
<file path=[Content_Types].xml><?xml version="1.0" encoding="utf-8"?>
<Types xmlns="http://schemas.openxmlformats.org/package/2006/content-types">
  <Default Extension="jpeg" ContentType="image/jpeg"/>
  <Default Extension="mp3" ContentType="audio/mpeg"/>
  <Default Extension="png" ContentType="image/png"/>
  <Default Extension="rels" ContentType="application/vnd.openxmlformats-package.relationships+xml"/>
  <Default Extension="svg" ContentType="image/svg+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3.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tags/tag4.xml" ContentType="application/vnd.openxmlformats-officedocument.presentationml.tags+xml"/>
  <Override PartName="/ppt/tags/tag5.xml" ContentType="application/vnd.openxmlformats-officedocument.presentationml.tags+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66" r:id="rId2"/>
    <p:sldMasterId id="2147483672" r:id="rId3"/>
    <p:sldMasterId id="2147483728" r:id="rId4"/>
  </p:sldMasterIdLst>
  <p:notesMasterIdLst>
    <p:notesMasterId r:id="rId34"/>
  </p:notesMasterIdLst>
  <p:sldIdLst>
    <p:sldId id="296" r:id="rId5"/>
    <p:sldId id="262" r:id="rId6"/>
    <p:sldId id="350" r:id="rId7"/>
    <p:sldId id="355" r:id="rId8"/>
    <p:sldId id="356" r:id="rId9"/>
    <p:sldId id="357" r:id="rId10"/>
    <p:sldId id="358" r:id="rId11"/>
    <p:sldId id="289" r:id="rId12"/>
    <p:sldId id="263" r:id="rId13"/>
    <p:sldId id="293" r:id="rId14"/>
    <p:sldId id="312" r:id="rId15"/>
    <p:sldId id="326" r:id="rId16"/>
    <p:sldId id="260" r:id="rId17"/>
    <p:sldId id="360" r:id="rId18"/>
    <p:sldId id="265" r:id="rId19"/>
    <p:sldId id="359" r:id="rId20"/>
    <p:sldId id="335" r:id="rId21"/>
    <p:sldId id="292" r:id="rId22"/>
    <p:sldId id="258" r:id="rId23"/>
    <p:sldId id="337" r:id="rId24"/>
    <p:sldId id="298" r:id="rId25"/>
    <p:sldId id="336" r:id="rId26"/>
    <p:sldId id="344" r:id="rId27"/>
    <p:sldId id="338" r:id="rId28"/>
    <p:sldId id="301" r:id="rId29"/>
    <p:sldId id="302" r:id="rId30"/>
    <p:sldId id="346" r:id="rId31"/>
    <p:sldId id="348" r:id="rId32"/>
    <p:sldId id="290" r:id="rId3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5DA37D80-6434-44D0-A028-1B22A696006F}" styleName="Light Style 3 - Accent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995" autoAdjust="0"/>
    <p:restoredTop sz="89744" autoAdjust="0"/>
  </p:normalViewPr>
  <p:slideViewPr>
    <p:cSldViewPr snapToGrid="0">
      <p:cViewPr varScale="1">
        <p:scale>
          <a:sx n="76" d="100"/>
          <a:sy n="76" d="100"/>
        </p:scale>
        <p:origin x="946" y="6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21" Type="http://schemas.openxmlformats.org/officeDocument/2006/relationships/slide" Target="slides/slide17.xml"/><Relationship Id="rId34" Type="http://schemas.openxmlformats.org/officeDocument/2006/relationships/notesMaster" Target="notesMasters/notesMaster1.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1" Type="http://schemas.openxmlformats.org/officeDocument/2006/relationships/slideMaster" Target="slideMasters/slideMaster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theme" Target="theme/theme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viewProps" Target="viewProp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presProps" Target="presProps.xml"/><Relationship Id="rId8" Type="http://schemas.openxmlformats.org/officeDocument/2006/relationships/slide" Target="slides/slide4.xml"/><Relationship Id="rId3" Type="http://schemas.openxmlformats.org/officeDocument/2006/relationships/slideMaster" Target="slideMasters/slideMaster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6AFE4A9-3E08-4C04-9750-5946B4D230BE}" type="datetimeFigureOut">
              <a:rPr lang="en-US" smtClean="0"/>
              <a:t>1/4/2024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269667E-9B7B-4A01-93CF-CFC8EA2B8F89}" type="slidenum">
              <a:rPr lang="en-US" smtClean="0"/>
              <a:t>‹#›</a:t>
            </a:fld>
            <a:endParaRPr lang="en-US"/>
          </a:p>
        </p:txBody>
      </p:sp>
    </p:spTree>
    <p:extLst>
      <p:ext uri="{BB962C8B-B14F-4D97-AF65-F5344CB8AC3E}">
        <p14:creationId xmlns:p14="http://schemas.microsoft.com/office/powerpoint/2010/main" val="285499746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0E0982B-88CB-4633-B7E4-CFC5039A863D}"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72605197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0E0982B-88CB-4633-B7E4-CFC5039A863D}"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34875894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0E0982B-88CB-4633-B7E4-CFC5039A863D}"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83196092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0E0982B-88CB-4633-B7E4-CFC5039A863D}"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01743437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0E0982B-88CB-4633-B7E4-CFC5039A863D}"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02548195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0E0982B-88CB-4633-B7E4-CFC5039A863D}"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40293202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0E0982B-88CB-4633-B7E4-CFC5039A863D}"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172674417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1"/>
        <p:cNvGrpSpPr/>
        <p:nvPr/>
      </p:nvGrpSpPr>
      <p:grpSpPr>
        <a:xfrm>
          <a:off x="0" y="0"/>
          <a:ext cx="0" cy="0"/>
          <a:chOff x="0" y="0"/>
          <a:chExt cx="0" cy="0"/>
        </a:xfrm>
      </p:grpSpPr>
      <p:sp>
        <p:nvSpPr>
          <p:cNvPr id="1882" name="Google Shape;1882;ga1242414e1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3" name="Google Shape;1883;ga1242414e1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000000"/>
                </a:solidFill>
                <a:effectLst/>
                <a:uLnTx/>
                <a:uFillTx/>
                <a:latin typeface="Arial"/>
                <a:ea typeface="+mn-ea"/>
                <a:cs typeface="+mn-cs"/>
              </a:rPr>
              <a:t>Hướng</a:t>
            </a:r>
            <a:r>
              <a:rPr kumimoji="0" lang="en-US" sz="1200" b="0" i="0" u="none" strike="noStrike" kern="1200" cap="none" spc="0" normalizeH="0" baseline="0" noProof="0" dirty="0">
                <a:ln>
                  <a:noFill/>
                </a:ln>
                <a:solidFill>
                  <a:srgbClr val="000000"/>
                </a:solidFill>
                <a:effectLst/>
                <a:uLnTx/>
                <a:uFillTx/>
                <a:latin typeface="Arial"/>
                <a:ea typeface="+mn-ea"/>
                <a:cs typeface="+mn-cs"/>
              </a:rPr>
              <a:t> </a:t>
            </a:r>
            <a:r>
              <a:rPr kumimoji="0" lang="en-US" sz="1200" b="0" i="0" u="none" strike="noStrike" kern="1200" cap="none" spc="0" normalizeH="0" baseline="0" noProof="0" dirty="0" err="1">
                <a:ln>
                  <a:noFill/>
                </a:ln>
                <a:solidFill>
                  <a:srgbClr val="000000"/>
                </a:solidFill>
                <a:effectLst/>
                <a:uLnTx/>
                <a:uFillTx/>
                <a:latin typeface="Arial"/>
                <a:ea typeface="+mn-ea"/>
                <a:cs typeface="+mn-cs"/>
              </a:rPr>
              <a:t>dẫn</a:t>
            </a:r>
            <a:r>
              <a:rPr kumimoji="0" lang="en-US" sz="1200" b="0" i="0" u="none" strike="noStrike" kern="1200" cap="none" spc="0" normalizeH="0" baseline="0" noProof="0" dirty="0">
                <a:ln>
                  <a:noFill/>
                </a:ln>
                <a:solidFill>
                  <a:srgbClr val="000000"/>
                </a:solidFill>
                <a:effectLst/>
                <a:uLnTx/>
                <a:uFillTx/>
                <a:latin typeface="Arial"/>
                <a:ea typeface="+mn-ea"/>
                <a:cs typeface="+mn-cs"/>
              </a:rPr>
              <a:t> </a:t>
            </a:r>
            <a:r>
              <a:rPr kumimoji="0" lang="en-US" sz="1200" b="0" i="0" u="none" strike="noStrike" kern="1200" cap="none" spc="0" normalizeH="0" baseline="0" noProof="0" dirty="0" err="1">
                <a:ln>
                  <a:noFill/>
                </a:ln>
                <a:solidFill>
                  <a:srgbClr val="000000"/>
                </a:solidFill>
                <a:effectLst/>
                <a:uLnTx/>
                <a:uFillTx/>
                <a:latin typeface="Arial"/>
                <a:ea typeface="+mn-ea"/>
                <a:cs typeface="+mn-cs"/>
              </a:rPr>
              <a:t>bấm</a:t>
            </a:r>
            <a:r>
              <a:rPr kumimoji="0" lang="en-US" sz="1200" b="0" i="0" u="none" strike="noStrike" kern="1200" cap="none" spc="0" normalizeH="0" baseline="0" noProof="0" dirty="0">
                <a:ln>
                  <a:noFill/>
                </a:ln>
                <a:solidFill>
                  <a:srgbClr val="000000"/>
                </a:solidFill>
                <a:effectLst/>
                <a:uLnTx/>
                <a:uFillTx/>
                <a:latin typeface="Arial"/>
                <a:ea typeface="+mn-ea"/>
                <a:cs typeface="+mn-cs"/>
              </a:rPr>
              <a:t> </a:t>
            </a:r>
            <a:r>
              <a:rPr kumimoji="0" lang="en-US" sz="1200" b="0" i="0" u="none" strike="noStrike" kern="1200" cap="none" spc="0" normalizeH="0" baseline="0" noProof="0" dirty="0" err="1">
                <a:ln>
                  <a:noFill/>
                </a:ln>
                <a:solidFill>
                  <a:srgbClr val="000000"/>
                </a:solidFill>
                <a:effectLst/>
                <a:uLnTx/>
                <a:uFillTx/>
                <a:latin typeface="Arial"/>
                <a:ea typeface="+mn-ea"/>
                <a:cs typeface="+mn-cs"/>
              </a:rPr>
              <a:t>trò</a:t>
            </a:r>
            <a:r>
              <a:rPr kumimoji="0" lang="en-US" sz="1200" b="0" i="0" u="none" strike="noStrike" kern="1200" cap="none" spc="0" normalizeH="0" baseline="0" noProof="0" dirty="0">
                <a:ln>
                  <a:noFill/>
                </a:ln>
                <a:solidFill>
                  <a:srgbClr val="000000"/>
                </a:solidFill>
                <a:effectLst/>
                <a:uLnTx/>
                <a:uFillTx/>
                <a:latin typeface="Arial"/>
                <a:ea typeface="+mn-ea"/>
                <a:cs typeface="+mn-cs"/>
              </a:rPr>
              <a:t> </a:t>
            </a:r>
            <a:r>
              <a:rPr kumimoji="0" lang="en-US" sz="1200" b="0" i="0" u="none" strike="noStrike" kern="1200" cap="none" spc="0" normalizeH="0" baseline="0" noProof="0" dirty="0" err="1">
                <a:ln>
                  <a:noFill/>
                </a:ln>
                <a:solidFill>
                  <a:srgbClr val="000000"/>
                </a:solidFill>
                <a:effectLst/>
                <a:uLnTx/>
                <a:uFillTx/>
                <a:latin typeface="Arial"/>
                <a:ea typeface="+mn-ea"/>
                <a:cs typeface="+mn-cs"/>
              </a:rPr>
              <a:t>chơi</a:t>
            </a:r>
            <a:r>
              <a:rPr kumimoji="0" lang="en-US" sz="1200" b="0" i="0" u="none" strike="noStrike" kern="1200" cap="none" spc="0" normalizeH="0" baseline="0" noProof="0" dirty="0">
                <a:ln>
                  <a:noFill/>
                </a:ln>
                <a:solidFill>
                  <a:srgbClr val="000000"/>
                </a:solidFill>
                <a:effectLst/>
                <a:uLnTx/>
                <a:uFillTx/>
                <a:latin typeface="Arial"/>
                <a:ea typeface="+mn-ea"/>
                <a:cs typeface="+mn-cs"/>
              </a:rPr>
              <a:t>: </a:t>
            </a:r>
            <a:r>
              <a:rPr kumimoji="0" lang="en-US" sz="1200" b="0" i="0" u="none" strike="noStrike" kern="1200" cap="none" spc="0" normalizeH="0" baseline="0" noProof="0" dirty="0" err="1">
                <a:ln>
                  <a:noFill/>
                </a:ln>
                <a:solidFill>
                  <a:srgbClr val="000000"/>
                </a:solidFill>
                <a:effectLst/>
                <a:uLnTx/>
                <a:uFillTx/>
                <a:latin typeface="Arial"/>
                <a:ea typeface="+mn-ea"/>
                <a:cs typeface="+mn-cs"/>
              </a:rPr>
              <a:t>Bấm</a:t>
            </a:r>
            <a:r>
              <a:rPr kumimoji="0" lang="en-US" sz="1200" b="0" i="0" u="none" strike="noStrike" kern="1200" cap="none" spc="0" normalizeH="0" baseline="0" noProof="0" dirty="0">
                <a:ln>
                  <a:noFill/>
                </a:ln>
                <a:solidFill>
                  <a:srgbClr val="000000"/>
                </a:solidFill>
                <a:effectLst/>
                <a:uLnTx/>
                <a:uFillTx/>
                <a:latin typeface="Arial"/>
                <a:ea typeface="+mn-ea"/>
                <a:cs typeface="+mn-cs"/>
              </a:rPr>
              <a:t> </a:t>
            </a:r>
            <a:r>
              <a:rPr kumimoji="0" lang="en-US" sz="1200" b="0" i="0" u="none" strike="noStrike" kern="1200" cap="none" spc="0" normalizeH="0" baseline="0" noProof="0" dirty="0" err="1">
                <a:ln>
                  <a:noFill/>
                </a:ln>
                <a:solidFill>
                  <a:srgbClr val="000000"/>
                </a:solidFill>
                <a:effectLst/>
                <a:uLnTx/>
                <a:uFillTx/>
                <a:latin typeface="Arial"/>
                <a:ea typeface="+mn-ea"/>
                <a:cs typeface="+mn-cs"/>
              </a:rPr>
              <a:t>số</a:t>
            </a:r>
            <a:r>
              <a:rPr kumimoji="0" lang="en-US" sz="1200" b="0" i="0" u="none" strike="noStrike" kern="1200" cap="none" spc="0" normalizeH="0" baseline="0" noProof="0" dirty="0">
                <a:ln>
                  <a:noFill/>
                </a:ln>
                <a:solidFill>
                  <a:srgbClr val="000000"/>
                </a:solidFill>
                <a:effectLst/>
                <a:uLnTx/>
                <a:uFillTx/>
                <a:latin typeface="Arial"/>
                <a:ea typeface="+mn-ea"/>
                <a:cs typeface="+mn-cs"/>
              </a:rPr>
              <a:t> 1 </a:t>
            </a:r>
            <a:r>
              <a:rPr kumimoji="0" lang="en-US" sz="1200" b="0" i="0" u="none" strike="noStrike" kern="1200" cap="none" spc="0" normalizeH="0" baseline="0" noProof="0" dirty="0" err="1">
                <a:ln>
                  <a:noFill/>
                </a:ln>
                <a:solidFill>
                  <a:srgbClr val="000000"/>
                </a:solidFill>
                <a:effectLst/>
                <a:uLnTx/>
                <a:uFillTx/>
                <a:latin typeface="Arial"/>
                <a:ea typeface="+mn-ea"/>
                <a:cs typeface="+mn-cs"/>
              </a:rPr>
              <a:t>hoặc</a:t>
            </a:r>
            <a:r>
              <a:rPr kumimoji="0" lang="en-US" sz="1200" b="0" i="0" u="none" strike="noStrike" kern="1200" cap="none" spc="0" normalizeH="0" baseline="0" noProof="0" dirty="0">
                <a:ln>
                  <a:noFill/>
                </a:ln>
                <a:solidFill>
                  <a:srgbClr val="000000"/>
                </a:solidFill>
                <a:effectLst/>
                <a:uLnTx/>
                <a:uFillTx/>
                <a:latin typeface="Arial"/>
                <a:ea typeface="+mn-ea"/>
                <a:cs typeface="+mn-cs"/>
              </a:rPr>
              <a:t> 2,3,4 </a:t>
            </a:r>
            <a:r>
              <a:rPr kumimoji="0" lang="en-US" sz="1200" b="0" i="0" u="none" strike="noStrike" kern="1200" cap="none" spc="0" normalizeH="0" baseline="0" noProof="0" dirty="0" err="1">
                <a:ln>
                  <a:noFill/>
                </a:ln>
                <a:solidFill>
                  <a:srgbClr val="000000"/>
                </a:solidFill>
                <a:effectLst/>
                <a:uLnTx/>
                <a:uFillTx/>
                <a:latin typeface="Arial"/>
                <a:ea typeface="+mn-ea"/>
                <a:cs typeface="+mn-cs"/>
              </a:rPr>
              <a:t>đến</a:t>
            </a:r>
            <a:r>
              <a:rPr kumimoji="0" lang="en-US" sz="1200" b="0" i="0" u="none" strike="noStrike" kern="1200" cap="none" spc="0" normalizeH="0" baseline="0" noProof="0" dirty="0">
                <a:ln>
                  <a:noFill/>
                </a:ln>
                <a:solidFill>
                  <a:srgbClr val="000000"/>
                </a:solidFill>
                <a:effectLst/>
                <a:uLnTx/>
                <a:uFillTx/>
                <a:latin typeface="Arial"/>
                <a:ea typeface="+mn-ea"/>
                <a:cs typeface="+mn-cs"/>
              </a:rPr>
              <a:t> </a:t>
            </a:r>
            <a:r>
              <a:rPr kumimoji="0" lang="en-US" sz="1200" b="0" i="0" u="none" strike="noStrike" kern="1200" cap="none" spc="0" normalizeH="0" baseline="0" noProof="0" dirty="0" err="1">
                <a:ln>
                  <a:noFill/>
                </a:ln>
                <a:solidFill>
                  <a:srgbClr val="000000"/>
                </a:solidFill>
                <a:effectLst/>
                <a:uLnTx/>
                <a:uFillTx/>
                <a:latin typeface="Arial"/>
                <a:ea typeface="+mn-ea"/>
                <a:cs typeface="+mn-cs"/>
              </a:rPr>
              <a:t>câu</a:t>
            </a:r>
            <a:r>
              <a:rPr kumimoji="0" lang="en-US" sz="1200" b="0" i="0" u="none" strike="noStrike" kern="1200" cap="none" spc="0" normalizeH="0" baseline="0" noProof="0" dirty="0">
                <a:ln>
                  <a:noFill/>
                </a:ln>
                <a:solidFill>
                  <a:srgbClr val="000000"/>
                </a:solidFill>
                <a:effectLst/>
                <a:uLnTx/>
                <a:uFillTx/>
                <a:latin typeface="Arial"/>
                <a:ea typeface="+mn-ea"/>
                <a:cs typeface="+mn-cs"/>
              </a:rPr>
              <a:t> </a:t>
            </a:r>
            <a:r>
              <a:rPr kumimoji="0" lang="en-US" sz="1200" b="0" i="0" u="none" strike="noStrike" kern="1200" cap="none" spc="0" normalizeH="0" baseline="0" noProof="0" dirty="0" err="1">
                <a:ln>
                  <a:noFill/>
                </a:ln>
                <a:solidFill>
                  <a:srgbClr val="000000"/>
                </a:solidFill>
                <a:effectLst/>
                <a:uLnTx/>
                <a:uFillTx/>
                <a:latin typeface="Arial"/>
                <a:ea typeface="+mn-ea"/>
                <a:cs typeface="+mn-cs"/>
              </a:rPr>
              <a:t>hỏi</a:t>
            </a:r>
            <a:r>
              <a:rPr kumimoji="0" lang="en-US" sz="1200" b="0" i="0" u="none" strike="noStrike" kern="1200" cap="none" spc="0" normalizeH="0" baseline="0" noProof="0" dirty="0">
                <a:ln>
                  <a:noFill/>
                </a:ln>
                <a:solidFill>
                  <a:srgbClr val="000000"/>
                </a:solidFill>
                <a:effectLst/>
                <a:uLnTx/>
                <a:uFillTx/>
                <a:latin typeface="Arial"/>
                <a:ea typeface="+mn-ea"/>
                <a:cs typeface="+mn-cs"/>
              </a:rPr>
              <a:t>. Ở </a:t>
            </a:r>
            <a:r>
              <a:rPr kumimoji="0" lang="en-US" sz="1200" b="0" i="0" u="none" strike="noStrike" kern="1200" cap="none" spc="0" normalizeH="0" baseline="0" noProof="0" dirty="0" err="1">
                <a:ln>
                  <a:noFill/>
                </a:ln>
                <a:solidFill>
                  <a:srgbClr val="000000"/>
                </a:solidFill>
                <a:effectLst/>
                <a:uLnTx/>
                <a:uFillTx/>
                <a:latin typeface="Arial"/>
                <a:ea typeface="+mn-ea"/>
                <a:cs typeface="+mn-cs"/>
              </a:rPr>
              <a:t>câu</a:t>
            </a:r>
            <a:r>
              <a:rPr kumimoji="0" lang="en-US" sz="1200" b="0" i="0" u="none" strike="noStrike" kern="1200" cap="none" spc="0" normalizeH="0" baseline="0" noProof="0" dirty="0">
                <a:ln>
                  <a:noFill/>
                </a:ln>
                <a:solidFill>
                  <a:srgbClr val="000000"/>
                </a:solidFill>
                <a:effectLst/>
                <a:uLnTx/>
                <a:uFillTx/>
                <a:latin typeface="Arial"/>
                <a:ea typeface="+mn-ea"/>
                <a:cs typeface="+mn-cs"/>
              </a:rPr>
              <a:t> </a:t>
            </a:r>
            <a:r>
              <a:rPr kumimoji="0" lang="en-US" sz="1200" b="0" i="0" u="none" strike="noStrike" kern="1200" cap="none" spc="0" normalizeH="0" baseline="0" noProof="0" dirty="0" err="1">
                <a:ln>
                  <a:noFill/>
                </a:ln>
                <a:solidFill>
                  <a:srgbClr val="000000"/>
                </a:solidFill>
                <a:effectLst/>
                <a:uLnTx/>
                <a:uFillTx/>
                <a:latin typeface="Arial"/>
                <a:ea typeface="+mn-ea"/>
                <a:cs typeface="+mn-cs"/>
              </a:rPr>
              <a:t>hỏi</a:t>
            </a:r>
            <a:r>
              <a:rPr kumimoji="0" lang="en-US" sz="1200" b="0" i="0" u="none" strike="noStrike" kern="1200" cap="none" spc="0" normalizeH="0" baseline="0" noProof="0" dirty="0">
                <a:ln>
                  <a:noFill/>
                </a:ln>
                <a:solidFill>
                  <a:srgbClr val="000000"/>
                </a:solidFill>
                <a:effectLst/>
                <a:uLnTx/>
                <a:uFillTx/>
                <a:latin typeface="Arial"/>
                <a:ea typeface="+mn-ea"/>
                <a:cs typeface="+mn-cs"/>
              </a:rPr>
              <a:t> </a:t>
            </a:r>
            <a:r>
              <a:rPr kumimoji="0" lang="en-US" sz="1200" b="0" i="0" u="none" strike="noStrike" kern="1200" cap="none" spc="0" normalizeH="0" baseline="0" noProof="0" dirty="0" err="1">
                <a:ln>
                  <a:noFill/>
                </a:ln>
                <a:solidFill>
                  <a:srgbClr val="000000"/>
                </a:solidFill>
                <a:effectLst/>
                <a:uLnTx/>
                <a:uFillTx/>
                <a:latin typeface="Arial"/>
                <a:ea typeface="+mn-ea"/>
                <a:cs typeface="+mn-cs"/>
              </a:rPr>
              <a:t>trả</a:t>
            </a:r>
            <a:r>
              <a:rPr kumimoji="0" lang="en-US" sz="1200" b="0" i="0" u="none" strike="noStrike" kern="1200" cap="none" spc="0" normalizeH="0" baseline="0" noProof="0" dirty="0">
                <a:ln>
                  <a:noFill/>
                </a:ln>
                <a:solidFill>
                  <a:srgbClr val="000000"/>
                </a:solidFill>
                <a:effectLst/>
                <a:uLnTx/>
                <a:uFillTx/>
                <a:latin typeface="Arial"/>
                <a:ea typeface="+mn-ea"/>
                <a:cs typeface="+mn-cs"/>
              </a:rPr>
              <a:t> </a:t>
            </a:r>
            <a:r>
              <a:rPr kumimoji="0" lang="en-US" sz="1200" b="0" i="0" u="none" strike="noStrike" kern="1200" cap="none" spc="0" normalizeH="0" baseline="0" noProof="0" dirty="0" err="1">
                <a:ln>
                  <a:noFill/>
                </a:ln>
                <a:solidFill>
                  <a:srgbClr val="000000"/>
                </a:solidFill>
                <a:effectLst/>
                <a:uLnTx/>
                <a:uFillTx/>
                <a:latin typeface="Arial"/>
                <a:ea typeface="+mn-ea"/>
                <a:cs typeface="+mn-cs"/>
              </a:rPr>
              <a:t>lời</a:t>
            </a:r>
            <a:r>
              <a:rPr kumimoji="0" lang="en-US" sz="1200" b="0" i="0" u="none" strike="noStrike" kern="1200" cap="none" spc="0" normalizeH="0" baseline="0" noProof="0" dirty="0">
                <a:ln>
                  <a:noFill/>
                </a:ln>
                <a:solidFill>
                  <a:srgbClr val="000000"/>
                </a:solidFill>
                <a:effectLst/>
                <a:uLnTx/>
                <a:uFillTx/>
                <a:latin typeface="Arial"/>
                <a:ea typeface="+mn-ea"/>
                <a:cs typeface="+mn-cs"/>
              </a:rPr>
              <a:t> </a:t>
            </a:r>
            <a:r>
              <a:rPr kumimoji="0" lang="en-US" sz="1200" b="0" i="0" u="none" strike="noStrike" kern="1200" cap="none" spc="0" normalizeH="0" baseline="0" noProof="0" dirty="0" err="1">
                <a:ln>
                  <a:noFill/>
                </a:ln>
                <a:solidFill>
                  <a:srgbClr val="000000"/>
                </a:solidFill>
                <a:effectLst/>
                <a:uLnTx/>
                <a:uFillTx/>
                <a:latin typeface="Arial"/>
                <a:ea typeface="+mn-ea"/>
                <a:cs typeface="+mn-cs"/>
              </a:rPr>
              <a:t>xong</a:t>
            </a:r>
            <a:r>
              <a:rPr kumimoji="0" lang="en-US" sz="1200" b="0" i="0" u="none" strike="noStrike" kern="1200" cap="none" spc="0" normalizeH="0" baseline="0" noProof="0" dirty="0">
                <a:ln>
                  <a:noFill/>
                </a:ln>
                <a:solidFill>
                  <a:srgbClr val="000000"/>
                </a:solidFill>
                <a:effectLst/>
                <a:uLnTx/>
                <a:uFillTx/>
                <a:latin typeface="Arial"/>
                <a:ea typeface="+mn-ea"/>
                <a:cs typeface="+mn-cs"/>
              </a:rPr>
              <a:t> </a:t>
            </a:r>
            <a:r>
              <a:rPr kumimoji="0" lang="en-US" sz="1200" b="0" i="0" u="none" strike="noStrike" kern="1200" cap="none" spc="0" normalizeH="0" baseline="0" noProof="0" dirty="0" err="1">
                <a:ln>
                  <a:noFill/>
                </a:ln>
                <a:solidFill>
                  <a:srgbClr val="000000"/>
                </a:solidFill>
                <a:effectLst/>
                <a:uLnTx/>
                <a:uFillTx/>
                <a:latin typeface="Arial"/>
                <a:ea typeface="+mn-ea"/>
                <a:cs typeface="+mn-cs"/>
              </a:rPr>
              <a:t>thì</a:t>
            </a:r>
            <a:r>
              <a:rPr kumimoji="0" lang="en-US" sz="1200" b="0" i="0" u="none" strike="noStrike" kern="1200" cap="none" spc="0" normalizeH="0" baseline="0" noProof="0" dirty="0">
                <a:ln>
                  <a:noFill/>
                </a:ln>
                <a:solidFill>
                  <a:srgbClr val="000000"/>
                </a:solidFill>
                <a:effectLst/>
                <a:uLnTx/>
                <a:uFillTx/>
                <a:latin typeface="Arial"/>
                <a:ea typeface="+mn-ea"/>
                <a:cs typeface="+mn-cs"/>
              </a:rPr>
              <a:t> </a:t>
            </a:r>
            <a:r>
              <a:rPr kumimoji="0" lang="en-US" sz="1200" b="0" i="0" u="none" strike="noStrike" kern="1200" cap="none" spc="0" normalizeH="0" baseline="0" noProof="0" dirty="0" err="1">
                <a:ln>
                  <a:noFill/>
                </a:ln>
                <a:solidFill>
                  <a:srgbClr val="000000"/>
                </a:solidFill>
                <a:effectLst/>
                <a:uLnTx/>
                <a:uFillTx/>
                <a:latin typeface="Arial"/>
                <a:ea typeface="+mn-ea"/>
                <a:cs typeface="+mn-cs"/>
              </a:rPr>
              <a:t>bấm</a:t>
            </a:r>
            <a:r>
              <a:rPr kumimoji="0" lang="en-US" sz="1200" b="0" i="0" u="none" strike="noStrike" kern="1200" cap="none" spc="0" normalizeH="0" baseline="0" noProof="0" dirty="0">
                <a:ln>
                  <a:noFill/>
                </a:ln>
                <a:solidFill>
                  <a:srgbClr val="000000"/>
                </a:solidFill>
                <a:effectLst/>
                <a:uLnTx/>
                <a:uFillTx/>
                <a:latin typeface="Arial"/>
                <a:ea typeface="+mn-ea"/>
                <a:cs typeface="+mn-cs"/>
              </a:rPr>
              <a:t> </a:t>
            </a:r>
            <a:r>
              <a:rPr kumimoji="0" lang="en-US" sz="1200" b="0" i="0" u="none" strike="noStrike" kern="1200" cap="none" spc="0" normalizeH="0" baseline="0" noProof="0" dirty="0" err="1">
                <a:ln>
                  <a:noFill/>
                </a:ln>
                <a:solidFill>
                  <a:srgbClr val="000000"/>
                </a:solidFill>
                <a:effectLst/>
                <a:uLnTx/>
                <a:uFillTx/>
                <a:latin typeface="Arial"/>
                <a:ea typeface="+mn-ea"/>
                <a:cs typeface="+mn-cs"/>
              </a:rPr>
              <a:t>xe</a:t>
            </a:r>
            <a:r>
              <a:rPr kumimoji="0" lang="en-US" sz="1200" b="0" i="0" u="none" strike="noStrike" kern="1200" cap="none" spc="0" normalizeH="0" baseline="0" noProof="0" dirty="0">
                <a:ln>
                  <a:noFill/>
                </a:ln>
                <a:solidFill>
                  <a:srgbClr val="000000"/>
                </a:solidFill>
                <a:effectLst/>
                <a:uLnTx/>
                <a:uFillTx/>
                <a:latin typeface="Arial"/>
                <a:ea typeface="+mn-ea"/>
                <a:cs typeface="+mn-cs"/>
              </a:rPr>
              <a:t> con </a:t>
            </a:r>
            <a:r>
              <a:rPr kumimoji="0" lang="en-US" sz="1200" b="0" i="0" u="none" strike="noStrike" kern="1200" cap="none" spc="0" normalizeH="0" baseline="0" noProof="0" dirty="0" err="1">
                <a:ln>
                  <a:noFill/>
                </a:ln>
                <a:solidFill>
                  <a:srgbClr val="000000"/>
                </a:solidFill>
                <a:effectLst/>
                <a:uLnTx/>
                <a:uFillTx/>
                <a:latin typeface="Arial"/>
                <a:ea typeface="+mn-ea"/>
                <a:cs typeface="+mn-cs"/>
              </a:rPr>
              <a:t>trâu</a:t>
            </a:r>
            <a:r>
              <a:rPr kumimoji="0" lang="en-US" sz="1200" b="0" i="0" u="none" strike="noStrike" kern="1200" cap="none" spc="0" normalizeH="0" baseline="0" noProof="0" dirty="0">
                <a:ln>
                  <a:noFill/>
                </a:ln>
                <a:solidFill>
                  <a:srgbClr val="000000"/>
                </a:solidFill>
                <a:effectLst/>
                <a:uLnTx/>
                <a:uFillTx/>
                <a:latin typeface="Arial"/>
                <a:ea typeface="+mn-ea"/>
                <a:cs typeface="+mn-cs"/>
              </a:rPr>
              <a:t> </a:t>
            </a:r>
            <a:r>
              <a:rPr kumimoji="0" lang="en-US" sz="1200" b="0" i="0" u="none" strike="noStrike" kern="1200" cap="none" spc="0" normalizeH="0" baseline="0" noProof="0" dirty="0" err="1">
                <a:ln>
                  <a:noFill/>
                </a:ln>
                <a:solidFill>
                  <a:srgbClr val="000000"/>
                </a:solidFill>
                <a:effectLst/>
                <a:uLnTx/>
                <a:uFillTx/>
                <a:latin typeface="Arial"/>
                <a:ea typeface="+mn-ea"/>
                <a:cs typeface="+mn-cs"/>
              </a:rPr>
              <a:t>để</a:t>
            </a:r>
            <a:r>
              <a:rPr kumimoji="0" lang="en-US" sz="1200" b="0" i="0" u="none" strike="noStrike" kern="1200" cap="none" spc="0" normalizeH="0" baseline="0" noProof="0" dirty="0">
                <a:ln>
                  <a:noFill/>
                </a:ln>
                <a:solidFill>
                  <a:srgbClr val="000000"/>
                </a:solidFill>
                <a:effectLst/>
                <a:uLnTx/>
                <a:uFillTx/>
                <a:latin typeface="Arial"/>
                <a:ea typeface="+mn-ea"/>
                <a:cs typeface="+mn-cs"/>
              </a:rPr>
              <a:t> </a:t>
            </a:r>
            <a:r>
              <a:rPr kumimoji="0" lang="en-US" sz="1200" b="0" i="0" u="none" strike="noStrike" kern="1200" cap="none" spc="0" normalizeH="0" baseline="0" noProof="0" dirty="0" err="1">
                <a:ln>
                  <a:noFill/>
                </a:ln>
                <a:solidFill>
                  <a:srgbClr val="000000"/>
                </a:solidFill>
                <a:effectLst/>
                <a:uLnTx/>
                <a:uFillTx/>
                <a:latin typeface="Arial"/>
                <a:ea typeface="+mn-ea"/>
                <a:cs typeface="+mn-cs"/>
              </a:rPr>
              <a:t>về</a:t>
            </a:r>
            <a:r>
              <a:rPr kumimoji="0" lang="en-US" sz="1200" b="0" i="0" u="none" strike="noStrike" kern="1200" cap="none" spc="0" normalizeH="0" baseline="0" noProof="0" dirty="0">
                <a:ln>
                  <a:noFill/>
                </a:ln>
                <a:solidFill>
                  <a:srgbClr val="000000"/>
                </a:solidFill>
                <a:effectLst/>
                <a:uLnTx/>
                <a:uFillTx/>
                <a:latin typeface="Arial"/>
                <a:ea typeface="+mn-ea"/>
                <a:cs typeface="+mn-cs"/>
              </a:rPr>
              <a:t>. </a:t>
            </a:r>
            <a:r>
              <a:rPr kumimoji="0" lang="en-US" sz="1200" b="0" i="0" u="none" strike="noStrike" kern="1200" cap="none" spc="0" normalizeH="0" baseline="0" noProof="0" dirty="0" err="1">
                <a:ln>
                  <a:noFill/>
                </a:ln>
                <a:solidFill>
                  <a:srgbClr val="000000"/>
                </a:solidFill>
                <a:effectLst/>
                <a:uLnTx/>
                <a:uFillTx/>
                <a:latin typeface="Arial"/>
                <a:ea typeface="+mn-ea"/>
                <a:cs typeface="+mn-cs"/>
              </a:rPr>
              <a:t>Hết</a:t>
            </a:r>
            <a:r>
              <a:rPr kumimoji="0" lang="en-US" sz="1200" b="0" i="0" u="none" strike="noStrike" kern="1200" cap="none" spc="0" normalizeH="0" baseline="0" noProof="0" dirty="0">
                <a:ln>
                  <a:noFill/>
                </a:ln>
                <a:solidFill>
                  <a:srgbClr val="000000"/>
                </a:solidFill>
                <a:effectLst/>
                <a:uLnTx/>
                <a:uFillTx/>
                <a:latin typeface="Arial"/>
                <a:ea typeface="+mn-ea"/>
                <a:cs typeface="+mn-cs"/>
              </a:rPr>
              <a:t> 4 </a:t>
            </a:r>
            <a:r>
              <a:rPr kumimoji="0" lang="en-US" sz="1200" b="0" i="0" u="none" strike="noStrike" kern="1200" cap="none" spc="0" normalizeH="0" baseline="0" noProof="0" dirty="0" err="1">
                <a:ln>
                  <a:noFill/>
                </a:ln>
                <a:solidFill>
                  <a:srgbClr val="000000"/>
                </a:solidFill>
                <a:effectLst/>
                <a:uLnTx/>
                <a:uFillTx/>
                <a:latin typeface="Arial"/>
                <a:ea typeface="+mn-ea"/>
                <a:cs typeface="+mn-cs"/>
              </a:rPr>
              <a:t>câu</a:t>
            </a:r>
            <a:r>
              <a:rPr kumimoji="0" lang="en-US" sz="1200" b="0" i="0" u="none" strike="noStrike" kern="1200" cap="none" spc="0" normalizeH="0" baseline="0" noProof="0" dirty="0">
                <a:ln>
                  <a:noFill/>
                </a:ln>
                <a:solidFill>
                  <a:srgbClr val="000000"/>
                </a:solidFill>
                <a:effectLst/>
                <a:uLnTx/>
                <a:uFillTx/>
                <a:latin typeface="Arial"/>
                <a:ea typeface="+mn-ea"/>
                <a:cs typeface="+mn-cs"/>
              </a:rPr>
              <a:t> </a:t>
            </a:r>
            <a:r>
              <a:rPr kumimoji="0" lang="en-US" sz="1200" b="0" i="0" u="none" strike="noStrike" kern="1200" cap="none" spc="0" normalizeH="0" baseline="0" noProof="0" dirty="0" err="1">
                <a:ln>
                  <a:noFill/>
                </a:ln>
                <a:solidFill>
                  <a:srgbClr val="000000"/>
                </a:solidFill>
                <a:effectLst/>
                <a:uLnTx/>
                <a:uFillTx/>
                <a:latin typeface="Arial"/>
                <a:ea typeface="+mn-ea"/>
                <a:cs typeface="+mn-cs"/>
              </a:rPr>
              <a:t>bấm</a:t>
            </a:r>
            <a:r>
              <a:rPr kumimoji="0" lang="en-US" sz="1200" b="0" i="0" u="none" strike="noStrike" kern="1200" cap="none" spc="0" normalizeH="0" baseline="0" noProof="0" dirty="0">
                <a:ln>
                  <a:noFill/>
                </a:ln>
                <a:solidFill>
                  <a:srgbClr val="000000"/>
                </a:solidFill>
                <a:effectLst/>
                <a:uLnTx/>
                <a:uFillTx/>
                <a:latin typeface="Arial"/>
                <a:ea typeface="+mn-ea"/>
                <a:cs typeface="+mn-cs"/>
              </a:rPr>
              <a:t> </a:t>
            </a:r>
            <a:r>
              <a:rPr kumimoji="0" lang="en-US" sz="1200" b="0" i="0" u="none" strike="noStrike" kern="1200" cap="none" spc="0" normalizeH="0" baseline="0" noProof="0" dirty="0" err="1">
                <a:ln>
                  <a:noFill/>
                </a:ln>
                <a:solidFill>
                  <a:srgbClr val="000000"/>
                </a:solidFill>
                <a:effectLst/>
                <a:uLnTx/>
                <a:uFillTx/>
                <a:latin typeface="Arial"/>
                <a:ea typeface="+mn-ea"/>
                <a:cs typeface="+mn-cs"/>
              </a:rPr>
              <a:t>mặt</a:t>
            </a:r>
            <a:r>
              <a:rPr kumimoji="0" lang="en-US" sz="1200" b="0" i="0" u="none" strike="noStrike" kern="1200" cap="none" spc="0" normalizeH="0" baseline="0" noProof="0" dirty="0">
                <a:ln>
                  <a:noFill/>
                </a:ln>
                <a:solidFill>
                  <a:srgbClr val="000000"/>
                </a:solidFill>
                <a:effectLst/>
                <a:uLnTx/>
                <a:uFillTx/>
                <a:latin typeface="Arial"/>
                <a:ea typeface="+mn-ea"/>
                <a:cs typeface="+mn-cs"/>
              </a:rPr>
              <a:t> </a:t>
            </a:r>
            <a:r>
              <a:rPr kumimoji="0" lang="en-US" sz="1200" b="0" i="0" u="none" strike="noStrike" kern="1200" cap="none" spc="0" normalizeH="0" baseline="0" noProof="0" dirty="0" err="1">
                <a:ln>
                  <a:noFill/>
                </a:ln>
                <a:solidFill>
                  <a:srgbClr val="000000"/>
                </a:solidFill>
                <a:effectLst/>
                <a:uLnTx/>
                <a:uFillTx/>
                <a:latin typeface="Arial"/>
                <a:ea typeface="+mn-ea"/>
                <a:cs typeface="+mn-cs"/>
              </a:rPr>
              <a:t>trời</a:t>
            </a:r>
            <a:r>
              <a:rPr kumimoji="0" lang="en-US" sz="1200" b="0" i="0" u="none" strike="noStrike" kern="1200" cap="none" spc="0" normalizeH="0" baseline="0" noProof="0" dirty="0">
                <a:ln>
                  <a:noFill/>
                </a:ln>
                <a:solidFill>
                  <a:srgbClr val="000000"/>
                </a:solidFill>
                <a:effectLst/>
                <a:uLnTx/>
                <a:uFillTx/>
                <a:latin typeface="Arial"/>
                <a:ea typeface="+mn-ea"/>
                <a:cs typeface="+mn-cs"/>
              </a:rPr>
              <a:t> </a:t>
            </a:r>
            <a:r>
              <a:rPr kumimoji="0" lang="en-US" sz="1200" b="0" i="0" u="none" strike="noStrike" kern="1200" cap="none" spc="0" normalizeH="0" baseline="0" noProof="0" dirty="0" err="1">
                <a:ln>
                  <a:noFill/>
                </a:ln>
                <a:solidFill>
                  <a:srgbClr val="000000"/>
                </a:solidFill>
                <a:effectLst/>
                <a:uLnTx/>
                <a:uFillTx/>
                <a:latin typeface="Arial"/>
                <a:ea typeface="+mn-ea"/>
                <a:cs typeface="+mn-cs"/>
              </a:rPr>
              <a:t>phía</a:t>
            </a:r>
            <a:r>
              <a:rPr kumimoji="0" lang="en-US" sz="1200" b="0" i="0" u="none" strike="noStrike" kern="1200" cap="none" spc="0" normalizeH="0" baseline="0" noProof="0" dirty="0">
                <a:ln>
                  <a:noFill/>
                </a:ln>
                <a:solidFill>
                  <a:srgbClr val="000000"/>
                </a:solidFill>
                <a:effectLst/>
                <a:uLnTx/>
                <a:uFillTx/>
                <a:latin typeface="Arial"/>
                <a:ea typeface="+mn-ea"/>
                <a:cs typeface="+mn-cs"/>
              </a:rPr>
              <a:t> </a:t>
            </a:r>
            <a:r>
              <a:rPr kumimoji="0" lang="en-US" sz="1200" b="0" i="0" u="none" strike="noStrike" kern="1200" cap="none" spc="0" normalizeH="0" baseline="0" noProof="0" dirty="0" err="1">
                <a:ln>
                  <a:noFill/>
                </a:ln>
                <a:solidFill>
                  <a:srgbClr val="000000"/>
                </a:solidFill>
                <a:effectLst/>
                <a:uLnTx/>
                <a:uFillTx/>
                <a:latin typeface="Arial"/>
                <a:ea typeface="+mn-ea"/>
                <a:cs typeface="+mn-cs"/>
              </a:rPr>
              <a:t>góc</a:t>
            </a:r>
            <a:r>
              <a:rPr kumimoji="0" lang="en-US" sz="1200" b="0" i="0" u="none" strike="noStrike" kern="1200" cap="none" spc="0" normalizeH="0" baseline="0" noProof="0" dirty="0">
                <a:ln>
                  <a:noFill/>
                </a:ln>
                <a:solidFill>
                  <a:srgbClr val="000000"/>
                </a:solidFill>
                <a:effectLst/>
                <a:uLnTx/>
                <a:uFillTx/>
                <a:latin typeface="Arial"/>
                <a:ea typeface="+mn-ea"/>
                <a:cs typeface="+mn-cs"/>
              </a:rPr>
              <a:t> </a:t>
            </a:r>
            <a:r>
              <a:rPr kumimoji="0" lang="en-US" sz="1200" b="0" i="0" u="none" strike="noStrike" kern="1200" cap="none" spc="0" normalizeH="0" baseline="0" noProof="0" dirty="0" err="1">
                <a:ln>
                  <a:noFill/>
                </a:ln>
                <a:solidFill>
                  <a:srgbClr val="000000"/>
                </a:solidFill>
                <a:effectLst/>
                <a:uLnTx/>
                <a:uFillTx/>
                <a:latin typeface="Arial"/>
                <a:ea typeface="+mn-ea"/>
                <a:cs typeface="+mn-cs"/>
              </a:rPr>
              <a:t>phải</a:t>
            </a:r>
            <a:r>
              <a:rPr kumimoji="0" lang="en-US" sz="1200" b="0" i="0" u="none" strike="noStrike" kern="1200" cap="none" spc="0" normalizeH="0" baseline="0" noProof="0" dirty="0">
                <a:ln>
                  <a:noFill/>
                </a:ln>
                <a:solidFill>
                  <a:srgbClr val="000000"/>
                </a:solidFill>
                <a:effectLst/>
                <a:uLnTx/>
                <a:uFillTx/>
                <a:latin typeface="Arial"/>
                <a:ea typeface="+mn-ea"/>
                <a:cs typeface="+mn-cs"/>
              </a:rPr>
              <a:t> </a:t>
            </a:r>
            <a:r>
              <a:rPr kumimoji="0" lang="en-US" sz="1200" b="0" i="0" u="none" strike="noStrike" kern="1200" cap="none" spc="0" normalizeH="0" baseline="0" noProof="0" dirty="0" err="1">
                <a:ln>
                  <a:noFill/>
                </a:ln>
                <a:solidFill>
                  <a:srgbClr val="000000"/>
                </a:solidFill>
                <a:effectLst/>
                <a:uLnTx/>
                <a:uFillTx/>
                <a:latin typeface="Arial"/>
                <a:ea typeface="+mn-ea"/>
                <a:cs typeface="+mn-cs"/>
              </a:rPr>
              <a:t>đến</a:t>
            </a:r>
            <a:r>
              <a:rPr kumimoji="0" lang="en-US" sz="1200" b="0" i="0" u="none" strike="noStrike" kern="1200" cap="none" spc="0" normalizeH="0" baseline="0" noProof="0" dirty="0">
                <a:ln>
                  <a:noFill/>
                </a:ln>
                <a:solidFill>
                  <a:srgbClr val="000000"/>
                </a:solidFill>
                <a:effectLst/>
                <a:uLnTx/>
                <a:uFillTx/>
                <a:latin typeface="Arial"/>
                <a:ea typeface="+mn-ea"/>
                <a:cs typeface="+mn-cs"/>
              </a:rPr>
              <a:t> slide </a:t>
            </a:r>
            <a:r>
              <a:rPr kumimoji="0" lang="en-US" sz="1200" b="0" i="0" u="none" strike="noStrike" kern="1200" cap="none" spc="0" normalizeH="0" baseline="0" noProof="0" dirty="0" err="1">
                <a:ln>
                  <a:noFill/>
                </a:ln>
                <a:solidFill>
                  <a:srgbClr val="000000"/>
                </a:solidFill>
                <a:effectLst/>
                <a:uLnTx/>
                <a:uFillTx/>
                <a:latin typeface="Arial"/>
                <a:ea typeface="+mn-ea"/>
                <a:cs typeface="+mn-cs"/>
              </a:rPr>
              <a:t>tiếp</a:t>
            </a: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365574404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9"/>
        <p:cNvGrpSpPr/>
        <p:nvPr/>
      </p:nvGrpSpPr>
      <p:grpSpPr>
        <a:xfrm>
          <a:off x="0" y="0"/>
          <a:ext cx="0" cy="0"/>
          <a:chOff x="0" y="0"/>
          <a:chExt cx="0" cy="0"/>
        </a:xfrm>
      </p:grpSpPr>
      <p:sp>
        <p:nvSpPr>
          <p:cNvPr id="1960" name="Google Shape;1960;ga1242414e1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1" name="Google Shape;1961;ga1242414e1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b="1" dirty="0"/>
              <a:t>SAU KHI HS TRẢ LỜI XONG, GV CLICK CHUỘT VÀO CHIẾC XE ĐỂ TRỞ VỀ</a:t>
            </a:r>
            <a:endParaRPr b="1" dirty="0"/>
          </a:p>
        </p:txBody>
      </p:sp>
    </p:spTree>
    <p:extLst>
      <p:ext uri="{BB962C8B-B14F-4D97-AF65-F5344CB8AC3E}">
        <p14:creationId xmlns:p14="http://schemas.microsoft.com/office/powerpoint/2010/main" val="346009595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9"/>
        <p:cNvGrpSpPr/>
        <p:nvPr/>
      </p:nvGrpSpPr>
      <p:grpSpPr>
        <a:xfrm>
          <a:off x="0" y="0"/>
          <a:ext cx="0" cy="0"/>
          <a:chOff x="0" y="0"/>
          <a:chExt cx="0" cy="0"/>
        </a:xfrm>
      </p:grpSpPr>
      <p:sp>
        <p:nvSpPr>
          <p:cNvPr id="1960" name="Google Shape;1960;ga1242414e1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1" name="Google Shape;1961;ga1242414e1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b="1" dirty="0"/>
              <a:t>SAU KHI HS TRẢ LỜI XONG, GV CLICK CHUỘT VÀO CHIẾC XE ĐỂ TRỞ VỀ</a:t>
            </a:r>
            <a:endParaRPr b="1" dirty="0"/>
          </a:p>
        </p:txBody>
      </p:sp>
    </p:spTree>
    <p:extLst>
      <p:ext uri="{BB962C8B-B14F-4D97-AF65-F5344CB8AC3E}">
        <p14:creationId xmlns:p14="http://schemas.microsoft.com/office/powerpoint/2010/main" val="111495559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9"/>
        <p:cNvGrpSpPr/>
        <p:nvPr/>
      </p:nvGrpSpPr>
      <p:grpSpPr>
        <a:xfrm>
          <a:off x="0" y="0"/>
          <a:ext cx="0" cy="0"/>
          <a:chOff x="0" y="0"/>
          <a:chExt cx="0" cy="0"/>
        </a:xfrm>
      </p:grpSpPr>
      <p:sp>
        <p:nvSpPr>
          <p:cNvPr id="1960" name="Google Shape;1960;ga1242414e1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1" name="Google Shape;1961;ga1242414e1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b="1" dirty="0"/>
              <a:t>SAU KHI HS TRẢ LỜI XONG, GV CLICK CHUỘT VÀO CHIẾC XE ĐỂ TRỞ VỀ</a:t>
            </a:r>
            <a:endParaRPr b="1" dirty="0"/>
          </a:p>
        </p:txBody>
      </p:sp>
    </p:spTree>
    <p:extLst>
      <p:ext uri="{BB962C8B-B14F-4D97-AF65-F5344CB8AC3E}">
        <p14:creationId xmlns:p14="http://schemas.microsoft.com/office/powerpoint/2010/main" val="258983211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9"/>
        <p:cNvGrpSpPr/>
        <p:nvPr/>
      </p:nvGrpSpPr>
      <p:grpSpPr>
        <a:xfrm>
          <a:off x="0" y="0"/>
          <a:ext cx="0" cy="0"/>
          <a:chOff x="0" y="0"/>
          <a:chExt cx="0" cy="0"/>
        </a:xfrm>
      </p:grpSpPr>
      <p:sp>
        <p:nvSpPr>
          <p:cNvPr id="1960" name="Google Shape;1960;ga1242414e1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1" name="Google Shape;1961;ga1242414e1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b="1" dirty="0"/>
              <a:t>SAU KHI HS TRẢ LỜI XONG, GV CLICK CHUỘT VÀO CHIẾC XE ĐỂ TRỞ VỀ</a:t>
            </a:r>
            <a:endParaRPr b="1" dirty="0"/>
          </a:p>
        </p:txBody>
      </p:sp>
    </p:spTree>
    <p:extLst>
      <p:ext uri="{BB962C8B-B14F-4D97-AF65-F5344CB8AC3E}">
        <p14:creationId xmlns:p14="http://schemas.microsoft.com/office/powerpoint/2010/main" val="410561394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0E0982B-88CB-4633-B7E4-CFC5039A863D}"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5891771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85"/>
        <p:cNvGrpSpPr/>
        <p:nvPr/>
      </p:nvGrpSpPr>
      <p:grpSpPr>
        <a:xfrm>
          <a:off x="0" y="0"/>
          <a:ext cx="0" cy="0"/>
          <a:chOff x="0" y="0"/>
          <a:chExt cx="0" cy="0"/>
        </a:xfrm>
      </p:grpSpPr>
      <p:sp>
        <p:nvSpPr>
          <p:cNvPr id="4086" name="Google Shape;4086;g10922682ce6_1_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87" name="Google Shape;4087;g10922682ce6_1_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0E0982B-88CB-4633-B7E4-CFC5039A863D}"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652882864"/>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3.png"/><Relationship Id="rId7"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7.svg"/><Relationship Id="rId5" Type="http://schemas.openxmlformats.org/officeDocument/2006/relationships/image" Target="../media/image6.png"/><Relationship Id="rId4" Type="http://schemas.openxmlformats.org/officeDocument/2006/relationships/image" Target="../media/image4.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4.xml"/><Relationship Id="rId4" Type="http://schemas.openxmlformats.org/officeDocument/2006/relationships/hyperlink" Target="http://bit.ly/2TtBDfr" TargetMode="Externa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57EE6F6E-4724-4A96-8384-64CCDFD4B8A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1"/>
            <a:ext cx="12192000" cy="6858000"/>
          </a:xfrm>
          <a:prstGeom prst="rect">
            <a:avLst/>
          </a:prstGeom>
        </p:spPr>
      </p:pic>
    </p:spTree>
    <p:extLst>
      <p:ext uri="{BB962C8B-B14F-4D97-AF65-F5344CB8AC3E}">
        <p14:creationId xmlns:p14="http://schemas.microsoft.com/office/powerpoint/2010/main" val="235743513"/>
      </p:ext>
    </p:extLst>
  </p:cSld>
  <p:clrMapOvr>
    <a:masterClrMapping/>
  </p:clrMapOvr>
  <p:transition spd="med">
    <p:pull/>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13" y="1423695"/>
            <a:ext cx="2963304" cy="1901549"/>
          </a:xfrm>
          <a:custGeom>
            <a:avLst/>
            <a:gdLst/>
            <a:ahLst/>
            <a:cxnLst/>
            <a:rect l="l" t="t" r="r" b="b"/>
            <a:pathLst>
              <a:path w="9746" h="6254" extrusionOk="0">
                <a:moveTo>
                  <a:pt x="0" y="1"/>
                </a:moveTo>
                <a:lnTo>
                  <a:pt x="0" y="6092"/>
                </a:lnTo>
                <a:cubicBezTo>
                  <a:pt x="39" y="6131"/>
                  <a:pt x="94" y="6157"/>
                  <a:pt x="162" y="6186"/>
                </a:cubicBezTo>
                <a:cubicBezTo>
                  <a:pt x="282" y="6238"/>
                  <a:pt x="405" y="6254"/>
                  <a:pt x="541" y="6254"/>
                </a:cubicBezTo>
                <a:cubicBezTo>
                  <a:pt x="849" y="6254"/>
                  <a:pt x="1160" y="6092"/>
                  <a:pt x="1335" y="5833"/>
                </a:cubicBezTo>
                <a:cubicBezTo>
                  <a:pt x="1371" y="6021"/>
                  <a:pt x="1570" y="6139"/>
                  <a:pt x="1763" y="6139"/>
                </a:cubicBezTo>
                <a:cubicBezTo>
                  <a:pt x="1792" y="6139"/>
                  <a:pt x="1822" y="6136"/>
                  <a:pt x="1850" y="6131"/>
                </a:cubicBezTo>
                <a:cubicBezTo>
                  <a:pt x="2064" y="6076"/>
                  <a:pt x="2242" y="5930"/>
                  <a:pt x="2388" y="5781"/>
                </a:cubicBezTo>
                <a:cubicBezTo>
                  <a:pt x="2709" y="6054"/>
                  <a:pt x="3132" y="6222"/>
                  <a:pt x="3560" y="6222"/>
                </a:cubicBezTo>
                <a:cubicBezTo>
                  <a:pt x="3619" y="6222"/>
                  <a:pt x="3679" y="6219"/>
                  <a:pt x="3739" y="6212"/>
                </a:cubicBezTo>
                <a:cubicBezTo>
                  <a:pt x="4225" y="6173"/>
                  <a:pt x="4685" y="5930"/>
                  <a:pt x="4980" y="5551"/>
                </a:cubicBezTo>
                <a:cubicBezTo>
                  <a:pt x="5085" y="5759"/>
                  <a:pt x="5328" y="5857"/>
                  <a:pt x="5556" y="5857"/>
                </a:cubicBezTo>
                <a:cubicBezTo>
                  <a:pt x="5595" y="5857"/>
                  <a:pt x="5633" y="5855"/>
                  <a:pt x="5670" y="5849"/>
                </a:cubicBezTo>
                <a:cubicBezTo>
                  <a:pt x="5939" y="5807"/>
                  <a:pt x="6169" y="5658"/>
                  <a:pt x="6399" y="5509"/>
                </a:cubicBezTo>
                <a:cubicBezTo>
                  <a:pt x="6464" y="5683"/>
                  <a:pt x="6653" y="5781"/>
                  <a:pt x="6838" y="5781"/>
                </a:cubicBezTo>
                <a:cubicBezTo>
                  <a:pt x="6955" y="5781"/>
                  <a:pt x="7071" y="5742"/>
                  <a:pt x="7154" y="5658"/>
                </a:cubicBezTo>
                <a:cubicBezTo>
                  <a:pt x="7291" y="5764"/>
                  <a:pt x="7465" y="5815"/>
                  <a:pt x="7640" y="5815"/>
                </a:cubicBezTo>
                <a:cubicBezTo>
                  <a:pt x="7844" y="5815"/>
                  <a:pt x="8049" y="5744"/>
                  <a:pt x="8194" y="5606"/>
                </a:cubicBezTo>
                <a:cubicBezTo>
                  <a:pt x="8274" y="5684"/>
                  <a:pt x="8385" y="5725"/>
                  <a:pt x="8496" y="5725"/>
                </a:cubicBezTo>
                <a:cubicBezTo>
                  <a:pt x="8591" y="5725"/>
                  <a:pt x="8686" y="5695"/>
                  <a:pt x="8761" y="5632"/>
                </a:cubicBezTo>
                <a:cubicBezTo>
                  <a:pt x="8798" y="5704"/>
                  <a:pt x="8883" y="5727"/>
                  <a:pt x="8971" y="5727"/>
                </a:cubicBezTo>
                <a:cubicBezTo>
                  <a:pt x="9014" y="5727"/>
                  <a:pt x="9058" y="5721"/>
                  <a:pt x="9098" y="5713"/>
                </a:cubicBezTo>
                <a:cubicBezTo>
                  <a:pt x="9260" y="5700"/>
                  <a:pt x="9435" y="5671"/>
                  <a:pt x="9597" y="5645"/>
                </a:cubicBezTo>
                <a:cubicBezTo>
                  <a:pt x="9626" y="5645"/>
                  <a:pt x="9652" y="5632"/>
                  <a:pt x="9678" y="5619"/>
                </a:cubicBezTo>
                <a:cubicBezTo>
                  <a:pt x="9746" y="5551"/>
                  <a:pt x="9626" y="5457"/>
                  <a:pt x="9532" y="5457"/>
                </a:cubicBezTo>
                <a:cubicBezTo>
                  <a:pt x="9435" y="5457"/>
                  <a:pt x="9328" y="5483"/>
                  <a:pt x="9247" y="5538"/>
                </a:cubicBezTo>
                <a:cubicBezTo>
                  <a:pt x="9227" y="5452"/>
                  <a:pt x="9148" y="5402"/>
                  <a:pt x="9070" y="5402"/>
                </a:cubicBezTo>
                <a:cubicBezTo>
                  <a:pt x="9047" y="5402"/>
                  <a:pt x="9025" y="5406"/>
                  <a:pt x="9004" y="5415"/>
                </a:cubicBezTo>
                <a:cubicBezTo>
                  <a:pt x="8978" y="5444"/>
                  <a:pt x="8949" y="5457"/>
                  <a:pt x="8923" y="5470"/>
                </a:cubicBezTo>
                <a:cubicBezTo>
                  <a:pt x="8916" y="5471"/>
                  <a:pt x="8910" y="5472"/>
                  <a:pt x="8903" y="5472"/>
                </a:cubicBezTo>
                <a:cubicBezTo>
                  <a:pt x="8833" y="5472"/>
                  <a:pt x="8783" y="5410"/>
                  <a:pt x="8735" y="5363"/>
                </a:cubicBezTo>
                <a:cubicBezTo>
                  <a:pt x="8599" y="5201"/>
                  <a:pt x="8437" y="5065"/>
                  <a:pt x="8236" y="5010"/>
                </a:cubicBezTo>
                <a:cubicBezTo>
                  <a:pt x="8180" y="4996"/>
                  <a:pt x="8123" y="4988"/>
                  <a:pt x="8066" y="4988"/>
                </a:cubicBezTo>
                <a:cubicBezTo>
                  <a:pt x="7913" y="4988"/>
                  <a:pt x="7761" y="5041"/>
                  <a:pt x="7653" y="5159"/>
                </a:cubicBezTo>
                <a:cubicBezTo>
                  <a:pt x="7721" y="5078"/>
                  <a:pt x="7303" y="4848"/>
                  <a:pt x="7248" y="4835"/>
                </a:cubicBezTo>
                <a:cubicBezTo>
                  <a:pt x="7178" y="4810"/>
                  <a:pt x="7108" y="4795"/>
                  <a:pt x="7040" y="4795"/>
                </a:cubicBezTo>
                <a:cubicBezTo>
                  <a:pt x="6927" y="4795"/>
                  <a:pt x="6821" y="4835"/>
                  <a:pt x="6736" y="4929"/>
                </a:cubicBezTo>
                <a:cubicBezTo>
                  <a:pt x="6655" y="4537"/>
                  <a:pt x="6344" y="4200"/>
                  <a:pt x="5952" y="4106"/>
                </a:cubicBezTo>
                <a:cubicBezTo>
                  <a:pt x="5874" y="4087"/>
                  <a:pt x="5794" y="4078"/>
                  <a:pt x="5714" y="4078"/>
                </a:cubicBezTo>
                <a:cubicBezTo>
                  <a:pt x="5392" y="4078"/>
                  <a:pt x="5067" y="4223"/>
                  <a:pt x="4873" y="4472"/>
                </a:cubicBezTo>
                <a:cubicBezTo>
                  <a:pt x="4873" y="4275"/>
                  <a:pt x="4674" y="4135"/>
                  <a:pt x="4483" y="4135"/>
                </a:cubicBezTo>
                <a:cubicBezTo>
                  <a:pt x="4410" y="4135"/>
                  <a:pt x="4339" y="4155"/>
                  <a:pt x="4280" y="4200"/>
                </a:cubicBezTo>
                <a:cubicBezTo>
                  <a:pt x="4307" y="3976"/>
                  <a:pt x="4076" y="3810"/>
                  <a:pt x="3865" y="3810"/>
                </a:cubicBezTo>
                <a:cubicBezTo>
                  <a:pt x="3771" y="3810"/>
                  <a:pt x="3681" y="3843"/>
                  <a:pt x="3619" y="3918"/>
                </a:cubicBezTo>
                <a:cubicBezTo>
                  <a:pt x="3765" y="3458"/>
                  <a:pt x="3551" y="2904"/>
                  <a:pt x="3133" y="2690"/>
                </a:cubicBezTo>
                <a:cubicBezTo>
                  <a:pt x="2993" y="2620"/>
                  <a:pt x="2838" y="2587"/>
                  <a:pt x="2683" y="2587"/>
                </a:cubicBezTo>
                <a:cubicBezTo>
                  <a:pt x="2358" y="2587"/>
                  <a:pt x="2032" y="2734"/>
                  <a:pt x="1850" y="2998"/>
                </a:cubicBezTo>
                <a:cubicBezTo>
                  <a:pt x="1837" y="2674"/>
                  <a:pt x="1837" y="2337"/>
                  <a:pt x="1675" y="2055"/>
                </a:cubicBezTo>
                <a:cubicBezTo>
                  <a:pt x="1540" y="1839"/>
                  <a:pt x="1299" y="1679"/>
                  <a:pt x="1060" y="1679"/>
                </a:cubicBezTo>
                <a:cubicBezTo>
                  <a:pt x="984" y="1679"/>
                  <a:pt x="908" y="1695"/>
                  <a:pt x="836" y="1731"/>
                </a:cubicBezTo>
                <a:cubicBezTo>
                  <a:pt x="983" y="1498"/>
                  <a:pt x="753" y="1153"/>
                  <a:pt x="486" y="1153"/>
                </a:cubicBezTo>
                <a:cubicBezTo>
                  <a:pt x="459" y="1153"/>
                  <a:pt x="432" y="1157"/>
                  <a:pt x="405" y="1164"/>
                </a:cubicBezTo>
                <a:cubicBezTo>
                  <a:pt x="593" y="1109"/>
                  <a:pt x="486" y="584"/>
                  <a:pt x="431" y="474"/>
                </a:cubicBezTo>
                <a:cubicBezTo>
                  <a:pt x="350" y="260"/>
                  <a:pt x="188" y="98"/>
                  <a:pt x="0" y="1"/>
                </a:cubicBezTo>
                <a:close/>
              </a:path>
            </a:pathLst>
          </a:custGeom>
          <a:solidFill>
            <a:srgbClr val="FFFFFF">
              <a:alpha val="665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 name="Google Shape;10;p2"/>
          <p:cNvSpPr/>
          <p:nvPr/>
        </p:nvSpPr>
        <p:spPr>
          <a:xfrm>
            <a:off x="7285281" y="1963665"/>
            <a:ext cx="7655759" cy="2362495"/>
          </a:xfrm>
          <a:custGeom>
            <a:avLst/>
            <a:gdLst/>
            <a:ahLst/>
            <a:cxnLst/>
            <a:rect l="l" t="t" r="r" b="b"/>
            <a:pathLst>
              <a:path w="25179" h="7770" extrusionOk="0">
                <a:moveTo>
                  <a:pt x="14617" y="1"/>
                </a:moveTo>
                <a:cubicBezTo>
                  <a:pt x="14115" y="1"/>
                  <a:pt x="13614" y="119"/>
                  <a:pt x="13178" y="367"/>
                </a:cubicBezTo>
                <a:cubicBezTo>
                  <a:pt x="12394" y="827"/>
                  <a:pt x="11869" y="1705"/>
                  <a:pt x="11908" y="2596"/>
                </a:cubicBezTo>
                <a:cubicBezTo>
                  <a:pt x="11762" y="2521"/>
                  <a:pt x="11601" y="2486"/>
                  <a:pt x="11439" y="2486"/>
                </a:cubicBezTo>
                <a:cubicBezTo>
                  <a:pt x="10959" y="2486"/>
                  <a:pt x="10471" y="2792"/>
                  <a:pt x="10330" y="3257"/>
                </a:cubicBezTo>
                <a:cubicBezTo>
                  <a:pt x="10252" y="2751"/>
                  <a:pt x="9765" y="2334"/>
                  <a:pt x="9262" y="2334"/>
                </a:cubicBezTo>
                <a:cubicBezTo>
                  <a:pt x="9240" y="2334"/>
                  <a:pt x="9218" y="2335"/>
                  <a:pt x="9196" y="2337"/>
                </a:cubicBezTo>
                <a:cubicBezTo>
                  <a:pt x="8655" y="2366"/>
                  <a:pt x="8195" y="2852"/>
                  <a:pt x="8182" y="3390"/>
                </a:cubicBezTo>
                <a:cubicBezTo>
                  <a:pt x="8113" y="3275"/>
                  <a:pt x="7989" y="3221"/>
                  <a:pt x="7860" y="3221"/>
                </a:cubicBezTo>
                <a:cubicBezTo>
                  <a:pt x="7736" y="3221"/>
                  <a:pt x="7607" y="3271"/>
                  <a:pt x="7521" y="3364"/>
                </a:cubicBezTo>
                <a:cubicBezTo>
                  <a:pt x="7346" y="3552"/>
                  <a:pt x="7346" y="3850"/>
                  <a:pt x="7440" y="4093"/>
                </a:cubicBezTo>
                <a:cubicBezTo>
                  <a:pt x="7393" y="4050"/>
                  <a:pt x="7333" y="4031"/>
                  <a:pt x="7270" y="4031"/>
                </a:cubicBezTo>
                <a:cubicBezTo>
                  <a:pt x="7118" y="4031"/>
                  <a:pt x="6954" y="4147"/>
                  <a:pt x="6954" y="4310"/>
                </a:cubicBezTo>
                <a:cubicBezTo>
                  <a:pt x="6845" y="3955"/>
                  <a:pt x="6475" y="3760"/>
                  <a:pt x="6101" y="3760"/>
                </a:cubicBezTo>
                <a:cubicBezTo>
                  <a:pt x="5917" y="3760"/>
                  <a:pt x="5733" y="3807"/>
                  <a:pt x="5577" y="3905"/>
                </a:cubicBezTo>
                <a:cubicBezTo>
                  <a:pt x="5104" y="4200"/>
                  <a:pt x="4903" y="4783"/>
                  <a:pt x="4874" y="5334"/>
                </a:cubicBezTo>
                <a:cubicBezTo>
                  <a:pt x="4800" y="5267"/>
                  <a:pt x="4701" y="5234"/>
                  <a:pt x="4601" y="5234"/>
                </a:cubicBezTo>
                <a:cubicBezTo>
                  <a:pt x="4482" y="5234"/>
                  <a:pt x="4362" y="5281"/>
                  <a:pt x="4281" y="5376"/>
                </a:cubicBezTo>
                <a:cubicBezTo>
                  <a:pt x="4145" y="5538"/>
                  <a:pt x="4174" y="5820"/>
                  <a:pt x="4349" y="5956"/>
                </a:cubicBezTo>
                <a:cubicBezTo>
                  <a:pt x="4128" y="5889"/>
                  <a:pt x="3900" y="5829"/>
                  <a:pt x="3670" y="5829"/>
                </a:cubicBezTo>
                <a:cubicBezTo>
                  <a:pt x="3577" y="5829"/>
                  <a:pt x="3483" y="5839"/>
                  <a:pt x="3390" y="5862"/>
                </a:cubicBezTo>
                <a:cubicBezTo>
                  <a:pt x="3079" y="5943"/>
                  <a:pt x="2810" y="6267"/>
                  <a:pt x="2904" y="6578"/>
                </a:cubicBezTo>
                <a:cubicBezTo>
                  <a:pt x="2844" y="6546"/>
                  <a:pt x="2780" y="6531"/>
                  <a:pt x="2715" y="6531"/>
                </a:cubicBezTo>
                <a:cubicBezTo>
                  <a:pt x="2457" y="6531"/>
                  <a:pt x="2196" y="6765"/>
                  <a:pt x="2230" y="7035"/>
                </a:cubicBezTo>
                <a:cubicBezTo>
                  <a:pt x="2090" y="6891"/>
                  <a:pt x="1893" y="6824"/>
                  <a:pt x="1693" y="6824"/>
                </a:cubicBezTo>
                <a:cubicBezTo>
                  <a:pt x="1369" y="6824"/>
                  <a:pt x="1036" y="6999"/>
                  <a:pt x="918" y="7307"/>
                </a:cubicBezTo>
                <a:cubicBezTo>
                  <a:pt x="828" y="7291"/>
                  <a:pt x="738" y="7283"/>
                  <a:pt x="648" y="7283"/>
                </a:cubicBezTo>
                <a:cubicBezTo>
                  <a:pt x="430" y="7283"/>
                  <a:pt x="212" y="7329"/>
                  <a:pt x="1" y="7414"/>
                </a:cubicBezTo>
                <a:cubicBezTo>
                  <a:pt x="346" y="7540"/>
                  <a:pt x="715" y="7602"/>
                  <a:pt x="1086" y="7602"/>
                </a:cubicBezTo>
                <a:cubicBezTo>
                  <a:pt x="1352" y="7602"/>
                  <a:pt x="1618" y="7570"/>
                  <a:pt x="1877" y="7508"/>
                </a:cubicBezTo>
                <a:cubicBezTo>
                  <a:pt x="1976" y="7656"/>
                  <a:pt x="2150" y="7730"/>
                  <a:pt x="2325" y="7730"/>
                </a:cubicBezTo>
                <a:cubicBezTo>
                  <a:pt x="2488" y="7730"/>
                  <a:pt x="2651" y="7666"/>
                  <a:pt x="2755" y="7537"/>
                </a:cubicBezTo>
                <a:cubicBezTo>
                  <a:pt x="2887" y="7695"/>
                  <a:pt x="3086" y="7769"/>
                  <a:pt x="3288" y="7769"/>
                </a:cubicBezTo>
                <a:cubicBezTo>
                  <a:pt x="3581" y="7769"/>
                  <a:pt x="3879" y="7613"/>
                  <a:pt x="3983" y="7333"/>
                </a:cubicBezTo>
                <a:cubicBezTo>
                  <a:pt x="4244" y="7552"/>
                  <a:pt x="4573" y="7652"/>
                  <a:pt x="4906" y="7652"/>
                </a:cubicBezTo>
                <a:cubicBezTo>
                  <a:pt x="5558" y="7652"/>
                  <a:pt x="6228" y="7270"/>
                  <a:pt x="6442" y="6646"/>
                </a:cubicBezTo>
                <a:cubicBezTo>
                  <a:pt x="6622" y="6888"/>
                  <a:pt x="6921" y="7010"/>
                  <a:pt x="7220" y="7010"/>
                </a:cubicBezTo>
                <a:cubicBezTo>
                  <a:pt x="7501" y="7010"/>
                  <a:pt x="7783" y="6902"/>
                  <a:pt x="7965" y="6685"/>
                </a:cubicBezTo>
                <a:cubicBezTo>
                  <a:pt x="8007" y="7009"/>
                  <a:pt x="8289" y="7294"/>
                  <a:pt x="8613" y="7320"/>
                </a:cubicBezTo>
                <a:cubicBezTo>
                  <a:pt x="8638" y="7323"/>
                  <a:pt x="8664" y="7324"/>
                  <a:pt x="8690" y="7324"/>
                </a:cubicBezTo>
                <a:cubicBezTo>
                  <a:pt x="8989" y="7324"/>
                  <a:pt x="9284" y="7120"/>
                  <a:pt x="9371" y="6834"/>
                </a:cubicBezTo>
                <a:cubicBezTo>
                  <a:pt x="9776" y="7292"/>
                  <a:pt x="10383" y="7519"/>
                  <a:pt x="10991" y="7519"/>
                </a:cubicBezTo>
                <a:cubicBezTo>
                  <a:pt x="11656" y="7519"/>
                  <a:pt x="12323" y="7247"/>
                  <a:pt x="12731" y="6711"/>
                </a:cubicBezTo>
                <a:cubicBezTo>
                  <a:pt x="13035" y="7174"/>
                  <a:pt x="13572" y="7456"/>
                  <a:pt x="14126" y="7456"/>
                </a:cubicBezTo>
                <a:cubicBezTo>
                  <a:pt x="14138" y="7456"/>
                  <a:pt x="14151" y="7456"/>
                  <a:pt x="14163" y="7456"/>
                </a:cubicBezTo>
                <a:cubicBezTo>
                  <a:pt x="14717" y="7440"/>
                  <a:pt x="15255" y="7116"/>
                  <a:pt x="15540" y="6646"/>
                </a:cubicBezTo>
                <a:cubicBezTo>
                  <a:pt x="15721" y="6899"/>
                  <a:pt x="16030" y="7034"/>
                  <a:pt x="16336" y="7034"/>
                </a:cubicBezTo>
                <a:cubicBezTo>
                  <a:pt x="16535" y="7034"/>
                  <a:pt x="16732" y="6977"/>
                  <a:pt x="16891" y="6860"/>
                </a:cubicBezTo>
                <a:cubicBezTo>
                  <a:pt x="17133" y="7103"/>
                  <a:pt x="17472" y="7221"/>
                  <a:pt x="17812" y="7221"/>
                </a:cubicBezTo>
                <a:cubicBezTo>
                  <a:pt x="18226" y="7221"/>
                  <a:pt x="18643" y="7046"/>
                  <a:pt x="18887" y="6711"/>
                </a:cubicBezTo>
                <a:cubicBezTo>
                  <a:pt x="19062" y="7252"/>
                  <a:pt x="19603" y="7644"/>
                  <a:pt x="20157" y="7657"/>
                </a:cubicBezTo>
                <a:cubicBezTo>
                  <a:pt x="20166" y="7657"/>
                  <a:pt x="20176" y="7657"/>
                  <a:pt x="20185" y="7657"/>
                </a:cubicBezTo>
                <a:cubicBezTo>
                  <a:pt x="20742" y="7657"/>
                  <a:pt x="21268" y="7285"/>
                  <a:pt x="21466" y="6766"/>
                </a:cubicBezTo>
                <a:cubicBezTo>
                  <a:pt x="21554" y="6951"/>
                  <a:pt x="21762" y="7054"/>
                  <a:pt x="21967" y="7054"/>
                </a:cubicBezTo>
                <a:cubicBezTo>
                  <a:pt x="22107" y="7054"/>
                  <a:pt x="22245" y="7006"/>
                  <a:pt x="22344" y="6902"/>
                </a:cubicBezTo>
                <a:cubicBezTo>
                  <a:pt x="22549" y="7259"/>
                  <a:pt x="22961" y="7443"/>
                  <a:pt x="23372" y="7443"/>
                </a:cubicBezTo>
                <a:cubicBezTo>
                  <a:pt x="23722" y="7443"/>
                  <a:pt x="24070" y="7309"/>
                  <a:pt x="24288" y="7035"/>
                </a:cubicBezTo>
                <a:cubicBezTo>
                  <a:pt x="24518" y="7307"/>
                  <a:pt x="24829" y="7495"/>
                  <a:pt x="25179" y="7589"/>
                </a:cubicBezTo>
                <a:lnTo>
                  <a:pt x="25179" y="3824"/>
                </a:lnTo>
                <a:cubicBezTo>
                  <a:pt x="25098" y="3876"/>
                  <a:pt x="25056" y="3944"/>
                  <a:pt x="25085" y="4025"/>
                </a:cubicBezTo>
                <a:cubicBezTo>
                  <a:pt x="24949" y="3714"/>
                  <a:pt x="24651" y="3487"/>
                  <a:pt x="24327" y="3432"/>
                </a:cubicBezTo>
                <a:cubicBezTo>
                  <a:pt x="24288" y="3427"/>
                  <a:pt x="24248" y="3424"/>
                  <a:pt x="24209" y="3424"/>
                </a:cubicBezTo>
                <a:cubicBezTo>
                  <a:pt x="23920" y="3424"/>
                  <a:pt x="23627" y="3557"/>
                  <a:pt x="23436" y="3782"/>
                </a:cubicBezTo>
                <a:cubicBezTo>
                  <a:pt x="23504" y="3364"/>
                  <a:pt x="23180" y="2920"/>
                  <a:pt x="22762" y="2852"/>
                </a:cubicBezTo>
                <a:cubicBezTo>
                  <a:pt x="22723" y="2846"/>
                  <a:pt x="22684" y="2843"/>
                  <a:pt x="22645" y="2843"/>
                </a:cubicBezTo>
                <a:cubicBezTo>
                  <a:pt x="22264" y="2843"/>
                  <a:pt x="21889" y="3134"/>
                  <a:pt x="21816" y="3513"/>
                </a:cubicBezTo>
                <a:cubicBezTo>
                  <a:pt x="21807" y="3245"/>
                  <a:pt x="21533" y="3059"/>
                  <a:pt x="21275" y="3059"/>
                </a:cubicBezTo>
                <a:cubicBezTo>
                  <a:pt x="21155" y="3059"/>
                  <a:pt x="21039" y="3099"/>
                  <a:pt x="20954" y="3189"/>
                </a:cubicBezTo>
                <a:cubicBezTo>
                  <a:pt x="20954" y="2797"/>
                  <a:pt x="20698" y="2405"/>
                  <a:pt x="20332" y="2243"/>
                </a:cubicBezTo>
                <a:cubicBezTo>
                  <a:pt x="20206" y="2184"/>
                  <a:pt x="20065" y="2156"/>
                  <a:pt x="19923" y="2156"/>
                </a:cubicBezTo>
                <a:cubicBezTo>
                  <a:pt x="19671" y="2156"/>
                  <a:pt x="19415" y="2246"/>
                  <a:pt x="19224" y="2418"/>
                </a:cubicBezTo>
                <a:cubicBezTo>
                  <a:pt x="19321" y="1880"/>
                  <a:pt x="18874" y="1352"/>
                  <a:pt x="18349" y="1190"/>
                </a:cubicBezTo>
                <a:cubicBezTo>
                  <a:pt x="18229" y="1153"/>
                  <a:pt x="18108" y="1137"/>
                  <a:pt x="17989" y="1137"/>
                </a:cubicBezTo>
                <a:cubicBezTo>
                  <a:pt x="17625" y="1137"/>
                  <a:pt x="17266" y="1285"/>
                  <a:pt x="16930" y="1446"/>
                </a:cubicBezTo>
                <a:cubicBezTo>
                  <a:pt x="16875" y="866"/>
                  <a:pt x="16337" y="435"/>
                  <a:pt x="15783" y="218"/>
                </a:cubicBezTo>
                <a:cubicBezTo>
                  <a:pt x="15414" y="75"/>
                  <a:pt x="15015" y="1"/>
                  <a:pt x="14617" y="1"/>
                </a:cubicBezTo>
                <a:close/>
              </a:path>
            </a:pathLst>
          </a:custGeom>
          <a:solidFill>
            <a:srgbClr val="FFFFFF">
              <a:alpha val="665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1880827" y="3335466"/>
            <a:ext cx="10320447" cy="1055091"/>
          </a:xfrm>
          <a:custGeom>
            <a:avLst/>
            <a:gdLst/>
            <a:ahLst/>
            <a:cxnLst/>
            <a:rect l="l" t="t" r="r" b="b"/>
            <a:pathLst>
              <a:path w="37099" h="4687" extrusionOk="0">
                <a:moveTo>
                  <a:pt x="29289" y="0"/>
                </a:moveTo>
                <a:cubicBezTo>
                  <a:pt x="28606" y="0"/>
                  <a:pt x="27911" y="10"/>
                  <a:pt x="27217" y="28"/>
                </a:cubicBezTo>
                <a:cubicBezTo>
                  <a:pt x="18981" y="245"/>
                  <a:pt x="8493" y="2688"/>
                  <a:pt x="1" y="4687"/>
                </a:cubicBezTo>
                <a:lnTo>
                  <a:pt x="37099" y="4687"/>
                </a:lnTo>
                <a:lnTo>
                  <a:pt x="37099" y="731"/>
                </a:lnTo>
                <a:cubicBezTo>
                  <a:pt x="35742" y="225"/>
                  <a:pt x="32651" y="0"/>
                  <a:pt x="2928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6195517" y="3335467"/>
            <a:ext cx="6227487" cy="548593"/>
          </a:xfrm>
          <a:custGeom>
            <a:avLst/>
            <a:gdLst/>
            <a:ahLst/>
            <a:cxnLst/>
            <a:rect l="l" t="t" r="r" b="b"/>
            <a:pathLst>
              <a:path w="22386" h="2437" extrusionOk="0">
                <a:moveTo>
                  <a:pt x="13758" y="0"/>
                </a:moveTo>
                <a:cubicBezTo>
                  <a:pt x="13081" y="0"/>
                  <a:pt x="12393" y="10"/>
                  <a:pt x="11707" y="28"/>
                </a:cubicBezTo>
                <a:cubicBezTo>
                  <a:pt x="8305" y="109"/>
                  <a:pt x="4511" y="582"/>
                  <a:pt x="623" y="1256"/>
                </a:cubicBezTo>
                <a:cubicBezTo>
                  <a:pt x="516" y="1311"/>
                  <a:pt x="422" y="1379"/>
                  <a:pt x="367" y="1447"/>
                </a:cubicBezTo>
                <a:cubicBezTo>
                  <a:pt x="1" y="1822"/>
                  <a:pt x="3053" y="2040"/>
                  <a:pt x="5976" y="2040"/>
                </a:cubicBezTo>
                <a:cubicBezTo>
                  <a:pt x="7140" y="2040"/>
                  <a:pt x="8284" y="2006"/>
                  <a:pt x="9183" y="1933"/>
                </a:cubicBezTo>
                <a:cubicBezTo>
                  <a:pt x="12355" y="1661"/>
                  <a:pt x="13881" y="1298"/>
                  <a:pt x="13881" y="1298"/>
                </a:cubicBezTo>
                <a:lnTo>
                  <a:pt x="13881" y="1298"/>
                </a:lnTo>
                <a:cubicBezTo>
                  <a:pt x="13881" y="1298"/>
                  <a:pt x="11626" y="2325"/>
                  <a:pt x="12423" y="2432"/>
                </a:cubicBezTo>
                <a:cubicBezTo>
                  <a:pt x="12446" y="2435"/>
                  <a:pt x="12476" y="2437"/>
                  <a:pt x="12513" y="2437"/>
                </a:cubicBezTo>
                <a:cubicBezTo>
                  <a:pt x="13747" y="2437"/>
                  <a:pt x="22386" y="741"/>
                  <a:pt x="18809" y="219"/>
                </a:cubicBezTo>
                <a:cubicBezTo>
                  <a:pt x="17366" y="70"/>
                  <a:pt x="15601" y="0"/>
                  <a:pt x="13758"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4393696" y="3408629"/>
            <a:ext cx="8231265" cy="979004"/>
          </a:xfrm>
          <a:custGeom>
            <a:avLst/>
            <a:gdLst/>
            <a:ahLst/>
            <a:cxnLst/>
            <a:rect l="l" t="t" r="r" b="b"/>
            <a:pathLst>
              <a:path w="29589" h="4349" extrusionOk="0">
                <a:moveTo>
                  <a:pt x="26229" y="1"/>
                </a:moveTo>
                <a:cubicBezTo>
                  <a:pt x="29589" y="1088"/>
                  <a:pt x="26172" y="4162"/>
                  <a:pt x="18058" y="4162"/>
                </a:cubicBezTo>
                <a:cubicBezTo>
                  <a:pt x="17299" y="4162"/>
                  <a:pt x="16499" y="4135"/>
                  <a:pt x="15660" y="4077"/>
                </a:cubicBezTo>
                <a:cubicBezTo>
                  <a:pt x="6358" y="3442"/>
                  <a:pt x="4819" y="1958"/>
                  <a:pt x="5778" y="1161"/>
                </a:cubicBezTo>
                <a:lnTo>
                  <a:pt x="5778" y="1161"/>
                </a:lnTo>
                <a:cubicBezTo>
                  <a:pt x="3902" y="1498"/>
                  <a:pt x="2010" y="1877"/>
                  <a:pt x="147" y="2269"/>
                </a:cubicBezTo>
                <a:lnTo>
                  <a:pt x="1" y="4349"/>
                </a:lnTo>
                <a:lnTo>
                  <a:pt x="28066" y="4349"/>
                </a:lnTo>
                <a:lnTo>
                  <a:pt x="28066" y="406"/>
                </a:lnTo>
                <a:cubicBezTo>
                  <a:pt x="27622" y="244"/>
                  <a:pt x="26987" y="108"/>
                  <a:pt x="2622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0" y="3354602"/>
            <a:ext cx="6339040" cy="1033029"/>
          </a:xfrm>
          <a:custGeom>
            <a:avLst/>
            <a:gdLst/>
            <a:ahLst/>
            <a:cxnLst/>
            <a:rect l="l" t="t" r="r" b="b"/>
            <a:pathLst>
              <a:path w="22787" h="4589" extrusionOk="0">
                <a:moveTo>
                  <a:pt x="3161" y="1"/>
                </a:moveTo>
                <a:cubicBezTo>
                  <a:pt x="1090" y="1"/>
                  <a:pt x="0" y="199"/>
                  <a:pt x="0" y="199"/>
                </a:cubicBezTo>
                <a:lnTo>
                  <a:pt x="0" y="4589"/>
                </a:lnTo>
                <a:lnTo>
                  <a:pt x="22787" y="4589"/>
                </a:lnTo>
                <a:cubicBezTo>
                  <a:pt x="22787" y="4589"/>
                  <a:pt x="18128" y="2036"/>
                  <a:pt x="11029" y="766"/>
                </a:cubicBezTo>
                <a:cubicBezTo>
                  <a:pt x="7669" y="160"/>
                  <a:pt x="5020" y="1"/>
                  <a:pt x="316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0" y="3354602"/>
            <a:ext cx="6339040" cy="1033029"/>
          </a:xfrm>
          <a:custGeom>
            <a:avLst/>
            <a:gdLst/>
            <a:ahLst/>
            <a:cxnLst/>
            <a:rect l="l" t="t" r="r" b="b"/>
            <a:pathLst>
              <a:path w="22787" h="4589" extrusionOk="0">
                <a:moveTo>
                  <a:pt x="3161" y="1"/>
                </a:moveTo>
                <a:cubicBezTo>
                  <a:pt x="1090" y="1"/>
                  <a:pt x="0" y="199"/>
                  <a:pt x="0" y="199"/>
                </a:cubicBezTo>
                <a:lnTo>
                  <a:pt x="0" y="1038"/>
                </a:lnTo>
                <a:cubicBezTo>
                  <a:pt x="0" y="1038"/>
                  <a:pt x="1323" y="847"/>
                  <a:pt x="3600" y="847"/>
                </a:cubicBezTo>
                <a:cubicBezTo>
                  <a:pt x="5771" y="847"/>
                  <a:pt x="8808" y="1021"/>
                  <a:pt x="12393" y="1699"/>
                </a:cubicBezTo>
                <a:cubicBezTo>
                  <a:pt x="18656" y="2888"/>
                  <a:pt x="22787" y="4589"/>
                  <a:pt x="22787" y="4589"/>
                </a:cubicBezTo>
                <a:cubicBezTo>
                  <a:pt x="22787" y="4589"/>
                  <a:pt x="18128" y="2036"/>
                  <a:pt x="11029" y="766"/>
                </a:cubicBezTo>
                <a:cubicBezTo>
                  <a:pt x="7669" y="160"/>
                  <a:pt x="5020" y="1"/>
                  <a:pt x="3161"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0" y="3769029"/>
            <a:ext cx="6339040" cy="618603"/>
          </a:xfrm>
          <a:custGeom>
            <a:avLst/>
            <a:gdLst/>
            <a:ahLst/>
            <a:cxnLst/>
            <a:rect l="l" t="t" r="r" b="b"/>
            <a:pathLst>
              <a:path w="22787" h="2748" extrusionOk="0">
                <a:moveTo>
                  <a:pt x="2461" y="0"/>
                </a:moveTo>
                <a:cubicBezTo>
                  <a:pt x="1044" y="0"/>
                  <a:pt x="0" y="33"/>
                  <a:pt x="0" y="33"/>
                </a:cubicBezTo>
                <a:lnTo>
                  <a:pt x="0" y="2748"/>
                </a:lnTo>
                <a:lnTo>
                  <a:pt x="22787" y="2748"/>
                </a:lnTo>
                <a:cubicBezTo>
                  <a:pt x="22787" y="2748"/>
                  <a:pt x="9461" y="2045"/>
                  <a:pt x="8570" y="1802"/>
                </a:cubicBezTo>
                <a:cubicBezTo>
                  <a:pt x="7666" y="1546"/>
                  <a:pt x="11528" y="885"/>
                  <a:pt x="8761" y="370"/>
                </a:cubicBezTo>
                <a:cubicBezTo>
                  <a:pt x="7149" y="64"/>
                  <a:pt x="4440" y="0"/>
                  <a:pt x="2461"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11514186" y="3635539"/>
            <a:ext cx="687121" cy="643364"/>
          </a:xfrm>
          <a:custGeom>
            <a:avLst/>
            <a:gdLst/>
            <a:ahLst/>
            <a:cxnLst/>
            <a:rect l="l" t="t" r="r" b="b"/>
            <a:pathLst>
              <a:path w="2470" h="2858" extrusionOk="0">
                <a:moveTo>
                  <a:pt x="2253" y="1"/>
                </a:moveTo>
                <a:cubicBezTo>
                  <a:pt x="2237" y="1"/>
                  <a:pt x="2220" y="2"/>
                  <a:pt x="2201" y="4"/>
                </a:cubicBezTo>
                <a:cubicBezTo>
                  <a:pt x="2159" y="4"/>
                  <a:pt x="2120" y="4"/>
                  <a:pt x="2091" y="20"/>
                </a:cubicBezTo>
                <a:cubicBezTo>
                  <a:pt x="2052" y="33"/>
                  <a:pt x="2026" y="46"/>
                  <a:pt x="2010" y="72"/>
                </a:cubicBezTo>
                <a:cubicBezTo>
                  <a:pt x="1929" y="140"/>
                  <a:pt x="1890" y="234"/>
                  <a:pt x="1877" y="328"/>
                </a:cubicBezTo>
                <a:cubicBezTo>
                  <a:pt x="1832" y="293"/>
                  <a:pt x="1769" y="269"/>
                  <a:pt x="1708" y="269"/>
                </a:cubicBezTo>
                <a:cubicBezTo>
                  <a:pt x="1678" y="269"/>
                  <a:pt x="1648" y="275"/>
                  <a:pt x="1621" y="289"/>
                </a:cubicBezTo>
                <a:cubicBezTo>
                  <a:pt x="1540" y="328"/>
                  <a:pt x="1485" y="409"/>
                  <a:pt x="1485" y="490"/>
                </a:cubicBezTo>
                <a:cubicBezTo>
                  <a:pt x="1398" y="387"/>
                  <a:pt x="1250" y="322"/>
                  <a:pt x="1110" y="322"/>
                </a:cubicBezTo>
                <a:cubicBezTo>
                  <a:pt x="1052" y="322"/>
                  <a:pt x="995" y="333"/>
                  <a:pt x="944" y="357"/>
                </a:cubicBezTo>
                <a:cubicBezTo>
                  <a:pt x="756" y="425"/>
                  <a:pt x="649" y="668"/>
                  <a:pt x="756" y="830"/>
                </a:cubicBezTo>
                <a:cubicBezTo>
                  <a:pt x="737" y="822"/>
                  <a:pt x="718" y="818"/>
                  <a:pt x="698" y="818"/>
                </a:cubicBezTo>
                <a:cubicBezTo>
                  <a:pt x="647" y="818"/>
                  <a:pt x="596" y="844"/>
                  <a:pt x="568" y="882"/>
                </a:cubicBezTo>
                <a:cubicBezTo>
                  <a:pt x="526" y="937"/>
                  <a:pt x="539" y="1005"/>
                  <a:pt x="581" y="1057"/>
                </a:cubicBezTo>
                <a:cubicBezTo>
                  <a:pt x="471" y="1057"/>
                  <a:pt x="351" y="1086"/>
                  <a:pt x="257" y="1138"/>
                </a:cubicBezTo>
                <a:cubicBezTo>
                  <a:pt x="163" y="1193"/>
                  <a:pt x="82" y="1287"/>
                  <a:pt x="82" y="1397"/>
                </a:cubicBezTo>
                <a:cubicBezTo>
                  <a:pt x="66" y="1504"/>
                  <a:pt x="163" y="1611"/>
                  <a:pt x="283" y="1611"/>
                </a:cubicBezTo>
                <a:cubicBezTo>
                  <a:pt x="215" y="1611"/>
                  <a:pt x="147" y="1624"/>
                  <a:pt x="95" y="1653"/>
                </a:cubicBezTo>
                <a:cubicBezTo>
                  <a:pt x="40" y="1679"/>
                  <a:pt x="1" y="1734"/>
                  <a:pt x="14" y="1786"/>
                </a:cubicBezTo>
                <a:cubicBezTo>
                  <a:pt x="14" y="1854"/>
                  <a:pt x="95" y="1896"/>
                  <a:pt x="163" y="1922"/>
                </a:cubicBezTo>
                <a:cubicBezTo>
                  <a:pt x="40" y="2029"/>
                  <a:pt x="40" y="2220"/>
                  <a:pt x="147" y="2340"/>
                </a:cubicBezTo>
                <a:cubicBezTo>
                  <a:pt x="217" y="2428"/>
                  <a:pt x="334" y="2467"/>
                  <a:pt x="454" y="2467"/>
                </a:cubicBezTo>
                <a:cubicBezTo>
                  <a:pt x="501" y="2467"/>
                  <a:pt x="548" y="2461"/>
                  <a:pt x="594" y="2450"/>
                </a:cubicBezTo>
                <a:cubicBezTo>
                  <a:pt x="594" y="2570"/>
                  <a:pt x="675" y="2677"/>
                  <a:pt x="782" y="2745"/>
                </a:cubicBezTo>
                <a:cubicBezTo>
                  <a:pt x="876" y="2813"/>
                  <a:pt x="1012" y="2839"/>
                  <a:pt x="1135" y="2855"/>
                </a:cubicBezTo>
                <a:cubicBezTo>
                  <a:pt x="1159" y="2856"/>
                  <a:pt x="1184" y="2857"/>
                  <a:pt x="1208" y="2857"/>
                </a:cubicBezTo>
                <a:cubicBezTo>
                  <a:pt x="1397" y="2857"/>
                  <a:pt x="1583" y="2811"/>
                  <a:pt x="1715" y="2693"/>
                </a:cubicBezTo>
                <a:lnTo>
                  <a:pt x="2470" y="2693"/>
                </a:lnTo>
                <a:lnTo>
                  <a:pt x="2470" y="85"/>
                </a:lnTo>
                <a:cubicBezTo>
                  <a:pt x="2401" y="30"/>
                  <a:pt x="2342" y="1"/>
                  <a:pt x="2253"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11096905" y="3827560"/>
            <a:ext cx="1104401" cy="560073"/>
          </a:xfrm>
          <a:custGeom>
            <a:avLst/>
            <a:gdLst/>
            <a:ahLst/>
            <a:cxnLst/>
            <a:rect l="l" t="t" r="r" b="b"/>
            <a:pathLst>
              <a:path w="3970" h="2488" extrusionOk="0">
                <a:moveTo>
                  <a:pt x="3759" y="0"/>
                </a:moveTo>
                <a:cubicBezTo>
                  <a:pt x="3636" y="0"/>
                  <a:pt x="3520" y="33"/>
                  <a:pt x="3416" y="110"/>
                </a:cubicBezTo>
                <a:cubicBezTo>
                  <a:pt x="3254" y="233"/>
                  <a:pt x="3186" y="476"/>
                  <a:pt x="3322" y="625"/>
                </a:cubicBezTo>
                <a:cubicBezTo>
                  <a:pt x="3303" y="620"/>
                  <a:pt x="3284" y="618"/>
                  <a:pt x="3265" y="618"/>
                </a:cubicBezTo>
                <a:cubicBezTo>
                  <a:pt x="3122" y="618"/>
                  <a:pt x="2989" y="747"/>
                  <a:pt x="3010" y="866"/>
                </a:cubicBezTo>
                <a:lnTo>
                  <a:pt x="3010" y="866"/>
                </a:lnTo>
                <a:cubicBezTo>
                  <a:pt x="2988" y="746"/>
                  <a:pt x="2882" y="701"/>
                  <a:pt x="2766" y="701"/>
                </a:cubicBezTo>
                <a:cubicBezTo>
                  <a:pt x="2675" y="701"/>
                  <a:pt x="2578" y="729"/>
                  <a:pt x="2512" y="771"/>
                </a:cubicBezTo>
                <a:cubicBezTo>
                  <a:pt x="2405" y="852"/>
                  <a:pt x="2324" y="988"/>
                  <a:pt x="2337" y="1124"/>
                </a:cubicBezTo>
                <a:cubicBezTo>
                  <a:pt x="2318" y="1119"/>
                  <a:pt x="2299" y="1116"/>
                  <a:pt x="2280" y="1116"/>
                </a:cubicBezTo>
                <a:cubicBezTo>
                  <a:pt x="2150" y="1116"/>
                  <a:pt x="2026" y="1237"/>
                  <a:pt x="2026" y="1367"/>
                </a:cubicBezTo>
                <a:cubicBezTo>
                  <a:pt x="1958" y="1325"/>
                  <a:pt x="1878" y="1304"/>
                  <a:pt x="1797" y="1304"/>
                </a:cubicBezTo>
                <a:cubicBezTo>
                  <a:pt x="1699" y="1304"/>
                  <a:pt x="1601" y="1334"/>
                  <a:pt x="1527" y="1393"/>
                </a:cubicBezTo>
                <a:cubicBezTo>
                  <a:pt x="1391" y="1500"/>
                  <a:pt x="1339" y="1691"/>
                  <a:pt x="1404" y="1840"/>
                </a:cubicBezTo>
                <a:cubicBezTo>
                  <a:pt x="1323" y="1840"/>
                  <a:pt x="1258" y="1840"/>
                  <a:pt x="1177" y="1866"/>
                </a:cubicBezTo>
                <a:cubicBezTo>
                  <a:pt x="1109" y="1879"/>
                  <a:pt x="1054" y="1947"/>
                  <a:pt x="1054" y="2015"/>
                </a:cubicBezTo>
                <a:cubicBezTo>
                  <a:pt x="981" y="1962"/>
                  <a:pt x="889" y="1925"/>
                  <a:pt x="796" y="1925"/>
                </a:cubicBezTo>
                <a:cubicBezTo>
                  <a:pt x="770" y="1925"/>
                  <a:pt x="743" y="1928"/>
                  <a:pt x="717" y="1934"/>
                </a:cubicBezTo>
                <a:cubicBezTo>
                  <a:pt x="594" y="1960"/>
                  <a:pt x="487" y="2054"/>
                  <a:pt x="448" y="2164"/>
                </a:cubicBezTo>
                <a:cubicBezTo>
                  <a:pt x="407" y="2141"/>
                  <a:pt x="360" y="2130"/>
                  <a:pt x="312" y="2130"/>
                </a:cubicBezTo>
                <a:cubicBezTo>
                  <a:pt x="246" y="2130"/>
                  <a:pt x="178" y="2151"/>
                  <a:pt x="124" y="2190"/>
                </a:cubicBezTo>
                <a:cubicBezTo>
                  <a:pt x="27" y="2258"/>
                  <a:pt x="1" y="2378"/>
                  <a:pt x="27" y="2488"/>
                </a:cubicBezTo>
                <a:lnTo>
                  <a:pt x="3970" y="2488"/>
                </a:lnTo>
                <a:lnTo>
                  <a:pt x="3970" y="29"/>
                </a:lnTo>
                <a:cubicBezTo>
                  <a:pt x="3898" y="10"/>
                  <a:pt x="3827" y="0"/>
                  <a:pt x="375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0" y="4387635"/>
            <a:ext cx="12201267" cy="2470357"/>
          </a:xfrm>
          <a:custGeom>
            <a:avLst/>
            <a:gdLst/>
            <a:ahLst/>
            <a:cxnLst/>
            <a:rect l="l" t="t" r="r" b="b"/>
            <a:pathLst>
              <a:path w="43860" h="10974" extrusionOk="0">
                <a:moveTo>
                  <a:pt x="0" y="0"/>
                </a:moveTo>
                <a:lnTo>
                  <a:pt x="0" y="10974"/>
                </a:lnTo>
                <a:lnTo>
                  <a:pt x="43860" y="10974"/>
                </a:lnTo>
                <a:lnTo>
                  <a:pt x="43860" y="0"/>
                </a:ln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0" y="4387636"/>
            <a:ext cx="12201267" cy="561649"/>
          </a:xfrm>
          <a:custGeom>
            <a:avLst/>
            <a:gdLst/>
            <a:ahLst/>
            <a:cxnLst/>
            <a:rect l="l" t="t" r="r" b="b"/>
            <a:pathLst>
              <a:path w="43860" h="2495" extrusionOk="0">
                <a:moveTo>
                  <a:pt x="0" y="0"/>
                </a:moveTo>
                <a:lnTo>
                  <a:pt x="0" y="512"/>
                </a:lnTo>
                <a:cubicBezTo>
                  <a:pt x="18857" y="538"/>
                  <a:pt x="31655" y="810"/>
                  <a:pt x="43860" y="2495"/>
                </a:cubicBezTo>
                <a:lnTo>
                  <a:pt x="43860" y="0"/>
                </a:ln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0" y="5002187"/>
            <a:ext cx="12201267" cy="1855807"/>
          </a:xfrm>
          <a:custGeom>
            <a:avLst/>
            <a:gdLst/>
            <a:ahLst/>
            <a:cxnLst/>
            <a:rect l="l" t="t" r="r" b="b"/>
            <a:pathLst>
              <a:path w="43860" h="8244" extrusionOk="0">
                <a:moveTo>
                  <a:pt x="19201" y="1"/>
                </a:moveTo>
                <a:cubicBezTo>
                  <a:pt x="9431" y="1"/>
                  <a:pt x="0" y="1061"/>
                  <a:pt x="0" y="1061"/>
                </a:cubicBezTo>
                <a:lnTo>
                  <a:pt x="0" y="8244"/>
                </a:lnTo>
                <a:lnTo>
                  <a:pt x="43860" y="8244"/>
                </a:lnTo>
                <a:lnTo>
                  <a:pt x="43860" y="3222"/>
                </a:lnTo>
                <a:cubicBezTo>
                  <a:pt x="43860" y="3222"/>
                  <a:pt x="38702" y="1171"/>
                  <a:pt x="26918" y="267"/>
                </a:cubicBezTo>
                <a:cubicBezTo>
                  <a:pt x="24436" y="76"/>
                  <a:pt x="21807" y="1"/>
                  <a:pt x="1920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607343" y="4387635"/>
            <a:ext cx="6651165" cy="2470357"/>
          </a:xfrm>
          <a:custGeom>
            <a:avLst/>
            <a:gdLst/>
            <a:ahLst/>
            <a:cxnLst/>
            <a:rect l="l" t="t" r="r" b="b"/>
            <a:pathLst>
              <a:path w="23909" h="10974" extrusionOk="0">
                <a:moveTo>
                  <a:pt x="11503" y="0"/>
                </a:moveTo>
                <a:cubicBezTo>
                  <a:pt x="13340" y="389"/>
                  <a:pt x="17876" y="2051"/>
                  <a:pt x="18997" y="2942"/>
                </a:cubicBezTo>
                <a:cubicBezTo>
                  <a:pt x="19603" y="3428"/>
                  <a:pt x="18738" y="3509"/>
                  <a:pt x="16308" y="4455"/>
                </a:cubicBezTo>
                <a:cubicBezTo>
                  <a:pt x="13946" y="5372"/>
                  <a:pt x="12151" y="6655"/>
                  <a:pt x="10625" y="8003"/>
                </a:cubicBezTo>
                <a:cubicBezTo>
                  <a:pt x="9099" y="9354"/>
                  <a:pt x="6306" y="10974"/>
                  <a:pt x="1" y="10974"/>
                </a:cubicBezTo>
                <a:lnTo>
                  <a:pt x="14555" y="10974"/>
                </a:lnTo>
                <a:cubicBezTo>
                  <a:pt x="14555" y="10974"/>
                  <a:pt x="15148" y="10258"/>
                  <a:pt x="16000" y="8855"/>
                </a:cubicBezTo>
                <a:cubicBezTo>
                  <a:pt x="16891" y="7342"/>
                  <a:pt x="17173" y="6655"/>
                  <a:pt x="20021" y="5479"/>
                </a:cubicBezTo>
                <a:cubicBezTo>
                  <a:pt x="22869" y="4306"/>
                  <a:pt x="23909" y="4063"/>
                  <a:pt x="23316" y="3509"/>
                </a:cubicBezTo>
                <a:cubicBezTo>
                  <a:pt x="22561" y="2819"/>
                  <a:pt x="18025" y="729"/>
                  <a:pt x="13230" y="0"/>
                </a:cubicBezTo>
                <a:close/>
              </a:path>
            </a:pathLst>
          </a:custGeom>
          <a:solidFill>
            <a:srgbClr val="FFC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7807058" y="4387635"/>
            <a:ext cx="2178757" cy="358151"/>
          </a:xfrm>
          <a:custGeom>
            <a:avLst/>
            <a:gdLst/>
            <a:ahLst/>
            <a:cxnLst/>
            <a:rect l="l" t="t" r="r" b="b"/>
            <a:pathLst>
              <a:path w="7832" h="1591" extrusionOk="0">
                <a:moveTo>
                  <a:pt x="1" y="0"/>
                </a:moveTo>
                <a:cubicBezTo>
                  <a:pt x="934" y="188"/>
                  <a:pt x="2538" y="713"/>
                  <a:pt x="4051" y="1296"/>
                </a:cubicBezTo>
                <a:cubicBezTo>
                  <a:pt x="5321" y="1390"/>
                  <a:pt x="6588" y="1484"/>
                  <a:pt x="7832" y="1591"/>
                </a:cubicBezTo>
                <a:cubicBezTo>
                  <a:pt x="6076" y="956"/>
                  <a:pt x="3931" y="337"/>
                  <a:pt x="1728" y="0"/>
                </a:cubicBezTo>
                <a:close/>
              </a:path>
            </a:pathLst>
          </a:custGeom>
          <a:solidFill>
            <a:srgbClr val="FFD0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0" y="3635539"/>
            <a:ext cx="634544" cy="643364"/>
          </a:xfrm>
          <a:custGeom>
            <a:avLst/>
            <a:gdLst/>
            <a:ahLst/>
            <a:cxnLst/>
            <a:rect l="l" t="t" r="r" b="b"/>
            <a:pathLst>
              <a:path w="2281" h="2858" extrusionOk="0">
                <a:moveTo>
                  <a:pt x="194" y="1"/>
                </a:moveTo>
                <a:cubicBezTo>
                  <a:pt x="112" y="1"/>
                  <a:pt x="55" y="30"/>
                  <a:pt x="0" y="85"/>
                </a:cubicBezTo>
                <a:lnTo>
                  <a:pt x="0" y="2693"/>
                </a:lnTo>
                <a:lnTo>
                  <a:pt x="687" y="2693"/>
                </a:lnTo>
                <a:cubicBezTo>
                  <a:pt x="808" y="2811"/>
                  <a:pt x="989" y="2857"/>
                  <a:pt x="1162" y="2857"/>
                </a:cubicBezTo>
                <a:cubicBezTo>
                  <a:pt x="1184" y="2857"/>
                  <a:pt x="1206" y="2856"/>
                  <a:pt x="1228" y="2855"/>
                </a:cubicBezTo>
                <a:cubicBezTo>
                  <a:pt x="1348" y="2839"/>
                  <a:pt x="1458" y="2813"/>
                  <a:pt x="1565" y="2745"/>
                </a:cubicBezTo>
                <a:cubicBezTo>
                  <a:pt x="1659" y="2677"/>
                  <a:pt x="1727" y="2570"/>
                  <a:pt x="1727" y="2450"/>
                </a:cubicBezTo>
                <a:cubicBezTo>
                  <a:pt x="1769" y="2461"/>
                  <a:pt x="1813" y="2467"/>
                  <a:pt x="1856" y="2467"/>
                </a:cubicBezTo>
                <a:cubicBezTo>
                  <a:pt x="1968" y="2467"/>
                  <a:pt x="2077" y="2428"/>
                  <a:pt x="2145" y="2340"/>
                </a:cubicBezTo>
                <a:cubicBezTo>
                  <a:pt x="2239" y="2220"/>
                  <a:pt x="2239" y="2029"/>
                  <a:pt x="2119" y="1922"/>
                </a:cubicBezTo>
                <a:cubicBezTo>
                  <a:pt x="2187" y="1896"/>
                  <a:pt x="2268" y="1854"/>
                  <a:pt x="2268" y="1786"/>
                </a:cubicBezTo>
                <a:cubicBezTo>
                  <a:pt x="2281" y="1734"/>
                  <a:pt x="2239" y="1679"/>
                  <a:pt x="2187" y="1653"/>
                </a:cubicBezTo>
                <a:cubicBezTo>
                  <a:pt x="2132" y="1624"/>
                  <a:pt x="2077" y="1611"/>
                  <a:pt x="2025" y="1611"/>
                </a:cubicBezTo>
                <a:cubicBezTo>
                  <a:pt x="2132" y="1611"/>
                  <a:pt x="2213" y="1504"/>
                  <a:pt x="2213" y="1397"/>
                </a:cubicBezTo>
                <a:cubicBezTo>
                  <a:pt x="2200" y="1287"/>
                  <a:pt x="2132" y="1193"/>
                  <a:pt x="2038" y="1138"/>
                </a:cubicBezTo>
                <a:cubicBezTo>
                  <a:pt x="1957" y="1086"/>
                  <a:pt x="1847" y="1057"/>
                  <a:pt x="1740" y="1057"/>
                </a:cubicBezTo>
                <a:cubicBezTo>
                  <a:pt x="1782" y="1005"/>
                  <a:pt x="1795" y="937"/>
                  <a:pt x="1753" y="882"/>
                </a:cubicBezTo>
                <a:cubicBezTo>
                  <a:pt x="1725" y="844"/>
                  <a:pt x="1674" y="818"/>
                  <a:pt x="1627" y="818"/>
                </a:cubicBezTo>
                <a:cubicBezTo>
                  <a:pt x="1610" y="818"/>
                  <a:pt x="1593" y="822"/>
                  <a:pt x="1578" y="830"/>
                </a:cubicBezTo>
                <a:cubicBezTo>
                  <a:pt x="1672" y="668"/>
                  <a:pt x="1578" y="425"/>
                  <a:pt x="1416" y="357"/>
                </a:cubicBezTo>
                <a:cubicBezTo>
                  <a:pt x="1365" y="333"/>
                  <a:pt x="1309" y="322"/>
                  <a:pt x="1253" y="322"/>
                </a:cubicBezTo>
                <a:cubicBezTo>
                  <a:pt x="1117" y="322"/>
                  <a:pt x="980" y="387"/>
                  <a:pt x="904" y="490"/>
                </a:cubicBezTo>
                <a:cubicBezTo>
                  <a:pt x="904" y="409"/>
                  <a:pt x="862" y="328"/>
                  <a:pt x="781" y="289"/>
                </a:cubicBezTo>
                <a:cubicBezTo>
                  <a:pt x="758" y="275"/>
                  <a:pt x="731" y="269"/>
                  <a:pt x="703" y="269"/>
                </a:cubicBezTo>
                <a:cubicBezTo>
                  <a:pt x="647" y="269"/>
                  <a:pt x="588" y="293"/>
                  <a:pt x="551" y="328"/>
                </a:cubicBezTo>
                <a:cubicBezTo>
                  <a:pt x="538" y="234"/>
                  <a:pt x="499" y="140"/>
                  <a:pt x="431" y="72"/>
                </a:cubicBezTo>
                <a:cubicBezTo>
                  <a:pt x="405" y="46"/>
                  <a:pt x="376" y="33"/>
                  <a:pt x="350" y="20"/>
                </a:cubicBezTo>
                <a:cubicBezTo>
                  <a:pt x="324" y="4"/>
                  <a:pt x="282" y="4"/>
                  <a:pt x="243" y="4"/>
                </a:cubicBezTo>
                <a:cubicBezTo>
                  <a:pt x="226" y="2"/>
                  <a:pt x="210" y="1"/>
                  <a:pt x="194"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0" y="3827560"/>
            <a:ext cx="1021223" cy="560073"/>
          </a:xfrm>
          <a:custGeom>
            <a:avLst/>
            <a:gdLst/>
            <a:ahLst/>
            <a:cxnLst/>
            <a:rect l="l" t="t" r="r" b="b"/>
            <a:pathLst>
              <a:path w="3671" h="2488" extrusionOk="0">
                <a:moveTo>
                  <a:pt x="187" y="0"/>
                </a:moveTo>
                <a:cubicBezTo>
                  <a:pt x="125" y="0"/>
                  <a:pt x="63" y="10"/>
                  <a:pt x="0" y="29"/>
                </a:cubicBezTo>
                <a:lnTo>
                  <a:pt x="0" y="2488"/>
                </a:lnTo>
                <a:lnTo>
                  <a:pt x="3629" y="2488"/>
                </a:lnTo>
                <a:cubicBezTo>
                  <a:pt x="3671" y="2378"/>
                  <a:pt x="3629" y="2258"/>
                  <a:pt x="3548" y="2190"/>
                </a:cubicBezTo>
                <a:cubicBezTo>
                  <a:pt x="3501" y="2151"/>
                  <a:pt x="3437" y="2130"/>
                  <a:pt x="3373" y="2130"/>
                </a:cubicBezTo>
                <a:cubicBezTo>
                  <a:pt x="3326" y="2130"/>
                  <a:pt x="3280" y="2141"/>
                  <a:pt x="3240" y="2164"/>
                </a:cubicBezTo>
                <a:cubicBezTo>
                  <a:pt x="3211" y="2054"/>
                  <a:pt x="3117" y="1960"/>
                  <a:pt x="3010" y="1934"/>
                </a:cubicBezTo>
                <a:cubicBezTo>
                  <a:pt x="2983" y="1928"/>
                  <a:pt x="2956" y="1925"/>
                  <a:pt x="2930" y="1925"/>
                </a:cubicBezTo>
                <a:cubicBezTo>
                  <a:pt x="2836" y="1925"/>
                  <a:pt x="2749" y="1962"/>
                  <a:pt x="2686" y="2015"/>
                </a:cubicBezTo>
                <a:cubicBezTo>
                  <a:pt x="2686" y="1947"/>
                  <a:pt x="2631" y="1879"/>
                  <a:pt x="2576" y="1866"/>
                </a:cubicBezTo>
                <a:cubicBezTo>
                  <a:pt x="2511" y="1840"/>
                  <a:pt x="2430" y="1840"/>
                  <a:pt x="2362" y="1840"/>
                </a:cubicBezTo>
                <a:cubicBezTo>
                  <a:pt x="2430" y="1691"/>
                  <a:pt x="2375" y="1500"/>
                  <a:pt x="2252" y="1393"/>
                </a:cubicBezTo>
                <a:cubicBezTo>
                  <a:pt x="2179" y="1334"/>
                  <a:pt x="2089" y="1304"/>
                  <a:pt x="1998" y="1304"/>
                </a:cubicBezTo>
                <a:cubicBezTo>
                  <a:pt x="1923" y="1304"/>
                  <a:pt x="1848" y="1325"/>
                  <a:pt x="1782" y="1367"/>
                </a:cubicBezTo>
                <a:cubicBezTo>
                  <a:pt x="1793" y="1237"/>
                  <a:pt x="1681" y="1116"/>
                  <a:pt x="1553" y="1116"/>
                </a:cubicBezTo>
                <a:cubicBezTo>
                  <a:pt x="1534" y="1116"/>
                  <a:pt x="1516" y="1119"/>
                  <a:pt x="1497" y="1124"/>
                </a:cubicBezTo>
                <a:cubicBezTo>
                  <a:pt x="1510" y="988"/>
                  <a:pt x="1442" y="852"/>
                  <a:pt x="1335" y="771"/>
                </a:cubicBezTo>
                <a:cubicBezTo>
                  <a:pt x="1275" y="729"/>
                  <a:pt x="1187" y="701"/>
                  <a:pt x="1103" y="701"/>
                </a:cubicBezTo>
                <a:cubicBezTo>
                  <a:pt x="998" y="701"/>
                  <a:pt x="900" y="746"/>
                  <a:pt x="876" y="864"/>
                </a:cubicBezTo>
                <a:lnTo>
                  <a:pt x="876" y="864"/>
                </a:lnTo>
                <a:cubicBezTo>
                  <a:pt x="898" y="745"/>
                  <a:pt x="776" y="618"/>
                  <a:pt x="655" y="618"/>
                </a:cubicBezTo>
                <a:cubicBezTo>
                  <a:pt x="638" y="618"/>
                  <a:pt x="622" y="620"/>
                  <a:pt x="606" y="625"/>
                </a:cubicBezTo>
                <a:cubicBezTo>
                  <a:pt x="713" y="476"/>
                  <a:pt x="661" y="233"/>
                  <a:pt x="512" y="110"/>
                </a:cubicBezTo>
                <a:cubicBezTo>
                  <a:pt x="408" y="33"/>
                  <a:pt x="299" y="0"/>
                  <a:pt x="187"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8862502" y="5910734"/>
            <a:ext cx="3338796" cy="947263"/>
          </a:xfrm>
          <a:custGeom>
            <a:avLst/>
            <a:gdLst/>
            <a:ahLst/>
            <a:cxnLst/>
            <a:rect l="l" t="t" r="r" b="b"/>
            <a:pathLst>
              <a:path w="12002" h="4208" extrusionOk="0">
                <a:moveTo>
                  <a:pt x="11404" y="0"/>
                </a:moveTo>
                <a:cubicBezTo>
                  <a:pt x="11120" y="0"/>
                  <a:pt x="10830" y="82"/>
                  <a:pt x="10719" y="200"/>
                </a:cubicBezTo>
                <a:cubicBezTo>
                  <a:pt x="10518" y="414"/>
                  <a:pt x="10450" y="848"/>
                  <a:pt x="10557" y="1023"/>
                </a:cubicBezTo>
                <a:cubicBezTo>
                  <a:pt x="10557" y="1023"/>
                  <a:pt x="10371" y="827"/>
                  <a:pt x="10125" y="827"/>
                </a:cubicBezTo>
                <a:cubicBezTo>
                  <a:pt x="10060" y="827"/>
                  <a:pt x="9992" y="840"/>
                  <a:pt x="9922" y="874"/>
                </a:cubicBezTo>
                <a:cubicBezTo>
                  <a:pt x="9585" y="1036"/>
                  <a:pt x="9922" y="1373"/>
                  <a:pt x="9922" y="1373"/>
                </a:cubicBezTo>
                <a:cubicBezTo>
                  <a:pt x="9922" y="1373"/>
                  <a:pt x="9572" y="1441"/>
                  <a:pt x="9572" y="1671"/>
                </a:cubicBezTo>
                <a:cubicBezTo>
                  <a:pt x="9572" y="1901"/>
                  <a:pt x="9789" y="2089"/>
                  <a:pt x="9789" y="2089"/>
                </a:cubicBezTo>
                <a:cubicBezTo>
                  <a:pt x="9789" y="2089"/>
                  <a:pt x="9718" y="2065"/>
                  <a:pt x="9631" y="2065"/>
                </a:cubicBezTo>
                <a:cubicBezTo>
                  <a:pt x="9545" y="2065"/>
                  <a:pt x="9444" y="2089"/>
                  <a:pt x="9384" y="2183"/>
                </a:cubicBezTo>
                <a:cubicBezTo>
                  <a:pt x="9351" y="2239"/>
                  <a:pt x="9338" y="2291"/>
                  <a:pt x="9335" y="2337"/>
                </a:cubicBezTo>
                <a:lnTo>
                  <a:pt x="9335" y="2337"/>
                </a:lnTo>
                <a:cubicBezTo>
                  <a:pt x="9258" y="2167"/>
                  <a:pt x="9056" y="1933"/>
                  <a:pt x="8532" y="1901"/>
                </a:cubicBezTo>
                <a:cubicBezTo>
                  <a:pt x="8505" y="1900"/>
                  <a:pt x="8479" y="1899"/>
                  <a:pt x="8454" y="1899"/>
                </a:cubicBezTo>
                <a:cubicBezTo>
                  <a:pt x="7672" y="1899"/>
                  <a:pt x="7508" y="2507"/>
                  <a:pt x="7508" y="2507"/>
                </a:cubicBezTo>
                <a:cubicBezTo>
                  <a:pt x="7508" y="2507"/>
                  <a:pt x="7333" y="2234"/>
                  <a:pt x="6984" y="2234"/>
                </a:cubicBezTo>
                <a:cubicBezTo>
                  <a:pt x="6921" y="2234"/>
                  <a:pt x="6853" y="2243"/>
                  <a:pt x="6779" y="2264"/>
                </a:cubicBezTo>
                <a:cubicBezTo>
                  <a:pt x="6306" y="2400"/>
                  <a:pt x="6374" y="2711"/>
                  <a:pt x="6374" y="2711"/>
                </a:cubicBezTo>
                <a:cubicBezTo>
                  <a:pt x="6374" y="2711"/>
                  <a:pt x="6221" y="2606"/>
                  <a:pt x="6045" y="2606"/>
                </a:cubicBezTo>
                <a:cubicBezTo>
                  <a:pt x="5975" y="2606"/>
                  <a:pt x="5902" y="2623"/>
                  <a:pt x="5833" y="2669"/>
                </a:cubicBezTo>
                <a:cubicBezTo>
                  <a:pt x="5590" y="2831"/>
                  <a:pt x="5658" y="3019"/>
                  <a:pt x="5658" y="3019"/>
                </a:cubicBezTo>
                <a:cubicBezTo>
                  <a:pt x="5658" y="3019"/>
                  <a:pt x="5348" y="2774"/>
                  <a:pt x="4932" y="2774"/>
                </a:cubicBezTo>
                <a:cubicBezTo>
                  <a:pt x="4771" y="2774"/>
                  <a:pt x="4594" y="2811"/>
                  <a:pt x="4414" y="2912"/>
                </a:cubicBezTo>
                <a:cubicBezTo>
                  <a:pt x="3753" y="3262"/>
                  <a:pt x="3915" y="3696"/>
                  <a:pt x="3915" y="3696"/>
                </a:cubicBezTo>
                <a:cubicBezTo>
                  <a:pt x="3915" y="3696"/>
                  <a:pt x="3636" y="3417"/>
                  <a:pt x="3272" y="3417"/>
                </a:cubicBezTo>
                <a:cubicBezTo>
                  <a:pt x="3156" y="3417"/>
                  <a:pt x="3031" y="3446"/>
                  <a:pt x="2904" y="3521"/>
                </a:cubicBezTo>
                <a:lnTo>
                  <a:pt x="2849" y="3858"/>
                </a:lnTo>
                <a:cubicBezTo>
                  <a:pt x="2849" y="3858"/>
                  <a:pt x="2548" y="3567"/>
                  <a:pt x="2174" y="3567"/>
                </a:cubicBezTo>
                <a:cubicBezTo>
                  <a:pt x="2122" y="3567"/>
                  <a:pt x="2068" y="3573"/>
                  <a:pt x="2013" y="3586"/>
                </a:cubicBezTo>
                <a:cubicBezTo>
                  <a:pt x="1553" y="3696"/>
                  <a:pt x="1485" y="3858"/>
                  <a:pt x="1485" y="3858"/>
                </a:cubicBezTo>
                <a:cubicBezTo>
                  <a:pt x="1485" y="3858"/>
                  <a:pt x="1243" y="3754"/>
                  <a:pt x="930" y="3754"/>
                </a:cubicBezTo>
                <a:cubicBezTo>
                  <a:pt x="635" y="3754"/>
                  <a:pt x="277" y="3847"/>
                  <a:pt x="1" y="4208"/>
                </a:cubicBezTo>
                <a:lnTo>
                  <a:pt x="12002" y="4208"/>
                </a:lnTo>
                <a:lnTo>
                  <a:pt x="12002" y="200"/>
                </a:lnTo>
                <a:cubicBezTo>
                  <a:pt x="11879" y="58"/>
                  <a:pt x="11644" y="0"/>
                  <a:pt x="11404"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10176660" y="6383017"/>
            <a:ext cx="2024643" cy="474983"/>
          </a:xfrm>
          <a:custGeom>
            <a:avLst/>
            <a:gdLst/>
            <a:ahLst/>
            <a:cxnLst/>
            <a:rect l="l" t="t" r="r" b="b"/>
            <a:pathLst>
              <a:path w="7278" h="2110" extrusionOk="0">
                <a:moveTo>
                  <a:pt x="7196" y="1"/>
                </a:moveTo>
                <a:cubicBezTo>
                  <a:pt x="7059" y="1"/>
                  <a:pt x="6916" y="28"/>
                  <a:pt x="6792" y="85"/>
                </a:cubicBezTo>
                <a:cubicBezTo>
                  <a:pt x="6562" y="192"/>
                  <a:pt x="6374" y="354"/>
                  <a:pt x="6225" y="545"/>
                </a:cubicBezTo>
                <a:cubicBezTo>
                  <a:pt x="6131" y="652"/>
                  <a:pt x="6063" y="775"/>
                  <a:pt x="6063" y="895"/>
                </a:cubicBezTo>
                <a:cubicBezTo>
                  <a:pt x="5966" y="827"/>
                  <a:pt x="5855" y="795"/>
                  <a:pt x="5750" y="795"/>
                </a:cubicBezTo>
                <a:cubicBezTo>
                  <a:pt x="5518" y="795"/>
                  <a:pt x="5315" y="953"/>
                  <a:pt x="5360" y="1232"/>
                </a:cubicBezTo>
                <a:cubicBezTo>
                  <a:pt x="5317" y="1168"/>
                  <a:pt x="5236" y="1138"/>
                  <a:pt x="5152" y="1138"/>
                </a:cubicBezTo>
                <a:cubicBezTo>
                  <a:pt x="5077" y="1138"/>
                  <a:pt x="5000" y="1162"/>
                  <a:pt x="4942" y="1206"/>
                </a:cubicBezTo>
                <a:cubicBezTo>
                  <a:pt x="4822" y="1313"/>
                  <a:pt x="4793" y="1462"/>
                  <a:pt x="4793" y="1611"/>
                </a:cubicBezTo>
                <a:cubicBezTo>
                  <a:pt x="4524" y="1436"/>
                  <a:pt x="4242" y="1245"/>
                  <a:pt x="3918" y="1232"/>
                </a:cubicBezTo>
                <a:cubicBezTo>
                  <a:pt x="3910" y="1232"/>
                  <a:pt x="3902" y="1231"/>
                  <a:pt x="3894" y="1231"/>
                </a:cubicBezTo>
                <a:cubicBezTo>
                  <a:pt x="3576" y="1231"/>
                  <a:pt x="3229" y="1482"/>
                  <a:pt x="3296" y="1773"/>
                </a:cubicBezTo>
                <a:cubicBezTo>
                  <a:pt x="3202" y="1637"/>
                  <a:pt x="3092" y="1504"/>
                  <a:pt x="2930" y="1449"/>
                </a:cubicBezTo>
                <a:cubicBezTo>
                  <a:pt x="2896" y="1437"/>
                  <a:pt x="2858" y="1432"/>
                  <a:pt x="2821" y="1432"/>
                </a:cubicBezTo>
                <a:cubicBezTo>
                  <a:pt x="2682" y="1432"/>
                  <a:pt x="2541" y="1509"/>
                  <a:pt x="2541" y="1637"/>
                </a:cubicBezTo>
                <a:cubicBezTo>
                  <a:pt x="2388" y="1511"/>
                  <a:pt x="2173" y="1406"/>
                  <a:pt x="1967" y="1406"/>
                </a:cubicBezTo>
                <a:cubicBezTo>
                  <a:pt x="1955" y="1406"/>
                  <a:pt x="1944" y="1406"/>
                  <a:pt x="1932" y="1407"/>
                </a:cubicBezTo>
                <a:cubicBezTo>
                  <a:pt x="1702" y="1436"/>
                  <a:pt x="1472" y="1611"/>
                  <a:pt x="1501" y="1828"/>
                </a:cubicBezTo>
                <a:cubicBezTo>
                  <a:pt x="1425" y="1700"/>
                  <a:pt x="1278" y="1610"/>
                  <a:pt x="1126" y="1610"/>
                </a:cubicBezTo>
                <a:cubicBezTo>
                  <a:pt x="1116" y="1610"/>
                  <a:pt x="1106" y="1610"/>
                  <a:pt x="1096" y="1611"/>
                </a:cubicBezTo>
                <a:cubicBezTo>
                  <a:pt x="934" y="1624"/>
                  <a:pt x="785" y="1786"/>
                  <a:pt x="811" y="1935"/>
                </a:cubicBezTo>
                <a:cubicBezTo>
                  <a:pt x="728" y="1813"/>
                  <a:pt x="571" y="1744"/>
                  <a:pt x="416" y="1744"/>
                </a:cubicBezTo>
                <a:cubicBezTo>
                  <a:pt x="347" y="1744"/>
                  <a:pt x="279" y="1757"/>
                  <a:pt x="218" y="1786"/>
                </a:cubicBezTo>
                <a:cubicBezTo>
                  <a:pt x="95" y="1854"/>
                  <a:pt x="30" y="1974"/>
                  <a:pt x="1" y="2110"/>
                </a:cubicBezTo>
                <a:lnTo>
                  <a:pt x="7278" y="2110"/>
                </a:lnTo>
                <a:lnTo>
                  <a:pt x="7278" y="4"/>
                </a:lnTo>
                <a:cubicBezTo>
                  <a:pt x="7251" y="2"/>
                  <a:pt x="7224" y="1"/>
                  <a:pt x="7196"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0" y="4755015"/>
            <a:ext cx="1298853" cy="844837"/>
          </a:xfrm>
          <a:custGeom>
            <a:avLst/>
            <a:gdLst/>
            <a:ahLst/>
            <a:cxnLst/>
            <a:rect l="l" t="t" r="r" b="b"/>
            <a:pathLst>
              <a:path w="4669" h="3753" extrusionOk="0">
                <a:moveTo>
                  <a:pt x="486" y="1"/>
                </a:moveTo>
                <a:cubicBezTo>
                  <a:pt x="201" y="1"/>
                  <a:pt x="0" y="134"/>
                  <a:pt x="0" y="150"/>
                </a:cubicBezTo>
                <a:lnTo>
                  <a:pt x="0" y="3740"/>
                </a:lnTo>
                <a:lnTo>
                  <a:pt x="337" y="3753"/>
                </a:lnTo>
                <a:cubicBezTo>
                  <a:pt x="648" y="3727"/>
                  <a:pt x="956" y="3714"/>
                  <a:pt x="1254" y="3698"/>
                </a:cubicBezTo>
                <a:cubicBezTo>
                  <a:pt x="1691" y="3673"/>
                  <a:pt x="2133" y="3664"/>
                  <a:pt x="2573" y="3664"/>
                </a:cubicBezTo>
                <a:cubicBezTo>
                  <a:pt x="2827" y="3664"/>
                  <a:pt x="3081" y="3667"/>
                  <a:pt x="3334" y="3672"/>
                </a:cubicBezTo>
                <a:cubicBezTo>
                  <a:pt x="3684" y="3685"/>
                  <a:pt x="4034" y="3698"/>
                  <a:pt x="4374" y="3714"/>
                </a:cubicBezTo>
                <a:cubicBezTo>
                  <a:pt x="4414" y="3720"/>
                  <a:pt x="4480" y="3733"/>
                  <a:pt x="4538" y="3733"/>
                </a:cubicBezTo>
                <a:cubicBezTo>
                  <a:pt x="4598" y="3733"/>
                  <a:pt x="4649" y="3720"/>
                  <a:pt x="4656" y="3672"/>
                </a:cubicBezTo>
                <a:cubicBezTo>
                  <a:pt x="4669" y="3617"/>
                  <a:pt x="4643" y="3578"/>
                  <a:pt x="4617" y="3552"/>
                </a:cubicBezTo>
                <a:cubicBezTo>
                  <a:pt x="4588" y="3497"/>
                  <a:pt x="4549" y="3471"/>
                  <a:pt x="4494" y="3442"/>
                </a:cubicBezTo>
                <a:cubicBezTo>
                  <a:pt x="4479" y="3438"/>
                  <a:pt x="4464" y="3437"/>
                  <a:pt x="4449" y="3437"/>
                </a:cubicBezTo>
                <a:cubicBezTo>
                  <a:pt x="4406" y="3437"/>
                  <a:pt x="4363" y="3450"/>
                  <a:pt x="4332" y="3471"/>
                </a:cubicBezTo>
                <a:cubicBezTo>
                  <a:pt x="4319" y="3416"/>
                  <a:pt x="4264" y="3335"/>
                  <a:pt x="4196" y="3322"/>
                </a:cubicBezTo>
                <a:cubicBezTo>
                  <a:pt x="4166" y="3315"/>
                  <a:pt x="4136" y="3311"/>
                  <a:pt x="4108" y="3311"/>
                </a:cubicBezTo>
                <a:cubicBezTo>
                  <a:pt x="4021" y="3311"/>
                  <a:pt x="3946" y="3345"/>
                  <a:pt x="3927" y="3416"/>
                </a:cubicBezTo>
                <a:cubicBezTo>
                  <a:pt x="3897" y="3281"/>
                  <a:pt x="3761" y="3185"/>
                  <a:pt x="3626" y="3185"/>
                </a:cubicBezTo>
                <a:cubicBezTo>
                  <a:pt x="3586" y="3185"/>
                  <a:pt x="3546" y="3193"/>
                  <a:pt x="3509" y="3212"/>
                </a:cubicBezTo>
                <a:cubicBezTo>
                  <a:pt x="3496" y="3050"/>
                  <a:pt x="3522" y="2875"/>
                  <a:pt x="3386" y="2781"/>
                </a:cubicBezTo>
                <a:cubicBezTo>
                  <a:pt x="3337" y="2739"/>
                  <a:pt x="3273" y="2718"/>
                  <a:pt x="3208" y="2718"/>
                </a:cubicBezTo>
                <a:cubicBezTo>
                  <a:pt x="3148" y="2718"/>
                  <a:pt x="3087" y="2735"/>
                  <a:pt x="3036" y="2768"/>
                </a:cubicBezTo>
                <a:cubicBezTo>
                  <a:pt x="3062" y="2645"/>
                  <a:pt x="3023" y="2512"/>
                  <a:pt x="2942" y="2418"/>
                </a:cubicBezTo>
                <a:cubicBezTo>
                  <a:pt x="2869" y="2345"/>
                  <a:pt x="2751" y="2293"/>
                  <a:pt x="2641" y="2293"/>
                </a:cubicBezTo>
                <a:cubicBezTo>
                  <a:pt x="2629" y="2293"/>
                  <a:pt x="2617" y="2294"/>
                  <a:pt x="2605" y="2295"/>
                </a:cubicBezTo>
                <a:cubicBezTo>
                  <a:pt x="2673" y="2146"/>
                  <a:pt x="2725" y="2013"/>
                  <a:pt x="2738" y="1864"/>
                </a:cubicBezTo>
                <a:cubicBezTo>
                  <a:pt x="2754" y="1715"/>
                  <a:pt x="2712" y="1553"/>
                  <a:pt x="2605" y="1459"/>
                </a:cubicBezTo>
                <a:cubicBezTo>
                  <a:pt x="2523" y="1386"/>
                  <a:pt x="2419" y="1350"/>
                  <a:pt x="2315" y="1350"/>
                </a:cubicBezTo>
                <a:cubicBezTo>
                  <a:pt x="2261" y="1350"/>
                  <a:pt x="2208" y="1359"/>
                  <a:pt x="2158" y="1378"/>
                </a:cubicBezTo>
                <a:cubicBezTo>
                  <a:pt x="2009" y="1417"/>
                  <a:pt x="1889" y="1527"/>
                  <a:pt x="1795" y="1660"/>
                </a:cubicBezTo>
                <a:cubicBezTo>
                  <a:pt x="1766" y="1472"/>
                  <a:pt x="1740" y="1297"/>
                  <a:pt x="1620" y="1148"/>
                </a:cubicBezTo>
                <a:cubicBezTo>
                  <a:pt x="1548" y="1059"/>
                  <a:pt x="1425" y="999"/>
                  <a:pt x="1311" y="999"/>
                </a:cubicBezTo>
                <a:cubicBezTo>
                  <a:pt x="1251" y="999"/>
                  <a:pt x="1193" y="1016"/>
                  <a:pt x="1147" y="1054"/>
                </a:cubicBezTo>
                <a:cubicBezTo>
                  <a:pt x="1280" y="811"/>
                  <a:pt x="1228" y="474"/>
                  <a:pt x="1037" y="270"/>
                </a:cubicBezTo>
                <a:cubicBezTo>
                  <a:pt x="917" y="134"/>
                  <a:pt x="674" y="1"/>
                  <a:pt x="486"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0" y="5091782"/>
            <a:ext cx="859875" cy="474532"/>
          </a:xfrm>
          <a:custGeom>
            <a:avLst/>
            <a:gdLst/>
            <a:ahLst/>
            <a:cxnLst/>
            <a:rect l="l" t="t" r="r" b="b"/>
            <a:pathLst>
              <a:path w="3091" h="2108" extrusionOk="0">
                <a:moveTo>
                  <a:pt x="39" y="0"/>
                </a:moveTo>
                <a:cubicBezTo>
                  <a:pt x="26" y="0"/>
                  <a:pt x="13" y="1"/>
                  <a:pt x="0" y="2"/>
                </a:cubicBezTo>
                <a:lnTo>
                  <a:pt x="0" y="2095"/>
                </a:lnTo>
                <a:lnTo>
                  <a:pt x="337" y="2108"/>
                </a:lnTo>
                <a:cubicBezTo>
                  <a:pt x="1102" y="2051"/>
                  <a:pt x="1867" y="2024"/>
                  <a:pt x="2634" y="2024"/>
                </a:cubicBezTo>
                <a:cubicBezTo>
                  <a:pt x="2786" y="2024"/>
                  <a:pt x="2939" y="2025"/>
                  <a:pt x="3091" y="2027"/>
                </a:cubicBezTo>
                <a:cubicBezTo>
                  <a:pt x="3049" y="1839"/>
                  <a:pt x="2887" y="1677"/>
                  <a:pt x="2712" y="1596"/>
                </a:cubicBezTo>
                <a:cubicBezTo>
                  <a:pt x="2597" y="1549"/>
                  <a:pt x="2475" y="1529"/>
                  <a:pt x="2352" y="1529"/>
                </a:cubicBezTo>
                <a:cubicBezTo>
                  <a:pt x="2229" y="1529"/>
                  <a:pt x="2104" y="1549"/>
                  <a:pt x="1983" y="1583"/>
                </a:cubicBezTo>
                <a:cubicBezTo>
                  <a:pt x="1944" y="1421"/>
                  <a:pt x="1808" y="1298"/>
                  <a:pt x="1659" y="1272"/>
                </a:cubicBezTo>
                <a:cubicBezTo>
                  <a:pt x="1639" y="1269"/>
                  <a:pt x="1618" y="1267"/>
                  <a:pt x="1598" y="1267"/>
                </a:cubicBezTo>
                <a:cubicBezTo>
                  <a:pt x="1457" y="1267"/>
                  <a:pt x="1323" y="1344"/>
                  <a:pt x="1241" y="1460"/>
                </a:cubicBezTo>
                <a:cubicBezTo>
                  <a:pt x="1322" y="1298"/>
                  <a:pt x="1173" y="1149"/>
                  <a:pt x="1011" y="1149"/>
                </a:cubicBezTo>
                <a:cubicBezTo>
                  <a:pt x="1053" y="1003"/>
                  <a:pt x="972" y="880"/>
                  <a:pt x="862" y="854"/>
                </a:cubicBezTo>
                <a:cubicBezTo>
                  <a:pt x="841" y="848"/>
                  <a:pt x="820" y="846"/>
                  <a:pt x="799" y="846"/>
                </a:cubicBezTo>
                <a:cubicBezTo>
                  <a:pt x="714" y="846"/>
                  <a:pt x="629" y="888"/>
                  <a:pt x="551" y="922"/>
                </a:cubicBezTo>
                <a:cubicBezTo>
                  <a:pt x="674" y="692"/>
                  <a:pt x="648" y="381"/>
                  <a:pt x="457" y="193"/>
                </a:cubicBezTo>
                <a:cubicBezTo>
                  <a:pt x="347" y="68"/>
                  <a:pt x="190" y="0"/>
                  <a:pt x="3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0" y="5522868"/>
            <a:ext cx="6489539" cy="1335128"/>
          </a:xfrm>
          <a:custGeom>
            <a:avLst/>
            <a:gdLst/>
            <a:ahLst/>
            <a:cxnLst/>
            <a:rect l="l" t="t" r="r" b="b"/>
            <a:pathLst>
              <a:path w="23328" h="5931" extrusionOk="0">
                <a:moveTo>
                  <a:pt x="1542" y="1"/>
                </a:moveTo>
                <a:cubicBezTo>
                  <a:pt x="517" y="1"/>
                  <a:pt x="0" y="73"/>
                  <a:pt x="0" y="73"/>
                </a:cubicBezTo>
                <a:lnTo>
                  <a:pt x="0" y="5931"/>
                </a:lnTo>
                <a:lnTo>
                  <a:pt x="23328" y="5931"/>
                </a:lnTo>
                <a:cubicBezTo>
                  <a:pt x="23328" y="5931"/>
                  <a:pt x="17143" y="2691"/>
                  <a:pt x="10313" y="1139"/>
                </a:cubicBezTo>
                <a:cubicBezTo>
                  <a:pt x="6113" y="185"/>
                  <a:pt x="3179" y="1"/>
                  <a:pt x="1542"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0" y="5522868"/>
            <a:ext cx="6489539" cy="1335128"/>
          </a:xfrm>
          <a:custGeom>
            <a:avLst/>
            <a:gdLst/>
            <a:ahLst/>
            <a:cxnLst/>
            <a:rect l="l" t="t" r="r" b="b"/>
            <a:pathLst>
              <a:path w="23328" h="5931" extrusionOk="0">
                <a:moveTo>
                  <a:pt x="1542" y="1"/>
                </a:moveTo>
                <a:cubicBezTo>
                  <a:pt x="517" y="1"/>
                  <a:pt x="0" y="73"/>
                  <a:pt x="0" y="73"/>
                </a:cubicBezTo>
                <a:lnTo>
                  <a:pt x="0" y="530"/>
                </a:lnTo>
                <a:cubicBezTo>
                  <a:pt x="145" y="529"/>
                  <a:pt x="302" y="528"/>
                  <a:pt x="472" y="528"/>
                </a:cubicBezTo>
                <a:cubicBezTo>
                  <a:pt x="2551" y="528"/>
                  <a:pt x="6483" y="639"/>
                  <a:pt x="11324" y="1774"/>
                </a:cubicBezTo>
                <a:cubicBezTo>
                  <a:pt x="16563" y="3015"/>
                  <a:pt x="23328" y="5931"/>
                  <a:pt x="23328" y="5931"/>
                </a:cubicBezTo>
                <a:cubicBezTo>
                  <a:pt x="23328" y="5931"/>
                  <a:pt x="17143" y="2691"/>
                  <a:pt x="10313" y="1139"/>
                </a:cubicBezTo>
                <a:cubicBezTo>
                  <a:pt x="6113" y="185"/>
                  <a:pt x="3179" y="1"/>
                  <a:pt x="1542"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0" y="6164885"/>
            <a:ext cx="3473717" cy="693113"/>
          </a:xfrm>
          <a:custGeom>
            <a:avLst/>
            <a:gdLst/>
            <a:ahLst/>
            <a:cxnLst/>
            <a:rect l="l" t="t" r="r" b="b"/>
            <a:pathLst>
              <a:path w="12487" h="3079" extrusionOk="0">
                <a:moveTo>
                  <a:pt x="0" y="1"/>
                </a:moveTo>
                <a:lnTo>
                  <a:pt x="0" y="3079"/>
                </a:lnTo>
                <a:lnTo>
                  <a:pt x="12487" y="3079"/>
                </a:lnTo>
                <a:cubicBezTo>
                  <a:pt x="9516" y="1796"/>
                  <a:pt x="2644" y="95"/>
                  <a:pt x="0"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1" y="5657260"/>
            <a:ext cx="2801340" cy="1200737"/>
          </a:xfrm>
          <a:custGeom>
            <a:avLst/>
            <a:gdLst/>
            <a:ahLst/>
            <a:cxnLst/>
            <a:rect l="l" t="t" r="r" b="b"/>
            <a:pathLst>
              <a:path w="10070" h="5334" extrusionOk="0">
                <a:moveTo>
                  <a:pt x="7627" y="1"/>
                </a:moveTo>
                <a:cubicBezTo>
                  <a:pt x="3684" y="30"/>
                  <a:pt x="0" y="3756"/>
                  <a:pt x="0" y="3756"/>
                </a:cubicBezTo>
                <a:lnTo>
                  <a:pt x="0" y="5334"/>
                </a:lnTo>
                <a:lnTo>
                  <a:pt x="5103" y="5334"/>
                </a:lnTo>
                <a:cubicBezTo>
                  <a:pt x="5103" y="5334"/>
                  <a:pt x="5952" y="3675"/>
                  <a:pt x="7410" y="2256"/>
                </a:cubicBezTo>
                <a:cubicBezTo>
                  <a:pt x="8557" y="1135"/>
                  <a:pt x="9529" y="678"/>
                  <a:pt x="10070" y="487"/>
                </a:cubicBezTo>
                <a:cubicBezTo>
                  <a:pt x="9205" y="299"/>
                  <a:pt x="8382" y="137"/>
                  <a:pt x="762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1644924" y="5657260"/>
            <a:ext cx="1156421" cy="173785"/>
          </a:xfrm>
          <a:custGeom>
            <a:avLst/>
            <a:gdLst/>
            <a:ahLst/>
            <a:cxnLst/>
            <a:rect l="l" t="t" r="r" b="b"/>
            <a:pathLst>
              <a:path w="4157" h="772" extrusionOk="0">
                <a:moveTo>
                  <a:pt x="1714" y="1"/>
                </a:moveTo>
                <a:cubicBezTo>
                  <a:pt x="1134" y="1"/>
                  <a:pt x="551" y="95"/>
                  <a:pt x="0" y="231"/>
                </a:cubicBezTo>
                <a:cubicBezTo>
                  <a:pt x="1066" y="354"/>
                  <a:pt x="2252" y="529"/>
                  <a:pt x="3509" y="772"/>
                </a:cubicBezTo>
                <a:cubicBezTo>
                  <a:pt x="3765" y="636"/>
                  <a:pt x="3982" y="542"/>
                  <a:pt x="4157" y="487"/>
                </a:cubicBezTo>
                <a:cubicBezTo>
                  <a:pt x="3726" y="393"/>
                  <a:pt x="3305" y="299"/>
                  <a:pt x="2900" y="218"/>
                </a:cubicBezTo>
                <a:cubicBezTo>
                  <a:pt x="2793" y="205"/>
                  <a:pt x="2699" y="176"/>
                  <a:pt x="2605" y="163"/>
                </a:cubicBezTo>
                <a:lnTo>
                  <a:pt x="2592" y="163"/>
                </a:lnTo>
                <a:cubicBezTo>
                  <a:pt x="2495" y="137"/>
                  <a:pt x="2414" y="124"/>
                  <a:pt x="2320" y="111"/>
                </a:cubicBezTo>
                <a:lnTo>
                  <a:pt x="2294" y="111"/>
                </a:lnTo>
                <a:cubicBezTo>
                  <a:pt x="2213" y="82"/>
                  <a:pt x="2132" y="69"/>
                  <a:pt x="2038" y="56"/>
                </a:cubicBezTo>
                <a:lnTo>
                  <a:pt x="1996" y="56"/>
                </a:lnTo>
                <a:cubicBezTo>
                  <a:pt x="1902" y="30"/>
                  <a:pt x="1821" y="14"/>
                  <a:pt x="172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1" y="6201352"/>
            <a:ext cx="1772049" cy="656645"/>
          </a:xfrm>
          <a:custGeom>
            <a:avLst/>
            <a:gdLst/>
            <a:ahLst/>
            <a:cxnLst/>
            <a:rect l="l" t="t" r="r" b="b"/>
            <a:pathLst>
              <a:path w="6370" h="2917" extrusionOk="0">
                <a:moveTo>
                  <a:pt x="1578" y="1"/>
                </a:moveTo>
                <a:cubicBezTo>
                  <a:pt x="593" y="730"/>
                  <a:pt x="0" y="1339"/>
                  <a:pt x="0" y="1339"/>
                </a:cubicBezTo>
                <a:lnTo>
                  <a:pt x="0" y="2917"/>
                </a:lnTo>
                <a:lnTo>
                  <a:pt x="5103" y="2917"/>
                </a:lnTo>
                <a:cubicBezTo>
                  <a:pt x="5103" y="2917"/>
                  <a:pt x="5560" y="2026"/>
                  <a:pt x="6370" y="999"/>
                </a:cubicBezTo>
                <a:cubicBezTo>
                  <a:pt x="4643" y="568"/>
                  <a:pt x="2929" y="205"/>
                  <a:pt x="1578"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836292" y="6559503"/>
            <a:ext cx="116560" cy="85541"/>
          </a:xfrm>
          <a:custGeom>
            <a:avLst/>
            <a:gdLst/>
            <a:ahLst/>
            <a:cxnLst/>
            <a:rect l="l" t="t" r="r" b="b"/>
            <a:pathLst>
              <a:path w="419" h="380" extrusionOk="0">
                <a:moveTo>
                  <a:pt x="376" y="0"/>
                </a:moveTo>
                <a:cubicBezTo>
                  <a:pt x="325" y="0"/>
                  <a:pt x="234" y="13"/>
                  <a:pt x="137" y="85"/>
                </a:cubicBezTo>
                <a:cubicBezTo>
                  <a:pt x="1" y="205"/>
                  <a:pt x="69" y="380"/>
                  <a:pt x="69" y="380"/>
                </a:cubicBezTo>
                <a:cubicBezTo>
                  <a:pt x="69" y="380"/>
                  <a:pt x="192" y="218"/>
                  <a:pt x="218" y="137"/>
                </a:cubicBezTo>
                <a:cubicBezTo>
                  <a:pt x="244" y="72"/>
                  <a:pt x="419" y="4"/>
                  <a:pt x="419" y="4"/>
                </a:cubicBezTo>
                <a:cubicBezTo>
                  <a:pt x="419" y="4"/>
                  <a:pt x="403" y="0"/>
                  <a:pt x="376"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4881359" y="6576162"/>
            <a:ext cx="139093" cy="72485"/>
          </a:xfrm>
          <a:custGeom>
            <a:avLst/>
            <a:gdLst/>
            <a:ahLst/>
            <a:cxnLst/>
            <a:rect l="l" t="t" r="r" b="b"/>
            <a:pathLst>
              <a:path w="500" h="322" extrusionOk="0">
                <a:moveTo>
                  <a:pt x="372" y="0"/>
                </a:moveTo>
                <a:cubicBezTo>
                  <a:pt x="302" y="0"/>
                  <a:pt x="217" y="10"/>
                  <a:pt x="150" y="50"/>
                </a:cubicBezTo>
                <a:cubicBezTo>
                  <a:pt x="30" y="131"/>
                  <a:pt x="1" y="322"/>
                  <a:pt x="1" y="322"/>
                </a:cubicBezTo>
                <a:cubicBezTo>
                  <a:pt x="1" y="322"/>
                  <a:pt x="163" y="293"/>
                  <a:pt x="299" y="241"/>
                </a:cubicBezTo>
                <a:cubicBezTo>
                  <a:pt x="419" y="186"/>
                  <a:pt x="500" y="11"/>
                  <a:pt x="500" y="11"/>
                </a:cubicBezTo>
                <a:cubicBezTo>
                  <a:pt x="500" y="11"/>
                  <a:pt x="444" y="0"/>
                  <a:pt x="372"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4915575" y="6623436"/>
            <a:ext cx="112944" cy="31065"/>
          </a:xfrm>
          <a:custGeom>
            <a:avLst/>
            <a:gdLst/>
            <a:ahLst/>
            <a:cxnLst/>
            <a:rect l="l" t="t" r="r" b="b"/>
            <a:pathLst>
              <a:path w="406" h="138" extrusionOk="0">
                <a:moveTo>
                  <a:pt x="214" y="1"/>
                </a:moveTo>
                <a:cubicBezTo>
                  <a:pt x="109" y="1"/>
                  <a:pt x="1" y="112"/>
                  <a:pt x="1" y="112"/>
                </a:cubicBezTo>
                <a:cubicBezTo>
                  <a:pt x="1" y="112"/>
                  <a:pt x="150" y="138"/>
                  <a:pt x="244" y="138"/>
                </a:cubicBezTo>
                <a:cubicBezTo>
                  <a:pt x="338" y="138"/>
                  <a:pt x="406" y="70"/>
                  <a:pt x="406" y="70"/>
                </a:cubicBezTo>
                <a:cubicBezTo>
                  <a:pt x="406" y="70"/>
                  <a:pt x="338" y="2"/>
                  <a:pt x="231" y="2"/>
                </a:cubicBezTo>
                <a:cubicBezTo>
                  <a:pt x="225" y="1"/>
                  <a:pt x="220" y="1"/>
                  <a:pt x="214"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3612267" y="6446497"/>
            <a:ext cx="139093" cy="56728"/>
          </a:xfrm>
          <a:custGeom>
            <a:avLst/>
            <a:gdLst/>
            <a:ahLst/>
            <a:cxnLst/>
            <a:rect l="l" t="t" r="r" b="b"/>
            <a:pathLst>
              <a:path w="500" h="252" extrusionOk="0">
                <a:moveTo>
                  <a:pt x="280" y="1"/>
                </a:moveTo>
                <a:cubicBezTo>
                  <a:pt x="241" y="1"/>
                  <a:pt x="201" y="6"/>
                  <a:pt x="163" y="20"/>
                </a:cubicBezTo>
                <a:cubicBezTo>
                  <a:pt x="1" y="72"/>
                  <a:pt x="1" y="250"/>
                  <a:pt x="1" y="250"/>
                </a:cubicBezTo>
                <a:cubicBezTo>
                  <a:pt x="1" y="250"/>
                  <a:pt x="18" y="251"/>
                  <a:pt x="44" y="251"/>
                </a:cubicBezTo>
                <a:cubicBezTo>
                  <a:pt x="100" y="251"/>
                  <a:pt x="201" y="245"/>
                  <a:pt x="283" y="208"/>
                </a:cubicBezTo>
                <a:cubicBezTo>
                  <a:pt x="419" y="169"/>
                  <a:pt x="500" y="46"/>
                  <a:pt x="500" y="46"/>
                </a:cubicBezTo>
                <a:cubicBezTo>
                  <a:pt x="500" y="46"/>
                  <a:pt x="395" y="1"/>
                  <a:pt x="280"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3567200" y="6403727"/>
            <a:ext cx="158011" cy="99048"/>
          </a:xfrm>
          <a:custGeom>
            <a:avLst/>
            <a:gdLst/>
            <a:ahLst/>
            <a:cxnLst/>
            <a:rect l="l" t="t" r="r" b="b"/>
            <a:pathLst>
              <a:path w="568" h="440" extrusionOk="0">
                <a:moveTo>
                  <a:pt x="492" y="1"/>
                </a:moveTo>
                <a:cubicBezTo>
                  <a:pt x="429" y="1"/>
                  <a:pt x="332" y="9"/>
                  <a:pt x="218" y="48"/>
                </a:cubicBezTo>
                <a:cubicBezTo>
                  <a:pt x="1" y="100"/>
                  <a:pt x="56" y="440"/>
                  <a:pt x="56" y="440"/>
                </a:cubicBezTo>
                <a:cubicBezTo>
                  <a:pt x="56" y="440"/>
                  <a:pt x="176" y="411"/>
                  <a:pt x="351" y="330"/>
                </a:cubicBezTo>
                <a:cubicBezTo>
                  <a:pt x="526" y="249"/>
                  <a:pt x="568" y="6"/>
                  <a:pt x="568" y="6"/>
                </a:cubicBezTo>
                <a:cubicBezTo>
                  <a:pt x="568" y="6"/>
                  <a:pt x="540" y="1"/>
                  <a:pt x="492"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319360" y="5890474"/>
            <a:ext cx="100704" cy="65281"/>
          </a:xfrm>
          <a:custGeom>
            <a:avLst/>
            <a:gdLst/>
            <a:ahLst/>
            <a:cxnLst/>
            <a:rect l="l" t="t" r="r" b="b"/>
            <a:pathLst>
              <a:path w="362" h="290" extrusionOk="0">
                <a:moveTo>
                  <a:pt x="308" y="0"/>
                </a:moveTo>
                <a:cubicBezTo>
                  <a:pt x="237" y="0"/>
                  <a:pt x="0" y="189"/>
                  <a:pt x="12" y="290"/>
                </a:cubicBezTo>
                <a:cubicBezTo>
                  <a:pt x="12" y="290"/>
                  <a:pt x="119" y="274"/>
                  <a:pt x="200" y="209"/>
                </a:cubicBezTo>
                <a:cubicBezTo>
                  <a:pt x="281" y="128"/>
                  <a:pt x="362" y="47"/>
                  <a:pt x="323" y="5"/>
                </a:cubicBezTo>
                <a:cubicBezTo>
                  <a:pt x="320" y="2"/>
                  <a:pt x="315" y="0"/>
                  <a:pt x="308"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367486" y="5872465"/>
            <a:ext cx="176927" cy="83291"/>
          </a:xfrm>
          <a:custGeom>
            <a:avLst/>
            <a:gdLst/>
            <a:ahLst/>
            <a:cxnLst/>
            <a:rect l="l" t="t" r="r" b="b"/>
            <a:pathLst>
              <a:path w="636" h="370" extrusionOk="0">
                <a:moveTo>
                  <a:pt x="467" y="1"/>
                </a:moveTo>
                <a:cubicBezTo>
                  <a:pt x="413" y="1"/>
                  <a:pt x="347" y="8"/>
                  <a:pt x="270" y="30"/>
                </a:cubicBezTo>
                <a:cubicBezTo>
                  <a:pt x="27" y="111"/>
                  <a:pt x="1" y="370"/>
                  <a:pt x="1" y="370"/>
                </a:cubicBezTo>
                <a:cubicBezTo>
                  <a:pt x="1" y="370"/>
                  <a:pt x="218" y="354"/>
                  <a:pt x="380" y="289"/>
                </a:cubicBezTo>
                <a:cubicBezTo>
                  <a:pt x="542" y="221"/>
                  <a:pt x="636" y="30"/>
                  <a:pt x="636" y="30"/>
                </a:cubicBezTo>
                <a:cubicBezTo>
                  <a:pt x="636" y="30"/>
                  <a:pt x="576" y="1"/>
                  <a:pt x="467"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08937" y="5930994"/>
            <a:ext cx="127409" cy="33541"/>
          </a:xfrm>
          <a:custGeom>
            <a:avLst/>
            <a:gdLst/>
            <a:ahLst/>
            <a:cxnLst/>
            <a:rect l="l" t="t" r="r" b="b"/>
            <a:pathLst>
              <a:path w="458" h="149" extrusionOk="0">
                <a:moveTo>
                  <a:pt x="241" y="0"/>
                </a:moveTo>
                <a:cubicBezTo>
                  <a:pt x="162" y="0"/>
                  <a:pt x="71" y="25"/>
                  <a:pt x="1" y="94"/>
                </a:cubicBezTo>
                <a:cubicBezTo>
                  <a:pt x="1" y="94"/>
                  <a:pt x="163" y="149"/>
                  <a:pt x="257" y="149"/>
                </a:cubicBezTo>
                <a:cubicBezTo>
                  <a:pt x="351" y="136"/>
                  <a:pt x="458" y="149"/>
                  <a:pt x="419" y="68"/>
                </a:cubicBezTo>
                <a:cubicBezTo>
                  <a:pt x="405" y="32"/>
                  <a:pt x="331" y="0"/>
                  <a:pt x="241"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3473451" y="6338444"/>
            <a:ext cx="131860" cy="164331"/>
          </a:xfrm>
          <a:custGeom>
            <a:avLst/>
            <a:gdLst/>
            <a:ahLst/>
            <a:cxnLst/>
            <a:rect l="l" t="t" r="r" b="b"/>
            <a:pathLst>
              <a:path w="474" h="730" extrusionOk="0">
                <a:moveTo>
                  <a:pt x="121" y="1"/>
                </a:moveTo>
                <a:cubicBezTo>
                  <a:pt x="27" y="163"/>
                  <a:pt x="1" y="364"/>
                  <a:pt x="121" y="526"/>
                </a:cubicBezTo>
                <a:cubicBezTo>
                  <a:pt x="215" y="649"/>
                  <a:pt x="393" y="730"/>
                  <a:pt x="393" y="730"/>
                </a:cubicBezTo>
                <a:cubicBezTo>
                  <a:pt x="393" y="730"/>
                  <a:pt x="474" y="568"/>
                  <a:pt x="406" y="364"/>
                </a:cubicBezTo>
                <a:cubicBezTo>
                  <a:pt x="338" y="163"/>
                  <a:pt x="121" y="1"/>
                  <a:pt x="12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3596965" y="6383692"/>
            <a:ext cx="86795" cy="119083"/>
          </a:xfrm>
          <a:custGeom>
            <a:avLst/>
            <a:gdLst/>
            <a:ahLst/>
            <a:cxnLst/>
            <a:rect l="l" t="t" r="r" b="b"/>
            <a:pathLst>
              <a:path w="312" h="529" extrusionOk="0">
                <a:moveTo>
                  <a:pt x="286" y="1"/>
                </a:moveTo>
                <a:cubicBezTo>
                  <a:pt x="286" y="1"/>
                  <a:pt x="163" y="43"/>
                  <a:pt x="82" y="163"/>
                </a:cubicBezTo>
                <a:cubicBezTo>
                  <a:pt x="1" y="286"/>
                  <a:pt x="56" y="529"/>
                  <a:pt x="56" y="529"/>
                </a:cubicBezTo>
                <a:cubicBezTo>
                  <a:pt x="56" y="529"/>
                  <a:pt x="231" y="419"/>
                  <a:pt x="286" y="257"/>
                </a:cubicBezTo>
                <a:cubicBezTo>
                  <a:pt x="312" y="176"/>
                  <a:pt x="286" y="1"/>
                  <a:pt x="286"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3435618" y="6458879"/>
            <a:ext cx="102095" cy="40295"/>
          </a:xfrm>
          <a:custGeom>
            <a:avLst/>
            <a:gdLst/>
            <a:ahLst/>
            <a:cxnLst/>
            <a:rect l="l" t="t" r="r" b="b"/>
            <a:pathLst>
              <a:path w="367" h="179" extrusionOk="0">
                <a:moveTo>
                  <a:pt x="104" y="1"/>
                </a:moveTo>
                <a:cubicBezTo>
                  <a:pt x="96" y="1"/>
                  <a:pt x="89" y="2"/>
                  <a:pt x="82" y="4"/>
                </a:cubicBezTo>
                <a:cubicBezTo>
                  <a:pt x="1" y="17"/>
                  <a:pt x="43" y="85"/>
                  <a:pt x="137" y="140"/>
                </a:cubicBezTo>
                <a:cubicBezTo>
                  <a:pt x="189" y="166"/>
                  <a:pt x="367" y="179"/>
                  <a:pt x="367" y="179"/>
                </a:cubicBezTo>
                <a:cubicBezTo>
                  <a:pt x="340" y="120"/>
                  <a:pt x="192" y="1"/>
                  <a:pt x="104"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3645649" y="5821365"/>
            <a:ext cx="109328" cy="170859"/>
          </a:xfrm>
          <a:custGeom>
            <a:avLst/>
            <a:gdLst/>
            <a:ahLst/>
            <a:cxnLst/>
            <a:rect l="l" t="t" r="r" b="b"/>
            <a:pathLst>
              <a:path w="393" h="759" extrusionOk="0">
                <a:moveTo>
                  <a:pt x="286" y="1"/>
                </a:moveTo>
                <a:cubicBezTo>
                  <a:pt x="124" y="82"/>
                  <a:pt x="1" y="244"/>
                  <a:pt x="30" y="448"/>
                </a:cubicBezTo>
                <a:cubicBezTo>
                  <a:pt x="56" y="610"/>
                  <a:pt x="163" y="759"/>
                  <a:pt x="163" y="759"/>
                </a:cubicBezTo>
                <a:cubicBezTo>
                  <a:pt x="163" y="759"/>
                  <a:pt x="312" y="649"/>
                  <a:pt x="354" y="448"/>
                </a:cubicBezTo>
                <a:cubicBezTo>
                  <a:pt x="393" y="244"/>
                  <a:pt x="286" y="1"/>
                  <a:pt x="286"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3717977" y="5924015"/>
            <a:ext cx="127131" cy="79915"/>
          </a:xfrm>
          <a:custGeom>
            <a:avLst/>
            <a:gdLst/>
            <a:ahLst/>
            <a:cxnLst/>
            <a:rect l="l" t="t" r="r" b="b"/>
            <a:pathLst>
              <a:path w="457" h="355" extrusionOk="0">
                <a:moveTo>
                  <a:pt x="408" y="1"/>
                </a:moveTo>
                <a:cubicBezTo>
                  <a:pt x="361" y="1"/>
                  <a:pt x="284" y="11"/>
                  <a:pt x="201" y="60"/>
                </a:cubicBezTo>
                <a:cubicBezTo>
                  <a:pt x="65" y="125"/>
                  <a:pt x="0" y="355"/>
                  <a:pt x="0" y="355"/>
                </a:cubicBezTo>
                <a:cubicBezTo>
                  <a:pt x="0" y="355"/>
                  <a:pt x="201" y="342"/>
                  <a:pt x="324" y="235"/>
                </a:cubicBezTo>
                <a:cubicBezTo>
                  <a:pt x="389" y="180"/>
                  <a:pt x="457" y="5"/>
                  <a:pt x="457" y="5"/>
                </a:cubicBezTo>
                <a:cubicBezTo>
                  <a:pt x="457" y="5"/>
                  <a:pt x="439" y="1"/>
                  <a:pt x="408"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3590290" y="5902405"/>
            <a:ext cx="67321" cy="67983"/>
          </a:xfrm>
          <a:custGeom>
            <a:avLst/>
            <a:gdLst/>
            <a:ahLst/>
            <a:cxnLst/>
            <a:rect l="l" t="t" r="r" b="b"/>
            <a:pathLst>
              <a:path w="242" h="302" extrusionOk="0">
                <a:moveTo>
                  <a:pt x="42" y="1"/>
                </a:moveTo>
                <a:cubicBezTo>
                  <a:pt x="0" y="1"/>
                  <a:pt x="7" y="72"/>
                  <a:pt x="54" y="156"/>
                </a:cubicBezTo>
                <a:cubicBezTo>
                  <a:pt x="80" y="208"/>
                  <a:pt x="229" y="302"/>
                  <a:pt x="229" y="302"/>
                </a:cubicBezTo>
                <a:cubicBezTo>
                  <a:pt x="242" y="221"/>
                  <a:pt x="148" y="33"/>
                  <a:pt x="67" y="7"/>
                </a:cubicBezTo>
                <a:cubicBezTo>
                  <a:pt x="57" y="3"/>
                  <a:pt x="49" y="1"/>
                  <a:pt x="42"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847977" y="6511330"/>
            <a:ext cx="97644" cy="137317"/>
          </a:xfrm>
          <a:custGeom>
            <a:avLst/>
            <a:gdLst/>
            <a:ahLst/>
            <a:cxnLst/>
            <a:rect l="l" t="t" r="r" b="b"/>
            <a:pathLst>
              <a:path w="351" h="610" extrusionOk="0">
                <a:moveTo>
                  <a:pt x="257" y="1"/>
                </a:moveTo>
                <a:cubicBezTo>
                  <a:pt x="257" y="1"/>
                  <a:pt x="82" y="108"/>
                  <a:pt x="40" y="299"/>
                </a:cubicBezTo>
                <a:cubicBezTo>
                  <a:pt x="1" y="500"/>
                  <a:pt x="121" y="610"/>
                  <a:pt x="121" y="610"/>
                </a:cubicBezTo>
                <a:cubicBezTo>
                  <a:pt x="121" y="610"/>
                  <a:pt x="296" y="513"/>
                  <a:pt x="325" y="367"/>
                </a:cubicBezTo>
                <a:cubicBezTo>
                  <a:pt x="351" y="218"/>
                  <a:pt x="257" y="1"/>
                  <a:pt x="257"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4794842" y="6535417"/>
            <a:ext cx="60645" cy="113231"/>
          </a:xfrm>
          <a:custGeom>
            <a:avLst/>
            <a:gdLst/>
            <a:ahLst/>
            <a:cxnLst/>
            <a:rect l="l" t="t" r="r" b="b"/>
            <a:pathLst>
              <a:path w="218" h="503" extrusionOk="0">
                <a:moveTo>
                  <a:pt x="82" y="1"/>
                </a:moveTo>
                <a:cubicBezTo>
                  <a:pt x="82" y="1"/>
                  <a:pt x="1" y="192"/>
                  <a:pt x="1" y="299"/>
                </a:cubicBezTo>
                <a:cubicBezTo>
                  <a:pt x="1" y="393"/>
                  <a:pt x="218" y="503"/>
                  <a:pt x="218" y="503"/>
                </a:cubicBezTo>
                <a:cubicBezTo>
                  <a:pt x="218" y="503"/>
                  <a:pt x="163" y="299"/>
                  <a:pt x="150" y="192"/>
                </a:cubicBezTo>
                <a:cubicBezTo>
                  <a:pt x="137" y="82"/>
                  <a:pt x="82" y="1"/>
                  <a:pt x="82"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4915575" y="6607452"/>
            <a:ext cx="86795" cy="41195"/>
          </a:xfrm>
          <a:custGeom>
            <a:avLst/>
            <a:gdLst/>
            <a:ahLst/>
            <a:cxnLst/>
            <a:rect l="l" t="t" r="r" b="b"/>
            <a:pathLst>
              <a:path w="312" h="183" extrusionOk="0">
                <a:moveTo>
                  <a:pt x="231" y="0"/>
                </a:moveTo>
                <a:cubicBezTo>
                  <a:pt x="91" y="0"/>
                  <a:pt x="1" y="183"/>
                  <a:pt x="1" y="183"/>
                </a:cubicBezTo>
                <a:cubicBezTo>
                  <a:pt x="312" y="183"/>
                  <a:pt x="270" y="5"/>
                  <a:pt x="270" y="5"/>
                </a:cubicBezTo>
                <a:cubicBezTo>
                  <a:pt x="257" y="2"/>
                  <a:pt x="244" y="0"/>
                  <a:pt x="231"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344952" y="5794353"/>
            <a:ext cx="128523" cy="161404"/>
          </a:xfrm>
          <a:custGeom>
            <a:avLst/>
            <a:gdLst/>
            <a:ahLst/>
            <a:cxnLst/>
            <a:rect l="l" t="t" r="r" b="b"/>
            <a:pathLst>
              <a:path w="462" h="717" extrusionOk="0">
                <a:moveTo>
                  <a:pt x="338" y="1"/>
                </a:moveTo>
                <a:cubicBezTo>
                  <a:pt x="338" y="1"/>
                  <a:pt x="121" y="163"/>
                  <a:pt x="69" y="351"/>
                </a:cubicBezTo>
                <a:cubicBezTo>
                  <a:pt x="1" y="555"/>
                  <a:pt x="82" y="717"/>
                  <a:pt x="82" y="717"/>
                </a:cubicBezTo>
                <a:cubicBezTo>
                  <a:pt x="82" y="717"/>
                  <a:pt x="244" y="649"/>
                  <a:pt x="338" y="513"/>
                </a:cubicBezTo>
                <a:cubicBezTo>
                  <a:pt x="461" y="351"/>
                  <a:pt x="445" y="150"/>
                  <a:pt x="338"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251204" y="5824291"/>
            <a:ext cx="87072" cy="113231"/>
          </a:xfrm>
          <a:custGeom>
            <a:avLst/>
            <a:gdLst/>
            <a:ahLst/>
            <a:cxnLst/>
            <a:rect l="l" t="t" r="r" b="b"/>
            <a:pathLst>
              <a:path w="313" h="503" extrusionOk="0">
                <a:moveTo>
                  <a:pt x="1" y="1"/>
                </a:moveTo>
                <a:cubicBezTo>
                  <a:pt x="1" y="1"/>
                  <a:pt x="1" y="179"/>
                  <a:pt x="40" y="273"/>
                </a:cubicBezTo>
                <a:cubicBezTo>
                  <a:pt x="108" y="406"/>
                  <a:pt x="296" y="503"/>
                  <a:pt x="296" y="503"/>
                </a:cubicBezTo>
                <a:cubicBezTo>
                  <a:pt x="296" y="503"/>
                  <a:pt x="312" y="260"/>
                  <a:pt x="215" y="137"/>
                </a:cubicBezTo>
                <a:cubicBezTo>
                  <a:pt x="121" y="30"/>
                  <a:pt x="1" y="1"/>
                  <a:pt x="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408937" y="5911859"/>
            <a:ext cx="101260" cy="40295"/>
          </a:xfrm>
          <a:custGeom>
            <a:avLst/>
            <a:gdLst/>
            <a:ahLst/>
            <a:cxnLst/>
            <a:rect l="l" t="t" r="r" b="b"/>
            <a:pathLst>
              <a:path w="364" h="179" extrusionOk="0">
                <a:moveTo>
                  <a:pt x="263" y="1"/>
                </a:moveTo>
                <a:cubicBezTo>
                  <a:pt x="186" y="1"/>
                  <a:pt x="37" y="120"/>
                  <a:pt x="1" y="179"/>
                </a:cubicBezTo>
                <a:cubicBezTo>
                  <a:pt x="1" y="179"/>
                  <a:pt x="176" y="166"/>
                  <a:pt x="244" y="140"/>
                </a:cubicBezTo>
                <a:cubicBezTo>
                  <a:pt x="325" y="98"/>
                  <a:pt x="364" y="17"/>
                  <a:pt x="283" y="4"/>
                </a:cubicBezTo>
                <a:cubicBezTo>
                  <a:pt x="277" y="2"/>
                  <a:pt x="270" y="1"/>
                  <a:pt x="263"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216987" y="5906682"/>
            <a:ext cx="105711" cy="49975"/>
          </a:xfrm>
          <a:custGeom>
            <a:avLst/>
            <a:gdLst/>
            <a:ahLst/>
            <a:cxnLst/>
            <a:rect l="l" t="t" r="r" b="b"/>
            <a:pathLst>
              <a:path w="380" h="222" extrusionOk="0">
                <a:moveTo>
                  <a:pt x="30" y="1"/>
                </a:moveTo>
                <a:lnTo>
                  <a:pt x="30" y="1"/>
                </a:lnTo>
                <a:cubicBezTo>
                  <a:pt x="30" y="1"/>
                  <a:pt x="1" y="82"/>
                  <a:pt x="124" y="163"/>
                </a:cubicBezTo>
                <a:cubicBezTo>
                  <a:pt x="205" y="212"/>
                  <a:pt x="282" y="222"/>
                  <a:pt x="330" y="222"/>
                </a:cubicBezTo>
                <a:cubicBezTo>
                  <a:pt x="361" y="222"/>
                  <a:pt x="380" y="218"/>
                  <a:pt x="380" y="218"/>
                </a:cubicBezTo>
                <a:cubicBezTo>
                  <a:pt x="380" y="218"/>
                  <a:pt x="273" y="27"/>
                  <a:pt x="30"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1336413" y="5404910"/>
            <a:ext cx="120176" cy="186165"/>
          </a:xfrm>
          <a:custGeom>
            <a:avLst/>
            <a:gdLst/>
            <a:ahLst/>
            <a:cxnLst/>
            <a:rect l="l" t="t" r="r" b="b"/>
            <a:pathLst>
              <a:path w="432" h="827" extrusionOk="0">
                <a:moveTo>
                  <a:pt x="231" y="1"/>
                </a:moveTo>
                <a:cubicBezTo>
                  <a:pt x="231" y="1"/>
                  <a:pt x="121" y="124"/>
                  <a:pt x="56" y="341"/>
                </a:cubicBezTo>
                <a:cubicBezTo>
                  <a:pt x="1" y="542"/>
                  <a:pt x="108" y="759"/>
                  <a:pt x="231" y="827"/>
                </a:cubicBezTo>
                <a:cubicBezTo>
                  <a:pt x="231" y="827"/>
                  <a:pt x="432" y="568"/>
                  <a:pt x="432" y="406"/>
                </a:cubicBezTo>
                <a:cubicBezTo>
                  <a:pt x="419" y="244"/>
                  <a:pt x="231" y="1"/>
                  <a:pt x="23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1284392" y="5496080"/>
            <a:ext cx="74832" cy="82616"/>
          </a:xfrm>
          <a:custGeom>
            <a:avLst/>
            <a:gdLst/>
            <a:ahLst/>
            <a:cxnLst/>
            <a:rect l="l" t="t" r="r" b="b"/>
            <a:pathLst>
              <a:path w="269" h="367" extrusionOk="0">
                <a:moveTo>
                  <a:pt x="26" y="1"/>
                </a:moveTo>
                <a:lnTo>
                  <a:pt x="26" y="1"/>
                </a:lnTo>
                <a:cubicBezTo>
                  <a:pt x="26" y="1"/>
                  <a:pt x="0" y="179"/>
                  <a:pt x="94" y="273"/>
                </a:cubicBezTo>
                <a:cubicBezTo>
                  <a:pt x="201" y="367"/>
                  <a:pt x="269" y="367"/>
                  <a:pt x="269" y="367"/>
                </a:cubicBezTo>
                <a:cubicBezTo>
                  <a:pt x="269" y="367"/>
                  <a:pt x="269" y="98"/>
                  <a:pt x="26"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11311387" y="4769872"/>
            <a:ext cx="112944" cy="40520"/>
          </a:xfrm>
          <a:custGeom>
            <a:avLst/>
            <a:gdLst/>
            <a:ahLst/>
            <a:cxnLst/>
            <a:rect l="l" t="t" r="r" b="b"/>
            <a:pathLst>
              <a:path w="406" h="180" extrusionOk="0">
                <a:moveTo>
                  <a:pt x="238" y="0"/>
                </a:moveTo>
                <a:cubicBezTo>
                  <a:pt x="204" y="0"/>
                  <a:pt x="168" y="4"/>
                  <a:pt x="134" y="16"/>
                </a:cubicBezTo>
                <a:cubicBezTo>
                  <a:pt x="1" y="55"/>
                  <a:pt x="1" y="178"/>
                  <a:pt x="1" y="178"/>
                </a:cubicBezTo>
                <a:cubicBezTo>
                  <a:pt x="1" y="178"/>
                  <a:pt x="20" y="180"/>
                  <a:pt x="50" y="180"/>
                </a:cubicBezTo>
                <a:cubicBezTo>
                  <a:pt x="99" y="180"/>
                  <a:pt x="176" y="175"/>
                  <a:pt x="244" y="149"/>
                </a:cubicBezTo>
                <a:cubicBezTo>
                  <a:pt x="338" y="123"/>
                  <a:pt x="406" y="29"/>
                  <a:pt x="406" y="29"/>
                </a:cubicBezTo>
                <a:cubicBezTo>
                  <a:pt x="406" y="29"/>
                  <a:pt x="328" y="0"/>
                  <a:pt x="238"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11277170" y="4736331"/>
            <a:ext cx="124628" cy="73611"/>
          </a:xfrm>
          <a:custGeom>
            <a:avLst/>
            <a:gdLst/>
            <a:ahLst/>
            <a:cxnLst/>
            <a:rect l="l" t="t" r="r" b="b"/>
            <a:pathLst>
              <a:path w="448" h="327" extrusionOk="0">
                <a:moveTo>
                  <a:pt x="398" y="1"/>
                </a:moveTo>
                <a:cubicBezTo>
                  <a:pt x="349" y="1"/>
                  <a:pt x="268" y="6"/>
                  <a:pt x="163" y="29"/>
                </a:cubicBezTo>
                <a:cubicBezTo>
                  <a:pt x="1" y="84"/>
                  <a:pt x="43" y="327"/>
                  <a:pt x="43" y="327"/>
                </a:cubicBezTo>
                <a:cubicBezTo>
                  <a:pt x="43" y="327"/>
                  <a:pt x="137" y="314"/>
                  <a:pt x="286" y="246"/>
                </a:cubicBezTo>
                <a:cubicBezTo>
                  <a:pt x="419" y="191"/>
                  <a:pt x="448" y="3"/>
                  <a:pt x="448" y="3"/>
                </a:cubicBezTo>
                <a:cubicBezTo>
                  <a:pt x="448" y="3"/>
                  <a:pt x="430" y="1"/>
                  <a:pt x="398"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11202338" y="4687933"/>
            <a:ext cx="101260" cy="122009"/>
          </a:xfrm>
          <a:custGeom>
            <a:avLst/>
            <a:gdLst/>
            <a:ahLst/>
            <a:cxnLst/>
            <a:rect l="l" t="t" r="r" b="b"/>
            <a:pathLst>
              <a:path w="364" h="542" extrusionOk="0">
                <a:moveTo>
                  <a:pt x="95" y="1"/>
                </a:moveTo>
                <a:cubicBezTo>
                  <a:pt x="14" y="124"/>
                  <a:pt x="1" y="270"/>
                  <a:pt x="95" y="393"/>
                </a:cubicBezTo>
                <a:cubicBezTo>
                  <a:pt x="176" y="487"/>
                  <a:pt x="312" y="542"/>
                  <a:pt x="312" y="542"/>
                </a:cubicBezTo>
                <a:cubicBezTo>
                  <a:pt x="312" y="542"/>
                  <a:pt x="364" y="419"/>
                  <a:pt x="325" y="270"/>
                </a:cubicBezTo>
                <a:cubicBezTo>
                  <a:pt x="270" y="124"/>
                  <a:pt x="95" y="1"/>
                  <a:pt x="95"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11299703" y="4721474"/>
            <a:ext cx="71493" cy="88468"/>
          </a:xfrm>
          <a:custGeom>
            <a:avLst/>
            <a:gdLst/>
            <a:ahLst/>
            <a:cxnLst/>
            <a:rect l="l" t="t" r="r" b="b"/>
            <a:pathLst>
              <a:path w="257" h="393" extrusionOk="0">
                <a:moveTo>
                  <a:pt x="231" y="1"/>
                </a:moveTo>
                <a:cubicBezTo>
                  <a:pt x="231" y="1"/>
                  <a:pt x="137" y="27"/>
                  <a:pt x="69" y="121"/>
                </a:cubicBezTo>
                <a:cubicBezTo>
                  <a:pt x="1" y="218"/>
                  <a:pt x="43" y="393"/>
                  <a:pt x="43" y="393"/>
                </a:cubicBezTo>
                <a:cubicBezTo>
                  <a:pt x="43" y="393"/>
                  <a:pt x="189" y="312"/>
                  <a:pt x="231" y="202"/>
                </a:cubicBezTo>
                <a:cubicBezTo>
                  <a:pt x="257" y="137"/>
                  <a:pt x="231" y="1"/>
                  <a:pt x="23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11168121" y="4775951"/>
            <a:ext cx="83177" cy="33992"/>
          </a:xfrm>
          <a:custGeom>
            <a:avLst/>
            <a:gdLst/>
            <a:ahLst/>
            <a:cxnLst/>
            <a:rect l="l" t="t" r="r" b="b"/>
            <a:pathLst>
              <a:path w="299" h="151" extrusionOk="0">
                <a:moveTo>
                  <a:pt x="81" y="1"/>
                </a:moveTo>
                <a:cubicBezTo>
                  <a:pt x="77" y="1"/>
                  <a:pt x="73" y="1"/>
                  <a:pt x="69" y="2"/>
                </a:cubicBezTo>
                <a:cubicBezTo>
                  <a:pt x="1" y="28"/>
                  <a:pt x="43" y="70"/>
                  <a:pt x="111" y="109"/>
                </a:cubicBezTo>
                <a:cubicBezTo>
                  <a:pt x="163" y="138"/>
                  <a:pt x="299" y="151"/>
                  <a:pt x="299" y="151"/>
                </a:cubicBezTo>
                <a:cubicBezTo>
                  <a:pt x="274" y="99"/>
                  <a:pt x="152" y="1"/>
                  <a:pt x="8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11299703" y="5754057"/>
            <a:ext cx="97644" cy="64607"/>
          </a:xfrm>
          <a:custGeom>
            <a:avLst/>
            <a:gdLst/>
            <a:ahLst/>
            <a:cxnLst/>
            <a:rect l="l" t="t" r="r" b="b"/>
            <a:pathLst>
              <a:path w="351" h="287" extrusionOk="0">
                <a:moveTo>
                  <a:pt x="309" y="1"/>
                </a:moveTo>
                <a:cubicBezTo>
                  <a:pt x="267" y="1"/>
                  <a:pt x="198" y="12"/>
                  <a:pt x="124" y="70"/>
                </a:cubicBezTo>
                <a:cubicBezTo>
                  <a:pt x="1" y="151"/>
                  <a:pt x="56" y="287"/>
                  <a:pt x="56" y="287"/>
                </a:cubicBezTo>
                <a:cubicBezTo>
                  <a:pt x="56" y="287"/>
                  <a:pt x="163" y="167"/>
                  <a:pt x="176" y="112"/>
                </a:cubicBezTo>
                <a:cubicBezTo>
                  <a:pt x="205" y="44"/>
                  <a:pt x="351" y="5"/>
                  <a:pt x="351" y="5"/>
                </a:cubicBezTo>
                <a:cubicBezTo>
                  <a:pt x="351" y="5"/>
                  <a:pt x="335" y="1"/>
                  <a:pt x="309"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11337536" y="5767114"/>
            <a:ext cx="112944" cy="51551"/>
          </a:xfrm>
          <a:custGeom>
            <a:avLst/>
            <a:gdLst/>
            <a:ahLst/>
            <a:cxnLst/>
            <a:rect l="l" t="t" r="r" b="b"/>
            <a:pathLst>
              <a:path w="406" h="229" extrusionOk="0">
                <a:moveTo>
                  <a:pt x="293" y="1"/>
                </a:moveTo>
                <a:cubicBezTo>
                  <a:pt x="238" y="1"/>
                  <a:pt x="172" y="9"/>
                  <a:pt x="121" y="41"/>
                </a:cubicBezTo>
                <a:cubicBezTo>
                  <a:pt x="27" y="93"/>
                  <a:pt x="1" y="229"/>
                  <a:pt x="1" y="229"/>
                </a:cubicBezTo>
                <a:cubicBezTo>
                  <a:pt x="1" y="229"/>
                  <a:pt x="134" y="216"/>
                  <a:pt x="244" y="174"/>
                </a:cubicBezTo>
                <a:cubicBezTo>
                  <a:pt x="338" y="135"/>
                  <a:pt x="406" y="12"/>
                  <a:pt x="406" y="12"/>
                </a:cubicBezTo>
                <a:cubicBezTo>
                  <a:pt x="406" y="12"/>
                  <a:pt x="356" y="1"/>
                  <a:pt x="293"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11363685" y="5800204"/>
            <a:ext cx="94027" cy="24312"/>
          </a:xfrm>
          <a:custGeom>
            <a:avLst/>
            <a:gdLst/>
            <a:ahLst/>
            <a:cxnLst/>
            <a:rect l="l" t="t" r="r" b="b"/>
            <a:pathLst>
              <a:path w="338" h="108" extrusionOk="0">
                <a:moveTo>
                  <a:pt x="189" y="1"/>
                </a:moveTo>
                <a:cubicBezTo>
                  <a:pt x="108" y="1"/>
                  <a:pt x="1" y="82"/>
                  <a:pt x="1" y="82"/>
                </a:cubicBezTo>
                <a:cubicBezTo>
                  <a:pt x="1" y="82"/>
                  <a:pt x="121" y="108"/>
                  <a:pt x="202" y="108"/>
                </a:cubicBezTo>
                <a:cubicBezTo>
                  <a:pt x="283" y="108"/>
                  <a:pt x="338" y="56"/>
                  <a:pt x="338" y="56"/>
                </a:cubicBezTo>
                <a:cubicBezTo>
                  <a:pt x="338" y="56"/>
                  <a:pt x="283" y="14"/>
                  <a:pt x="189"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11306937" y="5718490"/>
            <a:ext cx="79561" cy="100173"/>
          </a:xfrm>
          <a:custGeom>
            <a:avLst/>
            <a:gdLst/>
            <a:ahLst/>
            <a:cxnLst/>
            <a:rect l="l" t="t" r="r" b="b"/>
            <a:pathLst>
              <a:path w="286" h="445" extrusionOk="0">
                <a:moveTo>
                  <a:pt x="218" y="1"/>
                </a:moveTo>
                <a:cubicBezTo>
                  <a:pt x="218" y="1"/>
                  <a:pt x="69" y="82"/>
                  <a:pt x="43" y="228"/>
                </a:cubicBezTo>
                <a:cubicBezTo>
                  <a:pt x="1" y="364"/>
                  <a:pt x="111" y="445"/>
                  <a:pt x="111" y="445"/>
                </a:cubicBezTo>
                <a:cubicBezTo>
                  <a:pt x="111" y="445"/>
                  <a:pt x="244" y="377"/>
                  <a:pt x="273" y="270"/>
                </a:cubicBezTo>
                <a:cubicBezTo>
                  <a:pt x="286" y="163"/>
                  <a:pt x="218" y="1"/>
                  <a:pt x="218"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11266321" y="5736723"/>
            <a:ext cx="48961" cy="81940"/>
          </a:xfrm>
          <a:custGeom>
            <a:avLst/>
            <a:gdLst/>
            <a:ahLst/>
            <a:cxnLst/>
            <a:rect l="l" t="t" r="r" b="b"/>
            <a:pathLst>
              <a:path w="176" h="364" extrusionOk="0">
                <a:moveTo>
                  <a:pt x="66" y="1"/>
                </a:moveTo>
                <a:cubicBezTo>
                  <a:pt x="66" y="1"/>
                  <a:pt x="1" y="147"/>
                  <a:pt x="1" y="215"/>
                </a:cubicBezTo>
                <a:cubicBezTo>
                  <a:pt x="1" y="296"/>
                  <a:pt x="176" y="364"/>
                  <a:pt x="176" y="364"/>
                </a:cubicBezTo>
                <a:cubicBezTo>
                  <a:pt x="176" y="364"/>
                  <a:pt x="134" y="228"/>
                  <a:pt x="121" y="147"/>
                </a:cubicBezTo>
                <a:cubicBezTo>
                  <a:pt x="121" y="66"/>
                  <a:pt x="66" y="1"/>
                  <a:pt x="66"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11363686" y="5790749"/>
            <a:ext cx="70937" cy="28139"/>
          </a:xfrm>
          <a:custGeom>
            <a:avLst/>
            <a:gdLst/>
            <a:ahLst/>
            <a:cxnLst/>
            <a:rect l="l" t="t" r="r" b="b"/>
            <a:pathLst>
              <a:path w="255" h="125" extrusionOk="0">
                <a:moveTo>
                  <a:pt x="196" y="0"/>
                </a:moveTo>
                <a:cubicBezTo>
                  <a:pt x="79" y="0"/>
                  <a:pt x="1" y="124"/>
                  <a:pt x="1" y="124"/>
                </a:cubicBezTo>
                <a:cubicBezTo>
                  <a:pt x="13" y="124"/>
                  <a:pt x="24" y="125"/>
                  <a:pt x="35" y="125"/>
                </a:cubicBezTo>
                <a:cubicBezTo>
                  <a:pt x="254" y="125"/>
                  <a:pt x="231" y="4"/>
                  <a:pt x="231" y="4"/>
                </a:cubicBezTo>
                <a:cubicBezTo>
                  <a:pt x="219" y="1"/>
                  <a:pt x="207" y="0"/>
                  <a:pt x="196" y="0"/>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2591318" y="4878827"/>
            <a:ext cx="93749" cy="64607"/>
          </a:xfrm>
          <a:custGeom>
            <a:avLst/>
            <a:gdLst/>
            <a:ahLst/>
            <a:cxnLst/>
            <a:rect l="l" t="t" r="r" b="b"/>
            <a:pathLst>
              <a:path w="337" h="287" extrusionOk="0">
                <a:moveTo>
                  <a:pt x="295" y="1"/>
                </a:moveTo>
                <a:cubicBezTo>
                  <a:pt x="253" y="1"/>
                  <a:pt x="186" y="12"/>
                  <a:pt x="120" y="70"/>
                </a:cubicBezTo>
                <a:cubicBezTo>
                  <a:pt x="0" y="151"/>
                  <a:pt x="52" y="287"/>
                  <a:pt x="52" y="287"/>
                </a:cubicBezTo>
                <a:cubicBezTo>
                  <a:pt x="52" y="287"/>
                  <a:pt x="162" y="167"/>
                  <a:pt x="175" y="112"/>
                </a:cubicBezTo>
                <a:cubicBezTo>
                  <a:pt x="201" y="57"/>
                  <a:pt x="337" y="5"/>
                  <a:pt x="337" y="5"/>
                </a:cubicBezTo>
                <a:cubicBezTo>
                  <a:pt x="337" y="5"/>
                  <a:pt x="321" y="1"/>
                  <a:pt x="295"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2628039" y="4893009"/>
            <a:ext cx="112944" cy="53351"/>
          </a:xfrm>
          <a:custGeom>
            <a:avLst/>
            <a:gdLst/>
            <a:ahLst/>
            <a:cxnLst/>
            <a:rect l="l" t="t" r="r" b="b"/>
            <a:pathLst>
              <a:path w="406" h="237" extrusionOk="0">
                <a:moveTo>
                  <a:pt x="310" y="1"/>
                </a:moveTo>
                <a:cubicBezTo>
                  <a:pt x="252" y="1"/>
                  <a:pt x="179" y="8"/>
                  <a:pt x="124" y="36"/>
                </a:cubicBezTo>
                <a:cubicBezTo>
                  <a:pt x="14" y="88"/>
                  <a:pt x="1" y="237"/>
                  <a:pt x="1" y="237"/>
                </a:cubicBezTo>
                <a:cubicBezTo>
                  <a:pt x="1" y="237"/>
                  <a:pt x="137" y="211"/>
                  <a:pt x="231" y="169"/>
                </a:cubicBezTo>
                <a:cubicBezTo>
                  <a:pt x="338" y="143"/>
                  <a:pt x="406" y="7"/>
                  <a:pt x="406" y="7"/>
                </a:cubicBezTo>
                <a:cubicBezTo>
                  <a:pt x="406" y="7"/>
                  <a:pt x="365" y="1"/>
                  <a:pt x="310"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2654188" y="4927675"/>
            <a:ext cx="94861" cy="21611"/>
          </a:xfrm>
          <a:custGeom>
            <a:avLst/>
            <a:gdLst/>
            <a:ahLst/>
            <a:cxnLst/>
            <a:rect l="l" t="t" r="r" b="b"/>
            <a:pathLst>
              <a:path w="341" h="96" extrusionOk="0">
                <a:moveTo>
                  <a:pt x="176" y="1"/>
                </a:moveTo>
                <a:cubicBezTo>
                  <a:pt x="97" y="1"/>
                  <a:pt x="1" y="83"/>
                  <a:pt x="1" y="83"/>
                </a:cubicBezTo>
                <a:cubicBezTo>
                  <a:pt x="1" y="83"/>
                  <a:pt x="124" y="96"/>
                  <a:pt x="205" y="96"/>
                </a:cubicBezTo>
                <a:cubicBezTo>
                  <a:pt x="286" y="96"/>
                  <a:pt x="341" y="57"/>
                  <a:pt x="341" y="57"/>
                </a:cubicBezTo>
                <a:cubicBezTo>
                  <a:pt x="341" y="57"/>
                  <a:pt x="273" y="2"/>
                  <a:pt x="192" y="2"/>
                </a:cubicBezTo>
                <a:cubicBezTo>
                  <a:pt x="187" y="1"/>
                  <a:pt x="181" y="1"/>
                  <a:pt x="176"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2598273" y="4843259"/>
            <a:ext cx="78727" cy="103100"/>
          </a:xfrm>
          <a:custGeom>
            <a:avLst/>
            <a:gdLst/>
            <a:ahLst/>
            <a:cxnLst/>
            <a:rect l="l" t="t" r="r" b="b"/>
            <a:pathLst>
              <a:path w="283" h="458" extrusionOk="0">
                <a:moveTo>
                  <a:pt x="218" y="1"/>
                </a:moveTo>
                <a:cubicBezTo>
                  <a:pt x="218" y="1"/>
                  <a:pt x="69" y="82"/>
                  <a:pt x="40" y="228"/>
                </a:cubicBezTo>
                <a:cubicBezTo>
                  <a:pt x="1" y="377"/>
                  <a:pt x="108" y="458"/>
                  <a:pt x="108" y="458"/>
                </a:cubicBezTo>
                <a:cubicBezTo>
                  <a:pt x="108" y="458"/>
                  <a:pt x="244" y="377"/>
                  <a:pt x="270" y="270"/>
                </a:cubicBezTo>
                <a:cubicBezTo>
                  <a:pt x="283" y="163"/>
                  <a:pt x="218" y="1"/>
                  <a:pt x="218"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2556824" y="4861492"/>
            <a:ext cx="48961" cy="84867"/>
          </a:xfrm>
          <a:custGeom>
            <a:avLst/>
            <a:gdLst/>
            <a:ahLst/>
            <a:cxnLst/>
            <a:rect l="l" t="t" r="r" b="b"/>
            <a:pathLst>
              <a:path w="176" h="377" extrusionOk="0">
                <a:moveTo>
                  <a:pt x="69" y="1"/>
                </a:moveTo>
                <a:cubicBezTo>
                  <a:pt x="69" y="1"/>
                  <a:pt x="1" y="147"/>
                  <a:pt x="1" y="215"/>
                </a:cubicBezTo>
                <a:cubicBezTo>
                  <a:pt x="1" y="296"/>
                  <a:pt x="176" y="377"/>
                  <a:pt x="176" y="377"/>
                </a:cubicBezTo>
                <a:cubicBezTo>
                  <a:pt x="176" y="377"/>
                  <a:pt x="137" y="228"/>
                  <a:pt x="124" y="147"/>
                </a:cubicBezTo>
                <a:cubicBezTo>
                  <a:pt x="124" y="66"/>
                  <a:pt x="69" y="1"/>
                  <a:pt x="69"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2654188" y="4915519"/>
            <a:ext cx="72328" cy="30840"/>
          </a:xfrm>
          <a:custGeom>
            <a:avLst/>
            <a:gdLst/>
            <a:ahLst/>
            <a:cxnLst/>
            <a:rect l="l" t="t" r="r" b="b"/>
            <a:pathLst>
              <a:path w="260" h="137" extrusionOk="0">
                <a:moveTo>
                  <a:pt x="195" y="0"/>
                </a:moveTo>
                <a:cubicBezTo>
                  <a:pt x="69" y="0"/>
                  <a:pt x="1" y="137"/>
                  <a:pt x="1" y="137"/>
                </a:cubicBezTo>
                <a:cubicBezTo>
                  <a:pt x="260" y="137"/>
                  <a:pt x="231" y="4"/>
                  <a:pt x="231" y="4"/>
                </a:cubicBezTo>
                <a:cubicBezTo>
                  <a:pt x="219" y="2"/>
                  <a:pt x="207" y="0"/>
                  <a:pt x="195" y="0"/>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5779348" y="5098310"/>
            <a:ext cx="67600" cy="39844"/>
          </a:xfrm>
          <a:custGeom>
            <a:avLst/>
            <a:gdLst/>
            <a:ahLst/>
            <a:cxnLst/>
            <a:rect l="l" t="t" r="r" b="b"/>
            <a:pathLst>
              <a:path w="243" h="177" extrusionOk="0">
                <a:moveTo>
                  <a:pt x="210" y="1"/>
                </a:moveTo>
                <a:cubicBezTo>
                  <a:pt x="166" y="1"/>
                  <a:pt x="1" y="113"/>
                  <a:pt x="13" y="177"/>
                </a:cubicBezTo>
                <a:cubicBezTo>
                  <a:pt x="13" y="177"/>
                  <a:pt x="81" y="164"/>
                  <a:pt x="136" y="122"/>
                </a:cubicBezTo>
                <a:cubicBezTo>
                  <a:pt x="188" y="67"/>
                  <a:pt x="243" y="28"/>
                  <a:pt x="217" y="2"/>
                </a:cubicBezTo>
                <a:cubicBezTo>
                  <a:pt x="215" y="1"/>
                  <a:pt x="213" y="1"/>
                  <a:pt x="210"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5813287" y="5088179"/>
            <a:ext cx="112944" cy="49975"/>
          </a:xfrm>
          <a:custGeom>
            <a:avLst/>
            <a:gdLst/>
            <a:ahLst/>
            <a:cxnLst/>
            <a:rect l="l" t="t" r="r" b="b"/>
            <a:pathLst>
              <a:path w="406" h="222" extrusionOk="0">
                <a:moveTo>
                  <a:pt x="302" y="1"/>
                </a:moveTo>
                <a:cubicBezTo>
                  <a:pt x="268" y="1"/>
                  <a:pt x="226" y="5"/>
                  <a:pt x="176" y="18"/>
                </a:cubicBezTo>
                <a:cubicBezTo>
                  <a:pt x="14" y="60"/>
                  <a:pt x="1" y="222"/>
                  <a:pt x="1" y="222"/>
                </a:cubicBezTo>
                <a:cubicBezTo>
                  <a:pt x="1" y="222"/>
                  <a:pt x="134" y="209"/>
                  <a:pt x="244" y="167"/>
                </a:cubicBezTo>
                <a:cubicBezTo>
                  <a:pt x="351" y="128"/>
                  <a:pt x="406" y="18"/>
                  <a:pt x="406" y="18"/>
                </a:cubicBezTo>
                <a:cubicBezTo>
                  <a:pt x="406" y="18"/>
                  <a:pt x="370" y="1"/>
                  <a:pt x="302"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5839437" y="5123072"/>
            <a:ext cx="82343" cy="18009"/>
          </a:xfrm>
          <a:custGeom>
            <a:avLst/>
            <a:gdLst/>
            <a:ahLst/>
            <a:cxnLst/>
            <a:rect l="l" t="t" r="r" b="b"/>
            <a:pathLst>
              <a:path w="296" h="80" extrusionOk="0">
                <a:moveTo>
                  <a:pt x="159" y="1"/>
                </a:moveTo>
                <a:cubicBezTo>
                  <a:pt x="107" y="1"/>
                  <a:pt x="46" y="15"/>
                  <a:pt x="1" y="54"/>
                </a:cubicBezTo>
                <a:cubicBezTo>
                  <a:pt x="1" y="54"/>
                  <a:pt x="108" y="80"/>
                  <a:pt x="163" y="80"/>
                </a:cubicBezTo>
                <a:cubicBezTo>
                  <a:pt x="231" y="80"/>
                  <a:pt x="296" y="80"/>
                  <a:pt x="270" y="38"/>
                </a:cubicBezTo>
                <a:cubicBezTo>
                  <a:pt x="263" y="18"/>
                  <a:pt x="216" y="1"/>
                  <a:pt x="159"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5797988" y="5040231"/>
            <a:ext cx="83177" cy="97923"/>
          </a:xfrm>
          <a:custGeom>
            <a:avLst/>
            <a:gdLst/>
            <a:ahLst/>
            <a:cxnLst/>
            <a:rect l="l" t="t" r="r" b="b"/>
            <a:pathLst>
              <a:path w="299" h="435" extrusionOk="0">
                <a:moveTo>
                  <a:pt x="218" y="1"/>
                </a:moveTo>
                <a:cubicBezTo>
                  <a:pt x="218" y="1"/>
                  <a:pt x="82" y="98"/>
                  <a:pt x="40" y="218"/>
                </a:cubicBezTo>
                <a:cubicBezTo>
                  <a:pt x="1" y="341"/>
                  <a:pt x="56" y="435"/>
                  <a:pt x="56" y="435"/>
                </a:cubicBezTo>
                <a:cubicBezTo>
                  <a:pt x="56" y="435"/>
                  <a:pt x="163" y="380"/>
                  <a:pt x="218" y="312"/>
                </a:cubicBezTo>
                <a:cubicBezTo>
                  <a:pt x="299" y="218"/>
                  <a:pt x="283" y="98"/>
                  <a:pt x="218"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5737621" y="5058465"/>
            <a:ext cx="57028" cy="67308"/>
          </a:xfrm>
          <a:custGeom>
            <a:avLst/>
            <a:gdLst/>
            <a:ahLst/>
            <a:cxnLst/>
            <a:rect l="l" t="t" r="r" b="b"/>
            <a:pathLst>
              <a:path w="205" h="299" extrusionOk="0">
                <a:moveTo>
                  <a:pt x="1" y="1"/>
                </a:moveTo>
                <a:cubicBezTo>
                  <a:pt x="1" y="1"/>
                  <a:pt x="1" y="111"/>
                  <a:pt x="30" y="163"/>
                </a:cubicBezTo>
                <a:cubicBezTo>
                  <a:pt x="69" y="244"/>
                  <a:pt x="192" y="299"/>
                  <a:pt x="192" y="299"/>
                </a:cubicBezTo>
                <a:cubicBezTo>
                  <a:pt x="192" y="299"/>
                  <a:pt x="205" y="150"/>
                  <a:pt x="137" y="82"/>
                </a:cubicBezTo>
                <a:cubicBezTo>
                  <a:pt x="82" y="17"/>
                  <a:pt x="1" y="1"/>
                  <a:pt x="1"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5839436" y="5110015"/>
            <a:ext cx="67877" cy="25212"/>
          </a:xfrm>
          <a:custGeom>
            <a:avLst/>
            <a:gdLst/>
            <a:ahLst/>
            <a:cxnLst/>
            <a:rect l="l" t="t" r="r" b="b"/>
            <a:pathLst>
              <a:path w="244" h="112" extrusionOk="0">
                <a:moveTo>
                  <a:pt x="176" y="0"/>
                </a:moveTo>
                <a:cubicBezTo>
                  <a:pt x="119" y="0"/>
                  <a:pt x="25" y="73"/>
                  <a:pt x="1" y="112"/>
                </a:cubicBezTo>
                <a:cubicBezTo>
                  <a:pt x="1" y="112"/>
                  <a:pt x="121" y="112"/>
                  <a:pt x="150" y="83"/>
                </a:cubicBezTo>
                <a:cubicBezTo>
                  <a:pt x="215" y="57"/>
                  <a:pt x="244" y="15"/>
                  <a:pt x="189" y="2"/>
                </a:cubicBezTo>
                <a:cubicBezTo>
                  <a:pt x="185" y="1"/>
                  <a:pt x="181" y="0"/>
                  <a:pt x="176" y="0"/>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5715087" y="5107313"/>
            <a:ext cx="67877" cy="31291"/>
          </a:xfrm>
          <a:custGeom>
            <a:avLst/>
            <a:gdLst/>
            <a:ahLst/>
            <a:cxnLst/>
            <a:rect l="l" t="t" r="r" b="b"/>
            <a:pathLst>
              <a:path w="244" h="139" extrusionOk="0">
                <a:moveTo>
                  <a:pt x="14" y="1"/>
                </a:moveTo>
                <a:cubicBezTo>
                  <a:pt x="14" y="1"/>
                  <a:pt x="1" y="56"/>
                  <a:pt x="82" y="95"/>
                </a:cubicBezTo>
                <a:cubicBezTo>
                  <a:pt x="137" y="132"/>
                  <a:pt x="192" y="138"/>
                  <a:pt x="222" y="138"/>
                </a:cubicBezTo>
                <a:cubicBezTo>
                  <a:pt x="236" y="138"/>
                  <a:pt x="244" y="137"/>
                  <a:pt x="244" y="137"/>
                </a:cubicBezTo>
                <a:cubicBezTo>
                  <a:pt x="244" y="137"/>
                  <a:pt x="176" y="27"/>
                  <a:pt x="14"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667929" y="4642010"/>
            <a:ext cx="86516" cy="49073"/>
          </a:xfrm>
          <a:custGeom>
            <a:avLst/>
            <a:gdLst/>
            <a:ahLst/>
            <a:cxnLst/>
            <a:rect l="l" t="t" r="r" b="b"/>
            <a:pathLst>
              <a:path w="311" h="218" extrusionOk="0">
                <a:moveTo>
                  <a:pt x="257" y="0"/>
                </a:moveTo>
                <a:cubicBezTo>
                  <a:pt x="192" y="0"/>
                  <a:pt x="1" y="132"/>
                  <a:pt x="13" y="218"/>
                </a:cubicBezTo>
                <a:cubicBezTo>
                  <a:pt x="13" y="218"/>
                  <a:pt x="94" y="205"/>
                  <a:pt x="162" y="150"/>
                </a:cubicBezTo>
                <a:cubicBezTo>
                  <a:pt x="243" y="98"/>
                  <a:pt x="311" y="30"/>
                  <a:pt x="272" y="4"/>
                </a:cubicBezTo>
                <a:cubicBezTo>
                  <a:pt x="268" y="1"/>
                  <a:pt x="263" y="0"/>
                  <a:pt x="257"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709100" y="4627828"/>
            <a:ext cx="142709" cy="63256"/>
          </a:xfrm>
          <a:custGeom>
            <a:avLst/>
            <a:gdLst/>
            <a:ahLst/>
            <a:cxnLst/>
            <a:rect l="l" t="t" r="r" b="b"/>
            <a:pathLst>
              <a:path w="513" h="281" extrusionOk="0">
                <a:moveTo>
                  <a:pt x="378" y="0"/>
                </a:moveTo>
                <a:cubicBezTo>
                  <a:pt x="334" y="0"/>
                  <a:pt x="281" y="7"/>
                  <a:pt x="218" y="25"/>
                </a:cubicBezTo>
                <a:cubicBezTo>
                  <a:pt x="27" y="80"/>
                  <a:pt x="1" y="281"/>
                  <a:pt x="1" y="281"/>
                </a:cubicBezTo>
                <a:cubicBezTo>
                  <a:pt x="1" y="281"/>
                  <a:pt x="176" y="268"/>
                  <a:pt x="312" y="213"/>
                </a:cubicBezTo>
                <a:cubicBezTo>
                  <a:pt x="448" y="161"/>
                  <a:pt x="513" y="25"/>
                  <a:pt x="513" y="25"/>
                </a:cubicBezTo>
                <a:cubicBezTo>
                  <a:pt x="513" y="25"/>
                  <a:pt x="465" y="0"/>
                  <a:pt x="378"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743597" y="4672401"/>
            <a:ext cx="104599" cy="25212"/>
          </a:xfrm>
          <a:custGeom>
            <a:avLst/>
            <a:gdLst/>
            <a:ahLst/>
            <a:cxnLst/>
            <a:rect l="l" t="t" r="r" b="b"/>
            <a:pathLst>
              <a:path w="376" h="112" extrusionOk="0">
                <a:moveTo>
                  <a:pt x="200" y="1"/>
                </a:moveTo>
                <a:cubicBezTo>
                  <a:pt x="134" y="1"/>
                  <a:pt x="57" y="19"/>
                  <a:pt x="0" y="70"/>
                </a:cubicBezTo>
                <a:cubicBezTo>
                  <a:pt x="0" y="70"/>
                  <a:pt x="120" y="112"/>
                  <a:pt x="201" y="112"/>
                </a:cubicBezTo>
                <a:cubicBezTo>
                  <a:pt x="282" y="96"/>
                  <a:pt x="376" y="112"/>
                  <a:pt x="337" y="44"/>
                </a:cubicBezTo>
                <a:cubicBezTo>
                  <a:pt x="330" y="22"/>
                  <a:pt x="272" y="1"/>
                  <a:pt x="200"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690185" y="4569750"/>
            <a:ext cx="105711" cy="121335"/>
          </a:xfrm>
          <a:custGeom>
            <a:avLst/>
            <a:gdLst/>
            <a:ahLst/>
            <a:cxnLst/>
            <a:rect l="l" t="t" r="r" b="b"/>
            <a:pathLst>
              <a:path w="380" h="539" extrusionOk="0">
                <a:moveTo>
                  <a:pt x="286" y="1"/>
                </a:moveTo>
                <a:cubicBezTo>
                  <a:pt x="286" y="1"/>
                  <a:pt x="111" y="121"/>
                  <a:pt x="56" y="270"/>
                </a:cubicBezTo>
                <a:cubicBezTo>
                  <a:pt x="1" y="419"/>
                  <a:pt x="69" y="539"/>
                  <a:pt x="69" y="539"/>
                </a:cubicBezTo>
                <a:cubicBezTo>
                  <a:pt x="69" y="539"/>
                  <a:pt x="205" y="487"/>
                  <a:pt x="286" y="390"/>
                </a:cubicBezTo>
                <a:cubicBezTo>
                  <a:pt x="380" y="270"/>
                  <a:pt x="367" y="108"/>
                  <a:pt x="286"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615351" y="4593837"/>
            <a:ext cx="71493" cy="81940"/>
          </a:xfrm>
          <a:custGeom>
            <a:avLst/>
            <a:gdLst/>
            <a:ahLst/>
            <a:cxnLst/>
            <a:rect l="l" t="t" r="r" b="b"/>
            <a:pathLst>
              <a:path w="257" h="364" extrusionOk="0">
                <a:moveTo>
                  <a:pt x="1" y="1"/>
                </a:moveTo>
                <a:cubicBezTo>
                  <a:pt x="1" y="1"/>
                  <a:pt x="1" y="121"/>
                  <a:pt x="27" y="189"/>
                </a:cubicBezTo>
                <a:cubicBezTo>
                  <a:pt x="82" y="299"/>
                  <a:pt x="231" y="364"/>
                  <a:pt x="231" y="364"/>
                </a:cubicBezTo>
                <a:cubicBezTo>
                  <a:pt x="231" y="364"/>
                  <a:pt x="257" y="176"/>
                  <a:pt x="176" y="95"/>
                </a:cubicBezTo>
                <a:cubicBezTo>
                  <a:pt x="95" y="14"/>
                  <a:pt x="1" y="1"/>
                  <a:pt x="1"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743597" y="4657093"/>
            <a:ext cx="82065" cy="31065"/>
          </a:xfrm>
          <a:custGeom>
            <a:avLst/>
            <a:gdLst/>
            <a:ahLst/>
            <a:cxnLst/>
            <a:rect l="l" t="t" r="r" b="b"/>
            <a:pathLst>
              <a:path w="295" h="138" extrusionOk="0">
                <a:moveTo>
                  <a:pt x="214" y="1"/>
                </a:moveTo>
                <a:cubicBezTo>
                  <a:pt x="145" y="1"/>
                  <a:pt x="24" y="86"/>
                  <a:pt x="0" y="138"/>
                </a:cubicBezTo>
                <a:cubicBezTo>
                  <a:pt x="0" y="138"/>
                  <a:pt x="146" y="125"/>
                  <a:pt x="188" y="112"/>
                </a:cubicBezTo>
                <a:cubicBezTo>
                  <a:pt x="269" y="70"/>
                  <a:pt x="295" y="18"/>
                  <a:pt x="227" y="2"/>
                </a:cubicBezTo>
                <a:cubicBezTo>
                  <a:pt x="223" y="1"/>
                  <a:pt x="218" y="1"/>
                  <a:pt x="214"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585864" y="4654391"/>
            <a:ext cx="85681" cy="36919"/>
          </a:xfrm>
          <a:custGeom>
            <a:avLst/>
            <a:gdLst/>
            <a:ahLst/>
            <a:cxnLst/>
            <a:rect l="l" t="t" r="r" b="b"/>
            <a:pathLst>
              <a:path w="308" h="164" extrusionOk="0">
                <a:moveTo>
                  <a:pt x="26" y="1"/>
                </a:moveTo>
                <a:cubicBezTo>
                  <a:pt x="26" y="1"/>
                  <a:pt x="0" y="56"/>
                  <a:pt x="107" y="111"/>
                </a:cubicBezTo>
                <a:cubicBezTo>
                  <a:pt x="183" y="157"/>
                  <a:pt x="253" y="164"/>
                  <a:pt x="287" y="164"/>
                </a:cubicBezTo>
                <a:cubicBezTo>
                  <a:pt x="300" y="164"/>
                  <a:pt x="308" y="163"/>
                  <a:pt x="308" y="163"/>
                </a:cubicBezTo>
                <a:cubicBezTo>
                  <a:pt x="308" y="163"/>
                  <a:pt x="214" y="30"/>
                  <a:pt x="26"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5846670" y="4520901"/>
            <a:ext cx="322975" cy="498393"/>
          </a:xfrm>
          <a:custGeom>
            <a:avLst/>
            <a:gdLst/>
            <a:ahLst/>
            <a:cxnLst/>
            <a:rect l="l" t="t" r="r" b="b"/>
            <a:pathLst>
              <a:path w="1161" h="2214" extrusionOk="0">
                <a:moveTo>
                  <a:pt x="623" y="1"/>
                </a:moveTo>
                <a:cubicBezTo>
                  <a:pt x="623" y="1"/>
                  <a:pt x="286" y="406"/>
                  <a:pt x="150" y="1271"/>
                </a:cubicBezTo>
                <a:cubicBezTo>
                  <a:pt x="1" y="2133"/>
                  <a:pt x="623" y="2214"/>
                  <a:pt x="623" y="2214"/>
                </a:cubicBezTo>
                <a:cubicBezTo>
                  <a:pt x="623" y="2214"/>
                  <a:pt x="1161" y="2065"/>
                  <a:pt x="1054" y="1271"/>
                </a:cubicBezTo>
                <a:cubicBezTo>
                  <a:pt x="960" y="474"/>
                  <a:pt x="623" y="1"/>
                  <a:pt x="623"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5997168" y="4794409"/>
            <a:ext cx="41728" cy="340816"/>
          </a:xfrm>
          <a:custGeom>
            <a:avLst/>
            <a:gdLst/>
            <a:ahLst/>
            <a:cxnLst/>
            <a:rect l="l" t="t" r="r" b="b"/>
            <a:pathLst>
              <a:path w="150" h="1514" extrusionOk="0">
                <a:moveTo>
                  <a:pt x="53" y="1"/>
                </a:moveTo>
                <a:lnTo>
                  <a:pt x="1" y="1514"/>
                </a:lnTo>
                <a:lnTo>
                  <a:pt x="150" y="1514"/>
                </a:lnTo>
                <a:lnTo>
                  <a:pt x="53" y="1"/>
                </a:lnTo>
                <a:close/>
              </a:path>
            </a:pathLst>
          </a:custGeom>
          <a:solidFill>
            <a:srgbClr val="5250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10034229" y="3952720"/>
            <a:ext cx="225609" cy="352523"/>
          </a:xfrm>
          <a:custGeom>
            <a:avLst/>
            <a:gdLst/>
            <a:ahLst/>
            <a:cxnLst/>
            <a:rect l="l" t="t" r="r" b="b"/>
            <a:pathLst>
              <a:path w="811" h="1566" extrusionOk="0">
                <a:moveTo>
                  <a:pt x="432" y="1"/>
                </a:moveTo>
                <a:cubicBezTo>
                  <a:pt x="432" y="1"/>
                  <a:pt x="189" y="283"/>
                  <a:pt x="95" y="892"/>
                </a:cubicBezTo>
                <a:cubicBezTo>
                  <a:pt x="1" y="1498"/>
                  <a:pt x="432" y="1566"/>
                  <a:pt x="432" y="1566"/>
                </a:cubicBezTo>
                <a:cubicBezTo>
                  <a:pt x="432" y="1566"/>
                  <a:pt x="811" y="1459"/>
                  <a:pt x="743" y="892"/>
                </a:cubicBezTo>
                <a:cubicBezTo>
                  <a:pt x="662" y="338"/>
                  <a:pt x="432" y="1"/>
                  <a:pt x="432"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10135210" y="4146766"/>
            <a:ext cx="30879" cy="240868"/>
          </a:xfrm>
          <a:custGeom>
            <a:avLst/>
            <a:gdLst/>
            <a:ahLst/>
            <a:cxnLst/>
            <a:rect l="l" t="t" r="r" b="b"/>
            <a:pathLst>
              <a:path w="111" h="1070" extrusionOk="0">
                <a:moveTo>
                  <a:pt x="56" y="1"/>
                </a:moveTo>
                <a:lnTo>
                  <a:pt x="1" y="1070"/>
                </a:lnTo>
                <a:lnTo>
                  <a:pt x="111" y="1070"/>
                </a:lnTo>
                <a:lnTo>
                  <a:pt x="56" y="1"/>
                </a:lnTo>
                <a:close/>
              </a:path>
            </a:pathLst>
          </a:custGeom>
          <a:solidFill>
            <a:srgbClr val="5250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10180277" y="3773308"/>
            <a:ext cx="320193" cy="498393"/>
          </a:xfrm>
          <a:custGeom>
            <a:avLst/>
            <a:gdLst/>
            <a:ahLst/>
            <a:cxnLst/>
            <a:rect l="l" t="t" r="r" b="b"/>
            <a:pathLst>
              <a:path w="1151" h="2214" extrusionOk="0">
                <a:moveTo>
                  <a:pt x="610" y="1"/>
                </a:moveTo>
                <a:cubicBezTo>
                  <a:pt x="610" y="1"/>
                  <a:pt x="286" y="406"/>
                  <a:pt x="137" y="1271"/>
                </a:cubicBezTo>
                <a:cubicBezTo>
                  <a:pt x="1" y="2120"/>
                  <a:pt x="610" y="2214"/>
                  <a:pt x="610" y="2214"/>
                </a:cubicBezTo>
                <a:cubicBezTo>
                  <a:pt x="610" y="2214"/>
                  <a:pt x="1151" y="2065"/>
                  <a:pt x="1054" y="1271"/>
                </a:cubicBezTo>
                <a:cubicBezTo>
                  <a:pt x="947" y="474"/>
                  <a:pt x="610" y="1"/>
                  <a:pt x="610"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10327159" y="4046816"/>
            <a:ext cx="41728" cy="340816"/>
          </a:xfrm>
          <a:custGeom>
            <a:avLst/>
            <a:gdLst/>
            <a:ahLst/>
            <a:cxnLst/>
            <a:rect l="l" t="t" r="r" b="b"/>
            <a:pathLst>
              <a:path w="150" h="1514" extrusionOk="0">
                <a:moveTo>
                  <a:pt x="69" y="1"/>
                </a:moveTo>
                <a:lnTo>
                  <a:pt x="1" y="1514"/>
                </a:lnTo>
                <a:lnTo>
                  <a:pt x="150" y="1514"/>
                </a:lnTo>
                <a:lnTo>
                  <a:pt x="69" y="1"/>
                </a:lnTo>
                <a:close/>
              </a:path>
            </a:pathLst>
          </a:custGeom>
          <a:solidFill>
            <a:srgbClr val="5250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2343452" y="4326179"/>
            <a:ext cx="322696" cy="501995"/>
          </a:xfrm>
          <a:custGeom>
            <a:avLst/>
            <a:gdLst/>
            <a:ahLst/>
            <a:cxnLst/>
            <a:rect l="l" t="t" r="r" b="b"/>
            <a:pathLst>
              <a:path w="1160" h="2230" extrusionOk="0">
                <a:moveTo>
                  <a:pt x="619" y="1"/>
                </a:moveTo>
                <a:cubicBezTo>
                  <a:pt x="619" y="1"/>
                  <a:pt x="282" y="419"/>
                  <a:pt x="146" y="1271"/>
                </a:cubicBezTo>
                <a:cubicBezTo>
                  <a:pt x="0" y="2136"/>
                  <a:pt x="619" y="2230"/>
                  <a:pt x="619" y="2230"/>
                </a:cubicBezTo>
                <a:cubicBezTo>
                  <a:pt x="619" y="2230"/>
                  <a:pt x="1160" y="2081"/>
                  <a:pt x="1053" y="1271"/>
                </a:cubicBezTo>
                <a:cubicBezTo>
                  <a:pt x="956" y="474"/>
                  <a:pt x="619" y="1"/>
                  <a:pt x="619"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2489223" y="4602615"/>
            <a:ext cx="45344" cy="340816"/>
          </a:xfrm>
          <a:custGeom>
            <a:avLst/>
            <a:gdLst/>
            <a:ahLst/>
            <a:cxnLst/>
            <a:rect l="l" t="t" r="r" b="b"/>
            <a:pathLst>
              <a:path w="163" h="1514" extrusionOk="0">
                <a:moveTo>
                  <a:pt x="69" y="1"/>
                </a:moveTo>
                <a:lnTo>
                  <a:pt x="1" y="1514"/>
                </a:lnTo>
                <a:lnTo>
                  <a:pt x="163" y="1514"/>
                </a:lnTo>
                <a:lnTo>
                  <a:pt x="69" y="1"/>
                </a:lnTo>
                <a:close/>
              </a:path>
            </a:pathLst>
          </a:custGeom>
          <a:solidFill>
            <a:srgbClr val="5250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2128693" y="4259997"/>
            <a:ext cx="322975" cy="501095"/>
          </a:xfrm>
          <a:custGeom>
            <a:avLst/>
            <a:gdLst/>
            <a:ahLst/>
            <a:cxnLst/>
            <a:rect l="l" t="t" r="r" b="b"/>
            <a:pathLst>
              <a:path w="1161" h="2226" extrusionOk="0">
                <a:moveTo>
                  <a:pt x="623" y="0"/>
                </a:moveTo>
                <a:cubicBezTo>
                  <a:pt x="623" y="0"/>
                  <a:pt x="286" y="418"/>
                  <a:pt x="150" y="1280"/>
                </a:cubicBezTo>
                <a:cubicBezTo>
                  <a:pt x="1" y="2132"/>
                  <a:pt x="623" y="2226"/>
                  <a:pt x="623" y="2226"/>
                </a:cubicBezTo>
                <a:cubicBezTo>
                  <a:pt x="623" y="2226"/>
                  <a:pt x="1161" y="2077"/>
                  <a:pt x="1054" y="1280"/>
                </a:cubicBezTo>
                <a:cubicBezTo>
                  <a:pt x="960" y="470"/>
                  <a:pt x="623" y="0"/>
                  <a:pt x="623" y="0"/>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2279191" y="4536208"/>
            <a:ext cx="42007" cy="340141"/>
          </a:xfrm>
          <a:custGeom>
            <a:avLst/>
            <a:gdLst/>
            <a:ahLst/>
            <a:cxnLst/>
            <a:rect l="l" t="t" r="r" b="b"/>
            <a:pathLst>
              <a:path w="151" h="1511" extrusionOk="0">
                <a:moveTo>
                  <a:pt x="53" y="1"/>
                </a:moveTo>
                <a:lnTo>
                  <a:pt x="1" y="1511"/>
                </a:lnTo>
                <a:lnTo>
                  <a:pt x="150" y="1511"/>
                </a:lnTo>
                <a:lnTo>
                  <a:pt x="53" y="1"/>
                </a:lnTo>
                <a:close/>
              </a:path>
            </a:pathLst>
          </a:custGeom>
          <a:solidFill>
            <a:srgbClr val="5250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9696229" y="4867346"/>
            <a:ext cx="86795" cy="127863"/>
          </a:xfrm>
          <a:custGeom>
            <a:avLst/>
            <a:gdLst/>
            <a:ahLst/>
            <a:cxnLst/>
            <a:rect l="l" t="t" r="r" b="b"/>
            <a:pathLst>
              <a:path w="312" h="568" extrusionOk="0">
                <a:moveTo>
                  <a:pt x="231" y="1"/>
                </a:moveTo>
                <a:cubicBezTo>
                  <a:pt x="95" y="69"/>
                  <a:pt x="1" y="189"/>
                  <a:pt x="14" y="351"/>
                </a:cubicBezTo>
                <a:cubicBezTo>
                  <a:pt x="27" y="461"/>
                  <a:pt x="121" y="568"/>
                  <a:pt x="121" y="568"/>
                </a:cubicBezTo>
                <a:cubicBezTo>
                  <a:pt x="121" y="568"/>
                  <a:pt x="244" y="500"/>
                  <a:pt x="283" y="338"/>
                </a:cubicBezTo>
                <a:cubicBezTo>
                  <a:pt x="312" y="189"/>
                  <a:pt x="231" y="1"/>
                  <a:pt x="231"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9752146" y="4945909"/>
            <a:ext cx="102095" cy="61680"/>
          </a:xfrm>
          <a:custGeom>
            <a:avLst/>
            <a:gdLst/>
            <a:ahLst/>
            <a:cxnLst/>
            <a:rect l="l" t="t" r="r" b="b"/>
            <a:pathLst>
              <a:path w="367" h="274" extrusionOk="0">
                <a:moveTo>
                  <a:pt x="341" y="1"/>
                </a:moveTo>
                <a:cubicBezTo>
                  <a:pt x="305" y="1"/>
                  <a:pt x="238" y="7"/>
                  <a:pt x="163" y="44"/>
                </a:cubicBezTo>
                <a:cubicBezTo>
                  <a:pt x="56" y="96"/>
                  <a:pt x="1" y="274"/>
                  <a:pt x="1" y="274"/>
                </a:cubicBezTo>
                <a:cubicBezTo>
                  <a:pt x="1" y="274"/>
                  <a:pt x="163" y="258"/>
                  <a:pt x="260" y="177"/>
                </a:cubicBezTo>
                <a:cubicBezTo>
                  <a:pt x="312" y="138"/>
                  <a:pt x="367" y="2"/>
                  <a:pt x="367" y="2"/>
                </a:cubicBezTo>
                <a:cubicBezTo>
                  <a:pt x="367" y="2"/>
                  <a:pt x="357" y="1"/>
                  <a:pt x="341"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9647826" y="4930376"/>
            <a:ext cx="55916" cy="52451"/>
          </a:xfrm>
          <a:custGeom>
            <a:avLst/>
            <a:gdLst/>
            <a:ahLst/>
            <a:cxnLst/>
            <a:rect l="l" t="t" r="r" b="b"/>
            <a:pathLst>
              <a:path w="201" h="233" extrusionOk="0">
                <a:moveTo>
                  <a:pt x="50" y="1"/>
                </a:moveTo>
                <a:cubicBezTo>
                  <a:pt x="0" y="1"/>
                  <a:pt x="4" y="52"/>
                  <a:pt x="39" y="113"/>
                </a:cubicBezTo>
                <a:cubicBezTo>
                  <a:pt x="68" y="152"/>
                  <a:pt x="188" y="233"/>
                  <a:pt x="188" y="233"/>
                </a:cubicBezTo>
                <a:cubicBezTo>
                  <a:pt x="201" y="165"/>
                  <a:pt x="120" y="19"/>
                  <a:pt x="68" y="3"/>
                </a:cubicBezTo>
                <a:cubicBezTo>
                  <a:pt x="61" y="2"/>
                  <a:pt x="55" y="1"/>
                  <a:pt x="50"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9316782" y="5876067"/>
            <a:ext cx="102095" cy="140244"/>
          </a:xfrm>
          <a:custGeom>
            <a:avLst/>
            <a:gdLst/>
            <a:ahLst/>
            <a:cxnLst/>
            <a:rect l="l" t="t" r="r" b="b"/>
            <a:pathLst>
              <a:path w="367" h="623" extrusionOk="0">
                <a:moveTo>
                  <a:pt x="176" y="1"/>
                </a:moveTo>
                <a:cubicBezTo>
                  <a:pt x="176" y="1"/>
                  <a:pt x="14" y="192"/>
                  <a:pt x="14" y="312"/>
                </a:cubicBezTo>
                <a:cubicBezTo>
                  <a:pt x="1" y="435"/>
                  <a:pt x="176" y="623"/>
                  <a:pt x="176" y="623"/>
                </a:cubicBezTo>
                <a:cubicBezTo>
                  <a:pt x="270" y="568"/>
                  <a:pt x="367" y="419"/>
                  <a:pt x="312" y="257"/>
                </a:cubicBezTo>
                <a:cubicBezTo>
                  <a:pt x="257" y="95"/>
                  <a:pt x="176" y="1"/>
                  <a:pt x="176"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9399681" y="5946077"/>
            <a:ext cx="59811" cy="60780"/>
          </a:xfrm>
          <a:custGeom>
            <a:avLst/>
            <a:gdLst/>
            <a:ahLst/>
            <a:cxnLst/>
            <a:rect l="l" t="t" r="r" b="b"/>
            <a:pathLst>
              <a:path w="215" h="270" extrusionOk="0">
                <a:moveTo>
                  <a:pt x="189" y="1"/>
                </a:moveTo>
                <a:cubicBezTo>
                  <a:pt x="1" y="82"/>
                  <a:pt x="1" y="270"/>
                  <a:pt x="1" y="270"/>
                </a:cubicBezTo>
                <a:cubicBezTo>
                  <a:pt x="1" y="270"/>
                  <a:pt x="53" y="270"/>
                  <a:pt x="134" y="205"/>
                </a:cubicBezTo>
                <a:cubicBezTo>
                  <a:pt x="215" y="137"/>
                  <a:pt x="189" y="1"/>
                  <a:pt x="189"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2163520" y="574167"/>
            <a:ext cx="4506983" cy="1671989"/>
          </a:xfrm>
          <a:custGeom>
            <a:avLst/>
            <a:gdLst/>
            <a:ahLst/>
            <a:cxnLst/>
            <a:rect l="l" t="t" r="r" b="b"/>
            <a:pathLst>
              <a:path w="14823" h="5499" extrusionOk="0">
                <a:moveTo>
                  <a:pt x="4461" y="1"/>
                </a:moveTo>
                <a:cubicBezTo>
                  <a:pt x="4182" y="1"/>
                  <a:pt x="3903" y="52"/>
                  <a:pt x="3645" y="152"/>
                </a:cubicBezTo>
                <a:cubicBezTo>
                  <a:pt x="3253" y="301"/>
                  <a:pt x="2874" y="612"/>
                  <a:pt x="2835" y="1030"/>
                </a:cubicBezTo>
                <a:cubicBezTo>
                  <a:pt x="2602" y="909"/>
                  <a:pt x="2348" y="802"/>
                  <a:pt x="2087" y="802"/>
                </a:cubicBezTo>
                <a:cubicBezTo>
                  <a:pt x="1999" y="802"/>
                  <a:pt x="1910" y="814"/>
                  <a:pt x="1821" y="842"/>
                </a:cubicBezTo>
                <a:cubicBezTo>
                  <a:pt x="1458" y="949"/>
                  <a:pt x="1134" y="1328"/>
                  <a:pt x="1202" y="1704"/>
                </a:cubicBezTo>
                <a:cubicBezTo>
                  <a:pt x="1072" y="1585"/>
                  <a:pt x="895" y="1525"/>
                  <a:pt x="716" y="1525"/>
                </a:cubicBezTo>
                <a:cubicBezTo>
                  <a:pt x="614" y="1525"/>
                  <a:pt x="511" y="1545"/>
                  <a:pt x="418" y="1584"/>
                </a:cubicBezTo>
                <a:cubicBezTo>
                  <a:pt x="201" y="1678"/>
                  <a:pt x="39" y="1895"/>
                  <a:pt x="0" y="2109"/>
                </a:cubicBezTo>
                <a:lnTo>
                  <a:pt x="0" y="5255"/>
                </a:lnTo>
                <a:cubicBezTo>
                  <a:pt x="162" y="5365"/>
                  <a:pt x="350" y="5417"/>
                  <a:pt x="541" y="5417"/>
                </a:cubicBezTo>
                <a:cubicBezTo>
                  <a:pt x="946" y="5417"/>
                  <a:pt x="1322" y="5135"/>
                  <a:pt x="1445" y="4756"/>
                </a:cubicBezTo>
                <a:cubicBezTo>
                  <a:pt x="1615" y="4991"/>
                  <a:pt x="1908" y="5114"/>
                  <a:pt x="2201" y="5114"/>
                </a:cubicBezTo>
                <a:cubicBezTo>
                  <a:pt x="2446" y="5114"/>
                  <a:pt x="2690" y="5028"/>
                  <a:pt x="2861" y="4850"/>
                </a:cubicBezTo>
                <a:cubicBezTo>
                  <a:pt x="2974" y="4936"/>
                  <a:pt x="3114" y="4977"/>
                  <a:pt x="3255" y="4977"/>
                </a:cubicBezTo>
                <a:cubicBezTo>
                  <a:pt x="3470" y="4977"/>
                  <a:pt x="3689" y="4881"/>
                  <a:pt x="3820" y="4701"/>
                </a:cubicBezTo>
                <a:cubicBezTo>
                  <a:pt x="4008" y="5041"/>
                  <a:pt x="4400" y="5268"/>
                  <a:pt x="4792" y="5284"/>
                </a:cubicBezTo>
                <a:cubicBezTo>
                  <a:pt x="4803" y="5284"/>
                  <a:pt x="4814" y="5285"/>
                  <a:pt x="4825" y="5285"/>
                </a:cubicBezTo>
                <a:cubicBezTo>
                  <a:pt x="5207" y="5285"/>
                  <a:pt x="5595" y="5071"/>
                  <a:pt x="5806" y="4756"/>
                </a:cubicBezTo>
                <a:cubicBezTo>
                  <a:pt x="6093" y="5129"/>
                  <a:pt x="6566" y="5319"/>
                  <a:pt x="7036" y="5319"/>
                </a:cubicBezTo>
                <a:cubicBezTo>
                  <a:pt x="7468" y="5319"/>
                  <a:pt x="7897" y="5159"/>
                  <a:pt x="8181" y="4837"/>
                </a:cubicBezTo>
                <a:cubicBezTo>
                  <a:pt x="8256" y="5037"/>
                  <a:pt x="8457" y="5190"/>
                  <a:pt x="8668" y="5190"/>
                </a:cubicBezTo>
                <a:cubicBezTo>
                  <a:pt x="8686" y="5190"/>
                  <a:pt x="8704" y="5189"/>
                  <a:pt x="8722" y="5187"/>
                </a:cubicBezTo>
                <a:cubicBezTo>
                  <a:pt x="8949" y="5161"/>
                  <a:pt x="9153" y="4960"/>
                  <a:pt x="9179" y="4730"/>
                </a:cubicBezTo>
                <a:cubicBezTo>
                  <a:pt x="9311" y="4887"/>
                  <a:pt x="9512" y="4965"/>
                  <a:pt x="9711" y="4965"/>
                </a:cubicBezTo>
                <a:cubicBezTo>
                  <a:pt x="9924" y="4965"/>
                  <a:pt x="10136" y="4876"/>
                  <a:pt x="10261" y="4701"/>
                </a:cubicBezTo>
                <a:cubicBezTo>
                  <a:pt x="10411" y="5147"/>
                  <a:pt x="10883" y="5416"/>
                  <a:pt x="11343" y="5416"/>
                </a:cubicBezTo>
                <a:cubicBezTo>
                  <a:pt x="11582" y="5416"/>
                  <a:pt x="11816" y="5344"/>
                  <a:pt x="12001" y="5187"/>
                </a:cubicBezTo>
                <a:cubicBezTo>
                  <a:pt x="12074" y="5388"/>
                  <a:pt x="12283" y="5499"/>
                  <a:pt x="12490" y="5499"/>
                </a:cubicBezTo>
                <a:cubicBezTo>
                  <a:pt x="12632" y="5499"/>
                  <a:pt x="12772" y="5447"/>
                  <a:pt x="12866" y="5336"/>
                </a:cubicBezTo>
                <a:cubicBezTo>
                  <a:pt x="12937" y="5426"/>
                  <a:pt x="13052" y="5470"/>
                  <a:pt x="13169" y="5470"/>
                </a:cubicBezTo>
                <a:cubicBezTo>
                  <a:pt x="13298" y="5470"/>
                  <a:pt x="13429" y="5416"/>
                  <a:pt x="13501" y="5310"/>
                </a:cubicBezTo>
                <a:cubicBezTo>
                  <a:pt x="13684" y="5355"/>
                  <a:pt x="13874" y="5379"/>
                  <a:pt x="14065" y="5379"/>
                </a:cubicBezTo>
                <a:cubicBezTo>
                  <a:pt x="14323" y="5379"/>
                  <a:pt x="14582" y="5335"/>
                  <a:pt x="14823" y="5242"/>
                </a:cubicBezTo>
                <a:cubicBezTo>
                  <a:pt x="14682" y="5186"/>
                  <a:pt x="14529" y="5156"/>
                  <a:pt x="14377" y="5156"/>
                </a:cubicBezTo>
                <a:cubicBezTo>
                  <a:pt x="14309" y="5156"/>
                  <a:pt x="14242" y="5162"/>
                  <a:pt x="14175" y="5174"/>
                </a:cubicBezTo>
                <a:cubicBezTo>
                  <a:pt x="14091" y="4958"/>
                  <a:pt x="13855" y="4835"/>
                  <a:pt x="13625" y="4835"/>
                </a:cubicBezTo>
                <a:cubicBezTo>
                  <a:pt x="13482" y="4835"/>
                  <a:pt x="13341" y="4883"/>
                  <a:pt x="13242" y="4986"/>
                </a:cubicBezTo>
                <a:cubicBezTo>
                  <a:pt x="13265" y="4789"/>
                  <a:pt x="13075" y="4618"/>
                  <a:pt x="12895" y="4618"/>
                </a:cubicBezTo>
                <a:cubicBezTo>
                  <a:pt x="12852" y="4618"/>
                  <a:pt x="12811" y="4628"/>
                  <a:pt x="12772" y="4649"/>
                </a:cubicBezTo>
                <a:cubicBezTo>
                  <a:pt x="12837" y="4432"/>
                  <a:pt x="12636" y="4202"/>
                  <a:pt x="12419" y="4150"/>
                </a:cubicBezTo>
                <a:cubicBezTo>
                  <a:pt x="12353" y="4134"/>
                  <a:pt x="12287" y="4127"/>
                  <a:pt x="12221" y="4127"/>
                </a:cubicBezTo>
                <a:cubicBezTo>
                  <a:pt x="12059" y="4127"/>
                  <a:pt x="11900" y="4169"/>
                  <a:pt x="11745" y="4215"/>
                </a:cubicBezTo>
                <a:cubicBezTo>
                  <a:pt x="11865" y="4121"/>
                  <a:pt x="11894" y="3920"/>
                  <a:pt x="11784" y="3797"/>
                </a:cubicBezTo>
                <a:cubicBezTo>
                  <a:pt x="11734" y="3733"/>
                  <a:pt x="11654" y="3703"/>
                  <a:pt x="11572" y="3703"/>
                </a:cubicBezTo>
                <a:cubicBezTo>
                  <a:pt x="11499" y="3703"/>
                  <a:pt x="11424" y="3727"/>
                  <a:pt x="11366" y="3771"/>
                </a:cubicBezTo>
                <a:cubicBezTo>
                  <a:pt x="11353" y="3379"/>
                  <a:pt x="11204" y="2974"/>
                  <a:pt x="10867" y="2757"/>
                </a:cubicBezTo>
                <a:cubicBezTo>
                  <a:pt x="10762" y="2691"/>
                  <a:pt x="10633" y="2660"/>
                  <a:pt x="10504" y="2660"/>
                </a:cubicBezTo>
                <a:cubicBezTo>
                  <a:pt x="10237" y="2660"/>
                  <a:pt x="9967" y="2795"/>
                  <a:pt x="9895" y="3042"/>
                </a:cubicBezTo>
                <a:cubicBezTo>
                  <a:pt x="9895" y="2935"/>
                  <a:pt x="9776" y="2850"/>
                  <a:pt x="9670" y="2850"/>
                </a:cubicBezTo>
                <a:cubicBezTo>
                  <a:pt x="9628" y="2850"/>
                  <a:pt x="9588" y="2863"/>
                  <a:pt x="9558" y="2893"/>
                </a:cubicBezTo>
                <a:cubicBezTo>
                  <a:pt x="9626" y="2731"/>
                  <a:pt x="9626" y="2514"/>
                  <a:pt x="9503" y="2381"/>
                </a:cubicBezTo>
                <a:cubicBezTo>
                  <a:pt x="9444" y="2314"/>
                  <a:pt x="9353" y="2280"/>
                  <a:pt x="9264" y="2280"/>
                </a:cubicBezTo>
                <a:cubicBezTo>
                  <a:pt x="9171" y="2280"/>
                  <a:pt x="9080" y="2318"/>
                  <a:pt x="9030" y="2394"/>
                </a:cubicBezTo>
                <a:cubicBezTo>
                  <a:pt x="9017" y="2015"/>
                  <a:pt x="8693" y="1678"/>
                  <a:pt x="8317" y="1652"/>
                </a:cubicBezTo>
                <a:cubicBezTo>
                  <a:pt x="8301" y="1651"/>
                  <a:pt x="8284" y="1650"/>
                  <a:pt x="8267" y="1650"/>
                </a:cubicBezTo>
                <a:cubicBezTo>
                  <a:pt x="7906" y="1650"/>
                  <a:pt x="7557" y="1950"/>
                  <a:pt x="7507" y="2300"/>
                </a:cubicBezTo>
                <a:cubicBezTo>
                  <a:pt x="7406" y="1976"/>
                  <a:pt x="7065" y="1759"/>
                  <a:pt x="6725" y="1759"/>
                </a:cubicBezTo>
                <a:cubicBezTo>
                  <a:pt x="6609" y="1759"/>
                  <a:pt x="6493" y="1785"/>
                  <a:pt x="6386" y="1840"/>
                </a:cubicBezTo>
                <a:cubicBezTo>
                  <a:pt x="6425" y="1205"/>
                  <a:pt x="6049" y="586"/>
                  <a:pt x="5495" y="262"/>
                </a:cubicBezTo>
                <a:cubicBezTo>
                  <a:pt x="5182" y="86"/>
                  <a:pt x="4822" y="1"/>
                  <a:pt x="4461"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10176661" y="-108885"/>
            <a:ext cx="4060024" cy="1862631"/>
          </a:xfrm>
          <a:custGeom>
            <a:avLst/>
            <a:gdLst/>
            <a:ahLst/>
            <a:cxnLst/>
            <a:rect l="l" t="t" r="r" b="b"/>
            <a:pathLst>
              <a:path w="13353" h="6126" extrusionOk="0">
                <a:moveTo>
                  <a:pt x="13095" y="1"/>
                </a:moveTo>
                <a:cubicBezTo>
                  <a:pt x="13024" y="1"/>
                  <a:pt x="12953" y="8"/>
                  <a:pt x="12880" y="21"/>
                </a:cubicBezTo>
                <a:cubicBezTo>
                  <a:pt x="12313" y="102"/>
                  <a:pt x="11921" y="588"/>
                  <a:pt x="11840" y="1139"/>
                </a:cubicBezTo>
                <a:cubicBezTo>
                  <a:pt x="11652" y="925"/>
                  <a:pt x="11302" y="750"/>
                  <a:pt x="11017" y="750"/>
                </a:cubicBezTo>
                <a:cubicBezTo>
                  <a:pt x="11003" y="749"/>
                  <a:pt x="10989" y="748"/>
                  <a:pt x="10975" y="748"/>
                </a:cubicBezTo>
                <a:cubicBezTo>
                  <a:pt x="10799" y="748"/>
                  <a:pt x="10615" y="841"/>
                  <a:pt x="10492" y="964"/>
                </a:cubicBezTo>
                <a:cubicBezTo>
                  <a:pt x="10343" y="1113"/>
                  <a:pt x="10275" y="1317"/>
                  <a:pt x="10288" y="1518"/>
                </a:cubicBezTo>
                <a:cubicBezTo>
                  <a:pt x="10211" y="1506"/>
                  <a:pt x="10129" y="1493"/>
                  <a:pt x="10048" y="1493"/>
                </a:cubicBezTo>
                <a:cubicBezTo>
                  <a:pt x="9957" y="1493"/>
                  <a:pt x="9868" y="1509"/>
                  <a:pt x="9789" y="1560"/>
                </a:cubicBezTo>
                <a:cubicBezTo>
                  <a:pt x="9666" y="1654"/>
                  <a:pt x="9614" y="1816"/>
                  <a:pt x="9666" y="1965"/>
                </a:cubicBezTo>
                <a:cubicBezTo>
                  <a:pt x="9465" y="1774"/>
                  <a:pt x="9180" y="1654"/>
                  <a:pt x="8911" y="1654"/>
                </a:cubicBezTo>
                <a:cubicBezTo>
                  <a:pt x="8629" y="1654"/>
                  <a:pt x="8344" y="1803"/>
                  <a:pt x="8195" y="2030"/>
                </a:cubicBezTo>
                <a:cubicBezTo>
                  <a:pt x="8114" y="2153"/>
                  <a:pt x="8075" y="2302"/>
                  <a:pt x="8033" y="2451"/>
                </a:cubicBezTo>
                <a:cubicBezTo>
                  <a:pt x="7981" y="2678"/>
                  <a:pt x="8020" y="2882"/>
                  <a:pt x="8007" y="3112"/>
                </a:cubicBezTo>
                <a:cubicBezTo>
                  <a:pt x="7888" y="3061"/>
                  <a:pt x="7763" y="3015"/>
                  <a:pt x="7636" y="3015"/>
                </a:cubicBezTo>
                <a:cubicBezTo>
                  <a:pt x="7562" y="3015"/>
                  <a:pt x="7488" y="3030"/>
                  <a:pt x="7414" y="3070"/>
                </a:cubicBezTo>
                <a:cubicBezTo>
                  <a:pt x="7210" y="3164"/>
                  <a:pt x="7090" y="3368"/>
                  <a:pt x="7074" y="3585"/>
                </a:cubicBezTo>
                <a:cubicBezTo>
                  <a:pt x="6891" y="3395"/>
                  <a:pt x="6691" y="3317"/>
                  <a:pt x="6491" y="3317"/>
                </a:cubicBezTo>
                <a:cubicBezTo>
                  <a:pt x="5877" y="3317"/>
                  <a:pt x="5255" y="4053"/>
                  <a:pt x="5091" y="4583"/>
                </a:cubicBezTo>
                <a:cubicBezTo>
                  <a:pt x="4916" y="4366"/>
                  <a:pt x="4699" y="4152"/>
                  <a:pt x="4417" y="4110"/>
                </a:cubicBezTo>
                <a:cubicBezTo>
                  <a:pt x="4396" y="4107"/>
                  <a:pt x="4374" y="4106"/>
                  <a:pt x="4352" y="4106"/>
                </a:cubicBezTo>
                <a:cubicBezTo>
                  <a:pt x="4085" y="4106"/>
                  <a:pt x="3813" y="4319"/>
                  <a:pt x="3876" y="4583"/>
                </a:cubicBezTo>
                <a:cubicBezTo>
                  <a:pt x="3687" y="4484"/>
                  <a:pt x="3490" y="4393"/>
                  <a:pt x="3289" y="4393"/>
                </a:cubicBezTo>
                <a:cubicBezTo>
                  <a:pt x="3273" y="4393"/>
                  <a:pt x="3257" y="4394"/>
                  <a:pt x="3241" y="4395"/>
                </a:cubicBezTo>
                <a:cubicBezTo>
                  <a:pt x="2972" y="4421"/>
                  <a:pt x="2849" y="4609"/>
                  <a:pt x="2755" y="4826"/>
                </a:cubicBezTo>
                <a:cubicBezTo>
                  <a:pt x="2679" y="4710"/>
                  <a:pt x="2540" y="4643"/>
                  <a:pt x="2403" y="4643"/>
                </a:cubicBezTo>
                <a:cubicBezTo>
                  <a:pt x="2348" y="4643"/>
                  <a:pt x="2293" y="4654"/>
                  <a:pt x="2243" y="4677"/>
                </a:cubicBezTo>
                <a:cubicBezTo>
                  <a:pt x="2052" y="4745"/>
                  <a:pt x="1932" y="4933"/>
                  <a:pt x="1919" y="5137"/>
                </a:cubicBezTo>
                <a:cubicBezTo>
                  <a:pt x="1878" y="5027"/>
                  <a:pt x="1766" y="4961"/>
                  <a:pt x="1650" y="4961"/>
                </a:cubicBezTo>
                <a:cubicBezTo>
                  <a:pt x="1608" y="4961"/>
                  <a:pt x="1566" y="4970"/>
                  <a:pt x="1527" y="4988"/>
                </a:cubicBezTo>
                <a:cubicBezTo>
                  <a:pt x="1378" y="5043"/>
                  <a:pt x="1297" y="5189"/>
                  <a:pt x="1271" y="5351"/>
                </a:cubicBezTo>
                <a:cubicBezTo>
                  <a:pt x="1189" y="5294"/>
                  <a:pt x="1103" y="5258"/>
                  <a:pt x="1015" y="5258"/>
                </a:cubicBezTo>
                <a:cubicBezTo>
                  <a:pt x="956" y="5258"/>
                  <a:pt x="897" y="5274"/>
                  <a:pt x="837" y="5312"/>
                </a:cubicBezTo>
                <a:cubicBezTo>
                  <a:pt x="798" y="5351"/>
                  <a:pt x="743" y="5406"/>
                  <a:pt x="691" y="5432"/>
                </a:cubicBezTo>
                <a:cubicBezTo>
                  <a:pt x="623" y="5461"/>
                  <a:pt x="542" y="5461"/>
                  <a:pt x="474" y="5461"/>
                </a:cubicBezTo>
                <a:lnTo>
                  <a:pt x="43" y="5461"/>
                </a:lnTo>
                <a:cubicBezTo>
                  <a:pt x="1" y="5513"/>
                  <a:pt x="69" y="5581"/>
                  <a:pt x="137" y="5610"/>
                </a:cubicBezTo>
                <a:cubicBezTo>
                  <a:pt x="284" y="5676"/>
                  <a:pt x="459" y="5710"/>
                  <a:pt x="636" y="5710"/>
                </a:cubicBezTo>
                <a:cubicBezTo>
                  <a:pt x="813" y="5710"/>
                  <a:pt x="992" y="5676"/>
                  <a:pt x="1148" y="5610"/>
                </a:cubicBezTo>
                <a:cubicBezTo>
                  <a:pt x="1221" y="5677"/>
                  <a:pt x="1320" y="5708"/>
                  <a:pt x="1422" y="5708"/>
                </a:cubicBezTo>
                <a:cubicBezTo>
                  <a:pt x="1588" y="5708"/>
                  <a:pt x="1762" y="5625"/>
                  <a:pt x="1838" y="5474"/>
                </a:cubicBezTo>
                <a:cubicBezTo>
                  <a:pt x="1917" y="5516"/>
                  <a:pt x="2010" y="5537"/>
                  <a:pt x="2104" y="5537"/>
                </a:cubicBezTo>
                <a:cubicBezTo>
                  <a:pt x="2219" y="5537"/>
                  <a:pt x="2335" y="5507"/>
                  <a:pt x="2431" y="5448"/>
                </a:cubicBezTo>
                <a:cubicBezTo>
                  <a:pt x="2623" y="5738"/>
                  <a:pt x="2969" y="5948"/>
                  <a:pt x="3307" y="5948"/>
                </a:cubicBezTo>
                <a:cubicBezTo>
                  <a:pt x="3517" y="5948"/>
                  <a:pt x="3724" y="5867"/>
                  <a:pt x="3889" y="5675"/>
                </a:cubicBezTo>
                <a:cubicBezTo>
                  <a:pt x="3955" y="5950"/>
                  <a:pt x="4250" y="6126"/>
                  <a:pt x="4540" y="6126"/>
                </a:cubicBezTo>
                <a:cubicBezTo>
                  <a:pt x="4608" y="6126"/>
                  <a:pt x="4676" y="6116"/>
                  <a:pt x="4741" y="6096"/>
                </a:cubicBezTo>
                <a:cubicBezTo>
                  <a:pt x="5078" y="5999"/>
                  <a:pt x="5308" y="5662"/>
                  <a:pt x="5373" y="5325"/>
                </a:cubicBezTo>
                <a:lnTo>
                  <a:pt x="5373" y="5325"/>
                </a:lnTo>
                <a:cubicBezTo>
                  <a:pt x="5334" y="5529"/>
                  <a:pt x="6037" y="5756"/>
                  <a:pt x="6157" y="5785"/>
                </a:cubicBezTo>
                <a:cubicBezTo>
                  <a:pt x="6211" y="5792"/>
                  <a:pt x="6262" y="5796"/>
                  <a:pt x="6313" y="5796"/>
                </a:cubicBezTo>
                <a:cubicBezTo>
                  <a:pt x="6617" y="5796"/>
                  <a:pt x="6866" y="5672"/>
                  <a:pt x="7155" y="5555"/>
                </a:cubicBezTo>
                <a:cubicBezTo>
                  <a:pt x="7171" y="5662"/>
                  <a:pt x="7252" y="5772"/>
                  <a:pt x="7359" y="5798"/>
                </a:cubicBezTo>
                <a:cubicBezTo>
                  <a:pt x="7381" y="5803"/>
                  <a:pt x="7403" y="5806"/>
                  <a:pt x="7426" y="5806"/>
                </a:cubicBezTo>
                <a:cubicBezTo>
                  <a:pt x="7514" y="5806"/>
                  <a:pt x="7603" y="5766"/>
                  <a:pt x="7657" y="5691"/>
                </a:cubicBezTo>
                <a:cubicBezTo>
                  <a:pt x="7777" y="5853"/>
                  <a:pt x="7981" y="5947"/>
                  <a:pt x="8182" y="5973"/>
                </a:cubicBezTo>
                <a:cubicBezTo>
                  <a:pt x="8219" y="5978"/>
                  <a:pt x="8255" y="5980"/>
                  <a:pt x="8293" y="5980"/>
                </a:cubicBezTo>
                <a:cubicBezTo>
                  <a:pt x="8462" y="5980"/>
                  <a:pt x="8634" y="5935"/>
                  <a:pt x="8791" y="5879"/>
                </a:cubicBezTo>
                <a:cubicBezTo>
                  <a:pt x="9128" y="5772"/>
                  <a:pt x="9504" y="5568"/>
                  <a:pt x="9763" y="5325"/>
                </a:cubicBezTo>
                <a:cubicBezTo>
                  <a:pt x="9883" y="5662"/>
                  <a:pt x="10233" y="5905"/>
                  <a:pt x="10599" y="5905"/>
                </a:cubicBezTo>
                <a:cubicBezTo>
                  <a:pt x="10608" y="5905"/>
                  <a:pt x="10617" y="5905"/>
                  <a:pt x="10627" y="5905"/>
                </a:cubicBezTo>
                <a:cubicBezTo>
                  <a:pt x="10980" y="5905"/>
                  <a:pt x="11331" y="5666"/>
                  <a:pt x="11464" y="5338"/>
                </a:cubicBezTo>
                <a:cubicBezTo>
                  <a:pt x="11477" y="5649"/>
                  <a:pt x="11720" y="5934"/>
                  <a:pt x="12015" y="5999"/>
                </a:cubicBezTo>
                <a:cubicBezTo>
                  <a:pt x="12055" y="6006"/>
                  <a:pt x="12097" y="6009"/>
                  <a:pt x="12138" y="6009"/>
                </a:cubicBezTo>
                <a:cubicBezTo>
                  <a:pt x="12411" y="6009"/>
                  <a:pt x="12681" y="5855"/>
                  <a:pt x="12799" y="5610"/>
                </a:cubicBezTo>
                <a:cubicBezTo>
                  <a:pt x="12922" y="5811"/>
                  <a:pt x="13123" y="5960"/>
                  <a:pt x="13353" y="6054"/>
                </a:cubicBezTo>
                <a:lnTo>
                  <a:pt x="13353" y="34"/>
                </a:lnTo>
                <a:cubicBezTo>
                  <a:pt x="13265" y="11"/>
                  <a:pt x="13180" y="1"/>
                  <a:pt x="13095"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7" name="Google Shape;107;p2"/>
          <p:cNvGrpSpPr/>
          <p:nvPr/>
        </p:nvGrpSpPr>
        <p:grpSpPr>
          <a:xfrm>
            <a:off x="2160791" y="3794117"/>
            <a:ext cx="1769835" cy="583424"/>
            <a:chOff x="1226000" y="3066700"/>
            <a:chExt cx="377750" cy="124525"/>
          </a:xfrm>
        </p:grpSpPr>
        <p:sp>
          <p:nvSpPr>
            <p:cNvPr id="108" name="Google Shape;108;p2"/>
            <p:cNvSpPr/>
            <p:nvPr/>
          </p:nvSpPr>
          <p:spPr>
            <a:xfrm>
              <a:off x="1487550" y="3152425"/>
              <a:ext cx="116200" cy="38800"/>
            </a:xfrm>
            <a:custGeom>
              <a:avLst/>
              <a:gdLst/>
              <a:ahLst/>
              <a:cxnLst/>
              <a:rect l="l" t="t" r="r" b="b"/>
              <a:pathLst>
                <a:path w="4648" h="1552" extrusionOk="0">
                  <a:moveTo>
                    <a:pt x="358" y="0"/>
                  </a:moveTo>
                  <a:cubicBezTo>
                    <a:pt x="309" y="0"/>
                    <a:pt x="259" y="10"/>
                    <a:pt x="218" y="29"/>
                  </a:cubicBezTo>
                  <a:cubicBezTo>
                    <a:pt x="176" y="55"/>
                    <a:pt x="137" y="68"/>
                    <a:pt x="111" y="110"/>
                  </a:cubicBezTo>
                  <a:cubicBezTo>
                    <a:pt x="82" y="162"/>
                    <a:pt x="69" y="217"/>
                    <a:pt x="56" y="256"/>
                  </a:cubicBezTo>
                  <a:cubicBezTo>
                    <a:pt x="1" y="580"/>
                    <a:pt x="1" y="920"/>
                    <a:pt x="56" y="1244"/>
                  </a:cubicBezTo>
                  <a:cubicBezTo>
                    <a:pt x="69" y="1325"/>
                    <a:pt x="82" y="1500"/>
                    <a:pt x="137" y="1552"/>
                  </a:cubicBezTo>
                  <a:lnTo>
                    <a:pt x="4647" y="1552"/>
                  </a:lnTo>
                  <a:cubicBezTo>
                    <a:pt x="4609" y="1487"/>
                    <a:pt x="4526" y="1442"/>
                    <a:pt x="4443" y="1442"/>
                  </a:cubicBezTo>
                  <a:cubicBezTo>
                    <a:pt x="4406" y="1442"/>
                    <a:pt x="4369" y="1451"/>
                    <a:pt x="4336" y="1471"/>
                  </a:cubicBezTo>
                  <a:cubicBezTo>
                    <a:pt x="4296" y="1407"/>
                    <a:pt x="4222" y="1377"/>
                    <a:pt x="4150" y="1377"/>
                  </a:cubicBezTo>
                  <a:cubicBezTo>
                    <a:pt x="4100" y="1377"/>
                    <a:pt x="4050" y="1391"/>
                    <a:pt x="4012" y="1419"/>
                  </a:cubicBezTo>
                  <a:cubicBezTo>
                    <a:pt x="3999" y="1364"/>
                    <a:pt x="3944" y="1325"/>
                    <a:pt x="3876" y="1325"/>
                  </a:cubicBezTo>
                  <a:cubicBezTo>
                    <a:pt x="3821" y="1325"/>
                    <a:pt x="3756" y="1364"/>
                    <a:pt x="3740" y="1419"/>
                  </a:cubicBezTo>
                  <a:cubicBezTo>
                    <a:pt x="3714" y="1364"/>
                    <a:pt x="3675" y="1325"/>
                    <a:pt x="3620" y="1309"/>
                  </a:cubicBezTo>
                  <a:cubicBezTo>
                    <a:pt x="3613" y="1307"/>
                    <a:pt x="3606" y="1306"/>
                    <a:pt x="3599" y="1306"/>
                  </a:cubicBezTo>
                  <a:cubicBezTo>
                    <a:pt x="3549" y="1306"/>
                    <a:pt x="3497" y="1343"/>
                    <a:pt x="3497" y="1377"/>
                  </a:cubicBezTo>
                  <a:cubicBezTo>
                    <a:pt x="3471" y="1325"/>
                    <a:pt x="3416" y="1270"/>
                    <a:pt x="3351" y="1270"/>
                  </a:cubicBezTo>
                  <a:cubicBezTo>
                    <a:pt x="3342" y="1268"/>
                    <a:pt x="3332" y="1267"/>
                    <a:pt x="3322" y="1267"/>
                  </a:cubicBezTo>
                  <a:cubicBezTo>
                    <a:pt x="3274" y="1267"/>
                    <a:pt x="3221" y="1292"/>
                    <a:pt x="3189" y="1338"/>
                  </a:cubicBezTo>
                  <a:cubicBezTo>
                    <a:pt x="3202" y="1283"/>
                    <a:pt x="3173" y="1215"/>
                    <a:pt x="3121" y="1202"/>
                  </a:cubicBezTo>
                  <a:cubicBezTo>
                    <a:pt x="3103" y="1193"/>
                    <a:pt x="3083" y="1189"/>
                    <a:pt x="3064" y="1189"/>
                  </a:cubicBezTo>
                  <a:cubicBezTo>
                    <a:pt x="3026" y="1189"/>
                    <a:pt x="2989" y="1207"/>
                    <a:pt x="2972" y="1244"/>
                  </a:cubicBezTo>
                  <a:cubicBezTo>
                    <a:pt x="2972" y="1134"/>
                    <a:pt x="2959" y="1040"/>
                    <a:pt x="2849" y="1001"/>
                  </a:cubicBezTo>
                  <a:cubicBezTo>
                    <a:pt x="2816" y="980"/>
                    <a:pt x="2773" y="969"/>
                    <a:pt x="2729" y="969"/>
                  </a:cubicBezTo>
                  <a:cubicBezTo>
                    <a:pt x="2684" y="969"/>
                    <a:pt x="2640" y="980"/>
                    <a:pt x="2606" y="1001"/>
                  </a:cubicBezTo>
                  <a:cubicBezTo>
                    <a:pt x="2499" y="1053"/>
                    <a:pt x="2473" y="1108"/>
                    <a:pt x="2444" y="1228"/>
                  </a:cubicBezTo>
                  <a:cubicBezTo>
                    <a:pt x="2420" y="1184"/>
                    <a:pt x="2372" y="1164"/>
                    <a:pt x="2322" y="1164"/>
                  </a:cubicBezTo>
                  <a:cubicBezTo>
                    <a:pt x="2262" y="1164"/>
                    <a:pt x="2199" y="1192"/>
                    <a:pt x="2162" y="1244"/>
                  </a:cubicBezTo>
                  <a:cubicBezTo>
                    <a:pt x="2188" y="1134"/>
                    <a:pt x="2094" y="1001"/>
                    <a:pt x="1987" y="1001"/>
                  </a:cubicBezTo>
                  <a:cubicBezTo>
                    <a:pt x="1865" y="1001"/>
                    <a:pt x="1772" y="1118"/>
                    <a:pt x="1795" y="1224"/>
                  </a:cubicBezTo>
                  <a:lnTo>
                    <a:pt x="1795" y="1224"/>
                  </a:lnTo>
                  <a:cubicBezTo>
                    <a:pt x="1783" y="1179"/>
                    <a:pt x="1734" y="1146"/>
                    <a:pt x="1686" y="1146"/>
                  </a:cubicBezTo>
                  <a:cubicBezTo>
                    <a:pt x="1668" y="1146"/>
                    <a:pt x="1649" y="1151"/>
                    <a:pt x="1634" y="1163"/>
                  </a:cubicBezTo>
                  <a:cubicBezTo>
                    <a:pt x="1663" y="1095"/>
                    <a:pt x="1676" y="1014"/>
                    <a:pt x="1663" y="946"/>
                  </a:cubicBezTo>
                  <a:cubicBezTo>
                    <a:pt x="1650" y="878"/>
                    <a:pt x="1595" y="810"/>
                    <a:pt x="1527" y="797"/>
                  </a:cubicBezTo>
                  <a:cubicBezTo>
                    <a:pt x="1518" y="795"/>
                    <a:pt x="1509" y="794"/>
                    <a:pt x="1500" y="794"/>
                  </a:cubicBezTo>
                  <a:cubicBezTo>
                    <a:pt x="1442" y="794"/>
                    <a:pt x="1387" y="830"/>
                    <a:pt x="1365" y="878"/>
                  </a:cubicBezTo>
                  <a:cubicBezTo>
                    <a:pt x="1376" y="820"/>
                    <a:pt x="1328" y="752"/>
                    <a:pt x="1263" y="752"/>
                  </a:cubicBezTo>
                  <a:cubicBezTo>
                    <a:pt x="1252" y="752"/>
                    <a:pt x="1241" y="754"/>
                    <a:pt x="1229" y="758"/>
                  </a:cubicBezTo>
                  <a:cubicBezTo>
                    <a:pt x="1339" y="677"/>
                    <a:pt x="1339" y="499"/>
                    <a:pt x="1229" y="418"/>
                  </a:cubicBezTo>
                  <a:cubicBezTo>
                    <a:pt x="1193" y="382"/>
                    <a:pt x="1145" y="366"/>
                    <a:pt x="1096" y="366"/>
                  </a:cubicBezTo>
                  <a:cubicBezTo>
                    <a:pt x="1018" y="366"/>
                    <a:pt x="939" y="407"/>
                    <a:pt x="905" y="473"/>
                  </a:cubicBezTo>
                  <a:cubicBezTo>
                    <a:pt x="905" y="418"/>
                    <a:pt x="879" y="366"/>
                    <a:pt x="840" y="324"/>
                  </a:cubicBezTo>
                  <a:cubicBezTo>
                    <a:pt x="815" y="312"/>
                    <a:pt x="791" y="306"/>
                    <a:pt x="766" y="306"/>
                  </a:cubicBezTo>
                  <a:cubicBezTo>
                    <a:pt x="736" y="306"/>
                    <a:pt x="707" y="315"/>
                    <a:pt x="678" y="337"/>
                  </a:cubicBezTo>
                  <a:cubicBezTo>
                    <a:pt x="691" y="217"/>
                    <a:pt x="623" y="110"/>
                    <a:pt x="529" y="55"/>
                  </a:cubicBezTo>
                  <a:cubicBezTo>
                    <a:pt x="484" y="17"/>
                    <a:pt x="421" y="0"/>
                    <a:pt x="358" y="0"/>
                  </a:cubicBezTo>
                  <a:close/>
                </a:path>
              </a:pathLst>
            </a:custGeom>
            <a:solidFill>
              <a:srgbClr val="14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1226000" y="3154050"/>
              <a:ext cx="114825" cy="37175"/>
            </a:xfrm>
            <a:custGeom>
              <a:avLst/>
              <a:gdLst/>
              <a:ahLst/>
              <a:cxnLst/>
              <a:rect l="l" t="t" r="r" b="b"/>
              <a:pathLst>
                <a:path w="4593" h="1487" extrusionOk="0">
                  <a:moveTo>
                    <a:pt x="4154" y="0"/>
                  </a:moveTo>
                  <a:cubicBezTo>
                    <a:pt x="4139" y="0"/>
                    <a:pt x="4123" y="1"/>
                    <a:pt x="4106" y="3"/>
                  </a:cubicBezTo>
                  <a:cubicBezTo>
                    <a:pt x="3970" y="16"/>
                    <a:pt x="3850" y="84"/>
                    <a:pt x="3753" y="178"/>
                  </a:cubicBezTo>
                  <a:cubicBezTo>
                    <a:pt x="3672" y="259"/>
                    <a:pt x="3659" y="369"/>
                    <a:pt x="3672" y="476"/>
                  </a:cubicBezTo>
                  <a:cubicBezTo>
                    <a:pt x="3647" y="455"/>
                    <a:pt x="3617" y="446"/>
                    <a:pt x="3586" y="446"/>
                  </a:cubicBezTo>
                  <a:cubicBezTo>
                    <a:pt x="3516" y="446"/>
                    <a:pt x="3445" y="495"/>
                    <a:pt x="3445" y="570"/>
                  </a:cubicBezTo>
                  <a:cubicBezTo>
                    <a:pt x="3390" y="515"/>
                    <a:pt x="3348" y="463"/>
                    <a:pt x="3283" y="450"/>
                  </a:cubicBezTo>
                  <a:cubicBezTo>
                    <a:pt x="3258" y="437"/>
                    <a:pt x="3228" y="430"/>
                    <a:pt x="3197" y="430"/>
                  </a:cubicBezTo>
                  <a:cubicBezTo>
                    <a:pt x="3160" y="430"/>
                    <a:pt x="3122" y="440"/>
                    <a:pt x="3092" y="463"/>
                  </a:cubicBezTo>
                  <a:cubicBezTo>
                    <a:pt x="3053" y="502"/>
                    <a:pt x="3024" y="583"/>
                    <a:pt x="3079" y="638"/>
                  </a:cubicBezTo>
                  <a:cubicBezTo>
                    <a:pt x="3054" y="633"/>
                    <a:pt x="3029" y="630"/>
                    <a:pt x="3006" y="630"/>
                  </a:cubicBezTo>
                  <a:cubicBezTo>
                    <a:pt x="2965" y="630"/>
                    <a:pt x="2929" y="639"/>
                    <a:pt x="2904" y="664"/>
                  </a:cubicBezTo>
                  <a:cubicBezTo>
                    <a:pt x="2862" y="706"/>
                    <a:pt x="2836" y="774"/>
                    <a:pt x="2878" y="826"/>
                  </a:cubicBezTo>
                  <a:cubicBezTo>
                    <a:pt x="2852" y="794"/>
                    <a:pt x="2808" y="776"/>
                    <a:pt x="2764" y="776"/>
                  </a:cubicBezTo>
                  <a:cubicBezTo>
                    <a:pt x="2736" y="776"/>
                    <a:pt x="2708" y="783"/>
                    <a:pt x="2687" y="800"/>
                  </a:cubicBezTo>
                  <a:cubicBezTo>
                    <a:pt x="2619" y="839"/>
                    <a:pt x="2606" y="936"/>
                    <a:pt x="2635" y="988"/>
                  </a:cubicBezTo>
                  <a:cubicBezTo>
                    <a:pt x="2620" y="963"/>
                    <a:pt x="2597" y="953"/>
                    <a:pt x="2571" y="953"/>
                  </a:cubicBezTo>
                  <a:cubicBezTo>
                    <a:pt x="2525" y="953"/>
                    <a:pt x="2471" y="986"/>
                    <a:pt x="2444" y="1030"/>
                  </a:cubicBezTo>
                  <a:cubicBezTo>
                    <a:pt x="2392" y="920"/>
                    <a:pt x="2256" y="881"/>
                    <a:pt x="2133" y="868"/>
                  </a:cubicBezTo>
                  <a:cubicBezTo>
                    <a:pt x="2116" y="864"/>
                    <a:pt x="2098" y="863"/>
                    <a:pt x="2080" y="863"/>
                  </a:cubicBezTo>
                  <a:cubicBezTo>
                    <a:pt x="2033" y="863"/>
                    <a:pt x="1985" y="875"/>
                    <a:pt x="1945" y="894"/>
                  </a:cubicBezTo>
                  <a:cubicBezTo>
                    <a:pt x="1825" y="949"/>
                    <a:pt x="1783" y="1098"/>
                    <a:pt x="1770" y="1231"/>
                  </a:cubicBezTo>
                  <a:cubicBezTo>
                    <a:pt x="1744" y="1205"/>
                    <a:pt x="1702" y="1163"/>
                    <a:pt x="1663" y="1150"/>
                  </a:cubicBezTo>
                  <a:cubicBezTo>
                    <a:pt x="1639" y="1137"/>
                    <a:pt x="1615" y="1131"/>
                    <a:pt x="1592" y="1131"/>
                  </a:cubicBezTo>
                  <a:cubicBezTo>
                    <a:pt x="1522" y="1131"/>
                    <a:pt x="1459" y="1183"/>
                    <a:pt x="1420" y="1244"/>
                  </a:cubicBezTo>
                  <a:cubicBezTo>
                    <a:pt x="1323" y="1137"/>
                    <a:pt x="1190" y="1043"/>
                    <a:pt x="1041" y="1043"/>
                  </a:cubicBezTo>
                  <a:cubicBezTo>
                    <a:pt x="1032" y="1042"/>
                    <a:pt x="1022" y="1042"/>
                    <a:pt x="1012" y="1042"/>
                  </a:cubicBezTo>
                  <a:cubicBezTo>
                    <a:pt x="883" y="1042"/>
                    <a:pt x="740" y="1121"/>
                    <a:pt x="704" y="1260"/>
                  </a:cubicBezTo>
                  <a:cubicBezTo>
                    <a:pt x="649" y="1231"/>
                    <a:pt x="581" y="1205"/>
                    <a:pt x="529" y="1205"/>
                  </a:cubicBezTo>
                  <a:cubicBezTo>
                    <a:pt x="461" y="1205"/>
                    <a:pt x="393" y="1244"/>
                    <a:pt x="380" y="1299"/>
                  </a:cubicBezTo>
                  <a:cubicBezTo>
                    <a:pt x="340" y="1279"/>
                    <a:pt x="299" y="1270"/>
                    <a:pt x="259" y="1270"/>
                  </a:cubicBezTo>
                  <a:cubicBezTo>
                    <a:pt x="218" y="1270"/>
                    <a:pt x="178" y="1279"/>
                    <a:pt x="137" y="1299"/>
                  </a:cubicBezTo>
                  <a:cubicBezTo>
                    <a:pt x="69" y="1341"/>
                    <a:pt x="14" y="1406"/>
                    <a:pt x="1" y="1487"/>
                  </a:cubicBezTo>
                  <a:lnTo>
                    <a:pt x="4456" y="1487"/>
                  </a:lnTo>
                  <a:cubicBezTo>
                    <a:pt x="4524" y="1422"/>
                    <a:pt x="4563" y="1312"/>
                    <a:pt x="4563" y="1192"/>
                  </a:cubicBezTo>
                  <a:cubicBezTo>
                    <a:pt x="4592" y="936"/>
                    <a:pt x="4579" y="664"/>
                    <a:pt x="4537" y="395"/>
                  </a:cubicBezTo>
                  <a:cubicBezTo>
                    <a:pt x="4500" y="179"/>
                    <a:pt x="4390" y="0"/>
                    <a:pt x="4154" y="0"/>
                  </a:cubicBezTo>
                  <a:close/>
                </a:path>
              </a:pathLst>
            </a:custGeom>
            <a:solidFill>
              <a:srgbClr val="14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1445775" y="3080225"/>
              <a:ext cx="60350" cy="67500"/>
            </a:xfrm>
            <a:custGeom>
              <a:avLst/>
              <a:gdLst/>
              <a:ahLst/>
              <a:cxnLst/>
              <a:rect l="l" t="t" r="r" b="b"/>
              <a:pathLst>
                <a:path w="2414" h="2700" extrusionOk="0">
                  <a:moveTo>
                    <a:pt x="188" y="1"/>
                  </a:moveTo>
                  <a:lnTo>
                    <a:pt x="0" y="134"/>
                  </a:lnTo>
                  <a:lnTo>
                    <a:pt x="1782" y="2308"/>
                  </a:lnTo>
                  <a:lnTo>
                    <a:pt x="1782" y="2700"/>
                  </a:lnTo>
                  <a:lnTo>
                    <a:pt x="2414" y="2700"/>
                  </a:lnTo>
                  <a:lnTo>
                    <a:pt x="2158" y="2308"/>
                  </a:lnTo>
                  <a:lnTo>
                    <a:pt x="1834" y="1067"/>
                  </a:lnTo>
                  <a:lnTo>
                    <a:pt x="188" y="1"/>
                  </a:lnTo>
                  <a:close/>
                </a:path>
              </a:pathLst>
            </a:custGeom>
            <a:solidFill>
              <a:srgbClr val="A8A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1490325" y="3138950"/>
              <a:ext cx="15800" cy="8775"/>
            </a:xfrm>
            <a:custGeom>
              <a:avLst/>
              <a:gdLst/>
              <a:ahLst/>
              <a:cxnLst/>
              <a:rect l="l" t="t" r="r" b="b"/>
              <a:pathLst>
                <a:path w="632" h="351" extrusionOk="0">
                  <a:moveTo>
                    <a:pt x="0" y="1"/>
                  </a:moveTo>
                  <a:lnTo>
                    <a:pt x="0" y="351"/>
                  </a:lnTo>
                  <a:lnTo>
                    <a:pt x="632" y="351"/>
                  </a:lnTo>
                  <a:lnTo>
                    <a:pt x="308" y="1"/>
                  </a:lnTo>
                  <a:close/>
                </a:path>
              </a:pathLst>
            </a:custGeom>
            <a:solidFill>
              <a:srgbClr val="878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1401225" y="3080875"/>
              <a:ext cx="93800" cy="110350"/>
            </a:xfrm>
            <a:custGeom>
              <a:avLst/>
              <a:gdLst/>
              <a:ahLst/>
              <a:cxnLst/>
              <a:rect l="l" t="t" r="r" b="b"/>
              <a:pathLst>
                <a:path w="3752" h="4414" extrusionOk="0">
                  <a:moveTo>
                    <a:pt x="1821" y="1"/>
                  </a:moveTo>
                  <a:lnTo>
                    <a:pt x="295" y="1041"/>
                  </a:lnTo>
                  <a:lnTo>
                    <a:pt x="0" y="2282"/>
                  </a:lnTo>
                  <a:lnTo>
                    <a:pt x="0" y="4414"/>
                  </a:lnTo>
                  <a:lnTo>
                    <a:pt x="3752" y="4414"/>
                  </a:lnTo>
                  <a:lnTo>
                    <a:pt x="3752" y="2282"/>
                  </a:lnTo>
                  <a:lnTo>
                    <a:pt x="3483" y="1161"/>
                  </a:lnTo>
                  <a:lnTo>
                    <a:pt x="1821" y="1"/>
                  </a:lnTo>
                  <a:close/>
                </a:path>
              </a:pathLst>
            </a:custGeom>
            <a:solidFill>
              <a:srgbClr val="F77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1328950" y="3137900"/>
              <a:ext cx="74950" cy="53325"/>
            </a:xfrm>
            <a:custGeom>
              <a:avLst/>
              <a:gdLst/>
              <a:ahLst/>
              <a:cxnLst/>
              <a:rect l="l" t="t" r="r" b="b"/>
              <a:pathLst>
                <a:path w="2998" h="2133" extrusionOk="0">
                  <a:moveTo>
                    <a:pt x="1" y="1"/>
                  </a:moveTo>
                  <a:lnTo>
                    <a:pt x="1" y="2133"/>
                  </a:lnTo>
                  <a:lnTo>
                    <a:pt x="2998" y="2133"/>
                  </a:lnTo>
                  <a:lnTo>
                    <a:pt x="2998"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1327900" y="3106875"/>
              <a:ext cx="83800" cy="31050"/>
            </a:xfrm>
            <a:custGeom>
              <a:avLst/>
              <a:gdLst/>
              <a:ahLst/>
              <a:cxnLst/>
              <a:rect l="l" t="t" r="r" b="b"/>
              <a:pathLst>
                <a:path w="3352" h="1242" extrusionOk="0">
                  <a:moveTo>
                    <a:pt x="299" y="1"/>
                  </a:moveTo>
                  <a:lnTo>
                    <a:pt x="1" y="1242"/>
                  </a:lnTo>
                  <a:lnTo>
                    <a:pt x="3040" y="1242"/>
                  </a:lnTo>
                  <a:lnTo>
                    <a:pt x="3351" y="1"/>
                  </a:lnTo>
                  <a:close/>
                </a:path>
              </a:pathLst>
            </a:custGeom>
            <a:solidFill>
              <a:srgbClr val="EDE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1335350" y="3080225"/>
              <a:ext cx="115125" cy="26675"/>
            </a:xfrm>
            <a:custGeom>
              <a:avLst/>
              <a:gdLst/>
              <a:ahLst/>
              <a:cxnLst/>
              <a:rect l="l" t="t" r="r" b="b"/>
              <a:pathLst>
                <a:path w="4605" h="1067" extrusionOk="0">
                  <a:moveTo>
                    <a:pt x="1566" y="1"/>
                  </a:moveTo>
                  <a:lnTo>
                    <a:pt x="1" y="1067"/>
                  </a:lnTo>
                  <a:lnTo>
                    <a:pt x="3053" y="1067"/>
                  </a:lnTo>
                  <a:lnTo>
                    <a:pt x="460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1318525" y="3137900"/>
              <a:ext cx="85375" cy="9825"/>
            </a:xfrm>
            <a:custGeom>
              <a:avLst/>
              <a:gdLst/>
              <a:ahLst/>
              <a:cxnLst/>
              <a:rect l="l" t="t" r="r" b="b"/>
              <a:pathLst>
                <a:path w="3415" h="393" extrusionOk="0">
                  <a:moveTo>
                    <a:pt x="376" y="1"/>
                  </a:moveTo>
                  <a:lnTo>
                    <a:pt x="0" y="393"/>
                  </a:lnTo>
                  <a:lnTo>
                    <a:pt x="3036" y="393"/>
                  </a:lnTo>
                  <a:lnTo>
                    <a:pt x="341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1394400" y="3080225"/>
              <a:ext cx="60775" cy="67500"/>
            </a:xfrm>
            <a:custGeom>
              <a:avLst/>
              <a:gdLst/>
              <a:ahLst/>
              <a:cxnLst/>
              <a:rect l="l" t="t" r="r" b="b"/>
              <a:pathLst>
                <a:path w="2431" h="2700" extrusionOk="0">
                  <a:moveTo>
                    <a:pt x="2243" y="1"/>
                  </a:moveTo>
                  <a:lnTo>
                    <a:pt x="691" y="1067"/>
                  </a:lnTo>
                  <a:lnTo>
                    <a:pt x="380" y="2308"/>
                  </a:lnTo>
                  <a:lnTo>
                    <a:pt x="1" y="2700"/>
                  </a:lnTo>
                  <a:lnTo>
                    <a:pt x="192" y="2700"/>
                  </a:lnTo>
                  <a:lnTo>
                    <a:pt x="516" y="2350"/>
                  </a:lnTo>
                  <a:lnTo>
                    <a:pt x="824" y="1106"/>
                  </a:lnTo>
                  <a:lnTo>
                    <a:pt x="243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1450450" y="3080225"/>
              <a:ext cx="60475" cy="67500"/>
            </a:xfrm>
            <a:custGeom>
              <a:avLst/>
              <a:gdLst/>
              <a:ahLst/>
              <a:cxnLst/>
              <a:rect l="l" t="t" r="r" b="b"/>
              <a:pathLst>
                <a:path w="2419" h="2700" extrusionOk="0">
                  <a:moveTo>
                    <a:pt x="1" y="1"/>
                  </a:moveTo>
                  <a:lnTo>
                    <a:pt x="1608" y="1106"/>
                  </a:lnTo>
                  <a:lnTo>
                    <a:pt x="1903" y="2350"/>
                  </a:lnTo>
                  <a:lnTo>
                    <a:pt x="2227" y="2700"/>
                  </a:lnTo>
                  <a:lnTo>
                    <a:pt x="2418" y="2700"/>
                  </a:lnTo>
                  <a:lnTo>
                    <a:pt x="2039" y="2308"/>
                  </a:lnTo>
                  <a:lnTo>
                    <a:pt x="1741" y="1067"/>
                  </a:lnTo>
                  <a:lnTo>
                    <a:pt x="1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1450450" y="3081850"/>
              <a:ext cx="40225" cy="28050"/>
            </a:xfrm>
            <a:custGeom>
              <a:avLst/>
              <a:gdLst/>
              <a:ahLst/>
              <a:cxnLst/>
              <a:rect l="l" t="t" r="r" b="b"/>
              <a:pathLst>
                <a:path w="1609" h="1122" extrusionOk="0">
                  <a:moveTo>
                    <a:pt x="95" y="1"/>
                  </a:moveTo>
                  <a:lnTo>
                    <a:pt x="1" y="69"/>
                  </a:lnTo>
                  <a:lnTo>
                    <a:pt x="1514" y="1122"/>
                  </a:lnTo>
                  <a:lnTo>
                    <a:pt x="1608" y="1041"/>
                  </a:lnTo>
                  <a:lnTo>
                    <a:pt x="95" y="1"/>
                  </a:lnTo>
                  <a:close/>
                </a:path>
              </a:pathLst>
            </a:custGeom>
            <a:solidFill>
              <a:srgbClr val="878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1412950" y="3073425"/>
              <a:ext cx="2050" cy="1725"/>
            </a:xfrm>
            <a:custGeom>
              <a:avLst/>
              <a:gdLst/>
              <a:ahLst/>
              <a:cxnLst/>
              <a:rect l="l" t="t" r="r" b="b"/>
              <a:pathLst>
                <a:path w="82" h="69" extrusionOk="0">
                  <a:moveTo>
                    <a:pt x="1" y="1"/>
                  </a:moveTo>
                  <a:lnTo>
                    <a:pt x="1" y="69"/>
                  </a:lnTo>
                  <a:lnTo>
                    <a:pt x="82" y="69"/>
                  </a:lnTo>
                  <a:lnTo>
                    <a:pt x="1" y="1"/>
                  </a:lnTo>
                  <a:close/>
                </a:path>
              </a:pathLst>
            </a:custGeom>
            <a:solidFill>
              <a:srgbClr val="878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1384275" y="3072450"/>
              <a:ext cx="15900" cy="13150"/>
            </a:xfrm>
            <a:custGeom>
              <a:avLst/>
              <a:gdLst/>
              <a:ahLst/>
              <a:cxnLst/>
              <a:rect l="l" t="t" r="r" b="b"/>
              <a:pathLst>
                <a:path w="636" h="526" extrusionOk="0">
                  <a:moveTo>
                    <a:pt x="1" y="1"/>
                  </a:moveTo>
                  <a:lnTo>
                    <a:pt x="1" y="526"/>
                  </a:lnTo>
                  <a:lnTo>
                    <a:pt x="636" y="526"/>
                  </a:lnTo>
                  <a:lnTo>
                    <a:pt x="636"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1400150" y="3066700"/>
              <a:ext cx="12825" cy="18900"/>
            </a:xfrm>
            <a:custGeom>
              <a:avLst/>
              <a:gdLst/>
              <a:ahLst/>
              <a:cxnLst/>
              <a:rect l="l" t="t" r="r" b="b"/>
              <a:pathLst>
                <a:path w="513" h="756" extrusionOk="0">
                  <a:moveTo>
                    <a:pt x="257" y="1"/>
                  </a:moveTo>
                  <a:lnTo>
                    <a:pt x="1" y="231"/>
                  </a:lnTo>
                  <a:lnTo>
                    <a:pt x="1" y="756"/>
                  </a:lnTo>
                  <a:lnTo>
                    <a:pt x="338" y="542"/>
                  </a:lnTo>
                  <a:lnTo>
                    <a:pt x="513" y="542"/>
                  </a:lnTo>
                  <a:lnTo>
                    <a:pt x="513" y="231"/>
                  </a:lnTo>
                  <a:lnTo>
                    <a:pt x="257" y="1"/>
                  </a:lnTo>
                  <a:close/>
                </a:path>
              </a:pathLst>
            </a:custGeom>
            <a:solidFill>
              <a:srgbClr val="F77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1380225" y="3066700"/>
              <a:ext cx="26350" cy="7475"/>
            </a:xfrm>
            <a:custGeom>
              <a:avLst/>
              <a:gdLst/>
              <a:ahLst/>
              <a:cxnLst/>
              <a:rect l="l" t="t" r="r" b="b"/>
              <a:pathLst>
                <a:path w="1054" h="299" extrusionOk="0">
                  <a:moveTo>
                    <a:pt x="338" y="1"/>
                  </a:moveTo>
                  <a:lnTo>
                    <a:pt x="1" y="299"/>
                  </a:lnTo>
                  <a:lnTo>
                    <a:pt x="717" y="299"/>
                  </a:lnTo>
                  <a:lnTo>
                    <a:pt x="1054"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1380225" y="3074150"/>
              <a:ext cx="17925" cy="1000"/>
            </a:xfrm>
            <a:custGeom>
              <a:avLst/>
              <a:gdLst/>
              <a:ahLst/>
              <a:cxnLst/>
              <a:rect l="l" t="t" r="r" b="b"/>
              <a:pathLst>
                <a:path w="717" h="40" extrusionOk="0">
                  <a:moveTo>
                    <a:pt x="1" y="1"/>
                  </a:moveTo>
                  <a:lnTo>
                    <a:pt x="1" y="40"/>
                  </a:lnTo>
                  <a:lnTo>
                    <a:pt x="717" y="40"/>
                  </a:lnTo>
                  <a:lnTo>
                    <a:pt x="717" y="1"/>
                  </a:lnTo>
                  <a:close/>
                </a:path>
              </a:pathLst>
            </a:custGeom>
            <a:solidFill>
              <a:srgbClr val="EDE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1398125" y="3066700"/>
              <a:ext cx="8450" cy="8450"/>
            </a:xfrm>
            <a:custGeom>
              <a:avLst/>
              <a:gdLst/>
              <a:ahLst/>
              <a:cxnLst/>
              <a:rect l="l" t="t" r="r" b="b"/>
              <a:pathLst>
                <a:path w="338" h="338" extrusionOk="0">
                  <a:moveTo>
                    <a:pt x="338" y="1"/>
                  </a:moveTo>
                  <a:lnTo>
                    <a:pt x="1" y="299"/>
                  </a:lnTo>
                  <a:lnTo>
                    <a:pt x="1" y="338"/>
                  </a:lnTo>
                  <a:lnTo>
                    <a:pt x="338" y="40"/>
                  </a:lnTo>
                  <a:lnTo>
                    <a:pt x="338" y="1"/>
                  </a:lnTo>
                  <a:close/>
                </a:path>
              </a:pathLst>
            </a:custGeom>
            <a:solidFill>
              <a:srgbClr val="A8A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1406550" y="3066700"/>
              <a:ext cx="8450" cy="8450"/>
            </a:xfrm>
            <a:custGeom>
              <a:avLst/>
              <a:gdLst/>
              <a:ahLst/>
              <a:cxnLst/>
              <a:rect l="l" t="t" r="r" b="b"/>
              <a:pathLst>
                <a:path w="338" h="338" extrusionOk="0">
                  <a:moveTo>
                    <a:pt x="1" y="1"/>
                  </a:moveTo>
                  <a:lnTo>
                    <a:pt x="1" y="40"/>
                  </a:lnTo>
                  <a:lnTo>
                    <a:pt x="338" y="338"/>
                  </a:lnTo>
                  <a:lnTo>
                    <a:pt x="338" y="299"/>
                  </a:lnTo>
                  <a:lnTo>
                    <a:pt x="1" y="1"/>
                  </a:lnTo>
                  <a:close/>
                </a:path>
              </a:pathLst>
            </a:custGeom>
            <a:solidFill>
              <a:srgbClr val="A8A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1431175" y="3150700"/>
              <a:ext cx="35825" cy="40525"/>
            </a:xfrm>
            <a:custGeom>
              <a:avLst/>
              <a:gdLst/>
              <a:ahLst/>
              <a:cxnLst/>
              <a:rect l="l" t="t" r="r" b="b"/>
              <a:pathLst>
                <a:path w="1433" h="1621" extrusionOk="0">
                  <a:moveTo>
                    <a:pt x="1" y="1"/>
                  </a:moveTo>
                  <a:lnTo>
                    <a:pt x="1" y="1621"/>
                  </a:lnTo>
                  <a:lnTo>
                    <a:pt x="1433" y="1621"/>
                  </a:lnTo>
                  <a:lnTo>
                    <a:pt x="1433"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1429900" y="3151750"/>
              <a:ext cx="2350" cy="39475"/>
            </a:xfrm>
            <a:custGeom>
              <a:avLst/>
              <a:gdLst/>
              <a:ahLst/>
              <a:cxnLst/>
              <a:rect l="l" t="t" r="r" b="b"/>
              <a:pathLst>
                <a:path w="94" h="1579" extrusionOk="0">
                  <a:moveTo>
                    <a:pt x="0" y="1"/>
                  </a:moveTo>
                  <a:lnTo>
                    <a:pt x="0" y="1579"/>
                  </a:lnTo>
                  <a:lnTo>
                    <a:pt x="94" y="1579"/>
                  </a:lnTo>
                  <a:lnTo>
                    <a:pt x="94"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1463575" y="3151750"/>
              <a:ext cx="2475" cy="39475"/>
            </a:xfrm>
            <a:custGeom>
              <a:avLst/>
              <a:gdLst/>
              <a:ahLst/>
              <a:cxnLst/>
              <a:rect l="l" t="t" r="r" b="b"/>
              <a:pathLst>
                <a:path w="99" h="1579" extrusionOk="0">
                  <a:moveTo>
                    <a:pt x="1" y="1"/>
                  </a:moveTo>
                  <a:lnTo>
                    <a:pt x="1" y="1579"/>
                  </a:lnTo>
                  <a:lnTo>
                    <a:pt x="98" y="1579"/>
                  </a:lnTo>
                  <a:lnTo>
                    <a:pt x="98"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1446725" y="3151750"/>
              <a:ext cx="2375" cy="39475"/>
            </a:xfrm>
            <a:custGeom>
              <a:avLst/>
              <a:gdLst/>
              <a:ahLst/>
              <a:cxnLst/>
              <a:rect l="l" t="t" r="r" b="b"/>
              <a:pathLst>
                <a:path w="95" h="1579" extrusionOk="0">
                  <a:moveTo>
                    <a:pt x="1" y="1"/>
                  </a:moveTo>
                  <a:lnTo>
                    <a:pt x="1" y="1579"/>
                  </a:lnTo>
                  <a:lnTo>
                    <a:pt x="95" y="1579"/>
                  </a:lnTo>
                  <a:lnTo>
                    <a:pt x="9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1429900" y="3151750"/>
              <a:ext cx="36150" cy="2375"/>
            </a:xfrm>
            <a:custGeom>
              <a:avLst/>
              <a:gdLst/>
              <a:ahLst/>
              <a:cxnLst/>
              <a:rect l="l" t="t" r="r" b="b"/>
              <a:pathLst>
                <a:path w="1446" h="95" extrusionOk="0">
                  <a:moveTo>
                    <a:pt x="0" y="1"/>
                  </a:moveTo>
                  <a:lnTo>
                    <a:pt x="0" y="95"/>
                  </a:lnTo>
                  <a:lnTo>
                    <a:pt x="1445" y="95"/>
                  </a:lnTo>
                  <a:lnTo>
                    <a:pt x="144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1429900" y="3170950"/>
              <a:ext cx="36150" cy="2450"/>
            </a:xfrm>
            <a:custGeom>
              <a:avLst/>
              <a:gdLst/>
              <a:ahLst/>
              <a:cxnLst/>
              <a:rect l="l" t="t" r="r" b="b"/>
              <a:pathLst>
                <a:path w="1446" h="98" extrusionOk="0">
                  <a:moveTo>
                    <a:pt x="0" y="1"/>
                  </a:moveTo>
                  <a:lnTo>
                    <a:pt x="0" y="98"/>
                  </a:lnTo>
                  <a:lnTo>
                    <a:pt x="1445" y="98"/>
                  </a:lnTo>
                  <a:lnTo>
                    <a:pt x="144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1446725" y="3151750"/>
              <a:ext cx="19325" cy="20600"/>
            </a:xfrm>
            <a:custGeom>
              <a:avLst/>
              <a:gdLst/>
              <a:ahLst/>
              <a:cxnLst/>
              <a:rect l="l" t="t" r="r" b="b"/>
              <a:pathLst>
                <a:path w="773" h="824" extrusionOk="0">
                  <a:moveTo>
                    <a:pt x="675" y="1"/>
                  </a:moveTo>
                  <a:lnTo>
                    <a:pt x="1" y="824"/>
                  </a:lnTo>
                  <a:lnTo>
                    <a:pt x="95" y="824"/>
                  </a:lnTo>
                  <a:lnTo>
                    <a:pt x="772"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1429900" y="3151750"/>
              <a:ext cx="19200" cy="20600"/>
            </a:xfrm>
            <a:custGeom>
              <a:avLst/>
              <a:gdLst/>
              <a:ahLst/>
              <a:cxnLst/>
              <a:rect l="l" t="t" r="r" b="b"/>
              <a:pathLst>
                <a:path w="768" h="824" extrusionOk="0">
                  <a:moveTo>
                    <a:pt x="0" y="1"/>
                  </a:moveTo>
                  <a:lnTo>
                    <a:pt x="674" y="824"/>
                  </a:lnTo>
                  <a:lnTo>
                    <a:pt x="768" y="824"/>
                  </a:lnTo>
                  <a:lnTo>
                    <a:pt x="94"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1446725" y="3172325"/>
              <a:ext cx="18250" cy="18900"/>
            </a:xfrm>
            <a:custGeom>
              <a:avLst/>
              <a:gdLst/>
              <a:ahLst/>
              <a:cxnLst/>
              <a:rect l="l" t="t" r="r" b="b"/>
              <a:pathLst>
                <a:path w="730" h="756" extrusionOk="0">
                  <a:moveTo>
                    <a:pt x="1" y="1"/>
                  </a:moveTo>
                  <a:lnTo>
                    <a:pt x="636" y="756"/>
                  </a:lnTo>
                  <a:lnTo>
                    <a:pt x="730" y="756"/>
                  </a:lnTo>
                  <a:lnTo>
                    <a:pt x="9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1430850" y="3172325"/>
              <a:ext cx="18250" cy="18900"/>
            </a:xfrm>
            <a:custGeom>
              <a:avLst/>
              <a:gdLst/>
              <a:ahLst/>
              <a:cxnLst/>
              <a:rect l="l" t="t" r="r" b="b"/>
              <a:pathLst>
                <a:path w="730" h="756" extrusionOk="0">
                  <a:moveTo>
                    <a:pt x="636" y="1"/>
                  </a:moveTo>
                  <a:lnTo>
                    <a:pt x="1" y="756"/>
                  </a:lnTo>
                  <a:lnTo>
                    <a:pt x="95" y="756"/>
                  </a:lnTo>
                  <a:lnTo>
                    <a:pt x="730"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1431175" y="3150700"/>
              <a:ext cx="2475" cy="40525"/>
            </a:xfrm>
            <a:custGeom>
              <a:avLst/>
              <a:gdLst/>
              <a:ahLst/>
              <a:cxnLst/>
              <a:rect l="l" t="t" r="r" b="b"/>
              <a:pathLst>
                <a:path w="99" h="1621" extrusionOk="0">
                  <a:moveTo>
                    <a:pt x="1" y="1"/>
                  </a:moveTo>
                  <a:lnTo>
                    <a:pt x="1" y="1621"/>
                  </a:lnTo>
                  <a:lnTo>
                    <a:pt x="98" y="1621"/>
                  </a:lnTo>
                  <a:lnTo>
                    <a:pt x="98"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1464625" y="3150700"/>
              <a:ext cx="2375" cy="40525"/>
            </a:xfrm>
            <a:custGeom>
              <a:avLst/>
              <a:gdLst/>
              <a:ahLst/>
              <a:cxnLst/>
              <a:rect l="l" t="t" r="r" b="b"/>
              <a:pathLst>
                <a:path w="95" h="1621" extrusionOk="0">
                  <a:moveTo>
                    <a:pt x="1" y="1"/>
                  </a:moveTo>
                  <a:lnTo>
                    <a:pt x="1" y="1621"/>
                  </a:lnTo>
                  <a:lnTo>
                    <a:pt x="95" y="1621"/>
                  </a:lnTo>
                  <a:lnTo>
                    <a:pt x="9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1448125" y="3150700"/>
              <a:ext cx="2050" cy="40525"/>
            </a:xfrm>
            <a:custGeom>
              <a:avLst/>
              <a:gdLst/>
              <a:ahLst/>
              <a:cxnLst/>
              <a:rect l="l" t="t" r="r" b="b"/>
              <a:pathLst>
                <a:path w="82" h="1621" extrusionOk="0">
                  <a:moveTo>
                    <a:pt x="0" y="1"/>
                  </a:moveTo>
                  <a:lnTo>
                    <a:pt x="0" y="1621"/>
                  </a:lnTo>
                  <a:lnTo>
                    <a:pt x="81" y="1621"/>
                  </a:lnTo>
                  <a:lnTo>
                    <a:pt x="81"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1431175" y="3150700"/>
              <a:ext cx="35825" cy="2450"/>
            </a:xfrm>
            <a:custGeom>
              <a:avLst/>
              <a:gdLst/>
              <a:ahLst/>
              <a:cxnLst/>
              <a:rect l="l" t="t" r="r" b="b"/>
              <a:pathLst>
                <a:path w="1433" h="98" extrusionOk="0">
                  <a:moveTo>
                    <a:pt x="1" y="1"/>
                  </a:moveTo>
                  <a:lnTo>
                    <a:pt x="1" y="98"/>
                  </a:lnTo>
                  <a:lnTo>
                    <a:pt x="1433" y="98"/>
                  </a:lnTo>
                  <a:lnTo>
                    <a:pt x="1433"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1431175" y="3169975"/>
              <a:ext cx="35825" cy="2375"/>
            </a:xfrm>
            <a:custGeom>
              <a:avLst/>
              <a:gdLst/>
              <a:ahLst/>
              <a:cxnLst/>
              <a:rect l="l" t="t" r="r" b="b"/>
              <a:pathLst>
                <a:path w="1433" h="95" extrusionOk="0">
                  <a:moveTo>
                    <a:pt x="1" y="1"/>
                  </a:moveTo>
                  <a:lnTo>
                    <a:pt x="1" y="95"/>
                  </a:lnTo>
                  <a:lnTo>
                    <a:pt x="1433" y="95"/>
                  </a:lnTo>
                  <a:lnTo>
                    <a:pt x="1433"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1448125" y="3150700"/>
              <a:ext cx="18875" cy="20275"/>
            </a:xfrm>
            <a:custGeom>
              <a:avLst/>
              <a:gdLst/>
              <a:ahLst/>
              <a:cxnLst/>
              <a:rect l="l" t="t" r="r" b="b"/>
              <a:pathLst>
                <a:path w="755" h="811" extrusionOk="0">
                  <a:moveTo>
                    <a:pt x="661" y="1"/>
                  </a:moveTo>
                  <a:lnTo>
                    <a:pt x="0" y="811"/>
                  </a:lnTo>
                  <a:lnTo>
                    <a:pt x="81" y="811"/>
                  </a:lnTo>
                  <a:lnTo>
                    <a:pt x="75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1431175" y="3150700"/>
              <a:ext cx="19000" cy="20275"/>
            </a:xfrm>
            <a:custGeom>
              <a:avLst/>
              <a:gdLst/>
              <a:ahLst/>
              <a:cxnLst/>
              <a:rect l="l" t="t" r="r" b="b"/>
              <a:pathLst>
                <a:path w="760" h="811" extrusionOk="0">
                  <a:moveTo>
                    <a:pt x="1" y="1"/>
                  </a:moveTo>
                  <a:lnTo>
                    <a:pt x="678" y="811"/>
                  </a:lnTo>
                  <a:lnTo>
                    <a:pt x="759" y="811"/>
                  </a:lnTo>
                  <a:lnTo>
                    <a:pt x="98"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1448125" y="3170950"/>
              <a:ext cx="18875" cy="20275"/>
            </a:xfrm>
            <a:custGeom>
              <a:avLst/>
              <a:gdLst/>
              <a:ahLst/>
              <a:cxnLst/>
              <a:rect l="l" t="t" r="r" b="b"/>
              <a:pathLst>
                <a:path w="755" h="811" extrusionOk="0">
                  <a:moveTo>
                    <a:pt x="0" y="1"/>
                  </a:moveTo>
                  <a:lnTo>
                    <a:pt x="661" y="811"/>
                  </a:lnTo>
                  <a:lnTo>
                    <a:pt x="755" y="811"/>
                  </a:lnTo>
                  <a:lnTo>
                    <a:pt x="81"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1431175" y="3170950"/>
              <a:ext cx="19000" cy="20275"/>
            </a:xfrm>
            <a:custGeom>
              <a:avLst/>
              <a:gdLst/>
              <a:ahLst/>
              <a:cxnLst/>
              <a:rect l="l" t="t" r="r" b="b"/>
              <a:pathLst>
                <a:path w="760" h="811" extrusionOk="0">
                  <a:moveTo>
                    <a:pt x="678" y="1"/>
                  </a:moveTo>
                  <a:lnTo>
                    <a:pt x="1" y="811"/>
                  </a:lnTo>
                  <a:lnTo>
                    <a:pt x="98" y="811"/>
                  </a:lnTo>
                  <a:lnTo>
                    <a:pt x="759"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1438300" y="3111575"/>
              <a:ext cx="21675" cy="24000"/>
            </a:xfrm>
            <a:custGeom>
              <a:avLst/>
              <a:gdLst/>
              <a:ahLst/>
              <a:cxnLst/>
              <a:rect l="l" t="t" r="r" b="b"/>
              <a:pathLst>
                <a:path w="867" h="960" extrusionOk="0">
                  <a:moveTo>
                    <a:pt x="1" y="1"/>
                  </a:moveTo>
                  <a:lnTo>
                    <a:pt x="1" y="960"/>
                  </a:lnTo>
                  <a:lnTo>
                    <a:pt x="866" y="960"/>
                  </a:lnTo>
                  <a:lnTo>
                    <a:pt x="866"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1437250" y="3134175"/>
              <a:ext cx="21650" cy="2050"/>
            </a:xfrm>
            <a:custGeom>
              <a:avLst/>
              <a:gdLst/>
              <a:ahLst/>
              <a:cxnLst/>
              <a:rect l="l" t="t" r="r" b="b"/>
              <a:pathLst>
                <a:path w="866" h="82" extrusionOk="0">
                  <a:moveTo>
                    <a:pt x="1" y="1"/>
                  </a:moveTo>
                  <a:lnTo>
                    <a:pt x="1" y="82"/>
                  </a:lnTo>
                  <a:lnTo>
                    <a:pt x="866" y="82"/>
                  </a:lnTo>
                  <a:lnTo>
                    <a:pt x="866"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1437250" y="3112625"/>
              <a:ext cx="21650" cy="2375"/>
            </a:xfrm>
            <a:custGeom>
              <a:avLst/>
              <a:gdLst/>
              <a:ahLst/>
              <a:cxnLst/>
              <a:rect l="l" t="t" r="r" b="b"/>
              <a:pathLst>
                <a:path w="866" h="95" extrusionOk="0">
                  <a:moveTo>
                    <a:pt x="1" y="1"/>
                  </a:moveTo>
                  <a:lnTo>
                    <a:pt x="1" y="95"/>
                  </a:lnTo>
                  <a:lnTo>
                    <a:pt x="866" y="95"/>
                  </a:lnTo>
                  <a:lnTo>
                    <a:pt x="866"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1437250" y="3112625"/>
              <a:ext cx="2475" cy="23600"/>
            </a:xfrm>
            <a:custGeom>
              <a:avLst/>
              <a:gdLst/>
              <a:ahLst/>
              <a:cxnLst/>
              <a:rect l="l" t="t" r="r" b="b"/>
              <a:pathLst>
                <a:path w="99" h="944" extrusionOk="0">
                  <a:moveTo>
                    <a:pt x="1" y="1"/>
                  </a:moveTo>
                  <a:lnTo>
                    <a:pt x="1" y="944"/>
                  </a:lnTo>
                  <a:lnTo>
                    <a:pt x="98" y="944"/>
                  </a:lnTo>
                  <a:lnTo>
                    <a:pt x="98"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1456525" y="3112625"/>
              <a:ext cx="2375" cy="23600"/>
            </a:xfrm>
            <a:custGeom>
              <a:avLst/>
              <a:gdLst/>
              <a:ahLst/>
              <a:cxnLst/>
              <a:rect l="l" t="t" r="r" b="b"/>
              <a:pathLst>
                <a:path w="95" h="944" extrusionOk="0">
                  <a:moveTo>
                    <a:pt x="1" y="1"/>
                  </a:moveTo>
                  <a:lnTo>
                    <a:pt x="1" y="944"/>
                  </a:lnTo>
                  <a:lnTo>
                    <a:pt x="95" y="944"/>
                  </a:lnTo>
                  <a:lnTo>
                    <a:pt x="9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1439700" y="3112625"/>
              <a:ext cx="16850" cy="23600"/>
            </a:xfrm>
            <a:custGeom>
              <a:avLst/>
              <a:gdLst/>
              <a:ahLst/>
              <a:cxnLst/>
              <a:rect l="l" t="t" r="r" b="b"/>
              <a:pathLst>
                <a:path w="674" h="944" extrusionOk="0">
                  <a:moveTo>
                    <a:pt x="0" y="1"/>
                  </a:moveTo>
                  <a:lnTo>
                    <a:pt x="0" y="95"/>
                  </a:lnTo>
                  <a:lnTo>
                    <a:pt x="674" y="944"/>
                  </a:lnTo>
                  <a:lnTo>
                    <a:pt x="674" y="863"/>
                  </a:lnTo>
                  <a:lnTo>
                    <a:pt x="0"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1439700" y="3112625"/>
              <a:ext cx="16850" cy="23600"/>
            </a:xfrm>
            <a:custGeom>
              <a:avLst/>
              <a:gdLst/>
              <a:ahLst/>
              <a:cxnLst/>
              <a:rect l="l" t="t" r="r" b="b"/>
              <a:pathLst>
                <a:path w="674" h="944" extrusionOk="0">
                  <a:moveTo>
                    <a:pt x="674" y="1"/>
                  </a:moveTo>
                  <a:lnTo>
                    <a:pt x="0" y="863"/>
                  </a:lnTo>
                  <a:lnTo>
                    <a:pt x="0" y="944"/>
                  </a:lnTo>
                  <a:lnTo>
                    <a:pt x="674" y="95"/>
                  </a:lnTo>
                  <a:lnTo>
                    <a:pt x="674"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1438300" y="3133200"/>
              <a:ext cx="21675" cy="2375"/>
            </a:xfrm>
            <a:custGeom>
              <a:avLst/>
              <a:gdLst/>
              <a:ahLst/>
              <a:cxnLst/>
              <a:rect l="l" t="t" r="r" b="b"/>
              <a:pathLst>
                <a:path w="867" h="95" extrusionOk="0">
                  <a:moveTo>
                    <a:pt x="1" y="1"/>
                  </a:moveTo>
                  <a:lnTo>
                    <a:pt x="1" y="95"/>
                  </a:lnTo>
                  <a:lnTo>
                    <a:pt x="866" y="95"/>
                  </a:lnTo>
                  <a:lnTo>
                    <a:pt x="866"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1438300" y="3111575"/>
              <a:ext cx="21675" cy="2375"/>
            </a:xfrm>
            <a:custGeom>
              <a:avLst/>
              <a:gdLst/>
              <a:ahLst/>
              <a:cxnLst/>
              <a:rect l="l" t="t" r="r" b="b"/>
              <a:pathLst>
                <a:path w="867" h="95" extrusionOk="0">
                  <a:moveTo>
                    <a:pt x="1" y="1"/>
                  </a:moveTo>
                  <a:lnTo>
                    <a:pt x="1" y="95"/>
                  </a:lnTo>
                  <a:lnTo>
                    <a:pt x="866" y="95"/>
                  </a:lnTo>
                  <a:lnTo>
                    <a:pt x="866"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1438300" y="3111575"/>
              <a:ext cx="2375" cy="24000"/>
            </a:xfrm>
            <a:custGeom>
              <a:avLst/>
              <a:gdLst/>
              <a:ahLst/>
              <a:cxnLst/>
              <a:rect l="l" t="t" r="r" b="b"/>
              <a:pathLst>
                <a:path w="95" h="960" extrusionOk="0">
                  <a:moveTo>
                    <a:pt x="1" y="1"/>
                  </a:moveTo>
                  <a:lnTo>
                    <a:pt x="1" y="960"/>
                  </a:lnTo>
                  <a:lnTo>
                    <a:pt x="95" y="960"/>
                  </a:lnTo>
                  <a:lnTo>
                    <a:pt x="9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1457500" y="3111575"/>
              <a:ext cx="2475" cy="24000"/>
            </a:xfrm>
            <a:custGeom>
              <a:avLst/>
              <a:gdLst/>
              <a:ahLst/>
              <a:cxnLst/>
              <a:rect l="l" t="t" r="r" b="b"/>
              <a:pathLst>
                <a:path w="99" h="960" extrusionOk="0">
                  <a:moveTo>
                    <a:pt x="1" y="1"/>
                  </a:moveTo>
                  <a:lnTo>
                    <a:pt x="1" y="960"/>
                  </a:lnTo>
                  <a:lnTo>
                    <a:pt x="98" y="960"/>
                  </a:lnTo>
                  <a:lnTo>
                    <a:pt x="98"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1440650" y="3111575"/>
              <a:ext cx="16875" cy="24000"/>
            </a:xfrm>
            <a:custGeom>
              <a:avLst/>
              <a:gdLst/>
              <a:ahLst/>
              <a:cxnLst/>
              <a:rect l="l" t="t" r="r" b="b"/>
              <a:pathLst>
                <a:path w="675" h="960" extrusionOk="0">
                  <a:moveTo>
                    <a:pt x="1" y="1"/>
                  </a:moveTo>
                  <a:lnTo>
                    <a:pt x="1" y="95"/>
                  </a:lnTo>
                  <a:lnTo>
                    <a:pt x="675" y="960"/>
                  </a:lnTo>
                  <a:lnTo>
                    <a:pt x="675" y="866"/>
                  </a:lnTo>
                  <a:lnTo>
                    <a:pt x="1"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1440650" y="3111575"/>
              <a:ext cx="16875" cy="24000"/>
            </a:xfrm>
            <a:custGeom>
              <a:avLst/>
              <a:gdLst/>
              <a:ahLst/>
              <a:cxnLst/>
              <a:rect l="l" t="t" r="r" b="b"/>
              <a:pathLst>
                <a:path w="675" h="960" extrusionOk="0">
                  <a:moveTo>
                    <a:pt x="675" y="1"/>
                  </a:moveTo>
                  <a:lnTo>
                    <a:pt x="1" y="866"/>
                  </a:lnTo>
                  <a:lnTo>
                    <a:pt x="1" y="960"/>
                  </a:lnTo>
                  <a:lnTo>
                    <a:pt x="675" y="95"/>
                  </a:lnTo>
                  <a:lnTo>
                    <a:pt x="67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1347825" y="3161875"/>
              <a:ext cx="14525" cy="15175"/>
            </a:xfrm>
            <a:custGeom>
              <a:avLst/>
              <a:gdLst/>
              <a:ahLst/>
              <a:cxnLst/>
              <a:rect l="l" t="t" r="r" b="b"/>
              <a:pathLst>
                <a:path w="581" h="607" extrusionOk="0">
                  <a:moveTo>
                    <a:pt x="1" y="1"/>
                  </a:moveTo>
                  <a:lnTo>
                    <a:pt x="1" y="607"/>
                  </a:lnTo>
                  <a:lnTo>
                    <a:pt x="581" y="607"/>
                  </a:lnTo>
                  <a:lnTo>
                    <a:pt x="581" y="1"/>
                  </a:lnTo>
                  <a:close/>
                </a:path>
              </a:pathLst>
            </a:custGeom>
            <a:solidFill>
              <a:srgbClr val="9C4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1347175" y="3176050"/>
              <a:ext cx="14525" cy="1725"/>
            </a:xfrm>
            <a:custGeom>
              <a:avLst/>
              <a:gdLst/>
              <a:ahLst/>
              <a:cxnLst/>
              <a:rect l="l" t="t" r="r" b="b"/>
              <a:pathLst>
                <a:path w="581" h="69" extrusionOk="0">
                  <a:moveTo>
                    <a:pt x="1" y="1"/>
                  </a:moveTo>
                  <a:lnTo>
                    <a:pt x="1" y="69"/>
                  </a:lnTo>
                  <a:lnTo>
                    <a:pt x="581" y="69"/>
                  </a:lnTo>
                  <a:lnTo>
                    <a:pt x="581"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1347175" y="3162525"/>
              <a:ext cx="14525" cy="2050"/>
            </a:xfrm>
            <a:custGeom>
              <a:avLst/>
              <a:gdLst/>
              <a:ahLst/>
              <a:cxnLst/>
              <a:rect l="l" t="t" r="r" b="b"/>
              <a:pathLst>
                <a:path w="581" h="82" extrusionOk="0">
                  <a:moveTo>
                    <a:pt x="1" y="1"/>
                  </a:moveTo>
                  <a:lnTo>
                    <a:pt x="1" y="82"/>
                  </a:lnTo>
                  <a:lnTo>
                    <a:pt x="581" y="82"/>
                  </a:lnTo>
                  <a:lnTo>
                    <a:pt x="581"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1347175" y="3162525"/>
              <a:ext cx="1750" cy="15250"/>
            </a:xfrm>
            <a:custGeom>
              <a:avLst/>
              <a:gdLst/>
              <a:ahLst/>
              <a:cxnLst/>
              <a:rect l="l" t="t" r="r" b="b"/>
              <a:pathLst>
                <a:path w="70" h="610" extrusionOk="0">
                  <a:moveTo>
                    <a:pt x="1" y="1"/>
                  </a:moveTo>
                  <a:lnTo>
                    <a:pt x="1" y="610"/>
                  </a:lnTo>
                  <a:lnTo>
                    <a:pt x="69" y="610"/>
                  </a:lnTo>
                  <a:lnTo>
                    <a:pt x="69"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1359975" y="3163575"/>
              <a:ext cx="1725" cy="14200"/>
            </a:xfrm>
            <a:custGeom>
              <a:avLst/>
              <a:gdLst/>
              <a:ahLst/>
              <a:cxnLst/>
              <a:rect l="l" t="t" r="r" b="b"/>
              <a:pathLst>
                <a:path w="69" h="568" extrusionOk="0">
                  <a:moveTo>
                    <a:pt x="1" y="1"/>
                  </a:moveTo>
                  <a:lnTo>
                    <a:pt x="1" y="568"/>
                  </a:lnTo>
                  <a:lnTo>
                    <a:pt x="69" y="568"/>
                  </a:lnTo>
                  <a:lnTo>
                    <a:pt x="69"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1347825" y="3175400"/>
              <a:ext cx="14525" cy="1650"/>
            </a:xfrm>
            <a:custGeom>
              <a:avLst/>
              <a:gdLst/>
              <a:ahLst/>
              <a:cxnLst/>
              <a:rect l="l" t="t" r="r" b="b"/>
              <a:pathLst>
                <a:path w="581" h="66" extrusionOk="0">
                  <a:moveTo>
                    <a:pt x="1" y="1"/>
                  </a:moveTo>
                  <a:lnTo>
                    <a:pt x="1" y="66"/>
                  </a:lnTo>
                  <a:lnTo>
                    <a:pt x="581" y="66"/>
                  </a:lnTo>
                  <a:lnTo>
                    <a:pt x="581"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1347825" y="3161875"/>
              <a:ext cx="14525" cy="1725"/>
            </a:xfrm>
            <a:custGeom>
              <a:avLst/>
              <a:gdLst/>
              <a:ahLst/>
              <a:cxnLst/>
              <a:rect l="l" t="t" r="r" b="b"/>
              <a:pathLst>
                <a:path w="581" h="69" extrusionOk="0">
                  <a:moveTo>
                    <a:pt x="1" y="1"/>
                  </a:moveTo>
                  <a:lnTo>
                    <a:pt x="1" y="69"/>
                  </a:lnTo>
                  <a:lnTo>
                    <a:pt x="581" y="69"/>
                  </a:lnTo>
                  <a:lnTo>
                    <a:pt x="581"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1347825" y="3161875"/>
              <a:ext cx="1725" cy="15175"/>
            </a:xfrm>
            <a:custGeom>
              <a:avLst/>
              <a:gdLst/>
              <a:ahLst/>
              <a:cxnLst/>
              <a:rect l="l" t="t" r="r" b="b"/>
              <a:pathLst>
                <a:path w="69" h="607" extrusionOk="0">
                  <a:moveTo>
                    <a:pt x="1" y="1"/>
                  </a:moveTo>
                  <a:lnTo>
                    <a:pt x="1" y="607"/>
                  </a:lnTo>
                  <a:lnTo>
                    <a:pt x="69" y="607"/>
                  </a:lnTo>
                  <a:lnTo>
                    <a:pt x="69"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1360725" y="3161875"/>
              <a:ext cx="1625" cy="15175"/>
            </a:xfrm>
            <a:custGeom>
              <a:avLst/>
              <a:gdLst/>
              <a:ahLst/>
              <a:cxnLst/>
              <a:rect l="l" t="t" r="r" b="b"/>
              <a:pathLst>
                <a:path w="65" h="607" extrusionOk="0">
                  <a:moveTo>
                    <a:pt x="0" y="1"/>
                  </a:moveTo>
                  <a:lnTo>
                    <a:pt x="0" y="607"/>
                  </a:lnTo>
                  <a:lnTo>
                    <a:pt x="65" y="607"/>
                  </a:lnTo>
                  <a:lnTo>
                    <a:pt x="6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1360725" y="3161875"/>
              <a:ext cx="14525" cy="15175"/>
            </a:xfrm>
            <a:custGeom>
              <a:avLst/>
              <a:gdLst/>
              <a:ahLst/>
              <a:cxnLst/>
              <a:rect l="l" t="t" r="r" b="b"/>
              <a:pathLst>
                <a:path w="581" h="607" extrusionOk="0">
                  <a:moveTo>
                    <a:pt x="0" y="1"/>
                  </a:moveTo>
                  <a:lnTo>
                    <a:pt x="0" y="607"/>
                  </a:lnTo>
                  <a:lnTo>
                    <a:pt x="580" y="607"/>
                  </a:lnTo>
                  <a:lnTo>
                    <a:pt x="580" y="1"/>
                  </a:lnTo>
                  <a:close/>
                </a:path>
              </a:pathLst>
            </a:custGeom>
            <a:solidFill>
              <a:srgbClr val="9C4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1360725" y="3176050"/>
              <a:ext cx="13775" cy="1725"/>
            </a:xfrm>
            <a:custGeom>
              <a:avLst/>
              <a:gdLst/>
              <a:ahLst/>
              <a:cxnLst/>
              <a:rect l="l" t="t" r="r" b="b"/>
              <a:pathLst>
                <a:path w="551" h="69" extrusionOk="0">
                  <a:moveTo>
                    <a:pt x="0" y="1"/>
                  </a:moveTo>
                  <a:lnTo>
                    <a:pt x="0" y="69"/>
                  </a:lnTo>
                  <a:lnTo>
                    <a:pt x="551" y="69"/>
                  </a:lnTo>
                  <a:lnTo>
                    <a:pt x="551"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1360725" y="3162525"/>
              <a:ext cx="13775" cy="2050"/>
            </a:xfrm>
            <a:custGeom>
              <a:avLst/>
              <a:gdLst/>
              <a:ahLst/>
              <a:cxnLst/>
              <a:rect l="l" t="t" r="r" b="b"/>
              <a:pathLst>
                <a:path w="551" h="82" extrusionOk="0">
                  <a:moveTo>
                    <a:pt x="0" y="1"/>
                  </a:moveTo>
                  <a:lnTo>
                    <a:pt x="0" y="82"/>
                  </a:lnTo>
                  <a:lnTo>
                    <a:pt x="551" y="82"/>
                  </a:lnTo>
                  <a:lnTo>
                    <a:pt x="551"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1372875" y="3162525"/>
              <a:ext cx="1625" cy="15250"/>
            </a:xfrm>
            <a:custGeom>
              <a:avLst/>
              <a:gdLst/>
              <a:ahLst/>
              <a:cxnLst/>
              <a:rect l="l" t="t" r="r" b="b"/>
              <a:pathLst>
                <a:path w="65" h="610" extrusionOk="0">
                  <a:moveTo>
                    <a:pt x="0" y="1"/>
                  </a:moveTo>
                  <a:lnTo>
                    <a:pt x="0" y="610"/>
                  </a:lnTo>
                  <a:lnTo>
                    <a:pt x="65" y="610"/>
                  </a:lnTo>
                  <a:lnTo>
                    <a:pt x="6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1360725" y="3175400"/>
              <a:ext cx="14525" cy="1650"/>
            </a:xfrm>
            <a:custGeom>
              <a:avLst/>
              <a:gdLst/>
              <a:ahLst/>
              <a:cxnLst/>
              <a:rect l="l" t="t" r="r" b="b"/>
              <a:pathLst>
                <a:path w="581" h="66" extrusionOk="0">
                  <a:moveTo>
                    <a:pt x="0" y="1"/>
                  </a:moveTo>
                  <a:lnTo>
                    <a:pt x="0" y="66"/>
                  </a:lnTo>
                  <a:lnTo>
                    <a:pt x="580" y="66"/>
                  </a:lnTo>
                  <a:lnTo>
                    <a:pt x="580"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1360725" y="3161875"/>
              <a:ext cx="14525" cy="1725"/>
            </a:xfrm>
            <a:custGeom>
              <a:avLst/>
              <a:gdLst/>
              <a:ahLst/>
              <a:cxnLst/>
              <a:rect l="l" t="t" r="r" b="b"/>
              <a:pathLst>
                <a:path w="581" h="69" extrusionOk="0">
                  <a:moveTo>
                    <a:pt x="0" y="1"/>
                  </a:moveTo>
                  <a:lnTo>
                    <a:pt x="0" y="69"/>
                  </a:lnTo>
                  <a:lnTo>
                    <a:pt x="580" y="69"/>
                  </a:lnTo>
                  <a:lnTo>
                    <a:pt x="580"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1360725" y="3161875"/>
              <a:ext cx="1625" cy="15175"/>
            </a:xfrm>
            <a:custGeom>
              <a:avLst/>
              <a:gdLst/>
              <a:ahLst/>
              <a:cxnLst/>
              <a:rect l="l" t="t" r="r" b="b"/>
              <a:pathLst>
                <a:path w="65" h="607" extrusionOk="0">
                  <a:moveTo>
                    <a:pt x="0" y="1"/>
                  </a:moveTo>
                  <a:lnTo>
                    <a:pt x="0" y="607"/>
                  </a:lnTo>
                  <a:lnTo>
                    <a:pt x="65" y="607"/>
                  </a:lnTo>
                  <a:lnTo>
                    <a:pt x="6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1373500" y="3161875"/>
              <a:ext cx="1750" cy="15175"/>
            </a:xfrm>
            <a:custGeom>
              <a:avLst/>
              <a:gdLst/>
              <a:ahLst/>
              <a:cxnLst/>
              <a:rect l="l" t="t" r="r" b="b"/>
              <a:pathLst>
                <a:path w="70" h="607" extrusionOk="0">
                  <a:moveTo>
                    <a:pt x="1" y="1"/>
                  </a:moveTo>
                  <a:lnTo>
                    <a:pt x="1" y="607"/>
                  </a:lnTo>
                  <a:lnTo>
                    <a:pt x="69" y="607"/>
                  </a:lnTo>
                  <a:lnTo>
                    <a:pt x="69"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6" name="Google Shape;176;p2"/>
          <p:cNvGrpSpPr/>
          <p:nvPr/>
        </p:nvGrpSpPr>
        <p:grpSpPr>
          <a:xfrm>
            <a:off x="1877374" y="3335323"/>
            <a:ext cx="227817" cy="1042223"/>
            <a:chOff x="1093750" y="2975250"/>
            <a:chExt cx="48625" cy="222450"/>
          </a:xfrm>
        </p:grpSpPr>
        <p:sp>
          <p:nvSpPr>
            <p:cNvPr id="177" name="Google Shape;177;p2"/>
            <p:cNvSpPr/>
            <p:nvPr/>
          </p:nvSpPr>
          <p:spPr>
            <a:xfrm>
              <a:off x="1098125" y="3024825"/>
              <a:ext cx="40200" cy="172150"/>
            </a:xfrm>
            <a:custGeom>
              <a:avLst/>
              <a:gdLst/>
              <a:ahLst/>
              <a:cxnLst/>
              <a:rect l="l" t="t" r="r" b="b"/>
              <a:pathLst>
                <a:path w="1608" h="6886" extrusionOk="0">
                  <a:moveTo>
                    <a:pt x="567" y="1"/>
                  </a:moveTo>
                  <a:cubicBezTo>
                    <a:pt x="554" y="1"/>
                    <a:pt x="541" y="14"/>
                    <a:pt x="541" y="30"/>
                  </a:cubicBezTo>
                  <a:lnTo>
                    <a:pt x="0" y="6860"/>
                  </a:lnTo>
                  <a:cubicBezTo>
                    <a:pt x="0" y="6873"/>
                    <a:pt x="13" y="6886"/>
                    <a:pt x="26" y="6886"/>
                  </a:cubicBezTo>
                  <a:cubicBezTo>
                    <a:pt x="39" y="6886"/>
                    <a:pt x="55" y="6886"/>
                    <a:pt x="55" y="6873"/>
                  </a:cubicBezTo>
                  <a:lnTo>
                    <a:pt x="593" y="56"/>
                  </a:lnTo>
                  <a:lnTo>
                    <a:pt x="1011" y="56"/>
                  </a:lnTo>
                  <a:lnTo>
                    <a:pt x="1552" y="6873"/>
                  </a:lnTo>
                  <a:cubicBezTo>
                    <a:pt x="1552" y="6886"/>
                    <a:pt x="1552" y="6886"/>
                    <a:pt x="1578" y="6886"/>
                  </a:cubicBezTo>
                  <a:cubicBezTo>
                    <a:pt x="1594" y="6886"/>
                    <a:pt x="1607" y="6873"/>
                    <a:pt x="1594" y="6860"/>
                  </a:cubicBezTo>
                  <a:lnTo>
                    <a:pt x="1053" y="30"/>
                  </a:lnTo>
                  <a:cubicBezTo>
                    <a:pt x="1053" y="14"/>
                    <a:pt x="1053" y="1"/>
                    <a:pt x="104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1097475" y="3024175"/>
              <a:ext cx="41475" cy="173525"/>
            </a:xfrm>
            <a:custGeom>
              <a:avLst/>
              <a:gdLst/>
              <a:ahLst/>
              <a:cxnLst/>
              <a:rect l="l" t="t" r="r" b="b"/>
              <a:pathLst>
                <a:path w="1659" h="6941" extrusionOk="0">
                  <a:moveTo>
                    <a:pt x="593" y="1"/>
                  </a:moveTo>
                  <a:cubicBezTo>
                    <a:pt x="567" y="1"/>
                    <a:pt x="538" y="27"/>
                    <a:pt x="538" y="56"/>
                  </a:cubicBezTo>
                  <a:lnTo>
                    <a:pt x="0" y="6886"/>
                  </a:lnTo>
                  <a:cubicBezTo>
                    <a:pt x="0" y="6899"/>
                    <a:pt x="0" y="6912"/>
                    <a:pt x="13" y="6925"/>
                  </a:cubicBezTo>
                  <a:cubicBezTo>
                    <a:pt x="26" y="6941"/>
                    <a:pt x="26" y="6941"/>
                    <a:pt x="52" y="6941"/>
                  </a:cubicBezTo>
                  <a:cubicBezTo>
                    <a:pt x="81" y="6941"/>
                    <a:pt x="107" y="6925"/>
                    <a:pt x="107" y="6899"/>
                  </a:cubicBezTo>
                  <a:lnTo>
                    <a:pt x="648" y="108"/>
                  </a:lnTo>
                  <a:lnTo>
                    <a:pt x="1011" y="108"/>
                  </a:lnTo>
                  <a:lnTo>
                    <a:pt x="1552" y="6899"/>
                  </a:lnTo>
                  <a:cubicBezTo>
                    <a:pt x="1552" y="6925"/>
                    <a:pt x="1565" y="6941"/>
                    <a:pt x="1604" y="6941"/>
                  </a:cubicBezTo>
                  <a:cubicBezTo>
                    <a:pt x="1620" y="6941"/>
                    <a:pt x="1633" y="6941"/>
                    <a:pt x="1646" y="6925"/>
                  </a:cubicBezTo>
                  <a:cubicBezTo>
                    <a:pt x="1646" y="6912"/>
                    <a:pt x="1659" y="6899"/>
                    <a:pt x="1646" y="6886"/>
                  </a:cubicBezTo>
                  <a:lnTo>
                    <a:pt x="1105" y="56"/>
                  </a:lnTo>
                  <a:cubicBezTo>
                    <a:pt x="1105" y="27"/>
                    <a:pt x="1092" y="1"/>
                    <a:pt x="1066"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1107600" y="3024825"/>
              <a:ext cx="20900" cy="52025"/>
            </a:xfrm>
            <a:custGeom>
              <a:avLst/>
              <a:gdLst/>
              <a:ahLst/>
              <a:cxnLst/>
              <a:rect l="l" t="t" r="r" b="b"/>
              <a:pathLst>
                <a:path w="836" h="2081" extrusionOk="0">
                  <a:moveTo>
                    <a:pt x="418" y="487"/>
                  </a:moveTo>
                  <a:lnTo>
                    <a:pt x="700" y="960"/>
                  </a:lnTo>
                  <a:lnTo>
                    <a:pt x="418" y="1391"/>
                  </a:lnTo>
                  <a:lnTo>
                    <a:pt x="146" y="960"/>
                  </a:lnTo>
                  <a:lnTo>
                    <a:pt x="418" y="487"/>
                  </a:lnTo>
                  <a:close/>
                  <a:moveTo>
                    <a:pt x="418" y="1488"/>
                  </a:moveTo>
                  <a:lnTo>
                    <a:pt x="768" y="2026"/>
                  </a:lnTo>
                  <a:lnTo>
                    <a:pt x="81" y="2026"/>
                  </a:lnTo>
                  <a:lnTo>
                    <a:pt x="418" y="1488"/>
                  </a:lnTo>
                  <a:close/>
                  <a:moveTo>
                    <a:pt x="175" y="1"/>
                  </a:moveTo>
                  <a:cubicBezTo>
                    <a:pt x="162" y="14"/>
                    <a:pt x="162" y="30"/>
                    <a:pt x="162" y="43"/>
                  </a:cubicBezTo>
                  <a:lnTo>
                    <a:pt x="389" y="435"/>
                  </a:lnTo>
                  <a:lnTo>
                    <a:pt x="94" y="947"/>
                  </a:lnTo>
                  <a:cubicBezTo>
                    <a:pt x="81" y="947"/>
                    <a:pt x="81" y="960"/>
                    <a:pt x="94" y="973"/>
                  </a:cubicBezTo>
                  <a:lnTo>
                    <a:pt x="389" y="1433"/>
                  </a:lnTo>
                  <a:lnTo>
                    <a:pt x="0" y="2039"/>
                  </a:lnTo>
                  <a:lnTo>
                    <a:pt x="0" y="2068"/>
                  </a:lnTo>
                  <a:cubicBezTo>
                    <a:pt x="13" y="2081"/>
                    <a:pt x="13" y="2081"/>
                    <a:pt x="26" y="2081"/>
                  </a:cubicBezTo>
                  <a:lnTo>
                    <a:pt x="810" y="2081"/>
                  </a:lnTo>
                  <a:cubicBezTo>
                    <a:pt x="823" y="2081"/>
                    <a:pt x="836" y="2081"/>
                    <a:pt x="836" y="2068"/>
                  </a:cubicBezTo>
                  <a:lnTo>
                    <a:pt x="836" y="2039"/>
                  </a:lnTo>
                  <a:lnTo>
                    <a:pt x="457" y="1433"/>
                  </a:lnTo>
                  <a:lnTo>
                    <a:pt x="755" y="973"/>
                  </a:lnTo>
                  <a:lnTo>
                    <a:pt x="755" y="947"/>
                  </a:lnTo>
                  <a:lnTo>
                    <a:pt x="457" y="435"/>
                  </a:lnTo>
                  <a:lnTo>
                    <a:pt x="674" y="43"/>
                  </a:lnTo>
                  <a:cubicBezTo>
                    <a:pt x="687" y="30"/>
                    <a:pt x="674" y="14"/>
                    <a:pt x="674" y="1"/>
                  </a:cubicBezTo>
                  <a:cubicBezTo>
                    <a:pt x="661" y="1"/>
                    <a:pt x="632" y="1"/>
                    <a:pt x="632" y="14"/>
                  </a:cubicBezTo>
                  <a:lnTo>
                    <a:pt x="418" y="380"/>
                  </a:lnTo>
                  <a:lnTo>
                    <a:pt x="214" y="14"/>
                  </a:lnTo>
                  <a:cubicBezTo>
                    <a:pt x="201" y="1"/>
                    <a:pt x="188" y="1"/>
                    <a:pt x="175"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1106850" y="3024150"/>
              <a:ext cx="22625" cy="53350"/>
            </a:xfrm>
            <a:custGeom>
              <a:avLst/>
              <a:gdLst/>
              <a:ahLst/>
              <a:cxnLst/>
              <a:rect l="l" t="t" r="r" b="b"/>
              <a:pathLst>
                <a:path w="905" h="2134" extrusionOk="0">
                  <a:moveTo>
                    <a:pt x="448" y="569"/>
                  </a:moveTo>
                  <a:lnTo>
                    <a:pt x="691" y="987"/>
                  </a:lnTo>
                  <a:lnTo>
                    <a:pt x="448" y="1366"/>
                  </a:lnTo>
                  <a:lnTo>
                    <a:pt x="205" y="987"/>
                  </a:lnTo>
                  <a:lnTo>
                    <a:pt x="448" y="569"/>
                  </a:lnTo>
                  <a:close/>
                  <a:moveTo>
                    <a:pt x="448" y="1567"/>
                  </a:moveTo>
                  <a:lnTo>
                    <a:pt x="743" y="2027"/>
                  </a:lnTo>
                  <a:lnTo>
                    <a:pt x="150" y="2027"/>
                  </a:lnTo>
                  <a:lnTo>
                    <a:pt x="448" y="1567"/>
                  </a:lnTo>
                  <a:close/>
                  <a:moveTo>
                    <a:pt x="683" y="1"/>
                  </a:moveTo>
                  <a:cubicBezTo>
                    <a:pt x="663" y="1"/>
                    <a:pt x="644" y="12"/>
                    <a:pt x="636" y="28"/>
                  </a:cubicBezTo>
                  <a:lnTo>
                    <a:pt x="448" y="352"/>
                  </a:lnTo>
                  <a:lnTo>
                    <a:pt x="257" y="28"/>
                  </a:lnTo>
                  <a:cubicBezTo>
                    <a:pt x="249" y="13"/>
                    <a:pt x="237" y="6"/>
                    <a:pt x="223" y="6"/>
                  </a:cubicBezTo>
                  <a:cubicBezTo>
                    <a:pt x="214" y="6"/>
                    <a:pt x="203" y="10"/>
                    <a:pt x="192" y="15"/>
                  </a:cubicBezTo>
                  <a:cubicBezTo>
                    <a:pt x="176" y="15"/>
                    <a:pt x="163" y="28"/>
                    <a:pt x="163" y="41"/>
                  </a:cubicBezTo>
                  <a:lnTo>
                    <a:pt x="163" y="83"/>
                  </a:lnTo>
                  <a:lnTo>
                    <a:pt x="393" y="462"/>
                  </a:lnTo>
                  <a:lnTo>
                    <a:pt x="95" y="961"/>
                  </a:lnTo>
                  <a:cubicBezTo>
                    <a:pt x="82" y="974"/>
                    <a:pt x="82" y="987"/>
                    <a:pt x="95" y="1013"/>
                  </a:cubicBezTo>
                  <a:lnTo>
                    <a:pt x="380" y="1460"/>
                  </a:lnTo>
                  <a:lnTo>
                    <a:pt x="14" y="2053"/>
                  </a:lnTo>
                  <a:cubicBezTo>
                    <a:pt x="1" y="2066"/>
                    <a:pt x="1" y="2095"/>
                    <a:pt x="1" y="2108"/>
                  </a:cubicBezTo>
                  <a:cubicBezTo>
                    <a:pt x="14" y="2134"/>
                    <a:pt x="43" y="2134"/>
                    <a:pt x="56" y="2134"/>
                  </a:cubicBezTo>
                  <a:lnTo>
                    <a:pt x="840" y="2134"/>
                  </a:lnTo>
                  <a:cubicBezTo>
                    <a:pt x="866" y="2134"/>
                    <a:pt x="879" y="2134"/>
                    <a:pt x="892" y="2108"/>
                  </a:cubicBezTo>
                  <a:cubicBezTo>
                    <a:pt x="905" y="2095"/>
                    <a:pt x="905" y="2066"/>
                    <a:pt x="892" y="2053"/>
                  </a:cubicBezTo>
                  <a:lnTo>
                    <a:pt x="516" y="1460"/>
                  </a:lnTo>
                  <a:lnTo>
                    <a:pt x="798" y="1013"/>
                  </a:lnTo>
                  <a:cubicBezTo>
                    <a:pt x="811" y="987"/>
                    <a:pt x="811" y="974"/>
                    <a:pt x="798" y="961"/>
                  </a:cubicBezTo>
                  <a:lnTo>
                    <a:pt x="516" y="462"/>
                  </a:lnTo>
                  <a:lnTo>
                    <a:pt x="730" y="83"/>
                  </a:lnTo>
                  <a:cubicBezTo>
                    <a:pt x="730" y="70"/>
                    <a:pt x="743" y="57"/>
                    <a:pt x="730" y="41"/>
                  </a:cubicBezTo>
                  <a:cubicBezTo>
                    <a:pt x="730" y="28"/>
                    <a:pt x="717" y="15"/>
                    <a:pt x="717" y="15"/>
                  </a:cubicBezTo>
                  <a:cubicBezTo>
                    <a:pt x="707" y="5"/>
                    <a:pt x="695" y="1"/>
                    <a:pt x="683"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1104500" y="3075550"/>
              <a:ext cx="24325" cy="38725"/>
            </a:xfrm>
            <a:custGeom>
              <a:avLst/>
              <a:gdLst/>
              <a:ahLst/>
              <a:cxnLst/>
              <a:rect l="l" t="t" r="r" b="b"/>
              <a:pathLst>
                <a:path w="973" h="1549" extrusionOk="0">
                  <a:moveTo>
                    <a:pt x="928" y="0"/>
                  </a:moveTo>
                  <a:cubicBezTo>
                    <a:pt x="922" y="0"/>
                    <a:pt x="918" y="3"/>
                    <a:pt x="918" y="10"/>
                  </a:cubicBezTo>
                  <a:lnTo>
                    <a:pt x="14" y="1510"/>
                  </a:lnTo>
                  <a:cubicBezTo>
                    <a:pt x="1" y="1523"/>
                    <a:pt x="1" y="1536"/>
                    <a:pt x="14" y="1549"/>
                  </a:cubicBezTo>
                  <a:lnTo>
                    <a:pt x="27" y="1549"/>
                  </a:lnTo>
                  <a:cubicBezTo>
                    <a:pt x="43" y="1549"/>
                    <a:pt x="56" y="1549"/>
                    <a:pt x="56" y="1536"/>
                  </a:cubicBezTo>
                  <a:lnTo>
                    <a:pt x="960" y="39"/>
                  </a:lnTo>
                  <a:cubicBezTo>
                    <a:pt x="973" y="26"/>
                    <a:pt x="960" y="10"/>
                    <a:pt x="947" y="10"/>
                  </a:cubicBezTo>
                  <a:cubicBezTo>
                    <a:pt x="941" y="3"/>
                    <a:pt x="933" y="0"/>
                    <a:pt x="928"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1103875" y="3074925"/>
              <a:ext cx="25600" cy="40075"/>
            </a:xfrm>
            <a:custGeom>
              <a:avLst/>
              <a:gdLst/>
              <a:ahLst/>
              <a:cxnLst/>
              <a:rect l="l" t="t" r="r" b="b"/>
              <a:pathLst>
                <a:path w="1024" h="1603" extrusionOk="0">
                  <a:moveTo>
                    <a:pt x="958" y="0"/>
                  </a:moveTo>
                  <a:cubicBezTo>
                    <a:pt x="942" y="0"/>
                    <a:pt x="925" y="7"/>
                    <a:pt x="917" y="22"/>
                  </a:cubicBezTo>
                  <a:lnTo>
                    <a:pt x="13" y="1522"/>
                  </a:lnTo>
                  <a:cubicBezTo>
                    <a:pt x="0" y="1548"/>
                    <a:pt x="0" y="1574"/>
                    <a:pt x="26" y="1590"/>
                  </a:cubicBezTo>
                  <a:cubicBezTo>
                    <a:pt x="39" y="1603"/>
                    <a:pt x="52" y="1603"/>
                    <a:pt x="52" y="1603"/>
                  </a:cubicBezTo>
                  <a:cubicBezTo>
                    <a:pt x="81" y="1603"/>
                    <a:pt x="94" y="1590"/>
                    <a:pt x="107" y="1574"/>
                  </a:cubicBezTo>
                  <a:lnTo>
                    <a:pt x="1011" y="77"/>
                  </a:lnTo>
                  <a:cubicBezTo>
                    <a:pt x="1024" y="51"/>
                    <a:pt x="1011" y="22"/>
                    <a:pt x="985" y="9"/>
                  </a:cubicBezTo>
                  <a:cubicBezTo>
                    <a:pt x="980" y="4"/>
                    <a:pt x="969" y="0"/>
                    <a:pt x="958"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1101100" y="3075550"/>
              <a:ext cx="34125" cy="82625"/>
            </a:xfrm>
            <a:custGeom>
              <a:avLst/>
              <a:gdLst/>
              <a:ahLst/>
              <a:cxnLst/>
              <a:rect l="l" t="t" r="r" b="b"/>
              <a:pathLst>
                <a:path w="1365" h="3305" extrusionOk="0">
                  <a:moveTo>
                    <a:pt x="1135" y="1549"/>
                  </a:moveTo>
                  <a:lnTo>
                    <a:pt x="678" y="2252"/>
                  </a:lnTo>
                  <a:lnTo>
                    <a:pt x="218" y="1549"/>
                  </a:lnTo>
                  <a:close/>
                  <a:moveTo>
                    <a:pt x="678" y="2346"/>
                  </a:moveTo>
                  <a:lnTo>
                    <a:pt x="1284" y="3250"/>
                  </a:lnTo>
                  <a:lnTo>
                    <a:pt x="82" y="3250"/>
                  </a:lnTo>
                  <a:lnTo>
                    <a:pt x="678" y="2346"/>
                  </a:lnTo>
                  <a:close/>
                  <a:moveTo>
                    <a:pt x="292" y="0"/>
                  </a:moveTo>
                  <a:cubicBezTo>
                    <a:pt x="286" y="0"/>
                    <a:pt x="280" y="3"/>
                    <a:pt x="273" y="10"/>
                  </a:cubicBezTo>
                  <a:cubicBezTo>
                    <a:pt x="260" y="10"/>
                    <a:pt x="260" y="26"/>
                    <a:pt x="260" y="39"/>
                  </a:cubicBezTo>
                  <a:lnTo>
                    <a:pt x="1151" y="1497"/>
                  </a:lnTo>
                  <a:lnTo>
                    <a:pt x="163" y="1497"/>
                  </a:lnTo>
                  <a:cubicBezTo>
                    <a:pt x="163" y="1497"/>
                    <a:pt x="150" y="1497"/>
                    <a:pt x="150" y="1510"/>
                  </a:cubicBezTo>
                  <a:cubicBezTo>
                    <a:pt x="137" y="1523"/>
                    <a:pt x="137" y="1523"/>
                    <a:pt x="150" y="1536"/>
                  </a:cubicBezTo>
                  <a:lnTo>
                    <a:pt x="649" y="2294"/>
                  </a:lnTo>
                  <a:lnTo>
                    <a:pt x="1" y="3266"/>
                  </a:lnTo>
                  <a:lnTo>
                    <a:pt x="1" y="3292"/>
                  </a:lnTo>
                  <a:cubicBezTo>
                    <a:pt x="17" y="3305"/>
                    <a:pt x="17" y="3305"/>
                    <a:pt x="30" y="3305"/>
                  </a:cubicBezTo>
                  <a:lnTo>
                    <a:pt x="1326" y="3305"/>
                  </a:lnTo>
                  <a:cubicBezTo>
                    <a:pt x="1339" y="3305"/>
                    <a:pt x="1352" y="3305"/>
                    <a:pt x="1352" y="3292"/>
                  </a:cubicBezTo>
                  <a:cubicBezTo>
                    <a:pt x="1365" y="3292"/>
                    <a:pt x="1352" y="3279"/>
                    <a:pt x="1352" y="3266"/>
                  </a:cubicBezTo>
                  <a:lnTo>
                    <a:pt x="717" y="2294"/>
                  </a:lnTo>
                  <a:lnTo>
                    <a:pt x="1216" y="1536"/>
                  </a:lnTo>
                  <a:lnTo>
                    <a:pt x="1216" y="1523"/>
                  </a:lnTo>
                  <a:lnTo>
                    <a:pt x="1216" y="1510"/>
                  </a:lnTo>
                  <a:lnTo>
                    <a:pt x="312" y="10"/>
                  </a:lnTo>
                  <a:cubicBezTo>
                    <a:pt x="305" y="3"/>
                    <a:pt x="299" y="0"/>
                    <a:pt x="292"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1100450" y="3074925"/>
              <a:ext cx="35525" cy="83900"/>
            </a:xfrm>
            <a:custGeom>
              <a:avLst/>
              <a:gdLst/>
              <a:ahLst/>
              <a:cxnLst/>
              <a:rect l="l" t="t" r="r" b="b"/>
              <a:pathLst>
                <a:path w="1421" h="3356" extrusionOk="0">
                  <a:moveTo>
                    <a:pt x="1122" y="1603"/>
                  </a:moveTo>
                  <a:lnTo>
                    <a:pt x="704" y="2222"/>
                  </a:lnTo>
                  <a:lnTo>
                    <a:pt x="299" y="1603"/>
                  </a:lnTo>
                  <a:close/>
                  <a:moveTo>
                    <a:pt x="704" y="2426"/>
                  </a:moveTo>
                  <a:lnTo>
                    <a:pt x="1258" y="3249"/>
                  </a:lnTo>
                  <a:lnTo>
                    <a:pt x="150" y="3249"/>
                  </a:lnTo>
                  <a:lnTo>
                    <a:pt x="704" y="2426"/>
                  </a:lnTo>
                  <a:close/>
                  <a:moveTo>
                    <a:pt x="317" y="0"/>
                  </a:moveTo>
                  <a:cubicBezTo>
                    <a:pt x="308" y="0"/>
                    <a:pt x="297" y="4"/>
                    <a:pt x="286" y="9"/>
                  </a:cubicBezTo>
                  <a:cubicBezTo>
                    <a:pt x="257" y="22"/>
                    <a:pt x="244" y="51"/>
                    <a:pt x="270" y="77"/>
                  </a:cubicBezTo>
                  <a:lnTo>
                    <a:pt x="1122" y="1493"/>
                  </a:lnTo>
                  <a:lnTo>
                    <a:pt x="189" y="1493"/>
                  </a:lnTo>
                  <a:cubicBezTo>
                    <a:pt x="176" y="1493"/>
                    <a:pt x="150" y="1509"/>
                    <a:pt x="150" y="1522"/>
                  </a:cubicBezTo>
                  <a:cubicBezTo>
                    <a:pt x="137" y="1535"/>
                    <a:pt x="137" y="1561"/>
                    <a:pt x="150" y="1574"/>
                  </a:cubicBezTo>
                  <a:lnTo>
                    <a:pt x="636" y="2319"/>
                  </a:lnTo>
                  <a:lnTo>
                    <a:pt x="14" y="3275"/>
                  </a:lnTo>
                  <a:cubicBezTo>
                    <a:pt x="1" y="3291"/>
                    <a:pt x="1" y="3317"/>
                    <a:pt x="1" y="3330"/>
                  </a:cubicBezTo>
                  <a:cubicBezTo>
                    <a:pt x="14" y="3343"/>
                    <a:pt x="27" y="3356"/>
                    <a:pt x="56" y="3356"/>
                  </a:cubicBezTo>
                  <a:lnTo>
                    <a:pt x="1352" y="3356"/>
                  </a:lnTo>
                  <a:cubicBezTo>
                    <a:pt x="1378" y="3356"/>
                    <a:pt x="1391" y="3343"/>
                    <a:pt x="1404" y="3330"/>
                  </a:cubicBezTo>
                  <a:cubicBezTo>
                    <a:pt x="1420" y="3317"/>
                    <a:pt x="1420" y="3291"/>
                    <a:pt x="1404" y="3275"/>
                  </a:cubicBezTo>
                  <a:lnTo>
                    <a:pt x="772" y="2319"/>
                  </a:lnTo>
                  <a:lnTo>
                    <a:pt x="1271" y="1574"/>
                  </a:lnTo>
                  <a:lnTo>
                    <a:pt x="1271" y="1535"/>
                  </a:lnTo>
                  <a:lnTo>
                    <a:pt x="1271" y="1522"/>
                  </a:lnTo>
                  <a:lnTo>
                    <a:pt x="351" y="22"/>
                  </a:lnTo>
                  <a:cubicBezTo>
                    <a:pt x="343" y="7"/>
                    <a:pt x="331" y="0"/>
                    <a:pt x="317"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1101100" y="3156875"/>
              <a:ext cx="36900" cy="35725"/>
            </a:xfrm>
            <a:custGeom>
              <a:avLst/>
              <a:gdLst/>
              <a:ahLst/>
              <a:cxnLst/>
              <a:rect l="l" t="t" r="r" b="b"/>
              <a:pathLst>
                <a:path w="1476" h="1429" extrusionOk="0">
                  <a:moveTo>
                    <a:pt x="30" y="1"/>
                  </a:moveTo>
                  <a:cubicBezTo>
                    <a:pt x="24" y="1"/>
                    <a:pt x="17" y="5"/>
                    <a:pt x="17" y="13"/>
                  </a:cubicBezTo>
                  <a:cubicBezTo>
                    <a:pt x="1" y="26"/>
                    <a:pt x="1" y="39"/>
                    <a:pt x="17" y="52"/>
                  </a:cubicBezTo>
                  <a:lnTo>
                    <a:pt x="1420" y="1416"/>
                  </a:lnTo>
                  <a:cubicBezTo>
                    <a:pt x="1420" y="1429"/>
                    <a:pt x="1433" y="1429"/>
                    <a:pt x="1433" y="1429"/>
                  </a:cubicBezTo>
                  <a:cubicBezTo>
                    <a:pt x="1446" y="1429"/>
                    <a:pt x="1446" y="1429"/>
                    <a:pt x="1459" y="1416"/>
                  </a:cubicBezTo>
                  <a:cubicBezTo>
                    <a:pt x="1475" y="1416"/>
                    <a:pt x="1475" y="1390"/>
                    <a:pt x="1459" y="1390"/>
                  </a:cubicBezTo>
                  <a:lnTo>
                    <a:pt x="43" y="13"/>
                  </a:lnTo>
                  <a:cubicBezTo>
                    <a:pt x="43" y="5"/>
                    <a:pt x="37" y="1"/>
                    <a:pt x="3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1098425" y="3156875"/>
              <a:ext cx="36800" cy="35725"/>
            </a:xfrm>
            <a:custGeom>
              <a:avLst/>
              <a:gdLst/>
              <a:ahLst/>
              <a:cxnLst/>
              <a:rect l="l" t="t" r="r" b="b"/>
              <a:pathLst>
                <a:path w="1472" h="1429" extrusionOk="0">
                  <a:moveTo>
                    <a:pt x="1440" y="1"/>
                  </a:moveTo>
                  <a:cubicBezTo>
                    <a:pt x="1433" y="1"/>
                    <a:pt x="1427" y="5"/>
                    <a:pt x="1420" y="13"/>
                  </a:cubicBezTo>
                  <a:lnTo>
                    <a:pt x="14" y="1390"/>
                  </a:lnTo>
                  <a:cubicBezTo>
                    <a:pt x="1" y="1390"/>
                    <a:pt x="1" y="1416"/>
                    <a:pt x="1" y="1416"/>
                  </a:cubicBezTo>
                  <a:cubicBezTo>
                    <a:pt x="14" y="1429"/>
                    <a:pt x="14" y="1429"/>
                    <a:pt x="27" y="1429"/>
                  </a:cubicBezTo>
                  <a:cubicBezTo>
                    <a:pt x="27" y="1429"/>
                    <a:pt x="43" y="1429"/>
                    <a:pt x="43" y="1416"/>
                  </a:cubicBezTo>
                  <a:lnTo>
                    <a:pt x="1459" y="52"/>
                  </a:lnTo>
                  <a:cubicBezTo>
                    <a:pt x="1472" y="39"/>
                    <a:pt x="1472" y="26"/>
                    <a:pt x="1459" y="13"/>
                  </a:cubicBezTo>
                  <a:cubicBezTo>
                    <a:pt x="1452" y="5"/>
                    <a:pt x="1446" y="1"/>
                    <a:pt x="144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1104500" y="3046775"/>
              <a:ext cx="27000" cy="3100"/>
            </a:xfrm>
            <a:custGeom>
              <a:avLst/>
              <a:gdLst/>
              <a:ahLst/>
              <a:cxnLst/>
              <a:rect l="l" t="t" r="r" b="b"/>
              <a:pathLst>
                <a:path w="1080" h="124" extrusionOk="0">
                  <a:moveTo>
                    <a:pt x="56" y="1"/>
                  </a:moveTo>
                  <a:cubicBezTo>
                    <a:pt x="27" y="1"/>
                    <a:pt x="1" y="27"/>
                    <a:pt x="1" y="56"/>
                  </a:cubicBezTo>
                  <a:lnTo>
                    <a:pt x="1" y="69"/>
                  </a:lnTo>
                  <a:cubicBezTo>
                    <a:pt x="1" y="95"/>
                    <a:pt x="27" y="124"/>
                    <a:pt x="56" y="124"/>
                  </a:cubicBezTo>
                  <a:lnTo>
                    <a:pt x="1028" y="124"/>
                  </a:lnTo>
                  <a:cubicBezTo>
                    <a:pt x="1067" y="124"/>
                    <a:pt x="1080" y="95"/>
                    <a:pt x="1080" y="69"/>
                  </a:cubicBezTo>
                  <a:lnTo>
                    <a:pt x="1080" y="56"/>
                  </a:lnTo>
                  <a:cubicBezTo>
                    <a:pt x="1080" y="27"/>
                    <a:pt x="1067" y="1"/>
                    <a:pt x="1028"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1103875" y="3046125"/>
              <a:ext cx="28375" cy="4400"/>
            </a:xfrm>
            <a:custGeom>
              <a:avLst/>
              <a:gdLst/>
              <a:ahLst/>
              <a:cxnLst/>
              <a:rect l="l" t="t" r="r" b="b"/>
              <a:pathLst>
                <a:path w="1135" h="176" extrusionOk="0">
                  <a:moveTo>
                    <a:pt x="1053" y="53"/>
                  </a:moveTo>
                  <a:cubicBezTo>
                    <a:pt x="1066" y="53"/>
                    <a:pt x="1079" y="69"/>
                    <a:pt x="1079" y="82"/>
                  </a:cubicBezTo>
                  <a:lnTo>
                    <a:pt x="1079" y="95"/>
                  </a:lnTo>
                  <a:cubicBezTo>
                    <a:pt x="1079" y="108"/>
                    <a:pt x="1066" y="121"/>
                    <a:pt x="1053" y="121"/>
                  </a:cubicBezTo>
                  <a:lnTo>
                    <a:pt x="81" y="121"/>
                  </a:lnTo>
                  <a:cubicBezTo>
                    <a:pt x="68" y="121"/>
                    <a:pt x="52" y="108"/>
                    <a:pt x="52" y="95"/>
                  </a:cubicBezTo>
                  <a:lnTo>
                    <a:pt x="52" y="82"/>
                  </a:lnTo>
                  <a:cubicBezTo>
                    <a:pt x="52" y="69"/>
                    <a:pt x="68" y="53"/>
                    <a:pt x="81" y="53"/>
                  </a:cubicBezTo>
                  <a:close/>
                  <a:moveTo>
                    <a:pt x="81" y="1"/>
                  </a:moveTo>
                  <a:cubicBezTo>
                    <a:pt x="39" y="1"/>
                    <a:pt x="0" y="40"/>
                    <a:pt x="0" y="82"/>
                  </a:cubicBezTo>
                  <a:lnTo>
                    <a:pt x="0" y="95"/>
                  </a:lnTo>
                  <a:cubicBezTo>
                    <a:pt x="0" y="134"/>
                    <a:pt x="39" y="176"/>
                    <a:pt x="81" y="176"/>
                  </a:cubicBezTo>
                  <a:lnTo>
                    <a:pt x="1053" y="176"/>
                  </a:lnTo>
                  <a:cubicBezTo>
                    <a:pt x="1105" y="176"/>
                    <a:pt x="1134" y="134"/>
                    <a:pt x="1134" y="95"/>
                  </a:cubicBezTo>
                  <a:lnTo>
                    <a:pt x="1134" y="82"/>
                  </a:lnTo>
                  <a:cubicBezTo>
                    <a:pt x="1134" y="40"/>
                    <a:pt x="1105" y="1"/>
                    <a:pt x="1053"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1117300" y="3024825"/>
              <a:ext cx="1400" cy="172150"/>
            </a:xfrm>
            <a:custGeom>
              <a:avLst/>
              <a:gdLst/>
              <a:ahLst/>
              <a:cxnLst/>
              <a:rect l="l" t="t" r="r" b="b"/>
              <a:pathLst>
                <a:path w="56" h="6886" extrusionOk="0">
                  <a:moveTo>
                    <a:pt x="30" y="1"/>
                  </a:moveTo>
                  <a:cubicBezTo>
                    <a:pt x="17" y="1"/>
                    <a:pt x="1" y="14"/>
                    <a:pt x="1" y="30"/>
                  </a:cubicBezTo>
                  <a:lnTo>
                    <a:pt x="1" y="6860"/>
                  </a:lnTo>
                  <a:cubicBezTo>
                    <a:pt x="1" y="6873"/>
                    <a:pt x="17" y="6886"/>
                    <a:pt x="30" y="6886"/>
                  </a:cubicBezTo>
                  <a:cubicBezTo>
                    <a:pt x="43" y="6886"/>
                    <a:pt x="56" y="6873"/>
                    <a:pt x="56" y="6860"/>
                  </a:cubicBezTo>
                  <a:lnTo>
                    <a:pt x="56" y="30"/>
                  </a:lnTo>
                  <a:cubicBezTo>
                    <a:pt x="56" y="14"/>
                    <a:pt x="43" y="1"/>
                    <a:pt x="3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1116650" y="3024175"/>
              <a:ext cx="2700" cy="173525"/>
            </a:xfrm>
            <a:custGeom>
              <a:avLst/>
              <a:gdLst/>
              <a:ahLst/>
              <a:cxnLst/>
              <a:rect l="l" t="t" r="r" b="b"/>
              <a:pathLst>
                <a:path w="108" h="6941" extrusionOk="0">
                  <a:moveTo>
                    <a:pt x="56" y="1"/>
                  </a:moveTo>
                  <a:cubicBezTo>
                    <a:pt x="27" y="1"/>
                    <a:pt x="1" y="27"/>
                    <a:pt x="1" y="56"/>
                  </a:cubicBezTo>
                  <a:lnTo>
                    <a:pt x="1" y="6886"/>
                  </a:lnTo>
                  <a:cubicBezTo>
                    <a:pt x="1" y="6925"/>
                    <a:pt x="27" y="6941"/>
                    <a:pt x="56" y="6941"/>
                  </a:cubicBezTo>
                  <a:cubicBezTo>
                    <a:pt x="82" y="6941"/>
                    <a:pt x="108" y="6925"/>
                    <a:pt x="108" y="6886"/>
                  </a:cubicBezTo>
                  <a:lnTo>
                    <a:pt x="108" y="56"/>
                  </a:lnTo>
                  <a:cubicBezTo>
                    <a:pt x="108" y="27"/>
                    <a:pt x="82" y="1"/>
                    <a:pt x="56"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1115700" y="2996800"/>
              <a:ext cx="5025" cy="5125"/>
            </a:xfrm>
            <a:custGeom>
              <a:avLst/>
              <a:gdLst/>
              <a:ahLst/>
              <a:cxnLst/>
              <a:rect l="l" t="t" r="r" b="b"/>
              <a:pathLst>
                <a:path w="201" h="205" extrusionOk="0">
                  <a:moveTo>
                    <a:pt x="94" y="1"/>
                  </a:moveTo>
                  <a:cubicBezTo>
                    <a:pt x="39" y="1"/>
                    <a:pt x="0" y="56"/>
                    <a:pt x="0" y="111"/>
                  </a:cubicBezTo>
                  <a:cubicBezTo>
                    <a:pt x="0" y="163"/>
                    <a:pt x="39" y="205"/>
                    <a:pt x="94" y="205"/>
                  </a:cubicBezTo>
                  <a:cubicBezTo>
                    <a:pt x="146" y="205"/>
                    <a:pt x="201" y="163"/>
                    <a:pt x="201" y="111"/>
                  </a:cubicBezTo>
                  <a:cubicBezTo>
                    <a:pt x="201" y="56"/>
                    <a:pt x="146" y="1"/>
                    <a:pt x="94"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1114950" y="2996150"/>
              <a:ext cx="6425" cy="6425"/>
            </a:xfrm>
            <a:custGeom>
              <a:avLst/>
              <a:gdLst/>
              <a:ahLst/>
              <a:cxnLst/>
              <a:rect l="l" t="t" r="r" b="b"/>
              <a:pathLst>
                <a:path w="257" h="257" extrusionOk="0">
                  <a:moveTo>
                    <a:pt x="124" y="56"/>
                  </a:moveTo>
                  <a:cubicBezTo>
                    <a:pt x="163" y="56"/>
                    <a:pt x="205" y="95"/>
                    <a:pt x="205" y="137"/>
                  </a:cubicBezTo>
                  <a:cubicBezTo>
                    <a:pt x="205" y="176"/>
                    <a:pt x="163" y="205"/>
                    <a:pt x="124" y="205"/>
                  </a:cubicBezTo>
                  <a:cubicBezTo>
                    <a:pt x="82" y="205"/>
                    <a:pt x="56" y="176"/>
                    <a:pt x="56" y="137"/>
                  </a:cubicBezTo>
                  <a:cubicBezTo>
                    <a:pt x="56" y="95"/>
                    <a:pt x="82" y="56"/>
                    <a:pt x="124" y="56"/>
                  </a:cubicBezTo>
                  <a:close/>
                  <a:moveTo>
                    <a:pt x="124" y="1"/>
                  </a:moveTo>
                  <a:cubicBezTo>
                    <a:pt x="56" y="1"/>
                    <a:pt x="1" y="56"/>
                    <a:pt x="1" y="137"/>
                  </a:cubicBezTo>
                  <a:cubicBezTo>
                    <a:pt x="1" y="205"/>
                    <a:pt x="56" y="257"/>
                    <a:pt x="124" y="257"/>
                  </a:cubicBezTo>
                  <a:cubicBezTo>
                    <a:pt x="192" y="257"/>
                    <a:pt x="257" y="205"/>
                    <a:pt x="257" y="137"/>
                  </a:cubicBezTo>
                  <a:cubicBezTo>
                    <a:pt x="257" y="56"/>
                    <a:pt x="192" y="1"/>
                    <a:pt x="124"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1114000" y="2975925"/>
              <a:ext cx="7050" cy="17250"/>
            </a:xfrm>
            <a:custGeom>
              <a:avLst/>
              <a:gdLst/>
              <a:ahLst/>
              <a:cxnLst/>
              <a:rect l="l" t="t" r="r" b="b"/>
              <a:pathLst>
                <a:path w="282" h="690" extrusionOk="0">
                  <a:moveTo>
                    <a:pt x="240" y="0"/>
                  </a:moveTo>
                  <a:cubicBezTo>
                    <a:pt x="192" y="0"/>
                    <a:pt x="109" y="101"/>
                    <a:pt x="68" y="217"/>
                  </a:cubicBezTo>
                  <a:cubicBezTo>
                    <a:pt x="0" y="366"/>
                    <a:pt x="162" y="690"/>
                    <a:pt x="162" y="690"/>
                  </a:cubicBezTo>
                  <a:cubicBezTo>
                    <a:pt x="162" y="690"/>
                    <a:pt x="282" y="107"/>
                    <a:pt x="269" y="26"/>
                  </a:cubicBezTo>
                  <a:cubicBezTo>
                    <a:pt x="263" y="8"/>
                    <a:pt x="253" y="0"/>
                    <a:pt x="240"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1113250" y="2975250"/>
              <a:ext cx="8550" cy="19950"/>
            </a:xfrm>
            <a:custGeom>
              <a:avLst/>
              <a:gdLst/>
              <a:ahLst/>
              <a:cxnLst/>
              <a:rect l="l" t="t" r="r" b="b"/>
              <a:pathLst>
                <a:path w="342" h="798" extrusionOk="0">
                  <a:moveTo>
                    <a:pt x="273" y="53"/>
                  </a:moveTo>
                  <a:lnTo>
                    <a:pt x="273" y="69"/>
                  </a:lnTo>
                  <a:cubicBezTo>
                    <a:pt x="286" y="108"/>
                    <a:pt x="231" y="406"/>
                    <a:pt x="179" y="636"/>
                  </a:cubicBezTo>
                  <a:cubicBezTo>
                    <a:pt x="137" y="513"/>
                    <a:pt x="82" y="338"/>
                    <a:pt x="111" y="257"/>
                  </a:cubicBezTo>
                  <a:cubicBezTo>
                    <a:pt x="163" y="134"/>
                    <a:pt x="244" y="53"/>
                    <a:pt x="273" y="53"/>
                  </a:cubicBezTo>
                  <a:close/>
                  <a:moveTo>
                    <a:pt x="273" y="1"/>
                  </a:moveTo>
                  <a:cubicBezTo>
                    <a:pt x="205" y="1"/>
                    <a:pt x="111" y="121"/>
                    <a:pt x="69" y="231"/>
                  </a:cubicBezTo>
                  <a:cubicBezTo>
                    <a:pt x="1" y="393"/>
                    <a:pt x="163" y="717"/>
                    <a:pt x="163" y="730"/>
                  </a:cubicBezTo>
                  <a:lnTo>
                    <a:pt x="205" y="798"/>
                  </a:lnTo>
                  <a:lnTo>
                    <a:pt x="218" y="717"/>
                  </a:lnTo>
                  <a:cubicBezTo>
                    <a:pt x="244" y="620"/>
                    <a:pt x="341" y="134"/>
                    <a:pt x="325" y="53"/>
                  </a:cubicBezTo>
                  <a:cubicBezTo>
                    <a:pt x="312" y="14"/>
                    <a:pt x="299" y="1"/>
                    <a:pt x="273"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1104600" y="2979350"/>
              <a:ext cx="9725" cy="15125"/>
            </a:xfrm>
            <a:custGeom>
              <a:avLst/>
              <a:gdLst/>
              <a:ahLst/>
              <a:cxnLst/>
              <a:rect l="l" t="t" r="r" b="b"/>
              <a:pathLst>
                <a:path w="389" h="605" extrusionOk="0">
                  <a:moveTo>
                    <a:pt x="65" y="1"/>
                  </a:moveTo>
                  <a:cubicBezTo>
                    <a:pt x="17" y="1"/>
                    <a:pt x="0" y="141"/>
                    <a:pt x="23" y="281"/>
                  </a:cubicBezTo>
                  <a:cubicBezTo>
                    <a:pt x="65" y="443"/>
                    <a:pt x="389" y="605"/>
                    <a:pt x="389" y="605"/>
                  </a:cubicBezTo>
                  <a:cubicBezTo>
                    <a:pt x="389" y="605"/>
                    <a:pt x="146" y="51"/>
                    <a:pt x="91" y="12"/>
                  </a:cubicBezTo>
                  <a:cubicBezTo>
                    <a:pt x="82" y="4"/>
                    <a:pt x="73" y="1"/>
                    <a:pt x="65"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1103875" y="2978575"/>
              <a:ext cx="11850" cy="17275"/>
            </a:xfrm>
            <a:custGeom>
              <a:avLst/>
              <a:gdLst/>
              <a:ahLst/>
              <a:cxnLst/>
              <a:rect l="l" t="t" r="r" b="b"/>
              <a:pathLst>
                <a:path w="474" h="691" extrusionOk="0">
                  <a:moveTo>
                    <a:pt x="94" y="56"/>
                  </a:moveTo>
                  <a:cubicBezTo>
                    <a:pt x="133" y="82"/>
                    <a:pt x="269" y="367"/>
                    <a:pt x="363" y="568"/>
                  </a:cubicBezTo>
                  <a:cubicBezTo>
                    <a:pt x="256" y="503"/>
                    <a:pt x="107" y="393"/>
                    <a:pt x="81" y="299"/>
                  </a:cubicBezTo>
                  <a:cubicBezTo>
                    <a:pt x="52" y="163"/>
                    <a:pt x="81" y="69"/>
                    <a:pt x="94" y="56"/>
                  </a:cubicBezTo>
                  <a:close/>
                  <a:moveTo>
                    <a:pt x="94" y="1"/>
                  </a:moveTo>
                  <a:cubicBezTo>
                    <a:pt x="81" y="1"/>
                    <a:pt x="68" y="1"/>
                    <a:pt x="52" y="30"/>
                  </a:cubicBezTo>
                  <a:cubicBezTo>
                    <a:pt x="13" y="69"/>
                    <a:pt x="0" y="192"/>
                    <a:pt x="26" y="312"/>
                  </a:cubicBezTo>
                  <a:cubicBezTo>
                    <a:pt x="68" y="487"/>
                    <a:pt x="392" y="649"/>
                    <a:pt x="405" y="649"/>
                  </a:cubicBezTo>
                  <a:lnTo>
                    <a:pt x="473" y="691"/>
                  </a:lnTo>
                  <a:lnTo>
                    <a:pt x="444" y="623"/>
                  </a:lnTo>
                  <a:cubicBezTo>
                    <a:pt x="405" y="529"/>
                    <a:pt x="201" y="69"/>
                    <a:pt x="133" y="17"/>
                  </a:cubicBezTo>
                  <a:cubicBezTo>
                    <a:pt x="120" y="1"/>
                    <a:pt x="107" y="1"/>
                    <a:pt x="94"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1095175" y="2990075"/>
              <a:ext cx="16825" cy="7800"/>
            </a:xfrm>
            <a:custGeom>
              <a:avLst/>
              <a:gdLst/>
              <a:ahLst/>
              <a:cxnLst/>
              <a:rect l="l" t="t" r="r" b="b"/>
              <a:pathLst>
                <a:path w="673" h="312" extrusionOk="0">
                  <a:moveTo>
                    <a:pt x="67" y="0"/>
                  </a:moveTo>
                  <a:cubicBezTo>
                    <a:pt x="1" y="0"/>
                    <a:pt x="69" y="141"/>
                    <a:pt x="199" y="244"/>
                  </a:cubicBezTo>
                  <a:cubicBezTo>
                    <a:pt x="260" y="298"/>
                    <a:pt x="381" y="312"/>
                    <a:pt x="485" y="312"/>
                  </a:cubicBezTo>
                  <a:cubicBezTo>
                    <a:pt x="586" y="312"/>
                    <a:pt x="672" y="299"/>
                    <a:pt x="672" y="299"/>
                  </a:cubicBezTo>
                  <a:cubicBezTo>
                    <a:pt x="672" y="299"/>
                    <a:pt x="157" y="1"/>
                    <a:pt x="76" y="1"/>
                  </a:cubicBezTo>
                  <a:cubicBezTo>
                    <a:pt x="73" y="0"/>
                    <a:pt x="69" y="0"/>
                    <a:pt x="67"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1095025" y="2989425"/>
              <a:ext cx="19000" cy="9100"/>
            </a:xfrm>
            <a:custGeom>
              <a:avLst/>
              <a:gdLst/>
              <a:ahLst/>
              <a:cxnLst/>
              <a:rect l="l" t="t" r="r" b="b"/>
              <a:pathLst>
                <a:path w="760" h="364" extrusionOk="0">
                  <a:moveTo>
                    <a:pt x="82" y="53"/>
                  </a:moveTo>
                  <a:cubicBezTo>
                    <a:pt x="137" y="53"/>
                    <a:pt x="393" y="189"/>
                    <a:pt x="597" y="312"/>
                  </a:cubicBezTo>
                  <a:lnTo>
                    <a:pt x="474" y="312"/>
                  </a:lnTo>
                  <a:cubicBezTo>
                    <a:pt x="354" y="312"/>
                    <a:pt x="260" y="296"/>
                    <a:pt x="218" y="257"/>
                  </a:cubicBezTo>
                  <a:cubicBezTo>
                    <a:pt x="111" y="163"/>
                    <a:pt x="69" y="69"/>
                    <a:pt x="82" y="53"/>
                  </a:cubicBezTo>
                  <a:close/>
                  <a:moveTo>
                    <a:pt x="82" y="1"/>
                  </a:moveTo>
                  <a:cubicBezTo>
                    <a:pt x="56" y="1"/>
                    <a:pt x="30" y="14"/>
                    <a:pt x="30" y="27"/>
                  </a:cubicBezTo>
                  <a:cubicBezTo>
                    <a:pt x="1" y="95"/>
                    <a:pt x="82" y="215"/>
                    <a:pt x="179" y="296"/>
                  </a:cubicBezTo>
                  <a:cubicBezTo>
                    <a:pt x="231" y="338"/>
                    <a:pt x="341" y="364"/>
                    <a:pt x="474" y="364"/>
                  </a:cubicBezTo>
                  <a:cubicBezTo>
                    <a:pt x="584" y="364"/>
                    <a:pt x="678" y="351"/>
                    <a:pt x="691" y="351"/>
                  </a:cubicBezTo>
                  <a:lnTo>
                    <a:pt x="759" y="338"/>
                  </a:lnTo>
                  <a:lnTo>
                    <a:pt x="691" y="296"/>
                  </a:lnTo>
                  <a:cubicBezTo>
                    <a:pt x="610" y="257"/>
                    <a:pt x="163" y="1"/>
                    <a:pt x="82"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1093750" y="3001575"/>
              <a:ext cx="18250" cy="6125"/>
            </a:xfrm>
            <a:custGeom>
              <a:avLst/>
              <a:gdLst/>
              <a:ahLst/>
              <a:cxnLst/>
              <a:rect l="l" t="t" r="r" b="b"/>
              <a:pathLst>
                <a:path w="730" h="245" extrusionOk="0">
                  <a:moveTo>
                    <a:pt x="729" y="1"/>
                  </a:moveTo>
                  <a:cubicBezTo>
                    <a:pt x="729" y="1"/>
                    <a:pt x="133" y="53"/>
                    <a:pt x="68" y="95"/>
                  </a:cubicBezTo>
                  <a:cubicBezTo>
                    <a:pt x="0" y="150"/>
                    <a:pt x="149" y="231"/>
                    <a:pt x="311" y="244"/>
                  </a:cubicBezTo>
                  <a:cubicBezTo>
                    <a:pt x="315" y="244"/>
                    <a:pt x="319" y="244"/>
                    <a:pt x="323" y="244"/>
                  </a:cubicBezTo>
                  <a:cubicBezTo>
                    <a:pt x="486" y="244"/>
                    <a:pt x="729" y="1"/>
                    <a:pt x="729"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1094375" y="3000525"/>
              <a:ext cx="19650" cy="7800"/>
            </a:xfrm>
            <a:custGeom>
              <a:avLst/>
              <a:gdLst/>
              <a:ahLst/>
              <a:cxnLst/>
              <a:rect l="l" t="t" r="r" b="b"/>
              <a:pathLst>
                <a:path w="786" h="312" extrusionOk="0">
                  <a:moveTo>
                    <a:pt x="636" y="69"/>
                  </a:moveTo>
                  <a:lnTo>
                    <a:pt x="636" y="69"/>
                  </a:lnTo>
                  <a:cubicBezTo>
                    <a:pt x="542" y="150"/>
                    <a:pt x="393" y="257"/>
                    <a:pt x="299" y="257"/>
                  </a:cubicBezTo>
                  <a:cubicBezTo>
                    <a:pt x="150" y="244"/>
                    <a:pt x="56" y="192"/>
                    <a:pt x="56" y="163"/>
                  </a:cubicBezTo>
                  <a:lnTo>
                    <a:pt x="69" y="163"/>
                  </a:lnTo>
                  <a:cubicBezTo>
                    <a:pt x="108" y="137"/>
                    <a:pt x="406" y="95"/>
                    <a:pt x="636" y="69"/>
                  </a:cubicBezTo>
                  <a:close/>
                  <a:moveTo>
                    <a:pt x="785" y="1"/>
                  </a:moveTo>
                  <a:lnTo>
                    <a:pt x="704" y="14"/>
                  </a:lnTo>
                  <a:cubicBezTo>
                    <a:pt x="610" y="14"/>
                    <a:pt x="108" y="69"/>
                    <a:pt x="27" y="124"/>
                  </a:cubicBezTo>
                  <a:cubicBezTo>
                    <a:pt x="1" y="137"/>
                    <a:pt x="1" y="176"/>
                    <a:pt x="1" y="176"/>
                  </a:cubicBezTo>
                  <a:cubicBezTo>
                    <a:pt x="14" y="244"/>
                    <a:pt x="163" y="299"/>
                    <a:pt x="286" y="312"/>
                  </a:cubicBezTo>
                  <a:lnTo>
                    <a:pt x="299" y="312"/>
                  </a:lnTo>
                  <a:cubicBezTo>
                    <a:pt x="474" y="312"/>
                    <a:pt x="717" y="69"/>
                    <a:pt x="730" y="56"/>
                  </a:cubicBezTo>
                  <a:lnTo>
                    <a:pt x="785"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1102225" y="3004575"/>
              <a:ext cx="12100" cy="13100"/>
            </a:xfrm>
            <a:custGeom>
              <a:avLst/>
              <a:gdLst/>
              <a:ahLst/>
              <a:cxnLst/>
              <a:rect l="l" t="t" r="r" b="b"/>
              <a:pathLst>
                <a:path w="484" h="524" extrusionOk="0">
                  <a:moveTo>
                    <a:pt x="484" y="1"/>
                  </a:moveTo>
                  <a:lnTo>
                    <a:pt x="484" y="1"/>
                  </a:lnTo>
                  <a:cubicBezTo>
                    <a:pt x="484" y="1"/>
                    <a:pt x="37" y="393"/>
                    <a:pt x="11" y="474"/>
                  </a:cubicBezTo>
                  <a:cubicBezTo>
                    <a:pt x="0" y="508"/>
                    <a:pt x="23" y="523"/>
                    <a:pt x="63" y="523"/>
                  </a:cubicBezTo>
                  <a:cubicBezTo>
                    <a:pt x="119" y="523"/>
                    <a:pt x="210" y="495"/>
                    <a:pt x="296" y="448"/>
                  </a:cubicBezTo>
                  <a:cubicBezTo>
                    <a:pt x="429" y="367"/>
                    <a:pt x="484" y="1"/>
                    <a:pt x="484"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1101850" y="3002875"/>
              <a:ext cx="13450" cy="15575"/>
            </a:xfrm>
            <a:custGeom>
              <a:avLst/>
              <a:gdLst/>
              <a:ahLst/>
              <a:cxnLst/>
              <a:rect l="l" t="t" r="r" b="b"/>
              <a:pathLst>
                <a:path w="538" h="623" extrusionOk="0">
                  <a:moveTo>
                    <a:pt x="457" y="150"/>
                  </a:moveTo>
                  <a:lnTo>
                    <a:pt x="457" y="150"/>
                  </a:lnTo>
                  <a:cubicBezTo>
                    <a:pt x="431" y="260"/>
                    <a:pt x="376" y="435"/>
                    <a:pt x="295" y="487"/>
                  </a:cubicBezTo>
                  <a:cubicBezTo>
                    <a:pt x="201" y="542"/>
                    <a:pt x="120" y="568"/>
                    <a:pt x="81" y="568"/>
                  </a:cubicBezTo>
                  <a:cubicBezTo>
                    <a:pt x="68" y="568"/>
                    <a:pt x="52" y="555"/>
                    <a:pt x="52" y="555"/>
                  </a:cubicBezTo>
                  <a:cubicBezTo>
                    <a:pt x="68" y="503"/>
                    <a:pt x="295" y="299"/>
                    <a:pt x="457" y="150"/>
                  </a:cubicBezTo>
                  <a:close/>
                  <a:moveTo>
                    <a:pt x="538" y="1"/>
                  </a:moveTo>
                  <a:lnTo>
                    <a:pt x="486" y="56"/>
                  </a:lnTo>
                  <a:cubicBezTo>
                    <a:pt x="405" y="124"/>
                    <a:pt x="39" y="461"/>
                    <a:pt x="0" y="529"/>
                  </a:cubicBezTo>
                  <a:cubicBezTo>
                    <a:pt x="0" y="555"/>
                    <a:pt x="0" y="584"/>
                    <a:pt x="13" y="584"/>
                  </a:cubicBezTo>
                  <a:cubicBezTo>
                    <a:pt x="26" y="610"/>
                    <a:pt x="39" y="623"/>
                    <a:pt x="81" y="623"/>
                  </a:cubicBezTo>
                  <a:cubicBezTo>
                    <a:pt x="149" y="623"/>
                    <a:pt x="243" y="584"/>
                    <a:pt x="324" y="542"/>
                  </a:cubicBezTo>
                  <a:cubicBezTo>
                    <a:pt x="473" y="448"/>
                    <a:pt x="525" y="82"/>
                    <a:pt x="525" y="69"/>
                  </a:cubicBezTo>
                  <a:lnTo>
                    <a:pt x="538"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1114950" y="3005950"/>
              <a:ext cx="7475" cy="17075"/>
            </a:xfrm>
            <a:custGeom>
              <a:avLst/>
              <a:gdLst/>
              <a:ahLst/>
              <a:cxnLst/>
              <a:rect l="l" t="t" r="r" b="b"/>
              <a:pathLst>
                <a:path w="299" h="683" extrusionOk="0">
                  <a:moveTo>
                    <a:pt x="124" y="1"/>
                  </a:moveTo>
                  <a:cubicBezTo>
                    <a:pt x="124" y="1"/>
                    <a:pt x="1" y="581"/>
                    <a:pt x="30" y="662"/>
                  </a:cubicBezTo>
                  <a:cubicBezTo>
                    <a:pt x="33" y="676"/>
                    <a:pt x="40" y="683"/>
                    <a:pt x="51" y="683"/>
                  </a:cubicBezTo>
                  <a:cubicBezTo>
                    <a:pt x="91" y="683"/>
                    <a:pt x="177" y="591"/>
                    <a:pt x="231" y="474"/>
                  </a:cubicBezTo>
                  <a:cubicBezTo>
                    <a:pt x="299" y="312"/>
                    <a:pt x="124" y="1"/>
                    <a:pt x="124"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1114325" y="3003925"/>
              <a:ext cx="8750" cy="19625"/>
            </a:xfrm>
            <a:custGeom>
              <a:avLst/>
              <a:gdLst/>
              <a:ahLst/>
              <a:cxnLst/>
              <a:rect l="l" t="t" r="r" b="b"/>
              <a:pathLst>
                <a:path w="350" h="785" extrusionOk="0">
                  <a:moveTo>
                    <a:pt x="162" y="163"/>
                  </a:moveTo>
                  <a:cubicBezTo>
                    <a:pt x="201" y="270"/>
                    <a:pt x="269" y="445"/>
                    <a:pt x="230" y="542"/>
                  </a:cubicBezTo>
                  <a:cubicBezTo>
                    <a:pt x="175" y="662"/>
                    <a:pt x="107" y="730"/>
                    <a:pt x="81" y="730"/>
                  </a:cubicBezTo>
                  <a:lnTo>
                    <a:pt x="68" y="730"/>
                  </a:lnTo>
                  <a:cubicBezTo>
                    <a:pt x="68" y="688"/>
                    <a:pt x="120" y="380"/>
                    <a:pt x="162" y="163"/>
                  </a:cubicBezTo>
                  <a:close/>
                  <a:moveTo>
                    <a:pt x="136" y="1"/>
                  </a:moveTo>
                  <a:lnTo>
                    <a:pt x="120" y="69"/>
                  </a:lnTo>
                  <a:cubicBezTo>
                    <a:pt x="107" y="163"/>
                    <a:pt x="0" y="662"/>
                    <a:pt x="26" y="743"/>
                  </a:cubicBezTo>
                  <a:cubicBezTo>
                    <a:pt x="26" y="769"/>
                    <a:pt x="55" y="785"/>
                    <a:pt x="81" y="785"/>
                  </a:cubicBezTo>
                  <a:cubicBezTo>
                    <a:pt x="149" y="785"/>
                    <a:pt x="230" y="675"/>
                    <a:pt x="282" y="555"/>
                  </a:cubicBezTo>
                  <a:cubicBezTo>
                    <a:pt x="350" y="393"/>
                    <a:pt x="175" y="82"/>
                    <a:pt x="175" y="69"/>
                  </a:cubicBezTo>
                  <a:lnTo>
                    <a:pt x="136"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1121775" y="3004575"/>
              <a:ext cx="10000" cy="15175"/>
            </a:xfrm>
            <a:custGeom>
              <a:avLst/>
              <a:gdLst/>
              <a:ahLst/>
              <a:cxnLst/>
              <a:rect l="l" t="t" r="r" b="b"/>
              <a:pathLst>
                <a:path w="400" h="607" extrusionOk="0">
                  <a:moveTo>
                    <a:pt x="0" y="1"/>
                  </a:moveTo>
                  <a:lnTo>
                    <a:pt x="0" y="1"/>
                  </a:lnTo>
                  <a:cubicBezTo>
                    <a:pt x="0" y="1"/>
                    <a:pt x="243" y="542"/>
                    <a:pt x="308" y="597"/>
                  </a:cubicBezTo>
                  <a:cubicBezTo>
                    <a:pt x="317" y="604"/>
                    <a:pt x="325" y="607"/>
                    <a:pt x="332" y="607"/>
                  </a:cubicBezTo>
                  <a:cubicBezTo>
                    <a:pt x="382" y="607"/>
                    <a:pt x="400" y="466"/>
                    <a:pt x="363" y="325"/>
                  </a:cubicBezTo>
                  <a:cubicBezTo>
                    <a:pt x="324" y="163"/>
                    <a:pt x="0" y="1"/>
                    <a:pt x="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1120375" y="3003275"/>
              <a:ext cx="11875" cy="17200"/>
            </a:xfrm>
            <a:custGeom>
              <a:avLst/>
              <a:gdLst/>
              <a:ahLst/>
              <a:cxnLst/>
              <a:rect l="l" t="t" r="r" b="b"/>
              <a:pathLst>
                <a:path w="475" h="688" extrusionOk="0">
                  <a:moveTo>
                    <a:pt x="121" y="121"/>
                  </a:moveTo>
                  <a:lnTo>
                    <a:pt x="121" y="121"/>
                  </a:lnTo>
                  <a:cubicBezTo>
                    <a:pt x="218" y="176"/>
                    <a:pt x="364" y="283"/>
                    <a:pt x="393" y="377"/>
                  </a:cubicBezTo>
                  <a:cubicBezTo>
                    <a:pt x="419" y="513"/>
                    <a:pt x="406" y="620"/>
                    <a:pt x="380" y="633"/>
                  </a:cubicBezTo>
                  <a:cubicBezTo>
                    <a:pt x="338" y="594"/>
                    <a:pt x="202" y="325"/>
                    <a:pt x="121" y="121"/>
                  </a:cubicBezTo>
                  <a:close/>
                  <a:moveTo>
                    <a:pt x="1" y="1"/>
                  </a:moveTo>
                  <a:lnTo>
                    <a:pt x="27" y="66"/>
                  </a:lnTo>
                  <a:cubicBezTo>
                    <a:pt x="69" y="163"/>
                    <a:pt x="283" y="620"/>
                    <a:pt x="351" y="675"/>
                  </a:cubicBezTo>
                  <a:cubicBezTo>
                    <a:pt x="364" y="675"/>
                    <a:pt x="380" y="688"/>
                    <a:pt x="380" y="688"/>
                  </a:cubicBezTo>
                  <a:cubicBezTo>
                    <a:pt x="393" y="688"/>
                    <a:pt x="419" y="675"/>
                    <a:pt x="432" y="662"/>
                  </a:cubicBezTo>
                  <a:cubicBezTo>
                    <a:pt x="461" y="620"/>
                    <a:pt x="474" y="487"/>
                    <a:pt x="445" y="364"/>
                  </a:cubicBezTo>
                  <a:cubicBezTo>
                    <a:pt x="406" y="202"/>
                    <a:pt x="82" y="40"/>
                    <a:pt x="69" y="27"/>
                  </a:cubicBez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1124125" y="3001050"/>
              <a:ext cx="16850" cy="7925"/>
            </a:xfrm>
            <a:custGeom>
              <a:avLst/>
              <a:gdLst/>
              <a:ahLst/>
              <a:cxnLst/>
              <a:rect l="l" t="t" r="r" b="b"/>
              <a:pathLst>
                <a:path w="674" h="317" extrusionOk="0">
                  <a:moveTo>
                    <a:pt x="236" y="1"/>
                  </a:moveTo>
                  <a:cubicBezTo>
                    <a:pt x="114" y="1"/>
                    <a:pt x="0" y="22"/>
                    <a:pt x="0" y="22"/>
                  </a:cubicBezTo>
                  <a:cubicBezTo>
                    <a:pt x="0" y="22"/>
                    <a:pt x="512" y="317"/>
                    <a:pt x="593" y="317"/>
                  </a:cubicBezTo>
                  <a:cubicBezTo>
                    <a:pt x="674" y="317"/>
                    <a:pt x="606" y="171"/>
                    <a:pt x="486" y="61"/>
                  </a:cubicBezTo>
                  <a:cubicBezTo>
                    <a:pt x="432" y="14"/>
                    <a:pt x="331" y="1"/>
                    <a:pt x="236"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1122100" y="3000200"/>
              <a:ext cx="18875" cy="9500"/>
            </a:xfrm>
            <a:custGeom>
              <a:avLst/>
              <a:gdLst/>
              <a:ahLst/>
              <a:cxnLst/>
              <a:rect l="l" t="t" r="r" b="b"/>
              <a:pathLst>
                <a:path w="755" h="380" extrusionOk="0">
                  <a:moveTo>
                    <a:pt x="295" y="56"/>
                  </a:moveTo>
                  <a:cubicBezTo>
                    <a:pt x="418" y="56"/>
                    <a:pt x="499" y="82"/>
                    <a:pt x="538" y="124"/>
                  </a:cubicBezTo>
                  <a:cubicBezTo>
                    <a:pt x="648" y="205"/>
                    <a:pt x="687" y="312"/>
                    <a:pt x="687" y="325"/>
                  </a:cubicBezTo>
                  <a:lnTo>
                    <a:pt x="674" y="325"/>
                  </a:lnTo>
                  <a:cubicBezTo>
                    <a:pt x="635" y="325"/>
                    <a:pt x="363" y="176"/>
                    <a:pt x="162" y="69"/>
                  </a:cubicBezTo>
                  <a:cubicBezTo>
                    <a:pt x="201" y="69"/>
                    <a:pt x="243" y="56"/>
                    <a:pt x="295" y="56"/>
                  </a:cubicBezTo>
                  <a:close/>
                  <a:moveTo>
                    <a:pt x="295" y="1"/>
                  </a:moveTo>
                  <a:cubicBezTo>
                    <a:pt x="175" y="1"/>
                    <a:pt x="81" y="27"/>
                    <a:pt x="81" y="27"/>
                  </a:cubicBezTo>
                  <a:lnTo>
                    <a:pt x="0" y="43"/>
                  </a:lnTo>
                  <a:lnTo>
                    <a:pt x="68" y="69"/>
                  </a:lnTo>
                  <a:cubicBezTo>
                    <a:pt x="162" y="124"/>
                    <a:pt x="593" y="380"/>
                    <a:pt x="674" y="380"/>
                  </a:cubicBezTo>
                  <a:cubicBezTo>
                    <a:pt x="700" y="380"/>
                    <a:pt x="729" y="367"/>
                    <a:pt x="742" y="338"/>
                  </a:cubicBezTo>
                  <a:cubicBezTo>
                    <a:pt x="755" y="286"/>
                    <a:pt x="674" y="163"/>
                    <a:pt x="580" y="82"/>
                  </a:cubicBezTo>
                  <a:cubicBezTo>
                    <a:pt x="525" y="27"/>
                    <a:pt x="431" y="1"/>
                    <a:pt x="295"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1124125" y="2991450"/>
              <a:ext cx="18250" cy="6100"/>
            </a:xfrm>
            <a:custGeom>
              <a:avLst/>
              <a:gdLst/>
              <a:ahLst/>
              <a:cxnLst/>
              <a:rect l="l" t="t" r="r" b="b"/>
              <a:pathLst>
                <a:path w="730" h="244" extrusionOk="0">
                  <a:moveTo>
                    <a:pt x="406" y="0"/>
                  </a:moveTo>
                  <a:cubicBezTo>
                    <a:pt x="244" y="0"/>
                    <a:pt x="0" y="244"/>
                    <a:pt x="0" y="244"/>
                  </a:cubicBezTo>
                  <a:cubicBezTo>
                    <a:pt x="0" y="244"/>
                    <a:pt x="593" y="176"/>
                    <a:pt x="661" y="134"/>
                  </a:cubicBezTo>
                  <a:cubicBezTo>
                    <a:pt x="729" y="95"/>
                    <a:pt x="580" y="14"/>
                    <a:pt x="418" y="1"/>
                  </a:cubicBezTo>
                  <a:cubicBezTo>
                    <a:pt x="414" y="1"/>
                    <a:pt x="410" y="0"/>
                    <a:pt x="406"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1122400" y="2990725"/>
              <a:ext cx="19650" cy="7800"/>
            </a:xfrm>
            <a:custGeom>
              <a:avLst/>
              <a:gdLst/>
              <a:ahLst/>
              <a:cxnLst/>
              <a:rect l="l" t="t" r="r" b="b"/>
              <a:pathLst>
                <a:path w="786" h="312" extrusionOk="0">
                  <a:moveTo>
                    <a:pt x="487" y="56"/>
                  </a:moveTo>
                  <a:cubicBezTo>
                    <a:pt x="623" y="69"/>
                    <a:pt x="717" y="124"/>
                    <a:pt x="717" y="137"/>
                  </a:cubicBezTo>
                  <a:cubicBezTo>
                    <a:pt x="675" y="163"/>
                    <a:pt x="380" y="205"/>
                    <a:pt x="150" y="231"/>
                  </a:cubicBezTo>
                  <a:cubicBezTo>
                    <a:pt x="231" y="163"/>
                    <a:pt x="364" y="56"/>
                    <a:pt x="474" y="56"/>
                  </a:cubicBezTo>
                  <a:close/>
                  <a:moveTo>
                    <a:pt x="474" y="0"/>
                  </a:moveTo>
                  <a:cubicBezTo>
                    <a:pt x="300" y="0"/>
                    <a:pt x="56" y="244"/>
                    <a:pt x="56" y="260"/>
                  </a:cubicBezTo>
                  <a:lnTo>
                    <a:pt x="1" y="312"/>
                  </a:lnTo>
                  <a:lnTo>
                    <a:pt x="69" y="299"/>
                  </a:lnTo>
                  <a:cubicBezTo>
                    <a:pt x="176" y="286"/>
                    <a:pt x="675" y="231"/>
                    <a:pt x="743" y="192"/>
                  </a:cubicBezTo>
                  <a:cubicBezTo>
                    <a:pt x="785" y="163"/>
                    <a:pt x="769" y="137"/>
                    <a:pt x="769" y="124"/>
                  </a:cubicBezTo>
                  <a:cubicBezTo>
                    <a:pt x="756" y="56"/>
                    <a:pt x="607" y="17"/>
                    <a:pt x="487" y="1"/>
                  </a:cubicBezTo>
                  <a:cubicBezTo>
                    <a:pt x="483" y="0"/>
                    <a:pt x="478" y="0"/>
                    <a:pt x="474"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1121775" y="2981275"/>
              <a:ext cx="12050" cy="13200"/>
            </a:xfrm>
            <a:custGeom>
              <a:avLst/>
              <a:gdLst/>
              <a:ahLst/>
              <a:cxnLst/>
              <a:rect l="l" t="t" r="r" b="b"/>
              <a:pathLst>
                <a:path w="482" h="528" extrusionOk="0">
                  <a:moveTo>
                    <a:pt x="424" y="0"/>
                  </a:moveTo>
                  <a:cubicBezTo>
                    <a:pt x="370" y="0"/>
                    <a:pt x="281" y="29"/>
                    <a:pt x="201" y="84"/>
                  </a:cubicBezTo>
                  <a:cubicBezTo>
                    <a:pt x="52" y="165"/>
                    <a:pt x="0" y="528"/>
                    <a:pt x="0" y="528"/>
                  </a:cubicBezTo>
                  <a:cubicBezTo>
                    <a:pt x="0" y="528"/>
                    <a:pt x="444" y="123"/>
                    <a:pt x="470" y="42"/>
                  </a:cubicBezTo>
                  <a:cubicBezTo>
                    <a:pt x="482" y="14"/>
                    <a:pt x="462" y="0"/>
                    <a:pt x="424"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1120700" y="2980600"/>
              <a:ext cx="13875" cy="15575"/>
            </a:xfrm>
            <a:custGeom>
              <a:avLst/>
              <a:gdLst/>
              <a:ahLst/>
              <a:cxnLst/>
              <a:rect l="l" t="t" r="r" b="b"/>
              <a:pathLst>
                <a:path w="555" h="623" extrusionOk="0">
                  <a:moveTo>
                    <a:pt x="487" y="56"/>
                  </a:moveTo>
                  <a:lnTo>
                    <a:pt x="487" y="69"/>
                  </a:lnTo>
                  <a:cubicBezTo>
                    <a:pt x="474" y="111"/>
                    <a:pt x="257" y="325"/>
                    <a:pt x="82" y="474"/>
                  </a:cubicBezTo>
                  <a:cubicBezTo>
                    <a:pt x="108" y="354"/>
                    <a:pt x="163" y="179"/>
                    <a:pt x="257" y="124"/>
                  </a:cubicBezTo>
                  <a:cubicBezTo>
                    <a:pt x="338" y="82"/>
                    <a:pt x="419" y="56"/>
                    <a:pt x="461" y="56"/>
                  </a:cubicBezTo>
                  <a:close/>
                  <a:moveTo>
                    <a:pt x="461" y="1"/>
                  </a:moveTo>
                  <a:cubicBezTo>
                    <a:pt x="406" y="1"/>
                    <a:pt x="312" y="30"/>
                    <a:pt x="231" y="82"/>
                  </a:cubicBezTo>
                  <a:cubicBezTo>
                    <a:pt x="82" y="179"/>
                    <a:pt x="14" y="529"/>
                    <a:pt x="14" y="542"/>
                  </a:cubicBezTo>
                  <a:lnTo>
                    <a:pt x="1" y="623"/>
                  </a:lnTo>
                  <a:lnTo>
                    <a:pt x="1" y="623"/>
                  </a:lnTo>
                  <a:lnTo>
                    <a:pt x="69" y="568"/>
                  </a:lnTo>
                  <a:cubicBezTo>
                    <a:pt x="137" y="503"/>
                    <a:pt x="513" y="163"/>
                    <a:pt x="542" y="82"/>
                  </a:cubicBezTo>
                  <a:cubicBezTo>
                    <a:pt x="555" y="56"/>
                    <a:pt x="542" y="43"/>
                    <a:pt x="542" y="30"/>
                  </a:cubicBezTo>
                  <a:cubicBezTo>
                    <a:pt x="529" y="17"/>
                    <a:pt x="500" y="1"/>
                    <a:pt x="461"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3" name="Google Shape;213;p2"/>
          <p:cNvGrpSpPr/>
          <p:nvPr/>
        </p:nvGrpSpPr>
        <p:grpSpPr>
          <a:xfrm>
            <a:off x="3500931" y="4608749"/>
            <a:ext cx="1856791" cy="372004"/>
            <a:chOff x="547325" y="3326225"/>
            <a:chExt cx="215625" cy="43200"/>
          </a:xfrm>
        </p:grpSpPr>
        <p:sp>
          <p:nvSpPr>
            <p:cNvPr id="214" name="Google Shape;214;p2"/>
            <p:cNvSpPr/>
            <p:nvPr/>
          </p:nvSpPr>
          <p:spPr>
            <a:xfrm>
              <a:off x="644825" y="3347850"/>
              <a:ext cx="28700" cy="18250"/>
            </a:xfrm>
            <a:custGeom>
              <a:avLst/>
              <a:gdLst/>
              <a:ahLst/>
              <a:cxnLst/>
              <a:rect l="l" t="t" r="r" b="b"/>
              <a:pathLst>
                <a:path w="1148" h="730" extrusionOk="0">
                  <a:moveTo>
                    <a:pt x="137" y="1"/>
                  </a:moveTo>
                  <a:lnTo>
                    <a:pt x="124" y="14"/>
                  </a:lnTo>
                  <a:lnTo>
                    <a:pt x="124" y="53"/>
                  </a:lnTo>
                  <a:cubicBezTo>
                    <a:pt x="137" y="69"/>
                    <a:pt x="124" y="95"/>
                    <a:pt x="108" y="95"/>
                  </a:cubicBezTo>
                  <a:cubicBezTo>
                    <a:pt x="82" y="134"/>
                    <a:pt x="43" y="163"/>
                    <a:pt x="14" y="202"/>
                  </a:cubicBezTo>
                  <a:lnTo>
                    <a:pt x="14" y="215"/>
                  </a:lnTo>
                  <a:cubicBezTo>
                    <a:pt x="1" y="231"/>
                    <a:pt x="14" y="257"/>
                    <a:pt x="43" y="257"/>
                  </a:cubicBezTo>
                  <a:cubicBezTo>
                    <a:pt x="56" y="270"/>
                    <a:pt x="69" y="270"/>
                    <a:pt x="82" y="270"/>
                  </a:cubicBezTo>
                  <a:lnTo>
                    <a:pt x="95" y="257"/>
                  </a:lnTo>
                  <a:cubicBezTo>
                    <a:pt x="108" y="257"/>
                    <a:pt x="124" y="270"/>
                    <a:pt x="137" y="283"/>
                  </a:cubicBezTo>
                  <a:cubicBezTo>
                    <a:pt x="150" y="296"/>
                    <a:pt x="176" y="296"/>
                    <a:pt x="205" y="296"/>
                  </a:cubicBezTo>
                  <a:cubicBezTo>
                    <a:pt x="218" y="296"/>
                    <a:pt x="244" y="312"/>
                    <a:pt x="244" y="325"/>
                  </a:cubicBezTo>
                  <a:cubicBezTo>
                    <a:pt x="257" y="338"/>
                    <a:pt x="257" y="338"/>
                    <a:pt x="257" y="351"/>
                  </a:cubicBezTo>
                  <a:lnTo>
                    <a:pt x="270" y="364"/>
                  </a:lnTo>
                  <a:lnTo>
                    <a:pt x="270" y="393"/>
                  </a:lnTo>
                  <a:cubicBezTo>
                    <a:pt x="270" y="406"/>
                    <a:pt x="286" y="432"/>
                    <a:pt x="299" y="445"/>
                  </a:cubicBezTo>
                  <a:cubicBezTo>
                    <a:pt x="312" y="474"/>
                    <a:pt x="312" y="487"/>
                    <a:pt x="325" y="500"/>
                  </a:cubicBezTo>
                  <a:cubicBezTo>
                    <a:pt x="338" y="500"/>
                    <a:pt x="351" y="513"/>
                    <a:pt x="367" y="513"/>
                  </a:cubicBezTo>
                  <a:cubicBezTo>
                    <a:pt x="380" y="513"/>
                    <a:pt x="393" y="513"/>
                    <a:pt x="393" y="526"/>
                  </a:cubicBezTo>
                  <a:lnTo>
                    <a:pt x="393" y="568"/>
                  </a:lnTo>
                  <a:lnTo>
                    <a:pt x="393" y="581"/>
                  </a:lnTo>
                  <a:lnTo>
                    <a:pt x="393" y="594"/>
                  </a:lnTo>
                  <a:cubicBezTo>
                    <a:pt x="406" y="607"/>
                    <a:pt x="406" y="620"/>
                    <a:pt x="393" y="636"/>
                  </a:cubicBezTo>
                  <a:cubicBezTo>
                    <a:pt x="393" y="662"/>
                    <a:pt x="380" y="688"/>
                    <a:pt x="367" y="717"/>
                  </a:cubicBezTo>
                  <a:lnTo>
                    <a:pt x="367" y="730"/>
                  </a:lnTo>
                  <a:lnTo>
                    <a:pt x="406" y="730"/>
                  </a:lnTo>
                  <a:cubicBezTo>
                    <a:pt x="406" y="717"/>
                    <a:pt x="406" y="717"/>
                    <a:pt x="419" y="701"/>
                  </a:cubicBezTo>
                  <a:lnTo>
                    <a:pt x="432" y="688"/>
                  </a:lnTo>
                  <a:cubicBezTo>
                    <a:pt x="419" y="662"/>
                    <a:pt x="432" y="620"/>
                    <a:pt x="448" y="594"/>
                  </a:cubicBezTo>
                  <a:lnTo>
                    <a:pt x="461" y="594"/>
                  </a:lnTo>
                  <a:cubicBezTo>
                    <a:pt x="461" y="607"/>
                    <a:pt x="474" y="636"/>
                    <a:pt x="461" y="662"/>
                  </a:cubicBezTo>
                  <a:cubicBezTo>
                    <a:pt x="461" y="675"/>
                    <a:pt x="448" y="688"/>
                    <a:pt x="432" y="701"/>
                  </a:cubicBezTo>
                  <a:lnTo>
                    <a:pt x="487" y="701"/>
                  </a:lnTo>
                  <a:cubicBezTo>
                    <a:pt x="487" y="688"/>
                    <a:pt x="487" y="688"/>
                    <a:pt x="500" y="675"/>
                  </a:cubicBezTo>
                  <a:lnTo>
                    <a:pt x="500" y="662"/>
                  </a:lnTo>
                  <a:lnTo>
                    <a:pt x="500" y="607"/>
                  </a:lnTo>
                  <a:lnTo>
                    <a:pt x="500" y="539"/>
                  </a:lnTo>
                  <a:cubicBezTo>
                    <a:pt x="500" y="539"/>
                    <a:pt x="500" y="513"/>
                    <a:pt x="513" y="500"/>
                  </a:cubicBezTo>
                  <a:lnTo>
                    <a:pt x="529" y="500"/>
                  </a:lnTo>
                  <a:cubicBezTo>
                    <a:pt x="586" y="500"/>
                    <a:pt x="654" y="542"/>
                    <a:pt x="716" y="542"/>
                  </a:cubicBezTo>
                  <a:cubicBezTo>
                    <a:pt x="725" y="542"/>
                    <a:pt x="734" y="541"/>
                    <a:pt x="743" y="539"/>
                  </a:cubicBezTo>
                  <a:cubicBezTo>
                    <a:pt x="785" y="539"/>
                    <a:pt x="824" y="526"/>
                    <a:pt x="853" y="500"/>
                  </a:cubicBezTo>
                  <a:lnTo>
                    <a:pt x="905" y="500"/>
                  </a:lnTo>
                  <a:cubicBezTo>
                    <a:pt x="905" y="500"/>
                    <a:pt x="918" y="513"/>
                    <a:pt x="918" y="526"/>
                  </a:cubicBezTo>
                  <a:lnTo>
                    <a:pt x="918" y="539"/>
                  </a:lnTo>
                  <a:lnTo>
                    <a:pt x="934" y="539"/>
                  </a:lnTo>
                  <a:lnTo>
                    <a:pt x="934" y="526"/>
                  </a:lnTo>
                  <a:cubicBezTo>
                    <a:pt x="934" y="513"/>
                    <a:pt x="947" y="513"/>
                    <a:pt x="960" y="513"/>
                  </a:cubicBezTo>
                  <a:cubicBezTo>
                    <a:pt x="947" y="526"/>
                    <a:pt x="947" y="526"/>
                    <a:pt x="960" y="539"/>
                  </a:cubicBezTo>
                  <a:lnTo>
                    <a:pt x="960" y="513"/>
                  </a:lnTo>
                  <a:lnTo>
                    <a:pt x="973" y="513"/>
                  </a:lnTo>
                  <a:cubicBezTo>
                    <a:pt x="973" y="513"/>
                    <a:pt x="986" y="513"/>
                    <a:pt x="986" y="500"/>
                  </a:cubicBezTo>
                  <a:cubicBezTo>
                    <a:pt x="999" y="500"/>
                    <a:pt x="986" y="487"/>
                    <a:pt x="999" y="487"/>
                  </a:cubicBezTo>
                  <a:cubicBezTo>
                    <a:pt x="1015" y="487"/>
                    <a:pt x="1015" y="500"/>
                    <a:pt x="1015" y="500"/>
                  </a:cubicBezTo>
                  <a:cubicBezTo>
                    <a:pt x="1028" y="513"/>
                    <a:pt x="1028" y="539"/>
                    <a:pt x="1041" y="539"/>
                  </a:cubicBezTo>
                  <a:lnTo>
                    <a:pt x="1041" y="555"/>
                  </a:lnTo>
                  <a:lnTo>
                    <a:pt x="1054" y="568"/>
                  </a:lnTo>
                  <a:lnTo>
                    <a:pt x="1054" y="581"/>
                  </a:lnTo>
                  <a:cubicBezTo>
                    <a:pt x="1067" y="607"/>
                    <a:pt x="1067" y="636"/>
                    <a:pt x="1067" y="662"/>
                  </a:cubicBezTo>
                  <a:cubicBezTo>
                    <a:pt x="1067" y="675"/>
                    <a:pt x="1067" y="688"/>
                    <a:pt x="1054" y="701"/>
                  </a:cubicBezTo>
                  <a:cubicBezTo>
                    <a:pt x="1054" y="717"/>
                    <a:pt x="1041" y="717"/>
                    <a:pt x="1041" y="717"/>
                  </a:cubicBezTo>
                  <a:cubicBezTo>
                    <a:pt x="1054" y="730"/>
                    <a:pt x="1080" y="730"/>
                    <a:pt x="1096" y="730"/>
                  </a:cubicBezTo>
                  <a:lnTo>
                    <a:pt x="1096" y="717"/>
                  </a:lnTo>
                  <a:cubicBezTo>
                    <a:pt x="1109" y="701"/>
                    <a:pt x="1122" y="701"/>
                    <a:pt x="1122" y="701"/>
                  </a:cubicBezTo>
                  <a:lnTo>
                    <a:pt x="1122" y="675"/>
                  </a:lnTo>
                  <a:lnTo>
                    <a:pt x="1122" y="649"/>
                  </a:lnTo>
                  <a:cubicBezTo>
                    <a:pt x="1135" y="636"/>
                    <a:pt x="1122" y="620"/>
                    <a:pt x="1122" y="607"/>
                  </a:cubicBezTo>
                  <a:cubicBezTo>
                    <a:pt x="1135" y="581"/>
                    <a:pt x="1148" y="568"/>
                    <a:pt x="1148" y="539"/>
                  </a:cubicBezTo>
                  <a:cubicBezTo>
                    <a:pt x="1148" y="526"/>
                    <a:pt x="1135" y="513"/>
                    <a:pt x="1135" y="513"/>
                  </a:cubicBezTo>
                  <a:lnTo>
                    <a:pt x="1135" y="500"/>
                  </a:lnTo>
                  <a:cubicBezTo>
                    <a:pt x="1148" y="474"/>
                    <a:pt x="1148" y="458"/>
                    <a:pt x="1135" y="445"/>
                  </a:cubicBezTo>
                  <a:lnTo>
                    <a:pt x="1135" y="432"/>
                  </a:lnTo>
                  <a:lnTo>
                    <a:pt x="1135" y="419"/>
                  </a:lnTo>
                  <a:lnTo>
                    <a:pt x="1135" y="406"/>
                  </a:lnTo>
                  <a:cubicBezTo>
                    <a:pt x="1135" y="393"/>
                    <a:pt x="1135" y="377"/>
                    <a:pt x="1122" y="364"/>
                  </a:cubicBezTo>
                  <a:lnTo>
                    <a:pt x="1122" y="325"/>
                  </a:lnTo>
                  <a:lnTo>
                    <a:pt x="1122" y="244"/>
                  </a:lnTo>
                  <a:cubicBezTo>
                    <a:pt x="1122" y="215"/>
                    <a:pt x="1122" y="202"/>
                    <a:pt x="1109" y="189"/>
                  </a:cubicBezTo>
                  <a:cubicBezTo>
                    <a:pt x="1096" y="163"/>
                    <a:pt x="1080" y="150"/>
                    <a:pt x="1054" y="134"/>
                  </a:cubicBezTo>
                  <a:cubicBezTo>
                    <a:pt x="1026" y="114"/>
                    <a:pt x="1000" y="108"/>
                    <a:pt x="971" y="108"/>
                  </a:cubicBezTo>
                  <a:cubicBezTo>
                    <a:pt x="943" y="108"/>
                    <a:pt x="913" y="114"/>
                    <a:pt x="879" y="121"/>
                  </a:cubicBezTo>
                  <a:cubicBezTo>
                    <a:pt x="837" y="134"/>
                    <a:pt x="798" y="134"/>
                    <a:pt x="756" y="150"/>
                  </a:cubicBezTo>
                  <a:lnTo>
                    <a:pt x="662" y="150"/>
                  </a:lnTo>
                  <a:cubicBezTo>
                    <a:pt x="623" y="150"/>
                    <a:pt x="581" y="134"/>
                    <a:pt x="542" y="134"/>
                  </a:cubicBezTo>
                  <a:cubicBezTo>
                    <a:pt x="461" y="121"/>
                    <a:pt x="380" y="108"/>
                    <a:pt x="299" y="95"/>
                  </a:cubicBezTo>
                  <a:lnTo>
                    <a:pt x="270" y="95"/>
                  </a:lnTo>
                  <a:cubicBezTo>
                    <a:pt x="257" y="95"/>
                    <a:pt x="257" y="82"/>
                    <a:pt x="244" y="82"/>
                  </a:cubicBezTo>
                  <a:lnTo>
                    <a:pt x="218" y="82"/>
                  </a:lnTo>
                  <a:lnTo>
                    <a:pt x="218" y="69"/>
                  </a:lnTo>
                  <a:cubicBezTo>
                    <a:pt x="205" y="53"/>
                    <a:pt x="176" y="53"/>
                    <a:pt x="176" y="53"/>
                  </a:cubicBezTo>
                  <a:lnTo>
                    <a:pt x="163" y="40"/>
                  </a:lnTo>
                  <a:lnTo>
                    <a:pt x="163" y="14"/>
                  </a:lnTo>
                  <a:cubicBezTo>
                    <a:pt x="150" y="14"/>
                    <a:pt x="150" y="27"/>
                    <a:pt x="150" y="40"/>
                  </a:cubicBezTo>
                  <a:lnTo>
                    <a:pt x="137" y="27"/>
                  </a:lnTo>
                  <a:cubicBezTo>
                    <a:pt x="137" y="14"/>
                    <a:pt x="137" y="1"/>
                    <a:pt x="15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689700" y="3342425"/>
              <a:ext cx="25725" cy="17925"/>
            </a:xfrm>
            <a:custGeom>
              <a:avLst/>
              <a:gdLst/>
              <a:ahLst/>
              <a:cxnLst/>
              <a:rect l="l" t="t" r="r" b="b"/>
              <a:pathLst>
                <a:path w="1029" h="717" extrusionOk="0">
                  <a:moveTo>
                    <a:pt x="1002" y="163"/>
                  </a:moveTo>
                  <a:cubicBezTo>
                    <a:pt x="1015" y="163"/>
                    <a:pt x="1015" y="176"/>
                    <a:pt x="1015" y="176"/>
                  </a:cubicBezTo>
                  <a:cubicBezTo>
                    <a:pt x="1002" y="218"/>
                    <a:pt x="1002" y="257"/>
                    <a:pt x="1002" y="299"/>
                  </a:cubicBezTo>
                  <a:cubicBezTo>
                    <a:pt x="986" y="338"/>
                    <a:pt x="986" y="380"/>
                    <a:pt x="973" y="432"/>
                  </a:cubicBezTo>
                  <a:cubicBezTo>
                    <a:pt x="973" y="419"/>
                    <a:pt x="973" y="406"/>
                    <a:pt x="960" y="393"/>
                  </a:cubicBezTo>
                  <a:cubicBezTo>
                    <a:pt x="960" y="351"/>
                    <a:pt x="973" y="325"/>
                    <a:pt x="973" y="286"/>
                  </a:cubicBezTo>
                  <a:cubicBezTo>
                    <a:pt x="973" y="257"/>
                    <a:pt x="986" y="244"/>
                    <a:pt x="986" y="218"/>
                  </a:cubicBezTo>
                  <a:cubicBezTo>
                    <a:pt x="1002" y="205"/>
                    <a:pt x="1002" y="176"/>
                    <a:pt x="1002" y="163"/>
                  </a:cubicBezTo>
                  <a:close/>
                  <a:moveTo>
                    <a:pt x="597" y="1"/>
                  </a:moveTo>
                  <a:cubicBezTo>
                    <a:pt x="529" y="1"/>
                    <a:pt x="461" y="14"/>
                    <a:pt x="393" y="14"/>
                  </a:cubicBezTo>
                  <a:lnTo>
                    <a:pt x="325" y="14"/>
                  </a:lnTo>
                  <a:cubicBezTo>
                    <a:pt x="299" y="27"/>
                    <a:pt x="273" y="27"/>
                    <a:pt x="257" y="43"/>
                  </a:cubicBezTo>
                  <a:cubicBezTo>
                    <a:pt x="231" y="56"/>
                    <a:pt x="205" y="82"/>
                    <a:pt x="192" y="108"/>
                  </a:cubicBezTo>
                  <a:cubicBezTo>
                    <a:pt x="176" y="150"/>
                    <a:pt x="163" y="189"/>
                    <a:pt x="150" y="218"/>
                  </a:cubicBezTo>
                  <a:cubicBezTo>
                    <a:pt x="137" y="231"/>
                    <a:pt x="137" y="231"/>
                    <a:pt x="124" y="244"/>
                  </a:cubicBezTo>
                  <a:cubicBezTo>
                    <a:pt x="111" y="270"/>
                    <a:pt x="111" y="299"/>
                    <a:pt x="111" y="325"/>
                  </a:cubicBezTo>
                  <a:cubicBezTo>
                    <a:pt x="111" y="351"/>
                    <a:pt x="95" y="393"/>
                    <a:pt x="69" y="406"/>
                  </a:cubicBezTo>
                  <a:lnTo>
                    <a:pt x="56" y="406"/>
                  </a:lnTo>
                  <a:cubicBezTo>
                    <a:pt x="56" y="397"/>
                    <a:pt x="50" y="388"/>
                    <a:pt x="46" y="388"/>
                  </a:cubicBezTo>
                  <a:cubicBezTo>
                    <a:pt x="44" y="388"/>
                    <a:pt x="43" y="389"/>
                    <a:pt x="43" y="393"/>
                  </a:cubicBezTo>
                  <a:lnTo>
                    <a:pt x="30" y="393"/>
                  </a:lnTo>
                  <a:lnTo>
                    <a:pt x="30" y="419"/>
                  </a:lnTo>
                  <a:cubicBezTo>
                    <a:pt x="30" y="419"/>
                    <a:pt x="30" y="432"/>
                    <a:pt x="43" y="432"/>
                  </a:cubicBezTo>
                  <a:lnTo>
                    <a:pt x="43" y="448"/>
                  </a:lnTo>
                  <a:lnTo>
                    <a:pt x="43" y="461"/>
                  </a:lnTo>
                  <a:cubicBezTo>
                    <a:pt x="43" y="461"/>
                    <a:pt x="30" y="474"/>
                    <a:pt x="30" y="487"/>
                  </a:cubicBezTo>
                  <a:cubicBezTo>
                    <a:pt x="14" y="487"/>
                    <a:pt x="14" y="500"/>
                    <a:pt x="30" y="513"/>
                  </a:cubicBezTo>
                  <a:cubicBezTo>
                    <a:pt x="30" y="529"/>
                    <a:pt x="30" y="529"/>
                    <a:pt x="43" y="542"/>
                  </a:cubicBezTo>
                  <a:cubicBezTo>
                    <a:pt x="43" y="542"/>
                    <a:pt x="43" y="555"/>
                    <a:pt x="30" y="568"/>
                  </a:cubicBezTo>
                  <a:lnTo>
                    <a:pt x="30" y="610"/>
                  </a:lnTo>
                  <a:cubicBezTo>
                    <a:pt x="14" y="623"/>
                    <a:pt x="1" y="636"/>
                    <a:pt x="1" y="649"/>
                  </a:cubicBezTo>
                  <a:lnTo>
                    <a:pt x="14" y="662"/>
                  </a:lnTo>
                  <a:cubicBezTo>
                    <a:pt x="14" y="676"/>
                    <a:pt x="23" y="679"/>
                    <a:pt x="35" y="679"/>
                  </a:cubicBezTo>
                  <a:cubicBezTo>
                    <a:pt x="47" y="679"/>
                    <a:pt x="62" y="675"/>
                    <a:pt x="69" y="675"/>
                  </a:cubicBezTo>
                  <a:lnTo>
                    <a:pt x="82" y="662"/>
                  </a:lnTo>
                  <a:lnTo>
                    <a:pt x="95" y="649"/>
                  </a:lnTo>
                  <a:cubicBezTo>
                    <a:pt x="111" y="636"/>
                    <a:pt x="124" y="636"/>
                    <a:pt x="124" y="623"/>
                  </a:cubicBezTo>
                  <a:cubicBezTo>
                    <a:pt x="137" y="623"/>
                    <a:pt x="137" y="610"/>
                    <a:pt x="137" y="610"/>
                  </a:cubicBezTo>
                  <a:lnTo>
                    <a:pt x="150" y="594"/>
                  </a:lnTo>
                  <a:cubicBezTo>
                    <a:pt x="150" y="594"/>
                    <a:pt x="150" y="581"/>
                    <a:pt x="163" y="581"/>
                  </a:cubicBezTo>
                  <a:cubicBezTo>
                    <a:pt x="176" y="568"/>
                    <a:pt x="176" y="555"/>
                    <a:pt x="176" y="542"/>
                  </a:cubicBezTo>
                  <a:lnTo>
                    <a:pt x="176" y="487"/>
                  </a:lnTo>
                  <a:lnTo>
                    <a:pt x="205" y="487"/>
                  </a:lnTo>
                  <a:cubicBezTo>
                    <a:pt x="212" y="490"/>
                    <a:pt x="219" y="492"/>
                    <a:pt x="226" y="492"/>
                  </a:cubicBezTo>
                  <a:cubicBezTo>
                    <a:pt x="244" y="492"/>
                    <a:pt x="261" y="480"/>
                    <a:pt x="273" y="461"/>
                  </a:cubicBezTo>
                  <a:cubicBezTo>
                    <a:pt x="273" y="474"/>
                    <a:pt x="286" y="487"/>
                    <a:pt x="299" y="487"/>
                  </a:cubicBezTo>
                  <a:lnTo>
                    <a:pt x="312" y="500"/>
                  </a:lnTo>
                  <a:cubicBezTo>
                    <a:pt x="325" y="555"/>
                    <a:pt x="312" y="594"/>
                    <a:pt x="299" y="636"/>
                  </a:cubicBezTo>
                  <a:cubicBezTo>
                    <a:pt x="286" y="649"/>
                    <a:pt x="286" y="662"/>
                    <a:pt x="273" y="675"/>
                  </a:cubicBezTo>
                  <a:cubicBezTo>
                    <a:pt x="282" y="675"/>
                    <a:pt x="290" y="682"/>
                    <a:pt x="303" y="682"/>
                  </a:cubicBezTo>
                  <a:cubicBezTo>
                    <a:pt x="309" y="682"/>
                    <a:pt x="316" y="680"/>
                    <a:pt x="325" y="675"/>
                  </a:cubicBezTo>
                  <a:lnTo>
                    <a:pt x="325" y="662"/>
                  </a:lnTo>
                  <a:lnTo>
                    <a:pt x="338" y="662"/>
                  </a:lnTo>
                  <a:lnTo>
                    <a:pt x="338" y="636"/>
                  </a:lnTo>
                  <a:cubicBezTo>
                    <a:pt x="354" y="623"/>
                    <a:pt x="354" y="610"/>
                    <a:pt x="354" y="594"/>
                  </a:cubicBezTo>
                  <a:cubicBezTo>
                    <a:pt x="354" y="568"/>
                    <a:pt x="354" y="542"/>
                    <a:pt x="367" y="529"/>
                  </a:cubicBezTo>
                  <a:cubicBezTo>
                    <a:pt x="380" y="542"/>
                    <a:pt x="380" y="555"/>
                    <a:pt x="380" y="568"/>
                  </a:cubicBezTo>
                  <a:cubicBezTo>
                    <a:pt x="393" y="594"/>
                    <a:pt x="393" y="623"/>
                    <a:pt x="380" y="636"/>
                  </a:cubicBezTo>
                  <a:cubicBezTo>
                    <a:pt x="380" y="649"/>
                    <a:pt x="367" y="649"/>
                    <a:pt x="367" y="662"/>
                  </a:cubicBezTo>
                  <a:lnTo>
                    <a:pt x="419" y="662"/>
                  </a:lnTo>
                  <a:cubicBezTo>
                    <a:pt x="419" y="649"/>
                    <a:pt x="435" y="649"/>
                    <a:pt x="435" y="649"/>
                  </a:cubicBezTo>
                  <a:lnTo>
                    <a:pt x="435" y="636"/>
                  </a:lnTo>
                  <a:cubicBezTo>
                    <a:pt x="435" y="610"/>
                    <a:pt x="419" y="594"/>
                    <a:pt x="419" y="568"/>
                  </a:cubicBezTo>
                  <a:lnTo>
                    <a:pt x="419" y="542"/>
                  </a:lnTo>
                  <a:lnTo>
                    <a:pt x="419" y="513"/>
                  </a:lnTo>
                  <a:cubicBezTo>
                    <a:pt x="419" y="500"/>
                    <a:pt x="419" y="487"/>
                    <a:pt x="406" y="487"/>
                  </a:cubicBezTo>
                  <a:lnTo>
                    <a:pt x="406" y="461"/>
                  </a:lnTo>
                  <a:lnTo>
                    <a:pt x="406" y="432"/>
                  </a:lnTo>
                  <a:cubicBezTo>
                    <a:pt x="419" y="419"/>
                    <a:pt x="435" y="419"/>
                    <a:pt x="435" y="406"/>
                  </a:cubicBezTo>
                  <a:lnTo>
                    <a:pt x="461" y="406"/>
                  </a:lnTo>
                  <a:cubicBezTo>
                    <a:pt x="500" y="406"/>
                    <a:pt x="555" y="419"/>
                    <a:pt x="597" y="432"/>
                  </a:cubicBezTo>
                  <a:cubicBezTo>
                    <a:pt x="610" y="432"/>
                    <a:pt x="610" y="448"/>
                    <a:pt x="623" y="448"/>
                  </a:cubicBezTo>
                  <a:lnTo>
                    <a:pt x="704" y="448"/>
                  </a:lnTo>
                  <a:cubicBezTo>
                    <a:pt x="712" y="443"/>
                    <a:pt x="721" y="441"/>
                    <a:pt x="731" y="441"/>
                  </a:cubicBezTo>
                  <a:cubicBezTo>
                    <a:pt x="754" y="441"/>
                    <a:pt x="780" y="452"/>
                    <a:pt x="798" y="461"/>
                  </a:cubicBezTo>
                  <a:lnTo>
                    <a:pt x="798" y="500"/>
                  </a:lnTo>
                  <a:lnTo>
                    <a:pt x="811" y="487"/>
                  </a:lnTo>
                  <a:cubicBezTo>
                    <a:pt x="824" y="487"/>
                    <a:pt x="824" y="474"/>
                    <a:pt x="824" y="474"/>
                  </a:cubicBezTo>
                  <a:lnTo>
                    <a:pt x="840" y="474"/>
                  </a:lnTo>
                  <a:lnTo>
                    <a:pt x="840" y="487"/>
                  </a:lnTo>
                  <a:cubicBezTo>
                    <a:pt x="853" y="542"/>
                    <a:pt x="853" y="594"/>
                    <a:pt x="824" y="636"/>
                  </a:cubicBezTo>
                  <a:cubicBezTo>
                    <a:pt x="824" y="662"/>
                    <a:pt x="811" y="675"/>
                    <a:pt x="798" y="691"/>
                  </a:cubicBezTo>
                  <a:cubicBezTo>
                    <a:pt x="798" y="704"/>
                    <a:pt x="798" y="704"/>
                    <a:pt x="811" y="704"/>
                  </a:cubicBezTo>
                  <a:cubicBezTo>
                    <a:pt x="824" y="704"/>
                    <a:pt x="840" y="704"/>
                    <a:pt x="840" y="691"/>
                  </a:cubicBezTo>
                  <a:lnTo>
                    <a:pt x="866" y="691"/>
                  </a:lnTo>
                  <a:lnTo>
                    <a:pt x="866" y="675"/>
                  </a:lnTo>
                  <a:cubicBezTo>
                    <a:pt x="866" y="662"/>
                    <a:pt x="866" y="649"/>
                    <a:pt x="879" y="636"/>
                  </a:cubicBezTo>
                  <a:cubicBezTo>
                    <a:pt x="879" y="623"/>
                    <a:pt x="905" y="500"/>
                    <a:pt x="905" y="500"/>
                  </a:cubicBezTo>
                  <a:cubicBezTo>
                    <a:pt x="921" y="500"/>
                    <a:pt x="921" y="513"/>
                    <a:pt x="921" y="513"/>
                  </a:cubicBezTo>
                  <a:cubicBezTo>
                    <a:pt x="921" y="529"/>
                    <a:pt x="934" y="542"/>
                    <a:pt x="934" y="542"/>
                  </a:cubicBezTo>
                  <a:cubicBezTo>
                    <a:pt x="947" y="568"/>
                    <a:pt x="947" y="581"/>
                    <a:pt x="947" y="610"/>
                  </a:cubicBezTo>
                  <a:lnTo>
                    <a:pt x="947" y="623"/>
                  </a:lnTo>
                  <a:lnTo>
                    <a:pt x="947" y="649"/>
                  </a:lnTo>
                  <a:lnTo>
                    <a:pt x="947" y="691"/>
                  </a:lnTo>
                  <a:cubicBezTo>
                    <a:pt x="934" y="691"/>
                    <a:pt x="934" y="704"/>
                    <a:pt x="934" y="717"/>
                  </a:cubicBezTo>
                  <a:lnTo>
                    <a:pt x="973" y="704"/>
                  </a:lnTo>
                  <a:cubicBezTo>
                    <a:pt x="986" y="704"/>
                    <a:pt x="986" y="691"/>
                    <a:pt x="986" y="691"/>
                  </a:cubicBezTo>
                  <a:lnTo>
                    <a:pt x="1002" y="691"/>
                  </a:lnTo>
                  <a:lnTo>
                    <a:pt x="1002" y="675"/>
                  </a:lnTo>
                  <a:cubicBezTo>
                    <a:pt x="986" y="662"/>
                    <a:pt x="986" y="649"/>
                    <a:pt x="986" y="636"/>
                  </a:cubicBezTo>
                  <a:lnTo>
                    <a:pt x="986" y="568"/>
                  </a:lnTo>
                  <a:cubicBezTo>
                    <a:pt x="986" y="555"/>
                    <a:pt x="1002" y="542"/>
                    <a:pt x="1002" y="542"/>
                  </a:cubicBezTo>
                  <a:lnTo>
                    <a:pt x="1002" y="500"/>
                  </a:lnTo>
                  <a:lnTo>
                    <a:pt x="1015" y="487"/>
                  </a:lnTo>
                  <a:cubicBezTo>
                    <a:pt x="1015" y="461"/>
                    <a:pt x="1028" y="432"/>
                    <a:pt x="1015" y="419"/>
                  </a:cubicBezTo>
                  <a:cubicBezTo>
                    <a:pt x="1015" y="393"/>
                    <a:pt x="1002" y="367"/>
                    <a:pt x="1002" y="338"/>
                  </a:cubicBezTo>
                  <a:cubicBezTo>
                    <a:pt x="1002" y="325"/>
                    <a:pt x="1015" y="299"/>
                    <a:pt x="1015" y="286"/>
                  </a:cubicBezTo>
                  <a:cubicBezTo>
                    <a:pt x="1028" y="244"/>
                    <a:pt x="1028" y="218"/>
                    <a:pt x="1028" y="189"/>
                  </a:cubicBezTo>
                  <a:cubicBezTo>
                    <a:pt x="1028" y="163"/>
                    <a:pt x="1028" y="124"/>
                    <a:pt x="1015" y="95"/>
                  </a:cubicBezTo>
                  <a:cubicBezTo>
                    <a:pt x="1015" y="69"/>
                    <a:pt x="986" y="43"/>
                    <a:pt x="960" y="27"/>
                  </a:cubicBezTo>
                  <a:cubicBezTo>
                    <a:pt x="941" y="7"/>
                    <a:pt x="917" y="1"/>
                    <a:pt x="892" y="1"/>
                  </a:cubicBezTo>
                  <a:cubicBezTo>
                    <a:pt x="866" y="1"/>
                    <a:pt x="838" y="7"/>
                    <a:pt x="811" y="14"/>
                  </a:cubicBezTo>
                  <a:cubicBezTo>
                    <a:pt x="743" y="14"/>
                    <a:pt x="678" y="14"/>
                    <a:pt x="597"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731900" y="3330925"/>
              <a:ext cx="31050" cy="22300"/>
            </a:xfrm>
            <a:custGeom>
              <a:avLst/>
              <a:gdLst/>
              <a:ahLst/>
              <a:cxnLst/>
              <a:rect l="l" t="t" r="r" b="b"/>
              <a:pathLst>
                <a:path w="1242" h="892" extrusionOk="0">
                  <a:moveTo>
                    <a:pt x="879" y="1"/>
                  </a:moveTo>
                  <a:lnTo>
                    <a:pt x="879" y="17"/>
                  </a:lnTo>
                  <a:cubicBezTo>
                    <a:pt x="866" y="30"/>
                    <a:pt x="879" y="56"/>
                    <a:pt x="879" y="69"/>
                  </a:cubicBezTo>
                  <a:cubicBezTo>
                    <a:pt x="879" y="82"/>
                    <a:pt x="892" y="98"/>
                    <a:pt x="905" y="98"/>
                  </a:cubicBezTo>
                  <a:cubicBezTo>
                    <a:pt x="918" y="111"/>
                    <a:pt x="934" y="111"/>
                    <a:pt x="947" y="111"/>
                  </a:cubicBezTo>
                  <a:cubicBezTo>
                    <a:pt x="947" y="111"/>
                    <a:pt x="947" y="124"/>
                    <a:pt x="934" y="124"/>
                  </a:cubicBezTo>
                  <a:lnTo>
                    <a:pt x="892" y="124"/>
                  </a:lnTo>
                  <a:cubicBezTo>
                    <a:pt x="888" y="120"/>
                    <a:pt x="883" y="118"/>
                    <a:pt x="879" y="118"/>
                  </a:cubicBezTo>
                  <a:cubicBezTo>
                    <a:pt x="870" y="118"/>
                    <a:pt x="862" y="124"/>
                    <a:pt x="853" y="124"/>
                  </a:cubicBezTo>
                  <a:lnTo>
                    <a:pt x="743" y="124"/>
                  </a:lnTo>
                  <a:cubicBezTo>
                    <a:pt x="743" y="124"/>
                    <a:pt x="730" y="124"/>
                    <a:pt x="717" y="137"/>
                  </a:cubicBezTo>
                  <a:lnTo>
                    <a:pt x="691" y="137"/>
                  </a:lnTo>
                  <a:cubicBezTo>
                    <a:pt x="683" y="143"/>
                    <a:pt x="672" y="147"/>
                    <a:pt x="661" y="147"/>
                  </a:cubicBezTo>
                  <a:cubicBezTo>
                    <a:pt x="649" y="147"/>
                    <a:pt x="636" y="143"/>
                    <a:pt x="623" y="137"/>
                  </a:cubicBezTo>
                  <a:lnTo>
                    <a:pt x="432" y="137"/>
                  </a:lnTo>
                  <a:cubicBezTo>
                    <a:pt x="406" y="137"/>
                    <a:pt x="380" y="137"/>
                    <a:pt x="351" y="124"/>
                  </a:cubicBezTo>
                  <a:lnTo>
                    <a:pt x="312" y="124"/>
                  </a:lnTo>
                  <a:cubicBezTo>
                    <a:pt x="299" y="124"/>
                    <a:pt x="286" y="111"/>
                    <a:pt x="270" y="111"/>
                  </a:cubicBezTo>
                  <a:lnTo>
                    <a:pt x="231" y="111"/>
                  </a:lnTo>
                  <a:cubicBezTo>
                    <a:pt x="218" y="98"/>
                    <a:pt x="205" y="98"/>
                    <a:pt x="176" y="98"/>
                  </a:cubicBezTo>
                  <a:cubicBezTo>
                    <a:pt x="163" y="98"/>
                    <a:pt x="150" y="82"/>
                    <a:pt x="124" y="82"/>
                  </a:cubicBezTo>
                  <a:lnTo>
                    <a:pt x="95" y="98"/>
                  </a:lnTo>
                  <a:cubicBezTo>
                    <a:pt x="95" y="111"/>
                    <a:pt x="82" y="124"/>
                    <a:pt x="82" y="124"/>
                  </a:cubicBezTo>
                  <a:cubicBezTo>
                    <a:pt x="69" y="137"/>
                    <a:pt x="43" y="163"/>
                    <a:pt x="27" y="179"/>
                  </a:cubicBezTo>
                  <a:cubicBezTo>
                    <a:pt x="14" y="205"/>
                    <a:pt x="14" y="231"/>
                    <a:pt x="14" y="244"/>
                  </a:cubicBezTo>
                  <a:cubicBezTo>
                    <a:pt x="27" y="286"/>
                    <a:pt x="27" y="312"/>
                    <a:pt x="27" y="354"/>
                  </a:cubicBezTo>
                  <a:lnTo>
                    <a:pt x="27" y="461"/>
                  </a:lnTo>
                  <a:cubicBezTo>
                    <a:pt x="14" y="474"/>
                    <a:pt x="14" y="487"/>
                    <a:pt x="14" y="503"/>
                  </a:cubicBezTo>
                  <a:cubicBezTo>
                    <a:pt x="1" y="529"/>
                    <a:pt x="14" y="555"/>
                    <a:pt x="14" y="584"/>
                  </a:cubicBezTo>
                  <a:cubicBezTo>
                    <a:pt x="14" y="597"/>
                    <a:pt x="14" y="623"/>
                    <a:pt x="27" y="623"/>
                  </a:cubicBezTo>
                  <a:lnTo>
                    <a:pt x="43" y="597"/>
                  </a:lnTo>
                  <a:lnTo>
                    <a:pt x="43" y="555"/>
                  </a:lnTo>
                  <a:lnTo>
                    <a:pt x="43" y="422"/>
                  </a:lnTo>
                  <a:cubicBezTo>
                    <a:pt x="82" y="474"/>
                    <a:pt x="95" y="542"/>
                    <a:pt x="69" y="597"/>
                  </a:cubicBezTo>
                  <a:cubicBezTo>
                    <a:pt x="56" y="610"/>
                    <a:pt x="56" y="623"/>
                    <a:pt x="56" y="623"/>
                  </a:cubicBezTo>
                  <a:lnTo>
                    <a:pt x="69" y="636"/>
                  </a:lnTo>
                  <a:cubicBezTo>
                    <a:pt x="82" y="649"/>
                    <a:pt x="82" y="678"/>
                    <a:pt x="82" y="691"/>
                  </a:cubicBezTo>
                  <a:cubicBezTo>
                    <a:pt x="82" y="717"/>
                    <a:pt x="95" y="746"/>
                    <a:pt x="95" y="772"/>
                  </a:cubicBezTo>
                  <a:cubicBezTo>
                    <a:pt x="108" y="798"/>
                    <a:pt x="108" y="827"/>
                    <a:pt x="82" y="853"/>
                  </a:cubicBezTo>
                  <a:lnTo>
                    <a:pt x="108" y="853"/>
                  </a:lnTo>
                  <a:cubicBezTo>
                    <a:pt x="124" y="866"/>
                    <a:pt x="124" y="866"/>
                    <a:pt x="124" y="879"/>
                  </a:cubicBezTo>
                  <a:lnTo>
                    <a:pt x="176" y="879"/>
                  </a:lnTo>
                  <a:cubicBezTo>
                    <a:pt x="189" y="866"/>
                    <a:pt x="189" y="866"/>
                    <a:pt x="189" y="853"/>
                  </a:cubicBezTo>
                  <a:lnTo>
                    <a:pt x="205" y="853"/>
                  </a:lnTo>
                  <a:lnTo>
                    <a:pt x="205" y="840"/>
                  </a:lnTo>
                  <a:cubicBezTo>
                    <a:pt x="205" y="827"/>
                    <a:pt x="205" y="827"/>
                    <a:pt x="189" y="811"/>
                  </a:cubicBezTo>
                  <a:cubicBezTo>
                    <a:pt x="163" y="772"/>
                    <a:pt x="150" y="746"/>
                    <a:pt x="163" y="704"/>
                  </a:cubicBezTo>
                  <a:lnTo>
                    <a:pt x="163" y="665"/>
                  </a:lnTo>
                  <a:cubicBezTo>
                    <a:pt x="176" y="649"/>
                    <a:pt x="176" y="649"/>
                    <a:pt x="176" y="636"/>
                  </a:cubicBezTo>
                  <a:cubicBezTo>
                    <a:pt x="176" y="623"/>
                    <a:pt x="176" y="610"/>
                    <a:pt x="189" y="597"/>
                  </a:cubicBezTo>
                  <a:lnTo>
                    <a:pt x="205" y="568"/>
                  </a:lnTo>
                  <a:lnTo>
                    <a:pt x="205" y="584"/>
                  </a:lnTo>
                  <a:lnTo>
                    <a:pt x="218" y="584"/>
                  </a:lnTo>
                  <a:cubicBezTo>
                    <a:pt x="231" y="584"/>
                    <a:pt x="231" y="555"/>
                    <a:pt x="231" y="542"/>
                  </a:cubicBezTo>
                  <a:cubicBezTo>
                    <a:pt x="244" y="542"/>
                    <a:pt x="244" y="529"/>
                    <a:pt x="257" y="529"/>
                  </a:cubicBezTo>
                  <a:lnTo>
                    <a:pt x="257" y="516"/>
                  </a:lnTo>
                  <a:cubicBezTo>
                    <a:pt x="270" y="516"/>
                    <a:pt x="270" y="516"/>
                    <a:pt x="270" y="503"/>
                  </a:cubicBezTo>
                  <a:lnTo>
                    <a:pt x="286" y="503"/>
                  </a:lnTo>
                  <a:cubicBezTo>
                    <a:pt x="299" y="516"/>
                    <a:pt x="312" y="529"/>
                    <a:pt x="325" y="529"/>
                  </a:cubicBezTo>
                  <a:cubicBezTo>
                    <a:pt x="338" y="542"/>
                    <a:pt x="367" y="555"/>
                    <a:pt x="393" y="555"/>
                  </a:cubicBezTo>
                  <a:cubicBezTo>
                    <a:pt x="406" y="568"/>
                    <a:pt x="432" y="568"/>
                    <a:pt x="461" y="568"/>
                  </a:cubicBezTo>
                  <a:cubicBezTo>
                    <a:pt x="500" y="568"/>
                    <a:pt x="555" y="568"/>
                    <a:pt x="610" y="555"/>
                  </a:cubicBezTo>
                  <a:lnTo>
                    <a:pt x="675" y="555"/>
                  </a:lnTo>
                  <a:cubicBezTo>
                    <a:pt x="691" y="568"/>
                    <a:pt x="704" y="597"/>
                    <a:pt x="704" y="623"/>
                  </a:cubicBezTo>
                  <a:cubicBezTo>
                    <a:pt x="717" y="649"/>
                    <a:pt x="704" y="678"/>
                    <a:pt x="717" y="704"/>
                  </a:cubicBezTo>
                  <a:cubicBezTo>
                    <a:pt x="717" y="717"/>
                    <a:pt x="717" y="717"/>
                    <a:pt x="730" y="730"/>
                  </a:cubicBezTo>
                  <a:lnTo>
                    <a:pt x="730" y="798"/>
                  </a:lnTo>
                  <a:lnTo>
                    <a:pt x="730" y="840"/>
                  </a:lnTo>
                  <a:cubicBezTo>
                    <a:pt x="730" y="840"/>
                    <a:pt x="717" y="840"/>
                    <a:pt x="717" y="853"/>
                  </a:cubicBezTo>
                  <a:cubicBezTo>
                    <a:pt x="717" y="866"/>
                    <a:pt x="730" y="879"/>
                    <a:pt x="730" y="879"/>
                  </a:cubicBezTo>
                  <a:lnTo>
                    <a:pt x="743" y="892"/>
                  </a:lnTo>
                  <a:lnTo>
                    <a:pt x="785" y="892"/>
                  </a:lnTo>
                  <a:cubicBezTo>
                    <a:pt x="798" y="892"/>
                    <a:pt x="811" y="892"/>
                    <a:pt x="811" y="879"/>
                  </a:cubicBezTo>
                  <a:cubicBezTo>
                    <a:pt x="811" y="879"/>
                    <a:pt x="798" y="866"/>
                    <a:pt x="811" y="866"/>
                  </a:cubicBezTo>
                  <a:cubicBezTo>
                    <a:pt x="824" y="879"/>
                    <a:pt x="824" y="879"/>
                    <a:pt x="837" y="879"/>
                  </a:cubicBezTo>
                  <a:lnTo>
                    <a:pt x="837" y="866"/>
                  </a:lnTo>
                  <a:lnTo>
                    <a:pt x="853" y="866"/>
                  </a:lnTo>
                  <a:cubicBezTo>
                    <a:pt x="853" y="853"/>
                    <a:pt x="837" y="840"/>
                    <a:pt x="824" y="840"/>
                  </a:cubicBezTo>
                  <a:cubicBezTo>
                    <a:pt x="811" y="811"/>
                    <a:pt x="811" y="798"/>
                    <a:pt x="811" y="772"/>
                  </a:cubicBezTo>
                  <a:cubicBezTo>
                    <a:pt x="798" y="759"/>
                    <a:pt x="798" y="746"/>
                    <a:pt x="811" y="730"/>
                  </a:cubicBezTo>
                  <a:cubicBezTo>
                    <a:pt x="811" y="717"/>
                    <a:pt x="824" y="704"/>
                    <a:pt x="824" y="691"/>
                  </a:cubicBezTo>
                  <a:cubicBezTo>
                    <a:pt x="837" y="678"/>
                    <a:pt x="837" y="649"/>
                    <a:pt x="837" y="623"/>
                  </a:cubicBezTo>
                  <a:cubicBezTo>
                    <a:pt x="853" y="636"/>
                    <a:pt x="866" y="636"/>
                    <a:pt x="879" y="636"/>
                  </a:cubicBezTo>
                  <a:lnTo>
                    <a:pt x="892" y="623"/>
                  </a:lnTo>
                  <a:cubicBezTo>
                    <a:pt x="905" y="623"/>
                    <a:pt x="918" y="623"/>
                    <a:pt x="934" y="610"/>
                  </a:cubicBezTo>
                  <a:lnTo>
                    <a:pt x="934" y="597"/>
                  </a:lnTo>
                  <a:cubicBezTo>
                    <a:pt x="947" y="584"/>
                    <a:pt x="973" y="568"/>
                    <a:pt x="986" y="542"/>
                  </a:cubicBezTo>
                  <a:lnTo>
                    <a:pt x="986" y="474"/>
                  </a:lnTo>
                  <a:cubicBezTo>
                    <a:pt x="999" y="448"/>
                    <a:pt x="1015" y="422"/>
                    <a:pt x="1028" y="393"/>
                  </a:cubicBezTo>
                  <a:lnTo>
                    <a:pt x="1041" y="393"/>
                  </a:lnTo>
                  <a:cubicBezTo>
                    <a:pt x="1041" y="393"/>
                    <a:pt x="1054" y="393"/>
                    <a:pt x="1054" y="380"/>
                  </a:cubicBezTo>
                  <a:cubicBezTo>
                    <a:pt x="1067" y="380"/>
                    <a:pt x="1080" y="393"/>
                    <a:pt x="1096" y="393"/>
                  </a:cubicBezTo>
                  <a:cubicBezTo>
                    <a:pt x="1096" y="393"/>
                    <a:pt x="1096" y="380"/>
                    <a:pt x="1109" y="380"/>
                  </a:cubicBezTo>
                  <a:lnTo>
                    <a:pt x="1122" y="380"/>
                  </a:lnTo>
                  <a:lnTo>
                    <a:pt x="1122" y="367"/>
                  </a:lnTo>
                  <a:cubicBezTo>
                    <a:pt x="1135" y="341"/>
                    <a:pt x="1122" y="325"/>
                    <a:pt x="1109" y="299"/>
                  </a:cubicBezTo>
                  <a:cubicBezTo>
                    <a:pt x="1109" y="286"/>
                    <a:pt x="1109" y="286"/>
                    <a:pt x="1122" y="273"/>
                  </a:cubicBezTo>
                  <a:lnTo>
                    <a:pt x="1122" y="205"/>
                  </a:lnTo>
                  <a:lnTo>
                    <a:pt x="1122" y="179"/>
                  </a:lnTo>
                  <a:cubicBezTo>
                    <a:pt x="1135" y="179"/>
                    <a:pt x="1135" y="192"/>
                    <a:pt x="1148" y="192"/>
                  </a:cubicBezTo>
                  <a:cubicBezTo>
                    <a:pt x="1161" y="205"/>
                    <a:pt x="1177" y="205"/>
                    <a:pt x="1190" y="205"/>
                  </a:cubicBezTo>
                  <a:cubicBezTo>
                    <a:pt x="1190" y="205"/>
                    <a:pt x="1190" y="192"/>
                    <a:pt x="1203" y="192"/>
                  </a:cubicBezTo>
                  <a:cubicBezTo>
                    <a:pt x="1216" y="179"/>
                    <a:pt x="1229" y="179"/>
                    <a:pt x="1242" y="179"/>
                  </a:cubicBezTo>
                  <a:lnTo>
                    <a:pt x="1242" y="163"/>
                  </a:lnTo>
                  <a:lnTo>
                    <a:pt x="1242" y="150"/>
                  </a:lnTo>
                  <a:lnTo>
                    <a:pt x="1229" y="137"/>
                  </a:lnTo>
                  <a:cubicBezTo>
                    <a:pt x="1216" y="137"/>
                    <a:pt x="1216" y="124"/>
                    <a:pt x="1203" y="124"/>
                  </a:cubicBezTo>
                  <a:lnTo>
                    <a:pt x="1148" y="124"/>
                  </a:lnTo>
                  <a:cubicBezTo>
                    <a:pt x="1135" y="124"/>
                    <a:pt x="1122" y="111"/>
                    <a:pt x="1122" y="111"/>
                  </a:cubicBezTo>
                  <a:cubicBezTo>
                    <a:pt x="1135" y="111"/>
                    <a:pt x="1148" y="98"/>
                    <a:pt x="1177" y="98"/>
                  </a:cubicBezTo>
                  <a:cubicBezTo>
                    <a:pt x="1177" y="98"/>
                    <a:pt x="1190" y="98"/>
                    <a:pt x="1190" y="82"/>
                  </a:cubicBezTo>
                  <a:cubicBezTo>
                    <a:pt x="1190" y="82"/>
                    <a:pt x="1203" y="82"/>
                    <a:pt x="1203" y="69"/>
                  </a:cubicBezTo>
                  <a:cubicBezTo>
                    <a:pt x="1216" y="56"/>
                    <a:pt x="1229" y="30"/>
                    <a:pt x="1229" y="1"/>
                  </a:cubicBezTo>
                  <a:lnTo>
                    <a:pt x="1229" y="1"/>
                  </a:lnTo>
                  <a:cubicBezTo>
                    <a:pt x="1216" y="17"/>
                    <a:pt x="1216" y="30"/>
                    <a:pt x="1203" y="43"/>
                  </a:cubicBezTo>
                  <a:cubicBezTo>
                    <a:pt x="1190" y="56"/>
                    <a:pt x="1190" y="69"/>
                    <a:pt x="1177" y="69"/>
                  </a:cubicBezTo>
                  <a:cubicBezTo>
                    <a:pt x="1167" y="73"/>
                    <a:pt x="1159" y="75"/>
                    <a:pt x="1152" y="75"/>
                  </a:cubicBezTo>
                  <a:cubicBezTo>
                    <a:pt x="1138" y="75"/>
                    <a:pt x="1126" y="69"/>
                    <a:pt x="1109" y="69"/>
                  </a:cubicBezTo>
                  <a:lnTo>
                    <a:pt x="1096" y="69"/>
                  </a:lnTo>
                  <a:cubicBezTo>
                    <a:pt x="1079" y="54"/>
                    <a:pt x="1059" y="47"/>
                    <a:pt x="1039" y="47"/>
                  </a:cubicBezTo>
                  <a:cubicBezTo>
                    <a:pt x="1025" y="47"/>
                    <a:pt x="1011" y="50"/>
                    <a:pt x="999" y="56"/>
                  </a:cubicBezTo>
                  <a:cubicBezTo>
                    <a:pt x="986" y="69"/>
                    <a:pt x="973" y="69"/>
                    <a:pt x="960" y="82"/>
                  </a:cubicBezTo>
                  <a:cubicBezTo>
                    <a:pt x="947" y="82"/>
                    <a:pt x="934" y="82"/>
                    <a:pt x="918" y="69"/>
                  </a:cubicBezTo>
                  <a:cubicBezTo>
                    <a:pt x="892" y="69"/>
                    <a:pt x="892" y="30"/>
                    <a:pt x="879"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547325" y="3326225"/>
              <a:ext cx="31025" cy="22300"/>
            </a:xfrm>
            <a:custGeom>
              <a:avLst/>
              <a:gdLst/>
              <a:ahLst/>
              <a:cxnLst/>
              <a:rect l="l" t="t" r="r" b="b"/>
              <a:pathLst>
                <a:path w="1241" h="892" extrusionOk="0">
                  <a:moveTo>
                    <a:pt x="878" y="1"/>
                  </a:moveTo>
                  <a:cubicBezTo>
                    <a:pt x="865" y="27"/>
                    <a:pt x="878" y="43"/>
                    <a:pt x="878" y="69"/>
                  </a:cubicBezTo>
                  <a:cubicBezTo>
                    <a:pt x="878" y="82"/>
                    <a:pt x="891" y="82"/>
                    <a:pt x="904" y="95"/>
                  </a:cubicBezTo>
                  <a:cubicBezTo>
                    <a:pt x="913" y="95"/>
                    <a:pt x="921" y="101"/>
                    <a:pt x="931" y="101"/>
                  </a:cubicBezTo>
                  <a:cubicBezTo>
                    <a:pt x="936" y="101"/>
                    <a:pt x="941" y="99"/>
                    <a:pt x="946" y="95"/>
                  </a:cubicBezTo>
                  <a:lnTo>
                    <a:pt x="946" y="95"/>
                  </a:lnTo>
                  <a:cubicBezTo>
                    <a:pt x="946" y="108"/>
                    <a:pt x="946" y="108"/>
                    <a:pt x="930" y="124"/>
                  </a:cubicBezTo>
                  <a:cubicBezTo>
                    <a:pt x="917" y="124"/>
                    <a:pt x="904" y="108"/>
                    <a:pt x="891" y="108"/>
                  </a:cubicBezTo>
                  <a:cubicBezTo>
                    <a:pt x="878" y="108"/>
                    <a:pt x="865" y="108"/>
                    <a:pt x="849" y="124"/>
                  </a:cubicBezTo>
                  <a:lnTo>
                    <a:pt x="716" y="124"/>
                  </a:lnTo>
                  <a:cubicBezTo>
                    <a:pt x="716" y="124"/>
                    <a:pt x="703" y="137"/>
                    <a:pt x="687" y="137"/>
                  </a:cubicBezTo>
                  <a:lnTo>
                    <a:pt x="460" y="137"/>
                  </a:lnTo>
                  <a:cubicBezTo>
                    <a:pt x="444" y="137"/>
                    <a:pt x="444" y="124"/>
                    <a:pt x="431" y="124"/>
                  </a:cubicBezTo>
                  <a:cubicBezTo>
                    <a:pt x="414" y="124"/>
                    <a:pt x="396" y="130"/>
                    <a:pt x="378" y="130"/>
                  </a:cubicBezTo>
                  <a:cubicBezTo>
                    <a:pt x="369" y="130"/>
                    <a:pt x="360" y="128"/>
                    <a:pt x="350" y="124"/>
                  </a:cubicBezTo>
                  <a:lnTo>
                    <a:pt x="311" y="124"/>
                  </a:lnTo>
                  <a:cubicBezTo>
                    <a:pt x="298" y="108"/>
                    <a:pt x="282" y="108"/>
                    <a:pt x="269" y="108"/>
                  </a:cubicBezTo>
                  <a:cubicBezTo>
                    <a:pt x="256" y="108"/>
                    <a:pt x="243" y="108"/>
                    <a:pt x="230" y="95"/>
                  </a:cubicBezTo>
                  <a:lnTo>
                    <a:pt x="175" y="95"/>
                  </a:lnTo>
                  <a:cubicBezTo>
                    <a:pt x="162" y="82"/>
                    <a:pt x="149" y="82"/>
                    <a:pt x="120" y="82"/>
                  </a:cubicBezTo>
                  <a:cubicBezTo>
                    <a:pt x="107" y="82"/>
                    <a:pt x="94" y="82"/>
                    <a:pt x="94" y="95"/>
                  </a:cubicBezTo>
                  <a:cubicBezTo>
                    <a:pt x="81" y="95"/>
                    <a:pt x="81" y="108"/>
                    <a:pt x="81" y="124"/>
                  </a:cubicBezTo>
                  <a:cubicBezTo>
                    <a:pt x="55" y="137"/>
                    <a:pt x="39" y="150"/>
                    <a:pt x="26" y="176"/>
                  </a:cubicBezTo>
                  <a:cubicBezTo>
                    <a:pt x="13" y="205"/>
                    <a:pt x="13" y="218"/>
                    <a:pt x="13" y="244"/>
                  </a:cubicBezTo>
                  <a:cubicBezTo>
                    <a:pt x="13" y="286"/>
                    <a:pt x="26" y="312"/>
                    <a:pt x="26" y="338"/>
                  </a:cubicBezTo>
                  <a:lnTo>
                    <a:pt x="26" y="461"/>
                  </a:lnTo>
                  <a:cubicBezTo>
                    <a:pt x="13" y="474"/>
                    <a:pt x="13" y="487"/>
                    <a:pt x="13" y="500"/>
                  </a:cubicBezTo>
                  <a:cubicBezTo>
                    <a:pt x="0" y="529"/>
                    <a:pt x="13" y="542"/>
                    <a:pt x="13" y="568"/>
                  </a:cubicBezTo>
                  <a:cubicBezTo>
                    <a:pt x="13" y="581"/>
                    <a:pt x="13" y="623"/>
                    <a:pt x="26" y="623"/>
                  </a:cubicBezTo>
                  <a:lnTo>
                    <a:pt x="39" y="594"/>
                  </a:lnTo>
                  <a:lnTo>
                    <a:pt x="39" y="555"/>
                  </a:lnTo>
                  <a:lnTo>
                    <a:pt x="39" y="406"/>
                  </a:lnTo>
                  <a:cubicBezTo>
                    <a:pt x="81" y="461"/>
                    <a:pt x="81" y="542"/>
                    <a:pt x="68" y="594"/>
                  </a:cubicBezTo>
                  <a:cubicBezTo>
                    <a:pt x="55" y="610"/>
                    <a:pt x="55" y="610"/>
                    <a:pt x="55" y="623"/>
                  </a:cubicBezTo>
                  <a:lnTo>
                    <a:pt x="68" y="636"/>
                  </a:lnTo>
                  <a:cubicBezTo>
                    <a:pt x="81" y="649"/>
                    <a:pt x="81" y="675"/>
                    <a:pt x="81" y="691"/>
                  </a:cubicBezTo>
                  <a:cubicBezTo>
                    <a:pt x="81" y="717"/>
                    <a:pt x="94" y="743"/>
                    <a:pt x="94" y="772"/>
                  </a:cubicBezTo>
                  <a:cubicBezTo>
                    <a:pt x="107" y="798"/>
                    <a:pt x="107" y="824"/>
                    <a:pt x="81" y="837"/>
                  </a:cubicBezTo>
                  <a:cubicBezTo>
                    <a:pt x="94" y="853"/>
                    <a:pt x="107" y="853"/>
                    <a:pt x="107" y="853"/>
                  </a:cubicBezTo>
                  <a:cubicBezTo>
                    <a:pt x="107" y="853"/>
                    <a:pt x="120" y="866"/>
                    <a:pt x="120" y="879"/>
                  </a:cubicBezTo>
                  <a:lnTo>
                    <a:pt x="175" y="879"/>
                  </a:lnTo>
                  <a:cubicBezTo>
                    <a:pt x="188" y="866"/>
                    <a:pt x="188" y="853"/>
                    <a:pt x="188" y="853"/>
                  </a:cubicBezTo>
                  <a:lnTo>
                    <a:pt x="201" y="837"/>
                  </a:lnTo>
                  <a:cubicBezTo>
                    <a:pt x="201" y="824"/>
                    <a:pt x="201" y="811"/>
                    <a:pt x="188" y="798"/>
                  </a:cubicBezTo>
                  <a:cubicBezTo>
                    <a:pt x="162" y="772"/>
                    <a:pt x="149" y="730"/>
                    <a:pt x="162" y="691"/>
                  </a:cubicBezTo>
                  <a:lnTo>
                    <a:pt x="162" y="662"/>
                  </a:lnTo>
                  <a:cubicBezTo>
                    <a:pt x="175" y="649"/>
                    <a:pt x="175" y="636"/>
                    <a:pt x="175" y="623"/>
                  </a:cubicBezTo>
                  <a:cubicBezTo>
                    <a:pt x="175" y="623"/>
                    <a:pt x="175" y="610"/>
                    <a:pt x="188" y="594"/>
                  </a:cubicBezTo>
                  <a:lnTo>
                    <a:pt x="201" y="568"/>
                  </a:lnTo>
                  <a:lnTo>
                    <a:pt x="201" y="581"/>
                  </a:lnTo>
                  <a:lnTo>
                    <a:pt x="217" y="581"/>
                  </a:lnTo>
                  <a:cubicBezTo>
                    <a:pt x="230" y="568"/>
                    <a:pt x="230" y="555"/>
                    <a:pt x="230" y="542"/>
                  </a:cubicBezTo>
                  <a:lnTo>
                    <a:pt x="256" y="513"/>
                  </a:lnTo>
                  <a:lnTo>
                    <a:pt x="269" y="500"/>
                  </a:lnTo>
                  <a:lnTo>
                    <a:pt x="282" y="500"/>
                  </a:lnTo>
                  <a:cubicBezTo>
                    <a:pt x="298" y="513"/>
                    <a:pt x="311" y="513"/>
                    <a:pt x="324" y="529"/>
                  </a:cubicBezTo>
                  <a:cubicBezTo>
                    <a:pt x="337" y="542"/>
                    <a:pt x="363" y="555"/>
                    <a:pt x="392" y="555"/>
                  </a:cubicBezTo>
                  <a:cubicBezTo>
                    <a:pt x="405" y="555"/>
                    <a:pt x="431" y="568"/>
                    <a:pt x="444" y="568"/>
                  </a:cubicBezTo>
                  <a:cubicBezTo>
                    <a:pt x="499" y="568"/>
                    <a:pt x="554" y="568"/>
                    <a:pt x="593" y="555"/>
                  </a:cubicBezTo>
                  <a:cubicBezTo>
                    <a:pt x="612" y="555"/>
                    <a:pt x="630" y="549"/>
                    <a:pt x="644" y="549"/>
                  </a:cubicBezTo>
                  <a:cubicBezTo>
                    <a:pt x="651" y="549"/>
                    <a:pt x="657" y="551"/>
                    <a:pt x="661" y="555"/>
                  </a:cubicBezTo>
                  <a:cubicBezTo>
                    <a:pt x="687" y="568"/>
                    <a:pt x="703" y="594"/>
                    <a:pt x="703" y="623"/>
                  </a:cubicBezTo>
                  <a:cubicBezTo>
                    <a:pt x="716" y="649"/>
                    <a:pt x="703" y="675"/>
                    <a:pt x="716" y="704"/>
                  </a:cubicBezTo>
                  <a:cubicBezTo>
                    <a:pt x="716" y="704"/>
                    <a:pt x="716" y="717"/>
                    <a:pt x="729" y="730"/>
                  </a:cubicBezTo>
                  <a:lnTo>
                    <a:pt x="729" y="785"/>
                  </a:lnTo>
                  <a:lnTo>
                    <a:pt x="729" y="824"/>
                  </a:lnTo>
                  <a:cubicBezTo>
                    <a:pt x="729" y="837"/>
                    <a:pt x="716" y="837"/>
                    <a:pt x="716" y="837"/>
                  </a:cubicBezTo>
                  <a:cubicBezTo>
                    <a:pt x="716" y="853"/>
                    <a:pt x="729" y="866"/>
                    <a:pt x="729" y="879"/>
                  </a:cubicBezTo>
                  <a:lnTo>
                    <a:pt x="742" y="892"/>
                  </a:lnTo>
                  <a:lnTo>
                    <a:pt x="784" y="892"/>
                  </a:lnTo>
                  <a:cubicBezTo>
                    <a:pt x="797" y="892"/>
                    <a:pt x="810" y="892"/>
                    <a:pt x="810" y="879"/>
                  </a:cubicBezTo>
                  <a:cubicBezTo>
                    <a:pt x="810" y="879"/>
                    <a:pt x="797" y="866"/>
                    <a:pt x="810" y="866"/>
                  </a:cubicBezTo>
                  <a:lnTo>
                    <a:pt x="836" y="866"/>
                  </a:lnTo>
                  <a:lnTo>
                    <a:pt x="849" y="853"/>
                  </a:lnTo>
                  <a:cubicBezTo>
                    <a:pt x="849" y="853"/>
                    <a:pt x="836" y="837"/>
                    <a:pt x="823" y="824"/>
                  </a:cubicBezTo>
                  <a:cubicBezTo>
                    <a:pt x="810" y="811"/>
                    <a:pt x="810" y="785"/>
                    <a:pt x="810" y="772"/>
                  </a:cubicBezTo>
                  <a:cubicBezTo>
                    <a:pt x="797" y="756"/>
                    <a:pt x="797" y="743"/>
                    <a:pt x="810" y="730"/>
                  </a:cubicBezTo>
                  <a:cubicBezTo>
                    <a:pt x="810" y="717"/>
                    <a:pt x="823" y="704"/>
                    <a:pt x="823" y="691"/>
                  </a:cubicBezTo>
                  <a:cubicBezTo>
                    <a:pt x="836" y="662"/>
                    <a:pt x="836" y="649"/>
                    <a:pt x="836" y="623"/>
                  </a:cubicBezTo>
                  <a:lnTo>
                    <a:pt x="891" y="623"/>
                  </a:lnTo>
                  <a:cubicBezTo>
                    <a:pt x="904" y="610"/>
                    <a:pt x="917" y="610"/>
                    <a:pt x="930" y="610"/>
                  </a:cubicBezTo>
                  <a:lnTo>
                    <a:pt x="930" y="594"/>
                  </a:lnTo>
                  <a:cubicBezTo>
                    <a:pt x="946" y="568"/>
                    <a:pt x="972" y="568"/>
                    <a:pt x="972" y="542"/>
                  </a:cubicBezTo>
                  <a:cubicBezTo>
                    <a:pt x="985" y="513"/>
                    <a:pt x="985" y="500"/>
                    <a:pt x="985" y="474"/>
                  </a:cubicBezTo>
                  <a:cubicBezTo>
                    <a:pt x="998" y="448"/>
                    <a:pt x="1011" y="419"/>
                    <a:pt x="1027" y="393"/>
                  </a:cubicBezTo>
                  <a:lnTo>
                    <a:pt x="1027" y="380"/>
                  </a:lnTo>
                  <a:lnTo>
                    <a:pt x="1040" y="393"/>
                  </a:lnTo>
                  <a:lnTo>
                    <a:pt x="1053" y="380"/>
                  </a:lnTo>
                  <a:cubicBezTo>
                    <a:pt x="1066" y="380"/>
                    <a:pt x="1079" y="393"/>
                    <a:pt x="1092" y="393"/>
                  </a:cubicBezTo>
                  <a:cubicBezTo>
                    <a:pt x="1092" y="380"/>
                    <a:pt x="1092" y="380"/>
                    <a:pt x="1108" y="367"/>
                  </a:cubicBezTo>
                  <a:lnTo>
                    <a:pt x="1121" y="367"/>
                  </a:lnTo>
                  <a:cubicBezTo>
                    <a:pt x="1134" y="338"/>
                    <a:pt x="1121" y="312"/>
                    <a:pt x="1108" y="299"/>
                  </a:cubicBezTo>
                  <a:lnTo>
                    <a:pt x="1108" y="270"/>
                  </a:lnTo>
                  <a:cubicBezTo>
                    <a:pt x="1121" y="244"/>
                    <a:pt x="1121" y="231"/>
                    <a:pt x="1121" y="205"/>
                  </a:cubicBezTo>
                  <a:lnTo>
                    <a:pt x="1121" y="189"/>
                  </a:lnTo>
                  <a:lnTo>
                    <a:pt x="1121" y="176"/>
                  </a:lnTo>
                  <a:cubicBezTo>
                    <a:pt x="1134" y="176"/>
                    <a:pt x="1134" y="189"/>
                    <a:pt x="1147" y="189"/>
                  </a:cubicBezTo>
                  <a:cubicBezTo>
                    <a:pt x="1156" y="189"/>
                    <a:pt x="1164" y="196"/>
                    <a:pt x="1174" y="196"/>
                  </a:cubicBezTo>
                  <a:cubicBezTo>
                    <a:pt x="1179" y="196"/>
                    <a:pt x="1184" y="194"/>
                    <a:pt x="1189" y="189"/>
                  </a:cubicBezTo>
                  <a:lnTo>
                    <a:pt x="1202" y="189"/>
                  </a:lnTo>
                  <a:cubicBezTo>
                    <a:pt x="1215" y="176"/>
                    <a:pt x="1228" y="176"/>
                    <a:pt x="1241" y="163"/>
                  </a:cubicBezTo>
                  <a:lnTo>
                    <a:pt x="1241" y="150"/>
                  </a:lnTo>
                  <a:lnTo>
                    <a:pt x="1228" y="137"/>
                  </a:lnTo>
                  <a:cubicBezTo>
                    <a:pt x="1215" y="124"/>
                    <a:pt x="1215" y="124"/>
                    <a:pt x="1202" y="124"/>
                  </a:cubicBezTo>
                  <a:lnTo>
                    <a:pt x="1189" y="108"/>
                  </a:lnTo>
                  <a:cubicBezTo>
                    <a:pt x="1189" y="108"/>
                    <a:pt x="1173" y="108"/>
                    <a:pt x="1160" y="124"/>
                  </a:cubicBezTo>
                  <a:lnTo>
                    <a:pt x="1147" y="124"/>
                  </a:lnTo>
                  <a:cubicBezTo>
                    <a:pt x="1134" y="124"/>
                    <a:pt x="1121" y="108"/>
                    <a:pt x="1121" y="95"/>
                  </a:cubicBezTo>
                  <a:lnTo>
                    <a:pt x="1173" y="95"/>
                  </a:lnTo>
                  <a:cubicBezTo>
                    <a:pt x="1173" y="82"/>
                    <a:pt x="1189" y="82"/>
                    <a:pt x="1189" y="82"/>
                  </a:cubicBezTo>
                  <a:lnTo>
                    <a:pt x="1202" y="69"/>
                  </a:lnTo>
                  <a:cubicBezTo>
                    <a:pt x="1215" y="43"/>
                    <a:pt x="1228" y="27"/>
                    <a:pt x="1228" y="1"/>
                  </a:cubicBezTo>
                  <a:cubicBezTo>
                    <a:pt x="1215" y="1"/>
                    <a:pt x="1215" y="14"/>
                    <a:pt x="1202" y="27"/>
                  </a:cubicBezTo>
                  <a:cubicBezTo>
                    <a:pt x="1189" y="43"/>
                    <a:pt x="1189" y="56"/>
                    <a:pt x="1160" y="69"/>
                  </a:cubicBezTo>
                  <a:lnTo>
                    <a:pt x="1092" y="69"/>
                  </a:lnTo>
                  <a:cubicBezTo>
                    <a:pt x="1077" y="54"/>
                    <a:pt x="1057" y="47"/>
                    <a:pt x="1038" y="47"/>
                  </a:cubicBezTo>
                  <a:cubicBezTo>
                    <a:pt x="1024" y="47"/>
                    <a:pt x="1010" y="51"/>
                    <a:pt x="998" y="56"/>
                  </a:cubicBezTo>
                  <a:cubicBezTo>
                    <a:pt x="985" y="56"/>
                    <a:pt x="972" y="69"/>
                    <a:pt x="959" y="69"/>
                  </a:cubicBezTo>
                  <a:cubicBezTo>
                    <a:pt x="955" y="73"/>
                    <a:pt x="950" y="75"/>
                    <a:pt x="945" y="75"/>
                  </a:cubicBezTo>
                  <a:cubicBezTo>
                    <a:pt x="936" y="75"/>
                    <a:pt x="926" y="69"/>
                    <a:pt x="917" y="69"/>
                  </a:cubicBezTo>
                  <a:cubicBezTo>
                    <a:pt x="891" y="69"/>
                    <a:pt x="878" y="27"/>
                    <a:pt x="878"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581750" y="3348175"/>
              <a:ext cx="35075" cy="21250"/>
            </a:xfrm>
            <a:custGeom>
              <a:avLst/>
              <a:gdLst/>
              <a:ahLst/>
              <a:cxnLst/>
              <a:rect l="l" t="t" r="r" b="b"/>
              <a:pathLst>
                <a:path w="1403" h="850" extrusionOk="0">
                  <a:moveTo>
                    <a:pt x="282" y="1"/>
                  </a:moveTo>
                  <a:cubicBezTo>
                    <a:pt x="256" y="1"/>
                    <a:pt x="217" y="1"/>
                    <a:pt x="188" y="14"/>
                  </a:cubicBezTo>
                  <a:cubicBezTo>
                    <a:pt x="169" y="14"/>
                    <a:pt x="148" y="11"/>
                    <a:pt x="128" y="11"/>
                  </a:cubicBezTo>
                  <a:cubicBezTo>
                    <a:pt x="108" y="11"/>
                    <a:pt x="88" y="14"/>
                    <a:pt x="68" y="27"/>
                  </a:cubicBezTo>
                  <a:cubicBezTo>
                    <a:pt x="68" y="27"/>
                    <a:pt x="55" y="40"/>
                    <a:pt x="39" y="56"/>
                  </a:cubicBezTo>
                  <a:cubicBezTo>
                    <a:pt x="26" y="56"/>
                    <a:pt x="26" y="69"/>
                    <a:pt x="26" y="82"/>
                  </a:cubicBezTo>
                  <a:cubicBezTo>
                    <a:pt x="13" y="95"/>
                    <a:pt x="13" y="121"/>
                    <a:pt x="13" y="137"/>
                  </a:cubicBezTo>
                  <a:lnTo>
                    <a:pt x="13" y="231"/>
                  </a:lnTo>
                  <a:lnTo>
                    <a:pt x="13" y="364"/>
                  </a:lnTo>
                  <a:lnTo>
                    <a:pt x="13" y="432"/>
                  </a:lnTo>
                  <a:cubicBezTo>
                    <a:pt x="13" y="445"/>
                    <a:pt x="0" y="474"/>
                    <a:pt x="0" y="487"/>
                  </a:cubicBezTo>
                  <a:cubicBezTo>
                    <a:pt x="0" y="500"/>
                    <a:pt x="0" y="500"/>
                    <a:pt x="13" y="513"/>
                  </a:cubicBezTo>
                  <a:cubicBezTo>
                    <a:pt x="13" y="526"/>
                    <a:pt x="0" y="542"/>
                    <a:pt x="13" y="555"/>
                  </a:cubicBezTo>
                  <a:lnTo>
                    <a:pt x="13" y="607"/>
                  </a:lnTo>
                  <a:cubicBezTo>
                    <a:pt x="13" y="607"/>
                    <a:pt x="13" y="623"/>
                    <a:pt x="26" y="636"/>
                  </a:cubicBezTo>
                  <a:lnTo>
                    <a:pt x="55" y="649"/>
                  </a:lnTo>
                  <a:cubicBezTo>
                    <a:pt x="55" y="623"/>
                    <a:pt x="39" y="607"/>
                    <a:pt x="39" y="594"/>
                  </a:cubicBezTo>
                  <a:cubicBezTo>
                    <a:pt x="55" y="581"/>
                    <a:pt x="55" y="555"/>
                    <a:pt x="39" y="542"/>
                  </a:cubicBezTo>
                  <a:lnTo>
                    <a:pt x="39" y="526"/>
                  </a:lnTo>
                  <a:cubicBezTo>
                    <a:pt x="26" y="513"/>
                    <a:pt x="55" y="500"/>
                    <a:pt x="55" y="474"/>
                  </a:cubicBezTo>
                  <a:cubicBezTo>
                    <a:pt x="55" y="461"/>
                    <a:pt x="39" y="445"/>
                    <a:pt x="39" y="432"/>
                  </a:cubicBezTo>
                  <a:cubicBezTo>
                    <a:pt x="26" y="393"/>
                    <a:pt x="39" y="351"/>
                    <a:pt x="39" y="312"/>
                  </a:cubicBezTo>
                  <a:cubicBezTo>
                    <a:pt x="26" y="270"/>
                    <a:pt x="26" y="244"/>
                    <a:pt x="39" y="202"/>
                  </a:cubicBezTo>
                  <a:cubicBezTo>
                    <a:pt x="39" y="244"/>
                    <a:pt x="55" y="283"/>
                    <a:pt x="68" y="325"/>
                  </a:cubicBezTo>
                  <a:cubicBezTo>
                    <a:pt x="94" y="364"/>
                    <a:pt x="107" y="406"/>
                    <a:pt x="94" y="461"/>
                  </a:cubicBezTo>
                  <a:cubicBezTo>
                    <a:pt x="94" y="474"/>
                    <a:pt x="81" y="500"/>
                    <a:pt x="68" y="513"/>
                  </a:cubicBezTo>
                  <a:cubicBezTo>
                    <a:pt x="68" y="526"/>
                    <a:pt x="55" y="526"/>
                    <a:pt x="68" y="542"/>
                  </a:cubicBezTo>
                  <a:lnTo>
                    <a:pt x="68" y="555"/>
                  </a:lnTo>
                  <a:cubicBezTo>
                    <a:pt x="81" y="568"/>
                    <a:pt x="81" y="594"/>
                    <a:pt x="81" y="607"/>
                  </a:cubicBezTo>
                  <a:cubicBezTo>
                    <a:pt x="81" y="636"/>
                    <a:pt x="94" y="675"/>
                    <a:pt x="94" y="704"/>
                  </a:cubicBezTo>
                  <a:lnTo>
                    <a:pt x="94" y="743"/>
                  </a:lnTo>
                  <a:cubicBezTo>
                    <a:pt x="81" y="743"/>
                    <a:pt x="81" y="756"/>
                    <a:pt x="81" y="756"/>
                  </a:cubicBezTo>
                  <a:cubicBezTo>
                    <a:pt x="68" y="769"/>
                    <a:pt x="68" y="769"/>
                    <a:pt x="81" y="769"/>
                  </a:cubicBezTo>
                  <a:lnTo>
                    <a:pt x="94" y="785"/>
                  </a:lnTo>
                  <a:cubicBezTo>
                    <a:pt x="94" y="785"/>
                    <a:pt x="94" y="798"/>
                    <a:pt x="107" y="811"/>
                  </a:cubicBezTo>
                  <a:cubicBezTo>
                    <a:pt x="107" y="817"/>
                    <a:pt x="110" y="821"/>
                    <a:pt x="115" y="821"/>
                  </a:cubicBezTo>
                  <a:cubicBezTo>
                    <a:pt x="121" y="821"/>
                    <a:pt x="128" y="817"/>
                    <a:pt x="136" y="811"/>
                  </a:cubicBezTo>
                  <a:lnTo>
                    <a:pt x="175" y="811"/>
                  </a:lnTo>
                  <a:cubicBezTo>
                    <a:pt x="175" y="798"/>
                    <a:pt x="162" y="798"/>
                    <a:pt x="162" y="785"/>
                  </a:cubicBezTo>
                  <a:lnTo>
                    <a:pt x="162" y="756"/>
                  </a:lnTo>
                  <a:lnTo>
                    <a:pt x="149" y="756"/>
                  </a:lnTo>
                  <a:lnTo>
                    <a:pt x="149" y="743"/>
                  </a:lnTo>
                  <a:cubicBezTo>
                    <a:pt x="136" y="717"/>
                    <a:pt x="136" y="688"/>
                    <a:pt x="136" y="675"/>
                  </a:cubicBezTo>
                  <a:lnTo>
                    <a:pt x="136" y="636"/>
                  </a:lnTo>
                  <a:lnTo>
                    <a:pt x="136" y="623"/>
                  </a:lnTo>
                  <a:lnTo>
                    <a:pt x="149" y="594"/>
                  </a:lnTo>
                  <a:cubicBezTo>
                    <a:pt x="149" y="636"/>
                    <a:pt x="162" y="662"/>
                    <a:pt x="175" y="688"/>
                  </a:cubicBezTo>
                  <a:cubicBezTo>
                    <a:pt x="188" y="704"/>
                    <a:pt x="188" y="717"/>
                    <a:pt x="201" y="730"/>
                  </a:cubicBezTo>
                  <a:lnTo>
                    <a:pt x="201" y="743"/>
                  </a:lnTo>
                  <a:lnTo>
                    <a:pt x="201" y="769"/>
                  </a:lnTo>
                  <a:lnTo>
                    <a:pt x="201" y="785"/>
                  </a:lnTo>
                  <a:lnTo>
                    <a:pt x="217" y="785"/>
                  </a:lnTo>
                  <a:cubicBezTo>
                    <a:pt x="217" y="785"/>
                    <a:pt x="230" y="798"/>
                    <a:pt x="230" y="811"/>
                  </a:cubicBezTo>
                  <a:cubicBezTo>
                    <a:pt x="230" y="811"/>
                    <a:pt x="230" y="824"/>
                    <a:pt x="243" y="824"/>
                  </a:cubicBezTo>
                  <a:cubicBezTo>
                    <a:pt x="250" y="824"/>
                    <a:pt x="270" y="827"/>
                    <a:pt x="287" y="827"/>
                  </a:cubicBezTo>
                  <a:cubicBezTo>
                    <a:pt x="304" y="827"/>
                    <a:pt x="318" y="824"/>
                    <a:pt x="311" y="811"/>
                  </a:cubicBezTo>
                  <a:cubicBezTo>
                    <a:pt x="311" y="811"/>
                    <a:pt x="311" y="798"/>
                    <a:pt x="298" y="798"/>
                  </a:cubicBezTo>
                  <a:cubicBezTo>
                    <a:pt x="298" y="798"/>
                    <a:pt x="298" y="785"/>
                    <a:pt x="282" y="785"/>
                  </a:cubicBezTo>
                  <a:cubicBezTo>
                    <a:pt x="282" y="769"/>
                    <a:pt x="282" y="756"/>
                    <a:pt x="269" y="743"/>
                  </a:cubicBezTo>
                  <a:cubicBezTo>
                    <a:pt x="269" y="730"/>
                    <a:pt x="256" y="730"/>
                    <a:pt x="256" y="717"/>
                  </a:cubicBezTo>
                  <a:cubicBezTo>
                    <a:pt x="243" y="704"/>
                    <a:pt x="243" y="688"/>
                    <a:pt x="243" y="675"/>
                  </a:cubicBezTo>
                  <a:cubicBezTo>
                    <a:pt x="230" y="649"/>
                    <a:pt x="230" y="607"/>
                    <a:pt x="230" y="568"/>
                  </a:cubicBezTo>
                  <a:lnTo>
                    <a:pt x="230" y="555"/>
                  </a:lnTo>
                  <a:cubicBezTo>
                    <a:pt x="243" y="568"/>
                    <a:pt x="243" y="568"/>
                    <a:pt x="256" y="581"/>
                  </a:cubicBezTo>
                  <a:lnTo>
                    <a:pt x="256" y="594"/>
                  </a:lnTo>
                  <a:lnTo>
                    <a:pt x="269" y="594"/>
                  </a:lnTo>
                  <a:lnTo>
                    <a:pt x="269" y="581"/>
                  </a:lnTo>
                  <a:lnTo>
                    <a:pt x="269" y="542"/>
                  </a:lnTo>
                  <a:cubicBezTo>
                    <a:pt x="282" y="526"/>
                    <a:pt x="298" y="526"/>
                    <a:pt x="298" y="513"/>
                  </a:cubicBezTo>
                  <a:lnTo>
                    <a:pt x="311" y="513"/>
                  </a:lnTo>
                  <a:lnTo>
                    <a:pt x="311" y="526"/>
                  </a:lnTo>
                  <a:cubicBezTo>
                    <a:pt x="324" y="526"/>
                    <a:pt x="324" y="542"/>
                    <a:pt x="337" y="555"/>
                  </a:cubicBezTo>
                  <a:lnTo>
                    <a:pt x="350" y="568"/>
                  </a:lnTo>
                  <a:lnTo>
                    <a:pt x="350" y="555"/>
                  </a:lnTo>
                  <a:lnTo>
                    <a:pt x="350" y="542"/>
                  </a:lnTo>
                  <a:lnTo>
                    <a:pt x="350" y="513"/>
                  </a:lnTo>
                  <a:lnTo>
                    <a:pt x="337" y="500"/>
                  </a:lnTo>
                  <a:cubicBezTo>
                    <a:pt x="337" y="487"/>
                    <a:pt x="350" y="487"/>
                    <a:pt x="363" y="474"/>
                  </a:cubicBezTo>
                  <a:lnTo>
                    <a:pt x="379" y="474"/>
                  </a:lnTo>
                  <a:cubicBezTo>
                    <a:pt x="444" y="500"/>
                    <a:pt x="512" y="500"/>
                    <a:pt x="580" y="500"/>
                  </a:cubicBezTo>
                  <a:cubicBezTo>
                    <a:pt x="635" y="500"/>
                    <a:pt x="703" y="487"/>
                    <a:pt x="755" y="487"/>
                  </a:cubicBezTo>
                  <a:lnTo>
                    <a:pt x="755" y="568"/>
                  </a:lnTo>
                  <a:cubicBezTo>
                    <a:pt x="755" y="581"/>
                    <a:pt x="768" y="594"/>
                    <a:pt x="755" y="607"/>
                  </a:cubicBezTo>
                  <a:lnTo>
                    <a:pt x="755" y="623"/>
                  </a:lnTo>
                  <a:lnTo>
                    <a:pt x="742" y="636"/>
                  </a:lnTo>
                  <a:cubicBezTo>
                    <a:pt x="742" y="662"/>
                    <a:pt x="755" y="704"/>
                    <a:pt x="742" y="730"/>
                  </a:cubicBezTo>
                  <a:lnTo>
                    <a:pt x="742" y="743"/>
                  </a:lnTo>
                  <a:cubicBezTo>
                    <a:pt x="729" y="756"/>
                    <a:pt x="742" y="769"/>
                    <a:pt x="742" y="798"/>
                  </a:cubicBezTo>
                  <a:lnTo>
                    <a:pt x="742" y="811"/>
                  </a:lnTo>
                  <a:lnTo>
                    <a:pt x="755" y="811"/>
                  </a:lnTo>
                  <a:lnTo>
                    <a:pt x="755" y="837"/>
                  </a:lnTo>
                  <a:lnTo>
                    <a:pt x="810" y="837"/>
                  </a:lnTo>
                  <a:lnTo>
                    <a:pt x="810" y="811"/>
                  </a:lnTo>
                  <a:cubicBezTo>
                    <a:pt x="810" y="811"/>
                    <a:pt x="797" y="811"/>
                    <a:pt x="797" y="798"/>
                  </a:cubicBezTo>
                  <a:cubicBezTo>
                    <a:pt x="784" y="785"/>
                    <a:pt x="784" y="769"/>
                    <a:pt x="797" y="756"/>
                  </a:cubicBezTo>
                  <a:cubicBezTo>
                    <a:pt x="810" y="756"/>
                    <a:pt x="823" y="756"/>
                    <a:pt x="836" y="743"/>
                  </a:cubicBezTo>
                  <a:cubicBezTo>
                    <a:pt x="836" y="730"/>
                    <a:pt x="836" y="730"/>
                    <a:pt x="823" y="717"/>
                  </a:cubicBezTo>
                  <a:cubicBezTo>
                    <a:pt x="823" y="704"/>
                    <a:pt x="810" y="688"/>
                    <a:pt x="810" y="688"/>
                  </a:cubicBezTo>
                  <a:lnTo>
                    <a:pt x="797" y="675"/>
                  </a:lnTo>
                  <a:lnTo>
                    <a:pt x="810" y="675"/>
                  </a:lnTo>
                  <a:cubicBezTo>
                    <a:pt x="810" y="662"/>
                    <a:pt x="823" y="649"/>
                    <a:pt x="823" y="636"/>
                  </a:cubicBezTo>
                  <a:cubicBezTo>
                    <a:pt x="836" y="623"/>
                    <a:pt x="836" y="607"/>
                    <a:pt x="849" y="607"/>
                  </a:cubicBezTo>
                  <a:cubicBezTo>
                    <a:pt x="865" y="636"/>
                    <a:pt x="865" y="675"/>
                    <a:pt x="865" y="704"/>
                  </a:cubicBezTo>
                  <a:lnTo>
                    <a:pt x="865" y="730"/>
                  </a:lnTo>
                  <a:cubicBezTo>
                    <a:pt x="865" y="730"/>
                    <a:pt x="865" y="743"/>
                    <a:pt x="878" y="743"/>
                  </a:cubicBezTo>
                  <a:cubicBezTo>
                    <a:pt x="878" y="743"/>
                    <a:pt x="891" y="743"/>
                    <a:pt x="891" y="756"/>
                  </a:cubicBezTo>
                  <a:cubicBezTo>
                    <a:pt x="891" y="769"/>
                    <a:pt x="904" y="769"/>
                    <a:pt x="917" y="769"/>
                  </a:cubicBezTo>
                  <a:lnTo>
                    <a:pt x="946" y="769"/>
                  </a:lnTo>
                  <a:cubicBezTo>
                    <a:pt x="946" y="743"/>
                    <a:pt x="930" y="730"/>
                    <a:pt x="917" y="717"/>
                  </a:cubicBezTo>
                  <a:lnTo>
                    <a:pt x="904" y="717"/>
                  </a:lnTo>
                  <a:lnTo>
                    <a:pt x="904" y="704"/>
                  </a:lnTo>
                  <a:cubicBezTo>
                    <a:pt x="904" y="675"/>
                    <a:pt x="904" y="649"/>
                    <a:pt x="917" y="636"/>
                  </a:cubicBezTo>
                  <a:cubicBezTo>
                    <a:pt x="917" y="623"/>
                    <a:pt x="930" y="607"/>
                    <a:pt x="917" y="607"/>
                  </a:cubicBezTo>
                  <a:lnTo>
                    <a:pt x="917" y="568"/>
                  </a:lnTo>
                  <a:cubicBezTo>
                    <a:pt x="930" y="581"/>
                    <a:pt x="946" y="594"/>
                    <a:pt x="959" y="594"/>
                  </a:cubicBezTo>
                  <a:lnTo>
                    <a:pt x="985" y="594"/>
                  </a:lnTo>
                  <a:lnTo>
                    <a:pt x="985" y="581"/>
                  </a:lnTo>
                  <a:lnTo>
                    <a:pt x="998" y="581"/>
                  </a:lnTo>
                  <a:cubicBezTo>
                    <a:pt x="1011" y="594"/>
                    <a:pt x="1027" y="594"/>
                    <a:pt x="1040" y="594"/>
                  </a:cubicBezTo>
                  <a:lnTo>
                    <a:pt x="1053" y="581"/>
                  </a:lnTo>
                  <a:lnTo>
                    <a:pt x="1066" y="594"/>
                  </a:lnTo>
                  <a:cubicBezTo>
                    <a:pt x="1079" y="594"/>
                    <a:pt x="1079" y="594"/>
                    <a:pt x="1079" y="607"/>
                  </a:cubicBezTo>
                  <a:cubicBezTo>
                    <a:pt x="1092" y="607"/>
                    <a:pt x="1092" y="623"/>
                    <a:pt x="1092" y="636"/>
                  </a:cubicBezTo>
                  <a:cubicBezTo>
                    <a:pt x="1092" y="636"/>
                    <a:pt x="1108" y="649"/>
                    <a:pt x="1108" y="662"/>
                  </a:cubicBezTo>
                  <a:cubicBezTo>
                    <a:pt x="1121" y="675"/>
                    <a:pt x="1108" y="704"/>
                    <a:pt x="1121" y="717"/>
                  </a:cubicBezTo>
                  <a:lnTo>
                    <a:pt x="1121" y="730"/>
                  </a:lnTo>
                  <a:cubicBezTo>
                    <a:pt x="1134" y="730"/>
                    <a:pt x="1134" y="743"/>
                    <a:pt x="1134" y="743"/>
                  </a:cubicBezTo>
                  <a:cubicBezTo>
                    <a:pt x="1134" y="769"/>
                    <a:pt x="1134" y="798"/>
                    <a:pt x="1121" y="811"/>
                  </a:cubicBezTo>
                  <a:cubicBezTo>
                    <a:pt x="1121" y="824"/>
                    <a:pt x="1121" y="824"/>
                    <a:pt x="1134" y="837"/>
                  </a:cubicBezTo>
                  <a:lnTo>
                    <a:pt x="1134" y="850"/>
                  </a:lnTo>
                  <a:lnTo>
                    <a:pt x="1147" y="850"/>
                  </a:lnTo>
                  <a:cubicBezTo>
                    <a:pt x="1160" y="850"/>
                    <a:pt x="1189" y="850"/>
                    <a:pt x="1189" y="837"/>
                  </a:cubicBezTo>
                  <a:cubicBezTo>
                    <a:pt x="1173" y="824"/>
                    <a:pt x="1173" y="811"/>
                    <a:pt x="1160" y="811"/>
                  </a:cubicBezTo>
                  <a:lnTo>
                    <a:pt x="1160" y="798"/>
                  </a:lnTo>
                  <a:cubicBezTo>
                    <a:pt x="1147" y="798"/>
                    <a:pt x="1147" y="785"/>
                    <a:pt x="1147" y="785"/>
                  </a:cubicBezTo>
                  <a:cubicBezTo>
                    <a:pt x="1147" y="756"/>
                    <a:pt x="1160" y="743"/>
                    <a:pt x="1160" y="717"/>
                  </a:cubicBezTo>
                  <a:lnTo>
                    <a:pt x="1160" y="688"/>
                  </a:lnTo>
                  <a:cubicBezTo>
                    <a:pt x="1173" y="688"/>
                    <a:pt x="1160" y="675"/>
                    <a:pt x="1160" y="662"/>
                  </a:cubicBezTo>
                  <a:lnTo>
                    <a:pt x="1160" y="649"/>
                  </a:lnTo>
                  <a:cubicBezTo>
                    <a:pt x="1160" y="636"/>
                    <a:pt x="1160" y="636"/>
                    <a:pt x="1173" y="623"/>
                  </a:cubicBezTo>
                  <a:lnTo>
                    <a:pt x="1173" y="607"/>
                  </a:lnTo>
                  <a:cubicBezTo>
                    <a:pt x="1189" y="607"/>
                    <a:pt x="1189" y="594"/>
                    <a:pt x="1202" y="594"/>
                  </a:cubicBezTo>
                  <a:cubicBezTo>
                    <a:pt x="1202" y="581"/>
                    <a:pt x="1215" y="581"/>
                    <a:pt x="1215" y="568"/>
                  </a:cubicBezTo>
                  <a:cubicBezTo>
                    <a:pt x="1241" y="568"/>
                    <a:pt x="1254" y="555"/>
                    <a:pt x="1254" y="542"/>
                  </a:cubicBezTo>
                  <a:cubicBezTo>
                    <a:pt x="1254" y="526"/>
                    <a:pt x="1254" y="513"/>
                    <a:pt x="1270" y="513"/>
                  </a:cubicBezTo>
                  <a:lnTo>
                    <a:pt x="1309" y="513"/>
                  </a:lnTo>
                  <a:cubicBezTo>
                    <a:pt x="1322" y="500"/>
                    <a:pt x="1322" y="487"/>
                    <a:pt x="1322" y="461"/>
                  </a:cubicBezTo>
                  <a:lnTo>
                    <a:pt x="1322" y="419"/>
                  </a:lnTo>
                  <a:lnTo>
                    <a:pt x="1335" y="419"/>
                  </a:lnTo>
                  <a:cubicBezTo>
                    <a:pt x="1364" y="419"/>
                    <a:pt x="1390" y="406"/>
                    <a:pt x="1403" y="393"/>
                  </a:cubicBezTo>
                  <a:lnTo>
                    <a:pt x="1403" y="380"/>
                  </a:lnTo>
                  <a:cubicBezTo>
                    <a:pt x="1403" y="380"/>
                    <a:pt x="1403" y="364"/>
                    <a:pt x="1390" y="364"/>
                  </a:cubicBezTo>
                  <a:lnTo>
                    <a:pt x="1364" y="364"/>
                  </a:lnTo>
                  <a:cubicBezTo>
                    <a:pt x="1351" y="364"/>
                    <a:pt x="1335" y="380"/>
                    <a:pt x="1322" y="380"/>
                  </a:cubicBezTo>
                  <a:cubicBezTo>
                    <a:pt x="1313" y="368"/>
                    <a:pt x="1297" y="358"/>
                    <a:pt x="1284" y="358"/>
                  </a:cubicBezTo>
                  <a:cubicBezTo>
                    <a:pt x="1279" y="358"/>
                    <a:pt x="1274" y="360"/>
                    <a:pt x="1270" y="364"/>
                  </a:cubicBezTo>
                  <a:lnTo>
                    <a:pt x="1241" y="364"/>
                  </a:lnTo>
                  <a:cubicBezTo>
                    <a:pt x="1241" y="380"/>
                    <a:pt x="1228" y="380"/>
                    <a:pt x="1228" y="380"/>
                  </a:cubicBezTo>
                  <a:cubicBezTo>
                    <a:pt x="1215" y="380"/>
                    <a:pt x="1215" y="364"/>
                    <a:pt x="1202" y="364"/>
                  </a:cubicBezTo>
                  <a:cubicBezTo>
                    <a:pt x="1189" y="364"/>
                    <a:pt x="1173" y="380"/>
                    <a:pt x="1160" y="380"/>
                  </a:cubicBezTo>
                  <a:lnTo>
                    <a:pt x="1092" y="380"/>
                  </a:lnTo>
                  <a:cubicBezTo>
                    <a:pt x="1092" y="364"/>
                    <a:pt x="1092" y="351"/>
                    <a:pt x="1108" y="338"/>
                  </a:cubicBezTo>
                  <a:cubicBezTo>
                    <a:pt x="1108" y="325"/>
                    <a:pt x="1121" y="325"/>
                    <a:pt x="1134" y="325"/>
                  </a:cubicBezTo>
                  <a:cubicBezTo>
                    <a:pt x="1147" y="325"/>
                    <a:pt x="1147" y="338"/>
                    <a:pt x="1160" y="338"/>
                  </a:cubicBezTo>
                  <a:lnTo>
                    <a:pt x="1215" y="338"/>
                  </a:lnTo>
                  <a:cubicBezTo>
                    <a:pt x="1228" y="325"/>
                    <a:pt x="1228" y="325"/>
                    <a:pt x="1241" y="312"/>
                  </a:cubicBezTo>
                  <a:cubicBezTo>
                    <a:pt x="1241" y="299"/>
                    <a:pt x="1228" y="283"/>
                    <a:pt x="1228" y="270"/>
                  </a:cubicBezTo>
                  <a:lnTo>
                    <a:pt x="1228" y="257"/>
                  </a:lnTo>
                  <a:lnTo>
                    <a:pt x="1228" y="244"/>
                  </a:lnTo>
                  <a:cubicBezTo>
                    <a:pt x="1228" y="218"/>
                    <a:pt x="1241" y="176"/>
                    <a:pt x="1254" y="137"/>
                  </a:cubicBezTo>
                  <a:lnTo>
                    <a:pt x="1270" y="137"/>
                  </a:lnTo>
                  <a:cubicBezTo>
                    <a:pt x="1309" y="137"/>
                    <a:pt x="1335" y="121"/>
                    <a:pt x="1351" y="82"/>
                  </a:cubicBezTo>
                  <a:lnTo>
                    <a:pt x="1364" y="82"/>
                  </a:lnTo>
                  <a:lnTo>
                    <a:pt x="1351" y="69"/>
                  </a:lnTo>
                  <a:lnTo>
                    <a:pt x="1283" y="69"/>
                  </a:lnTo>
                  <a:cubicBezTo>
                    <a:pt x="1283" y="69"/>
                    <a:pt x="1277" y="75"/>
                    <a:pt x="1269" y="75"/>
                  </a:cubicBezTo>
                  <a:cubicBezTo>
                    <a:pt x="1264" y="75"/>
                    <a:pt x="1259" y="73"/>
                    <a:pt x="1254" y="69"/>
                  </a:cubicBezTo>
                  <a:cubicBezTo>
                    <a:pt x="1241" y="69"/>
                    <a:pt x="1241" y="56"/>
                    <a:pt x="1228" y="40"/>
                  </a:cubicBezTo>
                  <a:lnTo>
                    <a:pt x="1215" y="40"/>
                  </a:lnTo>
                  <a:cubicBezTo>
                    <a:pt x="1202" y="40"/>
                    <a:pt x="1202" y="27"/>
                    <a:pt x="1202" y="27"/>
                  </a:cubicBezTo>
                  <a:cubicBezTo>
                    <a:pt x="1194" y="12"/>
                    <a:pt x="1181" y="5"/>
                    <a:pt x="1167" y="5"/>
                  </a:cubicBezTo>
                  <a:cubicBezTo>
                    <a:pt x="1156" y="5"/>
                    <a:pt x="1145" y="8"/>
                    <a:pt x="1134" y="14"/>
                  </a:cubicBezTo>
                  <a:cubicBezTo>
                    <a:pt x="1121" y="27"/>
                    <a:pt x="1108" y="56"/>
                    <a:pt x="1066" y="56"/>
                  </a:cubicBezTo>
                  <a:cubicBezTo>
                    <a:pt x="1053" y="56"/>
                    <a:pt x="1040" y="40"/>
                    <a:pt x="1027" y="40"/>
                  </a:cubicBezTo>
                  <a:cubicBezTo>
                    <a:pt x="1011" y="40"/>
                    <a:pt x="985" y="56"/>
                    <a:pt x="972" y="56"/>
                  </a:cubicBezTo>
                  <a:cubicBezTo>
                    <a:pt x="946" y="56"/>
                    <a:pt x="904" y="40"/>
                    <a:pt x="878" y="40"/>
                  </a:cubicBezTo>
                  <a:cubicBezTo>
                    <a:pt x="865" y="40"/>
                    <a:pt x="836" y="56"/>
                    <a:pt x="810" y="56"/>
                  </a:cubicBezTo>
                  <a:cubicBezTo>
                    <a:pt x="784" y="56"/>
                    <a:pt x="755" y="56"/>
                    <a:pt x="742" y="69"/>
                  </a:cubicBezTo>
                  <a:cubicBezTo>
                    <a:pt x="687" y="69"/>
                    <a:pt x="635" y="56"/>
                    <a:pt x="580" y="56"/>
                  </a:cubicBezTo>
                  <a:cubicBezTo>
                    <a:pt x="512" y="40"/>
                    <a:pt x="444" y="27"/>
                    <a:pt x="379" y="14"/>
                  </a:cubicBezTo>
                  <a:cubicBezTo>
                    <a:pt x="350" y="14"/>
                    <a:pt x="311" y="1"/>
                    <a:pt x="282"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9" name="Google Shape;219;p2"/>
          <p:cNvGrpSpPr/>
          <p:nvPr/>
        </p:nvGrpSpPr>
        <p:grpSpPr>
          <a:xfrm>
            <a:off x="3327847" y="5251605"/>
            <a:ext cx="6440259" cy="1606399"/>
            <a:chOff x="1578025" y="3447725"/>
            <a:chExt cx="680750" cy="169800"/>
          </a:xfrm>
        </p:grpSpPr>
        <p:sp>
          <p:nvSpPr>
            <p:cNvPr id="220" name="Google Shape;220;p2"/>
            <p:cNvSpPr/>
            <p:nvPr/>
          </p:nvSpPr>
          <p:spPr>
            <a:xfrm>
              <a:off x="1597975" y="3447725"/>
              <a:ext cx="13875" cy="73575"/>
            </a:xfrm>
            <a:custGeom>
              <a:avLst/>
              <a:gdLst/>
              <a:ahLst/>
              <a:cxnLst/>
              <a:rect l="l" t="t" r="r" b="b"/>
              <a:pathLst>
                <a:path w="555" h="2943" extrusionOk="0">
                  <a:moveTo>
                    <a:pt x="0" y="1"/>
                  </a:moveTo>
                  <a:lnTo>
                    <a:pt x="282" y="2862"/>
                  </a:lnTo>
                  <a:lnTo>
                    <a:pt x="554" y="2943"/>
                  </a:lnTo>
                  <a:lnTo>
                    <a:pt x="473"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1597975" y="3447725"/>
              <a:ext cx="8425" cy="30725"/>
            </a:xfrm>
            <a:custGeom>
              <a:avLst/>
              <a:gdLst/>
              <a:ahLst/>
              <a:cxnLst/>
              <a:rect l="l" t="t" r="r" b="b"/>
              <a:pathLst>
                <a:path w="337" h="1229" extrusionOk="0">
                  <a:moveTo>
                    <a:pt x="0" y="1"/>
                  </a:moveTo>
                  <a:lnTo>
                    <a:pt x="120" y="1229"/>
                  </a:lnTo>
                  <a:lnTo>
                    <a:pt x="81" y="56"/>
                  </a:lnTo>
                  <a:lnTo>
                    <a:pt x="33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1606375" y="3447725"/>
              <a:ext cx="5475" cy="73575"/>
            </a:xfrm>
            <a:custGeom>
              <a:avLst/>
              <a:gdLst/>
              <a:ahLst/>
              <a:cxnLst/>
              <a:rect l="l" t="t" r="r" b="b"/>
              <a:pathLst>
                <a:path w="219" h="2943" extrusionOk="0">
                  <a:moveTo>
                    <a:pt x="1" y="1"/>
                  </a:moveTo>
                  <a:lnTo>
                    <a:pt x="40" y="2891"/>
                  </a:lnTo>
                  <a:lnTo>
                    <a:pt x="218" y="2943"/>
                  </a:lnTo>
                  <a:lnTo>
                    <a:pt x="13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1714025" y="3459875"/>
              <a:ext cx="12500" cy="92850"/>
            </a:xfrm>
            <a:custGeom>
              <a:avLst/>
              <a:gdLst/>
              <a:ahLst/>
              <a:cxnLst/>
              <a:rect l="l" t="t" r="r" b="b"/>
              <a:pathLst>
                <a:path w="500" h="3714" extrusionOk="0">
                  <a:moveTo>
                    <a:pt x="1" y="1"/>
                  </a:moveTo>
                  <a:lnTo>
                    <a:pt x="231" y="3646"/>
                  </a:lnTo>
                  <a:lnTo>
                    <a:pt x="500" y="3714"/>
                  </a:lnTo>
                  <a:lnTo>
                    <a:pt x="500" y="56"/>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1714025" y="3459875"/>
              <a:ext cx="8125" cy="57375"/>
            </a:xfrm>
            <a:custGeom>
              <a:avLst/>
              <a:gdLst/>
              <a:ahLst/>
              <a:cxnLst/>
              <a:rect l="l" t="t" r="r" b="b"/>
              <a:pathLst>
                <a:path w="325" h="2295" extrusionOk="0">
                  <a:moveTo>
                    <a:pt x="1" y="1"/>
                  </a:moveTo>
                  <a:lnTo>
                    <a:pt x="150" y="2294"/>
                  </a:lnTo>
                  <a:lnTo>
                    <a:pt x="150" y="2294"/>
                  </a:lnTo>
                  <a:cubicBezTo>
                    <a:pt x="148" y="2251"/>
                    <a:pt x="82" y="69"/>
                    <a:pt x="82" y="69"/>
                  </a:cubicBezTo>
                  <a:lnTo>
                    <a:pt x="325" y="43"/>
                  </a:lnTo>
                  <a:lnTo>
                    <a:pt x="1" y="1"/>
                  </a:lnTo>
                  <a:close/>
                  <a:moveTo>
                    <a:pt x="150" y="2294"/>
                  </a:moveTo>
                  <a:cubicBezTo>
                    <a:pt x="150" y="2295"/>
                    <a:pt x="150" y="2295"/>
                    <a:pt x="150" y="2295"/>
                  </a:cubicBezTo>
                  <a:cubicBezTo>
                    <a:pt x="150" y="2295"/>
                    <a:pt x="150" y="2295"/>
                    <a:pt x="150" y="2295"/>
                  </a:cubicBezTo>
                  <a:lnTo>
                    <a:pt x="150" y="2294"/>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1722125" y="3460925"/>
              <a:ext cx="4400" cy="91800"/>
            </a:xfrm>
            <a:custGeom>
              <a:avLst/>
              <a:gdLst/>
              <a:ahLst/>
              <a:cxnLst/>
              <a:rect l="l" t="t" r="r" b="b"/>
              <a:pathLst>
                <a:path w="176" h="3672" extrusionOk="0">
                  <a:moveTo>
                    <a:pt x="1" y="1"/>
                  </a:moveTo>
                  <a:lnTo>
                    <a:pt x="56" y="3630"/>
                  </a:lnTo>
                  <a:lnTo>
                    <a:pt x="176" y="3672"/>
                  </a:lnTo>
                  <a:lnTo>
                    <a:pt x="176" y="14"/>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1838625" y="3482800"/>
              <a:ext cx="14200" cy="114475"/>
            </a:xfrm>
            <a:custGeom>
              <a:avLst/>
              <a:gdLst/>
              <a:ahLst/>
              <a:cxnLst/>
              <a:rect l="l" t="t" r="r" b="b"/>
              <a:pathLst>
                <a:path w="568" h="4579" extrusionOk="0">
                  <a:moveTo>
                    <a:pt x="0" y="1"/>
                  </a:moveTo>
                  <a:lnTo>
                    <a:pt x="282" y="4485"/>
                  </a:lnTo>
                  <a:lnTo>
                    <a:pt x="567" y="4579"/>
                  </a:lnTo>
                  <a:lnTo>
                    <a:pt x="567" y="69"/>
                  </a:lnTo>
                  <a:lnTo>
                    <a:pt x="0"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1838625" y="3482800"/>
              <a:ext cx="10150" cy="71300"/>
            </a:xfrm>
            <a:custGeom>
              <a:avLst/>
              <a:gdLst/>
              <a:ahLst/>
              <a:cxnLst/>
              <a:rect l="l" t="t" r="r" b="b"/>
              <a:pathLst>
                <a:path w="406" h="2852" extrusionOk="0">
                  <a:moveTo>
                    <a:pt x="0" y="1"/>
                  </a:moveTo>
                  <a:lnTo>
                    <a:pt x="175" y="2852"/>
                  </a:lnTo>
                  <a:lnTo>
                    <a:pt x="81" y="82"/>
                  </a:lnTo>
                  <a:lnTo>
                    <a:pt x="405" y="56"/>
                  </a:lnTo>
                  <a:lnTo>
                    <a:pt x="0"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1848750" y="3484175"/>
              <a:ext cx="4075" cy="113100"/>
            </a:xfrm>
            <a:custGeom>
              <a:avLst/>
              <a:gdLst/>
              <a:ahLst/>
              <a:cxnLst/>
              <a:rect l="l" t="t" r="r" b="b"/>
              <a:pathLst>
                <a:path w="163" h="4524" extrusionOk="0">
                  <a:moveTo>
                    <a:pt x="0" y="1"/>
                  </a:moveTo>
                  <a:lnTo>
                    <a:pt x="26" y="4482"/>
                  </a:lnTo>
                  <a:lnTo>
                    <a:pt x="162" y="4524"/>
                  </a:lnTo>
                  <a:lnTo>
                    <a:pt x="162" y="14"/>
                  </a:lnTo>
                  <a:lnTo>
                    <a:pt x="0"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1974300" y="3511550"/>
              <a:ext cx="17825" cy="105975"/>
            </a:xfrm>
            <a:custGeom>
              <a:avLst/>
              <a:gdLst/>
              <a:ahLst/>
              <a:cxnLst/>
              <a:rect l="l" t="t" r="r" b="b"/>
              <a:pathLst>
                <a:path w="713" h="4239" extrusionOk="0">
                  <a:moveTo>
                    <a:pt x="0" y="1"/>
                  </a:moveTo>
                  <a:lnTo>
                    <a:pt x="282" y="4239"/>
                  </a:lnTo>
                  <a:lnTo>
                    <a:pt x="713" y="4239"/>
                  </a:lnTo>
                  <a:lnTo>
                    <a:pt x="713" y="147"/>
                  </a:lnTo>
                  <a:lnTo>
                    <a:pt x="0"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1974300" y="3511550"/>
              <a:ext cx="11750" cy="84350"/>
            </a:xfrm>
            <a:custGeom>
              <a:avLst/>
              <a:gdLst/>
              <a:ahLst/>
              <a:cxnLst/>
              <a:rect l="l" t="t" r="r" b="b"/>
              <a:pathLst>
                <a:path w="470" h="3374" extrusionOk="0">
                  <a:moveTo>
                    <a:pt x="0" y="1"/>
                  </a:moveTo>
                  <a:lnTo>
                    <a:pt x="227" y="3374"/>
                  </a:lnTo>
                  <a:lnTo>
                    <a:pt x="94" y="95"/>
                  </a:lnTo>
                  <a:lnTo>
                    <a:pt x="470" y="95"/>
                  </a:lnTo>
                  <a:lnTo>
                    <a:pt x="0"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1986025" y="3513900"/>
              <a:ext cx="6100" cy="103625"/>
            </a:xfrm>
            <a:custGeom>
              <a:avLst/>
              <a:gdLst/>
              <a:ahLst/>
              <a:cxnLst/>
              <a:rect l="l" t="t" r="r" b="b"/>
              <a:pathLst>
                <a:path w="244" h="4145" extrusionOk="0">
                  <a:moveTo>
                    <a:pt x="1" y="1"/>
                  </a:moveTo>
                  <a:lnTo>
                    <a:pt x="30" y="4145"/>
                  </a:lnTo>
                  <a:lnTo>
                    <a:pt x="244" y="4145"/>
                  </a:lnTo>
                  <a:lnTo>
                    <a:pt x="244" y="53"/>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2118375" y="3544925"/>
              <a:ext cx="17925" cy="72600"/>
            </a:xfrm>
            <a:custGeom>
              <a:avLst/>
              <a:gdLst/>
              <a:ahLst/>
              <a:cxnLst/>
              <a:rect l="l" t="t" r="r" b="b"/>
              <a:pathLst>
                <a:path w="717" h="2904" extrusionOk="0">
                  <a:moveTo>
                    <a:pt x="1" y="1"/>
                  </a:moveTo>
                  <a:lnTo>
                    <a:pt x="69" y="2904"/>
                  </a:lnTo>
                  <a:lnTo>
                    <a:pt x="581" y="2904"/>
                  </a:lnTo>
                  <a:lnTo>
                    <a:pt x="717" y="137"/>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2118375" y="3544925"/>
              <a:ext cx="10475" cy="70575"/>
            </a:xfrm>
            <a:custGeom>
              <a:avLst/>
              <a:gdLst/>
              <a:ahLst/>
              <a:cxnLst/>
              <a:rect l="l" t="t" r="r" b="b"/>
              <a:pathLst>
                <a:path w="419" h="2823" extrusionOk="0">
                  <a:moveTo>
                    <a:pt x="1" y="1"/>
                  </a:moveTo>
                  <a:lnTo>
                    <a:pt x="69" y="2823"/>
                  </a:lnTo>
                  <a:lnTo>
                    <a:pt x="95" y="95"/>
                  </a:lnTo>
                  <a:lnTo>
                    <a:pt x="419" y="82"/>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2128825" y="3546950"/>
              <a:ext cx="7475" cy="70575"/>
            </a:xfrm>
            <a:custGeom>
              <a:avLst/>
              <a:gdLst/>
              <a:ahLst/>
              <a:cxnLst/>
              <a:rect l="l" t="t" r="r" b="b"/>
              <a:pathLst>
                <a:path w="299" h="2823" extrusionOk="0">
                  <a:moveTo>
                    <a:pt x="1" y="1"/>
                  </a:moveTo>
                  <a:lnTo>
                    <a:pt x="1" y="2823"/>
                  </a:lnTo>
                  <a:lnTo>
                    <a:pt x="163" y="2823"/>
                  </a:lnTo>
                  <a:lnTo>
                    <a:pt x="299" y="56"/>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1578025" y="3457850"/>
              <a:ext cx="680750" cy="159675"/>
            </a:xfrm>
            <a:custGeom>
              <a:avLst/>
              <a:gdLst/>
              <a:ahLst/>
              <a:cxnLst/>
              <a:rect l="l" t="t" r="r" b="b"/>
              <a:pathLst>
                <a:path w="27230" h="6387" extrusionOk="0">
                  <a:moveTo>
                    <a:pt x="445" y="1"/>
                  </a:moveTo>
                  <a:lnTo>
                    <a:pt x="1" y="95"/>
                  </a:lnTo>
                  <a:lnTo>
                    <a:pt x="406" y="270"/>
                  </a:lnTo>
                  <a:cubicBezTo>
                    <a:pt x="5969" y="772"/>
                    <a:pt x="18158" y="3834"/>
                    <a:pt x="26015" y="6387"/>
                  </a:cubicBezTo>
                  <a:lnTo>
                    <a:pt x="27230" y="6387"/>
                  </a:lnTo>
                  <a:cubicBezTo>
                    <a:pt x="20290" y="3769"/>
                    <a:pt x="6468" y="461"/>
                    <a:pt x="445"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1578025" y="3460200"/>
              <a:ext cx="663575" cy="157325"/>
            </a:xfrm>
            <a:custGeom>
              <a:avLst/>
              <a:gdLst/>
              <a:ahLst/>
              <a:cxnLst/>
              <a:rect l="l" t="t" r="r" b="b"/>
              <a:pathLst>
                <a:path w="26543" h="6293" extrusionOk="0">
                  <a:moveTo>
                    <a:pt x="1" y="1"/>
                  </a:moveTo>
                  <a:lnTo>
                    <a:pt x="69" y="218"/>
                  </a:lnTo>
                  <a:cubicBezTo>
                    <a:pt x="5629" y="717"/>
                    <a:pt x="17267" y="3390"/>
                    <a:pt x="25678" y="6293"/>
                  </a:cubicBezTo>
                  <a:lnTo>
                    <a:pt x="26543" y="6293"/>
                  </a:lnTo>
                  <a:cubicBezTo>
                    <a:pt x="19603" y="3675"/>
                    <a:pt x="6021" y="448"/>
                    <a:pt x="1"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1578025" y="3460200"/>
              <a:ext cx="663575" cy="157325"/>
            </a:xfrm>
            <a:custGeom>
              <a:avLst/>
              <a:gdLst/>
              <a:ahLst/>
              <a:cxnLst/>
              <a:rect l="l" t="t" r="r" b="b"/>
              <a:pathLst>
                <a:path w="26543" h="6293" extrusionOk="0">
                  <a:moveTo>
                    <a:pt x="1" y="1"/>
                  </a:moveTo>
                  <a:lnTo>
                    <a:pt x="27" y="82"/>
                  </a:lnTo>
                  <a:cubicBezTo>
                    <a:pt x="5995" y="529"/>
                    <a:pt x="19360" y="3688"/>
                    <a:pt x="26339" y="6293"/>
                  </a:cubicBezTo>
                  <a:lnTo>
                    <a:pt x="26543" y="6293"/>
                  </a:lnTo>
                  <a:cubicBezTo>
                    <a:pt x="19603" y="3675"/>
                    <a:pt x="6021" y="448"/>
                    <a:pt x="1"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1578025" y="3479475"/>
              <a:ext cx="527925" cy="138050"/>
            </a:xfrm>
            <a:custGeom>
              <a:avLst/>
              <a:gdLst/>
              <a:ahLst/>
              <a:cxnLst/>
              <a:rect l="l" t="t" r="r" b="b"/>
              <a:pathLst>
                <a:path w="21117" h="5522" extrusionOk="0">
                  <a:moveTo>
                    <a:pt x="445" y="1"/>
                  </a:moveTo>
                  <a:lnTo>
                    <a:pt x="1" y="82"/>
                  </a:lnTo>
                  <a:lnTo>
                    <a:pt x="393" y="270"/>
                  </a:lnTo>
                  <a:cubicBezTo>
                    <a:pt x="5091" y="688"/>
                    <a:pt x="12556" y="3212"/>
                    <a:pt x="19496" y="5522"/>
                  </a:cubicBezTo>
                  <a:lnTo>
                    <a:pt x="21116" y="5522"/>
                  </a:lnTo>
                  <a:cubicBezTo>
                    <a:pt x="14892" y="3280"/>
                    <a:pt x="7777" y="1067"/>
                    <a:pt x="445"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1578025" y="3481500"/>
              <a:ext cx="510975" cy="136025"/>
            </a:xfrm>
            <a:custGeom>
              <a:avLst/>
              <a:gdLst/>
              <a:ahLst/>
              <a:cxnLst/>
              <a:rect l="l" t="t" r="r" b="b"/>
              <a:pathLst>
                <a:path w="20439" h="5441" extrusionOk="0">
                  <a:moveTo>
                    <a:pt x="1" y="1"/>
                  </a:moveTo>
                  <a:lnTo>
                    <a:pt x="56" y="215"/>
                  </a:lnTo>
                  <a:cubicBezTo>
                    <a:pt x="7372" y="1310"/>
                    <a:pt x="12718" y="3131"/>
                    <a:pt x="19347" y="5441"/>
                  </a:cubicBezTo>
                  <a:lnTo>
                    <a:pt x="20439" y="5441"/>
                  </a:lnTo>
                  <a:cubicBezTo>
                    <a:pt x="14377" y="3228"/>
                    <a:pt x="7670" y="1106"/>
                    <a:pt x="1"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1578025" y="3481500"/>
              <a:ext cx="510975" cy="136025"/>
            </a:xfrm>
            <a:custGeom>
              <a:avLst/>
              <a:gdLst/>
              <a:ahLst/>
              <a:cxnLst/>
              <a:rect l="l" t="t" r="r" b="b"/>
              <a:pathLst>
                <a:path w="20439" h="5441" extrusionOk="0">
                  <a:moveTo>
                    <a:pt x="1" y="1"/>
                  </a:moveTo>
                  <a:lnTo>
                    <a:pt x="14" y="53"/>
                  </a:lnTo>
                  <a:cubicBezTo>
                    <a:pt x="7628" y="1161"/>
                    <a:pt x="14270" y="3254"/>
                    <a:pt x="20290" y="5441"/>
                  </a:cubicBezTo>
                  <a:lnTo>
                    <a:pt x="20439" y="5441"/>
                  </a:lnTo>
                  <a:cubicBezTo>
                    <a:pt x="14377" y="3228"/>
                    <a:pt x="7670" y="1106"/>
                    <a:pt x="1"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1" name="Google Shape;241;p2"/>
          <p:cNvSpPr txBox="1">
            <a:spLocks noGrp="1"/>
          </p:cNvSpPr>
          <p:nvPr>
            <p:ph type="ctrTitle"/>
          </p:nvPr>
        </p:nvSpPr>
        <p:spPr>
          <a:xfrm>
            <a:off x="1572433" y="955967"/>
            <a:ext cx="9047200" cy="16324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96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242" name="Google Shape;242;p2"/>
          <p:cNvSpPr txBox="1">
            <a:spLocks noGrp="1"/>
          </p:cNvSpPr>
          <p:nvPr>
            <p:ph type="subTitle" idx="1"/>
          </p:nvPr>
        </p:nvSpPr>
        <p:spPr>
          <a:xfrm>
            <a:off x="3248600" y="2543368"/>
            <a:ext cx="5694800" cy="72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2133"/>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13137869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slide" type="title">
  <p:cSld name="1_Title slide">
    <p:spTree>
      <p:nvGrpSpPr>
        <p:cNvPr id="1" name="Shape 8"/>
        <p:cNvGrpSpPr/>
        <p:nvPr/>
      </p:nvGrpSpPr>
      <p:grpSpPr>
        <a:xfrm>
          <a:off x="0" y="0"/>
          <a:ext cx="0" cy="0"/>
          <a:chOff x="0" y="0"/>
          <a:chExt cx="0" cy="0"/>
        </a:xfrm>
      </p:grpSpPr>
      <p:sp>
        <p:nvSpPr>
          <p:cNvPr id="9" name="Google Shape;9;p2"/>
          <p:cNvSpPr/>
          <p:nvPr/>
        </p:nvSpPr>
        <p:spPr>
          <a:xfrm>
            <a:off x="13" y="1423695"/>
            <a:ext cx="2963304" cy="1901549"/>
          </a:xfrm>
          <a:custGeom>
            <a:avLst/>
            <a:gdLst/>
            <a:ahLst/>
            <a:cxnLst/>
            <a:rect l="l" t="t" r="r" b="b"/>
            <a:pathLst>
              <a:path w="9746" h="6254" extrusionOk="0">
                <a:moveTo>
                  <a:pt x="0" y="1"/>
                </a:moveTo>
                <a:lnTo>
                  <a:pt x="0" y="6092"/>
                </a:lnTo>
                <a:cubicBezTo>
                  <a:pt x="39" y="6131"/>
                  <a:pt x="94" y="6157"/>
                  <a:pt x="162" y="6186"/>
                </a:cubicBezTo>
                <a:cubicBezTo>
                  <a:pt x="282" y="6238"/>
                  <a:pt x="405" y="6254"/>
                  <a:pt x="541" y="6254"/>
                </a:cubicBezTo>
                <a:cubicBezTo>
                  <a:pt x="849" y="6254"/>
                  <a:pt x="1160" y="6092"/>
                  <a:pt x="1335" y="5833"/>
                </a:cubicBezTo>
                <a:cubicBezTo>
                  <a:pt x="1371" y="6021"/>
                  <a:pt x="1570" y="6139"/>
                  <a:pt x="1763" y="6139"/>
                </a:cubicBezTo>
                <a:cubicBezTo>
                  <a:pt x="1792" y="6139"/>
                  <a:pt x="1822" y="6136"/>
                  <a:pt x="1850" y="6131"/>
                </a:cubicBezTo>
                <a:cubicBezTo>
                  <a:pt x="2064" y="6076"/>
                  <a:pt x="2242" y="5930"/>
                  <a:pt x="2388" y="5781"/>
                </a:cubicBezTo>
                <a:cubicBezTo>
                  <a:pt x="2709" y="6054"/>
                  <a:pt x="3132" y="6222"/>
                  <a:pt x="3560" y="6222"/>
                </a:cubicBezTo>
                <a:cubicBezTo>
                  <a:pt x="3619" y="6222"/>
                  <a:pt x="3679" y="6219"/>
                  <a:pt x="3739" y="6212"/>
                </a:cubicBezTo>
                <a:cubicBezTo>
                  <a:pt x="4225" y="6173"/>
                  <a:pt x="4685" y="5930"/>
                  <a:pt x="4980" y="5551"/>
                </a:cubicBezTo>
                <a:cubicBezTo>
                  <a:pt x="5085" y="5759"/>
                  <a:pt x="5328" y="5857"/>
                  <a:pt x="5556" y="5857"/>
                </a:cubicBezTo>
                <a:cubicBezTo>
                  <a:pt x="5595" y="5857"/>
                  <a:pt x="5633" y="5855"/>
                  <a:pt x="5670" y="5849"/>
                </a:cubicBezTo>
                <a:cubicBezTo>
                  <a:pt x="5939" y="5807"/>
                  <a:pt x="6169" y="5658"/>
                  <a:pt x="6399" y="5509"/>
                </a:cubicBezTo>
                <a:cubicBezTo>
                  <a:pt x="6464" y="5683"/>
                  <a:pt x="6653" y="5781"/>
                  <a:pt x="6838" y="5781"/>
                </a:cubicBezTo>
                <a:cubicBezTo>
                  <a:pt x="6955" y="5781"/>
                  <a:pt x="7071" y="5742"/>
                  <a:pt x="7154" y="5658"/>
                </a:cubicBezTo>
                <a:cubicBezTo>
                  <a:pt x="7291" y="5764"/>
                  <a:pt x="7465" y="5815"/>
                  <a:pt x="7640" y="5815"/>
                </a:cubicBezTo>
                <a:cubicBezTo>
                  <a:pt x="7844" y="5815"/>
                  <a:pt x="8049" y="5744"/>
                  <a:pt x="8194" y="5606"/>
                </a:cubicBezTo>
                <a:cubicBezTo>
                  <a:pt x="8274" y="5684"/>
                  <a:pt x="8385" y="5725"/>
                  <a:pt x="8496" y="5725"/>
                </a:cubicBezTo>
                <a:cubicBezTo>
                  <a:pt x="8591" y="5725"/>
                  <a:pt x="8686" y="5695"/>
                  <a:pt x="8761" y="5632"/>
                </a:cubicBezTo>
                <a:cubicBezTo>
                  <a:pt x="8798" y="5704"/>
                  <a:pt x="8883" y="5727"/>
                  <a:pt x="8971" y="5727"/>
                </a:cubicBezTo>
                <a:cubicBezTo>
                  <a:pt x="9014" y="5727"/>
                  <a:pt x="9058" y="5721"/>
                  <a:pt x="9098" y="5713"/>
                </a:cubicBezTo>
                <a:cubicBezTo>
                  <a:pt x="9260" y="5700"/>
                  <a:pt x="9435" y="5671"/>
                  <a:pt x="9597" y="5645"/>
                </a:cubicBezTo>
                <a:cubicBezTo>
                  <a:pt x="9626" y="5645"/>
                  <a:pt x="9652" y="5632"/>
                  <a:pt x="9678" y="5619"/>
                </a:cubicBezTo>
                <a:cubicBezTo>
                  <a:pt x="9746" y="5551"/>
                  <a:pt x="9626" y="5457"/>
                  <a:pt x="9532" y="5457"/>
                </a:cubicBezTo>
                <a:cubicBezTo>
                  <a:pt x="9435" y="5457"/>
                  <a:pt x="9328" y="5483"/>
                  <a:pt x="9247" y="5538"/>
                </a:cubicBezTo>
                <a:cubicBezTo>
                  <a:pt x="9227" y="5452"/>
                  <a:pt x="9148" y="5402"/>
                  <a:pt x="9070" y="5402"/>
                </a:cubicBezTo>
                <a:cubicBezTo>
                  <a:pt x="9047" y="5402"/>
                  <a:pt x="9025" y="5406"/>
                  <a:pt x="9004" y="5415"/>
                </a:cubicBezTo>
                <a:cubicBezTo>
                  <a:pt x="8978" y="5444"/>
                  <a:pt x="8949" y="5457"/>
                  <a:pt x="8923" y="5470"/>
                </a:cubicBezTo>
                <a:cubicBezTo>
                  <a:pt x="8916" y="5471"/>
                  <a:pt x="8910" y="5472"/>
                  <a:pt x="8903" y="5472"/>
                </a:cubicBezTo>
                <a:cubicBezTo>
                  <a:pt x="8833" y="5472"/>
                  <a:pt x="8783" y="5410"/>
                  <a:pt x="8735" y="5363"/>
                </a:cubicBezTo>
                <a:cubicBezTo>
                  <a:pt x="8599" y="5201"/>
                  <a:pt x="8437" y="5065"/>
                  <a:pt x="8236" y="5010"/>
                </a:cubicBezTo>
                <a:cubicBezTo>
                  <a:pt x="8180" y="4996"/>
                  <a:pt x="8123" y="4988"/>
                  <a:pt x="8066" y="4988"/>
                </a:cubicBezTo>
                <a:cubicBezTo>
                  <a:pt x="7913" y="4988"/>
                  <a:pt x="7761" y="5041"/>
                  <a:pt x="7653" y="5159"/>
                </a:cubicBezTo>
                <a:cubicBezTo>
                  <a:pt x="7721" y="5078"/>
                  <a:pt x="7303" y="4848"/>
                  <a:pt x="7248" y="4835"/>
                </a:cubicBezTo>
                <a:cubicBezTo>
                  <a:pt x="7178" y="4810"/>
                  <a:pt x="7108" y="4795"/>
                  <a:pt x="7040" y="4795"/>
                </a:cubicBezTo>
                <a:cubicBezTo>
                  <a:pt x="6927" y="4795"/>
                  <a:pt x="6821" y="4835"/>
                  <a:pt x="6736" y="4929"/>
                </a:cubicBezTo>
                <a:cubicBezTo>
                  <a:pt x="6655" y="4537"/>
                  <a:pt x="6344" y="4200"/>
                  <a:pt x="5952" y="4106"/>
                </a:cubicBezTo>
                <a:cubicBezTo>
                  <a:pt x="5874" y="4087"/>
                  <a:pt x="5794" y="4078"/>
                  <a:pt x="5714" y="4078"/>
                </a:cubicBezTo>
                <a:cubicBezTo>
                  <a:pt x="5392" y="4078"/>
                  <a:pt x="5067" y="4223"/>
                  <a:pt x="4873" y="4472"/>
                </a:cubicBezTo>
                <a:cubicBezTo>
                  <a:pt x="4873" y="4275"/>
                  <a:pt x="4674" y="4135"/>
                  <a:pt x="4483" y="4135"/>
                </a:cubicBezTo>
                <a:cubicBezTo>
                  <a:pt x="4410" y="4135"/>
                  <a:pt x="4339" y="4155"/>
                  <a:pt x="4280" y="4200"/>
                </a:cubicBezTo>
                <a:cubicBezTo>
                  <a:pt x="4307" y="3976"/>
                  <a:pt x="4076" y="3810"/>
                  <a:pt x="3865" y="3810"/>
                </a:cubicBezTo>
                <a:cubicBezTo>
                  <a:pt x="3771" y="3810"/>
                  <a:pt x="3681" y="3843"/>
                  <a:pt x="3619" y="3918"/>
                </a:cubicBezTo>
                <a:cubicBezTo>
                  <a:pt x="3765" y="3458"/>
                  <a:pt x="3551" y="2904"/>
                  <a:pt x="3133" y="2690"/>
                </a:cubicBezTo>
                <a:cubicBezTo>
                  <a:pt x="2993" y="2620"/>
                  <a:pt x="2838" y="2587"/>
                  <a:pt x="2683" y="2587"/>
                </a:cubicBezTo>
                <a:cubicBezTo>
                  <a:pt x="2358" y="2587"/>
                  <a:pt x="2032" y="2734"/>
                  <a:pt x="1850" y="2998"/>
                </a:cubicBezTo>
                <a:cubicBezTo>
                  <a:pt x="1837" y="2674"/>
                  <a:pt x="1837" y="2337"/>
                  <a:pt x="1675" y="2055"/>
                </a:cubicBezTo>
                <a:cubicBezTo>
                  <a:pt x="1540" y="1839"/>
                  <a:pt x="1299" y="1679"/>
                  <a:pt x="1060" y="1679"/>
                </a:cubicBezTo>
                <a:cubicBezTo>
                  <a:pt x="984" y="1679"/>
                  <a:pt x="908" y="1695"/>
                  <a:pt x="836" y="1731"/>
                </a:cubicBezTo>
                <a:cubicBezTo>
                  <a:pt x="983" y="1498"/>
                  <a:pt x="753" y="1153"/>
                  <a:pt x="486" y="1153"/>
                </a:cubicBezTo>
                <a:cubicBezTo>
                  <a:pt x="459" y="1153"/>
                  <a:pt x="432" y="1157"/>
                  <a:pt x="405" y="1164"/>
                </a:cubicBezTo>
                <a:cubicBezTo>
                  <a:pt x="593" y="1109"/>
                  <a:pt x="486" y="584"/>
                  <a:pt x="431" y="474"/>
                </a:cubicBezTo>
                <a:cubicBezTo>
                  <a:pt x="350" y="260"/>
                  <a:pt x="188" y="98"/>
                  <a:pt x="0" y="1"/>
                </a:cubicBezTo>
                <a:close/>
              </a:path>
            </a:pathLst>
          </a:custGeom>
          <a:solidFill>
            <a:srgbClr val="FFFFFF">
              <a:alpha val="665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 name="Google Shape;10;p2"/>
          <p:cNvSpPr/>
          <p:nvPr/>
        </p:nvSpPr>
        <p:spPr>
          <a:xfrm>
            <a:off x="7285281" y="1963665"/>
            <a:ext cx="7655759" cy="2362495"/>
          </a:xfrm>
          <a:custGeom>
            <a:avLst/>
            <a:gdLst/>
            <a:ahLst/>
            <a:cxnLst/>
            <a:rect l="l" t="t" r="r" b="b"/>
            <a:pathLst>
              <a:path w="25179" h="7770" extrusionOk="0">
                <a:moveTo>
                  <a:pt x="14617" y="1"/>
                </a:moveTo>
                <a:cubicBezTo>
                  <a:pt x="14115" y="1"/>
                  <a:pt x="13614" y="119"/>
                  <a:pt x="13178" y="367"/>
                </a:cubicBezTo>
                <a:cubicBezTo>
                  <a:pt x="12394" y="827"/>
                  <a:pt x="11869" y="1705"/>
                  <a:pt x="11908" y="2596"/>
                </a:cubicBezTo>
                <a:cubicBezTo>
                  <a:pt x="11762" y="2521"/>
                  <a:pt x="11601" y="2486"/>
                  <a:pt x="11439" y="2486"/>
                </a:cubicBezTo>
                <a:cubicBezTo>
                  <a:pt x="10959" y="2486"/>
                  <a:pt x="10471" y="2792"/>
                  <a:pt x="10330" y="3257"/>
                </a:cubicBezTo>
                <a:cubicBezTo>
                  <a:pt x="10252" y="2751"/>
                  <a:pt x="9765" y="2334"/>
                  <a:pt x="9262" y="2334"/>
                </a:cubicBezTo>
                <a:cubicBezTo>
                  <a:pt x="9240" y="2334"/>
                  <a:pt x="9218" y="2335"/>
                  <a:pt x="9196" y="2337"/>
                </a:cubicBezTo>
                <a:cubicBezTo>
                  <a:pt x="8655" y="2366"/>
                  <a:pt x="8195" y="2852"/>
                  <a:pt x="8182" y="3390"/>
                </a:cubicBezTo>
                <a:cubicBezTo>
                  <a:pt x="8113" y="3275"/>
                  <a:pt x="7989" y="3221"/>
                  <a:pt x="7860" y="3221"/>
                </a:cubicBezTo>
                <a:cubicBezTo>
                  <a:pt x="7736" y="3221"/>
                  <a:pt x="7607" y="3271"/>
                  <a:pt x="7521" y="3364"/>
                </a:cubicBezTo>
                <a:cubicBezTo>
                  <a:pt x="7346" y="3552"/>
                  <a:pt x="7346" y="3850"/>
                  <a:pt x="7440" y="4093"/>
                </a:cubicBezTo>
                <a:cubicBezTo>
                  <a:pt x="7393" y="4050"/>
                  <a:pt x="7333" y="4031"/>
                  <a:pt x="7270" y="4031"/>
                </a:cubicBezTo>
                <a:cubicBezTo>
                  <a:pt x="7118" y="4031"/>
                  <a:pt x="6954" y="4147"/>
                  <a:pt x="6954" y="4310"/>
                </a:cubicBezTo>
                <a:cubicBezTo>
                  <a:pt x="6845" y="3955"/>
                  <a:pt x="6475" y="3760"/>
                  <a:pt x="6101" y="3760"/>
                </a:cubicBezTo>
                <a:cubicBezTo>
                  <a:pt x="5917" y="3760"/>
                  <a:pt x="5733" y="3807"/>
                  <a:pt x="5577" y="3905"/>
                </a:cubicBezTo>
                <a:cubicBezTo>
                  <a:pt x="5104" y="4200"/>
                  <a:pt x="4903" y="4783"/>
                  <a:pt x="4874" y="5334"/>
                </a:cubicBezTo>
                <a:cubicBezTo>
                  <a:pt x="4800" y="5267"/>
                  <a:pt x="4701" y="5234"/>
                  <a:pt x="4601" y="5234"/>
                </a:cubicBezTo>
                <a:cubicBezTo>
                  <a:pt x="4482" y="5234"/>
                  <a:pt x="4362" y="5281"/>
                  <a:pt x="4281" y="5376"/>
                </a:cubicBezTo>
                <a:cubicBezTo>
                  <a:pt x="4145" y="5538"/>
                  <a:pt x="4174" y="5820"/>
                  <a:pt x="4349" y="5956"/>
                </a:cubicBezTo>
                <a:cubicBezTo>
                  <a:pt x="4128" y="5889"/>
                  <a:pt x="3900" y="5829"/>
                  <a:pt x="3670" y="5829"/>
                </a:cubicBezTo>
                <a:cubicBezTo>
                  <a:pt x="3577" y="5829"/>
                  <a:pt x="3483" y="5839"/>
                  <a:pt x="3390" y="5862"/>
                </a:cubicBezTo>
                <a:cubicBezTo>
                  <a:pt x="3079" y="5943"/>
                  <a:pt x="2810" y="6267"/>
                  <a:pt x="2904" y="6578"/>
                </a:cubicBezTo>
                <a:cubicBezTo>
                  <a:pt x="2844" y="6546"/>
                  <a:pt x="2780" y="6531"/>
                  <a:pt x="2715" y="6531"/>
                </a:cubicBezTo>
                <a:cubicBezTo>
                  <a:pt x="2457" y="6531"/>
                  <a:pt x="2196" y="6765"/>
                  <a:pt x="2230" y="7035"/>
                </a:cubicBezTo>
                <a:cubicBezTo>
                  <a:pt x="2090" y="6891"/>
                  <a:pt x="1893" y="6824"/>
                  <a:pt x="1693" y="6824"/>
                </a:cubicBezTo>
                <a:cubicBezTo>
                  <a:pt x="1369" y="6824"/>
                  <a:pt x="1036" y="6999"/>
                  <a:pt x="918" y="7307"/>
                </a:cubicBezTo>
                <a:cubicBezTo>
                  <a:pt x="828" y="7291"/>
                  <a:pt x="738" y="7283"/>
                  <a:pt x="648" y="7283"/>
                </a:cubicBezTo>
                <a:cubicBezTo>
                  <a:pt x="430" y="7283"/>
                  <a:pt x="212" y="7329"/>
                  <a:pt x="1" y="7414"/>
                </a:cubicBezTo>
                <a:cubicBezTo>
                  <a:pt x="346" y="7540"/>
                  <a:pt x="715" y="7602"/>
                  <a:pt x="1086" y="7602"/>
                </a:cubicBezTo>
                <a:cubicBezTo>
                  <a:pt x="1352" y="7602"/>
                  <a:pt x="1618" y="7570"/>
                  <a:pt x="1877" y="7508"/>
                </a:cubicBezTo>
                <a:cubicBezTo>
                  <a:pt x="1976" y="7656"/>
                  <a:pt x="2150" y="7730"/>
                  <a:pt x="2325" y="7730"/>
                </a:cubicBezTo>
                <a:cubicBezTo>
                  <a:pt x="2488" y="7730"/>
                  <a:pt x="2651" y="7666"/>
                  <a:pt x="2755" y="7537"/>
                </a:cubicBezTo>
                <a:cubicBezTo>
                  <a:pt x="2887" y="7695"/>
                  <a:pt x="3086" y="7769"/>
                  <a:pt x="3288" y="7769"/>
                </a:cubicBezTo>
                <a:cubicBezTo>
                  <a:pt x="3581" y="7769"/>
                  <a:pt x="3879" y="7613"/>
                  <a:pt x="3983" y="7333"/>
                </a:cubicBezTo>
                <a:cubicBezTo>
                  <a:pt x="4244" y="7552"/>
                  <a:pt x="4573" y="7652"/>
                  <a:pt x="4906" y="7652"/>
                </a:cubicBezTo>
                <a:cubicBezTo>
                  <a:pt x="5558" y="7652"/>
                  <a:pt x="6228" y="7270"/>
                  <a:pt x="6442" y="6646"/>
                </a:cubicBezTo>
                <a:cubicBezTo>
                  <a:pt x="6622" y="6888"/>
                  <a:pt x="6921" y="7010"/>
                  <a:pt x="7220" y="7010"/>
                </a:cubicBezTo>
                <a:cubicBezTo>
                  <a:pt x="7501" y="7010"/>
                  <a:pt x="7783" y="6902"/>
                  <a:pt x="7965" y="6685"/>
                </a:cubicBezTo>
                <a:cubicBezTo>
                  <a:pt x="8007" y="7009"/>
                  <a:pt x="8289" y="7294"/>
                  <a:pt x="8613" y="7320"/>
                </a:cubicBezTo>
                <a:cubicBezTo>
                  <a:pt x="8638" y="7323"/>
                  <a:pt x="8664" y="7324"/>
                  <a:pt x="8690" y="7324"/>
                </a:cubicBezTo>
                <a:cubicBezTo>
                  <a:pt x="8989" y="7324"/>
                  <a:pt x="9284" y="7120"/>
                  <a:pt x="9371" y="6834"/>
                </a:cubicBezTo>
                <a:cubicBezTo>
                  <a:pt x="9776" y="7292"/>
                  <a:pt x="10383" y="7519"/>
                  <a:pt x="10991" y="7519"/>
                </a:cubicBezTo>
                <a:cubicBezTo>
                  <a:pt x="11656" y="7519"/>
                  <a:pt x="12323" y="7247"/>
                  <a:pt x="12731" y="6711"/>
                </a:cubicBezTo>
                <a:cubicBezTo>
                  <a:pt x="13035" y="7174"/>
                  <a:pt x="13572" y="7456"/>
                  <a:pt x="14126" y="7456"/>
                </a:cubicBezTo>
                <a:cubicBezTo>
                  <a:pt x="14138" y="7456"/>
                  <a:pt x="14151" y="7456"/>
                  <a:pt x="14163" y="7456"/>
                </a:cubicBezTo>
                <a:cubicBezTo>
                  <a:pt x="14717" y="7440"/>
                  <a:pt x="15255" y="7116"/>
                  <a:pt x="15540" y="6646"/>
                </a:cubicBezTo>
                <a:cubicBezTo>
                  <a:pt x="15721" y="6899"/>
                  <a:pt x="16030" y="7034"/>
                  <a:pt x="16336" y="7034"/>
                </a:cubicBezTo>
                <a:cubicBezTo>
                  <a:pt x="16535" y="7034"/>
                  <a:pt x="16732" y="6977"/>
                  <a:pt x="16891" y="6860"/>
                </a:cubicBezTo>
                <a:cubicBezTo>
                  <a:pt x="17133" y="7103"/>
                  <a:pt x="17472" y="7221"/>
                  <a:pt x="17812" y="7221"/>
                </a:cubicBezTo>
                <a:cubicBezTo>
                  <a:pt x="18226" y="7221"/>
                  <a:pt x="18643" y="7046"/>
                  <a:pt x="18887" y="6711"/>
                </a:cubicBezTo>
                <a:cubicBezTo>
                  <a:pt x="19062" y="7252"/>
                  <a:pt x="19603" y="7644"/>
                  <a:pt x="20157" y="7657"/>
                </a:cubicBezTo>
                <a:cubicBezTo>
                  <a:pt x="20166" y="7657"/>
                  <a:pt x="20176" y="7657"/>
                  <a:pt x="20185" y="7657"/>
                </a:cubicBezTo>
                <a:cubicBezTo>
                  <a:pt x="20742" y="7657"/>
                  <a:pt x="21268" y="7285"/>
                  <a:pt x="21466" y="6766"/>
                </a:cubicBezTo>
                <a:cubicBezTo>
                  <a:pt x="21554" y="6951"/>
                  <a:pt x="21762" y="7054"/>
                  <a:pt x="21967" y="7054"/>
                </a:cubicBezTo>
                <a:cubicBezTo>
                  <a:pt x="22107" y="7054"/>
                  <a:pt x="22245" y="7006"/>
                  <a:pt x="22344" y="6902"/>
                </a:cubicBezTo>
                <a:cubicBezTo>
                  <a:pt x="22549" y="7259"/>
                  <a:pt x="22961" y="7443"/>
                  <a:pt x="23372" y="7443"/>
                </a:cubicBezTo>
                <a:cubicBezTo>
                  <a:pt x="23722" y="7443"/>
                  <a:pt x="24070" y="7309"/>
                  <a:pt x="24288" y="7035"/>
                </a:cubicBezTo>
                <a:cubicBezTo>
                  <a:pt x="24518" y="7307"/>
                  <a:pt x="24829" y="7495"/>
                  <a:pt x="25179" y="7589"/>
                </a:cubicBezTo>
                <a:lnTo>
                  <a:pt x="25179" y="3824"/>
                </a:lnTo>
                <a:cubicBezTo>
                  <a:pt x="25098" y="3876"/>
                  <a:pt x="25056" y="3944"/>
                  <a:pt x="25085" y="4025"/>
                </a:cubicBezTo>
                <a:cubicBezTo>
                  <a:pt x="24949" y="3714"/>
                  <a:pt x="24651" y="3487"/>
                  <a:pt x="24327" y="3432"/>
                </a:cubicBezTo>
                <a:cubicBezTo>
                  <a:pt x="24288" y="3427"/>
                  <a:pt x="24248" y="3424"/>
                  <a:pt x="24209" y="3424"/>
                </a:cubicBezTo>
                <a:cubicBezTo>
                  <a:pt x="23920" y="3424"/>
                  <a:pt x="23627" y="3557"/>
                  <a:pt x="23436" y="3782"/>
                </a:cubicBezTo>
                <a:cubicBezTo>
                  <a:pt x="23504" y="3364"/>
                  <a:pt x="23180" y="2920"/>
                  <a:pt x="22762" y="2852"/>
                </a:cubicBezTo>
                <a:cubicBezTo>
                  <a:pt x="22723" y="2846"/>
                  <a:pt x="22684" y="2843"/>
                  <a:pt x="22645" y="2843"/>
                </a:cubicBezTo>
                <a:cubicBezTo>
                  <a:pt x="22264" y="2843"/>
                  <a:pt x="21889" y="3134"/>
                  <a:pt x="21816" y="3513"/>
                </a:cubicBezTo>
                <a:cubicBezTo>
                  <a:pt x="21807" y="3245"/>
                  <a:pt x="21533" y="3059"/>
                  <a:pt x="21275" y="3059"/>
                </a:cubicBezTo>
                <a:cubicBezTo>
                  <a:pt x="21155" y="3059"/>
                  <a:pt x="21039" y="3099"/>
                  <a:pt x="20954" y="3189"/>
                </a:cubicBezTo>
                <a:cubicBezTo>
                  <a:pt x="20954" y="2797"/>
                  <a:pt x="20698" y="2405"/>
                  <a:pt x="20332" y="2243"/>
                </a:cubicBezTo>
                <a:cubicBezTo>
                  <a:pt x="20206" y="2184"/>
                  <a:pt x="20065" y="2156"/>
                  <a:pt x="19923" y="2156"/>
                </a:cubicBezTo>
                <a:cubicBezTo>
                  <a:pt x="19671" y="2156"/>
                  <a:pt x="19415" y="2246"/>
                  <a:pt x="19224" y="2418"/>
                </a:cubicBezTo>
                <a:cubicBezTo>
                  <a:pt x="19321" y="1880"/>
                  <a:pt x="18874" y="1352"/>
                  <a:pt x="18349" y="1190"/>
                </a:cubicBezTo>
                <a:cubicBezTo>
                  <a:pt x="18229" y="1153"/>
                  <a:pt x="18108" y="1137"/>
                  <a:pt x="17989" y="1137"/>
                </a:cubicBezTo>
                <a:cubicBezTo>
                  <a:pt x="17625" y="1137"/>
                  <a:pt x="17266" y="1285"/>
                  <a:pt x="16930" y="1446"/>
                </a:cubicBezTo>
                <a:cubicBezTo>
                  <a:pt x="16875" y="866"/>
                  <a:pt x="16337" y="435"/>
                  <a:pt x="15783" y="218"/>
                </a:cubicBezTo>
                <a:cubicBezTo>
                  <a:pt x="15414" y="75"/>
                  <a:pt x="15015" y="1"/>
                  <a:pt x="14617" y="1"/>
                </a:cubicBezTo>
                <a:close/>
              </a:path>
            </a:pathLst>
          </a:custGeom>
          <a:solidFill>
            <a:srgbClr val="FFFFFF">
              <a:alpha val="665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1880827" y="3335466"/>
            <a:ext cx="10320447" cy="1055091"/>
          </a:xfrm>
          <a:custGeom>
            <a:avLst/>
            <a:gdLst/>
            <a:ahLst/>
            <a:cxnLst/>
            <a:rect l="l" t="t" r="r" b="b"/>
            <a:pathLst>
              <a:path w="37099" h="4687" extrusionOk="0">
                <a:moveTo>
                  <a:pt x="29289" y="0"/>
                </a:moveTo>
                <a:cubicBezTo>
                  <a:pt x="28606" y="0"/>
                  <a:pt x="27911" y="10"/>
                  <a:pt x="27217" y="28"/>
                </a:cubicBezTo>
                <a:cubicBezTo>
                  <a:pt x="18981" y="245"/>
                  <a:pt x="8493" y="2688"/>
                  <a:pt x="1" y="4687"/>
                </a:cubicBezTo>
                <a:lnTo>
                  <a:pt x="37099" y="4687"/>
                </a:lnTo>
                <a:lnTo>
                  <a:pt x="37099" y="731"/>
                </a:lnTo>
                <a:cubicBezTo>
                  <a:pt x="35742" y="225"/>
                  <a:pt x="32651" y="0"/>
                  <a:pt x="2928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6195517" y="3335467"/>
            <a:ext cx="6227487" cy="548593"/>
          </a:xfrm>
          <a:custGeom>
            <a:avLst/>
            <a:gdLst/>
            <a:ahLst/>
            <a:cxnLst/>
            <a:rect l="l" t="t" r="r" b="b"/>
            <a:pathLst>
              <a:path w="22386" h="2437" extrusionOk="0">
                <a:moveTo>
                  <a:pt x="13758" y="0"/>
                </a:moveTo>
                <a:cubicBezTo>
                  <a:pt x="13081" y="0"/>
                  <a:pt x="12393" y="10"/>
                  <a:pt x="11707" y="28"/>
                </a:cubicBezTo>
                <a:cubicBezTo>
                  <a:pt x="8305" y="109"/>
                  <a:pt x="4511" y="582"/>
                  <a:pt x="623" y="1256"/>
                </a:cubicBezTo>
                <a:cubicBezTo>
                  <a:pt x="516" y="1311"/>
                  <a:pt x="422" y="1379"/>
                  <a:pt x="367" y="1447"/>
                </a:cubicBezTo>
                <a:cubicBezTo>
                  <a:pt x="1" y="1822"/>
                  <a:pt x="3053" y="2040"/>
                  <a:pt x="5976" y="2040"/>
                </a:cubicBezTo>
                <a:cubicBezTo>
                  <a:pt x="7140" y="2040"/>
                  <a:pt x="8284" y="2006"/>
                  <a:pt x="9183" y="1933"/>
                </a:cubicBezTo>
                <a:cubicBezTo>
                  <a:pt x="12355" y="1661"/>
                  <a:pt x="13881" y="1298"/>
                  <a:pt x="13881" y="1298"/>
                </a:cubicBezTo>
                <a:lnTo>
                  <a:pt x="13881" y="1298"/>
                </a:lnTo>
                <a:cubicBezTo>
                  <a:pt x="13881" y="1298"/>
                  <a:pt x="11626" y="2325"/>
                  <a:pt x="12423" y="2432"/>
                </a:cubicBezTo>
                <a:cubicBezTo>
                  <a:pt x="12446" y="2435"/>
                  <a:pt x="12476" y="2437"/>
                  <a:pt x="12513" y="2437"/>
                </a:cubicBezTo>
                <a:cubicBezTo>
                  <a:pt x="13747" y="2437"/>
                  <a:pt x="22386" y="741"/>
                  <a:pt x="18809" y="219"/>
                </a:cubicBezTo>
                <a:cubicBezTo>
                  <a:pt x="17366" y="70"/>
                  <a:pt x="15601" y="0"/>
                  <a:pt x="13758"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4393696" y="3408629"/>
            <a:ext cx="8231265" cy="979004"/>
          </a:xfrm>
          <a:custGeom>
            <a:avLst/>
            <a:gdLst/>
            <a:ahLst/>
            <a:cxnLst/>
            <a:rect l="l" t="t" r="r" b="b"/>
            <a:pathLst>
              <a:path w="29589" h="4349" extrusionOk="0">
                <a:moveTo>
                  <a:pt x="26229" y="1"/>
                </a:moveTo>
                <a:cubicBezTo>
                  <a:pt x="29589" y="1088"/>
                  <a:pt x="26172" y="4162"/>
                  <a:pt x="18058" y="4162"/>
                </a:cubicBezTo>
                <a:cubicBezTo>
                  <a:pt x="17299" y="4162"/>
                  <a:pt x="16499" y="4135"/>
                  <a:pt x="15660" y="4077"/>
                </a:cubicBezTo>
                <a:cubicBezTo>
                  <a:pt x="6358" y="3442"/>
                  <a:pt x="4819" y="1958"/>
                  <a:pt x="5778" y="1161"/>
                </a:cubicBezTo>
                <a:lnTo>
                  <a:pt x="5778" y="1161"/>
                </a:lnTo>
                <a:cubicBezTo>
                  <a:pt x="3902" y="1498"/>
                  <a:pt x="2010" y="1877"/>
                  <a:pt x="147" y="2269"/>
                </a:cubicBezTo>
                <a:lnTo>
                  <a:pt x="1" y="4349"/>
                </a:lnTo>
                <a:lnTo>
                  <a:pt x="28066" y="4349"/>
                </a:lnTo>
                <a:lnTo>
                  <a:pt x="28066" y="406"/>
                </a:lnTo>
                <a:cubicBezTo>
                  <a:pt x="27622" y="244"/>
                  <a:pt x="26987" y="108"/>
                  <a:pt x="2622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0" y="3354602"/>
            <a:ext cx="6339040" cy="1033029"/>
          </a:xfrm>
          <a:custGeom>
            <a:avLst/>
            <a:gdLst/>
            <a:ahLst/>
            <a:cxnLst/>
            <a:rect l="l" t="t" r="r" b="b"/>
            <a:pathLst>
              <a:path w="22787" h="4589" extrusionOk="0">
                <a:moveTo>
                  <a:pt x="3161" y="1"/>
                </a:moveTo>
                <a:cubicBezTo>
                  <a:pt x="1090" y="1"/>
                  <a:pt x="0" y="199"/>
                  <a:pt x="0" y="199"/>
                </a:cubicBezTo>
                <a:lnTo>
                  <a:pt x="0" y="4589"/>
                </a:lnTo>
                <a:lnTo>
                  <a:pt x="22787" y="4589"/>
                </a:lnTo>
                <a:cubicBezTo>
                  <a:pt x="22787" y="4589"/>
                  <a:pt x="18128" y="2036"/>
                  <a:pt x="11029" y="766"/>
                </a:cubicBezTo>
                <a:cubicBezTo>
                  <a:pt x="7669" y="160"/>
                  <a:pt x="5020" y="1"/>
                  <a:pt x="316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0" y="3354602"/>
            <a:ext cx="6339040" cy="1033029"/>
          </a:xfrm>
          <a:custGeom>
            <a:avLst/>
            <a:gdLst/>
            <a:ahLst/>
            <a:cxnLst/>
            <a:rect l="l" t="t" r="r" b="b"/>
            <a:pathLst>
              <a:path w="22787" h="4589" extrusionOk="0">
                <a:moveTo>
                  <a:pt x="3161" y="1"/>
                </a:moveTo>
                <a:cubicBezTo>
                  <a:pt x="1090" y="1"/>
                  <a:pt x="0" y="199"/>
                  <a:pt x="0" y="199"/>
                </a:cubicBezTo>
                <a:lnTo>
                  <a:pt x="0" y="1038"/>
                </a:lnTo>
                <a:cubicBezTo>
                  <a:pt x="0" y="1038"/>
                  <a:pt x="1323" y="847"/>
                  <a:pt x="3600" y="847"/>
                </a:cubicBezTo>
                <a:cubicBezTo>
                  <a:pt x="5771" y="847"/>
                  <a:pt x="8808" y="1021"/>
                  <a:pt x="12393" y="1699"/>
                </a:cubicBezTo>
                <a:cubicBezTo>
                  <a:pt x="18656" y="2888"/>
                  <a:pt x="22787" y="4589"/>
                  <a:pt x="22787" y="4589"/>
                </a:cubicBezTo>
                <a:cubicBezTo>
                  <a:pt x="22787" y="4589"/>
                  <a:pt x="18128" y="2036"/>
                  <a:pt x="11029" y="766"/>
                </a:cubicBezTo>
                <a:cubicBezTo>
                  <a:pt x="7669" y="160"/>
                  <a:pt x="5020" y="1"/>
                  <a:pt x="3161"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0" y="3769029"/>
            <a:ext cx="6339040" cy="618603"/>
          </a:xfrm>
          <a:custGeom>
            <a:avLst/>
            <a:gdLst/>
            <a:ahLst/>
            <a:cxnLst/>
            <a:rect l="l" t="t" r="r" b="b"/>
            <a:pathLst>
              <a:path w="22787" h="2748" extrusionOk="0">
                <a:moveTo>
                  <a:pt x="2461" y="0"/>
                </a:moveTo>
                <a:cubicBezTo>
                  <a:pt x="1044" y="0"/>
                  <a:pt x="0" y="33"/>
                  <a:pt x="0" y="33"/>
                </a:cubicBezTo>
                <a:lnTo>
                  <a:pt x="0" y="2748"/>
                </a:lnTo>
                <a:lnTo>
                  <a:pt x="22787" y="2748"/>
                </a:lnTo>
                <a:cubicBezTo>
                  <a:pt x="22787" y="2748"/>
                  <a:pt x="9461" y="2045"/>
                  <a:pt x="8570" y="1802"/>
                </a:cubicBezTo>
                <a:cubicBezTo>
                  <a:pt x="7666" y="1546"/>
                  <a:pt x="11528" y="885"/>
                  <a:pt x="8761" y="370"/>
                </a:cubicBezTo>
                <a:cubicBezTo>
                  <a:pt x="7149" y="64"/>
                  <a:pt x="4440" y="0"/>
                  <a:pt x="2461"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11514186" y="3635539"/>
            <a:ext cx="687121" cy="643364"/>
          </a:xfrm>
          <a:custGeom>
            <a:avLst/>
            <a:gdLst/>
            <a:ahLst/>
            <a:cxnLst/>
            <a:rect l="l" t="t" r="r" b="b"/>
            <a:pathLst>
              <a:path w="2470" h="2858" extrusionOk="0">
                <a:moveTo>
                  <a:pt x="2253" y="1"/>
                </a:moveTo>
                <a:cubicBezTo>
                  <a:pt x="2237" y="1"/>
                  <a:pt x="2220" y="2"/>
                  <a:pt x="2201" y="4"/>
                </a:cubicBezTo>
                <a:cubicBezTo>
                  <a:pt x="2159" y="4"/>
                  <a:pt x="2120" y="4"/>
                  <a:pt x="2091" y="20"/>
                </a:cubicBezTo>
                <a:cubicBezTo>
                  <a:pt x="2052" y="33"/>
                  <a:pt x="2026" y="46"/>
                  <a:pt x="2010" y="72"/>
                </a:cubicBezTo>
                <a:cubicBezTo>
                  <a:pt x="1929" y="140"/>
                  <a:pt x="1890" y="234"/>
                  <a:pt x="1877" y="328"/>
                </a:cubicBezTo>
                <a:cubicBezTo>
                  <a:pt x="1832" y="293"/>
                  <a:pt x="1769" y="269"/>
                  <a:pt x="1708" y="269"/>
                </a:cubicBezTo>
                <a:cubicBezTo>
                  <a:pt x="1678" y="269"/>
                  <a:pt x="1648" y="275"/>
                  <a:pt x="1621" y="289"/>
                </a:cubicBezTo>
                <a:cubicBezTo>
                  <a:pt x="1540" y="328"/>
                  <a:pt x="1485" y="409"/>
                  <a:pt x="1485" y="490"/>
                </a:cubicBezTo>
                <a:cubicBezTo>
                  <a:pt x="1398" y="387"/>
                  <a:pt x="1250" y="322"/>
                  <a:pt x="1110" y="322"/>
                </a:cubicBezTo>
                <a:cubicBezTo>
                  <a:pt x="1052" y="322"/>
                  <a:pt x="995" y="333"/>
                  <a:pt x="944" y="357"/>
                </a:cubicBezTo>
                <a:cubicBezTo>
                  <a:pt x="756" y="425"/>
                  <a:pt x="649" y="668"/>
                  <a:pt x="756" y="830"/>
                </a:cubicBezTo>
                <a:cubicBezTo>
                  <a:pt x="737" y="822"/>
                  <a:pt x="718" y="818"/>
                  <a:pt x="698" y="818"/>
                </a:cubicBezTo>
                <a:cubicBezTo>
                  <a:pt x="647" y="818"/>
                  <a:pt x="596" y="844"/>
                  <a:pt x="568" y="882"/>
                </a:cubicBezTo>
                <a:cubicBezTo>
                  <a:pt x="526" y="937"/>
                  <a:pt x="539" y="1005"/>
                  <a:pt x="581" y="1057"/>
                </a:cubicBezTo>
                <a:cubicBezTo>
                  <a:pt x="471" y="1057"/>
                  <a:pt x="351" y="1086"/>
                  <a:pt x="257" y="1138"/>
                </a:cubicBezTo>
                <a:cubicBezTo>
                  <a:pt x="163" y="1193"/>
                  <a:pt x="82" y="1287"/>
                  <a:pt x="82" y="1397"/>
                </a:cubicBezTo>
                <a:cubicBezTo>
                  <a:pt x="66" y="1504"/>
                  <a:pt x="163" y="1611"/>
                  <a:pt x="283" y="1611"/>
                </a:cubicBezTo>
                <a:cubicBezTo>
                  <a:pt x="215" y="1611"/>
                  <a:pt x="147" y="1624"/>
                  <a:pt x="95" y="1653"/>
                </a:cubicBezTo>
                <a:cubicBezTo>
                  <a:pt x="40" y="1679"/>
                  <a:pt x="1" y="1734"/>
                  <a:pt x="14" y="1786"/>
                </a:cubicBezTo>
                <a:cubicBezTo>
                  <a:pt x="14" y="1854"/>
                  <a:pt x="95" y="1896"/>
                  <a:pt x="163" y="1922"/>
                </a:cubicBezTo>
                <a:cubicBezTo>
                  <a:pt x="40" y="2029"/>
                  <a:pt x="40" y="2220"/>
                  <a:pt x="147" y="2340"/>
                </a:cubicBezTo>
                <a:cubicBezTo>
                  <a:pt x="217" y="2428"/>
                  <a:pt x="334" y="2467"/>
                  <a:pt x="454" y="2467"/>
                </a:cubicBezTo>
                <a:cubicBezTo>
                  <a:pt x="501" y="2467"/>
                  <a:pt x="548" y="2461"/>
                  <a:pt x="594" y="2450"/>
                </a:cubicBezTo>
                <a:cubicBezTo>
                  <a:pt x="594" y="2570"/>
                  <a:pt x="675" y="2677"/>
                  <a:pt x="782" y="2745"/>
                </a:cubicBezTo>
                <a:cubicBezTo>
                  <a:pt x="876" y="2813"/>
                  <a:pt x="1012" y="2839"/>
                  <a:pt x="1135" y="2855"/>
                </a:cubicBezTo>
                <a:cubicBezTo>
                  <a:pt x="1159" y="2856"/>
                  <a:pt x="1184" y="2857"/>
                  <a:pt x="1208" y="2857"/>
                </a:cubicBezTo>
                <a:cubicBezTo>
                  <a:pt x="1397" y="2857"/>
                  <a:pt x="1583" y="2811"/>
                  <a:pt x="1715" y="2693"/>
                </a:cubicBezTo>
                <a:lnTo>
                  <a:pt x="2470" y="2693"/>
                </a:lnTo>
                <a:lnTo>
                  <a:pt x="2470" y="85"/>
                </a:lnTo>
                <a:cubicBezTo>
                  <a:pt x="2401" y="30"/>
                  <a:pt x="2342" y="1"/>
                  <a:pt x="2253"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11096905" y="3827560"/>
            <a:ext cx="1104401" cy="560073"/>
          </a:xfrm>
          <a:custGeom>
            <a:avLst/>
            <a:gdLst/>
            <a:ahLst/>
            <a:cxnLst/>
            <a:rect l="l" t="t" r="r" b="b"/>
            <a:pathLst>
              <a:path w="3970" h="2488" extrusionOk="0">
                <a:moveTo>
                  <a:pt x="3759" y="0"/>
                </a:moveTo>
                <a:cubicBezTo>
                  <a:pt x="3636" y="0"/>
                  <a:pt x="3520" y="33"/>
                  <a:pt x="3416" y="110"/>
                </a:cubicBezTo>
                <a:cubicBezTo>
                  <a:pt x="3254" y="233"/>
                  <a:pt x="3186" y="476"/>
                  <a:pt x="3322" y="625"/>
                </a:cubicBezTo>
                <a:cubicBezTo>
                  <a:pt x="3303" y="620"/>
                  <a:pt x="3284" y="618"/>
                  <a:pt x="3265" y="618"/>
                </a:cubicBezTo>
                <a:cubicBezTo>
                  <a:pt x="3122" y="618"/>
                  <a:pt x="2989" y="747"/>
                  <a:pt x="3010" y="866"/>
                </a:cubicBezTo>
                <a:lnTo>
                  <a:pt x="3010" y="866"/>
                </a:lnTo>
                <a:cubicBezTo>
                  <a:pt x="2988" y="746"/>
                  <a:pt x="2882" y="701"/>
                  <a:pt x="2766" y="701"/>
                </a:cubicBezTo>
                <a:cubicBezTo>
                  <a:pt x="2675" y="701"/>
                  <a:pt x="2578" y="729"/>
                  <a:pt x="2512" y="771"/>
                </a:cubicBezTo>
                <a:cubicBezTo>
                  <a:pt x="2405" y="852"/>
                  <a:pt x="2324" y="988"/>
                  <a:pt x="2337" y="1124"/>
                </a:cubicBezTo>
                <a:cubicBezTo>
                  <a:pt x="2318" y="1119"/>
                  <a:pt x="2299" y="1116"/>
                  <a:pt x="2280" y="1116"/>
                </a:cubicBezTo>
                <a:cubicBezTo>
                  <a:pt x="2150" y="1116"/>
                  <a:pt x="2026" y="1237"/>
                  <a:pt x="2026" y="1367"/>
                </a:cubicBezTo>
                <a:cubicBezTo>
                  <a:pt x="1958" y="1325"/>
                  <a:pt x="1878" y="1304"/>
                  <a:pt x="1797" y="1304"/>
                </a:cubicBezTo>
                <a:cubicBezTo>
                  <a:pt x="1699" y="1304"/>
                  <a:pt x="1601" y="1334"/>
                  <a:pt x="1527" y="1393"/>
                </a:cubicBezTo>
                <a:cubicBezTo>
                  <a:pt x="1391" y="1500"/>
                  <a:pt x="1339" y="1691"/>
                  <a:pt x="1404" y="1840"/>
                </a:cubicBezTo>
                <a:cubicBezTo>
                  <a:pt x="1323" y="1840"/>
                  <a:pt x="1258" y="1840"/>
                  <a:pt x="1177" y="1866"/>
                </a:cubicBezTo>
                <a:cubicBezTo>
                  <a:pt x="1109" y="1879"/>
                  <a:pt x="1054" y="1947"/>
                  <a:pt x="1054" y="2015"/>
                </a:cubicBezTo>
                <a:cubicBezTo>
                  <a:pt x="981" y="1962"/>
                  <a:pt x="889" y="1925"/>
                  <a:pt x="796" y="1925"/>
                </a:cubicBezTo>
                <a:cubicBezTo>
                  <a:pt x="770" y="1925"/>
                  <a:pt x="743" y="1928"/>
                  <a:pt x="717" y="1934"/>
                </a:cubicBezTo>
                <a:cubicBezTo>
                  <a:pt x="594" y="1960"/>
                  <a:pt x="487" y="2054"/>
                  <a:pt x="448" y="2164"/>
                </a:cubicBezTo>
                <a:cubicBezTo>
                  <a:pt x="407" y="2141"/>
                  <a:pt x="360" y="2130"/>
                  <a:pt x="312" y="2130"/>
                </a:cubicBezTo>
                <a:cubicBezTo>
                  <a:pt x="246" y="2130"/>
                  <a:pt x="178" y="2151"/>
                  <a:pt x="124" y="2190"/>
                </a:cubicBezTo>
                <a:cubicBezTo>
                  <a:pt x="27" y="2258"/>
                  <a:pt x="1" y="2378"/>
                  <a:pt x="27" y="2488"/>
                </a:cubicBezTo>
                <a:lnTo>
                  <a:pt x="3970" y="2488"/>
                </a:lnTo>
                <a:lnTo>
                  <a:pt x="3970" y="29"/>
                </a:lnTo>
                <a:cubicBezTo>
                  <a:pt x="3898" y="10"/>
                  <a:pt x="3827" y="0"/>
                  <a:pt x="375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0" y="4387635"/>
            <a:ext cx="12201267" cy="2470357"/>
          </a:xfrm>
          <a:custGeom>
            <a:avLst/>
            <a:gdLst/>
            <a:ahLst/>
            <a:cxnLst/>
            <a:rect l="l" t="t" r="r" b="b"/>
            <a:pathLst>
              <a:path w="43860" h="10974" extrusionOk="0">
                <a:moveTo>
                  <a:pt x="0" y="0"/>
                </a:moveTo>
                <a:lnTo>
                  <a:pt x="0" y="10974"/>
                </a:lnTo>
                <a:lnTo>
                  <a:pt x="43860" y="10974"/>
                </a:lnTo>
                <a:lnTo>
                  <a:pt x="43860" y="0"/>
                </a:ln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0" y="4387636"/>
            <a:ext cx="12201267" cy="561649"/>
          </a:xfrm>
          <a:custGeom>
            <a:avLst/>
            <a:gdLst/>
            <a:ahLst/>
            <a:cxnLst/>
            <a:rect l="l" t="t" r="r" b="b"/>
            <a:pathLst>
              <a:path w="43860" h="2495" extrusionOk="0">
                <a:moveTo>
                  <a:pt x="0" y="0"/>
                </a:moveTo>
                <a:lnTo>
                  <a:pt x="0" y="512"/>
                </a:lnTo>
                <a:cubicBezTo>
                  <a:pt x="18857" y="538"/>
                  <a:pt x="31655" y="810"/>
                  <a:pt x="43860" y="2495"/>
                </a:cubicBezTo>
                <a:lnTo>
                  <a:pt x="43860" y="0"/>
                </a:ln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0" y="5002187"/>
            <a:ext cx="12201267" cy="1855807"/>
          </a:xfrm>
          <a:custGeom>
            <a:avLst/>
            <a:gdLst/>
            <a:ahLst/>
            <a:cxnLst/>
            <a:rect l="l" t="t" r="r" b="b"/>
            <a:pathLst>
              <a:path w="43860" h="8244" extrusionOk="0">
                <a:moveTo>
                  <a:pt x="19201" y="1"/>
                </a:moveTo>
                <a:cubicBezTo>
                  <a:pt x="9431" y="1"/>
                  <a:pt x="0" y="1061"/>
                  <a:pt x="0" y="1061"/>
                </a:cubicBezTo>
                <a:lnTo>
                  <a:pt x="0" y="8244"/>
                </a:lnTo>
                <a:lnTo>
                  <a:pt x="43860" y="8244"/>
                </a:lnTo>
                <a:lnTo>
                  <a:pt x="43860" y="3222"/>
                </a:lnTo>
                <a:cubicBezTo>
                  <a:pt x="43860" y="3222"/>
                  <a:pt x="38702" y="1171"/>
                  <a:pt x="26918" y="267"/>
                </a:cubicBezTo>
                <a:cubicBezTo>
                  <a:pt x="24436" y="76"/>
                  <a:pt x="21807" y="1"/>
                  <a:pt x="1920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607343" y="4387635"/>
            <a:ext cx="6651165" cy="2470357"/>
          </a:xfrm>
          <a:custGeom>
            <a:avLst/>
            <a:gdLst/>
            <a:ahLst/>
            <a:cxnLst/>
            <a:rect l="l" t="t" r="r" b="b"/>
            <a:pathLst>
              <a:path w="23909" h="10974" extrusionOk="0">
                <a:moveTo>
                  <a:pt x="11503" y="0"/>
                </a:moveTo>
                <a:cubicBezTo>
                  <a:pt x="13340" y="389"/>
                  <a:pt x="17876" y="2051"/>
                  <a:pt x="18997" y="2942"/>
                </a:cubicBezTo>
                <a:cubicBezTo>
                  <a:pt x="19603" y="3428"/>
                  <a:pt x="18738" y="3509"/>
                  <a:pt x="16308" y="4455"/>
                </a:cubicBezTo>
                <a:cubicBezTo>
                  <a:pt x="13946" y="5372"/>
                  <a:pt x="12151" y="6655"/>
                  <a:pt x="10625" y="8003"/>
                </a:cubicBezTo>
                <a:cubicBezTo>
                  <a:pt x="9099" y="9354"/>
                  <a:pt x="6306" y="10974"/>
                  <a:pt x="1" y="10974"/>
                </a:cubicBezTo>
                <a:lnTo>
                  <a:pt x="14555" y="10974"/>
                </a:lnTo>
                <a:cubicBezTo>
                  <a:pt x="14555" y="10974"/>
                  <a:pt x="15148" y="10258"/>
                  <a:pt x="16000" y="8855"/>
                </a:cubicBezTo>
                <a:cubicBezTo>
                  <a:pt x="16891" y="7342"/>
                  <a:pt x="17173" y="6655"/>
                  <a:pt x="20021" y="5479"/>
                </a:cubicBezTo>
                <a:cubicBezTo>
                  <a:pt x="22869" y="4306"/>
                  <a:pt x="23909" y="4063"/>
                  <a:pt x="23316" y="3509"/>
                </a:cubicBezTo>
                <a:cubicBezTo>
                  <a:pt x="22561" y="2819"/>
                  <a:pt x="18025" y="729"/>
                  <a:pt x="13230" y="0"/>
                </a:cubicBezTo>
                <a:close/>
              </a:path>
            </a:pathLst>
          </a:custGeom>
          <a:solidFill>
            <a:srgbClr val="FFC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7807058" y="4387635"/>
            <a:ext cx="2178757" cy="358151"/>
          </a:xfrm>
          <a:custGeom>
            <a:avLst/>
            <a:gdLst/>
            <a:ahLst/>
            <a:cxnLst/>
            <a:rect l="l" t="t" r="r" b="b"/>
            <a:pathLst>
              <a:path w="7832" h="1591" extrusionOk="0">
                <a:moveTo>
                  <a:pt x="1" y="0"/>
                </a:moveTo>
                <a:cubicBezTo>
                  <a:pt x="934" y="188"/>
                  <a:pt x="2538" y="713"/>
                  <a:pt x="4051" y="1296"/>
                </a:cubicBezTo>
                <a:cubicBezTo>
                  <a:pt x="5321" y="1390"/>
                  <a:pt x="6588" y="1484"/>
                  <a:pt x="7832" y="1591"/>
                </a:cubicBezTo>
                <a:cubicBezTo>
                  <a:pt x="6076" y="956"/>
                  <a:pt x="3931" y="337"/>
                  <a:pt x="1728" y="0"/>
                </a:cubicBezTo>
                <a:close/>
              </a:path>
            </a:pathLst>
          </a:custGeom>
          <a:solidFill>
            <a:srgbClr val="FFD0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0" y="3635539"/>
            <a:ext cx="634544" cy="643364"/>
          </a:xfrm>
          <a:custGeom>
            <a:avLst/>
            <a:gdLst/>
            <a:ahLst/>
            <a:cxnLst/>
            <a:rect l="l" t="t" r="r" b="b"/>
            <a:pathLst>
              <a:path w="2281" h="2858" extrusionOk="0">
                <a:moveTo>
                  <a:pt x="194" y="1"/>
                </a:moveTo>
                <a:cubicBezTo>
                  <a:pt x="112" y="1"/>
                  <a:pt x="55" y="30"/>
                  <a:pt x="0" y="85"/>
                </a:cubicBezTo>
                <a:lnTo>
                  <a:pt x="0" y="2693"/>
                </a:lnTo>
                <a:lnTo>
                  <a:pt x="687" y="2693"/>
                </a:lnTo>
                <a:cubicBezTo>
                  <a:pt x="808" y="2811"/>
                  <a:pt x="989" y="2857"/>
                  <a:pt x="1162" y="2857"/>
                </a:cubicBezTo>
                <a:cubicBezTo>
                  <a:pt x="1184" y="2857"/>
                  <a:pt x="1206" y="2856"/>
                  <a:pt x="1228" y="2855"/>
                </a:cubicBezTo>
                <a:cubicBezTo>
                  <a:pt x="1348" y="2839"/>
                  <a:pt x="1458" y="2813"/>
                  <a:pt x="1565" y="2745"/>
                </a:cubicBezTo>
                <a:cubicBezTo>
                  <a:pt x="1659" y="2677"/>
                  <a:pt x="1727" y="2570"/>
                  <a:pt x="1727" y="2450"/>
                </a:cubicBezTo>
                <a:cubicBezTo>
                  <a:pt x="1769" y="2461"/>
                  <a:pt x="1813" y="2467"/>
                  <a:pt x="1856" y="2467"/>
                </a:cubicBezTo>
                <a:cubicBezTo>
                  <a:pt x="1968" y="2467"/>
                  <a:pt x="2077" y="2428"/>
                  <a:pt x="2145" y="2340"/>
                </a:cubicBezTo>
                <a:cubicBezTo>
                  <a:pt x="2239" y="2220"/>
                  <a:pt x="2239" y="2029"/>
                  <a:pt x="2119" y="1922"/>
                </a:cubicBezTo>
                <a:cubicBezTo>
                  <a:pt x="2187" y="1896"/>
                  <a:pt x="2268" y="1854"/>
                  <a:pt x="2268" y="1786"/>
                </a:cubicBezTo>
                <a:cubicBezTo>
                  <a:pt x="2281" y="1734"/>
                  <a:pt x="2239" y="1679"/>
                  <a:pt x="2187" y="1653"/>
                </a:cubicBezTo>
                <a:cubicBezTo>
                  <a:pt x="2132" y="1624"/>
                  <a:pt x="2077" y="1611"/>
                  <a:pt x="2025" y="1611"/>
                </a:cubicBezTo>
                <a:cubicBezTo>
                  <a:pt x="2132" y="1611"/>
                  <a:pt x="2213" y="1504"/>
                  <a:pt x="2213" y="1397"/>
                </a:cubicBezTo>
                <a:cubicBezTo>
                  <a:pt x="2200" y="1287"/>
                  <a:pt x="2132" y="1193"/>
                  <a:pt x="2038" y="1138"/>
                </a:cubicBezTo>
                <a:cubicBezTo>
                  <a:pt x="1957" y="1086"/>
                  <a:pt x="1847" y="1057"/>
                  <a:pt x="1740" y="1057"/>
                </a:cubicBezTo>
                <a:cubicBezTo>
                  <a:pt x="1782" y="1005"/>
                  <a:pt x="1795" y="937"/>
                  <a:pt x="1753" y="882"/>
                </a:cubicBezTo>
                <a:cubicBezTo>
                  <a:pt x="1725" y="844"/>
                  <a:pt x="1674" y="818"/>
                  <a:pt x="1627" y="818"/>
                </a:cubicBezTo>
                <a:cubicBezTo>
                  <a:pt x="1610" y="818"/>
                  <a:pt x="1593" y="822"/>
                  <a:pt x="1578" y="830"/>
                </a:cubicBezTo>
                <a:cubicBezTo>
                  <a:pt x="1672" y="668"/>
                  <a:pt x="1578" y="425"/>
                  <a:pt x="1416" y="357"/>
                </a:cubicBezTo>
                <a:cubicBezTo>
                  <a:pt x="1365" y="333"/>
                  <a:pt x="1309" y="322"/>
                  <a:pt x="1253" y="322"/>
                </a:cubicBezTo>
                <a:cubicBezTo>
                  <a:pt x="1117" y="322"/>
                  <a:pt x="980" y="387"/>
                  <a:pt x="904" y="490"/>
                </a:cubicBezTo>
                <a:cubicBezTo>
                  <a:pt x="904" y="409"/>
                  <a:pt x="862" y="328"/>
                  <a:pt x="781" y="289"/>
                </a:cubicBezTo>
                <a:cubicBezTo>
                  <a:pt x="758" y="275"/>
                  <a:pt x="731" y="269"/>
                  <a:pt x="703" y="269"/>
                </a:cubicBezTo>
                <a:cubicBezTo>
                  <a:pt x="647" y="269"/>
                  <a:pt x="588" y="293"/>
                  <a:pt x="551" y="328"/>
                </a:cubicBezTo>
                <a:cubicBezTo>
                  <a:pt x="538" y="234"/>
                  <a:pt x="499" y="140"/>
                  <a:pt x="431" y="72"/>
                </a:cubicBezTo>
                <a:cubicBezTo>
                  <a:pt x="405" y="46"/>
                  <a:pt x="376" y="33"/>
                  <a:pt x="350" y="20"/>
                </a:cubicBezTo>
                <a:cubicBezTo>
                  <a:pt x="324" y="4"/>
                  <a:pt x="282" y="4"/>
                  <a:pt x="243" y="4"/>
                </a:cubicBezTo>
                <a:cubicBezTo>
                  <a:pt x="226" y="2"/>
                  <a:pt x="210" y="1"/>
                  <a:pt x="194"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0" y="3827560"/>
            <a:ext cx="1021223" cy="560073"/>
          </a:xfrm>
          <a:custGeom>
            <a:avLst/>
            <a:gdLst/>
            <a:ahLst/>
            <a:cxnLst/>
            <a:rect l="l" t="t" r="r" b="b"/>
            <a:pathLst>
              <a:path w="3671" h="2488" extrusionOk="0">
                <a:moveTo>
                  <a:pt x="187" y="0"/>
                </a:moveTo>
                <a:cubicBezTo>
                  <a:pt x="125" y="0"/>
                  <a:pt x="63" y="10"/>
                  <a:pt x="0" y="29"/>
                </a:cubicBezTo>
                <a:lnTo>
                  <a:pt x="0" y="2488"/>
                </a:lnTo>
                <a:lnTo>
                  <a:pt x="3629" y="2488"/>
                </a:lnTo>
                <a:cubicBezTo>
                  <a:pt x="3671" y="2378"/>
                  <a:pt x="3629" y="2258"/>
                  <a:pt x="3548" y="2190"/>
                </a:cubicBezTo>
                <a:cubicBezTo>
                  <a:pt x="3501" y="2151"/>
                  <a:pt x="3437" y="2130"/>
                  <a:pt x="3373" y="2130"/>
                </a:cubicBezTo>
                <a:cubicBezTo>
                  <a:pt x="3326" y="2130"/>
                  <a:pt x="3280" y="2141"/>
                  <a:pt x="3240" y="2164"/>
                </a:cubicBezTo>
                <a:cubicBezTo>
                  <a:pt x="3211" y="2054"/>
                  <a:pt x="3117" y="1960"/>
                  <a:pt x="3010" y="1934"/>
                </a:cubicBezTo>
                <a:cubicBezTo>
                  <a:pt x="2983" y="1928"/>
                  <a:pt x="2956" y="1925"/>
                  <a:pt x="2930" y="1925"/>
                </a:cubicBezTo>
                <a:cubicBezTo>
                  <a:pt x="2836" y="1925"/>
                  <a:pt x="2749" y="1962"/>
                  <a:pt x="2686" y="2015"/>
                </a:cubicBezTo>
                <a:cubicBezTo>
                  <a:pt x="2686" y="1947"/>
                  <a:pt x="2631" y="1879"/>
                  <a:pt x="2576" y="1866"/>
                </a:cubicBezTo>
                <a:cubicBezTo>
                  <a:pt x="2511" y="1840"/>
                  <a:pt x="2430" y="1840"/>
                  <a:pt x="2362" y="1840"/>
                </a:cubicBezTo>
                <a:cubicBezTo>
                  <a:pt x="2430" y="1691"/>
                  <a:pt x="2375" y="1500"/>
                  <a:pt x="2252" y="1393"/>
                </a:cubicBezTo>
                <a:cubicBezTo>
                  <a:pt x="2179" y="1334"/>
                  <a:pt x="2089" y="1304"/>
                  <a:pt x="1998" y="1304"/>
                </a:cubicBezTo>
                <a:cubicBezTo>
                  <a:pt x="1923" y="1304"/>
                  <a:pt x="1848" y="1325"/>
                  <a:pt x="1782" y="1367"/>
                </a:cubicBezTo>
                <a:cubicBezTo>
                  <a:pt x="1793" y="1237"/>
                  <a:pt x="1681" y="1116"/>
                  <a:pt x="1553" y="1116"/>
                </a:cubicBezTo>
                <a:cubicBezTo>
                  <a:pt x="1534" y="1116"/>
                  <a:pt x="1516" y="1119"/>
                  <a:pt x="1497" y="1124"/>
                </a:cubicBezTo>
                <a:cubicBezTo>
                  <a:pt x="1510" y="988"/>
                  <a:pt x="1442" y="852"/>
                  <a:pt x="1335" y="771"/>
                </a:cubicBezTo>
                <a:cubicBezTo>
                  <a:pt x="1275" y="729"/>
                  <a:pt x="1187" y="701"/>
                  <a:pt x="1103" y="701"/>
                </a:cubicBezTo>
                <a:cubicBezTo>
                  <a:pt x="998" y="701"/>
                  <a:pt x="900" y="746"/>
                  <a:pt x="876" y="864"/>
                </a:cubicBezTo>
                <a:lnTo>
                  <a:pt x="876" y="864"/>
                </a:lnTo>
                <a:cubicBezTo>
                  <a:pt x="898" y="745"/>
                  <a:pt x="776" y="618"/>
                  <a:pt x="655" y="618"/>
                </a:cubicBezTo>
                <a:cubicBezTo>
                  <a:pt x="638" y="618"/>
                  <a:pt x="622" y="620"/>
                  <a:pt x="606" y="625"/>
                </a:cubicBezTo>
                <a:cubicBezTo>
                  <a:pt x="713" y="476"/>
                  <a:pt x="661" y="233"/>
                  <a:pt x="512" y="110"/>
                </a:cubicBezTo>
                <a:cubicBezTo>
                  <a:pt x="408" y="33"/>
                  <a:pt x="299" y="0"/>
                  <a:pt x="187"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8862502" y="5910734"/>
            <a:ext cx="3338796" cy="947263"/>
          </a:xfrm>
          <a:custGeom>
            <a:avLst/>
            <a:gdLst/>
            <a:ahLst/>
            <a:cxnLst/>
            <a:rect l="l" t="t" r="r" b="b"/>
            <a:pathLst>
              <a:path w="12002" h="4208" extrusionOk="0">
                <a:moveTo>
                  <a:pt x="11404" y="0"/>
                </a:moveTo>
                <a:cubicBezTo>
                  <a:pt x="11120" y="0"/>
                  <a:pt x="10830" y="82"/>
                  <a:pt x="10719" y="200"/>
                </a:cubicBezTo>
                <a:cubicBezTo>
                  <a:pt x="10518" y="414"/>
                  <a:pt x="10450" y="848"/>
                  <a:pt x="10557" y="1023"/>
                </a:cubicBezTo>
                <a:cubicBezTo>
                  <a:pt x="10557" y="1023"/>
                  <a:pt x="10371" y="827"/>
                  <a:pt x="10125" y="827"/>
                </a:cubicBezTo>
                <a:cubicBezTo>
                  <a:pt x="10060" y="827"/>
                  <a:pt x="9992" y="840"/>
                  <a:pt x="9922" y="874"/>
                </a:cubicBezTo>
                <a:cubicBezTo>
                  <a:pt x="9585" y="1036"/>
                  <a:pt x="9922" y="1373"/>
                  <a:pt x="9922" y="1373"/>
                </a:cubicBezTo>
                <a:cubicBezTo>
                  <a:pt x="9922" y="1373"/>
                  <a:pt x="9572" y="1441"/>
                  <a:pt x="9572" y="1671"/>
                </a:cubicBezTo>
                <a:cubicBezTo>
                  <a:pt x="9572" y="1901"/>
                  <a:pt x="9789" y="2089"/>
                  <a:pt x="9789" y="2089"/>
                </a:cubicBezTo>
                <a:cubicBezTo>
                  <a:pt x="9789" y="2089"/>
                  <a:pt x="9718" y="2065"/>
                  <a:pt x="9631" y="2065"/>
                </a:cubicBezTo>
                <a:cubicBezTo>
                  <a:pt x="9545" y="2065"/>
                  <a:pt x="9444" y="2089"/>
                  <a:pt x="9384" y="2183"/>
                </a:cubicBezTo>
                <a:cubicBezTo>
                  <a:pt x="9351" y="2239"/>
                  <a:pt x="9338" y="2291"/>
                  <a:pt x="9335" y="2337"/>
                </a:cubicBezTo>
                <a:lnTo>
                  <a:pt x="9335" y="2337"/>
                </a:lnTo>
                <a:cubicBezTo>
                  <a:pt x="9258" y="2167"/>
                  <a:pt x="9056" y="1933"/>
                  <a:pt x="8532" y="1901"/>
                </a:cubicBezTo>
                <a:cubicBezTo>
                  <a:pt x="8505" y="1900"/>
                  <a:pt x="8479" y="1899"/>
                  <a:pt x="8454" y="1899"/>
                </a:cubicBezTo>
                <a:cubicBezTo>
                  <a:pt x="7672" y="1899"/>
                  <a:pt x="7508" y="2507"/>
                  <a:pt x="7508" y="2507"/>
                </a:cubicBezTo>
                <a:cubicBezTo>
                  <a:pt x="7508" y="2507"/>
                  <a:pt x="7333" y="2234"/>
                  <a:pt x="6984" y="2234"/>
                </a:cubicBezTo>
                <a:cubicBezTo>
                  <a:pt x="6921" y="2234"/>
                  <a:pt x="6853" y="2243"/>
                  <a:pt x="6779" y="2264"/>
                </a:cubicBezTo>
                <a:cubicBezTo>
                  <a:pt x="6306" y="2400"/>
                  <a:pt x="6374" y="2711"/>
                  <a:pt x="6374" y="2711"/>
                </a:cubicBezTo>
                <a:cubicBezTo>
                  <a:pt x="6374" y="2711"/>
                  <a:pt x="6221" y="2606"/>
                  <a:pt x="6045" y="2606"/>
                </a:cubicBezTo>
                <a:cubicBezTo>
                  <a:pt x="5975" y="2606"/>
                  <a:pt x="5902" y="2623"/>
                  <a:pt x="5833" y="2669"/>
                </a:cubicBezTo>
                <a:cubicBezTo>
                  <a:pt x="5590" y="2831"/>
                  <a:pt x="5658" y="3019"/>
                  <a:pt x="5658" y="3019"/>
                </a:cubicBezTo>
                <a:cubicBezTo>
                  <a:pt x="5658" y="3019"/>
                  <a:pt x="5348" y="2774"/>
                  <a:pt x="4932" y="2774"/>
                </a:cubicBezTo>
                <a:cubicBezTo>
                  <a:pt x="4771" y="2774"/>
                  <a:pt x="4594" y="2811"/>
                  <a:pt x="4414" y="2912"/>
                </a:cubicBezTo>
                <a:cubicBezTo>
                  <a:pt x="3753" y="3262"/>
                  <a:pt x="3915" y="3696"/>
                  <a:pt x="3915" y="3696"/>
                </a:cubicBezTo>
                <a:cubicBezTo>
                  <a:pt x="3915" y="3696"/>
                  <a:pt x="3636" y="3417"/>
                  <a:pt x="3272" y="3417"/>
                </a:cubicBezTo>
                <a:cubicBezTo>
                  <a:pt x="3156" y="3417"/>
                  <a:pt x="3031" y="3446"/>
                  <a:pt x="2904" y="3521"/>
                </a:cubicBezTo>
                <a:lnTo>
                  <a:pt x="2849" y="3858"/>
                </a:lnTo>
                <a:cubicBezTo>
                  <a:pt x="2849" y="3858"/>
                  <a:pt x="2548" y="3567"/>
                  <a:pt x="2174" y="3567"/>
                </a:cubicBezTo>
                <a:cubicBezTo>
                  <a:pt x="2122" y="3567"/>
                  <a:pt x="2068" y="3573"/>
                  <a:pt x="2013" y="3586"/>
                </a:cubicBezTo>
                <a:cubicBezTo>
                  <a:pt x="1553" y="3696"/>
                  <a:pt x="1485" y="3858"/>
                  <a:pt x="1485" y="3858"/>
                </a:cubicBezTo>
                <a:cubicBezTo>
                  <a:pt x="1485" y="3858"/>
                  <a:pt x="1243" y="3754"/>
                  <a:pt x="930" y="3754"/>
                </a:cubicBezTo>
                <a:cubicBezTo>
                  <a:pt x="635" y="3754"/>
                  <a:pt x="277" y="3847"/>
                  <a:pt x="1" y="4208"/>
                </a:cubicBezTo>
                <a:lnTo>
                  <a:pt x="12002" y="4208"/>
                </a:lnTo>
                <a:lnTo>
                  <a:pt x="12002" y="200"/>
                </a:lnTo>
                <a:cubicBezTo>
                  <a:pt x="11879" y="58"/>
                  <a:pt x="11644" y="0"/>
                  <a:pt x="11404"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10176660" y="6383017"/>
            <a:ext cx="2024643" cy="474983"/>
          </a:xfrm>
          <a:custGeom>
            <a:avLst/>
            <a:gdLst/>
            <a:ahLst/>
            <a:cxnLst/>
            <a:rect l="l" t="t" r="r" b="b"/>
            <a:pathLst>
              <a:path w="7278" h="2110" extrusionOk="0">
                <a:moveTo>
                  <a:pt x="7196" y="1"/>
                </a:moveTo>
                <a:cubicBezTo>
                  <a:pt x="7059" y="1"/>
                  <a:pt x="6916" y="28"/>
                  <a:pt x="6792" y="85"/>
                </a:cubicBezTo>
                <a:cubicBezTo>
                  <a:pt x="6562" y="192"/>
                  <a:pt x="6374" y="354"/>
                  <a:pt x="6225" y="545"/>
                </a:cubicBezTo>
                <a:cubicBezTo>
                  <a:pt x="6131" y="652"/>
                  <a:pt x="6063" y="775"/>
                  <a:pt x="6063" y="895"/>
                </a:cubicBezTo>
                <a:cubicBezTo>
                  <a:pt x="5966" y="827"/>
                  <a:pt x="5855" y="795"/>
                  <a:pt x="5750" y="795"/>
                </a:cubicBezTo>
                <a:cubicBezTo>
                  <a:pt x="5518" y="795"/>
                  <a:pt x="5315" y="953"/>
                  <a:pt x="5360" y="1232"/>
                </a:cubicBezTo>
                <a:cubicBezTo>
                  <a:pt x="5317" y="1168"/>
                  <a:pt x="5236" y="1138"/>
                  <a:pt x="5152" y="1138"/>
                </a:cubicBezTo>
                <a:cubicBezTo>
                  <a:pt x="5077" y="1138"/>
                  <a:pt x="5000" y="1162"/>
                  <a:pt x="4942" y="1206"/>
                </a:cubicBezTo>
                <a:cubicBezTo>
                  <a:pt x="4822" y="1313"/>
                  <a:pt x="4793" y="1462"/>
                  <a:pt x="4793" y="1611"/>
                </a:cubicBezTo>
                <a:cubicBezTo>
                  <a:pt x="4524" y="1436"/>
                  <a:pt x="4242" y="1245"/>
                  <a:pt x="3918" y="1232"/>
                </a:cubicBezTo>
                <a:cubicBezTo>
                  <a:pt x="3910" y="1232"/>
                  <a:pt x="3902" y="1231"/>
                  <a:pt x="3894" y="1231"/>
                </a:cubicBezTo>
                <a:cubicBezTo>
                  <a:pt x="3576" y="1231"/>
                  <a:pt x="3229" y="1482"/>
                  <a:pt x="3296" y="1773"/>
                </a:cubicBezTo>
                <a:cubicBezTo>
                  <a:pt x="3202" y="1637"/>
                  <a:pt x="3092" y="1504"/>
                  <a:pt x="2930" y="1449"/>
                </a:cubicBezTo>
                <a:cubicBezTo>
                  <a:pt x="2896" y="1437"/>
                  <a:pt x="2858" y="1432"/>
                  <a:pt x="2821" y="1432"/>
                </a:cubicBezTo>
                <a:cubicBezTo>
                  <a:pt x="2682" y="1432"/>
                  <a:pt x="2541" y="1509"/>
                  <a:pt x="2541" y="1637"/>
                </a:cubicBezTo>
                <a:cubicBezTo>
                  <a:pt x="2388" y="1511"/>
                  <a:pt x="2173" y="1406"/>
                  <a:pt x="1967" y="1406"/>
                </a:cubicBezTo>
                <a:cubicBezTo>
                  <a:pt x="1955" y="1406"/>
                  <a:pt x="1944" y="1406"/>
                  <a:pt x="1932" y="1407"/>
                </a:cubicBezTo>
                <a:cubicBezTo>
                  <a:pt x="1702" y="1436"/>
                  <a:pt x="1472" y="1611"/>
                  <a:pt x="1501" y="1828"/>
                </a:cubicBezTo>
                <a:cubicBezTo>
                  <a:pt x="1425" y="1700"/>
                  <a:pt x="1278" y="1610"/>
                  <a:pt x="1126" y="1610"/>
                </a:cubicBezTo>
                <a:cubicBezTo>
                  <a:pt x="1116" y="1610"/>
                  <a:pt x="1106" y="1610"/>
                  <a:pt x="1096" y="1611"/>
                </a:cubicBezTo>
                <a:cubicBezTo>
                  <a:pt x="934" y="1624"/>
                  <a:pt x="785" y="1786"/>
                  <a:pt x="811" y="1935"/>
                </a:cubicBezTo>
                <a:cubicBezTo>
                  <a:pt x="728" y="1813"/>
                  <a:pt x="571" y="1744"/>
                  <a:pt x="416" y="1744"/>
                </a:cubicBezTo>
                <a:cubicBezTo>
                  <a:pt x="347" y="1744"/>
                  <a:pt x="279" y="1757"/>
                  <a:pt x="218" y="1786"/>
                </a:cubicBezTo>
                <a:cubicBezTo>
                  <a:pt x="95" y="1854"/>
                  <a:pt x="30" y="1974"/>
                  <a:pt x="1" y="2110"/>
                </a:cubicBezTo>
                <a:lnTo>
                  <a:pt x="7278" y="2110"/>
                </a:lnTo>
                <a:lnTo>
                  <a:pt x="7278" y="4"/>
                </a:lnTo>
                <a:cubicBezTo>
                  <a:pt x="7251" y="2"/>
                  <a:pt x="7224" y="1"/>
                  <a:pt x="7196"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0" y="4755015"/>
            <a:ext cx="1298853" cy="844837"/>
          </a:xfrm>
          <a:custGeom>
            <a:avLst/>
            <a:gdLst/>
            <a:ahLst/>
            <a:cxnLst/>
            <a:rect l="l" t="t" r="r" b="b"/>
            <a:pathLst>
              <a:path w="4669" h="3753" extrusionOk="0">
                <a:moveTo>
                  <a:pt x="486" y="1"/>
                </a:moveTo>
                <a:cubicBezTo>
                  <a:pt x="201" y="1"/>
                  <a:pt x="0" y="134"/>
                  <a:pt x="0" y="150"/>
                </a:cubicBezTo>
                <a:lnTo>
                  <a:pt x="0" y="3740"/>
                </a:lnTo>
                <a:lnTo>
                  <a:pt x="337" y="3753"/>
                </a:lnTo>
                <a:cubicBezTo>
                  <a:pt x="648" y="3727"/>
                  <a:pt x="956" y="3714"/>
                  <a:pt x="1254" y="3698"/>
                </a:cubicBezTo>
                <a:cubicBezTo>
                  <a:pt x="1691" y="3673"/>
                  <a:pt x="2133" y="3664"/>
                  <a:pt x="2573" y="3664"/>
                </a:cubicBezTo>
                <a:cubicBezTo>
                  <a:pt x="2827" y="3664"/>
                  <a:pt x="3081" y="3667"/>
                  <a:pt x="3334" y="3672"/>
                </a:cubicBezTo>
                <a:cubicBezTo>
                  <a:pt x="3684" y="3685"/>
                  <a:pt x="4034" y="3698"/>
                  <a:pt x="4374" y="3714"/>
                </a:cubicBezTo>
                <a:cubicBezTo>
                  <a:pt x="4414" y="3720"/>
                  <a:pt x="4480" y="3733"/>
                  <a:pt x="4538" y="3733"/>
                </a:cubicBezTo>
                <a:cubicBezTo>
                  <a:pt x="4598" y="3733"/>
                  <a:pt x="4649" y="3720"/>
                  <a:pt x="4656" y="3672"/>
                </a:cubicBezTo>
                <a:cubicBezTo>
                  <a:pt x="4669" y="3617"/>
                  <a:pt x="4643" y="3578"/>
                  <a:pt x="4617" y="3552"/>
                </a:cubicBezTo>
                <a:cubicBezTo>
                  <a:pt x="4588" y="3497"/>
                  <a:pt x="4549" y="3471"/>
                  <a:pt x="4494" y="3442"/>
                </a:cubicBezTo>
                <a:cubicBezTo>
                  <a:pt x="4479" y="3438"/>
                  <a:pt x="4464" y="3437"/>
                  <a:pt x="4449" y="3437"/>
                </a:cubicBezTo>
                <a:cubicBezTo>
                  <a:pt x="4406" y="3437"/>
                  <a:pt x="4363" y="3450"/>
                  <a:pt x="4332" y="3471"/>
                </a:cubicBezTo>
                <a:cubicBezTo>
                  <a:pt x="4319" y="3416"/>
                  <a:pt x="4264" y="3335"/>
                  <a:pt x="4196" y="3322"/>
                </a:cubicBezTo>
                <a:cubicBezTo>
                  <a:pt x="4166" y="3315"/>
                  <a:pt x="4136" y="3311"/>
                  <a:pt x="4108" y="3311"/>
                </a:cubicBezTo>
                <a:cubicBezTo>
                  <a:pt x="4021" y="3311"/>
                  <a:pt x="3946" y="3345"/>
                  <a:pt x="3927" y="3416"/>
                </a:cubicBezTo>
                <a:cubicBezTo>
                  <a:pt x="3897" y="3281"/>
                  <a:pt x="3761" y="3185"/>
                  <a:pt x="3626" y="3185"/>
                </a:cubicBezTo>
                <a:cubicBezTo>
                  <a:pt x="3586" y="3185"/>
                  <a:pt x="3546" y="3193"/>
                  <a:pt x="3509" y="3212"/>
                </a:cubicBezTo>
                <a:cubicBezTo>
                  <a:pt x="3496" y="3050"/>
                  <a:pt x="3522" y="2875"/>
                  <a:pt x="3386" y="2781"/>
                </a:cubicBezTo>
                <a:cubicBezTo>
                  <a:pt x="3337" y="2739"/>
                  <a:pt x="3273" y="2718"/>
                  <a:pt x="3208" y="2718"/>
                </a:cubicBezTo>
                <a:cubicBezTo>
                  <a:pt x="3148" y="2718"/>
                  <a:pt x="3087" y="2735"/>
                  <a:pt x="3036" y="2768"/>
                </a:cubicBezTo>
                <a:cubicBezTo>
                  <a:pt x="3062" y="2645"/>
                  <a:pt x="3023" y="2512"/>
                  <a:pt x="2942" y="2418"/>
                </a:cubicBezTo>
                <a:cubicBezTo>
                  <a:pt x="2869" y="2345"/>
                  <a:pt x="2751" y="2293"/>
                  <a:pt x="2641" y="2293"/>
                </a:cubicBezTo>
                <a:cubicBezTo>
                  <a:pt x="2629" y="2293"/>
                  <a:pt x="2617" y="2294"/>
                  <a:pt x="2605" y="2295"/>
                </a:cubicBezTo>
                <a:cubicBezTo>
                  <a:pt x="2673" y="2146"/>
                  <a:pt x="2725" y="2013"/>
                  <a:pt x="2738" y="1864"/>
                </a:cubicBezTo>
                <a:cubicBezTo>
                  <a:pt x="2754" y="1715"/>
                  <a:pt x="2712" y="1553"/>
                  <a:pt x="2605" y="1459"/>
                </a:cubicBezTo>
                <a:cubicBezTo>
                  <a:pt x="2523" y="1386"/>
                  <a:pt x="2419" y="1350"/>
                  <a:pt x="2315" y="1350"/>
                </a:cubicBezTo>
                <a:cubicBezTo>
                  <a:pt x="2261" y="1350"/>
                  <a:pt x="2208" y="1359"/>
                  <a:pt x="2158" y="1378"/>
                </a:cubicBezTo>
                <a:cubicBezTo>
                  <a:pt x="2009" y="1417"/>
                  <a:pt x="1889" y="1527"/>
                  <a:pt x="1795" y="1660"/>
                </a:cubicBezTo>
                <a:cubicBezTo>
                  <a:pt x="1766" y="1472"/>
                  <a:pt x="1740" y="1297"/>
                  <a:pt x="1620" y="1148"/>
                </a:cubicBezTo>
                <a:cubicBezTo>
                  <a:pt x="1548" y="1059"/>
                  <a:pt x="1425" y="999"/>
                  <a:pt x="1311" y="999"/>
                </a:cubicBezTo>
                <a:cubicBezTo>
                  <a:pt x="1251" y="999"/>
                  <a:pt x="1193" y="1016"/>
                  <a:pt x="1147" y="1054"/>
                </a:cubicBezTo>
                <a:cubicBezTo>
                  <a:pt x="1280" y="811"/>
                  <a:pt x="1228" y="474"/>
                  <a:pt x="1037" y="270"/>
                </a:cubicBezTo>
                <a:cubicBezTo>
                  <a:pt x="917" y="134"/>
                  <a:pt x="674" y="1"/>
                  <a:pt x="486"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0" y="5091782"/>
            <a:ext cx="859875" cy="474532"/>
          </a:xfrm>
          <a:custGeom>
            <a:avLst/>
            <a:gdLst/>
            <a:ahLst/>
            <a:cxnLst/>
            <a:rect l="l" t="t" r="r" b="b"/>
            <a:pathLst>
              <a:path w="3091" h="2108" extrusionOk="0">
                <a:moveTo>
                  <a:pt x="39" y="0"/>
                </a:moveTo>
                <a:cubicBezTo>
                  <a:pt x="26" y="0"/>
                  <a:pt x="13" y="1"/>
                  <a:pt x="0" y="2"/>
                </a:cubicBezTo>
                <a:lnTo>
                  <a:pt x="0" y="2095"/>
                </a:lnTo>
                <a:lnTo>
                  <a:pt x="337" y="2108"/>
                </a:lnTo>
                <a:cubicBezTo>
                  <a:pt x="1102" y="2051"/>
                  <a:pt x="1867" y="2024"/>
                  <a:pt x="2634" y="2024"/>
                </a:cubicBezTo>
                <a:cubicBezTo>
                  <a:pt x="2786" y="2024"/>
                  <a:pt x="2939" y="2025"/>
                  <a:pt x="3091" y="2027"/>
                </a:cubicBezTo>
                <a:cubicBezTo>
                  <a:pt x="3049" y="1839"/>
                  <a:pt x="2887" y="1677"/>
                  <a:pt x="2712" y="1596"/>
                </a:cubicBezTo>
                <a:cubicBezTo>
                  <a:pt x="2597" y="1549"/>
                  <a:pt x="2475" y="1529"/>
                  <a:pt x="2352" y="1529"/>
                </a:cubicBezTo>
                <a:cubicBezTo>
                  <a:pt x="2229" y="1529"/>
                  <a:pt x="2104" y="1549"/>
                  <a:pt x="1983" y="1583"/>
                </a:cubicBezTo>
                <a:cubicBezTo>
                  <a:pt x="1944" y="1421"/>
                  <a:pt x="1808" y="1298"/>
                  <a:pt x="1659" y="1272"/>
                </a:cubicBezTo>
                <a:cubicBezTo>
                  <a:pt x="1639" y="1269"/>
                  <a:pt x="1618" y="1267"/>
                  <a:pt x="1598" y="1267"/>
                </a:cubicBezTo>
                <a:cubicBezTo>
                  <a:pt x="1457" y="1267"/>
                  <a:pt x="1323" y="1344"/>
                  <a:pt x="1241" y="1460"/>
                </a:cubicBezTo>
                <a:cubicBezTo>
                  <a:pt x="1322" y="1298"/>
                  <a:pt x="1173" y="1149"/>
                  <a:pt x="1011" y="1149"/>
                </a:cubicBezTo>
                <a:cubicBezTo>
                  <a:pt x="1053" y="1003"/>
                  <a:pt x="972" y="880"/>
                  <a:pt x="862" y="854"/>
                </a:cubicBezTo>
                <a:cubicBezTo>
                  <a:pt x="841" y="848"/>
                  <a:pt x="820" y="846"/>
                  <a:pt x="799" y="846"/>
                </a:cubicBezTo>
                <a:cubicBezTo>
                  <a:pt x="714" y="846"/>
                  <a:pt x="629" y="888"/>
                  <a:pt x="551" y="922"/>
                </a:cubicBezTo>
                <a:cubicBezTo>
                  <a:pt x="674" y="692"/>
                  <a:pt x="648" y="381"/>
                  <a:pt x="457" y="193"/>
                </a:cubicBezTo>
                <a:cubicBezTo>
                  <a:pt x="347" y="68"/>
                  <a:pt x="190" y="0"/>
                  <a:pt x="3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0" y="5522868"/>
            <a:ext cx="6489539" cy="1335128"/>
          </a:xfrm>
          <a:custGeom>
            <a:avLst/>
            <a:gdLst/>
            <a:ahLst/>
            <a:cxnLst/>
            <a:rect l="l" t="t" r="r" b="b"/>
            <a:pathLst>
              <a:path w="23328" h="5931" extrusionOk="0">
                <a:moveTo>
                  <a:pt x="1542" y="1"/>
                </a:moveTo>
                <a:cubicBezTo>
                  <a:pt x="517" y="1"/>
                  <a:pt x="0" y="73"/>
                  <a:pt x="0" y="73"/>
                </a:cubicBezTo>
                <a:lnTo>
                  <a:pt x="0" y="5931"/>
                </a:lnTo>
                <a:lnTo>
                  <a:pt x="23328" y="5931"/>
                </a:lnTo>
                <a:cubicBezTo>
                  <a:pt x="23328" y="5931"/>
                  <a:pt x="17143" y="2691"/>
                  <a:pt x="10313" y="1139"/>
                </a:cubicBezTo>
                <a:cubicBezTo>
                  <a:pt x="6113" y="185"/>
                  <a:pt x="3179" y="1"/>
                  <a:pt x="1542"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0" y="5522868"/>
            <a:ext cx="6489539" cy="1335128"/>
          </a:xfrm>
          <a:custGeom>
            <a:avLst/>
            <a:gdLst/>
            <a:ahLst/>
            <a:cxnLst/>
            <a:rect l="l" t="t" r="r" b="b"/>
            <a:pathLst>
              <a:path w="23328" h="5931" extrusionOk="0">
                <a:moveTo>
                  <a:pt x="1542" y="1"/>
                </a:moveTo>
                <a:cubicBezTo>
                  <a:pt x="517" y="1"/>
                  <a:pt x="0" y="73"/>
                  <a:pt x="0" y="73"/>
                </a:cubicBezTo>
                <a:lnTo>
                  <a:pt x="0" y="530"/>
                </a:lnTo>
                <a:cubicBezTo>
                  <a:pt x="145" y="529"/>
                  <a:pt x="302" y="528"/>
                  <a:pt x="472" y="528"/>
                </a:cubicBezTo>
                <a:cubicBezTo>
                  <a:pt x="2551" y="528"/>
                  <a:pt x="6483" y="639"/>
                  <a:pt x="11324" y="1774"/>
                </a:cubicBezTo>
                <a:cubicBezTo>
                  <a:pt x="16563" y="3015"/>
                  <a:pt x="23328" y="5931"/>
                  <a:pt x="23328" y="5931"/>
                </a:cubicBezTo>
                <a:cubicBezTo>
                  <a:pt x="23328" y="5931"/>
                  <a:pt x="17143" y="2691"/>
                  <a:pt x="10313" y="1139"/>
                </a:cubicBezTo>
                <a:cubicBezTo>
                  <a:pt x="6113" y="185"/>
                  <a:pt x="3179" y="1"/>
                  <a:pt x="1542"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0" y="6164885"/>
            <a:ext cx="3473717" cy="693113"/>
          </a:xfrm>
          <a:custGeom>
            <a:avLst/>
            <a:gdLst/>
            <a:ahLst/>
            <a:cxnLst/>
            <a:rect l="l" t="t" r="r" b="b"/>
            <a:pathLst>
              <a:path w="12487" h="3079" extrusionOk="0">
                <a:moveTo>
                  <a:pt x="0" y="1"/>
                </a:moveTo>
                <a:lnTo>
                  <a:pt x="0" y="3079"/>
                </a:lnTo>
                <a:lnTo>
                  <a:pt x="12487" y="3079"/>
                </a:lnTo>
                <a:cubicBezTo>
                  <a:pt x="9516" y="1796"/>
                  <a:pt x="2644" y="95"/>
                  <a:pt x="0"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1" y="5657260"/>
            <a:ext cx="2801340" cy="1200737"/>
          </a:xfrm>
          <a:custGeom>
            <a:avLst/>
            <a:gdLst/>
            <a:ahLst/>
            <a:cxnLst/>
            <a:rect l="l" t="t" r="r" b="b"/>
            <a:pathLst>
              <a:path w="10070" h="5334" extrusionOk="0">
                <a:moveTo>
                  <a:pt x="7627" y="1"/>
                </a:moveTo>
                <a:cubicBezTo>
                  <a:pt x="3684" y="30"/>
                  <a:pt x="0" y="3756"/>
                  <a:pt x="0" y="3756"/>
                </a:cubicBezTo>
                <a:lnTo>
                  <a:pt x="0" y="5334"/>
                </a:lnTo>
                <a:lnTo>
                  <a:pt x="5103" y="5334"/>
                </a:lnTo>
                <a:cubicBezTo>
                  <a:pt x="5103" y="5334"/>
                  <a:pt x="5952" y="3675"/>
                  <a:pt x="7410" y="2256"/>
                </a:cubicBezTo>
                <a:cubicBezTo>
                  <a:pt x="8557" y="1135"/>
                  <a:pt x="9529" y="678"/>
                  <a:pt x="10070" y="487"/>
                </a:cubicBezTo>
                <a:cubicBezTo>
                  <a:pt x="9205" y="299"/>
                  <a:pt x="8382" y="137"/>
                  <a:pt x="762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1644924" y="5657260"/>
            <a:ext cx="1156421" cy="173785"/>
          </a:xfrm>
          <a:custGeom>
            <a:avLst/>
            <a:gdLst/>
            <a:ahLst/>
            <a:cxnLst/>
            <a:rect l="l" t="t" r="r" b="b"/>
            <a:pathLst>
              <a:path w="4157" h="772" extrusionOk="0">
                <a:moveTo>
                  <a:pt x="1714" y="1"/>
                </a:moveTo>
                <a:cubicBezTo>
                  <a:pt x="1134" y="1"/>
                  <a:pt x="551" y="95"/>
                  <a:pt x="0" y="231"/>
                </a:cubicBezTo>
                <a:cubicBezTo>
                  <a:pt x="1066" y="354"/>
                  <a:pt x="2252" y="529"/>
                  <a:pt x="3509" y="772"/>
                </a:cubicBezTo>
                <a:cubicBezTo>
                  <a:pt x="3765" y="636"/>
                  <a:pt x="3982" y="542"/>
                  <a:pt x="4157" y="487"/>
                </a:cubicBezTo>
                <a:cubicBezTo>
                  <a:pt x="3726" y="393"/>
                  <a:pt x="3305" y="299"/>
                  <a:pt x="2900" y="218"/>
                </a:cubicBezTo>
                <a:cubicBezTo>
                  <a:pt x="2793" y="205"/>
                  <a:pt x="2699" y="176"/>
                  <a:pt x="2605" y="163"/>
                </a:cubicBezTo>
                <a:lnTo>
                  <a:pt x="2592" y="163"/>
                </a:lnTo>
                <a:cubicBezTo>
                  <a:pt x="2495" y="137"/>
                  <a:pt x="2414" y="124"/>
                  <a:pt x="2320" y="111"/>
                </a:cubicBezTo>
                <a:lnTo>
                  <a:pt x="2294" y="111"/>
                </a:lnTo>
                <a:cubicBezTo>
                  <a:pt x="2213" y="82"/>
                  <a:pt x="2132" y="69"/>
                  <a:pt x="2038" y="56"/>
                </a:cubicBezTo>
                <a:lnTo>
                  <a:pt x="1996" y="56"/>
                </a:lnTo>
                <a:cubicBezTo>
                  <a:pt x="1902" y="30"/>
                  <a:pt x="1821" y="14"/>
                  <a:pt x="172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1" y="6201352"/>
            <a:ext cx="1772049" cy="656645"/>
          </a:xfrm>
          <a:custGeom>
            <a:avLst/>
            <a:gdLst/>
            <a:ahLst/>
            <a:cxnLst/>
            <a:rect l="l" t="t" r="r" b="b"/>
            <a:pathLst>
              <a:path w="6370" h="2917" extrusionOk="0">
                <a:moveTo>
                  <a:pt x="1578" y="1"/>
                </a:moveTo>
                <a:cubicBezTo>
                  <a:pt x="593" y="730"/>
                  <a:pt x="0" y="1339"/>
                  <a:pt x="0" y="1339"/>
                </a:cubicBezTo>
                <a:lnTo>
                  <a:pt x="0" y="2917"/>
                </a:lnTo>
                <a:lnTo>
                  <a:pt x="5103" y="2917"/>
                </a:lnTo>
                <a:cubicBezTo>
                  <a:pt x="5103" y="2917"/>
                  <a:pt x="5560" y="2026"/>
                  <a:pt x="6370" y="999"/>
                </a:cubicBezTo>
                <a:cubicBezTo>
                  <a:pt x="4643" y="568"/>
                  <a:pt x="2929" y="205"/>
                  <a:pt x="1578"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836292" y="6559503"/>
            <a:ext cx="116560" cy="85541"/>
          </a:xfrm>
          <a:custGeom>
            <a:avLst/>
            <a:gdLst/>
            <a:ahLst/>
            <a:cxnLst/>
            <a:rect l="l" t="t" r="r" b="b"/>
            <a:pathLst>
              <a:path w="419" h="380" extrusionOk="0">
                <a:moveTo>
                  <a:pt x="376" y="0"/>
                </a:moveTo>
                <a:cubicBezTo>
                  <a:pt x="325" y="0"/>
                  <a:pt x="234" y="13"/>
                  <a:pt x="137" y="85"/>
                </a:cubicBezTo>
                <a:cubicBezTo>
                  <a:pt x="1" y="205"/>
                  <a:pt x="69" y="380"/>
                  <a:pt x="69" y="380"/>
                </a:cubicBezTo>
                <a:cubicBezTo>
                  <a:pt x="69" y="380"/>
                  <a:pt x="192" y="218"/>
                  <a:pt x="218" y="137"/>
                </a:cubicBezTo>
                <a:cubicBezTo>
                  <a:pt x="244" y="72"/>
                  <a:pt x="419" y="4"/>
                  <a:pt x="419" y="4"/>
                </a:cubicBezTo>
                <a:cubicBezTo>
                  <a:pt x="419" y="4"/>
                  <a:pt x="403" y="0"/>
                  <a:pt x="376"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4881359" y="6576162"/>
            <a:ext cx="139093" cy="72485"/>
          </a:xfrm>
          <a:custGeom>
            <a:avLst/>
            <a:gdLst/>
            <a:ahLst/>
            <a:cxnLst/>
            <a:rect l="l" t="t" r="r" b="b"/>
            <a:pathLst>
              <a:path w="500" h="322" extrusionOk="0">
                <a:moveTo>
                  <a:pt x="372" y="0"/>
                </a:moveTo>
                <a:cubicBezTo>
                  <a:pt x="302" y="0"/>
                  <a:pt x="217" y="10"/>
                  <a:pt x="150" y="50"/>
                </a:cubicBezTo>
                <a:cubicBezTo>
                  <a:pt x="30" y="131"/>
                  <a:pt x="1" y="322"/>
                  <a:pt x="1" y="322"/>
                </a:cubicBezTo>
                <a:cubicBezTo>
                  <a:pt x="1" y="322"/>
                  <a:pt x="163" y="293"/>
                  <a:pt x="299" y="241"/>
                </a:cubicBezTo>
                <a:cubicBezTo>
                  <a:pt x="419" y="186"/>
                  <a:pt x="500" y="11"/>
                  <a:pt x="500" y="11"/>
                </a:cubicBezTo>
                <a:cubicBezTo>
                  <a:pt x="500" y="11"/>
                  <a:pt x="444" y="0"/>
                  <a:pt x="372"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4915575" y="6623436"/>
            <a:ext cx="112944" cy="31065"/>
          </a:xfrm>
          <a:custGeom>
            <a:avLst/>
            <a:gdLst/>
            <a:ahLst/>
            <a:cxnLst/>
            <a:rect l="l" t="t" r="r" b="b"/>
            <a:pathLst>
              <a:path w="406" h="138" extrusionOk="0">
                <a:moveTo>
                  <a:pt x="214" y="1"/>
                </a:moveTo>
                <a:cubicBezTo>
                  <a:pt x="109" y="1"/>
                  <a:pt x="1" y="112"/>
                  <a:pt x="1" y="112"/>
                </a:cubicBezTo>
                <a:cubicBezTo>
                  <a:pt x="1" y="112"/>
                  <a:pt x="150" y="138"/>
                  <a:pt x="244" y="138"/>
                </a:cubicBezTo>
                <a:cubicBezTo>
                  <a:pt x="338" y="138"/>
                  <a:pt x="406" y="70"/>
                  <a:pt x="406" y="70"/>
                </a:cubicBezTo>
                <a:cubicBezTo>
                  <a:pt x="406" y="70"/>
                  <a:pt x="338" y="2"/>
                  <a:pt x="231" y="2"/>
                </a:cubicBezTo>
                <a:cubicBezTo>
                  <a:pt x="225" y="1"/>
                  <a:pt x="220" y="1"/>
                  <a:pt x="214"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3612267" y="6446497"/>
            <a:ext cx="139093" cy="56728"/>
          </a:xfrm>
          <a:custGeom>
            <a:avLst/>
            <a:gdLst/>
            <a:ahLst/>
            <a:cxnLst/>
            <a:rect l="l" t="t" r="r" b="b"/>
            <a:pathLst>
              <a:path w="500" h="252" extrusionOk="0">
                <a:moveTo>
                  <a:pt x="280" y="1"/>
                </a:moveTo>
                <a:cubicBezTo>
                  <a:pt x="241" y="1"/>
                  <a:pt x="201" y="6"/>
                  <a:pt x="163" y="20"/>
                </a:cubicBezTo>
                <a:cubicBezTo>
                  <a:pt x="1" y="72"/>
                  <a:pt x="1" y="250"/>
                  <a:pt x="1" y="250"/>
                </a:cubicBezTo>
                <a:cubicBezTo>
                  <a:pt x="1" y="250"/>
                  <a:pt x="18" y="251"/>
                  <a:pt x="44" y="251"/>
                </a:cubicBezTo>
                <a:cubicBezTo>
                  <a:pt x="100" y="251"/>
                  <a:pt x="201" y="245"/>
                  <a:pt x="283" y="208"/>
                </a:cubicBezTo>
                <a:cubicBezTo>
                  <a:pt x="419" y="169"/>
                  <a:pt x="500" y="46"/>
                  <a:pt x="500" y="46"/>
                </a:cubicBezTo>
                <a:cubicBezTo>
                  <a:pt x="500" y="46"/>
                  <a:pt x="395" y="1"/>
                  <a:pt x="280"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3567200" y="6403727"/>
            <a:ext cx="158011" cy="99048"/>
          </a:xfrm>
          <a:custGeom>
            <a:avLst/>
            <a:gdLst/>
            <a:ahLst/>
            <a:cxnLst/>
            <a:rect l="l" t="t" r="r" b="b"/>
            <a:pathLst>
              <a:path w="568" h="440" extrusionOk="0">
                <a:moveTo>
                  <a:pt x="492" y="1"/>
                </a:moveTo>
                <a:cubicBezTo>
                  <a:pt x="429" y="1"/>
                  <a:pt x="332" y="9"/>
                  <a:pt x="218" y="48"/>
                </a:cubicBezTo>
                <a:cubicBezTo>
                  <a:pt x="1" y="100"/>
                  <a:pt x="56" y="440"/>
                  <a:pt x="56" y="440"/>
                </a:cubicBezTo>
                <a:cubicBezTo>
                  <a:pt x="56" y="440"/>
                  <a:pt x="176" y="411"/>
                  <a:pt x="351" y="330"/>
                </a:cubicBezTo>
                <a:cubicBezTo>
                  <a:pt x="526" y="249"/>
                  <a:pt x="568" y="6"/>
                  <a:pt x="568" y="6"/>
                </a:cubicBezTo>
                <a:cubicBezTo>
                  <a:pt x="568" y="6"/>
                  <a:pt x="540" y="1"/>
                  <a:pt x="492"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319360" y="5890474"/>
            <a:ext cx="100704" cy="65281"/>
          </a:xfrm>
          <a:custGeom>
            <a:avLst/>
            <a:gdLst/>
            <a:ahLst/>
            <a:cxnLst/>
            <a:rect l="l" t="t" r="r" b="b"/>
            <a:pathLst>
              <a:path w="362" h="290" extrusionOk="0">
                <a:moveTo>
                  <a:pt x="308" y="0"/>
                </a:moveTo>
                <a:cubicBezTo>
                  <a:pt x="237" y="0"/>
                  <a:pt x="0" y="189"/>
                  <a:pt x="12" y="290"/>
                </a:cubicBezTo>
                <a:cubicBezTo>
                  <a:pt x="12" y="290"/>
                  <a:pt x="119" y="274"/>
                  <a:pt x="200" y="209"/>
                </a:cubicBezTo>
                <a:cubicBezTo>
                  <a:pt x="281" y="128"/>
                  <a:pt x="362" y="47"/>
                  <a:pt x="323" y="5"/>
                </a:cubicBezTo>
                <a:cubicBezTo>
                  <a:pt x="320" y="2"/>
                  <a:pt x="315" y="0"/>
                  <a:pt x="308"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367486" y="5872465"/>
            <a:ext cx="176927" cy="83291"/>
          </a:xfrm>
          <a:custGeom>
            <a:avLst/>
            <a:gdLst/>
            <a:ahLst/>
            <a:cxnLst/>
            <a:rect l="l" t="t" r="r" b="b"/>
            <a:pathLst>
              <a:path w="636" h="370" extrusionOk="0">
                <a:moveTo>
                  <a:pt x="467" y="1"/>
                </a:moveTo>
                <a:cubicBezTo>
                  <a:pt x="413" y="1"/>
                  <a:pt x="347" y="8"/>
                  <a:pt x="270" y="30"/>
                </a:cubicBezTo>
                <a:cubicBezTo>
                  <a:pt x="27" y="111"/>
                  <a:pt x="1" y="370"/>
                  <a:pt x="1" y="370"/>
                </a:cubicBezTo>
                <a:cubicBezTo>
                  <a:pt x="1" y="370"/>
                  <a:pt x="218" y="354"/>
                  <a:pt x="380" y="289"/>
                </a:cubicBezTo>
                <a:cubicBezTo>
                  <a:pt x="542" y="221"/>
                  <a:pt x="636" y="30"/>
                  <a:pt x="636" y="30"/>
                </a:cubicBezTo>
                <a:cubicBezTo>
                  <a:pt x="636" y="30"/>
                  <a:pt x="576" y="1"/>
                  <a:pt x="467"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08937" y="5930994"/>
            <a:ext cx="127409" cy="33541"/>
          </a:xfrm>
          <a:custGeom>
            <a:avLst/>
            <a:gdLst/>
            <a:ahLst/>
            <a:cxnLst/>
            <a:rect l="l" t="t" r="r" b="b"/>
            <a:pathLst>
              <a:path w="458" h="149" extrusionOk="0">
                <a:moveTo>
                  <a:pt x="241" y="0"/>
                </a:moveTo>
                <a:cubicBezTo>
                  <a:pt x="162" y="0"/>
                  <a:pt x="71" y="25"/>
                  <a:pt x="1" y="94"/>
                </a:cubicBezTo>
                <a:cubicBezTo>
                  <a:pt x="1" y="94"/>
                  <a:pt x="163" y="149"/>
                  <a:pt x="257" y="149"/>
                </a:cubicBezTo>
                <a:cubicBezTo>
                  <a:pt x="351" y="136"/>
                  <a:pt x="458" y="149"/>
                  <a:pt x="419" y="68"/>
                </a:cubicBezTo>
                <a:cubicBezTo>
                  <a:pt x="405" y="32"/>
                  <a:pt x="331" y="0"/>
                  <a:pt x="241"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3473451" y="6338444"/>
            <a:ext cx="131860" cy="164331"/>
          </a:xfrm>
          <a:custGeom>
            <a:avLst/>
            <a:gdLst/>
            <a:ahLst/>
            <a:cxnLst/>
            <a:rect l="l" t="t" r="r" b="b"/>
            <a:pathLst>
              <a:path w="474" h="730" extrusionOk="0">
                <a:moveTo>
                  <a:pt x="121" y="1"/>
                </a:moveTo>
                <a:cubicBezTo>
                  <a:pt x="27" y="163"/>
                  <a:pt x="1" y="364"/>
                  <a:pt x="121" y="526"/>
                </a:cubicBezTo>
                <a:cubicBezTo>
                  <a:pt x="215" y="649"/>
                  <a:pt x="393" y="730"/>
                  <a:pt x="393" y="730"/>
                </a:cubicBezTo>
                <a:cubicBezTo>
                  <a:pt x="393" y="730"/>
                  <a:pt x="474" y="568"/>
                  <a:pt x="406" y="364"/>
                </a:cubicBezTo>
                <a:cubicBezTo>
                  <a:pt x="338" y="163"/>
                  <a:pt x="121" y="1"/>
                  <a:pt x="12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3596965" y="6383692"/>
            <a:ext cx="86795" cy="119083"/>
          </a:xfrm>
          <a:custGeom>
            <a:avLst/>
            <a:gdLst/>
            <a:ahLst/>
            <a:cxnLst/>
            <a:rect l="l" t="t" r="r" b="b"/>
            <a:pathLst>
              <a:path w="312" h="529" extrusionOk="0">
                <a:moveTo>
                  <a:pt x="286" y="1"/>
                </a:moveTo>
                <a:cubicBezTo>
                  <a:pt x="286" y="1"/>
                  <a:pt x="163" y="43"/>
                  <a:pt x="82" y="163"/>
                </a:cubicBezTo>
                <a:cubicBezTo>
                  <a:pt x="1" y="286"/>
                  <a:pt x="56" y="529"/>
                  <a:pt x="56" y="529"/>
                </a:cubicBezTo>
                <a:cubicBezTo>
                  <a:pt x="56" y="529"/>
                  <a:pt x="231" y="419"/>
                  <a:pt x="286" y="257"/>
                </a:cubicBezTo>
                <a:cubicBezTo>
                  <a:pt x="312" y="176"/>
                  <a:pt x="286" y="1"/>
                  <a:pt x="286"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3435618" y="6458879"/>
            <a:ext cx="102095" cy="40295"/>
          </a:xfrm>
          <a:custGeom>
            <a:avLst/>
            <a:gdLst/>
            <a:ahLst/>
            <a:cxnLst/>
            <a:rect l="l" t="t" r="r" b="b"/>
            <a:pathLst>
              <a:path w="367" h="179" extrusionOk="0">
                <a:moveTo>
                  <a:pt x="104" y="1"/>
                </a:moveTo>
                <a:cubicBezTo>
                  <a:pt x="96" y="1"/>
                  <a:pt x="89" y="2"/>
                  <a:pt x="82" y="4"/>
                </a:cubicBezTo>
                <a:cubicBezTo>
                  <a:pt x="1" y="17"/>
                  <a:pt x="43" y="85"/>
                  <a:pt x="137" y="140"/>
                </a:cubicBezTo>
                <a:cubicBezTo>
                  <a:pt x="189" y="166"/>
                  <a:pt x="367" y="179"/>
                  <a:pt x="367" y="179"/>
                </a:cubicBezTo>
                <a:cubicBezTo>
                  <a:pt x="340" y="120"/>
                  <a:pt x="192" y="1"/>
                  <a:pt x="104"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3645649" y="5821365"/>
            <a:ext cx="109328" cy="170859"/>
          </a:xfrm>
          <a:custGeom>
            <a:avLst/>
            <a:gdLst/>
            <a:ahLst/>
            <a:cxnLst/>
            <a:rect l="l" t="t" r="r" b="b"/>
            <a:pathLst>
              <a:path w="393" h="759" extrusionOk="0">
                <a:moveTo>
                  <a:pt x="286" y="1"/>
                </a:moveTo>
                <a:cubicBezTo>
                  <a:pt x="124" y="82"/>
                  <a:pt x="1" y="244"/>
                  <a:pt x="30" y="448"/>
                </a:cubicBezTo>
                <a:cubicBezTo>
                  <a:pt x="56" y="610"/>
                  <a:pt x="163" y="759"/>
                  <a:pt x="163" y="759"/>
                </a:cubicBezTo>
                <a:cubicBezTo>
                  <a:pt x="163" y="759"/>
                  <a:pt x="312" y="649"/>
                  <a:pt x="354" y="448"/>
                </a:cubicBezTo>
                <a:cubicBezTo>
                  <a:pt x="393" y="244"/>
                  <a:pt x="286" y="1"/>
                  <a:pt x="286"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3717977" y="5924015"/>
            <a:ext cx="127131" cy="79915"/>
          </a:xfrm>
          <a:custGeom>
            <a:avLst/>
            <a:gdLst/>
            <a:ahLst/>
            <a:cxnLst/>
            <a:rect l="l" t="t" r="r" b="b"/>
            <a:pathLst>
              <a:path w="457" h="355" extrusionOk="0">
                <a:moveTo>
                  <a:pt x="408" y="1"/>
                </a:moveTo>
                <a:cubicBezTo>
                  <a:pt x="361" y="1"/>
                  <a:pt x="284" y="11"/>
                  <a:pt x="201" y="60"/>
                </a:cubicBezTo>
                <a:cubicBezTo>
                  <a:pt x="65" y="125"/>
                  <a:pt x="0" y="355"/>
                  <a:pt x="0" y="355"/>
                </a:cubicBezTo>
                <a:cubicBezTo>
                  <a:pt x="0" y="355"/>
                  <a:pt x="201" y="342"/>
                  <a:pt x="324" y="235"/>
                </a:cubicBezTo>
                <a:cubicBezTo>
                  <a:pt x="389" y="180"/>
                  <a:pt x="457" y="5"/>
                  <a:pt x="457" y="5"/>
                </a:cubicBezTo>
                <a:cubicBezTo>
                  <a:pt x="457" y="5"/>
                  <a:pt x="439" y="1"/>
                  <a:pt x="408"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3590290" y="5902405"/>
            <a:ext cx="67321" cy="67983"/>
          </a:xfrm>
          <a:custGeom>
            <a:avLst/>
            <a:gdLst/>
            <a:ahLst/>
            <a:cxnLst/>
            <a:rect l="l" t="t" r="r" b="b"/>
            <a:pathLst>
              <a:path w="242" h="302" extrusionOk="0">
                <a:moveTo>
                  <a:pt x="42" y="1"/>
                </a:moveTo>
                <a:cubicBezTo>
                  <a:pt x="0" y="1"/>
                  <a:pt x="7" y="72"/>
                  <a:pt x="54" y="156"/>
                </a:cubicBezTo>
                <a:cubicBezTo>
                  <a:pt x="80" y="208"/>
                  <a:pt x="229" y="302"/>
                  <a:pt x="229" y="302"/>
                </a:cubicBezTo>
                <a:cubicBezTo>
                  <a:pt x="242" y="221"/>
                  <a:pt x="148" y="33"/>
                  <a:pt x="67" y="7"/>
                </a:cubicBezTo>
                <a:cubicBezTo>
                  <a:pt x="57" y="3"/>
                  <a:pt x="49" y="1"/>
                  <a:pt x="42"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847977" y="6511330"/>
            <a:ext cx="97644" cy="137317"/>
          </a:xfrm>
          <a:custGeom>
            <a:avLst/>
            <a:gdLst/>
            <a:ahLst/>
            <a:cxnLst/>
            <a:rect l="l" t="t" r="r" b="b"/>
            <a:pathLst>
              <a:path w="351" h="610" extrusionOk="0">
                <a:moveTo>
                  <a:pt x="257" y="1"/>
                </a:moveTo>
                <a:cubicBezTo>
                  <a:pt x="257" y="1"/>
                  <a:pt x="82" y="108"/>
                  <a:pt x="40" y="299"/>
                </a:cubicBezTo>
                <a:cubicBezTo>
                  <a:pt x="1" y="500"/>
                  <a:pt x="121" y="610"/>
                  <a:pt x="121" y="610"/>
                </a:cubicBezTo>
                <a:cubicBezTo>
                  <a:pt x="121" y="610"/>
                  <a:pt x="296" y="513"/>
                  <a:pt x="325" y="367"/>
                </a:cubicBezTo>
                <a:cubicBezTo>
                  <a:pt x="351" y="218"/>
                  <a:pt x="257" y="1"/>
                  <a:pt x="257"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4794842" y="6535417"/>
            <a:ext cx="60645" cy="113231"/>
          </a:xfrm>
          <a:custGeom>
            <a:avLst/>
            <a:gdLst/>
            <a:ahLst/>
            <a:cxnLst/>
            <a:rect l="l" t="t" r="r" b="b"/>
            <a:pathLst>
              <a:path w="218" h="503" extrusionOk="0">
                <a:moveTo>
                  <a:pt x="82" y="1"/>
                </a:moveTo>
                <a:cubicBezTo>
                  <a:pt x="82" y="1"/>
                  <a:pt x="1" y="192"/>
                  <a:pt x="1" y="299"/>
                </a:cubicBezTo>
                <a:cubicBezTo>
                  <a:pt x="1" y="393"/>
                  <a:pt x="218" y="503"/>
                  <a:pt x="218" y="503"/>
                </a:cubicBezTo>
                <a:cubicBezTo>
                  <a:pt x="218" y="503"/>
                  <a:pt x="163" y="299"/>
                  <a:pt x="150" y="192"/>
                </a:cubicBezTo>
                <a:cubicBezTo>
                  <a:pt x="137" y="82"/>
                  <a:pt x="82" y="1"/>
                  <a:pt x="82"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4915575" y="6607452"/>
            <a:ext cx="86795" cy="41195"/>
          </a:xfrm>
          <a:custGeom>
            <a:avLst/>
            <a:gdLst/>
            <a:ahLst/>
            <a:cxnLst/>
            <a:rect l="l" t="t" r="r" b="b"/>
            <a:pathLst>
              <a:path w="312" h="183" extrusionOk="0">
                <a:moveTo>
                  <a:pt x="231" y="0"/>
                </a:moveTo>
                <a:cubicBezTo>
                  <a:pt x="91" y="0"/>
                  <a:pt x="1" y="183"/>
                  <a:pt x="1" y="183"/>
                </a:cubicBezTo>
                <a:cubicBezTo>
                  <a:pt x="312" y="183"/>
                  <a:pt x="270" y="5"/>
                  <a:pt x="270" y="5"/>
                </a:cubicBezTo>
                <a:cubicBezTo>
                  <a:pt x="257" y="2"/>
                  <a:pt x="244" y="0"/>
                  <a:pt x="231"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344952" y="5794353"/>
            <a:ext cx="128523" cy="161404"/>
          </a:xfrm>
          <a:custGeom>
            <a:avLst/>
            <a:gdLst/>
            <a:ahLst/>
            <a:cxnLst/>
            <a:rect l="l" t="t" r="r" b="b"/>
            <a:pathLst>
              <a:path w="462" h="717" extrusionOk="0">
                <a:moveTo>
                  <a:pt x="338" y="1"/>
                </a:moveTo>
                <a:cubicBezTo>
                  <a:pt x="338" y="1"/>
                  <a:pt x="121" y="163"/>
                  <a:pt x="69" y="351"/>
                </a:cubicBezTo>
                <a:cubicBezTo>
                  <a:pt x="1" y="555"/>
                  <a:pt x="82" y="717"/>
                  <a:pt x="82" y="717"/>
                </a:cubicBezTo>
                <a:cubicBezTo>
                  <a:pt x="82" y="717"/>
                  <a:pt x="244" y="649"/>
                  <a:pt x="338" y="513"/>
                </a:cubicBezTo>
                <a:cubicBezTo>
                  <a:pt x="461" y="351"/>
                  <a:pt x="445" y="150"/>
                  <a:pt x="338"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251204" y="5824291"/>
            <a:ext cx="87072" cy="113231"/>
          </a:xfrm>
          <a:custGeom>
            <a:avLst/>
            <a:gdLst/>
            <a:ahLst/>
            <a:cxnLst/>
            <a:rect l="l" t="t" r="r" b="b"/>
            <a:pathLst>
              <a:path w="313" h="503" extrusionOk="0">
                <a:moveTo>
                  <a:pt x="1" y="1"/>
                </a:moveTo>
                <a:cubicBezTo>
                  <a:pt x="1" y="1"/>
                  <a:pt x="1" y="179"/>
                  <a:pt x="40" y="273"/>
                </a:cubicBezTo>
                <a:cubicBezTo>
                  <a:pt x="108" y="406"/>
                  <a:pt x="296" y="503"/>
                  <a:pt x="296" y="503"/>
                </a:cubicBezTo>
                <a:cubicBezTo>
                  <a:pt x="296" y="503"/>
                  <a:pt x="312" y="260"/>
                  <a:pt x="215" y="137"/>
                </a:cubicBezTo>
                <a:cubicBezTo>
                  <a:pt x="121" y="30"/>
                  <a:pt x="1" y="1"/>
                  <a:pt x="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408937" y="5911859"/>
            <a:ext cx="101260" cy="40295"/>
          </a:xfrm>
          <a:custGeom>
            <a:avLst/>
            <a:gdLst/>
            <a:ahLst/>
            <a:cxnLst/>
            <a:rect l="l" t="t" r="r" b="b"/>
            <a:pathLst>
              <a:path w="364" h="179" extrusionOk="0">
                <a:moveTo>
                  <a:pt x="263" y="1"/>
                </a:moveTo>
                <a:cubicBezTo>
                  <a:pt x="186" y="1"/>
                  <a:pt x="37" y="120"/>
                  <a:pt x="1" y="179"/>
                </a:cubicBezTo>
                <a:cubicBezTo>
                  <a:pt x="1" y="179"/>
                  <a:pt x="176" y="166"/>
                  <a:pt x="244" y="140"/>
                </a:cubicBezTo>
                <a:cubicBezTo>
                  <a:pt x="325" y="98"/>
                  <a:pt x="364" y="17"/>
                  <a:pt x="283" y="4"/>
                </a:cubicBezTo>
                <a:cubicBezTo>
                  <a:pt x="277" y="2"/>
                  <a:pt x="270" y="1"/>
                  <a:pt x="263"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216987" y="5906682"/>
            <a:ext cx="105711" cy="49975"/>
          </a:xfrm>
          <a:custGeom>
            <a:avLst/>
            <a:gdLst/>
            <a:ahLst/>
            <a:cxnLst/>
            <a:rect l="l" t="t" r="r" b="b"/>
            <a:pathLst>
              <a:path w="380" h="222" extrusionOk="0">
                <a:moveTo>
                  <a:pt x="30" y="1"/>
                </a:moveTo>
                <a:lnTo>
                  <a:pt x="30" y="1"/>
                </a:lnTo>
                <a:cubicBezTo>
                  <a:pt x="30" y="1"/>
                  <a:pt x="1" y="82"/>
                  <a:pt x="124" y="163"/>
                </a:cubicBezTo>
                <a:cubicBezTo>
                  <a:pt x="205" y="212"/>
                  <a:pt x="282" y="222"/>
                  <a:pt x="330" y="222"/>
                </a:cubicBezTo>
                <a:cubicBezTo>
                  <a:pt x="361" y="222"/>
                  <a:pt x="380" y="218"/>
                  <a:pt x="380" y="218"/>
                </a:cubicBezTo>
                <a:cubicBezTo>
                  <a:pt x="380" y="218"/>
                  <a:pt x="273" y="27"/>
                  <a:pt x="30"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1336413" y="5404910"/>
            <a:ext cx="120176" cy="186165"/>
          </a:xfrm>
          <a:custGeom>
            <a:avLst/>
            <a:gdLst/>
            <a:ahLst/>
            <a:cxnLst/>
            <a:rect l="l" t="t" r="r" b="b"/>
            <a:pathLst>
              <a:path w="432" h="827" extrusionOk="0">
                <a:moveTo>
                  <a:pt x="231" y="1"/>
                </a:moveTo>
                <a:cubicBezTo>
                  <a:pt x="231" y="1"/>
                  <a:pt x="121" y="124"/>
                  <a:pt x="56" y="341"/>
                </a:cubicBezTo>
                <a:cubicBezTo>
                  <a:pt x="1" y="542"/>
                  <a:pt x="108" y="759"/>
                  <a:pt x="231" y="827"/>
                </a:cubicBezTo>
                <a:cubicBezTo>
                  <a:pt x="231" y="827"/>
                  <a:pt x="432" y="568"/>
                  <a:pt x="432" y="406"/>
                </a:cubicBezTo>
                <a:cubicBezTo>
                  <a:pt x="419" y="244"/>
                  <a:pt x="231" y="1"/>
                  <a:pt x="23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1284392" y="5496080"/>
            <a:ext cx="74832" cy="82616"/>
          </a:xfrm>
          <a:custGeom>
            <a:avLst/>
            <a:gdLst/>
            <a:ahLst/>
            <a:cxnLst/>
            <a:rect l="l" t="t" r="r" b="b"/>
            <a:pathLst>
              <a:path w="269" h="367" extrusionOk="0">
                <a:moveTo>
                  <a:pt x="26" y="1"/>
                </a:moveTo>
                <a:lnTo>
                  <a:pt x="26" y="1"/>
                </a:lnTo>
                <a:cubicBezTo>
                  <a:pt x="26" y="1"/>
                  <a:pt x="0" y="179"/>
                  <a:pt x="94" y="273"/>
                </a:cubicBezTo>
                <a:cubicBezTo>
                  <a:pt x="201" y="367"/>
                  <a:pt x="269" y="367"/>
                  <a:pt x="269" y="367"/>
                </a:cubicBezTo>
                <a:cubicBezTo>
                  <a:pt x="269" y="367"/>
                  <a:pt x="269" y="98"/>
                  <a:pt x="26"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11311387" y="4769872"/>
            <a:ext cx="112944" cy="40520"/>
          </a:xfrm>
          <a:custGeom>
            <a:avLst/>
            <a:gdLst/>
            <a:ahLst/>
            <a:cxnLst/>
            <a:rect l="l" t="t" r="r" b="b"/>
            <a:pathLst>
              <a:path w="406" h="180" extrusionOk="0">
                <a:moveTo>
                  <a:pt x="238" y="0"/>
                </a:moveTo>
                <a:cubicBezTo>
                  <a:pt x="204" y="0"/>
                  <a:pt x="168" y="4"/>
                  <a:pt x="134" y="16"/>
                </a:cubicBezTo>
                <a:cubicBezTo>
                  <a:pt x="1" y="55"/>
                  <a:pt x="1" y="178"/>
                  <a:pt x="1" y="178"/>
                </a:cubicBezTo>
                <a:cubicBezTo>
                  <a:pt x="1" y="178"/>
                  <a:pt x="20" y="180"/>
                  <a:pt x="50" y="180"/>
                </a:cubicBezTo>
                <a:cubicBezTo>
                  <a:pt x="99" y="180"/>
                  <a:pt x="176" y="175"/>
                  <a:pt x="244" y="149"/>
                </a:cubicBezTo>
                <a:cubicBezTo>
                  <a:pt x="338" y="123"/>
                  <a:pt x="406" y="29"/>
                  <a:pt x="406" y="29"/>
                </a:cubicBezTo>
                <a:cubicBezTo>
                  <a:pt x="406" y="29"/>
                  <a:pt x="328" y="0"/>
                  <a:pt x="238"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11277170" y="4736331"/>
            <a:ext cx="124628" cy="73611"/>
          </a:xfrm>
          <a:custGeom>
            <a:avLst/>
            <a:gdLst/>
            <a:ahLst/>
            <a:cxnLst/>
            <a:rect l="l" t="t" r="r" b="b"/>
            <a:pathLst>
              <a:path w="448" h="327" extrusionOk="0">
                <a:moveTo>
                  <a:pt x="398" y="1"/>
                </a:moveTo>
                <a:cubicBezTo>
                  <a:pt x="349" y="1"/>
                  <a:pt x="268" y="6"/>
                  <a:pt x="163" y="29"/>
                </a:cubicBezTo>
                <a:cubicBezTo>
                  <a:pt x="1" y="84"/>
                  <a:pt x="43" y="327"/>
                  <a:pt x="43" y="327"/>
                </a:cubicBezTo>
                <a:cubicBezTo>
                  <a:pt x="43" y="327"/>
                  <a:pt x="137" y="314"/>
                  <a:pt x="286" y="246"/>
                </a:cubicBezTo>
                <a:cubicBezTo>
                  <a:pt x="419" y="191"/>
                  <a:pt x="448" y="3"/>
                  <a:pt x="448" y="3"/>
                </a:cubicBezTo>
                <a:cubicBezTo>
                  <a:pt x="448" y="3"/>
                  <a:pt x="430" y="1"/>
                  <a:pt x="398"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11202338" y="4687933"/>
            <a:ext cx="101260" cy="122009"/>
          </a:xfrm>
          <a:custGeom>
            <a:avLst/>
            <a:gdLst/>
            <a:ahLst/>
            <a:cxnLst/>
            <a:rect l="l" t="t" r="r" b="b"/>
            <a:pathLst>
              <a:path w="364" h="542" extrusionOk="0">
                <a:moveTo>
                  <a:pt x="95" y="1"/>
                </a:moveTo>
                <a:cubicBezTo>
                  <a:pt x="14" y="124"/>
                  <a:pt x="1" y="270"/>
                  <a:pt x="95" y="393"/>
                </a:cubicBezTo>
                <a:cubicBezTo>
                  <a:pt x="176" y="487"/>
                  <a:pt x="312" y="542"/>
                  <a:pt x="312" y="542"/>
                </a:cubicBezTo>
                <a:cubicBezTo>
                  <a:pt x="312" y="542"/>
                  <a:pt x="364" y="419"/>
                  <a:pt x="325" y="270"/>
                </a:cubicBezTo>
                <a:cubicBezTo>
                  <a:pt x="270" y="124"/>
                  <a:pt x="95" y="1"/>
                  <a:pt x="95"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11299703" y="4721474"/>
            <a:ext cx="71493" cy="88468"/>
          </a:xfrm>
          <a:custGeom>
            <a:avLst/>
            <a:gdLst/>
            <a:ahLst/>
            <a:cxnLst/>
            <a:rect l="l" t="t" r="r" b="b"/>
            <a:pathLst>
              <a:path w="257" h="393" extrusionOk="0">
                <a:moveTo>
                  <a:pt x="231" y="1"/>
                </a:moveTo>
                <a:cubicBezTo>
                  <a:pt x="231" y="1"/>
                  <a:pt x="137" y="27"/>
                  <a:pt x="69" y="121"/>
                </a:cubicBezTo>
                <a:cubicBezTo>
                  <a:pt x="1" y="218"/>
                  <a:pt x="43" y="393"/>
                  <a:pt x="43" y="393"/>
                </a:cubicBezTo>
                <a:cubicBezTo>
                  <a:pt x="43" y="393"/>
                  <a:pt x="189" y="312"/>
                  <a:pt x="231" y="202"/>
                </a:cubicBezTo>
                <a:cubicBezTo>
                  <a:pt x="257" y="137"/>
                  <a:pt x="231" y="1"/>
                  <a:pt x="23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11168121" y="4775951"/>
            <a:ext cx="83177" cy="33992"/>
          </a:xfrm>
          <a:custGeom>
            <a:avLst/>
            <a:gdLst/>
            <a:ahLst/>
            <a:cxnLst/>
            <a:rect l="l" t="t" r="r" b="b"/>
            <a:pathLst>
              <a:path w="299" h="151" extrusionOk="0">
                <a:moveTo>
                  <a:pt x="81" y="1"/>
                </a:moveTo>
                <a:cubicBezTo>
                  <a:pt x="77" y="1"/>
                  <a:pt x="73" y="1"/>
                  <a:pt x="69" y="2"/>
                </a:cubicBezTo>
                <a:cubicBezTo>
                  <a:pt x="1" y="28"/>
                  <a:pt x="43" y="70"/>
                  <a:pt x="111" y="109"/>
                </a:cubicBezTo>
                <a:cubicBezTo>
                  <a:pt x="163" y="138"/>
                  <a:pt x="299" y="151"/>
                  <a:pt x="299" y="151"/>
                </a:cubicBezTo>
                <a:cubicBezTo>
                  <a:pt x="274" y="99"/>
                  <a:pt x="152" y="1"/>
                  <a:pt x="8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11299703" y="5754057"/>
            <a:ext cx="97644" cy="64607"/>
          </a:xfrm>
          <a:custGeom>
            <a:avLst/>
            <a:gdLst/>
            <a:ahLst/>
            <a:cxnLst/>
            <a:rect l="l" t="t" r="r" b="b"/>
            <a:pathLst>
              <a:path w="351" h="287" extrusionOk="0">
                <a:moveTo>
                  <a:pt x="309" y="1"/>
                </a:moveTo>
                <a:cubicBezTo>
                  <a:pt x="267" y="1"/>
                  <a:pt x="198" y="12"/>
                  <a:pt x="124" y="70"/>
                </a:cubicBezTo>
                <a:cubicBezTo>
                  <a:pt x="1" y="151"/>
                  <a:pt x="56" y="287"/>
                  <a:pt x="56" y="287"/>
                </a:cubicBezTo>
                <a:cubicBezTo>
                  <a:pt x="56" y="287"/>
                  <a:pt x="163" y="167"/>
                  <a:pt x="176" y="112"/>
                </a:cubicBezTo>
                <a:cubicBezTo>
                  <a:pt x="205" y="44"/>
                  <a:pt x="351" y="5"/>
                  <a:pt x="351" y="5"/>
                </a:cubicBezTo>
                <a:cubicBezTo>
                  <a:pt x="351" y="5"/>
                  <a:pt x="335" y="1"/>
                  <a:pt x="309"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11337536" y="5767114"/>
            <a:ext cx="112944" cy="51551"/>
          </a:xfrm>
          <a:custGeom>
            <a:avLst/>
            <a:gdLst/>
            <a:ahLst/>
            <a:cxnLst/>
            <a:rect l="l" t="t" r="r" b="b"/>
            <a:pathLst>
              <a:path w="406" h="229" extrusionOk="0">
                <a:moveTo>
                  <a:pt x="293" y="1"/>
                </a:moveTo>
                <a:cubicBezTo>
                  <a:pt x="238" y="1"/>
                  <a:pt x="172" y="9"/>
                  <a:pt x="121" y="41"/>
                </a:cubicBezTo>
                <a:cubicBezTo>
                  <a:pt x="27" y="93"/>
                  <a:pt x="1" y="229"/>
                  <a:pt x="1" y="229"/>
                </a:cubicBezTo>
                <a:cubicBezTo>
                  <a:pt x="1" y="229"/>
                  <a:pt x="134" y="216"/>
                  <a:pt x="244" y="174"/>
                </a:cubicBezTo>
                <a:cubicBezTo>
                  <a:pt x="338" y="135"/>
                  <a:pt x="406" y="12"/>
                  <a:pt x="406" y="12"/>
                </a:cubicBezTo>
                <a:cubicBezTo>
                  <a:pt x="406" y="12"/>
                  <a:pt x="356" y="1"/>
                  <a:pt x="293"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11363685" y="5800204"/>
            <a:ext cx="94027" cy="24312"/>
          </a:xfrm>
          <a:custGeom>
            <a:avLst/>
            <a:gdLst/>
            <a:ahLst/>
            <a:cxnLst/>
            <a:rect l="l" t="t" r="r" b="b"/>
            <a:pathLst>
              <a:path w="338" h="108" extrusionOk="0">
                <a:moveTo>
                  <a:pt x="189" y="1"/>
                </a:moveTo>
                <a:cubicBezTo>
                  <a:pt x="108" y="1"/>
                  <a:pt x="1" y="82"/>
                  <a:pt x="1" y="82"/>
                </a:cubicBezTo>
                <a:cubicBezTo>
                  <a:pt x="1" y="82"/>
                  <a:pt x="121" y="108"/>
                  <a:pt x="202" y="108"/>
                </a:cubicBezTo>
                <a:cubicBezTo>
                  <a:pt x="283" y="108"/>
                  <a:pt x="338" y="56"/>
                  <a:pt x="338" y="56"/>
                </a:cubicBezTo>
                <a:cubicBezTo>
                  <a:pt x="338" y="56"/>
                  <a:pt x="283" y="14"/>
                  <a:pt x="189"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11306937" y="5718490"/>
            <a:ext cx="79561" cy="100173"/>
          </a:xfrm>
          <a:custGeom>
            <a:avLst/>
            <a:gdLst/>
            <a:ahLst/>
            <a:cxnLst/>
            <a:rect l="l" t="t" r="r" b="b"/>
            <a:pathLst>
              <a:path w="286" h="445" extrusionOk="0">
                <a:moveTo>
                  <a:pt x="218" y="1"/>
                </a:moveTo>
                <a:cubicBezTo>
                  <a:pt x="218" y="1"/>
                  <a:pt x="69" y="82"/>
                  <a:pt x="43" y="228"/>
                </a:cubicBezTo>
                <a:cubicBezTo>
                  <a:pt x="1" y="364"/>
                  <a:pt x="111" y="445"/>
                  <a:pt x="111" y="445"/>
                </a:cubicBezTo>
                <a:cubicBezTo>
                  <a:pt x="111" y="445"/>
                  <a:pt x="244" y="377"/>
                  <a:pt x="273" y="270"/>
                </a:cubicBezTo>
                <a:cubicBezTo>
                  <a:pt x="286" y="163"/>
                  <a:pt x="218" y="1"/>
                  <a:pt x="218"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11266321" y="5736723"/>
            <a:ext cx="48961" cy="81940"/>
          </a:xfrm>
          <a:custGeom>
            <a:avLst/>
            <a:gdLst/>
            <a:ahLst/>
            <a:cxnLst/>
            <a:rect l="l" t="t" r="r" b="b"/>
            <a:pathLst>
              <a:path w="176" h="364" extrusionOk="0">
                <a:moveTo>
                  <a:pt x="66" y="1"/>
                </a:moveTo>
                <a:cubicBezTo>
                  <a:pt x="66" y="1"/>
                  <a:pt x="1" y="147"/>
                  <a:pt x="1" y="215"/>
                </a:cubicBezTo>
                <a:cubicBezTo>
                  <a:pt x="1" y="296"/>
                  <a:pt x="176" y="364"/>
                  <a:pt x="176" y="364"/>
                </a:cubicBezTo>
                <a:cubicBezTo>
                  <a:pt x="176" y="364"/>
                  <a:pt x="134" y="228"/>
                  <a:pt x="121" y="147"/>
                </a:cubicBezTo>
                <a:cubicBezTo>
                  <a:pt x="121" y="66"/>
                  <a:pt x="66" y="1"/>
                  <a:pt x="66"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11363686" y="5790749"/>
            <a:ext cx="70937" cy="28139"/>
          </a:xfrm>
          <a:custGeom>
            <a:avLst/>
            <a:gdLst/>
            <a:ahLst/>
            <a:cxnLst/>
            <a:rect l="l" t="t" r="r" b="b"/>
            <a:pathLst>
              <a:path w="255" h="125" extrusionOk="0">
                <a:moveTo>
                  <a:pt x="196" y="0"/>
                </a:moveTo>
                <a:cubicBezTo>
                  <a:pt x="79" y="0"/>
                  <a:pt x="1" y="124"/>
                  <a:pt x="1" y="124"/>
                </a:cubicBezTo>
                <a:cubicBezTo>
                  <a:pt x="13" y="124"/>
                  <a:pt x="24" y="125"/>
                  <a:pt x="35" y="125"/>
                </a:cubicBezTo>
                <a:cubicBezTo>
                  <a:pt x="254" y="125"/>
                  <a:pt x="231" y="4"/>
                  <a:pt x="231" y="4"/>
                </a:cubicBezTo>
                <a:cubicBezTo>
                  <a:pt x="219" y="1"/>
                  <a:pt x="207" y="0"/>
                  <a:pt x="196" y="0"/>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2591318" y="4878827"/>
            <a:ext cx="93749" cy="64607"/>
          </a:xfrm>
          <a:custGeom>
            <a:avLst/>
            <a:gdLst/>
            <a:ahLst/>
            <a:cxnLst/>
            <a:rect l="l" t="t" r="r" b="b"/>
            <a:pathLst>
              <a:path w="337" h="287" extrusionOk="0">
                <a:moveTo>
                  <a:pt x="295" y="1"/>
                </a:moveTo>
                <a:cubicBezTo>
                  <a:pt x="253" y="1"/>
                  <a:pt x="186" y="12"/>
                  <a:pt x="120" y="70"/>
                </a:cubicBezTo>
                <a:cubicBezTo>
                  <a:pt x="0" y="151"/>
                  <a:pt x="52" y="287"/>
                  <a:pt x="52" y="287"/>
                </a:cubicBezTo>
                <a:cubicBezTo>
                  <a:pt x="52" y="287"/>
                  <a:pt x="162" y="167"/>
                  <a:pt x="175" y="112"/>
                </a:cubicBezTo>
                <a:cubicBezTo>
                  <a:pt x="201" y="57"/>
                  <a:pt x="337" y="5"/>
                  <a:pt x="337" y="5"/>
                </a:cubicBezTo>
                <a:cubicBezTo>
                  <a:pt x="337" y="5"/>
                  <a:pt x="321" y="1"/>
                  <a:pt x="295"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2628039" y="4893009"/>
            <a:ext cx="112944" cy="53351"/>
          </a:xfrm>
          <a:custGeom>
            <a:avLst/>
            <a:gdLst/>
            <a:ahLst/>
            <a:cxnLst/>
            <a:rect l="l" t="t" r="r" b="b"/>
            <a:pathLst>
              <a:path w="406" h="237" extrusionOk="0">
                <a:moveTo>
                  <a:pt x="310" y="1"/>
                </a:moveTo>
                <a:cubicBezTo>
                  <a:pt x="252" y="1"/>
                  <a:pt x="179" y="8"/>
                  <a:pt x="124" y="36"/>
                </a:cubicBezTo>
                <a:cubicBezTo>
                  <a:pt x="14" y="88"/>
                  <a:pt x="1" y="237"/>
                  <a:pt x="1" y="237"/>
                </a:cubicBezTo>
                <a:cubicBezTo>
                  <a:pt x="1" y="237"/>
                  <a:pt x="137" y="211"/>
                  <a:pt x="231" y="169"/>
                </a:cubicBezTo>
                <a:cubicBezTo>
                  <a:pt x="338" y="143"/>
                  <a:pt x="406" y="7"/>
                  <a:pt x="406" y="7"/>
                </a:cubicBezTo>
                <a:cubicBezTo>
                  <a:pt x="406" y="7"/>
                  <a:pt x="365" y="1"/>
                  <a:pt x="310"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2654188" y="4927675"/>
            <a:ext cx="94861" cy="21611"/>
          </a:xfrm>
          <a:custGeom>
            <a:avLst/>
            <a:gdLst/>
            <a:ahLst/>
            <a:cxnLst/>
            <a:rect l="l" t="t" r="r" b="b"/>
            <a:pathLst>
              <a:path w="341" h="96" extrusionOk="0">
                <a:moveTo>
                  <a:pt x="176" y="1"/>
                </a:moveTo>
                <a:cubicBezTo>
                  <a:pt x="97" y="1"/>
                  <a:pt x="1" y="83"/>
                  <a:pt x="1" y="83"/>
                </a:cubicBezTo>
                <a:cubicBezTo>
                  <a:pt x="1" y="83"/>
                  <a:pt x="124" y="96"/>
                  <a:pt x="205" y="96"/>
                </a:cubicBezTo>
                <a:cubicBezTo>
                  <a:pt x="286" y="96"/>
                  <a:pt x="341" y="57"/>
                  <a:pt x="341" y="57"/>
                </a:cubicBezTo>
                <a:cubicBezTo>
                  <a:pt x="341" y="57"/>
                  <a:pt x="273" y="2"/>
                  <a:pt x="192" y="2"/>
                </a:cubicBezTo>
                <a:cubicBezTo>
                  <a:pt x="187" y="1"/>
                  <a:pt x="181" y="1"/>
                  <a:pt x="176"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2598273" y="4843259"/>
            <a:ext cx="78727" cy="103100"/>
          </a:xfrm>
          <a:custGeom>
            <a:avLst/>
            <a:gdLst/>
            <a:ahLst/>
            <a:cxnLst/>
            <a:rect l="l" t="t" r="r" b="b"/>
            <a:pathLst>
              <a:path w="283" h="458" extrusionOk="0">
                <a:moveTo>
                  <a:pt x="218" y="1"/>
                </a:moveTo>
                <a:cubicBezTo>
                  <a:pt x="218" y="1"/>
                  <a:pt x="69" y="82"/>
                  <a:pt x="40" y="228"/>
                </a:cubicBezTo>
                <a:cubicBezTo>
                  <a:pt x="1" y="377"/>
                  <a:pt x="108" y="458"/>
                  <a:pt x="108" y="458"/>
                </a:cubicBezTo>
                <a:cubicBezTo>
                  <a:pt x="108" y="458"/>
                  <a:pt x="244" y="377"/>
                  <a:pt x="270" y="270"/>
                </a:cubicBezTo>
                <a:cubicBezTo>
                  <a:pt x="283" y="163"/>
                  <a:pt x="218" y="1"/>
                  <a:pt x="218"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2556824" y="4861492"/>
            <a:ext cx="48961" cy="84867"/>
          </a:xfrm>
          <a:custGeom>
            <a:avLst/>
            <a:gdLst/>
            <a:ahLst/>
            <a:cxnLst/>
            <a:rect l="l" t="t" r="r" b="b"/>
            <a:pathLst>
              <a:path w="176" h="377" extrusionOk="0">
                <a:moveTo>
                  <a:pt x="69" y="1"/>
                </a:moveTo>
                <a:cubicBezTo>
                  <a:pt x="69" y="1"/>
                  <a:pt x="1" y="147"/>
                  <a:pt x="1" y="215"/>
                </a:cubicBezTo>
                <a:cubicBezTo>
                  <a:pt x="1" y="296"/>
                  <a:pt x="176" y="377"/>
                  <a:pt x="176" y="377"/>
                </a:cubicBezTo>
                <a:cubicBezTo>
                  <a:pt x="176" y="377"/>
                  <a:pt x="137" y="228"/>
                  <a:pt x="124" y="147"/>
                </a:cubicBezTo>
                <a:cubicBezTo>
                  <a:pt x="124" y="66"/>
                  <a:pt x="69" y="1"/>
                  <a:pt x="69"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2654188" y="4915519"/>
            <a:ext cx="72328" cy="30840"/>
          </a:xfrm>
          <a:custGeom>
            <a:avLst/>
            <a:gdLst/>
            <a:ahLst/>
            <a:cxnLst/>
            <a:rect l="l" t="t" r="r" b="b"/>
            <a:pathLst>
              <a:path w="260" h="137" extrusionOk="0">
                <a:moveTo>
                  <a:pt x="195" y="0"/>
                </a:moveTo>
                <a:cubicBezTo>
                  <a:pt x="69" y="0"/>
                  <a:pt x="1" y="137"/>
                  <a:pt x="1" y="137"/>
                </a:cubicBezTo>
                <a:cubicBezTo>
                  <a:pt x="260" y="137"/>
                  <a:pt x="231" y="4"/>
                  <a:pt x="231" y="4"/>
                </a:cubicBezTo>
                <a:cubicBezTo>
                  <a:pt x="219" y="2"/>
                  <a:pt x="207" y="0"/>
                  <a:pt x="195" y="0"/>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5779348" y="5098310"/>
            <a:ext cx="67600" cy="39844"/>
          </a:xfrm>
          <a:custGeom>
            <a:avLst/>
            <a:gdLst/>
            <a:ahLst/>
            <a:cxnLst/>
            <a:rect l="l" t="t" r="r" b="b"/>
            <a:pathLst>
              <a:path w="243" h="177" extrusionOk="0">
                <a:moveTo>
                  <a:pt x="210" y="1"/>
                </a:moveTo>
                <a:cubicBezTo>
                  <a:pt x="166" y="1"/>
                  <a:pt x="1" y="113"/>
                  <a:pt x="13" y="177"/>
                </a:cubicBezTo>
                <a:cubicBezTo>
                  <a:pt x="13" y="177"/>
                  <a:pt x="81" y="164"/>
                  <a:pt x="136" y="122"/>
                </a:cubicBezTo>
                <a:cubicBezTo>
                  <a:pt x="188" y="67"/>
                  <a:pt x="243" y="28"/>
                  <a:pt x="217" y="2"/>
                </a:cubicBezTo>
                <a:cubicBezTo>
                  <a:pt x="215" y="1"/>
                  <a:pt x="213" y="1"/>
                  <a:pt x="210"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5813287" y="5088179"/>
            <a:ext cx="112944" cy="49975"/>
          </a:xfrm>
          <a:custGeom>
            <a:avLst/>
            <a:gdLst/>
            <a:ahLst/>
            <a:cxnLst/>
            <a:rect l="l" t="t" r="r" b="b"/>
            <a:pathLst>
              <a:path w="406" h="222" extrusionOk="0">
                <a:moveTo>
                  <a:pt x="302" y="1"/>
                </a:moveTo>
                <a:cubicBezTo>
                  <a:pt x="268" y="1"/>
                  <a:pt x="226" y="5"/>
                  <a:pt x="176" y="18"/>
                </a:cubicBezTo>
                <a:cubicBezTo>
                  <a:pt x="14" y="60"/>
                  <a:pt x="1" y="222"/>
                  <a:pt x="1" y="222"/>
                </a:cubicBezTo>
                <a:cubicBezTo>
                  <a:pt x="1" y="222"/>
                  <a:pt x="134" y="209"/>
                  <a:pt x="244" y="167"/>
                </a:cubicBezTo>
                <a:cubicBezTo>
                  <a:pt x="351" y="128"/>
                  <a:pt x="406" y="18"/>
                  <a:pt x="406" y="18"/>
                </a:cubicBezTo>
                <a:cubicBezTo>
                  <a:pt x="406" y="18"/>
                  <a:pt x="370" y="1"/>
                  <a:pt x="302"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5839437" y="5123072"/>
            <a:ext cx="82343" cy="18009"/>
          </a:xfrm>
          <a:custGeom>
            <a:avLst/>
            <a:gdLst/>
            <a:ahLst/>
            <a:cxnLst/>
            <a:rect l="l" t="t" r="r" b="b"/>
            <a:pathLst>
              <a:path w="296" h="80" extrusionOk="0">
                <a:moveTo>
                  <a:pt x="159" y="1"/>
                </a:moveTo>
                <a:cubicBezTo>
                  <a:pt x="107" y="1"/>
                  <a:pt x="46" y="15"/>
                  <a:pt x="1" y="54"/>
                </a:cubicBezTo>
                <a:cubicBezTo>
                  <a:pt x="1" y="54"/>
                  <a:pt x="108" y="80"/>
                  <a:pt x="163" y="80"/>
                </a:cubicBezTo>
                <a:cubicBezTo>
                  <a:pt x="231" y="80"/>
                  <a:pt x="296" y="80"/>
                  <a:pt x="270" y="38"/>
                </a:cubicBezTo>
                <a:cubicBezTo>
                  <a:pt x="263" y="18"/>
                  <a:pt x="216" y="1"/>
                  <a:pt x="159"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5797988" y="5040231"/>
            <a:ext cx="83177" cy="97923"/>
          </a:xfrm>
          <a:custGeom>
            <a:avLst/>
            <a:gdLst/>
            <a:ahLst/>
            <a:cxnLst/>
            <a:rect l="l" t="t" r="r" b="b"/>
            <a:pathLst>
              <a:path w="299" h="435" extrusionOk="0">
                <a:moveTo>
                  <a:pt x="218" y="1"/>
                </a:moveTo>
                <a:cubicBezTo>
                  <a:pt x="218" y="1"/>
                  <a:pt x="82" y="98"/>
                  <a:pt x="40" y="218"/>
                </a:cubicBezTo>
                <a:cubicBezTo>
                  <a:pt x="1" y="341"/>
                  <a:pt x="56" y="435"/>
                  <a:pt x="56" y="435"/>
                </a:cubicBezTo>
                <a:cubicBezTo>
                  <a:pt x="56" y="435"/>
                  <a:pt x="163" y="380"/>
                  <a:pt x="218" y="312"/>
                </a:cubicBezTo>
                <a:cubicBezTo>
                  <a:pt x="299" y="218"/>
                  <a:pt x="283" y="98"/>
                  <a:pt x="218"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5737621" y="5058465"/>
            <a:ext cx="57028" cy="67308"/>
          </a:xfrm>
          <a:custGeom>
            <a:avLst/>
            <a:gdLst/>
            <a:ahLst/>
            <a:cxnLst/>
            <a:rect l="l" t="t" r="r" b="b"/>
            <a:pathLst>
              <a:path w="205" h="299" extrusionOk="0">
                <a:moveTo>
                  <a:pt x="1" y="1"/>
                </a:moveTo>
                <a:cubicBezTo>
                  <a:pt x="1" y="1"/>
                  <a:pt x="1" y="111"/>
                  <a:pt x="30" y="163"/>
                </a:cubicBezTo>
                <a:cubicBezTo>
                  <a:pt x="69" y="244"/>
                  <a:pt x="192" y="299"/>
                  <a:pt x="192" y="299"/>
                </a:cubicBezTo>
                <a:cubicBezTo>
                  <a:pt x="192" y="299"/>
                  <a:pt x="205" y="150"/>
                  <a:pt x="137" y="82"/>
                </a:cubicBezTo>
                <a:cubicBezTo>
                  <a:pt x="82" y="17"/>
                  <a:pt x="1" y="1"/>
                  <a:pt x="1"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5839436" y="5110015"/>
            <a:ext cx="67877" cy="25212"/>
          </a:xfrm>
          <a:custGeom>
            <a:avLst/>
            <a:gdLst/>
            <a:ahLst/>
            <a:cxnLst/>
            <a:rect l="l" t="t" r="r" b="b"/>
            <a:pathLst>
              <a:path w="244" h="112" extrusionOk="0">
                <a:moveTo>
                  <a:pt x="176" y="0"/>
                </a:moveTo>
                <a:cubicBezTo>
                  <a:pt x="119" y="0"/>
                  <a:pt x="25" y="73"/>
                  <a:pt x="1" y="112"/>
                </a:cubicBezTo>
                <a:cubicBezTo>
                  <a:pt x="1" y="112"/>
                  <a:pt x="121" y="112"/>
                  <a:pt x="150" y="83"/>
                </a:cubicBezTo>
                <a:cubicBezTo>
                  <a:pt x="215" y="57"/>
                  <a:pt x="244" y="15"/>
                  <a:pt x="189" y="2"/>
                </a:cubicBezTo>
                <a:cubicBezTo>
                  <a:pt x="185" y="1"/>
                  <a:pt x="181" y="0"/>
                  <a:pt x="176" y="0"/>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5715087" y="5107313"/>
            <a:ext cx="67877" cy="31291"/>
          </a:xfrm>
          <a:custGeom>
            <a:avLst/>
            <a:gdLst/>
            <a:ahLst/>
            <a:cxnLst/>
            <a:rect l="l" t="t" r="r" b="b"/>
            <a:pathLst>
              <a:path w="244" h="139" extrusionOk="0">
                <a:moveTo>
                  <a:pt x="14" y="1"/>
                </a:moveTo>
                <a:cubicBezTo>
                  <a:pt x="14" y="1"/>
                  <a:pt x="1" y="56"/>
                  <a:pt x="82" y="95"/>
                </a:cubicBezTo>
                <a:cubicBezTo>
                  <a:pt x="137" y="132"/>
                  <a:pt x="192" y="138"/>
                  <a:pt x="222" y="138"/>
                </a:cubicBezTo>
                <a:cubicBezTo>
                  <a:pt x="236" y="138"/>
                  <a:pt x="244" y="137"/>
                  <a:pt x="244" y="137"/>
                </a:cubicBezTo>
                <a:cubicBezTo>
                  <a:pt x="244" y="137"/>
                  <a:pt x="176" y="27"/>
                  <a:pt x="14"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667929" y="4642010"/>
            <a:ext cx="86516" cy="49073"/>
          </a:xfrm>
          <a:custGeom>
            <a:avLst/>
            <a:gdLst/>
            <a:ahLst/>
            <a:cxnLst/>
            <a:rect l="l" t="t" r="r" b="b"/>
            <a:pathLst>
              <a:path w="311" h="218" extrusionOk="0">
                <a:moveTo>
                  <a:pt x="257" y="0"/>
                </a:moveTo>
                <a:cubicBezTo>
                  <a:pt x="192" y="0"/>
                  <a:pt x="1" y="132"/>
                  <a:pt x="13" y="218"/>
                </a:cubicBezTo>
                <a:cubicBezTo>
                  <a:pt x="13" y="218"/>
                  <a:pt x="94" y="205"/>
                  <a:pt x="162" y="150"/>
                </a:cubicBezTo>
                <a:cubicBezTo>
                  <a:pt x="243" y="98"/>
                  <a:pt x="311" y="30"/>
                  <a:pt x="272" y="4"/>
                </a:cubicBezTo>
                <a:cubicBezTo>
                  <a:pt x="268" y="1"/>
                  <a:pt x="263" y="0"/>
                  <a:pt x="257"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709100" y="4627828"/>
            <a:ext cx="142709" cy="63256"/>
          </a:xfrm>
          <a:custGeom>
            <a:avLst/>
            <a:gdLst/>
            <a:ahLst/>
            <a:cxnLst/>
            <a:rect l="l" t="t" r="r" b="b"/>
            <a:pathLst>
              <a:path w="513" h="281" extrusionOk="0">
                <a:moveTo>
                  <a:pt x="378" y="0"/>
                </a:moveTo>
                <a:cubicBezTo>
                  <a:pt x="334" y="0"/>
                  <a:pt x="281" y="7"/>
                  <a:pt x="218" y="25"/>
                </a:cubicBezTo>
                <a:cubicBezTo>
                  <a:pt x="27" y="80"/>
                  <a:pt x="1" y="281"/>
                  <a:pt x="1" y="281"/>
                </a:cubicBezTo>
                <a:cubicBezTo>
                  <a:pt x="1" y="281"/>
                  <a:pt x="176" y="268"/>
                  <a:pt x="312" y="213"/>
                </a:cubicBezTo>
                <a:cubicBezTo>
                  <a:pt x="448" y="161"/>
                  <a:pt x="513" y="25"/>
                  <a:pt x="513" y="25"/>
                </a:cubicBezTo>
                <a:cubicBezTo>
                  <a:pt x="513" y="25"/>
                  <a:pt x="465" y="0"/>
                  <a:pt x="378"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743597" y="4672401"/>
            <a:ext cx="104599" cy="25212"/>
          </a:xfrm>
          <a:custGeom>
            <a:avLst/>
            <a:gdLst/>
            <a:ahLst/>
            <a:cxnLst/>
            <a:rect l="l" t="t" r="r" b="b"/>
            <a:pathLst>
              <a:path w="376" h="112" extrusionOk="0">
                <a:moveTo>
                  <a:pt x="200" y="1"/>
                </a:moveTo>
                <a:cubicBezTo>
                  <a:pt x="134" y="1"/>
                  <a:pt x="57" y="19"/>
                  <a:pt x="0" y="70"/>
                </a:cubicBezTo>
                <a:cubicBezTo>
                  <a:pt x="0" y="70"/>
                  <a:pt x="120" y="112"/>
                  <a:pt x="201" y="112"/>
                </a:cubicBezTo>
                <a:cubicBezTo>
                  <a:pt x="282" y="96"/>
                  <a:pt x="376" y="112"/>
                  <a:pt x="337" y="44"/>
                </a:cubicBezTo>
                <a:cubicBezTo>
                  <a:pt x="330" y="22"/>
                  <a:pt x="272" y="1"/>
                  <a:pt x="200"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690185" y="4569750"/>
            <a:ext cx="105711" cy="121335"/>
          </a:xfrm>
          <a:custGeom>
            <a:avLst/>
            <a:gdLst/>
            <a:ahLst/>
            <a:cxnLst/>
            <a:rect l="l" t="t" r="r" b="b"/>
            <a:pathLst>
              <a:path w="380" h="539" extrusionOk="0">
                <a:moveTo>
                  <a:pt x="286" y="1"/>
                </a:moveTo>
                <a:cubicBezTo>
                  <a:pt x="286" y="1"/>
                  <a:pt x="111" y="121"/>
                  <a:pt x="56" y="270"/>
                </a:cubicBezTo>
                <a:cubicBezTo>
                  <a:pt x="1" y="419"/>
                  <a:pt x="69" y="539"/>
                  <a:pt x="69" y="539"/>
                </a:cubicBezTo>
                <a:cubicBezTo>
                  <a:pt x="69" y="539"/>
                  <a:pt x="205" y="487"/>
                  <a:pt x="286" y="390"/>
                </a:cubicBezTo>
                <a:cubicBezTo>
                  <a:pt x="380" y="270"/>
                  <a:pt x="367" y="108"/>
                  <a:pt x="286"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615351" y="4593837"/>
            <a:ext cx="71493" cy="81940"/>
          </a:xfrm>
          <a:custGeom>
            <a:avLst/>
            <a:gdLst/>
            <a:ahLst/>
            <a:cxnLst/>
            <a:rect l="l" t="t" r="r" b="b"/>
            <a:pathLst>
              <a:path w="257" h="364" extrusionOk="0">
                <a:moveTo>
                  <a:pt x="1" y="1"/>
                </a:moveTo>
                <a:cubicBezTo>
                  <a:pt x="1" y="1"/>
                  <a:pt x="1" y="121"/>
                  <a:pt x="27" y="189"/>
                </a:cubicBezTo>
                <a:cubicBezTo>
                  <a:pt x="82" y="299"/>
                  <a:pt x="231" y="364"/>
                  <a:pt x="231" y="364"/>
                </a:cubicBezTo>
                <a:cubicBezTo>
                  <a:pt x="231" y="364"/>
                  <a:pt x="257" y="176"/>
                  <a:pt x="176" y="95"/>
                </a:cubicBezTo>
                <a:cubicBezTo>
                  <a:pt x="95" y="14"/>
                  <a:pt x="1" y="1"/>
                  <a:pt x="1"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743597" y="4657093"/>
            <a:ext cx="82065" cy="31065"/>
          </a:xfrm>
          <a:custGeom>
            <a:avLst/>
            <a:gdLst/>
            <a:ahLst/>
            <a:cxnLst/>
            <a:rect l="l" t="t" r="r" b="b"/>
            <a:pathLst>
              <a:path w="295" h="138" extrusionOk="0">
                <a:moveTo>
                  <a:pt x="214" y="1"/>
                </a:moveTo>
                <a:cubicBezTo>
                  <a:pt x="145" y="1"/>
                  <a:pt x="24" y="86"/>
                  <a:pt x="0" y="138"/>
                </a:cubicBezTo>
                <a:cubicBezTo>
                  <a:pt x="0" y="138"/>
                  <a:pt x="146" y="125"/>
                  <a:pt x="188" y="112"/>
                </a:cubicBezTo>
                <a:cubicBezTo>
                  <a:pt x="269" y="70"/>
                  <a:pt x="295" y="18"/>
                  <a:pt x="227" y="2"/>
                </a:cubicBezTo>
                <a:cubicBezTo>
                  <a:pt x="223" y="1"/>
                  <a:pt x="218" y="1"/>
                  <a:pt x="214"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585864" y="4654391"/>
            <a:ext cx="85681" cy="36919"/>
          </a:xfrm>
          <a:custGeom>
            <a:avLst/>
            <a:gdLst/>
            <a:ahLst/>
            <a:cxnLst/>
            <a:rect l="l" t="t" r="r" b="b"/>
            <a:pathLst>
              <a:path w="308" h="164" extrusionOk="0">
                <a:moveTo>
                  <a:pt x="26" y="1"/>
                </a:moveTo>
                <a:cubicBezTo>
                  <a:pt x="26" y="1"/>
                  <a:pt x="0" y="56"/>
                  <a:pt x="107" y="111"/>
                </a:cubicBezTo>
                <a:cubicBezTo>
                  <a:pt x="183" y="157"/>
                  <a:pt x="253" y="164"/>
                  <a:pt x="287" y="164"/>
                </a:cubicBezTo>
                <a:cubicBezTo>
                  <a:pt x="300" y="164"/>
                  <a:pt x="308" y="163"/>
                  <a:pt x="308" y="163"/>
                </a:cubicBezTo>
                <a:cubicBezTo>
                  <a:pt x="308" y="163"/>
                  <a:pt x="214" y="30"/>
                  <a:pt x="26"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5846670" y="4520901"/>
            <a:ext cx="322975" cy="498393"/>
          </a:xfrm>
          <a:custGeom>
            <a:avLst/>
            <a:gdLst/>
            <a:ahLst/>
            <a:cxnLst/>
            <a:rect l="l" t="t" r="r" b="b"/>
            <a:pathLst>
              <a:path w="1161" h="2214" extrusionOk="0">
                <a:moveTo>
                  <a:pt x="623" y="1"/>
                </a:moveTo>
                <a:cubicBezTo>
                  <a:pt x="623" y="1"/>
                  <a:pt x="286" y="406"/>
                  <a:pt x="150" y="1271"/>
                </a:cubicBezTo>
                <a:cubicBezTo>
                  <a:pt x="1" y="2133"/>
                  <a:pt x="623" y="2214"/>
                  <a:pt x="623" y="2214"/>
                </a:cubicBezTo>
                <a:cubicBezTo>
                  <a:pt x="623" y="2214"/>
                  <a:pt x="1161" y="2065"/>
                  <a:pt x="1054" y="1271"/>
                </a:cubicBezTo>
                <a:cubicBezTo>
                  <a:pt x="960" y="474"/>
                  <a:pt x="623" y="1"/>
                  <a:pt x="623"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5997168" y="4794409"/>
            <a:ext cx="41728" cy="340816"/>
          </a:xfrm>
          <a:custGeom>
            <a:avLst/>
            <a:gdLst/>
            <a:ahLst/>
            <a:cxnLst/>
            <a:rect l="l" t="t" r="r" b="b"/>
            <a:pathLst>
              <a:path w="150" h="1514" extrusionOk="0">
                <a:moveTo>
                  <a:pt x="53" y="1"/>
                </a:moveTo>
                <a:lnTo>
                  <a:pt x="1" y="1514"/>
                </a:lnTo>
                <a:lnTo>
                  <a:pt x="150" y="1514"/>
                </a:lnTo>
                <a:lnTo>
                  <a:pt x="53" y="1"/>
                </a:lnTo>
                <a:close/>
              </a:path>
            </a:pathLst>
          </a:custGeom>
          <a:solidFill>
            <a:srgbClr val="5250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10034229" y="3952720"/>
            <a:ext cx="225609" cy="352523"/>
          </a:xfrm>
          <a:custGeom>
            <a:avLst/>
            <a:gdLst/>
            <a:ahLst/>
            <a:cxnLst/>
            <a:rect l="l" t="t" r="r" b="b"/>
            <a:pathLst>
              <a:path w="811" h="1566" extrusionOk="0">
                <a:moveTo>
                  <a:pt x="432" y="1"/>
                </a:moveTo>
                <a:cubicBezTo>
                  <a:pt x="432" y="1"/>
                  <a:pt x="189" y="283"/>
                  <a:pt x="95" y="892"/>
                </a:cubicBezTo>
                <a:cubicBezTo>
                  <a:pt x="1" y="1498"/>
                  <a:pt x="432" y="1566"/>
                  <a:pt x="432" y="1566"/>
                </a:cubicBezTo>
                <a:cubicBezTo>
                  <a:pt x="432" y="1566"/>
                  <a:pt x="811" y="1459"/>
                  <a:pt x="743" y="892"/>
                </a:cubicBezTo>
                <a:cubicBezTo>
                  <a:pt x="662" y="338"/>
                  <a:pt x="432" y="1"/>
                  <a:pt x="432"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10135210" y="4146766"/>
            <a:ext cx="30879" cy="240868"/>
          </a:xfrm>
          <a:custGeom>
            <a:avLst/>
            <a:gdLst/>
            <a:ahLst/>
            <a:cxnLst/>
            <a:rect l="l" t="t" r="r" b="b"/>
            <a:pathLst>
              <a:path w="111" h="1070" extrusionOk="0">
                <a:moveTo>
                  <a:pt x="56" y="1"/>
                </a:moveTo>
                <a:lnTo>
                  <a:pt x="1" y="1070"/>
                </a:lnTo>
                <a:lnTo>
                  <a:pt x="111" y="1070"/>
                </a:lnTo>
                <a:lnTo>
                  <a:pt x="56" y="1"/>
                </a:lnTo>
                <a:close/>
              </a:path>
            </a:pathLst>
          </a:custGeom>
          <a:solidFill>
            <a:srgbClr val="5250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10180277" y="3773308"/>
            <a:ext cx="320193" cy="498393"/>
          </a:xfrm>
          <a:custGeom>
            <a:avLst/>
            <a:gdLst/>
            <a:ahLst/>
            <a:cxnLst/>
            <a:rect l="l" t="t" r="r" b="b"/>
            <a:pathLst>
              <a:path w="1151" h="2214" extrusionOk="0">
                <a:moveTo>
                  <a:pt x="610" y="1"/>
                </a:moveTo>
                <a:cubicBezTo>
                  <a:pt x="610" y="1"/>
                  <a:pt x="286" y="406"/>
                  <a:pt x="137" y="1271"/>
                </a:cubicBezTo>
                <a:cubicBezTo>
                  <a:pt x="1" y="2120"/>
                  <a:pt x="610" y="2214"/>
                  <a:pt x="610" y="2214"/>
                </a:cubicBezTo>
                <a:cubicBezTo>
                  <a:pt x="610" y="2214"/>
                  <a:pt x="1151" y="2065"/>
                  <a:pt x="1054" y="1271"/>
                </a:cubicBezTo>
                <a:cubicBezTo>
                  <a:pt x="947" y="474"/>
                  <a:pt x="610" y="1"/>
                  <a:pt x="610"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10327159" y="4046816"/>
            <a:ext cx="41728" cy="340816"/>
          </a:xfrm>
          <a:custGeom>
            <a:avLst/>
            <a:gdLst/>
            <a:ahLst/>
            <a:cxnLst/>
            <a:rect l="l" t="t" r="r" b="b"/>
            <a:pathLst>
              <a:path w="150" h="1514" extrusionOk="0">
                <a:moveTo>
                  <a:pt x="69" y="1"/>
                </a:moveTo>
                <a:lnTo>
                  <a:pt x="1" y="1514"/>
                </a:lnTo>
                <a:lnTo>
                  <a:pt x="150" y="1514"/>
                </a:lnTo>
                <a:lnTo>
                  <a:pt x="69" y="1"/>
                </a:lnTo>
                <a:close/>
              </a:path>
            </a:pathLst>
          </a:custGeom>
          <a:solidFill>
            <a:srgbClr val="5250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2343452" y="4326179"/>
            <a:ext cx="322696" cy="501995"/>
          </a:xfrm>
          <a:custGeom>
            <a:avLst/>
            <a:gdLst/>
            <a:ahLst/>
            <a:cxnLst/>
            <a:rect l="l" t="t" r="r" b="b"/>
            <a:pathLst>
              <a:path w="1160" h="2230" extrusionOk="0">
                <a:moveTo>
                  <a:pt x="619" y="1"/>
                </a:moveTo>
                <a:cubicBezTo>
                  <a:pt x="619" y="1"/>
                  <a:pt x="282" y="419"/>
                  <a:pt x="146" y="1271"/>
                </a:cubicBezTo>
                <a:cubicBezTo>
                  <a:pt x="0" y="2136"/>
                  <a:pt x="619" y="2230"/>
                  <a:pt x="619" y="2230"/>
                </a:cubicBezTo>
                <a:cubicBezTo>
                  <a:pt x="619" y="2230"/>
                  <a:pt x="1160" y="2081"/>
                  <a:pt x="1053" y="1271"/>
                </a:cubicBezTo>
                <a:cubicBezTo>
                  <a:pt x="956" y="474"/>
                  <a:pt x="619" y="1"/>
                  <a:pt x="619"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2489223" y="4602615"/>
            <a:ext cx="45344" cy="340816"/>
          </a:xfrm>
          <a:custGeom>
            <a:avLst/>
            <a:gdLst/>
            <a:ahLst/>
            <a:cxnLst/>
            <a:rect l="l" t="t" r="r" b="b"/>
            <a:pathLst>
              <a:path w="163" h="1514" extrusionOk="0">
                <a:moveTo>
                  <a:pt x="69" y="1"/>
                </a:moveTo>
                <a:lnTo>
                  <a:pt x="1" y="1514"/>
                </a:lnTo>
                <a:lnTo>
                  <a:pt x="163" y="1514"/>
                </a:lnTo>
                <a:lnTo>
                  <a:pt x="69" y="1"/>
                </a:lnTo>
                <a:close/>
              </a:path>
            </a:pathLst>
          </a:custGeom>
          <a:solidFill>
            <a:srgbClr val="5250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2128693" y="4259997"/>
            <a:ext cx="322975" cy="501095"/>
          </a:xfrm>
          <a:custGeom>
            <a:avLst/>
            <a:gdLst/>
            <a:ahLst/>
            <a:cxnLst/>
            <a:rect l="l" t="t" r="r" b="b"/>
            <a:pathLst>
              <a:path w="1161" h="2226" extrusionOk="0">
                <a:moveTo>
                  <a:pt x="623" y="0"/>
                </a:moveTo>
                <a:cubicBezTo>
                  <a:pt x="623" y="0"/>
                  <a:pt x="286" y="418"/>
                  <a:pt x="150" y="1280"/>
                </a:cubicBezTo>
                <a:cubicBezTo>
                  <a:pt x="1" y="2132"/>
                  <a:pt x="623" y="2226"/>
                  <a:pt x="623" y="2226"/>
                </a:cubicBezTo>
                <a:cubicBezTo>
                  <a:pt x="623" y="2226"/>
                  <a:pt x="1161" y="2077"/>
                  <a:pt x="1054" y="1280"/>
                </a:cubicBezTo>
                <a:cubicBezTo>
                  <a:pt x="960" y="470"/>
                  <a:pt x="623" y="0"/>
                  <a:pt x="623" y="0"/>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2279191" y="4536208"/>
            <a:ext cx="42007" cy="340141"/>
          </a:xfrm>
          <a:custGeom>
            <a:avLst/>
            <a:gdLst/>
            <a:ahLst/>
            <a:cxnLst/>
            <a:rect l="l" t="t" r="r" b="b"/>
            <a:pathLst>
              <a:path w="151" h="1511" extrusionOk="0">
                <a:moveTo>
                  <a:pt x="53" y="1"/>
                </a:moveTo>
                <a:lnTo>
                  <a:pt x="1" y="1511"/>
                </a:lnTo>
                <a:lnTo>
                  <a:pt x="150" y="1511"/>
                </a:lnTo>
                <a:lnTo>
                  <a:pt x="53" y="1"/>
                </a:lnTo>
                <a:close/>
              </a:path>
            </a:pathLst>
          </a:custGeom>
          <a:solidFill>
            <a:srgbClr val="5250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9696229" y="4867346"/>
            <a:ext cx="86795" cy="127863"/>
          </a:xfrm>
          <a:custGeom>
            <a:avLst/>
            <a:gdLst/>
            <a:ahLst/>
            <a:cxnLst/>
            <a:rect l="l" t="t" r="r" b="b"/>
            <a:pathLst>
              <a:path w="312" h="568" extrusionOk="0">
                <a:moveTo>
                  <a:pt x="231" y="1"/>
                </a:moveTo>
                <a:cubicBezTo>
                  <a:pt x="95" y="69"/>
                  <a:pt x="1" y="189"/>
                  <a:pt x="14" y="351"/>
                </a:cubicBezTo>
                <a:cubicBezTo>
                  <a:pt x="27" y="461"/>
                  <a:pt x="121" y="568"/>
                  <a:pt x="121" y="568"/>
                </a:cubicBezTo>
                <a:cubicBezTo>
                  <a:pt x="121" y="568"/>
                  <a:pt x="244" y="500"/>
                  <a:pt x="283" y="338"/>
                </a:cubicBezTo>
                <a:cubicBezTo>
                  <a:pt x="312" y="189"/>
                  <a:pt x="231" y="1"/>
                  <a:pt x="231"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9752146" y="4945909"/>
            <a:ext cx="102095" cy="61680"/>
          </a:xfrm>
          <a:custGeom>
            <a:avLst/>
            <a:gdLst/>
            <a:ahLst/>
            <a:cxnLst/>
            <a:rect l="l" t="t" r="r" b="b"/>
            <a:pathLst>
              <a:path w="367" h="274" extrusionOk="0">
                <a:moveTo>
                  <a:pt x="341" y="1"/>
                </a:moveTo>
                <a:cubicBezTo>
                  <a:pt x="305" y="1"/>
                  <a:pt x="238" y="7"/>
                  <a:pt x="163" y="44"/>
                </a:cubicBezTo>
                <a:cubicBezTo>
                  <a:pt x="56" y="96"/>
                  <a:pt x="1" y="274"/>
                  <a:pt x="1" y="274"/>
                </a:cubicBezTo>
                <a:cubicBezTo>
                  <a:pt x="1" y="274"/>
                  <a:pt x="163" y="258"/>
                  <a:pt x="260" y="177"/>
                </a:cubicBezTo>
                <a:cubicBezTo>
                  <a:pt x="312" y="138"/>
                  <a:pt x="367" y="2"/>
                  <a:pt x="367" y="2"/>
                </a:cubicBezTo>
                <a:cubicBezTo>
                  <a:pt x="367" y="2"/>
                  <a:pt x="357" y="1"/>
                  <a:pt x="341"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9647826" y="4930376"/>
            <a:ext cx="55916" cy="52451"/>
          </a:xfrm>
          <a:custGeom>
            <a:avLst/>
            <a:gdLst/>
            <a:ahLst/>
            <a:cxnLst/>
            <a:rect l="l" t="t" r="r" b="b"/>
            <a:pathLst>
              <a:path w="201" h="233" extrusionOk="0">
                <a:moveTo>
                  <a:pt x="50" y="1"/>
                </a:moveTo>
                <a:cubicBezTo>
                  <a:pt x="0" y="1"/>
                  <a:pt x="4" y="52"/>
                  <a:pt x="39" y="113"/>
                </a:cubicBezTo>
                <a:cubicBezTo>
                  <a:pt x="68" y="152"/>
                  <a:pt x="188" y="233"/>
                  <a:pt x="188" y="233"/>
                </a:cubicBezTo>
                <a:cubicBezTo>
                  <a:pt x="201" y="165"/>
                  <a:pt x="120" y="19"/>
                  <a:pt x="68" y="3"/>
                </a:cubicBezTo>
                <a:cubicBezTo>
                  <a:pt x="61" y="2"/>
                  <a:pt x="55" y="1"/>
                  <a:pt x="50"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9316782" y="5876067"/>
            <a:ext cx="102095" cy="140244"/>
          </a:xfrm>
          <a:custGeom>
            <a:avLst/>
            <a:gdLst/>
            <a:ahLst/>
            <a:cxnLst/>
            <a:rect l="l" t="t" r="r" b="b"/>
            <a:pathLst>
              <a:path w="367" h="623" extrusionOk="0">
                <a:moveTo>
                  <a:pt x="176" y="1"/>
                </a:moveTo>
                <a:cubicBezTo>
                  <a:pt x="176" y="1"/>
                  <a:pt x="14" y="192"/>
                  <a:pt x="14" y="312"/>
                </a:cubicBezTo>
                <a:cubicBezTo>
                  <a:pt x="1" y="435"/>
                  <a:pt x="176" y="623"/>
                  <a:pt x="176" y="623"/>
                </a:cubicBezTo>
                <a:cubicBezTo>
                  <a:pt x="270" y="568"/>
                  <a:pt x="367" y="419"/>
                  <a:pt x="312" y="257"/>
                </a:cubicBezTo>
                <a:cubicBezTo>
                  <a:pt x="257" y="95"/>
                  <a:pt x="176" y="1"/>
                  <a:pt x="176"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9399681" y="5946077"/>
            <a:ext cx="59811" cy="60780"/>
          </a:xfrm>
          <a:custGeom>
            <a:avLst/>
            <a:gdLst/>
            <a:ahLst/>
            <a:cxnLst/>
            <a:rect l="l" t="t" r="r" b="b"/>
            <a:pathLst>
              <a:path w="215" h="270" extrusionOk="0">
                <a:moveTo>
                  <a:pt x="189" y="1"/>
                </a:moveTo>
                <a:cubicBezTo>
                  <a:pt x="1" y="82"/>
                  <a:pt x="1" y="270"/>
                  <a:pt x="1" y="270"/>
                </a:cubicBezTo>
                <a:cubicBezTo>
                  <a:pt x="1" y="270"/>
                  <a:pt x="53" y="270"/>
                  <a:pt x="134" y="205"/>
                </a:cubicBezTo>
                <a:cubicBezTo>
                  <a:pt x="215" y="137"/>
                  <a:pt x="189" y="1"/>
                  <a:pt x="189"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2163520" y="574167"/>
            <a:ext cx="4506983" cy="1671989"/>
          </a:xfrm>
          <a:custGeom>
            <a:avLst/>
            <a:gdLst/>
            <a:ahLst/>
            <a:cxnLst/>
            <a:rect l="l" t="t" r="r" b="b"/>
            <a:pathLst>
              <a:path w="14823" h="5499" extrusionOk="0">
                <a:moveTo>
                  <a:pt x="4461" y="1"/>
                </a:moveTo>
                <a:cubicBezTo>
                  <a:pt x="4182" y="1"/>
                  <a:pt x="3903" y="52"/>
                  <a:pt x="3645" y="152"/>
                </a:cubicBezTo>
                <a:cubicBezTo>
                  <a:pt x="3253" y="301"/>
                  <a:pt x="2874" y="612"/>
                  <a:pt x="2835" y="1030"/>
                </a:cubicBezTo>
                <a:cubicBezTo>
                  <a:pt x="2602" y="909"/>
                  <a:pt x="2348" y="802"/>
                  <a:pt x="2087" y="802"/>
                </a:cubicBezTo>
                <a:cubicBezTo>
                  <a:pt x="1999" y="802"/>
                  <a:pt x="1910" y="814"/>
                  <a:pt x="1821" y="842"/>
                </a:cubicBezTo>
                <a:cubicBezTo>
                  <a:pt x="1458" y="949"/>
                  <a:pt x="1134" y="1328"/>
                  <a:pt x="1202" y="1704"/>
                </a:cubicBezTo>
                <a:cubicBezTo>
                  <a:pt x="1072" y="1585"/>
                  <a:pt x="895" y="1525"/>
                  <a:pt x="716" y="1525"/>
                </a:cubicBezTo>
                <a:cubicBezTo>
                  <a:pt x="614" y="1525"/>
                  <a:pt x="511" y="1545"/>
                  <a:pt x="418" y="1584"/>
                </a:cubicBezTo>
                <a:cubicBezTo>
                  <a:pt x="201" y="1678"/>
                  <a:pt x="39" y="1895"/>
                  <a:pt x="0" y="2109"/>
                </a:cubicBezTo>
                <a:lnTo>
                  <a:pt x="0" y="5255"/>
                </a:lnTo>
                <a:cubicBezTo>
                  <a:pt x="162" y="5365"/>
                  <a:pt x="350" y="5417"/>
                  <a:pt x="541" y="5417"/>
                </a:cubicBezTo>
                <a:cubicBezTo>
                  <a:pt x="946" y="5417"/>
                  <a:pt x="1322" y="5135"/>
                  <a:pt x="1445" y="4756"/>
                </a:cubicBezTo>
                <a:cubicBezTo>
                  <a:pt x="1615" y="4991"/>
                  <a:pt x="1908" y="5114"/>
                  <a:pt x="2201" y="5114"/>
                </a:cubicBezTo>
                <a:cubicBezTo>
                  <a:pt x="2446" y="5114"/>
                  <a:pt x="2690" y="5028"/>
                  <a:pt x="2861" y="4850"/>
                </a:cubicBezTo>
                <a:cubicBezTo>
                  <a:pt x="2974" y="4936"/>
                  <a:pt x="3114" y="4977"/>
                  <a:pt x="3255" y="4977"/>
                </a:cubicBezTo>
                <a:cubicBezTo>
                  <a:pt x="3470" y="4977"/>
                  <a:pt x="3689" y="4881"/>
                  <a:pt x="3820" y="4701"/>
                </a:cubicBezTo>
                <a:cubicBezTo>
                  <a:pt x="4008" y="5041"/>
                  <a:pt x="4400" y="5268"/>
                  <a:pt x="4792" y="5284"/>
                </a:cubicBezTo>
                <a:cubicBezTo>
                  <a:pt x="4803" y="5284"/>
                  <a:pt x="4814" y="5285"/>
                  <a:pt x="4825" y="5285"/>
                </a:cubicBezTo>
                <a:cubicBezTo>
                  <a:pt x="5207" y="5285"/>
                  <a:pt x="5595" y="5071"/>
                  <a:pt x="5806" y="4756"/>
                </a:cubicBezTo>
                <a:cubicBezTo>
                  <a:pt x="6093" y="5129"/>
                  <a:pt x="6566" y="5319"/>
                  <a:pt x="7036" y="5319"/>
                </a:cubicBezTo>
                <a:cubicBezTo>
                  <a:pt x="7468" y="5319"/>
                  <a:pt x="7897" y="5159"/>
                  <a:pt x="8181" y="4837"/>
                </a:cubicBezTo>
                <a:cubicBezTo>
                  <a:pt x="8256" y="5037"/>
                  <a:pt x="8457" y="5190"/>
                  <a:pt x="8668" y="5190"/>
                </a:cubicBezTo>
                <a:cubicBezTo>
                  <a:pt x="8686" y="5190"/>
                  <a:pt x="8704" y="5189"/>
                  <a:pt x="8722" y="5187"/>
                </a:cubicBezTo>
                <a:cubicBezTo>
                  <a:pt x="8949" y="5161"/>
                  <a:pt x="9153" y="4960"/>
                  <a:pt x="9179" y="4730"/>
                </a:cubicBezTo>
                <a:cubicBezTo>
                  <a:pt x="9311" y="4887"/>
                  <a:pt x="9512" y="4965"/>
                  <a:pt x="9711" y="4965"/>
                </a:cubicBezTo>
                <a:cubicBezTo>
                  <a:pt x="9924" y="4965"/>
                  <a:pt x="10136" y="4876"/>
                  <a:pt x="10261" y="4701"/>
                </a:cubicBezTo>
                <a:cubicBezTo>
                  <a:pt x="10411" y="5147"/>
                  <a:pt x="10883" y="5416"/>
                  <a:pt x="11343" y="5416"/>
                </a:cubicBezTo>
                <a:cubicBezTo>
                  <a:pt x="11582" y="5416"/>
                  <a:pt x="11816" y="5344"/>
                  <a:pt x="12001" y="5187"/>
                </a:cubicBezTo>
                <a:cubicBezTo>
                  <a:pt x="12074" y="5388"/>
                  <a:pt x="12283" y="5499"/>
                  <a:pt x="12490" y="5499"/>
                </a:cubicBezTo>
                <a:cubicBezTo>
                  <a:pt x="12632" y="5499"/>
                  <a:pt x="12772" y="5447"/>
                  <a:pt x="12866" y="5336"/>
                </a:cubicBezTo>
                <a:cubicBezTo>
                  <a:pt x="12937" y="5426"/>
                  <a:pt x="13052" y="5470"/>
                  <a:pt x="13169" y="5470"/>
                </a:cubicBezTo>
                <a:cubicBezTo>
                  <a:pt x="13298" y="5470"/>
                  <a:pt x="13429" y="5416"/>
                  <a:pt x="13501" y="5310"/>
                </a:cubicBezTo>
                <a:cubicBezTo>
                  <a:pt x="13684" y="5355"/>
                  <a:pt x="13874" y="5379"/>
                  <a:pt x="14065" y="5379"/>
                </a:cubicBezTo>
                <a:cubicBezTo>
                  <a:pt x="14323" y="5379"/>
                  <a:pt x="14582" y="5335"/>
                  <a:pt x="14823" y="5242"/>
                </a:cubicBezTo>
                <a:cubicBezTo>
                  <a:pt x="14682" y="5186"/>
                  <a:pt x="14529" y="5156"/>
                  <a:pt x="14377" y="5156"/>
                </a:cubicBezTo>
                <a:cubicBezTo>
                  <a:pt x="14309" y="5156"/>
                  <a:pt x="14242" y="5162"/>
                  <a:pt x="14175" y="5174"/>
                </a:cubicBezTo>
                <a:cubicBezTo>
                  <a:pt x="14091" y="4958"/>
                  <a:pt x="13855" y="4835"/>
                  <a:pt x="13625" y="4835"/>
                </a:cubicBezTo>
                <a:cubicBezTo>
                  <a:pt x="13482" y="4835"/>
                  <a:pt x="13341" y="4883"/>
                  <a:pt x="13242" y="4986"/>
                </a:cubicBezTo>
                <a:cubicBezTo>
                  <a:pt x="13265" y="4789"/>
                  <a:pt x="13075" y="4618"/>
                  <a:pt x="12895" y="4618"/>
                </a:cubicBezTo>
                <a:cubicBezTo>
                  <a:pt x="12852" y="4618"/>
                  <a:pt x="12811" y="4628"/>
                  <a:pt x="12772" y="4649"/>
                </a:cubicBezTo>
                <a:cubicBezTo>
                  <a:pt x="12837" y="4432"/>
                  <a:pt x="12636" y="4202"/>
                  <a:pt x="12419" y="4150"/>
                </a:cubicBezTo>
                <a:cubicBezTo>
                  <a:pt x="12353" y="4134"/>
                  <a:pt x="12287" y="4127"/>
                  <a:pt x="12221" y="4127"/>
                </a:cubicBezTo>
                <a:cubicBezTo>
                  <a:pt x="12059" y="4127"/>
                  <a:pt x="11900" y="4169"/>
                  <a:pt x="11745" y="4215"/>
                </a:cubicBezTo>
                <a:cubicBezTo>
                  <a:pt x="11865" y="4121"/>
                  <a:pt x="11894" y="3920"/>
                  <a:pt x="11784" y="3797"/>
                </a:cubicBezTo>
                <a:cubicBezTo>
                  <a:pt x="11734" y="3733"/>
                  <a:pt x="11654" y="3703"/>
                  <a:pt x="11572" y="3703"/>
                </a:cubicBezTo>
                <a:cubicBezTo>
                  <a:pt x="11499" y="3703"/>
                  <a:pt x="11424" y="3727"/>
                  <a:pt x="11366" y="3771"/>
                </a:cubicBezTo>
                <a:cubicBezTo>
                  <a:pt x="11353" y="3379"/>
                  <a:pt x="11204" y="2974"/>
                  <a:pt x="10867" y="2757"/>
                </a:cubicBezTo>
                <a:cubicBezTo>
                  <a:pt x="10762" y="2691"/>
                  <a:pt x="10633" y="2660"/>
                  <a:pt x="10504" y="2660"/>
                </a:cubicBezTo>
                <a:cubicBezTo>
                  <a:pt x="10237" y="2660"/>
                  <a:pt x="9967" y="2795"/>
                  <a:pt x="9895" y="3042"/>
                </a:cubicBezTo>
                <a:cubicBezTo>
                  <a:pt x="9895" y="2935"/>
                  <a:pt x="9776" y="2850"/>
                  <a:pt x="9670" y="2850"/>
                </a:cubicBezTo>
                <a:cubicBezTo>
                  <a:pt x="9628" y="2850"/>
                  <a:pt x="9588" y="2863"/>
                  <a:pt x="9558" y="2893"/>
                </a:cubicBezTo>
                <a:cubicBezTo>
                  <a:pt x="9626" y="2731"/>
                  <a:pt x="9626" y="2514"/>
                  <a:pt x="9503" y="2381"/>
                </a:cubicBezTo>
                <a:cubicBezTo>
                  <a:pt x="9444" y="2314"/>
                  <a:pt x="9353" y="2280"/>
                  <a:pt x="9264" y="2280"/>
                </a:cubicBezTo>
                <a:cubicBezTo>
                  <a:pt x="9171" y="2280"/>
                  <a:pt x="9080" y="2318"/>
                  <a:pt x="9030" y="2394"/>
                </a:cubicBezTo>
                <a:cubicBezTo>
                  <a:pt x="9017" y="2015"/>
                  <a:pt x="8693" y="1678"/>
                  <a:pt x="8317" y="1652"/>
                </a:cubicBezTo>
                <a:cubicBezTo>
                  <a:pt x="8301" y="1651"/>
                  <a:pt x="8284" y="1650"/>
                  <a:pt x="8267" y="1650"/>
                </a:cubicBezTo>
                <a:cubicBezTo>
                  <a:pt x="7906" y="1650"/>
                  <a:pt x="7557" y="1950"/>
                  <a:pt x="7507" y="2300"/>
                </a:cubicBezTo>
                <a:cubicBezTo>
                  <a:pt x="7406" y="1976"/>
                  <a:pt x="7065" y="1759"/>
                  <a:pt x="6725" y="1759"/>
                </a:cubicBezTo>
                <a:cubicBezTo>
                  <a:pt x="6609" y="1759"/>
                  <a:pt x="6493" y="1785"/>
                  <a:pt x="6386" y="1840"/>
                </a:cubicBezTo>
                <a:cubicBezTo>
                  <a:pt x="6425" y="1205"/>
                  <a:pt x="6049" y="586"/>
                  <a:pt x="5495" y="262"/>
                </a:cubicBezTo>
                <a:cubicBezTo>
                  <a:pt x="5182" y="86"/>
                  <a:pt x="4822" y="1"/>
                  <a:pt x="4461"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10176661" y="-108885"/>
            <a:ext cx="4060024" cy="1862631"/>
          </a:xfrm>
          <a:custGeom>
            <a:avLst/>
            <a:gdLst/>
            <a:ahLst/>
            <a:cxnLst/>
            <a:rect l="l" t="t" r="r" b="b"/>
            <a:pathLst>
              <a:path w="13353" h="6126" extrusionOk="0">
                <a:moveTo>
                  <a:pt x="13095" y="1"/>
                </a:moveTo>
                <a:cubicBezTo>
                  <a:pt x="13024" y="1"/>
                  <a:pt x="12953" y="8"/>
                  <a:pt x="12880" y="21"/>
                </a:cubicBezTo>
                <a:cubicBezTo>
                  <a:pt x="12313" y="102"/>
                  <a:pt x="11921" y="588"/>
                  <a:pt x="11840" y="1139"/>
                </a:cubicBezTo>
                <a:cubicBezTo>
                  <a:pt x="11652" y="925"/>
                  <a:pt x="11302" y="750"/>
                  <a:pt x="11017" y="750"/>
                </a:cubicBezTo>
                <a:cubicBezTo>
                  <a:pt x="11003" y="749"/>
                  <a:pt x="10989" y="748"/>
                  <a:pt x="10975" y="748"/>
                </a:cubicBezTo>
                <a:cubicBezTo>
                  <a:pt x="10799" y="748"/>
                  <a:pt x="10615" y="841"/>
                  <a:pt x="10492" y="964"/>
                </a:cubicBezTo>
                <a:cubicBezTo>
                  <a:pt x="10343" y="1113"/>
                  <a:pt x="10275" y="1317"/>
                  <a:pt x="10288" y="1518"/>
                </a:cubicBezTo>
                <a:cubicBezTo>
                  <a:pt x="10211" y="1506"/>
                  <a:pt x="10129" y="1493"/>
                  <a:pt x="10048" y="1493"/>
                </a:cubicBezTo>
                <a:cubicBezTo>
                  <a:pt x="9957" y="1493"/>
                  <a:pt x="9868" y="1509"/>
                  <a:pt x="9789" y="1560"/>
                </a:cubicBezTo>
                <a:cubicBezTo>
                  <a:pt x="9666" y="1654"/>
                  <a:pt x="9614" y="1816"/>
                  <a:pt x="9666" y="1965"/>
                </a:cubicBezTo>
                <a:cubicBezTo>
                  <a:pt x="9465" y="1774"/>
                  <a:pt x="9180" y="1654"/>
                  <a:pt x="8911" y="1654"/>
                </a:cubicBezTo>
                <a:cubicBezTo>
                  <a:pt x="8629" y="1654"/>
                  <a:pt x="8344" y="1803"/>
                  <a:pt x="8195" y="2030"/>
                </a:cubicBezTo>
                <a:cubicBezTo>
                  <a:pt x="8114" y="2153"/>
                  <a:pt x="8075" y="2302"/>
                  <a:pt x="8033" y="2451"/>
                </a:cubicBezTo>
                <a:cubicBezTo>
                  <a:pt x="7981" y="2678"/>
                  <a:pt x="8020" y="2882"/>
                  <a:pt x="8007" y="3112"/>
                </a:cubicBezTo>
                <a:cubicBezTo>
                  <a:pt x="7888" y="3061"/>
                  <a:pt x="7763" y="3015"/>
                  <a:pt x="7636" y="3015"/>
                </a:cubicBezTo>
                <a:cubicBezTo>
                  <a:pt x="7562" y="3015"/>
                  <a:pt x="7488" y="3030"/>
                  <a:pt x="7414" y="3070"/>
                </a:cubicBezTo>
                <a:cubicBezTo>
                  <a:pt x="7210" y="3164"/>
                  <a:pt x="7090" y="3368"/>
                  <a:pt x="7074" y="3585"/>
                </a:cubicBezTo>
                <a:cubicBezTo>
                  <a:pt x="6891" y="3395"/>
                  <a:pt x="6691" y="3317"/>
                  <a:pt x="6491" y="3317"/>
                </a:cubicBezTo>
                <a:cubicBezTo>
                  <a:pt x="5877" y="3317"/>
                  <a:pt x="5255" y="4053"/>
                  <a:pt x="5091" y="4583"/>
                </a:cubicBezTo>
                <a:cubicBezTo>
                  <a:pt x="4916" y="4366"/>
                  <a:pt x="4699" y="4152"/>
                  <a:pt x="4417" y="4110"/>
                </a:cubicBezTo>
                <a:cubicBezTo>
                  <a:pt x="4396" y="4107"/>
                  <a:pt x="4374" y="4106"/>
                  <a:pt x="4352" y="4106"/>
                </a:cubicBezTo>
                <a:cubicBezTo>
                  <a:pt x="4085" y="4106"/>
                  <a:pt x="3813" y="4319"/>
                  <a:pt x="3876" y="4583"/>
                </a:cubicBezTo>
                <a:cubicBezTo>
                  <a:pt x="3687" y="4484"/>
                  <a:pt x="3490" y="4393"/>
                  <a:pt x="3289" y="4393"/>
                </a:cubicBezTo>
                <a:cubicBezTo>
                  <a:pt x="3273" y="4393"/>
                  <a:pt x="3257" y="4394"/>
                  <a:pt x="3241" y="4395"/>
                </a:cubicBezTo>
                <a:cubicBezTo>
                  <a:pt x="2972" y="4421"/>
                  <a:pt x="2849" y="4609"/>
                  <a:pt x="2755" y="4826"/>
                </a:cubicBezTo>
                <a:cubicBezTo>
                  <a:pt x="2679" y="4710"/>
                  <a:pt x="2540" y="4643"/>
                  <a:pt x="2403" y="4643"/>
                </a:cubicBezTo>
                <a:cubicBezTo>
                  <a:pt x="2348" y="4643"/>
                  <a:pt x="2293" y="4654"/>
                  <a:pt x="2243" y="4677"/>
                </a:cubicBezTo>
                <a:cubicBezTo>
                  <a:pt x="2052" y="4745"/>
                  <a:pt x="1932" y="4933"/>
                  <a:pt x="1919" y="5137"/>
                </a:cubicBezTo>
                <a:cubicBezTo>
                  <a:pt x="1878" y="5027"/>
                  <a:pt x="1766" y="4961"/>
                  <a:pt x="1650" y="4961"/>
                </a:cubicBezTo>
                <a:cubicBezTo>
                  <a:pt x="1608" y="4961"/>
                  <a:pt x="1566" y="4970"/>
                  <a:pt x="1527" y="4988"/>
                </a:cubicBezTo>
                <a:cubicBezTo>
                  <a:pt x="1378" y="5043"/>
                  <a:pt x="1297" y="5189"/>
                  <a:pt x="1271" y="5351"/>
                </a:cubicBezTo>
                <a:cubicBezTo>
                  <a:pt x="1189" y="5294"/>
                  <a:pt x="1103" y="5258"/>
                  <a:pt x="1015" y="5258"/>
                </a:cubicBezTo>
                <a:cubicBezTo>
                  <a:pt x="956" y="5258"/>
                  <a:pt x="897" y="5274"/>
                  <a:pt x="837" y="5312"/>
                </a:cubicBezTo>
                <a:cubicBezTo>
                  <a:pt x="798" y="5351"/>
                  <a:pt x="743" y="5406"/>
                  <a:pt x="691" y="5432"/>
                </a:cubicBezTo>
                <a:cubicBezTo>
                  <a:pt x="623" y="5461"/>
                  <a:pt x="542" y="5461"/>
                  <a:pt x="474" y="5461"/>
                </a:cubicBezTo>
                <a:lnTo>
                  <a:pt x="43" y="5461"/>
                </a:lnTo>
                <a:cubicBezTo>
                  <a:pt x="1" y="5513"/>
                  <a:pt x="69" y="5581"/>
                  <a:pt x="137" y="5610"/>
                </a:cubicBezTo>
                <a:cubicBezTo>
                  <a:pt x="284" y="5676"/>
                  <a:pt x="459" y="5710"/>
                  <a:pt x="636" y="5710"/>
                </a:cubicBezTo>
                <a:cubicBezTo>
                  <a:pt x="813" y="5710"/>
                  <a:pt x="992" y="5676"/>
                  <a:pt x="1148" y="5610"/>
                </a:cubicBezTo>
                <a:cubicBezTo>
                  <a:pt x="1221" y="5677"/>
                  <a:pt x="1320" y="5708"/>
                  <a:pt x="1422" y="5708"/>
                </a:cubicBezTo>
                <a:cubicBezTo>
                  <a:pt x="1588" y="5708"/>
                  <a:pt x="1762" y="5625"/>
                  <a:pt x="1838" y="5474"/>
                </a:cubicBezTo>
                <a:cubicBezTo>
                  <a:pt x="1917" y="5516"/>
                  <a:pt x="2010" y="5537"/>
                  <a:pt x="2104" y="5537"/>
                </a:cubicBezTo>
                <a:cubicBezTo>
                  <a:pt x="2219" y="5537"/>
                  <a:pt x="2335" y="5507"/>
                  <a:pt x="2431" y="5448"/>
                </a:cubicBezTo>
                <a:cubicBezTo>
                  <a:pt x="2623" y="5738"/>
                  <a:pt x="2969" y="5948"/>
                  <a:pt x="3307" y="5948"/>
                </a:cubicBezTo>
                <a:cubicBezTo>
                  <a:pt x="3517" y="5948"/>
                  <a:pt x="3724" y="5867"/>
                  <a:pt x="3889" y="5675"/>
                </a:cubicBezTo>
                <a:cubicBezTo>
                  <a:pt x="3955" y="5950"/>
                  <a:pt x="4250" y="6126"/>
                  <a:pt x="4540" y="6126"/>
                </a:cubicBezTo>
                <a:cubicBezTo>
                  <a:pt x="4608" y="6126"/>
                  <a:pt x="4676" y="6116"/>
                  <a:pt x="4741" y="6096"/>
                </a:cubicBezTo>
                <a:cubicBezTo>
                  <a:pt x="5078" y="5999"/>
                  <a:pt x="5308" y="5662"/>
                  <a:pt x="5373" y="5325"/>
                </a:cubicBezTo>
                <a:lnTo>
                  <a:pt x="5373" y="5325"/>
                </a:lnTo>
                <a:cubicBezTo>
                  <a:pt x="5334" y="5529"/>
                  <a:pt x="6037" y="5756"/>
                  <a:pt x="6157" y="5785"/>
                </a:cubicBezTo>
                <a:cubicBezTo>
                  <a:pt x="6211" y="5792"/>
                  <a:pt x="6262" y="5796"/>
                  <a:pt x="6313" y="5796"/>
                </a:cubicBezTo>
                <a:cubicBezTo>
                  <a:pt x="6617" y="5796"/>
                  <a:pt x="6866" y="5672"/>
                  <a:pt x="7155" y="5555"/>
                </a:cubicBezTo>
                <a:cubicBezTo>
                  <a:pt x="7171" y="5662"/>
                  <a:pt x="7252" y="5772"/>
                  <a:pt x="7359" y="5798"/>
                </a:cubicBezTo>
                <a:cubicBezTo>
                  <a:pt x="7381" y="5803"/>
                  <a:pt x="7403" y="5806"/>
                  <a:pt x="7426" y="5806"/>
                </a:cubicBezTo>
                <a:cubicBezTo>
                  <a:pt x="7514" y="5806"/>
                  <a:pt x="7603" y="5766"/>
                  <a:pt x="7657" y="5691"/>
                </a:cubicBezTo>
                <a:cubicBezTo>
                  <a:pt x="7777" y="5853"/>
                  <a:pt x="7981" y="5947"/>
                  <a:pt x="8182" y="5973"/>
                </a:cubicBezTo>
                <a:cubicBezTo>
                  <a:pt x="8219" y="5978"/>
                  <a:pt x="8255" y="5980"/>
                  <a:pt x="8293" y="5980"/>
                </a:cubicBezTo>
                <a:cubicBezTo>
                  <a:pt x="8462" y="5980"/>
                  <a:pt x="8634" y="5935"/>
                  <a:pt x="8791" y="5879"/>
                </a:cubicBezTo>
                <a:cubicBezTo>
                  <a:pt x="9128" y="5772"/>
                  <a:pt x="9504" y="5568"/>
                  <a:pt x="9763" y="5325"/>
                </a:cubicBezTo>
                <a:cubicBezTo>
                  <a:pt x="9883" y="5662"/>
                  <a:pt x="10233" y="5905"/>
                  <a:pt x="10599" y="5905"/>
                </a:cubicBezTo>
                <a:cubicBezTo>
                  <a:pt x="10608" y="5905"/>
                  <a:pt x="10617" y="5905"/>
                  <a:pt x="10627" y="5905"/>
                </a:cubicBezTo>
                <a:cubicBezTo>
                  <a:pt x="10980" y="5905"/>
                  <a:pt x="11331" y="5666"/>
                  <a:pt x="11464" y="5338"/>
                </a:cubicBezTo>
                <a:cubicBezTo>
                  <a:pt x="11477" y="5649"/>
                  <a:pt x="11720" y="5934"/>
                  <a:pt x="12015" y="5999"/>
                </a:cubicBezTo>
                <a:cubicBezTo>
                  <a:pt x="12055" y="6006"/>
                  <a:pt x="12097" y="6009"/>
                  <a:pt x="12138" y="6009"/>
                </a:cubicBezTo>
                <a:cubicBezTo>
                  <a:pt x="12411" y="6009"/>
                  <a:pt x="12681" y="5855"/>
                  <a:pt x="12799" y="5610"/>
                </a:cubicBezTo>
                <a:cubicBezTo>
                  <a:pt x="12922" y="5811"/>
                  <a:pt x="13123" y="5960"/>
                  <a:pt x="13353" y="6054"/>
                </a:cubicBezTo>
                <a:lnTo>
                  <a:pt x="13353" y="34"/>
                </a:lnTo>
                <a:cubicBezTo>
                  <a:pt x="13265" y="11"/>
                  <a:pt x="13180" y="1"/>
                  <a:pt x="13095"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7" name="Google Shape;107;p2"/>
          <p:cNvGrpSpPr/>
          <p:nvPr/>
        </p:nvGrpSpPr>
        <p:grpSpPr>
          <a:xfrm>
            <a:off x="2160791" y="3794117"/>
            <a:ext cx="1769835" cy="583424"/>
            <a:chOff x="1226000" y="3066700"/>
            <a:chExt cx="377750" cy="124525"/>
          </a:xfrm>
        </p:grpSpPr>
        <p:sp>
          <p:nvSpPr>
            <p:cNvPr id="108" name="Google Shape;108;p2"/>
            <p:cNvSpPr/>
            <p:nvPr/>
          </p:nvSpPr>
          <p:spPr>
            <a:xfrm>
              <a:off x="1487550" y="3152425"/>
              <a:ext cx="116200" cy="38800"/>
            </a:xfrm>
            <a:custGeom>
              <a:avLst/>
              <a:gdLst/>
              <a:ahLst/>
              <a:cxnLst/>
              <a:rect l="l" t="t" r="r" b="b"/>
              <a:pathLst>
                <a:path w="4648" h="1552" extrusionOk="0">
                  <a:moveTo>
                    <a:pt x="358" y="0"/>
                  </a:moveTo>
                  <a:cubicBezTo>
                    <a:pt x="309" y="0"/>
                    <a:pt x="259" y="10"/>
                    <a:pt x="218" y="29"/>
                  </a:cubicBezTo>
                  <a:cubicBezTo>
                    <a:pt x="176" y="55"/>
                    <a:pt x="137" y="68"/>
                    <a:pt x="111" y="110"/>
                  </a:cubicBezTo>
                  <a:cubicBezTo>
                    <a:pt x="82" y="162"/>
                    <a:pt x="69" y="217"/>
                    <a:pt x="56" y="256"/>
                  </a:cubicBezTo>
                  <a:cubicBezTo>
                    <a:pt x="1" y="580"/>
                    <a:pt x="1" y="920"/>
                    <a:pt x="56" y="1244"/>
                  </a:cubicBezTo>
                  <a:cubicBezTo>
                    <a:pt x="69" y="1325"/>
                    <a:pt x="82" y="1500"/>
                    <a:pt x="137" y="1552"/>
                  </a:cubicBezTo>
                  <a:lnTo>
                    <a:pt x="4647" y="1552"/>
                  </a:lnTo>
                  <a:cubicBezTo>
                    <a:pt x="4609" y="1487"/>
                    <a:pt x="4526" y="1442"/>
                    <a:pt x="4443" y="1442"/>
                  </a:cubicBezTo>
                  <a:cubicBezTo>
                    <a:pt x="4406" y="1442"/>
                    <a:pt x="4369" y="1451"/>
                    <a:pt x="4336" y="1471"/>
                  </a:cubicBezTo>
                  <a:cubicBezTo>
                    <a:pt x="4296" y="1407"/>
                    <a:pt x="4222" y="1377"/>
                    <a:pt x="4150" y="1377"/>
                  </a:cubicBezTo>
                  <a:cubicBezTo>
                    <a:pt x="4100" y="1377"/>
                    <a:pt x="4050" y="1391"/>
                    <a:pt x="4012" y="1419"/>
                  </a:cubicBezTo>
                  <a:cubicBezTo>
                    <a:pt x="3999" y="1364"/>
                    <a:pt x="3944" y="1325"/>
                    <a:pt x="3876" y="1325"/>
                  </a:cubicBezTo>
                  <a:cubicBezTo>
                    <a:pt x="3821" y="1325"/>
                    <a:pt x="3756" y="1364"/>
                    <a:pt x="3740" y="1419"/>
                  </a:cubicBezTo>
                  <a:cubicBezTo>
                    <a:pt x="3714" y="1364"/>
                    <a:pt x="3675" y="1325"/>
                    <a:pt x="3620" y="1309"/>
                  </a:cubicBezTo>
                  <a:cubicBezTo>
                    <a:pt x="3613" y="1307"/>
                    <a:pt x="3606" y="1306"/>
                    <a:pt x="3599" y="1306"/>
                  </a:cubicBezTo>
                  <a:cubicBezTo>
                    <a:pt x="3549" y="1306"/>
                    <a:pt x="3497" y="1343"/>
                    <a:pt x="3497" y="1377"/>
                  </a:cubicBezTo>
                  <a:cubicBezTo>
                    <a:pt x="3471" y="1325"/>
                    <a:pt x="3416" y="1270"/>
                    <a:pt x="3351" y="1270"/>
                  </a:cubicBezTo>
                  <a:cubicBezTo>
                    <a:pt x="3342" y="1268"/>
                    <a:pt x="3332" y="1267"/>
                    <a:pt x="3322" y="1267"/>
                  </a:cubicBezTo>
                  <a:cubicBezTo>
                    <a:pt x="3274" y="1267"/>
                    <a:pt x="3221" y="1292"/>
                    <a:pt x="3189" y="1338"/>
                  </a:cubicBezTo>
                  <a:cubicBezTo>
                    <a:pt x="3202" y="1283"/>
                    <a:pt x="3173" y="1215"/>
                    <a:pt x="3121" y="1202"/>
                  </a:cubicBezTo>
                  <a:cubicBezTo>
                    <a:pt x="3103" y="1193"/>
                    <a:pt x="3083" y="1189"/>
                    <a:pt x="3064" y="1189"/>
                  </a:cubicBezTo>
                  <a:cubicBezTo>
                    <a:pt x="3026" y="1189"/>
                    <a:pt x="2989" y="1207"/>
                    <a:pt x="2972" y="1244"/>
                  </a:cubicBezTo>
                  <a:cubicBezTo>
                    <a:pt x="2972" y="1134"/>
                    <a:pt x="2959" y="1040"/>
                    <a:pt x="2849" y="1001"/>
                  </a:cubicBezTo>
                  <a:cubicBezTo>
                    <a:pt x="2816" y="980"/>
                    <a:pt x="2773" y="969"/>
                    <a:pt x="2729" y="969"/>
                  </a:cubicBezTo>
                  <a:cubicBezTo>
                    <a:pt x="2684" y="969"/>
                    <a:pt x="2640" y="980"/>
                    <a:pt x="2606" y="1001"/>
                  </a:cubicBezTo>
                  <a:cubicBezTo>
                    <a:pt x="2499" y="1053"/>
                    <a:pt x="2473" y="1108"/>
                    <a:pt x="2444" y="1228"/>
                  </a:cubicBezTo>
                  <a:cubicBezTo>
                    <a:pt x="2420" y="1184"/>
                    <a:pt x="2372" y="1164"/>
                    <a:pt x="2322" y="1164"/>
                  </a:cubicBezTo>
                  <a:cubicBezTo>
                    <a:pt x="2262" y="1164"/>
                    <a:pt x="2199" y="1192"/>
                    <a:pt x="2162" y="1244"/>
                  </a:cubicBezTo>
                  <a:cubicBezTo>
                    <a:pt x="2188" y="1134"/>
                    <a:pt x="2094" y="1001"/>
                    <a:pt x="1987" y="1001"/>
                  </a:cubicBezTo>
                  <a:cubicBezTo>
                    <a:pt x="1865" y="1001"/>
                    <a:pt x="1772" y="1118"/>
                    <a:pt x="1795" y="1224"/>
                  </a:cubicBezTo>
                  <a:lnTo>
                    <a:pt x="1795" y="1224"/>
                  </a:lnTo>
                  <a:cubicBezTo>
                    <a:pt x="1783" y="1179"/>
                    <a:pt x="1734" y="1146"/>
                    <a:pt x="1686" y="1146"/>
                  </a:cubicBezTo>
                  <a:cubicBezTo>
                    <a:pt x="1668" y="1146"/>
                    <a:pt x="1649" y="1151"/>
                    <a:pt x="1634" y="1163"/>
                  </a:cubicBezTo>
                  <a:cubicBezTo>
                    <a:pt x="1663" y="1095"/>
                    <a:pt x="1676" y="1014"/>
                    <a:pt x="1663" y="946"/>
                  </a:cubicBezTo>
                  <a:cubicBezTo>
                    <a:pt x="1650" y="878"/>
                    <a:pt x="1595" y="810"/>
                    <a:pt x="1527" y="797"/>
                  </a:cubicBezTo>
                  <a:cubicBezTo>
                    <a:pt x="1518" y="795"/>
                    <a:pt x="1509" y="794"/>
                    <a:pt x="1500" y="794"/>
                  </a:cubicBezTo>
                  <a:cubicBezTo>
                    <a:pt x="1442" y="794"/>
                    <a:pt x="1387" y="830"/>
                    <a:pt x="1365" y="878"/>
                  </a:cubicBezTo>
                  <a:cubicBezTo>
                    <a:pt x="1376" y="820"/>
                    <a:pt x="1328" y="752"/>
                    <a:pt x="1263" y="752"/>
                  </a:cubicBezTo>
                  <a:cubicBezTo>
                    <a:pt x="1252" y="752"/>
                    <a:pt x="1241" y="754"/>
                    <a:pt x="1229" y="758"/>
                  </a:cubicBezTo>
                  <a:cubicBezTo>
                    <a:pt x="1339" y="677"/>
                    <a:pt x="1339" y="499"/>
                    <a:pt x="1229" y="418"/>
                  </a:cubicBezTo>
                  <a:cubicBezTo>
                    <a:pt x="1193" y="382"/>
                    <a:pt x="1145" y="366"/>
                    <a:pt x="1096" y="366"/>
                  </a:cubicBezTo>
                  <a:cubicBezTo>
                    <a:pt x="1018" y="366"/>
                    <a:pt x="939" y="407"/>
                    <a:pt x="905" y="473"/>
                  </a:cubicBezTo>
                  <a:cubicBezTo>
                    <a:pt x="905" y="418"/>
                    <a:pt x="879" y="366"/>
                    <a:pt x="840" y="324"/>
                  </a:cubicBezTo>
                  <a:cubicBezTo>
                    <a:pt x="815" y="312"/>
                    <a:pt x="791" y="306"/>
                    <a:pt x="766" y="306"/>
                  </a:cubicBezTo>
                  <a:cubicBezTo>
                    <a:pt x="736" y="306"/>
                    <a:pt x="707" y="315"/>
                    <a:pt x="678" y="337"/>
                  </a:cubicBezTo>
                  <a:cubicBezTo>
                    <a:pt x="691" y="217"/>
                    <a:pt x="623" y="110"/>
                    <a:pt x="529" y="55"/>
                  </a:cubicBezTo>
                  <a:cubicBezTo>
                    <a:pt x="484" y="17"/>
                    <a:pt x="421" y="0"/>
                    <a:pt x="358" y="0"/>
                  </a:cubicBezTo>
                  <a:close/>
                </a:path>
              </a:pathLst>
            </a:custGeom>
            <a:solidFill>
              <a:srgbClr val="14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1226000" y="3154050"/>
              <a:ext cx="114825" cy="37175"/>
            </a:xfrm>
            <a:custGeom>
              <a:avLst/>
              <a:gdLst/>
              <a:ahLst/>
              <a:cxnLst/>
              <a:rect l="l" t="t" r="r" b="b"/>
              <a:pathLst>
                <a:path w="4593" h="1487" extrusionOk="0">
                  <a:moveTo>
                    <a:pt x="4154" y="0"/>
                  </a:moveTo>
                  <a:cubicBezTo>
                    <a:pt x="4139" y="0"/>
                    <a:pt x="4123" y="1"/>
                    <a:pt x="4106" y="3"/>
                  </a:cubicBezTo>
                  <a:cubicBezTo>
                    <a:pt x="3970" y="16"/>
                    <a:pt x="3850" y="84"/>
                    <a:pt x="3753" y="178"/>
                  </a:cubicBezTo>
                  <a:cubicBezTo>
                    <a:pt x="3672" y="259"/>
                    <a:pt x="3659" y="369"/>
                    <a:pt x="3672" y="476"/>
                  </a:cubicBezTo>
                  <a:cubicBezTo>
                    <a:pt x="3647" y="455"/>
                    <a:pt x="3617" y="446"/>
                    <a:pt x="3586" y="446"/>
                  </a:cubicBezTo>
                  <a:cubicBezTo>
                    <a:pt x="3516" y="446"/>
                    <a:pt x="3445" y="495"/>
                    <a:pt x="3445" y="570"/>
                  </a:cubicBezTo>
                  <a:cubicBezTo>
                    <a:pt x="3390" y="515"/>
                    <a:pt x="3348" y="463"/>
                    <a:pt x="3283" y="450"/>
                  </a:cubicBezTo>
                  <a:cubicBezTo>
                    <a:pt x="3258" y="437"/>
                    <a:pt x="3228" y="430"/>
                    <a:pt x="3197" y="430"/>
                  </a:cubicBezTo>
                  <a:cubicBezTo>
                    <a:pt x="3160" y="430"/>
                    <a:pt x="3122" y="440"/>
                    <a:pt x="3092" y="463"/>
                  </a:cubicBezTo>
                  <a:cubicBezTo>
                    <a:pt x="3053" y="502"/>
                    <a:pt x="3024" y="583"/>
                    <a:pt x="3079" y="638"/>
                  </a:cubicBezTo>
                  <a:cubicBezTo>
                    <a:pt x="3054" y="633"/>
                    <a:pt x="3029" y="630"/>
                    <a:pt x="3006" y="630"/>
                  </a:cubicBezTo>
                  <a:cubicBezTo>
                    <a:pt x="2965" y="630"/>
                    <a:pt x="2929" y="639"/>
                    <a:pt x="2904" y="664"/>
                  </a:cubicBezTo>
                  <a:cubicBezTo>
                    <a:pt x="2862" y="706"/>
                    <a:pt x="2836" y="774"/>
                    <a:pt x="2878" y="826"/>
                  </a:cubicBezTo>
                  <a:cubicBezTo>
                    <a:pt x="2852" y="794"/>
                    <a:pt x="2808" y="776"/>
                    <a:pt x="2764" y="776"/>
                  </a:cubicBezTo>
                  <a:cubicBezTo>
                    <a:pt x="2736" y="776"/>
                    <a:pt x="2708" y="783"/>
                    <a:pt x="2687" y="800"/>
                  </a:cubicBezTo>
                  <a:cubicBezTo>
                    <a:pt x="2619" y="839"/>
                    <a:pt x="2606" y="936"/>
                    <a:pt x="2635" y="988"/>
                  </a:cubicBezTo>
                  <a:cubicBezTo>
                    <a:pt x="2620" y="963"/>
                    <a:pt x="2597" y="953"/>
                    <a:pt x="2571" y="953"/>
                  </a:cubicBezTo>
                  <a:cubicBezTo>
                    <a:pt x="2525" y="953"/>
                    <a:pt x="2471" y="986"/>
                    <a:pt x="2444" y="1030"/>
                  </a:cubicBezTo>
                  <a:cubicBezTo>
                    <a:pt x="2392" y="920"/>
                    <a:pt x="2256" y="881"/>
                    <a:pt x="2133" y="868"/>
                  </a:cubicBezTo>
                  <a:cubicBezTo>
                    <a:pt x="2116" y="864"/>
                    <a:pt x="2098" y="863"/>
                    <a:pt x="2080" y="863"/>
                  </a:cubicBezTo>
                  <a:cubicBezTo>
                    <a:pt x="2033" y="863"/>
                    <a:pt x="1985" y="875"/>
                    <a:pt x="1945" y="894"/>
                  </a:cubicBezTo>
                  <a:cubicBezTo>
                    <a:pt x="1825" y="949"/>
                    <a:pt x="1783" y="1098"/>
                    <a:pt x="1770" y="1231"/>
                  </a:cubicBezTo>
                  <a:cubicBezTo>
                    <a:pt x="1744" y="1205"/>
                    <a:pt x="1702" y="1163"/>
                    <a:pt x="1663" y="1150"/>
                  </a:cubicBezTo>
                  <a:cubicBezTo>
                    <a:pt x="1639" y="1137"/>
                    <a:pt x="1615" y="1131"/>
                    <a:pt x="1592" y="1131"/>
                  </a:cubicBezTo>
                  <a:cubicBezTo>
                    <a:pt x="1522" y="1131"/>
                    <a:pt x="1459" y="1183"/>
                    <a:pt x="1420" y="1244"/>
                  </a:cubicBezTo>
                  <a:cubicBezTo>
                    <a:pt x="1323" y="1137"/>
                    <a:pt x="1190" y="1043"/>
                    <a:pt x="1041" y="1043"/>
                  </a:cubicBezTo>
                  <a:cubicBezTo>
                    <a:pt x="1032" y="1042"/>
                    <a:pt x="1022" y="1042"/>
                    <a:pt x="1012" y="1042"/>
                  </a:cubicBezTo>
                  <a:cubicBezTo>
                    <a:pt x="883" y="1042"/>
                    <a:pt x="740" y="1121"/>
                    <a:pt x="704" y="1260"/>
                  </a:cubicBezTo>
                  <a:cubicBezTo>
                    <a:pt x="649" y="1231"/>
                    <a:pt x="581" y="1205"/>
                    <a:pt x="529" y="1205"/>
                  </a:cubicBezTo>
                  <a:cubicBezTo>
                    <a:pt x="461" y="1205"/>
                    <a:pt x="393" y="1244"/>
                    <a:pt x="380" y="1299"/>
                  </a:cubicBezTo>
                  <a:cubicBezTo>
                    <a:pt x="340" y="1279"/>
                    <a:pt x="299" y="1270"/>
                    <a:pt x="259" y="1270"/>
                  </a:cubicBezTo>
                  <a:cubicBezTo>
                    <a:pt x="218" y="1270"/>
                    <a:pt x="178" y="1279"/>
                    <a:pt x="137" y="1299"/>
                  </a:cubicBezTo>
                  <a:cubicBezTo>
                    <a:pt x="69" y="1341"/>
                    <a:pt x="14" y="1406"/>
                    <a:pt x="1" y="1487"/>
                  </a:cubicBezTo>
                  <a:lnTo>
                    <a:pt x="4456" y="1487"/>
                  </a:lnTo>
                  <a:cubicBezTo>
                    <a:pt x="4524" y="1422"/>
                    <a:pt x="4563" y="1312"/>
                    <a:pt x="4563" y="1192"/>
                  </a:cubicBezTo>
                  <a:cubicBezTo>
                    <a:pt x="4592" y="936"/>
                    <a:pt x="4579" y="664"/>
                    <a:pt x="4537" y="395"/>
                  </a:cubicBezTo>
                  <a:cubicBezTo>
                    <a:pt x="4500" y="179"/>
                    <a:pt x="4390" y="0"/>
                    <a:pt x="4154" y="0"/>
                  </a:cubicBezTo>
                  <a:close/>
                </a:path>
              </a:pathLst>
            </a:custGeom>
            <a:solidFill>
              <a:srgbClr val="14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1445775" y="3080225"/>
              <a:ext cx="60350" cy="67500"/>
            </a:xfrm>
            <a:custGeom>
              <a:avLst/>
              <a:gdLst/>
              <a:ahLst/>
              <a:cxnLst/>
              <a:rect l="l" t="t" r="r" b="b"/>
              <a:pathLst>
                <a:path w="2414" h="2700" extrusionOk="0">
                  <a:moveTo>
                    <a:pt x="188" y="1"/>
                  </a:moveTo>
                  <a:lnTo>
                    <a:pt x="0" y="134"/>
                  </a:lnTo>
                  <a:lnTo>
                    <a:pt x="1782" y="2308"/>
                  </a:lnTo>
                  <a:lnTo>
                    <a:pt x="1782" y="2700"/>
                  </a:lnTo>
                  <a:lnTo>
                    <a:pt x="2414" y="2700"/>
                  </a:lnTo>
                  <a:lnTo>
                    <a:pt x="2158" y="2308"/>
                  </a:lnTo>
                  <a:lnTo>
                    <a:pt x="1834" y="1067"/>
                  </a:lnTo>
                  <a:lnTo>
                    <a:pt x="188" y="1"/>
                  </a:lnTo>
                  <a:close/>
                </a:path>
              </a:pathLst>
            </a:custGeom>
            <a:solidFill>
              <a:srgbClr val="A8A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1490325" y="3138950"/>
              <a:ext cx="15800" cy="8775"/>
            </a:xfrm>
            <a:custGeom>
              <a:avLst/>
              <a:gdLst/>
              <a:ahLst/>
              <a:cxnLst/>
              <a:rect l="l" t="t" r="r" b="b"/>
              <a:pathLst>
                <a:path w="632" h="351" extrusionOk="0">
                  <a:moveTo>
                    <a:pt x="0" y="1"/>
                  </a:moveTo>
                  <a:lnTo>
                    <a:pt x="0" y="351"/>
                  </a:lnTo>
                  <a:lnTo>
                    <a:pt x="632" y="351"/>
                  </a:lnTo>
                  <a:lnTo>
                    <a:pt x="308" y="1"/>
                  </a:lnTo>
                  <a:close/>
                </a:path>
              </a:pathLst>
            </a:custGeom>
            <a:solidFill>
              <a:srgbClr val="878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1401225" y="3080875"/>
              <a:ext cx="93800" cy="110350"/>
            </a:xfrm>
            <a:custGeom>
              <a:avLst/>
              <a:gdLst/>
              <a:ahLst/>
              <a:cxnLst/>
              <a:rect l="l" t="t" r="r" b="b"/>
              <a:pathLst>
                <a:path w="3752" h="4414" extrusionOk="0">
                  <a:moveTo>
                    <a:pt x="1821" y="1"/>
                  </a:moveTo>
                  <a:lnTo>
                    <a:pt x="295" y="1041"/>
                  </a:lnTo>
                  <a:lnTo>
                    <a:pt x="0" y="2282"/>
                  </a:lnTo>
                  <a:lnTo>
                    <a:pt x="0" y="4414"/>
                  </a:lnTo>
                  <a:lnTo>
                    <a:pt x="3752" y="4414"/>
                  </a:lnTo>
                  <a:lnTo>
                    <a:pt x="3752" y="2282"/>
                  </a:lnTo>
                  <a:lnTo>
                    <a:pt x="3483" y="1161"/>
                  </a:lnTo>
                  <a:lnTo>
                    <a:pt x="1821" y="1"/>
                  </a:lnTo>
                  <a:close/>
                </a:path>
              </a:pathLst>
            </a:custGeom>
            <a:solidFill>
              <a:srgbClr val="F77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1328950" y="3137900"/>
              <a:ext cx="74950" cy="53325"/>
            </a:xfrm>
            <a:custGeom>
              <a:avLst/>
              <a:gdLst/>
              <a:ahLst/>
              <a:cxnLst/>
              <a:rect l="l" t="t" r="r" b="b"/>
              <a:pathLst>
                <a:path w="2998" h="2133" extrusionOk="0">
                  <a:moveTo>
                    <a:pt x="1" y="1"/>
                  </a:moveTo>
                  <a:lnTo>
                    <a:pt x="1" y="2133"/>
                  </a:lnTo>
                  <a:lnTo>
                    <a:pt x="2998" y="2133"/>
                  </a:lnTo>
                  <a:lnTo>
                    <a:pt x="2998"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1327900" y="3106875"/>
              <a:ext cx="83800" cy="31050"/>
            </a:xfrm>
            <a:custGeom>
              <a:avLst/>
              <a:gdLst/>
              <a:ahLst/>
              <a:cxnLst/>
              <a:rect l="l" t="t" r="r" b="b"/>
              <a:pathLst>
                <a:path w="3352" h="1242" extrusionOk="0">
                  <a:moveTo>
                    <a:pt x="299" y="1"/>
                  </a:moveTo>
                  <a:lnTo>
                    <a:pt x="1" y="1242"/>
                  </a:lnTo>
                  <a:lnTo>
                    <a:pt x="3040" y="1242"/>
                  </a:lnTo>
                  <a:lnTo>
                    <a:pt x="3351" y="1"/>
                  </a:lnTo>
                  <a:close/>
                </a:path>
              </a:pathLst>
            </a:custGeom>
            <a:solidFill>
              <a:srgbClr val="EDE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1335350" y="3080225"/>
              <a:ext cx="115125" cy="26675"/>
            </a:xfrm>
            <a:custGeom>
              <a:avLst/>
              <a:gdLst/>
              <a:ahLst/>
              <a:cxnLst/>
              <a:rect l="l" t="t" r="r" b="b"/>
              <a:pathLst>
                <a:path w="4605" h="1067" extrusionOk="0">
                  <a:moveTo>
                    <a:pt x="1566" y="1"/>
                  </a:moveTo>
                  <a:lnTo>
                    <a:pt x="1" y="1067"/>
                  </a:lnTo>
                  <a:lnTo>
                    <a:pt x="3053" y="1067"/>
                  </a:lnTo>
                  <a:lnTo>
                    <a:pt x="460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1318525" y="3137900"/>
              <a:ext cx="85375" cy="9825"/>
            </a:xfrm>
            <a:custGeom>
              <a:avLst/>
              <a:gdLst/>
              <a:ahLst/>
              <a:cxnLst/>
              <a:rect l="l" t="t" r="r" b="b"/>
              <a:pathLst>
                <a:path w="3415" h="393" extrusionOk="0">
                  <a:moveTo>
                    <a:pt x="376" y="1"/>
                  </a:moveTo>
                  <a:lnTo>
                    <a:pt x="0" y="393"/>
                  </a:lnTo>
                  <a:lnTo>
                    <a:pt x="3036" y="393"/>
                  </a:lnTo>
                  <a:lnTo>
                    <a:pt x="341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1394400" y="3080225"/>
              <a:ext cx="60775" cy="67500"/>
            </a:xfrm>
            <a:custGeom>
              <a:avLst/>
              <a:gdLst/>
              <a:ahLst/>
              <a:cxnLst/>
              <a:rect l="l" t="t" r="r" b="b"/>
              <a:pathLst>
                <a:path w="2431" h="2700" extrusionOk="0">
                  <a:moveTo>
                    <a:pt x="2243" y="1"/>
                  </a:moveTo>
                  <a:lnTo>
                    <a:pt x="691" y="1067"/>
                  </a:lnTo>
                  <a:lnTo>
                    <a:pt x="380" y="2308"/>
                  </a:lnTo>
                  <a:lnTo>
                    <a:pt x="1" y="2700"/>
                  </a:lnTo>
                  <a:lnTo>
                    <a:pt x="192" y="2700"/>
                  </a:lnTo>
                  <a:lnTo>
                    <a:pt x="516" y="2350"/>
                  </a:lnTo>
                  <a:lnTo>
                    <a:pt x="824" y="1106"/>
                  </a:lnTo>
                  <a:lnTo>
                    <a:pt x="243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1450450" y="3080225"/>
              <a:ext cx="60475" cy="67500"/>
            </a:xfrm>
            <a:custGeom>
              <a:avLst/>
              <a:gdLst/>
              <a:ahLst/>
              <a:cxnLst/>
              <a:rect l="l" t="t" r="r" b="b"/>
              <a:pathLst>
                <a:path w="2419" h="2700" extrusionOk="0">
                  <a:moveTo>
                    <a:pt x="1" y="1"/>
                  </a:moveTo>
                  <a:lnTo>
                    <a:pt x="1608" y="1106"/>
                  </a:lnTo>
                  <a:lnTo>
                    <a:pt x="1903" y="2350"/>
                  </a:lnTo>
                  <a:lnTo>
                    <a:pt x="2227" y="2700"/>
                  </a:lnTo>
                  <a:lnTo>
                    <a:pt x="2418" y="2700"/>
                  </a:lnTo>
                  <a:lnTo>
                    <a:pt x="2039" y="2308"/>
                  </a:lnTo>
                  <a:lnTo>
                    <a:pt x="1741" y="1067"/>
                  </a:lnTo>
                  <a:lnTo>
                    <a:pt x="1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1450450" y="3081850"/>
              <a:ext cx="40225" cy="28050"/>
            </a:xfrm>
            <a:custGeom>
              <a:avLst/>
              <a:gdLst/>
              <a:ahLst/>
              <a:cxnLst/>
              <a:rect l="l" t="t" r="r" b="b"/>
              <a:pathLst>
                <a:path w="1609" h="1122" extrusionOk="0">
                  <a:moveTo>
                    <a:pt x="95" y="1"/>
                  </a:moveTo>
                  <a:lnTo>
                    <a:pt x="1" y="69"/>
                  </a:lnTo>
                  <a:lnTo>
                    <a:pt x="1514" y="1122"/>
                  </a:lnTo>
                  <a:lnTo>
                    <a:pt x="1608" y="1041"/>
                  </a:lnTo>
                  <a:lnTo>
                    <a:pt x="95" y="1"/>
                  </a:lnTo>
                  <a:close/>
                </a:path>
              </a:pathLst>
            </a:custGeom>
            <a:solidFill>
              <a:srgbClr val="878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1412950" y="3073425"/>
              <a:ext cx="2050" cy="1725"/>
            </a:xfrm>
            <a:custGeom>
              <a:avLst/>
              <a:gdLst/>
              <a:ahLst/>
              <a:cxnLst/>
              <a:rect l="l" t="t" r="r" b="b"/>
              <a:pathLst>
                <a:path w="82" h="69" extrusionOk="0">
                  <a:moveTo>
                    <a:pt x="1" y="1"/>
                  </a:moveTo>
                  <a:lnTo>
                    <a:pt x="1" y="69"/>
                  </a:lnTo>
                  <a:lnTo>
                    <a:pt x="82" y="69"/>
                  </a:lnTo>
                  <a:lnTo>
                    <a:pt x="1" y="1"/>
                  </a:lnTo>
                  <a:close/>
                </a:path>
              </a:pathLst>
            </a:custGeom>
            <a:solidFill>
              <a:srgbClr val="878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1384275" y="3072450"/>
              <a:ext cx="15900" cy="13150"/>
            </a:xfrm>
            <a:custGeom>
              <a:avLst/>
              <a:gdLst/>
              <a:ahLst/>
              <a:cxnLst/>
              <a:rect l="l" t="t" r="r" b="b"/>
              <a:pathLst>
                <a:path w="636" h="526" extrusionOk="0">
                  <a:moveTo>
                    <a:pt x="1" y="1"/>
                  </a:moveTo>
                  <a:lnTo>
                    <a:pt x="1" y="526"/>
                  </a:lnTo>
                  <a:lnTo>
                    <a:pt x="636" y="526"/>
                  </a:lnTo>
                  <a:lnTo>
                    <a:pt x="636"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1400150" y="3066700"/>
              <a:ext cx="12825" cy="18900"/>
            </a:xfrm>
            <a:custGeom>
              <a:avLst/>
              <a:gdLst/>
              <a:ahLst/>
              <a:cxnLst/>
              <a:rect l="l" t="t" r="r" b="b"/>
              <a:pathLst>
                <a:path w="513" h="756" extrusionOk="0">
                  <a:moveTo>
                    <a:pt x="257" y="1"/>
                  </a:moveTo>
                  <a:lnTo>
                    <a:pt x="1" y="231"/>
                  </a:lnTo>
                  <a:lnTo>
                    <a:pt x="1" y="756"/>
                  </a:lnTo>
                  <a:lnTo>
                    <a:pt x="338" y="542"/>
                  </a:lnTo>
                  <a:lnTo>
                    <a:pt x="513" y="542"/>
                  </a:lnTo>
                  <a:lnTo>
                    <a:pt x="513" y="231"/>
                  </a:lnTo>
                  <a:lnTo>
                    <a:pt x="257" y="1"/>
                  </a:lnTo>
                  <a:close/>
                </a:path>
              </a:pathLst>
            </a:custGeom>
            <a:solidFill>
              <a:srgbClr val="F77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1380225" y="3066700"/>
              <a:ext cx="26350" cy="7475"/>
            </a:xfrm>
            <a:custGeom>
              <a:avLst/>
              <a:gdLst/>
              <a:ahLst/>
              <a:cxnLst/>
              <a:rect l="l" t="t" r="r" b="b"/>
              <a:pathLst>
                <a:path w="1054" h="299" extrusionOk="0">
                  <a:moveTo>
                    <a:pt x="338" y="1"/>
                  </a:moveTo>
                  <a:lnTo>
                    <a:pt x="1" y="299"/>
                  </a:lnTo>
                  <a:lnTo>
                    <a:pt x="717" y="299"/>
                  </a:lnTo>
                  <a:lnTo>
                    <a:pt x="1054"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1380225" y="3074150"/>
              <a:ext cx="17925" cy="1000"/>
            </a:xfrm>
            <a:custGeom>
              <a:avLst/>
              <a:gdLst/>
              <a:ahLst/>
              <a:cxnLst/>
              <a:rect l="l" t="t" r="r" b="b"/>
              <a:pathLst>
                <a:path w="717" h="40" extrusionOk="0">
                  <a:moveTo>
                    <a:pt x="1" y="1"/>
                  </a:moveTo>
                  <a:lnTo>
                    <a:pt x="1" y="40"/>
                  </a:lnTo>
                  <a:lnTo>
                    <a:pt x="717" y="40"/>
                  </a:lnTo>
                  <a:lnTo>
                    <a:pt x="717" y="1"/>
                  </a:lnTo>
                  <a:close/>
                </a:path>
              </a:pathLst>
            </a:custGeom>
            <a:solidFill>
              <a:srgbClr val="EDE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1398125" y="3066700"/>
              <a:ext cx="8450" cy="8450"/>
            </a:xfrm>
            <a:custGeom>
              <a:avLst/>
              <a:gdLst/>
              <a:ahLst/>
              <a:cxnLst/>
              <a:rect l="l" t="t" r="r" b="b"/>
              <a:pathLst>
                <a:path w="338" h="338" extrusionOk="0">
                  <a:moveTo>
                    <a:pt x="338" y="1"/>
                  </a:moveTo>
                  <a:lnTo>
                    <a:pt x="1" y="299"/>
                  </a:lnTo>
                  <a:lnTo>
                    <a:pt x="1" y="338"/>
                  </a:lnTo>
                  <a:lnTo>
                    <a:pt x="338" y="40"/>
                  </a:lnTo>
                  <a:lnTo>
                    <a:pt x="338" y="1"/>
                  </a:lnTo>
                  <a:close/>
                </a:path>
              </a:pathLst>
            </a:custGeom>
            <a:solidFill>
              <a:srgbClr val="A8A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1406550" y="3066700"/>
              <a:ext cx="8450" cy="8450"/>
            </a:xfrm>
            <a:custGeom>
              <a:avLst/>
              <a:gdLst/>
              <a:ahLst/>
              <a:cxnLst/>
              <a:rect l="l" t="t" r="r" b="b"/>
              <a:pathLst>
                <a:path w="338" h="338" extrusionOk="0">
                  <a:moveTo>
                    <a:pt x="1" y="1"/>
                  </a:moveTo>
                  <a:lnTo>
                    <a:pt x="1" y="40"/>
                  </a:lnTo>
                  <a:lnTo>
                    <a:pt x="338" y="338"/>
                  </a:lnTo>
                  <a:lnTo>
                    <a:pt x="338" y="299"/>
                  </a:lnTo>
                  <a:lnTo>
                    <a:pt x="1" y="1"/>
                  </a:lnTo>
                  <a:close/>
                </a:path>
              </a:pathLst>
            </a:custGeom>
            <a:solidFill>
              <a:srgbClr val="A8A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1431175" y="3150700"/>
              <a:ext cx="35825" cy="40525"/>
            </a:xfrm>
            <a:custGeom>
              <a:avLst/>
              <a:gdLst/>
              <a:ahLst/>
              <a:cxnLst/>
              <a:rect l="l" t="t" r="r" b="b"/>
              <a:pathLst>
                <a:path w="1433" h="1621" extrusionOk="0">
                  <a:moveTo>
                    <a:pt x="1" y="1"/>
                  </a:moveTo>
                  <a:lnTo>
                    <a:pt x="1" y="1621"/>
                  </a:lnTo>
                  <a:lnTo>
                    <a:pt x="1433" y="1621"/>
                  </a:lnTo>
                  <a:lnTo>
                    <a:pt x="1433"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1429900" y="3151750"/>
              <a:ext cx="2350" cy="39475"/>
            </a:xfrm>
            <a:custGeom>
              <a:avLst/>
              <a:gdLst/>
              <a:ahLst/>
              <a:cxnLst/>
              <a:rect l="l" t="t" r="r" b="b"/>
              <a:pathLst>
                <a:path w="94" h="1579" extrusionOk="0">
                  <a:moveTo>
                    <a:pt x="0" y="1"/>
                  </a:moveTo>
                  <a:lnTo>
                    <a:pt x="0" y="1579"/>
                  </a:lnTo>
                  <a:lnTo>
                    <a:pt x="94" y="1579"/>
                  </a:lnTo>
                  <a:lnTo>
                    <a:pt x="94"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1463575" y="3151750"/>
              <a:ext cx="2475" cy="39475"/>
            </a:xfrm>
            <a:custGeom>
              <a:avLst/>
              <a:gdLst/>
              <a:ahLst/>
              <a:cxnLst/>
              <a:rect l="l" t="t" r="r" b="b"/>
              <a:pathLst>
                <a:path w="99" h="1579" extrusionOk="0">
                  <a:moveTo>
                    <a:pt x="1" y="1"/>
                  </a:moveTo>
                  <a:lnTo>
                    <a:pt x="1" y="1579"/>
                  </a:lnTo>
                  <a:lnTo>
                    <a:pt x="98" y="1579"/>
                  </a:lnTo>
                  <a:lnTo>
                    <a:pt x="98"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1446725" y="3151750"/>
              <a:ext cx="2375" cy="39475"/>
            </a:xfrm>
            <a:custGeom>
              <a:avLst/>
              <a:gdLst/>
              <a:ahLst/>
              <a:cxnLst/>
              <a:rect l="l" t="t" r="r" b="b"/>
              <a:pathLst>
                <a:path w="95" h="1579" extrusionOk="0">
                  <a:moveTo>
                    <a:pt x="1" y="1"/>
                  </a:moveTo>
                  <a:lnTo>
                    <a:pt x="1" y="1579"/>
                  </a:lnTo>
                  <a:lnTo>
                    <a:pt x="95" y="1579"/>
                  </a:lnTo>
                  <a:lnTo>
                    <a:pt x="9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1429900" y="3151750"/>
              <a:ext cx="36150" cy="2375"/>
            </a:xfrm>
            <a:custGeom>
              <a:avLst/>
              <a:gdLst/>
              <a:ahLst/>
              <a:cxnLst/>
              <a:rect l="l" t="t" r="r" b="b"/>
              <a:pathLst>
                <a:path w="1446" h="95" extrusionOk="0">
                  <a:moveTo>
                    <a:pt x="0" y="1"/>
                  </a:moveTo>
                  <a:lnTo>
                    <a:pt x="0" y="95"/>
                  </a:lnTo>
                  <a:lnTo>
                    <a:pt x="1445" y="95"/>
                  </a:lnTo>
                  <a:lnTo>
                    <a:pt x="144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1429900" y="3170950"/>
              <a:ext cx="36150" cy="2450"/>
            </a:xfrm>
            <a:custGeom>
              <a:avLst/>
              <a:gdLst/>
              <a:ahLst/>
              <a:cxnLst/>
              <a:rect l="l" t="t" r="r" b="b"/>
              <a:pathLst>
                <a:path w="1446" h="98" extrusionOk="0">
                  <a:moveTo>
                    <a:pt x="0" y="1"/>
                  </a:moveTo>
                  <a:lnTo>
                    <a:pt x="0" y="98"/>
                  </a:lnTo>
                  <a:lnTo>
                    <a:pt x="1445" y="98"/>
                  </a:lnTo>
                  <a:lnTo>
                    <a:pt x="144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1446725" y="3151750"/>
              <a:ext cx="19325" cy="20600"/>
            </a:xfrm>
            <a:custGeom>
              <a:avLst/>
              <a:gdLst/>
              <a:ahLst/>
              <a:cxnLst/>
              <a:rect l="l" t="t" r="r" b="b"/>
              <a:pathLst>
                <a:path w="773" h="824" extrusionOk="0">
                  <a:moveTo>
                    <a:pt x="675" y="1"/>
                  </a:moveTo>
                  <a:lnTo>
                    <a:pt x="1" y="824"/>
                  </a:lnTo>
                  <a:lnTo>
                    <a:pt x="95" y="824"/>
                  </a:lnTo>
                  <a:lnTo>
                    <a:pt x="772"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1429900" y="3151750"/>
              <a:ext cx="19200" cy="20600"/>
            </a:xfrm>
            <a:custGeom>
              <a:avLst/>
              <a:gdLst/>
              <a:ahLst/>
              <a:cxnLst/>
              <a:rect l="l" t="t" r="r" b="b"/>
              <a:pathLst>
                <a:path w="768" h="824" extrusionOk="0">
                  <a:moveTo>
                    <a:pt x="0" y="1"/>
                  </a:moveTo>
                  <a:lnTo>
                    <a:pt x="674" y="824"/>
                  </a:lnTo>
                  <a:lnTo>
                    <a:pt x="768" y="824"/>
                  </a:lnTo>
                  <a:lnTo>
                    <a:pt x="94"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1446725" y="3172325"/>
              <a:ext cx="18250" cy="18900"/>
            </a:xfrm>
            <a:custGeom>
              <a:avLst/>
              <a:gdLst/>
              <a:ahLst/>
              <a:cxnLst/>
              <a:rect l="l" t="t" r="r" b="b"/>
              <a:pathLst>
                <a:path w="730" h="756" extrusionOk="0">
                  <a:moveTo>
                    <a:pt x="1" y="1"/>
                  </a:moveTo>
                  <a:lnTo>
                    <a:pt x="636" y="756"/>
                  </a:lnTo>
                  <a:lnTo>
                    <a:pt x="730" y="756"/>
                  </a:lnTo>
                  <a:lnTo>
                    <a:pt x="9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1430850" y="3172325"/>
              <a:ext cx="18250" cy="18900"/>
            </a:xfrm>
            <a:custGeom>
              <a:avLst/>
              <a:gdLst/>
              <a:ahLst/>
              <a:cxnLst/>
              <a:rect l="l" t="t" r="r" b="b"/>
              <a:pathLst>
                <a:path w="730" h="756" extrusionOk="0">
                  <a:moveTo>
                    <a:pt x="636" y="1"/>
                  </a:moveTo>
                  <a:lnTo>
                    <a:pt x="1" y="756"/>
                  </a:lnTo>
                  <a:lnTo>
                    <a:pt x="95" y="756"/>
                  </a:lnTo>
                  <a:lnTo>
                    <a:pt x="730"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1431175" y="3150700"/>
              <a:ext cx="2475" cy="40525"/>
            </a:xfrm>
            <a:custGeom>
              <a:avLst/>
              <a:gdLst/>
              <a:ahLst/>
              <a:cxnLst/>
              <a:rect l="l" t="t" r="r" b="b"/>
              <a:pathLst>
                <a:path w="99" h="1621" extrusionOk="0">
                  <a:moveTo>
                    <a:pt x="1" y="1"/>
                  </a:moveTo>
                  <a:lnTo>
                    <a:pt x="1" y="1621"/>
                  </a:lnTo>
                  <a:lnTo>
                    <a:pt x="98" y="1621"/>
                  </a:lnTo>
                  <a:lnTo>
                    <a:pt x="98"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1464625" y="3150700"/>
              <a:ext cx="2375" cy="40525"/>
            </a:xfrm>
            <a:custGeom>
              <a:avLst/>
              <a:gdLst/>
              <a:ahLst/>
              <a:cxnLst/>
              <a:rect l="l" t="t" r="r" b="b"/>
              <a:pathLst>
                <a:path w="95" h="1621" extrusionOk="0">
                  <a:moveTo>
                    <a:pt x="1" y="1"/>
                  </a:moveTo>
                  <a:lnTo>
                    <a:pt x="1" y="1621"/>
                  </a:lnTo>
                  <a:lnTo>
                    <a:pt x="95" y="1621"/>
                  </a:lnTo>
                  <a:lnTo>
                    <a:pt x="9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1448125" y="3150700"/>
              <a:ext cx="2050" cy="40525"/>
            </a:xfrm>
            <a:custGeom>
              <a:avLst/>
              <a:gdLst/>
              <a:ahLst/>
              <a:cxnLst/>
              <a:rect l="l" t="t" r="r" b="b"/>
              <a:pathLst>
                <a:path w="82" h="1621" extrusionOk="0">
                  <a:moveTo>
                    <a:pt x="0" y="1"/>
                  </a:moveTo>
                  <a:lnTo>
                    <a:pt x="0" y="1621"/>
                  </a:lnTo>
                  <a:lnTo>
                    <a:pt x="81" y="1621"/>
                  </a:lnTo>
                  <a:lnTo>
                    <a:pt x="81"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1431175" y="3150700"/>
              <a:ext cx="35825" cy="2450"/>
            </a:xfrm>
            <a:custGeom>
              <a:avLst/>
              <a:gdLst/>
              <a:ahLst/>
              <a:cxnLst/>
              <a:rect l="l" t="t" r="r" b="b"/>
              <a:pathLst>
                <a:path w="1433" h="98" extrusionOk="0">
                  <a:moveTo>
                    <a:pt x="1" y="1"/>
                  </a:moveTo>
                  <a:lnTo>
                    <a:pt x="1" y="98"/>
                  </a:lnTo>
                  <a:lnTo>
                    <a:pt x="1433" y="98"/>
                  </a:lnTo>
                  <a:lnTo>
                    <a:pt x="1433"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1431175" y="3169975"/>
              <a:ext cx="35825" cy="2375"/>
            </a:xfrm>
            <a:custGeom>
              <a:avLst/>
              <a:gdLst/>
              <a:ahLst/>
              <a:cxnLst/>
              <a:rect l="l" t="t" r="r" b="b"/>
              <a:pathLst>
                <a:path w="1433" h="95" extrusionOk="0">
                  <a:moveTo>
                    <a:pt x="1" y="1"/>
                  </a:moveTo>
                  <a:lnTo>
                    <a:pt x="1" y="95"/>
                  </a:lnTo>
                  <a:lnTo>
                    <a:pt x="1433" y="95"/>
                  </a:lnTo>
                  <a:lnTo>
                    <a:pt x="1433"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1448125" y="3150700"/>
              <a:ext cx="18875" cy="20275"/>
            </a:xfrm>
            <a:custGeom>
              <a:avLst/>
              <a:gdLst/>
              <a:ahLst/>
              <a:cxnLst/>
              <a:rect l="l" t="t" r="r" b="b"/>
              <a:pathLst>
                <a:path w="755" h="811" extrusionOk="0">
                  <a:moveTo>
                    <a:pt x="661" y="1"/>
                  </a:moveTo>
                  <a:lnTo>
                    <a:pt x="0" y="811"/>
                  </a:lnTo>
                  <a:lnTo>
                    <a:pt x="81" y="811"/>
                  </a:lnTo>
                  <a:lnTo>
                    <a:pt x="75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1431175" y="3150700"/>
              <a:ext cx="19000" cy="20275"/>
            </a:xfrm>
            <a:custGeom>
              <a:avLst/>
              <a:gdLst/>
              <a:ahLst/>
              <a:cxnLst/>
              <a:rect l="l" t="t" r="r" b="b"/>
              <a:pathLst>
                <a:path w="760" h="811" extrusionOk="0">
                  <a:moveTo>
                    <a:pt x="1" y="1"/>
                  </a:moveTo>
                  <a:lnTo>
                    <a:pt x="678" y="811"/>
                  </a:lnTo>
                  <a:lnTo>
                    <a:pt x="759" y="811"/>
                  </a:lnTo>
                  <a:lnTo>
                    <a:pt x="98"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1448125" y="3170950"/>
              <a:ext cx="18875" cy="20275"/>
            </a:xfrm>
            <a:custGeom>
              <a:avLst/>
              <a:gdLst/>
              <a:ahLst/>
              <a:cxnLst/>
              <a:rect l="l" t="t" r="r" b="b"/>
              <a:pathLst>
                <a:path w="755" h="811" extrusionOk="0">
                  <a:moveTo>
                    <a:pt x="0" y="1"/>
                  </a:moveTo>
                  <a:lnTo>
                    <a:pt x="661" y="811"/>
                  </a:lnTo>
                  <a:lnTo>
                    <a:pt x="755" y="811"/>
                  </a:lnTo>
                  <a:lnTo>
                    <a:pt x="81"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1431175" y="3170950"/>
              <a:ext cx="19000" cy="20275"/>
            </a:xfrm>
            <a:custGeom>
              <a:avLst/>
              <a:gdLst/>
              <a:ahLst/>
              <a:cxnLst/>
              <a:rect l="l" t="t" r="r" b="b"/>
              <a:pathLst>
                <a:path w="760" h="811" extrusionOk="0">
                  <a:moveTo>
                    <a:pt x="678" y="1"/>
                  </a:moveTo>
                  <a:lnTo>
                    <a:pt x="1" y="811"/>
                  </a:lnTo>
                  <a:lnTo>
                    <a:pt x="98" y="811"/>
                  </a:lnTo>
                  <a:lnTo>
                    <a:pt x="759"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1438300" y="3111575"/>
              <a:ext cx="21675" cy="24000"/>
            </a:xfrm>
            <a:custGeom>
              <a:avLst/>
              <a:gdLst/>
              <a:ahLst/>
              <a:cxnLst/>
              <a:rect l="l" t="t" r="r" b="b"/>
              <a:pathLst>
                <a:path w="867" h="960" extrusionOk="0">
                  <a:moveTo>
                    <a:pt x="1" y="1"/>
                  </a:moveTo>
                  <a:lnTo>
                    <a:pt x="1" y="960"/>
                  </a:lnTo>
                  <a:lnTo>
                    <a:pt x="866" y="960"/>
                  </a:lnTo>
                  <a:lnTo>
                    <a:pt x="866"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1437250" y="3134175"/>
              <a:ext cx="21650" cy="2050"/>
            </a:xfrm>
            <a:custGeom>
              <a:avLst/>
              <a:gdLst/>
              <a:ahLst/>
              <a:cxnLst/>
              <a:rect l="l" t="t" r="r" b="b"/>
              <a:pathLst>
                <a:path w="866" h="82" extrusionOk="0">
                  <a:moveTo>
                    <a:pt x="1" y="1"/>
                  </a:moveTo>
                  <a:lnTo>
                    <a:pt x="1" y="82"/>
                  </a:lnTo>
                  <a:lnTo>
                    <a:pt x="866" y="82"/>
                  </a:lnTo>
                  <a:lnTo>
                    <a:pt x="866"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1437250" y="3112625"/>
              <a:ext cx="21650" cy="2375"/>
            </a:xfrm>
            <a:custGeom>
              <a:avLst/>
              <a:gdLst/>
              <a:ahLst/>
              <a:cxnLst/>
              <a:rect l="l" t="t" r="r" b="b"/>
              <a:pathLst>
                <a:path w="866" h="95" extrusionOk="0">
                  <a:moveTo>
                    <a:pt x="1" y="1"/>
                  </a:moveTo>
                  <a:lnTo>
                    <a:pt x="1" y="95"/>
                  </a:lnTo>
                  <a:lnTo>
                    <a:pt x="866" y="95"/>
                  </a:lnTo>
                  <a:lnTo>
                    <a:pt x="866"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1437250" y="3112625"/>
              <a:ext cx="2475" cy="23600"/>
            </a:xfrm>
            <a:custGeom>
              <a:avLst/>
              <a:gdLst/>
              <a:ahLst/>
              <a:cxnLst/>
              <a:rect l="l" t="t" r="r" b="b"/>
              <a:pathLst>
                <a:path w="99" h="944" extrusionOk="0">
                  <a:moveTo>
                    <a:pt x="1" y="1"/>
                  </a:moveTo>
                  <a:lnTo>
                    <a:pt x="1" y="944"/>
                  </a:lnTo>
                  <a:lnTo>
                    <a:pt x="98" y="944"/>
                  </a:lnTo>
                  <a:lnTo>
                    <a:pt x="98"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1456525" y="3112625"/>
              <a:ext cx="2375" cy="23600"/>
            </a:xfrm>
            <a:custGeom>
              <a:avLst/>
              <a:gdLst/>
              <a:ahLst/>
              <a:cxnLst/>
              <a:rect l="l" t="t" r="r" b="b"/>
              <a:pathLst>
                <a:path w="95" h="944" extrusionOk="0">
                  <a:moveTo>
                    <a:pt x="1" y="1"/>
                  </a:moveTo>
                  <a:lnTo>
                    <a:pt x="1" y="944"/>
                  </a:lnTo>
                  <a:lnTo>
                    <a:pt x="95" y="944"/>
                  </a:lnTo>
                  <a:lnTo>
                    <a:pt x="9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1439700" y="3112625"/>
              <a:ext cx="16850" cy="23600"/>
            </a:xfrm>
            <a:custGeom>
              <a:avLst/>
              <a:gdLst/>
              <a:ahLst/>
              <a:cxnLst/>
              <a:rect l="l" t="t" r="r" b="b"/>
              <a:pathLst>
                <a:path w="674" h="944" extrusionOk="0">
                  <a:moveTo>
                    <a:pt x="0" y="1"/>
                  </a:moveTo>
                  <a:lnTo>
                    <a:pt x="0" y="95"/>
                  </a:lnTo>
                  <a:lnTo>
                    <a:pt x="674" y="944"/>
                  </a:lnTo>
                  <a:lnTo>
                    <a:pt x="674" y="863"/>
                  </a:lnTo>
                  <a:lnTo>
                    <a:pt x="0"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1439700" y="3112625"/>
              <a:ext cx="16850" cy="23600"/>
            </a:xfrm>
            <a:custGeom>
              <a:avLst/>
              <a:gdLst/>
              <a:ahLst/>
              <a:cxnLst/>
              <a:rect l="l" t="t" r="r" b="b"/>
              <a:pathLst>
                <a:path w="674" h="944" extrusionOk="0">
                  <a:moveTo>
                    <a:pt x="674" y="1"/>
                  </a:moveTo>
                  <a:lnTo>
                    <a:pt x="0" y="863"/>
                  </a:lnTo>
                  <a:lnTo>
                    <a:pt x="0" y="944"/>
                  </a:lnTo>
                  <a:lnTo>
                    <a:pt x="674" y="95"/>
                  </a:lnTo>
                  <a:lnTo>
                    <a:pt x="674"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1438300" y="3133200"/>
              <a:ext cx="21675" cy="2375"/>
            </a:xfrm>
            <a:custGeom>
              <a:avLst/>
              <a:gdLst/>
              <a:ahLst/>
              <a:cxnLst/>
              <a:rect l="l" t="t" r="r" b="b"/>
              <a:pathLst>
                <a:path w="867" h="95" extrusionOk="0">
                  <a:moveTo>
                    <a:pt x="1" y="1"/>
                  </a:moveTo>
                  <a:lnTo>
                    <a:pt x="1" y="95"/>
                  </a:lnTo>
                  <a:lnTo>
                    <a:pt x="866" y="95"/>
                  </a:lnTo>
                  <a:lnTo>
                    <a:pt x="866"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1438300" y="3111575"/>
              <a:ext cx="21675" cy="2375"/>
            </a:xfrm>
            <a:custGeom>
              <a:avLst/>
              <a:gdLst/>
              <a:ahLst/>
              <a:cxnLst/>
              <a:rect l="l" t="t" r="r" b="b"/>
              <a:pathLst>
                <a:path w="867" h="95" extrusionOk="0">
                  <a:moveTo>
                    <a:pt x="1" y="1"/>
                  </a:moveTo>
                  <a:lnTo>
                    <a:pt x="1" y="95"/>
                  </a:lnTo>
                  <a:lnTo>
                    <a:pt x="866" y="95"/>
                  </a:lnTo>
                  <a:lnTo>
                    <a:pt x="866"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1438300" y="3111575"/>
              <a:ext cx="2375" cy="24000"/>
            </a:xfrm>
            <a:custGeom>
              <a:avLst/>
              <a:gdLst/>
              <a:ahLst/>
              <a:cxnLst/>
              <a:rect l="l" t="t" r="r" b="b"/>
              <a:pathLst>
                <a:path w="95" h="960" extrusionOk="0">
                  <a:moveTo>
                    <a:pt x="1" y="1"/>
                  </a:moveTo>
                  <a:lnTo>
                    <a:pt x="1" y="960"/>
                  </a:lnTo>
                  <a:lnTo>
                    <a:pt x="95" y="960"/>
                  </a:lnTo>
                  <a:lnTo>
                    <a:pt x="9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1457500" y="3111575"/>
              <a:ext cx="2475" cy="24000"/>
            </a:xfrm>
            <a:custGeom>
              <a:avLst/>
              <a:gdLst/>
              <a:ahLst/>
              <a:cxnLst/>
              <a:rect l="l" t="t" r="r" b="b"/>
              <a:pathLst>
                <a:path w="99" h="960" extrusionOk="0">
                  <a:moveTo>
                    <a:pt x="1" y="1"/>
                  </a:moveTo>
                  <a:lnTo>
                    <a:pt x="1" y="960"/>
                  </a:lnTo>
                  <a:lnTo>
                    <a:pt x="98" y="960"/>
                  </a:lnTo>
                  <a:lnTo>
                    <a:pt x="98"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1440650" y="3111575"/>
              <a:ext cx="16875" cy="24000"/>
            </a:xfrm>
            <a:custGeom>
              <a:avLst/>
              <a:gdLst/>
              <a:ahLst/>
              <a:cxnLst/>
              <a:rect l="l" t="t" r="r" b="b"/>
              <a:pathLst>
                <a:path w="675" h="960" extrusionOk="0">
                  <a:moveTo>
                    <a:pt x="1" y="1"/>
                  </a:moveTo>
                  <a:lnTo>
                    <a:pt x="1" y="95"/>
                  </a:lnTo>
                  <a:lnTo>
                    <a:pt x="675" y="960"/>
                  </a:lnTo>
                  <a:lnTo>
                    <a:pt x="675" y="866"/>
                  </a:lnTo>
                  <a:lnTo>
                    <a:pt x="1"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1440650" y="3111575"/>
              <a:ext cx="16875" cy="24000"/>
            </a:xfrm>
            <a:custGeom>
              <a:avLst/>
              <a:gdLst/>
              <a:ahLst/>
              <a:cxnLst/>
              <a:rect l="l" t="t" r="r" b="b"/>
              <a:pathLst>
                <a:path w="675" h="960" extrusionOk="0">
                  <a:moveTo>
                    <a:pt x="675" y="1"/>
                  </a:moveTo>
                  <a:lnTo>
                    <a:pt x="1" y="866"/>
                  </a:lnTo>
                  <a:lnTo>
                    <a:pt x="1" y="960"/>
                  </a:lnTo>
                  <a:lnTo>
                    <a:pt x="675" y="95"/>
                  </a:lnTo>
                  <a:lnTo>
                    <a:pt x="67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1347825" y="3161875"/>
              <a:ext cx="14525" cy="15175"/>
            </a:xfrm>
            <a:custGeom>
              <a:avLst/>
              <a:gdLst/>
              <a:ahLst/>
              <a:cxnLst/>
              <a:rect l="l" t="t" r="r" b="b"/>
              <a:pathLst>
                <a:path w="581" h="607" extrusionOk="0">
                  <a:moveTo>
                    <a:pt x="1" y="1"/>
                  </a:moveTo>
                  <a:lnTo>
                    <a:pt x="1" y="607"/>
                  </a:lnTo>
                  <a:lnTo>
                    <a:pt x="581" y="607"/>
                  </a:lnTo>
                  <a:lnTo>
                    <a:pt x="581" y="1"/>
                  </a:lnTo>
                  <a:close/>
                </a:path>
              </a:pathLst>
            </a:custGeom>
            <a:solidFill>
              <a:srgbClr val="9C4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1347175" y="3176050"/>
              <a:ext cx="14525" cy="1725"/>
            </a:xfrm>
            <a:custGeom>
              <a:avLst/>
              <a:gdLst/>
              <a:ahLst/>
              <a:cxnLst/>
              <a:rect l="l" t="t" r="r" b="b"/>
              <a:pathLst>
                <a:path w="581" h="69" extrusionOk="0">
                  <a:moveTo>
                    <a:pt x="1" y="1"/>
                  </a:moveTo>
                  <a:lnTo>
                    <a:pt x="1" y="69"/>
                  </a:lnTo>
                  <a:lnTo>
                    <a:pt x="581" y="69"/>
                  </a:lnTo>
                  <a:lnTo>
                    <a:pt x="581"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1347175" y="3162525"/>
              <a:ext cx="14525" cy="2050"/>
            </a:xfrm>
            <a:custGeom>
              <a:avLst/>
              <a:gdLst/>
              <a:ahLst/>
              <a:cxnLst/>
              <a:rect l="l" t="t" r="r" b="b"/>
              <a:pathLst>
                <a:path w="581" h="82" extrusionOk="0">
                  <a:moveTo>
                    <a:pt x="1" y="1"/>
                  </a:moveTo>
                  <a:lnTo>
                    <a:pt x="1" y="82"/>
                  </a:lnTo>
                  <a:lnTo>
                    <a:pt x="581" y="82"/>
                  </a:lnTo>
                  <a:lnTo>
                    <a:pt x="581"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1347175" y="3162525"/>
              <a:ext cx="1750" cy="15250"/>
            </a:xfrm>
            <a:custGeom>
              <a:avLst/>
              <a:gdLst/>
              <a:ahLst/>
              <a:cxnLst/>
              <a:rect l="l" t="t" r="r" b="b"/>
              <a:pathLst>
                <a:path w="70" h="610" extrusionOk="0">
                  <a:moveTo>
                    <a:pt x="1" y="1"/>
                  </a:moveTo>
                  <a:lnTo>
                    <a:pt x="1" y="610"/>
                  </a:lnTo>
                  <a:lnTo>
                    <a:pt x="69" y="610"/>
                  </a:lnTo>
                  <a:lnTo>
                    <a:pt x="69"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1359975" y="3163575"/>
              <a:ext cx="1725" cy="14200"/>
            </a:xfrm>
            <a:custGeom>
              <a:avLst/>
              <a:gdLst/>
              <a:ahLst/>
              <a:cxnLst/>
              <a:rect l="l" t="t" r="r" b="b"/>
              <a:pathLst>
                <a:path w="69" h="568" extrusionOk="0">
                  <a:moveTo>
                    <a:pt x="1" y="1"/>
                  </a:moveTo>
                  <a:lnTo>
                    <a:pt x="1" y="568"/>
                  </a:lnTo>
                  <a:lnTo>
                    <a:pt x="69" y="568"/>
                  </a:lnTo>
                  <a:lnTo>
                    <a:pt x="69"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1347825" y="3175400"/>
              <a:ext cx="14525" cy="1650"/>
            </a:xfrm>
            <a:custGeom>
              <a:avLst/>
              <a:gdLst/>
              <a:ahLst/>
              <a:cxnLst/>
              <a:rect l="l" t="t" r="r" b="b"/>
              <a:pathLst>
                <a:path w="581" h="66" extrusionOk="0">
                  <a:moveTo>
                    <a:pt x="1" y="1"/>
                  </a:moveTo>
                  <a:lnTo>
                    <a:pt x="1" y="66"/>
                  </a:lnTo>
                  <a:lnTo>
                    <a:pt x="581" y="66"/>
                  </a:lnTo>
                  <a:lnTo>
                    <a:pt x="581"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1347825" y="3161875"/>
              <a:ext cx="14525" cy="1725"/>
            </a:xfrm>
            <a:custGeom>
              <a:avLst/>
              <a:gdLst/>
              <a:ahLst/>
              <a:cxnLst/>
              <a:rect l="l" t="t" r="r" b="b"/>
              <a:pathLst>
                <a:path w="581" h="69" extrusionOk="0">
                  <a:moveTo>
                    <a:pt x="1" y="1"/>
                  </a:moveTo>
                  <a:lnTo>
                    <a:pt x="1" y="69"/>
                  </a:lnTo>
                  <a:lnTo>
                    <a:pt x="581" y="69"/>
                  </a:lnTo>
                  <a:lnTo>
                    <a:pt x="581"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1347825" y="3161875"/>
              <a:ext cx="1725" cy="15175"/>
            </a:xfrm>
            <a:custGeom>
              <a:avLst/>
              <a:gdLst/>
              <a:ahLst/>
              <a:cxnLst/>
              <a:rect l="l" t="t" r="r" b="b"/>
              <a:pathLst>
                <a:path w="69" h="607" extrusionOk="0">
                  <a:moveTo>
                    <a:pt x="1" y="1"/>
                  </a:moveTo>
                  <a:lnTo>
                    <a:pt x="1" y="607"/>
                  </a:lnTo>
                  <a:lnTo>
                    <a:pt x="69" y="607"/>
                  </a:lnTo>
                  <a:lnTo>
                    <a:pt x="69"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1360725" y="3161875"/>
              <a:ext cx="1625" cy="15175"/>
            </a:xfrm>
            <a:custGeom>
              <a:avLst/>
              <a:gdLst/>
              <a:ahLst/>
              <a:cxnLst/>
              <a:rect l="l" t="t" r="r" b="b"/>
              <a:pathLst>
                <a:path w="65" h="607" extrusionOk="0">
                  <a:moveTo>
                    <a:pt x="0" y="1"/>
                  </a:moveTo>
                  <a:lnTo>
                    <a:pt x="0" y="607"/>
                  </a:lnTo>
                  <a:lnTo>
                    <a:pt x="65" y="607"/>
                  </a:lnTo>
                  <a:lnTo>
                    <a:pt x="6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1360725" y="3161875"/>
              <a:ext cx="14525" cy="15175"/>
            </a:xfrm>
            <a:custGeom>
              <a:avLst/>
              <a:gdLst/>
              <a:ahLst/>
              <a:cxnLst/>
              <a:rect l="l" t="t" r="r" b="b"/>
              <a:pathLst>
                <a:path w="581" h="607" extrusionOk="0">
                  <a:moveTo>
                    <a:pt x="0" y="1"/>
                  </a:moveTo>
                  <a:lnTo>
                    <a:pt x="0" y="607"/>
                  </a:lnTo>
                  <a:lnTo>
                    <a:pt x="580" y="607"/>
                  </a:lnTo>
                  <a:lnTo>
                    <a:pt x="580" y="1"/>
                  </a:lnTo>
                  <a:close/>
                </a:path>
              </a:pathLst>
            </a:custGeom>
            <a:solidFill>
              <a:srgbClr val="9C4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1360725" y="3176050"/>
              <a:ext cx="13775" cy="1725"/>
            </a:xfrm>
            <a:custGeom>
              <a:avLst/>
              <a:gdLst/>
              <a:ahLst/>
              <a:cxnLst/>
              <a:rect l="l" t="t" r="r" b="b"/>
              <a:pathLst>
                <a:path w="551" h="69" extrusionOk="0">
                  <a:moveTo>
                    <a:pt x="0" y="1"/>
                  </a:moveTo>
                  <a:lnTo>
                    <a:pt x="0" y="69"/>
                  </a:lnTo>
                  <a:lnTo>
                    <a:pt x="551" y="69"/>
                  </a:lnTo>
                  <a:lnTo>
                    <a:pt x="551"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1360725" y="3162525"/>
              <a:ext cx="13775" cy="2050"/>
            </a:xfrm>
            <a:custGeom>
              <a:avLst/>
              <a:gdLst/>
              <a:ahLst/>
              <a:cxnLst/>
              <a:rect l="l" t="t" r="r" b="b"/>
              <a:pathLst>
                <a:path w="551" h="82" extrusionOk="0">
                  <a:moveTo>
                    <a:pt x="0" y="1"/>
                  </a:moveTo>
                  <a:lnTo>
                    <a:pt x="0" y="82"/>
                  </a:lnTo>
                  <a:lnTo>
                    <a:pt x="551" y="82"/>
                  </a:lnTo>
                  <a:lnTo>
                    <a:pt x="551"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1372875" y="3162525"/>
              <a:ext cx="1625" cy="15250"/>
            </a:xfrm>
            <a:custGeom>
              <a:avLst/>
              <a:gdLst/>
              <a:ahLst/>
              <a:cxnLst/>
              <a:rect l="l" t="t" r="r" b="b"/>
              <a:pathLst>
                <a:path w="65" h="610" extrusionOk="0">
                  <a:moveTo>
                    <a:pt x="0" y="1"/>
                  </a:moveTo>
                  <a:lnTo>
                    <a:pt x="0" y="610"/>
                  </a:lnTo>
                  <a:lnTo>
                    <a:pt x="65" y="610"/>
                  </a:lnTo>
                  <a:lnTo>
                    <a:pt x="6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1360725" y="3175400"/>
              <a:ext cx="14525" cy="1650"/>
            </a:xfrm>
            <a:custGeom>
              <a:avLst/>
              <a:gdLst/>
              <a:ahLst/>
              <a:cxnLst/>
              <a:rect l="l" t="t" r="r" b="b"/>
              <a:pathLst>
                <a:path w="581" h="66" extrusionOk="0">
                  <a:moveTo>
                    <a:pt x="0" y="1"/>
                  </a:moveTo>
                  <a:lnTo>
                    <a:pt x="0" y="66"/>
                  </a:lnTo>
                  <a:lnTo>
                    <a:pt x="580" y="66"/>
                  </a:lnTo>
                  <a:lnTo>
                    <a:pt x="580"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1360725" y="3161875"/>
              <a:ext cx="14525" cy="1725"/>
            </a:xfrm>
            <a:custGeom>
              <a:avLst/>
              <a:gdLst/>
              <a:ahLst/>
              <a:cxnLst/>
              <a:rect l="l" t="t" r="r" b="b"/>
              <a:pathLst>
                <a:path w="581" h="69" extrusionOk="0">
                  <a:moveTo>
                    <a:pt x="0" y="1"/>
                  </a:moveTo>
                  <a:lnTo>
                    <a:pt x="0" y="69"/>
                  </a:lnTo>
                  <a:lnTo>
                    <a:pt x="580" y="69"/>
                  </a:lnTo>
                  <a:lnTo>
                    <a:pt x="580"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1360725" y="3161875"/>
              <a:ext cx="1625" cy="15175"/>
            </a:xfrm>
            <a:custGeom>
              <a:avLst/>
              <a:gdLst/>
              <a:ahLst/>
              <a:cxnLst/>
              <a:rect l="l" t="t" r="r" b="b"/>
              <a:pathLst>
                <a:path w="65" h="607" extrusionOk="0">
                  <a:moveTo>
                    <a:pt x="0" y="1"/>
                  </a:moveTo>
                  <a:lnTo>
                    <a:pt x="0" y="607"/>
                  </a:lnTo>
                  <a:lnTo>
                    <a:pt x="65" y="607"/>
                  </a:lnTo>
                  <a:lnTo>
                    <a:pt x="6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1373500" y="3161875"/>
              <a:ext cx="1750" cy="15175"/>
            </a:xfrm>
            <a:custGeom>
              <a:avLst/>
              <a:gdLst/>
              <a:ahLst/>
              <a:cxnLst/>
              <a:rect l="l" t="t" r="r" b="b"/>
              <a:pathLst>
                <a:path w="70" h="607" extrusionOk="0">
                  <a:moveTo>
                    <a:pt x="1" y="1"/>
                  </a:moveTo>
                  <a:lnTo>
                    <a:pt x="1" y="607"/>
                  </a:lnTo>
                  <a:lnTo>
                    <a:pt x="69" y="607"/>
                  </a:lnTo>
                  <a:lnTo>
                    <a:pt x="69"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6" name="Google Shape;176;p2"/>
          <p:cNvGrpSpPr/>
          <p:nvPr/>
        </p:nvGrpSpPr>
        <p:grpSpPr>
          <a:xfrm>
            <a:off x="1877374" y="3335323"/>
            <a:ext cx="227817" cy="1042223"/>
            <a:chOff x="1093750" y="2975250"/>
            <a:chExt cx="48625" cy="222450"/>
          </a:xfrm>
        </p:grpSpPr>
        <p:sp>
          <p:nvSpPr>
            <p:cNvPr id="177" name="Google Shape;177;p2"/>
            <p:cNvSpPr/>
            <p:nvPr/>
          </p:nvSpPr>
          <p:spPr>
            <a:xfrm>
              <a:off x="1098125" y="3024825"/>
              <a:ext cx="40200" cy="172150"/>
            </a:xfrm>
            <a:custGeom>
              <a:avLst/>
              <a:gdLst/>
              <a:ahLst/>
              <a:cxnLst/>
              <a:rect l="l" t="t" r="r" b="b"/>
              <a:pathLst>
                <a:path w="1608" h="6886" extrusionOk="0">
                  <a:moveTo>
                    <a:pt x="567" y="1"/>
                  </a:moveTo>
                  <a:cubicBezTo>
                    <a:pt x="554" y="1"/>
                    <a:pt x="541" y="14"/>
                    <a:pt x="541" y="30"/>
                  </a:cubicBezTo>
                  <a:lnTo>
                    <a:pt x="0" y="6860"/>
                  </a:lnTo>
                  <a:cubicBezTo>
                    <a:pt x="0" y="6873"/>
                    <a:pt x="13" y="6886"/>
                    <a:pt x="26" y="6886"/>
                  </a:cubicBezTo>
                  <a:cubicBezTo>
                    <a:pt x="39" y="6886"/>
                    <a:pt x="55" y="6886"/>
                    <a:pt x="55" y="6873"/>
                  </a:cubicBezTo>
                  <a:lnTo>
                    <a:pt x="593" y="56"/>
                  </a:lnTo>
                  <a:lnTo>
                    <a:pt x="1011" y="56"/>
                  </a:lnTo>
                  <a:lnTo>
                    <a:pt x="1552" y="6873"/>
                  </a:lnTo>
                  <a:cubicBezTo>
                    <a:pt x="1552" y="6886"/>
                    <a:pt x="1552" y="6886"/>
                    <a:pt x="1578" y="6886"/>
                  </a:cubicBezTo>
                  <a:cubicBezTo>
                    <a:pt x="1594" y="6886"/>
                    <a:pt x="1607" y="6873"/>
                    <a:pt x="1594" y="6860"/>
                  </a:cubicBezTo>
                  <a:lnTo>
                    <a:pt x="1053" y="30"/>
                  </a:lnTo>
                  <a:cubicBezTo>
                    <a:pt x="1053" y="14"/>
                    <a:pt x="1053" y="1"/>
                    <a:pt x="104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1097475" y="3024175"/>
              <a:ext cx="41475" cy="173525"/>
            </a:xfrm>
            <a:custGeom>
              <a:avLst/>
              <a:gdLst/>
              <a:ahLst/>
              <a:cxnLst/>
              <a:rect l="l" t="t" r="r" b="b"/>
              <a:pathLst>
                <a:path w="1659" h="6941" extrusionOk="0">
                  <a:moveTo>
                    <a:pt x="593" y="1"/>
                  </a:moveTo>
                  <a:cubicBezTo>
                    <a:pt x="567" y="1"/>
                    <a:pt x="538" y="27"/>
                    <a:pt x="538" y="56"/>
                  </a:cubicBezTo>
                  <a:lnTo>
                    <a:pt x="0" y="6886"/>
                  </a:lnTo>
                  <a:cubicBezTo>
                    <a:pt x="0" y="6899"/>
                    <a:pt x="0" y="6912"/>
                    <a:pt x="13" y="6925"/>
                  </a:cubicBezTo>
                  <a:cubicBezTo>
                    <a:pt x="26" y="6941"/>
                    <a:pt x="26" y="6941"/>
                    <a:pt x="52" y="6941"/>
                  </a:cubicBezTo>
                  <a:cubicBezTo>
                    <a:pt x="81" y="6941"/>
                    <a:pt x="107" y="6925"/>
                    <a:pt x="107" y="6899"/>
                  </a:cubicBezTo>
                  <a:lnTo>
                    <a:pt x="648" y="108"/>
                  </a:lnTo>
                  <a:lnTo>
                    <a:pt x="1011" y="108"/>
                  </a:lnTo>
                  <a:lnTo>
                    <a:pt x="1552" y="6899"/>
                  </a:lnTo>
                  <a:cubicBezTo>
                    <a:pt x="1552" y="6925"/>
                    <a:pt x="1565" y="6941"/>
                    <a:pt x="1604" y="6941"/>
                  </a:cubicBezTo>
                  <a:cubicBezTo>
                    <a:pt x="1620" y="6941"/>
                    <a:pt x="1633" y="6941"/>
                    <a:pt x="1646" y="6925"/>
                  </a:cubicBezTo>
                  <a:cubicBezTo>
                    <a:pt x="1646" y="6912"/>
                    <a:pt x="1659" y="6899"/>
                    <a:pt x="1646" y="6886"/>
                  </a:cubicBezTo>
                  <a:lnTo>
                    <a:pt x="1105" y="56"/>
                  </a:lnTo>
                  <a:cubicBezTo>
                    <a:pt x="1105" y="27"/>
                    <a:pt x="1092" y="1"/>
                    <a:pt x="1066"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1107600" y="3024825"/>
              <a:ext cx="20900" cy="52025"/>
            </a:xfrm>
            <a:custGeom>
              <a:avLst/>
              <a:gdLst/>
              <a:ahLst/>
              <a:cxnLst/>
              <a:rect l="l" t="t" r="r" b="b"/>
              <a:pathLst>
                <a:path w="836" h="2081" extrusionOk="0">
                  <a:moveTo>
                    <a:pt x="418" y="487"/>
                  </a:moveTo>
                  <a:lnTo>
                    <a:pt x="700" y="960"/>
                  </a:lnTo>
                  <a:lnTo>
                    <a:pt x="418" y="1391"/>
                  </a:lnTo>
                  <a:lnTo>
                    <a:pt x="146" y="960"/>
                  </a:lnTo>
                  <a:lnTo>
                    <a:pt x="418" y="487"/>
                  </a:lnTo>
                  <a:close/>
                  <a:moveTo>
                    <a:pt x="418" y="1488"/>
                  </a:moveTo>
                  <a:lnTo>
                    <a:pt x="768" y="2026"/>
                  </a:lnTo>
                  <a:lnTo>
                    <a:pt x="81" y="2026"/>
                  </a:lnTo>
                  <a:lnTo>
                    <a:pt x="418" y="1488"/>
                  </a:lnTo>
                  <a:close/>
                  <a:moveTo>
                    <a:pt x="175" y="1"/>
                  </a:moveTo>
                  <a:cubicBezTo>
                    <a:pt x="162" y="14"/>
                    <a:pt x="162" y="30"/>
                    <a:pt x="162" y="43"/>
                  </a:cubicBezTo>
                  <a:lnTo>
                    <a:pt x="389" y="435"/>
                  </a:lnTo>
                  <a:lnTo>
                    <a:pt x="94" y="947"/>
                  </a:lnTo>
                  <a:cubicBezTo>
                    <a:pt x="81" y="947"/>
                    <a:pt x="81" y="960"/>
                    <a:pt x="94" y="973"/>
                  </a:cubicBezTo>
                  <a:lnTo>
                    <a:pt x="389" y="1433"/>
                  </a:lnTo>
                  <a:lnTo>
                    <a:pt x="0" y="2039"/>
                  </a:lnTo>
                  <a:lnTo>
                    <a:pt x="0" y="2068"/>
                  </a:lnTo>
                  <a:cubicBezTo>
                    <a:pt x="13" y="2081"/>
                    <a:pt x="13" y="2081"/>
                    <a:pt x="26" y="2081"/>
                  </a:cubicBezTo>
                  <a:lnTo>
                    <a:pt x="810" y="2081"/>
                  </a:lnTo>
                  <a:cubicBezTo>
                    <a:pt x="823" y="2081"/>
                    <a:pt x="836" y="2081"/>
                    <a:pt x="836" y="2068"/>
                  </a:cubicBezTo>
                  <a:lnTo>
                    <a:pt x="836" y="2039"/>
                  </a:lnTo>
                  <a:lnTo>
                    <a:pt x="457" y="1433"/>
                  </a:lnTo>
                  <a:lnTo>
                    <a:pt x="755" y="973"/>
                  </a:lnTo>
                  <a:lnTo>
                    <a:pt x="755" y="947"/>
                  </a:lnTo>
                  <a:lnTo>
                    <a:pt x="457" y="435"/>
                  </a:lnTo>
                  <a:lnTo>
                    <a:pt x="674" y="43"/>
                  </a:lnTo>
                  <a:cubicBezTo>
                    <a:pt x="687" y="30"/>
                    <a:pt x="674" y="14"/>
                    <a:pt x="674" y="1"/>
                  </a:cubicBezTo>
                  <a:cubicBezTo>
                    <a:pt x="661" y="1"/>
                    <a:pt x="632" y="1"/>
                    <a:pt x="632" y="14"/>
                  </a:cubicBezTo>
                  <a:lnTo>
                    <a:pt x="418" y="380"/>
                  </a:lnTo>
                  <a:lnTo>
                    <a:pt x="214" y="14"/>
                  </a:lnTo>
                  <a:cubicBezTo>
                    <a:pt x="201" y="1"/>
                    <a:pt x="188" y="1"/>
                    <a:pt x="175"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1106850" y="3024150"/>
              <a:ext cx="22625" cy="53350"/>
            </a:xfrm>
            <a:custGeom>
              <a:avLst/>
              <a:gdLst/>
              <a:ahLst/>
              <a:cxnLst/>
              <a:rect l="l" t="t" r="r" b="b"/>
              <a:pathLst>
                <a:path w="905" h="2134" extrusionOk="0">
                  <a:moveTo>
                    <a:pt x="448" y="569"/>
                  </a:moveTo>
                  <a:lnTo>
                    <a:pt x="691" y="987"/>
                  </a:lnTo>
                  <a:lnTo>
                    <a:pt x="448" y="1366"/>
                  </a:lnTo>
                  <a:lnTo>
                    <a:pt x="205" y="987"/>
                  </a:lnTo>
                  <a:lnTo>
                    <a:pt x="448" y="569"/>
                  </a:lnTo>
                  <a:close/>
                  <a:moveTo>
                    <a:pt x="448" y="1567"/>
                  </a:moveTo>
                  <a:lnTo>
                    <a:pt x="743" y="2027"/>
                  </a:lnTo>
                  <a:lnTo>
                    <a:pt x="150" y="2027"/>
                  </a:lnTo>
                  <a:lnTo>
                    <a:pt x="448" y="1567"/>
                  </a:lnTo>
                  <a:close/>
                  <a:moveTo>
                    <a:pt x="683" y="1"/>
                  </a:moveTo>
                  <a:cubicBezTo>
                    <a:pt x="663" y="1"/>
                    <a:pt x="644" y="12"/>
                    <a:pt x="636" y="28"/>
                  </a:cubicBezTo>
                  <a:lnTo>
                    <a:pt x="448" y="352"/>
                  </a:lnTo>
                  <a:lnTo>
                    <a:pt x="257" y="28"/>
                  </a:lnTo>
                  <a:cubicBezTo>
                    <a:pt x="249" y="13"/>
                    <a:pt x="237" y="6"/>
                    <a:pt x="223" y="6"/>
                  </a:cubicBezTo>
                  <a:cubicBezTo>
                    <a:pt x="214" y="6"/>
                    <a:pt x="203" y="10"/>
                    <a:pt x="192" y="15"/>
                  </a:cubicBezTo>
                  <a:cubicBezTo>
                    <a:pt x="176" y="15"/>
                    <a:pt x="163" y="28"/>
                    <a:pt x="163" y="41"/>
                  </a:cubicBezTo>
                  <a:lnTo>
                    <a:pt x="163" y="83"/>
                  </a:lnTo>
                  <a:lnTo>
                    <a:pt x="393" y="462"/>
                  </a:lnTo>
                  <a:lnTo>
                    <a:pt x="95" y="961"/>
                  </a:lnTo>
                  <a:cubicBezTo>
                    <a:pt x="82" y="974"/>
                    <a:pt x="82" y="987"/>
                    <a:pt x="95" y="1013"/>
                  </a:cubicBezTo>
                  <a:lnTo>
                    <a:pt x="380" y="1460"/>
                  </a:lnTo>
                  <a:lnTo>
                    <a:pt x="14" y="2053"/>
                  </a:lnTo>
                  <a:cubicBezTo>
                    <a:pt x="1" y="2066"/>
                    <a:pt x="1" y="2095"/>
                    <a:pt x="1" y="2108"/>
                  </a:cubicBezTo>
                  <a:cubicBezTo>
                    <a:pt x="14" y="2134"/>
                    <a:pt x="43" y="2134"/>
                    <a:pt x="56" y="2134"/>
                  </a:cubicBezTo>
                  <a:lnTo>
                    <a:pt x="840" y="2134"/>
                  </a:lnTo>
                  <a:cubicBezTo>
                    <a:pt x="866" y="2134"/>
                    <a:pt x="879" y="2134"/>
                    <a:pt x="892" y="2108"/>
                  </a:cubicBezTo>
                  <a:cubicBezTo>
                    <a:pt x="905" y="2095"/>
                    <a:pt x="905" y="2066"/>
                    <a:pt x="892" y="2053"/>
                  </a:cubicBezTo>
                  <a:lnTo>
                    <a:pt x="516" y="1460"/>
                  </a:lnTo>
                  <a:lnTo>
                    <a:pt x="798" y="1013"/>
                  </a:lnTo>
                  <a:cubicBezTo>
                    <a:pt x="811" y="987"/>
                    <a:pt x="811" y="974"/>
                    <a:pt x="798" y="961"/>
                  </a:cubicBezTo>
                  <a:lnTo>
                    <a:pt x="516" y="462"/>
                  </a:lnTo>
                  <a:lnTo>
                    <a:pt x="730" y="83"/>
                  </a:lnTo>
                  <a:cubicBezTo>
                    <a:pt x="730" y="70"/>
                    <a:pt x="743" y="57"/>
                    <a:pt x="730" y="41"/>
                  </a:cubicBezTo>
                  <a:cubicBezTo>
                    <a:pt x="730" y="28"/>
                    <a:pt x="717" y="15"/>
                    <a:pt x="717" y="15"/>
                  </a:cubicBezTo>
                  <a:cubicBezTo>
                    <a:pt x="707" y="5"/>
                    <a:pt x="695" y="1"/>
                    <a:pt x="683"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1104500" y="3075550"/>
              <a:ext cx="24325" cy="38725"/>
            </a:xfrm>
            <a:custGeom>
              <a:avLst/>
              <a:gdLst/>
              <a:ahLst/>
              <a:cxnLst/>
              <a:rect l="l" t="t" r="r" b="b"/>
              <a:pathLst>
                <a:path w="973" h="1549" extrusionOk="0">
                  <a:moveTo>
                    <a:pt x="928" y="0"/>
                  </a:moveTo>
                  <a:cubicBezTo>
                    <a:pt x="922" y="0"/>
                    <a:pt x="918" y="3"/>
                    <a:pt x="918" y="10"/>
                  </a:cubicBezTo>
                  <a:lnTo>
                    <a:pt x="14" y="1510"/>
                  </a:lnTo>
                  <a:cubicBezTo>
                    <a:pt x="1" y="1523"/>
                    <a:pt x="1" y="1536"/>
                    <a:pt x="14" y="1549"/>
                  </a:cubicBezTo>
                  <a:lnTo>
                    <a:pt x="27" y="1549"/>
                  </a:lnTo>
                  <a:cubicBezTo>
                    <a:pt x="43" y="1549"/>
                    <a:pt x="56" y="1549"/>
                    <a:pt x="56" y="1536"/>
                  </a:cubicBezTo>
                  <a:lnTo>
                    <a:pt x="960" y="39"/>
                  </a:lnTo>
                  <a:cubicBezTo>
                    <a:pt x="973" y="26"/>
                    <a:pt x="960" y="10"/>
                    <a:pt x="947" y="10"/>
                  </a:cubicBezTo>
                  <a:cubicBezTo>
                    <a:pt x="941" y="3"/>
                    <a:pt x="933" y="0"/>
                    <a:pt x="928"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1103875" y="3074925"/>
              <a:ext cx="25600" cy="40075"/>
            </a:xfrm>
            <a:custGeom>
              <a:avLst/>
              <a:gdLst/>
              <a:ahLst/>
              <a:cxnLst/>
              <a:rect l="l" t="t" r="r" b="b"/>
              <a:pathLst>
                <a:path w="1024" h="1603" extrusionOk="0">
                  <a:moveTo>
                    <a:pt x="958" y="0"/>
                  </a:moveTo>
                  <a:cubicBezTo>
                    <a:pt x="942" y="0"/>
                    <a:pt x="925" y="7"/>
                    <a:pt x="917" y="22"/>
                  </a:cubicBezTo>
                  <a:lnTo>
                    <a:pt x="13" y="1522"/>
                  </a:lnTo>
                  <a:cubicBezTo>
                    <a:pt x="0" y="1548"/>
                    <a:pt x="0" y="1574"/>
                    <a:pt x="26" y="1590"/>
                  </a:cubicBezTo>
                  <a:cubicBezTo>
                    <a:pt x="39" y="1603"/>
                    <a:pt x="52" y="1603"/>
                    <a:pt x="52" y="1603"/>
                  </a:cubicBezTo>
                  <a:cubicBezTo>
                    <a:pt x="81" y="1603"/>
                    <a:pt x="94" y="1590"/>
                    <a:pt x="107" y="1574"/>
                  </a:cubicBezTo>
                  <a:lnTo>
                    <a:pt x="1011" y="77"/>
                  </a:lnTo>
                  <a:cubicBezTo>
                    <a:pt x="1024" y="51"/>
                    <a:pt x="1011" y="22"/>
                    <a:pt x="985" y="9"/>
                  </a:cubicBezTo>
                  <a:cubicBezTo>
                    <a:pt x="980" y="4"/>
                    <a:pt x="969" y="0"/>
                    <a:pt x="958"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1101100" y="3075550"/>
              <a:ext cx="34125" cy="82625"/>
            </a:xfrm>
            <a:custGeom>
              <a:avLst/>
              <a:gdLst/>
              <a:ahLst/>
              <a:cxnLst/>
              <a:rect l="l" t="t" r="r" b="b"/>
              <a:pathLst>
                <a:path w="1365" h="3305" extrusionOk="0">
                  <a:moveTo>
                    <a:pt x="1135" y="1549"/>
                  </a:moveTo>
                  <a:lnTo>
                    <a:pt x="678" y="2252"/>
                  </a:lnTo>
                  <a:lnTo>
                    <a:pt x="218" y="1549"/>
                  </a:lnTo>
                  <a:close/>
                  <a:moveTo>
                    <a:pt x="678" y="2346"/>
                  </a:moveTo>
                  <a:lnTo>
                    <a:pt x="1284" y="3250"/>
                  </a:lnTo>
                  <a:lnTo>
                    <a:pt x="82" y="3250"/>
                  </a:lnTo>
                  <a:lnTo>
                    <a:pt x="678" y="2346"/>
                  </a:lnTo>
                  <a:close/>
                  <a:moveTo>
                    <a:pt x="292" y="0"/>
                  </a:moveTo>
                  <a:cubicBezTo>
                    <a:pt x="286" y="0"/>
                    <a:pt x="280" y="3"/>
                    <a:pt x="273" y="10"/>
                  </a:cubicBezTo>
                  <a:cubicBezTo>
                    <a:pt x="260" y="10"/>
                    <a:pt x="260" y="26"/>
                    <a:pt x="260" y="39"/>
                  </a:cubicBezTo>
                  <a:lnTo>
                    <a:pt x="1151" y="1497"/>
                  </a:lnTo>
                  <a:lnTo>
                    <a:pt x="163" y="1497"/>
                  </a:lnTo>
                  <a:cubicBezTo>
                    <a:pt x="163" y="1497"/>
                    <a:pt x="150" y="1497"/>
                    <a:pt x="150" y="1510"/>
                  </a:cubicBezTo>
                  <a:cubicBezTo>
                    <a:pt x="137" y="1523"/>
                    <a:pt x="137" y="1523"/>
                    <a:pt x="150" y="1536"/>
                  </a:cubicBezTo>
                  <a:lnTo>
                    <a:pt x="649" y="2294"/>
                  </a:lnTo>
                  <a:lnTo>
                    <a:pt x="1" y="3266"/>
                  </a:lnTo>
                  <a:lnTo>
                    <a:pt x="1" y="3292"/>
                  </a:lnTo>
                  <a:cubicBezTo>
                    <a:pt x="17" y="3305"/>
                    <a:pt x="17" y="3305"/>
                    <a:pt x="30" y="3305"/>
                  </a:cubicBezTo>
                  <a:lnTo>
                    <a:pt x="1326" y="3305"/>
                  </a:lnTo>
                  <a:cubicBezTo>
                    <a:pt x="1339" y="3305"/>
                    <a:pt x="1352" y="3305"/>
                    <a:pt x="1352" y="3292"/>
                  </a:cubicBezTo>
                  <a:cubicBezTo>
                    <a:pt x="1365" y="3292"/>
                    <a:pt x="1352" y="3279"/>
                    <a:pt x="1352" y="3266"/>
                  </a:cubicBezTo>
                  <a:lnTo>
                    <a:pt x="717" y="2294"/>
                  </a:lnTo>
                  <a:lnTo>
                    <a:pt x="1216" y="1536"/>
                  </a:lnTo>
                  <a:lnTo>
                    <a:pt x="1216" y="1523"/>
                  </a:lnTo>
                  <a:lnTo>
                    <a:pt x="1216" y="1510"/>
                  </a:lnTo>
                  <a:lnTo>
                    <a:pt x="312" y="10"/>
                  </a:lnTo>
                  <a:cubicBezTo>
                    <a:pt x="305" y="3"/>
                    <a:pt x="299" y="0"/>
                    <a:pt x="292"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1100450" y="3074925"/>
              <a:ext cx="35525" cy="83900"/>
            </a:xfrm>
            <a:custGeom>
              <a:avLst/>
              <a:gdLst/>
              <a:ahLst/>
              <a:cxnLst/>
              <a:rect l="l" t="t" r="r" b="b"/>
              <a:pathLst>
                <a:path w="1421" h="3356" extrusionOk="0">
                  <a:moveTo>
                    <a:pt x="1122" y="1603"/>
                  </a:moveTo>
                  <a:lnTo>
                    <a:pt x="704" y="2222"/>
                  </a:lnTo>
                  <a:lnTo>
                    <a:pt x="299" y="1603"/>
                  </a:lnTo>
                  <a:close/>
                  <a:moveTo>
                    <a:pt x="704" y="2426"/>
                  </a:moveTo>
                  <a:lnTo>
                    <a:pt x="1258" y="3249"/>
                  </a:lnTo>
                  <a:lnTo>
                    <a:pt x="150" y="3249"/>
                  </a:lnTo>
                  <a:lnTo>
                    <a:pt x="704" y="2426"/>
                  </a:lnTo>
                  <a:close/>
                  <a:moveTo>
                    <a:pt x="317" y="0"/>
                  </a:moveTo>
                  <a:cubicBezTo>
                    <a:pt x="308" y="0"/>
                    <a:pt x="297" y="4"/>
                    <a:pt x="286" y="9"/>
                  </a:cubicBezTo>
                  <a:cubicBezTo>
                    <a:pt x="257" y="22"/>
                    <a:pt x="244" y="51"/>
                    <a:pt x="270" y="77"/>
                  </a:cubicBezTo>
                  <a:lnTo>
                    <a:pt x="1122" y="1493"/>
                  </a:lnTo>
                  <a:lnTo>
                    <a:pt x="189" y="1493"/>
                  </a:lnTo>
                  <a:cubicBezTo>
                    <a:pt x="176" y="1493"/>
                    <a:pt x="150" y="1509"/>
                    <a:pt x="150" y="1522"/>
                  </a:cubicBezTo>
                  <a:cubicBezTo>
                    <a:pt x="137" y="1535"/>
                    <a:pt x="137" y="1561"/>
                    <a:pt x="150" y="1574"/>
                  </a:cubicBezTo>
                  <a:lnTo>
                    <a:pt x="636" y="2319"/>
                  </a:lnTo>
                  <a:lnTo>
                    <a:pt x="14" y="3275"/>
                  </a:lnTo>
                  <a:cubicBezTo>
                    <a:pt x="1" y="3291"/>
                    <a:pt x="1" y="3317"/>
                    <a:pt x="1" y="3330"/>
                  </a:cubicBezTo>
                  <a:cubicBezTo>
                    <a:pt x="14" y="3343"/>
                    <a:pt x="27" y="3356"/>
                    <a:pt x="56" y="3356"/>
                  </a:cubicBezTo>
                  <a:lnTo>
                    <a:pt x="1352" y="3356"/>
                  </a:lnTo>
                  <a:cubicBezTo>
                    <a:pt x="1378" y="3356"/>
                    <a:pt x="1391" y="3343"/>
                    <a:pt x="1404" y="3330"/>
                  </a:cubicBezTo>
                  <a:cubicBezTo>
                    <a:pt x="1420" y="3317"/>
                    <a:pt x="1420" y="3291"/>
                    <a:pt x="1404" y="3275"/>
                  </a:cubicBezTo>
                  <a:lnTo>
                    <a:pt x="772" y="2319"/>
                  </a:lnTo>
                  <a:lnTo>
                    <a:pt x="1271" y="1574"/>
                  </a:lnTo>
                  <a:lnTo>
                    <a:pt x="1271" y="1535"/>
                  </a:lnTo>
                  <a:lnTo>
                    <a:pt x="1271" y="1522"/>
                  </a:lnTo>
                  <a:lnTo>
                    <a:pt x="351" y="22"/>
                  </a:lnTo>
                  <a:cubicBezTo>
                    <a:pt x="343" y="7"/>
                    <a:pt x="331" y="0"/>
                    <a:pt x="317"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1101100" y="3156875"/>
              <a:ext cx="36900" cy="35725"/>
            </a:xfrm>
            <a:custGeom>
              <a:avLst/>
              <a:gdLst/>
              <a:ahLst/>
              <a:cxnLst/>
              <a:rect l="l" t="t" r="r" b="b"/>
              <a:pathLst>
                <a:path w="1476" h="1429" extrusionOk="0">
                  <a:moveTo>
                    <a:pt x="30" y="1"/>
                  </a:moveTo>
                  <a:cubicBezTo>
                    <a:pt x="24" y="1"/>
                    <a:pt x="17" y="5"/>
                    <a:pt x="17" y="13"/>
                  </a:cubicBezTo>
                  <a:cubicBezTo>
                    <a:pt x="1" y="26"/>
                    <a:pt x="1" y="39"/>
                    <a:pt x="17" y="52"/>
                  </a:cubicBezTo>
                  <a:lnTo>
                    <a:pt x="1420" y="1416"/>
                  </a:lnTo>
                  <a:cubicBezTo>
                    <a:pt x="1420" y="1429"/>
                    <a:pt x="1433" y="1429"/>
                    <a:pt x="1433" y="1429"/>
                  </a:cubicBezTo>
                  <a:cubicBezTo>
                    <a:pt x="1446" y="1429"/>
                    <a:pt x="1446" y="1429"/>
                    <a:pt x="1459" y="1416"/>
                  </a:cubicBezTo>
                  <a:cubicBezTo>
                    <a:pt x="1475" y="1416"/>
                    <a:pt x="1475" y="1390"/>
                    <a:pt x="1459" y="1390"/>
                  </a:cubicBezTo>
                  <a:lnTo>
                    <a:pt x="43" y="13"/>
                  </a:lnTo>
                  <a:cubicBezTo>
                    <a:pt x="43" y="5"/>
                    <a:pt x="37" y="1"/>
                    <a:pt x="3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1098425" y="3156875"/>
              <a:ext cx="36800" cy="35725"/>
            </a:xfrm>
            <a:custGeom>
              <a:avLst/>
              <a:gdLst/>
              <a:ahLst/>
              <a:cxnLst/>
              <a:rect l="l" t="t" r="r" b="b"/>
              <a:pathLst>
                <a:path w="1472" h="1429" extrusionOk="0">
                  <a:moveTo>
                    <a:pt x="1440" y="1"/>
                  </a:moveTo>
                  <a:cubicBezTo>
                    <a:pt x="1433" y="1"/>
                    <a:pt x="1427" y="5"/>
                    <a:pt x="1420" y="13"/>
                  </a:cubicBezTo>
                  <a:lnTo>
                    <a:pt x="14" y="1390"/>
                  </a:lnTo>
                  <a:cubicBezTo>
                    <a:pt x="1" y="1390"/>
                    <a:pt x="1" y="1416"/>
                    <a:pt x="1" y="1416"/>
                  </a:cubicBezTo>
                  <a:cubicBezTo>
                    <a:pt x="14" y="1429"/>
                    <a:pt x="14" y="1429"/>
                    <a:pt x="27" y="1429"/>
                  </a:cubicBezTo>
                  <a:cubicBezTo>
                    <a:pt x="27" y="1429"/>
                    <a:pt x="43" y="1429"/>
                    <a:pt x="43" y="1416"/>
                  </a:cubicBezTo>
                  <a:lnTo>
                    <a:pt x="1459" y="52"/>
                  </a:lnTo>
                  <a:cubicBezTo>
                    <a:pt x="1472" y="39"/>
                    <a:pt x="1472" y="26"/>
                    <a:pt x="1459" y="13"/>
                  </a:cubicBezTo>
                  <a:cubicBezTo>
                    <a:pt x="1452" y="5"/>
                    <a:pt x="1446" y="1"/>
                    <a:pt x="144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1104500" y="3046775"/>
              <a:ext cx="27000" cy="3100"/>
            </a:xfrm>
            <a:custGeom>
              <a:avLst/>
              <a:gdLst/>
              <a:ahLst/>
              <a:cxnLst/>
              <a:rect l="l" t="t" r="r" b="b"/>
              <a:pathLst>
                <a:path w="1080" h="124" extrusionOk="0">
                  <a:moveTo>
                    <a:pt x="56" y="1"/>
                  </a:moveTo>
                  <a:cubicBezTo>
                    <a:pt x="27" y="1"/>
                    <a:pt x="1" y="27"/>
                    <a:pt x="1" y="56"/>
                  </a:cubicBezTo>
                  <a:lnTo>
                    <a:pt x="1" y="69"/>
                  </a:lnTo>
                  <a:cubicBezTo>
                    <a:pt x="1" y="95"/>
                    <a:pt x="27" y="124"/>
                    <a:pt x="56" y="124"/>
                  </a:cubicBezTo>
                  <a:lnTo>
                    <a:pt x="1028" y="124"/>
                  </a:lnTo>
                  <a:cubicBezTo>
                    <a:pt x="1067" y="124"/>
                    <a:pt x="1080" y="95"/>
                    <a:pt x="1080" y="69"/>
                  </a:cubicBezTo>
                  <a:lnTo>
                    <a:pt x="1080" y="56"/>
                  </a:lnTo>
                  <a:cubicBezTo>
                    <a:pt x="1080" y="27"/>
                    <a:pt x="1067" y="1"/>
                    <a:pt x="1028"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1103875" y="3046125"/>
              <a:ext cx="28375" cy="4400"/>
            </a:xfrm>
            <a:custGeom>
              <a:avLst/>
              <a:gdLst/>
              <a:ahLst/>
              <a:cxnLst/>
              <a:rect l="l" t="t" r="r" b="b"/>
              <a:pathLst>
                <a:path w="1135" h="176" extrusionOk="0">
                  <a:moveTo>
                    <a:pt x="1053" y="53"/>
                  </a:moveTo>
                  <a:cubicBezTo>
                    <a:pt x="1066" y="53"/>
                    <a:pt x="1079" y="69"/>
                    <a:pt x="1079" y="82"/>
                  </a:cubicBezTo>
                  <a:lnTo>
                    <a:pt x="1079" y="95"/>
                  </a:lnTo>
                  <a:cubicBezTo>
                    <a:pt x="1079" y="108"/>
                    <a:pt x="1066" y="121"/>
                    <a:pt x="1053" y="121"/>
                  </a:cubicBezTo>
                  <a:lnTo>
                    <a:pt x="81" y="121"/>
                  </a:lnTo>
                  <a:cubicBezTo>
                    <a:pt x="68" y="121"/>
                    <a:pt x="52" y="108"/>
                    <a:pt x="52" y="95"/>
                  </a:cubicBezTo>
                  <a:lnTo>
                    <a:pt x="52" y="82"/>
                  </a:lnTo>
                  <a:cubicBezTo>
                    <a:pt x="52" y="69"/>
                    <a:pt x="68" y="53"/>
                    <a:pt x="81" y="53"/>
                  </a:cubicBezTo>
                  <a:close/>
                  <a:moveTo>
                    <a:pt x="81" y="1"/>
                  </a:moveTo>
                  <a:cubicBezTo>
                    <a:pt x="39" y="1"/>
                    <a:pt x="0" y="40"/>
                    <a:pt x="0" y="82"/>
                  </a:cubicBezTo>
                  <a:lnTo>
                    <a:pt x="0" y="95"/>
                  </a:lnTo>
                  <a:cubicBezTo>
                    <a:pt x="0" y="134"/>
                    <a:pt x="39" y="176"/>
                    <a:pt x="81" y="176"/>
                  </a:cubicBezTo>
                  <a:lnTo>
                    <a:pt x="1053" y="176"/>
                  </a:lnTo>
                  <a:cubicBezTo>
                    <a:pt x="1105" y="176"/>
                    <a:pt x="1134" y="134"/>
                    <a:pt x="1134" y="95"/>
                  </a:cubicBezTo>
                  <a:lnTo>
                    <a:pt x="1134" y="82"/>
                  </a:lnTo>
                  <a:cubicBezTo>
                    <a:pt x="1134" y="40"/>
                    <a:pt x="1105" y="1"/>
                    <a:pt x="1053"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1117300" y="3024825"/>
              <a:ext cx="1400" cy="172150"/>
            </a:xfrm>
            <a:custGeom>
              <a:avLst/>
              <a:gdLst/>
              <a:ahLst/>
              <a:cxnLst/>
              <a:rect l="l" t="t" r="r" b="b"/>
              <a:pathLst>
                <a:path w="56" h="6886" extrusionOk="0">
                  <a:moveTo>
                    <a:pt x="30" y="1"/>
                  </a:moveTo>
                  <a:cubicBezTo>
                    <a:pt x="17" y="1"/>
                    <a:pt x="1" y="14"/>
                    <a:pt x="1" y="30"/>
                  </a:cubicBezTo>
                  <a:lnTo>
                    <a:pt x="1" y="6860"/>
                  </a:lnTo>
                  <a:cubicBezTo>
                    <a:pt x="1" y="6873"/>
                    <a:pt x="17" y="6886"/>
                    <a:pt x="30" y="6886"/>
                  </a:cubicBezTo>
                  <a:cubicBezTo>
                    <a:pt x="43" y="6886"/>
                    <a:pt x="56" y="6873"/>
                    <a:pt x="56" y="6860"/>
                  </a:cubicBezTo>
                  <a:lnTo>
                    <a:pt x="56" y="30"/>
                  </a:lnTo>
                  <a:cubicBezTo>
                    <a:pt x="56" y="14"/>
                    <a:pt x="43" y="1"/>
                    <a:pt x="3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1116650" y="3024175"/>
              <a:ext cx="2700" cy="173525"/>
            </a:xfrm>
            <a:custGeom>
              <a:avLst/>
              <a:gdLst/>
              <a:ahLst/>
              <a:cxnLst/>
              <a:rect l="l" t="t" r="r" b="b"/>
              <a:pathLst>
                <a:path w="108" h="6941" extrusionOk="0">
                  <a:moveTo>
                    <a:pt x="56" y="1"/>
                  </a:moveTo>
                  <a:cubicBezTo>
                    <a:pt x="27" y="1"/>
                    <a:pt x="1" y="27"/>
                    <a:pt x="1" y="56"/>
                  </a:cubicBezTo>
                  <a:lnTo>
                    <a:pt x="1" y="6886"/>
                  </a:lnTo>
                  <a:cubicBezTo>
                    <a:pt x="1" y="6925"/>
                    <a:pt x="27" y="6941"/>
                    <a:pt x="56" y="6941"/>
                  </a:cubicBezTo>
                  <a:cubicBezTo>
                    <a:pt x="82" y="6941"/>
                    <a:pt x="108" y="6925"/>
                    <a:pt x="108" y="6886"/>
                  </a:cubicBezTo>
                  <a:lnTo>
                    <a:pt x="108" y="56"/>
                  </a:lnTo>
                  <a:cubicBezTo>
                    <a:pt x="108" y="27"/>
                    <a:pt x="82" y="1"/>
                    <a:pt x="56"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1115700" y="2996800"/>
              <a:ext cx="5025" cy="5125"/>
            </a:xfrm>
            <a:custGeom>
              <a:avLst/>
              <a:gdLst/>
              <a:ahLst/>
              <a:cxnLst/>
              <a:rect l="l" t="t" r="r" b="b"/>
              <a:pathLst>
                <a:path w="201" h="205" extrusionOk="0">
                  <a:moveTo>
                    <a:pt x="94" y="1"/>
                  </a:moveTo>
                  <a:cubicBezTo>
                    <a:pt x="39" y="1"/>
                    <a:pt x="0" y="56"/>
                    <a:pt x="0" y="111"/>
                  </a:cubicBezTo>
                  <a:cubicBezTo>
                    <a:pt x="0" y="163"/>
                    <a:pt x="39" y="205"/>
                    <a:pt x="94" y="205"/>
                  </a:cubicBezTo>
                  <a:cubicBezTo>
                    <a:pt x="146" y="205"/>
                    <a:pt x="201" y="163"/>
                    <a:pt x="201" y="111"/>
                  </a:cubicBezTo>
                  <a:cubicBezTo>
                    <a:pt x="201" y="56"/>
                    <a:pt x="146" y="1"/>
                    <a:pt x="94"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1114950" y="2996150"/>
              <a:ext cx="6425" cy="6425"/>
            </a:xfrm>
            <a:custGeom>
              <a:avLst/>
              <a:gdLst/>
              <a:ahLst/>
              <a:cxnLst/>
              <a:rect l="l" t="t" r="r" b="b"/>
              <a:pathLst>
                <a:path w="257" h="257" extrusionOk="0">
                  <a:moveTo>
                    <a:pt x="124" y="56"/>
                  </a:moveTo>
                  <a:cubicBezTo>
                    <a:pt x="163" y="56"/>
                    <a:pt x="205" y="95"/>
                    <a:pt x="205" y="137"/>
                  </a:cubicBezTo>
                  <a:cubicBezTo>
                    <a:pt x="205" y="176"/>
                    <a:pt x="163" y="205"/>
                    <a:pt x="124" y="205"/>
                  </a:cubicBezTo>
                  <a:cubicBezTo>
                    <a:pt x="82" y="205"/>
                    <a:pt x="56" y="176"/>
                    <a:pt x="56" y="137"/>
                  </a:cubicBezTo>
                  <a:cubicBezTo>
                    <a:pt x="56" y="95"/>
                    <a:pt x="82" y="56"/>
                    <a:pt x="124" y="56"/>
                  </a:cubicBezTo>
                  <a:close/>
                  <a:moveTo>
                    <a:pt x="124" y="1"/>
                  </a:moveTo>
                  <a:cubicBezTo>
                    <a:pt x="56" y="1"/>
                    <a:pt x="1" y="56"/>
                    <a:pt x="1" y="137"/>
                  </a:cubicBezTo>
                  <a:cubicBezTo>
                    <a:pt x="1" y="205"/>
                    <a:pt x="56" y="257"/>
                    <a:pt x="124" y="257"/>
                  </a:cubicBezTo>
                  <a:cubicBezTo>
                    <a:pt x="192" y="257"/>
                    <a:pt x="257" y="205"/>
                    <a:pt x="257" y="137"/>
                  </a:cubicBezTo>
                  <a:cubicBezTo>
                    <a:pt x="257" y="56"/>
                    <a:pt x="192" y="1"/>
                    <a:pt x="124"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1114000" y="2975925"/>
              <a:ext cx="7050" cy="17250"/>
            </a:xfrm>
            <a:custGeom>
              <a:avLst/>
              <a:gdLst/>
              <a:ahLst/>
              <a:cxnLst/>
              <a:rect l="l" t="t" r="r" b="b"/>
              <a:pathLst>
                <a:path w="282" h="690" extrusionOk="0">
                  <a:moveTo>
                    <a:pt x="240" y="0"/>
                  </a:moveTo>
                  <a:cubicBezTo>
                    <a:pt x="192" y="0"/>
                    <a:pt x="109" y="101"/>
                    <a:pt x="68" y="217"/>
                  </a:cubicBezTo>
                  <a:cubicBezTo>
                    <a:pt x="0" y="366"/>
                    <a:pt x="162" y="690"/>
                    <a:pt x="162" y="690"/>
                  </a:cubicBezTo>
                  <a:cubicBezTo>
                    <a:pt x="162" y="690"/>
                    <a:pt x="282" y="107"/>
                    <a:pt x="269" y="26"/>
                  </a:cubicBezTo>
                  <a:cubicBezTo>
                    <a:pt x="263" y="8"/>
                    <a:pt x="253" y="0"/>
                    <a:pt x="240"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1113250" y="2975250"/>
              <a:ext cx="8550" cy="19950"/>
            </a:xfrm>
            <a:custGeom>
              <a:avLst/>
              <a:gdLst/>
              <a:ahLst/>
              <a:cxnLst/>
              <a:rect l="l" t="t" r="r" b="b"/>
              <a:pathLst>
                <a:path w="342" h="798" extrusionOk="0">
                  <a:moveTo>
                    <a:pt x="273" y="53"/>
                  </a:moveTo>
                  <a:lnTo>
                    <a:pt x="273" y="69"/>
                  </a:lnTo>
                  <a:cubicBezTo>
                    <a:pt x="286" y="108"/>
                    <a:pt x="231" y="406"/>
                    <a:pt x="179" y="636"/>
                  </a:cubicBezTo>
                  <a:cubicBezTo>
                    <a:pt x="137" y="513"/>
                    <a:pt x="82" y="338"/>
                    <a:pt x="111" y="257"/>
                  </a:cubicBezTo>
                  <a:cubicBezTo>
                    <a:pt x="163" y="134"/>
                    <a:pt x="244" y="53"/>
                    <a:pt x="273" y="53"/>
                  </a:cubicBezTo>
                  <a:close/>
                  <a:moveTo>
                    <a:pt x="273" y="1"/>
                  </a:moveTo>
                  <a:cubicBezTo>
                    <a:pt x="205" y="1"/>
                    <a:pt x="111" y="121"/>
                    <a:pt x="69" y="231"/>
                  </a:cubicBezTo>
                  <a:cubicBezTo>
                    <a:pt x="1" y="393"/>
                    <a:pt x="163" y="717"/>
                    <a:pt x="163" y="730"/>
                  </a:cubicBezTo>
                  <a:lnTo>
                    <a:pt x="205" y="798"/>
                  </a:lnTo>
                  <a:lnTo>
                    <a:pt x="218" y="717"/>
                  </a:lnTo>
                  <a:cubicBezTo>
                    <a:pt x="244" y="620"/>
                    <a:pt x="341" y="134"/>
                    <a:pt x="325" y="53"/>
                  </a:cubicBezTo>
                  <a:cubicBezTo>
                    <a:pt x="312" y="14"/>
                    <a:pt x="299" y="1"/>
                    <a:pt x="273"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1104600" y="2979350"/>
              <a:ext cx="9725" cy="15125"/>
            </a:xfrm>
            <a:custGeom>
              <a:avLst/>
              <a:gdLst/>
              <a:ahLst/>
              <a:cxnLst/>
              <a:rect l="l" t="t" r="r" b="b"/>
              <a:pathLst>
                <a:path w="389" h="605" extrusionOk="0">
                  <a:moveTo>
                    <a:pt x="65" y="1"/>
                  </a:moveTo>
                  <a:cubicBezTo>
                    <a:pt x="17" y="1"/>
                    <a:pt x="0" y="141"/>
                    <a:pt x="23" y="281"/>
                  </a:cubicBezTo>
                  <a:cubicBezTo>
                    <a:pt x="65" y="443"/>
                    <a:pt x="389" y="605"/>
                    <a:pt x="389" y="605"/>
                  </a:cubicBezTo>
                  <a:cubicBezTo>
                    <a:pt x="389" y="605"/>
                    <a:pt x="146" y="51"/>
                    <a:pt x="91" y="12"/>
                  </a:cubicBezTo>
                  <a:cubicBezTo>
                    <a:pt x="82" y="4"/>
                    <a:pt x="73" y="1"/>
                    <a:pt x="65"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1103875" y="2978575"/>
              <a:ext cx="11850" cy="17275"/>
            </a:xfrm>
            <a:custGeom>
              <a:avLst/>
              <a:gdLst/>
              <a:ahLst/>
              <a:cxnLst/>
              <a:rect l="l" t="t" r="r" b="b"/>
              <a:pathLst>
                <a:path w="474" h="691" extrusionOk="0">
                  <a:moveTo>
                    <a:pt x="94" y="56"/>
                  </a:moveTo>
                  <a:cubicBezTo>
                    <a:pt x="133" y="82"/>
                    <a:pt x="269" y="367"/>
                    <a:pt x="363" y="568"/>
                  </a:cubicBezTo>
                  <a:cubicBezTo>
                    <a:pt x="256" y="503"/>
                    <a:pt x="107" y="393"/>
                    <a:pt x="81" y="299"/>
                  </a:cubicBezTo>
                  <a:cubicBezTo>
                    <a:pt x="52" y="163"/>
                    <a:pt x="81" y="69"/>
                    <a:pt x="94" y="56"/>
                  </a:cubicBezTo>
                  <a:close/>
                  <a:moveTo>
                    <a:pt x="94" y="1"/>
                  </a:moveTo>
                  <a:cubicBezTo>
                    <a:pt x="81" y="1"/>
                    <a:pt x="68" y="1"/>
                    <a:pt x="52" y="30"/>
                  </a:cubicBezTo>
                  <a:cubicBezTo>
                    <a:pt x="13" y="69"/>
                    <a:pt x="0" y="192"/>
                    <a:pt x="26" y="312"/>
                  </a:cubicBezTo>
                  <a:cubicBezTo>
                    <a:pt x="68" y="487"/>
                    <a:pt x="392" y="649"/>
                    <a:pt x="405" y="649"/>
                  </a:cubicBezTo>
                  <a:lnTo>
                    <a:pt x="473" y="691"/>
                  </a:lnTo>
                  <a:lnTo>
                    <a:pt x="444" y="623"/>
                  </a:lnTo>
                  <a:cubicBezTo>
                    <a:pt x="405" y="529"/>
                    <a:pt x="201" y="69"/>
                    <a:pt x="133" y="17"/>
                  </a:cubicBezTo>
                  <a:cubicBezTo>
                    <a:pt x="120" y="1"/>
                    <a:pt x="107" y="1"/>
                    <a:pt x="94"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1095175" y="2990075"/>
              <a:ext cx="16825" cy="7800"/>
            </a:xfrm>
            <a:custGeom>
              <a:avLst/>
              <a:gdLst/>
              <a:ahLst/>
              <a:cxnLst/>
              <a:rect l="l" t="t" r="r" b="b"/>
              <a:pathLst>
                <a:path w="673" h="312" extrusionOk="0">
                  <a:moveTo>
                    <a:pt x="67" y="0"/>
                  </a:moveTo>
                  <a:cubicBezTo>
                    <a:pt x="1" y="0"/>
                    <a:pt x="69" y="141"/>
                    <a:pt x="199" y="244"/>
                  </a:cubicBezTo>
                  <a:cubicBezTo>
                    <a:pt x="260" y="298"/>
                    <a:pt x="381" y="312"/>
                    <a:pt x="485" y="312"/>
                  </a:cubicBezTo>
                  <a:cubicBezTo>
                    <a:pt x="586" y="312"/>
                    <a:pt x="672" y="299"/>
                    <a:pt x="672" y="299"/>
                  </a:cubicBezTo>
                  <a:cubicBezTo>
                    <a:pt x="672" y="299"/>
                    <a:pt x="157" y="1"/>
                    <a:pt x="76" y="1"/>
                  </a:cubicBezTo>
                  <a:cubicBezTo>
                    <a:pt x="73" y="0"/>
                    <a:pt x="69" y="0"/>
                    <a:pt x="67"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1095025" y="2989425"/>
              <a:ext cx="19000" cy="9100"/>
            </a:xfrm>
            <a:custGeom>
              <a:avLst/>
              <a:gdLst/>
              <a:ahLst/>
              <a:cxnLst/>
              <a:rect l="l" t="t" r="r" b="b"/>
              <a:pathLst>
                <a:path w="760" h="364" extrusionOk="0">
                  <a:moveTo>
                    <a:pt x="82" y="53"/>
                  </a:moveTo>
                  <a:cubicBezTo>
                    <a:pt x="137" y="53"/>
                    <a:pt x="393" y="189"/>
                    <a:pt x="597" y="312"/>
                  </a:cubicBezTo>
                  <a:lnTo>
                    <a:pt x="474" y="312"/>
                  </a:lnTo>
                  <a:cubicBezTo>
                    <a:pt x="354" y="312"/>
                    <a:pt x="260" y="296"/>
                    <a:pt x="218" y="257"/>
                  </a:cubicBezTo>
                  <a:cubicBezTo>
                    <a:pt x="111" y="163"/>
                    <a:pt x="69" y="69"/>
                    <a:pt x="82" y="53"/>
                  </a:cubicBezTo>
                  <a:close/>
                  <a:moveTo>
                    <a:pt x="82" y="1"/>
                  </a:moveTo>
                  <a:cubicBezTo>
                    <a:pt x="56" y="1"/>
                    <a:pt x="30" y="14"/>
                    <a:pt x="30" y="27"/>
                  </a:cubicBezTo>
                  <a:cubicBezTo>
                    <a:pt x="1" y="95"/>
                    <a:pt x="82" y="215"/>
                    <a:pt x="179" y="296"/>
                  </a:cubicBezTo>
                  <a:cubicBezTo>
                    <a:pt x="231" y="338"/>
                    <a:pt x="341" y="364"/>
                    <a:pt x="474" y="364"/>
                  </a:cubicBezTo>
                  <a:cubicBezTo>
                    <a:pt x="584" y="364"/>
                    <a:pt x="678" y="351"/>
                    <a:pt x="691" y="351"/>
                  </a:cubicBezTo>
                  <a:lnTo>
                    <a:pt x="759" y="338"/>
                  </a:lnTo>
                  <a:lnTo>
                    <a:pt x="691" y="296"/>
                  </a:lnTo>
                  <a:cubicBezTo>
                    <a:pt x="610" y="257"/>
                    <a:pt x="163" y="1"/>
                    <a:pt x="82"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1093750" y="3001575"/>
              <a:ext cx="18250" cy="6125"/>
            </a:xfrm>
            <a:custGeom>
              <a:avLst/>
              <a:gdLst/>
              <a:ahLst/>
              <a:cxnLst/>
              <a:rect l="l" t="t" r="r" b="b"/>
              <a:pathLst>
                <a:path w="730" h="245" extrusionOk="0">
                  <a:moveTo>
                    <a:pt x="729" y="1"/>
                  </a:moveTo>
                  <a:cubicBezTo>
                    <a:pt x="729" y="1"/>
                    <a:pt x="133" y="53"/>
                    <a:pt x="68" y="95"/>
                  </a:cubicBezTo>
                  <a:cubicBezTo>
                    <a:pt x="0" y="150"/>
                    <a:pt x="149" y="231"/>
                    <a:pt x="311" y="244"/>
                  </a:cubicBezTo>
                  <a:cubicBezTo>
                    <a:pt x="315" y="244"/>
                    <a:pt x="319" y="244"/>
                    <a:pt x="323" y="244"/>
                  </a:cubicBezTo>
                  <a:cubicBezTo>
                    <a:pt x="486" y="244"/>
                    <a:pt x="729" y="1"/>
                    <a:pt x="729"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1094375" y="3000525"/>
              <a:ext cx="19650" cy="7800"/>
            </a:xfrm>
            <a:custGeom>
              <a:avLst/>
              <a:gdLst/>
              <a:ahLst/>
              <a:cxnLst/>
              <a:rect l="l" t="t" r="r" b="b"/>
              <a:pathLst>
                <a:path w="786" h="312" extrusionOk="0">
                  <a:moveTo>
                    <a:pt x="636" y="69"/>
                  </a:moveTo>
                  <a:lnTo>
                    <a:pt x="636" y="69"/>
                  </a:lnTo>
                  <a:cubicBezTo>
                    <a:pt x="542" y="150"/>
                    <a:pt x="393" y="257"/>
                    <a:pt x="299" y="257"/>
                  </a:cubicBezTo>
                  <a:cubicBezTo>
                    <a:pt x="150" y="244"/>
                    <a:pt x="56" y="192"/>
                    <a:pt x="56" y="163"/>
                  </a:cubicBezTo>
                  <a:lnTo>
                    <a:pt x="69" y="163"/>
                  </a:lnTo>
                  <a:cubicBezTo>
                    <a:pt x="108" y="137"/>
                    <a:pt x="406" y="95"/>
                    <a:pt x="636" y="69"/>
                  </a:cubicBezTo>
                  <a:close/>
                  <a:moveTo>
                    <a:pt x="785" y="1"/>
                  </a:moveTo>
                  <a:lnTo>
                    <a:pt x="704" y="14"/>
                  </a:lnTo>
                  <a:cubicBezTo>
                    <a:pt x="610" y="14"/>
                    <a:pt x="108" y="69"/>
                    <a:pt x="27" y="124"/>
                  </a:cubicBezTo>
                  <a:cubicBezTo>
                    <a:pt x="1" y="137"/>
                    <a:pt x="1" y="176"/>
                    <a:pt x="1" y="176"/>
                  </a:cubicBezTo>
                  <a:cubicBezTo>
                    <a:pt x="14" y="244"/>
                    <a:pt x="163" y="299"/>
                    <a:pt x="286" y="312"/>
                  </a:cubicBezTo>
                  <a:lnTo>
                    <a:pt x="299" y="312"/>
                  </a:lnTo>
                  <a:cubicBezTo>
                    <a:pt x="474" y="312"/>
                    <a:pt x="717" y="69"/>
                    <a:pt x="730" y="56"/>
                  </a:cubicBezTo>
                  <a:lnTo>
                    <a:pt x="785"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1102225" y="3004575"/>
              <a:ext cx="12100" cy="13100"/>
            </a:xfrm>
            <a:custGeom>
              <a:avLst/>
              <a:gdLst/>
              <a:ahLst/>
              <a:cxnLst/>
              <a:rect l="l" t="t" r="r" b="b"/>
              <a:pathLst>
                <a:path w="484" h="524" extrusionOk="0">
                  <a:moveTo>
                    <a:pt x="484" y="1"/>
                  </a:moveTo>
                  <a:lnTo>
                    <a:pt x="484" y="1"/>
                  </a:lnTo>
                  <a:cubicBezTo>
                    <a:pt x="484" y="1"/>
                    <a:pt x="37" y="393"/>
                    <a:pt x="11" y="474"/>
                  </a:cubicBezTo>
                  <a:cubicBezTo>
                    <a:pt x="0" y="508"/>
                    <a:pt x="23" y="523"/>
                    <a:pt x="63" y="523"/>
                  </a:cubicBezTo>
                  <a:cubicBezTo>
                    <a:pt x="119" y="523"/>
                    <a:pt x="210" y="495"/>
                    <a:pt x="296" y="448"/>
                  </a:cubicBezTo>
                  <a:cubicBezTo>
                    <a:pt x="429" y="367"/>
                    <a:pt x="484" y="1"/>
                    <a:pt x="484"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1101850" y="3002875"/>
              <a:ext cx="13450" cy="15575"/>
            </a:xfrm>
            <a:custGeom>
              <a:avLst/>
              <a:gdLst/>
              <a:ahLst/>
              <a:cxnLst/>
              <a:rect l="l" t="t" r="r" b="b"/>
              <a:pathLst>
                <a:path w="538" h="623" extrusionOk="0">
                  <a:moveTo>
                    <a:pt x="457" y="150"/>
                  </a:moveTo>
                  <a:lnTo>
                    <a:pt x="457" y="150"/>
                  </a:lnTo>
                  <a:cubicBezTo>
                    <a:pt x="431" y="260"/>
                    <a:pt x="376" y="435"/>
                    <a:pt x="295" y="487"/>
                  </a:cubicBezTo>
                  <a:cubicBezTo>
                    <a:pt x="201" y="542"/>
                    <a:pt x="120" y="568"/>
                    <a:pt x="81" y="568"/>
                  </a:cubicBezTo>
                  <a:cubicBezTo>
                    <a:pt x="68" y="568"/>
                    <a:pt x="52" y="555"/>
                    <a:pt x="52" y="555"/>
                  </a:cubicBezTo>
                  <a:cubicBezTo>
                    <a:pt x="68" y="503"/>
                    <a:pt x="295" y="299"/>
                    <a:pt x="457" y="150"/>
                  </a:cubicBezTo>
                  <a:close/>
                  <a:moveTo>
                    <a:pt x="538" y="1"/>
                  </a:moveTo>
                  <a:lnTo>
                    <a:pt x="486" y="56"/>
                  </a:lnTo>
                  <a:cubicBezTo>
                    <a:pt x="405" y="124"/>
                    <a:pt x="39" y="461"/>
                    <a:pt x="0" y="529"/>
                  </a:cubicBezTo>
                  <a:cubicBezTo>
                    <a:pt x="0" y="555"/>
                    <a:pt x="0" y="584"/>
                    <a:pt x="13" y="584"/>
                  </a:cubicBezTo>
                  <a:cubicBezTo>
                    <a:pt x="26" y="610"/>
                    <a:pt x="39" y="623"/>
                    <a:pt x="81" y="623"/>
                  </a:cubicBezTo>
                  <a:cubicBezTo>
                    <a:pt x="149" y="623"/>
                    <a:pt x="243" y="584"/>
                    <a:pt x="324" y="542"/>
                  </a:cubicBezTo>
                  <a:cubicBezTo>
                    <a:pt x="473" y="448"/>
                    <a:pt x="525" y="82"/>
                    <a:pt x="525" y="69"/>
                  </a:cubicBezTo>
                  <a:lnTo>
                    <a:pt x="538"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1114950" y="3005950"/>
              <a:ext cx="7475" cy="17075"/>
            </a:xfrm>
            <a:custGeom>
              <a:avLst/>
              <a:gdLst/>
              <a:ahLst/>
              <a:cxnLst/>
              <a:rect l="l" t="t" r="r" b="b"/>
              <a:pathLst>
                <a:path w="299" h="683" extrusionOk="0">
                  <a:moveTo>
                    <a:pt x="124" y="1"/>
                  </a:moveTo>
                  <a:cubicBezTo>
                    <a:pt x="124" y="1"/>
                    <a:pt x="1" y="581"/>
                    <a:pt x="30" y="662"/>
                  </a:cubicBezTo>
                  <a:cubicBezTo>
                    <a:pt x="33" y="676"/>
                    <a:pt x="40" y="683"/>
                    <a:pt x="51" y="683"/>
                  </a:cubicBezTo>
                  <a:cubicBezTo>
                    <a:pt x="91" y="683"/>
                    <a:pt x="177" y="591"/>
                    <a:pt x="231" y="474"/>
                  </a:cubicBezTo>
                  <a:cubicBezTo>
                    <a:pt x="299" y="312"/>
                    <a:pt x="124" y="1"/>
                    <a:pt x="124"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1114325" y="3003925"/>
              <a:ext cx="8750" cy="19625"/>
            </a:xfrm>
            <a:custGeom>
              <a:avLst/>
              <a:gdLst/>
              <a:ahLst/>
              <a:cxnLst/>
              <a:rect l="l" t="t" r="r" b="b"/>
              <a:pathLst>
                <a:path w="350" h="785" extrusionOk="0">
                  <a:moveTo>
                    <a:pt x="162" y="163"/>
                  </a:moveTo>
                  <a:cubicBezTo>
                    <a:pt x="201" y="270"/>
                    <a:pt x="269" y="445"/>
                    <a:pt x="230" y="542"/>
                  </a:cubicBezTo>
                  <a:cubicBezTo>
                    <a:pt x="175" y="662"/>
                    <a:pt x="107" y="730"/>
                    <a:pt x="81" y="730"/>
                  </a:cubicBezTo>
                  <a:lnTo>
                    <a:pt x="68" y="730"/>
                  </a:lnTo>
                  <a:cubicBezTo>
                    <a:pt x="68" y="688"/>
                    <a:pt x="120" y="380"/>
                    <a:pt x="162" y="163"/>
                  </a:cubicBezTo>
                  <a:close/>
                  <a:moveTo>
                    <a:pt x="136" y="1"/>
                  </a:moveTo>
                  <a:lnTo>
                    <a:pt x="120" y="69"/>
                  </a:lnTo>
                  <a:cubicBezTo>
                    <a:pt x="107" y="163"/>
                    <a:pt x="0" y="662"/>
                    <a:pt x="26" y="743"/>
                  </a:cubicBezTo>
                  <a:cubicBezTo>
                    <a:pt x="26" y="769"/>
                    <a:pt x="55" y="785"/>
                    <a:pt x="81" y="785"/>
                  </a:cubicBezTo>
                  <a:cubicBezTo>
                    <a:pt x="149" y="785"/>
                    <a:pt x="230" y="675"/>
                    <a:pt x="282" y="555"/>
                  </a:cubicBezTo>
                  <a:cubicBezTo>
                    <a:pt x="350" y="393"/>
                    <a:pt x="175" y="82"/>
                    <a:pt x="175" y="69"/>
                  </a:cubicBezTo>
                  <a:lnTo>
                    <a:pt x="136"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1121775" y="3004575"/>
              <a:ext cx="10000" cy="15175"/>
            </a:xfrm>
            <a:custGeom>
              <a:avLst/>
              <a:gdLst/>
              <a:ahLst/>
              <a:cxnLst/>
              <a:rect l="l" t="t" r="r" b="b"/>
              <a:pathLst>
                <a:path w="400" h="607" extrusionOk="0">
                  <a:moveTo>
                    <a:pt x="0" y="1"/>
                  </a:moveTo>
                  <a:lnTo>
                    <a:pt x="0" y="1"/>
                  </a:lnTo>
                  <a:cubicBezTo>
                    <a:pt x="0" y="1"/>
                    <a:pt x="243" y="542"/>
                    <a:pt x="308" y="597"/>
                  </a:cubicBezTo>
                  <a:cubicBezTo>
                    <a:pt x="317" y="604"/>
                    <a:pt x="325" y="607"/>
                    <a:pt x="332" y="607"/>
                  </a:cubicBezTo>
                  <a:cubicBezTo>
                    <a:pt x="382" y="607"/>
                    <a:pt x="400" y="466"/>
                    <a:pt x="363" y="325"/>
                  </a:cubicBezTo>
                  <a:cubicBezTo>
                    <a:pt x="324" y="163"/>
                    <a:pt x="0" y="1"/>
                    <a:pt x="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1120375" y="3003275"/>
              <a:ext cx="11875" cy="17200"/>
            </a:xfrm>
            <a:custGeom>
              <a:avLst/>
              <a:gdLst/>
              <a:ahLst/>
              <a:cxnLst/>
              <a:rect l="l" t="t" r="r" b="b"/>
              <a:pathLst>
                <a:path w="475" h="688" extrusionOk="0">
                  <a:moveTo>
                    <a:pt x="121" y="121"/>
                  </a:moveTo>
                  <a:lnTo>
                    <a:pt x="121" y="121"/>
                  </a:lnTo>
                  <a:cubicBezTo>
                    <a:pt x="218" y="176"/>
                    <a:pt x="364" y="283"/>
                    <a:pt x="393" y="377"/>
                  </a:cubicBezTo>
                  <a:cubicBezTo>
                    <a:pt x="419" y="513"/>
                    <a:pt x="406" y="620"/>
                    <a:pt x="380" y="633"/>
                  </a:cubicBezTo>
                  <a:cubicBezTo>
                    <a:pt x="338" y="594"/>
                    <a:pt x="202" y="325"/>
                    <a:pt x="121" y="121"/>
                  </a:cubicBezTo>
                  <a:close/>
                  <a:moveTo>
                    <a:pt x="1" y="1"/>
                  </a:moveTo>
                  <a:lnTo>
                    <a:pt x="27" y="66"/>
                  </a:lnTo>
                  <a:cubicBezTo>
                    <a:pt x="69" y="163"/>
                    <a:pt x="283" y="620"/>
                    <a:pt x="351" y="675"/>
                  </a:cubicBezTo>
                  <a:cubicBezTo>
                    <a:pt x="364" y="675"/>
                    <a:pt x="380" y="688"/>
                    <a:pt x="380" y="688"/>
                  </a:cubicBezTo>
                  <a:cubicBezTo>
                    <a:pt x="393" y="688"/>
                    <a:pt x="419" y="675"/>
                    <a:pt x="432" y="662"/>
                  </a:cubicBezTo>
                  <a:cubicBezTo>
                    <a:pt x="461" y="620"/>
                    <a:pt x="474" y="487"/>
                    <a:pt x="445" y="364"/>
                  </a:cubicBezTo>
                  <a:cubicBezTo>
                    <a:pt x="406" y="202"/>
                    <a:pt x="82" y="40"/>
                    <a:pt x="69" y="27"/>
                  </a:cubicBez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1124125" y="3001050"/>
              <a:ext cx="16850" cy="7925"/>
            </a:xfrm>
            <a:custGeom>
              <a:avLst/>
              <a:gdLst/>
              <a:ahLst/>
              <a:cxnLst/>
              <a:rect l="l" t="t" r="r" b="b"/>
              <a:pathLst>
                <a:path w="674" h="317" extrusionOk="0">
                  <a:moveTo>
                    <a:pt x="236" y="1"/>
                  </a:moveTo>
                  <a:cubicBezTo>
                    <a:pt x="114" y="1"/>
                    <a:pt x="0" y="22"/>
                    <a:pt x="0" y="22"/>
                  </a:cubicBezTo>
                  <a:cubicBezTo>
                    <a:pt x="0" y="22"/>
                    <a:pt x="512" y="317"/>
                    <a:pt x="593" y="317"/>
                  </a:cubicBezTo>
                  <a:cubicBezTo>
                    <a:pt x="674" y="317"/>
                    <a:pt x="606" y="171"/>
                    <a:pt x="486" y="61"/>
                  </a:cubicBezTo>
                  <a:cubicBezTo>
                    <a:pt x="432" y="14"/>
                    <a:pt x="331" y="1"/>
                    <a:pt x="236"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1122100" y="3000200"/>
              <a:ext cx="18875" cy="9500"/>
            </a:xfrm>
            <a:custGeom>
              <a:avLst/>
              <a:gdLst/>
              <a:ahLst/>
              <a:cxnLst/>
              <a:rect l="l" t="t" r="r" b="b"/>
              <a:pathLst>
                <a:path w="755" h="380" extrusionOk="0">
                  <a:moveTo>
                    <a:pt x="295" y="56"/>
                  </a:moveTo>
                  <a:cubicBezTo>
                    <a:pt x="418" y="56"/>
                    <a:pt x="499" y="82"/>
                    <a:pt x="538" y="124"/>
                  </a:cubicBezTo>
                  <a:cubicBezTo>
                    <a:pt x="648" y="205"/>
                    <a:pt x="687" y="312"/>
                    <a:pt x="687" y="325"/>
                  </a:cubicBezTo>
                  <a:lnTo>
                    <a:pt x="674" y="325"/>
                  </a:lnTo>
                  <a:cubicBezTo>
                    <a:pt x="635" y="325"/>
                    <a:pt x="363" y="176"/>
                    <a:pt x="162" y="69"/>
                  </a:cubicBezTo>
                  <a:cubicBezTo>
                    <a:pt x="201" y="69"/>
                    <a:pt x="243" y="56"/>
                    <a:pt x="295" y="56"/>
                  </a:cubicBezTo>
                  <a:close/>
                  <a:moveTo>
                    <a:pt x="295" y="1"/>
                  </a:moveTo>
                  <a:cubicBezTo>
                    <a:pt x="175" y="1"/>
                    <a:pt x="81" y="27"/>
                    <a:pt x="81" y="27"/>
                  </a:cubicBezTo>
                  <a:lnTo>
                    <a:pt x="0" y="43"/>
                  </a:lnTo>
                  <a:lnTo>
                    <a:pt x="68" y="69"/>
                  </a:lnTo>
                  <a:cubicBezTo>
                    <a:pt x="162" y="124"/>
                    <a:pt x="593" y="380"/>
                    <a:pt x="674" y="380"/>
                  </a:cubicBezTo>
                  <a:cubicBezTo>
                    <a:pt x="700" y="380"/>
                    <a:pt x="729" y="367"/>
                    <a:pt x="742" y="338"/>
                  </a:cubicBezTo>
                  <a:cubicBezTo>
                    <a:pt x="755" y="286"/>
                    <a:pt x="674" y="163"/>
                    <a:pt x="580" y="82"/>
                  </a:cubicBezTo>
                  <a:cubicBezTo>
                    <a:pt x="525" y="27"/>
                    <a:pt x="431" y="1"/>
                    <a:pt x="295"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1124125" y="2991450"/>
              <a:ext cx="18250" cy="6100"/>
            </a:xfrm>
            <a:custGeom>
              <a:avLst/>
              <a:gdLst/>
              <a:ahLst/>
              <a:cxnLst/>
              <a:rect l="l" t="t" r="r" b="b"/>
              <a:pathLst>
                <a:path w="730" h="244" extrusionOk="0">
                  <a:moveTo>
                    <a:pt x="406" y="0"/>
                  </a:moveTo>
                  <a:cubicBezTo>
                    <a:pt x="244" y="0"/>
                    <a:pt x="0" y="244"/>
                    <a:pt x="0" y="244"/>
                  </a:cubicBezTo>
                  <a:cubicBezTo>
                    <a:pt x="0" y="244"/>
                    <a:pt x="593" y="176"/>
                    <a:pt x="661" y="134"/>
                  </a:cubicBezTo>
                  <a:cubicBezTo>
                    <a:pt x="729" y="95"/>
                    <a:pt x="580" y="14"/>
                    <a:pt x="418" y="1"/>
                  </a:cubicBezTo>
                  <a:cubicBezTo>
                    <a:pt x="414" y="1"/>
                    <a:pt x="410" y="0"/>
                    <a:pt x="406"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1122400" y="2990725"/>
              <a:ext cx="19650" cy="7800"/>
            </a:xfrm>
            <a:custGeom>
              <a:avLst/>
              <a:gdLst/>
              <a:ahLst/>
              <a:cxnLst/>
              <a:rect l="l" t="t" r="r" b="b"/>
              <a:pathLst>
                <a:path w="786" h="312" extrusionOk="0">
                  <a:moveTo>
                    <a:pt x="487" y="56"/>
                  </a:moveTo>
                  <a:cubicBezTo>
                    <a:pt x="623" y="69"/>
                    <a:pt x="717" y="124"/>
                    <a:pt x="717" y="137"/>
                  </a:cubicBezTo>
                  <a:cubicBezTo>
                    <a:pt x="675" y="163"/>
                    <a:pt x="380" y="205"/>
                    <a:pt x="150" y="231"/>
                  </a:cubicBezTo>
                  <a:cubicBezTo>
                    <a:pt x="231" y="163"/>
                    <a:pt x="364" y="56"/>
                    <a:pt x="474" y="56"/>
                  </a:cubicBezTo>
                  <a:close/>
                  <a:moveTo>
                    <a:pt x="474" y="0"/>
                  </a:moveTo>
                  <a:cubicBezTo>
                    <a:pt x="300" y="0"/>
                    <a:pt x="56" y="244"/>
                    <a:pt x="56" y="260"/>
                  </a:cubicBezTo>
                  <a:lnTo>
                    <a:pt x="1" y="312"/>
                  </a:lnTo>
                  <a:lnTo>
                    <a:pt x="69" y="299"/>
                  </a:lnTo>
                  <a:cubicBezTo>
                    <a:pt x="176" y="286"/>
                    <a:pt x="675" y="231"/>
                    <a:pt x="743" y="192"/>
                  </a:cubicBezTo>
                  <a:cubicBezTo>
                    <a:pt x="785" y="163"/>
                    <a:pt x="769" y="137"/>
                    <a:pt x="769" y="124"/>
                  </a:cubicBezTo>
                  <a:cubicBezTo>
                    <a:pt x="756" y="56"/>
                    <a:pt x="607" y="17"/>
                    <a:pt x="487" y="1"/>
                  </a:cubicBezTo>
                  <a:cubicBezTo>
                    <a:pt x="483" y="0"/>
                    <a:pt x="478" y="0"/>
                    <a:pt x="474"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1121775" y="2981275"/>
              <a:ext cx="12050" cy="13200"/>
            </a:xfrm>
            <a:custGeom>
              <a:avLst/>
              <a:gdLst/>
              <a:ahLst/>
              <a:cxnLst/>
              <a:rect l="l" t="t" r="r" b="b"/>
              <a:pathLst>
                <a:path w="482" h="528" extrusionOk="0">
                  <a:moveTo>
                    <a:pt x="424" y="0"/>
                  </a:moveTo>
                  <a:cubicBezTo>
                    <a:pt x="370" y="0"/>
                    <a:pt x="281" y="29"/>
                    <a:pt x="201" y="84"/>
                  </a:cubicBezTo>
                  <a:cubicBezTo>
                    <a:pt x="52" y="165"/>
                    <a:pt x="0" y="528"/>
                    <a:pt x="0" y="528"/>
                  </a:cubicBezTo>
                  <a:cubicBezTo>
                    <a:pt x="0" y="528"/>
                    <a:pt x="444" y="123"/>
                    <a:pt x="470" y="42"/>
                  </a:cubicBezTo>
                  <a:cubicBezTo>
                    <a:pt x="482" y="14"/>
                    <a:pt x="462" y="0"/>
                    <a:pt x="424"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1120700" y="2980600"/>
              <a:ext cx="13875" cy="15575"/>
            </a:xfrm>
            <a:custGeom>
              <a:avLst/>
              <a:gdLst/>
              <a:ahLst/>
              <a:cxnLst/>
              <a:rect l="l" t="t" r="r" b="b"/>
              <a:pathLst>
                <a:path w="555" h="623" extrusionOk="0">
                  <a:moveTo>
                    <a:pt x="487" y="56"/>
                  </a:moveTo>
                  <a:lnTo>
                    <a:pt x="487" y="69"/>
                  </a:lnTo>
                  <a:cubicBezTo>
                    <a:pt x="474" y="111"/>
                    <a:pt x="257" y="325"/>
                    <a:pt x="82" y="474"/>
                  </a:cubicBezTo>
                  <a:cubicBezTo>
                    <a:pt x="108" y="354"/>
                    <a:pt x="163" y="179"/>
                    <a:pt x="257" y="124"/>
                  </a:cubicBezTo>
                  <a:cubicBezTo>
                    <a:pt x="338" y="82"/>
                    <a:pt x="419" y="56"/>
                    <a:pt x="461" y="56"/>
                  </a:cubicBezTo>
                  <a:close/>
                  <a:moveTo>
                    <a:pt x="461" y="1"/>
                  </a:moveTo>
                  <a:cubicBezTo>
                    <a:pt x="406" y="1"/>
                    <a:pt x="312" y="30"/>
                    <a:pt x="231" y="82"/>
                  </a:cubicBezTo>
                  <a:cubicBezTo>
                    <a:pt x="82" y="179"/>
                    <a:pt x="14" y="529"/>
                    <a:pt x="14" y="542"/>
                  </a:cubicBezTo>
                  <a:lnTo>
                    <a:pt x="1" y="623"/>
                  </a:lnTo>
                  <a:lnTo>
                    <a:pt x="1" y="623"/>
                  </a:lnTo>
                  <a:lnTo>
                    <a:pt x="69" y="568"/>
                  </a:lnTo>
                  <a:cubicBezTo>
                    <a:pt x="137" y="503"/>
                    <a:pt x="513" y="163"/>
                    <a:pt x="542" y="82"/>
                  </a:cubicBezTo>
                  <a:cubicBezTo>
                    <a:pt x="555" y="56"/>
                    <a:pt x="542" y="43"/>
                    <a:pt x="542" y="30"/>
                  </a:cubicBezTo>
                  <a:cubicBezTo>
                    <a:pt x="529" y="17"/>
                    <a:pt x="500" y="1"/>
                    <a:pt x="461"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3" name="Google Shape;213;p2"/>
          <p:cNvGrpSpPr/>
          <p:nvPr/>
        </p:nvGrpSpPr>
        <p:grpSpPr>
          <a:xfrm>
            <a:off x="3500931" y="4608749"/>
            <a:ext cx="1856791" cy="372004"/>
            <a:chOff x="547325" y="3326225"/>
            <a:chExt cx="215625" cy="43200"/>
          </a:xfrm>
        </p:grpSpPr>
        <p:sp>
          <p:nvSpPr>
            <p:cNvPr id="214" name="Google Shape;214;p2"/>
            <p:cNvSpPr/>
            <p:nvPr/>
          </p:nvSpPr>
          <p:spPr>
            <a:xfrm>
              <a:off x="644825" y="3347850"/>
              <a:ext cx="28700" cy="18250"/>
            </a:xfrm>
            <a:custGeom>
              <a:avLst/>
              <a:gdLst/>
              <a:ahLst/>
              <a:cxnLst/>
              <a:rect l="l" t="t" r="r" b="b"/>
              <a:pathLst>
                <a:path w="1148" h="730" extrusionOk="0">
                  <a:moveTo>
                    <a:pt x="137" y="1"/>
                  </a:moveTo>
                  <a:lnTo>
                    <a:pt x="124" y="14"/>
                  </a:lnTo>
                  <a:lnTo>
                    <a:pt x="124" y="53"/>
                  </a:lnTo>
                  <a:cubicBezTo>
                    <a:pt x="137" y="69"/>
                    <a:pt x="124" y="95"/>
                    <a:pt x="108" y="95"/>
                  </a:cubicBezTo>
                  <a:cubicBezTo>
                    <a:pt x="82" y="134"/>
                    <a:pt x="43" y="163"/>
                    <a:pt x="14" y="202"/>
                  </a:cubicBezTo>
                  <a:lnTo>
                    <a:pt x="14" y="215"/>
                  </a:lnTo>
                  <a:cubicBezTo>
                    <a:pt x="1" y="231"/>
                    <a:pt x="14" y="257"/>
                    <a:pt x="43" y="257"/>
                  </a:cubicBezTo>
                  <a:cubicBezTo>
                    <a:pt x="56" y="270"/>
                    <a:pt x="69" y="270"/>
                    <a:pt x="82" y="270"/>
                  </a:cubicBezTo>
                  <a:lnTo>
                    <a:pt x="95" y="257"/>
                  </a:lnTo>
                  <a:cubicBezTo>
                    <a:pt x="108" y="257"/>
                    <a:pt x="124" y="270"/>
                    <a:pt x="137" y="283"/>
                  </a:cubicBezTo>
                  <a:cubicBezTo>
                    <a:pt x="150" y="296"/>
                    <a:pt x="176" y="296"/>
                    <a:pt x="205" y="296"/>
                  </a:cubicBezTo>
                  <a:cubicBezTo>
                    <a:pt x="218" y="296"/>
                    <a:pt x="244" y="312"/>
                    <a:pt x="244" y="325"/>
                  </a:cubicBezTo>
                  <a:cubicBezTo>
                    <a:pt x="257" y="338"/>
                    <a:pt x="257" y="338"/>
                    <a:pt x="257" y="351"/>
                  </a:cubicBezTo>
                  <a:lnTo>
                    <a:pt x="270" y="364"/>
                  </a:lnTo>
                  <a:lnTo>
                    <a:pt x="270" y="393"/>
                  </a:lnTo>
                  <a:cubicBezTo>
                    <a:pt x="270" y="406"/>
                    <a:pt x="286" y="432"/>
                    <a:pt x="299" y="445"/>
                  </a:cubicBezTo>
                  <a:cubicBezTo>
                    <a:pt x="312" y="474"/>
                    <a:pt x="312" y="487"/>
                    <a:pt x="325" y="500"/>
                  </a:cubicBezTo>
                  <a:cubicBezTo>
                    <a:pt x="338" y="500"/>
                    <a:pt x="351" y="513"/>
                    <a:pt x="367" y="513"/>
                  </a:cubicBezTo>
                  <a:cubicBezTo>
                    <a:pt x="380" y="513"/>
                    <a:pt x="393" y="513"/>
                    <a:pt x="393" y="526"/>
                  </a:cubicBezTo>
                  <a:lnTo>
                    <a:pt x="393" y="568"/>
                  </a:lnTo>
                  <a:lnTo>
                    <a:pt x="393" y="581"/>
                  </a:lnTo>
                  <a:lnTo>
                    <a:pt x="393" y="594"/>
                  </a:lnTo>
                  <a:cubicBezTo>
                    <a:pt x="406" y="607"/>
                    <a:pt x="406" y="620"/>
                    <a:pt x="393" y="636"/>
                  </a:cubicBezTo>
                  <a:cubicBezTo>
                    <a:pt x="393" y="662"/>
                    <a:pt x="380" y="688"/>
                    <a:pt x="367" y="717"/>
                  </a:cubicBezTo>
                  <a:lnTo>
                    <a:pt x="367" y="730"/>
                  </a:lnTo>
                  <a:lnTo>
                    <a:pt x="406" y="730"/>
                  </a:lnTo>
                  <a:cubicBezTo>
                    <a:pt x="406" y="717"/>
                    <a:pt x="406" y="717"/>
                    <a:pt x="419" y="701"/>
                  </a:cubicBezTo>
                  <a:lnTo>
                    <a:pt x="432" y="688"/>
                  </a:lnTo>
                  <a:cubicBezTo>
                    <a:pt x="419" y="662"/>
                    <a:pt x="432" y="620"/>
                    <a:pt x="448" y="594"/>
                  </a:cubicBezTo>
                  <a:lnTo>
                    <a:pt x="461" y="594"/>
                  </a:lnTo>
                  <a:cubicBezTo>
                    <a:pt x="461" y="607"/>
                    <a:pt x="474" y="636"/>
                    <a:pt x="461" y="662"/>
                  </a:cubicBezTo>
                  <a:cubicBezTo>
                    <a:pt x="461" y="675"/>
                    <a:pt x="448" y="688"/>
                    <a:pt x="432" y="701"/>
                  </a:cubicBezTo>
                  <a:lnTo>
                    <a:pt x="487" y="701"/>
                  </a:lnTo>
                  <a:cubicBezTo>
                    <a:pt x="487" y="688"/>
                    <a:pt x="487" y="688"/>
                    <a:pt x="500" y="675"/>
                  </a:cubicBezTo>
                  <a:lnTo>
                    <a:pt x="500" y="662"/>
                  </a:lnTo>
                  <a:lnTo>
                    <a:pt x="500" y="607"/>
                  </a:lnTo>
                  <a:lnTo>
                    <a:pt x="500" y="539"/>
                  </a:lnTo>
                  <a:cubicBezTo>
                    <a:pt x="500" y="539"/>
                    <a:pt x="500" y="513"/>
                    <a:pt x="513" y="500"/>
                  </a:cubicBezTo>
                  <a:lnTo>
                    <a:pt x="529" y="500"/>
                  </a:lnTo>
                  <a:cubicBezTo>
                    <a:pt x="586" y="500"/>
                    <a:pt x="654" y="542"/>
                    <a:pt x="716" y="542"/>
                  </a:cubicBezTo>
                  <a:cubicBezTo>
                    <a:pt x="725" y="542"/>
                    <a:pt x="734" y="541"/>
                    <a:pt x="743" y="539"/>
                  </a:cubicBezTo>
                  <a:cubicBezTo>
                    <a:pt x="785" y="539"/>
                    <a:pt x="824" y="526"/>
                    <a:pt x="853" y="500"/>
                  </a:cubicBezTo>
                  <a:lnTo>
                    <a:pt x="905" y="500"/>
                  </a:lnTo>
                  <a:cubicBezTo>
                    <a:pt x="905" y="500"/>
                    <a:pt x="918" y="513"/>
                    <a:pt x="918" y="526"/>
                  </a:cubicBezTo>
                  <a:lnTo>
                    <a:pt x="918" y="539"/>
                  </a:lnTo>
                  <a:lnTo>
                    <a:pt x="934" y="539"/>
                  </a:lnTo>
                  <a:lnTo>
                    <a:pt x="934" y="526"/>
                  </a:lnTo>
                  <a:cubicBezTo>
                    <a:pt x="934" y="513"/>
                    <a:pt x="947" y="513"/>
                    <a:pt x="960" y="513"/>
                  </a:cubicBezTo>
                  <a:cubicBezTo>
                    <a:pt x="947" y="526"/>
                    <a:pt x="947" y="526"/>
                    <a:pt x="960" y="539"/>
                  </a:cubicBezTo>
                  <a:lnTo>
                    <a:pt x="960" y="513"/>
                  </a:lnTo>
                  <a:lnTo>
                    <a:pt x="973" y="513"/>
                  </a:lnTo>
                  <a:cubicBezTo>
                    <a:pt x="973" y="513"/>
                    <a:pt x="986" y="513"/>
                    <a:pt x="986" y="500"/>
                  </a:cubicBezTo>
                  <a:cubicBezTo>
                    <a:pt x="999" y="500"/>
                    <a:pt x="986" y="487"/>
                    <a:pt x="999" y="487"/>
                  </a:cubicBezTo>
                  <a:cubicBezTo>
                    <a:pt x="1015" y="487"/>
                    <a:pt x="1015" y="500"/>
                    <a:pt x="1015" y="500"/>
                  </a:cubicBezTo>
                  <a:cubicBezTo>
                    <a:pt x="1028" y="513"/>
                    <a:pt x="1028" y="539"/>
                    <a:pt x="1041" y="539"/>
                  </a:cubicBezTo>
                  <a:lnTo>
                    <a:pt x="1041" y="555"/>
                  </a:lnTo>
                  <a:lnTo>
                    <a:pt x="1054" y="568"/>
                  </a:lnTo>
                  <a:lnTo>
                    <a:pt x="1054" y="581"/>
                  </a:lnTo>
                  <a:cubicBezTo>
                    <a:pt x="1067" y="607"/>
                    <a:pt x="1067" y="636"/>
                    <a:pt x="1067" y="662"/>
                  </a:cubicBezTo>
                  <a:cubicBezTo>
                    <a:pt x="1067" y="675"/>
                    <a:pt x="1067" y="688"/>
                    <a:pt x="1054" y="701"/>
                  </a:cubicBezTo>
                  <a:cubicBezTo>
                    <a:pt x="1054" y="717"/>
                    <a:pt x="1041" y="717"/>
                    <a:pt x="1041" y="717"/>
                  </a:cubicBezTo>
                  <a:cubicBezTo>
                    <a:pt x="1054" y="730"/>
                    <a:pt x="1080" y="730"/>
                    <a:pt x="1096" y="730"/>
                  </a:cubicBezTo>
                  <a:lnTo>
                    <a:pt x="1096" y="717"/>
                  </a:lnTo>
                  <a:cubicBezTo>
                    <a:pt x="1109" y="701"/>
                    <a:pt x="1122" y="701"/>
                    <a:pt x="1122" y="701"/>
                  </a:cubicBezTo>
                  <a:lnTo>
                    <a:pt x="1122" y="675"/>
                  </a:lnTo>
                  <a:lnTo>
                    <a:pt x="1122" y="649"/>
                  </a:lnTo>
                  <a:cubicBezTo>
                    <a:pt x="1135" y="636"/>
                    <a:pt x="1122" y="620"/>
                    <a:pt x="1122" y="607"/>
                  </a:cubicBezTo>
                  <a:cubicBezTo>
                    <a:pt x="1135" y="581"/>
                    <a:pt x="1148" y="568"/>
                    <a:pt x="1148" y="539"/>
                  </a:cubicBezTo>
                  <a:cubicBezTo>
                    <a:pt x="1148" y="526"/>
                    <a:pt x="1135" y="513"/>
                    <a:pt x="1135" y="513"/>
                  </a:cubicBezTo>
                  <a:lnTo>
                    <a:pt x="1135" y="500"/>
                  </a:lnTo>
                  <a:cubicBezTo>
                    <a:pt x="1148" y="474"/>
                    <a:pt x="1148" y="458"/>
                    <a:pt x="1135" y="445"/>
                  </a:cubicBezTo>
                  <a:lnTo>
                    <a:pt x="1135" y="432"/>
                  </a:lnTo>
                  <a:lnTo>
                    <a:pt x="1135" y="419"/>
                  </a:lnTo>
                  <a:lnTo>
                    <a:pt x="1135" y="406"/>
                  </a:lnTo>
                  <a:cubicBezTo>
                    <a:pt x="1135" y="393"/>
                    <a:pt x="1135" y="377"/>
                    <a:pt x="1122" y="364"/>
                  </a:cubicBezTo>
                  <a:lnTo>
                    <a:pt x="1122" y="325"/>
                  </a:lnTo>
                  <a:lnTo>
                    <a:pt x="1122" y="244"/>
                  </a:lnTo>
                  <a:cubicBezTo>
                    <a:pt x="1122" y="215"/>
                    <a:pt x="1122" y="202"/>
                    <a:pt x="1109" y="189"/>
                  </a:cubicBezTo>
                  <a:cubicBezTo>
                    <a:pt x="1096" y="163"/>
                    <a:pt x="1080" y="150"/>
                    <a:pt x="1054" y="134"/>
                  </a:cubicBezTo>
                  <a:cubicBezTo>
                    <a:pt x="1026" y="114"/>
                    <a:pt x="1000" y="108"/>
                    <a:pt x="971" y="108"/>
                  </a:cubicBezTo>
                  <a:cubicBezTo>
                    <a:pt x="943" y="108"/>
                    <a:pt x="913" y="114"/>
                    <a:pt x="879" y="121"/>
                  </a:cubicBezTo>
                  <a:cubicBezTo>
                    <a:pt x="837" y="134"/>
                    <a:pt x="798" y="134"/>
                    <a:pt x="756" y="150"/>
                  </a:cubicBezTo>
                  <a:lnTo>
                    <a:pt x="662" y="150"/>
                  </a:lnTo>
                  <a:cubicBezTo>
                    <a:pt x="623" y="150"/>
                    <a:pt x="581" y="134"/>
                    <a:pt x="542" y="134"/>
                  </a:cubicBezTo>
                  <a:cubicBezTo>
                    <a:pt x="461" y="121"/>
                    <a:pt x="380" y="108"/>
                    <a:pt x="299" y="95"/>
                  </a:cubicBezTo>
                  <a:lnTo>
                    <a:pt x="270" y="95"/>
                  </a:lnTo>
                  <a:cubicBezTo>
                    <a:pt x="257" y="95"/>
                    <a:pt x="257" y="82"/>
                    <a:pt x="244" y="82"/>
                  </a:cubicBezTo>
                  <a:lnTo>
                    <a:pt x="218" y="82"/>
                  </a:lnTo>
                  <a:lnTo>
                    <a:pt x="218" y="69"/>
                  </a:lnTo>
                  <a:cubicBezTo>
                    <a:pt x="205" y="53"/>
                    <a:pt x="176" y="53"/>
                    <a:pt x="176" y="53"/>
                  </a:cubicBezTo>
                  <a:lnTo>
                    <a:pt x="163" y="40"/>
                  </a:lnTo>
                  <a:lnTo>
                    <a:pt x="163" y="14"/>
                  </a:lnTo>
                  <a:cubicBezTo>
                    <a:pt x="150" y="14"/>
                    <a:pt x="150" y="27"/>
                    <a:pt x="150" y="40"/>
                  </a:cubicBezTo>
                  <a:lnTo>
                    <a:pt x="137" y="27"/>
                  </a:lnTo>
                  <a:cubicBezTo>
                    <a:pt x="137" y="14"/>
                    <a:pt x="137" y="1"/>
                    <a:pt x="15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689700" y="3342425"/>
              <a:ext cx="25725" cy="17925"/>
            </a:xfrm>
            <a:custGeom>
              <a:avLst/>
              <a:gdLst/>
              <a:ahLst/>
              <a:cxnLst/>
              <a:rect l="l" t="t" r="r" b="b"/>
              <a:pathLst>
                <a:path w="1029" h="717" extrusionOk="0">
                  <a:moveTo>
                    <a:pt x="1002" y="163"/>
                  </a:moveTo>
                  <a:cubicBezTo>
                    <a:pt x="1015" y="163"/>
                    <a:pt x="1015" y="176"/>
                    <a:pt x="1015" y="176"/>
                  </a:cubicBezTo>
                  <a:cubicBezTo>
                    <a:pt x="1002" y="218"/>
                    <a:pt x="1002" y="257"/>
                    <a:pt x="1002" y="299"/>
                  </a:cubicBezTo>
                  <a:cubicBezTo>
                    <a:pt x="986" y="338"/>
                    <a:pt x="986" y="380"/>
                    <a:pt x="973" y="432"/>
                  </a:cubicBezTo>
                  <a:cubicBezTo>
                    <a:pt x="973" y="419"/>
                    <a:pt x="973" y="406"/>
                    <a:pt x="960" y="393"/>
                  </a:cubicBezTo>
                  <a:cubicBezTo>
                    <a:pt x="960" y="351"/>
                    <a:pt x="973" y="325"/>
                    <a:pt x="973" y="286"/>
                  </a:cubicBezTo>
                  <a:cubicBezTo>
                    <a:pt x="973" y="257"/>
                    <a:pt x="986" y="244"/>
                    <a:pt x="986" y="218"/>
                  </a:cubicBezTo>
                  <a:cubicBezTo>
                    <a:pt x="1002" y="205"/>
                    <a:pt x="1002" y="176"/>
                    <a:pt x="1002" y="163"/>
                  </a:cubicBezTo>
                  <a:close/>
                  <a:moveTo>
                    <a:pt x="597" y="1"/>
                  </a:moveTo>
                  <a:cubicBezTo>
                    <a:pt x="529" y="1"/>
                    <a:pt x="461" y="14"/>
                    <a:pt x="393" y="14"/>
                  </a:cubicBezTo>
                  <a:lnTo>
                    <a:pt x="325" y="14"/>
                  </a:lnTo>
                  <a:cubicBezTo>
                    <a:pt x="299" y="27"/>
                    <a:pt x="273" y="27"/>
                    <a:pt x="257" y="43"/>
                  </a:cubicBezTo>
                  <a:cubicBezTo>
                    <a:pt x="231" y="56"/>
                    <a:pt x="205" y="82"/>
                    <a:pt x="192" y="108"/>
                  </a:cubicBezTo>
                  <a:cubicBezTo>
                    <a:pt x="176" y="150"/>
                    <a:pt x="163" y="189"/>
                    <a:pt x="150" y="218"/>
                  </a:cubicBezTo>
                  <a:cubicBezTo>
                    <a:pt x="137" y="231"/>
                    <a:pt x="137" y="231"/>
                    <a:pt x="124" y="244"/>
                  </a:cubicBezTo>
                  <a:cubicBezTo>
                    <a:pt x="111" y="270"/>
                    <a:pt x="111" y="299"/>
                    <a:pt x="111" y="325"/>
                  </a:cubicBezTo>
                  <a:cubicBezTo>
                    <a:pt x="111" y="351"/>
                    <a:pt x="95" y="393"/>
                    <a:pt x="69" y="406"/>
                  </a:cubicBezTo>
                  <a:lnTo>
                    <a:pt x="56" y="406"/>
                  </a:lnTo>
                  <a:cubicBezTo>
                    <a:pt x="56" y="397"/>
                    <a:pt x="50" y="388"/>
                    <a:pt x="46" y="388"/>
                  </a:cubicBezTo>
                  <a:cubicBezTo>
                    <a:pt x="44" y="388"/>
                    <a:pt x="43" y="389"/>
                    <a:pt x="43" y="393"/>
                  </a:cubicBezTo>
                  <a:lnTo>
                    <a:pt x="30" y="393"/>
                  </a:lnTo>
                  <a:lnTo>
                    <a:pt x="30" y="419"/>
                  </a:lnTo>
                  <a:cubicBezTo>
                    <a:pt x="30" y="419"/>
                    <a:pt x="30" y="432"/>
                    <a:pt x="43" y="432"/>
                  </a:cubicBezTo>
                  <a:lnTo>
                    <a:pt x="43" y="448"/>
                  </a:lnTo>
                  <a:lnTo>
                    <a:pt x="43" y="461"/>
                  </a:lnTo>
                  <a:cubicBezTo>
                    <a:pt x="43" y="461"/>
                    <a:pt x="30" y="474"/>
                    <a:pt x="30" y="487"/>
                  </a:cubicBezTo>
                  <a:cubicBezTo>
                    <a:pt x="14" y="487"/>
                    <a:pt x="14" y="500"/>
                    <a:pt x="30" y="513"/>
                  </a:cubicBezTo>
                  <a:cubicBezTo>
                    <a:pt x="30" y="529"/>
                    <a:pt x="30" y="529"/>
                    <a:pt x="43" y="542"/>
                  </a:cubicBezTo>
                  <a:cubicBezTo>
                    <a:pt x="43" y="542"/>
                    <a:pt x="43" y="555"/>
                    <a:pt x="30" y="568"/>
                  </a:cubicBezTo>
                  <a:lnTo>
                    <a:pt x="30" y="610"/>
                  </a:lnTo>
                  <a:cubicBezTo>
                    <a:pt x="14" y="623"/>
                    <a:pt x="1" y="636"/>
                    <a:pt x="1" y="649"/>
                  </a:cubicBezTo>
                  <a:lnTo>
                    <a:pt x="14" y="662"/>
                  </a:lnTo>
                  <a:cubicBezTo>
                    <a:pt x="14" y="676"/>
                    <a:pt x="23" y="679"/>
                    <a:pt x="35" y="679"/>
                  </a:cubicBezTo>
                  <a:cubicBezTo>
                    <a:pt x="47" y="679"/>
                    <a:pt x="62" y="675"/>
                    <a:pt x="69" y="675"/>
                  </a:cubicBezTo>
                  <a:lnTo>
                    <a:pt x="82" y="662"/>
                  </a:lnTo>
                  <a:lnTo>
                    <a:pt x="95" y="649"/>
                  </a:lnTo>
                  <a:cubicBezTo>
                    <a:pt x="111" y="636"/>
                    <a:pt x="124" y="636"/>
                    <a:pt x="124" y="623"/>
                  </a:cubicBezTo>
                  <a:cubicBezTo>
                    <a:pt x="137" y="623"/>
                    <a:pt x="137" y="610"/>
                    <a:pt x="137" y="610"/>
                  </a:cubicBezTo>
                  <a:lnTo>
                    <a:pt x="150" y="594"/>
                  </a:lnTo>
                  <a:cubicBezTo>
                    <a:pt x="150" y="594"/>
                    <a:pt x="150" y="581"/>
                    <a:pt x="163" y="581"/>
                  </a:cubicBezTo>
                  <a:cubicBezTo>
                    <a:pt x="176" y="568"/>
                    <a:pt x="176" y="555"/>
                    <a:pt x="176" y="542"/>
                  </a:cubicBezTo>
                  <a:lnTo>
                    <a:pt x="176" y="487"/>
                  </a:lnTo>
                  <a:lnTo>
                    <a:pt x="205" y="487"/>
                  </a:lnTo>
                  <a:cubicBezTo>
                    <a:pt x="212" y="490"/>
                    <a:pt x="219" y="492"/>
                    <a:pt x="226" y="492"/>
                  </a:cubicBezTo>
                  <a:cubicBezTo>
                    <a:pt x="244" y="492"/>
                    <a:pt x="261" y="480"/>
                    <a:pt x="273" y="461"/>
                  </a:cubicBezTo>
                  <a:cubicBezTo>
                    <a:pt x="273" y="474"/>
                    <a:pt x="286" y="487"/>
                    <a:pt x="299" y="487"/>
                  </a:cubicBezTo>
                  <a:lnTo>
                    <a:pt x="312" y="500"/>
                  </a:lnTo>
                  <a:cubicBezTo>
                    <a:pt x="325" y="555"/>
                    <a:pt x="312" y="594"/>
                    <a:pt x="299" y="636"/>
                  </a:cubicBezTo>
                  <a:cubicBezTo>
                    <a:pt x="286" y="649"/>
                    <a:pt x="286" y="662"/>
                    <a:pt x="273" y="675"/>
                  </a:cubicBezTo>
                  <a:cubicBezTo>
                    <a:pt x="282" y="675"/>
                    <a:pt x="290" y="682"/>
                    <a:pt x="303" y="682"/>
                  </a:cubicBezTo>
                  <a:cubicBezTo>
                    <a:pt x="309" y="682"/>
                    <a:pt x="316" y="680"/>
                    <a:pt x="325" y="675"/>
                  </a:cubicBezTo>
                  <a:lnTo>
                    <a:pt x="325" y="662"/>
                  </a:lnTo>
                  <a:lnTo>
                    <a:pt x="338" y="662"/>
                  </a:lnTo>
                  <a:lnTo>
                    <a:pt x="338" y="636"/>
                  </a:lnTo>
                  <a:cubicBezTo>
                    <a:pt x="354" y="623"/>
                    <a:pt x="354" y="610"/>
                    <a:pt x="354" y="594"/>
                  </a:cubicBezTo>
                  <a:cubicBezTo>
                    <a:pt x="354" y="568"/>
                    <a:pt x="354" y="542"/>
                    <a:pt x="367" y="529"/>
                  </a:cubicBezTo>
                  <a:cubicBezTo>
                    <a:pt x="380" y="542"/>
                    <a:pt x="380" y="555"/>
                    <a:pt x="380" y="568"/>
                  </a:cubicBezTo>
                  <a:cubicBezTo>
                    <a:pt x="393" y="594"/>
                    <a:pt x="393" y="623"/>
                    <a:pt x="380" y="636"/>
                  </a:cubicBezTo>
                  <a:cubicBezTo>
                    <a:pt x="380" y="649"/>
                    <a:pt x="367" y="649"/>
                    <a:pt x="367" y="662"/>
                  </a:cubicBezTo>
                  <a:lnTo>
                    <a:pt x="419" y="662"/>
                  </a:lnTo>
                  <a:cubicBezTo>
                    <a:pt x="419" y="649"/>
                    <a:pt x="435" y="649"/>
                    <a:pt x="435" y="649"/>
                  </a:cubicBezTo>
                  <a:lnTo>
                    <a:pt x="435" y="636"/>
                  </a:lnTo>
                  <a:cubicBezTo>
                    <a:pt x="435" y="610"/>
                    <a:pt x="419" y="594"/>
                    <a:pt x="419" y="568"/>
                  </a:cubicBezTo>
                  <a:lnTo>
                    <a:pt x="419" y="542"/>
                  </a:lnTo>
                  <a:lnTo>
                    <a:pt x="419" y="513"/>
                  </a:lnTo>
                  <a:cubicBezTo>
                    <a:pt x="419" y="500"/>
                    <a:pt x="419" y="487"/>
                    <a:pt x="406" y="487"/>
                  </a:cubicBezTo>
                  <a:lnTo>
                    <a:pt x="406" y="461"/>
                  </a:lnTo>
                  <a:lnTo>
                    <a:pt x="406" y="432"/>
                  </a:lnTo>
                  <a:cubicBezTo>
                    <a:pt x="419" y="419"/>
                    <a:pt x="435" y="419"/>
                    <a:pt x="435" y="406"/>
                  </a:cubicBezTo>
                  <a:lnTo>
                    <a:pt x="461" y="406"/>
                  </a:lnTo>
                  <a:cubicBezTo>
                    <a:pt x="500" y="406"/>
                    <a:pt x="555" y="419"/>
                    <a:pt x="597" y="432"/>
                  </a:cubicBezTo>
                  <a:cubicBezTo>
                    <a:pt x="610" y="432"/>
                    <a:pt x="610" y="448"/>
                    <a:pt x="623" y="448"/>
                  </a:cubicBezTo>
                  <a:lnTo>
                    <a:pt x="704" y="448"/>
                  </a:lnTo>
                  <a:cubicBezTo>
                    <a:pt x="712" y="443"/>
                    <a:pt x="721" y="441"/>
                    <a:pt x="731" y="441"/>
                  </a:cubicBezTo>
                  <a:cubicBezTo>
                    <a:pt x="754" y="441"/>
                    <a:pt x="780" y="452"/>
                    <a:pt x="798" y="461"/>
                  </a:cubicBezTo>
                  <a:lnTo>
                    <a:pt x="798" y="500"/>
                  </a:lnTo>
                  <a:lnTo>
                    <a:pt x="811" y="487"/>
                  </a:lnTo>
                  <a:cubicBezTo>
                    <a:pt x="824" y="487"/>
                    <a:pt x="824" y="474"/>
                    <a:pt x="824" y="474"/>
                  </a:cubicBezTo>
                  <a:lnTo>
                    <a:pt x="840" y="474"/>
                  </a:lnTo>
                  <a:lnTo>
                    <a:pt x="840" y="487"/>
                  </a:lnTo>
                  <a:cubicBezTo>
                    <a:pt x="853" y="542"/>
                    <a:pt x="853" y="594"/>
                    <a:pt x="824" y="636"/>
                  </a:cubicBezTo>
                  <a:cubicBezTo>
                    <a:pt x="824" y="662"/>
                    <a:pt x="811" y="675"/>
                    <a:pt x="798" y="691"/>
                  </a:cubicBezTo>
                  <a:cubicBezTo>
                    <a:pt x="798" y="704"/>
                    <a:pt x="798" y="704"/>
                    <a:pt x="811" y="704"/>
                  </a:cubicBezTo>
                  <a:cubicBezTo>
                    <a:pt x="824" y="704"/>
                    <a:pt x="840" y="704"/>
                    <a:pt x="840" y="691"/>
                  </a:cubicBezTo>
                  <a:lnTo>
                    <a:pt x="866" y="691"/>
                  </a:lnTo>
                  <a:lnTo>
                    <a:pt x="866" y="675"/>
                  </a:lnTo>
                  <a:cubicBezTo>
                    <a:pt x="866" y="662"/>
                    <a:pt x="866" y="649"/>
                    <a:pt x="879" y="636"/>
                  </a:cubicBezTo>
                  <a:cubicBezTo>
                    <a:pt x="879" y="623"/>
                    <a:pt x="905" y="500"/>
                    <a:pt x="905" y="500"/>
                  </a:cubicBezTo>
                  <a:cubicBezTo>
                    <a:pt x="921" y="500"/>
                    <a:pt x="921" y="513"/>
                    <a:pt x="921" y="513"/>
                  </a:cubicBezTo>
                  <a:cubicBezTo>
                    <a:pt x="921" y="529"/>
                    <a:pt x="934" y="542"/>
                    <a:pt x="934" y="542"/>
                  </a:cubicBezTo>
                  <a:cubicBezTo>
                    <a:pt x="947" y="568"/>
                    <a:pt x="947" y="581"/>
                    <a:pt x="947" y="610"/>
                  </a:cubicBezTo>
                  <a:lnTo>
                    <a:pt x="947" y="623"/>
                  </a:lnTo>
                  <a:lnTo>
                    <a:pt x="947" y="649"/>
                  </a:lnTo>
                  <a:lnTo>
                    <a:pt x="947" y="691"/>
                  </a:lnTo>
                  <a:cubicBezTo>
                    <a:pt x="934" y="691"/>
                    <a:pt x="934" y="704"/>
                    <a:pt x="934" y="717"/>
                  </a:cubicBezTo>
                  <a:lnTo>
                    <a:pt x="973" y="704"/>
                  </a:lnTo>
                  <a:cubicBezTo>
                    <a:pt x="986" y="704"/>
                    <a:pt x="986" y="691"/>
                    <a:pt x="986" y="691"/>
                  </a:cubicBezTo>
                  <a:lnTo>
                    <a:pt x="1002" y="691"/>
                  </a:lnTo>
                  <a:lnTo>
                    <a:pt x="1002" y="675"/>
                  </a:lnTo>
                  <a:cubicBezTo>
                    <a:pt x="986" y="662"/>
                    <a:pt x="986" y="649"/>
                    <a:pt x="986" y="636"/>
                  </a:cubicBezTo>
                  <a:lnTo>
                    <a:pt x="986" y="568"/>
                  </a:lnTo>
                  <a:cubicBezTo>
                    <a:pt x="986" y="555"/>
                    <a:pt x="1002" y="542"/>
                    <a:pt x="1002" y="542"/>
                  </a:cubicBezTo>
                  <a:lnTo>
                    <a:pt x="1002" y="500"/>
                  </a:lnTo>
                  <a:lnTo>
                    <a:pt x="1015" y="487"/>
                  </a:lnTo>
                  <a:cubicBezTo>
                    <a:pt x="1015" y="461"/>
                    <a:pt x="1028" y="432"/>
                    <a:pt x="1015" y="419"/>
                  </a:cubicBezTo>
                  <a:cubicBezTo>
                    <a:pt x="1015" y="393"/>
                    <a:pt x="1002" y="367"/>
                    <a:pt x="1002" y="338"/>
                  </a:cubicBezTo>
                  <a:cubicBezTo>
                    <a:pt x="1002" y="325"/>
                    <a:pt x="1015" y="299"/>
                    <a:pt x="1015" y="286"/>
                  </a:cubicBezTo>
                  <a:cubicBezTo>
                    <a:pt x="1028" y="244"/>
                    <a:pt x="1028" y="218"/>
                    <a:pt x="1028" y="189"/>
                  </a:cubicBezTo>
                  <a:cubicBezTo>
                    <a:pt x="1028" y="163"/>
                    <a:pt x="1028" y="124"/>
                    <a:pt x="1015" y="95"/>
                  </a:cubicBezTo>
                  <a:cubicBezTo>
                    <a:pt x="1015" y="69"/>
                    <a:pt x="986" y="43"/>
                    <a:pt x="960" y="27"/>
                  </a:cubicBezTo>
                  <a:cubicBezTo>
                    <a:pt x="941" y="7"/>
                    <a:pt x="917" y="1"/>
                    <a:pt x="892" y="1"/>
                  </a:cubicBezTo>
                  <a:cubicBezTo>
                    <a:pt x="866" y="1"/>
                    <a:pt x="838" y="7"/>
                    <a:pt x="811" y="14"/>
                  </a:cubicBezTo>
                  <a:cubicBezTo>
                    <a:pt x="743" y="14"/>
                    <a:pt x="678" y="14"/>
                    <a:pt x="597"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731900" y="3330925"/>
              <a:ext cx="31050" cy="22300"/>
            </a:xfrm>
            <a:custGeom>
              <a:avLst/>
              <a:gdLst/>
              <a:ahLst/>
              <a:cxnLst/>
              <a:rect l="l" t="t" r="r" b="b"/>
              <a:pathLst>
                <a:path w="1242" h="892" extrusionOk="0">
                  <a:moveTo>
                    <a:pt x="879" y="1"/>
                  </a:moveTo>
                  <a:lnTo>
                    <a:pt x="879" y="17"/>
                  </a:lnTo>
                  <a:cubicBezTo>
                    <a:pt x="866" y="30"/>
                    <a:pt x="879" y="56"/>
                    <a:pt x="879" y="69"/>
                  </a:cubicBezTo>
                  <a:cubicBezTo>
                    <a:pt x="879" y="82"/>
                    <a:pt x="892" y="98"/>
                    <a:pt x="905" y="98"/>
                  </a:cubicBezTo>
                  <a:cubicBezTo>
                    <a:pt x="918" y="111"/>
                    <a:pt x="934" y="111"/>
                    <a:pt x="947" y="111"/>
                  </a:cubicBezTo>
                  <a:cubicBezTo>
                    <a:pt x="947" y="111"/>
                    <a:pt x="947" y="124"/>
                    <a:pt x="934" y="124"/>
                  </a:cubicBezTo>
                  <a:lnTo>
                    <a:pt x="892" y="124"/>
                  </a:lnTo>
                  <a:cubicBezTo>
                    <a:pt x="888" y="120"/>
                    <a:pt x="883" y="118"/>
                    <a:pt x="879" y="118"/>
                  </a:cubicBezTo>
                  <a:cubicBezTo>
                    <a:pt x="870" y="118"/>
                    <a:pt x="862" y="124"/>
                    <a:pt x="853" y="124"/>
                  </a:cubicBezTo>
                  <a:lnTo>
                    <a:pt x="743" y="124"/>
                  </a:lnTo>
                  <a:cubicBezTo>
                    <a:pt x="743" y="124"/>
                    <a:pt x="730" y="124"/>
                    <a:pt x="717" y="137"/>
                  </a:cubicBezTo>
                  <a:lnTo>
                    <a:pt x="691" y="137"/>
                  </a:lnTo>
                  <a:cubicBezTo>
                    <a:pt x="683" y="143"/>
                    <a:pt x="672" y="147"/>
                    <a:pt x="661" y="147"/>
                  </a:cubicBezTo>
                  <a:cubicBezTo>
                    <a:pt x="649" y="147"/>
                    <a:pt x="636" y="143"/>
                    <a:pt x="623" y="137"/>
                  </a:cubicBezTo>
                  <a:lnTo>
                    <a:pt x="432" y="137"/>
                  </a:lnTo>
                  <a:cubicBezTo>
                    <a:pt x="406" y="137"/>
                    <a:pt x="380" y="137"/>
                    <a:pt x="351" y="124"/>
                  </a:cubicBezTo>
                  <a:lnTo>
                    <a:pt x="312" y="124"/>
                  </a:lnTo>
                  <a:cubicBezTo>
                    <a:pt x="299" y="124"/>
                    <a:pt x="286" y="111"/>
                    <a:pt x="270" y="111"/>
                  </a:cubicBezTo>
                  <a:lnTo>
                    <a:pt x="231" y="111"/>
                  </a:lnTo>
                  <a:cubicBezTo>
                    <a:pt x="218" y="98"/>
                    <a:pt x="205" y="98"/>
                    <a:pt x="176" y="98"/>
                  </a:cubicBezTo>
                  <a:cubicBezTo>
                    <a:pt x="163" y="98"/>
                    <a:pt x="150" y="82"/>
                    <a:pt x="124" y="82"/>
                  </a:cubicBezTo>
                  <a:lnTo>
                    <a:pt x="95" y="98"/>
                  </a:lnTo>
                  <a:cubicBezTo>
                    <a:pt x="95" y="111"/>
                    <a:pt x="82" y="124"/>
                    <a:pt x="82" y="124"/>
                  </a:cubicBezTo>
                  <a:cubicBezTo>
                    <a:pt x="69" y="137"/>
                    <a:pt x="43" y="163"/>
                    <a:pt x="27" y="179"/>
                  </a:cubicBezTo>
                  <a:cubicBezTo>
                    <a:pt x="14" y="205"/>
                    <a:pt x="14" y="231"/>
                    <a:pt x="14" y="244"/>
                  </a:cubicBezTo>
                  <a:cubicBezTo>
                    <a:pt x="27" y="286"/>
                    <a:pt x="27" y="312"/>
                    <a:pt x="27" y="354"/>
                  </a:cubicBezTo>
                  <a:lnTo>
                    <a:pt x="27" y="461"/>
                  </a:lnTo>
                  <a:cubicBezTo>
                    <a:pt x="14" y="474"/>
                    <a:pt x="14" y="487"/>
                    <a:pt x="14" y="503"/>
                  </a:cubicBezTo>
                  <a:cubicBezTo>
                    <a:pt x="1" y="529"/>
                    <a:pt x="14" y="555"/>
                    <a:pt x="14" y="584"/>
                  </a:cubicBezTo>
                  <a:cubicBezTo>
                    <a:pt x="14" y="597"/>
                    <a:pt x="14" y="623"/>
                    <a:pt x="27" y="623"/>
                  </a:cubicBezTo>
                  <a:lnTo>
                    <a:pt x="43" y="597"/>
                  </a:lnTo>
                  <a:lnTo>
                    <a:pt x="43" y="555"/>
                  </a:lnTo>
                  <a:lnTo>
                    <a:pt x="43" y="422"/>
                  </a:lnTo>
                  <a:cubicBezTo>
                    <a:pt x="82" y="474"/>
                    <a:pt x="95" y="542"/>
                    <a:pt x="69" y="597"/>
                  </a:cubicBezTo>
                  <a:cubicBezTo>
                    <a:pt x="56" y="610"/>
                    <a:pt x="56" y="623"/>
                    <a:pt x="56" y="623"/>
                  </a:cubicBezTo>
                  <a:lnTo>
                    <a:pt x="69" y="636"/>
                  </a:lnTo>
                  <a:cubicBezTo>
                    <a:pt x="82" y="649"/>
                    <a:pt x="82" y="678"/>
                    <a:pt x="82" y="691"/>
                  </a:cubicBezTo>
                  <a:cubicBezTo>
                    <a:pt x="82" y="717"/>
                    <a:pt x="95" y="746"/>
                    <a:pt x="95" y="772"/>
                  </a:cubicBezTo>
                  <a:cubicBezTo>
                    <a:pt x="108" y="798"/>
                    <a:pt x="108" y="827"/>
                    <a:pt x="82" y="853"/>
                  </a:cubicBezTo>
                  <a:lnTo>
                    <a:pt x="108" y="853"/>
                  </a:lnTo>
                  <a:cubicBezTo>
                    <a:pt x="124" y="866"/>
                    <a:pt x="124" y="866"/>
                    <a:pt x="124" y="879"/>
                  </a:cubicBezTo>
                  <a:lnTo>
                    <a:pt x="176" y="879"/>
                  </a:lnTo>
                  <a:cubicBezTo>
                    <a:pt x="189" y="866"/>
                    <a:pt x="189" y="866"/>
                    <a:pt x="189" y="853"/>
                  </a:cubicBezTo>
                  <a:lnTo>
                    <a:pt x="205" y="853"/>
                  </a:lnTo>
                  <a:lnTo>
                    <a:pt x="205" y="840"/>
                  </a:lnTo>
                  <a:cubicBezTo>
                    <a:pt x="205" y="827"/>
                    <a:pt x="205" y="827"/>
                    <a:pt x="189" y="811"/>
                  </a:cubicBezTo>
                  <a:cubicBezTo>
                    <a:pt x="163" y="772"/>
                    <a:pt x="150" y="746"/>
                    <a:pt x="163" y="704"/>
                  </a:cubicBezTo>
                  <a:lnTo>
                    <a:pt x="163" y="665"/>
                  </a:lnTo>
                  <a:cubicBezTo>
                    <a:pt x="176" y="649"/>
                    <a:pt x="176" y="649"/>
                    <a:pt x="176" y="636"/>
                  </a:cubicBezTo>
                  <a:cubicBezTo>
                    <a:pt x="176" y="623"/>
                    <a:pt x="176" y="610"/>
                    <a:pt x="189" y="597"/>
                  </a:cubicBezTo>
                  <a:lnTo>
                    <a:pt x="205" y="568"/>
                  </a:lnTo>
                  <a:lnTo>
                    <a:pt x="205" y="584"/>
                  </a:lnTo>
                  <a:lnTo>
                    <a:pt x="218" y="584"/>
                  </a:lnTo>
                  <a:cubicBezTo>
                    <a:pt x="231" y="584"/>
                    <a:pt x="231" y="555"/>
                    <a:pt x="231" y="542"/>
                  </a:cubicBezTo>
                  <a:cubicBezTo>
                    <a:pt x="244" y="542"/>
                    <a:pt x="244" y="529"/>
                    <a:pt x="257" y="529"/>
                  </a:cubicBezTo>
                  <a:lnTo>
                    <a:pt x="257" y="516"/>
                  </a:lnTo>
                  <a:cubicBezTo>
                    <a:pt x="270" y="516"/>
                    <a:pt x="270" y="516"/>
                    <a:pt x="270" y="503"/>
                  </a:cubicBezTo>
                  <a:lnTo>
                    <a:pt x="286" y="503"/>
                  </a:lnTo>
                  <a:cubicBezTo>
                    <a:pt x="299" y="516"/>
                    <a:pt x="312" y="529"/>
                    <a:pt x="325" y="529"/>
                  </a:cubicBezTo>
                  <a:cubicBezTo>
                    <a:pt x="338" y="542"/>
                    <a:pt x="367" y="555"/>
                    <a:pt x="393" y="555"/>
                  </a:cubicBezTo>
                  <a:cubicBezTo>
                    <a:pt x="406" y="568"/>
                    <a:pt x="432" y="568"/>
                    <a:pt x="461" y="568"/>
                  </a:cubicBezTo>
                  <a:cubicBezTo>
                    <a:pt x="500" y="568"/>
                    <a:pt x="555" y="568"/>
                    <a:pt x="610" y="555"/>
                  </a:cubicBezTo>
                  <a:lnTo>
                    <a:pt x="675" y="555"/>
                  </a:lnTo>
                  <a:cubicBezTo>
                    <a:pt x="691" y="568"/>
                    <a:pt x="704" y="597"/>
                    <a:pt x="704" y="623"/>
                  </a:cubicBezTo>
                  <a:cubicBezTo>
                    <a:pt x="717" y="649"/>
                    <a:pt x="704" y="678"/>
                    <a:pt x="717" y="704"/>
                  </a:cubicBezTo>
                  <a:cubicBezTo>
                    <a:pt x="717" y="717"/>
                    <a:pt x="717" y="717"/>
                    <a:pt x="730" y="730"/>
                  </a:cubicBezTo>
                  <a:lnTo>
                    <a:pt x="730" y="798"/>
                  </a:lnTo>
                  <a:lnTo>
                    <a:pt x="730" y="840"/>
                  </a:lnTo>
                  <a:cubicBezTo>
                    <a:pt x="730" y="840"/>
                    <a:pt x="717" y="840"/>
                    <a:pt x="717" y="853"/>
                  </a:cubicBezTo>
                  <a:cubicBezTo>
                    <a:pt x="717" y="866"/>
                    <a:pt x="730" y="879"/>
                    <a:pt x="730" y="879"/>
                  </a:cubicBezTo>
                  <a:lnTo>
                    <a:pt x="743" y="892"/>
                  </a:lnTo>
                  <a:lnTo>
                    <a:pt x="785" y="892"/>
                  </a:lnTo>
                  <a:cubicBezTo>
                    <a:pt x="798" y="892"/>
                    <a:pt x="811" y="892"/>
                    <a:pt x="811" y="879"/>
                  </a:cubicBezTo>
                  <a:cubicBezTo>
                    <a:pt x="811" y="879"/>
                    <a:pt x="798" y="866"/>
                    <a:pt x="811" y="866"/>
                  </a:cubicBezTo>
                  <a:cubicBezTo>
                    <a:pt x="824" y="879"/>
                    <a:pt x="824" y="879"/>
                    <a:pt x="837" y="879"/>
                  </a:cubicBezTo>
                  <a:lnTo>
                    <a:pt x="837" y="866"/>
                  </a:lnTo>
                  <a:lnTo>
                    <a:pt x="853" y="866"/>
                  </a:lnTo>
                  <a:cubicBezTo>
                    <a:pt x="853" y="853"/>
                    <a:pt x="837" y="840"/>
                    <a:pt x="824" y="840"/>
                  </a:cubicBezTo>
                  <a:cubicBezTo>
                    <a:pt x="811" y="811"/>
                    <a:pt x="811" y="798"/>
                    <a:pt x="811" y="772"/>
                  </a:cubicBezTo>
                  <a:cubicBezTo>
                    <a:pt x="798" y="759"/>
                    <a:pt x="798" y="746"/>
                    <a:pt x="811" y="730"/>
                  </a:cubicBezTo>
                  <a:cubicBezTo>
                    <a:pt x="811" y="717"/>
                    <a:pt x="824" y="704"/>
                    <a:pt x="824" y="691"/>
                  </a:cubicBezTo>
                  <a:cubicBezTo>
                    <a:pt x="837" y="678"/>
                    <a:pt x="837" y="649"/>
                    <a:pt x="837" y="623"/>
                  </a:cubicBezTo>
                  <a:cubicBezTo>
                    <a:pt x="853" y="636"/>
                    <a:pt x="866" y="636"/>
                    <a:pt x="879" y="636"/>
                  </a:cubicBezTo>
                  <a:lnTo>
                    <a:pt x="892" y="623"/>
                  </a:lnTo>
                  <a:cubicBezTo>
                    <a:pt x="905" y="623"/>
                    <a:pt x="918" y="623"/>
                    <a:pt x="934" y="610"/>
                  </a:cubicBezTo>
                  <a:lnTo>
                    <a:pt x="934" y="597"/>
                  </a:lnTo>
                  <a:cubicBezTo>
                    <a:pt x="947" y="584"/>
                    <a:pt x="973" y="568"/>
                    <a:pt x="986" y="542"/>
                  </a:cubicBezTo>
                  <a:lnTo>
                    <a:pt x="986" y="474"/>
                  </a:lnTo>
                  <a:cubicBezTo>
                    <a:pt x="999" y="448"/>
                    <a:pt x="1015" y="422"/>
                    <a:pt x="1028" y="393"/>
                  </a:cubicBezTo>
                  <a:lnTo>
                    <a:pt x="1041" y="393"/>
                  </a:lnTo>
                  <a:cubicBezTo>
                    <a:pt x="1041" y="393"/>
                    <a:pt x="1054" y="393"/>
                    <a:pt x="1054" y="380"/>
                  </a:cubicBezTo>
                  <a:cubicBezTo>
                    <a:pt x="1067" y="380"/>
                    <a:pt x="1080" y="393"/>
                    <a:pt x="1096" y="393"/>
                  </a:cubicBezTo>
                  <a:cubicBezTo>
                    <a:pt x="1096" y="393"/>
                    <a:pt x="1096" y="380"/>
                    <a:pt x="1109" y="380"/>
                  </a:cubicBezTo>
                  <a:lnTo>
                    <a:pt x="1122" y="380"/>
                  </a:lnTo>
                  <a:lnTo>
                    <a:pt x="1122" y="367"/>
                  </a:lnTo>
                  <a:cubicBezTo>
                    <a:pt x="1135" y="341"/>
                    <a:pt x="1122" y="325"/>
                    <a:pt x="1109" y="299"/>
                  </a:cubicBezTo>
                  <a:cubicBezTo>
                    <a:pt x="1109" y="286"/>
                    <a:pt x="1109" y="286"/>
                    <a:pt x="1122" y="273"/>
                  </a:cubicBezTo>
                  <a:lnTo>
                    <a:pt x="1122" y="205"/>
                  </a:lnTo>
                  <a:lnTo>
                    <a:pt x="1122" y="179"/>
                  </a:lnTo>
                  <a:cubicBezTo>
                    <a:pt x="1135" y="179"/>
                    <a:pt x="1135" y="192"/>
                    <a:pt x="1148" y="192"/>
                  </a:cubicBezTo>
                  <a:cubicBezTo>
                    <a:pt x="1161" y="205"/>
                    <a:pt x="1177" y="205"/>
                    <a:pt x="1190" y="205"/>
                  </a:cubicBezTo>
                  <a:cubicBezTo>
                    <a:pt x="1190" y="205"/>
                    <a:pt x="1190" y="192"/>
                    <a:pt x="1203" y="192"/>
                  </a:cubicBezTo>
                  <a:cubicBezTo>
                    <a:pt x="1216" y="179"/>
                    <a:pt x="1229" y="179"/>
                    <a:pt x="1242" y="179"/>
                  </a:cubicBezTo>
                  <a:lnTo>
                    <a:pt x="1242" y="163"/>
                  </a:lnTo>
                  <a:lnTo>
                    <a:pt x="1242" y="150"/>
                  </a:lnTo>
                  <a:lnTo>
                    <a:pt x="1229" y="137"/>
                  </a:lnTo>
                  <a:cubicBezTo>
                    <a:pt x="1216" y="137"/>
                    <a:pt x="1216" y="124"/>
                    <a:pt x="1203" y="124"/>
                  </a:cubicBezTo>
                  <a:lnTo>
                    <a:pt x="1148" y="124"/>
                  </a:lnTo>
                  <a:cubicBezTo>
                    <a:pt x="1135" y="124"/>
                    <a:pt x="1122" y="111"/>
                    <a:pt x="1122" y="111"/>
                  </a:cubicBezTo>
                  <a:cubicBezTo>
                    <a:pt x="1135" y="111"/>
                    <a:pt x="1148" y="98"/>
                    <a:pt x="1177" y="98"/>
                  </a:cubicBezTo>
                  <a:cubicBezTo>
                    <a:pt x="1177" y="98"/>
                    <a:pt x="1190" y="98"/>
                    <a:pt x="1190" y="82"/>
                  </a:cubicBezTo>
                  <a:cubicBezTo>
                    <a:pt x="1190" y="82"/>
                    <a:pt x="1203" y="82"/>
                    <a:pt x="1203" y="69"/>
                  </a:cubicBezTo>
                  <a:cubicBezTo>
                    <a:pt x="1216" y="56"/>
                    <a:pt x="1229" y="30"/>
                    <a:pt x="1229" y="1"/>
                  </a:cubicBezTo>
                  <a:lnTo>
                    <a:pt x="1229" y="1"/>
                  </a:lnTo>
                  <a:cubicBezTo>
                    <a:pt x="1216" y="17"/>
                    <a:pt x="1216" y="30"/>
                    <a:pt x="1203" y="43"/>
                  </a:cubicBezTo>
                  <a:cubicBezTo>
                    <a:pt x="1190" y="56"/>
                    <a:pt x="1190" y="69"/>
                    <a:pt x="1177" y="69"/>
                  </a:cubicBezTo>
                  <a:cubicBezTo>
                    <a:pt x="1167" y="73"/>
                    <a:pt x="1159" y="75"/>
                    <a:pt x="1152" y="75"/>
                  </a:cubicBezTo>
                  <a:cubicBezTo>
                    <a:pt x="1138" y="75"/>
                    <a:pt x="1126" y="69"/>
                    <a:pt x="1109" y="69"/>
                  </a:cubicBezTo>
                  <a:lnTo>
                    <a:pt x="1096" y="69"/>
                  </a:lnTo>
                  <a:cubicBezTo>
                    <a:pt x="1079" y="54"/>
                    <a:pt x="1059" y="47"/>
                    <a:pt x="1039" y="47"/>
                  </a:cubicBezTo>
                  <a:cubicBezTo>
                    <a:pt x="1025" y="47"/>
                    <a:pt x="1011" y="50"/>
                    <a:pt x="999" y="56"/>
                  </a:cubicBezTo>
                  <a:cubicBezTo>
                    <a:pt x="986" y="69"/>
                    <a:pt x="973" y="69"/>
                    <a:pt x="960" y="82"/>
                  </a:cubicBezTo>
                  <a:cubicBezTo>
                    <a:pt x="947" y="82"/>
                    <a:pt x="934" y="82"/>
                    <a:pt x="918" y="69"/>
                  </a:cubicBezTo>
                  <a:cubicBezTo>
                    <a:pt x="892" y="69"/>
                    <a:pt x="892" y="30"/>
                    <a:pt x="879"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547325" y="3326225"/>
              <a:ext cx="31025" cy="22300"/>
            </a:xfrm>
            <a:custGeom>
              <a:avLst/>
              <a:gdLst/>
              <a:ahLst/>
              <a:cxnLst/>
              <a:rect l="l" t="t" r="r" b="b"/>
              <a:pathLst>
                <a:path w="1241" h="892" extrusionOk="0">
                  <a:moveTo>
                    <a:pt x="878" y="1"/>
                  </a:moveTo>
                  <a:cubicBezTo>
                    <a:pt x="865" y="27"/>
                    <a:pt x="878" y="43"/>
                    <a:pt x="878" y="69"/>
                  </a:cubicBezTo>
                  <a:cubicBezTo>
                    <a:pt x="878" y="82"/>
                    <a:pt x="891" y="82"/>
                    <a:pt x="904" y="95"/>
                  </a:cubicBezTo>
                  <a:cubicBezTo>
                    <a:pt x="913" y="95"/>
                    <a:pt x="921" y="101"/>
                    <a:pt x="931" y="101"/>
                  </a:cubicBezTo>
                  <a:cubicBezTo>
                    <a:pt x="936" y="101"/>
                    <a:pt x="941" y="99"/>
                    <a:pt x="946" y="95"/>
                  </a:cubicBezTo>
                  <a:lnTo>
                    <a:pt x="946" y="95"/>
                  </a:lnTo>
                  <a:cubicBezTo>
                    <a:pt x="946" y="108"/>
                    <a:pt x="946" y="108"/>
                    <a:pt x="930" y="124"/>
                  </a:cubicBezTo>
                  <a:cubicBezTo>
                    <a:pt x="917" y="124"/>
                    <a:pt x="904" y="108"/>
                    <a:pt x="891" y="108"/>
                  </a:cubicBezTo>
                  <a:cubicBezTo>
                    <a:pt x="878" y="108"/>
                    <a:pt x="865" y="108"/>
                    <a:pt x="849" y="124"/>
                  </a:cubicBezTo>
                  <a:lnTo>
                    <a:pt x="716" y="124"/>
                  </a:lnTo>
                  <a:cubicBezTo>
                    <a:pt x="716" y="124"/>
                    <a:pt x="703" y="137"/>
                    <a:pt x="687" y="137"/>
                  </a:cubicBezTo>
                  <a:lnTo>
                    <a:pt x="460" y="137"/>
                  </a:lnTo>
                  <a:cubicBezTo>
                    <a:pt x="444" y="137"/>
                    <a:pt x="444" y="124"/>
                    <a:pt x="431" y="124"/>
                  </a:cubicBezTo>
                  <a:cubicBezTo>
                    <a:pt x="414" y="124"/>
                    <a:pt x="396" y="130"/>
                    <a:pt x="378" y="130"/>
                  </a:cubicBezTo>
                  <a:cubicBezTo>
                    <a:pt x="369" y="130"/>
                    <a:pt x="360" y="128"/>
                    <a:pt x="350" y="124"/>
                  </a:cubicBezTo>
                  <a:lnTo>
                    <a:pt x="311" y="124"/>
                  </a:lnTo>
                  <a:cubicBezTo>
                    <a:pt x="298" y="108"/>
                    <a:pt x="282" y="108"/>
                    <a:pt x="269" y="108"/>
                  </a:cubicBezTo>
                  <a:cubicBezTo>
                    <a:pt x="256" y="108"/>
                    <a:pt x="243" y="108"/>
                    <a:pt x="230" y="95"/>
                  </a:cubicBezTo>
                  <a:lnTo>
                    <a:pt x="175" y="95"/>
                  </a:lnTo>
                  <a:cubicBezTo>
                    <a:pt x="162" y="82"/>
                    <a:pt x="149" y="82"/>
                    <a:pt x="120" y="82"/>
                  </a:cubicBezTo>
                  <a:cubicBezTo>
                    <a:pt x="107" y="82"/>
                    <a:pt x="94" y="82"/>
                    <a:pt x="94" y="95"/>
                  </a:cubicBezTo>
                  <a:cubicBezTo>
                    <a:pt x="81" y="95"/>
                    <a:pt x="81" y="108"/>
                    <a:pt x="81" y="124"/>
                  </a:cubicBezTo>
                  <a:cubicBezTo>
                    <a:pt x="55" y="137"/>
                    <a:pt x="39" y="150"/>
                    <a:pt x="26" y="176"/>
                  </a:cubicBezTo>
                  <a:cubicBezTo>
                    <a:pt x="13" y="205"/>
                    <a:pt x="13" y="218"/>
                    <a:pt x="13" y="244"/>
                  </a:cubicBezTo>
                  <a:cubicBezTo>
                    <a:pt x="13" y="286"/>
                    <a:pt x="26" y="312"/>
                    <a:pt x="26" y="338"/>
                  </a:cubicBezTo>
                  <a:lnTo>
                    <a:pt x="26" y="461"/>
                  </a:lnTo>
                  <a:cubicBezTo>
                    <a:pt x="13" y="474"/>
                    <a:pt x="13" y="487"/>
                    <a:pt x="13" y="500"/>
                  </a:cubicBezTo>
                  <a:cubicBezTo>
                    <a:pt x="0" y="529"/>
                    <a:pt x="13" y="542"/>
                    <a:pt x="13" y="568"/>
                  </a:cubicBezTo>
                  <a:cubicBezTo>
                    <a:pt x="13" y="581"/>
                    <a:pt x="13" y="623"/>
                    <a:pt x="26" y="623"/>
                  </a:cubicBezTo>
                  <a:lnTo>
                    <a:pt x="39" y="594"/>
                  </a:lnTo>
                  <a:lnTo>
                    <a:pt x="39" y="555"/>
                  </a:lnTo>
                  <a:lnTo>
                    <a:pt x="39" y="406"/>
                  </a:lnTo>
                  <a:cubicBezTo>
                    <a:pt x="81" y="461"/>
                    <a:pt x="81" y="542"/>
                    <a:pt x="68" y="594"/>
                  </a:cubicBezTo>
                  <a:cubicBezTo>
                    <a:pt x="55" y="610"/>
                    <a:pt x="55" y="610"/>
                    <a:pt x="55" y="623"/>
                  </a:cubicBezTo>
                  <a:lnTo>
                    <a:pt x="68" y="636"/>
                  </a:lnTo>
                  <a:cubicBezTo>
                    <a:pt x="81" y="649"/>
                    <a:pt x="81" y="675"/>
                    <a:pt x="81" y="691"/>
                  </a:cubicBezTo>
                  <a:cubicBezTo>
                    <a:pt x="81" y="717"/>
                    <a:pt x="94" y="743"/>
                    <a:pt x="94" y="772"/>
                  </a:cubicBezTo>
                  <a:cubicBezTo>
                    <a:pt x="107" y="798"/>
                    <a:pt x="107" y="824"/>
                    <a:pt x="81" y="837"/>
                  </a:cubicBezTo>
                  <a:cubicBezTo>
                    <a:pt x="94" y="853"/>
                    <a:pt x="107" y="853"/>
                    <a:pt x="107" y="853"/>
                  </a:cubicBezTo>
                  <a:cubicBezTo>
                    <a:pt x="107" y="853"/>
                    <a:pt x="120" y="866"/>
                    <a:pt x="120" y="879"/>
                  </a:cubicBezTo>
                  <a:lnTo>
                    <a:pt x="175" y="879"/>
                  </a:lnTo>
                  <a:cubicBezTo>
                    <a:pt x="188" y="866"/>
                    <a:pt x="188" y="853"/>
                    <a:pt x="188" y="853"/>
                  </a:cubicBezTo>
                  <a:lnTo>
                    <a:pt x="201" y="837"/>
                  </a:lnTo>
                  <a:cubicBezTo>
                    <a:pt x="201" y="824"/>
                    <a:pt x="201" y="811"/>
                    <a:pt x="188" y="798"/>
                  </a:cubicBezTo>
                  <a:cubicBezTo>
                    <a:pt x="162" y="772"/>
                    <a:pt x="149" y="730"/>
                    <a:pt x="162" y="691"/>
                  </a:cubicBezTo>
                  <a:lnTo>
                    <a:pt x="162" y="662"/>
                  </a:lnTo>
                  <a:cubicBezTo>
                    <a:pt x="175" y="649"/>
                    <a:pt x="175" y="636"/>
                    <a:pt x="175" y="623"/>
                  </a:cubicBezTo>
                  <a:cubicBezTo>
                    <a:pt x="175" y="623"/>
                    <a:pt x="175" y="610"/>
                    <a:pt x="188" y="594"/>
                  </a:cubicBezTo>
                  <a:lnTo>
                    <a:pt x="201" y="568"/>
                  </a:lnTo>
                  <a:lnTo>
                    <a:pt x="201" y="581"/>
                  </a:lnTo>
                  <a:lnTo>
                    <a:pt x="217" y="581"/>
                  </a:lnTo>
                  <a:cubicBezTo>
                    <a:pt x="230" y="568"/>
                    <a:pt x="230" y="555"/>
                    <a:pt x="230" y="542"/>
                  </a:cubicBezTo>
                  <a:lnTo>
                    <a:pt x="256" y="513"/>
                  </a:lnTo>
                  <a:lnTo>
                    <a:pt x="269" y="500"/>
                  </a:lnTo>
                  <a:lnTo>
                    <a:pt x="282" y="500"/>
                  </a:lnTo>
                  <a:cubicBezTo>
                    <a:pt x="298" y="513"/>
                    <a:pt x="311" y="513"/>
                    <a:pt x="324" y="529"/>
                  </a:cubicBezTo>
                  <a:cubicBezTo>
                    <a:pt x="337" y="542"/>
                    <a:pt x="363" y="555"/>
                    <a:pt x="392" y="555"/>
                  </a:cubicBezTo>
                  <a:cubicBezTo>
                    <a:pt x="405" y="555"/>
                    <a:pt x="431" y="568"/>
                    <a:pt x="444" y="568"/>
                  </a:cubicBezTo>
                  <a:cubicBezTo>
                    <a:pt x="499" y="568"/>
                    <a:pt x="554" y="568"/>
                    <a:pt x="593" y="555"/>
                  </a:cubicBezTo>
                  <a:cubicBezTo>
                    <a:pt x="612" y="555"/>
                    <a:pt x="630" y="549"/>
                    <a:pt x="644" y="549"/>
                  </a:cubicBezTo>
                  <a:cubicBezTo>
                    <a:pt x="651" y="549"/>
                    <a:pt x="657" y="551"/>
                    <a:pt x="661" y="555"/>
                  </a:cubicBezTo>
                  <a:cubicBezTo>
                    <a:pt x="687" y="568"/>
                    <a:pt x="703" y="594"/>
                    <a:pt x="703" y="623"/>
                  </a:cubicBezTo>
                  <a:cubicBezTo>
                    <a:pt x="716" y="649"/>
                    <a:pt x="703" y="675"/>
                    <a:pt x="716" y="704"/>
                  </a:cubicBezTo>
                  <a:cubicBezTo>
                    <a:pt x="716" y="704"/>
                    <a:pt x="716" y="717"/>
                    <a:pt x="729" y="730"/>
                  </a:cubicBezTo>
                  <a:lnTo>
                    <a:pt x="729" y="785"/>
                  </a:lnTo>
                  <a:lnTo>
                    <a:pt x="729" y="824"/>
                  </a:lnTo>
                  <a:cubicBezTo>
                    <a:pt x="729" y="837"/>
                    <a:pt x="716" y="837"/>
                    <a:pt x="716" y="837"/>
                  </a:cubicBezTo>
                  <a:cubicBezTo>
                    <a:pt x="716" y="853"/>
                    <a:pt x="729" y="866"/>
                    <a:pt x="729" y="879"/>
                  </a:cubicBezTo>
                  <a:lnTo>
                    <a:pt x="742" y="892"/>
                  </a:lnTo>
                  <a:lnTo>
                    <a:pt x="784" y="892"/>
                  </a:lnTo>
                  <a:cubicBezTo>
                    <a:pt x="797" y="892"/>
                    <a:pt x="810" y="892"/>
                    <a:pt x="810" y="879"/>
                  </a:cubicBezTo>
                  <a:cubicBezTo>
                    <a:pt x="810" y="879"/>
                    <a:pt x="797" y="866"/>
                    <a:pt x="810" y="866"/>
                  </a:cubicBezTo>
                  <a:lnTo>
                    <a:pt x="836" y="866"/>
                  </a:lnTo>
                  <a:lnTo>
                    <a:pt x="849" y="853"/>
                  </a:lnTo>
                  <a:cubicBezTo>
                    <a:pt x="849" y="853"/>
                    <a:pt x="836" y="837"/>
                    <a:pt x="823" y="824"/>
                  </a:cubicBezTo>
                  <a:cubicBezTo>
                    <a:pt x="810" y="811"/>
                    <a:pt x="810" y="785"/>
                    <a:pt x="810" y="772"/>
                  </a:cubicBezTo>
                  <a:cubicBezTo>
                    <a:pt x="797" y="756"/>
                    <a:pt x="797" y="743"/>
                    <a:pt x="810" y="730"/>
                  </a:cubicBezTo>
                  <a:cubicBezTo>
                    <a:pt x="810" y="717"/>
                    <a:pt x="823" y="704"/>
                    <a:pt x="823" y="691"/>
                  </a:cubicBezTo>
                  <a:cubicBezTo>
                    <a:pt x="836" y="662"/>
                    <a:pt x="836" y="649"/>
                    <a:pt x="836" y="623"/>
                  </a:cubicBezTo>
                  <a:lnTo>
                    <a:pt x="891" y="623"/>
                  </a:lnTo>
                  <a:cubicBezTo>
                    <a:pt x="904" y="610"/>
                    <a:pt x="917" y="610"/>
                    <a:pt x="930" y="610"/>
                  </a:cubicBezTo>
                  <a:lnTo>
                    <a:pt x="930" y="594"/>
                  </a:lnTo>
                  <a:cubicBezTo>
                    <a:pt x="946" y="568"/>
                    <a:pt x="972" y="568"/>
                    <a:pt x="972" y="542"/>
                  </a:cubicBezTo>
                  <a:cubicBezTo>
                    <a:pt x="985" y="513"/>
                    <a:pt x="985" y="500"/>
                    <a:pt x="985" y="474"/>
                  </a:cubicBezTo>
                  <a:cubicBezTo>
                    <a:pt x="998" y="448"/>
                    <a:pt x="1011" y="419"/>
                    <a:pt x="1027" y="393"/>
                  </a:cubicBezTo>
                  <a:lnTo>
                    <a:pt x="1027" y="380"/>
                  </a:lnTo>
                  <a:lnTo>
                    <a:pt x="1040" y="393"/>
                  </a:lnTo>
                  <a:lnTo>
                    <a:pt x="1053" y="380"/>
                  </a:lnTo>
                  <a:cubicBezTo>
                    <a:pt x="1066" y="380"/>
                    <a:pt x="1079" y="393"/>
                    <a:pt x="1092" y="393"/>
                  </a:cubicBezTo>
                  <a:cubicBezTo>
                    <a:pt x="1092" y="380"/>
                    <a:pt x="1092" y="380"/>
                    <a:pt x="1108" y="367"/>
                  </a:cubicBezTo>
                  <a:lnTo>
                    <a:pt x="1121" y="367"/>
                  </a:lnTo>
                  <a:cubicBezTo>
                    <a:pt x="1134" y="338"/>
                    <a:pt x="1121" y="312"/>
                    <a:pt x="1108" y="299"/>
                  </a:cubicBezTo>
                  <a:lnTo>
                    <a:pt x="1108" y="270"/>
                  </a:lnTo>
                  <a:cubicBezTo>
                    <a:pt x="1121" y="244"/>
                    <a:pt x="1121" y="231"/>
                    <a:pt x="1121" y="205"/>
                  </a:cubicBezTo>
                  <a:lnTo>
                    <a:pt x="1121" y="189"/>
                  </a:lnTo>
                  <a:lnTo>
                    <a:pt x="1121" y="176"/>
                  </a:lnTo>
                  <a:cubicBezTo>
                    <a:pt x="1134" y="176"/>
                    <a:pt x="1134" y="189"/>
                    <a:pt x="1147" y="189"/>
                  </a:cubicBezTo>
                  <a:cubicBezTo>
                    <a:pt x="1156" y="189"/>
                    <a:pt x="1164" y="196"/>
                    <a:pt x="1174" y="196"/>
                  </a:cubicBezTo>
                  <a:cubicBezTo>
                    <a:pt x="1179" y="196"/>
                    <a:pt x="1184" y="194"/>
                    <a:pt x="1189" y="189"/>
                  </a:cubicBezTo>
                  <a:lnTo>
                    <a:pt x="1202" y="189"/>
                  </a:lnTo>
                  <a:cubicBezTo>
                    <a:pt x="1215" y="176"/>
                    <a:pt x="1228" y="176"/>
                    <a:pt x="1241" y="163"/>
                  </a:cubicBezTo>
                  <a:lnTo>
                    <a:pt x="1241" y="150"/>
                  </a:lnTo>
                  <a:lnTo>
                    <a:pt x="1228" y="137"/>
                  </a:lnTo>
                  <a:cubicBezTo>
                    <a:pt x="1215" y="124"/>
                    <a:pt x="1215" y="124"/>
                    <a:pt x="1202" y="124"/>
                  </a:cubicBezTo>
                  <a:lnTo>
                    <a:pt x="1189" y="108"/>
                  </a:lnTo>
                  <a:cubicBezTo>
                    <a:pt x="1189" y="108"/>
                    <a:pt x="1173" y="108"/>
                    <a:pt x="1160" y="124"/>
                  </a:cubicBezTo>
                  <a:lnTo>
                    <a:pt x="1147" y="124"/>
                  </a:lnTo>
                  <a:cubicBezTo>
                    <a:pt x="1134" y="124"/>
                    <a:pt x="1121" y="108"/>
                    <a:pt x="1121" y="95"/>
                  </a:cubicBezTo>
                  <a:lnTo>
                    <a:pt x="1173" y="95"/>
                  </a:lnTo>
                  <a:cubicBezTo>
                    <a:pt x="1173" y="82"/>
                    <a:pt x="1189" y="82"/>
                    <a:pt x="1189" y="82"/>
                  </a:cubicBezTo>
                  <a:lnTo>
                    <a:pt x="1202" y="69"/>
                  </a:lnTo>
                  <a:cubicBezTo>
                    <a:pt x="1215" y="43"/>
                    <a:pt x="1228" y="27"/>
                    <a:pt x="1228" y="1"/>
                  </a:cubicBezTo>
                  <a:cubicBezTo>
                    <a:pt x="1215" y="1"/>
                    <a:pt x="1215" y="14"/>
                    <a:pt x="1202" y="27"/>
                  </a:cubicBezTo>
                  <a:cubicBezTo>
                    <a:pt x="1189" y="43"/>
                    <a:pt x="1189" y="56"/>
                    <a:pt x="1160" y="69"/>
                  </a:cubicBezTo>
                  <a:lnTo>
                    <a:pt x="1092" y="69"/>
                  </a:lnTo>
                  <a:cubicBezTo>
                    <a:pt x="1077" y="54"/>
                    <a:pt x="1057" y="47"/>
                    <a:pt x="1038" y="47"/>
                  </a:cubicBezTo>
                  <a:cubicBezTo>
                    <a:pt x="1024" y="47"/>
                    <a:pt x="1010" y="51"/>
                    <a:pt x="998" y="56"/>
                  </a:cubicBezTo>
                  <a:cubicBezTo>
                    <a:pt x="985" y="56"/>
                    <a:pt x="972" y="69"/>
                    <a:pt x="959" y="69"/>
                  </a:cubicBezTo>
                  <a:cubicBezTo>
                    <a:pt x="955" y="73"/>
                    <a:pt x="950" y="75"/>
                    <a:pt x="945" y="75"/>
                  </a:cubicBezTo>
                  <a:cubicBezTo>
                    <a:pt x="936" y="75"/>
                    <a:pt x="926" y="69"/>
                    <a:pt x="917" y="69"/>
                  </a:cubicBezTo>
                  <a:cubicBezTo>
                    <a:pt x="891" y="69"/>
                    <a:pt x="878" y="27"/>
                    <a:pt x="878"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581750" y="3348175"/>
              <a:ext cx="35075" cy="21250"/>
            </a:xfrm>
            <a:custGeom>
              <a:avLst/>
              <a:gdLst/>
              <a:ahLst/>
              <a:cxnLst/>
              <a:rect l="l" t="t" r="r" b="b"/>
              <a:pathLst>
                <a:path w="1403" h="850" extrusionOk="0">
                  <a:moveTo>
                    <a:pt x="282" y="1"/>
                  </a:moveTo>
                  <a:cubicBezTo>
                    <a:pt x="256" y="1"/>
                    <a:pt x="217" y="1"/>
                    <a:pt x="188" y="14"/>
                  </a:cubicBezTo>
                  <a:cubicBezTo>
                    <a:pt x="169" y="14"/>
                    <a:pt x="148" y="11"/>
                    <a:pt x="128" y="11"/>
                  </a:cubicBezTo>
                  <a:cubicBezTo>
                    <a:pt x="108" y="11"/>
                    <a:pt x="88" y="14"/>
                    <a:pt x="68" y="27"/>
                  </a:cubicBezTo>
                  <a:cubicBezTo>
                    <a:pt x="68" y="27"/>
                    <a:pt x="55" y="40"/>
                    <a:pt x="39" y="56"/>
                  </a:cubicBezTo>
                  <a:cubicBezTo>
                    <a:pt x="26" y="56"/>
                    <a:pt x="26" y="69"/>
                    <a:pt x="26" y="82"/>
                  </a:cubicBezTo>
                  <a:cubicBezTo>
                    <a:pt x="13" y="95"/>
                    <a:pt x="13" y="121"/>
                    <a:pt x="13" y="137"/>
                  </a:cubicBezTo>
                  <a:lnTo>
                    <a:pt x="13" y="231"/>
                  </a:lnTo>
                  <a:lnTo>
                    <a:pt x="13" y="364"/>
                  </a:lnTo>
                  <a:lnTo>
                    <a:pt x="13" y="432"/>
                  </a:lnTo>
                  <a:cubicBezTo>
                    <a:pt x="13" y="445"/>
                    <a:pt x="0" y="474"/>
                    <a:pt x="0" y="487"/>
                  </a:cubicBezTo>
                  <a:cubicBezTo>
                    <a:pt x="0" y="500"/>
                    <a:pt x="0" y="500"/>
                    <a:pt x="13" y="513"/>
                  </a:cubicBezTo>
                  <a:cubicBezTo>
                    <a:pt x="13" y="526"/>
                    <a:pt x="0" y="542"/>
                    <a:pt x="13" y="555"/>
                  </a:cubicBezTo>
                  <a:lnTo>
                    <a:pt x="13" y="607"/>
                  </a:lnTo>
                  <a:cubicBezTo>
                    <a:pt x="13" y="607"/>
                    <a:pt x="13" y="623"/>
                    <a:pt x="26" y="636"/>
                  </a:cubicBezTo>
                  <a:lnTo>
                    <a:pt x="55" y="649"/>
                  </a:lnTo>
                  <a:cubicBezTo>
                    <a:pt x="55" y="623"/>
                    <a:pt x="39" y="607"/>
                    <a:pt x="39" y="594"/>
                  </a:cubicBezTo>
                  <a:cubicBezTo>
                    <a:pt x="55" y="581"/>
                    <a:pt x="55" y="555"/>
                    <a:pt x="39" y="542"/>
                  </a:cubicBezTo>
                  <a:lnTo>
                    <a:pt x="39" y="526"/>
                  </a:lnTo>
                  <a:cubicBezTo>
                    <a:pt x="26" y="513"/>
                    <a:pt x="55" y="500"/>
                    <a:pt x="55" y="474"/>
                  </a:cubicBezTo>
                  <a:cubicBezTo>
                    <a:pt x="55" y="461"/>
                    <a:pt x="39" y="445"/>
                    <a:pt x="39" y="432"/>
                  </a:cubicBezTo>
                  <a:cubicBezTo>
                    <a:pt x="26" y="393"/>
                    <a:pt x="39" y="351"/>
                    <a:pt x="39" y="312"/>
                  </a:cubicBezTo>
                  <a:cubicBezTo>
                    <a:pt x="26" y="270"/>
                    <a:pt x="26" y="244"/>
                    <a:pt x="39" y="202"/>
                  </a:cubicBezTo>
                  <a:cubicBezTo>
                    <a:pt x="39" y="244"/>
                    <a:pt x="55" y="283"/>
                    <a:pt x="68" y="325"/>
                  </a:cubicBezTo>
                  <a:cubicBezTo>
                    <a:pt x="94" y="364"/>
                    <a:pt x="107" y="406"/>
                    <a:pt x="94" y="461"/>
                  </a:cubicBezTo>
                  <a:cubicBezTo>
                    <a:pt x="94" y="474"/>
                    <a:pt x="81" y="500"/>
                    <a:pt x="68" y="513"/>
                  </a:cubicBezTo>
                  <a:cubicBezTo>
                    <a:pt x="68" y="526"/>
                    <a:pt x="55" y="526"/>
                    <a:pt x="68" y="542"/>
                  </a:cubicBezTo>
                  <a:lnTo>
                    <a:pt x="68" y="555"/>
                  </a:lnTo>
                  <a:cubicBezTo>
                    <a:pt x="81" y="568"/>
                    <a:pt x="81" y="594"/>
                    <a:pt x="81" y="607"/>
                  </a:cubicBezTo>
                  <a:cubicBezTo>
                    <a:pt x="81" y="636"/>
                    <a:pt x="94" y="675"/>
                    <a:pt x="94" y="704"/>
                  </a:cubicBezTo>
                  <a:lnTo>
                    <a:pt x="94" y="743"/>
                  </a:lnTo>
                  <a:cubicBezTo>
                    <a:pt x="81" y="743"/>
                    <a:pt x="81" y="756"/>
                    <a:pt x="81" y="756"/>
                  </a:cubicBezTo>
                  <a:cubicBezTo>
                    <a:pt x="68" y="769"/>
                    <a:pt x="68" y="769"/>
                    <a:pt x="81" y="769"/>
                  </a:cubicBezTo>
                  <a:lnTo>
                    <a:pt x="94" y="785"/>
                  </a:lnTo>
                  <a:cubicBezTo>
                    <a:pt x="94" y="785"/>
                    <a:pt x="94" y="798"/>
                    <a:pt x="107" y="811"/>
                  </a:cubicBezTo>
                  <a:cubicBezTo>
                    <a:pt x="107" y="817"/>
                    <a:pt x="110" y="821"/>
                    <a:pt x="115" y="821"/>
                  </a:cubicBezTo>
                  <a:cubicBezTo>
                    <a:pt x="121" y="821"/>
                    <a:pt x="128" y="817"/>
                    <a:pt x="136" y="811"/>
                  </a:cubicBezTo>
                  <a:lnTo>
                    <a:pt x="175" y="811"/>
                  </a:lnTo>
                  <a:cubicBezTo>
                    <a:pt x="175" y="798"/>
                    <a:pt x="162" y="798"/>
                    <a:pt x="162" y="785"/>
                  </a:cubicBezTo>
                  <a:lnTo>
                    <a:pt x="162" y="756"/>
                  </a:lnTo>
                  <a:lnTo>
                    <a:pt x="149" y="756"/>
                  </a:lnTo>
                  <a:lnTo>
                    <a:pt x="149" y="743"/>
                  </a:lnTo>
                  <a:cubicBezTo>
                    <a:pt x="136" y="717"/>
                    <a:pt x="136" y="688"/>
                    <a:pt x="136" y="675"/>
                  </a:cubicBezTo>
                  <a:lnTo>
                    <a:pt x="136" y="636"/>
                  </a:lnTo>
                  <a:lnTo>
                    <a:pt x="136" y="623"/>
                  </a:lnTo>
                  <a:lnTo>
                    <a:pt x="149" y="594"/>
                  </a:lnTo>
                  <a:cubicBezTo>
                    <a:pt x="149" y="636"/>
                    <a:pt x="162" y="662"/>
                    <a:pt x="175" y="688"/>
                  </a:cubicBezTo>
                  <a:cubicBezTo>
                    <a:pt x="188" y="704"/>
                    <a:pt x="188" y="717"/>
                    <a:pt x="201" y="730"/>
                  </a:cubicBezTo>
                  <a:lnTo>
                    <a:pt x="201" y="743"/>
                  </a:lnTo>
                  <a:lnTo>
                    <a:pt x="201" y="769"/>
                  </a:lnTo>
                  <a:lnTo>
                    <a:pt x="201" y="785"/>
                  </a:lnTo>
                  <a:lnTo>
                    <a:pt x="217" y="785"/>
                  </a:lnTo>
                  <a:cubicBezTo>
                    <a:pt x="217" y="785"/>
                    <a:pt x="230" y="798"/>
                    <a:pt x="230" y="811"/>
                  </a:cubicBezTo>
                  <a:cubicBezTo>
                    <a:pt x="230" y="811"/>
                    <a:pt x="230" y="824"/>
                    <a:pt x="243" y="824"/>
                  </a:cubicBezTo>
                  <a:cubicBezTo>
                    <a:pt x="250" y="824"/>
                    <a:pt x="270" y="827"/>
                    <a:pt x="287" y="827"/>
                  </a:cubicBezTo>
                  <a:cubicBezTo>
                    <a:pt x="304" y="827"/>
                    <a:pt x="318" y="824"/>
                    <a:pt x="311" y="811"/>
                  </a:cubicBezTo>
                  <a:cubicBezTo>
                    <a:pt x="311" y="811"/>
                    <a:pt x="311" y="798"/>
                    <a:pt x="298" y="798"/>
                  </a:cubicBezTo>
                  <a:cubicBezTo>
                    <a:pt x="298" y="798"/>
                    <a:pt x="298" y="785"/>
                    <a:pt x="282" y="785"/>
                  </a:cubicBezTo>
                  <a:cubicBezTo>
                    <a:pt x="282" y="769"/>
                    <a:pt x="282" y="756"/>
                    <a:pt x="269" y="743"/>
                  </a:cubicBezTo>
                  <a:cubicBezTo>
                    <a:pt x="269" y="730"/>
                    <a:pt x="256" y="730"/>
                    <a:pt x="256" y="717"/>
                  </a:cubicBezTo>
                  <a:cubicBezTo>
                    <a:pt x="243" y="704"/>
                    <a:pt x="243" y="688"/>
                    <a:pt x="243" y="675"/>
                  </a:cubicBezTo>
                  <a:cubicBezTo>
                    <a:pt x="230" y="649"/>
                    <a:pt x="230" y="607"/>
                    <a:pt x="230" y="568"/>
                  </a:cubicBezTo>
                  <a:lnTo>
                    <a:pt x="230" y="555"/>
                  </a:lnTo>
                  <a:cubicBezTo>
                    <a:pt x="243" y="568"/>
                    <a:pt x="243" y="568"/>
                    <a:pt x="256" y="581"/>
                  </a:cubicBezTo>
                  <a:lnTo>
                    <a:pt x="256" y="594"/>
                  </a:lnTo>
                  <a:lnTo>
                    <a:pt x="269" y="594"/>
                  </a:lnTo>
                  <a:lnTo>
                    <a:pt x="269" y="581"/>
                  </a:lnTo>
                  <a:lnTo>
                    <a:pt x="269" y="542"/>
                  </a:lnTo>
                  <a:cubicBezTo>
                    <a:pt x="282" y="526"/>
                    <a:pt x="298" y="526"/>
                    <a:pt x="298" y="513"/>
                  </a:cubicBezTo>
                  <a:lnTo>
                    <a:pt x="311" y="513"/>
                  </a:lnTo>
                  <a:lnTo>
                    <a:pt x="311" y="526"/>
                  </a:lnTo>
                  <a:cubicBezTo>
                    <a:pt x="324" y="526"/>
                    <a:pt x="324" y="542"/>
                    <a:pt x="337" y="555"/>
                  </a:cubicBezTo>
                  <a:lnTo>
                    <a:pt x="350" y="568"/>
                  </a:lnTo>
                  <a:lnTo>
                    <a:pt x="350" y="555"/>
                  </a:lnTo>
                  <a:lnTo>
                    <a:pt x="350" y="542"/>
                  </a:lnTo>
                  <a:lnTo>
                    <a:pt x="350" y="513"/>
                  </a:lnTo>
                  <a:lnTo>
                    <a:pt x="337" y="500"/>
                  </a:lnTo>
                  <a:cubicBezTo>
                    <a:pt x="337" y="487"/>
                    <a:pt x="350" y="487"/>
                    <a:pt x="363" y="474"/>
                  </a:cubicBezTo>
                  <a:lnTo>
                    <a:pt x="379" y="474"/>
                  </a:lnTo>
                  <a:cubicBezTo>
                    <a:pt x="444" y="500"/>
                    <a:pt x="512" y="500"/>
                    <a:pt x="580" y="500"/>
                  </a:cubicBezTo>
                  <a:cubicBezTo>
                    <a:pt x="635" y="500"/>
                    <a:pt x="703" y="487"/>
                    <a:pt x="755" y="487"/>
                  </a:cubicBezTo>
                  <a:lnTo>
                    <a:pt x="755" y="568"/>
                  </a:lnTo>
                  <a:cubicBezTo>
                    <a:pt x="755" y="581"/>
                    <a:pt x="768" y="594"/>
                    <a:pt x="755" y="607"/>
                  </a:cubicBezTo>
                  <a:lnTo>
                    <a:pt x="755" y="623"/>
                  </a:lnTo>
                  <a:lnTo>
                    <a:pt x="742" y="636"/>
                  </a:lnTo>
                  <a:cubicBezTo>
                    <a:pt x="742" y="662"/>
                    <a:pt x="755" y="704"/>
                    <a:pt x="742" y="730"/>
                  </a:cubicBezTo>
                  <a:lnTo>
                    <a:pt x="742" y="743"/>
                  </a:lnTo>
                  <a:cubicBezTo>
                    <a:pt x="729" y="756"/>
                    <a:pt x="742" y="769"/>
                    <a:pt x="742" y="798"/>
                  </a:cubicBezTo>
                  <a:lnTo>
                    <a:pt x="742" y="811"/>
                  </a:lnTo>
                  <a:lnTo>
                    <a:pt x="755" y="811"/>
                  </a:lnTo>
                  <a:lnTo>
                    <a:pt x="755" y="837"/>
                  </a:lnTo>
                  <a:lnTo>
                    <a:pt x="810" y="837"/>
                  </a:lnTo>
                  <a:lnTo>
                    <a:pt x="810" y="811"/>
                  </a:lnTo>
                  <a:cubicBezTo>
                    <a:pt x="810" y="811"/>
                    <a:pt x="797" y="811"/>
                    <a:pt x="797" y="798"/>
                  </a:cubicBezTo>
                  <a:cubicBezTo>
                    <a:pt x="784" y="785"/>
                    <a:pt x="784" y="769"/>
                    <a:pt x="797" y="756"/>
                  </a:cubicBezTo>
                  <a:cubicBezTo>
                    <a:pt x="810" y="756"/>
                    <a:pt x="823" y="756"/>
                    <a:pt x="836" y="743"/>
                  </a:cubicBezTo>
                  <a:cubicBezTo>
                    <a:pt x="836" y="730"/>
                    <a:pt x="836" y="730"/>
                    <a:pt x="823" y="717"/>
                  </a:cubicBezTo>
                  <a:cubicBezTo>
                    <a:pt x="823" y="704"/>
                    <a:pt x="810" y="688"/>
                    <a:pt x="810" y="688"/>
                  </a:cubicBezTo>
                  <a:lnTo>
                    <a:pt x="797" y="675"/>
                  </a:lnTo>
                  <a:lnTo>
                    <a:pt x="810" y="675"/>
                  </a:lnTo>
                  <a:cubicBezTo>
                    <a:pt x="810" y="662"/>
                    <a:pt x="823" y="649"/>
                    <a:pt x="823" y="636"/>
                  </a:cubicBezTo>
                  <a:cubicBezTo>
                    <a:pt x="836" y="623"/>
                    <a:pt x="836" y="607"/>
                    <a:pt x="849" y="607"/>
                  </a:cubicBezTo>
                  <a:cubicBezTo>
                    <a:pt x="865" y="636"/>
                    <a:pt x="865" y="675"/>
                    <a:pt x="865" y="704"/>
                  </a:cubicBezTo>
                  <a:lnTo>
                    <a:pt x="865" y="730"/>
                  </a:lnTo>
                  <a:cubicBezTo>
                    <a:pt x="865" y="730"/>
                    <a:pt x="865" y="743"/>
                    <a:pt x="878" y="743"/>
                  </a:cubicBezTo>
                  <a:cubicBezTo>
                    <a:pt x="878" y="743"/>
                    <a:pt x="891" y="743"/>
                    <a:pt x="891" y="756"/>
                  </a:cubicBezTo>
                  <a:cubicBezTo>
                    <a:pt x="891" y="769"/>
                    <a:pt x="904" y="769"/>
                    <a:pt x="917" y="769"/>
                  </a:cubicBezTo>
                  <a:lnTo>
                    <a:pt x="946" y="769"/>
                  </a:lnTo>
                  <a:cubicBezTo>
                    <a:pt x="946" y="743"/>
                    <a:pt x="930" y="730"/>
                    <a:pt x="917" y="717"/>
                  </a:cubicBezTo>
                  <a:lnTo>
                    <a:pt x="904" y="717"/>
                  </a:lnTo>
                  <a:lnTo>
                    <a:pt x="904" y="704"/>
                  </a:lnTo>
                  <a:cubicBezTo>
                    <a:pt x="904" y="675"/>
                    <a:pt x="904" y="649"/>
                    <a:pt x="917" y="636"/>
                  </a:cubicBezTo>
                  <a:cubicBezTo>
                    <a:pt x="917" y="623"/>
                    <a:pt x="930" y="607"/>
                    <a:pt x="917" y="607"/>
                  </a:cubicBezTo>
                  <a:lnTo>
                    <a:pt x="917" y="568"/>
                  </a:lnTo>
                  <a:cubicBezTo>
                    <a:pt x="930" y="581"/>
                    <a:pt x="946" y="594"/>
                    <a:pt x="959" y="594"/>
                  </a:cubicBezTo>
                  <a:lnTo>
                    <a:pt x="985" y="594"/>
                  </a:lnTo>
                  <a:lnTo>
                    <a:pt x="985" y="581"/>
                  </a:lnTo>
                  <a:lnTo>
                    <a:pt x="998" y="581"/>
                  </a:lnTo>
                  <a:cubicBezTo>
                    <a:pt x="1011" y="594"/>
                    <a:pt x="1027" y="594"/>
                    <a:pt x="1040" y="594"/>
                  </a:cubicBezTo>
                  <a:lnTo>
                    <a:pt x="1053" y="581"/>
                  </a:lnTo>
                  <a:lnTo>
                    <a:pt x="1066" y="594"/>
                  </a:lnTo>
                  <a:cubicBezTo>
                    <a:pt x="1079" y="594"/>
                    <a:pt x="1079" y="594"/>
                    <a:pt x="1079" y="607"/>
                  </a:cubicBezTo>
                  <a:cubicBezTo>
                    <a:pt x="1092" y="607"/>
                    <a:pt x="1092" y="623"/>
                    <a:pt x="1092" y="636"/>
                  </a:cubicBezTo>
                  <a:cubicBezTo>
                    <a:pt x="1092" y="636"/>
                    <a:pt x="1108" y="649"/>
                    <a:pt x="1108" y="662"/>
                  </a:cubicBezTo>
                  <a:cubicBezTo>
                    <a:pt x="1121" y="675"/>
                    <a:pt x="1108" y="704"/>
                    <a:pt x="1121" y="717"/>
                  </a:cubicBezTo>
                  <a:lnTo>
                    <a:pt x="1121" y="730"/>
                  </a:lnTo>
                  <a:cubicBezTo>
                    <a:pt x="1134" y="730"/>
                    <a:pt x="1134" y="743"/>
                    <a:pt x="1134" y="743"/>
                  </a:cubicBezTo>
                  <a:cubicBezTo>
                    <a:pt x="1134" y="769"/>
                    <a:pt x="1134" y="798"/>
                    <a:pt x="1121" y="811"/>
                  </a:cubicBezTo>
                  <a:cubicBezTo>
                    <a:pt x="1121" y="824"/>
                    <a:pt x="1121" y="824"/>
                    <a:pt x="1134" y="837"/>
                  </a:cubicBezTo>
                  <a:lnTo>
                    <a:pt x="1134" y="850"/>
                  </a:lnTo>
                  <a:lnTo>
                    <a:pt x="1147" y="850"/>
                  </a:lnTo>
                  <a:cubicBezTo>
                    <a:pt x="1160" y="850"/>
                    <a:pt x="1189" y="850"/>
                    <a:pt x="1189" y="837"/>
                  </a:cubicBezTo>
                  <a:cubicBezTo>
                    <a:pt x="1173" y="824"/>
                    <a:pt x="1173" y="811"/>
                    <a:pt x="1160" y="811"/>
                  </a:cubicBezTo>
                  <a:lnTo>
                    <a:pt x="1160" y="798"/>
                  </a:lnTo>
                  <a:cubicBezTo>
                    <a:pt x="1147" y="798"/>
                    <a:pt x="1147" y="785"/>
                    <a:pt x="1147" y="785"/>
                  </a:cubicBezTo>
                  <a:cubicBezTo>
                    <a:pt x="1147" y="756"/>
                    <a:pt x="1160" y="743"/>
                    <a:pt x="1160" y="717"/>
                  </a:cubicBezTo>
                  <a:lnTo>
                    <a:pt x="1160" y="688"/>
                  </a:lnTo>
                  <a:cubicBezTo>
                    <a:pt x="1173" y="688"/>
                    <a:pt x="1160" y="675"/>
                    <a:pt x="1160" y="662"/>
                  </a:cubicBezTo>
                  <a:lnTo>
                    <a:pt x="1160" y="649"/>
                  </a:lnTo>
                  <a:cubicBezTo>
                    <a:pt x="1160" y="636"/>
                    <a:pt x="1160" y="636"/>
                    <a:pt x="1173" y="623"/>
                  </a:cubicBezTo>
                  <a:lnTo>
                    <a:pt x="1173" y="607"/>
                  </a:lnTo>
                  <a:cubicBezTo>
                    <a:pt x="1189" y="607"/>
                    <a:pt x="1189" y="594"/>
                    <a:pt x="1202" y="594"/>
                  </a:cubicBezTo>
                  <a:cubicBezTo>
                    <a:pt x="1202" y="581"/>
                    <a:pt x="1215" y="581"/>
                    <a:pt x="1215" y="568"/>
                  </a:cubicBezTo>
                  <a:cubicBezTo>
                    <a:pt x="1241" y="568"/>
                    <a:pt x="1254" y="555"/>
                    <a:pt x="1254" y="542"/>
                  </a:cubicBezTo>
                  <a:cubicBezTo>
                    <a:pt x="1254" y="526"/>
                    <a:pt x="1254" y="513"/>
                    <a:pt x="1270" y="513"/>
                  </a:cubicBezTo>
                  <a:lnTo>
                    <a:pt x="1309" y="513"/>
                  </a:lnTo>
                  <a:cubicBezTo>
                    <a:pt x="1322" y="500"/>
                    <a:pt x="1322" y="487"/>
                    <a:pt x="1322" y="461"/>
                  </a:cubicBezTo>
                  <a:lnTo>
                    <a:pt x="1322" y="419"/>
                  </a:lnTo>
                  <a:lnTo>
                    <a:pt x="1335" y="419"/>
                  </a:lnTo>
                  <a:cubicBezTo>
                    <a:pt x="1364" y="419"/>
                    <a:pt x="1390" y="406"/>
                    <a:pt x="1403" y="393"/>
                  </a:cubicBezTo>
                  <a:lnTo>
                    <a:pt x="1403" y="380"/>
                  </a:lnTo>
                  <a:cubicBezTo>
                    <a:pt x="1403" y="380"/>
                    <a:pt x="1403" y="364"/>
                    <a:pt x="1390" y="364"/>
                  </a:cubicBezTo>
                  <a:lnTo>
                    <a:pt x="1364" y="364"/>
                  </a:lnTo>
                  <a:cubicBezTo>
                    <a:pt x="1351" y="364"/>
                    <a:pt x="1335" y="380"/>
                    <a:pt x="1322" y="380"/>
                  </a:cubicBezTo>
                  <a:cubicBezTo>
                    <a:pt x="1313" y="368"/>
                    <a:pt x="1297" y="358"/>
                    <a:pt x="1284" y="358"/>
                  </a:cubicBezTo>
                  <a:cubicBezTo>
                    <a:pt x="1279" y="358"/>
                    <a:pt x="1274" y="360"/>
                    <a:pt x="1270" y="364"/>
                  </a:cubicBezTo>
                  <a:lnTo>
                    <a:pt x="1241" y="364"/>
                  </a:lnTo>
                  <a:cubicBezTo>
                    <a:pt x="1241" y="380"/>
                    <a:pt x="1228" y="380"/>
                    <a:pt x="1228" y="380"/>
                  </a:cubicBezTo>
                  <a:cubicBezTo>
                    <a:pt x="1215" y="380"/>
                    <a:pt x="1215" y="364"/>
                    <a:pt x="1202" y="364"/>
                  </a:cubicBezTo>
                  <a:cubicBezTo>
                    <a:pt x="1189" y="364"/>
                    <a:pt x="1173" y="380"/>
                    <a:pt x="1160" y="380"/>
                  </a:cubicBezTo>
                  <a:lnTo>
                    <a:pt x="1092" y="380"/>
                  </a:lnTo>
                  <a:cubicBezTo>
                    <a:pt x="1092" y="364"/>
                    <a:pt x="1092" y="351"/>
                    <a:pt x="1108" y="338"/>
                  </a:cubicBezTo>
                  <a:cubicBezTo>
                    <a:pt x="1108" y="325"/>
                    <a:pt x="1121" y="325"/>
                    <a:pt x="1134" y="325"/>
                  </a:cubicBezTo>
                  <a:cubicBezTo>
                    <a:pt x="1147" y="325"/>
                    <a:pt x="1147" y="338"/>
                    <a:pt x="1160" y="338"/>
                  </a:cubicBezTo>
                  <a:lnTo>
                    <a:pt x="1215" y="338"/>
                  </a:lnTo>
                  <a:cubicBezTo>
                    <a:pt x="1228" y="325"/>
                    <a:pt x="1228" y="325"/>
                    <a:pt x="1241" y="312"/>
                  </a:cubicBezTo>
                  <a:cubicBezTo>
                    <a:pt x="1241" y="299"/>
                    <a:pt x="1228" y="283"/>
                    <a:pt x="1228" y="270"/>
                  </a:cubicBezTo>
                  <a:lnTo>
                    <a:pt x="1228" y="257"/>
                  </a:lnTo>
                  <a:lnTo>
                    <a:pt x="1228" y="244"/>
                  </a:lnTo>
                  <a:cubicBezTo>
                    <a:pt x="1228" y="218"/>
                    <a:pt x="1241" y="176"/>
                    <a:pt x="1254" y="137"/>
                  </a:cubicBezTo>
                  <a:lnTo>
                    <a:pt x="1270" y="137"/>
                  </a:lnTo>
                  <a:cubicBezTo>
                    <a:pt x="1309" y="137"/>
                    <a:pt x="1335" y="121"/>
                    <a:pt x="1351" y="82"/>
                  </a:cubicBezTo>
                  <a:lnTo>
                    <a:pt x="1364" y="82"/>
                  </a:lnTo>
                  <a:lnTo>
                    <a:pt x="1351" y="69"/>
                  </a:lnTo>
                  <a:lnTo>
                    <a:pt x="1283" y="69"/>
                  </a:lnTo>
                  <a:cubicBezTo>
                    <a:pt x="1283" y="69"/>
                    <a:pt x="1277" y="75"/>
                    <a:pt x="1269" y="75"/>
                  </a:cubicBezTo>
                  <a:cubicBezTo>
                    <a:pt x="1264" y="75"/>
                    <a:pt x="1259" y="73"/>
                    <a:pt x="1254" y="69"/>
                  </a:cubicBezTo>
                  <a:cubicBezTo>
                    <a:pt x="1241" y="69"/>
                    <a:pt x="1241" y="56"/>
                    <a:pt x="1228" y="40"/>
                  </a:cubicBezTo>
                  <a:lnTo>
                    <a:pt x="1215" y="40"/>
                  </a:lnTo>
                  <a:cubicBezTo>
                    <a:pt x="1202" y="40"/>
                    <a:pt x="1202" y="27"/>
                    <a:pt x="1202" y="27"/>
                  </a:cubicBezTo>
                  <a:cubicBezTo>
                    <a:pt x="1194" y="12"/>
                    <a:pt x="1181" y="5"/>
                    <a:pt x="1167" y="5"/>
                  </a:cubicBezTo>
                  <a:cubicBezTo>
                    <a:pt x="1156" y="5"/>
                    <a:pt x="1145" y="8"/>
                    <a:pt x="1134" y="14"/>
                  </a:cubicBezTo>
                  <a:cubicBezTo>
                    <a:pt x="1121" y="27"/>
                    <a:pt x="1108" y="56"/>
                    <a:pt x="1066" y="56"/>
                  </a:cubicBezTo>
                  <a:cubicBezTo>
                    <a:pt x="1053" y="56"/>
                    <a:pt x="1040" y="40"/>
                    <a:pt x="1027" y="40"/>
                  </a:cubicBezTo>
                  <a:cubicBezTo>
                    <a:pt x="1011" y="40"/>
                    <a:pt x="985" y="56"/>
                    <a:pt x="972" y="56"/>
                  </a:cubicBezTo>
                  <a:cubicBezTo>
                    <a:pt x="946" y="56"/>
                    <a:pt x="904" y="40"/>
                    <a:pt x="878" y="40"/>
                  </a:cubicBezTo>
                  <a:cubicBezTo>
                    <a:pt x="865" y="40"/>
                    <a:pt x="836" y="56"/>
                    <a:pt x="810" y="56"/>
                  </a:cubicBezTo>
                  <a:cubicBezTo>
                    <a:pt x="784" y="56"/>
                    <a:pt x="755" y="56"/>
                    <a:pt x="742" y="69"/>
                  </a:cubicBezTo>
                  <a:cubicBezTo>
                    <a:pt x="687" y="69"/>
                    <a:pt x="635" y="56"/>
                    <a:pt x="580" y="56"/>
                  </a:cubicBezTo>
                  <a:cubicBezTo>
                    <a:pt x="512" y="40"/>
                    <a:pt x="444" y="27"/>
                    <a:pt x="379" y="14"/>
                  </a:cubicBezTo>
                  <a:cubicBezTo>
                    <a:pt x="350" y="14"/>
                    <a:pt x="311" y="1"/>
                    <a:pt x="282"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9" name="Google Shape;219;p2"/>
          <p:cNvGrpSpPr/>
          <p:nvPr/>
        </p:nvGrpSpPr>
        <p:grpSpPr>
          <a:xfrm>
            <a:off x="3327847" y="5251605"/>
            <a:ext cx="6440259" cy="1606399"/>
            <a:chOff x="1578025" y="3447725"/>
            <a:chExt cx="680750" cy="169800"/>
          </a:xfrm>
        </p:grpSpPr>
        <p:sp>
          <p:nvSpPr>
            <p:cNvPr id="220" name="Google Shape;220;p2"/>
            <p:cNvSpPr/>
            <p:nvPr/>
          </p:nvSpPr>
          <p:spPr>
            <a:xfrm>
              <a:off x="1597975" y="3447725"/>
              <a:ext cx="13875" cy="73575"/>
            </a:xfrm>
            <a:custGeom>
              <a:avLst/>
              <a:gdLst/>
              <a:ahLst/>
              <a:cxnLst/>
              <a:rect l="l" t="t" r="r" b="b"/>
              <a:pathLst>
                <a:path w="555" h="2943" extrusionOk="0">
                  <a:moveTo>
                    <a:pt x="0" y="1"/>
                  </a:moveTo>
                  <a:lnTo>
                    <a:pt x="282" y="2862"/>
                  </a:lnTo>
                  <a:lnTo>
                    <a:pt x="554" y="2943"/>
                  </a:lnTo>
                  <a:lnTo>
                    <a:pt x="473"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1597975" y="3447725"/>
              <a:ext cx="8425" cy="30725"/>
            </a:xfrm>
            <a:custGeom>
              <a:avLst/>
              <a:gdLst/>
              <a:ahLst/>
              <a:cxnLst/>
              <a:rect l="l" t="t" r="r" b="b"/>
              <a:pathLst>
                <a:path w="337" h="1229" extrusionOk="0">
                  <a:moveTo>
                    <a:pt x="0" y="1"/>
                  </a:moveTo>
                  <a:lnTo>
                    <a:pt x="120" y="1229"/>
                  </a:lnTo>
                  <a:lnTo>
                    <a:pt x="81" y="56"/>
                  </a:lnTo>
                  <a:lnTo>
                    <a:pt x="33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1606375" y="3447725"/>
              <a:ext cx="5475" cy="73575"/>
            </a:xfrm>
            <a:custGeom>
              <a:avLst/>
              <a:gdLst/>
              <a:ahLst/>
              <a:cxnLst/>
              <a:rect l="l" t="t" r="r" b="b"/>
              <a:pathLst>
                <a:path w="219" h="2943" extrusionOk="0">
                  <a:moveTo>
                    <a:pt x="1" y="1"/>
                  </a:moveTo>
                  <a:lnTo>
                    <a:pt x="40" y="2891"/>
                  </a:lnTo>
                  <a:lnTo>
                    <a:pt x="218" y="2943"/>
                  </a:lnTo>
                  <a:lnTo>
                    <a:pt x="13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1714025" y="3459875"/>
              <a:ext cx="12500" cy="92850"/>
            </a:xfrm>
            <a:custGeom>
              <a:avLst/>
              <a:gdLst/>
              <a:ahLst/>
              <a:cxnLst/>
              <a:rect l="l" t="t" r="r" b="b"/>
              <a:pathLst>
                <a:path w="500" h="3714" extrusionOk="0">
                  <a:moveTo>
                    <a:pt x="1" y="1"/>
                  </a:moveTo>
                  <a:lnTo>
                    <a:pt x="231" y="3646"/>
                  </a:lnTo>
                  <a:lnTo>
                    <a:pt x="500" y="3714"/>
                  </a:lnTo>
                  <a:lnTo>
                    <a:pt x="500" y="56"/>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1714025" y="3459875"/>
              <a:ext cx="8125" cy="57375"/>
            </a:xfrm>
            <a:custGeom>
              <a:avLst/>
              <a:gdLst/>
              <a:ahLst/>
              <a:cxnLst/>
              <a:rect l="l" t="t" r="r" b="b"/>
              <a:pathLst>
                <a:path w="325" h="2295" extrusionOk="0">
                  <a:moveTo>
                    <a:pt x="1" y="1"/>
                  </a:moveTo>
                  <a:lnTo>
                    <a:pt x="150" y="2294"/>
                  </a:lnTo>
                  <a:lnTo>
                    <a:pt x="150" y="2294"/>
                  </a:lnTo>
                  <a:cubicBezTo>
                    <a:pt x="148" y="2251"/>
                    <a:pt x="82" y="69"/>
                    <a:pt x="82" y="69"/>
                  </a:cubicBezTo>
                  <a:lnTo>
                    <a:pt x="325" y="43"/>
                  </a:lnTo>
                  <a:lnTo>
                    <a:pt x="1" y="1"/>
                  </a:lnTo>
                  <a:close/>
                  <a:moveTo>
                    <a:pt x="150" y="2294"/>
                  </a:moveTo>
                  <a:cubicBezTo>
                    <a:pt x="150" y="2295"/>
                    <a:pt x="150" y="2295"/>
                    <a:pt x="150" y="2295"/>
                  </a:cubicBezTo>
                  <a:cubicBezTo>
                    <a:pt x="150" y="2295"/>
                    <a:pt x="150" y="2295"/>
                    <a:pt x="150" y="2295"/>
                  </a:cubicBezTo>
                  <a:lnTo>
                    <a:pt x="150" y="2294"/>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1722125" y="3460925"/>
              <a:ext cx="4400" cy="91800"/>
            </a:xfrm>
            <a:custGeom>
              <a:avLst/>
              <a:gdLst/>
              <a:ahLst/>
              <a:cxnLst/>
              <a:rect l="l" t="t" r="r" b="b"/>
              <a:pathLst>
                <a:path w="176" h="3672" extrusionOk="0">
                  <a:moveTo>
                    <a:pt x="1" y="1"/>
                  </a:moveTo>
                  <a:lnTo>
                    <a:pt x="56" y="3630"/>
                  </a:lnTo>
                  <a:lnTo>
                    <a:pt x="176" y="3672"/>
                  </a:lnTo>
                  <a:lnTo>
                    <a:pt x="176" y="14"/>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1838625" y="3482800"/>
              <a:ext cx="14200" cy="114475"/>
            </a:xfrm>
            <a:custGeom>
              <a:avLst/>
              <a:gdLst/>
              <a:ahLst/>
              <a:cxnLst/>
              <a:rect l="l" t="t" r="r" b="b"/>
              <a:pathLst>
                <a:path w="568" h="4579" extrusionOk="0">
                  <a:moveTo>
                    <a:pt x="0" y="1"/>
                  </a:moveTo>
                  <a:lnTo>
                    <a:pt x="282" y="4485"/>
                  </a:lnTo>
                  <a:lnTo>
                    <a:pt x="567" y="4579"/>
                  </a:lnTo>
                  <a:lnTo>
                    <a:pt x="567" y="69"/>
                  </a:lnTo>
                  <a:lnTo>
                    <a:pt x="0"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1838625" y="3482800"/>
              <a:ext cx="10150" cy="71300"/>
            </a:xfrm>
            <a:custGeom>
              <a:avLst/>
              <a:gdLst/>
              <a:ahLst/>
              <a:cxnLst/>
              <a:rect l="l" t="t" r="r" b="b"/>
              <a:pathLst>
                <a:path w="406" h="2852" extrusionOk="0">
                  <a:moveTo>
                    <a:pt x="0" y="1"/>
                  </a:moveTo>
                  <a:lnTo>
                    <a:pt x="175" y="2852"/>
                  </a:lnTo>
                  <a:lnTo>
                    <a:pt x="81" y="82"/>
                  </a:lnTo>
                  <a:lnTo>
                    <a:pt x="405" y="56"/>
                  </a:lnTo>
                  <a:lnTo>
                    <a:pt x="0"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1848750" y="3484175"/>
              <a:ext cx="4075" cy="113100"/>
            </a:xfrm>
            <a:custGeom>
              <a:avLst/>
              <a:gdLst/>
              <a:ahLst/>
              <a:cxnLst/>
              <a:rect l="l" t="t" r="r" b="b"/>
              <a:pathLst>
                <a:path w="163" h="4524" extrusionOk="0">
                  <a:moveTo>
                    <a:pt x="0" y="1"/>
                  </a:moveTo>
                  <a:lnTo>
                    <a:pt x="26" y="4482"/>
                  </a:lnTo>
                  <a:lnTo>
                    <a:pt x="162" y="4524"/>
                  </a:lnTo>
                  <a:lnTo>
                    <a:pt x="162" y="14"/>
                  </a:lnTo>
                  <a:lnTo>
                    <a:pt x="0"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1974300" y="3511550"/>
              <a:ext cx="17825" cy="105975"/>
            </a:xfrm>
            <a:custGeom>
              <a:avLst/>
              <a:gdLst/>
              <a:ahLst/>
              <a:cxnLst/>
              <a:rect l="l" t="t" r="r" b="b"/>
              <a:pathLst>
                <a:path w="713" h="4239" extrusionOk="0">
                  <a:moveTo>
                    <a:pt x="0" y="1"/>
                  </a:moveTo>
                  <a:lnTo>
                    <a:pt x="282" y="4239"/>
                  </a:lnTo>
                  <a:lnTo>
                    <a:pt x="713" y="4239"/>
                  </a:lnTo>
                  <a:lnTo>
                    <a:pt x="713" y="147"/>
                  </a:lnTo>
                  <a:lnTo>
                    <a:pt x="0"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1974300" y="3511550"/>
              <a:ext cx="11750" cy="84350"/>
            </a:xfrm>
            <a:custGeom>
              <a:avLst/>
              <a:gdLst/>
              <a:ahLst/>
              <a:cxnLst/>
              <a:rect l="l" t="t" r="r" b="b"/>
              <a:pathLst>
                <a:path w="470" h="3374" extrusionOk="0">
                  <a:moveTo>
                    <a:pt x="0" y="1"/>
                  </a:moveTo>
                  <a:lnTo>
                    <a:pt x="227" y="3374"/>
                  </a:lnTo>
                  <a:lnTo>
                    <a:pt x="94" y="95"/>
                  </a:lnTo>
                  <a:lnTo>
                    <a:pt x="470" y="95"/>
                  </a:lnTo>
                  <a:lnTo>
                    <a:pt x="0"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1986025" y="3513900"/>
              <a:ext cx="6100" cy="103625"/>
            </a:xfrm>
            <a:custGeom>
              <a:avLst/>
              <a:gdLst/>
              <a:ahLst/>
              <a:cxnLst/>
              <a:rect l="l" t="t" r="r" b="b"/>
              <a:pathLst>
                <a:path w="244" h="4145" extrusionOk="0">
                  <a:moveTo>
                    <a:pt x="1" y="1"/>
                  </a:moveTo>
                  <a:lnTo>
                    <a:pt x="30" y="4145"/>
                  </a:lnTo>
                  <a:lnTo>
                    <a:pt x="244" y="4145"/>
                  </a:lnTo>
                  <a:lnTo>
                    <a:pt x="244" y="53"/>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2118375" y="3544925"/>
              <a:ext cx="17925" cy="72600"/>
            </a:xfrm>
            <a:custGeom>
              <a:avLst/>
              <a:gdLst/>
              <a:ahLst/>
              <a:cxnLst/>
              <a:rect l="l" t="t" r="r" b="b"/>
              <a:pathLst>
                <a:path w="717" h="2904" extrusionOk="0">
                  <a:moveTo>
                    <a:pt x="1" y="1"/>
                  </a:moveTo>
                  <a:lnTo>
                    <a:pt x="69" y="2904"/>
                  </a:lnTo>
                  <a:lnTo>
                    <a:pt x="581" y="2904"/>
                  </a:lnTo>
                  <a:lnTo>
                    <a:pt x="717" y="137"/>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2118375" y="3544925"/>
              <a:ext cx="10475" cy="70575"/>
            </a:xfrm>
            <a:custGeom>
              <a:avLst/>
              <a:gdLst/>
              <a:ahLst/>
              <a:cxnLst/>
              <a:rect l="l" t="t" r="r" b="b"/>
              <a:pathLst>
                <a:path w="419" h="2823" extrusionOk="0">
                  <a:moveTo>
                    <a:pt x="1" y="1"/>
                  </a:moveTo>
                  <a:lnTo>
                    <a:pt x="69" y="2823"/>
                  </a:lnTo>
                  <a:lnTo>
                    <a:pt x="95" y="95"/>
                  </a:lnTo>
                  <a:lnTo>
                    <a:pt x="419" y="82"/>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2128825" y="3546950"/>
              <a:ext cx="7475" cy="70575"/>
            </a:xfrm>
            <a:custGeom>
              <a:avLst/>
              <a:gdLst/>
              <a:ahLst/>
              <a:cxnLst/>
              <a:rect l="l" t="t" r="r" b="b"/>
              <a:pathLst>
                <a:path w="299" h="2823" extrusionOk="0">
                  <a:moveTo>
                    <a:pt x="1" y="1"/>
                  </a:moveTo>
                  <a:lnTo>
                    <a:pt x="1" y="2823"/>
                  </a:lnTo>
                  <a:lnTo>
                    <a:pt x="163" y="2823"/>
                  </a:lnTo>
                  <a:lnTo>
                    <a:pt x="299" y="56"/>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1578025" y="3457850"/>
              <a:ext cx="680750" cy="159675"/>
            </a:xfrm>
            <a:custGeom>
              <a:avLst/>
              <a:gdLst/>
              <a:ahLst/>
              <a:cxnLst/>
              <a:rect l="l" t="t" r="r" b="b"/>
              <a:pathLst>
                <a:path w="27230" h="6387" extrusionOk="0">
                  <a:moveTo>
                    <a:pt x="445" y="1"/>
                  </a:moveTo>
                  <a:lnTo>
                    <a:pt x="1" y="95"/>
                  </a:lnTo>
                  <a:lnTo>
                    <a:pt x="406" y="270"/>
                  </a:lnTo>
                  <a:cubicBezTo>
                    <a:pt x="5969" y="772"/>
                    <a:pt x="18158" y="3834"/>
                    <a:pt x="26015" y="6387"/>
                  </a:cubicBezTo>
                  <a:lnTo>
                    <a:pt x="27230" y="6387"/>
                  </a:lnTo>
                  <a:cubicBezTo>
                    <a:pt x="20290" y="3769"/>
                    <a:pt x="6468" y="461"/>
                    <a:pt x="445"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1578025" y="3460200"/>
              <a:ext cx="663575" cy="157325"/>
            </a:xfrm>
            <a:custGeom>
              <a:avLst/>
              <a:gdLst/>
              <a:ahLst/>
              <a:cxnLst/>
              <a:rect l="l" t="t" r="r" b="b"/>
              <a:pathLst>
                <a:path w="26543" h="6293" extrusionOk="0">
                  <a:moveTo>
                    <a:pt x="1" y="1"/>
                  </a:moveTo>
                  <a:lnTo>
                    <a:pt x="69" y="218"/>
                  </a:lnTo>
                  <a:cubicBezTo>
                    <a:pt x="5629" y="717"/>
                    <a:pt x="17267" y="3390"/>
                    <a:pt x="25678" y="6293"/>
                  </a:cubicBezTo>
                  <a:lnTo>
                    <a:pt x="26543" y="6293"/>
                  </a:lnTo>
                  <a:cubicBezTo>
                    <a:pt x="19603" y="3675"/>
                    <a:pt x="6021" y="448"/>
                    <a:pt x="1"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1578025" y="3460200"/>
              <a:ext cx="663575" cy="157325"/>
            </a:xfrm>
            <a:custGeom>
              <a:avLst/>
              <a:gdLst/>
              <a:ahLst/>
              <a:cxnLst/>
              <a:rect l="l" t="t" r="r" b="b"/>
              <a:pathLst>
                <a:path w="26543" h="6293" extrusionOk="0">
                  <a:moveTo>
                    <a:pt x="1" y="1"/>
                  </a:moveTo>
                  <a:lnTo>
                    <a:pt x="27" y="82"/>
                  </a:lnTo>
                  <a:cubicBezTo>
                    <a:pt x="5995" y="529"/>
                    <a:pt x="19360" y="3688"/>
                    <a:pt x="26339" y="6293"/>
                  </a:cubicBezTo>
                  <a:lnTo>
                    <a:pt x="26543" y="6293"/>
                  </a:lnTo>
                  <a:cubicBezTo>
                    <a:pt x="19603" y="3675"/>
                    <a:pt x="6021" y="448"/>
                    <a:pt x="1"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1578025" y="3479475"/>
              <a:ext cx="527925" cy="138050"/>
            </a:xfrm>
            <a:custGeom>
              <a:avLst/>
              <a:gdLst/>
              <a:ahLst/>
              <a:cxnLst/>
              <a:rect l="l" t="t" r="r" b="b"/>
              <a:pathLst>
                <a:path w="21117" h="5522" extrusionOk="0">
                  <a:moveTo>
                    <a:pt x="445" y="1"/>
                  </a:moveTo>
                  <a:lnTo>
                    <a:pt x="1" y="82"/>
                  </a:lnTo>
                  <a:lnTo>
                    <a:pt x="393" y="270"/>
                  </a:lnTo>
                  <a:cubicBezTo>
                    <a:pt x="5091" y="688"/>
                    <a:pt x="12556" y="3212"/>
                    <a:pt x="19496" y="5522"/>
                  </a:cubicBezTo>
                  <a:lnTo>
                    <a:pt x="21116" y="5522"/>
                  </a:lnTo>
                  <a:cubicBezTo>
                    <a:pt x="14892" y="3280"/>
                    <a:pt x="7777" y="1067"/>
                    <a:pt x="445"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1578025" y="3481500"/>
              <a:ext cx="510975" cy="136025"/>
            </a:xfrm>
            <a:custGeom>
              <a:avLst/>
              <a:gdLst/>
              <a:ahLst/>
              <a:cxnLst/>
              <a:rect l="l" t="t" r="r" b="b"/>
              <a:pathLst>
                <a:path w="20439" h="5441" extrusionOk="0">
                  <a:moveTo>
                    <a:pt x="1" y="1"/>
                  </a:moveTo>
                  <a:lnTo>
                    <a:pt x="56" y="215"/>
                  </a:lnTo>
                  <a:cubicBezTo>
                    <a:pt x="7372" y="1310"/>
                    <a:pt x="12718" y="3131"/>
                    <a:pt x="19347" y="5441"/>
                  </a:cubicBezTo>
                  <a:lnTo>
                    <a:pt x="20439" y="5441"/>
                  </a:lnTo>
                  <a:cubicBezTo>
                    <a:pt x="14377" y="3228"/>
                    <a:pt x="7670" y="1106"/>
                    <a:pt x="1"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1578025" y="3481500"/>
              <a:ext cx="510975" cy="136025"/>
            </a:xfrm>
            <a:custGeom>
              <a:avLst/>
              <a:gdLst/>
              <a:ahLst/>
              <a:cxnLst/>
              <a:rect l="l" t="t" r="r" b="b"/>
              <a:pathLst>
                <a:path w="20439" h="5441" extrusionOk="0">
                  <a:moveTo>
                    <a:pt x="1" y="1"/>
                  </a:moveTo>
                  <a:lnTo>
                    <a:pt x="14" y="53"/>
                  </a:lnTo>
                  <a:cubicBezTo>
                    <a:pt x="7628" y="1161"/>
                    <a:pt x="14270" y="3254"/>
                    <a:pt x="20290" y="5441"/>
                  </a:cubicBezTo>
                  <a:lnTo>
                    <a:pt x="20439" y="5441"/>
                  </a:lnTo>
                  <a:cubicBezTo>
                    <a:pt x="14377" y="3228"/>
                    <a:pt x="7670" y="1106"/>
                    <a:pt x="1"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1" name="Google Shape;241;p2"/>
          <p:cNvSpPr txBox="1">
            <a:spLocks noGrp="1"/>
          </p:cNvSpPr>
          <p:nvPr>
            <p:ph type="ctrTitle"/>
          </p:nvPr>
        </p:nvSpPr>
        <p:spPr>
          <a:xfrm>
            <a:off x="1572433" y="955967"/>
            <a:ext cx="9047200" cy="16324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96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242" name="Google Shape;242;p2"/>
          <p:cNvSpPr txBox="1">
            <a:spLocks noGrp="1"/>
          </p:cNvSpPr>
          <p:nvPr>
            <p:ph type="subTitle" idx="1"/>
          </p:nvPr>
        </p:nvSpPr>
        <p:spPr>
          <a:xfrm>
            <a:off x="3248600" y="2543368"/>
            <a:ext cx="5694800" cy="72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2133"/>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31420447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type="title">
  <p:cSld name="1_Title slide">
    <p:spTree>
      <p:nvGrpSpPr>
        <p:cNvPr id="1" name="Shape 8"/>
        <p:cNvGrpSpPr/>
        <p:nvPr/>
      </p:nvGrpSpPr>
      <p:grpSpPr>
        <a:xfrm>
          <a:off x="0" y="0"/>
          <a:ext cx="0" cy="0"/>
          <a:chOff x="0" y="0"/>
          <a:chExt cx="0" cy="0"/>
        </a:xfrm>
      </p:grpSpPr>
      <p:sp>
        <p:nvSpPr>
          <p:cNvPr id="9" name="Google Shape;9;p2"/>
          <p:cNvSpPr/>
          <p:nvPr/>
        </p:nvSpPr>
        <p:spPr>
          <a:xfrm>
            <a:off x="13" y="1423695"/>
            <a:ext cx="2963304" cy="1901549"/>
          </a:xfrm>
          <a:custGeom>
            <a:avLst/>
            <a:gdLst/>
            <a:ahLst/>
            <a:cxnLst/>
            <a:rect l="l" t="t" r="r" b="b"/>
            <a:pathLst>
              <a:path w="9746" h="6254" extrusionOk="0">
                <a:moveTo>
                  <a:pt x="0" y="1"/>
                </a:moveTo>
                <a:lnTo>
                  <a:pt x="0" y="6092"/>
                </a:lnTo>
                <a:cubicBezTo>
                  <a:pt x="39" y="6131"/>
                  <a:pt x="94" y="6157"/>
                  <a:pt x="162" y="6186"/>
                </a:cubicBezTo>
                <a:cubicBezTo>
                  <a:pt x="282" y="6238"/>
                  <a:pt x="405" y="6254"/>
                  <a:pt x="541" y="6254"/>
                </a:cubicBezTo>
                <a:cubicBezTo>
                  <a:pt x="849" y="6254"/>
                  <a:pt x="1160" y="6092"/>
                  <a:pt x="1335" y="5833"/>
                </a:cubicBezTo>
                <a:cubicBezTo>
                  <a:pt x="1371" y="6021"/>
                  <a:pt x="1570" y="6139"/>
                  <a:pt x="1763" y="6139"/>
                </a:cubicBezTo>
                <a:cubicBezTo>
                  <a:pt x="1792" y="6139"/>
                  <a:pt x="1822" y="6136"/>
                  <a:pt x="1850" y="6131"/>
                </a:cubicBezTo>
                <a:cubicBezTo>
                  <a:pt x="2064" y="6076"/>
                  <a:pt x="2242" y="5930"/>
                  <a:pt x="2388" y="5781"/>
                </a:cubicBezTo>
                <a:cubicBezTo>
                  <a:pt x="2709" y="6054"/>
                  <a:pt x="3132" y="6222"/>
                  <a:pt x="3560" y="6222"/>
                </a:cubicBezTo>
                <a:cubicBezTo>
                  <a:pt x="3619" y="6222"/>
                  <a:pt x="3679" y="6219"/>
                  <a:pt x="3739" y="6212"/>
                </a:cubicBezTo>
                <a:cubicBezTo>
                  <a:pt x="4225" y="6173"/>
                  <a:pt x="4685" y="5930"/>
                  <a:pt x="4980" y="5551"/>
                </a:cubicBezTo>
                <a:cubicBezTo>
                  <a:pt x="5085" y="5759"/>
                  <a:pt x="5328" y="5857"/>
                  <a:pt x="5556" y="5857"/>
                </a:cubicBezTo>
                <a:cubicBezTo>
                  <a:pt x="5595" y="5857"/>
                  <a:pt x="5633" y="5855"/>
                  <a:pt x="5670" y="5849"/>
                </a:cubicBezTo>
                <a:cubicBezTo>
                  <a:pt x="5939" y="5807"/>
                  <a:pt x="6169" y="5658"/>
                  <a:pt x="6399" y="5509"/>
                </a:cubicBezTo>
                <a:cubicBezTo>
                  <a:pt x="6464" y="5683"/>
                  <a:pt x="6653" y="5781"/>
                  <a:pt x="6838" y="5781"/>
                </a:cubicBezTo>
                <a:cubicBezTo>
                  <a:pt x="6955" y="5781"/>
                  <a:pt x="7071" y="5742"/>
                  <a:pt x="7154" y="5658"/>
                </a:cubicBezTo>
                <a:cubicBezTo>
                  <a:pt x="7291" y="5764"/>
                  <a:pt x="7465" y="5815"/>
                  <a:pt x="7640" y="5815"/>
                </a:cubicBezTo>
                <a:cubicBezTo>
                  <a:pt x="7844" y="5815"/>
                  <a:pt x="8049" y="5744"/>
                  <a:pt x="8194" y="5606"/>
                </a:cubicBezTo>
                <a:cubicBezTo>
                  <a:pt x="8274" y="5684"/>
                  <a:pt x="8385" y="5725"/>
                  <a:pt x="8496" y="5725"/>
                </a:cubicBezTo>
                <a:cubicBezTo>
                  <a:pt x="8591" y="5725"/>
                  <a:pt x="8686" y="5695"/>
                  <a:pt x="8761" y="5632"/>
                </a:cubicBezTo>
                <a:cubicBezTo>
                  <a:pt x="8798" y="5704"/>
                  <a:pt x="8883" y="5727"/>
                  <a:pt x="8971" y="5727"/>
                </a:cubicBezTo>
                <a:cubicBezTo>
                  <a:pt x="9014" y="5727"/>
                  <a:pt x="9058" y="5721"/>
                  <a:pt x="9098" y="5713"/>
                </a:cubicBezTo>
                <a:cubicBezTo>
                  <a:pt x="9260" y="5700"/>
                  <a:pt x="9435" y="5671"/>
                  <a:pt x="9597" y="5645"/>
                </a:cubicBezTo>
                <a:cubicBezTo>
                  <a:pt x="9626" y="5645"/>
                  <a:pt x="9652" y="5632"/>
                  <a:pt x="9678" y="5619"/>
                </a:cubicBezTo>
                <a:cubicBezTo>
                  <a:pt x="9746" y="5551"/>
                  <a:pt x="9626" y="5457"/>
                  <a:pt x="9532" y="5457"/>
                </a:cubicBezTo>
                <a:cubicBezTo>
                  <a:pt x="9435" y="5457"/>
                  <a:pt x="9328" y="5483"/>
                  <a:pt x="9247" y="5538"/>
                </a:cubicBezTo>
                <a:cubicBezTo>
                  <a:pt x="9227" y="5452"/>
                  <a:pt x="9148" y="5402"/>
                  <a:pt x="9070" y="5402"/>
                </a:cubicBezTo>
                <a:cubicBezTo>
                  <a:pt x="9047" y="5402"/>
                  <a:pt x="9025" y="5406"/>
                  <a:pt x="9004" y="5415"/>
                </a:cubicBezTo>
                <a:cubicBezTo>
                  <a:pt x="8978" y="5444"/>
                  <a:pt x="8949" y="5457"/>
                  <a:pt x="8923" y="5470"/>
                </a:cubicBezTo>
                <a:cubicBezTo>
                  <a:pt x="8916" y="5471"/>
                  <a:pt x="8910" y="5472"/>
                  <a:pt x="8903" y="5472"/>
                </a:cubicBezTo>
                <a:cubicBezTo>
                  <a:pt x="8833" y="5472"/>
                  <a:pt x="8783" y="5410"/>
                  <a:pt x="8735" y="5363"/>
                </a:cubicBezTo>
                <a:cubicBezTo>
                  <a:pt x="8599" y="5201"/>
                  <a:pt x="8437" y="5065"/>
                  <a:pt x="8236" y="5010"/>
                </a:cubicBezTo>
                <a:cubicBezTo>
                  <a:pt x="8180" y="4996"/>
                  <a:pt x="8123" y="4988"/>
                  <a:pt x="8066" y="4988"/>
                </a:cubicBezTo>
                <a:cubicBezTo>
                  <a:pt x="7913" y="4988"/>
                  <a:pt x="7761" y="5041"/>
                  <a:pt x="7653" y="5159"/>
                </a:cubicBezTo>
                <a:cubicBezTo>
                  <a:pt x="7721" y="5078"/>
                  <a:pt x="7303" y="4848"/>
                  <a:pt x="7248" y="4835"/>
                </a:cubicBezTo>
                <a:cubicBezTo>
                  <a:pt x="7178" y="4810"/>
                  <a:pt x="7108" y="4795"/>
                  <a:pt x="7040" y="4795"/>
                </a:cubicBezTo>
                <a:cubicBezTo>
                  <a:pt x="6927" y="4795"/>
                  <a:pt x="6821" y="4835"/>
                  <a:pt x="6736" y="4929"/>
                </a:cubicBezTo>
                <a:cubicBezTo>
                  <a:pt x="6655" y="4537"/>
                  <a:pt x="6344" y="4200"/>
                  <a:pt x="5952" y="4106"/>
                </a:cubicBezTo>
                <a:cubicBezTo>
                  <a:pt x="5874" y="4087"/>
                  <a:pt x="5794" y="4078"/>
                  <a:pt x="5714" y="4078"/>
                </a:cubicBezTo>
                <a:cubicBezTo>
                  <a:pt x="5392" y="4078"/>
                  <a:pt x="5067" y="4223"/>
                  <a:pt x="4873" y="4472"/>
                </a:cubicBezTo>
                <a:cubicBezTo>
                  <a:pt x="4873" y="4275"/>
                  <a:pt x="4674" y="4135"/>
                  <a:pt x="4483" y="4135"/>
                </a:cubicBezTo>
                <a:cubicBezTo>
                  <a:pt x="4410" y="4135"/>
                  <a:pt x="4339" y="4155"/>
                  <a:pt x="4280" y="4200"/>
                </a:cubicBezTo>
                <a:cubicBezTo>
                  <a:pt x="4307" y="3976"/>
                  <a:pt x="4076" y="3810"/>
                  <a:pt x="3865" y="3810"/>
                </a:cubicBezTo>
                <a:cubicBezTo>
                  <a:pt x="3771" y="3810"/>
                  <a:pt x="3681" y="3843"/>
                  <a:pt x="3619" y="3918"/>
                </a:cubicBezTo>
                <a:cubicBezTo>
                  <a:pt x="3765" y="3458"/>
                  <a:pt x="3551" y="2904"/>
                  <a:pt x="3133" y="2690"/>
                </a:cubicBezTo>
                <a:cubicBezTo>
                  <a:pt x="2993" y="2620"/>
                  <a:pt x="2838" y="2587"/>
                  <a:pt x="2683" y="2587"/>
                </a:cubicBezTo>
                <a:cubicBezTo>
                  <a:pt x="2358" y="2587"/>
                  <a:pt x="2032" y="2734"/>
                  <a:pt x="1850" y="2998"/>
                </a:cubicBezTo>
                <a:cubicBezTo>
                  <a:pt x="1837" y="2674"/>
                  <a:pt x="1837" y="2337"/>
                  <a:pt x="1675" y="2055"/>
                </a:cubicBezTo>
                <a:cubicBezTo>
                  <a:pt x="1540" y="1839"/>
                  <a:pt x="1299" y="1679"/>
                  <a:pt x="1060" y="1679"/>
                </a:cubicBezTo>
                <a:cubicBezTo>
                  <a:pt x="984" y="1679"/>
                  <a:pt x="908" y="1695"/>
                  <a:pt x="836" y="1731"/>
                </a:cubicBezTo>
                <a:cubicBezTo>
                  <a:pt x="983" y="1498"/>
                  <a:pt x="753" y="1153"/>
                  <a:pt x="486" y="1153"/>
                </a:cubicBezTo>
                <a:cubicBezTo>
                  <a:pt x="459" y="1153"/>
                  <a:pt x="432" y="1157"/>
                  <a:pt x="405" y="1164"/>
                </a:cubicBezTo>
                <a:cubicBezTo>
                  <a:pt x="593" y="1109"/>
                  <a:pt x="486" y="584"/>
                  <a:pt x="431" y="474"/>
                </a:cubicBezTo>
                <a:cubicBezTo>
                  <a:pt x="350" y="260"/>
                  <a:pt x="188" y="98"/>
                  <a:pt x="0" y="1"/>
                </a:cubicBezTo>
                <a:close/>
              </a:path>
            </a:pathLst>
          </a:custGeom>
          <a:solidFill>
            <a:srgbClr val="FFFFFF">
              <a:alpha val="665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 name="Google Shape;10;p2"/>
          <p:cNvSpPr/>
          <p:nvPr/>
        </p:nvSpPr>
        <p:spPr>
          <a:xfrm>
            <a:off x="7285281" y="1963665"/>
            <a:ext cx="7655759" cy="2362495"/>
          </a:xfrm>
          <a:custGeom>
            <a:avLst/>
            <a:gdLst/>
            <a:ahLst/>
            <a:cxnLst/>
            <a:rect l="l" t="t" r="r" b="b"/>
            <a:pathLst>
              <a:path w="25179" h="7770" extrusionOk="0">
                <a:moveTo>
                  <a:pt x="14617" y="1"/>
                </a:moveTo>
                <a:cubicBezTo>
                  <a:pt x="14115" y="1"/>
                  <a:pt x="13614" y="119"/>
                  <a:pt x="13178" y="367"/>
                </a:cubicBezTo>
                <a:cubicBezTo>
                  <a:pt x="12394" y="827"/>
                  <a:pt x="11869" y="1705"/>
                  <a:pt x="11908" y="2596"/>
                </a:cubicBezTo>
                <a:cubicBezTo>
                  <a:pt x="11762" y="2521"/>
                  <a:pt x="11601" y="2486"/>
                  <a:pt x="11439" y="2486"/>
                </a:cubicBezTo>
                <a:cubicBezTo>
                  <a:pt x="10959" y="2486"/>
                  <a:pt x="10471" y="2792"/>
                  <a:pt x="10330" y="3257"/>
                </a:cubicBezTo>
                <a:cubicBezTo>
                  <a:pt x="10252" y="2751"/>
                  <a:pt x="9765" y="2334"/>
                  <a:pt x="9262" y="2334"/>
                </a:cubicBezTo>
                <a:cubicBezTo>
                  <a:pt x="9240" y="2334"/>
                  <a:pt x="9218" y="2335"/>
                  <a:pt x="9196" y="2337"/>
                </a:cubicBezTo>
                <a:cubicBezTo>
                  <a:pt x="8655" y="2366"/>
                  <a:pt x="8195" y="2852"/>
                  <a:pt x="8182" y="3390"/>
                </a:cubicBezTo>
                <a:cubicBezTo>
                  <a:pt x="8113" y="3275"/>
                  <a:pt x="7989" y="3221"/>
                  <a:pt x="7860" y="3221"/>
                </a:cubicBezTo>
                <a:cubicBezTo>
                  <a:pt x="7736" y="3221"/>
                  <a:pt x="7607" y="3271"/>
                  <a:pt x="7521" y="3364"/>
                </a:cubicBezTo>
                <a:cubicBezTo>
                  <a:pt x="7346" y="3552"/>
                  <a:pt x="7346" y="3850"/>
                  <a:pt x="7440" y="4093"/>
                </a:cubicBezTo>
                <a:cubicBezTo>
                  <a:pt x="7393" y="4050"/>
                  <a:pt x="7333" y="4031"/>
                  <a:pt x="7270" y="4031"/>
                </a:cubicBezTo>
                <a:cubicBezTo>
                  <a:pt x="7118" y="4031"/>
                  <a:pt x="6954" y="4147"/>
                  <a:pt x="6954" y="4310"/>
                </a:cubicBezTo>
                <a:cubicBezTo>
                  <a:pt x="6845" y="3955"/>
                  <a:pt x="6475" y="3760"/>
                  <a:pt x="6101" y="3760"/>
                </a:cubicBezTo>
                <a:cubicBezTo>
                  <a:pt x="5917" y="3760"/>
                  <a:pt x="5733" y="3807"/>
                  <a:pt x="5577" y="3905"/>
                </a:cubicBezTo>
                <a:cubicBezTo>
                  <a:pt x="5104" y="4200"/>
                  <a:pt x="4903" y="4783"/>
                  <a:pt x="4874" y="5334"/>
                </a:cubicBezTo>
                <a:cubicBezTo>
                  <a:pt x="4800" y="5267"/>
                  <a:pt x="4701" y="5234"/>
                  <a:pt x="4601" y="5234"/>
                </a:cubicBezTo>
                <a:cubicBezTo>
                  <a:pt x="4482" y="5234"/>
                  <a:pt x="4362" y="5281"/>
                  <a:pt x="4281" y="5376"/>
                </a:cubicBezTo>
                <a:cubicBezTo>
                  <a:pt x="4145" y="5538"/>
                  <a:pt x="4174" y="5820"/>
                  <a:pt x="4349" y="5956"/>
                </a:cubicBezTo>
                <a:cubicBezTo>
                  <a:pt x="4128" y="5889"/>
                  <a:pt x="3900" y="5829"/>
                  <a:pt x="3670" y="5829"/>
                </a:cubicBezTo>
                <a:cubicBezTo>
                  <a:pt x="3577" y="5829"/>
                  <a:pt x="3483" y="5839"/>
                  <a:pt x="3390" y="5862"/>
                </a:cubicBezTo>
                <a:cubicBezTo>
                  <a:pt x="3079" y="5943"/>
                  <a:pt x="2810" y="6267"/>
                  <a:pt x="2904" y="6578"/>
                </a:cubicBezTo>
                <a:cubicBezTo>
                  <a:pt x="2844" y="6546"/>
                  <a:pt x="2780" y="6531"/>
                  <a:pt x="2715" y="6531"/>
                </a:cubicBezTo>
                <a:cubicBezTo>
                  <a:pt x="2457" y="6531"/>
                  <a:pt x="2196" y="6765"/>
                  <a:pt x="2230" y="7035"/>
                </a:cubicBezTo>
                <a:cubicBezTo>
                  <a:pt x="2090" y="6891"/>
                  <a:pt x="1893" y="6824"/>
                  <a:pt x="1693" y="6824"/>
                </a:cubicBezTo>
                <a:cubicBezTo>
                  <a:pt x="1369" y="6824"/>
                  <a:pt x="1036" y="6999"/>
                  <a:pt x="918" y="7307"/>
                </a:cubicBezTo>
                <a:cubicBezTo>
                  <a:pt x="828" y="7291"/>
                  <a:pt x="738" y="7283"/>
                  <a:pt x="648" y="7283"/>
                </a:cubicBezTo>
                <a:cubicBezTo>
                  <a:pt x="430" y="7283"/>
                  <a:pt x="212" y="7329"/>
                  <a:pt x="1" y="7414"/>
                </a:cubicBezTo>
                <a:cubicBezTo>
                  <a:pt x="346" y="7540"/>
                  <a:pt x="715" y="7602"/>
                  <a:pt x="1086" y="7602"/>
                </a:cubicBezTo>
                <a:cubicBezTo>
                  <a:pt x="1352" y="7602"/>
                  <a:pt x="1618" y="7570"/>
                  <a:pt x="1877" y="7508"/>
                </a:cubicBezTo>
                <a:cubicBezTo>
                  <a:pt x="1976" y="7656"/>
                  <a:pt x="2150" y="7730"/>
                  <a:pt x="2325" y="7730"/>
                </a:cubicBezTo>
                <a:cubicBezTo>
                  <a:pt x="2488" y="7730"/>
                  <a:pt x="2651" y="7666"/>
                  <a:pt x="2755" y="7537"/>
                </a:cubicBezTo>
                <a:cubicBezTo>
                  <a:pt x="2887" y="7695"/>
                  <a:pt x="3086" y="7769"/>
                  <a:pt x="3288" y="7769"/>
                </a:cubicBezTo>
                <a:cubicBezTo>
                  <a:pt x="3581" y="7769"/>
                  <a:pt x="3879" y="7613"/>
                  <a:pt x="3983" y="7333"/>
                </a:cubicBezTo>
                <a:cubicBezTo>
                  <a:pt x="4244" y="7552"/>
                  <a:pt x="4573" y="7652"/>
                  <a:pt x="4906" y="7652"/>
                </a:cubicBezTo>
                <a:cubicBezTo>
                  <a:pt x="5558" y="7652"/>
                  <a:pt x="6228" y="7270"/>
                  <a:pt x="6442" y="6646"/>
                </a:cubicBezTo>
                <a:cubicBezTo>
                  <a:pt x="6622" y="6888"/>
                  <a:pt x="6921" y="7010"/>
                  <a:pt x="7220" y="7010"/>
                </a:cubicBezTo>
                <a:cubicBezTo>
                  <a:pt x="7501" y="7010"/>
                  <a:pt x="7783" y="6902"/>
                  <a:pt x="7965" y="6685"/>
                </a:cubicBezTo>
                <a:cubicBezTo>
                  <a:pt x="8007" y="7009"/>
                  <a:pt x="8289" y="7294"/>
                  <a:pt x="8613" y="7320"/>
                </a:cubicBezTo>
                <a:cubicBezTo>
                  <a:pt x="8638" y="7323"/>
                  <a:pt x="8664" y="7324"/>
                  <a:pt x="8690" y="7324"/>
                </a:cubicBezTo>
                <a:cubicBezTo>
                  <a:pt x="8989" y="7324"/>
                  <a:pt x="9284" y="7120"/>
                  <a:pt x="9371" y="6834"/>
                </a:cubicBezTo>
                <a:cubicBezTo>
                  <a:pt x="9776" y="7292"/>
                  <a:pt x="10383" y="7519"/>
                  <a:pt x="10991" y="7519"/>
                </a:cubicBezTo>
                <a:cubicBezTo>
                  <a:pt x="11656" y="7519"/>
                  <a:pt x="12323" y="7247"/>
                  <a:pt x="12731" y="6711"/>
                </a:cubicBezTo>
                <a:cubicBezTo>
                  <a:pt x="13035" y="7174"/>
                  <a:pt x="13572" y="7456"/>
                  <a:pt x="14126" y="7456"/>
                </a:cubicBezTo>
                <a:cubicBezTo>
                  <a:pt x="14138" y="7456"/>
                  <a:pt x="14151" y="7456"/>
                  <a:pt x="14163" y="7456"/>
                </a:cubicBezTo>
                <a:cubicBezTo>
                  <a:pt x="14717" y="7440"/>
                  <a:pt x="15255" y="7116"/>
                  <a:pt x="15540" y="6646"/>
                </a:cubicBezTo>
                <a:cubicBezTo>
                  <a:pt x="15721" y="6899"/>
                  <a:pt x="16030" y="7034"/>
                  <a:pt x="16336" y="7034"/>
                </a:cubicBezTo>
                <a:cubicBezTo>
                  <a:pt x="16535" y="7034"/>
                  <a:pt x="16732" y="6977"/>
                  <a:pt x="16891" y="6860"/>
                </a:cubicBezTo>
                <a:cubicBezTo>
                  <a:pt x="17133" y="7103"/>
                  <a:pt x="17472" y="7221"/>
                  <a:pt x="17812" y="7221"/>
                </a:cubicBezTo>
                <a:cubicBezTo>
                  <a:pt x="18226" y="7221"/>
                  <a:pt x="18643" y="7046"/>
                  <a:pt x="18887" y="6711"/>
                </a:cubicBezTo>
                <a:cubicBezTo>
                  <a:pt x="19062" y="7252"/>
                  <a:pt x="19603" y="7644"/>
                  <a:pt x="20157" y="7657"/>
                </a:cubicBezTo>
                <a:cubicBezTo>
                  <a:pt x="20166" y="7657"/>
                  <a:pt x="20176" y="7657"/>
                  <a:pt x="20185" y="7657"/>
                </a:cubicBezTo>
                <a:cubicBezTo>
                  <a:pt x="20742" y="7657"/>
                  <a:pt x="21268" y="7285"/>
                  <a:pt x="21466" y="6766"/>
                </a:cubicBezTo>
                <a:cubicBezTo>
                  <a:pt x="21554" y="6951"/>
                  <a:pt x="21762" y="7054"/>
                  <a:pt x="21967" y="7054"/>
                </a:cubicBezTo>
                <a:cubicBezTo>
                  <a:pt x="22107" y="7054"/>
                  <a:pt x="22245" y="7006"/>
                  <a:pt x="22344" y="6902"/>
                </a:cubicBezTo>
                <a:cubicBezTo>
                  <a:pt x="22549" y="7259"/>
                  <a:pt x="22961" y="7443"/>
                  <a:pt x="23372" y="7443"/>
                </a:cubicBezTo>
                <a:cubicBezTo>
                  <a:pt x="23722" y="7443"/>
                  <a:pt x="24070" y="7309"/>
                  <a:pt x="24288" y="7035"/>
                </a:cubicBezTo>
                <a:cubicBezTo>
                  <a:pt x="24518" y="7307"/>
                  <a:pt x="24829" y="7495"/>
                  <a:pt x="25179" y="7589"/>
                </a:cubicBezTo>
                <a:lnTo>
                  <a:pt x="25179" y="3824"/>
                </a:lnTo>
                <a:cubicBezTo>
                  <a:pt x="25098" y="3876"/>
                  <a:pt x="25056" y="3944"/>
                  <a:pt x="25085" y="4025"/>
                </a:cubicBezTo>
                <a:cubicBezTo>
                  <a:pt x="24949" y="3714"/>
                  <a:pt x="24651" y="3487"/>
                  <a:pt x="24327" y="3432"/>
                </a:cubicBezTo>
                <a:cubicBezTo>
                  <a:pt x="24288" y="3427"/>
                  <a:pt x="24248" y="3424"/>
                  <a:pt x="24209" y="3424"/>
                </a:cubicBezTo>
                <a:cubicBezTo>
                  <a:pt x="23920" y="3424"/>
                  <a:pt x="23627" y="3557"/>
                  <a:pt x="23436" y="3782"/>
                </a:cubicBezTo>
                <a:cubicBezTo>
                  <a:pt x="23504" y="3364"/>
                  <a:pt x="23180" y="2920"/>
                  <a:pt x="22762" y="2852"/>
                </a:cubicBezTo>
                <a:cubicBezTo>
                  <a:pt x="22723" y="2846"/>
                  <a:pt x="22684" y="2843"/>
                  <a:pt x="22645" y="2843"/>
                </a:cubicBezTo>
                <a:cubicBezTo>
                  <a:pt x="22264" y="2843"/>
                  <a:pt x="21889" y="3134"/>
                  <a:pt x="21816" y="3513"/>
                </a:cubicBezTo>
                <a:cubicBezTo>
                  <a:pt x="21807" y="3245"/>
                  <a:pt x="21533" y="3059"/>
                  <a:pt x="21275" y="3059"/>
                </a:cubicBezTo>
                <a:cubicBezTo>
                  <a:pt x="21155" y="3059"/>
                  <a:pt x="21039" y="3099"/>
                  <a:pt x="20954" y="3189"/>
                </a:cubicBezTo>
                <a:cubicBezTo>
                  <a:pt x="20954" y="2797"/>
                  <a:pt x="20698" y="2405"/>
                  <a:pt x="20332" y="2243"/>
                </a:cubicBezTo>
                <a:cubicBezTo>
                  <a:pt x="20206" y="2184"/>
                  <a:pt x="20065" y="2156"/>
                  <a:pt x="19923" y="2156"/>
                </a:cubicBezTo>
                <a:cubicBezTo>
                  <a:pt x="19671" y="2156"/>
                  <a:pt x="19415" y="2246"/>
                  <a:pt x="19224" y="2418"/>
                </a:cubicBezTo>
                <a:cubicBezTo>
                  <a:pt x="19321" y="1880"/>
                  <a:pt x="18874" y="1352"/>
                  <a:pt x="18349" y="1190"/>
                </a:cubicBezTo>
                <a:cubicBezTo>
                  <a:pt x="18229" y="1153"/>
                  <a:pt x="18108" y="1137"/>
                  <a:pt x="17989" y="1137"/>
                </a:cubicBezTo>
                <a:cubicBezTo>
                  <a:pt x="17625" y="1137"/>
                  <a:pt x="17266" y="1285"/>
                  <a:pt x="16930" y="1446"/>
                </a:cubicBezTo>
                <a:cubicBezTo>
                  <a:pt x="16875" y="866"/>
                  <a:pt x="16337" y="435"/>
                  <a:pt x="15783" y="218"/>
                </a:cubicBezTo>
                <a:cubicBezTo>
                  <a:pt x="15414" y="75"/>
                  <a:pt x="15015" y="1"/>
                  <a:pt x="14617" y="1"/>
                </a:cubicBezTo>
                <a:close/>
              </a:path>
            </a:pathLst>
          </a:custGeom>
          <a:solidFill>
            <a:srgbClr val="FFFFFF">
              <a:alpha val="665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1880827" y="3335466"/>
            <a:ext cx="10320447" cy="1055091"/>
          </a:xfrm>
          <a:custGeom>
            <a:avLst/>
            <a:gdLst/>
            <a:ahLst/>
            <a:cxnLst/>
            <a:rect l="l" t="t" r="r" b="b"/>
            <a:pathLst>
              <a:path w="37099" h="4687" extrusionOk="0">
                <a:moveTo>
                  <a:pt x="29289" y="0"/>
                </a:moveTo>
                <a:cubicBezTo>
                  <a:pt x="28606" y="0"/>
                  <a:pt x="27911" y="10"/>
                  <a:pt x="27217" y="28"/>
                </a:cubicBezTo>
                <a:cubicBezTo>
                  <a:pt x="18981" y="245"/>
                  <a:pt x="8493" y="2688"/>
                  <a:pt x="1" y="4687"/>
                </a:cubicBezTo>
                <a:lnTo>
                  <a:pt x="37099" y="4687"/>
                </a:lnTo>
                <a:lnTo>
                  <a:pt x="37099" y="731"/>
                </a:lnTo>
                <a:cubicBezTo>
                  <a:pt x="35742" y="225"/>
                  <a:pt x="32651" y="0"/>
                  <a:pt x="2928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6195517" y="3335467"/>
            <a:ext cx="6227487" cy="548593"/>
          </a:xfrm>
          <a:custGeom>
            <a:avLst/>
            <a:gdLst/>
            <a:ahLst/>
            <a:cxnLst/>
            <a:rect l="l" t="t" r="r" b="b"/>
            <a:pathLst>
              <a:path w="22386" h="2437" extrusionOk="0">
                <a:moveTo>
                  <a:pt x="13758" y="0"/>
                </a:moveTo>
                <a:cubicBezTo>
                  <a:pt x="13081" y="0"/>
                  <a:pt x="12393" y="10"/>
                  <a:pt x="11707" y="28"/>
                </a:cubicBezTo>
                <a:cubicBezTo>
                  <a:pt x="8305" y="109"/>
                  <a:pt x="4511" y="582"/>
                  <a:pt x="623" y="1256"/>
                </a:cubicBezTo>
                <a:cubicBezTo>
                  <a:pt x="516" y="1311"/>
                  <a:pt x="422" y="1379"/>
                  <a:pt x="367" y="1447"/>
                </a:cubicBezTo>
                <a:cubicBezTo>
                  <a:pt x="1" y="1822"/>
                  <a:pt x="3053" y="2040"/>
                  <a:pt x="5976" y="2040"/>
                </a:cubicBezTo>
                <a:cubicBezTo>
                  <a:pt x="7140" y="2040"/>
                  <a:pt x="8284" y="2006"/>
                  <a:pt x="9183" y="1933"/>
                </a:cubicBezTo>
                <a:cubicBezTo>
                  <a:pt x="12355" y="1661"/>
                  <a:pt x="13881" y="1298"/>
                  <a:pt x="13881" y="1298"/>
                </a:cubicBezTo>
                <a:lnTo>
                  <a:pt x="13881" y="1298"/>
                </a:lnTo>
                <a:cubicBezTo>
                  <a:pt x="13881" y="1298"/>
                  <a:pt x="11626" y="2325"/>
                  <a:pt x="12423" y="2432"/>
                </a:cubicBezTo>
                <a:cubicBezTo>
                  <a:pt x="12446" y="2435"/>
                  <a:pt x="12476" y="2437"/>
                  <a:pt x="12513" y="2437"/>
                </a:cubicBezTo>
                <a:cubicBezTo>
                  <a:pt x="13747" y="2437"/>
                  <a:pt x="22386" y="741"/>
                  <a:pt x="18809" y="219"/>
                </a:cubicBezTo>
                <a:cubicBezTo>
                  <a:pt x="17366" y="70"/>
                  <a:pt x="15601" y="0"/>
                  <a:pt x="13758"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4393696" y="3408629"/>
            <a:ext cx="8231265" cy="979004"/>
          </a:xfrm>
          <a:custGeom>
            <a:avLst/>
            <a:gdLst/>
            <a:ahLst/>
            <a:cxnLst/>
            <a:rect l="l" t="t" r="r" b="b"/>
            <a:pathLst>
              <a:path w="29589" h="4349" extrusionOk="0">
                <a:moveTo>
                  <a:pt x="26229" y="1"/>
                </a:moveTo>
                <a:cubicBezTo>
                  <a:pt x="29589" y="1088"/>
                  <a:pt x="26172" y="4162"/>
                  <a:pt x="18058" y="4162"/>
                </a:cubicBezTo>
                <a:cubicBezTo>
                  <a:pt x="17299" y="4162"/>
                  <a:pt x="16499" y="4135"/>
                  <a:pt x="15660" y="4077"/>
                </a:cubicBezTo>
                <a:cubicBezTo>
                  <a:pt x="6358" y="3442"/>
                  <a:pt x="4819" y="1958"/>
                  <a:pt x="5778" y="1161"/>
                </a:cubicBezTo>
                <a:lnTo>
                  <a:pt x="5778" y="1161"/>
                </a:lnTo>
                <a:cubicBezTo>
                  <a:pt x="3902" y="1498"/>
                  <a:pt x="2010" y="1877"/>
                  <a:pt x="147" y="2269"/>
                </a:cubicBezTo>
                <a:lnTo>
                  <a:pt x="1" y="4349"/>
                </a:lnTo>
                <a:lnTo>
                  <a:pt x="28066" y="4349"/>
                </a:lnTo>
                <a:lnTo>
                  <a:pt x="28066" y="406"/>
                </a:lnTo>
                <a:cubicBezTo>
                  <a:pt x="27622" y="244"/>
                  <a:pt x="26987" y="108"/>
                  <a:pt x="2622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0" y="3354602"/>
            <a:ext cx="6339040" cy="1033029"/>
          </a:xfrm>
          <a:custGeom>
            <a:avLst/>
            <a:gdLst/>
            <a:ahLst/>
            <a:cxnLst/>
            <a:rect l="l" t="t" r="r" b="b"/>
            <a:pathLst>
              <a:path w="22787" h="4589" extrusionOk="0">
                <a:moveTo>
                  <a:pt x="3161" y="1"/>
                </a:moveTo>
                <a:cubicBezTo>
                  <a:pt x="1090" y="1"/>
                  <a:pt x="0" y="199"/>
                  <a:pt x="0" y="199"/>
                </a:cubicBezTo>
                <a:lnTo>
                  <a:pt x="0" y="4589"/>
                </a:lnTo>
                <a:lnTo>
                  <a:pt x="22787" y="4589"/>
                </a:lnTo>
                <a:cubicBezTo>
                  <a:pt x="22787" y="4589"/>
                  <a:pt x="18128" y="2036"/>
                  <a:pt x="11029" y="766"/>
                </a:cubicBezTo>
                <a:cubicBezTo>
                  <a:pt x="7669" y="160"/>
                  <a:pt x="5020" y="1"/>
                  <a:pt x="316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0" y="3354602"/>
            <a:ext cx="6339040" cy="1033029"/>
          </a:xfrm>
          <a:custGeom>
            <a:avLst/>
            <a:gdLst/>
            <a:ahLst/>
            <a:cxnLst/>
            <a:rect l="l" t="t" r="r" b="b"/>
            <a:pathLst>
              <a:path w="22787" h="4589" extrusionOk="0">
                <a:moveTo>
                  <a:pt x="3161" y="1"/>
                </a:moveTo>
                <a:cubicBezTo>
                  <a:pt x="1090" y="1"/>
                  <a:pt x="0" y="199"/>
                  <a:pt x="0" y="199"/>
                </a:cubicBezTo>
                <a:lnTo>
                  <a:pt x="0" y="1038"/>
                </a:lnTo>
                <a:cubicBezTo>
                  <a:pt x="0" y="1038"/>
                  <a:pt x="1323" y="847"/>
                  <a:pt x="3600" y="847"/>
                </a:cubicBezTo>
                <a:cubicBezTo>
                  <a:pt x="5771" y="847"/>
                  <a:pt x="8808" y="1021"/>
                  <a:pt x="12393" y="1699"/>
                </a:cubicBezTo>
                <a:cubicBezTo>
                  <a:pt x="18656" y="2888"/>
                  <a:pt x="22787" y="4589"/>
                  <a:pt x="22787" y="4589"/>
                </a:cubicBezTo>
                <a:cubicBezTo>
                  <a:pt x="22787" y="4589"/>
                  <a:pt x="18128" y="2036"/>
                  <a:pt x="11029" y="766"/>
                </a:cubicBezTo>
                <a:cubicBezTo>
                  <a:pt x="7669" y="160"/>
                  <a:pt x="5020" y="1"/>
                  <a:pt x="3161"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0" y="3769029"/>
            <a:ext cx="6339040" cy="618603"/>
          </a:xfrm>
          <a:custGeom>
            <a:avLst/>
            <a:gdLst/>
            <a:ahLst/>
            <a:cxnLst/>
            <a:rect l="l" t="t" r="r" b="b"/>
            <a:pathLst>
              <a:path w="22787" h="2748" extrusionOk="0">
                <a:moveTo>
                  <a:pt x="2461" y="0"/>
                </a:moveTo>
                <a:cubicBezTo>
                  <a:pt x="1044" y="0"/>
                  <a:pt x="0" y="33"/>
                  <a:pt x="0" y="33"/>
                </a:cubicBezTo>
                <a:lnTo>
                  <a:pt x="0" y="2748"/>
                </a:lnTo>
                <a:lnTo>
                  <a:pt x="22787" y="2748"/>
                </a:lnTo>
                <a:cubicBezTo>
                  <a:pt x="22787" y="2748"/>
                  <a:pt x="9461" y="2045"/>
                  <a:pt x="8570" y="1802"/>
                </a:cubicBezTo>
                <a:cubicBezTo>
                  <a:pt x="7666" y="1546"/>
                  <a:pt x="11528" y="885"/>
                  <a:pt x="8761" y="370"/>
                </a:cubicBezTo>
                <a:cubicBezTo>
                  <a:pt x="7149" y="64"/>
                  <a:pt x="4440" y="0"/>
                  <a:pt x="2461"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11514186" y="3635539"/>
            <a:ext cx="687121" cy="643364"/>
          </a:xfrm>
          <a:custGeom>
            <a:avLst/>
            <a:gdLst/>
            <a:ahLst/>
            <a:cxnLst/>
            <a:rect l="l" t="t" r="r" b="b"/>
            <a:pathLst>
              <a:path w="2470" h="2858" extrusionOk="0">
                <a:moveTo>
                  <a:pt x="2253" y="1"/>
                </a:moveTo>
                <a:cubicBezTo>
                  <a:pt x="2237" y="1"/>
                  <a:pt x="2220" y="2"/>
                  <a:pt x="2201" y="4"/>
                </a:cubicBezTo>
                <a:cubicBezTo>
                  <a:pt x="2159" y="4"/>
                  <a:pt x="2120" y="4"/>
                  <a:pt x="2091" y="20"/>
                </a:cubicBezTo>
                <a:cubicBezTo>
                  <a:pt x="2052" y="33"/>
                  <a:pt x="2026" y="46"/>
                  <a:pt x="2010" y="72"/>
                </a:cubicBezTo>
                <a:cubicBezTo>
                  <a:pt x="1929" y="140"/>
                  <a:pt x="1890" y="234"/>
                  <a:pt x="1877" y="328"/>
                </a:cubicBezTo>
                <a:cubicBezTo>
                  <a:pt x="1832" y="293"/>
                  <a:pt x="1769" y="269"/>
                  <a:pt x="1708" y="269"/>
                </a:cubicBezTo>
                <a:cubicBezTo>
                  <a:pt x="1678" y="269"/>
                  <a:pt x="1648" y="275"/>
                  <a:pt x="1621" y="289"/>
                </a:cubicBezTo>
                <a:cubicBezTo>
                  <a:pt x="1540" y="328"/>
                  <a:pt x="1485" y="409"/>
                  <a:pt x="1485" y="490"/>
                </a:cubicBezTo>
                <a:cubicBezTo>
                  <a:pt x="1398" y="387"/>
                  <a:pt x="1250" y="322"/>
                  <a:pt x="1110" y="322"/>
                </a:cubicBezTo>
                <a:cubicBezTo>
                  <a:pt x="1052" y="322"/>
                  <a:pt x="995" y="333"/>
                  <a:pt x="944" y="357"/>
                </a:cubicBezTo>
                <a:cubicBezTo>
                  <a:pt x="756" y="425"/>
                  <a:pt x="649" y="668"/>
                  <a:pt x="756" y="830"/>
                </a:cubicBezTo>
                <a:cubicBezTo>
                  <a:pt x="737" y="822"/>
                  <a:pt x="718" y="818"/>
                  <a:pt x="698" y="818"/>
                </a:cubicBezTo>
                <a:cubicBezTo>
                  <a:pt x="647" y="818"/>
                  <a:pt x="596" y="844"/>
                  <a:pt x="568" y="882"/>
                </a:cubicBezTo>
                <a:cubicBezTo>
                  <a:pt x="526" y="937"/>
                  <a:pt x="539" y="1005"/>
                  <a:pt x="581" y="1057"/>
                </a:cubicBezTo>
                <a:cubicBezTo>
                  <a:pt x="471" y="1057"/>
                  <a:pt x="351" y="1086"/>
                  <a:pt x="257" y="1138"/>
                </a:cubicBezTo>
                <a:cubicBezTo>
                  <a:pt x="163" y="1193"/>
                  <a:pt x="82" y="1287"/>
                  <a:pt x="82" y="1397"/>
                </a:cubicBezTo>
                <a:cubicBezTo>
                  <a:pt x="66" y="1504"/>
                  <a:pt x="163" y="1611"/>
                  <a:pt x="283" y="1611"/>
                </a:cubicBezTo>
                <a:cubicBezTo>
                  <a:pt x="215" y="1611"/>
                  <a:pt x="147" y="1624"/>
                  <a:pt x="95" y="1653"/>
                </a:cubicBezTo>
                <a:cubicBezTo>
                  <a:pt x="40" y="1679"/>
                  <a:pt x="1" y="1734"/>
                  <a:pt x="14" y="1786"/>
                </a:cubicBezTo>
                <a:cubicBezTo>
                  <a:pt x="14" y="1854"/>
                  <a:pt x="95" y="1896"/>
                  <a:pt x="163" y="1922"/>
                </a:cubicBezTo>
                <a:cubicBezTo>
                  <a:pt x="40" y="2029"/>
                  <a:pt x="40" y="2220"/>
                  <a:pt x="147" y="2340"/>
                </a:cubicBezTo>
                <a:cubicBezTo>
                  <a:pt x="217" y="2428"/>
                  <a:pt x="334" y="2467"/>
                  <a:pt x="454" y="2467"/>
                </a:cubicBezTo>
                <a:cubicBezTo>
                  <a:pt x="501" y="2467"/>
                  <a:pt x="548" y="2461"/>
                  <a:pt x="594" y="2450"/>
                </a:cubicBezTo>
                <a:cubicBezTo>
                  <a:pt x="594" y="2570"/>
                  <a:pt x="675" y="2677"/>
                  <a:pt x="782" y="2745"/>
                </a:cubicBezTo>
                <a:cubicBezTo>
                  <a:pt x="876" y="2813"/>
                  <a:pt x="1012" y="2839"/>
                  <a:pt x="1135" y="2855"/>
                </a:cubicBezTo>
                <a:cubicBezTo>
                  <a:pt x="1159" y="2856"/>
                  <a:pt x="1184" y="2857"/>
                  <a:pt x="1208" y="2857"/>
                </a:cubicBezTo>
                <a:cubicBezTo>
                  <a:pt x="1397" y="2857"/>
                  <a:pt x="1583" y="2811"/>
                  <a:pt x="1715" y="2693"/>
                </a:cubicBezTo>
                <a:lnTo>
                  <a:pt x="2470" y="2693"/>
                </a:lnTo>
                <a:lnTo>
                  <a:pt x="2470" y="85"/>
                </a:lnTo>
                <a:cubicBezTo>
                  <a:pt x="2401" y="30"/>
                  <a:pt x="2342" y="1"/>
                  <a:pt x="2253"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11096905" y="3827560"/>
            <a:ext cx="1104401" cy="560073"/>
          </a:xfrm>
          <a:custGeom>
            <a:avLst/>
            <a:gdLst/>
            <a:ahLst/>
            <a:cxnLst/>
            <a:rect l="l" t="t" r="r" b="b"/>
            <a:pathLst>
              <a:path w="3970" h="2488" extrusionOk="0">
                <a:moveTo>
                  <a:pt x="3759" y="0"/>
                </a:moveTo>
                <a:cubicBezTo>
                  <a:pt x="3636" y="0"/>
                  <a:pt x="3520" y="33"/>
                  <a:pt x="3416" y="110"/>
                </a:cubicBezTo>
                <a:cubicBezTo>
                  <a:pt x="3254" y="233"/>
                  <a:pt x="3186" y="476"/>
                  <a:pt x="3322" y="625"/>
                </a:cubicBezTo>
                <a:cubicBezTo>
                  <a:pt x="3303" y="620"/>
                  <a:pt x="3284" y="618"/>
                  <a:pt x="3265" y="618"/>
                </a:cubicBezTo>
                <a:cubicBezTo>
                  <a:pt x="3122" y="618"/>
                  <a:pt x="2989" y="747"/>
                  <a:pt x="3010" y="866"/>
                </a:cubicBezTo>
                <a:lnTo>
                  <a:pt x="3010" y="866"/>
                </a:lnTo>
                <a:cubicBezTo>
                  <a:pt x="2988" y="746"/>
                  <a:pt x="2882" y="701"/>
                  <a:pt x="2766" y="701"/>
                </a:cubicBezTo>
                <a:cubicBezTo>
                  <a:pt x="2675" y="701"/>
                  <a:pt x="2578" y="729"/>
                  <a:pt x="2512" y="771"/>
                </a:cubicBezTo>
                <a:cubicBezTo>
                  <a:pt x="2405" y="852"/>
                  <a:pt x="2324" y="988"/>
                  <a:pt x="2337" y="1124"/>
                </a:cubicBezTo>
                <a:cubicBezTo>
                  <a:pt x="2318" y="1119"/>
                  <a:pt x="2299" y="1116"/>
                  <a:pt x="2280" y="1116"/>
                </a:cubicBezTo>
                <a:cubicBezTo>
                  <a:pt x="2150" y="1116"/>
                  <a:pt x="2026" y="1237"/>
                  <a:pt x="2026" y="1367"/>
                </a:cubicBezTo>
                <a:cubicBezTo>
                  <a:pt x="1958" y="1325"/>
                  <a:pt x="1878" y="1304"/>
                  <a:pt x="1797" y="1304"/>
                </a:cubicBezTo>
                <a:cubicBezTo>
                  <a:pt x="1699" y="1304"/>
                  <a:pt x="1601" y="1334"/>
                  <a:pt x="1527" y="1393"/>
                </a:cubicBezTo>
                <a:cubicBezTo>
                  <a:pt x="1391" y="1500"/>
                  <a:pt x="1339" y="1691"/>
                  <a:pt x="1404" y="1840"/>
                </a:cubicBezTo>
                <a:cubicBezTo>
                  <a:pt x="1323" y="1840"/>
                  <a:pt x="1258" y="1840"/>
                  <a:pt x="1177" y="1866"/>
                </a:cubicBezTo>
                <a:cubicBezTo>
                  <a:pt x="1109" y="1879"/>
                  <a:pt x="1054" y="1947"/>
                  <a:pt x="1054" y="2015"/>
                </a:cubicBezTo>
                <a:cubicBezTo>
                  <a:pt x="981" y="1962"/>
                  <a:pt x="889" y="1925"/>
                  <a:pt x="796" y="1925"/>
                </a:cubicBezTo>
                <a:cubicBezTo>
                  <a:pt x="770" y="1925"/>
                  <a:pt x="743" y="1928"/>
                  <a:pt x="717" y="1934"/>
                </a:cubicBezTo>
                <a:cubicBezTo>
                  <a:pt x="594" y="1960"/>
                  <a:pt x="487" y="2054"/>
                  <a:pt x="448" y="2164"/>
                </a:cubicBezTo>
                <a:cubicBezTo>
                  <a:pt x="407" y="2141"/>
                  <a:pt x="360" y="2130"/>
                  <a:pt x="312" y="2130"/>
                </a:cubicBezTo>
                <a:cubicBezTo>
                  <a:pt x="246" y="2130"/>
                  <a:pt x="178" y="2151"/>
                  <a:pt x="124" y="2190"/>
                </a:cubicBezTo>
                <a:cubicBezTo>
                  <a:pt x="27" y="2258"/>
                  <a:pt x="1" y="2378"/>
                  <a:pt x="27" y="2488"/>
                </a:cubicBezTo>
                <a:lnTo>
                  <a:pt x="3970" y="2488"/>
                </a:lnTo>
                <a:lnTo>
                  <a:pt x="3970" y="29"/>
                </a:lnTo>
                <a:cubicBezTo>
                  <a:pt x="3898" y="10"/>
                  <a:pt x="3827" y="0"/>
                  <a:pt x="375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0" y="4387635"/>
            <a:ext cx="12201267" cy="2470357"/>
          </a:xfrm>
          <a:custGeom>
            <a:avLst/>
            <a:gdLst/>
            <a:ahLst/>
            <a:cxnLst/>
            <a:rect l="l" t="t" r="r" b="b"/>
            <a:pathLst>
              <a:path w="43860" h="10974" extrusionOk="0">
                <a:moveTo>
                  <a:pt x="0" y="0"/>
                </a:moveTo>
                <a:lnTo>
                  <a:pt x="0" y="10974"/>
                </a:lnTo>
                <a:lnTo>
                  <a:pt x="43860" y="10974"/>
                </a:lnTo>
                <a:lnTo>
                  <a:pt x="43860" y="0"/>
                </a:ln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0" y="4387636"/>
            <a:ext cx="12201267" cy="561649"/>
          </a:xfrm>
          <a:custGeom>
            <a:avLst/>
            <a:gdLst/>
            <a:ahLst/>
            <a:cxnLst/>
            <a:rect l="l" t="t" r="r" b="b"/>
            <a:pathLst>
              <a:path w="43860" h="2495" extrusionOk="0">
                <a:moveTo>
                  <a:pt x="0" y="0"/>
                </a:moveTo>
                <a:lnTo>
                  <a:pt x="0" y="512"/>
                </a:lnTo>
                <a:cubicBezTo>
                  <a:pt x="18857" y="538"/>
                  <a:pt x="31655" y="810"/>
                  <a:pt x="43860" y="2495"/>
                </a:cubicBezTo>
                <a:lnTo>
                  <a:pt x="43860" y="0"/>
                </a:ln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0" y="5002187"/>
            <a:ext cx="12201267" cy="1855807"/>
          </a:xfrm>
          <a:custGeom>
            <a:avLst/>
            <a:gdLst/>
            <a:ahLst/>
            <a:cxnLst/>
            <a:rect l="l" t="t" r="r" b="b"/>
            <a:pathLst>
              <a:path w="43860" h="8244" extrusionOk="0">
                <a:moveTo>
                  <a:pt x="19201" y="1"/>
                </a:moveTo>
                <a:cubicBezTo>
                  <a:pt x="9431" y="1"/>
                  <a:pt x="0" y="1061"/>
                  <a:pt x="0" y="1061"/>
                </a:cubicBezTo>
                <a:lnTo>
                  <a:pt x="0" y="8244"/>
                </a:lnTo>
                <a:lnTo>
                  <a:pt x="43860" y="8244"/>
                </a:lnTo>
                <a:lnTo>
                  <a:pt x="43860" y="3222"/>
                </a:lnTo>
                <a:cubicBezTo>
                  <a:pt x="43860" y="3222"/>
                  <a:pt x="38702" y="1171"/>
                  <a:pt x="26918" y="267"/>
                </a:cubicBezTo>
                <a:cubicBezTo>
                  <a:pt x="24436" y="76"/>
                  <a:pt x="21807" y="1"/>
                  <a:pt x="1920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607343" y="4387635"/>
            <a:ext cx="6651165" cy="2470357"/>
          </a:xfrm>
          <a:custGeom>
            <a:avLst/>
            <a:gdLst/>
            <a:ahLst/>
            <a:cxnLst/>
            <a:rect l="l" t="t" r="r" b="b"/>
            <a:pathLst>
              <a:path w="23909" h="10974" extrusionOk="0">
                <a:moveTo>
                  <a:pt x="11503" y="0"/>
                </a:moveTo>
                <a:cubicBezTo>
                  <a:pt x="13340" y="389"/>
                  <a:pt x="17876" y="2051"/>
                  <a:pt x="18997" y="2942"/>
                </a:cubicBezTo>
                <a:cubicBezTo>
                  <a:pt x="19603" y="3428"/>
                  <a:pt x="18738" y="3509"/>
                  <a:pt x="16308" y="4455"/>
                </a:cubicBezTo>
                <a:cubicBezTo>
                  <a:pt x="13946" y="5372"/>
                  <a:pt x="12151" y="6655"/>
                  <a:pt x="10625" y="8003"/>
                </a:cubicBezTo>
                <a:cubicBezTo>
                  <a:pt x="9099" y="9354"/>
                  <a:pt x="6306" y="10974"/>
                  <a:pt x="1" y="10974"/>
                </a:cubicBezTo>
                <a:lnTo>
                  <a:pt x="14555" y="10974"/>
                </a:lnTo>
                <a:cubicBezTo>
                  <a:pt x="14555" y="10974"/>
                  <a:pt x="15148" y="10258"/>
                  <a:pt x="16000" y="8855"/>
                </a:cubicBezTo>
                <a:cubicBezTo>
                  <a:pt x="16891" y="7342"/>
                  <a:pt x="17173" y="6655"/>
                  <a:pt x="20021" y="5479"/>
                </a:cubicBezTo>
                <a:cubicBezTo>
                  <a:pt x="22869" y="4306"/>
                  <a:pt x="23909" y="4063"/>
                  <a:pt x="23316" y="3509"/>
                </a:cubicBezTo>
                <a:cubicBezTo>
                  <a:pt x="22561" y="2819"/>
                  <a:pt x="18025" y="729"/>
                  <a:pt x="13230" y="0"/>
                </a:cubicBezTo>
                <a:close/>
              </a:path>
            </a:pathLst>
          </a:custGeom>
          <a:solidFill>
            <a:srgbClr val="FFC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7807058" y="4387635"/>
            <a:ext cx="2178757" cy="358151"/>
          </a:xfrm>
          <a:custGeom>
            <a:avLst/>
            <a:gdLst/>
            <a:ahLst/>
            <a:cxnLst/>
            <a:rect l="l" t="t" r="r" b="b"/>
            <a:pathLst>
              <a:path w="7832" h="1591" extrusionOk="0">
                <a:moveTo>
                  <a:pt x="1" y="0"/>
                </a:moveTo>
                <a:cubicBezTo>
                  <a:pt x="934" y="188"/>
                  <a:pt x="2538" y="713"/>
                  <a:pt x="4051" y="1296"/>
                </a:cubicBezTo>
                <a:cubicBezTo>
                  <a:pt x="5321" y="1390"/>
                  <a:pt x="6588" y="1484"/>
                  <a:pt x="7832" y="1591"/>
                </a:cubicBezTo>
                <a:cubicBezTo>
                  <a:pt x="6076" y="956"/>
                  <a:pt x="3931" y="337"/>
                  <a:pt x="1728" y="0"/>
                </a:cubicBezTo>
                <a:close/>
              </a:path>
            </a:pathLst>
          </a:custGeom>
          <a:solidFill>
            <a:srgbClr val="FFD0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0" y="3635539"/>
            <a:ext cx="634544" cy="643364"/>
          </a:xfrm>
          <a:custGeom>
            <a:avLst/>
            <a:gdLst/>
            <a:ahLst/>
            <a:cxnLst/>
            <a:rect l="l" t="t" r="r" b="b"/>
            <a:pathLst>
              <a:path w="2281" h="2858" extrusionOk="0">
                <a:moveTo>
                  <a:pt x="194" y="1"/>
                </a:moveTo>
                <a:cubicBezTo>
                  <a:pt x="112" y="1"/>
                  <a:pt x="55" y="30"/>
                  <a:pt x="0" y="85"/>
                </a:cubicBezTo>
                <a:lnTo>
                  <a:pt x="0" y="2693"/>
                </a:lnTo>
                <a:lnTo>
                  <a:pt x="687" y="2693"/>
                </a:lnTo>
                <a:cubicBezTo>
                  <a:pt x="808" y="2811"/>
                  <a:pt x="989" y="2857"/>
                  <a:pt x="1162" y="2857"/>
                </a:cubicBezTo>
                <a:cubicBezTo>
                  <a:pt x="1184" y="2857"/>
                  <a:pt x="1206" y="2856"/>
                  <a:pt x="1228" y="2855"/>
                </a:cubicBezTo>
                <a:cubicBezTo>
                  <a:pt x="1348" y="2839"/>
                  <a:pt x="1458" y="2813"/>
                  <a:pt x="1565" y="2745"/>
                </a:cubicBezTo>
                <a:cubicBezTo>
                  <a:pt x="1659" y="2677"/>
                  <a:pt x="1727" y="2570"/>
                  <a:pt x="1727" y="2450"/>
                </a:cubicBezTo>
                <a:cubicBezTo>
                  <a:pt x="1769" y="2461"/>
                  <a:pt x="1813" y="2467"/>
                  <a:pt x="1856" y="2467"/>
                </a:cubicBezTo>
                <a:cubicBezTo>
                  <a:pt x="1968" y="2467"/>
                  <a:pt x="2077" y="2428"/>
                  <a:pt x="2145" y="2340"/>
                </a:cubicBezTo>
                <a:cubicBezTo>
                  <a:pt x="2239" y="2220"/>
                  <a:pt x="2239" y="2029"/>
                  <a:pt x="2119" y="1922"/>
                </a:cubicBezTo>
                <a:cubicBezTo>
                  <a:pt x="2187" y="1896"/>
                  <a:pt x="2268" y="1854"/>
                  <a:pt x="2268" y="1786"/>
                </a:cubicBezTo>
                <a:cubicBezTo>
                  <a:pt x="2281" y="1734"/>
                  <a:pt x="2239" y="1679"/>
                  <a:pt x="2187" y="1653"/>
                </a:cubicBezTo>
                <a:cubicBezTo>
                  <a:pt x="2132" y="1624"/>
                  <a:pt x="2077" y="1611"/>
                  <a:pt x="2025" y="1611"/>
                </a:cubicBezTo>
                <a:cubicBezTo>
                  <a:pt x="2132" y="1611"/>
                  <a:pt x="2213" y="1504"/>
                  <a:pt x="2213" y="1397"/>
                </a:cubicBezTo>
                <a:cubicBezTo>
                  <a:pt x="2200" y="1287"/>
                  <a:pt x="2132" y="1193"/>
                  <a:pt x="2038" y="1138"/>
                </a:cubicBezTo>
                <a:cubicBezTo>
                  <a:pt x="1957" y="1086"/>
                  <a:pt x="1847" y="1057"/>
                  <a:pt x="1740" y="1057"/>
                </a:cubicBezTo>
                <a:cubicBezTo>
                  <a:pt x="1782" y="1005"/>
                  <a:pt x="1795" y="937"/>
                  <a:pt x="1753" y="882"/>
                </a:cubicBezTo>
                <a:cubicBezTo>
                  <a:pt x="1725" y="844"/>
                  <a:pt x="1674" y="818"/>
                  <a:pt x="1627" y="818"/>
                </a:cubicBezTo>
                <a:cubicBezTo>
                  <a:pt x="1610" y="818"/>
                  <a:pt x="1593" y="822"/>
                  <a:pt x="1578" y="830"/>
                </a:cubicBezTo>
                <a:cubicBezTo>
                  <a:pt x="1672" y="668"/>
                  <a:pt x="1578" y="425"/>
                  <a:pt x="1416" y="357"/>
                </a:cubicBezTo>
                <a:cubicBezTo>
                  <a:pt x="1365" y="333"/>
                  <a:pt x="1309" y="322"/>
                  <a:pt x="1253" y="322"/>
                </a:cubicBezTo>
                <a:cubicBezTo>
                  <a:pt x="1117" y="322"/>
                  <a:pt x="980" y="387"/>
                  <a:pt x="904" y="490"/>
                </a:cubicBezTo>
                <a:cubicBezTo>
                  <a:pt x="904" y="409"/>
                  <a:pt x="862" y="328"/>
                  <a:pt x="781" y="289"/>
                </a:cubicBezTo>
                <a:cubicBezTo>
                  <a:pt x="758" y="275"/>
                  <a:pt x="731" y="269"/>
                  <a:pt x="703" y="269"/>
                </a:cubicBezTo>
                <a:cubicBezTo>
                  <a:pt x="647" y="269"/>
                  <a:pt x="588" y="293"/>
                  <a:pt x="551" y="328"/>
                </a:cubicBezTo>
                <a:cubicBezTo>
                  <a:pt x="538" y="234"/>
                  <a:pt x="499" y="140"/>
                  <a:pt x="431" y="72"/>
                </a:cubicBezTo>
                <a:cubicBezTo>
                  <a:pt x="405" y="46"/>
                  <a:pt x="376" y="33"/>
                  <a:pt x="350" y="20"/>
                </a:cubicBezTo>
                <a:cubicBezTo>
                  <a:pt x="324" y="4"/>
                  <a:pt x="282" y="4"/>
                  <a:pt x="243" y="4"/>
                </a:cubicBezTo>
                <a:cubicBezTo>
                  <a:pt x="226" y="2"/>
                  <a:pt x="210" y="1"/>
                  <a:pt x="194"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0" y="3827560"/>
            <a:ext cx="1021223" cy="560073"/>
          </a:xfrm>
          <a:custGeom>
            <a:avLst/>
            <a:gdLst/>
            <a:ahLst/>
            <a:cxnLst/>
            <a:rect l="l" t="t" r="r" b="b"/>
            <a:pathLst>
              <a:path w="3671" h="2488" extrusionOk="0">
                <a:moveTo>
                  <a:pt x="187" y="0"/>
                </a:moveTo>
                <a:cubicBezTo>
                  <a:pt x="125" y="0"/>
                  <a:pt x="63" y="10"/>
                  <a:pt x="0" y="29"/>
                </a:cubicBezTo>
                <a:lnTo>
                  <a:pt x="0" y="2488"/>
                </a:lnTo>
                <a:lnTo>
                  <a:pt x="3629" y="2488"/>
                </a:lnTo>
                <a:cubicBezTo>
                  <a:pt x="3671" y="2378"/>
                  <a:pt x="3629" y="2258"/>
                  <a:pt x="3548" y="2190"/>
                </a:cubicBezTo>
                <a:cubicBezTo>
                  <a:pt x="3501" y="2151"/>
                  <a:pt x="3437" y="2130"/>
                  <a:pt x="3373" y="2130"/>
                </a:cubicBezTo>
                <a:cubicBezTo>
                  <a:pt x="3326" y="2130"/>
                  <a:pt x="3280" y="2141"/>
                  <a:pt x="3240" y="2164"/>
                </a:cubicBezTo>
                <a:cubicBezTo>
                  <a:pt x="3211" y="2054"/>
                  <a:pt x="3117" y="1960"/>
                  <a:pt x="3010" y="1934"/>
                </a:cubicBezTo>
                <a:cubicBezTo>
                  <a:pt x="2983" y="1928"/>
                  <a:pt x="2956" y="1925"/>
                  <a:pt x="2930" y="1925"/>
                </a:cubicBezTo>
                <a:cubicBezTo>
                  <a:pt x="2836" y="1925"/>
                  <a:pt x="2749" y="1962"/>
                  <a:pt x="2686" y="2015"/>
                </a:cubicBezTo>
                <a:cubicBezTo>
                  <a:pt x="2686" y="1947"/>
                  <a:pt x="2631" y="1879"/>
                  <a:pt x="2576" y="1866"/>
                </a:cubicBezTo>
                <a:cubicBezTo>
                  <a:pt x="2511" y="1840"/>
                  <a:pt x="2430" y="1840"/>
                  <a:pt x="2362" y="1840"/>
                </a:cubicBezTo>
                <a:cubicBezTo>
                  <a:pt x="2430" y="1691"/>
                  <a:pt x="2375" y="1500"/>
                  <a:pt x="2252" y="1393"/>
                </a:cubicBezTo>
                <a:cubicBezTo>
                  <a:pt x="2179" y="1334"/>
                  <a:pt x="2089" y="1304"/>
                  <a:pt x="1998" y="1304"/>
                </a:cubicBezTo>
                <a:cubicBezTo>
                  <a:pt x="1923" y="1304"/>
                  <a:pt x="1848" y="1325"/>
                  <a:pt x="1782" y="1367"/>
                </a:cubicBezTo>
                <a:cubicBezTo>
                  <a:pt x="1793" y="1237"/>
                  <a:pt x="1681" y="1116"/>
                  <a:pt x="1553" y="1116"/>
                </a:cubicBezTo>
                <a:cubicBezTo>
                  <a:pt x="1534" y="1116"/>
                  <a:pt x="1516" y="1119"/>
                  <a:pt x="1497" y="1124"/>
                </a:cubicBezTo>
                <a:cubicBezTo>
                  <a:pt x="1510" y="988"/>
                  <a:pt x="1442" y="852"/>
                  <a:pt x="1335" y="771"/>
                </a:cubicBezTo>
                <a:cubicBezTo>
                  <a:pt x="1275" y="729"/>
                  <a:pt x="1187" y="701"/>
                  <a:pt x="1103" y="701"/>
                </a:cubicBezTo>
                <a:cubicBezTo>
                  <a:pt x="998" y="701"/>
                  <a:pt x="900" y="746"/>
                  <a:pt x="876" y="864"/>
                </a:cubicBezTo>
                <a:lnTo>
                  <a:pt x="876" y="864"/>
                </a:lnTo>
                <a:cubicBezTo>
                  <a:pt x="898" y="745"/>
                  <a:pt x="776" y="618"/>
                  <a:pt x="655" y="618"/>
                </a:cubicBezTo>
                <a:cubicBezTo>
                  <a:pt x="638" y="618"/>
                  <a:pt x="622" y="620"/>
                  <a:pt x="606" y="625"/>
                </a:cubicBezTo>
                <a:cubicBezTo>
                  <a:pt x="713" y="476"/>
                  <a:pt x="661" y="233"/>
                  <a:pt x="512" y="110"/>
                </a:cubicBezTo>
                <a:cubicBezTo>
                  <a:pt x="408" y="33"/>
                  <a:pt x="299" y="0"/>
                  <a:pt x="187"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8862502" y="5910734"/>
            <a:ext cx="3338796" cy="947263"/>
          </a:xfrm>
          <a:custGeom>
            <a:avLst/>
            <a:gdLst/>
            <a:ahLst/>
            <a:cxnLst/>
            <a:rect l="l" t="t" r="r" b="b"/>
            <a:pathLst>
              <a:path w="12002" h="4208" extrusionOk="0">
                <a:moveTo>
                  <a:pt x="11404" y="0"/>
                </a:moveTo>
                <a:cubicBezTo>
                  <a:pt x="11120" y="0"/>
                  <a:pt x="10830" y="82"/>
                  <a:pt x="10719" y="200"/>
                </a:cubicBezTo>
                <a:cubicBezTo>
                  <a:pt x="10518" y="414"/>
                  <a:pt x="10450" y="848"/>
                  <a:pt x="10557" y="1023"/>
                </a:cubicBezTo>
                <a:cubicBezTo>
                  <a:pt x="10557" y="1023"/>
                  <a:pt x="10371" y="827"/>
                  <a:pt x="10125" y="827"/>
                </a:cubicBezTo>
                <a:cubicBezTo>
                  <a:pt x="10060" y="827"/>
                  <a:pt x="9992" y="840"/>
                  <a:pt x="9922" y="874"/>
                </a:cubicBezTo>
                <a:cubicBezTo>
                  <a:pt x="9585" y="1036"/>
                  <a:pt x="9922" y="1373"/>
                  <a:pt x="9922" y="1373"/>
                </a:cubicBezTo>
                <a:cubicBezTo>
                  <a:pt x="9922" y="1373"/>
                  <a:pt x="9572" y="1441"/>
                  <a:pt x="9572" y="1671"/>
                </a:cubicBezTo>
                <a:cubicBezTo>
                  <a:pt x="9572" y="1901"/>
                  <a:pt x="9789" y="2089"/>
                  <a:pt x="9789" y="2089"/>
                </a:cubicBezTo>
                <a:cubicBezTo>
                  <a:pt x="9789" y="2089"/>
                  <a:pt x="9718" y="2065"/>
                  <a:pt x="9631" y="2065"/>
                </a:cubicBezTo>
                <a:cubicBezTo>
                  <a:pt x="9545" y="2065"/>
                  <a:pt x="9444" y="2089"/>
                  <a:pt x="9384" y="2183"/>
                </a:cubicBezTo>
                <a:cubicBezTo>
                  <a:pt x="9351" y="2239"/>
                  <a:pt x="9338" y="2291"/>
                  <a:pt x="9335" y="2337"/>
                </a:cubicBezTo>
                <a:lnTo>
                  <a:pt x="9335" y="2337"/>
                </a:lnTo>
                <a:cubicBezTo>
                  <a:pt x="9258" y="2167"/>
                  <a:pt x="9056" y="1933"/>
                  <a:pt x="8532" y="1901"/>
                </a:cubicBezTo>
                <a:cubicBezTo>
                  <a:pt x="8505" y="1900"/>
                  <a:pt x="8479" y="1899"/>
                  <a:pt x="8454" y="1899"/>
                </a:cubicBezTo>
                <a:cubicBezTo>
                  <a:pt x="7672" y="1899"/>
                  <a:pt x="7508" y="2507"/>
                  <a:pt x="7508" y="2507"/>
                </a:cubicBezTo>
                <a:cubicBezTo>
                  <a:pt x="7508" y="2507"/>
                  <a:pt x="7333" y="2234"/>
                  <a:pt x="6984" y="2234"/>
                </a:cubicBezTo>
                <a:cubicBezTo>
                  <a:pt x="6921" y="2234"/>
                  <a:pt x="6853" y="2243"/>
                  <a:pt x="6779" y="2264"/>
                </a:cubicBezTo>
                <a:cubicBezTo>
                  <a:pt x="6306" y="2400"/>
                  <a:pt x="6374" y="2711"/>
                  <a:pt x="6374" y="2711"/>
                </a:cubicBezTo>
                <a:cubicBezTo>
                  <a:pt x="6374" y="2711"/>
                  <a:pt x="6221" y="2606"/>
                  <a:pt x="6045" y="2606"/>
                </a:cubicBezTo>
                <a:cubicBezTo>
                  <a:pt x="5975" y="2606"/>
                  <a:pt x="5902" y="2623"/>
                  <a:pt x="5833" y="2669"/>
                </a:cubicBezTo>
                <a:cubicBezTo>
                  <a:pt x="5590" y="2831"/>
                  <a:pt x="5658" y="3019"/>
                  <a:pt x="5658" y="3019"/>
                </a:cubicBezTo>
                <a:cubicBezTo>
                  <a:pt x="5658" y="3019"/>
                  <a:pt x="5348" y="2774"/>
                  <a:pt x="4932" y="2774"/>
                </a:cubicBezTo>
                <a:cubicBezTo>
                  <a:pt x="4771" y="2774"/>
                  <a:pt x="4594" y="2811"/>
                  <a:pt x="4414" y="2912"/>
                </a:cubicBezTo>
                <a:cubicBezTo>
                  <a:pt x="3753" y="3262"/>
                  <a:pt x="3915" y="3696"/>
                  <a:pt x="3915" y="3696"/>
                </a:cubicBezTo>
                <a:cubicBezTo>
                  <a:pt x="3915" y="3696"/>
                  <a:pt x="3636" y="3417"/>
                  <a:pt x="3272" y="3417"/>
                </a:cubicBezTo>
                <a:cubicBezTo>
                  <a:pt x="3156" y="3417"/>
                  <a:pt x="3031" y="3446"/>
                  <a:pt x="2904" y="3521"/>
                </a:cubicBezTo>
                <a:lnTo>
                  <a:pt x="2849" y="3858"/>
                </a:lnTo>
                <a:cubicBezTo>
                  <a:pt x="2849" y="3858"/>
                  <a:pt x="2548" y="3567"/>
                  <a:pt x="2174" y="3567"/>
                </a:cubicBezTo>
                <a:cubicBezTo>
                  <a:pt x="2122" y="3567"/>
                  <a:pt x="2068" y="3573"/>
                  <a:pt x="2013" y="3586"/>
                </a:cubicBezTo>
                <a:cubicBezTo>
                  <a:pt x="1553" y="3696"/>
                  <a:pt x="1485" y="3858"/>
                  <a:pt x="1485" y="3858"/>
                </a:cubicBezTo>
                <a:cubicBezTo>
                  <a:pt x="1485" y="3858"/>
                  <a:pt x="1243" y="3754"/>
                  <a:pt x="930" y="3754"/>
                </a:cubicBezTo>
                <a:cubicBezTo>
                  <a:pt x="635" y="3754"/>
                  <a:pt x="277" y="3847"/>
                  <a:pt x="1" y="4208"/>
                </a:cubicBezTo>
                <a:lnTo>
                  <a:pt x="12002" y="4208"/>
                </a:lnTo>
                <a:lnTo>
                  <a:pt x="12002" y="200"/>
                </a:lnTo>
                <a:cubicBezTo>
                  <a:pt x="11879" y="58"/>
                  <a:pt x="11644" y="0"/>
                  <a:pt x="11404"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10176660" y="6383017"/>
            <a:ext cx="2024643" cy="474983"/>
          </a:xfrm>
          <a:custGeom>
            <a:avLst/>
            <a:gdLst/>
            <a:ahLst/>
            <a:cxnLst/>
            <a:rect l="l" t="t" r="r" b="b"/>
            <a:pathLst>
              <a:path w="7278" h="2110" extrusionOk="0">
                <a:moveTo>
                  <a:pt x="7196" y="1"/>
                </a:moveTo>
                <a:cubicBezTo>
                  <a:pt x="7059" y="1"/>
                  <a:pt x="6916" y="28"/>
                  <a:pt x="6792" y="85"/>
                </a:cubicBezTo>
                <a:cubicBezTo>
                  <a:pt x="6562" y="192"/>
                  <a:pt x="6374" y="354"/>
                  <a:pt x="6225" y="545"/>
                </a:cubicBezTo>
                <a:cubicBezTo>
                  <a:pt x="6131" y="652"/>
                  <a:pt x="6063" y="775"/>
                  <a:pt x="6063" y="895"/>
                </a:cubicBezTo>
                <a:cubicBezTo>
                  <a:pt x="5966" y="827"/>
                  <a:pt x="5855" y="795"/>
                  <a:pt x="5750" y="795"/>
                </a:cubicBezTo>
                <a:cubicBezTo>
                  <a:pt x="5518" y="795"/>
                  <a:pt x="5315" y="953"/>
                  <a:pt x="5360" y="1232"/>
                </a:cubicBezTo>
                <a:cubicBezTo>
                  <a:pt x="5317" y="1168"/>
                  <a:pt x="5236" y="1138"/>
                  <a:pt x="5152" y="1138"/>
                </a:cubicBezTo>
                <a:cubicBezTo>
                  <a:pt x="5077" y="1138"/>
                  <a:pt x="5000" y="1162"/>
                  <a:pt x="4942" y="1206"/>
                </a:cubicBezTo>
                <a:cubicBezTo>
                  <a:pt x="4822" y="1313"/>
                  <a:pt x="4793" y="1462"/>
                  <a:pt x="4793" y="1611"/>
                </a:cubicBezTo>
                <a:cubicBezTo>
                  <a:pt x="4524" y="1436"/>
                  <a:pt x="4242" y="1245"/>
                  <a:pt x="3918" y="1232"/>
                </a:cubicBezTo>
                <a:cubicBezTo>
                  <a:pt x="3910" y="1232"/>
                  <a:pt x="3902" y="1231"/>
                  <a:pt x="3894" y="1231"/>
                </a:cubicBezTo>
                <a:cubicBezTo>
                  <a:pt x="3576" y="1231"/>
                  <a:pt x="3229" y="1482"/>
                  <a:pt x="3296" y="1773"/>
                </a:cubicBezTo>
                <a:cubicBezTo>
                  <a:pt x="3202" y="1637"/>
                  <a:pt x="3092" y="1504"/>
                  <a:pt x="2930" y="1449"/>
                </a:cubicBezTo>
                <a:cubicBezTo>
                  <a:pt x="2896" y="1437"/>
                  <a:pt x="2858" y="1432"/>
                  <a:pt x="2821" y="1432"/>
                </a:cubicBezTo>
                <a:cubicBezTo>
                  <a:pt x="2682" y="1432"/>
                  <a:pt x="2541" y="1509"/>
                  <a:pt x="2541" y="1637"/>
                </a:cubicBezTo>
                <a:cubicBezTo>
                  <a:pt x="2388" y="1511"/>
                  <a:pt x="2173" y="1406"/>
                  <a:pt x="1967" y="1406"/>
                </a:cubicBezTo>
                <a:cubicBezTo>
                  <a:pt x="1955" y="1406"/>
                  <a:pt x="1944" y="1406"/>
                  <a:pt x="1932" y="1407"/>
                </a:cubicBezTo>
                <a:cubicBezTo>
                  <a:pt x="1702" y="1436"/>
                  <a:pt x="1472" y="1611"/>
                  <a:pt x="1501" y="1828"/>
                </a:cubicBezTo>
                <a:cubicBezTo>
                  <a:pt x="1425" y="1700"/>
                  <a:pt x="1278" y="1610"/>
                  <a:pt x="1126" y="1610"/>
                </a:cubicBezTo>
                <a:cubicBezTo>
                  <a:pt x="1116" y="1610"/>
                  <a:pt x="1106" y="1610"/>
                  <a:pt x="1096" y="1611"/>
                </a:cubicBezTo>
                <a:cubicBezTo>
                  <a:pt x="934" y="1624"/>
                  <a:pt x="785" y="1786"/>
                  <a:pt x="811" y="1935"/>
                </a:cubicBezTo>
                <a:cubicBezTo>
                  <a:pt x="728" y="1813"/>
                  <a:pt x="571" y="1744"/>
                  <a:pt x="416" y="1744"/>
                </a:cubicBezTo>
                <a:cubicBezTo>
                  <a:pt x="347" y="1744"/>
                  <a:pt x="279" y="1757"/>
                  <a:pt x="218" y="1786"/>
                </a:cubicBezTo>
                <a:cubicBezTo>
                  <a:pt x="95" y="1854"/>
                  <a:pt x="30" y="1974"/>
                  <a:pt x="1" y="2110"/>
                </a:cubicBezTo>
                <a:lnTo>
                  <a:pt x="7278" y="2110"/>
                </a:lnTo>
                <a:lnTo>
                  <a:pt x="7278" y="4"/>
                </a:lnTo>
                <a:cubicBezTo>
                  <a:pt x="7251" y="2"/>
                  <a:pt x="7224" y="1"/>
                  <a:pt x="7196"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0" y="4755015"/>
            <a:ext cx="1298853" cy="844837"/>
          </a:xfrm>
          <a:custGeom>
            <a:avLst/>
            <a:gdLst/>
            <a:ahLst/>
            <a:cxnLst/>
            <a:rect l="l" t="t" r="r" b="b"/>
            <a:pathLst>
              <a:path w="4669" h="3753" extrusionOk="0">
                <a:moveTo>
                  <a:pt x="486" y="1"/>
                </a:moveTo>
                <a:cubicBezTo>
                  <a:pt x="201" y="1"/>
                  <a:pt x="0" y="134"/>
                  <a:pt x="0" y="150"/>
                </a:cubicBezTo>
                <a:lnTo>
                  <a:pt x="0" y="3740"/>
                </a:lnTo>
                <a:lnTo>
                  <a:pt x="337" y="3753"/>
                </a:lnTo>
                <a:cubicBezTo>
                  <a:pt x="648" y="3727"/>
                  <a:pt x="956" y="3714"/>
                  <a:pt x="1254" y="3698"/>
                </a:cubicBezTo>
                <a:cubicBezTo>
                  <a:pt x="1691" y="3673"/>
                  <a:pt x="2133" y="3664"/>
                  <a:pt x="2573" y="3664"/>
                </a:cubicBezTo>
                <a:cubicBezTo>
                  <a:pt x="2827" y="3664"/>
                  <a:pt x="3081" y="3667"/>
                  <a:pt x="3334" y="3672"/>
                </a:cubicBezTo>
                <a:cubicBezTo>
                  <a:pt x="3684" y="3685"/>
                  <a:pt x="4034" y="3698"/>
                  <a:pt x="4374" y="3714"/>
                </a:cubicBezTo>
                <a:cubicBezTo>
                  <a:pt x="4414" y="3720"/>
                  <a:pt x="4480" y="3733"/>
                  <a:pt x="4538" y="3733"/>
                </a:cubicBezTo>
                <a:cubicBezTo>
                  <a:pt x="4598" y="3733"/>
                  <a:pt x="4649" y="3720"/>
                  <a:pt x="4656" y="3672"/>
                </a:cubicBezTo>
                <a:cubicBezTo>
                  <a:pt x="4669" y="3617"/>
                  <a:pt x="4643" y="3578"/>
                  <a:pt x="4617" y="3552"/>
                </a:cubicBezTo>
                <a:cubicBezTo>
                  <a:pt x="4588" y="3497"/>
                  <a:pt x="4549" y="3471"/>
                  <a:pt x="4494" y="3442"/>
                </a:cubicBezTo>
                <a:cubicBezTo>
                  <a:pt x="4479" y="3438"/>
                  <a:pt x="4464" y="3437"/>
                  <a:pt x="4449" y="3437"/>
                </a:cubicBezTo>
                <a:cubicBezTo>
                  <a:pt x="4406" y="3437"/>
                  <a:pt x="4363" y="3450"/>
                  <a:pt x="4332" y="3471"/>
                </a:cubicBezTo>
                <a:cubicBezTo>
                  <a:pt x="4319" y="3416"/>
                  <a:pt x="4264" y="3335"/>
                  <a:pt x="4196" y="3322"/>
                </a:cubicBezTo>
                <a:cubicBezTo>
                  <a:pt x="4166" y="3315"/>
                  <a:pt x="4136" y="3311"/>
                  <a:pt x="4108" y="3311"/>
                </a:cubicBezTo>
                <a:cubicBezTo>
                  <a:pt x="4021" y="3311"/>
                  <a:pt x="3946" y="3345"/>
                  <a:pt x="3927" y="3416"/>
                </a:cubicBezTo>
                <a:cubicBezTo>
                  <a:pt x="3897" y="3281"/>
                  <a:pt x="3761" y="3185"/>
                  <a:pt x="3626" y="3185"/>
                </a:cubicBezTo>
                <a:cubicBezTo>
                  <a:pt x="3586" y="3185"/>
                  <a:pt x="3546" y="3193"/>
                  <a:pt x="3509" y="3212"/>
                </a:cubicBezTo>
                <a:cubicBezTo>
                  <a:pt x="3496" y="3050"/>
                  <a:pt x="3522" y="2875"/>
                  <a:pt x="3386" y="2781"/>
                </a:cubicBezTo>
                <a:cubicBezTo>
                  <a:pt x="3337" y="2739"/>
                  <a:pt x="3273" y="2718"/>
                  <a:pt x="3208" y="2718"/>
                </a:cubicBezTo>
                <a:cubicBezTo>
                  <a:pt x="3148" y="2718"/>
                  <a:pt x="3087" y="2735"/>
                  <a:pt x="3036" y="2768"/>
                </a:cubicBezTo>
                <a:cubicBezTo>
                  <a:pt x="3062" y="2645"/>
                  <a:pt x="3023" y="2512"/>
                  <a:pt x="2942" y="2418"/>
                </a:cubicBezTo>
                <a:cubicBezTo>
                  <a:pt x="2869" y="2345"/>
                  <a:pt x="2751" y="2293"/>
                  <a:pt x="2641" y="2293"/>
                </a:cubicBezTo>
                <a:cubicBezTo>
                  <a:pt x="2629" y="2293"/>
                  <a:pt x="2617" y="2294"/>
                  <a:pt x="2605" y="2295"/>
                </a:cubicBezTo>
                <a:cubicBezTo>
                  <a:pt x="2673" y="2146"/>
                  <a:pt x="2725" y="2013"/>
                  <a:pt x="2738" y="1864"/>
                </a:cubicBezTo>
                <a:cubicBezTo>
                  <a:pt x="2754" y="1715"/>
                  <a:pt x="2712" y="1553"/>
                  <a:pt x="2605" y="1459"/>
                </a:cubicBezTo>
                <a:cubicBezTo>
                  <a:pt x="2523" y="1386"/>
                  <a:pt x="2419" y="1350"/>
                  <a:pt x="2315" y="1350"/>
                </a:cubicBezTo>
                <a:cubicBezTo>
                  <a:pt x="2261" y="1350"/>
                  <a:pt x="2208" y="1359"/>
                  <a:pt x="2158" y="1378"/>
                </a:cubicBezTo>
                <a:cubicBezTo>
                  <a:pt x="2009" y="1417"/>
                  <a:pt x="1889" y="1527"/>
                  <a:pt x="1795" y="1660"/>
                </a:cubicBezTo>
                <a:cubicBezTo>
                  <a:pt x="1766" y="1472"/>
                  <a:pt x="1740" y="1297"/>
                  <a:pt x="1620" y="1148"/>
                </a:cubicBezTo>
                <a:cubicBezTo>
                  <a:pt x="1548" y="1059"/>
                  <a:pt x="1425" y="999"/>
                  <a:pt x="1311" y="999"/>
                </a:cubicBezTo>
                <a:cubicBezTo>
                  <a:pt x="1251" y="999"/>
                  <a:pt x="1193" y="1016"/>
                  <a:pt x="1147" y="1054"/>
                </a:cubicBezTo>
                <a:cubicBezTo>
                  <a:pt x="1280" y="811"/>
                  <a:pt x="1228" y="474"/>
                  <a:pt x="1037" y="270"/>
                </a:cubicBezTo>
                <a:cubicBezTo>
                  <a:pt x="917" y="134"/>
                  <a:pt x="674" y="1"/>
                  <a:pt x="486"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0" y="5091782"/>
            <a:ext cx="859875" cy="474532"/>
          </a:xfrm>
          <a:custGeom>
            <a:avLst/>
            <a:gdLst/>
            <a:ahLst/>
            <a:cxnLst/>
            <a:rect l="l" t="t" r="r" b="b"/>
            <a:pathLst>
              <a:path w="3091" h="2108" extrusionOk="0">
                <a:moveTo>
                  <a:pt x="39" y="0"/>
                </a:moveTo>
                <a:cubicBezTo>
                  <a:pt x="26" y="0"/>
                  <a:pt x="13" y="1"/>
                  <a:pt x="0" y="2"/>
                </a:cubicBezTo>
                <a:lnTo>
                  <a:pt x="0" y="2095"/>
                </a:lnTo>
                <a:lnTo>
                  <a:pt x="337" y="2108"/>
                </a:lnTo>
                <a:cubicBezTo>
                  <a:pt x="1102" y="2051"/>
                  <a:pt x="1867" y="2024"/>
                  <a:pt x="2634" y="2024"/>
                </a:cubicBezTo>
                <a:cubicBezTo>
                  <a:pt x="2786" y="2024"/>
                  <a:pt x="2939" y="2025"/>
                  <a:pt x="3091" y="2027"/>
                </a:cubicBezTo>
                <a:cubicBezTo>
                  <a:pt x="3049" y="1839"/>
                  <a:pt x="2887" y="1677"/>
                  <a:pt x="2712" y="1596"/>
                </a:cubicBezTo>
                <a:cubicBezTo>
                  <a:pt x="2597" y="1549"/>
                  <a:pt x="2475" y="1529"/>
                  <a:pt x="2352" y="1529"/>
                </a:cubicBezTo>
                <a:cubicBezTo>
                  <a:pt x="2229" y="1529"/>
                  <a:pt x="2104" y="1549"/>
                  <a:pt x="1983" y="1583"/>
                </a:cubicBezTo>
                <a:cubicBezTo>
                  <a:pt x="1944" y="1421"/>
                  <a:pt x="1808" y="1298"/>
                  <a:pt x="1659" y="1272"/>
                </a:cubicBezTo>
                <a:cubicBezTo>
                  <a:pt x="1639" y="1269"/>
                  <a:pt x="1618" y="1267"/>
                  <a:pt x="1598" y="1267"/>
                </a:cubicBezTo>
                <a:cubicBezTo>
                  <a:pt x="1457" y="1267"/>
                  <a:pt x="1323" y="1344"/>
                  <a:pt x="1241" y="1460"/>
                </a:cubicBezTo>
                <a:cubicBezTo>
                  <a:pt x="1322" y="1298"/>
                  <a:pt x="1173" y="1149"/>
                  <a:pt x="1011" y="1149"/>
                </a:cubicBezTo>
                <a:cubicBezTo>
                  <a:pt x="1053" y="1003"/>
                  <a:pt x="972" y="880"/>
                  <a:pt x="862" y="854"/>
                </a:cubicBezTo>
                <a:cubicBezTo>
                  <a:pt x="841" y="848"/>
                  <a:pt x="820" y="846"/>
                  <a:pt x="799" y="846"/>
                </a:cubicBezTo>
                <a:cubicBezTo>
                  <a:pt x="714" y="846"/>
                  <a:pt x="629" y="888"/>
                  <a:pt x="551" y="922"/>
                </a:cubicBezTo>
                <a:cubicBezTo>
                  <a:pt x="674" y="692"/>
                  <a:pt x="648" y="381"/>
                  <a:pt x="457" y="193"/>
                </a:cubicBezTo>
                <a:cubicBezTo>
                  <a:pt x="347" y="68"/>
                  <a:pt x="190" y="0"/>
                  <a:pt x="3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0" y="5522868"/>
            <a:ext cx="6489539" cy="1335128"/>
          </a:xfrm>
          <a:custGeom>
            <a:avLst/>
            <a:gdLst/>
            <a:ahLst/>
            <a:cxnLst/>
            <a:rect l="l" t="t" r="r" b="b"/>
            <a:pathLst>
              <a:path w="23328" h="5931" extrusionOk="0">
                <a:moveTo>
                  <a:pt x="1542" y="1"/>
                </a:moveTo>
                <a:cubicBezTo>
                  <a:pt x="517" y="1"/>
                  <a:pt x="0" y="73"/>
                  <a:pt x="0" y="73"/>
                </a:cubicBezTo>
                <a:lnTo>
                  <a:pt x="0" y="5931"/>
                </a:lnTo>
                <a:lnTo>
                  <a:pt x="23328" y="5931"/>
                </a:lnTo>
                <a:cubicBezTo>
                  <a:pt x="23328" y="5931"/>
                  <a:pt x="17143" y="2691"/>
                  <a:pt x="10313" y="1139"/>
                </a:cubicBezTo>
                <a:cubicBezTo>
                  <a:pt x="6113" y="185"/>
                  <a:pt x="3179" y="1"/>
                  <a:pt x="1542"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0" y="5522868"/>
            <a:ext cx="6489539" cy="1335128"/>
          </a:xfrm>
          <a:custGeom>
            <a:avLst/>
            <a:gdLst/>
            <a:ahLst/>
            <a:cxnLst/>
            <a:rect l="l" t="t" r="r" b="b"/>
            <a:pathLst>
              <a:path w="23328" h="5931" extrusionOk="0">
                <a:moveTo>
                  <a:pt x="1542" y="1"/>
                </a:moveTo>
                <a:cubicBezTo>
                  <a:pt x="517" y="1"/>
                  <a:pt x="0" y="73"/>
                  <a:pt x="0" y="73"/>
                </a:cubicBezTo>
                <a:lnTo>
                  <a:pt x="0" y="530"/>
                </a:lnTo>
                <a:cubicBezTo>
                  <a:pt x="145" y="529"/>
                  <a:pt x="302" y="528"/>
                  <a:pt x="472" y="528"/>
                </a:cubicBezTo>
                <a:cubicBezTo>
                  <a:pt x="2551" y="528"/>
                  <a:pt x="6483" y="639"/>
                  <a:pt x="11324" y="1774"/>
                </a:cubicBezTo>
                <a:cubicBezTo>
                  <a:pt x="16563" y="3015"/>
                  <a:pt x="23328" y="5931"/>
                  <a:pt x="23328" y="5931"/>
                </a:cubicBezTo>
                <a:cubicBezTo>
                  <a:pt x="23328" y="5931"/>
                  <a:pt x="17143" y="2691"/>
                  <a:pt x="10313" y="1139"/>
                </a:cubicBezTo>
                <a:cubicBezTo>
                  <a:pt x="6113" y="185"/>
                  <a:pt x="3179" y="1"/>
                  <a:pt x="1542"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0" y="6164885"/>
            <a:ext cx="3473717" cy="693113"/>
          </a:xfrm>
          <a:custGeom>
            <a:avLst/>
            <a:gdLst/>
            <a:ahLst/>
            <a:cxnLst/>
            <a:rect l="l" t="t" r="r" b="b"/>
            <a:pathLst>
              <a:path w="12487" h="3079" extrusionOk="0">
                <a:moveTo>
                  <a:pt x="0" y="1"/>
                </a:moveTo>
                <a:lnTo>
                  <a:pt x="0" y="3079"/>
                </a:lnTo>
                <a:lnTo>
                  <a:pt x="12487" y="3079"/>
                </a:lnTo>
                <a:cubicBezTo>
                  <a:pt x="9516" y="1796"/>
                  <a:pt x="2644" y="95"/>
                  <a:pt x="0"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1" y="5657260"/>
            <a:ext cx="2801340" cy="1200737"/>
          </a:xfrm>
          <a:custGeom>
            <a:avLst/>
            <a:gdLst/>
            <a:ahLst/>
            <a:cxnLst/>
            <a:rect l="l" t="t" r="r" b="b"/>
            <a:pathLst>
              <a:path w="10070" h="5334" extrusionOk="0">
                <a:moveTo>
                  <a:pt x="7627" y="1"/>
                </a:moveTo>
                <a:cubicBezTo>
                  <a:pt x="3684" y="30"/>
                  <a:pt x="0" y="3756"/>
                  <a:pt x="0" y="3756"/>
                </a:cubicBezTo>
                <a:lnTo>
                  <a:pt x="0" y="5334"/>
                </a:lnTo>
                <a:lnTo>
                  <a:pt x="5103" y="5334"/>
                </a:lnTo>
                <a:cubicBezTo>
                  <a:pt x="5103" y="5334"/>
                  <a:pt x="5952" y="3675"/>
                  <a:pt x="7410" y="2256"/>
                </a:cubicBezTo>
                <a:cubicBezTo>
                  <a:pt x="8557" y="1135"/>
                  <a:pt x="9529" y="678"/>
                  <a:pt x="10070" y="487"/>
                </a:cubicBezTo>
                <a:cubicBezTo>
                  <a:pt x="9205" y="299"/>
                  <a:pt x="8382" y="137"/>
                  <a:pt x="762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1644924" y="5657260"/>
            <a:ext cx="1156421" cy="173785"/>
          </a:xfrm>
          <a:custGeom>
            <a:avLst/>
            <a:gdLst/>
            <a:ahLst/>
            <a:cxnLst/>
            <a:rect l="l" t="t" r="r" b="b"/>
            <a:pathLst>
              <a:path w="4157" h="772" extrusionOk="0">
                <a:moveTo>
                  <a:pt x="1714" y="1"/>
                </a:moveTo>
                <a:cubicBezTo>
                  <a:pt x="1134" y="1"/>
                  <a:pt x="551" y="95"/>
                  <a:pt x="0" y="231"/>
                </a:cubicBezTo>
                <a:cubicBezTo>
                  <a:pt x="1066" y="354"/>
                  <a:pt x="2252" y="529"/>
                  <a:pt x="3509" y="772"/>
                </a:cubicBezTo>
                <a:cubicBezTo>
                  <a:pt x="3765" y="636"/>
                  <a:pt x="3982" y="542"/>
                  <a:pt x="4157" y="487"/>
                </a:cubicBezTo>
                <a:cubicBezTo>
                  <a:pt x="3726" y="393"/>
                  <a:pt x="3305" y="299"/>
                  <a:pt x="2900" y="218"/>
                </a:cubicBezTo>
                <a:cubicBezTo>
                  <a:pt x="2793" y="205"/>
                  <a:pt x="2699" y="176"/>
                  <a:pt x="2605" y="163"/>
                </a:cubicBezTo>
                <a:lnTo>
                  <a:pt x="2592" y="163"/>
                </a:lnTo>
                <a:cubicBezTo>
                  <a:pt x="2495" y="137"/>
                  <a:pt x="2414" y="124"/>
                  <a:pt x="2320" y="111"/>
                </a:cubicBezTo>
                <a:lnTo>
                  <a:pt x="2294" y="111"/>
                </a:lnTo>
                <a:cubicBezTo>
                  <a:pt x="2213" y="82"/>
                  <a:pt x="2132" y="69"/>
                  <a:pt x="2038" y="56"/>
                </a:cubicBezTo>
                <a:lnTo>
                  <a:pt x="1996" y="56"/>
                </a:lnTo>
                <a:cubicBezTo>
                  <a:pt x="1902" y="30"/>
                  <a:pt x="1821" y="14"/>
                  <a:pt x="172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1" y="6201352"/>
            <a:ext cx="1772049" cy="656645"/>
          </a:xfrm>
          <a:custGeom>
            <a:avLst/>
            <a:gdLst/>
            <a:ahLst/>
            <a:cxnLst/>
            <a:rect l="l" t="t" r="r" b="b"/>
            <a:pathLst>
              <a:path w="6370" h="2917" extrusionOk="0">
                <a:moveTo>
                  <a:pt x="1578" y="1"/>
                </a:moveTo>
                <a:cubicBezTo>
                  <a:pt x="593" y="730"/>
                  <a:pt x="0" y="1339"/>
                  <a:pt x="0" y="1339"/>
                </a:cubicBezTo>
                <a:lnTo>
                  <a:pt x="0" y="2917"/>
                </a:lnTo>
                <a:lnTo>
                  <a:pt x="5103" y="2917"/>
                </a:lnTo>
                <a:cubicBezTo>
                  <a:pt x="5103" y="2917"/>
                  <a:pt x="5560" y="2026"/>
                  <a:pt x="6370" y="999"/>
                </a:cubicBezTo>
                <a:cubicBezTo>
                  <a:pt x="4643" y="568"/>
                  <a:pt x="2929" y="205"/>
                  <a:pt x="1578"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836292" y="6559503"/>
            <a:ext cx="116560" cy="85541"/>
          </a:xfrm>
          <a:custGeom>
            <a:avLst/>
            <a:gdLst/>
            <a:ahLst/>
            <a:cxnLst/>
            <a:rect l="l" t="t" r="r" b="b"/>
            <a:pathLst>
              <a:path w="419" h="380" extrusionOk="0">
                <a:moveTo>
                  <a:pt x="376" y="0"/>
                </a:moveTo>
                <a:cubicBezTo>
                  <a:pt x="325" y="0"/>
                  <a:pt x="234" y="13"/>
                  <a:pt x="137" y="85"/>
                </a:cubicBezTo>
                <a:cubicBezTo>
                  <a:pt x="1" y="205"/>
                  <a:pt x="69" y="380"/>
                  <a:pt x="69" y="380"/>
                </a:cubicBezTo>
                <a:cubicBezTo>
                  <a:pt x="69" y="380"/>
                  <a:pt x="192" y="218"/>
                  <a:pt x="218" y="137"/>
                </a:cubicBezTo>
                <a:cubicBezTo>
                  <a:pt x="244" y="72"/>
                  <a:pt x="419" y="4"/>
                  <a:pt x="419" y="4"/>
                </a:cubicBezTo>
                <a:cubicBezTo>
                  <a:pt x="419" y="4"/>
                  <a:pt x="403" y="0"/>
                  <a:pt x="376"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4881359" y="6576162"/>
            <a:ext cx="139093" cy="72485"/>
          </a:xfrm>
          <a:custGeom>
            <a:avLst/>
            <a:gdLst/>
            <a:ahLst/>
            <a:cxnLst/>
            <a:rect l="l" t="t" r="r" b="b"/>
            <a:pathLst>
              <a:path w="500" h="322" extrusionOk="0">
                <a:moveTo>
                  <a:pt x="372" y="0"/>
                </a:moveTo>
                <a:cubicBezTo>
                  <a:pt x="302" y="0"/>
                  <a:pt x="217" y="10"/>
                  <a:pt x="150" y="50"/>
                </a:cubicBezTo>
                <a:cubicBezTo>
                  <a:pt x="30" y="131"/>
                  <a:pt x="1" y="322"/>
                  <a:pt x="1" y="322"/>
                </a:cubicBezTo>
                <a:cubicBezTo>
                  <a:pt x="1" y="322"/>
                  <a:pt x="163" y="293"/>
                  <a:pt x="299" y="241"/>
                </a:cubicBezTo>
                <a:cubicBezTo>
                  <a:pt x="419" y="186"/>
                  <a:pt x="500" y="11"/>
                  <a:pt x="500" y="11"/>
                </a:cubicBezTo>
                <a:cubicBezTo>
                  <a:pt x="500" y="11"/>
                  <a:pt x="444" y="0"/>
                  <a:pt x="372"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4915575" y="6623436"/>
            <a:ext cx="112944" cy="31065"/>
          </a:xfrm>
          <a:custGeom>
            <a:avLst/>
            <a:gdLst/>
            <a:ahLst/>
            <a:cxnLst/>
            <a:rect l="l" t="t" r="r" b="b"/>
            <a:pathLst>
              <a:path w="406" h="138" extrusionOk="0">
                <a:moveTo>
                  <a:pt x="214" y="1"/>
                </a:moveTo>
                <a:cubicBezTo>
                  <a:pt x="109" y="1"/>
                  <a:pt x="1" y="112"/>
                  <a:pt x="1" y="112"/>
                </a:cubicBezTo>
                <a:cubicBezTo>
                  <a:pt x="1" y="112"/>
                  <a:pt x="150" y="138"/>
                  <a:pt x="244" y="138"/>
                </a:cubicBezTo>
                <a:cubicBezTo>
                  <a:pt x="338" y="138"/>
                  <a:pt x="406" y="70"/>
                  <a:pt x="406" y="70"/>
                </a:cubicBezTo>
                <a:cubicBezTo>
                  <a:pt x="406" y="70"/>
                  <a:pt x="338" y="2"/>
                  <a:pt x="231" y="2"/>
                </a:cubicBezTo>
                <a:cubicBezTo>
                  <a:pt x="225" y="1"/>
                  <a:pt x="220" y="1"/>
                  <a:pt x="214"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3612267" y="6446497"/>
            <a:ext cx="139093" cy="56728"/>
          </a:xfrm>
          <a:custGeom>
            <a:avLst/>
            <a:gdLst/>
            <a:ahLst/>
            <a:cxnLst/>
            <a:rect l="l" t="t" r="r" b="b"/>
            <a:pathLst>
              <a:path w="500" h="252" extrusionOk="0">
                <a:moveTo>
                  <a:pt x="280" y="1"/>
                </a:moveTo>
                <a:cubicBezTo>
                  <a:pt x="241" y="1"/>
                  <a:pt x="201" y="6"/>
                  <a:pt x="163" y="20"/>
                </a:cubicBezTo>
                <a:cubicBezTo>
                  <a:pt x="1" y="72"/>
                  <a:pt x="1" y="250"/>
                  <a:pt x="1" y="250"/>
                </a:cubicBezTo>
                <a:cubicBezTo>
                  <a:pt x="1" y="250"/>
                  <a:pt x="18" y="251"/>
                  <a:pt x="44" y="251"/>
                </a:cubicBezTo>
                <a:cubicBezTo>
                  <a:pt x="100" y="251"/>
                  <a:pt x="201" y="245"/>
                  <a:pt x="283" y="208"/>
                </a:cubicBezTo>
                <a:cubicBezTo>
                  <a:pt x="419" y="169"/>
                  <a:pt x="500" y="46"/>
                  <a:pt x="500" y="46"/>
                </a:cubicBezTo>
                <a:cubicBezTo>
                  <a:pt x="500" y="46"/>
                  <a:pt x="395" y="1"/>
                  <a:pt x="280"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3567200" y="6403727"/>
            <a:ext cx="158011" cy="99048"/>
          </a:xfrm>
          <a:custGeom>
            <a:avLst/>
            <a:gdLst/>
            <a:ahLst/>
            <a:cxnLst/>
            <a:rect l="l" t="t" r="r" b="b"/>
            <a:pathLst>
              <a:path w="568" h="440" extrusionOk="0">
                <a:moveTo>
                  <a:pt x="492" y="1"/>
                </a:moveTo>
                <a:cubicBezTo>
                  <a:pt x="429" y="1"/>
                  <a:pt x="332" y="9"/>
                  <a:pt x="218" y="48"/>
                </a:cubicBezTo>
                <a:cubicBezTo>
                  <a:pt x="1" y="100"/>
                  <a:pt x="56" y="440"/>
                  <a:pt x="56" y="440"/>
                </a:cubicBezTo>
                <a:cubicBezTo>
                  <a:pt x="56" y="440"/>
                  <a:pt x="176" y="411"/>
                  <a:pt x="351" y="330"/>
                </a:cubicBezTo>
                <a:cubicBezTo>
                  <a:pt x="526" y="249"/>
                  <a:pt x="568" y="6"/>
                  <a:pt x="568" y="6"/>
                </a:cubicBezTo>
                <a:cubicBezTo>
                  <a:pt x="568" y="6"/>
                  <a:pt x="540" y="1"/>
                  <a:pt x="492"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319360" y="5890474"/>
            <a:ext cx="100704" cy="65281"/>
          </a:xfrm>
          <a:custGeom>
            <a:avLst/>
            <a:gdLst/>
            <a:ahLst/>
            <a:cxnLst/>
            <a:rect l="l" t="t" r="r" b="b"/>
            <a:pathLst>
              <a:path w="362" h="290" extrusionOk="0">
                <a:moveTo>
                  <a:pt x="308" y="0"/>
                </a:moveTo>
                <a:cubicBezTo>
                  <a:pt x="237" y="0"/>
                  <a:pt x="0" y="189"/>
                  <a:pt x="12" y="290"/>
                </a:cubicBezTo>
                <a:cubicBezTo>
                  <a:pt x="12" y="290"/>
                  <a:pt x="119" y="274"/>
                  <a:pt x="200" y="209"/>
                </a:cubicBezTo>
                <a:cubicBezTo>
                  <a:pt x="281" y="128"/>
                  <a:pt x="362" y="47"/>
                  <a:pt x="323" y="5"/>
                </a:cubicBezTo>
                <a:cubicBezTo>
                  <a:pt x="320" y="2"/>
                  <a:pt x="315" y="0"/>
                  <a:pt x="308"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367486" y="5872465"/>
            <a:ext cx="176927" cy="83291"/>
          </a:xfrm>
          <a:custGeom>
            <a:avLst/>
            <a:gdLst/>
            <a:ahLst/>
            <a:cxnLst/>
            <a:rect l="l" t="t" r="r" b="b"/>
            <a:pathLst>
              <a:path w="636" h="370" extrusionOk="0">
                <a:moveTo>
                  <a:pt x="467" y="1"/>
                </a:moveTo>
                <a:cubicBezTo>
                  <a:pt x="413" y="1"/>
                  <a:pt x="347" y="8"/>
                  <a:pt x="270" y="30"/>
                </a:cubicBezTo>
                <a:cubicBezTo>
                  <a:pt x="27" y="111"/>
                  <a:pt x="1" y="370"/>
                  <a:pt x="1" y="370"/>
                </a:cubicBezTo>
                <a:cubicBezTo>
                  <a:pt x="1" y="370"/>
                  <a:pt x="218" y="354"/>
                  <a:pt x="380" y="289"/>
                </a:cubicBezTo>
                <a:cubicBezTo>
                  <a:pt x="542" y="221"/>
                  <a:pt x="636" y="30"/>
                  <a:pt x="636" y="30"/>
                </a:cubicBezTo>
                <a:cubicBezTo>
                  <a:pt x="636" y="30"/>
                  <a:pt x="576" y="1"/>
                  <a:pt x="467"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08937" y="5930994"/>
            <a:ext cx="127409" cy="33541"/>
          </a:xfrm>
          <a:custGeom>
            <a:avLst/>
            <a:gdLst/>
            <a:ahLst/>
            <a:cxnLst/>
            <a:rect l="l" t="t" r="r" b="b"/>
            <a:pathLst>
              <a:path w="458" h="149" extrusionOk="0">
                <a:moveTo>
                  <a:pt x="241" y="0"/>
                </a:moveTo>
                <a:cubicBezTo>
                  <a:pt x="162" y="0"/>
                  <a:pt x="71" y="25"/>
                  <a:pt x="1" y="94"/>
                </a:cubicBezTo>
                <a:cubicBezTo>
                  <a:pt x="1" y="94"/>
                  <a:pt x="163" y="149"/>
                  <a:pt x="257" y="149"/>
                </a:cubicBezTo>
                <a:cubicBezTo>
                  <a:pt x="351" y="136"/>
                  <a:pt x="458" y="149"/>
                  <a:pt x="419" y="68"/>
                </a:cubicBezTo>
                <a:cubicBezTo>
                  <a:pt x="405" y="32"/>
                  <a:pt x="331" y="0"/>
                  <a:pt x="241"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3473451" y="6338444"/>
            <a:ext cx="131860" cy="164331"/>
          </a:xfrm>
          <a:custGeom>
            <a:avLst/>
            <a:gdLst/>
            <a:ahLst/>
            <a:cxnLst/>
            <a:rect l="l" t="t" r="r" b="b"/>
            <a:pathLst>
              <a:path w="474" h="730" extrusionOk="0">
                <a:moveTo>
                  <a:pt x="121" y="1"/>
                </a:moveTo>
                <a:cubicBezTo>
                  <a:pt x="27" y="163"/>
                  <a:pt x="1" y="364"/>
                  <a:pt x="121" y="526"/>
                </a:cubicBezTo>
                <a:cubicBezTo>
                  <a:pt x="215" y="649"/>
                  <a:pt x="393" y="730"/>
                  <a:pt x="393" y="730"/>
                </a:cubicBezTo>
                <a:cubicBezTo>
                  <a:pt x="393" y="730"/>
                  <a:pt x="474" y="568"/>
                  <a:pt x="406" y="364"/>
                </a:cubicBezTo>
                <a:cubicBezTo>
                  <a:pt x="338" y="163"/>
                  <a:pt x="121" y="1"/>
                  <a:pt x="12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3596965" y="6383692"/>
            <a:ext cx="86795" cy="119083"/>
          </a:xfrm>
          <a:custGeom>
            <a:avLst/>
            <a:gdLst/>
            <a:ahLst/>
            <a:cxnLst/>
            <a:rect l="l" t="t" r="r" b="b"/>
            <a:pathLst>
              <a:path w="312" h="529" extrusionOk="0">
                <a:moveTo>
                  <a:pt x="286" y="1"/>
                </a:moveTo>
                <a:cubicBezTo>
                  <a:pt x="286" y="1"/>
                  <a:pt x="163" y="43"/>
                  <a:pt x="82" y="163"/>
                </a:cubicBezTo>
                <a:cubicBezTo>
                  <a:pt x="1" y="286"/>
                  <a:pt x="56" y="529"/>
                  <a:pt x="56" y="529"/>
                </a:cubicBezTo>
                <a:cubicBezTo>
                  <a:pt x="56" y="529"/>
                  <a:pt x="231" y="419"/>
                  <a:pt x="286" y="257"/>
                </a:cubicBezTo>
                <a:cubicBezTo>
                  <a:pt x="312" y="176"/>
                  <a:pt x="286" y="1"/>
                  <a:pt x="286"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3435618" y="6458879"/>
            <a:ext cx="102095" cy="40295"/>
          </a:xfrm>
          <a:custGeom>
            <a:avLst/>
            <a:gdLst/>
            <a:ahLst/>
            <a:cxnLst/>
            <a:rect l="l" t="t" r="r" b="b"/>
            <a:pathLst>
              <a:path w="367" h="179" extrusionOk="0">
                <a:moveTo>
                  <a:pt x="104" y="1"/>
                </a:moveTo>
                <a:cubicBezTo>
                  <a:pt x="96" y="1"/>
                  <a:pt x="89" y="2"/>
                  <a:pt x="82" y="4"/>
                </a:cubicBezTo>
                <a:cubicBezTo>
                  <a:pt x="1" y="17"/>
                  <a:pt x="43" y="85"/>
                  <a:pt x="137" y="140"/>
                </a:cubicBezTo>
                <a:cubicBezTo>
                  <a:pt x="189" y="166"/>
                  <a:pt x="367" y="179"/>
                  <a:pt x="367" y="179"/>
                </a:cubicBezTo>
                <a:cubicBezTo>
                  <a:pt x="340" y="120"/>
                  <a:pt x="192" y="1"/>
                  <a:pt x="104"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3645649" y="5821365"/>
            <a:ext cx="109328" cy="170859"/>
          </a:xfrm>
          <a:custGeom>
            <a:avLst/>
            <a:gdLst/>
            <a:ahLst/>
            <a:cxnLst/>
            <a:rect l="l" t="t" r="r" b="b"/>
            <a:pathLst>
              <a:path w="393" h="759" extrusionOk="0">
                <a:moveTo>
                  <a:pt x="286" y="1"/>
                </a:moveTo>
                <a:cubicBezTo>
                  <a:pt x="124" y="82"/>
                  <a:pt x="1" y="244"/>
                  <a:pt x="30" y="448"/>
                </a:cubicBezTo>
                <a:cubicBezTo>
                  <a:pt x="56" y="610"/>
                  <a:pt x="163" y="759"/>
                  <a:pt x="163" y="759"/>
                </a:cubicBezTo>
                <a:cubicBezTo>
                  <a:pt x="163" y="759"/>
                  <a:pt x="312" y="649"/>
                  <a:pt x="354" y="448"/>
                </a:cubicBezTo>
                <a:cubicBezTo>
                  <a:pt x="393" y="244"/>
                  <a:pt x="286" y="1"/>
                  <a:pt x="286"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3717977" y="5924015"/>
            <a:ext cx="127131" cy="79915"/>
          </a:xfrm>
          <a:custGeom>
            <a:avLst/>
            <a:gdLst/>
            <a:ahLst/>
            <a:cxnLst/>
            <a:rect l="l" t="t" r="r" b="b"/>
            <a:pathLst>
              <a:path w="457" h="355" extrusionOk="0">
                <a:moveTo>
                  <a:pt x="408" y="1"/>
                </a:moveTo>
                <a:cubicBezTo>
                  <a:pt x="361" y="1"/>
                  <a:pt x="284" y="11"/>
                  <a:pt x="201" y="60"/>
                </a:cubicBezTo>
                <a:cubicBezTo>
                  <a:pt x="65" y="125"/>
                  <a:pt x="0" y="355"/>
                  <a:pt x="0" y="355"/>
                </a:cubicBezTo>
                <a:cubicBezTo>
                  <a:pt x="0" y="355"/>
                  <a:pt x="201" y="342"/>
                  <a:pt x="324" y="235"/>
                </a:cubicBezTo>
                <a:cubicBezTo>
                  <a:pt x="389" y="180"/>
                  <a:pt x="457" y="5"/>
                  <a:pt x="457" y="5"/>
                </a:cubicBezTo>
                <a:cubicBezTo>
                  <a:pt x="457" y="5"/>
                  <a:pt x="439" y="1"/>
                  <a:pt x="408"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3590290" y="5902405"/>
            <a:ext cx="67321" cy="67983"/>
          </a:xfrm>
          <a:custGeom>
            <a:avLst/>
            <a:gdLst/>
            <a:ahLst/>
            <a:cxnLst/>
            <a:rect l="l" t="t" r="r" b="b"/>
            <a:pathLst>
              <a:path w="242" h="302" extrusionOk="0">
                <a:moveTo>
                  <a:pt x="42" y="1"/>
                </a:moveTo>
                <a:cubicBezTo>
                  <a:pt x="0" y="1"/>
                  <a:pt x="7" y="72"/>
                  <a:pt x="54" y="156"/>
                </a:cubicBezTo>
                <a:cubicBezTo>
                  <a:pt x="80" y="208"/>
                  <a:pt x="229" y="302"/>
                  <a:pt x="229" y="302"/>
                </a:cubicBezTo>
                <a:cubicBezTo>
                  <a:pt x="242" y="221"/>
                  <a:pt x="148" y="33"/>
                  <a:pt x="67" y="7"/>
                </a:cubicBezTo>
                <a:cubicBezTo>
                  <a:pt x="57" y="3"/>
                  <a:pt x="49" y="1"/>
                  <a:pt x="42"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847977" y="6511330"/>
            <a:ext cx="97644" cy="137317"/>
          </a:xfrm>
          <a:custGeom>
            <a:avLst/>
            <a:gdLst/>
            <a:ahLst/>
            <a:cxnLst/>
            <a:rect l="l" t="t" r="r" b="b"/>
            <a:pathLst>
              <a:path w="351" h="610" extrusionOk="0">
                <a:moveTo>
                  <a:pt x="257" y="1"/>
                </a:moveTo>
                <a:cubicBezTo>
                  <a:pt x="257" y="1"/>
                  <a:pt x="82" y="108"/>
                  <a:pt x="40" y="299"/>
                </a:cubicBezTo>
                <a:cubicBezTo>
                  <a:pt x="1" y="500"/>
                  <a:pt x="121" y="610"/>
                  <a:pt x="121" y="610"/>
                </a:cubicBezTo>
                <a:cubicBezTo>
                  <a:pt x="121" y="610"/>
                  <a:pt x="296" y="513"/>
                  <a:pt x="325" y="367"/>
                </a:cubicBezTo>
                <a:cubicBezTo>
                  <a:pt x="351" y="218"/>
                  <a:pt x="257" y="1"/>
                  <a:pt x="257"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4794842" y="6535417"/>
            <a:ext cx="60645" cy="113231"/>
          </a:xfrm>
          <a:custGeom>
            <a:avLst/>
            <a:gdLst/>
            <a:ahLst/>
            <a:cxnLst/>
            <a:rect l="l" t="t" r="r" b="b"/>
            <a:pathLst>
              <a:path w="218" h="503" extrusionOk="0">
                <a:moveTo>
                  <a:pt x="82" y="1"/>
                </a:moveTo>
                <a:cubicBezTo>
                  <a:pt x="82" y="1"/>
                  <a:pt x="1" y="192"/>
                  <a:pt x="1" y="299"/>
                </a:cubicBezTo>
                <a:cubicBezTo>
                  <a:pt x="1" y="393"/>
                  <a:pt x="218" y="503"/>
                  <a:pt x="218" y="503"/>
                </a:cubicBezTo>
                <a:cubicBezTo>
                  <a:pt x="218" y="503"/>
                  <a:pt x="163" y="299"/>
                  <a:pt x="150" y="192"/>
                </a:cubicBezTo>
                <a:cubicBezTo>
                  <a:pt x="137" y="82"/>
                  <a:pt x="82" y="1"/>
                  <a:pt x="82"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4915575" y="6607452"/>
            <a:ext cx="86795" cy="41195"/>
          </a:xfrm>
          <a:custGeom>
            <a:avLst/>
            <a:gdLst/>
            <a:ahLst/>
            <a:cxnLst/>
            <a:rect l="l" t="t" r="r" b="b"/>
            <a:pathLst>
              <a:path w="312" h="183" extrusionOk="0">
                <a:moveTo>
                  <a:pt x="231" y="0"/>
                </a:moveTo>
                <a:cubicBezTo>
                  <a:pt x="91" y="0"/>
                  <a:pt x="1" y="183"/>
                  <a:pt x="1" y="183"/>
                </a:cubicBezTo>
                <a:cubicBezTo>
                  <a:pt x="312" y="183"/>
                  <a:pt x="270" y="5"/>
                  <a:pt x="270" y="5"/>
                </a:cubicBezTo>
                <a:cubicBezTo>
                  <a:pt x="257" y="2"/>
                  <a:pt x="244" y="0"/>
                  <a:pt x="231"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344952" y="5794353"/>
            <a:ext cx="128523" cy="161404"/>
          </a:xfrm>
          <a:custGeom>
            <a:avLst/>
            <a:gdLst/>
            <a:ahLst/>
            <a:cxnLst/>
            <a:rect l="l" t="t" r="r" b="b"/>
            <a:pathLst>
              <a:path w="462" h="717" extrusionOk="0">
                <a:moveTo>
                  <a:pt x="338" y="1"/>
                </a:moveTo>
                <a:cubicBezTo>
                  <a:pt x="338" y="1"/>
                  <a:pt x="121" y="163"/>
                  <a:pt x="69" y="351"/>
                </a:cubicBezTo>
                <a:cubicBezTo>
                  <a:pt x="1" y="555"/>
                  <a:pt x="82" y="717"/>
                  <a:pt x="82" y="717"/>
                </a:cubicBezTo>
                <a:cubicBezTo>
                  <a:pt x="82" y="717"/>
                  <a:pt x="244" y="649"/>
                  <a:pt x="338" y="513"/>
                </a:cubicBezTo>
                <a:cubicBezTo>
                  <a:pt x="461" y="351"/>
                  <a:pt x="445" y="150"/>
                  <a:pt x="338"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251204" y="5824291"/>
            <a:ext cx="87072" cy="113231"/>
          </a:xfrm>
          <a:custGeom>
            <a:avLst/>
            <a:gdLst/>
            <a:ahLst/>
            <a:cxnLst/>
            <a:rect l="l" t="t" r="r" b="b"/>
            <a:pathLst>
              <a:path w="313" h="503" extrusionOk="0">
                <a:moveTo>
                  <a:pt x="1" y="1"/>
                </a:moveTo>
                <a:cubicBezTo>
                  <a:pt x="1" y="1"/>
                  <a:pt x="1" y="179"/>
                  <a:pt x="40" y="273"/>
                </a:cubicBezTo>
                <a:cubicBezTo>
                  <a:pt x="108" y="406"/>
                  <a:pt x="296" y="503"/>
                  <a:pt x="296" y="503"/>
                </a:cubicBezTo>
                <a:cubicBezTo>
                  <a:pt x="296" y="503"/>
                  <a:pt x="312" y="260"/>
                  <a:pt x="215" y="137"/>
                </a:cubicBezTo>
                <a:cubicBezTo>
                  <a:pt x="121" y="30"/>
                  <a:pt x="1" y="1"/>
                  <a:pt x="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408937" y="5911859"/>
            <a:ext cx="101260" cy="40295"/>
          </a:xfrm>
          <a:custGeom>
            <a:avLst/>
            <a:gdLst/>
            <a:ahLst/>
            <a:cxnLst/>
            <a:rect l="l" t="t" r="r" b="b"/>
            <a:pathLst>
              <a:path w="364" h="179" extrusionOk="0">
                <a:moveTo>
                  <a:pt x="263" y="1"/>
                </a:moveTo>
                <a:cubicBezTo>
                  <a:pt x="186" y="1"/>
                  <a:pt x="37" y="120"/>
                  <a:pt x="1" y="179"/>
                </a:cubicBezTo>
                <a:cubicBezTo>
                  <a:pt x="1" y="179"/>
                  <a:pt x="176" y="166"/>
                  <a:pt x="244" y="140"/>
                </a:cubicBezTo>
                <a:cubicBezTo>
                  <a:pt x="325" y="98"/>
                  <a:pt x="364" y="17"/>
                  <a:pt x="283" y="4"/>
                </a:cubicBezTo>
                <a:cubicBezTo>
                  <a:pt x="277" y="2"/>
                  <a:pt x="270" y="1"/>
                  <a:pt x="263"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216987" y="5906682"/>
            <a:ext cx="105711" cy="49975"/>
          </a:xfrm>
          <a:custGeom>
            <a:avLst/>
            <a:gdLst/>
            <a:ahLst/>
            <a:cxnLst/>
            <a:rect l="l" t="t" r="r" b="b"/>
            <a:pathLst>
              <a:path w="380" h="222" extrusionOk="0">
                <a:moveTo>
                  <a:pt x="30" y="1"/>
                </a:moveTo>
                <a:lnTo>
                  <a:pt x="30" y="1"/>
                </a:lnTo>
                <a:cubicBezTo>
                  <a:pt x="30" y="1"/>
                  <a:pt x="1" y="82"/>
                  <a:pt x="124" y="163"/>
                </a:cubicBezTo>
                <a:cubicBezTo>
                  <a:pt x="205" y="212"/>
                  <a:pt x="282" y="222"/>
                  <a:pt x="330" y="222"/>
                </a:cubicBezTo>
                <a:cubicBezTo>
                  <a:pt x="361" y="222"/>
                  <a:pt x="380" y="218"/>
                  <a:pt x="380" y="218"/>
                </a:cubicBezTo>
                <a:cubicBezTo>
                  <a:pt x="380" y="218"/>
                  <a:pt x="273" y="27"/>
                  <a:pt x="30"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1336413" y="5404910"/>
            <a:ext cx="120176" cy="186165"/>
          </a:xfrm>
          <a:custGeom>
            <a:avLst/>
            <a:gdLst/>
            <a:ahLst/>
            <a:cxnLst/>
            <a:rect l="l" t="t" r="r" b="b"/>
            <a:pathLst>
              <a:path w="432" h="827" extrusionOk="0">
                <a:moveTo>
                  <a:pt x="231" y="1"/>
                </a:moveTo>
                <a:cubicBezTo>
                  <a:pt x="231" y="1"/>
                  <a:pt x="121" y="124"/>
                  <a:pt x="56" y="341"/>
                </a:cubicBezTo>
                <a:cubicBezTo>
                  <a:pt x="1" y="542"/>
                  <a:pt x="108" y="759"/>
                  <a:pt x="231" y="827"/>
                </a:cubicBezTo>
                <a:cubicBezTo>
                  <a:pt x="231" y="827"/>
                  <a:pt x="432" y="568"/>
                  <a:pt x="432" y="406"/>
                </a:cubicBezTo>
                <a:cubicBezTo>
                  <a:pt x="419" y="244"/>
                  <a:pt x="231" y="1"/>
                  <a:pt x="23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1284392" y="5496080"/>
            <a:ext cx="74832" cy="82616"/>
          </a:xfrm>
          <a:custGeom>
            <a:avLst/>
            <a:gdLst/>
            <a:ahLst/>
            <a:cxnLst/>
            <a:rect l="l" t="t" r="r" b="b"/>
            <a:pathLst>
              <a:path w="269" h="367" extrusionOk="0">
                <a:moveTo>
                  <a:pt x="26" y="1"/>
                </a:moveTo>
                <a:lnTo>
                  <a:pt x="26" y="1"/>
                </a:lnTo>
                <a:cubicBezTo>
                  <a:pt x="26" y="1"/>
                  <a:pt x="0" y="179"/>
                  <a:pt x="94" y="273"/>
                </a:cubicBezTo>
                <a:cubicBezTo>
                  <a:pt x="201" y="367"/>
                  <a:pt x="269" y="367"/>
                  <a:pt x="269" y="367"/>
                </a:cubicBezTo>
                <a:cubicBezTo>
                  <a:pt x="269" y="367"/>
                  <a:pt x="269" y="98"/>
                  <a:pt x="26"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11311387" y="4769872"/>
            <a:ext cx="112944" cy="40520"/>
          </a:xfrm>
          <a:custGeom>
            <a:avLst/>
            <a:gdLst/>
            <a:ahLst/>
            <a:cxnLst/>
            <a:rect l="l" t="t" r="r" b="b"/>
            <a:pathLst>
              <a:path w="406" h="180" extrusionOk="0">
                <a:moveTo>
                  <a:pt x="238" y="0"/>
                </a:moveTo>
                <a:cubicBezTo>
                  <a:pt x="204" y="0"/>
                  <a:pt x="168" y="4"/>
                  <a:pt x="134" y="16"/>
                </a:cubicBezTo>
                <a:cubicBezTo>
                  <a:pt x="1" y="55"/>
                  <a:pt x="1" y="178"/>
                  <a:pt x="1" y="178"/>
                </a:cubicBezTo>
                <a:cubicBezTo>
                  <a:pt x="1" y="178"/>
                  <a:pt x="20" y="180"/>
                  <a:pt x="50" y="180"/>
                </a:cubicBezTo>
                <a:cubicBezTo>
                  <a:pt x="99" y="180"/>
                  <a:pt x="176" y="175"/>
                  <a:pt x="244" y="149"/>
                </a:cubicBezTo>
                <a:cubicBezTo>
                  <a:pt x="338" y="123"/>
                  <a:pt x="406" y="29"/>
                  <a:pt x="406" y="29"/>
                </a:cubicBezTo>
                <a:cubicBezTo>
                  <a:pt x="406" y="29"/>
                  <a:pt x="328" y="0"/>
                  <a:pt x="238"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11277170" y="4736331"/>
            <a:ext cx="124628" cy="73611"/>
          </a:xfrm>
          <a:custGeom>
            <a:avLst/>
            <a:gdLst/>
            <a:ahLst/>
            <a:cxnLst/>
            <a:rect l="l" t="t" r="r" b="b"/>
            <a:pathLst>
              <a:path w="448" h="327" extrusionOk="0">
                <a:moveTo>
                  <a:pt x="398" y="1"/>
                </a:moveTo>
                <a:cubicBezTo>
                  <a:pt x="349" y="1"/>
                  <a:pt x="268" y="6"/>
                  <a:pt x="163" y="29"/>
                </a:cubicBezTo>
                <a:cubicBezTo>
                  <a:pt x="1" y="84"/>
                  <a:pt x="43" y="327"/>
                  <a:pt x="43" y="327"/>
                </a:cubicBezTo>
                <a:cubicBezTo>
                  <a:pt x="43" y="327"/>
                  <a:pt x="137" y="314"/>
                  <a:pt x="286" y="246"/>
                </a:cubicBezTo>
                <a:cubicBezTo>
                  <a:pt x="419" y="191"/>
                  <a:pt x="448" y="3"/>
                  <a:pt x="448" y="3"/>
                </a:cubicBezTo>
                <a:cubicBezTo>
                  <a:pt x="448" y="3"/>
                  <a:pt x="430" y="1"/>
                  <a:pt x="398"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11202338" y="4687933"/>
            <a:ext cx="101260" cy="122009"/>
          </a:xfrm>
          <a:custGeom>
            <a:avLst/>
            <a:gdLst/>
            <a:ahLst/>
            <a:cxnLst/>
            <a:rect l="l" t="t" r="r" b="b"/>
            <a:pathLst>
              <a:path w="364" h="542" extrusionOk="0">
                <a:moveTo>
                  <a:pt x="95" y="1"/>
                </a:moveTo>
                <a:cubicBezTo>
                  <a:pt x="14" y="124"/>
                  <a:pt x="1" y="270"/>
                  <a:pt x="95" y="393"/>
                </a:cubicBezTo>
                <a:cubicBezTo>
                  <a:pt x="176" y="487"/>
                  <a:pt x="312" y="542"/>
                  <a:pt x="312" y="542"/>
                </a:cubicBezTo>
                <a:cubicBezTo>
                  <a:pt x="312" y="542"/>
                  <a:pt x="364" y="419"/>
                  <a:pt x="325" y="270"/>
                </a:cubicBezTo>
                <a:cubicBezTo>
                  <a:pt x="270" y="124"/>
                  <a:pt x="95" y="1"/>
                  <a:pt x="95"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11299703" y="4721474"/>
            <a:ext cx="71493" cy="88468"/>
          </a:xfrm>
          <a:custGeom>
            <a:avLst/>
            <a:gdLst/>
            <a:ahLst/>
            <a:cxnLst/>
            <a:rect l="l" t="t" r="r" b="b"/>
            <a:pathLst>
              <a:path w="257" h="393" extrusionOk="0">
                <a:moveTo>
                  <a:pt x="231" y="1"/>
                </a:moveTo>
                <a:cubicBezTo>
                  <a:pt x="231" y="1"/>
                  <a:pt x="137" y="27"/>
                  <a:pt x="69" y="121"/>
                </a:cubicBezTo>
                <a:cubicBezTo>
                  <a:pt x="1" y="218"/>
                  <a:pt x="43" y="393"/>
                  <a:pt x="43" y="393"/>
                </a:cubicBezTo>
                <a:cubicBezTo>
                  <a:pt x="43" y="393"/>
                  <a:pt x="189" y="312"/>
                  <a:pt x="231" y="202"/>
                </a:cubicBezTo>
                <a:cubicBezTo>
                  <a:pt x="257" y="137"/>
                  <a:pt x="231" y="1"/>
                  <a:pt x="23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11168121" y="4775951"/>
            <a:ext cx="83177" cy="33992"/>
          </a:xfrm>
          <a:custGeom>
            <a:avLst/>
            <a:gdLst/>
            <a:ahLst/>
            <a:cxnLst/>
            <a:rect l="l" t="t" r="r" b="b"/>
            <a:pathLst>
              <a:path w="299" h="151" extrusionOk="0">
                <a:moveTo>
                  <a:pt x="81" y="1"/>
                </a:moveTo>
                <a:cubicBezTo>
                  <a:pt x="77" y="1"/>
                  <a:pt x="73" y="1"/>
                  <a:pt x="69" y="2"/>
                </a:cubicBezTo>
                <a:cubicBezTo>
                  <a:pt x="1" y="28"/>
                  <a:pt x="43" y="70"/>
                  <a:pt x="111" y="109"/>
                </a:cubicBezTo>
                <a:cubicBezTo>
                  <a:pt x="163" y="138"/>
                  <a:pt x="299" y="151"/>
                  <a:pt x="299" y="151"/>
                </a:cubicBezTo>
                <a:cubicBezTo>
                  <a:pt x="274" y="99"/>
                  <a:pt x="152" y="1"/>
                  <a:pt x="8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11299703" y="5754057"/>
            <a:ext cx="97644" cy="64607"/>
          </a:xfrm>
          <a:custGeom>
            <a:avLst/>
            <a:gdLst/>
            <a:ahLst/>
            <a:cxnLst/>
            <a:rect l="l" t="t" r="r" b="b"/>
            <a:pathLst>
              <a:path w="351" h="287" extrusionOk="0">
                <a:moveTo>
                  <a:pt x="309" y="1"/>
                </a:moveTo>
                <a:cubicBezTo>
                  <a:pt x="267" y="1"/>
                  <a:pt x="198" y="12"/>
                  <a:pt x="124" y="70"/>
                </a:cubicBezTo>
                <a:cubicBezTo>
                  <a:pt x="1" y="151"/>
                  <a:pt x="56" y="287"/>
                  <a:pt x="56" y="287"/>
                </a:cubicBezTo>
                <a:cubicBezTo>
                  <a:pt x="56" y="287"/>
                  <a:pt x="163" y="167"/>
                  <a:pt x="176" y="112"/>
                </a:cubicBezTo>
                <a:cubicBezTo>
                  <a:pt x="205" y="44"/>
                  <a:pt x="351" y="5"/>
                  <a:pt x="351" y="5"/>
                </a:cubicBezTo>
                <a:cubicBezTo>
                  <a:pt x="351" y="5"/>
                  <a:pt x="335" y="1"/>
                  <a:pt x="309"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11337536" y="5767114"/>
            <a:ext cx="112944" cy="51551"/>
          </a:xfrm>
          <a:custGeom>
            <a:avLst/>
            <a:gdLst/>
            <a:ahLst/>
            <a:cxnLst/>
            <a:rect l="l" t="t" r="r" b="b"/>
            <a:pathLst>
              <a:path w="406" h="229" extrusionOk="0">
                <a:moveTo>
                  <a:pt x="293" y="1"/>
                </a:moveTo>
                <a:cubicBezTo>
                  <a:pt x="238" y="1"/>
                  <a:pt x="172" y="9"/>
                  <a:pt x="121" y="41"/>
                </a:cubicBezTo>
                <a:cubicBezTo>
                  <a:pt x="27" y="93"/>
                  <a:pt x="1" y="229"/>
                  <a:pt x="1" y="229"/>
                </a:cubicBezTo>
                <a:cubicBezTo>
                  <a:pt x="1" y="229"/>
                  <a:pt x="134" y="216"/>
                  <a:pt x="244" y="174"/>
                </a:cubicBezTo>
                <a:cubicBezTo>
                  <a:pt x="338" y="135"/>
                  <a:pt x="406" y="12"/>
                  <a:pt x="406" y="12"/>
                </a:cubicBezTo>
                <a:cubicBezTo>
                  <a:pt x="406" y="12"/>
                  <a:pt x="356" y="1"/>
                  <a:pt x="293"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11363685" y="5800204"/>
            <a:ext cx="94027" cy="24312"/>
          </a:xfrm>
          <a:custGeom>
            <a:avLst/>
            <a:gdLst/>
            <a:ahLst/>
            <a:cxnLst/>
            <a:rect l="l" t="t" r="r" b="b"/>
            <a:pathLst>
              <a:path w="338" h="108" extrusionOk="0">
                <a:moveTo>
                  <a:pt x="189" y="1"/>
                </a:moveTo>
                <a:cubicBezTo>
                  <a:pt x="108" y="1"/>
                  <a:pt x="1" y="82"/>
                  <a:pt x="1" y="82"/>
                </a:cubicBezTo>
                <a:cubicBezTo>
                  <a:pt x="1" y="82"/>
                  <a:pt x="121" y="108"/>
                  <a:pt x="202" y="108"/>
                </a:cubicBezTo>
                <a:cubicBezTo>
                  <a:pt x="283" y="108"/>
                  <a:pt x="338" y="56"/>
                  <a:pt x="338" y="56"/>
                </a:cubicBezTo>
                <a:cubicBezTo>
                  <a:pt x="338" y="56"/>
                  <a:pt x="283" y="14"/>
                  <a:pt x="189"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11306937" y="5718490"/>
            <a:ext cx="79561" cy="100173"/>
          </a:xfrm>
          <a:custGeom>
            <a:avLst/>
            <a:gdLst/>
            <a:ahLst/>
            <a:cxnLst/>
            <a:rect l="l" t="t" r="r" b="b"/>
            <a:pathLst>
              <a:path w="286" h="445" extrusionOk="0">
                <a:moveTo>
                  <a:pt x="218" y="1"/>
                </a:moveTo>
                <a:cubicBezTo>
                  <a:pt x="218" y="1"/>
                  <a:pt x="69" y="82"/>
                  <a:pt x="43" y="228"/>
                </a:cubicBezTo>
                <a:cubicBezTo>
                  <a:pt x="1" y="364"/>
                  <a:pt x="111" y="445"/>
                  <a:pt x="111" y="445"/>
                </a:cubicBezTo>
                <a:cubicBezTo>
                  <a:pt x="111" y="445"/>
                  <a:pt x="244" y="377"/>
                  <a:pt x="273" y="270"/>
                </a:cubicBezTo>
                <a:cubicBezTo>
                  <a:pt x="286" y="163"/>
                  <a:pt x="218" y="1"/>
                  <a:pt x="218"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11266321" y="5736723"/>
            <a:ext cx="48961" cy="81940"/>
          </a:xfrm>
          <a:custGeom>
            <a:avLst/>
            <a:gdLst/>
            <a:ahLst/>
            <a:cxnLst/>
            <a:rect l="l" t="t" r="r" b="b"/>
            <a:pathLst>
              <a:path w="176" h="364" extrusionOk="0">
                <a:moveTo>
                  <a:pt x="66" y="1"/>
                </a:moveTo>
                <a:cubicBezTo>
                  <a:pt x="66" y="1"/>
                  <a:pt x="1" y="147"/>
                  <a:pt x="1" y="215"/>
                </a:cubicBezTo>
                <a:cubicBezTo>
                  <a:pt x="1" y="296"/>
                  <a:pt x="176" y="364"/>
                  <a:pt x="176" y="364"/>
                </a:cubicBezTo>
                <a:cubicBezTo>
                  <a:pt x="176" y="364"/>
                  <a:pt x="134" y="228"/>
                  <a:pt x="121" y="147"/>
                </a:cubicBezTo>
                <a:cubicBezTo>
                  <a:pt x="121" y="66"/>
                  <a:pt x="66" y="1"/>
                  <a:pt x="66"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11363686" y="5790749"/>
            <a:ext cx="70937" cy="28139"/>
          </a:xfrm>
          <a:custGeom>
            <a:avLst/>
            <a:gdLst/>
            <a:ahLst/>
            <a:cxnLst/>
            <a:rect l="l" t="t" r="r" b="b"/>
            <a:pathLst>
              <a:path w="255" h="125" extrusionOk="0">
                <a:moveTo>
                  <a:pt x="196" y="0"/>
                </a:moveTo>
                <a:cubicBezTo>
                  <a:pt x="79" y="0"/>
                  <a:pt x="1" y="124"/>
                  <a:pt x="1" y="124"/>
                </a:cubicBezTo>
                <a:cubicBezTo>
                  <a:pt x="13" y="124"/>
                  <a:pt x="24" y="125"/>
                  <a:pt x="35" y="125"/>
                </a:cubicBezTo>
                <a:cubicBezTo>
                  <a:pt x="254" y="125"/>
                  <a:pt x="231" y="4"/>
                  <a:pt x="231" y="4"/>
                </a:cubicBezTo>
                <a:cubicBezTo>
                  <a:pt x="219" y="1"/>
                  <a:pt x="207" y="0"/>
                  <a:pt x="196" y="0"/>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2591318" y="4878827"/>
            <a:ext cx="93749" cy="64607"/>
          </a:xfrm>
          <a:custGeom>
            <a:avLst/>
            <a:gdLst/>
            <a:ahLst/>
            <a:cxnLst/>
            <a:rect l="l" t="t" r="r" b="b"/>
            <a:pathLst>
              <a:path w="337" h="287" extrusionOk="0">
                <a:moveTo>
                  <a:pt x="295" y="1"/>
                </a:moveTo>
                <a:cubicBezTo>
                  <a:pt x="253" y="1"/>
                  <a:pt x="186" y="12"/>
                  <a:pt x="120" y="70"/>
                </a:cubicBezTo>
                <a:cubicBezTo>
                  <a:pt x="0" y="151"/>
                  <a:pt x="52" y="287"/>
                  <a:pt x="52" y="287"/>
                </a:cubicBezTo>
                <a:cubicBezTo>
                  <a:pt x="52" y="287"/>
                  <a:pt x="162" y="167"/>
                  <a:pt x="175" y="112"/>
                </a:cubicBezTo>
                <a:cubicBezTo>
                  <a:pt x="201" y="57"/>
                  <a:pt x="337" y="5"/>
                  <a:pt x="337" y="5"/>
                </a:cubicBezTo>
                <a:cubicBezTo>
                  <a:pt x="337" y="5"/>
                  <a:pt x="321" y="1"/>
                  <a:pt x="295"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2628039" y="4893009"/>
            <a:ext cx="112944" cy="53351"/>
          </a:xfrm>
          <a:custGeom>
            <a:avLst/>
            <a:gdLst/>
            <a:ahLst/>
            <a:cxnLst/>
            <a:rect l="l" t="t" r="r" b="b"/>
            <a:pathLst>
              <a:path w="406" h="237" extrusionOk="0">
                <a:moveTo>
                  <a:pt x="310" y="1"/>
                </a:moveTo>
                <a:cubicBezTo>
                  <a:pt x="252" y="1"/>
                  <a:pt x="179" y="8"/>
                  <a:pt x="124" y="36"/>
                </a:cubicBezTo>
                <a:cubicBezTo>
                  <a:pt x="14" y="88"/>
                  <a:pt x="1" y="237"/>
                  <a:pt x="1" y="237"/>
                </a:cubicBezTo>
                <a:cubicBezTo>
                  <a:pt x="1" y="237"/>
                  <a:pt x="137" y="211"/>
                  <a:pt x="231" y="169"/>
                </a:cubicBezTo>
                <a:cubicBezTo>
                  <a:pt x="338" y="143"/>
                  <a:pt x="406" y="7"/>
                  <a:pt x="406" y="7"/>
                </a:cubicBezTo>
                <a:cubicBezTo>
                  <a:pt x="406" y="7"/>
                  <a:pt x="365" y="1"/>
                  <a:pt x="310"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2654188" y="4927675"/>
            <a:ext cx="94861" cy="21611"/>
          </a:xfrm>
          <a:custGeom>
            <a:avLst/>
            <a:gdLst/>
            <a:ahLst/>
            <a:cxnLst/>
            <a:rect l="l" t="t" r="r" b="b"/>
            <a:pathLst>
              <a:path w="341" h="96" extrusionOk="0">
                <a:moveTo>
                  <a:pt x="176" y="1"/>
                </a:moveTo>
                <a:cubicBezTo>
                  <a:pt x="97" y="1"/>
                  <a:pt x="1" y="83"/>
                  <a:pt x="1" y="83"/>
                </a:cubicBezTo>
                <a:cubicBezTo>
                  <a:pt x="1" y="83"/>
                  <a:pt x="124" y="96"/>
                  <a:pt x="205" y="96"/>
                </a:cubicBezTo>
                <a:cubicBezTo>
                  <a:pt x="286" y="96"/>
                  <a:pt x="341" y="57"/>
                  <a:pt x="341" y="57"/>
                </a:cubicBezTo>
                <a:cubicBezTo>
                  <a:pt x="341" y="57"/>
                  <a:pt x="273" y="2"/>
                  <a:pt x="192" y="2"/>
                </a:cubicBezTo>
                <a:cubicBezTo>
                  <a:pt x="187" y="1"/>
                  <a:pt x="181" y="1"/>
                  <a:pt x="176"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2598273" y="4843259"/>
            <a:ext cx="78727" cy="103100"/>
          </a:xfrm>
          <a:custGeom>
            <a:avLst/>
            <a:gdLst/>
            <a:ahLst/>
            <a:cxnLst/>
            <a:rect l="l" t="t" r="r" b="b"/>
            <a:pathLst>
              <a:path w="283" h="458" extrusionOk="0">
                <a:moveTo>
                  <a:pt x="218" y="1"/>
                </a:moveTo>
                <a:cubicBezTo>
                  <a:pt x="218" y="1"/>
                  <a:pt x="69" y="82"/>
                  <a:pt x="40" y="228"/>
                </a:cubicBezTo>
                <a:cubicBezTo>
                  <a:pt x="1" y="377"/>
                  <a:pt x="108" y="458"/>
                  <a:pt x="108" y="458"/>
                </a:cubicBezTo>
                <a:cubicBezTo>
                  <a:pt x="108" y="458"/>
                  <a:pt x="244" y="377"/>
                  <a:pt x="270" y="270"/>
                </a:cubicBezTo>
                <a:cubicBezTo>
                  <a:pt x="283" y="163"/>
                  <a:pt x="218" y="1"/>
                  <a:pt x="218"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2556824" y="4861492"/>
            <a:ext cx="48961" cy="84867"/>
          </a:xfrm>
          <a:custGeom>
            <a:avLst/>
            <a:gdLst/>
            <a:ahLst/>
            <a:cxnLst/>
            <a:rect l="l" t="t" r="r" b="b"/>
            <a:pathLst>
              <a:path w="176" h="377" extrusionOk="0">
                <a:moveTo>
                  <a:pt x="69" y="1"/>
                </a:moveTo>
                <a:cubicBezTo>
                  <a:pt x="69" y="1"/>
                  <a:pt x="1" y="147"/>
                  <a:pt x="1" y="215"/>
                </a:cubicBezTo>
                <a:cubicBezTo>
                  <a:pt x="1" y="296"/>
                  <a:pt x="176" y="377"/>
                  <a:pt x="176" y="377"/>
                </a:cubicBezTo>
                <a:cubicBezTo>
                  <a:pt x="176" y="377"/>
                  <a:pt x="137" y="228"/>
                  <a:pt x="124" y="147"/>
                </a:cubicBezTo>
                <a:cubicBezTo>
                  <a:pt x="124" y="66"/>
                  <a:pt x="69" y="1"/>
                  <a:pt x="69"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2654188" y="4915519"/>
            <a:ext cx="72328" cy="30840"/>
          </a:xfrm>
          <a:custGeom>
            <a:avLst/>
            <a:gdLst/>
            <a:ahLst/>
            <a:cxnLst/>
            <a:rect l="l" t="t" r="r" b="b"/>
            <a:pathLst>
              <a:path w="260" h="137" extrusionOk="0">
                <a:moveTo>
                  <a:pt x="195" y="0"/>
                </a:moveTo>
                <a:cubicBezTo>
                  <a:pt x="69" y="0"/>
                  <a:pt x="1" y="137"/>
                  <a:pt x="1" y="137"/>
                </a:cubicBezTo>
                <a:cubicBezTo>
                  <a:pt x="260" y="137"/>
                  <a:pt x="231" y="4"/>
                  <a:pt x="231" y="4"/>
                </a:cubicBezTo>
                <a:cubicBezTo>
                  <a:pt x="219" y="2"/>
                  <a:pt x="207" y="0"/>
                  <a:pt x="195" y="0"/>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5779348" y="5098310"/>
            <a:ext cx="67600" cy="39844"/>
          </a:xfrm>
          <a:custGeom>
            <a:avLst/>
            <a:gdLst/>
            <a:ahLst/>
            <a:cxnLst/>
            <a:rect l="l" t="t" r="r" b="b"/>
            <a:pathLst>
              <a:path w="243" h="177" extrusionOk="0">
                <a:moveTo>
                  <a:pt x="210" y="1"/>
                </a:moveTo>
                <a:cubicBezTo>
                  <a:pt x="166" y="1"/>
                  <a:pt x="1" y="113"/>
                  <a:pt x="13" y="177"/>
                </a:cubicBezTo>
                <a:cubicBezTo>
                  <a:pt x="13" y="177"/>
                  <a:pt x="81" y="164"/>
                  <a:pt x="136" y="122"/>
                </a:cubicBezTo>
                <a:cubicBezTo>
                  <a:pt x="188" y="67"/>
                  <a:pt x="243" y="28"/>
                  <a:pt x="217" y="2"/>
                </a:cubicBezTo>
                <a:cubicBezTo>
                  <a:pt x="215" y="1"/>
                  <a:pt x="213" y="1"/>
                  <a:pt x="210"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5813287" y="5088179"/>
            <a:ext cx="112944" cy="49975"/>
          </a:xfrm>
          <a:custGeom>
            <a:avLst/>
            <a:gdLst/>
            <a:ahLst/>
            <a:cxnLst/>
            <a:rect l="l" t="t" r="r" b="b"/>
            <a:pathLst>
              <a:path w="406" h="222" extrusionOk="0">
                <a:moveTo>
                  <a:pt x="302" y="1"/>
                </a:moveTo>
                <a:cubicBezTo>
                  <a:pt x="268" y="1"/>
                  <a:pt x="226" y="5"/>
                  <a:pt x="176" y="18"/>
                </a:cubicBezTo>
                <a:cubicBezTo>
                  <a:pt x="14" y="60"/>
                  <a:pt x="1" y="222"/>
                  <a:pt x="1" y="222"/>
                </a:cubicBezTo>
                <a:cubicBezTo>
                  <a:pt x="1" y="222"/>
                  <a:pt x="134" y="209"/>
                  <a:pt x="244" y="167"/>
                </a:cubicBezTo>
                <a:cubicBezTo>
                  <a:pt x="351" y="128"/>
                  <a:pt x="406" y="18"/>
                  <a:pt x="406" y="18"/>
                </a:cubicBezTo>
                <a:cubicBezTo>
                  <a:pt x="406" y="18"/>
                  <a:pt x="370" y="1"/>
                  <a:pt x="302"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5839437" y="5123072"/>
            <a:ext cx="82343" cy="18009"/>
          </a:xfrm>
          <a:custGeom>
            <a:avLst/>
            <a:gdLst/>
            <a:ahLst/>
            <a:cxnLst/>
            <a:rect l="l" t="t" r="r" b="b"/>
            <a:pathLst>
              <a:path w="296" h="80" extrusionOk="0">
                <a:moveTo>
                  <a:pt x="159" y="1"/>
                </a:moveTo>
                <a:cubicBezTo>
                  <a:pt x="107" y="1"/>
                  <a:pt x="46" y="15"/>
                  <a:pt x="1" y="54"/>
                </a:cubicBezTo>
                <a:cubicBezTo>
                  <a:pt x="1" y="54"/>
                  <a:pt x="108" y="80"/>
                  <a:pt x="163" y="80"/>
                </a:cubicBezTo>
                <a:cubicBezTo>
                  <a:pt x="231" y="80"/>
                  <a:pt x="296" y="80"/>
                  <a:pt x="270" y="38"/>
                </a:cubicBezTo>
                <a:cubicBezTo>
                  <a:pt x="263" y="18"/>
                  <a:pt x="216" y="1"/>
                  <a:pt x="159"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5797988" y="5040231"/>
            <a:ext cx="83177" cy="97923"/>
          </a:xfrm>
          <a:custGeom>
            <a:avLst/>
            <a:gdLst/>
            <a:ahLst/>
            <a:cxnLst/>
            <a:rect l="l" t="t" r="r" b="b"/>
            <a:pathLst>
              <a:path w="299" h="435" extrusionOk="0">
                <a:moveTo>
                  <a:pt x="218" y="1"/>
                </a:moveTo>
                <a:cubicBezTo>
                  <a:pt x="218" y="1"/>
                  <a:pt x="82" y="98"/>
                  <a:pt x="40" y="218"/>
                </a:cubicBezTo>
                <a:cubicBezTo>
                  <a:pt x="1" y="341"/>
                  <a:pt x="56" y="435"/>
                  <a:pt x="56" y="435"/>
                </a:cubicBezTo>
                <a:cubicBezTo>
                  <a:pt x="56" y="435"/>
                  <a:pt x="163" y="380"/>
                  <a:pt x="218" y="312"/>
                </a:cubicBezTo>
                <a:cubicBezTo>
                  <a:pt x="299" y="218"/>
                  <a:pt x="283" y="98"/>
                  <a:pt x="218"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5737621" y="5058465"/>
            <a:ext cx="57028" cy="67308"/>
          </a:xfrm>
          <a:custGeom>
            <a:avLst/>
            <a:gdLst/>
            <a:ahLst/>
            <a:cxnLst/>
            <a:rect l="l" t="t" r="r" b="b"/>
            <a:pathLst>
              <a:path w="205" h="299" extrusionOk="0">
                <a:moveTo>
                  <a:pt x="1" y="1"/>
                </a:moveTo>
                <a:cubicBezTo>
                  <a:pt x="1" y="1"/>
                  <a:pt x="1" y="111"/>
                  <a:pt x="30" y="163"/>
                </a:cubicBezTo>
                <a:cubicBezTo>
                  <a:pt x="69" y="244"/>
                  <a:pt x="192" y="299"/>
                  <a:pt x="192" y="299"/>
                </a:cubicBezTo>
                <a:cubicBezTo>
                  <a:pt x="192" y="299"/>
                  <a:pt x="205" y="150"/>
                  <a:pt x="137" y="82"/>
                </a:cubicBezTo>
                <a:cubicBezTo>
                  <a:pt x="82" y="17"/>
                  <a:pt x="1" y="1"/>
                  <a:pt x="1"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5839436" y="5110015"/>
            <a:ext cx="67877" cy="25212"/>
          </a:xfrm>
          <a:custGeom>
            <a:avLst/>
            <a:gdLst/>
            <a:ahLst/>
            <a:cxnLst/>
            <a:rect l="l" t="t" r="r" b="b"/>
            <a:pathLst>
              <a:path w="244" h="112" extrusionOk="0">
                <a:moveTo>
                  <a:pt x="176" y="0"/>
                </a:moveTo>
                <a:cubicBezTo>
                  <a:pt x="119" y="0"/>
                  <a:pt x="25" y="73"/>
                  <a:pt x="1" y="112"/>
                </a:cubicBezTo>
                <a:cubicBezTo>
                  <a:pt x="1" y="112"/>
                  <a:pt x="121" y="112"/>
                  <a:pt x="150" y="83"/>
                </a:cubicBezTo>
                <a:cubicBezTo>
                  <a:pt x="215" y="57"/>
                  <a:pt x="244" y="15"/>
                  <a:pt x="189" y="2"/>
                </a:cubicBezTo>
                <a:cubicBezTo>
                  <a:pt x="185" y="1"/>
                  <a:pt x="181" y="0"/>
                  <a:pt x="176" y="0"/>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5715087" y="5107313"/>
            <a:ext cx="67877" cy="31291"/>
          </a:xfrm>
          <a:custGeom>
            <a:avLst/>
            <a:gdLst/>
            <a:ahLst/>
            <a:cxnLst/>
            <a:rect l="l" t="t" r="r" b="b"/>
            <a:pathLst>
              <a:path w="244" h="139" extrusionOk="0">
                <a:moveTo>
                  <a:pt x="14" y="1"/>
                </a:moveTo>
                <a:cubicBezTo>
                  <a:pt x="14" y="1"/>
                  <a:pt x="1" y="56"/>
                  <a:pt x="82" y="95"/>
                </a:cubicBezTo>
                <a:cubicBezTo>
                  <a:pt x="137" y="132"/>
                  <a:pt x="192" y="138"/>
                  <a:pt x="222" y="138"/>
                </a:cubicBezTo>
                <a:cubicBezTo>
                  <a:pt x="236" y="138"/>
                  <a:pt x="244" y="137"/>
                  <a:pt x="244" y="137"/>
                </a:cubicBezTo>
                <a:cubicBezTo>
                  <a:pt x="244" y="137"/>
                  <a:pt x="176" y="27"/>
                  <a:pt x="14"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667929" y="4642010"/>
            <a:ext cx="86516" cy="49073"/>
          </a:xfrm>
          <a:custGeom>
            <a:avLst/>
            <a:gdLst/>
            <a:ahLst/>
            <a:cxnLst/>
            <a:rect l="l" t="t" r="r" b="b"/>
            <a:pathLst>
              <a:path w="311" h="218" extrusionOk="0">
                <a:moveTo>
                  <a:pt x="257" y="0"/>
                </a:moveTo>
                <a:cubicBezTo>
                  <a:pt x="192" y="0"/>
                  <a:pt x="1" y="132"/>
                  <a:pt x="13" y="218"/>
                </a:cubicBezTo>
                <a:cubicBezTo>
                  <a:pt x="13" y="218"/>
                  <a:pt x="94" y="205"/>
                  <a:pt x="162" y="150"/>
                </a:cubicBezTo>
                <a:cubicBezTo>
                  <a:pt x="243" y="98"/>
                  <a:pt x="311" y="30"/>
                  <a:pt x="272" y="4"/>
                </a:cubicBezTo>
                <a:cubicBezTo>
                  <a:pt x="268" y="1"/>
                  <a:pt x="263" y="0"/>
                  <a:pt x="257"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709100" y="4627828"/>
            <a:ext cx="142709" cy="63256"/>
          </a:xfrm>
          <a:custGeom>
            <a:avLst/>
            <a:gdLst/>
            <a:ahLst/>
            <a:cxnLst/>
            <a:rect l="l" t="t" r="r" b="b"/>
            <a:pathLst>
              <a:path w="513" h="281" extrusionOk="0">
                <a:moveTo>
                  <a:pt x="378" y="0"/>
                </a:moveTo>
                <a:cubicBezTo>
                  <a:pt x="334" y="0"/>
                  <a:pt x="281" y="7"/>
                  <a:pt x="218" y="25"/>
                </a:cubicBezTo>
                <a:cubicBezTo>
                  <a:pt x="27" y="80"/>
                  <a:pt x="1" y="281"/>
                  <a:pt x="1" y="281"/>
                </a:cubicBezTo>
                <a:cubicBezTo>
                  <a:pt x="1" y="281"/>
                  <a:pt x="176" y="268"/>
                  <a:pt x="312" y="213"/>
                </a:cubicBezTo>
                <a:cubicBezTo>
                  <a:pt x="448" y="161"/>
                  <a:pt x="513" y="25"/>
                  <a:pt x="513" y="25"/>
                </a:cubicBezTo>
                <a:cubicBezTo>
                  <a:pt x="513" y="25"/>
                  <a:pt x="465" y="0"/>
                  <a:pt x="378"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743597" y="4672401"/>
            <a:ext cx="104599" cy="25212"/>
          </a:xfrm>
          <a:custGeom>
            <a:avLst/>
            <a:gdLst/>
            <a:ahLst/>
            <a:cxnLst/>
            <a:rect l="l" t="t" r="r" b="b"/>
            <a:pathLst>
              <a:path w="376" h="112" extrusionOk="0">
                <a:moveTo>
                  <a:pt x="200" y="1"/>
                </a:moveTo>
                <a:cubicBezTo>
                  <a:pt x="134" y="1"/>
                  <a:pt x="57" y="19"/>
                  <a:pt x="0" y="70"/>
                </a:cubicBezTo>
                <a:cubicBezTo>
                  <a:pt x="0" y="70"/>
                  <a:pt x="120" y="112"/>
                  <a:pt x="201" y="112"/>
                </a:cubicBezTo>
                <a:cubicBezTo>
                  <a:pt x="282" y="96"/>
                  <a:pt x="376" y="112"/>
                  <a:pt x="337" y="44"/>
                </a:cubicBezTo>
                <a:cubicBezTo>
                  <a:pt x="330" y="22"/>
                  <a:pt x="272" y="1"/>
                  <a:pt x="200"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690185" y="4569750"/>
            <a:ext cx="105711" cy="121335"/>
          </a:xfrm>
          <a:custGeom>
            <a:avLst/>
            <a:gdLst/>
            <a:ahLst/>
            <a:cxnLst/>
            <a:rect l="l" t="t" r="r" b="b"/>
            <a:pathLst>
              <a:path w="380" h="539" extrusionOk="0">
                <a:moveTo>
                  <a:pt x="286" y="1"/>
                </a:moveTo>
                <a:cubicBezTo>
                  <a:pt x="286" y="1"/>
                  <a:pt x="111" y="121"/>
                  <a:pt x="56" y="270"/>
                </a:cubicBezTo>
                <a:cubicBezTo>
                  <a:pt x="1" y="419"/>
                  <a:pt x="69" y="539"/>
                  <a:pt x="69" y="539"/>
                </a:cubicBezTo>
                <a:cubicBezTo>
                  <a:pt x="69" y="539"/>
                  <a:pt x="205" y="487"/>
                  <a:pt x="286" y="390"/>
                </a:cubicBezTo>
                <a:cubicBezTo>
                  <a:pt x="380" y="270"/>
                  <a:pt x="367" y="108"/>
                  <a:pt x="286"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615351" y="4593837"/>
            <a:ext cx="71493" cy="81940"/>
          </a:xfrm>
          <a:custGeom>
            <a:avLst/>
            <a:gdLst/>
            <a:ahLst/>
            <a:cxnLst/>
            <a:rect l="l" t="t" r="r" b="b"/>
            <a:pathLst>
              <a:path w="257" h="364" extrusionOk="0">
                <a:moveTo>
                  <a:pt x="1" y="1"/>
                </a:moveTo>
                <a:cubicBezTo>
                  <a:pt x="1" y="1"/>
                  <a:pt x="1" y="121"/>
                  <a:pt x="27" y="189"/>
                </a:cubicBezTo>
                <a:cubicBezTo>
                  <a:pt x="82" y="299"/>
                  <a:pt x="231" y="364"/>
                  <a:pt x="231" y="364"/>
                </a:cubicBezTo>
                <a:cubicBezTo>
                  <a:pt x="231" y="364"/>
                  <a:pt x="257" y="176"/>
                  <a:pt x="176" y="95"/>
                </a:cubicBezTo>
                <a:cubicBezTo>
                  <a:pt x="95" y="14"/>
                  <a:pt x="1" y="1"/>
                  <a:pt x="1"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743597" y="4657093"/>
            <a:ext cx="82065" cy="31065"/>
          </a:xfrm>
          <a:custGeom>
            <a:avLst/>
            <a:gdLst/>
            <a:ahLst/>
            <a:cxnLst/>
            <a:rect l="l" t="t" r="r" b="b"/>
            <a:pathLst>
              <a:path w="295" h="138" extrusionOk="0">
                <a:moveTo>
                  <a:pt x="214" y="1"/>
                </a:moveTo>
                <a:cubicBezTo>
                  <a:pt x="145" y="1"/>
                  <a:pt x="24" y="86"/>
                  <a:pt x="0" y="138"/>
                </a:cubicBezTo>
                <a:cubicBezTo>
                  <a:pt x="0" y="138"/>
                  <a:pt x="146" y="125"/>
                  <a:pt x="188" y="112"/>
                </a:cubicBezTo>
                <a:cubicBezTo>
                  <a:pt x="269" y="70"/>
                  <a:pt x="295" y="18"/>
                  <a:pt x="227" y="2"/>
                </a:cubicBezTo>
                <a:cubicBezTo>
                  <a:pt x="223" y="1"/>
                  <a:pt x="218" y="1"/>
                  <a:pt x="214"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585864" y="4654391"/>
            <a:ext cx="85681" cy="36919"/>
          </a:xfrm>
          <a:custGeom>
            <a:avLst/>
            <a:gdLst/>
            <a:ahLst/>
            <a:cxnLst/>
            <a:rect l="l" t="t" r="r" b="b"/>
            <a:pathLst>
              <a:path w="308" h="164" extrusionOk="0">
                <a:moveTo>
                  <a:pt x="26" y="1"/>
                </a:moveTo>
                <a:cubicBezTo>
                  <a:pt x="26" y="1"/>
                  <a:pt x="0" y="56"/>
                  <a:pt x="107" y="111"/>
                </a:cubicBezTo>
                <a:cubicBezTo>
                  <a:pt x="183" y="157"/>
                  <a:pt x="253" y="164"/>
                  <a:pt x="287" y="164"/>
                </a:cubicBezTo>
                <a:cubicBezTo>
                  <a:pt x="300" y="164"/>
                  <a:pt x="308" y="163"/>
                  <a:pt x="308" y="163"/>
                </a:cubicBezTo>
                <a:cubicBezTo>
                  <a:pt x="308" y="163"/>
                  <a:pt x="214" y="30"/>
                  <a:pt x="26"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5846670" y="4520901"/>
            <a:ext cx="322975" cy="498393"/>
          </a:xfrm>
          <a:custGeom>
            <a:avLst/>
            <a:gdLst/>
            <a:ahLst/>
            <a:cxnLst/>
            <a:rect l="l" t="t" r="r" b="b"/>
            <a:pathLst>
              <a:path w="1161" h="2214" extrusionOk="0">
                <a:moveTo>
                  <a:pt x="623" y="1"/>
                </a:moveTo>
                <a:cubicBezTo>
                  <a:pt x="623" y="1"/>
                  <a:pt x="286" y="406"/>
                  <a:pt x="150" y="1271"/>
                </a:cubicBezTo>
                <a:cubicBezTo>
                  <a:pt x="1" y="2133"/>
                  <a:pt x="623" y="2214"/>
                  <a:pt x="623" y="2214"/>
                </a:cubicBezTo>
                <a:cubicBezTo>
                  <a:pt x="623" y="2214"/>
                  <a:pt x="1161" y="2065"/>
                  <a:pt x="1054" y="1271"/>
                </a:cubicBezTo>
                <a:cubicBezTo>
                  <a:pt x="960" y="474"/>
                  <a:pt x="623" y="1"/>
                  <a:pt x="623"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5997168" y="4794409"/>
            <a:ext cx="41728" cy="340816"/>
          </a:xfrm>
          <a:custGeom>
            <a:avLst/>
            <a:gdLst/>
            <a:ahLst/>
            <a:cxnLst/>
            <a:rect l="l" t="t" r="r" b="b"/>
            <a:pathLst>
              <a:path w="150" h="1514" extrusionOk="0">
                <a:moveTo>
                  <a:pt x="53" y="1"/>
                </a:moveTo>
                <a:lnTo>
                  <a:pt x="1" y="1514"/>
                </a:lnTo>
                <a:lnTo>
                  <a:pt x="150" y="1514"/>
                </a:lnTo>
                <a:lnTo>
                  <a:pt x="53" y="1"/>
                </a:lnTo>
                <a:close/>
              </a:path>
            </a:pathLst>
          </a:custGeom>
          <a:solidFill>
            <a:srgbClr val="5250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10034229" y="3952720"/>
            <a:ext cx="225609" cy="352523"/>
          </a:xfrm>
          <a:custGeom>
            <a:avLst/>
            <a:gdLst/>
            <a:ahLst/>
            <a:cxnLst/>
            <a:rect l="l" t="t" r="r" b="b"/>
            <a:pathLst>
              <a:path w="811" h="1566" extrusionOk="0">
                <a:moveTo>
                  <a:pt x="432" y="1"/>
                </a:moveTo>
                <a:cubicBezTo>
                  <a:pt x="432" y="1"/>
                  <a:pt x="189" y="283"/>
                  <a:pt x="95" y="892"/>
                </a:cubicBezTo>
                <a:cubicBezTo>
                  <a:pt x="1" y="1498"/>
                  <a:pt x="432" y="1566"/>
                  <a:pt x="432" y="1566"/>
                </a:cubicBezTo>
                <a:cubicBezTo>
                  <a:pt x="432" y="1566"/>
                  <a:pt x="811" y="1459"/>
                  <a:pt x="743" y="892"/>
                </a:cubicBezTo>
                <a:cubicBezTo>
                  <a:pt x="662" y="338"/>
                  <a:pt x="432" y="1"/>
                  <a:pt x="432"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10135210" y="4146766"/>
            <a:ext cx="30879" cy="240868"/>
          </a:xfrm>
          <a:custGeom>
            <a:avLst/>
            <a:gdLst/>
            <a:ahLst/>
            <a:cxnLst/>
            <a:rect l="l" t="t" r="r" b="b"/>
            <a:pathLst>
              <a:path w="111" h="1070" extrusionOk="0">
                <a:moveTo>
                  <a:pt x="56" y="1"/>
                </a:moveTo>
                <a:lnTo>
                  <a:pt x="1" y="1070"/>
                </a:lnTo>
                <a:lnTo>
                  <a:pt x="111" y="1070"/>
                </a:lnTo>
                <a:lnTo>
                  <a:pt x="56" y="1"/>
                </a:lnTo>
                <a:close/>
              </a:path>
            </a:pathLst>
          </a:custGeom>
          <a:solidFill>
            <a:srgbClr val="5250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10180277" y="3773308"/>
            <a:ext cx="320193" cy="498393"/>
          </a:xfrm>
          <a:custGeom>
            <a:avLst/>
            <a:gdLst/>
            <a:ahLst/>
            <a:cxnLst/>
            <a:rect l="l" t="t" r="r" b="b"/>
            <a:pathLst>
              <a:path w="1151" h="2214" extrusionOk="0">
                <a:moveTo>
                  <a:pt x="610" y="1"/>
                </a:moveTo>
                <a:cubicBezTo>
                  <a:pt x="610" y="1"/>
                  <a:pt x="286" y="406"/>
                  <a:pt x="137" y="1271"/>
                </a:cubicBezTo>
                <a:cubicBezTo>
                  <a:pt x="1" y="2120"/>
                  <a:pt x="610" y="2214"/>
                  <a:pt x="610" y="2214"/>
                </a:cubicBezTo>
                <a:cubicBezTo>
                  <a:pt x="610" y="2214"/>
                  <a:pt x="1151" y="2065"/>
                  <a:pt x="1054" y="1271"/>
                </a:cubicBezTo>
                <a:cubicBezTo>
                  <a:pt x="947" y="474"/>
                  <a:pt x="610" y="1"/>
                  <a:pt x="610"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10327159" y="4046816"/>
            <a:ext cx="41728" cy="340816"/>
          </a:xfrm>
          <a:custGeom>
            <a:avLst/>
            <a:gdLst/>
            <a:ahLst/>
            <a:cxnLst/>
            <a:rect l="l" t="t" r="r" b="b"/>
            <a:pathLst>
              <a:path w="150" h="1514" extrusionOk="0">
                <a:moveTo>
                  <a:pt x="69" y="1"/>
                </a:moveTo>
                <a:lnTo>
                  <a:pt x="1" y="1514"/>
                </a:lnTo>
                <a:lnTo>
                  <a:pt x="150" y="1514"/>
                </a:lnTo>
                <a:lnTo>
                  <a:pt x="69" y="1"/>
                </a:lnTo>
                <a:close/>
              </a:path>
            </a:pathLst>
          </a:custGeom>
          <a:solidFill>
            <a:srgbClr val="5250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2343452" y="4326179"/>
            <a:ext cx="322696" cy="501995"/>
          </a:xfrm>
          <a:custGeom>
            <a:avLst/>
            <a:gdLst/>
            <a:ahLst/>
            <a:cxnLst/>
            <a:rect l="l" t="t" r="r" b="b"/>
            <a:pathLst>
              <a:path w="1160" h="2230" extrusionOk="0">
                <a:moveTo>
                  <a:pt x="619" y="1"/>
                </a:moveTo>
                <a:cubicBezTo>
                  <a:pt x="619" y="1"/>
                  <a:pt x="282" y="419"/>
                  <a:pt x="146" y="1271"/>
                </a:cubicBezTo>
                <a:cubicBezTo>
                  <a:pt x="0" y="2136"/>
                  <a:pt x="619" y="2230"/>
                  <a:pt x="619" y="2230"/>
                </a:cubicBezTo>
                <a:cubicBezTo>
                  <a:pt x="619" y="2230"/>
                  <a:pt x="1160" y="2081"/>
                  <a:pt x="1053" y="1271"/>
                </a:cubicBezTo>
                <a:cubicBezTo>
                  <a:pt x="956" y="474"/>
                  <a:pt x="619" y="1"/>
                  <a:pt x="619"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2489223" y="4602615"/>
            <a:ext cx="45344" cy="340816"/>
          </a:xfrm>
          <a:custGeom>
            <a:avLst/>
            <a:gdLst/>
            <a:ahLst/>
            <a:cxnLst/>
            <a:rect l="l" t="t" r="r" b="b"/>
            <a:pathLst>
              <a:path w="163" h="1514" extrusionOk="0">
                <a:moveTo>
                  <a:pt x="69" y="1"/>
                </a:moveTo>
                <a:lnTo>
                  <a:pt x="1" y="1514"/>
                </a:lnTo>
                <a:lnTo>
                  <a:pt x="163" y="1514"/>
                </a:lnTo>
                <a:lnTo>
                  <a:pt x="69" y="1"/>
                </a:lnTo>
                <a:close/>
              </a:path>
            </a:pathLst>
          </a:custGeom>
          <a:solidFill>
            <a:srgbClr val="5250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2128693" y="4259997"/>
            <a:ext cx="322975" cy="501095"/>
          </a:xfrm>
          <a:custGeom>
            <a:avLst/>
            <a:gdLst/>
            <a:ahLst/>
            <a:cxnLst/>
            <a:rect l="l" t="t" r="r" b="b"/>
            <a:pathLst>
              <a:path w="1161" h="2226" extrusionOk="0">
                <a:moveTo>
                  <a:pt x="623" y="0"/>
                </a:moveTo>
                <a:cubicBezTo>
                  <a:pt x="623" y="0"/>
                  <a:pt x="286" y="418"/>
                  <a:pt x="150" y="1280"/>
                </a:cubicBezTo>
                <a:cubicBezTo>
                  <a:pt x="1" y="2132"/>
                  <a:pt x="623" y="2226"/>
                  <a:pt x="623" y="2226"/>
                </a:cubicBezTo>
                <a:cubicBezTo>
                  <a:pt x="623" y="2226"/>
                  <a:pt x="1161" y="2077"/>
                  <a:pt x="1054" y="1280"/>
                </a:cubicBezTo>
                <a:cubicBezTo>
                  <a:pt x="960" y="470"/>
                  <a:pt x="623" y="0"/>
                  <a:pt x="623" y="0"/>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2279191" y="4536208"/>
            <a:ext cx="42007" cy="340141"/>
          </a:xfrm>
          <a:custGeom>
            <a:avLst/>
            <a:gdLst/>
            <a:ahLst/>
            <a:cxnLst/>
            <a:rect l="l" t="t" r="r" b="b"/>
            <a:pathLst>
              <a:path w="151" h="1511" extrusionOk="0">
                <a:moveTo>
                  <a:pt x="53" y="1"/>
                </a:moveTo>
                <a:lnTo>
                  <a:pt x="1" y="1511"/>
                </a:lnTo>
                <a:lnTo>
                  <a:pt x="150" y="1511"/>
                </a:lnTo>
                <a:lnTo>
                  <a:pt x="53" y="1"/>
                </a:lnTo>
                <a:close/>
              </a:path>
            </a:pathLst>
          </a:custGeom>
          <a:solidFill>
            <a:srgbClr val="5250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9696229" y="4867346"/>
            <a:ext cx="86795" cy="127863"/>
          </a:xfrm>
          <a:custGeom>
            <a:avLst/>
            <a:gdLst/>
            <a:ahLst/>
            <a:cxnLst/>
            <a:rect l="l" t="t" r="r" b="b"/>
            <a:pathLst>
              <a:path w="312" h="568" extrusionOk="0">
                <a:moveTo>
                  <a:pt x="231" y="1"/>
                </a:moveTo>
                <a:cubicBezTo>
                  <a:pt x="95" y="69"/>
                  <a:pt x="1" y="189"/>
                  <a:pt x="14" y="351"/>
                </a:cubicBezTo>
                <a:cubicBezTo>
                  <a:pt x="27" y="461"/>
                  <a:pt x="121" y="568"/>
                  <a:pt x="121" y="568"/>
                </a:cubicBezTo>
                <a:cubicBezTo>
                  <a:pt x="121" y="568"/>
                  <a:pt x="244" y="500"/>
                  <a:pt x="283" y="338"/>
                </a:cubicBezTo>
                <a:cubicBezTo>
                  <a:pt x="312" y="189"/>
                  <a:pt x="231" y="1"/>
                  <a:pt x="231"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9752146" y="4945909"/>
            <a:ext cx="102095" cy="61680"/>
          </a:xfrm>
          <a:custGeom>
            <a:avLst/>
            <a:gdLst/>
            <a:ahLst/>
            <a:cxnLst/>
            <a:rect l="l" t="t" r="r" b="b"/>
            <a:pathLst>
              <a:path w="367" h="274" extrusionOk="0">
                <a:moveTo>
                  <a:pt x="341" y="1"/>
                </a:moveTo>
                <a:cubicBezTo>
                  <a:pt x="305" y="1"/>
                  <a:pt x="238" y="7"/>
                  <a:pt x="163" y="44"/>
                </a:cubicBezTo>
                <a:cubicBezTo>
                  <a:pt x="56" y="96"/>
                  <a:pt x="1" y="274"/>
                  <a:pt x="1" y="274"/>
                </a:cubicBezTo>
                <a:cubicBezTo>
                  <a:pt x="1" y="274"/>
                  <a:pt x="163" y="258"/>
                  <a:pt x="260" y="177"/>
                </a:cubicBezTo>
                <a:cubicBezTo>
                  <a:pt x="312" y="138"/>
                  <a:pt x="367" y="2"/>
                  <a:pt x="367" y="2"/>
                </a:cubicBezTo>
                <a:cubicBezTo>
                  <a:pt x="367" y="2"/>
                  <a:pt x="357" y="1"/>
                  <a:pt x="341"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9647826" y="4930376"/>
            <a:ext cx="55916" cy="52451"/>
          </a:xfrm>
          <a:custGeom>
            <a:avLst/>
            <a:gdLst/>
            <a:ahLst/>
            <a:cxnLst/>
            <a:rect l="l" t="t" r="r" b="b"/>
            <a:pathLst>
              <a:path w="201" h="233" extrusionOk="0">
                <a:moveTo>
                  <a:pt x="50" y="1"/>
                </a:moveTo>
                <a:cubicBezTo>
                  <a:pt x="0" y="1"/>
                  <a:pt x="4" y="52"/>
                  <a:pt x="39" y="113"/>
                </a:cubicBezTo>
                <a:cubicBezTo>
                  <a:pt x="68" y="152"/>
                  <a:pt x="188" y="233"/>
                  <a:pt x="188" y="233"/>
                </a:cubicBezTo>
                <a:cubicBezTo>
                  <a:pt x="201" y="165"/>
                  <a:pt x="120" y="19"/>
                  <a:pt x="68" y="3"/>
                </a:cubicBezTo>
                <a:cubicBezTo>
                  <a:pt x="61" y="2"/>
                  <a:pt x="55" y="1"/>
                  <a:pt x="50"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9316782" y="5876067"/>
            <a:ext cx="102095" cy="140244"/>
          </a:xfrm>
          <a:custGeom>
            <a:avLst/>
            <a:gdLst/>
            <a:ahLst/>
            <a:cxnLst/>
            <a:rect l="l" t="t" r="r" b="b"/>
            <a:pathLst>
              <a:path w="367" h="623" extrusionOk="0">
                <a:moveTo>
                  <a:pt x="176" y="1"/>
                </a:moveTo>
                <a:cubicBezTo>
                  <a:pt x="176" y="1"/>
                  <a:pt x="14" y="192"/>
                  <a:pt x="14" y="312"/>
                </a:cubicBezTo>
                <a:cubicBezTo>
                  <a:pt x="1" y="435"/>
                  <a:pt x="176" y="623"/>
                  <a:pt x="176" y="623"/>
                </a:cubicBezTo>
                <a:cubicBezTo>
                  <a:pt x="270" y="568"/>
                  <a:pt x="367" y="419"/>
                  <a:pt x="312" y="257"/>
                </a:cubicBezTo>
                <a:cubicBezTo>
                  <a:pt x="257" y="95"/>
                  <a:pt x="176" y="1"/>
                  <a:pt x="176"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9399681" y="5946077"/>
            <a:ext cx="59811" cy="60780"/>
          </a:xfrm>
          <a:custGeom>
            <a:avLst/>
            <a:gdLst/>
            <a:ahLst/>
            <a:cxnLst/>
            <a:rect l="l" t="t" r="r" b="b"/>
            <a:pathLst>
              <a:path w="215" h="270" extrusionOk="0">
                <a:moveTo>
                  <a:pt x="189" y="1"/>
                </a:moveTo>
                <a:cubicBezTo>
                  <a:pt x="1" y="82"/>
                  <a:pt x="1" y="270"/>
                  <a:pt x="1" y="270"/>
                </a:cubicBezTo>
                <a:cubicBezTo>
                  <a:pt x="1" y="270"/>
                  <a:pt x="53" y="270"/>
                  <a:pt x="134" y="205"/>
                </a:cubicBezTo>
                <a:cubicBezTo>
                  <a:pt x="215" y="137"/>
                  <a:pt x="189" y="1"/>
                  <a:pt x="189"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2163520" y="574167"/>
            <a:ext cx="4506983" cy="1671989"/>
          </a:xfrm>
          <a:custGeom>
            <a:avLst/>
            <a:gdLst/>
            <a:ahLst/>
            <a:cxnLst/>
            <a:rect l="l" t="t" r="r" b="b"/>
            <a:pathLst>
              <a:path w="14823" h="5499" extrusionOk="0">
                <a:moveTo>
                  <a:pt x="4461" y="1"/>
                </a:moveTo>
                <a:cubicBezTo>
                  <a:pt x="4182" y="1"/>
                  <a:pt x="3903" y="52"/>
                  <a:pt x="3645" y="152"/>
                </a:cubicBezTo>
                <a:cubicBezTo>
                  <a:pt x="3253" y="301"/>
                  <a:pt x="2874" y="612"/>
                  <a:pt x="2835" y="1030"/>
                </a:cubicBezTo>
                <a:cubicBezTo>
                  <a:pt x="2602" y="909"/>
                  <a:pt x="2348" y="802"/>
                  <a:pt x="2087" y="802"/>
                </a:cubicBezTo>
                <a:cubicBezTo>
                  <a:pt x="1999" y="802"/>
                  <a:pt x="1910" y="814"/>
                  <a:pt x="1821" y="842"/>
                </a:cubicBezTo>
                <a:cubicBezTo>
                  <a:pt x="1458" y="949"/>
                  <a:pt x="1134" y="1328"/>
                  <a:pt x="1202" y="1704"/>
                </a:cubicBezTo>
                <a:cubicBezTo>
                  <a:pt x="1072" y="1585"/>
                  <a:pt x="895" y="1525"/>
                  <a:pt x="716" y="1525"/>
                </a:cubicBezTo>
                <a:cubicBezTo>
                  <a:pt x="614" y="1525"/>
                  <a:pt x="511" y="1545"/>
                  <a:pt x="418" y="1584"/>
                </a:cubicBezTo>
                <a:cubicBezTo>
                  <a:pt x="201" y="1678"/>
                  <a:pt x="39" y="1895"/>
                  <a:pt x="0" y="2109"/>
                </a:cubicBezTo>
                <a:lnTo>
                  <a:pt x="0" y="5255"/>
                </a:lnTo>
                <a:cubicBezTo>
                  <a:pt x="162" y="5365"/>
                  <a:pt x="350" y="5417"/>
                  <a:pt x="541" y="5417"/>
                </a:cubicBezTo>
                <a:cubicBezTo>
                  <a:pt x="946" y="5417"/>
                  <a:pt x="1322" y="5135"/>
                  <a:pt x="1445" y="4756"/>
                </a:cubicBezTo>
                <a:cubicBezTo>
                  <a:pt x="1615" y="4991"/>
                  <a:pt x="1908" y="5114"/>
                  <a:pt x="2201" y="5114"/>
                </a:cubicBezTo>
                <a:cubicBezTo>
                  <a:pt x="2446" y="5114"/>
                  <a:pt x="2690" y="5028"/>
                  <a:pt x="2861" y="4850"/>
                </a:cubicBezTo>
                <a:cubicBezTo>
                  <a:pt x="2974" y="4936"/>
                  <a:pt x="3114" y="4977"/>
                  <a:pt x="3255" y="4977"/>
                </a:cubicBezTo>
                <a:cubicBezTo>
                  <a:pt x="3470" y="4977"/>
                  <a:pt x="3689" y="4881"/>
                  <a:pt x="3820" y="4701"/>
                </a:cubicBezTo>
                <a:cubicBezTo>
                  <a:pt x="4008" y="5041"/>
                  <a:pt x="4400" y="5268"/>
                  <a:pt x="4792" y="5284"/>
                </a:cubicBezTo>
                <a:cubicBezTo>
                  <a:pt x="4803" y="5284"/>
                  <a:pt x="4814" y="5285"/>
                  <a:pt x="4825" y="5285"/>
                </a:cubicBezTo>
                <a:cubicBezTo>
                  <a:pt x="5207" y="5285"/>
                  <a:pt x="5595" y="5071"/>
                  <a:pt x="5806" y="4756"/>
                </a:cubicBezTo>
                <a:cubicBezTo>
                  <a:pt x="6093" y="5129"/>
                  <a:pt x="6566" y="5319"/>
                  <a:pt x="7036" y="5319"/>
                </a:cubicBezTo>
                <a:cubicBezTo>
                  <a:pt x="7468" y="5319"/>
                  <a:pt x="7897" y="5159"/>
                  <a:pt x="8181" y="4837"/>
                </a:cubicBezTo>
                <a:cubicBezTo>
                  <a:pt x="8256" y="5037"/>
                  <a:pt x="8457" y="5190"/>
                  <a:pt x="8668" y="5190"/>
                </a:cubicBezTo>
                <a:cubicBezTo>
                  <a:pt x="8686" y="5190"/>
                  <a:pt x="8704" y="5189"/>
                  <a:pt x="8722" y="5187"/>
                </a:cubicBezTo>
                <a:cubicBezTo>
                  <a:pt x="8949" y="5161"/>
                  <a:pt x="9153" y="4960"/>
                  <a:pt x="9179" y="4730"/>
                </a:cubicBezTo>
                <a:cubicBezTo>
                  <a:pt x="9311" y="4887"/>
                  <a:pt x="9512" y="4965"/>
                  <a:pt x="9711" y="4965"/>
                </a:cubicBezTo>
                <a:cubicBezTo>
                  <a:pt x="9924" y="4965"/>
                  <a:pt x="10136" y="4876"/>
                  <a:pt x="10261" y="4701"/>
                </a:cubicBezTo>
                <a:cubicBezTo>
                  <a:pt x="10411" y="5147"/>
                  <a:pt x="10883" y="5416"/>
                  <a:pt x="11343" y="5416"/>
                </a:cubicBezTo>
                <a:cubicBezTo>
                  <a:pt x="11582" y="5416"/>
                  <a:pt x="11816" y="5344"/>
                  <a:pt x="12001" y="5187"/>
                </a:cubicBezTo>
                <a:cubicBezTo>
                  <a:pt x="12074" y="5388"/>
                  <a:pt x="12283" y="5499"/>
                  <a:pt x="12490" y="5499"/>
                </a:cubicBezTo>
                <a:cubicBezTo>
                  <a:pt x="12632" y="5499"/>
                  <a:pt x="12772" y="5447"/>
                  <a:pt x="12866" y="5336"/>
                </a:cubicBezTo>
                <a:cubicBezTo>
                  <a:pt x="12937" y="5426"/>
                  <a:pt x="13052" y="5470"/>
                  <a:pt x="13169" y="5470"/>
                </a:cubicBezTo>
                <a:cubicBezTo>
                  <a:pt x="13298" y="5470"/>
                  <a:pt x="13429" y="5416"/>
                  <a:pt x="13501" y="5310"/>
                </a:cubicBezTo>
                <a:cubicBezTo>
                  <a:pt x="13684" y="5355"/>
                  <a:pt x="13874" y="5379"/>
                  <a:pt x="14065" y="5379"/>
                </a:cubicBezTo>
                <a:cubicBezTo>
                  <a:pt x="14323" y="5379"/>
                  <a:pt x="14582" y="5335"/>
                  <a:pt x="14823" y="5242"/>
                </a:cubicBezTo>
                <a:cubicBezTo>
                  <a:pt x="14682" y="5186"/>
                  <a:pt x="14529" y="5156"/>
                  <a:pt x="14377" y="5156"/>
                </a:cubicBezTo>
                <a:cubicBezTo>
                  <a:pt x="14309" y="5156"/>
                  <a:pt x="14242" y="5162"/>
                  <a:pt x="14175" y="5174"/>
                </a:cubicBezTo>
                <a:cubicBezTo>
                  <a:pt x="14091" y="4958"/>
                  <a:pt x="13855" y="4835"/>
                  <a:pt x="13625" y="4835"/>
                </a:cubicBezTo>
                <a:cubicBezTo>
                  <a:pt x="13482" y="4835"/>
                  <a:pt x="13341" y="4883"/>
                  <a:pt x="13242" y="4986"/>
                </a:cubicBezTo>
                <a:cubicBezTo>
                  <a:pt x="13265" y="4789"/>
                  <a:pt x="13075" y="4618"/>
                  <a:pt x="12895" y="4618"/>
                </a:cubicBezTo>
                <a:cubicBezTo>
                  <a:pt x="12852" y="4618"/>
                  <a:pt x="12811" y="4628"/>
                  <a:pt x="12772" y="4649"/>
                </a:cubicBezTo>
                <a:cubicBezTo>
                  <a:pt x="12837" y="4432"/>
                  <a:pt x="12636" y="4202"/>
                  <a:pt x="12419" y="4150"/>
                </a:cubicBezTo>
                <a:cubicBezTo>
                  <a:pt x="12353" y="4134"/>
                  <a:pt x="12287" y="4127"/>
                  <a:pt x="12221" y="4127"/>
                </a:cubicBezTo>
                <a:cubicBezTo>
                  <a:pt x="12059" y="4127"/>
                  <a:pt x="11900" y="4169"/>
                  <a:pt x="11745" y="4215"/>
                </a:cubicBezTo>
                <a:cubicBezTo>
                  <a:pt x="11865" y="4121"/>
                  <a:pt x="11894" y="3920"/>
                  <a:pt x="11784" y="3797"/>
                </a:cubicBezTo>
                <a:cubicBezTo>
                  <a:pt x="11734" y="3733"/>
                  <a:pt x="11654" y="3703"/>
                  <a:pt x="11572" y="3703"/>
                </a:cubicBezTo>
                <a:cubicBezTo>
                  <a:pt x="11499" y="3703"/>
                  <a:pt x="11424" y="3727"/>
                  <a:pt x="11366" y="3771"/>
                </a:cubicBezTo>
                <a:cubicBezTo>
                  <a:pt x="11353" y="3379"/>
                  <a:pt x="11204" y="2974"/>
                  <a:pt x="10867" y="2757"/>
                </a:cubicBezTo>
                <a:cubicBezTo>
                  <a:pt x="10762" y="2691"/>
                  <a:pt x="10633" y="2660"/>
                  <a:pt x="10504" y="2660"/>
                </a:cubicBezTo>
                <a:cubicBezTo>
                  <a:pt x="10237" y="2660"/>
                  <a:pt x="9967" y="2795"/>
                  <a:pt x="9895" y="3042"/>
                </a:cubicBezTo>
                <a:cubicBezTo>
                  <a:pt x="9895" y="2935"/>
                  <a:pt x="9776" y="2850"/>
                  <a:pt x="9670" y="2850"/>
                </a:cubicBezTo>
                <a:cubicBezTo>
                  <a:pt x="9628" y="2850"/>
                  <a:pt x="9588" y="2863"/>
                  <a:pt x="9558" y="2893"/>
                </a:cubicBezTo>
                <a:cubicBezTo>
                  <a:pt x="9626" y="2731"/>
                  <a:pt x="9626" y="2514"/>
                  <a:pt x="9503" y="2381"/>
                </a:cubicBezTo>
                <a:cubicBezTo>
                  <a:pt x="9444" y="2314"/>
                  <a:pt x="9353" y="2280"/>
                  <a:pt x="9264" y="2280"/>
                </a:cubicBezTo>
                <a:cubicBezTo>
                  <a:pt x="9171" y="2280"/>
                  <a:pt x="9080" y="2318"/>
                  <a:pt x="9030" y="2394"/>
                </a:cubicBezTo>
                <a:cubicBezTo>
                  <a:pt x="9017" y="2015"/>
                  <a:pt x="8693" y="1678"/>
                  <a:pt x="8317" y="1652"/>
                </a:cubicBezTo>
                <a:cubicBezTo>
                  <a:pt x="8301" y="1651"/>
                  <a:pt x="8284" y="1650"/>
                  <a:pt x="8267" y="1650"/>
                </a:cubicBezTo>
                <a:cubicBezTo>
                  <a:pt x="7906" y="1650"/>
                  <a:pt x="7557" y="1950"/>
                  <a:pt x="7507" y="2300"/>
                </a:cubicBezTo>
                <a:cubicBezTo>
                  <a:pt x="7406" y="1976"/>
                  <a:pt x="7065" y="1759"/>
                  <a:pt x="6725" y="1759"/>
                </a:cubicBezTo>
                <a:cubicBezTo>
                  <a:pt x="6609" y="1759"/>
                  <a:pt x="6493" y="1785"/>
                  <a:pt x="6386" y="1840"/>
                </a:cubicBezTo>
                <a:cubicBezTo>
                  <a:pt x="6425" y="1205"/>
                  <a:pt x="6049" y="586"/>
                  <a:pt x="5495" y="262"/>
                </a:cubicBezTo>
                <a:cubicBezTo>
                  <a:pt x="5182" y="86"/>
                  <a:pt x="4822" y="1"/>
                  <a:pt x="4461"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10176661" y="-108885"/>
            <a:ext cx="4060024" cy="1862631"/>
          </a:xfrm>
          <a:custGeom>
            <a:avLst/>
            <a:gdLst/>
            <a:ahLst/>
            <a:cxnLst/>
            <a:rect l="l" t="t" r="r" b="b"/>
            <a:pathLst>
              <a:path w="13353" h="6126" extrusionOk="0">
                <a:moveTo>
                  <a:pt x="13095" y="1"/>
                </a:moveTo>
                <a:cubicBezTo>
                  <a:pt x="13024" y="1"/>
                  <a:pt x="12953" y="8"/>
                  <a:pt x="12880" y="21"/>
                </a:cubicBezTo>
                <a:cubicBezTo>
                  <a:pt x="12313" y="102"/>
                  <a:pt x="11921" y="588"/>
                  <a:pt x="11840" y="1139"/>
                </a:cubicBezTo>
                <a:cubicBezTo>
                  <a:pt x="11652" y="925"/>
                  <a:pt x="11302" y="750"/>
                  <a:pt x="11017" y="750"/>
                </a:cubicBezTo>
                <a:cubicBezTo>
                  <a:pt x="11003" y="749"/>
                  <a:pt x="10989" y="748"/>
                  <a:pt x="10975" y="748"/>
                </a:cubicBezTo>
                <a:cubicBezTo>
                  <a:pt x="10799" y="748"/>
                  <a:pt x="10615" y="841"/>
                  <a:pt x="10492" y="964"/>
                </a:cubicBezTo>
                <a:cubicBezTo>
                  <a:pt x="10343" y="1113"/>
                  <a:pt x="10275" y="1317"/>
                  <a:pt x="10288" y="1518"/>
                </a:cubicBezTo>
                <a:cubicBezTo>
                  <a:pt x="10211" y="1506"/>
                  <a:pt x="10129" y="1493"/>
                  <a:pt x="10048" y="1493"/>
                </a:cubicBezTo>
                <a:cubicBezTo>
                  <a:pt x="9957" y="1493"/>
                  <a:pt x="9868" y="1509"/>
                  <a:pt x="9789" y="1560"/>
                </a:cubicBezTo>
                <a:cubicBezTo>
                  <a:pt x="9666" y="1654"/>
                  <a:pt x="9614" y="1816"/>
                  <a:pt x="9666" y="1965"/>
                </a:cubicBezTo>
                <a:cubicBezTo>
                  <a:pt x="9465" y="1774"/>
                  <a:pt x="9180" y="1654"/>
                  <a:pt x="8911" y="1654"/>
                </a:cubicBezTo>
                <a:cubicBezTo>
                  <a:pt x="8629" y="1654"/>
                  <a:pt x="8344" y="1803"/>
                  <a:pt x="8195" y="2030"/>
                </a:cubicBezTo>
                <a:cubicBezTo>
                  <a:pt x="8114" y="2153"/>
                  <a:pt x="8075" y="2302"/>
                  <a:pt x="8033" y="2451"/>
                </a:cubicBezTo>
                <a:cubicBezTo>
                  <a:pt x="7981" y="2678"/>
                  <a:pt x="8020" y="2882"/>
                  <a:pt x="8007" y="3112"/>
                </a:cubicBezTo>
                <a:cubicBezTo>
                  <a:pt x="7888" y="3061"/>
                  <a:pt x="7763" y="3015"/>
                  <a:pt x="7636" y="3015"/>
                </a:cubicBezTo>
                <a:cubicBezTo>
                  <a:pt x="7562" y="3015"/>
                  <a:pt x="7488" y="3030"/>
                  <a:pt x="7414" y="3070"/>
                </a:cubicBezTo>
                <a:cubicBezTo>
                  <a:pt x="7210" y="3164"/>
                  <a:pt x="7090" y="3368"/>
                  <a:pt x="7074" y="3585"/>
                </a:cubicBezTo>
                <a:cubicBezTo>
                  <a:pt x="6891" y="3395"/>
                  <a:pt x="6691" y="3317"/>
                  <a:pt x="6491" y="3317"/>
                </a:cubicBezTo>
                <a:cubicBezTo>
                  <a:pt x="5877" y="3317"/>
                  <a:pt x="5255" y="4053"/>
                  <a:pt x="5091" y="4583"/>
                </a:cubicBezTo>
                <a:cubicBezTo>
                  <a:pt x="4916" y="4366"/>
                  <a:pt x="4699" y="4152"/>
                  <a:pt x="4417" y="4110"/>
                </a:cubicBezTo>
                <a:cubicBezTo>
                  <a:pt x="4396" y="4107"/>
                  <a:pt x="4374" y="4106"/>
                  <a:pt x="4352" y="4106"/>
                </a:cubicBezTo>
                <a:cubicBezTo>
                  <a:pt x="4085" y="4106"/>
                  <a:pt x="3813" y="4319"/>
                  <a:pt x="3876" y="4583"/>
                </a:cubicBezTo>
                <a:cubicBezTo>
                  <a:pt x="3687" y="4484"/>
                  <a:pt x="3490" y="4393"/>
                  <a:pt x="3289" y="4393"/>
                </a:cubicBezTo>
                <a:cubicBezTo>
                  <a:pt x="3273" y="4393"/>
                  <a:pt x="3257" y="4394"/>
                  <a:pt x="3241" y="4395"/>
                </a:cubicBezTo>
                <a:cubicBezTo>
                  <a:pt x="2972" y="4421"/>
                  <a:pt x="2849" y="4609"/>
                  <a:pt x="2755" y="4826"/>
                </a:cubicBezTo>
                <a:cubicBezTo>
                  <a:pt x="2679" y="4710"/>
                  <a:pt x="2540" y="4643"/>
                  <a:pt x="2403" y="4643"/>
                </a:cubicBezTo>
                <a:cubicBezTo>
                  <a:pt x="2348" y="4643"/>
                  <a:pt x="2293" y="4654"/>
                  <a:pt x="2243" y="4677"/>
                </a:cubicBezTo>
                <a:cubicBezTo>
                  <a:pt x="2052" y="4745"/>
                  <a:pt x="1932" y="4933"/>
                  <a:pt x="1919" y="5137"/>
                </a:cubicBezTo>
                <a:cubicBezTo>
                  <a:pt x="1878" y="5027"/>
                  <a:pt x="1766" y="4961"/>
                  <a:pt x="1650" y="4961"/>
                </a:cubicBezTo>
                <a:cubicBezTo>
                  <a:pt x="1608" y="4961"/>
                  <a:pt x="1566" y="4970"/>
                  <a:pt x="1527" y="4988"/>
                </a:cubicBezTo>
                <a:cubicBezTo>
                  <a:pt x="1378" y="5043"/>
                  <a:pt x="1297" y="5189"/>
                  <a:pt x="1271" y="5351"/>
                </a:cubicBezTo>
                <a:cubicBezTo>
                  <a:pt x="1189" y="5294"/>
                  <a:pt x="1103" y="5258"/>
                  <a:pt x="1015" y="5258"/>
                </a:cubicBezTo>
                <a:cubicBezTo>
                  <a:pt x="956" y="5258"/>
                  <a:pt x="897" y="5274"/>
                  <a:pt x="837" y="5312"/>
                </a:cubicBezTo>
                <a:cubicBezTo>
                  <a:pt x="798" y="5351"/>
                  <a:pt x="743" y="5406"/>
                  <a:pt x="691" y="5432"/>
                </a:cubicBezTo>
                <a:cubicBezTo>
                  <a:pt x="623" y="5461"/>
                  <a:pt x="542" y="5461"/>
                  <a:pt x="474" y="5461"/>
                </a:cubicBezTo>
                <a:lnTo>
                  <a:pt x="43" y="5461"/>
                </a:lnTo>
                <a:cubicBezTo>
                  <a:pt x="1" y="5513"/>
                  <a:pt x="69" y="5581"/>
                  <a:pt x="137" y="5610"/>
                </a:cubicBezTo>
                <a:cubicBezTo>
                  <a:pt x="284" y="5676"/>
                  <a:pt x="459" y="5710"/>
                  <a:pt x="636" y="5710"/>
                </a:cubicBezTo>
                <a:cubicBezTo>
                  <a:pt x="813" y="5710"/>
                  <a:pt x="992" y="5676"/>
                  <a:pt x="1148" y="5610"/>
                </a:cubicBezTo>
                <a:cubicBezTo>
                  <a:pt x="1221" y="5677"/>
                  <a:pt x="1320" y="5708"/>
                  <a:pt x="1422" y="5708"/>
                </a:cubicBezTo>
                <a:cubicBezTo>
                  <a:pt x="1588" y="5708"/>
                  <a:pt x="1762" y="5625"/>
                  <a:pt x="1838" y="5474"/>
                </a:cubicBezTo>
                <a:cubicBezTo>
                  <a:pt x="1917" y="5516"/>
                  <a:pt x="2010" y="5537"/>
                  <a:pt x="2104" y="5537"/>
                </a:cubicBezTo>
                <a:cubicBezTo>
                  <a:pt x="2219" y="5537"/>
                  <a:pt x="2335" y="5507"/>
                  <a:pt x="2431" y="5448"/>
                </a:cubicBezTo>
                <a:cubicBezTo>
                  <a:pt x="2623" y="5738"/>
                  <a:pt x="2969" y="5948"/>
                  <a:pt x="3307" y="5948"/>
                </a:cubicBezTo>
                <a:cubicBezTo>
                  <a:pt x="3517" y="5948"/>
                  <a:pt x="3724" y="5867"/>
                  <a:pt x="3889" y="5675"/>
                </a:cubicBezTo>
                <a:cubicBezTo>
                  <a:pt x="3955" y="5950"/>
                  <a:pt x="4250" y="6126"/>
                  <a:pt x="4540" y="6126"/>
                </a:cubicBezTo>
                <a:cubicBezTo>
                  <a:pt x="4608" y="6126"/>
                  <a:pt x="4676" y="6116"/>
                  <a:pt x="4741" y="6096"/>
                </a:cubicBezTo>
                <a:cubicBezTo>
                  <a:pt x="5078" y="5999"/>
                  <a:pt x="5308" y="5662"/>
                  <a:pt x="5373" y="5325"/>
                </a:cubicBezTo>
                <a:lnTo>
                  <a:pt x="5373" y="5325"/>
                </a:lnTo>
                <a:cubicBezTo>
                  <a:pt x="5334" y="5529"/>
                  <a:pt x="6037" y="5756"/>
                  <a:pt x="6157" y="5785"/>
                </a:cubicBezTo>
                <a:cubicBezTo>
                  <a:pt x="6211" y="5792"/>
                  <a:pt x="6262" y="5796"/>
                  <a:pt x="6313" y="5796"/>
                </a:cubicBezTo>
                <a:cubicBezTo>
                  <a:pt x="6617" y="5796"/>
                  <a:pt x="6866" y="5672"/>
                  <a:pt x="7155" y="5555"/>
                </a:cubicBezTo>
                <a:cubicBezTo>
                  <a:pt x="7171" y="5662"/>
                  <a:pt x="7252" y="5772"/>
                  <a:pt x="7359" y="5798"/>
                </a:cubicBezTo>
                <a:cubicBezTo>
                  <a:pt x="7381" y="5803"/>
                  <a:pt x="7403" y="5806"/>
                  <a:pt x="7426" y="5806"/>
                </a:cubicBezTo>
                <a:cubicBezTo>
                  <a:pt x="7514" y="5806"/>
                  <a:pt x="7603" y="5766"/>
                  <a:pt x="7657" y="5691"/>
                </a:cubicBezTo>
                <a:cubicBezTo>
                  <a:pt x="7777" y="5853"/>
                  <a:pt x="7981" y="5947"/>
                  <a:pt x="8182" y="5973"/>
                </a:cubicBezTo>
                <a:cubicBezTo>
                  <a:pt x="8219" y="5978"/>
                  <a:pt x="8255" y="5980"/>
                  <a:pt x="8293" y="5980"/>
                </a:cubicBezTo>
                <a:cubicBezTo>
                  <a:pt x="8462" y="5980"/>
                  <a:pt x="8634" y="5935"/>
                  <a:pt x="8791" y="5879"/>
                </a:cubicBezTo>
                <a:cubicBezTo>
                  <a:pt x="9128" y="5772"/>
                  <a:pt x="9504" y="5568"/>
                  <a:pt x="9763" y="5325"/>
                </a:cubicBezTo>
                <a:cubicBezTo>
                  <a:pt x="9883" y="5662"/>
                  <a:pt x="10233" y="5905"/>
                  <a:pt x="10599" y="5905"/>
                </a:cubicBezTo>
                <a:cubicBezTo>
                  <a:pt x="10608" y="5905"/>
                  <a:pt x="10617" y="5905"/>
                  <a:pt x="10627" y="5905"/>
                </a:cubicBezTo>
                <a:cubicBezTo>
                  <a:pt x="10980" y="5905"/>
                  <a:pt x="11331" y="5666"/>
                  <a:pt x="11464" y="5338"/>
                </a:cubicBezTo>
                <a:cubicBezTo>
                  <a:pt x="11477" y="5649"/>
                  <a:pt x="11720" y="5934"/>
                  <a:pt x="12015" y="5999"/>
                </a:cubicBezTo>
                <a:cubicBezTo>
                  <a:pt x="12055" y="6006"/>
                  <a:pt x="12097" y="6009"/>
                  <a:pt x="12138" y="6009"/>
                </a:cubicBezTo>
                <a:cubicBezTo>
                  <a:pt x="12411" y="6009"/>
                  <a:pt x="12681" y="5855"/>
                  <a:pt x="12799" y="5610"/>
                </a:cubicBezTo>
                <a:cubicBezTo>
                  <a:pt x="12922" y="5811"/>
                  <a:pt x="13123" y="5960"/>
                  <a:pt x="13353" y="6054"/>
                </a:cubicBezTo>
                <a:lnTo>
                  <a:pt x="13353" y="34"/>
                </a:lnTo>
                <a:cubicBezTo>
                  <a:pt x="13265" y="11"/>
                  <a:pt x="13180" y="1"/>
                  <a:pt x="13095"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7" name="Google Shape;107;p2"/>
          <p:cNvGrpSpPr/>
          <p:nvPr/>
        </p:nvGrpSpPr>
        <p:grpSpPr>
          <a:xfrm>
            <a:off x="2160791" y="3794117"/>
            <a:ext cx="1769835" cy="583424"/>
            <a:chOff x="1226000" y="3066700"/>
            <a:chExt cx="377750" cy="124525"/>
          </a:xfrm>
        </p:grpSpPr>
        <p:sp>
          <p:nvSpPr>
            <p:cNvPr id="108" name="Google Shape;108;p2"/>
            <p:cNvSpPr/>
            <p:nvPr/>
          </p:nvSpPr>
          <p:spPr>
            <a:xfrm>
              <a:off x="1487550" y="3152425"/>
              <a:ext cx="116200" cy="38800"/>
            </a:xfrm>
            <a:custGeom>
              <a:avLst/>
              <a:gdLst/>
              <a:ahLst/>
              <a:cxnLst/>
              <a:rect l="l" t="t" r="r" b="b"/>
              <a:pathLst>
                <a:path w="4648" h="1552" extrusionOk="0">
                  <a:moveTo>
                    <a:pt x="358" y="0"/>
                  </a:moveTo>
                  <a:cubicBezTo>
                    <a:pt x="309" y="0"/>
                    <a:pt x="259" y="10"/>
                    <a:pt x="218" y="29"/>
                  </a:cubicBezTo>
                  <a:cubicBezTo>
                    <a:pt x="176" y="55"/>
                    <a:pt x="137" y="68"/>
                    <a:pt x="111" y="110"/>
                  </a:cubicBezTo>
                  <a:cubicBezTo>
                    <a:pt x="82" y="162"/>
                    <a:pt x="69" y="217"/>
                    <a:pt x="56" y="256"/>
                  </a:cubicBezTo>
                  <a:cubicBezTo>
                    <a:pt x="1" y="580"/>
                    <a:pt x="1" y="920"/>
                    <a:pt x="56" y="1244"/>
                  </a:cubicBezTo>
                  <a:cubicBezTo>
                    <a:pt x="69" y="1325"/>
                    <a:pt x="82" y="1500"/>
                    <a:pt x="137" y="1552"/>
                  </a:cubicBezTo>
                  <a:lnTo>
                    <a:pt x="4647" y="1552"/>
                  </a:lnTo>
                  <a:cubicBezTo>
                    <a:pt x="4609" y="1487"/>
                    <a:pt x="4526" y="1442"/>
                    <a:pt x="4443" y="1442"/>
                  </a:cubicBezTo>
                  <a:cubicBezTo>
                    <a:pt x="4406" y="1442"/>
                    <a:pt x="4369" y="1451"/>
                    <a:pt x="4336" y="1471"/>
                  </a:cubicBezTo>
                  <a:cubicBezTo>
                    <a:pt x="4296" y="1407"/>
                    <a:pt x="4222" y="1377"/>
                    <a:pt x="4150" y="1377"/>
                  </a:cubicBezTo>
                  <a:cubicBezTo>
                    <a:pt x="4100" y="1377"/>
                    <a:pt x="4050" y="1391"/>
                    <a:pt x="4012" y="1419"/>
                  </a:cubicBezTo>
                  <a:cubicBezTo>
                    <a:pt x="3999" y="1364"/>
                    <a:pt x="3944" y="1325"/>
                    <a:pt x="3876" y="1325"/>
                  </a:cubicBezTo>
                  <a:cubicBezTo>
                    <a:pt x="3821" y="1325"/>
                    <a:pt x="3756" y="1364"/>
                    <a:pt x="3740" y="1419"/>
                  </a:cubicBezTo>
                  <a:cubicBezTo>
                    <a:pt x="3714" y="1364"/>
                    <a:pt x="3675" y="1325"/>
                    <a:pt x="3620" y="1309"/>
                  </a:cubicBezTo>
                  <a:cubicBezTo>
                    <a:pt x="3613" y="1307"/>
                    <a:pt x="3606" y="1306"/>
                    <a:pt x="3599" y="1306"/>
                  </a:cubicBezTo>
                  <a:cubicBezTo>
                    <a:pt x="3549" y="1306"/>
                    <a:pt x="3497" y="1343"/>
                    <a:pt x="3497" y="1377"/>
                  </a:cubicBezTo>
                  <a:cubicBezTo>
                    <a:pt x="3471" y="1325"/>
                    <a:pt x="3416" y="1270"/>
                    <a:pt x="3351" y="1270"/>
                  </a:cubicBezTo>
                  <a:cubicBezTo>
                    <a:pt x="3342" y="1268"/>
                    <a:pt x="3332" y="1267"/>
                    <a:pt x="3322" y="1267"/>
                  </a:cubicBezTo>
                  <a:cubicBezTo>
                    <a:pt x="3274" y="1267"/>
                    <a:pt x="3221" y="1292"/>
                    <a:pt x="3189" y="1338"/>
                  </a:cubicBezTo>
                  <a:cubicBezTo>
                    <a:pt x="3202" y="1283"/>
                    <a:pt x="3173" y="1215"/>
                    <a:pt x="3121" y="1202"/>
                  </a:cubicBezTo>
                  <a:cubicBezTo>
                    <a:pt x="3103" y="1193"/>
                    <a:pt x="3083" y="1189"/>
                    <a:pt x="3064" y="1189"/>
                  </a:cubicBezTo>
                  <a:cubicBezTo>
                    <a:pt x="3026" y="1189"/>
                    <a:pt x="2989" y="1207"/>
                    <a:pt x="2972" y="1244"/>
                  </a:cubicBezTo>
                  <a:cubicBezTo>
                    <a:pt x="2972" y="1134"/>
                    <a:pt x="2959" y="1040"/>
                    <a:pt x="2849" y="1001"/>
                  </a:cubicBezTo>
                  <a:cubicBezTo>
                    <a:pt x="2816" y="980"/>
                    <a:pt x="2773" y="969"/>
                    <a:pt x="2729" y="969"/>
                  </a:cubicBezTo>
                  <a:cubicBezTo>
                    <a:pt x="2684" y="969"/>
                    <a:pt x="2640" y="980"/>
                    <a:pt x="2606" y="1001"/>
                  </a:cubicBezTo>
                  <a:cubicBezTo>
                    <a:pt x="2499" y="1053"/>
                    <a:pt x="2473" y="1108"/>
                    <a:pt x="2444" y="1228"/>
                  </a:cubicBezTo>
                  <a:cubicBezTo>
                    <a:pt x="2420" y="1184"/>
                    <a:pt x="2372" y="1164"/>
                    <a:pt x="2322" y="1164"/>
                  </a:cubicBezTo>
                  <a:cubicBezTo>
                    <a:pt x="2262" y="1164"/>
                    <a:pt x="2199" y="1192"/>
                    <a:pt x="2162" y="1244"/>
                  </a:cubicBezTo>
                  <a:cubicBezTo>
                    <a:pt x="2188" y="1134"/>
                    <a:pt x="2094" y="1001"/>
                    <a:pt x="1987" y="1001"/>
                  </a:cubicBezTo>
                  <a:cubicBezTo>
                    <a:pt x="1865" y="1001"/>
                    <a:pt x="1772" y="1118"/>
                    <a:pt x="1795" y="1224"/>
                  </a:cubicBezTo>
                  <a:lnTo>
                    <a:pt x="1795" y="1224"/>
                  </a:lnTo>
                  <a:cubicBezTo>
                    <a:pt x="1783" y="1179"/>
                    <a:pt x="1734" y="1146"/>
                    <a:pt x="1686" y="1146"/>
                  </a:cubicBezTo>
                  <a:cubicBezTo>
                    <a:pt x="1668" y="1146"/>
                    <a:pt x="1649" y="1151"/>
                    <a:pt x="1634" y="1163"/>
                  </a:cubicBezTo>
                  <a:cubicBezTo>
                    <a:pt x="1663" y="1095"/>
                    <a:pt x="1676" y="1014"/>
                    <a:pt x="1663" y="946"/>
                  </a:cubicBezTo>
                  <a:cubicBezTo>
                    <a:pt x="1650" y="878"/>
                    <a:pt x="1595" y="810"/>
                    <a:pt x="1527" y="797"/>
                  </a:cubicBezTo>
                  <a:cubicBezTo>
                    <a:pt x="1518" y="795"/>
                    <a:pt x="1509" y="794"/>
                    <a:pt x="1500" y="794"/>
                  </a:cubicBezTo>
                  <a:cubicBezTo>
                    <a:pt x="1442" y="794"/>
                    <a:pt x="1387" y="830"/>
                    <a:pt x="1365" y="878"/>
                  </a:cubicBezTo>
                  <a:cubicBezTo>
                    <a:pt x="1376" y="820"/>
                    <a:pt x="1328" y="752"/>
                    <a:pt x="1263" y="752"/>
                  </a:cubicBezTo>
                  <a:cubicBezTo>
                    <a:pt x="1252" y="752"/>
                    <a:pt x="1241" y="754"/>
                    <a:pt x="1229" y="758"/>
                  </a:cubicBezTo>
                  <a:cubicBezTo>
                    <a:pt x="1339" y="677"/>
                    <a:pt x="1339" y="499"/>
                    <a:pt x="1229" y="418"/>
                  </a:cubicBezTo>
                  <a:cubicBezTo>
                    <a:pt x="1193" y="382"/>
                    <a:pt x="1145" y="366"/>
                    <a:pt x="1096" y="366"/>
                  </a:cubicBezTo>
                  <a:cubicBezTo>
                    <a:pt x="1018" y="366"/>
                    <a:pt x="939" y="407"/>
                    <a:pt x="905" y="473"/>
                  </a:cubicBezTo>
                  <a:cubicBezTo>
                    <a:pt x="905" y="418"/>
                    <a:pt x="879" y="366"/>
                    <a:pt x="840" y="324"/>
                  </a:cubicBezTo>
                  <a:cubicBezTo>
                    <a:pt x="815" y="312"/>
                    <a:pt x="791" y="306"/>
                    <a:pt x="766" y="306"/>
                  </a:cubicBezTo>
                  <a:cubicBezTo>
                    <a:pt x="736" y="306"/>
                    <a:pt x="707" y="315"/>
                    <a:pt x="678" y="337"/>
                  </a:cubicBezTo>
                  <a:cubicBezTo>
                    <a:pt x="691" y="217"/>
                    <a:pt x="623" y="110"/>
                    <a:pt x="529" y="55"/>
                  </a:cubicBezTo>
                  <a:cubicBezTo>
                    <a:pt x="484" y="17"/>
                    <a:pt x="421" y="0"/>
                    <a:pt x="358" y="0"/>
                  </a:cubicBezTo>
                  <a:close/>
                </a:path>
              </a:pathLst>
            </a:custGeom>
            <a:solidFill>
              <a:srgbClr val="14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1226000" y="3154050"/>
              <a:ext cx="114825" cy="37175"/>
            </a:xfrm>
            <a:custGeom>
              <a:avLst/>
              <a:gdLst/>
              <a:ahLst/>
              <a:cxnLst/>
              <a:rect l="l" t="t" r="r" b="b"/>
              <a:pathLst>
                <a:path w="4593" h="1487" extrusionOk="0">
                  <a:moveTo>
                    <a:pt x="4154" y="0"/>
                  </a:moveTo>
                  <a:cubicBezTo>
                    <a:pt x="4139" y="0"/>
                    <a:pt x="4123" y="1"/>
                    <a:pt x="4106" y="3"/>
                  </a:cubicBezTo>
                  <a:cubicBezTo>
                    <a:pt x="3970" y="16"/>
                    <a:pt x="3850" y="84"/>
                    <a:pt x="3753" y="178"/>
                  </a:cubicBezTo>
                  <a:cubicBezTo>
                    <a:pt x="3672" y="259"/>
                    <a:pt x="3659" y="369"/>
                    <a:pt x="3672" y="476"/>
                  </a:cubicBezTo>
                  <a:cubicBezTo>
                    <a:pt x="3647" y="455"/>
                    <a:pt x="3617" y="446"/>
                    <a:pt x="3586" y="446"/>
                  </a:cubicBezTo>
                  <a:cubicBezTo>
                    <a:pt x="3516" y="446"/>
                    <a:pt x="3445" y="495"/>
                    <a:pt x="3445" y="570"/>
                  </a:cubicBezTo>
                  <a:cubicBezTo>
                    <a:pt x="3390" y="515"/>
                    <a:pt x="3348" y="463"/>
                    <a:pt x="3283" y="450"/>
                  </a:cubicBezTo>
                  <a:cubicBezTo>
                    <a:pt x="3258" y="437"/>
                    <a:pt x="3228" y="430"/>
                    <a:pt x="3197" y="430"/>
                  </a:cubicBezTo>
                  <a:cubicBezTo>
                    <a:pt x="3160" y="430"/>
                    <a:pt x="3122" y="440"/>
                    <a:pt x="3092" y="463"/>
                  </a:cubicBezTo>
                  <a:cubicBezTo>
                    <a:pt x="3053" y="502"/>
                    <a:pt x="3024" y="583"/>
                    <a:pt x="3079" y="638"/>
                  </a:cubicBezTo>
                  <a:cubicBezTo>
                    <a:pt x="3054" y="633"/>
                    <a:pt x="3029" y="630"/>
                    <a:pt x="3006" y="630"/>
                  </a:cubicBezTo>
                  <a:cubicBezTo>
                    <a:pt x="2965" y="630"/>
                    <a:pt x="2929" y="639"/>
                    <a:pt x="2904" y="664"/>
                  </a:cubicBezTo>
                  <a:cubicBezTo>
                    <a:pt x="2862" y="706"/>
                    <a:pt x="2836" y="774"/>
                    <a:pt x="2878" y="826"/>
                  </a:cubicBezTo>
                  <a:cubicBezTo>
                    <a:pt x="2852" y="794"/>
                    <a:pt x="2808" y="776"/>
                    <a:pt x="2764" y="776"/>
                  </a:cubicBezTo>
                  <a:cubicBezTo>
                    <a:pt x="2736" y="776"/>
                    <a:pt x="2708" y="783"/>
                    <a:pt x="2687" y="800"/>
                  </a:cubicBezTo>
                  <a:cubicBezTo>
                    <a:pt x="2619" y="839"/>
                    <a:pt x="2606" y="936"/>
                    <a:pt x="2635" y="988"/>
                  </a:cubicBezTo>
                  <a:cubicBezTo>
                    <a:pt x="2620" y="963"/>
                    <a:pt x="2597" y="953"/>
                    <a:pt x="2571" y="953"/>
                  </a:cubicBezTo>
                  <a:cubicBezTo>
                    <a:pt x="2525" y="953"/>
                    <a:pt x="2471" y="986"/>
                    <a:pt x="2444" y="1030"/>
                  </a:cubicBezTo>
                  <a:cubicBezTo>
                    <a:pt x="2392" y="920"/>
                    <a:pt x="2256" y="881"/>
                    <a:pt x="2133" y="868"/>
                  </a:cubicBezTo>
                  <a:cubicBezTo>
                    <a:pt x="2116" y="864"/>
                    <a:pt x="2098" y="863"/>
                    <a:pt x="2080" y="863"/>
                  </a:cubicBezTo>
                  <a:cubicBezTo>
                    <a:pt x="2033" y="863"/>
                    <a:pt x="1985" y="875"/>
                    <a:pt x="1945" y="894"/>
                  </a:cubicBezTo>
                  <a:cubicBezTo>
                    <a:pt x="1825" y="949"/>
                    <a:pt x="1783" y="1098"/>
                    <a:pt x="1770" y="1231"/>
                  </a:cubicBezTo>
                  <a:cubicBezTo>
                    <a:pt x="1744" y="1205"/>
                    <a:pt x="1702" y="1163"/>
                    <a:pt x="1663" y="1150"/>
                  </a:cubicBezTo>
                  <a:cubicBezTo>
                    <a:pt x="1639" y="1137"/>
                    <a:pt x="1615" y="1131"/>
                    <a:pt x="1592" y="1131"/>
                  </a:cubicBezTo>
                  <a:cubicBezTo>
                    <a:pt x="1522" y="1131"/>
                    <a:pt x="1459" y="1183"/>
                    <a:pt x="1420" y="1244"/>
                  </a:cubicBezTo>
                  <a:cubicBezTo>
                    <a:pt x="1323" y="1137"/>
                    <a:pt x="1190" y="1043"/>
                    <a:pt x="1041" y="1043"/>
                  </a:cubicBezTo>
                  <a:cubicBezTo>
                    <a:pt x="1032" y="1042"/>
                    <a:pt x="1022" y="1042"/>
                    <a:pt x="1012" y="1042"/>
                  </a:cubicBezTo>
                  <a:cubicBezTo>
                    <a:pt x="883" y="1042"/>
                    <a:pt x="740" y="1121"/>
                    <a:pt x="704" y="1260"/>
                  </a:cubicBezTo>
                  <a:cubicBezTo>
                    <a:pt x="649" y="1231"/>
                    <a:pt x="581" y="1205"/>
                    <a:pt x="529" y="1205"/>
                  </a:cubicBezTo>
                  <a:cubicBezTo>
                    <a:pt x="461" y="1205"/>
                    <a:pt x="393" y="1244"/>
                    <a:pt x="380" y="1299"/>
                  </a:cubicBezTo>
                  <a:cubicBezTo>
                    <a:pt x="340" y="1279"/>
                    <a:pt x="299" y="1270"/>
                    <a:pt x="259" y="1270"/>
                  </a:cubicBezTo>
                  <a:cubicBezTo>
                    <a:pt x="218" y="1270"/>
                    <a:pt x="178" y="1279"/>
                    <a:pt x="137" y="1299"/>
                  </a:cubicBezTo>
                  <a:cubicBezTo>
                    <a:pt x="69" y="1341"/>
                    <a:pt x="14" y="1406"/>
                    <a:pt x="1" y="1487"/>
                  </a:cubicBezTo>
                  <a:lnTo>
                    <a:pt x="4456" y="1487"/>
                  </a:lnTo>
                  <a:cubicBezTo>
                    <a:pt x="4524" y="1422"/>
                    <a:pt x="4563" y="1312"/>
                    <a:pt x="4563" y="1192"/>
                  </a:cubicBezTo>
                  <a:cubicBezTo>
                    <a:pt x="4592" y="936"/>
                    <a:pt x="4579" y="664"/>
                    <a:pt x="4537" y="395"/>
                  </a:cubicBezTo>
                  <a:cubicBezTo>
                    <a:pt x="4500" y="179"/>
                    <a:pt x="4390" y="0"/>
                    <a:pt x="4154" y="0"/>
                  </a:cubicBezTo>
                  <a:close/>
                </a:path>
              </a:pathLst>
            </a:custGeom>
            <a:solidFill>
              <a:srgbClr val="14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1445775" y="3080225"/>
              <a:ext cx="60350" cy="67500"/>
            </a:xfrm>
            <a:custGeom>
              <a:avLst/>
              <a:gdLst/>
              <a:ahLst/>
              <a:cxnLst/>
              <a:rect l="l" t="t" r="r" b="b"/>
              <a:pathLst>
                <a:path w="2414" h="2700" extrusionOk="0">
                  <a:moveTo>
                    <a:pt x="188" y="1"/>
                  </a:moveTo>
                  <a:lnTo>
                    <a:pt x="0" y="134"/>
                  </a:lnTo>
                  <a:lnTo>
                    <a:pt x="1782" y="2308"/>
                  </a:lnTo>
                  <a:lnTo>
                    <a:pt x="1782" y="2700"/>
                  </a:lnTo>
                  <a:lnTo>
                    <a:pt x="2414" y="2700"/>
                  </a:lnTo>
                  <a:lnTo>
                    <a:pt x="2158" y="2308"/>
                  </a:lnTo>
                  <a:lnTo>
                    <a:pt x="1834" y="1067"/>
                  </a:lnTo>
                  <a:lnTo>
                    <a:pt x="188" y="1"/>
                  </a:lnTo>
                  <a:close/>
                </a:path>
              </a:pathLst>
            </a:custGeom>
            <a:solidFill>
              <a:srgbClr val="A8A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1490325" y="3138950"/>
              <a:ext cx="15800" cy="8775"/>
            </a:xfrm>
            <a:custGeom>
              <a:avLst/>
              <a:gdLst/>
              <a:ahLst/>
              <a:cxnLst/>
              <a:rect l="l" t="t" r="r" b="b"/>
              <a:pathLst>
                <a:path w="632" h="351" extrusionOk="0">
                  <a:moveTo>
                    <a:pt x="0" y="1"/>
                  </a:moveTo>
                  <a:lnTo>
                    <a:pt x="0" y="351"/>
                  </a:lnTo>
                  <a:lnTo>
                    <a:pt x="632" y="351"/>
                  </a:lnTo>
                  <a:lnTo>
                    <a:pt x="308" y="1"/>
                  </a:lnTo>
                  <a:close/>
                </a:path>
              </a:pathLst>
            </a:custGeom>
            <a:solidFill>
              <a:srgbClr val="878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1401225" y="3080875"/>
              <a:ext cx="93800" cy="110350"/>
            </a:xfrm>
            <a:custGeom>
              <a:avLst/>
              <a:gdLst/>
              <a:ahLst/>
              <a:cxnLst/>
              <a:rect l="l" t="t" r="r" b="b"/>
              <a:pathLst>
                <a:path w="3752" h="4414" extrusionOk="0">
                  <a:moveTo>
                    <a:pt x="1821" y="1"/>
                  </a:moveTo>
                  <a:lnTo>
                    <a:pt x="295" y="1041"/>
                  </a:lnTo>
                  <a:lnTo>
                    <a:pt x="0" y="2282"/>
                  </a:lnTo>
                  <a:lnTo>
                    <a:pt x="0" y="4414"/>
                  </a:lnTo>
                  <a:lnTo>
                    <a:pt x="3752" y="4414"/>
                  </a:lnTo>
                  <a:lnTo>
                    <a:pt x="3752" y="2282"/>
                  </a:lnTo>
                  <a:lnTo>
                    <a:pt x="3483" y="1161"/>
                  </a:lnTo>
                  <a:lnTo>
                    <a:pt x="1821" y="1"/>
                  </a:lnTo>
                  <a:close/>
                </a:path>
              </a:pathLst>
            </a:custGeom>
            <a:solidFill>
              <a:srgbClr val="F77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1328950" y="3137900"/>
              <a:ext cx="74950" cy="53325"/>
            </a:xfrm>
            <a:custGeom>
              <a:avLst/>
              <a:gdLst/>
              <a:ahLst/>
              <a:cxnLst/>
              <a:rect l="l" t="t" r="r" b="b"/>
              <a:pathLst>
                <a:path w="2998" h="2133" extrusionOk="0">
                  <a:moveTo>
                    <a:pt x="1" y="1"/>
                  </a:moveTo>
                  <a:lnTo>
                    <a:pt x="1" y="2133"/>
                  </a:lnTo>
                  <a:lnTo>
                    <a:pt x="2998" y="2133"/>
                  </a:lnTo>
                  <a:lnTo>
                    <a:pt x="2998"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1327900" y="3106875"/>
              <a:ext cx="83800" cy="31050"/>
            </a:xfrm>
            <a:custGeom>
              <a:avLst/>
              <a:gdLst/>
              <a:ahLst/>
              <a:cxnLst/>
              <a:rect l="l" t="t" r="r" b="b"/>
              <a:pathLst>
                <a:path w="3352" h="1242" extrusionOk="0">
                  <a:moveTo>
                    <a:pt x="299" y="1"/>
                  </a:moveTo>
                  <a:lnTo>
                    <a:pt x="1" y="1242"/>
                  </a:lnTo>
                  <a:lnTo>
                    <a:pt x="3040" y="1242"/>
                  </a:lnTo>
                  <a:lnTo>
                    <a:pt x="3351" y="1"/>
                  </a:lnTo>
                  <a:close/>
                </a:path>
              </a:pathLst>
            </a:custGeom>
            <a:solidFill>
              <a:srgbClr val="EDE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1335350" y="3080225"/>
              <a:ext cx="115125" cy="26675"/>
            </a:xfrm>
            <a:custGeom>
              <a:avLst/>
              <a:gdLst/>
              <a:ahLst/>
              <a:cxnLst/>
              <a:rect l="l" t="t" r="r" b="b"/>
              <a:pathLst>
                <a:path w="4605" h="1067" extrusionOk="0">
                  <a:moveTo>
                    <a:pt x="1566" y="1"/>
                  </a:moveTo>
                  <a:lnTo>
                    <a:pt x="1" y="1067"/>
                  </a:lnTo>
                  <a:lnTo>
                    <a:pt x="3053" y="1067"/>
                  </a:lnTo>
                  <a:lnTo>
                    <a:pt x="460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1318525" y="3137900"/>
              <a:ext cx="85375" cy="9825"/>
            </a:xfrm>
            <a:custGeom>
              <a:avLst/>
              <a:gdLst/>
              <a:ahLst/>
              <a:cxnLst/>
              <a:rect l="l" t="t" r="r" b="b"/>
              <a:pathLst>
                <a:path w="3415" h="393" extrusionOk="0">
                  <a:moveTo>
                    <a:pt x="376" y="1"/>
                  </a:moveTo>
                  <a:lnTo>
                    <a:pt x="0" y="393"/>
                  </a:lnTo>
                  <a:lnTo>
                    <a:pt x="3036" y="393"/>
                  </a:lnTo>
                  <a:lnTo>
                    <a:pt x="341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1394400" y="3080225"/>
              <a:ext cx="60775" cy="67500"/>
            </a:xfrm>
            <a:custGeom>
              <a:avLst/>
              <a:gdLst/>
              <a:ahLst/>
              <a:cxnLst/>
              <a:rect l="l" t="t" r="r" b="b"/>
              <a:pathLst>
                <a:path w="2431" h="2700" extrusionOk="0">
                  <a:moveTo>
                    <a:pt x="2243" y="1"/>
                  </a:moveTo>
                  <a:lnTo>
                    <a:pt x="691" y="1067"/>
                  </a:lnTo>
                  <a:lnTo>
                    <a:pt x="380" y="2308"/>
                  </a:lnTo>
                  <a:lnTo>
                    <a:pt x="1" y="2700"/>
                  </a:lnTo>
                  <a:lnTo>
                    <a:pt x="192" y="2700"/>
                  </a:lnTo>
                  <a:lnTo>
                    <a:pt x="516" y="2350"/>
                  </a:lnTo>
                  <a:lnTo>
                    <a:pt x="824" y="1106"/>
                  </a:lnTo>
                  <a:lnTo>
                    <a:pt x="243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1450450" y="3080225"/>
              <a:ext cx="60475" cy="67500"/>
            </a:xfrm>
            <a:custGeom>
              <a:avLst/>
              <a:gdLst/>
              <a:ahLst/>
              <a:cxnLst/>
              <a:rect l="l" t="t" r="r" b="b"/>
              <a:pathLst>
                <a:path w="2419" h="2700" extrusionOk="0">
                  <a:moveTo>
                    <a:pt x="1" y="1"/>
                  </a:moveTo>
                  <a:lnTo>
                    <a:pt x="1608" y="1106"/>
                  </a:lnTo>
                  <a:lnTo>
                    <a:pt x="1903" y="2350"/>
                  </a:lnTo>
                  <a:lnTo>
                    <a:pt x="2227" y="2700"/>
                  </a:lnTo>
                  <a:lnTo>
                    <a:pt x="2418" y="2700"/>
                  </a:lnTo>
                  <a:lnTo>
                    <a:pt x="2039" y="2308"/>
                  </a:lnTo>
                  <a:lnTo>
                    <a:pt x="1741" y="1067"/>
                  </a:lnTo>
                  <a:lnTo>
                    <a:pt x="1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1450450" y="3081850"/>
              <a:ext cx="40225" cy="28050"/>
            </a:xfrm>
            <a:custGeom>
              <a:avLst/>
              <a:gdLst/>
              <a:ahLst/>
              <a:cxnLst/>
              <a:rect l="l" t="t" r="r" b="b"/>
              <a:pathLst>
                <a:path w="1609" h="1122" extrusionOk="0">
                  <a:moveTo>
                    <a:pt x="95" y="1"/>
                  </a:moveTo>
                  <a:lnTo>
                    <a:pt x="1" y="69"/>
                  </a:lnTo>
                  <a:lnTo>
                    <a:pt x="1514" y="1122"/>
                  </a:lnTo>
                  <a:lnTo>
                    <a:pt x="1608" y="1041"/>
                  </a:lnTo>
                  <a:lnTo>
                    <a:pt x="95" y="1"/>
                  </a:lnTo>
                  <a:close/>
                </a:path>
              </a:pathLst>
            </a:custGeom>
            <a:solidFill>
              <a:srgbClr val="878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1412950" y="3073425"/>
              <a:ext cx="2050" cy="1725"/>
            </a:xfrm>
            <a:custGeom>
              <a:avLst/>
              <a:gdLst/>
              <a:ahLst/>
              <a:cxnLst/>
              <a:rect l="l" t="t" r="r" b="b"/>
              <a:pathLst>
                <a:path w="82" h="69" extrusionOk="0">
                  <a:moveTo>
                    <a:pt x="1" y="1"/>
                  </a:moveTo>
                  <a:lnTo>
                    <a:pt x="1" y="69"/>
                  </a:lnTo>
                  <a:lnTo>
                    <a:pt x="82" y="69"/>
                  </a:lnTo>
                  <a:lnTo>
                    <a:pt x="1" y="1"/>
                  </a:lnTo>
                  <a:close/>
                </a:path>
              </a:pathLst>
            </a:custGeom>
            <a:solidFill>
              <a:srgbClr val="878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1384275" y="3072450"/>
              <a:ext cx="15900" cy="13150"/>
            </a:xfrm>
            <a:custGeom>
              <a:avLst/>
              <a:gdLst/>
              <a:ahLst/>
              <a:cxnLst/>
              <a:rect l="l" t="t" r="r" b="b"/>
              <a:pathLst>
                <a:path w="636" h="526" extrusionOk="0">
                  <a:moveTo>
                    <a:pt x="1" y="1"/>
                  </a:moveTo>
                  <a:lnTo>
                    <a:pt x="1" y="526"/>
                  </a:lnTo>
                  <a:lnTo>
                    <a:pt x="636" y="526"/>
                  </a:lnTo>
                  <a:lnTo>
                    <a:pt x="636"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1400150" y="3066700"/>
              <a:ext cx="12825" cy="18900"/>
            </a:xfrm>
            <a:custGeom>
              <a:avLst/>
              <a:gdLst/>
              <a:ahLst/>
              <a:cxnLst/>
              <a:rect l="l" t="t" r="r" b="b"/>
              <a:pathLst>
                <a:path w="513" h="756" extrusionOk="0">
                  <a:moveTo>
                    <a:pt x="257" y="1"/>
                  </a:moveTo>
                  <a:lnTo>
                    <a:pt x="1" y="231"/>
                  </a:lnTo>
                  <a:lnTo>
                    <a:pt x="1" y="756"/>
                  </a:lnTo>
                  <a:lnTo>
                    <a:pt x="338" y="542"/>
                  </a:lnTo>
                  <a:lnTo>
                    <a:pt x="513" y="542"/>
                  </a:lnTo>
                  <a:lnTo>
                    <a:pt x="513" y="231"/>
                  </a:lnTo>
                  <a:lnTo>
                    <a:pt x="257" y="1"/>
                  </a:lnTo>
                  <a:close/>
                </a:path>
              </a:pathLst>
            </a:custGeom>
            <a:solidFill>
              <a:srgbClr val="F77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1380225" y="3066700"/>
              <a:ext cx="26350" cy="7475"/>
            </a:xfrm>
            <a:custGeom>
              <a:avLst/>
              <a:gdLst/>
              <a:ahLst/>
              <a:cxnLst/>
              <a:rect l="l" t="t" r="r" b="b"/>
              <a:pathLst>
                <a:path w="1054" h="299" extrusionOk="0">
                  <a:moveTo>
                    <a:pt x="338" y="1"/>
                  </a:moveTo>
                  <a:lnTo>
                    <a:pt x="1" y="299"/>
                  </a:lnTo>
                  <a:lnTo>
                    <a:pt x="717" y="299"/>
                  </a:lnTo>
                  <a:lnTo>
                    <a:pt x="1054"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1380225" y="3074150"/>
              <a:ext cx="17925" cy="1000"/>
            </a:xfrm>
            <a:custGeom>
              <a:avLst/>
              <a:gdLst/>
              <a:ahLst/>
              <a:cxnLst/>
              <a:rect l="l" t="t" r="r" b="b"/>
              <a:pathLst>
                <a:path w="717" h="40" extrusionOk="0">
                  <a:moveTo>
                    <a:pt x="1" y="1"/>
                  </a:moveTo>
                  <a:lnTo>
                    <a:pt x="1" y="40"/>
                  </a:lnTo>
                  <a:lnTo>
                    <a:pt x="717" y="40"/>
                  </a:lnTo>
                  <a:lnTo>
                    <a:pt x="717" y="1"/>
                  </a:lnTo>
                  <a:close/>
                </a:path>
              </a:pathLst>
            </a:custGeom>
            <a:solidFill>
              <a:srgbClr val="EDE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1398125" y="3066700"/>
              <a:ext cx="8450" cy="8450"/>
            </a:xfrm>
            <a:custGeom>
              <a:avLst/>
              <a:gdLst/>
              <a:ahLst/>
              <a:cxnLst/>
              <a:rect l="l" t="t" r="r" b="b"/>
              <a:pathLst>
                <a:path w="338" h="338" extrusionOk="0">
                  <a:moveTo>
                    <a:pt x="338" y="1"/>
                  </a:moveTo>
                  <a:lnTo>
                    <a:pt x="1" y="299"/>
                  </a:lnTo>
                  <a:lnTo>
                    <a:pt x="1" y="338"/>
                  </a:lnTo>
                  <a:lnTo>
                    <a:pt x="338" y="40"/>
                  </a:lnTo>
                  <a:lnTo>
                    <a:pt x="338" y="1"/>
                  </a:lnTo>
                  <a:close/>
                </a:path>
              </a:pathLst>
            </a:custGeom>
            <a:solidFill>
              <a:srgbClr val="A8A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1406550" y="3066700"/>
              <a:ext cx="8450" cy="8450"/>
            </a:xfrm>
            <a:custGeom>
              <a:avLst/>
              <a:gdLst/>
              <a:ahLst/>
              <a:cxnLst/>
              <a:rect l="l" t="t" r="r" b="b"/>
              <a:pathLst>
                <a:path w="338" h="338" extrusionOk="0">
                  <a:moveTo>
                    <a:pt x="1" y="1"/>
                  </a:moveTo>
                  <a:lnTo>
                    <a:pt x="1" y="40"/>
                  </a:lnTo>
                  <a:lnTo>
                    <a:pt x="338" y="338"/>
                  </a:lnTo>
                  <a:lnTo>
                    <a:pt x="338" y="299"/>
                  </a:lnTo>
                  <a:lnTo>
                    <a:pt x="1" y="1"/>
                  </a:lnTo>
                  <a:close/>
                </a:path>
              </a:pathLst>
            </a:custGeom>
            <a:solidFill>
              <a:srgbClr val="A8A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1431175" y="3150700"/>
              <a:ext cx="35825" cy="40525"/>
            </a:xfrm>
            <a:custGeom>
              <a:avLst/>
              <a:gdLst/>
              <a:ahLst/>
              <a:cxnLst/>
              <a:rect l="l" t="t" r="r" b="b"/>
              <a:pathLst>
                <a:path w="1433" h="1621" extrusionOk="0">
                  <a:moveTo>
                    <a:pt x="1" y="1"/>
                  </a:moveTo>
                  <a:lnTo>
                    <a:pt x="1" y="1621"/>
                  </a:lnTo>
                  <a:lnTo>
                    <a:pt x="1433" y="1621"/>
                  </a:lnTo>
                  <a:lnTo>
                    <a:pt x="1433"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1429900" y="3151750"/>
              <a:ext cx="2350" cy="39475"/>
            </a:xfrm>
            <a:custGeom>
              <a:avLst/>
              <a:gdLst/>
              <a:ahLst/>
              <a:cxnLst/>
              <a:rect l="l" t="t" r="r" b="b"/>
              <a:pathLst>
                <a:path w="94" h="1579" extrusionOk="0">
                  <a:moveTo>
                    <a:pt x="0" y="1"/>
                  </a:moveTo>
                  <a:lnTo>
                    <a:pt x="0" y="1579"/>
                  </a:lnTo>
                  <a:lnTo>
                    <a:pt x="94" y="1579"/>
                  </a:lnTo>
                  <a:lnTo>
                    <a:pt x="94"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1463575" y="3151750"/>
              <a:ext cx="2475" cy="39475"/>
            </a:xfrm>
            <a:custGeom>
              <a:avLst/>
              <a:gdLst/>
              <a:ahLst/>
              <a:cxnLst/>
              <a:rect l="l" t="t" r="r" b="b"/>
              <a:pathLst>
                <a:path w="99" h="1579" extrusionOk="0">
                  <a:moveTo>
                    <a:pt x="1" y="1"/>
                  </a:moveTo>
                  <a:lnTo>
                    <a:pt x="1" y="1579"/>
                  </a:lnTo>
                  <a:lnTo>
                    <a:pt x="98" y="1579"/>
                  </a:lnTo>
                  <a:lnTo>
                    <a:pt x="98"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1446725" y="3151750"/>
              <a:ext cx="2375" cy="39475"/>
            </a:xfrm>
            <a:custGeom>
              <a:avLst/>
              <a:gdLst/>
              <a:ahLst/>
              <a:cxnLst/>
              <a:rect l="l" t="t" r="r" b="b"/>
              <a:pathLst>
                <a:path w="95" h="1579" extrusionOk="0">
                  <a:moveTo>
                    <a:pt x="1" y="1"/>
                  </a:moveTo>
                  <a:lnTo>
                    <a:pt x="1" y="1579"/>
                  </a:lnTo>
                  <a:lnTo>
                    <a:pt x="95" y="1579"/>
                  </a:lnTo>
                  <a:lnTo>
                    <a:pt x="9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1429900" y="3151750"/>
              <a:ext cx="36150" cy="2375"/>
            </a:xfrm>
            <a:custGeom>
              <a:avLst/>
              <a:gdLst/>
              <a:ahLst/>
              <a:cxnLst/>
              <a:rect l="l" t="t" r="r" b="b"/>
              <a:pathLst>
                <a:path w="1446" h="95" extrusionOk="0">
                  <a:moveTo>
                    <a:pt x="0" y="1"/>
                  </a:moveTo>
                  <a:lnTo>
                    <a:pt x="0" y="95"/>
                  </a:lnTo>
                  <a:lnTo>
                    <a:pt x="1445" y="95"/>
                  </a:lnTo>
                  <a:lnTo>
                    <a:pt x="144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1429900" y="3170950"/>
              <a:ext cx="36150" cy="2450"/>
            </a:xfrm>
            <a:custGeom>
              <a:avLst/>
              <a:gdLst/>
              <a:ahLst/>
              <a:cxnLst/>
              <a:rect l="l" t="t" r="r" b="b"/>
              <a:pathLst>
                <a:path w="1446" h="98" extrusionOk="0">
                  <a:moveTo>
                    <a:pt x="0" y="1"/>
                  </a:moveTo>
                  <a:lnTo>
                    <a:pt x="0" y="98"/>
                  </a:lnTo>
                  <a:lnTo>
                    <a:pt x="1445" y="98"/>
                  </a:lnTo>
                  <a:lnTo>
                    <a:pt x="144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1446725" y="3151750"/>
              <a:ext cx="19325" cy="20600"/>
            </a:xfrm>
            <a:custGeom>
              <a:avLst/>
              <a:gdLst/>
              <a:ahLst/>
              <a:cxnLst/>
              <a:rect l="l" t="t" r="r" b="b"/>
              <a:pathLst>
                <a:path w="773" h="824" extrusionOk="0">
                  <a:moveTo>
                    <a:pt x="675" y="1"/>
                  </a:moveTo>
                  <a:lnTo>
                    <a:pt x="1" y="824"/>
                  </a:lnTo>
                  <a:lnTo>
                    <a:pt x="95" y="824"/>
                  </a:lnTo>
                  <a:lnTo>
                    <a:pt x="772"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1429900" y="3151750"/>
              <a:ext cx="19200" cy="20600"/>
            </a:xfrm>
            <a:custGeom>
              <a:avLst/>
              <a:gdLst/>
              <a:ahLst/>
              <a:cxnLst/>
              <a:rect l="l" t="t" r="r" b="b"/>
              <a:pathLst>
                <a:path w="768" h="824" extrusionOk="0">
                  <a:moveTo>
                    <a:pt x="0" y="1"/>
                  </a:moveTo>
                  <a:lnTo>
                    <a:pt x="674" y="824"/>
                  </a:lnTo>
                  <a:lnTo>
                    <a:pt x="768" y="824"/>
                  </a:lnTo>
                  <a:lnTo>
                    <a:pt x="94"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1446725" y="3172325"/>
              <a:ext cx="18250" cy="18900"/>
            </a:xfrm>
            <a:custGeom>
              <a:avLst/>
              <a:gdLst/>
              <a:ahLst/>
              <a:cxnLst/>
              <a:rect l="l" t="t" r="r" b="b"/>
              <a:pathLst>
                <a:path w="730" h="756" extrusionOk="0">
                  <a:moveTo>
                    <a:pt x="1" y="1"/>
                  </a:moveTo>
                  <a:lnTo>
                    <a:pt x="636" y="756"/>
                  </a:lnTo>
                  <a:lnTo>
                    <a:pt x="730" y="756"/>
                  </a:lnTo>
                  <a:lnTo>
                    <a:pt x="9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1430850" y="3172325"/>
              <a:ext cx="18250" cy="18900"/>
            </a:xfrm>
            <a:custGeom>
              <a:avLst/>
              <a:gdLst/>
              <a:ahLst/>
              <a:cxnLst/>
              <a:rect l="l" t="t" r="r" b="b"/>
              <a:pathLst>
                <a:path w="730" h="756" extrusionOk="0">
                  <a:moveTo>
                    <a:pt x="636" y="1"/>
                  </a:moveTo>
                  <a:lnTo>
                    <a:pt x="1" y="756"/>
                  </a:lnTo>
                  <a:lnTo>
                    <a:pt x="95" y="756"/>
                  </a:lnTo>
                  <a:lnTo>
                    <a:pt x="730"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1431175" y="3150700"/>
              <a:ext cx="2475" cy="40525"/>
            </a:xfrm>
            <a:custGeom>
              <a:avLst/>
              <a:gdLst/>
              <a:ahLst/>
              <a:cxnLst/>
              <a:rect l="l" t="t" r="r" b="b"/>
              <a:pathLst>
                <a:path w="99" h="1621" extrusionOk="0">
                  <a:moveTo>
                    <a:pt x="1" y="1"/>
                  </a:moveTo>
                  <a:lnTo>
                    <a:pt x="1" y="1621"/>
                  </a:lnTo>
                  <a:lnTo>
                    <a:pt x="98" y="1621"/>
                  </a:lnTo>
                  <a:lnTo>
                    <a:pt x="98"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1464625" y="3150700"/>
              <a:ext cx="2375" cy="40525"/>
            </a:xfrm>
            <a:custGeom>
              <a:avLst/>
              <a:gdLst/>
              <a:ahLst/>
              <a:cxnLst/>
              <a:rect l="l" t="t" r="r" b="b"/>
              <a:pathLst>
                <a:path w="95" h="1621" extrusionOk="0">
                  <a:moveTo>
                    <a:pt x="1" y="1"/>
                  </a:moveTo>
                  <a:lnTo>
                    <a:pt x="1" y="1621"/>
                  </a:lnTo>
                  <a:lnTo>
                    <a:pt x="95" y="1621"/>
                  </a:lnTo>
                  <a:lnTo>
                    <a:pt x="9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1448125" y="3150700"/>
              <a:ext cx="2050" cy="40525"/>
            </a:xfrm>
            <a:custGeom>
              <a:avLst/>
              <a:gdLst/>
              <a:ahLst/>
              <a:cxnLst/>
              <a:rect l="l" t="t" r="r" b="b"/>
              <a:pathLst>
                <a:path w="82" h="1621" extrusionOk="0">
                  <a:moveTo>
                    <a:pt x="0" y="1"/>
                  </a:moveTo>
                  <a:lnTo>
                    <a:pt x="0" y="1621"/>
                  </a:lnTo>
                  <a:lnTo>
                    <a:pt x="81" y="1621"/>
                  </a:lnTo>
                  <a:lnTo>
                    <a:pt x="81"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1431175" y="3150700"/>
              <a:ext cx="35825" cy="2450"/>
            </a:xfrm>
            <a:custGeom>
              <a:avLst/>
              <a:gdLst/>
              <a:ahLst/>
              <a:cxnLst/>
              <a:rect l="l" t="t" r="r" b="b"/>
              <a:pathLst>
                <a:path w="1433" h="98" extrusionOk="0">
                  <a:moveTo>
                    <a:pt x="1" y="1"/>
                  </a:moveTo>
                  <a:lnTo>
                    <a:pt x="1" y="98"/>
                  </a:lnTo>
                  <a:lnTo>
                    <a:pt x="1433" y="98"/>
                  </a:lnTo>
                  <a:lnTo>
                    <a:pt x="1433"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1431175" y="3169975"/>
              <a:ext cx="35825" cy="2375"/>
            </a:xfrm>
            <a:custGeom>
              <a:avLst/>
              <a:gdLst/>
              <a:ahLst/>
              <a:cxnLst/>
              <a:rect l="l" t="t" r="r" b="b"/>
              <a:pathLst>
                <a:path w="1433" h="95" extrusionOk="0">
                  <a:moveTo>
                    <a:pt x="1" y="1"/>
                  </a:moveTo>
                  <a:lnTo>
                    <a:pt x="1" y="95"/>
                  </a:lnTo>
                  <a:lnTo>
                    <a:pt x="1433" y="95"/>
                  </a:lnTo>
                  <a:lnTo>
                    <a:pt x="1433"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1448125" y="3150700"/>
              <a:ext cx="18875" cy="20275"/>
            </a:xfrm>
            <a:custGeom>
              <a:avLst/>
              <a:gdLst/>
              <a:ahLst/>
              <a:cxnLst/>
              <a:rect l="l" t="t" r="r" b="b"/>
              <a:pathLst>
                <a:path w="755" h="811" extrusionOk="0">
                  <a:moveTo>
                    <a:pt x="661" y="1"/>
                  </a:moveTo>
                  <a:lnTo>
                    <a:pt x="0" y="811"/>
                  </a:lnTo>
                  <a:lnTo>
                    <a:pt x="81" y="811"/>
                  </a:lnTo>
                  <a:lnTo>
                    <a:pt x="75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1431175" y="3150700"/>
              <a:ext cx="19000" cy="20275"/>
            </a:xfrm>
            <a:custGeom>
              <a:avLst/>
              <a:gdLst/>
              <a:ahLst/>
              <a:cxnLst/>
              <a:rect l="l" t="t" r="r" b="b"/>
              <a:pathLst>
                <a:path w="760" h="811" extrusionOk="0">
                  <a:moveTo>
                    <a:pt x="1" y="1"/>
                  </a:moveTo>
                  <a:lnTo>
                    <a:pt x="678" y="811"/>
                  </a:lnTo>
                  <a:lnTo>
                    <a:pt x="759" y="811"/>
                  </a:lnTo>
                  <a:lnTo>
                    <a:pt x="98"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1448125" y="3170950"/>
              <a:ext cx="18875" cy="20275"/>
            </a:xfrm>
            <a:custGeom>
              <a:avLst/>
              <a:gdLst/>
              <a:ahLst/>
              <a:cxnLst/>
              <a:rect l="l" t="t" r="r" b="b"/>
              <a:pathLst>
                <a:path w="755" h="811" extrusionOk="0">
                  <a:moveTo>
                    <a:pt x="0" y="1"/>
                  </a:moveTo>
                  <a:lnTo>
                    <a:pt x="661" y="811"/>
                  </a:lnTo>
                  <a:lnTo>
                    <a:pt x="755" y="811"/>
                  </a:lnTo>
                  <a:lnTo>
                    <a:pt x="81"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1431175" y="3170950"/>
              <a:ext cx="19000" cy="20275"/>
            </a:xfrm>
            <a:custGeom>
              <a:avLst/>
              <a:gdLst/>
              <a:ahLst/>
              <a:cxnLst/>
              <a:rect l="l" t="t" r="r" b="b"/>
              <a:pathLst>
                <a:path w="760" h="811" extrusionOk="0">
                  <a:moveTo>
                    <a:pt x="678" y="1"/>
                  </a:moveTo>
                  <a:lnTo>
                    <a:pt x="1" y="811"/>
                  </a:lnTo>
                  <a:lnTo>
                    <a:pt x="98" y="811"/>
                  </a:lnTo>
                  <a:lnTo>
                    <a:pt x="759"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1438300" y="3111575"/>
              <a:ext cx="21675" cy="24000"/>
            </a:xfrm>
            <a:custGeom>
              <a:avLst/>
              <a:gdLst/>
              <a:ahLst/>
              <a:cxnLst/>
              <a:rect l="l" t="t" r="r" b="b"/>
              <a:pathLst>
                <a:path w="867" h="960" extrusionOk="0">
                  <a:moveTo>
                    <a:pt x="1" y="1"/>
                  </a:moveTo>
                  <a:lnTo>
                    <a:pt x="1" y="960"/>
                  </a:lnTo>
                  <a:lnTo>
                    <a:pt x="866" y="960"/>
                  </a:lnTo>
                  <a:lnTo>
                    <a:pt x="866"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1437250" y="3134175"/>
              <a:ext cx="21650" cy="2050"/>
            </a:xfrm>
            <a:custGeom>
              <a:avLst/>
              <a:gdLst/>
              <a:ahLst/>
              <a:cxnLst/>
              <a:rect l="l" t="t" r="r" b="b"/>
              <a:pathLst>
                <a:path w="866" h="82" extrusionOk="0">
                  <a:moveTo>
                    <a:pt x="1" y="1"/>
                  </a:moveTo>
                  <a:lnTo>
                    <a:pt x="1" y="82"/>
                  </a:lnTo>
                  <a:lnTo>
                    <a:pt x="866" y="82"/>
                  </a:lnTo>
                  <a:lnTo>
                    <a:pt x="866"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1437250" y="3112625"/>
              <a:ext cx="21650" cy="2375"/>
            </a:xfrm>
            <a:custGeom>
              <a:avLst/>
              <a:gdLst/>
              <a:ahLst/>
              <a:cxnLst/>
              <a:rect l="l" t="t" r="r" b="b"/>
              <a:pathLst>
                <a:path w="866" h="95" extrusionOk="0">
                  <a:moveTo>
                    <a:pt x="1" y="1"/>
                  </a:moveTo>
                  <a:lnTo>
                    <a:pt x="1" y="95"/>
                  </a:lnTo>
                  <a:lnTo>
                    <a:pt x="866" y="95"/>
                  </a:lnTo>
                  <a:lnTo>
                    <a:pt x="866"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1437250" y="3112625"/>
              <a:ext cx="2475" cy="23600"/>
            </a:xfrm>
            <a:custGeom>
              <a:avLst/>
              <a:gdLst/>
              <a:ahLst/>
              <a:cxnLst/>
              <a:rect l="l" t="t" r="r" b="b"/>
              <a:pathLst>
                <a:path w="99" h="944" extrusionOk="0">
                  <a:moveTo>
                    <a:pt x="1" y="1"/>
                  </a:moveTo>
                  <a:lnTo>
                    <a:pt x="1" y="944"/>
                  </a:lnTo>
                  <a:lnTo>
                    <a:pt x="98" y="944"/>
                  </a:lnTo>
                  <a:lnTo>
                    <a:pt x="98"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1456525" y="3112625"/>
              <a:ext cx="2375" cy="23600"/>
            </a:xfrm>
            <a:custGeom>
              <a:avLst/>
              <a:gdLst/>
              <a:ahLst/>
              <a:cxnLst/>
              <a:rect l="l" t="t" r="r" b="b"/>
              <a:pathLst>
                <a:path w="95" h="944" extrusionOk="0">
                  <a:moveTo>
                    <a:pt x="1" y="1"/>
                  </a:moveTo>
                  <a:lnTo>
                    <a:pt x="1" y="944"/>
                  </a:lnTo>
                  <a:lnTo>
                    <a:pt x="95" y="944"/>
                  </a:lnTo>
                  <a:lnTo>
                    <a:pt x="9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1439700" y="3112625"/>
              <a:ext cx="16850" cy="23600"/>
            </a:xfrm>
            <a:custGeom>
              <a:avLst/>
              <a:gdLst/>
              <a:ahLst/>
              <a:cxnLst/>
              <a:rect l="l" t="t" r="r" b="b"/>
              <a:pathLst>
                <a:path w="674" h="944" extrusionOk="0">
                  <a:moveTo>
                    <a:pt x="0" y="1"/>
                  </a:moveTo>
                  <a:lnTo>
                    <a:pt x="0" y="95"/>
                  </a:lnTo>
                  <a:lnTo>
                    <a:pt x="674" y="944"/>
                  </a:lnTo>
                  <a:lnTo>
                    <a:pt x="674" y="863"/>
                  </a:lnTo>
                  <a:lnTo>
                    <a:pt x="0"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1439700" y="3112625"/>
              <a:ext cx="16850" cy="23600"/>
            </a:xfrm>
            <a:custGeom>
              <a:avLst/>
              <a:gdLst/>
              <a:ahLst/>
              <a:cxnLst/>
              <a:rect l="l" t="t" r="r" b="b"/>
              <a:pathLst>
                <a:path w="674" h="944" extrusionOk="0">
                  <a:moveTo>
                    <a:pt x="674" y="1"/>
                  </a:moveTo>
                  <a:lnTo>
                    <a:pt x="0" y="863"/>
                  </a:lnTo>
                  <a:lnTo>
                    <a:pt x="0" y="944"/>
                  </a:lnTo>
                  <a:lnTo>
                    <a:pt x="674" y="95"/>
                  </a:lnTo>
                  <a:lnTo>
                    <a:pt x="674"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1438300" y="3133200"/>
              <a:ext cx="21675" cy="2375"/>
            </a:xfrm>
            <a:custGeom>
              <a:avLst/>
              <a:gdLst/>
              <a:ahLst/>
              <a:cxnLst/>
              <a:rect l="l" t="t" r="r" b="b"/>
              <a:pathLst>
                <a:path w="867" h="95" extrusionOk="0">
                  <a:moveTo>
                    <a:pt x="1" y="1"/>
                  </a:moveTo>
                  <a:lnTo>
                    <a:pt x="1" y="95"/>
                  </a:lnTo>
                  <a:lnTo>
                    <a:pt x="866" y="95"/>
                  </a:lnTo>
                  <a:lnTo>
                    <a:pt x="866"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1438300" y="3111575"/>
              <a:ext cx="21675" cy="2375"/>
            </a:xfrm>
            <a:custGeom>
              <a:avLst/>
              <a:gdLst/>
              <a:ahLst/>
              <a:cxnLst/>
              <a:rect l="l" t="t" r="r" b="b"/>
              <a:pathLst>
                <a:path w="867" h="95" extrusionOk="0">
                  <a:moveTo>
                    <a:pt x="1" y="1"/>
                  </a:moveTo>
                  <a:lnTo>
                    <a:pt x="1" y="95"/>
                  </a:lnTo>
                  <a:lnTo>
                    <a:pt x="866" y="95"/>
                  </a:lnTo>
                  <a:lnTo>
                    <a:pt x="866"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1438300" y="3111575"/>
              <a:ext cx="2375" cy="24000"/>
            </a:xfrm>
            <a:custGeom>
              <a:avLst/>
              <a:gdLst/>
              <a:ahLst/>
              <a:cxnLst/>
              <a:rect l="l" t="t" r="r" b="b"/>
              <a:pathLst>
                <a:path w="95" h="960" extrusionOk="0">
                  <a:moveTo>
                    <a:pt x="1" y="1"/>
                  </a:moveTo>
                  <a:lnTo>
                    <a:pt x="1" y="960"/>
                  </a:lnTo>
                  <a:lnTo>
                    <a:pt x="95" y="960"/>
                  </a:lnTo>
                  <a:lnTo>
                    <a:pt x="9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1457500" y="3111575"/>
              <a:ext cx="2475" cy="24000"/>
            </a:xfrm>
            <a:custGeom>
              <a:avLst/>
              <a:gdLst/>
              <a:ahLst/>
              <a:cxnLst/>
              <a:rect l="l" t="t" r="r" b="b"/>
              <a:pathLst>
                <a:path w="99" h="960" extrusionOk="0">
                  <a:moveTo>
                    <a:pt x="1" y="1"/>
                  </a:moveTo>
                  <a:lnTo>
                    <a:pt x="1" y="960"/>
                  </a:lnTo>
                  <a:lnTo>
                    <a:pt x="98" y="960"/>
                  </a:lnTo>
                  <a:lnTo>
                    <a:pt x="98"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1440650" y="3111575"/>
              <a:ext cx="16875" cy="24000"/>
            </a:xfrm>
            <a:custGeom>
              <a:avLst/>
              <a:gdLst/>
              <a:ahLst/>
              <a:cxnLst/>
              <a:rect l="l" t="t" r="r" b="b"/>
              <a:pathLst>
                <a:path w="675" h="960" extrusionOk="0">
                  <a:moveTo>
                    <a:pt x="1" y="1"/>
                  </a:moveTo>
                  <a:lnTo>
                    <a:pt x="1" y="95"/>
                  </a:lnTo>
                  <a:lnTo>
                    <a:pt x="675" y="960"/>
                  </a:lnTo>
                  <a:lnTo>
                    <a:pt x="675" y="866"/>
                  </a:lnTo>
                  <a:lnTo>
                    <a:pt x="1"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1440650" y="3111575"/>
              <a:ext cx="16875" cy="24000"/>
            </a:xfrm>
            <a:custGeom>
              <a:avLst/>
              <a:gdLst/>
              <a:ahLst/>
              <a:cxnLst/>
              <a:rect l="l" t="t" r="r" b="b"/>
              <a:pathLst>
                <a:path w="675" h="960" extrusionOk="0">
                  <a:moveTo>
                    <a:pt x="675" y="1"/>
                  </a:moveTo>
                  <a:lnTo>
                    <a:pt x="1" y="866"/>
                  </a:lnTo>
                  <a:lnTo>
                    <a:pt x="1" y="960"/>
                  </a:lnTo>
                  <a:lnTo>
                    <a:pt x="675" y="95"/>
                  </a:lnTo>
                  <a:lnTo>
                    <a:pt x="67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1347825" y="3161875"/>
              <a:ext cx="14525" cy="15175"/>
            </a:xfrm>
            <a:custGeom>
              <a:avLst/>
              <a:gdLst/>
              <a:ahLst/>
              <a:cxnLst/>
              <a:rect l="l" t="t" r="r" b="b"/>
              <a:pathLst>
                <a:path w="581" h="607" extrusionOk="0">
                  <a:moveTo>
                    <a:pt x="1" y="1"/>
                  </a:moveTo>
                  <a:lnTo>
                    <a:pt x="1" y="607"/>
                  </a:lnTo>
                  <a:lnTo>
                    <a:pt x="581" y="607"/>
                  </a:lnTo>
                  <a:lnTo>
                    <a:pt x="581" y="1"/>
                  </a:lnTo>
                  <a:close/>
                </a:path>
              </a:pathLst>
            </a:custGeom>
            <a:solidFill>
              <a:srgbClr val="9C4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1347175" y="3176050"/>
              <a:ext cx="14525" cy="1725"/>
            </a:xfrm>
            <a:custGeom>
              <a:avLst/>
              <a:gdLst/>
              <a:ahLst/>
              <a:cxnLst/>
              <a:rect l="l" t="t" r="r" b="b"/>
              <a:pathLst>
                <a:path w="581" h="69" extrusionOk="0">
                  <a:moveTo>
                    <a:pt x="1" y="1"/>
                  </a:moveTo>
                  <a:lnTo>
                    <a:pt x="1" y="69"/>
                  </a:lnTo>
                  <a:lnTo>
                    <a:pt x="581" y="69"/>
                  </a:lnTo>
                  <a:lnTo>
                    <a:pt x="581"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1347175" y="3162525"/>
              <a:ext cx="14525" cy="2050"/>
            </a:xfrm>
            <a:custGeom>
              <a:avLst/>
              <a:gdLst/>
              <a:ahLst/>
              <a:cxnLst/>
              <a:rect l="l" t="t" r="r" b="b"/>
              <a:pathLst>
                <a:path w="581" h="82" extrusionOk="0">
                  <a:moveTo>
                    <a:pt x="1" y="1"/>
                  </a:moveTo>
                  <a:lnTo>
                    <a:pt x="1" y="82"/>
                  </a:lnTo>
                  <a:lnTo>
                    <a:pt x="581" y="82"/>
                  </a:lnTo>
                  <a:lnTo>
                    <a:pt x="581"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1347175" y="3162525"/>
              <a:ext cx="1750" cy="15250"/>
            </a:xfrm>
            <a:custGeom>
              <a:avLst/>
              <a:gdLst/>
              <a:ahLst/>
              <a:cxnLst/>
              <a:rect l="l" t="t" r="r" b="b"/>
              <a:pathLst>
                <a:path w="70" h="610" extrusionOk="0">
                  <a:moveTo>
                    <a:pt x="1" y="1"/>
                  </a:moveTo>
                  <a:lnTo>
                    <a:pt x="1" y="610"/>
                  </a:lnTo>
                  <a:lnTo>
                    <a:pt x="69" y="610"/>
                  </a:lnTo>
                  <a:lnTo>
                    <a:pt x="69"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1359975" y="3163575"/>
              <a:ext cx="1725" cy="14200"/>
            </a:xfrm>
            <a:custGeom>
              <a:avLst/>
              <a:gdLst/>
              <a:ahLst/>
              <a:cxnLst/>
              <a:rect l="l" t="t" r="r" b="b"/>
              <a:pathLst>
                <a:path w="69" h="568" extrusionOk="0">
                  <a:moveTo>
                    <a:pt x="1" y="1"/>
                  </a:moveTo>
                  <a:lnTo>
                    <a:pt x="1" y="568"/>
                  </a:lnTo>
                  <a:lnTo>
                    <a:pt x="69" y="568"/>
                  </a:lnTo>
                  <a:lnTo>
                    <a:pt x="69"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1347825" y="3175400"/>
              <a:ext cx="14525" cy="1650"/>
            </a:xfrm>
            <a:custGeom>
              <a:avLst/>
              <a:gdLst/>
              <a:ahLst/>
              <a:cxnLst/>
              <a:rect l="l" t="t" r="r" b="b"/>
              <a:pathLst>
                <a:path w="581" h="66" extrusionOk="0">
                  <a:moveTo>
                    <a:pt x="1" y="1"/>
                  </a:moveTo>
                  <a:lnTo>
                    <a:pt x="1" y="66"/>
                  </a:lnTo>
                  <a:lnTo>
                    <a:pt x="581" y="66"/>
                  </a:lnTo>
                  <a:lnTo>
                    <a:pt x="581"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1347825" y="3161875"/>
              <a:ext cx="14525" cy="1725"/>
            </a:xfrm>
            <a:custGeom>
              <a:avLst/>
              <a:gdLst/>
              <a:ahLst/>
              <a:cxnLst/>
              <a:rect l="l" t="t" r="r" b="b"/>
              <a:pathLst>
                <a:path w="581" h="69" extrusionOk="0">
                  <a:moveTo>
                    <a:pt x="1" y="1"/>
                  </a:moveTo>
                  <a:lnTo>
                    <a:pt x="1" y="69"/>
                  </a:lnTo>
                  <a:lnTo>
                    <a:pt x="581" y="69"/>
                  </a:lnTo>
                  <a:lnTo>
                    <a:pt x="581"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1347825" y="3161875"/>
              <a:ext cx="1725" cy="15175"/>
            </a:xfrm>
            <a:custGeom>
              <a:avLst/>
              <a:gdLst/>
              <a:ahLst/>
              <a:cxnLst/>
              <a:rect l="l" t="t" r="r" b="b"/>
              <a:pathLst>
                <a:path w="69" h="607" extrusionOk="0">
                  <a:moveTo>
                    <a:pt x="1" y="1"/>
                  </a:moveTo>
                  <a:lnTo>
                    <a:pt x="1" y="607"/>
                  </a:lnTo>
                  <a:lnTo>
                    <a:pt x="69" y="607"/>
                  </a:lnTo>
                  <a:lnTo>
                    <a:pt x="69"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1360725" y="3161875"/>
              <a:ext cx="1625" cy="15175"/>
            </a:xfrm>
            <a:custGeom>
              <a:avLst/>
              <a:gdLst/>
              <a:ahLst/>
              <a:cxnLst/>
              <a:rect l="l" t="t" r="r" b="b"/>
              <a:pathLst>
                <a:path w="65" h="607" extrusionOk="0">
                  <a:moveTo>
                    <a:pt x="0" y="1"/>
                  </a:moveTo>
                  <a:lnTo>
                    <a:pt x="0" y="607"/>
                  </a:lnTo>
                  <a:lnTo>
                    <a:pt x="65" y="607"/>
                  </a:lnTo>
                  <a:lnTo>
                    <a:pt x="6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1360725" y="3161875"/>
              <a:ext cx="14525" cy="15175"/>
            </a:xfrm>
            <a:custGeom>
              <a:avLst/>
              <a:gdLst/>
              <a:ahLst/>
              <a:cxnLst/>
              <a:rect l="l" t="t" r="r" b="b"/>
              <a:pathLst>
                <a:path w="581" h="607" extrusionOk="0">
                  <a:moveTo>
                    <a:pt x="0" y="1"/>
                  </a:moveTo>
                  <a:lnTo>
                    <a:pt x="0" y="607"/>
                  </a:lnTo>
                  <a:lnTo>
                    <a:pt x="580" y="607"/>
                  </a:lnTo>
                  <a:lnTo>
                    <a:pt x="580" y="1"/>
                  </a:lnTo>
                  <a:close/>
                </a:path>
              </a:pathLst>
            </a:custGeom>
            <a:solidFill>
              <a:srgbClr val="9C4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1360725" y="3176050"/>
              <a:ext cx="13775" cy="1725"/>
            </a:xfrm>
            <a:custGeom>
              <a:avLst/>
              <a:gdLst/>
              <a:ahLst/>
              <a:cxnLst/>
              <a:rect l="l" t="t" r="r" b="b"/>
              <a:pathLst>
                <a:path w="551" h="69" extrusionOk="0">
                  <a:moveTo>
                    <a:pt x="0" y="1"/>
                  </a:moveTo>
                  <a:lnTo>
                    <a:pt x="0" y="69"/>
                  </a:lnTo>
                  <a:lnTo>
                    <a:pt x="551" y="69"/>
                  </a:lnTo>
                  <a:lnTo>
                    <a:pt x="551"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1360725" y="3162525"/>
              <a:ext cx="13775" cy="2050"/>
            </a:xfrm>
            <a:custGeom>
              <a:avLst/>
              <a:gdLst/>
              <a:ahLst/>
              <a:cxnLst/>
              <a:rect l="l" t="t" r="r" b="b"/>
              <a:pathLst>
                <a:path w="551" h="82" extrusionOk="0">
                  <a:moveTo>
                    <a:pt x="0" y="1"/>
                  </a:moveTo>
                  <a:lnTo>
                    <a:pt x="0" y="82"/>
                  </a:lnTo>
                  <a:lnTo>
                    <a:pt x="551" y="82"/>
                  </a:lnTo>
                  <a:lnTo>
                    <a:pt x="551"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1372875" y="3162525"/>
              <a:ext cx="1625" cy="15250"/>
            </a:xfrm>
            <a:custGeom>
              <a:avLst/>
              <a:gdLst/>
              <a:ahLst/>
              <a:cxnLst/>
              <a:rect l="l" t="t" r="r" b="b"/>
              <a:pathLst>
                <a:path w="65" h="610" extrusionOk="0">
                  <a:moveTo>
                    <a:pt x="0" y="1"/>
                  </a:moveTo>
                  <a:lnTo>
                    <a:pt x="0" y="610"/>
                  </a:lnTo>
                  <a:lnTo>
                    <a:pt x="65" y="610"/>
                  </a:lnTo>
                  <a:lnTo>
                    <a:pt x="6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1360725" y="3175400"/>
              <a:ext cx="14525" cy="1650"/>
            </a:xfrm>
            <a:custGeom>
              <a:avLst/>
              <a:gdLst/>
              <a:ahLst/>
              <a:cxnLst/>
              <a:rect l="l" t="t" r="r" b="b"/>
              <a:pathLst>
                <a:path w="581" h="66" extrusionOk="0">
                  <a:moveTo>
                    <a:pt x="0" y="1"/>
                  </a:moveTo>
                  <a:lnTo>
                    <a:pt x="0" y="66"/>
                  </a:lnTo>
                  <a:lnTo>
                    <a:pt x="580" y="66"/>
                  </a:lnTo>
                  <a:lnTo>
                    <a:pt x="580"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1360725" y="3161875"/>
              <a:ext cx="14525" cy="1725"/>
            </a:xfrm>
            <a:custGeom>
              <a:avLst/>
              <a:gdLst/>
              <a:ahLst/>
              <a:cxnLst/>
              <a:rect l="l" t="t" r="r" b="b"/>
              <a:pathLst>
                <a:path w="581" h="69" extrusionOk="0">
                  <a:moveTo>
                    <a:pt x="0" y="1"/>
                  </a:moveTo>
                  <a:lnTo>
                    <a:pt x="0" y="69"/>
                  </a:lnTo>
                  <a:lnTo>
                    <a:pt x="580" y="69"/>
                  </a:lnTo>
                  <a:lnTo>
                    <a:pt x="580"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1360725" y="3161875"/>
              <a:ext cx="1625" cy="15175"/>
            </a:xfrm>
            <a:custGeom>
              <a:avLst/>
              <a:gdLst/>
              <a:ahLst/>
              <a:cxnLst/>
              <a:rect l="l" t="t" r="r" b="b"/>
              <a:pathLst>
                <a:path w="65" h="607" extrusionOk="0">
                  <a:moveTo>
                    <a:pt x="0" y="1"/>
                  </a:moveTo>
                  <a:lnTo>
                    <a:pt x="0" y="607"/>
                  </a:lnTo>
                  <a:lnTo>
                    <a:pt x="65" y="607"/>
                  </a:lnTo>
                  <a:lnTo>
                    <a:pt x="6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1373500" y="3161875"/>
              <a:ext cx="1750" cy="15175"/>
            </a:xfrm>
            <a:custGeom>
              <a:avLst/>
              <a:gdLst/>
              <a:ahLst/>
              <a:cxnLst/>
              <a:rect l="l" t="t" r="r" b="b"/>
              <a:pathLst>
                <a:path w="70" h="607" extrusionOk="0">
                  <a:moveTo>
                    <a:pt x="1" y="1"/>
                  </a:moveTo>
                  <a:lnTo>
                    <a:pt x="1" y="607"/>
                  </a:lnTo>
                  <a:lnTo>
                    <a:pt x="69" y="607"/>
                  </a:lnTo>
                  <a:lnTo>
                    <a:pt x="69"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6" name="Google Shape;176;p2"/>
          <p:cNvGrpSpPr/>
          <p:nvPr/>
        </p:nvGrpSpPr>
        <p:grpSpPr>
          <a:xfrm>
            <a:off x="1877374" y="3335323"/>
            <a:ext cx="227817" cy="1042223"/>
            <a:chOff x="1093750" y="2975250"/>
            <a:chExt cx="48625" cy="222450"/>
          </a:xfrm>
        </p:grpSpPr>
        <p:sp>
          <p:nvSpPr>
            <p:cNvPr id="177" name="Google Shape;177;p2"/>
            <p:cNvSpPr/>
            <p:nvPr/>
          </p:nvSpPr>
          <p:spPr>
            <a:xfrm>
              <a:off x="1098125" y="3024825"/>
              <a:ext cx="40200" cy="172150"/>
            </a:xfrm>
            <a:custGeom>
              <a:avLst/>
              <a:gdLst/>
              <a:ahLst/>
              <a:cxnLst/>
              <a:rect l="l" t="t" r="r" b="b"/>
              <a:pathLst>
                <a:path w="1608" h="6886" extrusionOk="0">
                  <a:moveTo>
                    <a:pt x="567" y="1"/>
                  </a:moveTo>
                  <a:cubicBezTo>
                    <a:pt x="554" y="1"/>
                    <a:pt x="541" y="14"/>
                    <a:pt x="541" y="30"/>
                  </a:cubicBezTo>
                  <a:lnTo>
                    <a:pt x="0" y="6860"/>
                  </a:lnTo>
                  <a:cubicBezTo>
                    <a:pt x="0" y="6873"/>
                    <a:pt x="13" y="6886"/>
                    <a:pt x="26" y="6886"/>
                  </a:cubicBezTo>
                  <a:cubicBezTo>
                    <a:pt x="39" y="6886"/>
                    <a:pt x="55" y="6886"/>
                    <a:pt x="55" y="6873"/>
                  </a:cubicBezTo>
                  <a:lnTo>
                    <a:pt x="593" y="56"/>
                  </a:lnTo>
                  <a:lnTo>
                    <a:pt x="1011" y="56"/>
                  </a:lnTo>
                  <a:lnTo>
                    <a:pt x="1552" y="6873"/>
                  </a:lnTo>
                  <a:cubicBezTo>
                    <a:pt x="1552" y="6886"/>
                    <a:pt x="1552" y="6886"/>
                    <a:pt x="1578" y="6886"/>
                  </a:cubicBezTo>
                  <a:cubicBezTo>
                    <a:pt x="1594" y="6886"/>
                    <a:pt x="1607" y="6873"/>
                    <a:pt x="1594" y="6860"/>
                  </a:cubicBezTo>
                  <a:lnTo>
                    <a:pt x="1053" y="30"/>
                  </a:lnTo>
                  <a:cubicBezTo>
                    <a:pt x="1053" y="14"/>
                    <a:pt x="1053" y="1"/>
                    <a:pt x="104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1097475" y="3024175"/>
              <a:ext cx="41475" cy="173525"/>
            </a:xfrm>
            <a:custGeom>
              <a:avLst/>
              <a:gdLst/>
              <a:ahLst/>
              <a:cxnLst/>
              <a:rect l="l" t="t" r="r" b="b"/>
              <a:pathLst>
                <a:path w="1659" h="6941" extrusionOk="0">
                  <a:moveTo>
                    <a:pt x="593" y="1"/>
                  </a:moveTo>
                  <a:cubicBezTo>
                    <a:pt x="567" y="1"/>
                    <a:pt x="538" y="27"/>
                    <a:pt x="538" y="56"/>
                  </a:cubicBezTo>
                  <a:lnTo>
                    <a:pt x="0" y="6886"/>
                  </a:lnTo>
                  <a:cubicBezTo>
                    <a:pt x="0" y="6899"/>
                    <a:pt x="0" y="6912"/>
                    <a:pt x="13" y="6925"/>
                  </a:cubicBezTo>
                  <a:cubicBezTo>
                    <a:pt x="26" y="6941"/>
                    <a:pt x="26" y="6941"/>
                    <a:pt x="52" y="6941"/>
                  </a:cubicBezTo>
                  <a:cubicBezTo>
                    <a:pt x="81" y="6941"/>
                    <a:pt x="107" y="6925"/>
                    <a:pt x="107" y="6899"/>
                  </a:cubicBezTo>
                  <a:lnTo>
                    <a:pt x="648" y="108"/>
                  </a:lnTo>
                  <a:lnTo>
                    <a:pt x="1011" y="108"/>
                  </a:lnTo>
                  <a:lnTo>
                    <a:pt x="1552" y="6899"/>
                  </a:lnTo>
                  <a:cubicBezTo>
                    <a:pt x="1552" y="6925"/>
                    <a:pt x="1565" y="6941"/>
                    <a:pt x="1604" y="6941"/>
                  </a:cubicBezTo>
                  <a:cubicBezTo>
                    <a:pt x="1620" y="6941"/>
                    <a:pt x="1633" y="6941"/>
                    <a:pt x="1646" y="6925"/>
                  </a:cubicBezTo>
                  <a:cubicBezTo>
                    <a:pt x="1646" y="6912"/>
                    <a:pt x="1659" y="6899"/>
                    <a:pt x="1646" y="6886"/>
                  </a:cubicBezTo>
                  <a:lnTo>
                    <a:pt x="1105" y="56"/>
                  </a:lnTo>
                  <a:cubicBezTo>
                    <a:pt x="1105" y="27"/>
                    <a:pt x="1092" y="1"/>
                    <a:pt x="1066"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1107600" y="3024825"/>
              <a:ext cx="20900" cy="52025"/>
            </a:xfrm>
            <a:custGeom>
              <a:avLst/>
              <a:gdLst/>
              <a:ahLst/>
              <a:cxnLst/>
              <a:rect l="l" t="t" r="r" b="b"/>
              <a:pathLst>
                <a:path w="836" h="2081" extrusionOk="0">
                  <a:moveTo>
                    <a:pt x="418" y="487"/>
                  </a:moveTo>
                  <a:lnTo>
                    <a:pt x="700" y="960"/>
                  </a:lnTo>
                  <a:lnTo>
                    <a:pt x="418" y="1391"/>
                  </a:lnTo>
                  <a:lnTo>
                    <a:pt x="146" y="960"/>
                  </a:lnTo>
                  <a:lnTo>
                    <a:pt x="418" y="487"/>
                  </a:lnTo>
                  <a:close/>
                  <a:moveTo>
                    <a:pt x="418" y="1488"/>
                  </a:moveTo>
                  <a:lnTo>
                    <a:pt x="768" y="2026"/>
                  </a:lnTo>
                  <a:lnTo>
                    <a:pt x="81" y="2026"/>
                  </a:lnTo>
                  <a:lnTo>
                    <a:pt x="418" y="1488"/>
                  </a:lnTo>
                  <a:close/>
                  <a:moveTo>
                    <a:pt x="175" y="1"/>
                  </a:moveTo>
                  <a:cubicBezTo>
                    <a:pt x="162" y="14"/>
                    <a:pt x="162" y="30"/>
                    <a:pt x="162" y="43"/>
                  </a:cubicBezTo>
                  <a:lnTo>
                    <a:pt x="389" y="435"/>
                  </a:lnTo>
                  <a:lnTo>
                    <a:pt x="94" y="947"/>
                  </a:lnTo>
                  <a:cubicBezTo>
                    <a:pt x="81" y="947"/>
                    <a:pt x="81" y="960"/>
                    <a:pt x="94" y="973"/>
                  </a:cubicBezTo>
                  <a:lnTo>
                    <a:pt x="389" y="1433"/>
                  </a:lnTo>
                  <a:lnTo>
                    <a:pt x="0" y="2039"/>
                  </a:lnTo>
                  <a:lnTo>
                    <a:pt x="0" y="2068"/>
                  </a:lnTo>
                  <a:cubicBezTo>
                    <a:pt x="13" y="2081"/>
                    <a:pt x="13" y="2081"/>
                    <a:pt x="26" y="2081"/>
                  </a:cubicBezTo>
                  <a:lnTo>
                    <a:pt x="810" y="2081"/>
                  </a:lnTo>
                  <a:cubicBezTo>
                    <a:pt x="823" y="2081"/>
                    <a:pt x="836" y="2081"/>
                    <a:pt x="836" y="2068"/>
                  </a:cubicBezTo>
                  <a:lnTo>
                    <a:pt x="836" y="2039"/>
                  </a:lnTo>
                  <a:lnTo>
                    <a:pt x="457" y="1433"/>
                  </a:lnTo>
                  <a:lnTo>
                    <a:pt x="755" y="973"/>
                  </a:lnTo>
                  <a:lnTo>
                    <a:pt x="755" y="947"/>
                  </a:lnTo>
                  <a:lnTo>
                    <a:pt x="457" y="435"/>
                  </a:lnTo>
                  <a:lnTo>
                    <a:pt x="674" y="43"/>
                  </a:lnTo>
                  <a:cubicBezTo>
                    <a:pt x="687" y="30"/>
                    <a:pt x="674" y="14"/>
                    <a:pt x="674" y="1"/>
                  </a:cubicBezTo>
                  <a:cubicBezTo>
                    <a:pt x="661" y="1"/>
                    <a:pt x="632" y="1"/>
                    <a:pt x="632" y="14"/>
                  </a:cubicBezTo>
                  <a:lnTo>
                    <a:pt x="418" y="380"/>
                  </a:lnTo>
                  <a:lnTo>
                    <a:pt x="214" y="14"/>
                  </a:lnTo>
                  <a:cubicBezTo>
                    <a:pt x="201" y="1"/>
                    <a:pt x="188" y="1"/>
                    <a:pt x="175"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1106850" y="3024150"/>
              <a:ext cx="22625" cy="53350"/>
            </a:xfrm>
            <a:custGeom>
              <a:avLst/>
              <a:gdLst/>
              <a:ahLst/>
              <a:cxnLst/>
              <a:rect l="l" t="t" r="r" b="b"/>
              <a:pathLst>
                <a:path w="905" h="2134" extrusionOk="0">
                  <a:moveTo>
                    <a:pt x="448" y="569"/>
                  </a:moveTo>
                  <a:lnTo>
                    <a:pt x="691" y="987"/>
                  </a:lnTo>
                  <a:lnTo>
                    <a:pt x="448" y="1366"/>
                  </a:lnTo>
                  <a:lnTo>
                    <a:pt x="205" y="987"/>
                  </a:lnTo>
                  <a:lnTo>
                    <a:pt x="448" y="569"/>
                  </a:lnTo>
                  <a:close/>
                  <a:moveTo>
                    <a:pt x="448" y="1567"/>
                  </a:moveTo>
                  <a:lnTo>
                    <a:pt x="743" y="2027"/>
                  </a:lnTo>
                  <a:lnTo>
                    <a:pt x="150" y="2027"/>
                  </a:lnTo>
                  <a:lnTo>
                    <a:pt x="448" y="1567"/>
                  </a:lnTo>
                  <a:close/>
                  <a:moveTo>
                    <a:pt x="683" y="1"/>
                  </a:moveTo>
                  <a:cubicBezTo>
                    <a:pt x="663" y="1"/>
                    <a:pt x="644" y="12"/>
                    <a:pt x="636" y="28"/>
                  </a:cubicBezTo>
                  <a:lnTo>
                    <a:pt x="448" y="352"/>
                  </a:lnTo>
                  <a:lnTo>
                    <a:pt x="257" y="28"/>
                  </a:lnTo>
                  <a:cubicBezTo>
                    <a:pt x="249" y="13"/>
                    <a:pt x="237" y="6"/>
                    <a:pt x="223" y="6"/>
                  </a:cubicBezTo>
                  <a:cubicBezTo>
                    <a:pt x="214" y="6"/>
                    <a:pt x="203" y="10"/>
                    <a:pt x="192" y="15"/>
                  </a:cubicBezTo>
                  <a:cubicBezTo>
                    <a:pt x="176" y="15"/>
                    <a:pt x="163" y="28"/>
                    <a:pt x="163" y="41"/>
                  </a:cubicBezTo>
                  <a:lnTo>
                    <a:pt x="163" y="83"/>
                  </a:lnTo>
                  <a:lnTo>
                    <a:pt x="393" y="462"/>
                  </a:lnTo>
                  <a:lnTo>
                    <a:pt x="95" y="961"/>
                  </a:lnTo>
                  <a:cubicBezTo>
                    <a:pt x="82" y="974"/>
                    <a:pt x="82" y="987"/>
                    <a:pt x="95" y="1013"/>
                  </a:cubicBezTo>
                  <a:lnTo>
                    <a:pt x="380" y="1460"/>
                  </a:lnTo>
                  <a:lnTo>
                    <a:pt x="14" y="2053"/>
                  </a:lnTo>
                  <a:cubicBezTo>
                    <a:pt x="1" y="2066"/>
                    <a:pt x="1" y="2095"/>
                    <a:pt x="1" y="2108"/>
                  </a:cubicBezTo>
                  <a:cubicBezTo>
                    <a:pt x="14" y="2134"/>
                    <a:pt x="43" y="2134"/>
                    <a:pt x="56" y="2134"/>
                  </a:cubicBezTo>
                  <a:lnTo>
                    <a:pt x="840" y="2134"/>
                  </a:lnTo>
                  <a:cubicBezTo>
                    <a:pt x="866" y="2134"/>
                    <a:pt x="879" y="2134"/>
                    <a:pt x="892" y="2108"/>
                  </a:cubicBezTo>
                  <a:cubicBezTo>
                    <a:pt x="905" y="2095"/>
                    <a:pt x="905" y="2066"/>
                    <a:pt x="892" y="2053"/>
                  </a:cubicBezTo>
                  <a:lnTo>
                    <a:pt x="516" y="1460"/>
                  </a:lnTo>
                  <a:lnTo>
                    <a:pt x="798" y="1013"/>
                  </a:lnTo>
                  <a:cubicBezTo>
                    <a:pt x="811" y="987"/>
                    <a:pt x="811" y="974"/>
                    <a:pt x="798" y="961"/>
                  </a:cubicBezTo>
                  <a:lnTo>
                    <a:pt x="516" y="462"/>
                  </a:lnTo>
                  <a:lnTo>
                    <a:pt x="730" y="83"/>
                  </a:lnTo>
                  <a:cubicBezTo>
                    <a:pt x="730" y="70"/>
                    <a:pt x="743" y="57"/>
                    <a:pt x="730" y="41"/>
                  </a:cubicBezTo>
                  <a:cubicBezTo>
                    <a:pt x="730" y="28"/>
                    <a:pt x="717" y="15"/>
                    <a:pt x="717" y="15"/>
                  </a:cubicBezTo>
                  <a:cubicBezTo>
                    <a:pt x="707" y="5"/>
                    <a:pt x="695" y="1"/>
                    <a:pt x="683"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1104500" y="3075550"/>
              <a:ext cx="24325" cy="38725"/>
            </a:xfrm>
            <a:custGeom>
              <a:avLst/>
              <a:gdLst/>
              <a:ahLst/>
              <a:cxnLst/>
              <a:rect l="l" t="t" r="r" b="b"/>
              <a:pathLst>
                <a:path w="973" h="1549" extrusionOk="0">
                  <a:moveTo>
                    <a:pt x="928" y="0"/>
                  </a:moveTo>
                  <a:cubicBezTo>
                    <a:pt x="922" y="0"/>
                    <a:pt x="918" y="3"/>
                    <a:pt x="918" y="10"/>
                  </a:cubicBezTo>
                  <a:lnTo>
                    <a:pt x="14" y="1510"/>
                  </a:lnTo>
                  <a:cubicBezTo>
                    <a:pt x="1" y="1523"/>
                    <a:pt x="1" y="1536"/>
                    <a:pt x="14" y="1549"/>
                  </a:cubicBezTo>
                  <a:lnTo>
                    <a:pt x="27" y="1549"/>
                  </a:lnTo>
                  <a:cubicBezTo>
                    <a:pt x="43" y="1549"/>
                    <a:pt x="56" y="1549"/>
                    <a:pt x="56" y="1536"/>
                  </a:cubicBezTo>
                  <a:lnTo>
                    <a:pt x="960" y="39"/>
                  </a:lnTo>
                  <a:cubicBezTo>
                    <a:pt x="973" y="26"/>
                    <a:pt x="960" y="10"/>
                    <a:pt x="947" y="10"/>
                  </a:cubicBezTo>
                  <a:cubicBezTo>
                    <a:pt x="941" y="3"/>
                    <a:pt x="933" y="0"/>
                    <a:pt x="928"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1103875" y="3074925"/>
              <a:ext cx="25600" cy="40075"/>
            </a:xfrm>
            <a:custGeom>
              <a:avLst/>
              <a:gdLst/>
              <a:ahLst/>
              <a:cxnLst/>
              <a:rect l="l" t="t" r="r" b="b"/>
              <a:pathLst>
                <a:path w="1024" h="1603" extrusionOk="0">
                  <a:moveTo>
                    <a:pt x="958" y="0"/>
                  </a:moveTo>
                  <a:cubicBezTo>
                    <a:pt x="942" y="0"/>
                    <a:pt x="925" y="7"/>
                    <a:pt x="917" y="22"/>
                  </a:cubicBezTo>
                  <a:lnTo>
                    <a:pt x="13" y="1522"/>
                  </a:lnTo>
                  <a:cubicBezTo>
                    <a:pt x="0" y="1548"/>
                    <a:pt x="0" y="1574"/>
                    <a:pt x="26" y="1590"/>
                  </a:cubicBezTo>
                  <a:cubicBezTo>
                    <a:pt x="39" y="1603"/>
                    <a:pt x="52" y="1603"/>
                    <a:pt x="52" y="1603"/>
                  </a:cubicBezTo>
                  <a:cubicBezTo>
                    <a:pt x="81" y="1603"/>
                    <a:pt x="94" y="1590"/>
                    <a:pt x="107" y="1574"/>
                  </a:cubicBezTo>
                  <a:lnTo>
                    <a:pt x="1011" y="77"/>
                  </a:lnTo>
                  <a:cubicBezTo>
                    <a:pt x="1024" y="51"/>
                    <a:pt x="1011" y="22"/>
                    <a:pt x="985" y="9"/>
                  </a:cubicBezTo>
                  <a:cubicBezTo>
                    <a:pt x="980" y="4"/>
                    <a:pt x="969" y="0"/>
                    <a:pt x="958"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1101100" y="3075550"/>
              <a:ext cx="34125" cy="82625"/>
            </a:xfrm>
            <a:custGeom>
              <a:avLst/>
              <a:gdLst/>
              <a:ahLst/>
              <a:cxnLst/>
              <a:rect l="l" t="t" r="r" b="b"/>
              <a:pathLst>
                <a:path w="1365" h="3305" extrusionOk="0">
                  <a:moveTo>
                    <a:pt x="1135" y="1549"/>
                  </a:moveTo>
                  <a:lnTo>
                    <a:pt x="678" y="2252"/>
                  </a:lnTo>
                  <a:lnTo>
                    <a:pt x="218" y="1549"/>
                  </a:lnTo>
                  <a:close/>
                  <a:moveTo>
                    <a:pt x="678" y="2346"/>
                  </a:moveTo>
                  <a:lnTo>
                    <a:pt x="1284" y="3250"/>
                  </a:lnTo>
                  <a:lnTo>
                    <a:pt x="82" y="3250"/>
                  </a:lnTo>
                  <a:lnTo>
                    <a:pt x="678" y="2346"/>
                  </a:lnTo>
                  <a:close/>
                  <a:moveTo>
                    <a:pt x="292" y="0"/>
                  </a:moveTo>
                  <a:cubicBezTo>
                    <a:pt x="286" y="0"/>
                    <a:pt x="280" y="3"/>
                    <a:pt x="273" y="10"/>
                  </a:cubicBezTo>
                  <a:cubicBezTo>
                    <a:pt x="260" y="10"/>
                    <a:pt x="260" y="26"/>
                    <a:pt x="260" y="39"/>
                  </a:cubicBezTo>
                  <a:lnTo>
                    <a:pt x="1151" y="1497"/>
                  </a:lnTo>
                  <a:lnTo>
                    <a:pt x="163" y="1497"/>
                  </a:lnTo>
                  <a:cubicBezTo>
                    <a:pt x="163" y="1497"/>
                    <a:pt x="150" y="1497"/>
                    <a:pt x="150" y="1510"/>
                  </a:cubicBezTo>
                  <a:cubicBezTo>
                    <a:pt x="137" y="1523"/>
                    <a:pt x="137" y="1523"/>
                    <a:pt x="150" y="1536"/>
                  </a:cubicBezTo>
                  <a:lnTo>
                    <a:pt x="649" y="2294"/>
                  </a:lnTo>
                  <a:lnTo>
                    <a:pt x="1" y="3266"/>
                  </a:lnTo>
                  <a:lnTo>
                    <a:pt x="1" y="3292"/>
                  </a:lnTo>
                  <a:cubicBezTo>
                    <a:pt x="17" y="3305"/>
                    <a:pt x="17" y="3305"/>
                    <a:pt x="30" y="3305"/>
                  </a:cubicBezTo>
                  <a:lnTo>
                    <a:pt x="1326" y="3305"/>
                  </a:lnTo>
                  <a:cubicBezTo>
                    <a:pt x="1339" y="3305"/>
                    <a:pt x="1352" y="3305"/>
                    <a:pt x="1352" y="3292"/>
                  </a:cubicBezTo>
                  <a:cubicBezTo>
                    <a:pt x="1365" y="3292"/>
                    <a:pt x="1352" y="3279"/>
                    <a:pt x="1352" y="3266"/>
                  </a:cubicBezTo>
                  <a:lnTo>
                    <a:pt x="717" y="2294"/>
                  </a:lnTo>
                  <a:lnTo>
                    <a:pt x="1216" y="1536"/>
                  </a:lnTo>
                  <a:lnTo>
                    <a:pt x="1216" y="1523"/>
                  </a:lnTo>
                  <a:lnTo>
                    <a:pt x="1216" y="1510"/>
                  </a:lnTo>
                  <a:lnTo>
                    <a:pt x="312" y="10"/>
                  </a:lnTo>
                  <a:cubicBezTo>
                    <a:pt x="305" y="3"/>
                    <a:pt x="299" y="0"/>
                    <a:pt x="292"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1100450" y="3074925"/>
              <a:ext cx="35525" cy="83900"/>
            </a:xfrm>
            <a:custGeom>
              <a:avLst/>
              <a:gdLst/>
              <a:ahLst/>
              <a:cxnLst/>
              <a:rect l="l" t="t" r="r" b="b"/>
              <a:pathLst>
                <a:path w="1421" h="3356" extrusionOk="0">
                  <a:moveTo>
                    <a:pt x="1122" y="1603"/>
                  </a:moveTo>
                  <a:lnTo>
                    <a:pt x="704" y="2222"/>
                  </a:lnTo>
                  <a:lnTo>
                    <a:pt x="299" y="1603"/>
                  </a:lnTo>
                  <a:close/>
                  <a:moveTo>
                    <a:pt x="704" y="2426"/>
                  </a:moveTo>
                  <a:lnTo>
                    <a:pt x="1258" y="3249"/>
                  </a:lnTo>
                  <a:lnTo>
                    <a:pt x="150" y="3249"/>
                  </a:lnTo>
                  <a:lnTo>
                    <a:pt x="704" y="2426"/>
                  </a:lnTo>
                  <a:close/>
                  <a:moveTo>
                    <a:pt x="317" y="0"/>
                  </a:moveTo>
                  <a:cubicBezTo>
                    <a:pt x="308" y="0"/>
                    <a:pt x="297" y="4"/>
                    <a:pt x="286" y="9"/>
                  </a:cubicBezTo>
                  <a:cubicBezTo>
                    <a:pt x="257" y="22"/>
                    <a:pt x="244" y="51"/>
                    <a:pt x="270" y="77"/>
                  </a:cubicBezTo>
                  <a:lnTo>
                    <a:pt x="1122" y="1493"/>
                  </a:lnTo>
                  <a:lnTo>
                    <a:pt x="189" y="1493"/>
                  </a:lnTo>
                  <a:cubicBezTo>
                    <a:pt x="176" y="1493"/>
                    <a:pt x="150" y="1509"/>
                    <a:pt x="150" y="1522"/>
                  </a:cubicBezTo>
                  <a:cubicBezTo>
                    <a:pt x="137" y="1535"/>
                    <a:pt x="137" y="1561"/>
                    <a:pt x="150" y="1574"/>
                  </a:cubicBezTo>
                  <a:lnTo>
                    <a:pt x="636" y="2319"/>
                  </a:lnTo>
                  <a:lnTo>
                    <a:pt x="14" y="3275"/>
                  </a:lnTo>
                  <a:cubicBezTo>
                    <a:pt x="1" y="3291"/>
                    <a:pt x="1" y="3317"/>
                    <a:pt x="1" y="3330"/>
                  </a:cubicBezTo>
                  <a:cubicBezTo>
                    <a:pt x="14" y="3343"/>
                    <a:pt x="27" y="3356"/>
                    <a:pt x="56" y="3356"/>
                  </a:cubicBezTo>
                  <a:lnTo>
                    <a:pt x="1352" y="3356"/>
                  </a:lnTo>
                  <a:cubicBezTo>
                    <a:pt x="1378" y="3356"/>
                    <a:pt x="1391" y="3343"/>
                    <a:pt x="1404" y="3330"/>
                  </a:cubicBezTo>
                  <a:cubicBezTo>
                    <a:pt x="1420" y="3317"/>
                    <a:pt x="1420" y="3291"/>
                    <a:pt x="1404" y="3275"/>
                  </a:cubicBezTo>
                  <a:lnTo>
                    <a:pt x="772" y="2319"/>
                  </a:lnTo>
                  <a:lnTo>
                    <a:pt x="1271" y="1574"/>
                  </a:lnTo>
                  <a:lnTo>
                    <a:pt x="1271" y="1535"/>
                  </a:lnTo>
                  <a:lnTo>
                    <a:pt x="1271" y="1522"/>
                  </a:lnTo>
                  <a:lnTo>
                    <a:pt x="351" y="22"/>
                  </a:lnTo>
                  <a:cubicBezTo>
                    <a:pt x="343" y="7"/>
                    <a:pt x="331" y="0"/>
                    <a:pt x="317"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1101100" y="3156875"/>
              <a:ext cx="36900" cy="35725"/>
            </a:xfrm>
            <a:custGeom>
              <a:avLst/>
              <a:gdLst/>
              <a:ahLst/>
              <a:cxnLst/>
              <a:rect l="l" t="t" r="r" b="b"/>
              <a:pathLst>
                <a:path w="1476" h="1429" extrusionOk="0">
                  <a:moveTo>
                    <a:pt x="30" y="1"/>
                  </a:moveTo>
                  <a:cubicBezTo>
                    <a:pt x="24" y="1"/>
                    <a:pt x="17" y="5"/>
                    <a:pt x="17" y="13"/>
                  </a:cubicBezTo>
                  <a:cubicBezTo>
                    <a:pt x="1" y="26"/>
                    <a:pt x="1" y="39"/>
                    <a:pt x="17" y="52"/>
                  </a:cubicBezTo>
                  <a:lnTo>
                    <a:pt x="1420" y="1416"/>
                  </a:lnTo>
                  <a:cubicBezTo>
                    <a:pt x="1420" y="1429"/>
                    <a:pt x="1433" y="1429"/>
                    <a:pt x="1433" y="1429"/>
                  </a:cubicBezTo>
                  <a:cubicBezTo>
                    <a:pt x="1446" y="1429"/>
                    <a:pt x="1446" y="1429"/>
                    <a:pt x="1459" y="1416"/>
                  </a:cubicBezTo>
                  <a:cubicBezTo>
                    <a:pt x="1475" y="1416"/>
                    <a:pt x="1475" y="1390"/>
                    <a:pt x="1459" y="1390"/>
                  </a:cubicBezTo>
                  <a:lnTo>
                    <a:pt x="43" y="13"/>
                  </a:lnTo>
                  <a:cubicBezTo>
                    <a:pt x="43" y="5"/>
                    <a:pt x="37" y="1"/>
                    <a:pt x="3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1098425" y="3156875"/>
              <a:ext cx="36800" cy="35725"/>
            </a:xfrm>
            <a:custGeom>
              <a:avLst/>
              <a:gdLst/>
              <a:ahLst/>
              <a:cxnLst/>
              <a:rect l="l" t="t" r="r" b="b"/>
              <a:pathLst>
                <a:path w="1472" h="1429" extrusionOk="0">
                  <a:moveTo>
                    <a:pt x="1440" y="1"/>
                  </a:moveTo>
                  <a:cubicBezTo>
                    <a:pt x="1433" y="1"/>
                    <a:pt x="1427" y="5"/>
                    <a:pt x="1420" y="13"/>
                  </a:cubicBezTo>
                  <a:lnTo>
                    <a:pt x="14" y="1390"/>
                  </a:lnTo>
                  <a:cubicBezTo>
                    <a:pt x="1" y="1390"/>
                    <a:pt x="1" y="1416"/>
                    <a:pt x="1" y="1416"/>
                  </a:cubicBezTo>
                  <a:cubicBezTo>
                    <a:pt x="14" y="1429"/>
                    <a:pt x="14" y="1429"/>
                    <a:pt x="27" y="1429"/>
                  </a:cubicBezTo>
                  <a:cubicBezTo>
                    <a:pt x="27" y="1429"/>
                    <a:pt x="43" y="1429"/>
                    <a:pt x="43" y="1416"/>
                  </a:cubicBezTo>
                  <a:lnTo>
                    <a:pt x="1459" y="52"/>
                  </a:lnTo>
                  <a:cubicBezTo>
                    <a:pt x="1472" y="39"/>
                    <a:pt x="1472" y="26"/>
                    <a:pt x="1459" y="13"/>
                  </a:cubicBezTo>
                  <a:cubicBezTo>
                    <a:pt x="1452" y="5"/>
                    <a:pt x="1446" y="1"/>
                    <a:pt x="144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1104500" y="3046775"/>
              <a:ext cx="27000" cy="3100"/>
            </a:xfrm>
            <a:custGeom>
              <a:avLst/>
              <a:gdLst/>
              <a:ahLst/>
              <a:cxnLst/>
              <a:rect l="l" t="t" r="r" b="b"/>
              <a:pathLst>
                <a:path w="1080" h="124" extrusionOk="0">
                  <a:moveTo>
                    <a:pt x="56" y="1"/>
                  </a:moveTo>
                  <a:cubicBezTo>
                    <a:pt x="27" y="1"/>
                    <a:pt x="1" y="27"/>
                    <a:pt x="1" y="56"/>
                  </a:cubicBezTo>
                  <a:lnTo>
                    <a:pt x="1" y="69"/>
                  </a:lnTo>
                  <a:cubicBezTo>
                    <a:pt x="1" y="95"/>
                    <a:pt x="27" y="124"/>
                    <a:pt x="56" y="124"/>
                  </a:cubicBezTo>
                  <a:lnTo>
                    <a:pt x="1028" y="124"/>
                  </a:lnTo>
                  <a:cubicBezTo>
                    <a:pt x="1067" y="124"/>
                    <a:pt x="1080" y="95"/>
                    <a:pt x="1080" y="69"/>
                  </a:cubicBezTo>
                  <a:lnTo>
                    <a:pt x="1080" y="56"/>
                  </a:lnTo>
                  <a:cubicBezTo>
                    <a:pt x="1080" y="27"/>
                    <a:pt x="1067" y="1"/>
                    <a:pt x="1028"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1103875" y="3046125"/>
              <a:ext cx="28375" cy="4400"/>
            </a:xfrm>
            <a:custGeom>
              <a:avLst/>
              <a:gdLst/>
              <a:ahLst/>
              <a:cxnLst/>
              <a:rect l="l" t="t" r="r" b="b"/>
              <a:pathLst>
                <a:path w="1135" h="176" extrusionOk="0">
                  <a:moveTo>
                    <a:pt x="1053" y="53"/>
                  </a:moveTo>
                  <a:cubicBezTo>
                    <a:pt x="1066" y="53"/>
                    <a:pt x="1079" y="69"/>
                    <a:pt x="1079" y="82"/>
                  </a:cubicBezTo>
                  <a:lnTo>
                    <a:pt x="1079" y="95"/>
                  </a:lnTo>
                  <a:cubicBezTo>
                    <a:pt x="1079" y="108"/>
                    <a:pt x="1066" y="121"/>
                    <a:pt x="1053" y="121"/>
                  </a:cubicBezTo>
                  <a:lnTo>
                    <a:pt x="81" y="121"/>
                  </a:lnTo>
                  <a:cubicBezTo>
                    <a:pt x="68" y="121"/>
                    <a:pt x="52" y="108"/>
                    <a:pt x="52" y="95"/>
                  </a:cubicBezTo>
                  <a:lnTo>
                    <a:pt x="52" y="82"/>
                  </a:lnTo>
                  <a:cubicBezTo>
                    <a:pt x="52" y="69"/>
                    <a:pt x="68" y="53"/>
                    <a:pt x="81" y="53"/>
                  </a:cubicBezTo>
                  <a:close/>
                  <a:moveTo>
                    <a:pt x="81" y="1"/>
                  </a:moveTo>
                  <a:cubicBezTo>
                    <a:pt x="39" y="1"/>
                    <a:pt x="0" y="40"/>
                    <a:pt x="0" y="82"/>
                  </a:cubicBezTo>
                  <a:lnTo>
                    <a:pt x="0" y="95"/>
                  </a:lnTo>
                  <a:cubicBezTo>
                    <a:pt x="0" y="134"/>
                    <a:pt x="39" y="176"/>
                    <a:pt x="81" y="176"/>
                  </a:cubicBezTo>
                  <a:lnTo>
                    <a:pt x="1053" y="176"/>
                  </a:lnTo>
                  <a:cubicBezTo>
                    <a:pt x="1105" y="176"/>
                    <a:pt x="1134" y="134"/>
                    <a:pt x="1134" y="95"/>
                  </a:cubicBezTo>
                  <a:lnTo>
                    <a:pt x="1134" y="82"/>
                  </a:lnTo>
                  <a:cubicBezTo>
                    <a:pt x="1134" y="40"/>
                    <a:pt x="1105" y="1"/>
                    <a:pt x="1053"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1117300" y="3024825"/>
              <a:ext cx="1400" cy="172150"/>
            </a:xfrm>
            <a:custGeom>
              <a:avLst/>
              <a:gdLst/>
              <a:ahLst/>
              <a:cxnLst/>
              <a:rect l="l" t="t" r="r" b="b"/>
              <a:pathLst>
                <a:path w="56" h="6886" extrusionOk="0">
                  <a:moveTo>
                    <a:pt x="30" y="1"/>
                  </a:moveTo>
                  <a:cubicBezTo>
                    <a:pt x="17" y="1"/>
                    <a:pt x="1" y="14"/>
                    <a:pt x="1" y="30"/>
                  </a:cubicBezTo>
                  <a:lnTo>
                    <a:pt x="1" y="6860"/>
                  </a:lnTo>
                  <a:cubicBezTo>
                    <a:pt x="1" y="6873"/>
                    <a:pt x="17" y="6886"/>
                    <a:pt x="30" y="6886"/>
                  </a:cubicBezTo>
                  <a:cubicBezTo>
                    <a:pt x="43" y="6886"/>
                    <a:pt x="56" y="6873"/>
                    <a:pt x="56" y="6860"/>
                  </a:cubicBezTo>
                  <a:lnTo>
                    <a:pt x="56" y="30"/>
                  </a:lnTo>
                  <a:cubicBezTo>
                    <a:pt x="56" y="14"/>
                    <a:pt x="43" y="1"/>
                    <a:pt x="3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1116650" y="3024175"/>
              <a:ext cx="2700" cy="173525"/>
            </a:xfrm>
            <a:custGeom>
              <a:avLst/>
              <a:gdLst/>
              <a:ahLst/>
              <a:cxnLst/>
              <a:rect l="l" t="t" r="r" b="b"/>
              <a:pathLst>
                <a:path w="108" h="6941" extrusionOk="0">
                  <a:moveTo>
                    <a:pt x="56" y="1"/>
                  </a:moveTo>
                  <a:cubicBezTo>
                    <a:pt x="27" y="1"/>
                    <a:pt x="1" y="27"/>
                    <a:pt x="1" y="56"/>
                  </a:cubicBezTo>
                  <a:lnTo>
                    <a:pt x="1" y="6886"/>
                  </a:lnTo>
                  <a:cubicBezTo>
                    <a:pt x="1" y="6925"/>
                    <a:pt x="27" y="6941"/>
                    <a:pt x="56" y="6941"/>
                  </a:cubicBezTo>
                  <a:cubicBezTo>
                    <a:pt x="82" y="6941"/>
                    <a:pt x="108" y="6925"/>
                    <a:pt x="108" y="6886"/>
                  </a:cubicBezTo>
                  <a:lnTo>
                    <a:pt x="108" y="56"/>
                  </a:lnTo>
                  <a:cubicBezTo>
                    <a:pt x="108" y="27"/>
                    <a:pt x="82" y="1"/>
                    <a:pt x="56"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1115700" y="2996800"/>
              <a:ext cx="5025" cy="5125"/>
            </a:xfrm>
            <a:custGeom>
              <a:avLst/>
              <a:gdLst/>
              <a:ahLst/>
              <a:cxnLst/>
              <a:rect l="l" t="t" r="r" b="b"/>
              <a:pathLst>
                <a:path w="201" h="205" extrusionOk="0">
                  <a:moveTo>
                    <a:pt x="94" y="1"/>
                  </a:moveTo>
                  <a:cubicBezTo>
                    <a:pt x="39" y="1"/>
                    <a:pt x="0" y="56"/>
                    <a:pt x="0" y="111"/>
                  </a:cubicBezTo>
                  <a:cubicBezTo>
                    <a:pt x="0" y="163"/>
                    <a:pt x="39" y="205"/>
                    <a:pt x="94" y="205"/>
                  </a:cubicBezTo>
                  <a:cubicBezTo>
                    <a:pt x="146" y="205"/>
                    <a:pt x="201" y="163"/>
                    <a:pt x="201" y="111"/>
                  </a:cubicBezTo>
                  <a:cubicBezTo>
                    <a:pt x="201" y="56"/>
                    <a:pt x="146" y="1"/>
                    <a:pt x="94"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1114950" y="2996150"/>
              <a:ext cx="6425" cy="6425"/>
            </a:xfrm>
            <a:custGeom>
              <a:avLst/>
              <a:gdLst/>
              <a:ahLst/>
              <a:cxnLst/>
              <a:rect l="l" t="t" r="r" b="b"/>
              <a:pathLst>
                <a:path w="257" h="257" extrusionOk="0">
                  <a:moveTo>
                    <a:pt x="124" y="56"/>
                  </a:moveTo>
                  <a:cubicBezTo>
                    <a:pt x="163" y="56"/>
                    <a:pt x="205" y="95"/>
                    <a:pt x="205" y="137"/>
                  </a:cubicBezTo>
                  <a:cubicBezTo>
                    <a:pt x="205" y="176"/>
                    <a:pt x="163" y="205"/>
                    <a:pt x="124" y="205"/>
                  </a:cubicBezTo>
                  <a:cubicBezTo>
                    <a:pt x="82" y="205"/>
                    <a:pt x="56" y="176"/>
                    <a:pt x="56" y="137"/>
                  </a:cubicBezTo>
                  <a:cubicBezTo>
                    <a:pt x="56" y="95"/>
                    <a:pt x="82" y="56"/>
                    <a:pt x="124" y="56"/>
                  </a:cubicBezTo>
                  <a:close/>
                  <a:moveTo>
                    <a:pt x="124" y="1"/>
                  </a:moveTo>
                  <a:cubicBezTo>
                    <a:pt x="56" y="1"/>
                    <a:pt x="1" y="56"/>
                    <a:pt x="1" y="137"/>
                  </a:cubicBezTo>
                  <a:cubicBezTo>
                    <a:pt x="1" y="205"/>
                    <a:pt x="56" y="257"/>
                    <a:pt x="124" y="257"/>
                  </a:cubicBezTo>
                  <a:cubicBezTo>
                    <a:pt x="192" y="257"/>
                    <a:pt x="257" y="205"/>
                    <a:pt x="257" y="137"/>
                  </a:cubicBezTo>
                  <a:cubicBezTo>
                    <a:pt x="257" y="56"/>
                    <a:pt x="192" y="1"/>
                    <a:pt x="124"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1114000" y="2975925"/>
              <a:ext cx="7050" cy="17250"/>
            </a:xfrm>
            <a:custGeom>
              <a:avLst/>
              <a:gdLst/>
              <a:ahLst/>
              <a:cxnLst/>
              <a:rect l="l" t="t" r="r" b="b"/>
              <a:pathLst>
                <a:path w="282" h="690" extrusionOk="0">
                  <a:moveTo>
                    <a:pt x="240" y="0"/>
                  </a:moveTo>
                  <a:cubicBezTo>
                    <a:pt x="192" y="0"/>
                    <a:pt x="109" y="101"/>
                    <a:pt x="68" y="217"/>
                  </a:cubicBezTo>
                  <a:cubicBezTo>
                    <a:pt x="0" y="366"/>
                    <a:pt x="162" y="690"/>
                    <a:pt x="162" y="690"/>
                  </a:cubicBezTo>
                  <a:cubicBezTo>
                    <a:pt x="162" y="690"/>
                    <a:pt x="282" y="107"/>
                    <a:pt x="269" y="26"/>
                  </a:cubicBezTo>
                  <a:cubicBezTo>
                    <a:pt x="263" y="8"/>
                    <a:pt x="253" y="0"/>
                    <a:pt x="240"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1113250" y="2975250"/>
              <a:ext cx="8550" cy="19950"/>
            </a:xfrm>
            <a:custGeom>
              <a:avLst/>
              <a:gdLst/>
              <a:ahLst/>
              <a:cxnLst/>
              <a:rect l="l" t="t" r="r" b="b"/>
              <a:pathLst>
                <a:path w="342" h="798" extrusionOk="0">
                  <a:moveTo>
                    <a:pt x="273" y="53"/>
                  </a:moveTo>
                  <a:lnTo>
                    <a:pt x="273" y="69"/>
                  </a:lnTo>
                  <a:cubicBezTo>
                    <a:pt x="286" y="108"/>
                    <a:pt x="231" y="406"/>
                    <a:pt x="179" y="636"/>
                  </a:cubicBezTo>
                  <a:cubicBezTo>
                    <a:pt x="137" y="513"/>
                    <a:pt x="82" y="338"/>
                    <a:pt x="111" y="257"/>
                  </a:cubicBezTo>
                  <a:cubicBezTo>
                    <a:pt x="163" y="134"/>
                    <a:pt x="244" y="53"/>
                    <a:pt x="273" y="53"/>
                  </a:cubicBezTo>
                  <a:close/>
                  <a:moveTo>
                    <a:pt x="273" y="1"/>
                  </a:moveTo>
                  <a:cubicBezTo>
                    <a:pt x="205" y="1"/>
                    <a:pt x="111" y="121"/>
                    <a:pt x="69" y="231"/>
                  </a:cubicBezTo>
                  <a:cubicBezTo>
                    <a:pt x="1" y="393"/>
                    <a:pt x="163" y="717"/>
                    <a:pt x="163" y="730"/>
                  </a:cubicBezTo>
                  <a:lnTo>
                    <a:pt x="205" y="798"/>
                  </a:lnTo>
                  <a:lnTo>
                    <a:pt x="218" y="717"/>
                  </a:lnTo>
                  <a:cubicBezTo>
                    <a:pt x="244" y="620"/>
                    <a:pt x="341" y="134"/>
                    <a:pt x="325" y="53"/>
                  </a:cubicBezTo>
                  <a:cubicBezTo>
                    <a:pt x="312" y="14"/>
                    <a:pt x="299" y="1"/>
                    <a:pt x="273"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1104600" y="2979350"/>
              <a:ext cx="9725" cy="15125"/>
            </a:xfrm>
            <a:custGeom>
              <a:avLst/>
              <a:gdLst/>
              <a:ahLst/>
              <a:cxnLst/>
              <a:rect l="l" t="t" r="r" b="b"/>
              <a:pathLst>
                <a:path w="389" h="605" extrusionOk="0">
                  <a:moveTo>
                    <a:pt x="65" y="1"/>
                  </a:moveTo>
                  <a:cubicBezTo>
                    <a:pt x="17" y="1"/>
                    <a:pt x="0" y="141"/>
                    <a:pt x="23" y="281"/>
                  </a:cubicBezTo>
                  <a:cubicBezTo>
                    <a:pt x="65" y="443"/>
                    <a:pt x="389" y="605"/>
                    <a:pt x="389" y="605"/>
                  </a:cubicBezTo>
                  <a:cubicBezTo>
                    <a:pt x="389" y="605"/>
                    <a:pt x="146" y="51"/>
                    <a:pt x="91" y="12"/>
                  </a:cubicBezTo>
                  <a:cubicBezTo>
                    <a:pt x="82" y="4"/>
                    <a:pt x="73" y="1"/>
                    <a:pt x="65"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1103875" y="2978575"/>
              <a:ext cx="11850" cy="17275"/>
            </a:xfrm>
            <a:custGeom>
              <a:avLst/>
              <a:gdLst/>
              <a:ahLst/>
              <a:cxnLst/>
              <a:rect l="l" t="t" r="r" b="b"/>
              <a:pathLst>
                <a:path w="474" h="691" extrusionOk="0">
                  <a:moveTo>
                    <a:pt x="94" y="56"/>
                  </a:moveTo>
                  <a:cubicBezTo>
                    <a:pt x="133" y="82"/>
                    <a:pt x="269" y="367"/>
                    <a:pt x="363" y="568"/>
                  </a:cubicBezTo>
                  <a:cubicBezTo>
                    <a:pt x="256" y="503"/>
                    <a:pt x="107" y="393"/>
                    <a:pt x="81" y="299"/>
                  </a:cubicBezTo>
                  <a:cubicBezTo>
                    <a:pt x="52" y="163"/>
                    <a:pt x="81" y="69"/>
                    <a:pt x="94" y="56"/>
                  </a:cubicBezTo>
                  <a:close/>
                  <a:moveTo>
                    <a:pt x="94" y="1"/>
                  </a:moveTo>
                  <a:cubicBezTo>
                    <a:pt x="81" y="1"/>
                    <a:pt x="68" y="1"/>
                    <a:pt x="52" y="30"/>
                  </a:cubicBezTo>
                  <a:cubicBezTo>
                    <a:pt x="13" y="69"/>
                    <a:pt x="0" y="192"/>
                    <a:pt x="26" y="312"/>
                  </a:cubicBezTo>
                  <a:cubicBezTo>
                    <a:pt x="68" y="487"/>
                    <a:pt x="392" y="649"/>
                    <a:pt x="405" y="649"/>
                  </a:cubicBezTo>
                  <a:lnTo>
                    <a:pt x="473" y="691"/>
                  </a:lnTo>
                  <a:lnTo>
                    <a:pt x="444" y="623"/>
                  </a:lnTo>
                  <a:cubicBezTo>
                    <a:pt x="405" y="529"/>
                    <a:pt x="201" y="69"/>
                    <a:pt x="133" y="17"/>
                  </a:cubicBezTo>
                  <a:cubicBezTo>
                    <a:pt x="120" y="1"/>
                    <a:pt x="107" y="1"/>
                    <a:pt x="94"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1095175" y="2990075"/>
              <a:ext cx="16825" cy="7800"/>
            </a:xfrm>
            <a:custGeom>
              <a:avLst/>
              <a:gdLst/>
              <a:ahLst/>
              <a:cxnLst/>
              <a:rect l="l" t="t" r="r" b="b"/>
              <a:pathLst>
                <a:path w="673" h="312" extrusionOk="0">
                  <a:moveTo>
                    <a:pt x="67" y="0"/>
                  </a:moveTo>
                  <a:cubicBezTo>
                    <a:pt x="1" y="0"/>
                    <a:pt x="69" y="141"/>
                    <a:pt x="199" y="244"/>
                  </a:cubicBezTo>
                  <a:cubicBezTo>
                    <a:pt x="260" y="298"/>
                    <a:pt x="381" y="312"/>
                    <a:pt x="485" y="312"/>
                  </a:cubicBezTo>
                  <a:cubicBezTo>
                    <a:pt x="586" y="312"/>
                    <a:pt x="672" y="299"/>
                    <a:pt x="672" y="299"/>
                  </a:cubicBezTo>
                  <a:cubicBezTo>
                    <a:pt x="672" y="299"/>
                    <a:pt x="157" y="1"/>
                    <a:pt x="76" y="1"/>
                  </a:cubicBezTo>
                  <a:cubicBezTo>
                    <a:pt x="73" y="0"/>
                    <a:pt x="69" y="0"/>
                    <a:pt x="67"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1095025" y="2989425"/>
              <a:ext cx="19000" cy="9100"/>
            </a:xfrm>
            <a:custGeom>
              <a:avLst/>
              <a:gdLst/>
              <a:ahLst/>
              <a:cxnLst/>
              <a:rect l="l" t="t" r="r" b="b"/>
              <a:pathLst>
                <a:path w="760" h="364" extrusionOk="0">
                  <a:moveTo>
                    <a:pt x="82" y="53"/>
                  </a:moveTo>
                  <a:cubicBezTo>
                    <a:pt x="137" y="53"/>
                    <a:pt x="393" y="189"/>
                    <a:pt x="597" y="312"/>
                  </a:cubicBezTo>
                  <a:lnTo>
                    <a:pt x="474" y="312"/>
                  </a:lnTo>
                  <a:cubicBezTo>
                    <a:pt x="354" y="312"/>
                    <a:pt x="260" y="296"/>
                    <a:pt x="218" y="257"/>
                  </a:cubicBezTo>
                  <a:cubicBezTo>
                    <a:pt x="111" y="163"/>
                    <a:pt x="69" y="69"/>
                    <a:pt x="82" y="53"/>
                  </a:cubicBezTo>
                  <a:close/>
                  <a:moveTo>
                    <a:pt x="82" y="1"/>
                  </a:moveTo>
                  <a:cubicBezTo>
                    <a:pt x="56" y="1"/>
                    <a:pt x="30" y="14"/>
                    <a:pt x="30" y="27"/>
                  </a:cubicBezTo>
                  <a:cubicBezTo>
                    <a:pt x="1" y="95"/>
                    <a:pt x="82" y="215"/>
                    <a:pt x="179" y="296"/>
                  </a:cubicBezTo>
                  <a:cubicBezTo>
                    <a:pt x="231" y="338"/>
                    <a:pt x="341" y="364"/>
                    <a:pt x="474" y="364"/>
                  </a:cubicBezTo>
                  <a:cubicBezTo>
                    <a:pt x="584" y="364"/>
                    <a:pt x="678" y="351"/>
                    <a:pt x="691" y="351"/>
                  </a:cubicBezTo>
                  <a:lnTo>
                    <a:pt x="759" y="338"/>
                  </a:lnTo>
                  <a:lnTo>
                    <a:pt x="691" y="296"/>
                  </a:lnTo>
                  <a:cubicBezTo>
                    <a:pt x="610" y="257"/>
                    <a:pt x="163" y="1"/>
                    <a:pt x="82"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1093750" y="3001575"/>
              <a:ext cx="18250" cy="6125"/>
            </a:xfrm>
            <a:custGeom>
              <a:avLst/>
              <a:gdLst/>
              <a:ahLst/>
              <a:cxnLst/>
              <a:rect l="l" t="t" r="r" b="b"/>
              <a:pathLst>
                <a:path w="730" h="245" extrusionOk="0">
                  <a:moveTo>
                    <a:pt x="729" y="1"/>
                  </a:moveTo>
                  <a:cubicBezTo>
                    <a:pt x="729" y="1"/>
                    <a:pt x="133" y="53"/>
                    <a:pt x="68" y="95"/>
                  </a:cubicBezTo>
                  <a:cubicBezTo>
                    <a:pt x="0" y="150"/>
                    <a:pt x="149" y="231"/>
                    <a:pt x="311" y="244"/>
                  </a:cubicBezTo>
                  <a:cubicBezTo>
                    <a:pt x="315" y="244"/>
                    <a:pt x="319" y="244"/>
                    <a:pt x="323" y="244"/>
                  </a:cubicBezTo>
                  <a:cubicBezTo>
                    <a:pt x="486" y="244"/>
                    <a:pt x="729" y="1"/>
                    <a:pt x="729"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1094375" y="3000525"/>
              <a:ext cx="19650" cy="7800"/>
            </a:xfrm>
            <a:custGeom>
              <a:avLst/>
              <a:gdLst/>
              <a:ahLst/>
              <a:cxnLst/>
              <a:rect l="l" t="t" r="r" b="b"/>
              <a:pathLst>
                <a:path w="786" h="312" extrusionOk="0">
                  <a:moveTo>
                    <a:pt x="636" y="69"/>
                  </a:moveTo>
                  <a:lnTo>
                    <a:pt x="636" y="69"/>
                  </a:lnTo>
                  <a:cubicBezTo>
                    <a:pt x="542" y="150"/>
                    <a:pt x="393" y="257"/>
                    <a:pt x="299" y="257"/>
                  </a:cubicBezTo>
                  <a:cubicBezTo>
                    <a:pt x="150" y="244"/>
                    <a:pt x="56" y="192"/>
                    <a:pt x="56" y="163"/>
                  </a:cubicBezTo>
                  <a:lnTo>
                    <a:pt x="69" y="163"/>
                  </a:lnTo>
                  <a:cubicBezTo>
                    <a:pt x="108" y="137"/>
                    <a:pt x="406" y="95"/>
                    <a:pt x="636" y="69"/>
                  </a:cubicBezTo>
                  <a:close/>
                  <a:moveTo>
                    <a:pt x="785" y="1"/>
                  </a:moveTo>
                  <a:lnTo>
                    <a:pt x="704" y="14"/>
                  </a:lnTo>
                  <a:cubicBezTo>
                    <a:pt x="610" y="14"/>
                    <a:pt x="108" y="69"/>
                    <a:pt x="27" y="124"/>
                  </a:cubicBezTo>
                  <a:cubicBezTo>
                    <a:pt x="1" y="137"/>
                    <a:pt x="1" y="176"/>
                    <a:pt x="1" y="176"/>
                  </a:cubicBezTo>
                  <a:cubicBezTo>
                    <a:pt x="14" y="244"/>
                    <a:pt x="163" y="299"/>
                    <a:pt x="286" y="312"/>
                  </a:cubicBezTo>
                  <a:lnTo>
                    <a:pt x="299" y="312"/>
                  </a:lnTo>
                  <a:cubicBezTo>
                    <a:pt x="474" y="312"/>
                    <a:pt x="717" y="69"/>
                    <a:pt x="730" y="56"/>
                  </a:cubicBezTo>
                  <a:lnTo>
                    <a:pt x="785"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1102225" y="3004575"/>
              <a:ext cx="12100" cy="13100"/>
            </a:xfrm>
            <a:custGeom>
              <a:avLst/>
              <a:gdLst/>
              <a:ahLst/>
              <a:cxnLst/>
              <a:rect l="l" t="t" r="r" b="b"/>
              <a:pathLst>
                <a:path w="484" h="524" extrusionOk="0">
                  <a:moveTo>
                    <a:pt x="484" y="1"/>
                  </a:moveTo>
                  <a:lnTo>
                    <a:pt x="484" y="1"/>
                  </a:lnTo>
                  <a:cubicBezTo>
                    <a:pt x="484" y="1"/>
                    <a:pt x="37" y="393"/>
                    <a:pt x="11" y="474"/>
                  </a:cubicBezTo>
                  <a:cubicBezTo>
                    <a:pt x="0" y="508"/>
                    <a:pt x="23" y="523"/>
                    <a:pt x="63" y="523"/>
                  </a:cubicBezTo>
                  <a:cubicBezTo>
                    <a:pt x="119" y="523"/>
                    <a:pt x="210" y="495"/>
                    <a:pt x="296" y="448"/>
                  </a:cubicBezTo>
                  <a:cubicBezTo>
                    <a:pt x="429" y="367"/>
                    <a:pt x="484" y="1"/>
                    <a:pt x="484"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1101850" y="3002875"/>
              <a:ext cx="13450" cy="15575"/>
            </a:xfrm>
            <a:custGeom>
              <a:avLst/>
              <a:gdLst/>
              <a:ahLst/>
              <a:cxnLst/>
              <a:rect l="l" t="t" r="r" b="b"/>
              <a:pathLst>
                <a:path w="538" h="623" extrusionOk="0">
                  <a:moveTo>
                    <a:pt x="457" y="150"/>
                  </a:moveTo>
                  <a:lnTo>
                    <a:pt x="457" y="150"/>
                  </a:lnTo>
                  <a:cubicBezTo>
                    <a:pt x="431" y="260"/>
                    <a:pt x="376" y="435"/>
                    <a:pt x="295" y="487"/>
                  </a:cubicBezTo>
                  <a:cubicBezTo>
                    <a:pt x="201" y="542"/>
                    <a:pt x="120" y="568"/>
                    <a:pt x="81" y="568"/>
                  </a:cubicBezTo>
                  <a:cubicBezTo>
                    <a:pt x="68" y="568"/>
                    <a:pt x="52" y="555"/>
                    <a:pt x="52" y="555"/>
                  </a:cubicBezTo>
                  <a:cubicBezTo>
                    <a:pt x="68" y="503"/>
                    <a:pt x="295" y="299"/>
                    <a:pt x="457" y="150"/>
                  </a:cubicBezTo>
                  <a:close/>
                  <a:moveTo>
                    <a:pt x="538" y="1"/>
                  </a:moveTo>
                  <a:lnTo>
                    <a:pt x="486" y="56"/>
                  </a:lnTo>
                  <a:cubicBezTo>
                    <a:pt x="405" y="124"/>
                    <a:pt x="39" y="461"/>
                    <a:pt x="0" y="529"/>
                  </a:cubicBezTo>
                  <a:cubicBezTo>
                    <a:pt x="0" y="555"/>
                    <a:pt x="0" y="584"/>
                    <a:pt x="13" y="584"/>
                  </a:cubicBezTo>
                  <a:cubicBezTo>
                    <a:pt x="26" y="610"/>
                    <a:pt x="39" y="623"/>
                    <a:pt x="81" y="623"/>
                  </a:cubicBezTo>
                  <a:cubicBezTo>
                    <a:pt x="149" y="623"/>
                    <a:pt x="243" y="584"/>
                    <a:pt x="324" y="542"/>
                  </a:cubicBezTo>
                  <a:cubicBezTo>
                    <a:pt x="473" y="448"/>
                    <a:pt x="525" y="82"/>
                    <a:pt x="525" y="69"/>
                  </a:cubicBezTo>
                  <a:lnTo>
                    <a:pt x="538"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1114950" y="3005950"/>
              <a:ext cx="7475" cy="17075"/>
            </a:xfrm>
            <a:custGeom>
              <a:avLst/>
              <a:gdLst/>
              <a:ahLst/>
              <a:cxnLst/>
              <a:rect l="l" t="t" r="r" b="b"/>
              <a:pathLst>
                <a:path w="299" h="683" extrusionOk="0">
                  <a:moveTo>
                    <a:pt x="124" y="1"/>
                  </a:moveTo>
                  <a:cubicBezTo>
                    <a:pt x="124" y="1"/>
                    <a:pt x="1" y="581"/>
                    <a:pt x="30" y="662"/>
                  </a:cubicBezTo>
                  <a:cubicBezTo>
                    <a:pt x="33" y="676"/>
                    <a:pt x="40" y="683"/>
                    <a:pt x="51" y="683"/>
                  </a:cubicBezTo>
                  <a:cubicBezTo>
                    <a:pt x="91" y="683"/>
                    <a:pt x="177" y="591"/>
                    <a:pt x="231" y="474"/>
                  </a:cubicBezTo>
                  <a:cubicBezTo>
                    <a:pt x="299" y="312"/>
                    <a:pt x="124" y="1"/>
                    <a:pt x="124"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1114325" y="3003925"/>
              <a:ext cx="8750" cy="19625"/>
            </a:xfrm>
            <a:custGeom>
              <a:avLst/>
              <a:gdLst/>
              <a:ahLst/>
              <a:cxnLst/>
              <a:rect l="l" t="t" r="r" b="b"/>
              <a:pathLst>
                <a:path w="350" h="785" extrusionOk="0">
                  <a:moveTo>
                    <a:pt x="162" y="163"/>
                  </a:moveTo>
                  <a:cubicBezTo>
                    <a:pt x="201" y="270"/>
                    <a:pt x="269" y="445"/>
                    <a:pt x="230" y="542"/>
                  </a:cubicBezTo>
                  <a:cubicBezTo>
                    <a:pt x="175" y="662"/>
                    <a:pt x="107" y="730"/>
                    <a:pt x="81" y="730"/>
                  </a:cubicBezTo>
                  <a:lnTo>
                    <a:pt x="68" y="730"/>
                  </a:lnTo>
                  <a:cubicBezTo>
                    <a:pt x="68" y="688"/>
                    <a:pt x="120" y="380"/>
                    <a:pt x="162" y="163"/>
                  </a:cubicBezTo>
                  <a:close/>
                  <a:moveTo>
                    <a:pt x="136" y="1"/>
                  </a:moveTo>
                  <a:lnTo>
                    <a:pt x="120" y="69"/>
                  </a:lnTo>
                  <a:cubicBezTo>
                    <a:pt x="107" y="163"/>
                    <a:pt x="0" y="662"/>
                    <a:pt x="26" y="743"/>
                  </a:cubicBezTo>
                  <a:cubicBezTo>
                    <a:pt x="26" y="769"/>
                    <a:pt x="55" y="785"/>
                    <a:pt x="81" y="785"/>
                  </a:cubicBezTo>
                  <a:cubicBezTo>
                    <a:pt x="149" y="785"/>
                    <a:pt x="230" y="675"/>
                    <a:pt x="282" y="555"/>
                  </a:cubicBezTo>
                  <a:cubicBezTo>
                    <a:pt x="350" y="393"/>
                    <a:pt x="175" y="82"/>
                    <a:pt x="175" y="69"/>
                  </a:cubicBezTo>
                  <a:lnTo>
                    <a:pt x="136"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1121775" y="3004575"/>
              <a:ext cx="10000" cy="15175"/>
            </a:xfrm>
            <a:custGeom>
              <a:avLst/>
              <a:gdLst/>
              <a:ahLst/>
              <a:cxnLst/>
              <a:rect l="l" t="t" r="r" b="b"/>
              <a:pathLst>
                <a:path w="400" h="607" extrusionOk="0">
                  <a:moveTo>
                    <a:pt x="0" y="1"/>
                  </a:moveTo>
                  <a:lnTo>
                    <a:pt x="0" y="1"/>
                  </a:lnTo>
                  <a:cubicBezTo>
                    <a:pt x="0" y="1"/>
                    <a:pt x="243" y="542"/>
                    <a:pt x="308" y="597"/>
                  </a:cubicBezTo>
                  <a:cubicBezTo>
                    <a:pt x="317" y="604"/>
                    <a:pt x="325" y="607"/>
                    <a:pt x="332" y="607"/>
                  </a:cubicBezTo>
                  <a:cubicBezTo>
                    <a:pt x="382" y="607"/>
                    <a:pt x="400" y="466"/>
                    <a:pt x="363" y="325"/>
                  </a:cubicBezTo>
                  <a:cubicBezTo>
                    <a:pt x="324" y="163"/>
                    <a:pt x="0" y="1"/>
                    <a:pt x="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1120375" y="3003275"/>
              <a:ext cx="11875" cy="17200"/>
            </a:xfrm>
            <a:custGeom>
              <a:avLst/>
              <a:gdLst/>
              <a:ahLst/>
              <a:cxnLst/>
              <a:rect l="l" t="t" r="r" b="b"/>
              <a:pathLst>
                <a:path w="475" h="688" extrusionOk="0">
                  <a:moveTo>
                    <a:pt x="121" y="121"/>
                  </a:moveTo>
                  <a:lnTo>
                    <a:pt x="121" y="121"/>
                  </a:lnTo>
                  <a:cubicBezTo>
                    <a:pt x="218" y="176"/>
                    <a:pt x="364" y="283"/>
                    <a:pt x="393" y="377"/>
                  </a:cubicBezTo>
                  <a:cubicBezTo>
                    <a:pt x="419" y="513"/>
                    <a:pt x="406" y="620"/>
                    <a:pt x="380" y="633"/>
                  </a:cubicBezTo>
                  <a:cubicBezTo>
                    <a:pt x="338" y="594"/>
                    <a:pt x="202" y="325"/>
                    <a:pt x="121" y="121"/>
                  </a:cubicBezTo>
                  <a:close/>
                  <a:moveTo>
                    <a:pt x="1" y="1"/>
                  </a:moveTo>
                  <a:lnTo>
                    <a:pt x="27" y="66"/>
                  </a:lnTo>
                  <a:cubicBezTo>
                    <a:pt x="69" y="163"/>
                    <a:pt x="283" y="620"/>
                    <a:pt x="351" y="675"/>
                  </a:cubicBezTo>
                  <a:cubicBezTo>
                    <a:pt x="364" y="675"/>
                    <a:pt x="380" y="688"/>
                    <a:pt x="380" y="688"/>
                  </a:cubicBezTo>
                  <a:cubicBezTo>
                    <a:pt x="393" y="688"/>
                    <a:pt x="419" y="675"/>
                    <a:pt x="432" y="662"/>
                  </a:cubicBezTo>
                  <a:cubicBezTo>
                    <a:pt x="461" y="620"/>
                    <a:pt x="474" y="487"/>
                    <a:pt x="445" y="364"/>
                  </a:cubicBezTo>
                  <a:cubicBezTo>
                    <a:pt x="406" y="202"/>
                    <a:pt x="82" y="40"/>
                    <a:pt x="69" y="27"/>
                  </a:cubicBez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1124125" y="3001050"/>
              <a:ext cx="16850" cy="7925"/>
            </a:xfrm>
            <a:custGeom>
              <a:avLst/>
              <a:gdLst/>
              <a:ahLst/>
              <a:cxnLst/>
              <a:rect l="l" t="t" r="r" b="b"/>
              <a:pathLst>
                <a:path w="674" h="317" extrusionOk="0">
                  <a:moveTo>
                    <a:pt x="236" y="1"/>
                  </a:moveTo>
                  <a:cubicBezTo>
                    <a:pt x="114" y="1"/>
                    <a:pt x="0" y="22"/>
                    <a:pt x="0" y="22"/>
                  </a:cubicBezTo>
                  <a:cubicBezTo>
                    <a:pt x="0" y="22"/>
                    <a:pt x="512" y="317"/>
                    <a:pt x="593" y="317"/>
                  </a:cubicBezTo>
                  <a:cubicBezTo>
                    <a:pt x="674" y="317"/>
                    <a:pt x="606" y="171"/>
                    <a:pt x="486" y="61"/>
                  </a:cubicBezTo>
                  <a:cubicBezTo>
                    <a:pt x="432" y="14"/>
                    <a:pt x="331" y="1"/>
                    <a:pt x="236"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1122100" y="3000200"/>
              <a:ext cx="18875" cy="9500"/>
            </a:xfrm>
            <a:custGeom>
              <a:avLst/>
              <a:gdLst/>
              <a:ahLst/>
              <a:cxnLst/>
              <a:rect l="l" t="t" r="r" b="b"/>
              <a:pathLst>
                <a:path w="755" h="380" extrusionOk="0">
                  <a:moveTo>
                    <a:pt x="295" y="56"/>
                  </a:moveTo>
                  <a:cubicBezTo>
                    <a:pt x="418" y="56"/>
                    <a:pt x="499" y="82"/>
                    <a:pt x="538" y="124"/>
                  </a:cubicBezTo>
                  <a:cubicBezTo>
                    <a:pt x="648" y="205"/>
                    <a:pt x="687" y="312"/>
                    <a:pt x="687" y="325"/>
                  </a:cubicBezTo>
                  <a:lnTo>
                    <a:pt x="674" y="325"/>
                  </a:lnTo>
                  <a:cubicBezTo>
                    <a:pt x="635" y="325"/>
                    <a:pt x="363" y="176"/>
                    <a:pt x="162" y="69"/>
                  </a:cubicBezTo>
                  <a:cubicBezTo>
                    <a:pt x="201" y="69"/>
                    <a:pt x="243" y="56"/>
                    <a:pt x="295" y="56"/>
                  </a:cubicBezTo>
                  <a:close/>
                  <a:moveTo>
                    <a:pt x="295" y="1"/>
                  </a:moveTo>
                  <a:cubicBezTo>
                    <a:pt x="175" y="1"/>
                    <a:pt x="81" y="27"/>
                    <a:pt x="81" y="27"/>
                  </a:cubicBezTo>
                  <a:lnTo>
                    <a:pt x="0" y="43"/>
                  </a:lnTo>
                  <a:lnTo>
                    <a:pt x="68" y="69"/>
                  </a:lnTo>
                  <a:cubicBezTo>
                    <a:pt x="162" y="124"/>
                    <a:pt x="593" y="380"/>
                    <a:pt x="674" y="380"/>
                  </a:cubicBezTo>
                  <a:cubicBezTo>
                    <a:pt x="700" y="380"/>
                    <a:pt x="729" y="367"/>
                    <a:pt x="742" y="338"/>
                  </a:cubicBezTo>
                  <a:cubicBezTo>
                    <a:pt x="755" y="286"/>
                    <a:pt x="674" y="163"/>
                    <a:pt x="580" y="82"/>
                  </a:cubicBezTo>
                  <a:cubicBezTo>
                    <a:pt x="525" y="27"/>
                    <a:pt x="431" y="1"/>
                    <a:pt x="295"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1124125" y="2991450"/>
              <a:ext cx="18250" cy="6100"/>
            </a:xfrm>
            <a:custGeom>
              <a:avLst/>
              <a:gdLst/>
              <a:ahLst/>
              <a:cxnLst/>
              <a:rect l="l" t="t" r="r" b="b"/>
              <a:pathLst>
                <a:path w="730" h="244" extrusionOk="0">
                  <a:moveTo>
                    <a:pt x="406" y="0"/>
                  </a:moveTo>
                  <a:cubicBezTo>
                    <a:pt x="244" y="0"/>
                    <a:pt x="0" y="244"/>
                    <a:pt x="0" y="244"/>
                  </a:cubicBezTo>
                  <a:cubicBezTo>
                    <a:pt x="0" y="244"/>
                    <a:pt x="593" y="176"/>
                    <a:pt x="661" y="134"/>
                  </a:cubicBezTo>
                  <a:cubicBezTo>
                    <a:pt x="729" y="95"/>
                    <a:pt x="580" y="14"/>
                    <a:pt x="418" y="1"/>
                  </a:cubicBezTo>
                  <a:cubicBezTo>
                    <a:pt x="414" y="1"/>
                    <a:pt x="410" y="0"/>
                    <a:pt x="406"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1122400" y="2990725"/>
              <a:ext cx="19650" cy="7800"/>
            </a:xfrm>
            <a:custGeom>
              <a:avLst/>
              <a:gdLst/>
              <a:ahLst/>
              <a:cxnLst/>
              <a:rect l="l" t="t" r="r" b="b"/>
              <a:pathLst>
                <a:path w="786" h="312" extrusionOk="0">
                  <a:moveTo>
                    <a:pt x="487" y="56"/>
                  </a:moveTo>
                  <a:cubicBezTo>
                    <a:pt x="623" y="69"/>
                    <a:pt x="717" y="124"/>
                    <a:pt x="717" y="137"/>
                  </a:cubicBezTo>
                  <a:cubicBezTo>
                    <a:pt x="675" y="163"/>
                    <a:pt x="380" y="205"/>
                    <a:pt x="150" y="231"/>
                  </a:cubicBezTo>
                  <a:cubicBezTo>
                    <a:pt x="231" y="163"/>
                    <a:pt x="364" y="56"/>
                    <a:pt x="474" y="56"/>
                  </a:cubicBezTo>
                  <a:close/>
                  <a:moveTo>
                    <a:pt x="474" y="0"/>
                  </a:moveTo>
                  <a:cubicBezTo>
                    <a:pt x="300" y="0"/>
                    <a:pt x="56" y="244"/>
                    <a:pt x="56" y="260"/>
                  </a:cubicBezTo>
                  <a:lnTo>
                    <a:pt x="1" y="312"/>
                  </a:lnTo>
                  <a:lnTo>
                    <a:pt x="69" y="299"/>
                  </a:lnTo>
                  <a:cubicBezTo>
                    <a:pt x="176" y="286"/>
                    <a:pt x="675" y="231"/>
                    <a:pt x="743" y="192"/>
                  </a:cubicBezTo>
                  <a:cubicBezTo>
                    <a:pt x="785" y="163"/>
                    <a:pt x="769" y="137"/>
                    <a:pt x="769" y="124"/>
                  </a:cubicBezTo>
                  <a:cubicBezTo>
                    <a:pt x="756" y="56"/>
                    <a:pt x="607" y="17"/>
                    <a:pt x="487" y="1"/>
                  </a:cubicBezTo>
                  <a:cubicBezTo>
                    <a:pt x="483" y="0"/>
                    <a:pt x="478" y="0"/>
                    <a:pt x="474"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1121775" y="2981275"/>
              <a:ext cx="12050" cy="13200"/>
            </a:xfrm>
            <a:custGeom>
              <a:avLst/>
              <a:gdLst/>
              <a:ahLst/>
              <a:cxnLst/>
              <a:rect l="l" t="t" r="r" b="b"/>
              <a:pathLst>
                <a:path w="482" h="528" extrusionOk="0">
                  <a:moveTo>
                    <a:pt x="424" y="0"/>
                  </a:moveTo>
                  <a:cubicBezTo>
                    <a:pt x="370" y="0"/>
                    <a:pt x="281" y="29"/>
                    <a:pt x="201" y="84"/>
                  </a:cubicBezTo>
                  <a:cubicBezTo>
                    <a:pt x="52" y="165"/>
                    <a:pt x="0" y="528"/>
                    <a:pt x="0" y="528"/>
                  </a:cubicBezTo>
                  <a:cubicBezTo>
                    <a:pt x="0" y="528"/>
                    <a:pt x="444" y="123"/>
                    <a:pt x="470" y="42"/>
                  </a:cubicBezTo>
                  <a:cubicBezTo>
                    <a:pt x="482" y="14"/>
                    <a:pt x="462" y="0"/>
                    <a:pt x="424"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1120700" y="2980600"/>
              <a:ext cx="13875" cy="15575"/>
            </a:xfrm>
            <a:custGeom>
              <a:avLst/>
              <a:gdLst/>
              <a:ahLst/>
              <a:cxnLst/>
              <a:rect l="l" t="t" r="r" b="b"/>
              <a:pathLst>
                <a:path w="555" h="623" extrusionOk="0">
                  <a:moveTo>
                    <a:pt x="487" y="56"/>
                  </a:moveTo>
                  <a:lnTo>
                    <a:pt x="487" y="69"/>
                  </a:lnTo>
                  <a:cubicBezTo>
                    <a:pt x="474" y="111"/>
                    <a:pt x="257" y="325"/>
                    <a:pt x="82" y="474"/>
                  </a:cubicBezTo>
                  <a:cubicBezTo>
                    <a:pt x="108" y="354"/>
                    <a:pt x="163" y="179"/>
                    <a:pt x="257" y="124"/>
                  </a:cubicBezTo>
                  <a:cubicBezTo>
                    <a:pt x="338" y="82"/>
                    <a:pt x="419" y="56"/>
                    <a:pt x="461" y="56"/>
                  </a:cubicBezTo>
                  <a:close/>
                  <a:moveTo>
                    <a:pt x="461" y="1"/>
                  </a:moveTo>
                  <a:cubicBezTo>
                    <a:pt x="406" y="1"/>
                    <a:pt x="312" y="30"/>
                    <a:pt x="231" y="82"/>
                  </a:cubicBezTo>
                  <a:cubicBezTo>
                    <a:pt x="82" y="179"/>
                    <a:pt x="14" y="529"/>
                    <a:pt x="14" y="542"/>
                  </a:cubicBezTo>
                  <a:lnTo>
                    <a:pt x="1" y="623"/>
                  </a:lnTo>
                  <a:lnTo>
                    <a:pt x="1" y="623"/>
                  </a:lnTo>
                  <a:lnTo>
                    <a:pt x="69" y="568"/>
                  </a:lnTo>
                  <a:cubicBezTo>
                    <a:pt x="137" y="503"/>
                    <a:pt x="513" y="163"/>
                    <a:pt x="542" y="82"/>
                  </a:cubicBezTo>
                  <a:cubicBezTo>
                    <a:pt x="555" y="56"/>
                    <a:pt x="542" y="43"/>
                    <a:pt x="542" y="30"/>
                  </a:cubicBezTo>
                  <a:cubicBezTo>
                    <a:pt x="529" y="17"/>
                    <a:pt x="500" y="1"/>
                    <a:pt x="461"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3" name="Google Shape;213;p2"/>
          <p:cNvGrpSpPr/>
          <p:nvPr/>
        </p:nvGrpSpPr>
        <p:grpSpPr>
          <a:xfrm>
            <a:off x="3500931" y="4608749"/>
            <a:ext cx="1856791" cy="372004"/>
            <a:chOff x="547325" y="3326225"/>
            <a:chExt cx="215625" cy="43200"/>
          </a:xfrm>
        </p:grpSpPr>
        <p:sp>
          <p:nvSpPr>
            <p:cNvPr id="214" name="Google Shape;214;p2"/>
            <p:cNvSpPr/>
            <p:nvPr/>
          </p:nvSpPr>
          <p:spPr>
            <a:xfrm>
              <a:off x="644825" y="3347850"/>
              <a:ext cx="28700" cy="18250"/>
            </a:xfrm>
            <a:custGeom>
              <a:avLst/>
              <a:gdLst/>
              <a:ahLst/>
              <a:cxnLst/>
              <a:rect l="l" t="t" r="r" b="b"/>
              <a:pathLst>
                <a:path w="1148" h="730" extrusionOk="0">
                  <a:moveTo>
                    <a:pt x="137" y="1"/>
                  </a:moveTo>
                  <a:lnTo>
                    <a:pt x="124" y="14"/>
                  </a:lnTo>
                  <a:lnTo>
                    <a:pt x="124" y="53"/>
                  </a:lnTo>
                  <a:cubicBezTo>
                    <a:pt x="137" y="69"/>
                    <a:pt x="124" y="95"/>
                    <a:pt x="108" y="95"/>
                  </a:cubicBezTo>
                  <a:cubicBezTo>
                    <a:pt x="82" y="134"/>
                    <a:pt x="43" y="163"/>
                    <a:pt x="14" y="202"/>
                  </a:cubicBezTo>
                  <a:lnTo>
                    <a:pt x="14" y="215"/>
                  </a:lnTo>
                  <a:cubicBezTo>
                    <a:pt x="1" y="231"/>
                    <a:pt x="14" y="257"/>
                    <a:pt x="43" y="257"/>
                  </a:cubicBezTo>
                  <a:cubicBezTo>
                    <a:pt x="56" y="270"/>
                    <a:pt x="69" y="270"/>
                    <a:pt x="82" y="270"/>
                  </a:cubicBezTo>
                  <a:lnTo>
                    <a:pt x="95" y="257"/>
                  </a:lnTo>
                  <a:cubicBezTo>
                    <a:pt x="108" y="257"/>
                    <a:pt x="124" y="270"/>
                    <a:pt x="137" y="283"/>
                  </a:cubicBezTo>
                  <a:cubicBezTo>
                    <a:pt x="150" y="296"/>
                    <a:pt x="176" y="296"/>
                    <a:pt x="205" y="296"/>
                  </a:cubicBezTo>
                  <a:cubicBezTo>
                    <a:pt x="218" y="296"/>
                    <a:pt x="244" y="312"/>
                    <a:pt x="244" y="325"/>
                  </a:cubicBezTo>
                  <a:cubicBezTo>
                    <a:pt x="257" y="338"/>
                    <a:pt x="257" y="338"/>
                    <a:pt x="257" y="351"/>
                  </a:cubicBezTo>
                  <a:lnTo>
                    <a:pt x="270" y="364"/>
                  </a:lnTo>
                  <a:lnTo>
                    <a:pt x="270" y="393"/>
                  </a:lnTo>
                  <a:cubicBezTo>
                    <a:pt x="270" y="406"/>
                    <a:pt x="286" y="432"/>
                    <a:pt x="299" y="445"/>
                  </a:cubicBezTo>
                  <a:cubicBezTo>
                    <a:pt x="312" y="474"/>
                    <a:pt x="312" y="487"/>
                    <a:pt x="325" y="500"/>
                  </a:cubicBezTo>
                  <a:cubicBezTo>
                    <a:pt x="338" y="500"/>
                    <a:pt x="351" y="513"/>
                    <a:pt x="367" y="513"/>
                  </a:cubicBezTo>
                  <a:cubicBezTo>
                    <a:pt x="380" y="513"/>
                    <a:pt x="393" y="513"/>
                    <a:pt x="393" y="526"/>
                  </a:cubicBezTo>
                  <a:lnTo>
                    <a:pt x="393" y="568"/>
                  </a:lnTo>
                  <a:lnTo>
                    <a:pt x="393" y="581"/>
                  </a:lnTo>
                  <a:lnTo>
                    <a:pt x="393" y="594"/>
                  </a:lnTo>
                  <a:cubicBezTo>
                    <a:pt x="406" y="607"/>
                    <a:pt x="406" y="620"/>
                    <a:pt x="393" y="636"/>
                  </a:cubicBezTo>
                  <a:cubicBezTo>
                    <a:pt x="393" y="662"/>
                    <a:pt x="380" y="688"/>
                    <a:pt x="367" y="717"/>
                  </a:cubicBezTo>
                  <a:lnTo>
                    <a:pt x="367" y="730"/>
                  </a:lnTo>
                  <a:lnTo>
                    <a:pt x="406" y="730"/>
                  </a:lnTo>
                  <a:cubicBezTo>
                    <a:pt x="406" y="717"/>
                    <a:pt x="406" y="717"/>
                    <a:pt x="419" y="701"/>
                  </a:cubicBezTo>
                  <a:lnTo>
                    <a:pt x="432" y="688"/>
                  </a:lnTo>
                  <a:cubicBezTo>
                    <a:pt x="419" y="662"/>
                    <a:pt x="432" y="620"/>
                    <a:pt x="448" y="594"/>
                  </a:cubicBezTo>
                  <a:lnTo>
                    <a:pt x="461" y="594"/>
                  </a:lnTo>
                  <a:cubicBezTo>
                    <a:pt x="461" y="607"/>
                    <a:pt x="474" y="636"/>
                    <a:pt x="461" y="662"/>
                  </a:cubicBezTo>
                  <a:cubicBezTo>
                    <a:pt x="461" y="675"/>
                    <a:pt x="448" y="688"/>
                    <a:pt x="432" y="701"/>
                  </a:cubicBezTo>
                  <a:lnTo>
                    <a:pt x="487" y="701"/>
                  </a:lnTo>
                  <a:cubicBezTo>
                    <a:pt x="487" y="688"/>
                    <a:pt x="487" y="688"/>
                    <a:pt x="500" y="675"/>
                  </a:cubicBezTo>
                  <a:lnTo>
                    <a:pt x="500" y="662"/>
                  </a:lnTo>
                  <a:lnTo>
                    <a:pt x="500" y="607"/>
                  </a:lnTo>
                  <a:lnTo>
                    <a:pt x="500" y="539"/>
                  </a:lnTo>
                  <a:cubicBezTo>
                    <a:pt x="500" y="539"/>
                    <a:pt x="500" y="513"/>
                    <a:pt x="513" y="500"/>
                  </a:cubicBezTo>
                  <a:lnTo>
                    <a:pt x="529" y="500"/>
                  </a:lnTo>
                  <a:cubicBezTo>
                    <a:pt x="586" y="500"/>
                    <a:pt x="654" y="542"/>
                    <a:pt x="716" y="542"/>
                  </a:cubicBezTo>
                  <a:cubicBezTo>
                    <a:pt x="725" y="542"/>
                    <a:pt x="734" y="541"/>
                    <a:pt x="743" y="539"/>
                  </a:cubicBezTo>
                  <a:cubicBezTo>
                    <a:pt x="785" y="539"/>
                    <a:pt x="824" y="526"/>
                    <a:pt x="853" y="500"/>
                  </a:cubicBezTo>
                  <a:lnTo>
                    <a:pt x="905" y="500"/>
                  </a:lnTo>
                  <a:cubicBezTo>
                    <a:pt x="905" y="500"/>
                    <a:pt x="918" y="513"/>
                    <a:pt x="918" y="526"/>
                  </a:cubicBezTo>
                  <a:lnTo>
                    <a:pt x="918" y="539"/>
                  </a:lnTo>
                  <a:lnTo>
                    <a:pt x="934" y="539"/>
                  </a:lnTo>
                  <a:lnTo>
                    <a:pt x="934" y="526"/>
                  </a:lnTo>
                  <a:cubicBezTo>
                    <a:pt x="934" y="513"/>
                    <a:pt x="947" y="513"/>
                    <a:pt x="960" y="513"/>
                  </a:cubicBezTo>
                  <a:cubicBezTo>
                    <a:pt x="947" y="526"/>
                    <a:pt x="947" y="526"/>
                    <a:pt x="960" y="539"/>
                  </a:cubicBezTo>
                  <a:lnTo>
                    <a:pt x="960" y="513"/>
                  </a:lnTo>
                  <a:lnTo>
                    <a:pt x="973" y="513"/>
                  </a:lnTo>
                  <a:cubicBezTo>
                    <a:pt x="973" y="513"/>
                    <a:pt x="986" y="513"/>
                    <a:pt x="986" y="500"/>
                  </a:cubicBezTo>
                  <a:cubicBezTo>
                    <a:pt x="999" y="500"/>
                    <a:pt x="986" y="487"/>
                    <a:pt x="999" y="487"/>
                  </a:cubicBezTo>
                  <a:cubicBezTo>
                    <a:pt x="1015" y="487"/>
                    <a:pt x="1015" y="500"/>
                    <a:pt x="1015" y="500"/>
                  </a:cubicBezTo>
                  <a:cubicBezTo>
                    <a:pt x="1028" y="513"/>
                    <a:pt x="1028" y="539"/>
                    <a:pt x="1041" y="539"/>
                  </a:cubicBezTo>
                  <a:lnTo>
                    <a:pt x="1041" y="555"/>
                  </a:lnTo>
                  <a:lnTo>
                    <a:pt x="1054" y="568"/>
                  </a:lnTo>
                  <a:lnTo>
                    <a:pt x="1054" y="581"/>
                  </a:lnTo>
                  <a:cubicBezTo>
                    <a:pt x="1067" y="607"/>
                    <a:pt x="1067" y="636"/>
                    <a:pt x="1067" y="662"/>
                  </a:cubicBezTo>
                  <a:cubicBezTo>
                    <a:pt x="1067" y="675"/>
                    <a:pt x="1067" y="688"/>
                    <a:pt x="1054" y="701"/>
                  </a:cubicBezTo>
                  <a:cubicBezTo>
                    <a:pt x="1054" y="717"/>
                    <a:pt x="1041" y="717"/>
                    <a:pt x="1041" y="717"/>
                  </a:cubicBezTo>
                  <a:cubicBezTo>
                    <a:pt x="1054" y="730"/>
                    <a:pt x="1080" y="730"/>
                    <a:pt x="1096" y="730"/>
                  </a:cubicBezTo>
                  <a:lnTo>
                    <a:pt x="1096" y="717"/>
                  </a:lnTo>
                  <a:cubicBezTo>
                    <a:pt x="1109" y="701"/>
                    <a:pt x="1122" y="701"/>
                    <a:pt x="1122" y="701"/>
                  </a:cubicBezTo>
                  <a:lnTo>
                    <a:pt x="1122" y="675"/>
                  </a:lnTo>
                  <a:lnTo>
                    <a:pt x="1122" y="649"/>
                  </a:lnTo>
                  <a:cubicBezTo>
                    <a:pt x="1135" y="636"/>
                    <a:pt x="1122" y="620"/>
                    <a:pt x="1122" y="607"/>
                  </a:cubicBezTo>
                  <a:cubicBezTo>
                    <a:pt x="1135" y="581"/>
                    <a:pt x="1148" y="568"/>
                    <a:pt x="1148" y="539"/>
                  </a:cubicBezTo>
                  <a:cubicBezTo>
                    <a:pt x="1148" y="526"/>
                    <a:pt x="1135" y="513"/>
                    <a:pt x="1135" y="513"/>
                  </a:cubicBezTo>
                  <a:lnTo>
                    <a:pt x="1135" y="500"/>
                  </a:lnTo>
                  <a:cubicBezTo>
                    <a:pt x="1148" y="474"/>
                    <a:pt x="1148" y="458"/>
                    <a:pt x="1135" y="445"/>
                  </a:cubicBezTo>
                  <a:lnTo>
                    <a:pt x="1135" y="432"/>
                  </a:lnTo>
                  <a:lnTo>
                    <a:pt x="1135" y="419"/>
                  </a:lnTo>
                  <a:lnTo>
                    <a:pt x="1135" y="406"/>
                  </a:lnTo>
                  <a:cubicBezTo>
                    <a:pt x="1135" y="393"/>
                    <a:pt x="1135" y="377"/>
                    <a:pt x="1122" y="364"/>
                  </a:cubicBezTo>
                  <a:lnTo>
                    <a:pt x="1122" y="325"/>
                  </a:lnTo>
                  <a:lnTo>
                    <a:pt x="1122" y="244"/>
                  </a:lnTo>
                  <a:cubicBezTo>
                    <a:pt x="1122" y="215"/>
                    <a:pt x="1122" y="202"/>
                    <a:pt x="1109" y="189"/>
                  </a:cubicBezTo>
                  <a:cubicBezTo>
                    <a:pt x="1096" y="163"/>
                    <a:pt x="1080" y="150"/>
                    <a:pt x="1054" y="134"/>
                  </a:cubicBezTo>
                  <a:cubicBezTo>
                    <a:pt x="1026" y="114"/>
                    <a:pt x="1000" y="108"/>
                    <a:pt x="971" y="108"/>
                  </a:cubicBezTo>
                  <a:cubicBezTo>
                    <a:pt x="943" y="108"/>
                    <a:pt x="913" y="114"/>
                    <a:pt x="879" y="121"/>
                  </a:cubicBezTo>
                  <a:cubicBezTo>
                    <a:pt x="837" y="134"/>
                    <a:pt x="798" y="134"/>
                    <a:pt x="756" y="150"/>
                  </a:cubicBezTo>
                  <a:lnTo>
                    <a:pt x="662" y="150"/>
                  </a:lnTo>
                  <a:cubicBezTo>
                    <a:pt x="623" y="150"/>
                    <a:pt x="581" y="134"/>
                    <a:pt x="542" y="134"/>
                  </a:cubicBezTo>
                  <a:cubicBezTo>
                    <a:pt x="461" y="121"/>
                    <a:pt x="380" y="108"/>
                    <a:pt x="299" y="95"/>
                  </a:cubicBezTo>
                  <a:lnTo>
                    <a:pt x="270" y="95"/>
                  </a:lnTo>
                  <a:cubicBezTo>
                    <a:pt x="257" y="95"/>
                    <a:pt x="257" y="82"/>
                    <a:pt x="244" y="82"/>
                  </a:cubicBezTo>
                  <a:lnTo>
                    <a:pt x="218" y="82"/>
                  </a:lnTo>
                  <a:lnTo>
                    <a:pt x="218" y="69"/>
                  </a:lnTo>
                  <a:cubicBezTo>
                    <a:pt x="205" y="53"/>
                    <a:pt x="176" y="53"/>
                    <a:pt x="176" y="53"/>
                  </a:cubicBezTo>
                  <a:lnTo>
                    <a:pt x="163" y="40"/>
                  </a:lnTo>
                  <a:lnTo>
                    <a:pt x="163" y="14"/>
                  </a:lnTo>
                  <a:cubicBezTo>
                    <a:pt x="150" y="14"/>
                    <a:pt x="150" y="27"/>
                    <a:pt x="150" y="40"/>
                  </a:cubicBezTo>
                  <a:lnTo>
                    <a:pt x="137" y="27"/>
                  </a:lnTo>
                  <a:cubicBezTo>
                    <a:pt x="137" y="14"/>
                    <a:pt x="137" y="1"/>
                    <a:pt x="15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689700" y="3342425"/>
              <a:ext cx="25725" cy="17925"/>
            </a:xfrm>
            <a:custGeom>
              <a:avLst/>
              <a:gdLst/>
              <a:ahLst/>
              <a:cxnLst/>
              <a:rect l="l" t="t" r="r" b="b"/>
              <a:pathLst>
                <a:path w="1029" h="717" extrusionOk="0">
                  <a:moveTo>
                    <a:pt x="1002" y="163"/>
                  </a:moveTo>
                  <a:cubicBezTo>
                    <a:pt x="1015" y="163"/>
                    <a:pt x="1015" y="176"/>
                    <a:pt x="1015" y="176"/>
                  </a:cubicBezTo>
                  <a:cubicBezTo>
                    <a:pt x="1002" y="218"/>
                    <a:pt x="1002" y="257"/>
                    <a:pt x="1002" y="299"/>
                  </a:cubicBezTo>
                  <a:cubicBezTo>
                    <a:pt x="986" y="338"/>
                    <a:pt x="986" y="380"/>
                    <a:pt x="973" y="432"/>
                  </a:cubicBezTo>
                  <a:cubicBezTo>
                    <a:pt x="973" y="419"/>
                    <a:pt x="973" y="406"/>
                    <a:pt x="960" y="393"/>
                  </a:cubicBezTo>
                  <a:cubicBezTo>
                    <a:pt x="960" y="351"/>
                    <a:pt x="973" y="325"/>
                    <a:pt x="973" y="286"/>
                  </a:cubicBezTo>
                  <a:cubicBezTo>
                    <a:pt x="973" y="257"/>
                    <a:pt x="986" y="244"/>
                    <a:pt x="986" y="218"/>
                  </a:cubicBezTo>
                  <a:cubicBezTo>
                    <a:pt x="1002" y="205"/>
                    <a:pt x="1002" y="176"/>
                    <a:pt x="1002" y="163"/>
                  </a:cubicBezTo>
                  <a:close/>
                  <a:moveTo>
                    <a:pt x="597" y="1"/>
                  </a:moveTo>
                  <a:cubicBezTo>
                    <a:pt x="529" y="1"/>
                    <a:pt x="461" y="14"/>
                    <a:pt x="393" y="14"/>
                  </a:cubicBezTo>
                  <a:lnTo>
                    <a:pt x="325" y="14"/>
                  </a:lnTo>
                  <a:cubicBezTo>
                    <a:pt x="299" y="27"/>
                    <a:pt x="273" y="27"/>
                    <a:pt x="257" y="43"/>
                  </a:cubicBezTo>
                  <a:cubicBezTo>
                    <a:pt x="231" y="56"/>
                    <a:pt x="205" y="82"/>
                    <a:pt x="192" y="108"/>
                  </a:cubicBezTo>
                  <a:cubicBezTo>
                    <a:pt x="176" y="150"/>
                    <a:pt x="163" y="189"/>
                    <a:pt x="150" y="218"/>
                  </a:cubicBezTo>
                  <a:cubicBezTo>
                    <a:pt x="137" y="231"/>
                    <a:pt x="137" y="231"/>
                    <a:pt x="124" y="244"/>
                  </a:cubicBezTo>
                  <a:cubicBezTo>
                    <a:pt x="111" y="270"/>
                    <a:pt x="111" y="299"/>
                    <a:pt x="111" y="325"/>
                  </a:cubicBezTo>
                  <a:cubicBezTo>
                    <a:pt x="111" y="351"/>
                    <a:pt x="95" y="393"/>
                    <a:pt x="69" y="406"/>
                  </a:cubicBezTo>
                  <a:lnTo>
                    <a:pt x="56" y="406"/>
                  </a:lnTo>
                  <a:cubicBezTo>
                    <a:pt x="56" y="397"/>
                    <a:pt x="50" y="388"/>
                    <a:pt x="46" y="388"/>
                  </a:cubicBezTo>
                  <a:cubicBezTo>
                    <a:pt x="44" y="388"/>
                    <a:pt x="43" y="389"/>
                    <a:pt x="43" y="393"/>
                  </a:cubicBezTo>
                  <a:lnTo>
                    <a:pt x="30" y="393"/>
                  </a:lnTo>
                  <a:lnTo>
                    <a:pt x="30" y="419"/>
                  </a:lnTo>
                  <a:cubicBezTo>
                    <a:pt x="30" y="419"/>
                    <a:pt x="30" y="432"/>
                    <a:pt x="43" y="432"/>
                  </a:cubicBezTo>
                  <a:lnTo>
                    <a:pt x="43" y="448"/>
                  </a:lnTo>
                  <a:lnTo>
                    <a:pt x="43" y="461"/>
                  </a:lnTo>
                  <a:cubicBezTo>
                    <a:pt x="43" y="461"/>
                    <a:pt x="30" y="474"/>
                    <a:pt x="30" y="487"/>
                  </a:cubicBezTo>
                  <a:cubicBezTo>
                    <a:pt x="14" y="487"/>
                    <a:pt x="14" y="500"/>
                    <a:pt x="30" y="513"/>
                  </a:cubicBezTo>
                  <a:cubicBezTo>
                    <a:pt x="30" y="529"/>
                    <a:pt x="30" y="529"/>
                    <a:pt x="43" y="542"/>
                  </a:cubicBezTo>
                  <a:cubicBezTo>
                    <a:pt x="43" y="542"/>
                    <a:pt x="43" y="555"/>
                    <a:pt x="30" y="568"/>
                  </a:cubicBezTo>
                  <a:lnTo>
                    <a:pt x="30" y="610"/>
                  </a:lnTo>
                  <a:cubicBezTo>
                    <a:pt x="14" y="623"/>
                    <a:pt x="1" y="636"/>
                    <a:pt x="1" y="649"/>
                  </a:cubicBezTo>
                  <a:lnTo>
                    <a:pt x="14" y="662"/>
                  </a:lnTo>
                  <a:cubicBezTo>
                    <a:pt x="14" y="676"/>
                    <a:pt x="23" y="679"/>
                    <a:pt x="35" y="679"/>
                  </a:cubicBezTo>
                  <a:cubicBezTo>
                    <a:pt x="47" y="679"/>
                    <a:pt x="62" y="675"/>
                    <a:pt x="69" y="675"/>
                  </a:cubicBezTo>
                  <a:lnTo>
                    <a:pt x="82" y="662"/>
                  </a:lnTo>
                  <a:lnTo>
                    <a:pt x="95" y="649"/>
                  </a:lnTo>
                  <a:cubicBezTo>
                    <a:pt x="111" y="636"/>
                    <a:pt x="124" y="636"/>
                    <a:pt x="124" y="623"/>
                  </a:cubicBezTo>
                  <a:cubicBezTo>
                    <a:pt x="137" y="623"/>
                    <a:pt x="137" y="610"/>
                    <a:pt x="137" y="610"/>
                  </a:cubicBezTo>
                  <a:lnTo>
                    <a:pt x="150" y="594"/>
                  </a:lnTo>
                  <a:cubicBezTo>
                    <a:pt x="150" y="594"/>
                    <a:pt x="150" y="581"/>
                    <a:pt x="163" y="581"/>
                  </a:cubicBezTo>
                  <a:cubicBezTo>
                    <a:pt x="176" y="568"/>
                    <a:pt x="176" y="555"/>
                    <a:pt x="176" y="542"/>
                  </a:cubicBezTo>
                  <a:lnTo>
                    <a:pt x="176" y="487"/>
                  </a:lnTo>
                  <a:lnTo>
                    <a:pt x="205" y="487"/>
                  </a:lnTo>
                  <a:cubicBezTo>
                    <a:pt x="212" y="490"/>
                    <a:pt x="219" y="492"/>
                    <a:pt x="226" y="492"/>
                  </a:cubicBezTo>
                  <a:cubicBezTo>
                    <a:pt x="244" y="492"/>
                    <a:pt x="261" y="480"/>
                    <a:pt x="273" y="461"/>
                  </a:cubicBezTo>
                  <a:cubicBezTo>
                    <a:pt x="273" y="474"/>
                    <a:pt x="286" y="487"/>
                    <a:pt x="299" y="487"/>
                  </a:cubicBezTo>
                  <a:lnTo>
                    <a:pt x="312" y="500"/>
                  </a:lnTo>
                  <a:cubicBezTo>
                    <a:pt x="325" y="555"/>
                    <a:pt x="312" y="594"/>
                    <a:pt x="299" y="636"/>
                  </a:cubicBezTo>
                  <a:cubicBezTo>
                    <a:pt x="286" y="649"/>
                    <a:pt x="286" y="662"/>
                    <a:pt x="273" y="675"/>
                  </a:cubicBezTo>
                  <a:cubicBezTo>
                    <a:pt x="282" y="675"/>
                    <a:pt x="290" y="682"/>
                    <a:pt x="303" y="682"/>
                  </a:cubicBezTo>
                  <a:cubicBezTo>
                    <a:pt x="309" y="682"/>
                    <a:pt x="316" y="680"/>
                    <a:pt x="325" y="675"/>
                  </a:cubicBezTo>
                  <a:lnTo>
                    <a:pt x="325" y="662"/>
                  </a:lnTo>
                  <a:lnTo>
                    <a:pt x="338" y="662"/>
                  </a:lnTo>
                  <a:lnTo>
                    <a:pt x="338" y="636"/>
                  </a:lnTo>
                  <a:cubicBezTo>
                    <a:pt x="354" y="623"/>
                    <a:pt x="354" y="610"/>
                    <a:pt x="354" y="594"/>
                  </a:cubicBezTo>
                  <a:cubicBezTo>
                    <a:pt x="354" y="568"/>
                    <a:pt x="354" y="542"/>
                    <a:pt x="367" y="529"/>
                  </a:cubicBezTo>
                  <a:cubicBezTo>
                    <a:pt x="380" y="542"/>
                    <a:pt x="380" y="555"/>
                    <a:pt x="380" y="568"/>
                  </a:cubicBezTo>
                  <a:cubicBezTo>
                    <a:pt x="393" y="594"/>
                    <a:pt x="393" y="623"/>
                    <a:pt x="380" y="636"/>
                  </a:cubicBezTo>
                  <a:cubicBezTo>
                    <a:pt x="380" y="649"/>
                    <a:pt x="367" y="649"/>
                    <a:pt x="367" y="662"/>
                  </a:cubicBezTo>
                  <a:lnTo>
                    <a:pt x="419" y="662"/>
                  </a:lnTo>
                  <a:cubicBezTo>
                    <a:pt x="419" y="649"/>
                    <a:pt x="435" y="649"/>
                    <a:pt x="435" y="649"/>
                  </a:cubicBezTo>
                  <a:lnTo>
                    <a:pt x="435" y="636"/>
                  </a:lnTo>
                  <a:cubicBezTo>
                    <a:pt x="435" y="610"/>
                    <a:pt x="419" y="594"/>
                    <a:pt x="419" y="568"/>
                  </a:cubicBezTo>
                  <a:lnTo>
                    <a:pt x="419" y="542"/>
                  </a:lnTo>
                  <a:lnTo>
                    <a:pt x="419" y="513"/>
                  </a:lnTo>
                  <a:cubicBezTo>
                    <a:pt x="419" y="500"/>
                    <a:pt x="419" y="487"/>
                    <a:pt x="406" y="487"/>
                  </a:cubicBezTo>
                  <a:lnTo>
                    <a:pt x="406" y="461"/>
                  </a:lnTo>
                  <a:lnTo>
                    <a:pt x="406" y="432"/>
                  </a:lnTo>
                  <a:cubicBezTo>
                    <a:pt x="419" y="419"/>
                    <a:pt x="435" y="419"/>
                    <a:pt x="435" y="406"/>
                  </a:cubicBezTo>
                  <a:lnTo>
                    <a:pt x="461" y="406"/>
                  </a:lnTo>
                  <a:cubicBezTo>
                    <a:pt x="500" y="406"/>
                    <a:pt x="555" y="419"/>
                    <a:pt x="597" y="432"/>
                  </a:cubicBezTo>
                  <a:cubicBezTo>
                    <a:pt x="610" y="432"/>
                    <a:pt x="610" y="448"/>
                    <a:pt x="623" y="448"/>
                  </a:cubicBezTo>
                  <a:lnTo>
                    <a:pt x="704" y="448"/>
                  </a:lnTo>
                  <a:cubicBezTo>
                    <a:pt x="712" y="443"/>
                    <a:pt x="721" y="441"/>
                    <a:pt x="731" y="441"/>
                  </a:cubicBezTo>
                  <a:cubicBezTo>
                    <a:pt x="754" y="441"/>
                    <a:pt x="780" y="452"/>
                    <a:pt x="798" y="461"/>
                  </a:cubicBezTo>
                  <a:lnTo>
                    <a:pt x="798" y="500"/>
                  </a:lnTo>
                  <a:lnTo>
                    <a:pt x="811" y="487"/>
                  </a:lnTo>
                  <a:cubicBezTo>
                    <a:pt x="824" y="487"/>
                    <a:pt x="824" y="474"/>
                    <a:pt x="824" y="474"/>
                  </a:cubicBezTo>
                  <a:lnTo>
                    <a:pt x="840" y="474"/>
                  </a:lnTo>
                  <a:lnTo>
                    <a:pt x="840" y="487"/>
                  </a:lnTo>
                  <a:cubicBezTo>
                    <a:pt x="853" y="542"/>
                    <a:pt x="853" y="594"/>
                    <a:pt x="824" y="636"/>
                  </a:cubicBezTo>
                  <a:cubicBezTo>
                    <a:pt x="824" y="662"/>
                    <a:pt x="811" y="675"/>
                    <a:pt x="798" y="691"/>
                  </a:cubicBezTo>
                  <a:cubicBezTo>
                    <a:pt x="798" y="704"/>
                    <a:pt x="798" y="704"/>
                    <a:pt x="811" y="704"/>
                  </a:cubicBezTo>
                  <a:cubicBezTo>
                    <a:pt x="824" y="704"/>
                    <a:pt x="840" y="704"/>
                    <a:pt x="840" y="691"/>
                  </a:cubicBezTo>
                  <a:lnTo>
                    <a:pt x="866" y="691"/>
                  </a:lnTo>
                  <a:lnTo>
                    <a:pt x="866" y="675"/>
                  </a:lnTo>
                  <a:cubicBezTo>
                    <a:pt x="866" y="662"/>
                    <a:pt x="866" y="649"/>
                    <a:pt x="879" y="636"/>
                  </a:cubicBezTo>
                  <a:cubicBezTo>
                    <a:pt x="879" y="623"/>
                    <a:pt x="905" y="500"/>
                    <a:pt x="905" y="500"/>
                  </a:cubicBezTo>
                  <a:cubicBezTo>
                    <a:pt x="921" y="500"/>
                    <a:pt x="921" y="513"/>
                    <a:pt x="921" y="513"/>
                  </a:cubicBezTo>
                  <a:cubicBezTo>
                    <a:pt x="921" y="529"/>
                    <a:pt x="934" y="542"/>
                    <a:pt x="934" y="542"/>
                  </a:cubicBezTo>
                  <a:cubicBezTo>
                    <a:pt x="947" y="568"/>
                    <a:pt x="947" y="581"/>
                    <a:pt x="947" y="610"/>
                  </a:cubicBezTo>
                  <a:lnTo>
                    <a:pt x="947" y="623"/>
                  </a:lnTo>
                  <a:lnTo>
                    <a:pt x="947" y="649"/>
                  </a:lnTo>
                  <a:lnTo>
                    <a:pt x="947" y="691"/>
                  </a:lnTo>
                  <a:cubicBezTo>
                    <a:pt x="934" y="691"/>
                    <a:pt x="934" y="704"/>
                    <a:pt x="934" y="717"/>
                  </a:cubicBezTo>
                  <a:lnTo>
                    <a:pt x="973" y="704"/>
                  </a:lnTo>
                  <a:cubicBezTo>
                    <a:pt x="986" y="704"/>
                    <a:pt x="986" y="691"/>
                    <a:pt x="986" y="691"/>
                  </a:cubicBezTo>
                  <a:lnTo>
                    <a:pt x="1002" y="691"/>
                  </a:lnTo>
                  <a:lnTo>
                    <a:pt x="1002" y="675"/>
                  </a:lnTo>
                  <a:cubicBezTo>
                    <a:pt x="986" y="662"/>
                    <a:pt x="986" y="649"/>
                    <a:pt x="986" y="636"/>
                  </a:cubicBezTo>
                  <a:lnTo>
                    <a:pt x="986" y="568"/>
                  </a:lnTo>
                  <a:cubicBezTo>
                    <a:pt x="986" y="555"/>
                    <a:pt x="1002" y="542"/>
                    <a:pt x="1002" y="542"/>
                  </a:cubicBezTo>
                  <a:lnTo>
                    <a:pt x="1002" y="500"/>
                  </a:lnTo>
                  <a:lnTo>
                    <a:pt x="1015" y="487"/>
                  </a:lnTo>
                  <a:cubicBezTo>
                    <a:pt x="1015" y="461"/>
                    <a:pt x="1028" y="432"/>
                    <a:pt x="1015" y="419"/>
                  </a:cubicBezTo>
                  <a:cubicBezTo>
                    <a:pt x="1015" y="393"/>
                    <a:pt x="1002" y="367"/>
                    <a:pt x="1002" y="338"/>
                  </a:cubicBezTo>
                  <a:cubicBezTo>
                    <a:pt x="1002" y="325"/>
                    <a:pt x="1015" y="299"/>
                    <a:pt x="1015" y="286"/>
                  </a:cubicBezTo>
                  <a:cubicBezTo>
                    <a:pt x="1028" y="244"/>
                    <a:pt x="1028" y="218"/>
                    <a:pt x="1028" y="189"/>
                  </a:cubicBezTo>
                  <a:cubicBezTo>
                    <a:pt x="1028" y="163"/>
                    <a:pt x="1028" y="124"/>
                    <a:pt x="1015" y="95"/>
                  </a:cubicBezTo>
                  <a:cubicBezTo>
                    <a:pt x="1015" y="69"/>
                    <a:pt x="986" y="43"/>
                    <a:pt x="960" y="27"/>
                  </a:cubicBezTo>
                  <a:cubicBezTo>
                    <a:pt x="941" y="7"/>
                    <a:pt x="917" y="1"/>
                    <a:pt x="892" y="1"/>
                  </a:cubicBezTo>
                  <a:cubicBezTo>
                    <a:pt x="866" y="1"/>
                    <a:pt x="838" y="7"/>
                    <a:pt x="811" y="14"/>
                  </a:cubicBezTo>
                  <a:cubicBezTo>
                    <a:pt x="743" y="14"/>
                    <a:pt x="678" y="14"/>
                    <a:pt x="597"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731900" y="3330925"/>
              <a:ext cx="31050" cy="22300"/>
            </a:xfrm>
            <a:custGeom>
              <a:avLst/>
              <a:gdLst/>
              <a:ahLst/>
              <a:cxnLst/>
              <a:rect l="l" t="t" r="r" b="b"/>
              <a:pathLst>
                <a:path w="1242" h="892" extrusionOk="0">
                  <a:moveTo>
                    <a:pt x="879" y="1"/>
                  </a:moveTo>
                  <a:lnTo>
                    <a:pt x="879" y="17"/>
                  </a:lnTo>
                  <a:cubicBezTo>
                    <a:pt x="866" y="30"/>
                    <a:pt x="879" y="56"/>
                    <a:pt x="879" y="69"/>
                  </a:cubicBezTo>
                  <a:cubicBezTo>
                    <a:pt x="879" y="82"/>
                    <a:pt x="892" y="98"/>
                    <a:pt x="905" y="98"/>
                  </a:cubicBezTo>
                  <a:cubicBezTo>
                    <a:pt x="918" y="111"/>
                    <a:pt x="934" y="111"/>
                    <a:pt x="947" y="111"/>
                  </a:cubicBezTo>
                  <a:cubicBezTo>
                    <a:pt x="947" y="111"/>
                    <a:pt x="947" y="124"/>
                    <a:pt x="934" y="124"/>
                  </a:cubicBezTo>
                  <a:lnTo>
                    <a:pt x="892" y="124"/>
                  </a:lnTo>
                  <a:cubicBezTo>
                    <a:pt x="888" y="120"/>
                    <a:pt x="883" y="118"/>
                    <a:pt x="879" y="118"/>
                  </a:cubicBezTo>
                  <a:cubicBezTo>
                    <a:pt x="870" y="118"/>
                    <a:pt x="862" y="124"/>
                    <a:pt x="853" y="124"/>
                  </a:cubicBezTo>
                  <a:lnTo>
                    <a:pt x="743" y="124"/>
                  </a:lnTo>
                  <a:cubicBezTo>
                    <a:pt x="743" y="124"/>
                    <a:pt x="730" y="124"/>
                    <a:pt x="717" y="137"/>
                  </a:cubicBezTo>
                  <a:lnTo>
                    <a:pt x="691" y="137"/>
                  </a:lnTo>
                  <a:cubicBezTo>
                    <a:pt x="683" y="143"/>
                    <a:pt x="672" y="147"/>
                    <a:pt x="661" y="147"/>
                  </a:cubicBezTo>
                  <a:cubicBezTo>
                    <a:pt x="649" y="147"/>
                    <a:pt x="636" y="143"/>
                    <a:pt x="623" y="137"/>
                  </a:cubicBezTo>
                  <a:lnTo>
                    <a:pt x="432" y="137"/>
                  </a:lnTo>
                  <a:cubicBezTo>
                    <a:pt x="406" y="137"/>
                    <a:pt x="380" y="137"/>
                    <a:pt x="351" y="124"/>
                  </a:cubicBezTo>
                  <a:lnTo>
                    <a:pt x="312" y="124"/>
                  </a:lnTo>
                  <a:cubicBezTo>
                    <a:pt x="299" y="124"/>
                    <a:pt x="286" y="111"/>
                    <a:pt x="270" y="111"/>
                  </a:cubicBezTo>
                  <a:lnTo>
                    <a:pt x="231" y="111"/>
                  </a:lnTo>
                  <a:cubicBezTo>
                    <a:pt x="218" y="98"/>
                    <a:pt x="205" y="98"/>
                    <a:pt x="176" y="98"/>
                  </a:cubicBezTo>
                  <a:cubicBezTo>
                    <a:pt x="163" y="98"/>
                    <a:pt x="150" y="82"/>
                    <a:pt x="124" y="82"/>
                  </a:cubicBezTo>
                  <a:lnTo>
                    <a:pt x="95" y="98"/>
                  </a:lnTo>
                  <a:cubicBezTo>
                    <a:pt x="95" y="111"/>
                    <a:pt x="82" y="124"/>
                    <a:pt x="82" y="124"/>
                  </a:cubicBezTo>
                  <a:cubicBezTo>
                    <a:pt x="69" y="137"/>
                    <a:pt x="43" y="163"/>
                    <a:pt x="27" y="179"/>
                  </a:cubicBezTo>
                  <a:cubicBezTo>
                    <a:pt x="14" y="205"/>
                    <a:pt x="14" y="231"/>
                    <a:pt x="14" y="244"/>
                  </a:cubicBezTo>
                  <a:cubicBezTo>
                    <a:pt x="27" y="286"/>
                    <a:pt x="27" y="312"/>
                    <a:pt x="27" y="354"/>
                  </a:cubicBezTo>
                  <a:lnTo>
                    <a:pt x="27" y="461"/>
                  </a:lnTo>
                  <a:cubicBezTo>
                    <a:pt x="14" y="474"/>
                    <a:pt x="14" y="487"/>
                    <a:pt x="14" y="503"/>
                  </a:cubicBezTo>
                  <a:cubicBezTo>
                    <a:pt x="1" y="529"/>
                    <a:pt x="14" y="555"/>
                    <a:pt x="14" y="584"/>
                  </a:cubicBezTo>
                  <a:cubicBezTo>
                    <a:pt x="14" y="597"/>
                    <a:pt x="14" y="623"/>
                    <a:pt x="27" y="623"/>
                  </a:cubicBezTo>
                  <a:lnTo>
                    <a:pt x="43" y="597"/>
                  </a:lnTo>
                  <a:lnTo>
                    <a:pt x="43" y="555"/>
                  </a:lnTo>
                  <a:lnTo>
                    <a:pt x="43" y="422"/>
                  </a:lnTo>
                  <a:cubicBezTo>
                    <a:pt x="82" y="474"/>
                    <a:pt x="95" y="542"/>
                    <a:pt x="69" y="597"/>
                  </a:cubicBezTo>
                  <a:cubicBezTo>
                    <a:pt x="56" y="610"/>
                    <a:pt x="56" y="623"/>
                    <a:pt x="56" y="623"/>
                  </a:cubicBezTo>
                  <a:lnTo>
                    <a:pt x="69" y="636"/>
                  </a:lnTo>
                  <a:cubicBezTo>
                    <a:pt x="82" y="649"/>
                    <a:pt x="82" y="678"/>
                    <a:pt x="82" y="691"/>
                  </a:cubicBezTo>
                  <a:cubicBezTo>
                    <a:pt x="82" y="717"/>
                    <a:pt x="95" y="746"/>
                    <a:pt x="95" y="772"/>
                  </a:cubicBezTo>
                  <a:cubicBezTo>
                    <a:pt x="108" y="798"/>
                    <a:pt x="108" y="827"/>
                    <a:pt x="82" y="853"/>
                  </a:cubicBezTo>
                  <a:lnTo>
                    <a:pt x="108" y="853"/>
                  </a:lnTo>
                  <a:cubicBezTo>
                    <a:pt x="124" y="866"/>
                    <a:pt x="124" y="866"/>
                    <a:pt x="124" y="879"/>
                  </a:cubicBezTo>
                  <a:lnTo>
                    <a:pt x="176" y="879"/>
                  </a:lnTo>
                  <a:cubicBezTo>
                    <a:pt x="189" y="866"/>
                    <a:pt x="189" y="866"/>
                    <a:pt x="189" y="853"/>
                  </a:cubicBezTo>
                  <a:lnTo>
                    <a:pt x="205" y="853"/>
                  </a:lnTo>
                  <a:lnTo>
                    <a:pt x="205" y="840"/>
                  </a:lnTo>
                  <a:cubicBezTo>
                    <a:pt x="205" y="827"/>
                    <a:pt x="205" y="827"/>
                    <a:pt x="189" y="811"/>
                  </a:cubicBezTo>
                  <a:cubicBezTo>
                    <a:pt x="163" y="772"/>
                    <a:pt x="150" y="746"/>
                    <a:pt x="163" y="704"/>
                  </a:cubicBezTo>
                  <a:lnTo>
                    <a:pt x="163" y="665"/>
                  </a:lnTo>
                  <a:cubicBezTo>
                    <a:pt x="176" y="649"/>
                    <a:pt x="176" y="649"/>
                    <a:pt x="176" y="636"/>
                  </a:cubicBezTo>
                  <a:cubicBezTo>
                    <a:pt x="176" y="623"/>
                    <a:pt x="176" y="610"/>
                    <a:pt x="189" y="597"/>
                  </a:cubicBezTo>
                  <a:lnTo>
                    <a:pt x="205" y="568"/>
                  </a:lnTo>
                  <a:lnTo>
                    <a:pt x="205" y="584"/>
                  </a:lnTo>
                  <a:lnTo>
                    <a:pt x="218" y="584"/>
                  </a:lnTo>
                  <a:cubicBezTo>
                    <a:pt x="231" y="584"/>
                    <a:pt x="231" y="555"/>
                    <a:pt x="231" y="542"/>
                  </a:cubicBezTo>
                  <a:cubicBezTo>
                    <a:pt x="244" y="542"/>
                    <a:pt x="244" y="529"/>
                    <a:pt x="257" y="529"/>
                  </a:cubicBezTo>
                  <a:lnTo>
                    <a:pt x="257" y="516"/>
                  </a:lnTo>
                  <a:cubicBezTo>
                    <a:pt x="270" y="516"/>
                    <a:pt x="270" y="516"/>
                    <a:pt x="270" y="503"/>
                  </a:cubicBezTo>
                  <a:lnTo>
                    <a:pt x="286" y="503"/>
                  </a:lnTo>
                  <a:cubicBezTo>
                    <a:pt x="299" y="516"/>
                    <a:pt x="312" y="529"/>
                    <a:pt x="325" y="529"/>
                  </a:cubicBezTo>
                  <a:cubicBezTo>
                    <a:pt x="338" y="542"/>
                    <a:pt x="367" y="555"/>
                    <a:pt x="393" y="555"/>
                  </a:cubicBezTo>
                  <a:cubicBezTo>
                    <a:pt x="406" y="568"/>
                    <a:pt x="432" y="568"/>
                    <a:pt x="461" y="568"/>
                  </a:cubicBezTo>
                  <a:cubicBezTo>
                    <a:pt x="500" y="568"/>
                    <a:pt x="555" y="568"/>
                    <a:pt x="610" y="555"/>
                  </a:cubicBezTo>
                  <a:lnTo>
                    <a:pt x="675" y="555"/>
                  </a:lnTo>
                  <a:cubicBezTo>
                    <a:pt x="691" y="568"/>
                    <a:pt x="704" y="597"/>
                    <a:pt x="704" y="623"/>
                  </a:cubicBezTo>
                  <a:cubicBezTo>
                    <a:pt x="717" y="649"/>
                    <a:pt x="704" y="678"/>
                    <a:pt x="717" y="704"/>
                  </a:cubicBezTo>
                  <a:cubicBezTo>
                    <a:pt x="717" y="717"/>
                    <a:pt x="717" y="717"/>
                    <a:pt x="730" y="730"/>
                  </a:cubicBezTo>
                  <a:lnTo>
                    <a:pt x="730" y="798"/>
                  </a:lnTo>
                  <a:lnTo>
                    <a:pt x="730" y="840"/>
                  </a:lnTo>
                  <a:cubicBezTo>
                    <a:pt x="730" y="840"/>
                    <a:pt x="717" y="840"/>
                    <a:pt x="717" y="853"/>
                  </a:cubicBezTo>
                  <a:cubicBezTo>
                    <a:pt x="717" y="866"/>
                    <a:pt x="730" y="879"/>
                    <a:pt x="730" y="879"/>
                  </a:cubicBezTo>
                  <a:lnTo>
                    <a:pt x="743" y="892"/>
                  </a:lnTo>
                  <a:lnTo>
                    <a:pt x="785" y="892"/>
                  </a:lnTo>
                  <a:cubicBezTo>
                    <a:pt x="798" y="892"/>
                    <a:pt x="811" y="892"/>
                    <a:pt x="811" y="879"/>
                  </a:cubicBezTo>
                  <a:cubicBezTo>
                    <a:pt x="811" y="879"/>
                    <a:pt x="798" y="866"/>
                    <a:pt x="811" y="866"/>
                  </a:cubicBezTo>
                  <a:cubicBezTo>
                    <a:pt x="824" y="879"/>
                    <a:pt x="824" y="879"/>
                    <a:pt x="837" y="879"/>
                  </a:cubicBezTo>
                  <a:lnTo>
                    <a:pt x="837" y="866"/>
                  </a:lnTo>
                  <a:lnTo>
                    <a:pt x="853" y="866"/>
                  </a:lnTo>
                  <a:cubicBezTo>
                    <a:pt x="853" y="853"/>
                    <a:pt x="837" y="840"/>
                    <a:pt x="824" y="840"/>
                  </a:cubicBezTo>
                  <a:cubicBezTo>
                    <a:pt x="811" y="811"/>
                    <a:pt x="811" y="798"/>
                    <a:pt x="811" y="772"/>
                  </a:cubicBezTo>
                  <a:cubicBezTo>
                    <a:pt x="798" y="759"/>
                    <a:pt x="798" y="746"/>
                    <a:pt x="811" y="730"/>
                  </a:cubicBezTo>
                  <a:cubicBezTo>
                    <a:pt x="811" y="717"/>
                    <a:pt x="824" y="704"/>
                    <a:pt x="824" y="691"/>
                  </a:cubicBezTo>
                  <a:cubicBezTo>
                    <a:pt x="837" y="678"/>
                    <a:pt x="837" y="649"/>
                    <a:pt x="837" y="623"/>
                  </a:cubicBezTo>
                  <a:cubicBezTo>
                    <a:pt x="853" y="636"/>
                    <a:pt x="866" y="636"/>
                    <a:pt x="879" y="636"/>
                  </a:cubicBezTo>
                  <a:lnTo>
                    <a:pt x="892" y="623"/>
                  </a:lnTo>
                  <a:cubicBezTo>
                    <a:pt x="905" y="623"/>
                    <a:pt x="918" y="623"/>
                    <a:pt x="934" y="610"/>
                  </a:cubicBezTo>
                  <a:lnTo>
                    <a:pt x="934" y="597"/>
                  </a:lnTo>
                  <a:cubicBezTo>
                    <a:pt x="947" y="584"/>
                    <a:pt x="973" y="568"/>
                    <a:pt x="986" y="542"/>
                  </a:cubicBezTo>
                  <a:lnTo>
                    <a:pt x="986" y="474"/>
                  </a:lnTo>
                  <a:cubicBezTo>
                    <a:pt x="999" y="448"/>
                    <a:pt x="1015" y="422"/>
                    <a:pt x="1028" y="393"/>
                  </a:cubicBezTo>
                  <a:lnTo>
                    <a:pt x="1041" y="393"/>
                  </a:lnTo>
                  <a:cubicBezTo>
                    <a:pt x="1041" y="393"/>
                    <a:pt x="1054" y="393"/>
                    <a:pt x="1054" y="380"/>
                  </a:cubicBezTo>
                  <a:cubicBezTo>
                    <a:pt x="1067" y="380"/>
                    <a:pt x="1080" y="393"/>
                    <a:pt x="1096" y="393"/>
                  </a:cubicBezTo>
                  <a:cubicBezTo>
                    <a:pt x="1096" y="393"/>
                    <a:pt x="1096" y="380"/>
                    <a:pt x="1109" y="380"/>
                  </a:cubicBezTo>
                  <a:lnTo>
                    <a:pt x="1122" y="380"/>
                  </a:lnTo>
                  <a:lnTo>
                    <a:pt x="1122" y="367"/>
                  </a:lnTo>
                  <a:cubicBezTo>
                    <a:pt x="1135" y="341"/>
                    <a:pt x="1122" y="325"/>
                    <a:pt x="1109" y="299"/>
                  </a:cubicBezTo>
                  <a:cubicBezTo>
                    <a:pt x="1109" y="286"/>
                    <a:pt x="1109" y="286"/>
                    <a:pt x="1122" y="273"/>
                  </a:cubicBezTo>
                  <a:lnTo>
                    <a:pt x="1122" y="205"/>
                  </a:lnTo>
                  <a:lnTo>
                    <a:pt x="1122" y="179"/>
                  </a:lnTo>
                  <a:cubicBezTo>
                    <a:pt x="1135" y="179"/>
                    <a:pt x="1135" y="192"/>
                    <a:pt x="1148" y="192"/>
                  </a:cubicBezTo>
                  <a:cubicBezTo>
                    <a:pt x="1161" y="205"/>
                    <a:pt x="1177" y="205"/>
                    <a:pt x="1190" y="205"/>
                  </a:cubicBezTo>
                  <a:cubicBezTo>
                    <a:pt x="1190" y="205"/>
                    <a:pt x="1190" y="192"/>
                    <a:pt x="1203" y="192"/>
                  </a:cubicBezTo>
                  <a:cubicBezTo>
                    <a:pt x="1216" y="179"/>
                    <a:pt x="1229" y="179"/>
                    <a:pt x="1242" y="179"/>
                  </a:cubicBezTo>
                  <a:lnTo>
                    <a:pt x="1242" y="163"/>
                  </a:lnTo>
                  <a:lnTo>
                    <a:pt x="1242" y="150"/>
                  </a:lnTo>
                  <a:lnTo>
                    <a:pt x="1229" y="137"/>
                  </a:lnTo>
                  <a:cubicBezTo>
                    <a:pt x="1216" y="137"/>
                    <a:pt x="1216" y="124"/>
                    <a:pt x="1203" y="124"/>
                  </a:cubicBezTo>
                  <a:lnTo>
                    <a:pt x="1148" y="124"/>
                  </a:lnTo>
                  <a:cubicBezTo>
                    <a:pt x="1135" y="124"/>
                    <a:pt x="1122" y="111"/>
                    <a:pt x="1122" y="111"/>
                  </a:cubicBezTo>
                  <a:cubicBezTo>
                    <a:pt x="1135" y="111"/>
                    <a:pt x="1148" y="98"/>
                    <a:pt x="1177" y="98"/>
                  </a:cubicBezTo>
                  <a:cubicBezTo>
                    <a:pt x="1177" y="98"/>
                    <a:pt x="1190" y="98"/>
                    <a:pt x="1190" y="82"/>
                  </a:cubicBezTo>
                  <a:cubicBezTo>
                    <a:pt x="1190" y="82"/>
                    <a:pt x="1203" y="82"/>
                    <a:pt x="1203" y="69"/>
                  </a:cubicBezTo>
                  <a:cubicBezTo>
                    <a:pt x="1216" y="56"/>
                    <a:pt x="1229" y="30"/>
                    <a:pt x="1229" y="1"/>
                  </a:cubicBezTo>
                  <a:lnTo>
                    <a:pt x="1229" y="1"/>
                  </a:lnTo>
                  <a:cubicBezTo>
                    <a:pt x="1216" y="17"/>
                    <a:pt x="1216" y="30"/>
                    <a:pt x="1203" y="43"/>
                  </a:cubicBezTo>
                  <a:cubicBezTo>
                    <a:pt x="1190" y="56"/>
                    <a:pt x="1190" y="69"/>
                    <a:pt x="1177" y="69"/>
                  </a:cubicBezTo>
                  <a:cubicBezTo>
                    <a:pt x="1167" y="73"/>
                    <a:pt x="1159" y="75"/>
                    <a:pt x="1152" y="75"/>
                  </a:cubicBezTo>
                  <a:cubicBezTo>
                    <a:pt x="1138" y="75"/>
                    <a:pt x="1126" y="69"/>
                    <a:pt x="1109" y="69"/>
                  </a:cubicBezTo>
                  <a:lnTo>
                    <a:pt x="1096" y="69"/>
                  </a:lnTo>
                  <a:cubicBezTo>
                    <a:pt x="1079" y="54"/>
                    <a:pt x="1059" y="47"/>
                    <a:pt x="1039" y="47"/>
                  </a:cubicBezTo>
                  <a:cubicBezTo>
                    <a:pt x="1025" y="47"/>
                    <a:pt x="1011" y="50"/>
                    <a:pt x="999" y="56"/>
                  </a:cubicBezTo>
                  <a:cubicBezTo>
                    <a:pt x="986" y="69"/>
                    <a:pt x="973" y="69"/>
                    <a:pt x="960" y="82"/>
                  </a:cubicBezTo>
                  <a:cubicBezTo>
                    <a:pt x="947" y="82"/>
                    <a:pt x="934" y="82"/>
                    <a:pt x="918" y="69"/>
                  </a:cubicBezTo>
                  <a:cubicBezTo>
                    <a:pt x="892" y="69"/>
                    <a:pt x="892" y="30"/>
                    <a:pt x="879"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547325" y="3326225"/>
              <a:ext cx="31025" cy="22300"/>
            </a:xfrm>
            <a:custGeom>
              <a:avLst/>
              <a:gdLst/>
              <a:ahLst/>
              <a:cxnLst/>
              <a:rect l="l" t="t" r="r" b="b"/>
              <a:pathLst>
                <a:path w="1241" h="892" extrusionOk="0">
                  <a:moveTo>
                    <a:pt x="878" y="1"/>
                  </a:moveTo>
                  <a:cubicBezTo>
                    <a:pt x="865" y="27"/>
                    <a:pt x="878" y="43"/>
                    <a:pt x="878" y="69"/>
                  </a:cubicBezTo>
                  <a:cubicBezTo>
                    <a:pt x="878" y="82"/>
                    <a:pt x="891" y="82"/>
                    <a:pt x="904" y="95"/>
                  </a:cubicBezTo>
                  <a:cubicBezTo>
                    <a:pt x="913" y="95"/>
                    <a:pt x="921" y="101"/>
                    <a:pt x="931" y="101"/>
                  </a:cubicBezTo>
                  <a:cubicBezTo>
                    <a:pt x="936" y="101"/>
                    <a:pt x="941" y="99"/>
                    <a:pt x="946" y="95"/>
                  </a:cubicBezTo>
                  <a:lnTo>
                    <a:pt x="946" y="95"/>
                  </a:lnTo>
                  <a:cubicBezTo>
                    <a:pt x="946" y="108"/>
                    <a:pt x="946" y="108"/>
                    <a:pt x="930" y="124"/>
                  </a:cubicBezTo>
                  <a:cubicBezTo>
                    <a:pt x="917" y="124"/>
                    <a:pt x="904" y="108"/>
                    <a:pt x="891" y="108"/>
                  </a:cubicBezTo>
                  <a:cubicBezTo>
                    <a:pt x="878" y="108"/>
                    <a:pt x="865" y="108"/>
                    <a:pt x="849" y="124"/>
                  </a:cubicBezTo>
                  <a:lnTo>
                    <a:pt x="716" y="124"/>
                  </a:lnTo>
                  <a:cubicBezTo>
                    <a:pt x="716" y="124"/>
                    <a:pt x="703" y="137"/>
                    <a:pt x="687" y="137"/>
                  </a:cubicBezTo>
                  <a:lnTo>
                    <a:pt x="460" y="137"/>
                  </a:lnTo>
                  <a:cubicBezTo>
                    <a:pt x="444" y="137"/>
                    <a:pt x="444" y="124"/>
                    <a:pt x="431" y="124"/>
                  </a:cubicBezTo>
                  <a:cubicBezTo>
                    <a:pt x="414" y="124"/>
                    <a:pt x="396" y="130"/>
                    <a:pt x="378" y="130"/>
                  </a:cubicBezTo>
                  <a:cubicBezTo>
                    <a:pt x="369" y="130"/>
                    <a:pt x="360" y="128"/>
                    <a:pt x="350" y="124"/>
                  </a:cubicBezTo>
                  <a:lnTo>
                    <a:pt x="311" y="124"/>
                  </a:lnTo>
                  <a:cubicBezTo>
                    <a:pt x="298" y="108"/>
                    <a:pt x="282" y="108"/>
                    <a:pt x="269" y="108"/>
                  </a:cubicBezTo>
                  <a:cubicBezTo>
                    <a:pt x="256" y="108"/>
                    <a:pt x="243" y="108"/>
                    <a:pt x="230" y="95"/>
                  </a:cubicBezTo>
                  <a:lnTo>
                    <a:pt x="175" y="95"/>
                  </a:lnTo>
                  <a:cubicBezTo>
                    <a:pt x="162" y="82"/>
                    <a:pt x="149" y="82"/>
                    <a:pt x="120" y="82"/>
                  </a:cubicBezTo>
                  <a:cubicBezTo>
                    <a:pt x="107" y="82"/>
                    <a:pt x="94" y="82"/>
                    <a:pt x="94" y="95"/>
                  </a:cubicBezTo>
                  <a:cubicBezTo>
                    <a:pt x="81" y="95"/>
                    <a:pt x="81" y="108"/>
                    <a:pt x="81" y="124"/>
                  </a:cubicBezTo>
                  <a:cubicBezTo>
                    <a:pt x="55" y="137"/>
                    <a:pt x="39" y="150"/>
                    <a:pt x="26" y="176"/>
                  </a:cubicBezTo>
                  <a:cubicBezTo>
                    <a:pt x="13" y="205"/>
                    <a:pt x="13" y="218"/>
                    <a:pt x="13" y="244"/>
                  </a:cubicBezTo>
                  <a:cubicBezTo>
                    <a:pt x="13" y="286"/>
                    <a:pt x="26" y="312"/>
                    <a:pt x="26" y="338"/>
                  </a:cubicBezTo>
                  <a:lnTo>
                    <a:pt x="26" y="461"/>
                  </a:lnTo>
                  <a:cubicBezTo>
                    <a:pt x="13" y="474"/>
                    <a:pt x="13" y="487"/>
                    <a:pt x="13" y="500"/>
                  </a:cubicBezTo>
                  <a:cubicBezTo>
                    <a:pt x="0" y="529"/>
                    <a:pt x="13" y="542"/>
                    <a:pt x="13" y="568"/>
                  </a:cubicBezTo>
                  <a:cubicBezTo>
                    <a:pt x="13" y="581"/>
                    <a:pt x="13" y="623"/>
                    <a:pt x="26" y="623"/>
                  </a:cubicBezTo>
                  <a:lnTo>
                    <a:pt x="39" y="594"/>
                  </a:lnTo>
                  <a:lnTo>
                    <a:pt x="39" y="555"/>
                  </a:lnTo>
                  <a:lnTo>
                    <a:pt x="39" y="406"/>
                  </a:lnTo>
                  <a:cubicBezTo>
                    <a:pt x="81" y="461"/>
                    <a:pt x="81" y="542"/>
                    <a:pt x="68" y="594"/>
                  </a:cubicBezTo>
                  <a:cubicBezTo>
                    <a:pt x="55" y="610"/>
                    <a:pt x="55" y="610"/>
                    <a:pt x="55" y="623"/>
                  </a:cubicBezTo>
                  <a:lnTo>
                    <a:pt x="68" y="636"/>
                  </a:lnTo>
                  <a:cubicBezTo>
                    <a:pt x="81" y="649"/>
                    <a:pt x="81" y="675"/>
                    <a:pt x="81" y="691"/>
                  </a:cubicBezTo>
                  <a:cubicBezTo>
                    <a:pt x="81" y="717"/>
                    <a:pt x="94" y="743"/>
                    <a:pt x="94" y="772"/>
                  </a:cubicBezTo>
                  <a:cubicBezTo>
                    <a:pt x="107" y="798"/>
                    <a:pt x="107" y="824"/>
                    <a:pt x="81" y="837"/>
                  </a:cubicBezTo>
                  <a:cubicBezTo>
                    <a:pt x="94" y="853"/>
                    <a:pt x="107" y="853"/>
                    <a:pt x="107" y="853"/>
                  </a:cubicBezTo>
                  <a:cubicBezTo>
                    <a:pt x="107" y="853"/>
                    <a:pt x="120" y="866"/>
                    <a:pt x="120" y="879"/>
                  </a:cubicBezTo>
                  <a:lnTo>
                    <a:pt x="175" y="879"/>
                  </a:lnTo>
                  <a:cubicBezTo>
                    <a:pt x="188" y="866"/>
                    <a:pt x="188" y="853"/>
                    <a:pt x="188" y="853"/>
                  </a:cubicBezTo>
                  <a:lnTo>
                    <a:pt x="201" y="837"/>
                  </a:lnTo>
                  <a:cubicBezTo>
                    <a:pt x="201" y="824"/>
                    <a:pt x="201" y="811"/>
                    <a:pt x="188" y="798"/>
                  </a:cubicBezTo>
                  <a:cubicBezTo>
                    <a:pt x="162" y="772"/>
                    <a:pt x="149" y="730"/>
                    <a:pt x="162" y="691"/>
                  </a:cubicBezTo>
                  <a:lnTo>
                    <a:pt x="162" y="662"/>
                  </a:lnTo>
                  <a:cubicBezTo>
                    <a:pt x="175" y="649"/>
                    <a:pt x="175" y="636"/>
                    <a:pt x="175" y="623"/>
                  </a:cubicBezTo>
                  <a:cubicBezTo>
                    <a:pt x="175" y="623"/>
                    <a:pt x="175" y="610"/>
                    <a:pt x="188" y="594"/>
                  </a:cubicBezTo>
                  <a:lnTo>
                    <a:pt x="201" y="568"/>
                  </a:lnTo>
                  <a:lnTo>
                    <a:pt x="201" y="581"/>
                  </a:lnTo>
                  <a:lnTo>
                    <a:pt x="217" y="581"/>
                  </a:lnTo>
                  <a:cubicBezTo>
                    <a:pt x="230" y="568"/>
                    <a:pt x="230" y="555"/>
                    <a:pt x="230" y="542"/>
                  </a:cubicBezTo>
                  <a:lnTo>
                    <a:pt x="256" y="513"/>
                  </a:lnTo>
                  <a:lnTo>
                    <a:pt x="269" y="500"/>
                  </a:lnTo>
                  <a:lnTo>
                    <a:pt x="282" y="500"/>
                  </a:lnTo>
                  <a:cubicBezTo>
                    <a:pt x="298" y="513"/>
                    <a:pt x="311" y="513"/>
                    <a:pt x="324" y="529"/>
                  </a:cubicBezTo>
                  <a:cubicBezTo>
                    <a:pt x="337" y="542"/>
                    <a:pt x="363" y="555"/>
                    <a:pt x="392" y="555"/>
                  </a:cubicBezTo>
                  <a:cubicBezTo>
                    <a:pt x="405" y="555"/>
                    <a:pt x="431" y="568"/>
                    <a:pt x="444" y="568"/>
                  </a:cubicBezTo>
                  <a:cubicBezTo>
                    <a:pt x="499" y="568"/>
                    <a:pt x="554" y="568"/>
                    <a:pt x="593" y="555"/>
                  </a:cubicBezTo>
                  <a:cubicBezTo>
                    <a:pt x="612" y="555"/>
                    <a:pt x="630" y="549"/>
                    <a:pt x="644" y="549"/>
                  </a:cubicBezTo>
                  <a:cubicBezTo>
                    <a:pt x="651" y="549"/>
                    <a:pt x="657" y="551"/>
                    <a:pt x="661" y="555"/>
                  </a:cubicBezTo>
                  <a:cubicBezTo>
                    <a:pt x="687" y="568"/>
                    <a:pt x="703" y="594"/>
                    <a:pt x="703" y="623"/>
                  </a:cubicBezTo>
                  <a:cubicBezTo>
                    <a:pt x="716" y="649"/>
                    <a:pt x="703" y="675"/>
                    <a:pt x="716" y="704"/>
                  </a:cubicBezTo>
                  <a:cubicBezTo>
                    <a:pt x="716" y="704"/>
                    <a:pt x="716" y="717"/>
                    <a:pt x="729" y="730"/>
                  </a:cubicBezTo>
                  <a:lnTo>
                    <a:pt x="729" y="785"/>
                  </a:lnTo>
                  <a:lnTo>
                    <a:pt x="729" y="824"/>
                  </a:lnTo>
                  <a:cubicBezTo>
                    <a:pt x="729" y="837"/>
                    <a:pt x="716" y="837"/>
                    <a:pt x="716" y="837"/>
                  </a:cubicBezTo>
                  <a:cubicBezTo>
                    <a:pt x="716" y="853"/>
                    <a:pt x="729" y="866"/>
                    <a:pt x="729" y="879"/>
                  </a:cubicBezTo>
                  <a:lnTo>
                    <a:pt x="742" y="892"/>
                  </a:lnTo>
                  <a:lnTo>
                    <a:pt x="784" y="892"/>
                  </a:lnTo>
                  <a:cubicBezTo>
                    <a:pt x="797" y="892"/>
                    <a:pt x="810" y="892"/>
                    <a:pt x="810" y="879"/>
                  </a:cubicBezTo>
                  <a:cubicBezTo>
                    <a:pt x="810" y="879"/>
                    <a:pt x="797" y="866"/>
                    <a:pt x="810" y="866"/>
                  </a:cubicBezTo>
                  <a:lnTo>
                    <a:pt x="836" y="866"/>
                  </a:lnTo>
                  <a:lnTo>
                    <a:pt x="849" y="853"/>
                  </a:lnTo>
                  <a:cubicBezTo>
                    <a:pt x="849" y="853"/>
                    <a:pt x="836" y="837"/>
                    <a:pt x="823" y="824"/>
                  </a:cubicBezTo>
                  <a:cubicBezTo>
                    <a:pt x="810" y="811"/>
                    <a:pt x="810" y="785"/>
                    <a:pt x="810" y="772"/>
                  </a:cubicBezTo>
                  <a:cubicBezTo>
                    <a:pt x="797" y="756"/>
                    <a:pt x="797" y="743"/>
                    <a:pt x="810" y="730"/>
                  </a:cubicBezTo>
                  <a:cubicBezTo>
                    <a:pt x="810" y="717"/>
                    <a:pt x="823" y="704"/>
                    <a:pt x="823" y="691"/>
                  </a:cubicBezTo>
                  <a:cubicBezTo>
                    <a:pt x="836" y="662"/>
                    <a:pt x="836" y="649"/>
                    <a:pt x="836" y="623"/>
                  </a:cubicBezTo>
                  <a:lnTo>
                    <a:pt x="891" y="623"/>
                  </a:lnTo>
                  <a:cubicBezTo>
                    <a:pt x="904" y="610"/>
                    <a:pt x="917" y="610"/>
                    <a:pt x="930" y="610"/>
                  </a:cubicBezTo>
                  <a:lnTo>
                    <a:pt x="930" y="594"/>
                  </a:lnTo>
                  <a:cubicBezTo>
                    <a:pt x="946" y="568"/>
                    <a:pt x="972" y="568"/>
                    <a:pt x="972" y="542"/>
                  </a:cubicBezTo>
                  <a:cubicBezTo>
                    <a:pt x="985" y="513"/>
                    <a:pt x="985" y="500"/>
                    <a:pt x="985" y="474"/>
                  </a:cubicBezTo>
                  <a:cubicBezTo>
                    <a:pt x="998" y="448"/>
                    <a:pt x="1011" y="419"/>
                    <a:pt x="1027" y="393"/>
                  </a:cubicBezTo>
                  <a:lnTo>
                    <a:pt x="1027" y="380"/>
                  </a:lnTo>
                  <a:lnTo>
                    <a:pt x="1040" y="393"/>
                  </a:lnTo>
                  <a:lnTo>
                    <a:pt x="1053" y="380"/>
                  </a:lnTo>
                  <a:cubicBezTo>
                    <a:pt x="1066" y="380"/>
                    <a:pt x="1079" y="393"/>
                    <a:pt x="1092" y="393"/>
                  </a:cubicBezTo>
                  <a:cubicBezTo>
                    <a:pt x="1092" y="380"/>
                    <a:pt x="1092" y="380"/>
                    <a:pt x="1108" y="367"/>
                  </a:cubicBezTo>
                  <a:lnTo>
                    <a:pt x="1121" y="367"/>
                  </a:lnTo>
                  <a:cubicBezTo>
                    <a:pt x="1134" y="338"/>
                    <a:pt x="1121" y="312"/>
                    <a:pt x="1108" y="299"/>
                  </a:cubicBezTo>
                  <a:lnTo>
                    <a:pt x="1108" y="270"/>
                  </a:lnTo>
                  <a:cubicBezTo>
                    <a:pt x="1121" y="244"/>
                    <a:pt x="1121" y="231"/>
                    <a:pt x="1121" y="205"/>
                  </a:cubicBezTo>
                  <a:lnTo>
                    <a:pt x="1121" y="189"/>
                  </a:lnTo>
                  <a:lnTo>
                    <a:pt x="1121" y="176"/>
                  </a:lnTo>
                  <a:cubicBezTo>
                    <a:pt x="1134" y="176"/>
                    <a:pt x="1134" y="189"/>
                    <a:pt x="1147" y="189"/>
                  </a:cubicBezTo>
                  <a:cubicBezTo>
                    <a:pt x="1156" y="189"/>
                    <a:pt x="1164" y="196"/>
                    <a:pt x="1174" y="196"/>
                  </a:cubicBezTo>
                  <a:cubicBezTo>
                    <a:pt x="1179" y="196"/>
                    <a:pt x="1184" y="194"/>
                    <a:pt x="1189" y="189"/>
                  </a:cubicBezTo>
                  <a:lnTo>
                    <a:pt x="1202" y="189"/>
                  </a:lnTo>
                  <a:cubicBezTo>
                    <a:pt x="1215" y="176"/>
                    <a:pt x="1228" y="176"/>
                    <a:pt x="1241" y="163"/>
                  </a:cubicBezTo>
                  <a:lnTo>
                    <a:pt x="1241" y="150"/>
                  </a:lnTo>
                  <a:lnTo>
                    <a:pt x="1228" y="137"/>
                  </a:lnTo>
                  <a:cubicBezTo>
                    <a:pt x="1215" y="124"/>
                    <a:pt x="1215" y="124"/>
                    <a:pt x="1202" y="124"/>
                  </a:cubicBezTo>
                  <a:lnTo>
                    <a:pt x="1189" y="108"/>
                  </a:lnTo>
                  <a:cubicBezTo>
                    <a:pt x="1189" y="108"/>
                    <a:pt x="1173" y="108"/>
                    <a:pt x="1160" y="124"/>
                  </a:cubicBezTo>
                  <a:lnTo>
                    <a:pt x="1147" y="124"/>
                  </a:lnTo>
                  <a:cubicBezTo>
                    <a:pt x="1134" y="124"/>
                    <a:pt x="1121" y="108"/>
                    <a:pt x="1121" y="95"/>
                  </a:cubicBezTo>
                  <a:lnTo>
                    <a:pt x="1173" y="95"/>
                  </a:lnTo>
                  <a:cubicBezTo>
                    <a:pt x="1173" y="82"/>
                    <a:pt x="1189" y="82"/>
                    <a:pt x="1189" y="82"/>
                  </a:cubicBezTo>
                  <a:lnTo>
                    <a:pt x="1202" y="69"/>
                  </a:lnTo>
                  <a:cubicBezTo>
                    <a:pt x="1215" y="43"/>
                    <a:pt x="1228" y="27"/>
                    <a:pt x="1228" y="1"/>
                  </a:cubicBezTo>
                  <a:cubicBezTo>
                    <a:pt x="1215" y="1"/>
                    <a:pt x="1215" y="14"/>
                    <a:pt x="1202" y="27"/>
                  </a:cubicBezTo>
                  <a:cubicBezTo>
                    <a:pt x="1189" y="43"/>
                    <a:pt x="1189" y="56"/>
                    <a:pt x="1160" y="69"/>
                  </a:cubicBezTo>
                  <a:lnTo>
                    <a:pt x="1092" y="69"/>
                  </a:lnTo>
                  <a:cubicBezTo>
                    <a:pt x="1077" y="54"/>
                    <a:pt x="1057" y="47"/>
                    <a:pt x="1038" y="47"/>
                  </a:cubicBezTo>
                  <a:cubicBezTo>
                    <a:pt x="1024" y="47"/>
                    <a:pt x="1010" y="51"/>
                    <a:pt x="998" y="56"/>
                  </a:cubicBezTo>
                  <a:cubicBezTo>
                    <a:pt x="985" y="56"/>
                    <a:pt x="972" y="69"/>
                    <a:pt x="959" y="69"/>
                  </a:cubicBezTo>
                  <a:cubicBezTo>
                    <a:pt x="955" y="73"/>
                    <a:pt x="950" y="75"/>
                    <a:pt x="945" y="75"/>
                  </a:cubicBezTo>
                  <a:cubicBezTo>
                    <a:pt x="936" y="75"/>
                    <a:pt x="926" y="69"/>
                    <a:pt x="917" y="69"/>
                  </a:cubicBezTo>
                  <a:cubicBezTo>
                    <a:pt x="891" y="69"/>
                    <a:pt x="878" y="27"/>
                    <a:pt x="878"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581750" y="3348175"/>
              <a:ext cx="35075" cy="21250"/>
            </a:xfrm>
            <a:custGeom>
              <a:avLst/>
              <a:gdLst/>
              <a:ahLst/>
              <a:cxnLst/>
              <a:rect l="l" t="t" r="r" b="b"/>
              <a:pathLst>
                <a:path w="1403" h="850" extrusionOk="0">
                  <a:moveTo>
                    <a:pt x="282" y="1"/>
                  </a:moveTo>
                  <a:cubicBezTo>
                    <a:pt x="256" y="1"/>
                    <a:pt x="217" y="1"/>
                    <a:pt x="188" y="14"/>
                  </a:cubicBezTo>
                  <a:cubicBezTo>
                    <a:pt x="169" y="14"/>
                    <a:pt x="148" y="11"/>
                    <a:pt x="128" y="11"/>
                  </a:cubicBezTo>
                  <a:cubicBezTo>
                    <a:pt x="108" y="11"/>
                    <a:pt x="88" y="14"/>
                    <a:pt x="68" y="27"/>
                  </a:cubicBezTo>
                  <a:cubicBezTo>
                    <a:pt x="68" y="27"/>
                    <a:pt x="55" y="40"/>
                    <a:pt x="39" y="56"/>
                  </a:cubicBezTo>
                  <a:cubicBezTo>
                    <a:pt x="26" y="56"/>
                    <a:pt x="26" y="69"/>
                    <a:pt x="26" y="82"/>
                  </a:cubicBezTo>
                  <a:cubicBezTo>
                    <a:pt x="13" y="95"/>
                    <a:pt x="13" y="121"/>
                    <a:pt x="13" y="137"/>
                  </a:cubicBezTo>
                  <a:lnTo>
                    <a:pt x="13" y="231"/>
                  </a:lnTo>
                  <a:lnTo>
                    <a:pt x="13" y="364"/>
                  </a:lnTo>
                  <a:lnTo>
                    <a:pt x="13" y="432"/>
                  </a:lnTo>
                  <a:cubicBezTo>
                    <a:pt x="13" y="445"/>
                    <a:pt x="0" y="474"/>
                    <a:pt x="0" y="487"/>
                  </a:cubicBezTo>
                  <a:cubicBezTo>
                    <a:pt x="0" y="500"/>
                    <a:pt x="0" y="500"/>
                    <a:pt x="13" y="513"/>
                  </a:cubicBezTo>
                  <a:cubicBezTo>
                    <a:pt x="13" y="526"/>
                    <a:pt x="0" y="542"/>
                    <a:pt x="13" y="555"/>
                  </a:cubicBezTo>
                  <a:lnTo>
                    <a:pt x="13" y="607"/>
                  </a:lnTo>
                  <a:cubicBezTo>
                    <a:pt x="13" y="607"/>
                    <a:pt x="13" y="623"/>
                    <a:pt x="26" y="636"/>
                  </a:cubicBezTo>
                  <a:lnTo>
                    <a:pt x="55" y="649"/>
                  </a:lnTo>
                  <a:cubicBezTo>
                    <a:pt x="55" y="623"/>
                    <a:pt x="39" y="607"/>
                    <a:pt x="39" y="594"/>
                  </a:cubicBezTo>
                  <a:cubicBezTo>
                    <a:pt x="55" y="581"/>
                    <a:pt x="55" y="555"/>
                    <a:pt x="39" y="542"/>
                  </a:cubicBezTo>
                  <a:lnTo>
                    <a:pt x="39" y="526"/>
                  </a:lnTo>
                  <a:cubicBezTo>
                    <a:pt x="26" y="513"/>
                    <a:pt x="55" y="500"/>
                    <a:pt x="55" y="474"/>
                  </a:cubicBezTo>
                  <a:cubicBezTo>
                    <a:pt x="55" y="461"/>
                    <a:pt x="39" y="445"/>
                    <a:pt x="39" y="432"/>
                  </a:cubicBezTo>
                  <a:cubicBezTo>
                    <a:pt x="26" y="393"/>
                    <a:pt x="39" y="351"/>
                    <a:pt x="39" y="312"/>
                  </a:cubicBezTo>
                  <a:cubicBezTo>
                    <a:pt x="26" y="270"/>
                    <a:pt x="26" y="244"/>
                    <a:pt x="39" y="202"/>
                  </a:cubicBezTo>
                  <a:cubicBezTo>
                    <a:pt x="39" y="244"/>
                    <a:pt x="55" y="283"/>
                    <a:pt x="68" y="325"/>
                  </a:cubicBezTo>
                  <a:cubicBezTo>
                    <a:pt x="94" y="364"/>
                    <a:pt x="107" y="406"/>
                    <a:pt x="94" y="461"/>
                  </a:cubicBezTo>
                  <a:cubicBezTo>
                    <a:pt x="94" y="474"/>
                    <a:pt x="81" y="500"/>
                    <a:pt x="68" y="513"/>
                  </a:cubicBezTo>
                  <a:cubicBezTo>
                    <a:pt x="68" y="526"/>
                    <a:pt x="55" y="526"/>
                    <a:pt x="68" y="542"/>
                  </a:cubicBezTo>
                  <a:lnTo>
                    <a:pt x="68" y="555"/>
                  </a:lnTo>
                  <a:cubicBezTo>
                    <a:pt x="81" y="568"/>
                    <a:pt x="81" y="594"/>
                    <a:pt x="81" y="607"/>
                  </a:cubicBezTo>
                  <a:cubicBezTo>
                    <a:pt x="81" y="636"/>
                    <a:pt x="94" y="675"/>
                    <a:pt x="94" y="704"/>
                  </a:cubicBezTo>
                  <a:lnTo>
                    <a:pt x="94" y="743"/>
                  </a:lnTo>
                  <a:cubicBezTo>
                    <a:pt x="81" y="743"/>
                    <a:pt x="81" y="756"/>
                    <a:pt x="81" y="756"/>
                  </a:cubicBezTo>
                  <a:cubicBezTo>
                    <a:pt x="68" y="769"/>
                    <a:pt x="68" y="769"/>
                    <a:pt x="81" y="769"/>
                  </a:cubicBezTo>
                  <a:lnTo>
                    <a:pt x="94" y="785"/>
                  </a:lnTo>
                  <a:cubicBezTo>
                    <a:pt x="94" y="785"/>
                    <a:pt x="94" y="798"/>
                    <a:pt x="107" y="811"/>
                  </a:cubicBezTo>
                  <a:cubicBezTo>
                    <a:pt x="107" y="817"/>
                    <a:pt x="110" y="821"/>
                    <a:pt x="115" y="821"/>
                  </a:cubicBezTo>
                  <a:cubicBezTo>
                    <a:pt x="121" y="821"/>
                    <a:pt x="128" y="817"/>
                    <a:pt x="136" y="811"/>
                  </a:cubicBezTo>
                  <a:lnTo>
                    <a:pt x="175" y="811"/>
                  </a:lnTo>
                  <a:cubicBezTo>
                    <a:pt x="175" y="798"/>
                    <a:pt x="162" y="798"/>
                    <a:pt x="162" y="785"/>
                  </a:cubicBezTo>
                  <a:lnTo>
                    <a:pt x="162" y="756"/>
                  </a:lnTo>
                  <a:lnTo>
                    <a:pt x="149" y="756"/>
                  </a:lnTo>
                  <a:lnTo>
                    <a:pt x="149" y="743"/>
                  </a:lnTo>
                  <a:cubicBezTo>
                    <a:pt x="136" y="717"/>
                    <a:pt x="136" y="688"/>
                    <a:pt x="136" y="675"/>
                  </a:cubicBezTo>
                  <a:lnTo>
                    <a:pt x="136" y="636"/>
                  </a:lnTo>
                  <a:lnTo>
                    <a:pt x="136" y="623"/>
                  </a:lnTo>
                  <a:lnTo>
                    <a:pt x="149" y="594"/>
                  </a:lnTo>
                  <a:cubicBezTo>
                    <a:pt x="149" y="636"/>
                    <a:pt x="162" y="662"/>
                    <a:pt x="175" y="688"/>
                  </a:cubicBezTo>
                  <a:cubicBezTo>
                    <a:pt x="188" y="704"/>
                    <a:pt x="188" y="717"/>
                    <a:pt x="201" y="730"/>
                  </a:cubicBezTo>
                  <a:lnTo>
                    <a:pt x="201" y="743"/>
                  </a:lnTo>
                  <a:lnTo>
                    <a:pt x="201" y="769"/>
                  </a:lnTo>
                  <a:lnTo>
                    <a:pt x="201" y="785"/>
                  </a:lnTo>
                  <a:lnTo>
                    <a:pt x="217" y="785"/>
                  </a:lnTo>
                  <a:cubicBezTo>
                    <a:pt x="217" y="785"/>
                    <a:pt x="230" y="798"/>
                    <a:pt x="230" y="811"/>
                  </a:cubicBezTo>
                  <a:cubicBezTo>
                    <a:pt x="230" y="811"/>
                    <a:pt x="230" y="824"/>
                    <a:pt x="243" y="824"/>
                  </a:cubicBezTo>
                  <a:cubicBezTo>
                    <a:pt x="250" y="824"/>
                    <a:pt x="270" y="827"/>
                    <a:pt x="287" y="827"/>
                  </a:cubicBezTo>
                  <a:cubicBezTo>
                    <a:pt x="304" y="827"/>
                    <a:pt x="318" y="824"/>
                    <a:pt x="311" y="811"/>
                  </a:cubicBezTo>
                  <a:cubicBezTo>
                    <a:pt x="311" y="811"/>
                    <a:pt x="311" y="798"/>
                    <a:pt x="298" y="798"/>
                  </a:cubicBezTo>
                  <a:cubicBezTo>
                    <a:pt x="298" y="798"/>
                    <a:pt x="298" y="785"/>
                    <a:pt x="282" y="785"/>
                  </a:cubicBezTo>
                  <a:cubicBezTo>
                    <a:pt x="282" y="769"/>
                    <a:pt x="282" y="756"/>
                    <a:pt x="269" y="743"/>
                  </a:cubicBezTo>
                  <a:cubicBezTo>
                    <a:pt x="269" y="730"/>
                    <a:pt x="256" y="730"/>
                    <a:pt x="256" y="717"/>
                  </a:cubicBezTo>
                  <a:cubicBezTo>
                    <a:pt x="243" y="704"/>
                    <a:pt x="243" y="688"/>
                    <a:pt x="243" y="675"/>
                  </a:cubicBezTo>
                  <a:cubicBezTo>
                    <a:pt x="230" y="649"/>
                    <a:pt x="230" y="607"/>
                    <a:pt x="230" y="568"/>
                  </a:cubicBezTo>
                  <a:lnTo>
                    <a:pt x="230" y="555"/>
                  </a:lnTo>
                  <a:cubicBezTo>
                    <a:pt x="243" y="568"/>
                    <a:pt x="243" y="568"/>
                    <a:pt x="256" y="581"/>
                  </a:cubicBezTo>
                  <a:lnTo>
                    <a:pt x="256" y="594"/>
                  </a:lnTo>
                  <a:lnTo>
                    <a:pt x="269" y="594"/>
                  </a:lnTo>
                  <a:lnTo>
                    <a:pt x="269" y="581"/>
                  </a:lnTo>
                  <a:lnTo>
                    <a:pt x="269" y="542"/>
                  </a:lnTo>
                  <a:cubicBezTo>
                    <a:pt x="282" y="526"/>
                    <a:pt x="298" y="526"/>
                    <a:pt x="298" y="513"/>
                  </a:cubicBezTo>
                  <a:lnTo>
                    <a:pt x="311" y="513"/>
                  </a:lnTo>
                  <a:lnTo>
                    <a:pt x="311" y="526"/>
                  </a:lnTo>
                  <a:cubicBezTo>
                    <a:pt x="324" y="526"/>
                    <a:pt x="324" y="542"/>
                    <a:pt x="337" y="555"/>
                  </a:cubicBezTo>
                  <a:lnTo>
                    <a:pt x="350" y="568"/>
                  </a:lnTo>
                  <a:lnTo>
                    <a:pt x="350" y="555"/>
                  </a:lnTo>
                  <a:lnTo>
                    <a:pt x="350" y="542"/>
                  </a:lnTo>
                  <a:lnTo>
                    <a:pt x="350" y="513"/>
                  </a:lnTo>
                  <a:lnTo>
                    <a:pt x="337" y="500"/>
                  </a:lnTo>
                  <a:cubicBezTo>
                    <a:pt x="337" y="487"/>
                    <a:pt x="350" y="487"/>
                    <a:pt x="363" y="474"/>
                  </a:cubicBezTo>
                  <a:lnTo>
                    <a:pt x="379" y="474"/>
                  </a:lnTo>
                  <a:cubicBezTo>
                    <a:pt x="444" y="500"/>
                    <a:pt x="512" y="500"/>
                    <a:pt x="580" y="500"/>
                  </a:cubicBezTo>
                  <a:cubicBezTo>
                    <a:pt x="635" y="500"/>
                    <a:pt x="703" y="487"/>
                    <a:pt x="755" y="487"/>
                  </a:cubicBezTo>
                  <a:lnTo>
                    <a:pt x="755" y="568"/>
                  </a:lnTo>
                  <a:cubicBezTo>
                    <a:pt x="755" y="581"/>
                    <a:pt x="768" y="594"/>
                    <a:pt x="755" y="607"/>
                  </a:cubicBezTo>
                  <a:lnTo>
                    <a:pt x="755" y="623"/>
                  </a:lnTo>
                  <a:lnTo>
                    <a:pt x="742" y="636"/>
                  </a:lnTo>
                  <a:cubicBezTo>
                    <a:pt x="742" y="662"/>
                    <a:pt x="755" y="704"/>
                    <a:pt x="742" y="730"/>
                  </a:cubicBezTo>
                  <a:lnTo>
                    <a:pt x="742" y="743"/>
                  </a:lnTo>
                  <a:cubicBezTo>
                    <a:pt x="729" y="756"/>
                    <a:pt x="742" y="769"/>
                    <a:pt x="742" y="798"/>
                  </a:cubicBezTo>
                  <a:lnTo>
                    <a:pt x="742" y="811"/>
                  </a:lnTo>
                  <a:lnTo>
                    <a:pt x="755" y="811"/>
                  </a:lnTo>
                  <a:lnTo>
                    <a:pt x="755" y="837"/>
                  </a:lnTo>
                  <a:lnTo>
                    <a:pt x="810" y="837"/>
                  </a:lnTo>
                  <a:lnTo>
                    <a:pt x="810" y="811"/>
                  </a:lnTo>
                  <a:cubicBezTo>
                    <a:pt x="810" y="811"/>
                    <a:pt x="797" y="811"/>
                    <a:pt x="797" y="798"/>
                  </a:cubicBezTo>
                  <a:cubicBezTo>
                    <a:pt x="784" y="785"/>
                    <a:pt x="784" y="769"/>
                    <a:pt x="797" y="756"/>
                  </a:cubicBezTo>
                  <a:cubicBezTo>
                    <a:pt x="810" y="756"/>
                    <a:pt x="823" y="756"/>
                    <a:pt x="836" y="743"/>
                  </a:cubicBezTo>
                  <a:cubicBezTo>
                    <a:pt x="836" y="730"/>
                    <a:pt x="836" y="730"/>
                    <a:pt x="823" y="717"/>
                  </a:cubicBezTo>
                  <a:cubicBezTo>
                    <a:pt x="823" y="704"/>
                    <a:pt x="810" y="688"/>
                    <a:pt x="810" y="688"/>
                  </a:cubicBezTo>
                  <a:lnTo>
                    <a:pt x="797" y="675"/>
                  </a:lnTo>
                  <a:lnTo>
                    <a:pt x="810" y="675"/>
                  </a:lnTo>
                  <a:cubicBezTo>
                    <a:pt x="810" y="662"/>
                    <a:pt x="823" y="649"/>
                    <a:pt x="823" y="636"/>
                  </a:cubicBezTo>
                  <a:cubicBezTo>
                    <a:pt x="836" y="623"/>
                    <a:pt x="836" y="607"/>
                    <a:pt x="849" y="607"/>
                  </a:cubicBezTo>
                  <a:cubicBezTo>
                    <a:pt x="865" y="636"/>
                    <a:pt x="865" y="675"/>
                    <a:pt x="865" y="704"/>
                  </a:cubicBezTo>
                  <a:lnTo>
                    <a:pt x="865" y="730"/>
                  </a:lnTo>
                  <a:cubicBezTo>
                    <a:pt x="865" y="730"/>
                    <a:pt x="865" y="743"/>
                    <a:pt x="878" y="743"/>
                  </a:cubicBezTo>
                  <a:cubicBezTo>
                    <a:pt x="878" y="743"/>
                    <a:pt x="891" y="743"/>
                    <a:pt x="891" y="756"/>
                  </a:cubicBezTo>
                  <a:cubicBezTo>
                    <a:pt x="891" y="769"/>
                    <a:pt x="904" y="769"/>
                    <a:pt x="917" y="769"/>
                  </a:cubicBezTo>
                  <a:lnTo>
                    <a:pt x="946" y="769"/>
                  </a:lnTo>
                  <a:cubicBezTo>
                    <a:pt x="946" y="743"/>
                    <a:pt x="930" y="730"/>
                    <a:pt x="917" y="717"/>
                  </a:cubicBezTo>
                  <a:lnTo>
                    <a:pt x="904" y="717"/>
                  </a:lnTo>
                  <a:lnTo>
                    <a:pt x="904" y="704"/>
                  </a:lnTo>
                  <a:cubicBezTo>
                    <a:pt x="904" y="675"/>
                    <a:pt x="904" y="649"/>
                    <a:pt x="917" y="636"/>
                  </a:cubicBezTo>
                  <a:cubicBezTo>
                    <a:pt x="917" y="623"/>
                    <a:pt x="930" y="607"/>
                    <a:pt x="917" y="607"/>
                  </a:cubicBezTo>
                  <a:lnTo>
                    <a:pt x="917" y="568"/>
                  </a:lnTo>
                  <a:cubicBezTo>
                    <a:pt x="930" y="581"/>
                    <a:pt x="946" y="594"/>
                    <a:pt x="959" y="594"/>
                  </a:cubicBezTo>
                  <a:lnTo>
                    <a:pt x="985" y="594"/>
                  </a:lnTo>
                  <a:lnTo>
                    <a:pt x="985" y="581"/>
                  </a:lnTo>
                  <a:lnTo>
                    <a:pt x="998" y="581"/>
                  </a:lnTo>
                  <a:cubicBezTo>
                    <a:pt x="1011" y="594"/>
                    <a:pt x="1027" y="594"/>
                    <a:pt x="1040" y="594"/>
                  </a:cubicBezTo>
                  <a:lnTo>
                    <a:pt x="1053" y="581"/>
                  </a:lnTo>
                  <a:lnTo>
                    <a:pt x="1066" y="594"/>
                  </a:lnTo>
                  <a:cubicBezTo>
                    <a:pt x="1079" y="594"/>
                    <a:pt x="1079" y="594"/>
                    <a:pt x="1079" y="607"/>
                  </a:cubicBezTo>
                  <a:cubicBezTo>
                    <a:pt x="1092" y="607"/>
                    <a:pt x="1092" y="623"/>
                    <a:pt x="1092" y="636"/>
                  </a:cubicBezTo>
                  <a:cubicBezTo>
                    <a:pt x="1092" y="636"/>
                    <a:pt x="1108" y="649"/>
                    <a:pt x="1108" y="662"/>
                  </a:cubicBezTo>
                  <a:cubicBezTo>
                    <a:pt x="1121" y="675"/>
                    <a:pt x="1108" y="704"/>
                    <a:pt x="1121" y="717"/>
                  </a:cubicBezTo>
                  <a:lnTo>
                    <a:pt x="1121" y="730"/>
                  </a:lnTo>
                  <a:cubicBezTo>
                    <a:pt x="1134" y="730"/>
                    <a:pt x="1134" y="743"/>
                    <a:pt x="1134" y="743"/>
                  </a:cubicBezTo>
                  <a:cubicBezTo>
                    <a:pt x="1134" y="769"/>
                    <a:pt x="1134" y="798"/>
                    <a:pt x="1121" y="811"/>
                  </a:cubicBezTo>
                  <a:cubicBezTo>
                    <a:pt x="1121" y="824"/>
                    <a:pt x="1121" y="824"/>
                    <a:pt x="1134" y="837"/>
                  </a:cubicBezTo>
                  <a:lnTo>
                    <a:pt x="1134" y="850"/>
                  </a:lnTo>
                  <a:lnTo>
                    <a:pt x="1147" y="850"/>
                  </a:lnTo>
                  <a:cubicBezTo>
                    <a:pt x="1160" y="850"/>
                    <a:pt x="1189" y="850"/>
                    <a:pt x="1189" y="837"/>
                  </a:cubicBezTo>
                  <a:cubicBezTo>
                    <a:pt x="1173" y="824"/>
                    <a:pt x="1173" y="811"/>
                    <a:pt x="1160" y="811"/>
                  </a:cubicBezTo>
                  <a:lnTo>
                    <a:pt x="1160" y="798"/>
                  </a:lnTo>
                  <a:cubicBezTo>
                    <a:pt x="1147" y="798"/>
                    <a:pt x="1147" y="785"/>
                    <a:pt x="1147" y="785"/>
                  </a:cubicBezTo>
                  <a:cubicBezTo>
                    <a:pt x="1147" y="756"/>
                    <a:pt x="1160" y="743"/>
                    <a:pt x="1160" y="717"/>
                  </a:cubicBezTo>
                  <a:lnTo>
                    <a:pt x="1160" y="688"/>
                  </a:lnTo>
                  <a:cubicBezTo>
                    <a:pt x="1173" y="688"/>
                    <a:pt x="1160" y="675"/>
                    <a:pt x="1160" y="662"/>
                  </a:cubicBezTo>
                  <a:lnTo>
                    <a:pt x="1160" y="649"/>
                  </a:lnTo>
                  <a:cubicBezTo>
                    <a:pt x="1160" y="636"/>
                    <a:pt x="1160" y="636"/>
                    <a:pt x="1173" y="623"/>
                  </a:cubicBezTo>
                  <a:lnTo>
                    <a:pt x="1173" y="607"/>
                  </a:lnTo>
                  <a:cubicBezTo>
                    <a:pt x="1189" y="607"/>
                    <a:pt x="1189" y="594"/>
                    <a:pt x="1202" y="594"/>
                  </a:cubicBezTo>
                  <a:cubicBezTo>
                    <a:pt x="1202" y="581"/>
                    <a:pt x="1215" y="581"/>
                    <a:pt x="1215" y="568"/>
                  </a:cubicBezTo>
                  <a:cubicBezTo>
                    <a:pt x="1241" y="568"/>
                    <a:pt x="1254" y="555"/>
                    <a:pt x="1254" y="542"/>
                  </a:cubicBezTo>
                  <a:cubicBezTo>
                    <a:pt x="1254" y="526"/>
                    <a:pt x="1254" y="513"/>
                    <a:pt x="1270" y="513"/>
                  </a:cubicBezTo>
                  <a:lnTo>
                    <a:pt x="1309" y="513"/>
                  </a:lnTo>
                  <a:cubicBezTo>
                    <a:pt x="1322" y="500"/>
                    <a:pt x="1322" y="487"/>
                    <a:pt x="1322" y="461"/>
                  </a:cubicBezTo>
                  <a:lnTo>
                    <a:pt x="1322" y="419"/>
                  </a:lnTo>
                  <a:lnTo>
                    <a:pt x="1335" y="419"/>
                  </a:lnTo>
                  <a:cubicBezTo>
                    <a:pt x="1364" y="419"/>
                    <a:pt x="1390" y="406"/>
                    <a:pt x="1403" y="393"/>
                  </a:cubicBezTo>
                  <a:lnTo>
                    <a:pt x="1403" y="380"/>
                  </a:lnTo>
                  <a:cubicBezTo>
                    <a:pt x="1403" y="380"/>
                    <a:pt x="1403" y="364"/>
                    <a:pt x="1390" y="364"/>
                  </a:cubicBezTo>
                  <a:lnTo>
                    <a:pt x="1364" y="364"/>
                  </a:lnTo>
                  <a:cubicBezTo>
                    <a:pt x="1351" y="364"/>
                    <a:pt x="1335" y="380"/>
                    <a:pt x="1322" y="380"/>
                  </a:cubicBezTo>
                  <a:cubicBezTo>
                    <a:pt x="1313" y="368"/>
                    <a:pt x="1297" y="358"/>
                    <a:pt x="1284" y="358"/>
                  </a:cubicBezTo>
                  <a:cubicBezTo>
                    <a:pt x="1279" y="358"/>
                    <a:pt x="1274" y="360"/>
                    <a:pt x="1270" y="364"/>
                  </a:cubicBezTo>
                  <a:lnTo>
                    <a:pt x="1241" y="364"/>
                  </a:lnTo>
                  <a:cubicBezTo>
                    <a:pt x="1241" y="380"/>
                    <a:pt x="1228" y="380"/>
                    <a:pt x="1228" y="380"/>
                  </a:cubicBezTo>
                  <a:cubicBezTo>
                    <a:pt x="1215" y="380"/>
                    <a:pt x="1215" y="364"/>
                    <a:pt x="1202" y="364"/>
                  </a:cubicBezTo>
                  <a:cubicBezTo>
                    <a:pt x="1189" y="364"/>
                    <a:pt x="1173" y="380"/>
                    <a:pt x="1160" y="380"/>
                  </a:cubicBezTo>
                  <a:lnTo>
                    <a:pt x="1092" y="380"/>
                  </a:lnTo>
                  <a:cubicBezTo>
                    <a:pt x="1092" y="364"/>
                    <a:pt x="1092" y="351"/>
                    <a:pt x="1108" y="338"/>
                  </a:cubicBezTo>
                  <a:cubicBezTo>
                    <a:pt x="1108" y="325"/>
                    <a:pt x="1121" y="325"/>
                    <a:pt x="1134" y="325"/>
                  </a:cubicBezTo>
                  <a:cubicBezTo>
                    <a:pt x="1147" y="325"/>
                    <a:pt x="1147" y="338"/>
                    <a:pt x="1160" y="338"/>
                  </a:cubicBezTo>
                  <a:lnTo>
                    <a:pt x="1215" y="338"/>
                  </a:lnTo>
                  <a:cubicBezTo>
                    <a:pt x="1228" y="325"/>
                    <a:pt x="1228" y="325"/>
                    <a:pt x="1241" y="312"/>
                  </a:cubicBezTo>
                  <a:cubicBezTo>
                    <a:pt x="1241" y="299"/>
                    <a:pt x="1228" y="283"/>
                    <a:pt x="1228" y="270"/>
                  </a:cubicBezTo>
                  <a:lnTo>
                    <a:pt x="1228" y="257"/>
                  </a:lnTo>
                  <a:lnTo>
                    <a:pt x="1228" y="244"/>
                  </a:lnTo>
                  <a:cubicBezTo>
                    <a:pt x="1228" y="218"/>
                    <a:pt x="1241" y="176"/>
                    <a:pt x="1254" y="137"/>
                  </a:cubicBezTo>
                  <a:lnTo>
                    <a:pt x="1270" y="137"/>
                  </a:lnTo>
                  <a:cubicBezTo>
                    <a:pt x="1309" y="137"/>
                    <a:pt x="1335" y="121"/>
                    <a:pt x="1351" y="82"/>
                  </a:cubicBezTo>
                  <a:lnTo>
                    <a:pt x="1364" y="82"/>
                  </a:lnTo>
                  <a:lnTo>
                    <a:pt x="1351" y="69"/>
                  </a:lnTo>
                  <a:lnTo>
                    <a:pt x="1283" y="69"/>
                  </a:lnTo>
                  <a:cubicBezTo>
                    <a:pt x="1283" y="69"/>
                    <a:pt x="1277" y="75"/>
                    <a:pt x="1269" y="75"/>
                  </a:cubicBezTo>
                  <a:cubicBezTo>
                    <a:pt x="1264" y="75"/>
                    <a:pt x="1259" y="73"/>
                    <a:pt x="1254" y="69"/>
                  </a:cubicBezTo>
                  <a:cubicBezTo>
                    <a:pt x="1241" y="69"/>
                    <a:pt x="1241" y="56"/>
                    <a:pt x="1228" y="40"/>
                  </a:cubicBezTo>
                  <a:lnTo>
                    <a:pt x="1215" y="40"/>
                  </a:lnTo>
                  <a:cubicBezTo>
                    <a:pt x="1202" y="40"/>
                    <a:pt x="1202" y="27"/>
                    <a:pt x="1202" y="27"/>
                  </a:cubicBezTo>
                  <a:cubicBezTo>
                    <a:pt x="1194" y="12"/>
                    <a:pt x="1181" y="5"/>
                    <a:pt x="1167" y="5"/>
                  </a:cubicBezTo>
                  <a:cubicBezTo>
                    <a:pt x="1156" y="5"/>
                    <a:pt x="1145" y="8"/>
                    <a:pt x="1134" y="14"/>
                  </a:cubicBezTo>
                  <a:cubicBezTo>
                    <a:pt x="1121" y="27"/>
                    <a:pt x="1108" y="56"/>
                    <a:pt x="1066" y="56"/>
                  </a:cubicBezTo>
                  <a:cubicBezTo>
                    <a:pt x="1053" y="56"/>
                    <a:pt x="1040" y="40"/>
                    <a:pt x="1027" y="40"/>
                  </a:cubicBezTo>
                  <a:cubicBezTo>
                    <a:pt x="1011" y="40"/>
                    <a:pt x="985" y="56"/>
                    <a:pt x="972" y="56"/>
                  </a:cubicBezTo>
                  <a:cubicBezTo>
                    <a:pt x="946" y="56"/>
                    <a:pt x="904" y="40"/>
                    <a:pt x="878" y="40"/>
                  </a:cubicBezTo>
                  <a:cubicBezTo>
                    <a:pt x="865" y="40"/>
                    <a:pt x="836" y="56"/>
                    <a:pt x="810" y="56"/>
                  </a:cubicBezTo>
                  <a:cubicBezTo>
                    <a:pt x="784" y="56"/>
                    <a:pt x="755" y="56"/>
                    <a:pt x="742" y="69"/>
                  </a:cubicBezTo>
                  <a:cubicBezTo>
                    <a:pt x="687" y="69"/>
                    <a:pt x="635" y="56"/>
                    <a:pt x="580" y="56"/>
                  </a:cubicBezTo>
                  <a:cubicBezTo>
                    <a:pt x="512" y="40"/>
                    <a:pt x="444" y="27"/>
                    <a:pt x="379" y="14"/>
                  </a:cubicBezTo>
                  <a:cubicBezTo>
                    <a:pt x="350" y="14"/>
                    <a:pt x="311" y="1"/>
                    <a:pt x="282"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9" name="Google Shape;219;p2"/>
          <p:cNvGrpSpPr/>
          <p:nvPr/>
        </p:nvGrpSpPr>
        <p:grpSpPr>
          <a:xfrm>
            <a:off x="3327847" y="5251605"/>
            <a:ext cx="6440259" cy="1606399"/>
            <a:chOff x="1578025" y="3447725"/>
            <a:chExt cx="680750" cy="169800"/>
          </a:xfrm>
        </p:grpSpPr>
        <p:sp>
          <p:nvSpPr>
            <p:cNvPr id="220" name="Google Shape;220;p2"/>
            <p:cNvSpPr/>
            <p:nvPr/>
          </p:nvSpPr>
          <p:spPr>
            <a:xfrm>
              <a:off x="1597975" y="3447725"/>
              <a:ext cx="13875" cy="73575"/>
            </a:xfrm>
            <a:custGeom>
              <a:avLst/>
              <a:gdLst/>
              <a:ahLst/>
              <a:cxnLst/>
              <a:rect l="l" t="t" r="r" b="b"/>
              <a:pathLst>
                <a:path w="555" h="2943" extrusionOk="0">
                  <a:moveTo>
                    <a:pt x="0" y="1"/>
                  </a:moveTo>
                  <a:lnTo>
                    <a:pt x="282" y="2862"/>
                  </a:lnTo>
                  <a:lnTo>
                    <a:pt x="554" y="2943"/>
                  </a:lnTo>
                  <a:lnTo>
                    <a:pt x="473"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1597975" y="3447725"/>
              <a:ext cx="8425" cy="30725"/>
            </a:xfrm>
            <a:custGeom>
              <a:avLst/>
              <a:gdLst/>
              <a:ahLst/>
              <a:cxnLst/>
              <a:rect l="l" t="t" r="r" b="b"/>
              <a:pathLst>
                <a:path w="337" h="1229" extrusionOk="0">
                  <a:moveTo>
                    <a:pt x="0" y="1"/>
                  </a:moveTo>
                  <a:lnTo>
                    <a:pt x="120" y="1229"/>
                  </a:lnTo>
                  <a:lnTo>
                    <a:pt x="81" y="56"/>
                  </a:lnTo>
                  <a:lnTo>
                    <a:pt x="33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1606375" y="3447725"/>
              <a:ext cx="5475" cy="73575"/>
            </a:xfrm>
            <a:custGeom>
              <a:avLst/>
              <a:gdLst/>
              <a:ahLst/>
              <a:cxnLst/>
              <a:rect l="l" t="t" r="r" b="b"/>
              <a:pathLst>
                <a:path w="219" h="2943" extrusionOk="0">
                  <a:moveTo>
                    <a:pt x="1" y="1"/>
                  </a:moveTo>
                  <a:lnTo>
                    <a:pt x="40" y="2891"/>
                  </a:lnTo>
                  <a:lnTo>
                    <a:pt x="218" y="2943"/>
                  </a:lnTo>
                  <a:lnTo>
                    <a:pt x="13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1714025" y="3459875"/>
              <a:ext cx="12500" cy="92850"/>
            </a:xfrm>
            <a:custGeom>
              <a:avLst/>
              <a:gdLst/>
              <a:ahLst/>
              <a:cxnLst/>
              <a:rect l="l" t="t" r="r" b="b"/>
              <a:pathLst>
                <a:path w="500" h="3714" extrusionOk="0">
                  <a:moveTo>
                    <a:pt x="1" y="1"/>
                  </a:moveTo>
                  <a:lnTo>
                    <a:pt x="231" y="3646"/>
                  </a:lnTo>
                  <a:lnTo>
                    <a:pt x="500" y="3714"/>
                  </a:lnTo>
                  <a:lnTo>
                    <a:pt x="500" y="56"/>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1714025" y="3459875"/>
              <a:ext cx="8125" cy="57375"/>
            </a:xfrm>
            <a:custGeom>
              <a:avLst/>
              <a:gdLst/>
              <a:ahLst/>
              <a:cxnLst/>
              <a:rect l="l" t="t" r="r" b="b"/>
              <a:pathLst>
                <a:path w="325" h="2295" extrusionOk="0">
                  <a:moveTo>
                    <a:pt x="1" y="1"/>
                  </a:moveTo>
                  <a:lnTo>
                    <a:pt x="150" y="2294"/>
                  </a:lnTo>
                  <a:lnTo>
                    <a:pt x="150" y="2294"/>
                  </a:lnTo>
                  <a:cubicBezTo>
                    <a:pt x="148" y="2251"/>
                    <a:pt x="82" y="69"/>
                    <a:pt x="82" y="69"/>
                  </a:cubicBezTo>
                  <a:lnTo>
                    <a:pt x="325" y="43"/>
                  </a:lnTo>
                  <a:lnTo>
                    <a:pt x="1" y="1"/>
                  </a:lnTo>
                  <a:close/>
                  <a:moveTo>
                    <a:pt x="150" y="2294"/>
                  </a:moveTo>
                  <a:cubicBezTo>
                    <a:pt x="150" y="2295"/>
                    <a:pt x="150" y="2295"/>
                    <a:pt x="150" y="2295"/>
                  </a:cubicBezTo>
                  <a:cubicBezTo>
                    <a:pt x="150" y="2295"/>
                    <a:pt x="150" y="2295"/>
                    <a:pt x="150" y="2295"/>
                  </a:cubicBezTo>
                  <a:lnTo>
                    <a:pt x="150" y="2294"/>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1722125" y="3460925"/>
              <a:ext cx="4400" cy="91800"/>
            </a:xfrm>
            <a:custGeom>
              <a:avLst/>
              <a:gdLst/>
              <a:ahLst/>
              <a:cxnLst/>
              <a:rect l="l" t="t" r="r" b="b"/>
              <a:pathLst>
                <a:path w="176" h="3672" extrusionOk="0">
                  <a:moveTo>
                    <a:pt x="1" y="1"/>
                  </a:moveTo>
                  <a:lnTo>
                    <a:pt x="56" y="3630"/>
                  </a:lnTo>
                  <a:lnTo>
                    <a:pt x="176" y="3672"/>
                  </a:lnTo>
                  <a:lnTo>
                    <a:pt x="176" y="14"/>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1838625" y="3482800"/>
              <a:ext cx="14200" cy="114475"/>
            </a:xfrm>
            <a:custGeom>
              <a:avLst/>
              <a:gdLst/>
              <a:ahLst/>
              <a:cxnLst/>
              <a:rect l="l" t="t" r="r" b="b"/>
              <a:pathLst>
                <a:path w="568" h="4579" extrusionOk="0">
                  <a:moveTo>
                    <a:pt x="0" y="1"/>
                  </a:moveTo>
                  <a:lnTo>
                    <a:pt x="282" y="4485"/>
                  </a:lnTo>
                  <a:lnTo>
                    <a:pt x="567" y="4579"/>
                  </a:lnTo>
                  <a:lnTo>
                    <a:pt x="567" y="69"/>
                  </a:lnTo>
                  <a:lnTo>
                    <a:pt x="0"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1838625" y="3482800"/>
              <a:ext cx="10150" cy="71300"/>
            </a:xfrm>
            <a:custGeom>
              <a:avLst/>
              <a:gdLst/>
              <a:ahLst/>
              <a:cxnLst/>
              <a:rect l="l" t="t" r="r" b="b"/>
              <a:pathLst>
                <a:path w="406" h="2852" extrusionOk="0">
                  <a:moveTo>
                    <a:pt x="0" y="1"/>
                  </a:moveTo>
                  <a:lnTo>
                    <a:pt x="175" y="2852"/>
                  </a:lnTo>
                  <a:lnTo>
                    <a:pt x="81" y="82"/>
                  </a:lnTo>
                  <a:lnTo>
                    <a:pt x="405" y="56"/>
                  </a:lnTo>
                  <a:lnTo>
                    <a:pt x="0"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1848750" y="3484175"/>
              <a:ext cx="4075" cy="113100"/>
            </a:xfrm>
            <a:custGeom>
              <a:avLst/>
              <a:gdLst/>
              <a:ahLst/>
              <a:cxnLst/>
              <a:rect l="l" t="t" r="r" b="b"/>
              <a:pathLst>
                <a:path w="163" h="4524" extrusionOk="0">
                  <a:moveTo>
                    <a:pt x="0" y="1"/>
                  </a:moveTo>
                  <a:lnTo>
                    <a:pt x="26" y="4482"/>
                  </a:lnTo>
                  <a:lnTo>
                    <a:pt x="162" y="4524"/>
                  </a:lnTo>
                  <a:lnTo>
                    <a:pt x="162" y="14"/>
                  </a:lnTo>
                  <a:lnTo>
                    <a:pt x="0"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1974300" y="3511550"/>
              <a:ext cx="17825" cy="105975"/>
            </a:xfrm>
            <a:custGeom>
              <a:avLst/>
              <a:gdLst/>
              <a:ahLst/>
              <a:cxnLst/>
              <a:rect l="l" t="t" r="r" b="b"/>
              <a:pathLst>
                <a:path w="713" h="4239" extrusionOk="0">
                  <a:moveTo>
                    <a:pt x="0" y="1"/>
                  </a:moveTo>
                  <a:lnTo>
                    <a:pt x="282" y="4239"/>
                  </a:lnTo>
                  <a:lnTo>
                    <a:pt x="713" y="4239"/>
                  </a:lnTo>
                  <a:lnTo>
                    <a:pt x="713" y="147"/>
                  </a:lnTo>
                  <a:lnTo>
                    <a:pt x="0"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1974300" y="3511550"/>
              <a:ext cx="11750" cy="84350"/>
            </a:xfrm>
            <a:custGeom>
              <a:avLst/>
              <a:gdLst/>
              <a:ahLst/>
              <a:cxnLst/>
              <a:rect l="l" t="t" r="r" b="b"/>
              <a:pathLst>
                <a:path w="470" h="3374" extrusionOk="0">
                  <a:moveTo>
                    <a:pt x="0" y="1"/>
                  </a:moveTo>
                  <a:lnTo>
                    <a:pt x="227" y="3374"/>
                  </a:lnTo>
                  <a:lnTo>
                    <a:pt x="94" y="95"/>
                  </a:lnTo>
                  <a:lnTo>
                    <a:pt x="470" y="95"/>
                  </a:lnTo>
                  <a:lnTo>
                    <a:pt x="0"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1986025" y="3513900"/>
              <a:ext cx="6100" cy="103625"/>
            </a:xfrm>
            <a:custGeom>
              <a:avLst/>
              <a:gdLst/>
              <a:ahLst/>
              <a:cxnLst/>
              <a:rect l="l" t="t" r="r" b="b"/>
              <a:pathLst>
                <a:path w="244" h="4145" extrusionOk="0">
                  <a:moveTo>
                    <a:pt x="1" y="1"/>
                  </a:moveTo>
                  <a:lnTo>
                    <a:pt x="30" y="4145"/>
                  </a:lnTo>
                  <a:lnTo>
                    <a:pt x="244" y="4145"/>
                  </a:lnTo>
                  <a:lnTo>
                    <a:pt x="244" y="53"/>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2118375" y="3544925"/>
              <a:ext cx="17925" cy="72600"/>
            </a:xfrm>
            <a:custGeom>
              <a:avLst/>
              <a:gdLst/>
              <a:ahLst/>
              <a:cxnLst/>
              <a:rect l="l" t="t" r="r" b="b"/>
              <a:pathLst>
                <a:path w="717" h="2904" extrusionOk="0">
                  <a:moveTo>
                    <a:pt x="1" y="1"/>
                  </a:moveTo>
                  <a:lnTo>
                    <a:pt x="69" y="2904"/>
                  </a:lnTo>
                  <a:lnTo>
                    <a:pt x="581" y="2904"/>
                  </a:lnTo>
                  <a:lnTo>
                    <a:pt x="717" y="137"/>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2118375" y="3544925"/>
              <a:ext cx="10475" cy="70575"/>
            </a:xfrm>
            <a:custGeom>
              <a:avLst/>
              <a:gdLst/>
              <a:ahLst/>
              <a:cxnLst/>
              <a:rect l="l" t="t" r="r" b="b"/>
              <a:pathLst>
                <a:path w="419" h="2823" extrusionOk="0">
                  <a:moveTo>
                    <a:pt x="1" y="1"/>
                  </a:moveTo>
                  <a:lnTo>
                    <a:pt x="69" y="2823"/>
                  </a:lnTo>
                  <a:lnTo>
                    <a:pt x="95" y="95"/>
                  </a:lnTo>
                  <a:lnTo>
                    <a:pt x="419" y="82"/>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2128825" y="3546950"/>
              <a:ext cx="7475" cy="70575"/>
            </a:xfrm>
            <a:custGeom>
              <a:avLst/>
              <a:gdLst/>
              <a:ahLst/>
              <a:cxnLst/>
              <a:rect l="l" t="t" r="r" b="b"/>
              <a:pathLst>
                <a:path w="299" h="2823" extrusionOk="0">
                  <a:moveTo>
                    <a:pt x="1" y="1"/>
                  </a:moveTo>
                  <a:lnTo>
                    <a:pt x="1" y="2823"/>
                  </a:lnTo>
                  <a:lnTo>
                    <a:pt x="163" y="2823"/>
                  </a:lnTo>
                  <a:lnTo>
                    <a:pt x="299" y="56"/>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1578025" y="3457850"/>
              <a:ext cx="680750" cy="159675"/>
            </a:xfrm>
            <a:custGeom>
              <a:avLst/>
              <a:gdLst/>
              <a:ahLst/>
              <a:cxnLst/>
              <a:rect l="l" t="t" r="r" b="b"/>
              <a:pathLst>
                <a:path w="27230" h="6387" extrusionOk="0">
                  <a:moveTo>
                    <a:pt x="445" y="1"/>
                  </a:moveTo>
                  <a:lnTo>
                    <a:pt x="1" y="95"/>
                  </a:lnTo>
                  <a:lnTo>
                    <a:pt x="406" y="270"/>
                  </a:lnTo>
                  <a:cubicBezTo>
                    <a:pt x="5969" y="772"/>
                    <a:pt x="18158" y="3834"/>
                    <a:pt x="26015" y="6387"/>
                  </a:cubicBezTo>
                  <a:lnTo>
                    <a:pt x="27230" y="6387"/>
                  </a:lnTo>
                  <a:cubicBezTo>
                    <a:pt x="20290" y="3769"/>
                    <a:pt x="6468" y="461"/>
                    <a:pt x="445"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1578025" y="3460200"/>
              <a:ext cx="663575" cy="157325"/>
            </a:xfrm>
            <a:custGeom>
              <a:avLst/>
              <a:gdLst/>
              <a:ahLst/>
              <a:cxnLst/>
              <a:rect l="l" t="t" r="r" b="b"/>
              <a:pathLst>
                <a:path w="26543" h="6293" extrusionOk="0">
                  <a:moveTo>
                    <a:pt x="1" y="1"/>
                  </a:moveTo>
                  <a:lnTo>
                    <a:pt x="69" y="218"/>
                  </a:lnTo>
                  <a:cubicBezTo>
                    <a:pt x="5629" y="717"/>
                    <a:pt x="17267" y="3390"/>
                    <a:pt x="25678" y="6293"/>
                  </a:cubicBezTo>
                  <a:lnTo>
                    <a:pt x="26543" y="6293"/>
                  </a:lnTo>
                  <a:cubicBezTo>
                    <a:pt x="19603" y="3675"/>
                    <a:pt x="6021" y="448"/>
                    <a:pt x="1"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1578025" y="3460200"/>
              <a:ext cx="663575" cy="157325"/>
            </a:xfrm>
            <a:custGeom>
              <a:avLst/>
              <a:gdLst/>
              <a:ahLst/>
              <a:cxnLst/>
              <a:rect l="l" t="t" r="r" b="b"/>
              <a:pathLst>
                <a:path w="26543" h="6293" extrusionOk="0">
                  <a:moveTo>
                    <a:pt x="1" y="1"/>
                  </a:moveTo>
                  <a:lnTo>
                    <a:pt x="27" y="82"/>
                  </a:lnTo>
                  <a:cubicBezTo>
                    <a:pt x="5995" y="529"/>
                    <a:pt x="19360" y="3688"/>
                    <a:pt x="26339" y="6293"/>
                  </a:cubicBezTo>
                  <a:lnTo>
                    <a:pt x="26543" y="6293"/>
                  </a:lnTo>
                  <a:cubicBezTo>
                    <a:pt x="19603" y="3675"/>
                    <a:pt x="6021" y="448"/>
                    <a:pt x="1"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1578025" y="3479475"/>
              <a:ext cx="527925" cy="138050"/>
            </a:xfrm>
            <a:custGeom>
              <a:avLst/>
              <a:gdLst/>
              <a:ahLst/>
              <a:cxnLst/>
              <a:rect l="l" t="t" r="r" b="b"/>
              <a:pathLst>
                <a:path w="21117" h="5522" extrusionOk="0">
                  <a:moveTo>
                    <a:pt x="445" y="1"/>
                  </a:moveTo>
                  <a:lnTo>
                    <a:pt x="1" y="82"/>
                  </a:lnTo>
                  <a:lnTo>
                    <a:pt x="393" y="270"/>
                  </a:lnTo>
                  <a:cubicBezTo>
                    <a:pt x="5091" y="688"/>
                    <a:pt x="12556" y="3212"/>
                    <a:pt x="19496" y="5522"/>
                  </a:cubicBezTo>
                  <a:lnTo>
                    <a:pt x="21116" y="5522"/>
                  </a:lnTo>
                  <a:cubicBezTo>
                    <a:pt x="14892" y="3280"/>
                    <a:pt x="7777" y="1067"/>
                    <a:pt x="445"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1578025" y="3481500"/>
              <a:ext cx="510975" cy="136025"/>
            </a:xfrm>
            <a:custGeom>
              <a:avLst/>
              <a:gdLst/>
              <a:ahLst/>
              <a:cxnLst/>
              <a:rect l="l" t="t" r="r" b="b"/>
              <a:pathLst>
                <a:path w="20439" h="5441" extrusionOk="0">
                  <a:moveTo>
                    <a:pt x="1" y="1"/>
                  </a:moveTo>
                  <a:lnTo>
                    <a:pt x="56" y="215"/>
                  </a:lnTo>
                  <a:cubicBezTo>
                    <a:pt x="7372" y="1310"/>
                    <a:pt x="12718" y="3131"/>
                    <a:pt x="19347" y="5441"/>
                  </a:cubicBezTo>
                  <a:lnTo>
                    <a:pt x="20439" y="5441"/>
                  </a:lnTo>
                  <a:cubicBezTo>
                    <a:pt x="14377" y="3228"/>
                    <a:pt x="7670" y="1106"/>
                    <a:pt x="1"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1578025" y="3481500"/>
              <a:ext cx="510975" cy="136025"/>
            </a:xfrm>
            <a:custGeom>
              <a:avLst/>
              <a:gdLst/>
              <a:ahLst/>
              <a:cxnLst/>
              <a:rect l="l" t="t" r="r" b="b"/>
              <a:pathLst>
                <a:path w="20439" h="5441" extrusionOk="0">
                  <a:moveTo>
                    <a:pt x="1" y="1"/>
                  </a:moveTo>
                  <a:lnTo>
                    <a:pt x="14" y="53"/>
                  </a:lnTo>
                  <a:cubicBezTo>
                    <a:pt x="7628" y="1161"/>
                    <a:pt x="14270" y="3254"/>
                    <a:pt x="20290" y="5441"/>
                  </a:cubicBezTo>
                  <a:lnTo>
                    <a:pt x="20439" y="5441"/>
                  </a:lnTo>
                  <a:cubicBezTo>
                    <a:pt x="14377" y="3228"/>
                    <a:pt x="7670" y="1106"/>
                    <a:pt x="1"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1" name="Google Shape;241;p2"/>
          <p:cNvSpPr txBox="1">
            <a:spLocks noGrp="1"/>
          </p:cNvSpPr>
          <p:nvPr>
            <p:ph type="ctrTitle"/>
          </p:nvPr>
        </p:nvSpPr>
        <p:spPr>
          <a:xfrm>
            <a:off x="1572433" y="955967"/>
            <a:ext cx="9047200" cy="16324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96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242" name="Google Shape;242;p2"/>
          <p:cNvSpPr txBox="1">
            <a:spLocks noGrp="1"/>
          </p:cNvSpPr>
          <p:nvPr>
            <p:ph type="subTitle" idx="1"/>
          </p:nvPr>
        </p:nvSpPr>
        <p:spPr>
          <a:xfrm>
            <a:off x="3248600" y="2543368"/>
            <a:ext cx="5694800" cy="72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2133"/>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33957478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slide" type="title">
  <p:cSld name="1_Title slide">
    <p:spTree>
      <p:nvGrpSpPr>
        <p:cNvPr id="1" name="Shape 8"/>
        <p:cNvGrpSpPr/>
        <p:nvPr/>
      </p:nvGrpSpPr>
      <p:grpSpPr>
        <a:xfrm>
          <a:off x="0" y="0"/>
          <a:ext cx="0" cy="0"/>
          <a:chOff x="0" y="0"/>
          <a:chExt cx="0" cy="0"/>
        </a:xfrm>
      </p:grpSpPr>
      <p:sp>
        <p:nvSpPr>
          <p:cNvPr id="9" name="Google Shape;9;p2"/>
          <p:cNvSpPr/>
          <p:nvPr/>
        </p:nvSpPr>
        <p:spPr>
          <a:xfrm>
            <a:off x="13" y="1423695"/>
            <a:ext cx="2963304" cy="1901549"/>
          </a:xfrm>
          <a:custGeom>
            <a:avLst/>
            <a:gdLst/>
            <a:ahLst/>
            <a:cxnLst/>
            <a:rect l="l" t="t" r="r" b="b"/>
            <a:pathLst>
              <a:path w="9746" h="6254" extrusionOk="0">
                <a:moveTo>
                  <a:pt x="0" y="1"/>
                </a:moveTo>
                <a:lnTo>
                  <a:pt x="0" y="6092"/>
                </a:lnTo>
                <a:cubicBezTo>
                  <a:pt x="39" y="6131"/>
                  <a:pt x="94" y="6157"/>
                  <a:pt x="162" y="6186"/>
                </a:cubicBezTo>
                <a:cubicBezTo>
                  <a:pt x="282" y="6238"/>
                  <a:pt x="405" y="6254"/>
                  <a:pt x="541" y="6254"/>
                </a:cubicBezTo>
                <a:cubicBezTo>
                  <a:pt x="849" y="6254"/>
                  <a:pt x="1160" y="6092"/>
                  <a:pt x="1335" y="5833"/>
                </a:cubicBezTo>
                <a:cubicBezTo>
                  <a:pt x="1371" y="6021"/>
                  <a:pt x="1570" y="6139"/>
                  <a:pt x="1763" y="6139"/>
                </a:cubicBezTo>
                <a:cubicBezTo>
                  <a:pt x="1792" y="6139"/>
                  <a:pt x="1822" y="6136"/>
                  <a:pt x="1850" y="6131"/>
                </a:cubicBezTo>
                <a:cubicBezTo>
                  <a:pt x="2064" y="6076"/>
                  <a:pt x="2242" y="5930"/>
                  <a:pt x="2388" y="5781"/>
                </a:cubicBezTo>
                <a:cubicBezTo>
                  <a:pt x="2709" y="6054"/>
                  <a:pt x="3132" y="6222"/>
                  <a:pt x="3560" y="6222"/>
                </a:cubicBezTo>
                <a:cubicBezTo>
                  <a:pt x="3619" y="6222"/>
                  <a:pt x="3679" y="6219"/>
                  <a:pt x="3739" y="6212"/>
                </a:cubicBezTo>
                <a:cubicBezTo>
                  <a:pt x="4225" y="6173"/>
                  <a:pt x="4685" y="5930"/>
                  <a:pt x="4980" y="5551"/>
                </a:cubicBezTo>
                <a:cubicBezTo>
                  <a:pt x="5085" y="5759"/>
                  <a:pt x="5328" y="5857"/>
                  <a:pt x="5556" y="5857"/>
                </a:cubicBezTo>
                <a:cubicBezTo>
                  <a:pt x="5595" y="5857"/>
                  <a:pt x="5633" y="5855"/>
                  <a:pt x="5670" y="5849"/>
                </a:cubicBezTo>
                <a:cubicBezTo>
                  <a:pt x="5939" y="5807"/>
                  <a:pt x="6169" y="5658"/>
                  <a:pt x="6399" y="5509"/>
                </a:cubicBezTo>
                <a:cubicBezTo>
                  <a:pt x="6464" y="5683"/>
                  <a:pt x="6653" y="5781"/>
                  <a:pt x="6838" y="5781"/>
                </a:cubicBezTo>
                <a:cubicBezTo>
                  <a:pt x="6955" y="5781"/>
                  <a:pt x="7071" y="5742"/>
                  <a:pt x="7154" y="5658"/>
                </a:cubicBezTo>
                <a:cubicBezTo>
                  <a:pt x="7291" y="5764"/>
                  <a:pt x="7465" y="5815"/>
                  <a:pt x="7640" y="5815"/>
                </a:cubicBezTo>
                <a:cubicBezTo>
                  <a:pt x="7844" y="5815"/>
                  <a:pt x="8049" y="5744"/>
                  <a:pt x="8194" y="5606"/>
                </a:cubicBezTo>
                <a:cubicBezTo>
                  <a:pt x="8274" y="5684"/>
                  <a:pt x="8385" y="5725"/>
                  <a:pt x="8496" y="5725"/>
                </a:cubicBezTo>
                <a:cubicBezTo>
                  <a:pt x="8591" y="5725"/>
                  <a:pt x="8686" y="5695"/>
                  <a:pt x="8761" y="5632"/>
                </a:cubicBezTo>
                <a:cubicBezTo>
                  <a:pt x="8798" y="5704"/>
                  <a:pt x="8883" y="5727"/>
                  <a:pt x="8971" y="5727"/>
                </a:cubicBezTo>
                <a:cubicBezTo>
                  <a:pt x="9014" y="5727"/>
                  <a:pt x="9058" y="5721"/>
                  <a:pt x="9098" y="5713"/>
                </a:cubicBezTo>
                <a:cubicBezTo>
                  <a:pt x="9260" y="5700"/>
                  <a:pt x="9435" y="5671"/>
                  <a:pt x="9597" y="5645"/>
                </a:cubicBezTo>
                <a:cubicBezTo>
                  <a:pt x="9626" y="5645"/>
                  <a:pt x="9652" y="5632"/>
                  <a:pt x="9678" y="5619"/>
                </a:cubicBezTo>
                <a:cubicBezTo>
                  <a:pt x="9746" y="5551"/>
                  <a:pt x="9626" y="5457"/>
                  <a:pt x="9532" y="5457"/>
                </a:cubicBezTo>
                <a:cubicBezTo>
                  <a:pt x="9435" y="5457"/>
                  <a:pt x="9328" y="5483"/>
                  <a:pt x="9247" y="5538"/>
                </a:cubicBezTo>
                <a:cubicBezTo>
                  <a:pt x="9227" y="5452"/>
                  <a:pt x="9148" y="5402"/>
                  <a:pt x="9070" y="5402"/>
                </a:cubicBezTo>
                <a:cubicBezTo>
                  <a:pt x="9047" y="5402"/>
                  <a:pt x="9025" y="5406"/>
                  <a:pt x="9004" y="5415"/>
                </a:cubicBezTo>
                <a:cubicBezTo>
                  <a:pt x="8978" y="5444"/>
                  <a:pt x="8949" y="5457"/>
                  <a:pt x="8923" y="5470"/>
                </a:cubicBezTo>
                <a:cubicBezTo>
                  <a:pt x="8916" y="5471"/>
                  <a:pt x="8910" y="5472"/>
                  <a:pt x="8903" y="5472"/>
                </a:cubicBezTo>
                <a:cubicBezTo>
                  <a:pt x="8833" y="5472"/>
                  <a:pt x="8783" y="5410"/>
                  <a:pt x="8735" y="5363"/>
                </a:cubicBezTo>
                <a:cubicBezTo>
                  <a:pt x="8599" y="5201"/>
                  <a:pt x="8437" y="5065"/>
                  <a:pt x="8236" y="5010"/>
                </a:cubicBezTo>
                <a:cubicBezTo>
                  <a:pt x="8180" y="4996"/>
                  <a:pt x="8123" y="4988"/>
                  <a:pt x="8066" y="4988"/>
                </a:cubicBezTo>
                <a:cubicBezTo>
                  <a:pt x="7913" y="4988"/>
                  <a:pt x="7761" y="5041"/>
                  <a:pt x="7653" y="5159"/>
                </a:cubicBezTo>
                <a:cubicBezTo>
                  <a:pt x="7721" y="5078"/>
                  <a:pt x="7303" y="4848"/>
                  <a:pt x="7248" y="4835"/>
                </a:cubicBezTo>
                <a:cubicBezTo>
                  <a:pt x="7178" y="4810"/>
                  <a:pt x="7108" y="4795"/>
                  <a:pt x="7040" y="4795"/>
                </a:cubicBezTo>
                <a:cubicBezTo>
                  <a:pt x="6927" y="4795"/>
                  <a:pt x="6821" y="4835"/>
                  <a:pt x="6736" y="4929"/>
                </a:cubicBezTo>
                <a:cubicBezTo>
                  <a:pt x="6655" y="4537"/>
                  <a:pt x="6344" y="4200"/>
                  <a:pt x="5952" y="4106"/>
                </a:cubicBezTo>
                <a:cubicBezTo>
                  <a:pt x="5874" y="4087"/>
                  <a:pt x="5794" y="4078"/>
                  <a:pt x="5714" y="4078"/>
                </a:cubicBezTo>
                <a:cubicBezTo>
                  <a:pt x="5392" y="4078"/>
                  <a:pt x="5067" y="4223"/>
                  <a:pt x="4873" y="4472"/>
                </a:cubicBezTo>
                <a:cubicBezTo>
                  <a:pt x="4873" y="4275"/>
                  <a:pt x="4674" y="4135"/>
                  <a:pt x="4483" y="4135"/>
                </a:cubicBezTo>
                <a:cubicBezTo>
                  <a:pt x="4410" y="4135"/>
                  <a:pt x="4339" y="4155"/>
                  <a:pt x="4280" y="4200"/>
                </a:cubicBezTo>
                <a:cubicBezTo>
                  <a:pt x="4307" y="3976"/>
                  <a:pt x="4076" y="3810"/>
                  <a:pt x="3865" y="3810"/>
                </a:cubicBezTo>
                <a:cubicBezTo>
                  <a:pt x="3771" y="3810"/>
                  <a:pt x="3681" y="3843"/>
                  <a:pt x="3619" y="3918"/>
                </a:cubicBezTo>
                <a:cubicBezTo>
                  <a:pt x="3765" y="3458"/>
                  <a:pt x="3551" y="2904"/>
                  <a:pt x="3133" y="2690"/>
                </a:cubicBezTo>
                <a:cubicBezTo>
                  <a:pt x="2993" y="2620"/>
                  <a:pt x="2838" y="2587"/>
                  <a:pt x="2683" y="2587"/>
                </a:cubicBezTo>
                <a:cubicBezTo>
                  <a:pt x="2358" y="2587"/>
                  <a:pt x="2032" y="2734"/>
                  <a:pt x="1850" y="2998"/>
                </a:cubicBezTo>
                <a:cubicBezTo>
                  <a:pt x="1837" y="2674"/>
                  <a:pt x="1837" y="2337"/>
                  <a:pt x="1675" y="2055"/>
                </a:cubicBezTo>
                <a:cubicBezTo>
                  <a:pt x="1540" y="1839"/>
                  <a:pt x="1299" y="1679"/>
                  <a:pt x="1060" y="1679"/>
                </a:cubicBezTo>
                <a:cubicBezTo>
                  <a:pt x="984" y="1679"/>
                  <a:pt x="908" y="1695"/>
                  <a:pt x="836" y="1731"/>
                </a:cubicBezTo>
                <a:cubicBezTo>
                  <a:pt x="983" y="1498"/>
                  <a:pt x="753" y="1153"/>
                  <a:pt x="486" y="1153"/>
                </a:cubicBezTo>
                <a:cubicBezTo>
                  <a:pt x="459" y="1153"/>
                  <a:pt x="432" y="1157"/>
                  <a:pt x="405" y="1164"/>
                </a:cubicBezTo>
                <a:cubicBezTo>
                  <a:pt x="593" y="1109"/>
                  <a:pt x="486" y="584"/>
                  <a:pt x="431" y="474"/>
                </a:cubicBezTo>
                <a:cubicBezTo>
                  <a:pt x="350" y="260"/>
                  <a:pt x="188" y="98"/>
                  <a:pt x="0" y="1"/>
                </a:cubicBezTo>
                <a:close/>
              </a:path>
            </a:pathLst>
          </a:custGeom>
          <a:solidFill>
            <a:srgbClr val="FFFFFF">
              <a:alpha val="665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 name="Google Shape;10;p2"/>
          <p:cNvSpPr/>
          <p:nvPr/>
        </p:nvSpPr>
        <p:spPr>
          <a:xfrm>
            <a:off x="7285281" y="1963665"/>
            <a:ext cx="7655759" cy="2362495"/>
          </a:xfrm>
          <a:custGeom>
            <a:avLst/>
            <a:gdLst/>
            <a:ahLst/>
            <a:cxnLst/>
            <a:rect l="l" t="t" r="r" b="b"/>
            <a:pathLst>
              <a:path w="25179" h="7770" extrusionOk="0">
                <a:moveTo>
                  <a:pt x="14617" y="1"/>
                </a:moveTo>
                <a:cubicBezTo>
                  <a:pt x="14115" y="1"/>
                  <a:pt x="13614" y="119"/>
                  <a:pt x="13178" y="367"/>
                </a:cubicBezTo>
                <a:cubicBezTo>
                  <a:pt x="12394" y="827"/>
                  <a:pt x="11869" y="1705"/>
                  <a:pt x="11908" y="2596"/>
                </a:cubicBezTo>
                <a:cubicBezTo>
                  <a:pt x="11762" y="2521"/>
                  <a:pt x="11601" y="2486"/>
                  <a:pt x="11439" y="2486"/>
                </a:cubicBezTo>
                <a:cubicBezTo>
                  <a:pt x="10959" y="2486"/>
                  <a:pt x="10471" y="2792"/>
                  <a:pt x="10330" y="3257"/>
                </a:cubicBezTo>
                <a:cubicBezTo>
                  <a:pt x="10252" y="2751"/>
                  <a:pt x="9765" y="2334"/>
                  <a:pt x="9262" y="2334"/>
                </a:cubicBezTo>
                <a:cubicBezTo>
                  <a:pt x="9240" y="2334"/>
                  <a:pt x="9218" y="2335"/>
                  <a:pt x="9196" y="2337"/>
                </a:cubicBezTo>
                <a:cubicBezTo>
                  <a:pt x="8655" y="2366"/>
                  <a:pt x="8195" y="2852"/>
                  <a:pt x="8182" y="3390"/>
                </a:cubicBezTo>
                <a:cubicBezTo>
                  <a:pt x="8113" y="3275"/>
                  <a:pt x="7989" y="3221"/>
                  <a:pt x="7860" y="3221"/>
                </a:cubicBezTo>
                <a:cubicBezTo>
                  <a:pt x="7736" y="3221"/>
                  <a:pt x="7607" y="3271"/>
                  <a:pt x="7521" y="3364"/>
                </a:cubicBezTo>
                <a:cubicBezTo>
                  <a:pt x="7346" y="3552"/>
                  <a:pt x="7346" y="3850"/>
                  <a:pt x="7440" y="4093"/>
                </a:cubicBezTo>
                <a:cubicBezTo>
                  <a:pt x="7393" y="4050"/>
                  <a:pt x="7333" y="4031"/>
                  <a:pt x="7270" y="4031"/>
                </a:cubicBezTo>
                <a:cubicBezTo>
                  <a:pt x="7118" y="4031"/>
                  <a:pt x="6954" y="4147"/>
                  <a:pt x="6954" y="4310"/>
                </a:cubicBezTo>
                <a:cubicBezTo>
                  <a:pt x="6845" y="3955"/>
                  <a:pt x="6475" y="3760"/>
                  <a:pt x="6101" y="3760"/>
                </a:cubicBezTo>
                <a:cubicBezTo>
                  <a:pt x="5917" y="3760"/>
                  <a:pt x="5733" y="3807"/>
                  <a:pt x="5577" y="3905"/>
                </a:cubicBezTo>
                <a:cubicBezTo>
                  <a:pt x="5104" y="4200"/>
                  <a:pt x="4903" y="4783"/>
                  <a:pt x="4874" y="5334"/>
                </a:cubicBezTo>
                <a:cubicBezTo>
                  <a:pt x="4800" y="5267"/>
                  <a:pt x="4701" y="5234"/>
                  <a:pt x="4601" y="5234"/>
                </a:cubicBezTo>
                <a:cubicBezTo>
                  <a:pt x="4482" y="5234"/>
                  <a:pt x="4362" y="5281"/>
                  <a:pt x="4281" y="5376"/>
                </a:cubicBezTo>
                <a:cubicBezTo>
                  <a:pt x="4145" y="5538"/>
                  <a:pt x="4174" y="5820"/>
                  <a:pt x="4349" y="5956"/>
                </a:cubicBezTo>
                <a:cubicBezTo>
                  <a:pt x="4128" y="5889"/>
                  <a:pt x="3900" y="5829"/>
                  <a:pt x="3670" y="5829"/>
                </a:cubicBezTo>
                <a:cubicBezTo>
                  <a:pt x="3577" y="5829"/>
                  <a:pt x="3483" y="5839"/>
                  <a:pt x="3390" y="5862"/>
                </a:cubicBezTo>
                <a:cubicBezTo>
                  <a:pt x="3079" y="5943"/>
                  <a:pt x="2810" y="6267"/>
                  <a:pt x="2904" y="6578"/>
                </a:cubicBezTo>
                <a:cubicBezTo>
                  <a:pt x="2844" y="6546"/>
                  <a:pt x="2780" y="6531"/>
                  <a:pt x="2715" y="6531"/>
                </a:cubicBezTo>
                <a:cubicBezTo>
                  <a:pt x="2457" y="6531"/>
                  <a:pt x="2196" y="6765"/>
                  <a:pt x="2230" y="7035"/>
                </a:cubicBezTo>
                <a:cubicBezTo>
                  <a:pt x="2090" y="6891"/>
                  <a:pt x="1893" y="6824"/>
                  <a:pt x="1693" y="6824"/>
                </a:cubicBezTo>
                <a:cubicBezTo>
                  <a:pt x="1369" y="6824"/>
                  <a:pt x="1036" y="6999"/>
                  <a:pt x="918" y="7307"/>
                </a:cubicBezTo>
                <a:cubicBezTo>
                  <a:pt x="828" y="7291"/>
                  <a:pt x="738" y="7283"/>
                  <a:pt x="648" y="7283"/>
                </a:cubicBezTo>
                <a:cubicBezTo>
                  <a:pt x="430" y="7283"/>
                  <a:pt x="212" y="7329"/>
                  <a:pt x="1" y="7414"/>
                </a:cubicBezTo>
                <a:cubicBezTo>
                  <a:pt x="346" y="7540"/>
                  <a:pt x="715" y="7602"/>
                  <a:pt x="1086" y="7602"/>
                </a:cubicBezTo>
                <a:cubicBezTo>
                  <a:pt x="1352" y="7602"/>
                  <a:pt x="1618" y="7570"/>
                  <a:pt x="1877" y="7508"/>
                </a:cubicBezTo>
                <a:cubicBezTo>
                  <a:pt x="1976" y="7656"/>
                  <a:pt x="2150" y="7730"/>
                  <a:pt x="2325" y="7730"/>
                </a:cubicBezTo>
                <a:cubicBezTo>
                  <a:pt x="2488" y="7730"/>
                  <a:pt x="2651" y="7666"/>
                  <a:pt x="2755" y="7537"/>
                </a:cubicBezTo>
                <a:cubicBezTo>
                  <a:pt x="2887" y="7695"/>
                  <a:pt x="3086" y="7769"/>
                  <a:pt x="3288" y="7769"/>
                </a:cubicBezTo>
                <a:cubicBezTo>
                  <a:pt x="3581" y="7769"/>
                  <a:pt x="3879" y="7613"/>
                  <a:pt x="3983" y="7333"/>
                </a:cubicBezTo>
                <a:cubicBezTo>
                  <a:pt x="4244" y="7552"/>
                  <a:pt x="4573" y="7652"/>
                  <a:pt x="4906" y="7652"/>
                </a:cubicBezTo>
                <a:cubicBezTo>
                  <a:pt x="5558" y="7652"/>
                  <a:pt x="6228" y="7270"/>
                  <a:pt x="6442" y="6646"/>
                </a:cubicBezTo>
                <a:cubicBezTo>
                  <a:pt x="6622" y="6888"/>
                  <a:pt x="6921" y="7010"/>
                  <a:pt x="7220" y="7010"/>
                </a:cubicBezTo>
                <a:cubicBezTo>
                  <a:pt x="7501" y="7010"/>
                  <a:pt x="7783" y="6902"/>
                  <a:pt x="7965" y="6685"/>
                </a:cubicBezTo>
                <a:cubicBezTo>
                  <a:pt x="8007" y="7009"/>
                  <a:pt x="8289" y="7294"/>
                  <a:pt x="8613" y="7320"/>
                </a:cubicBezTo>
                <a:cubicBezTo>
                  <a:pt x="8638" y="7323"/>
                  <a:pt x="8664" y="7324"/>
                  <a:pt x="8690" y="7324"/>
                </a:cubicBezTo>
                <a:cubicBezTo>
                  <a:pt x="8989" y="7324"/>
                  <a:pt x="9284" y="7120"/>
                  <a:pt x="9371" y="6834"/>
                </a:cubicBezTo>
                <a:cubicBezTo>
                  <a:pt x="9776" y="7292"/>
                  <a:pt x="10383" y="7519"/>
                  <a:pt x="10991" y="7519"/>
                </a:cubicBezTo>
                <a:cubicBezTo>
                  <a:pt x="11656" y="7519"/>
                  <a:pt x="12323" y="7247"/>
                  <a:pt x="12731" y="6711"/>
                </a:cubicBezTo>
                <a:cubicBezTo>
                  <a:pt x="13035" y="7174"/>
                  <a:pt x="13572" y="7456"/>
                  <a:pt x="14126" y="7456"/>
                </a:cubicBezTo>
                <a:cubicBezTo>
                  <a:pt x="14138" y="7456"/>
                  <a:pt x="14151" y="7456"/>
                  <a:pt x="14163" y="7456"/>
                </a:cubicBezTo>
                <a:cubicBezTo>
                  <a:pt x="14717" y="7440"/>
                  <a:pt x="15255" y="7116"/>
                  <a:pt x="15540" y="6646"/>
                </a:cubicBezTo>
                <a:cubicBezTo>
                  <a:pt x="15721" y="6899"/>
                  <a:pt x="16030" y="7034"/>
                  <a:pt x="16336" y="7034"/>
                </a:cubicBezTo>
                <a:cubicBezTo>
                  <a:pt x="16535" y="7034"/>
                  <a:pt x="16732" y="6977"/>
                  <a:pt x="16891" y="6860"/>
                </a:cubicBezTo>
                <a:cubicBezTo>
                  <a:pt x="17133" y="7103"/>
                  <a:pt x="17472" y="7221"/>
                  <a:pt x="17812" y="7221"/>
                </a:cubicBezTo>
                <a:cubicBezTo>
                  <a:pt x="18226" y="7221"/>
                  <a:pt x="18643" y="7046"/>
                  <a:pt x="18887" y="6711"/>
                </a:cubicBezTo>
                <a:cubicBezTo>
                  <a:pt x="19062" y="7252"/>
                  <a:pt x="19603" y="7644"/>
                  <a:pt x="20157" y="7657"/>
                </a:cubicBezTo>
                <a:cubicBezTo>
                  <a:pt x="20166" y="7657"/>
                  <a:pt x="20176" y="7657"/>
                  <a:pt x="20185" y="7657"/>
                </a:cubicBezTo>
                <a:cubicBezTo>
                  <a:pt x="20742" y="7657"/>
                  <a:pt x="21268" y="7285"/>
                  <a:pt x="21466" y="6766"/>
                </a:cubicBezTo>
                <a:cubicBezTo>
                  <a:pt x="21554" y="6951"/>
                  <a:pt x="21762" y="7054"/>
                  <a:pt x="21967" y="7054"/>
                </a:cubicBezTo>
                <a:cubicBezTo>
                  <a:pt x="22107" y="7054"/>
                  <a:pt x="22245" y="7006"/>
                  <a:pt x="22344" y="6902"/>
                </a:cubicBezTo>
                <a:cubicBezTo>
                  <a:pt x="22549" y="7259"/>
                  <a:pt x="22961" y="7443"/>
                  <a:pt x="23372" y="7443"/>
                </a:cubicBezTo>
                <a:cubicBezTo>
                  <a:pt x="23722" y="7443"/>
                  <a:pt x="24070" y="7309"/>
                  <a:pt x="24288" y="7035"/>
                </a:cubicBezTo>
                <a:cubicBezTo>
                  <a:pt x="24518" y="7307"/>
                  <a:pt x="24829" y="7495"/>
                  <a:pt x="25179" y="7589"/>
                </a:cubicBezTo>
                <a:lnTo>
                  <a:pt x="25179" y="3824"/>
                </a:lnTo>
                <a:cubicBezTo>
                  <a:pt x="25098" y="3876"/>
                  <a:pt x="25056" y="3944"/>
                  <a:pt x="25085" y="4025"/>
                </a:cubicBezTo>
                <a:cubicBezTo>
                  <a:pt x="24949" y="3714"/>
                  <a:pt x="24651" y="3487"/>
                  <a:pt x="24327" y="3432"/>
                </a:cubicBezTo>
                <a:cubicBezTo>
                  <a:pt x="24288" y="3427"/>
                  <a:pt x="24248" y="3424"/>
                  <a:pt x="24209" y="3424"/>
                </a:cubicBezTo>
                <a:cubicBezTo>
                  <a:pt x="23920" y="3424"/>
                  <a:pt x="23627" y="3557"/>
                  <a:pt x="23436" y="3782"/>
                </a:cubicBezTo>
                <a:cubicBezTo>
                  <a:pt x="23504" y="3364"/>
                  <a:pt x="23180" y="2920"/>
                  <a:pt x="22762" y="2852"/>
                </a:cubicBezTo>
                <a:cubicBezTo>
                  <a:pt x="22723" y="2846"/>
                  <a:pt x="22684" y="2843"/>
                  <a:pt x="22645" y="2843"/>
                </a:cubicBezTo>
                <a:cubicBezTo>
                  <a:pt x="22264" y="2843"/>
                  <a:pt x="21889" y="3134"/>
                  <a:pt x="21816" y="3513"/>
                </a:cubicBezTo>
                <a:cubicBezTo>
                  <a:pt x="21807" y="3245"/>
                  <a:pt x="21533" y="3059"/>
                  <a:pt x="21275" y="3059"/>
                </a:cubicBezTo>
                <a:cubicBezTo>
                  <a:pt x="21155" y="3059"/>
                  <a:pt x="21039" y="3099"/>
                  <a:pt x="20954" y="3189"/>
                </a:cubicBezTo>
                <a:cubicBezTo>
                  <a:pt x="20954" y="2797"/>
                  <a:pt x="20698" y="2405"/>
                  <a:pt x="20332" y="2243"/>
                </a:cubicBezTo>
                <a:cubicBezTo>
                  <a:pt x="20206" y="2184"/>
                  <a:pt x="20065" y="2156"/>
                  <a:pt x="19923" y="2156"/>
                </a:cubicBezTo>
                <a:cubicBezTo>
                  <a:pt x="19671" y="2156"/>
                  <a:pt x="19415" y="2246"/>
                  <a:pt x="19224" y="2418"/>
                </a:cubicBezTo>
                <a:cubicBezTo>
                  <a:pt x="19321" y="1880"/>
                  <a:pt x="18874" y="1352"/>
                  <a:pt x="18349" y="1190"/>
                </a:cubicBezTo>
                <a:cubicBezTo>
                  <a:pt x="18229" y="1153"/>
                  <a:pt x="18108" y="1137"/>
                  <a:pt x="17989" y="1137"/>
                </a:cubicBezTo>
                <a:cubicBezTo>
                  <a:pt x="17625" y="1137"/>
                  <a:pt x="17266" y="1285"/>
                  <a:pt x="16930" y="1446"/>
                </a:cubicBezTo>
                <a:cubicBezTo>
                  <a:pt x="16875" y="866"/>
                  <a:pt x="16337" y="435"/>
                  <a:pt x="15783" y="218"/>
                </a:cubicBezTo>
                <a:cubicBezTo>
                  <a:pt x="15414" y="75"/>
                  <a:pt x="15015" y="1"/>
                  <a:pt x="14617" y="1"/>
                </a:cubicBezTo>
                <a:close/>
              </a:path>
            </a:pathLst>
          </a:custGeom>
          <a:solidFill>
            <a:srgbClr val="FFFFFF">
              <a:alpha val="665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1880827" y="3335466"/>
            <a:ext cx="10320447" cy="1055091"/>
          </a:xfrm>
          <a:custGeom>
            <a:avLst/>
            <a:gdLst/>
            <a:ahLst/>
            <a:cxnLst/>
            <a:rect l="l" t="t" r="r" b="b"/>
            <a:pathLst>
              <a:path w="37099" h="4687" extrusionOk="0">
                <a:moveTo>
                  <a:pt x="29289" y="0"/>
                </a:moveTo>
                <a:cubicBezTo>
                  <a:pt x="28606" y="0"/>
                  <a:pt x="27911" y="10"/>
                  <a:pt x="27217" y="28"/>
                </a:cubicBezTo>
                <a:cubicBezTo>
                  <a:pt x="18981" y="245"/>
                  <a:pt x="8493" y="2688"/>
                  <a:pt x="1" y="4687"/>
                </a:cubicBezTo>
                <a:lnTo>
                  <a:pt x="37099" y="4687"/>
                </a:lnTo>
                <a:lnTo>
                  <a:pt x="37099" y="731"/>
                </a:lnTo>
                <a:cubicBezTo>
                  <a:pt x="35742" y="225"/>
                  <a:pt x="32651" y="0"/>
                  <a:pt x="2928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6195517" y="3335467"/>
            <a:ext cx="6227487" cy="548593"/>
          </a:xfrm>
          <a:custGeom>
            <a:avLst/>
            <a:gdLst/>
            <a:ahLst/>
            <a:cxnLst/>
            <a:rect l="l" t="t" r="r" b="b"/>
            <a:pathLst>
              <a:path w="22386" h="2437" extrusionOk="0">
                <a:moveTo>
                  <a:pt x="13758" y="0"/>
                </a:moveTo>
                <a:cubicBezTo>
                  <a:pt x="13081" y="0"/>
                  <a:pt x="12393" y="10"/>
                  <a:pt x="11707" y="28"/>
                </a:cubicBezTo>
                <a:cubicBezTo>
                  <a:pt x="8305" y="109"/>
                  <a:pt x="4511" y="582"/>
                  <a:pt x="623" y="1256"/>
                </a:cubicBezTo>
                <a:cubicBezTo>
                  <a:pt x="516" y="1311"/>
                  <a:pt x="422" y="1379"/>
                  <a:pt x="367" y="1447"/>
                </a:cubicBezTo>
                <a:cubicBezTo>
                  <a:pt x="1" y="1822"/>
                  <a:pt x="3053" y="2040"/>
                  <a:pt x="5976" y="2040"/>
                </a:cubicBezTo>
                <a:cubicBezTo>
                  <a:pt x="7140" y="2040"/>
                  <a:pt x="8284" y="2006"/>
                  <a:pt x="9183" y="1933"/>
                </a:cubicBezTo>
                <a:cubicBezTo>
                  <a:pt x="12355" y="1661"/>
                  <a:pt x="13881" y="1298"/>
                  <a:pt x="13881" y="1298"/>
                </a:cubicBezTo>
                <a:lnTo>
                  <a:pt x="13881" y="1298"/>
                </a:lnTo>
                <a:cubicBezTo>
                  <a:pt x="13881" y="1298"/>
                  <a:pt x="11626" y="2325"/>
                  <a:pt x="12423" y="2432"/>
                </a:cubicBezTo>
                <a:cubicBezTo>
                  <a:pt x="12446" y="2435"/>
                  <a:pt x="12476" y="2437"/>
                  <a:pt x="12513" y="2437"/>
                </a:cubicBezTo>
                <a:cubicBezTo>
                  <a:pt x="13747" y="2437"/>
                  <a:pt x="22386" y="741"/>
                  <a:pt x="18809" y="219"/>
                </a:cubicBezTo>
                <a:cubicBezTo>
                  <a:pt x="17366" y="70"/>
                  <a:pt x="15601" y="0"/>
                  <a:pt x="13758"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4393696" y="3408629"/>
            <a:ext cx="8231265" cy="979004"/>
          </a:xfrm>
          <a:custGeom>
            <a:avLst/>
            <a:gdLst/>
            <a:ahLst/>
            <a:cxnLst/>
            <a:rect l="l" t="t" r="r" b="b"/>
            <a:pathLst>
              <a:path w="29589" h="4349" extrusionOk="0">
                <a:moveTo>
                  <a:pt x="26229" y="1"/>
                </a:moveTo>
                <a:cubicBezTo>
                  <a:pt x="29589" y="1088"/>
                  <a:pt x="26172" y="4162"/>
                  <a:pt x="18058" y="4162"/>
                </a:cubicBezTo>
                <a:cubicBezTo>
                  <a:pt x="17299" y="4162"/>
                  <a:pt x="16499" y="4135"/>
                  <a:pt x="15660" y="4077"/>
                </a:cubicBezTo>
                <a:cubicBezTo>
                  <a:pt x="6358" y="3442"/>
                  <a:pt x="4819" y="1958"/>
                  <a:pt x="5778" y="1161"/>
                </a:cubicBezTo>
                <a:lnTo>
                  <a:pt x="5778" y="1161"/>
                </a:lnTo>
                <a:cubicBezTo>
                  <a:pt x="3902" y="1498"/>
                  <a:pt x="2010" y="1877"/>
                  <a:pt x="147" y="2269"/>
                </a:cubicBezTo>
                <a:lnTo>
                  <a:pt x="1" y="4349"/>
                </a:lnTo>
                <a:lnTo>
                  <a:pt x="28066" y="4349"/>
                </a:lnTo>
                <a:lnTo>
                  <a:pt x="28066" y="406"/>
                </a:lnTo>
                <a:cubicBezTo>
                  <a:pt x="27622" y="244"/>
                  <a:pt x="26987" y="108"/>
                  <a:pt x="2622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0" y="3354602"/>
            <a:ext cx="6339040" cy="1033029"/>
          </a:xfrm>
          <a:custGeom>
            <a:avLst/>
            <a:gdLst/>
            <a:ahLst/>
            <a:cxnLst/>
            <a:rect l="l" t="t" r="r" b="b"/>
            <a:pathLst>
              <a:path w="22787" h="4589" extrusionOk="0">
                <a:moveTo>
                  <a:pt x="3161" y="1"/>
                </a:moveTo>
                <a:cubicBezTo>
                  <a:pt x="1090" y="1"/>
                  <a:pt x="0" y="199"/>
                  <a:pt x="0" y="199"/>
                </a:cubicBezTo>
                <a:lnTo>
                  <a:pt x="0" y="4589"/>
                </a:lnTo>
                <a:lnTo>
                  <a:pt x="22787" y="4589"/>
                </a:lnTo>
                <a:cubicBezTo>
                  <a:pt x="22787" y="4589"/>
                  <a:pt x="18128" y="2036"/>
                  <a:pt x="11029" y="766"/>
                </a:cubicBezTo>
                <a:cubicBezTo>
                  <a:pt x="7669" y="160"/>
                  <a:pt x="5020" y="1"/>
                  <a:pt x="316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0" y="3354602"/>
            <a:ext cx="6339040" cy="1033029"/>
          </a:xfrm>
          <a:custGeom>
            <a:avLst/>
            <a:gdLst/>
            <a:ahLst/>
            <a:cxnLst/>
            <a:rect l="l" t="t" r="r" b="b"/>
            <a:pathLst>
              <a:path w="22787" h="4589" extrusionOk="0">
                <a:moveTo>
                  <a:pt x="3161" y="1"/>
                </a:moveTo>
                <a:cubicBezTo>
                  <a:pt x="1090" y="1"/>
                  <a:pt x="0" y="199"/>
                  <a:pt x="0" y="199"/>
                </a:cubicBezTo>
                <a:lnTo>
                  <a:pt x="0" y="1038"/>
                </a:lnTo>
                <a:cubicBezTo>
                  <a:pt x="0" y="1038"/>
                  <a:pt x="1323" y="847"/>
                  <a:pt x="3600" y="847"/>
                </a:cubicBezTo>
                <a:cubicBezTo>
                  <a:pt x="5771" y="847"/>
                  <a:pt x="8808" y="1021"/>
                  <a:pt x="12393" y="1699"/>
                </a:cubicBezTo>
                <a:cubicBezTo>
                  <a:pt x="18656" y="2888"/>
                  <a:pt x="22787" y="4589"/>
                  <a:pt x="22787" y="4589"/>
                </a:cubicBezTo>
                <a:cubicBezTo>
                  <a:pt x="22787" y="4589"/>
                  <a:pt x="18128" y="2036"/>
                  <a:pt x="11029" y="766"/>
                </a:cubicBezTo>
                <a:cubicBezTo>
                  <a:pt x="7669" y="160"/>
                  <a:pt x="5020" y="1"/>
                  <a:pt x="3161"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0" y="3769029"/>
            <a:ext cx="6339040" cy="618603"/>
          </a:xfrm>
          <a:custGeom>
            <a:avLst/>
            <a:gdLst/>
            <a:ahLst/>
            <a:cxnLst/>
            <a:rect l="l" t="t" r="r" b="b"/>
            <a:pathLst>
              <a:path w="22787" h="2748" extrusionOk="0">
                <a:moveTo>
                  <a:pt x="2461" y="0"/>
                </a:moveTo>
                <a:cubicBezTo>
                  <a:pt x="1044" y="0"/>
                  <a:pt x="0" y="33"/>
                  <a:pt x="0" y="33"/>
                </a:cubicBezTo>
                <a:lnTo>
                  <a:pt x="0" y="2748"/>
                </a:lnTo>
                <a:lnTo>
                  <a:pt x="22787" y="2748"/>
                </a:lnTo>
                <a:cubicBezTo>
                  <a:pt x="22787" y="2748"/>
                  <a:pt x="9461" y="2045"/>
                  <a:pt x="8570" y="1802"/>
                </a:cubicBezTo>
                <a:cubicBezTo>
                  <a:pt x="7666" y="1546"/>
                  <a:pt x="11528" y="885"/>
                  <a:pt x="8761" y="370"/>
                </a:cubicBezTo>
                <a:cubicBezTo>
                  <a:pt x="7149" y="64"/>
                  <a:pt x="4440" y="0"/>
                  <a:pt x="2461"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11514186" y="3635539"/>
            <a:ext cx="687121" cy="643364"/>
          </a:xfrm>
          <a:custGeom>
            <a:avLst/>
            <a:gdLst/>
            <a:ahLst/>
            <a:cxnLst/>
            <a:rect l="l" t="t" r="r" b="b"/>
            <a:pathLst>
              <a:path w="2470" h="2858" extrusionOk="0">
                <a:moveTo>
                  <a:pt x="2253" y="1"/>
                </a:moveTo>
                <a:cubicBezTo>
                  <a:pt x="2237" y="1"/>
                  <a:pt x="2220" y="2"/>
                  <a:pt x="2201" y="4"/>
                </a:cubicBezTo>
                <a:cubicBezTo>
                  <a:pt x="2159" y="4"/>
                  <a:pt x="2120" y="4"/>
                  <a:pt x="2091" y="20"/>
                </a:cubicBezTo>
                <a:cubicBezTo>
                  <a:pt x="2052" y="33"/>
                  <a:pt x="2026" y="46"/>
                  <a:pt x="2010" y="72"/>
                </a:cubicBezTo>
                <a:cubicBezTo>
                  <a:pt x="1929" y="140"/>
                  <a:pt x="1890" y="234"/>
                  <a:pt x="1877" y="328"/>
                </a:cubicBezTo>
                <a:cubicBezTo>
                  <a:pt x="1832" y="293"/>
                  <a:pt x="1769" y="269"/>
                  <a:pt x="1708" y="269"/>
                </a:cubicBezTo>
                <a:cubicBezTo>
                  <a:pt x="1678" y="269"/>
                  <a:pt x="1648" y="275"/>
                  <a:pt x="1621" y="289"/>
                </a:cubicBezTo>
                <a:cubicBezTo>
                  <a:pt x="1540" y="328"/>
                  <a:pt x="1485" y="409"/>
                  <a:pt x="1485" y="490"/>
                </a:cubicBezTo>
                <a:cubicBezTo>
                  <a:pt x="1398" y="387"/>
                  <a:pt x="1250" y="322"/>
                  <a:pt x="1110" y="322"/>
                </a:cubicBezTo>
                <a:cubicBezTo>
                  <a:pt x="1052" y="322"/>
                  <a:pt x="995" y="333"/>
                  <a:pt x="944" y="357"/>
                </a:cubicBezTo>
                <a:cubicBezTo>
                  <a:pt x="756" y="425"/>
                  <a:pt x="649" y="668"/>
                  <a:pt x="756" y="830"/>
                </a:cubicBezTo>
                <a:cubicBezTo>
                  <a:pt x="737" y="822"/>
                  <a:pt x="718" y="818"/>
                  <a:pt x="698" y="818"/>
                </a:cubicBezTo>
                <a:cubicBezTo>
                  <a:pt x="647" y="818"/>
                  <a:pt x="596" y="844"/>
                  <a:pt x="568" y="882"/>
                </a:cubicBezTo>
                <a:cubicBezTo>
                  <a:pt x="526" y="937"/>
                  <a:pt x="539" y="1005"/>
                  <a:pt x="581" y="1057"/>
                </a:cubicBezTo>
                <a:cubicBezTo>
                  <a:pt x="471" y="1057"/>
                  <a:pt x="351" y="1086"/>
                  <a:pt x="257" y="1138"/>
                </a:cubicBezTo>
                <a:cubicBezTo>
                  <a:pt x="163" y="1193"/>
                  <a:pt x="82" y="1287"/>
                  <a:pt x="82" y="1397"/>
                </a:cubicBezTo>
                <a:cubicBezTo>
                  <a:pt x="66" y="1504"/>
                  <a:pt x="163" y="1611"/>
                  <a:pt x="283" y="1611"/>
                </a:cubicBezTo>
                <a:cubicBezTo>
                  <a:pt x="215" y="1611"/>
                  <a:pt x="147" y="1624"/>
                  <a:pt x="95" y="1653"/>
                </a:cubicBezTo>
                <a:cubicBezTo>
                  <a:pt x="40" y="1679"/>
                  <a:pt x="1" y="1734"/>
                  <a:pt x="14" y="1786"/>
                </a:cubicBezTo>
                <a:cubicBezTo>
                  <a:pt x="14" y="1854"/>
                  <a:pt x="95" y="1896"/>
                  <a:pt x="163" y="1922"/>
                </a:cubicBezTo>
                <a:cubicBezTo>
                  <a:pt x="40" y="2029"/>
                  <a:pt x="40" y="2220"/>
                  <a:pt x="147" y="2340"/>
                </a:cubicBezTo>
                <a:cubicBezTo>
                  <a:pt x="217" y="2428"/>
                  <a:pt x="334" y="2467"/>
                  <a:pt x="454" y="2467"/>
                </a:cubicBezTo>
                <a:cubicBezTo>
                  <a:pt x="501" y="2467"/>
                  <a:pt x="548" y="2461"/>
                  <a:pt x="594" y="2450"/>
                </a:cubicBezTo>
                <a:cubicBezTo>
                  <a:pt x="594" y="2570"/>
                  <a:pt x="675" y="2677"/>
                  <a:pt x="782" y="2745"/>
                </a:cubicBezTo>
                <a:cubicBezTo>
                  <a:pt x="876" y="2813"/>
                  <a:pt x="1012" y="2839"/>
                  <a:pt x="1135" y="2855"/>
                </a:cubicBezTo>
                <a:cubicBezTo>
                  <a:pt x="1159" y="2856"/>
                  <a:pt x="1184" y="2857"/>
                  <a:pt x="1208" y="2857"/>
                </a:cubicBezTo>
                <a:cubicBezTo>
                  <a:pt x="1397" y="2857"/>
                  <a:pt x="1583" y="2811"/>
                  <a:pt x="1715" y="2693"/>
                </a:cubicBezTo>
                <a:lnTo>
                  <a:pt x="2470" y="2693"/>
                </a:lnTo>
                <a:lnTo>
                  <a:pt x="2470" y="85"/>
                </a:lnTo>
                <a:cubicBezTo>
                  <a:pt x="2401" y="30"/>
                  <a:pt x="2342" y="1"/>
                  <a:pt x="2253"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11096905" y="3827560"/>
            <a:ext cx="1104401" cy="560073"/>
          </a:xfrm>
          <a:custGeom>
            <a:avLst/>
            <a:gdLst/>
            <a:ahLst/>
            <a:cxnLst/>
            <a:rect l="l" t="t" r="r" b="b"/>
            <a:pathLst>
              <a:path w="3970" h="2488" extrusionOk="0">
                <a:moveTo>
                  <a:pt x="3759" y="0"/>
                </a:moveTo>
                <a:cubicBezTo>
                  <a:pt x="3636" y="0"/>
                  <a:pt x="3520" y="33"/>
                  <a:pt x="3416" y="110"/>
                </a:cubicBezTo>
                <a:cubicBezTo>
                  <a:pt x="3254" y="233"/>
                  <a:pt x="3186" y="476"/>
                  <a:pt x="3322" y="625"/>
                </a:cubicBezTo>
                <a:cubicBezTo>
                  <a:pt x="3303" y="620"/>
                  <a:pt x="3284" y="618"/>
                  <a:pt x="3265" y="618"/>
                </a:cubicBezTo>
                <a:cubicBezTo>
                  <a:pt x="3122" y="618"/>
                  <a:pt x="2989" y="747"/>
                  <a:pt x="3010" y="866"/>
                </a:cubicBezTo>
                <a:lnTo>
                  <a:pt x="3010" y="866"/>
                </a:lnTo>
                <a:cubicBezTo>
                  <a:pt x="2988" y="746"/>
                  <a:pt x="2882" y="701"/>
                  <a:pt x="2766" y="701"/>
                </a:cubicBezTo>
                <a:cubicBezTo>
                  <a:pt x="2675" y="701"/>
                  <a:pt x="2578" y="729"/>
                  <a:pt x="2512" y="771"/>
                </a:cubicBezTo>
                <a:cubicBezTo>
                  <a:pt x="2405" y="852"/>
                  <a:pt x="2324" y="988"/>
                  <a:pt x="2337" y="1124"/>
                </a:cubicBezTo>
                <a:cubicBezTo>
                  <a:pt x="2318" y="1119"/>
                  <a:pt x="2299" y="1116"/>
                  <a:pt x="2280" y="1116"/>
                </a:cubicBezTo>
                <a:cubicBezTo>
                  <a:pt x="2150" y="1116"/>
                  <a:pt x="2026" y="1237"/>
                  <a:pt x="2026" y="1367"/>
                </a:cubicBezTo>
                <a:cubicBezTo>
                  <a:pt x="1958" y="1325"/>
                  <a:pt x="1878" y="1304"/>
                  <a:pt x="1797" y="1304"/>
                </a:cubicBezTo>
                <a:cubicBezTo>
                  <a:pt x="1699" y="1304"/>
                  <a:pt x="1601" y="1334"/>
                  <a:pt x="1527" y="1393"/>
                </a:cubicBezTo>
                <a:cubicBezTo>
                  <a:pt x="1391" y="1500"/>
                  <a:pt x="1339" y="1691"/>
                  <a:pt x="1404" y="1840"/>
                </a:cubicBezTo>
                <a:cubicBezTo>
                  <a:pt x="1323" y="1840"/>
                  <a:pt x="1258" y="1840"/>
                  <a:pt x="1177" y="1866"/>
                </a:cubicBezTo>
                <a:cubicBezTo>
                  <a:pt x="1109" y="1879"/>
                  <a:pt x="1054" y="1947"/>
                  <a:pt x="1054" y="2015"/>
                </a:cubicBezTo>
                <a:cubicBezTo>
                  <a:pt x="981" y="1962"/>
                  <a:pt x="889" y="1925"/>
                  <a:pt x="796" y="1925"/>
                </a:cubicBezTo>
                <a:cubicBezTo>
                  <a:pt x="770" y="1925"/>
                  <a:pt x="743" y="1928"/>
                  <a:pt x="717" y="1934"/>
                </a:cubicBezTo>
                <a:cubicBezTo>
                  <a:pt x="594" y="1960"/>
                  <a:pt x="487" y="2054"/>
                  <a:pt x="448" y="2164"/>
                </a:cubicBezTo>
                <a:cubicBezTo>
                  <a:pt x="407" y="2141"/>
                  <a:pt x="360" y="2130"/>
                  <a:pt x="312" y="2130"/>
                </a:cubicBezTo>
                <a:cubicBezTo>
                  <a:pt x="246" y="2130"/>
                  <a:pt x="178" y="2151"/>
                  <a:pt x="124" y="2190"/>
                </a:cubicBezTo>
                <a:cubicBezTo>
                  <a:pt x="27" y="2258"/>
                  <a:pt x="1" y="2378"/>
                  <a:pt x="27" y="2488"/>
                </a:cubicBezTo>
                <a:lnTo>
                  <a:pt x="3970" y="2488"/>
                </a:lnTo>
                <a:lnTo>
                  <a:pt x="3970" y="29"/>
                </a:lnTo>
                <a:cubicBezTo>
                  <a:pt x="3898" y="10"/>
                  <a:pt x="3827" y="0"/>
                  <a:pt x="375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0" y="4387635"/>
            <a:ext cx="12201267" cy="2470357"/>
          </a:xfrm>
          <a:custGeom>
            <a:avLst/>
            <a:gdLst/>
            <a:ahLst/>
            <a:cxnLst/>
            <a:rect l="l" t="t" r="r" b="b"/>
            <a:pathLst>
              <a:path w="43860" h="10974" extrusionOk="0">
                <a:moveTo>
                  <a:pt x="0" y="0"/>
                </a:moveTo>
                <a:lnTo>
                  <a:pt x="0" y="10974"/>
                </a:lnTo>
                <a:lnTo>
                  <a:pt x="43860" y="10974"/>
                </a:lnTo>
                <a:lnTo>
                  <a:pt x="43860" y="0"/>
                </a:ln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0" y="4387636"/>
            <a:ext cx="12201267" cy="561649"/>
          </a:xfrm>
          <a:custGeom>
            <a:avLst/>
            <a:gdLst/>
            <a:ahLst/>
            <a:cxnLst/>
            <a:rect l="l" t="t" r="r" b="b"/>
            <a:pathLst>
              <a:path w="43860" h="2495" extrusionOk="0">
                <a:moveTo>
                  <a:pt x="0" y="0"/>
                </a:moveTo>
                <a:lnTo>
                  <a:pt x="0" y="512"/>
                </a:lnTo>
                <a:cubicBezTo>
                  <a:pt x="18857" y="538"/>
                  <a:pt x="31655" y="810"/>
                  <a:pt x="43860" y="2495"/>
                </a:cubicBezTo>
                <a:lnTo>
                  <a:pt x="43860" y="0"/>
                </a:ln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0" y="5002187"/>
            <a:ext cx="12201267" cy="1855807"/>
          </a:xfrm>
          <a:custGeom>
            <a:avLst/>
            <a:gdLst/>
            <a:ahLst/>
            <a:cxnLst/>
            <a:rect l="l" t="t" r="r" b="b"/>
            <a:pathLst>
              <a:path w="43860" h="8244" extrusionOk="0">
                <a:moveTo>
                  <a:pt x="19201" y="1"/>
                </a:moveTo>
                <a:cubicBezTo>
                  <a:pt x="9431" y="1"/>
                  <a:pt x="0" y="1061"/>
                  <a:pt x="0" y="1061"/>
                </a:cubicBezTo>
                <a:lnTo>
                  <a:pt x="0" y="8244"/>
                </a:lnTo>
                <a:lnTo>
                  <a:pt x="43860" y="8244"/>
                </a:lnTo>
                <a:lnTo>
                  <a:pt x="43860" y="3222"/>
                </a:lnTo>
                <a:cubicBezTo>
                  <a:pt x="43860" y="3222"/>
                  <a:pt x="38702" y="1171"/>
                  <a:pt x="26918" y="267"/>
                </a:cubicBezTo>
                <a:cubicBezTo>
                  <a:pt x="24436" y="76"/>
                  <a:pt x="21807" y="1"/>
                  <a:pt x="1920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607343" y="4387635"/>
            <a:ext cx="6651165" cy="2470357"/>
          </a:xfrm>
          <a:custGeom>
            <a:avLst/>
            <a:gdLst/>
            <a:ahLst/>
            <a:cxnLst/>
            <a:rect l="l" t="t" r="r" b="b"/>
            <a:pathLst>
              <a:path w="23909" h="10974" extrusionOk="0">
                <a:moveTo>
                  <a:pt x="11503" y="0"/>
                </a:moveTo>
                <a:cubicBezTo>
                  <a:pt x="13340" y="389"/>
                  <a:pt x="17876" y="2051"/>
                  <a:pt x="18997" y="2942"/>
                </a:cubicBezTo>
                <a:cubicBezTo>
                  <a:pt x="19603" y="3428"/>
                  <a:pt x="18738" y="3509"/>
                  <a:pt x="16308" y="4455"/>
                </a:cubicBezTo>
                <a:cubicBezTo>
                  <a:pt x="13946" y="5372"/>
                  <a:pt x="12151" y="6655"/>
                  <a:pt x="10625" y="8003"/>
                </a:cubicBezTo>
                <a:cubicBezTo>
                  <a:pt x="9099" y="9354"/>
                  <a:pt x="6306" y="10974"/>
                  <a:pt x="1" y="10974"/>
                </a:cubicBezTo>
                <a:lnTo>
                  <a:pt x="14555" y="10974"/>
                </a:lnTo>
                <a:cubicBezTo>
                  <a:pt x="14555" y="10974"/>
                  <a:pt x="15148" y="10258"/>
                  <a:pt x="16000" y="8855"/>
                </a:cubicBezTo>
                <a:cubicBezTo>
                  <a:pt x="16891" y="7342"/>
                  <a:pt x="17173" y="6655"/>
                  <a:pt x="20021" y="5479"/>
                </a:cubicBezTo>
                <a:cubicBezTo>
                  <a:pt x="22869" y="4306"/>
                  <a:pt x="23909" y="4063"/>
                  <a:pt x="23316" y="3509"/>
                </a:cubicBezTo>
                <a:cubicBezTo>
                  <a:pt x="22561" y="2819"/>
                  <a:pt x="18025" y="729"/>
                  <a:pt x="13230" y="0"/>
                </a:cubicBezTo>
                <a:close/>
              </a:path>
            </a:pathLst>
          </a:custGeom>
          <a:solidFill>
            <a:srgbClr val="FFC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7807058" y="4387635"/>
            <a:ext cx="2178757" cy="358151"/>
          </a:xfrm>
          <a:custGeom>
            <a:avLst/>
            <a:gdLst/>
            <a:ahLst/>
            <a:cxnLst/>
            <a:rect l="l" t="t" r="r" b="b"/>
            <a:pathLst>
              <a:path w="7832" h="1591" extrusionOk="0">
                <a:moveTo>
                  <a:pt x="1" y="0"/>
                </a:moveTo>
                <a:cubicBezTo>
                  <a:pt x="934" y="188"/>
                  <a:pt x="2538" y="713"/>
                  <a:pt x="4051" y="1296"/>
                </a:cubicBezTo>
                <a:cubicBezTo>
                  <a:pt x="5321" y="1390"/>
                  <a:pt x="6588" y="1484"/>
                  <a:pt x="7832" y="1591"/>
                </a:cubicBezTo>
                <a:cubicBezTo>
                  <a:pt x="6076" y="956"/>
                  <a:pt x="3931" y="337"/>
                  <a:pt x="1728" y="0"/>
                </a:cubicBezTo>
                <a:close/>
              </a:path>
            </a:pathLst>
          </a:custGeom>
          <a:solidFill>
            <a:srgbClr val="FFD0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0" y="3635539"/>
            <a:ext cx="634544" cy="643364"/>
          </a:xfrm>
          <a:custGeom>
            <a:avLst/>
            <a:gdLst/>
            <a:ahLst/>
            <a:cxnLst/>
            <a:rect l="l" t="t" r="r" b="b"/>
            <a:pathLst>
              <a:path w="2281" h="2858" extrusionOk="0">
                <a:moveTo>
                  <a:pt x="194" y="1"/>
                </a:moveTo>
                <a:cubicBezTo>
                  <a:pt x="112" y="1"/>
                  <a:pt x="55" y="30"/>
                  <a:pt x="0" y="85"/>
                </a:cubicBezTo>
                <a:lnTo>
                  <a:pt x="0" y="2693"/>
                </a:lnTo>
                <a:lnTo>
                  <a:pt x="687" y="2693"/>
                </a:lnTo>
                <a:cubicBezTo>
                  <a:pt x="808" y="2811"/>
                  <a:pt x="989" y="2857"/>
                  <a:pt x="1162" y="2857"/>
                </a:cubicBezTo>
                <a:cubicBezTo>
                  <a:pt x="1184" y="2857"/>
                  <a:pt x="1206" y="2856"/>
                  <a:pt x="1228" y="2855"/>
                </a:cubicBezTo>
                <a:cubicBezTo>
                  <a:pt x="1348" y="2839"/>
                  <a:pt x="1458" y="2813"/>
                  <a:pt x="1565" y="2745"/>
                </a:cubicBezTo>
                <a:cubicBezTo>
                  <a:pt x="1659" y="2677"/>
                  <a:pt x="1727" y="2570"/>
                  <a:pt x="1727" y="2450"/>
                </a:cubicBezTo>
                <a:cubicBezTo>
                  <a:pt x="1769" y="2461"/>
                  <a:pt x="1813" y="2467"/>
                  <a:pt x="1856" y="2467"/>
                </a:cubicBezTo>
                <a:cubicBezTo>
                  <a:pt x="1968" y="2467"/>
                  <a:pt x="2077" y="2428"/>
                  <a:pt x="2145" y="2340"/>
                </a:cubicBezTo>
                <a:cubicBezTo>
                  <a:pt x="2239" y="2220"/>
                  <a:pt x="2239" y="2029"/>
                  <a:pt x="2119" y="1922"/>
                </a:cubicBezTo>
                <a:cubicBezTo>
                  <a:pt x="2187" y="1896"/>
                  <a:pt x="2268" y="1854"/>
                  <a:pt x="2268" y="1786"/>
                </a:cubicBezTo>
                <a:cubicBezTo>
                  <a:pt x="2281" y="1734"/>
                  <a:pt x="2239" y="1679"/>
                  <a:pt x="2187" y="1653"/>
                </a:cubicBezTo>
                <a:cubicBezTo>
                  <a:pt x="2132" y="1624"/>
                  <a:pt x="2077" y="1611"/>
                  <a:pt x="2025" y="1611"/>
                </a:cubicBezTo>
                <a:cubicBezTo>
                  <a:pt x="2132" y="1611"/>
                  <a:pt x="2213" y="1504"/>
                  <a:pt x="2213" y="1397"/>
                </a:cubicBezTo>
                <a:cubicBezTo>
                  <a:pt x="2200" y="1287"/>
                  <a:pt x="2132" y="1193"/>
                  <a:pt x="2038" y="1138"/>
                </a:cubicBezTo>
                <a:cubicBezTo>
                  <a:pt x="1957" y="1086"/>
                  <a:pt x="1847" y="1057"/>
                  <a:pt x="1740" y="1057"/>
                </a:cubicBezTo>
                <a:cubicBezTo>
                  <a:pt x="1782" y="1005"/>
                  <a:pt x="1795" y="937"/>
                  <a:pt x="1753" y="882"/>
                </a:cubicBezTo>
                <a:cubicBezTo>
                  <a:pt x="1725" y="844"/>
                  <a:pt x="1674" y="818"/>
                  <a:pt x="1627" y="818"/>
                </a:cubicBezTo>
                <a:cubicBezTo>
                  <a:pt x="1610" y="818"/>
                  <a:pt x="1593" y="822"/>
                  <a:pt x="1578" y="830"/>
                </a:cubicBezTo>
                <a:cubicBezTo>
                  <a:pt x="1672" y="668"/>
                  <a:pt x="1578" y="425"/>
                  <a:pt x="1416" y="357"/>
                </a:cubicBezTo>
                <a:cubicBezTo>
                  <a:pt x="1365" y="333"/>
                  <a:pt x="1309" y="322"/>
                  <a:pt x="1253" y="322"/>
                </a:cubicBezTo>
                <a:cubicBezTo>
                  <a:pt x="1117" y="322"/>
                  <a:pt x="980" y="387"/>
                  <a:pt x="904" y="490"/>
                </a:cubicBezTo>
                <a:cubicBezTo>
                  <a:pt x="904" y="409"/>
                  <a:pt x="862" y="328"/>
                  <a:pt x="781" y="289"/>
                </a:cubicBezTo>
                <a:cubicBezTo>
                  <a:pt x="758" y="275"/>
                  <a:pt x="731" y="269"/>
                  <a:pt x="703" y="269"/>
                </a:cubicBezTo>
                <a:cubicBezTo>
                  <a:pt x="647" y="269"/>
                  <a:pt x="588" y="293"/>
                  <a:pt x="551" y="328"/>
                </a:cubicBezTo>
                <a:cubicBezTo>
                  <a:pt x="538" y="234"/>
                  <a:pt x="499" y="140"/>
                  <a:pt x="431" y="72"/>
                </a:cubicBezTo>
                <a:cubicBezTo>
                  <a:pt x="405" y="46"/>
                  <a:pt x="376" y="33"/>
                  <a:pt x="350" y="20"/>
                </a:cubicBezTo>
                <a:cubicBezTo>
                  <a:pt x="324" y="4"/>
                  <a:pt x="282" y="4"/>
                  <a:pt x="243" y="4"/>
                </a:cubicBezTo>
                <a:cubicBezTo>
                  <a:pt x="226" y="2"/>
                  <a:pt x="210" y="1"/>
                  <a:pt x="194"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0" y="3827560"/>
            <a:ext cx="1021223" cy="560073"/>
          </a:xfrm>
          <a:custGeom>
            <a:avLst/>
            <a:gdLst/>
            <a:ahLst/>
            <a:cxnLst/>
            <a:rect l="l" t="t" r="r" b="b"/>
            <a:pathLst>
              <a:path w="3671" h="2488" extrusionOk="0">
                <a:moveTo>
                  <a:pt x="187" y="0"/>
                </a:moveTo>
                <a:cubicBezTo>
                  <a:pt x="125" y="0"/>
                  <a:pt x="63" y="10"/>
                  <a:pt x="0" y="29"/>
                </a:cubicBezTo>
                <a:lnTo>
                  <a:pt x="0" y="2488"/>
                </a:lnTo>
                <a:lnTo>
                  <a:pt x="3629" y="2488"/>
                </a:lnTo>
                <a:cubicBezTo>
                  <a:pt x="3671" y="2378"/>
                  <a:pt x="3629" y="2258"/>
                  <a:pt x="3548" y="2190"/>
                </a:cubicBezTo>
                <a:cubicBezTo>
                  <a:pt x="3501" y="2151"/>
                  <a:pt x="3437" y="2130"/>
                  <a:pt x="3373" y="2130"/>
                </a:cubicBezTo>
                <a:cubicBezTo>
                  <a:pt x="3326" y="2130"/>
                  <a:pt x="3280" y="2141"/>
                  <a:pt x="3240" y="2164"/>
                </a:cubicBezTo>
                <a:cubicBezTo>
                  <a:pt x="3211" y="2054"/>
                  <a:pt x="3117" y="1960"/>
                  <a:pt x="3010" y="1934"/>
                </a:cubicBezTo>
                <a:cubicBezTo>
                  <a:pt x="2983" y="1928"/>
                  <a:pt x="2956" y="1925"/>
                  <a:pt x="2930" y="1925"/>
                </a:cubicBezTo>
                <a:cubicBezTo>
                  <a:pt x="2836" y="1925"/>
                  <a:pt x="2749" y="1962"/>
                  <a:pt x="2686" y="2015"/>
                </a:cubicBezTo>
                <a:cubicBezTo>
                  <a:pt x="2686" y="1947"/>
                  <a:pt x="2631" y="1879"/>
                  <a:pt x="2576" y="1866"/>
                </a:cubicBezTo>
                <a:cubicBezTo>
                  <a:pt x="2511" y="1840"/>
                  <a:pt x="2430" y="1840"/>
                  <a:pt x="2362" y="1840"/>
                </a:cubicBezTo>
                <a:cubicBezTo>
                  <a:pt x="2430" y="1691"/>
                  <a:pt x="2375" y="1500"/>
                  <a:pt x="2252" y="1393"/>
                </a:cubicBezTo>
                <a:cubicBezTo>
                  <a:pt x="2179" y="1334"/>
                  <a:pt x="2089" y="1304"/>
                  <a:pt x="1998" y="1304"/>
                </a:cubicBezTo>
                <a:cubicBezTo>
                  <a:pt x="1923" y="1304"/>
                  <a:pt x="1848" y="1325"/>
                  <a:pt x="1782" y="1367"/>
                </a:cubicBezTo>
                <a:cubicBezTo>
                  <a:pt x="1793" y="1237"/>
                  <a:pt x="1681" y="1116"/>
                  <a:pt x="1553" y="1116"/>
                </a:cubicBezTo>
                <a:cubicBezTo>
                  <a:pt x="1534" y="1116"/>
                  <a:pt x="1516" y="1119"/>
                  <a:pt x="1497" y="1124"/>
                </a:cubicBezTo>
                <a:cubicBezTo>
                  <a:pt x="1510" y="988"/>
                  <a:pt x="1442" y="852"/>
                  <a:pt x="1335" y="771"/>
                </a:cubicBezTo>
                <a:cubicBezTo>
                  <a:pt x="1275" y="729"/>
                  <a:pt x="1187" y="701"/>
                  <a:pt x="1103" y="701"/>
                </a:cubicBezTo>
                <a:cubicBezTo>
                  <a:pt x="998" y="701"/>
                  <a:pt x="900" y="746"/>
                  <a:pt x="876" y="864"/>
                </a:cubicBezTo>
                <a:lnTo>
                  <a:pt x="876" y="864"/>
                </a:lnTo>
                <a:cubicBezTo>
                  <a:pt x="898" y="745"/>
                  <a:pt x="776" y="618"/>
                  <a:pt x="655" y="618"/>
                </a:cubicBezTo>
                <a:cubicBezTo>
                  <a:pt x="638" y="618"/>
                  <a:pt x="622" y="620"/>
                  <a:pt x="606" y="625"/>
                </a:cubicBezTo>
                <a:cubicBezTo>
                  <a:pt x="713" y="476"/>
                  <a:pt x="661" y="233"/>
                  <a:pt x="512" y="110"/>
                </a:cubicBezTo>
                <a:cubicBezTo>
                  <a:pt x="408" y="33"/>
                  <a:pt x="299" y="0"/>
                  <a:pt x="187"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8862502" y="5910734"/>
            <a:ext cx="3338796" cy="947263"/>
          </a:xfrm>
          <a:custGeom>
            <a:avLst/>
            <a:gdLst/>
            <a:ahLst/>
            <a:cxnLst/>
            <a:rect l="l" t="t" r="r" b="b"/>
            <a:pathLst>
              <a:path w="12002" h="4208" extrusionOk="0">
                <a:moveTo>
                  <a:pt x="11404" y="0"/>
                </a:moveTo>
                <a:cubicBezTo>
                  <a:pt x="11120" y="0"/>
                  <a:pt x="10830" y="82"/>
                  <a:pt x="10719" y="200"/>
                </a:cubicBezTo>
                <a:cubicBezTo>
                  <a:pt x="10518" y="414"/>
                  <a:pt x="10450" y="848"/>
                  <a:pt x="10557" y="1023"/>
                </a:cubicBezTo>
                <a:cubicBezTo>
                  <a:pt x="10557" y="1023"/>
                  <a:pt x="10371" y="827"/>
                  <a:pt x="10125" y="827"/>
                </a:cubicBezTo>
                <a:cubicBezTo>
                  <a:pt x="10060" y="827"/>
                  <a:pt x="9992" y="840"/>
                  <a:pt x="9922" y="874"/>
                </a:cubicBezTo>
                <a:cubicBezTo>
                  <a:pt x="9585" y="1036"/>
                  <a:pt x="9922" y="1373"/>
                  <a:pt x="9922" y="1373"/>
                </a:cubicBezTo>
                <a:cubicBezTo>
                  <a:pt x="9922" y="1373"/>
                  <a:pt x="9572" y="1441"/>
                  <a:pt x="9572" y="1671"/>
                </a:cubicBezTo>
                <a:cubicBezTo>
                  <a:pt x="9572" y="1901"/>
                  <a:pt x="9789" y="2089"/>
                  <a:pt x="9789" y="2089"/>
                </a:cubicBezTo>
                <a:cubicBezTo>
                  <a:pt x="9789" y="2089"/>
                  <a:pt x="9718" y="2065"/>
                  <a:pt x="9631" y="2065"/>
                </a:cubicBezTo>
                <a:cubicBezTo>
                  <a:pt x="9545" y="2065"/>
                  <a:pt x="9444" y="2089"/>
                  <a:pt x="9384" y="2183"/>
                </a:cubicBezTo>
                <a:cubicBezTo>
                  <a:pt x="9351" y="2239"/>
                  <a:pt x="9338" y="2291"/>
                  <a:pt x="9335" y="2337"/>
                </a:cubicBezTo>
                <a:lnTo>
                  <a:pt x="9335" y="2337"/>
                </a:lnTo>
                <a:cubicBezTo>
                  <a:pt x="9258" y="2167"/>
                  <a:pt x="9056" y="1933"/>
                  <a:pt x="8532" y="1901"/>
                </a:cubicBezTo>
                <a:cubicBezTo>
                  <a:pt x="8505" y="1900"/>
                  <a:pt x="8479" y="1899"/>
                  <a:pt x="8454" y="1899"/>
                </a:cubicBezTo>
                <a:cubicBezTo>
                  <a:pt x="7672" y="1899"/>
                  <a:pt x="7508" y="2507"/>
                  <a:pt x="7508" y="2507"/>
                </a:cubicBezTo>
                <a:cubicBezTo>
                  <a:pt x="7508" y="2507"/>
                  <a:pt x="7333" y="2234"/>
                  <a:pt x="6984" y="2234"/>
                </a:cubicBezTo>
                <a:cubicBezTo>
                  <a:pt x="6921" y="2234"/>
                  <a:pt x="6853" y="2243"/>
                  <a:pt x="6779" y="2264"/>
                </a:cubicBezTo>
                <a:cubicBezTo>
                  <a:pt x="6306" y="2400"/>
                  <a:pt x="6374" y="2711"/>
                  <a:pt x="6374" y="2711"/>
                </a:cubicBezTo>
                <a:cubicBezTo>
                  <a:pt x="6374" y="2711"/>
                  <a:pt x="6221" y="2606"/>
                  <a:pt x="6045" y="2606"/>
                </a:cubicBezTo>
                <a:cubicBezTo>
                  <a:pt x="5975" y="2606"/>
                  <a:pt x="5902" y="2623"/>
                  <a:pt x="5833" y="2669"/>
                </a:cubicBezTo>
                <a:cubicBezTo>
                  <a:pt x="5590" y="2831"/>
                  <a:pt x="5658" y="3019"/>
                  <a:pt x="5658" y="3019"/>
                </a:cubicBezTo>
                <a:cubicBezTo>
                  <a:pt x="5658" y="3019"/>
                  <a:pt x="5348" y="2774"/>
                  <a:pt x="4932" y="2774"/>
                </a:cubicBezTo>
                <a:cubicBezTo>
                  <a:pt x="4771" y="2774"/>
                  <a:pt x="4594" y="2811"/>
                  <a:pt x="4414" y="2912"/>
                </a:cubicBezTo>
                <a:cubicBezTo>
                  <a:pt x="3753" y="3262"/>
                  <a:pt x="3915" y="3696"/>
                  <a:pt x="3915" y="3696"/>
                </a:cubicBezTo>
                <a:cubicBezTo>
                  <a:pt x="3915" y="3696"/>
                  <a:pt x="3636" y="3417"/>
                  <a:pt x="3272" y="3417"/>
                </a:cubicBezTo>
                <a:cubicBezTo>
                  <a:pt x="3156" y="3417"/>
                  <a:pt x="3031" y="3446"/>
                  <a:pt x="2904" y="3521"/>
                </a:cubicBezTo>
                <a:lnTo>
                  <a:pt x="2849" y="3858"/>
                </a:lnTo>
                <a:cubicBezTo>
                  <a:pt x="2849" y="3858"/>
                  <a:pt x="2548" y="3567"/>
                  <a:pt x="2174" y="3567"/>
                </a:cubicBezTo>
                <a:cubicBezTo>
                  <a:pt x="2122" y="3567"/>
                  <a:pt x="2068" y="3573"/>
                  <a:pt x="2013" y="3586"/>
                </a:cubicBezTo>
                <a:cubicBezTo>
                  <a:pt x="1553" y="3696"/>
                  <a:pt x="1485" y="3858"/>
                  <a:pt x="1485" y="3858"/>
                </a:cubicBezTo>
                <a:cubicBezTo>
                  <a:pt x="1485" y="3858"/>
                  <a:pt x="1243" y="3754"/>
                  <a:pt x="930" y="3754"/>
                </a:cubicBezTo>
                <a:cubicBezTo>
                  <a:pt x="635" y="3754"/>
                  <a:pt x="277" y="3847"/>
                  <a:pt x="1" y="4208"/>
                </a:cubicBezTo>
                <a:lnTo>
                  <a:pt x="12002" y="4208"/>
                </a:lnTo>
                <a:lnTo>
                  <a:pt x="12002" y="200"/>
                </a:lnTo>
                <a:cubicBezTo>
                  <a:pt x="11879" y="58"/>
                  <a:pt x="11644" y="0"/>
                  <a:pt x="11404"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10176660" y="6383017"/>
            <a:ext cx="2024643" cy="474983"/>
          </a:xfrm>
          <a:custGeom>
            <a:avLst/>
            <a:gdLst/>
            <a:ahLst/>
            <a:cxnLst/>
            <a:rect l="l" t="t" r="r" b="b"/>
            <a:pathLst>
              <a:path w="7278" h="2110" extrusionOk="0">
                <a:moveTo>
                  <a:pt x="7196" y="1"/>
                </a:moveTo>
                <a:cubicBezTo>
                  <a:pt x="7059" y="1"/>
                  <a:pt x="6916" y="28"/>
                  <a:pt x="6792" y="85"/>
                </a:cubicBezTo>
                <a:cubicBezTo>
                  <a:pt x="6562" y="192"/>
                  <a:pt x="6374" y="354"/>
                  <a:pt x="6225" y="545"/>
                </a:cubicBezTo>
                <a:cubicBezTo>
                  <a:pt x="6131" y="652"/>
                  <a:pt x="6063" y="775"/>
                  <a:pt x="6063" y="895"/>
                </a:cubicBezTo>
                <a:cubicBezTo>
                  <a:pt x="5966" y="827"/>
                  <a:pt x="5855" y="795"/>
                  <a:pt x="5750" y="795"/>
                </a:cubicBezTo>
                <a:cubicBezTo>
                  <a:pt x="5518" y="795"/>
                  <a:pt x="5315" y="953"/>
                  <a:pt x="5360" y="1232"/>
                </a:cubicBezTo>
                <a:cubicBezTo>
                  <a:pt x="5317" y="1168"/>
                  <a:pt x="5236" y="1138"/>
                  <a:pt x="5152" y="1138"/>
                </a:cubicBezTo>
                <a:cubicBezTo>
                  <a:pt x="5077" y="1138"/>
                  <a:pt x="5000" y="1162"/>
                  <a:pt x="4942" y="1206"/>
                </a:cubicBezTo>
                <a:cubicBezTo>
                  <a:pt x="4822" y="1313"/>
                  <a:pt x="4793" y="1462"/>
                  <a:pt x="4793" y="1611"/>
                </a:cubicBezTo>
                <a:cubicBezTo>
                  <a:pt x="4524" y="1436"/>
                  <a:pt x="4242" y="1245"/>
                  <a:pt x="3918" y="1232"/>
                </a:cubicBezTo>
                <a:cubicBezTo>
                  <a:pt x="3910" y="1232"/>
                  <a:pt x="3902" y="1231"/>
                  <a:pt x="3894" y="1231"/>
                </a:cubicBezTo>
                <a:cubicBezTo>
                  <a:pt x="3576" y="1231"/>
                  <a:pt x="3229" y="1482"/>
                  <a:pt x="3296" y="1773"/>
                </a:cubicBezTo>
                <a:cubicBezTo>
                  <a:pt x="3202" y="1637"/>
                  <a:pt x="3092" y="1504"/>
                  <a:pt x="2930" y="1449"/>
                </a:cubicBezTo>
                <a:cubicBezTo>
                  <a:pt x="2896" y="1437"/>
                  <a:pt x="2858" y="1432"/>
                  <a:pt x="2821" y="1432"/>
                </a:cubicBezTo>
                <a:cubicBezTo>
                  <a:pt x="2682" y="1432"/>
                  <a:pt x="2541" y="1509"/>
                  <a:pt x="2541" y="1637"/>
                </a:cubicBezTo>
                <a:cubicBezTo>
                  <a:pt x="2388" y="1511"/>
                  <a:pt x="2173" y="1406"/>
                  <a:pt x="1967" y="1406"/>
                </a:cubicBezTo>
                <a:cubicBezTo>
                  <a:pt x="1955" y="1406"/>
                  <a:pt x="1944" y="1406"/>
                  <a:pt x="1932" y="1407"/>
                </a:cubicBezTo>
                <a:cubicBezTo>
                  <a:pt x="1702" y="1436"/>
                  <a:pt x="1472" y="1611"/>
                  <a:pt x="1501" y="1828"/>
                </a:cubicBezTo>
                <a:cubicBezTo>
                  <a:pt x="1425" y="1700"/>
                  <a:pt x="1278" y="1610"/>
                  <a:pt x="1126" y="1610"/>
                </a:cubicBezTo>
                <a:cubicBezTo>
                  <a:pt x="1116" y="1610"/>
                  <a:pt x="1106" y="1610"/>
                  <a:pt x="1096" y="1611"/>
                </a:cubicBezTo>
                <a:cubicBezTo>
                  <a:pt x="934" y="1624"/>
                  <a:pt x="785" y="1786"/>
                  <a:pt x="811" y="1935"/>
                </a:cubicBezTo>
                <a:cubicBezTo>
                  <a:pt x="728" y="1813"/>
                  <a:pt x="571" y="1744"/>
                  <a:pt x="416" y="1744"/>
                </a:cubicBezTo>
                <a:cubicBezTo>
                  <a:pt x="347" y="1744"/>
                  <a:pt x="279" y="1757"/>
                  <a:pt x="218" y="1786"/>
                </a:cubicBezTo>
                <a:cubicBezTo>
                  <a:pt x="95" y="1854"/>
                  <a:pt x="30" y="1974"/>
                  <a:pt x="1" y="2110"/>
                </a:cubicBezTo>
                <a:lnTo>
                  <a:pt x="7278" y="2110"/>
                </a:lnTo>
                <a:lnTo>
                  <a:pt x="7278" y="4"/>
                </a:lnTo>
                <a:cubicBezTo>
                  <a:pt x="7251" y="2"/>
                  <a:pt x="7224" y="1"/>
                  <a:pt x="7196"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0" y="4755015"/>
            <a:ext cx="1298853" cy="844837"/>
          </a:xfrm>
          <a:custGeom>
            <a:avLst/>
            <a:gdLst/>
            <a:ahLst/>
            <a:cxnLst/>
            <a:rect l="l" t="t" r="r" b="b"/>
            <a:pathLst>
              <a:path w="4669" h="3753" extrusionOk="0">
                <a:moveTo>
                  <a:pt x="486" y="1"/>
                </a:moveTo>
                <a:cubicBezTo>
                  <a:pt x="201" y="1"/>
                  <a:pt x="0" y="134"/>
                  <a:pt x="0" y="150"/>
                </a:cubicBezTo>
                <a:lnTo>
                  <a:pt x="0" y="3740"/>
                </a:lnTo>
                <a:lnTo>
                  <a:pt x="337" y="3753"/>
                </a:lnTo>
                <a:cubicBezTo>
                  <a:pt x="648" y="3727"/>
                  <a:pt x="956" y="3714"/>
                  <a:pt x="1254" y="3698"/>
                </a:cubicBezTo>
                <a:cubicBezTo>
                  <a:pt x="1691" y="3673"/>
                  <a:pt x="2133" y="3664"/>
                  <a:pt x="2573" y="3664"/>
                </a:cubicBezTo>
                <a:cubicBezTo>
                  <a:pt x="2827" y="3664"/>
                  <a:pt x="3081" y="3667"/>
                  <a:pt x="3334" y="3672"/>
                </a:cubicBezTo>
                <a:cubicBezTo>
                  <a:pt x="3684" y="3685"/>
                  <a:pt x="4034" y="3698"/>
                  <a:pt x="4374" y="3714"/>
                </a:cubicBezTo>
                <a:cubicBezTo>
                  <a:pt x="4414" y="3720"/>
                  <a:pt x="4480" y="3733"/>
                  <a:pt x="4538" y="3733"/>
                </a:cubicBezTo>
                <a:cubicBezTo>
                  <a:pt x="4598" y="3733"/>
                  <a:pt x="4649" y="3720"/>
                  <a:pt x="4656" y="3672"/>
                </a:cubicBezTo>
                <a:cubicBezTo>
                  <a:pt x="4669" y="3617"/>
                  <a:pt x="4643" y="3578"/>
                  <a:pt x="4617" y="3552"/>
                </a:cubicBezTo>
                <a:cubicBezTo>
                  <a:pt x="4588" y="3497"/>
                  <a:pt x="4549" y="3471"/>
                  <a:pt x="4494" y="3442"/>
                </a:cubicBezTo>
                <a:cubicBezTo>
                  <a:pt x="4479" y="3438"/>
                  <a:pt x="4464" y="3437"/>
                  <a:pt x="4449" y="3437"/>
                </a:cubicBezTo>
                <a:cubicBezTo>
                  <a:pt x="4406" y="3437"/>
                  <a:pt x="4363" y="3450"/>
                  <a:pt x="4332" y="3471"/>
                </a:cubicBezTo>
                <a:cubicBezTo>
                  <a:pt x="4319" y="3416"/>
                  <a:pt x="4264" y="3335"/>
                  <a:pt x="4196" y="3322"/>
                </a:cubicBezTo>
                <a:cubicBezTo>
                  <a:pt x="4166" y="3315"/>
                  <a:pt x="4136" y="3311"/>
                  <a:pt x="4108" y="3311"/>
                </a:cubicBezTo>
                <a:cubicBezTo>
                  <a:pt x="4021" y="3311"/>
                  <a:pt x="3946" y="3345"/>
                  <a:pt x="3927" y="3416"/>
                </a:cubicBezTo>
                <a:cubicBezTo>
                  <a:pt x="3897" y="3281"/>
                  <a:pt x="3761" y="3185"/>
                  <a:pt x="3626" y="3185"/>
                </a:cubicBezTo>
                <a:cubicBezTo>
                  <a:pt x="3586" y="3185"/>
                  <a:pt x="3546" y="3193"/>
                  <a:pt x="3509" y="3212"/>
                </a:cubicBezTo>
                <a:cubicBezTo>
                  <a:pt x="3496" y="3050"/>
                  <a:pt x="3522" y="2875"/>
                  <a:pt x="3386" y="2781"/>
                </a:cubicBezTo>
                <a:cubicBezTo>
                  <a:pt x="3337" y="2739"/>
                  <a:pt x="3273" y="2718"/>
                  <a:pt x="3208" y="2718"/>
                </a:cubicBezTo>
                <a:cubicBezTo>
                  <a:pt x="3148" y="2718"/>
                  <a:pt x="3087" y="2735"/>
                  <a:pt x="3036" y="2768"/>
                </a:cubicBezTo>
                <a:cubicBezTo>
                  <a:pt x="3062" y="2645"/>
                  <a:pt x="3023" y="2512"/>
                  <a:pt x="2942" y="2418"/>
                </a:cubicBezTo>
                <a:cubicBezTo>
                  <a:pt x="2869" y="2345"/>
                  <a:pt x="2751" y="2293"/>
                  <a:pt x="2641" y="2293"/>
                </a:cubicBezTo>
                <a:cubicBezTo>
                  <a:pt x="2629" y="2293"/>
                  <a:pt x="2617" y="2294"/>
                  <a:pt x="2605" y="2295"/>
                </a:cubicBezTo>
                <a:cubicBezTo>
                  <a:pt x="2673" y="2146"/>
                  <a:pt x="2725" y="2013"/>
                  <a:pt x="2738" y="1864"/>
                </a:cubicBezTo>
                <a:cubicBezTo>
                  <a:pt x="2754" y="1715"/>
                  <a:pt x="2712" y="1553"/>
                  <a:pt x="2605" y="1459"/>
                </a:cubicBezTo>
                <a:cubicBezTo>
                  <a:pt x="2523" y="1386"/>
                  <a:pt x="2419" y="1350"/>
                  <a:pt x="2315" y="1350"/>
                </a:cubicBezTo>
                <a:cubicBezTo>
                  <a:pt x="2261" y="1350"/>
                  <a:pt x="2208" y="1359"/>
                  <a:pt x="2158" y="1378"/>
                </a:cubicBezTo>
                <a:cubicBezTo>
                  <a:pt x="2009" y="1417"/>
                  <a:pt x="1889" y="1527"/>
                  <a:pt x="1795" y="1660"/>
                </a:cubicBezTo>
                <a:cubicBezTo>
                  <a:pt x="1766" y="1472"/>
                  <a:pt x="1740" y="1297"/>
                  <a:pt x="1620" y="1148"/>
                </a:cubicBezTo>
                <a:cubicBezTo>
                  <a:pt x="1548" y="1059"/>
                  <a:pt x="1425" y="999"/>
                  <a:pt x="1311" y="999"/>
                </a:cubicBezTo>
                <a:cubicBezTo>
                  <a:pt x="1251" y="999"/>
                  <a:pt x="1193" y="1016"/>
                  <a:pt x="1147" y="1054"/>
                </a:cubicBezTo>
                <a:cubicBezTo>
                  <a:pt x="1280" y="811"/>
                  <a:pt x="1228" y="474"/>
                  <a:pt x="1037" y="270"/>
                </a:cubicBezTo>
                <a:cubicBezTo>
                  <a:pt x="917" y="134"/>
                  <a:pt x="674" y="1"/>
                  <a:pt x="486"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0" y="5091782"/>
            <a:ext cx="859875" cy="474532"/>
          </a:xfrm>
          <a:custGeom>
            <a:avLst/>
            <a:gdLst/>
            <a:ahLst/>
            <a:cxnLst/>
            <a:rect l="l" t="t" r="r" b="b"/>
            <a:pathLst>
              <a:path w="3091" h="2108" extrusionOk="0">
                <a:moveTo>
                  <a:pt x="39" y="0"/>
                </a:moveTo>
                <a:cubicBezTo>
                  <a:pt x="26" y="0"/>
                  <a:pt x="13" y="1"/>
                  <a:pt x="0" y="2"/>
                </a:cubicBezTo>
                <a:lnTo>
                  <a:pt x="0" y="2095"/>
                </a:lnTo>
                <a:lnTo>
                  <a:pt x="337" y="2108"/>
                </a:lnTo>
                <a:cubicBezTo>
                  <a:pt x="1102" y="2051"/>
                  <a:pt x="1867" y="2024"/>
                  <a:pt x="2634" y="2024"/>
                </a:cubicBezTo>
                <a:cubicBezTo>
                  <a:pt x="2786" y="2024"/>
                  <a:pt x="2939" y="2025"/>
                  <a:pt x="3091" y="2027"/>
                </a:cubicBezTo>
                <a:cubicBezTo>
                  <a:pt x="3049" y="1839"/>
                  <a:pt x="2887" y="1677"/>
                  <a:pt x="2712" y="1596"/>
                </a:cubicBezTo>
                <a:cubicBezTo>
                  <a:pt x="2597" y="1549"/>
                  <a:pt x="2475" y="1529"/>
                  <a:pt x="2352" y="1529"/>
                </a:cubicBezTo>
                <a:cubicBezTo>
                  <a:pt x="2229" y="1529"/>
                  <a:pt x="2104" y="1549"/>
                  <a:pt x="1983" y="1583"/>
                </a:cubicBezTo>
                <a:cubicBezTo>
                  <a:pt x="1944" y="1421"/>
                  <a:pt x="1808" y="1298"/>
                  <a:pt x="1659" y="1272"/>
                </a:cubicBezTo>
                <a:cubicBezTo>
                  <a:pt x="1639" y="1269"/>
                  <a:pt x="1618" y="1267"/>
                  <a:pt x="1598" y="1267"/>
                </a:cubicBezTo>
                <a:cubicBezTo>
                  <a:pt x="1457" y="1267"/>
                  <a:pt x="1323" y="1344"/>
                  <a:pt x="1241" y="1460"/>
                </a:cubicBezTo>
                <a:cubicBezTo>
                  <a:pt x="1322" y="1298"/>
                  <a:pt x="1173" y="1149"/>
                  <a:pt x="1011" y="1149"/>
                </a:cubicBezTo>
                <a:cubicBezTo>
                  <a:pt x="1053" y="1003"/>
                  <a:pt x="972" y="880"/>
                  <a:pt x="862" y="854"/>
                </a:cubicBezTo>
                <a:cubicBezTo>
                  <a:pt x="841" y="848"/>
                  <a:pt x="820" y="846"/>
                  <a:pt x="799" y="846"/>
                </a:cubicBezTo>
                <a:cubicBezTo>
                  <a:pt x="714" y="846"/>
                  <a:pt x="629" y="888"/>
                  <a:pt x="551" y="922"/>
                </a:cubicBezTo>
                <a:cubicBezTo>
                  <a:pt x="674" y="692"/>
                  <a:pt x="648" y="381"/>
                  <a:pt x="457" y="193"/>
                </a:cubicBezTo>
                <a:cubicBezTo>
                  <a:pt x="347" y="68"/>
                  <a:pt x="190" y="0"/>
                  <a:pt x="3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0" y="5522868"/>
            <a:ext cx="6489539" cy="1335128"/>
          </a:xfrm>
          <a:custGeom>
            <a:avLst/>
            <a:gdLst/>
            <a:ahLst/>
            <a:cxnLst/>
            <a:rect l="l" t="t" r="r" b="b"/>
            <a:pathLst>
              <a:path w="23328" h="5931" extrusionOk="0">
                <a:moveTo>
                  <a:pt x="1542" y="1"/>
                </a:moveTo>
                <a:cubicBezTo>
                  <a:pt x="517" y="1"/>
                  <a:pt x="0" y="73"/>
                  <a:pt x="0" y="73"/>
                </a:cubicBezTo>
                <a:lnTo>
                  <a:pt x="0" y="5931"/>
                </a:lnTo>
                <a:lnTo>
                  <a:pt x="23328" y="5931"/>
                </a:lnTo>
                <a:cubicBezTo>
                  <a:pt x="23328" y="5931"/>
                  <a:pt x="17143" y="2691"/>
                  <a:pt x="10313" y="1139"/>
                </a:cubicBezTo>
                <a:cubicBezTo>
                  <a:pt x="6113" y="185"/>
                  <a:pt x="3179" y="1"/>
                  <a:pt x="1542"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0" y="5522868"/>
            <a:ext cx="6489539" cy="1335128"/>
          </a:xfrm>
          <a:custGeom>
            <a:avLst/>
            <a:gdLst/>
            <a:ahLst/>
            <a:cxnLst/>
            <a:rect l="l" t="t" r="r" b="b"/>
            <a:pathLst>
              <a:path w="23328" h="5931" extrusionOk="0">
                <a:moveTo>
                  <a:pt x="1542" y="1"/>
                </a:moveTo>
                <a:cubicBezTo>
                  <a:pt x="517" y="1"/>
                  <a:pt x="0" y="73"/>
                  <a:pt x="0" y="73"/>
                </a:cubicBezTo>
                <a:lnTo>
                  <a:pt x="0" y="530"/>
                </a:lnTo>
                <a:cubicBezTo>
                  <a:pt x="145" y="529"/>
                  <a:pt x="302" y="528"/>
                  <a:pt x="472" y="528"/>
                </a:cubicBezTo>
                <a:cubicBezTo>
                  <a:pt x="2551" y="528"/>
                  <a:pt x="6483" y="639"/>
                  <a:pt x="11324" y="1774"/>
                </a:cubicBezTo>
                <a:cubicBezTo>
                  <a:pt x="16563" y="3015"/>
                  <a:pt x="23328" y="5931"/>
                  <a:pt x="23328" y="5931"/>
                </a:cubicBezTo>
                <a:cubicBezTo>
                  <a:pt x="23328" y="5931"/>
                  <a:pt x="17143" y="2691"/>
                  <a:pt x="10313" y="1139"/>
                </a:cubicBezTo>
                <a:cubicBezTo>
                  <a:pt x="6113" y="185"/>
                  <a:pt x="3179" y="1"/>
                  <a:pt x="1542"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0" y="6164885"/>
            <a:ext cx="3473717" cy="693113"/>
          </a:xfrm>
          <a:custGeom>
            <a:avLst/>
            <a:gdLst/>
            <a:ahLst/>
            <a:cxnLst/>
            <a:rect l="l" t="t" r="r" b="b"/>
            <a:pathLst>
              <a:path w="12487" h="3079" extrusionOk="0">
                <a:moveTo>
                  <a:pt x="0" y="1"/>
                </a:moveTo>
                <a:lnTo>
                  <a:pt x="0" y="3079"/>
                </a:lnTo>
                <a:lnTo>
                  <a:pt x="12487" y="3079"/>
                </a:lnTo>
                <a:cubicBezTo>
                  <a:pt x="9516" y="1796"/>
                  <a:pt x="2644" y="95"/>
                  <a:pt x="0"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1" y="5657260"/>
            <a:ext cx="2801340" cy="1200737"/>
          </a:xfrm>
          <a:custGeom>
            <a:avLst/>
            <a:gdLst/>
            <a:ahLst/>
            <a:cxnLst/>
            <a:rect l="l" t="t" r="r" b="b"/>
            <a:pathLst>
              <a:path w="10070" h="5334" extrusionOk="0">
                <a:moveTo>
                  <a:pt x="7627" y="1"/>
                </a:moveTo>
                <a:cubicBezTo>
                  <a:pt x="3684" y="30"/>
                  <a:pt x="0" y="3756"/>
                  <a:pt x="0" y="3756"/>
                </a:cubicBezTo>
                <a:lnTo>
                  <a:pt x="0" y="5334"/>
                </a:lnTo>
                <a:lnTo>
                  <a:pt x="5103" y="5334"/>
                </a:lnTo>
                <a:cubicBezTo>
                  <a:pt x="5103" y="5334"/>
                  <a:pt x="5952" y="3675"/>
                  <a:pt x="7410" y="2256"/>
                </a:cubicBezTo>
                <a:cubicBezTo>
                  <a:pt x="8557" y="1135"/>
                  <a:pt x="9529" y="678"/>
                  <a:pt x="10070" y="487"/>
                </a:cubicBezTo>
                <a:cubicBezTo>
                  <a:pt x="9205" y="299"/>
                  <a:pt x="8382" y="137"/>
                  <a:pt x="762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1644924" y="5657260"/>
            <a:ext cx="1156421" cy="173785"/>
          </a:xfrm>
          <a:custGeom>
            <a:avLst/>
            <a:gdLst/>
            <a:ahLst/>
            <a:cxnLst/>
            <a:rect l="l" t="t" r="r" b="b"/>
            <a:pathLst>
              <a:path w="4157" h="772" extrusionOk="0">
                <a:moveTo>
                  <a:pt x="1714" y="1"/>
                </a:moveTo>
                <a:cubicBezTo>
                  <a:pt x="1134" y="1"/>
                  <a:pt x="551" y="95"/>
                  <a:pt x="0" y="231"/>
                </a:cubicBezTo>
                <a:cubicBezTo>
                  <a:pt x="1066" y="354"/>
                  <a:pt x="2252" y="529"/>
                  <a:pt x="3509" y="772"/>
                </a:cubicBezTo>
                <a:cubicBezTo>
                  <a:pt x="3765" y="636"/>
                  <a:pt x="3982" y="542"/>
                  <a:pt x="4157" y="487"/>
                </a:cubicBezTo>
                <a:cubicBezTo>
                  <a:pt x="3726" y="393"/>
                  <a:pt x="3305" y="299"/>
                  <a:pt x="2900" y="218"/>
                </a:cubicBezTo>
                <a:cubicBezTo>
                  <a:pt x="2793" y="205"/>
                  <a:pt x="2699" y="176"/>
                  <a:pt x="2605" y="163"/>
                </a:cubicBezTo>
                <a:lnTo>
                  <a:pt x="2592" y="163"/>
                </a:lnTo>
                <a:cubicBezTo>
                  <a:pt x="2495" y="137"/>
                  <a:pt x="2414" y="124"/>
                  <a:pt x="2320" y="111"/>
                </a:cubicBezTo>
                <a:lnTo>
                  <a:pt x="2294" y="111"/>
                </a:lnTo>
                <a:cubicBezTo>
                  <a:pt x="2213" y="82"/>
                  <a:pt x="2132" y="69"/>
                  <a:pt x="2038" y="56"/>
                </a:cubicBezTo>
                <a:lnTo>
                  <a:pt x="1996" y="56"/>
                </a:lnTo>
                <a:cubicBezTo>
                  <a:pt x="1902" y="30"/>
                  <a:pt x="1821" y="14"/>
                  <a:pt x="172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1" y="6201352"/>
            <a:ext cx="1772049" cy="656645"/>
          </a:xfrm>
          <a:custGeom>
            <a:avLst/>
            <a:gdLst/>
            <a:ahLst/>
            <a:cxnLst/>
            <a:rect l="l" t="t" r="r" b="b"/>
            <a:pathLst>
              <a:path w="6370" h="2917" extrusionOk="0">
                <a:moveTo>
                  <a:pt x="1578" y="1"/>
                </a:moveTo>
                <a:cubicBezTo>
                  <a:pt x="593" y="730"/>
                  <a:pt x="0" y="1339"/>
                  <a:pt x="0" y="1339"/>
                </a:cubicBezTo>
                <a:lnTo>
                  <a:pt x="0" y="2917"/>
                </a:lnTo>
                <a:lnTo>
                  <a:pt x="5103" y="2917"/>
                </a:lnTo>
                <a:cubicBezTo>
                  <a:pt x="5103" y="2917"/>
                  <a:pt x="5560" y="2026"/>
                  <a:pt x="6370" y="999"/>
                </a:cubicBezTo>
                <a:cubicBezTo>
                  <a:pt x="4643" y="568"/>
                  <a:pt x="2929" y="205"/>
                  <a:pt x="1578"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836292" y="6559503"/>
            <a:ext cx="116560" cy="85541"/>
          </a:xfrm>
          <a:custGeom>
            <a:avLst/>
            <a:gdLst/>
            <a:ahLst/>
            <a:cxnLst/>
            <a:rect l="l" t="t" r="r" b="b"/>
            <a:pathLst>
              <a:path w="419" h="380" extrusionOk="0">
                <a:moveTo>
                  <a:pt x="376" y="0"/>
                </a:moveTo>
                <a:cubicBezTo>
                  <a:pt x="325" y="0"/>
                  <a:pt x="234" y="13"/>
                  <a:pt x="137" y="85"/>
                </a:cubicBezTo>
                <a:cubicBezTo>
                  <a:pt x="1" y="205"/>
                  <a:pt x="69" y="380"/>
                  <a:pt x="69" y="380"/>
                </a:cubicBezTo>
                <a:cubicBezTo>
                  <a:pt x="69" y="380"/>
                  <a:pt x="192" y="218"/>
                  <a:pt x="218" y="137"/>
                </a:cubicBezTo>
                <a:cubicBezTo>
                  <a:pt x="244" y="72"/>
                  <a:pt x="419" y="4"/>
                  <a:pt x="419" y="4"/>
                </a:cubicBezTo>
                <a:cubicBezTo>
                  <a:pt x="419" y="4"/>
                  <a:pt x="403" y="0"/>
                  <a:pt x="376"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4881359" y="6576162"/>
            <a:ext cx="139093" cy="72485"/>
          </a:xfrm>
          <a:custGeom>
            <a:avLst/>
            <a:gdLst/>
            <a:ahLst/>
            <a:cxnLst/>
            <a:rect l="l" t="t" r="r" b="b"/>
            <a:pathLst>
              <a:path w="500" h="322" extrusionOk="0">
                <a:moveTo>
                  <a:pt x="372" y="0"/>
                </a:moveTo>
                <a:cubicBezTo>
                  <a:pt x="302" y="0"/>
                  <a:pt x="217" y="10"/>
                  <a:pt x="150" y="50"/>
                </a:cubicBezTo>
                <a:cubicBezTo>
                  <a:pt x="30" y="131"/>
                  <a:pt x="1" y="322"/>
                  <a:pt x="1" y="322"/>
                </a:cubicBezTo>
                <a:cubicBezTo>
                  <a:pt x="1" y="322"/>
                  <a:pt x="163" y="293"/>
                  <a:pt x="299" y="241"/>
                </a:cubicBezTo>
                <a:cubicBezTo>
                  <a:pt x="419" y="186"/>
                  <a:pt x="500" y="11"/>
                  <a:pt x="500" y="11"/>
                </a:cubicBezTo>
                <a:cubicBezTo>
                  <a:pt x="500" y="11"/>
                  <a:pt x="444" y="0"/>
                  <a:pt x="372"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4915575" y="6623436"/>
            <a:ext cx="112944" cy="31065"/>
          </a:xfrm>
          <a:custGeom>
            <a:avLst/>
            <a:gdLst/>
            <a:ahLst/>
            <a:cxnLst/>
            <a:rect l="l" t="t" r="r" b="b"/>
            <a:pathLst>
              <a:path w="406" h="138" extrusionOk="0">
                <a:moveTo>
                  <a:pt x="214" y="1"/>
                </a:moveTo>
                <a:cubicBezTo>
                  <a:pt x="109" y="1"/>
                  <a:pt x="1" y="112"/>
                  <a:pt x="1" y="112"/>
                </a:cubicBezTo>
                <a:cubicBezTo>
                  <a:pt x="1" y="112"/>
                  <a:pt x="150" y="138"/>
                  <a:pt x="244" y="138"/>
                </a:cubicBezTo>
                <a:cubicBezTo>
                  <a:pt x="338" y="138"/>
                  <a:pt x="406" y="70"/>
                  <a:pt x="406" y="70"/>
                </a:cubicBezTo>
                <a:cubicBezTo>
                  <a:pt x="406" y="70"/>
                  <a:pt x="338" y="2"/>
                  <a:pt x="231" y="2"/>
                </a:cubicBezTo>
                <a:cubicBezTo>
                  <a:pt x="225" y="1"/>
                  <a:pt x="220" y="1"/>
                  <a:pt x="214"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3612267" y="6446497"/>
            <a:ext cx="139093" cy="56728"/>
          </a:xfrm>
          <a:custGeom>
            <a:avLst/>
            <a:gdLst/>
            <a:ahLst/>
            <a:cxnLst/>
            <a:rect l="l" t="t" r="r" b="b"/>
            <a:pathLst>
              <a:path w="500" h="252" extrusionOk="0">
                <a:moveTo>
                  <a:pt x="280" y="1"/>
                </a:moveTo>
                <a:cubicBezTo>
                  <a:pt x="241" y="1"/>
                  <a:pt x="201" y="6"/>
                  <a:pt x="163" y="20"/>
                </a:cubicBezTo>
                <a:cubicBezTo>
                  <a:pt x="1" y="72"/>
                  <a:pt x="1" y="250"/>
                  <a:pt x="1" y="250"/>
                </a:cubicBezTo>
                <a:cubicBezTo>
                  <a:pt x="1" y="250"/>
                  <a:pt x="18" y="251"/>
                  <a:pt x="44" y="251"/>
                </a:cubicBezTo>
                <a:cubicBezTo>
                  <a:pt x="100" y="251"/>
                  <a:pt x="201" y="245"/>
                  <a:pt x="283" y="208"/>
                </a:cubicBezTo>
                <a:cubicBezTo>
                  <a:pt x="419" y="169"/>
                  <a:pt x="500" y="46"/>
                  <a:pt x="500" y="46"/>
                </a:cubicBezTo>
                <a:cubicBezTo>
                  <a:pt x="500" y="46"/>
                  <a:pt x="395" y="1"/>
                  <a:pt x="280"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3567200" y="6403727"/>
            <a:ext cx="158011" cy="99048"/>
          </a:xfrm>
          <a:custGeom>
            <a:avLst/>
            <a:gdLst/>
            <a:ahLst/>
            <a:cxnLst/>
            <a:rect l="l" t="t" r="r" b="b"/>
            <a:pathLst>
              <a:path w="568" h="440" extrusionOk="0">
                <a:moveTo>
                  <a:pt x="492" y="1"/>
                </a:moveTo>
                <a:cubicBezTo>
                  <a:pt x="429" y="1"/>
                  <a:pt x="332" y="9"/>
                  <a:pt x="218" y="48"/>
                </a:cubicBezTo>
                <a:cubicBezTo>
                  <a:pt x="1" y="100"/>
                  <a:pt x="56" y="440"/>
                  <a:pt x="56" y="440"/>
                </a:cubicBezTo>
                <a:cubicBezTo>
                  <a:pt x="56" y="440"/>
                  <a:pt x="176" y="411"/>
                  <a:pt x="351" y="330"/>
                </a:cubicBezTo>
                <a:cubicBezTo>
                  <a:pt x="526" y="249"/>
                  <a:pt x="568" y="6"/>
                  <a:pt x="568" y="6"/>
                </a:cubicBezTo>
                <a:cubicBezTo>
                  <a:pt x="568" y="6"/>
                  <a:pt x="540" y="1"/>
                  <a:pt x="492"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319360" y="5890474"/>
            <a:ext cx="100704" cy="65281"/>
          </a:xfrm>
          <a:custGeom>
            <a:avLst/>
            <a:gdLst/>
            <a:ahLst/>
            <a:cxnLst/>
            <a:rect l="l" t="t" r="r" b="b"/>
            <a:pathLst>
              <a:path w="362" h="290" extrusionOk="0">
                <a:moveTo>
                  <a:pt x="308" y="0"/>
                </a:moveTo>
                <a:cubicBezTo>
                  <a:pt x="237" y="0"/>
                  <a:pt x="0" y="189"/>
                  <a:pt x="12" y="290"/>
                </a:cubicBezTo>
                <a:cubicBezTo>
                  <a:pt x="12" y="290"/>
                  <a:pt x="119" y="274"/>
                  <a:pt x="200" y="209"/>
                </a:cubicBezTo>
                <a:cubicBezTo>
                  <a:pt x="281" y="128"/>
                  <a:pt x="362" y="47"/>
                  <a:pt x="323" y="5"/>
                </a:cubicBezTo>
                <a:cubicBezTo>
                  <a:pt x="320" y="2"/>
                  <a:pt x="315" y="0"/>
                  <a:pt x="308"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367486" y="5872465"/>
            <a:ext cx="176927" cy="83291"/>
          </a:xfrm>
          <a:custGeom>
            <a:avLst/>
            <a:gdLst/>
            <a:ahLst/>
            <a:cxnLst/>
            <a:rect l="l" t="t" r="r" b="b"/>
            <a:pathLst>
              <a:path w="636" h="370" extrusionOk="0">
                <a:moveTo>
                  <a:pt x="467" y="1"/>
                </a:moveTo>
                <a:cubicBezTo>
                  <a:pt x="413" y="1"/>
                  <a:pt x="347" y="8"/>
                  <a:pt x="270" y="30"/>
                </a:cubicBezTo>
                <a:cubicBezTo>
                  <a:pt x="27" y="111"/>
                  <a:pt x="1" y="370"/>
                  <a:pt x="1" y="370"/>
                </a:cubicBezTo>
                <a:cubicBezTo>
                  <a:pt x="1" y="370"/>
                  <a:pt x="218" y="354"/>
                  <a:pt x="380" y="289"/>
                </a:cubicBezTo>
                <a:cubicBezTo>
                  <a:pt x="542" y="221"/>
                  <a:pt x="636" y="30"/>
                  <a:pt x="636" y="30"/>
                </a:cubicBezTo>
                <a:cubicBezTo>
                  <a:pt x="636" y="30"/>
                  <a:pt x="576" y="1"/>
                  <a:pt x="467"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08937" y="5930994"/>
            <a:ext cx="127409" cy="33541"/>
          </a:xfrm>
          <a:custGeom>
            <a:avLst/>
            <a:gdLst/>
            <a:ahLst/>
            <a:cxnLst/>
            <a:rect l="l" t="t" r="r" b="b"/>
            <a:pathLst>
              <a:path w="458" h="149" extrusionOk="0">
                <a:moveTo>
                  <a:pt x="241" y="0"/>
                </a:moveTo>
                <a:cubicBezTo>
                  <a:pt x="162" y="0"/>
                  <a:pt x="71" y="25"/>
                  <a:pt x="1" y="94"/>
                </a:cubicBezTo>
                <a:cubicBezTo>
                  <a:pt x="1" y="94"/>
                  <a:pt x="163" y="149"/>
                  <a:pt x="257" y="149"/>
                </a:cubicBezTo>
                <a:cubicBezTo>
                  <a:pt x="351" y="136"/>
                  <a:pt x="458" y="149"/>
                  <a:pt x="419" y="68"/>
                </a:cubicBezTo>
                <a:cubicBezTo>
                  <a:pt x="405" y="32"/>
                  <a:pt x="331" y="0"/>
                  <a:pt x="241"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3473451" y="6338444"/>
            <a:ext cx="131860" cy="164331"/>
          </a:xfrm>
          <a:custGeom>
            <a:avLst/>
            <a:gdLst/>
            <a:ahLst/>
            <a:cxnLst/>
            <a:rect l="l" t="t" r="r" b="b"/>
            <a:pathLst>
              <a:path w="474" h="730" extrusionOk="0">
                <a:moveTo>
                  <a:pt x="121" y="1"/>
                </a:moveTo>
                <a:cubicBezTo>
                  <a:pt x="27" y="163"/>
                  <a:pt x="1" y="364"/>
                  <a:pt x="121" y="526"/>
                </a:cubicBezTo>
                <a:cubicBezTo>
                  <a:pt x="215" y="649"/>
                  <a:pt x="393" y="730"/>
                  <a:pt x="393" y="730"/>
                </a:cubicBezTo>
                <a:cubicBezTo>
                  <a:pt x="393" y="730"/>
                  <a:pt x="474" y="568"/>
                  <a:pt x="406" y="364"/>
                </a:cubicBezTo>
                <a:cubicBezTo>
                  <a:pt x="338" y="163"/>
                  <a:pt x="121" y="1"/>
                  <a:pt x="12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3596965" y="6383692"/>
            <a:ext cx="86795" cy="119083"/>
          </a:xfrm>
          <a:custGeom>
            <a:avLst/>
            <a:gdLst/>
            <a:ahLst/>
            <a:cxnLst/>
            <a:rect l="l" t="t" r="r" b="b"/>
            <a:pathLst>
              <a:path w="312" h="529" extrusionOk="0">
                <a:moveTo>
                  <a:pt x="286" y="1"/>
                </a:moveTo>
                <a:cubicBezTo>
                  <a:pt x="286" y="1"/>
                  <a:pt x="163" y="43"/>
                  <a:pt x="82" y="163"/>
                </a:cubicBezTo>
                <a:cubicBezTo>
                  <a:pt x="1" y="286"/>
                  <a:pt x="56" y="529"/>
                  <a:pt x="56" y="529"/>
                </a:cubicBezTo>
                <a:cubicBezTo>
                  <a:pt x="56" y="529"/>
                  <a:pt x="231" y="419"/>
                  <a:pt x="286" y="257"/>
                </a:cubicBezTo>
                <a:cubicBezTo>
                  <a:pt x="312" y="176"/>
                  <a:pt x="286" y="1"/>
                  <a:pt x="286"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3435618" y="6458879"/>
            <a:ext cx="102095" cy="40295"/>
          </a:xfrm>
          <a:custGeom>
            <a:avLst/>
            <a:gdLst/>
            <a:ahLst/>
            <a:cxnLst/>
            <a:rect l="l" t="t" r="r" b="b"/>
            <a:pathLst>
              <a:path w="367" h="179" extrusionOk="0">
                <a:moveTo>
                  <a:pt x="104" y="1"/>
                </a:moveTo>
                <a:cubicBezTo>
                  <a:pt x="96" y="1"/>
                  <a:pt x="89" y="2"/>
                  <a:pt x="82" y="4"/>
                </a:cubicBezTo>
                <a:cubicBezTo>
                  <a:pt x="1" y="17"/>
                  <a:pt x="43" y="85"/>
                  <a:pt x="137" y="140"/>
                </a:cubicBezTo>
                <a:cubicBezTo>
                  <a:pt x="189" y="166"/>
                  <a:pt x="367" y="179"/>
                  <a:pt x="367" y="179"/>
                </a:cubicBezTo>
                <a:cubicBezTo>
                  <a:pt x="340" y="120"/>
                  <a:pt x="192" y="1"/>
                  <a:pt x="104"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3645649" y="5821365"/>
            <a:ext cx="109328" cy="170859"/>
          </a:xfrm>
          <a:custGeom>
            <a:avLst/>
            <a:gdLst/>
            <a:ahLst/>
            <a:cxnLst/>
            <a:rect l="l" t="t" r="r" b="b"/>
            <a:pathLst>
              <a:path w="393" h="759" extrusionOk="0">
                <a:moveTo>
                  <a:pt x="286" y="1"/>
                </a:moveTo>
                <a:cubicBezTo>
                  <a:pt x="124" y="82"/>
                  <a:pt x="1" y="244"/>
                  <a:pt x="30" y="448"/>
                </a:cubicBezTo>
                <a:cubicBezTo>
                  <a:pt x="56" y="610"/>
                  <a:pt x="163" y="759"/>
                  <a:pt x="163" y="759"/>
                </a:cubicBezTo>
                <a:cubicBezTo>
                  <a:pt x="163" y="759"/>
                  <a:pt x="312" y="649"/>
                  <a:pt x="354" y="448"/>
                </a:cubicBezTo>
                <a:cubicBezTo>
                  <a:pt x="393" y="244"/>
                  <a:pt x="286" y="1"/>
                  <a:pt x="286"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3717977" y="5924015"/>
            <a:ext cx="127131" cy="79915"/>
          </a:xfrm>
          <a:custGeom>
            <a:avLst/>
            <a:gdLst/>
            <a:ahLst/>
            <a:cxnLst/>
            <a:rect l="l" t="t" r="r" b="b"/>
            <a:pathLst>
              <a:path w="457" h="355" extrusionOk="0">
                <a:moveTo>
                  <a:pt x="408" y="1"/>
                </a:moveTo>
                <a:cubicBezTo>
                  <a:pt x="361" y="1"/>
                  <a:pt x="284" y="11"/>
                  <a:pt x="201" y="60"/>
                </a:cubicBezTo>
                <a:cubicBezTo>
                  <a:pt x="65" y="125"/>
                  <a:pt x="0" y="355"/>
                  <a:pt x="0" y="355"/>
                </a:cubicBezTo>
                <a:cubicBezTo>
                  <a:pt x="0" y="355"/>
                  <a:pt x="201" y="342"/>
                  <a:pt x="324" y="235"/>
                </a:cubicBezTo>
                <a:cubicBezTo>
                  <a:pt x="389" y="180"/>
                  <a:pt x="457" y="5"/>
                  <a:pt x="457" y="5"/>
                </a:cubicBezTo>
                <a:cubicBezTo>
                  <a:pt x="457" y="5"/>
                  <a:pt x="439" y="1"/>
                  <a:pt x="408"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3590290" y="5902405"/>
            <a:ext cx="67321" cy="67983"/>
          </a:xfrm>
          <a:custGeom>
            <a:avLst/>
            <a:gdLst/>
            <a:ahLst/>
            <a:cxnLst/>
            <a:rect l="l" t="t" r="r" b="b"/>
            <a:pathLst>
              <a:path w="242" h="302" extrusionOk="0">
                <a:moveTo>
                  <a:pt x="42" y="1"/>
                </a:moveTo>
                <a:cubicBezTo>
                  <a:pt x="0" y="1"/>
                  <a:pt x="7" y="72"/>
                  <a:pt x="54" y="156"/>
                </a:cubicBezTo>
                <a:cubicBezTo>
                  <a:pt x="80" y="208"/>
                  <a:pt x="229" y="302"/>
                  <a:pt x="229" y="302"/>
                </a:cubicBezTo>
                <a:cubicBezTo>
                  <a:pt x="242" y="221"/>
                  <a:pt x="148" y="33"/>
                  <a:pt x="67" y="7"/>
                </a:cubicBezTo>
                <a:cubicBezTo>
                  <a:pt x="57" y="3"/>
                  <a:pt x="49" y="1"/>
                  <a:pt x="42"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847977" y="6511330"/>
            <a:ext cx="97644" cy="137317"/>
          </a:xfrm>
          <a:custGeom>
            <a:avLst/>
            <a:gdLst/>
            <a:ahLst/>
            <a:cxnLst/>
            <a:rect l="l" t="t" r="r" b="b"/>
            <a:pathLst>
              <a:path w="351" h="610" extrusionOk="0">
                <a:moveTo>
                  <a:pt x="257" y="1"/>
                </a:moveTo>
                <a:cubicBezTo>
                  <a:pt x="257" y="1"/>
                  <a:pt x="82" y="108"/>
                  <a:pt x="40" y="299"/>
                </a:cubicBezTo>
                <a:cubicBezTo>
                  <a:pt x="1" y="500"/>
                  <a:pt x="121" y="610"/>
                  <a:pt x="121" y="610"/>
                </a:cubicBezTo>
                <a:cubicBezTo>
                  <a:pt x="121" y="610"/>
                  <a:pt x="296" y="513"/>
                  <a:pt x="325" y="367"/>
                </a:cubicBezTo>
                <a:cubicBezTo>
                  <a:pt x="351" y="218"/>
                  <a:pt x="257" y="1"/>
                  <a:pt x="257"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4794842" y="6535417"/>
            <a:ext cx="60645" cy="113231"/>
          </a:xfrm>
          <a:custGeom>
            <a:avLst/>
            <a:gdLst/>
            <a:ahLst/>
            <a:cxnLst/>
            <a:rect l="l" t="t" r="r" b="b"/>
            <a:pathLst>
              <a:path w="218" h="503" extrusionOk="0">
                <a:moveTo>
                  <a:pt x="82" y="1"/>
                </a:moveTo>
                <a:cubicBezTo>
                  <a:pt x="82" y="1"/>
                  <a:pt x="1" y="192"/>
                  <a:pt x="1" y="299"/>
                </a:cubicBezTo>
                <a:cubicBezTo>
                  <a:pt x="1" y="393"/>
                  <a:pt x="218" y="503"/>
                  <a:pt x="218" y="503"/>
                </a:cubicBezTo>
                <a:cubicBezTo>
                  <a:pt x="218" y="503"/>
                  <a:pt x="163" y="299"/>
                  <a:pt x="150" y="192"/>
                </a:cubicBezTo>
                <a:cubicBezTo>
                  <a:pt x="137" y="82"/>
                  <a:pt x="82" y="1"/>
                  <a:pt x="82"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4915575" y="6607452"/>
            <a:ext cx="86795" cy="41195"/>
          </a:xfrm>
          <a:custGeom>
            <a:avLst/>
            <a:gdLst/>
            <a:ahLst/>
            <a:cxnLst/>
            <a:rect l="l" t="t" r="r" b="b"/>
            <a:pathLst>
              <a:path w="312" h="183" extrusionOk="0">
                <a:moveTo>
                  <a:pt x="231" y="0"/>
                </a:moveTo>
                <a:cubicBezTo>
                  <a:pt x="91" y="0"/>
                  <a:pt x="1" y="183"/>
                  <a:pt x="1" y="183"/>
                </a:cubicBezTo>
                <a:cubicBezTo>
                  <a:pt x="312" y="183"/>
                  <a:pt x="270" y="5"/>
                  <a:pt x="270" y="5"/>
                </a:cubicBezTo>
                <a:cubicBezTo>
                  <a:pt x="257" y="2"/>
                  <a:pt x="244" y="0"/>
                  <a:pt x="231"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344952" y="5794353"/>
            <a:ext cx="128523" cy="161404"/>
          </a:xfrm>
          <a:custGeom>
            <a:avLst/>
            <a:gdLst/>
            <a:ahLst/>
            <a:cxnLst/>
            <a:rect l="l" t="t" r="r" b="b"/>
            <a:pathLst>
              <a:path w="462" h="717" extrusionOk="0">
                <a:moveTo>
                  <a:pt x="338" y="1"/>
                </a:moveTo>
                <a:cubicBezTo>
                  <a:pt x="338" y="1"/>
                  <a:pt x="121" y="163"/>
                  <a:pt x="69" y="351"/>
                </a:cubicBezTo>
                <a:cubicBezTo>
                  <a:pt x="1" y="555"/>
                  <a:pt x="82" y="717"/>
                  <a:pt x="82" y="717"/>
                </a:cubicBezTo>
                <a:cubicBezTo>
                  <a:pt x="82" y="717"/>
                  <a:pt x="244" y="649"/>
                  <a:pt x="338" y="513"/>
                </a:cubicBezTo>
                <a:cubicBezTo>
                  <a:pt x="461" y="351"/>
                  <a:pt x="445" y="150"/>
                  <a:pt x="338"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251204" y="5824291"/>
            <a:ext cx="87072" cy="113231"/>
          </a:xfrm>
          <a:custGeom>
            <a:avLst/>
            <a:gdLst/>
            <a:ahLst/>
            <a:cxnLst/>
            <a:rect l="l" t="t" r="r" b="b"/>
            <a:pathLst>
              <a:path w="313" h="503" extrusionOk="0">
                <a:moveTo>
                  <a:pt x="1" y="1"/>
                </a:moveTo>
                <a:cubicBezTo>
                  <a:pt x="1" y="1"/>
                  <a:pt x="1" y="179"/>
                  <a:pt x="40" y="273"/>
                </a:cubicBezTo>
                <a:cubicBezTo>
                  <a:pt x="108" y="406"/>
                  <a:pt x="296" y="503"/>
                  <a:pt x="296" y="503"/>
                </a:cubicBezTo>
                <a:cubicBezTo>
                  <a:pt x="296" y="503"/>
                  <a:pt x="312" y="260"/>
                  <a:pt x="215" y="137"/>
                </a:cubicBezTo>
                <a:cubicBezTo>
                  <a:pt x="121" y="30"/>
                  <a:pt x="1" y="1"/>
                  <a:pt x="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408937" y="5911859"/>
            <a:ext cx="101260" cy="40295"/>
          </a:xfrm>
          <a:custGeom>
            <a:avLst/>
            <a:gdLst/>
            <a:ahLst/>
            <a:cxnLst/>
            <a:rect l="l" t="t" r="r" b="b"/>
            <a:pathLst>
              <a:path w="364" h="179" extrusionOk="0">
                <a:moveTo>
                  <a:pt x="263" y="1"/>
                </a:moveTo>
                <a:cubicBezTo>
                  <a:pt x="186" y="1"/>
                  <a:pt x="37" y="120"/>
                  <a:pt x="1" y="179"/>
                </a:cubicBezTo>
                <a:cubicBezTo>
                  <a:pt x="1" y="179"/>
                  <a:pt x="176" y="166"/>
                  <a:pt x="244" y="140"/>
                </a:cubicBezTo>
                <a:cubicBezTo>
                  <a:pt x="325" y="98"/>
                  <a:pt x="364" y="17"/>
                  <a:pt x="283" y="4"/>
                </a:cubicBezTo>
                <a:cubicBezTo>
                  <a:pt x="277" y="2"/>
                  <a:pt x="270" y="1"/>
                  <a:pt x="263"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216987" y="5906682"/>
            <a:ext cx="105711" cy="49975"/>
          </a:xfrm>
          <a:custGeom>
            <a:avLst/>
            <a:gdLst/>
            <a:ahLst/>
            <a:cxnLst/>
            <a:rect l="l" t="t" r="r" b="b"/>
            <a:pathLst>
              <a:path w="380" h="222" extrusionOk="0">
                <a:moveTo>
                  <a:pt x="30" y="1"/>
                </a:moveTo>
                <a:lnTo>
                  <a:pt x="30" y="1"/>
                </a:lnTo>
                <a:cubicBezTo>
                  <a:pt x="30" y="1"/>
                  <a:pt x="1" y="82"/>
                  <a:pt x="124" y="163"/>
                </a:cubicBezTo>
                <a:cubicBezTo>
                  <a:pt x="205" y="212"/>
                  <a:pt x="282" y="222"/>
                  <a:pt x="330" y="222"/>
                </a:cubicBezTo>
                <a:cubicBezTo>
                  <a:pt x="361" y="222"/>
                  <a:pt x="380" y="218"/>
                  <a:pt x="380" y="218"/>
                </a:cubicBezTo>
                <a:cubicBezTo>
                  <a:pt x="380" y="218"/>
                  <a:pt x="273" y="27"/>
                  <a:pt x="30"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1336413" y="5404910"/>
            <a:ext cx="120176" cy="186165"/>
          </a:xfrm>
          <a:custGeom>
            <a:avLst/>
            <a:gdLst/>
            <a:ahLst/>
            <a:cxnLst/>
            <a:rect l="l" t="t" r="r" b="b"/>
            <a:pathLst>
              <a:path w="432" h="827" extrusionOk="0">
                <a:moveTo>
                  <a:pt x="231" y="1"/>
                </a:moveTo>
                <a:cubicBezTo>
                  <a:pt x="231" y="1"/>
                  <a:pt x="121" y="124"/>
                  <a:pt x="56" y="341"/>
                </a:cubicBezTo>
                <a:cubicBezTo>
                  <a:pt x="1" y="542"/>
                  <a:pt x="108" y="759"/>
                  <a:pt x="231" y="827"/>
                </a:cubicBezTo>
                <a:cubicBezTo>
                  <a:pt x="231" y="827"/>
                  <a:pt x="432" y="568"/>
                  <a:pt x="432" y="406"/>
                </a:cubicBezTo>
                <a:cubicBezTo>
                  <a:pt x="419" y="244"/>
                  <a:pt x="231" y="1"/>
                  <a:pt x="23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1284392" y="5496080"/>
            <a:ext cx="74832" cy="82616"/>
          </a:xfrm>
          <a:custGeom>
            <a:avLst/>
            <a:gdLst/>
            <a:ahLst/>
            <a:cxnLst/>
            <a:rect l="l" t="t" r="r" b="b"/>
            <a:pathLst>
              <a:path w="269" h="367" extrusionOk="0">
                <a:moveTo>
                  <a:pt x="26" y="1"/>
                </a:moveTo>
                <a:lnTo>
                  <a:pt x="26" y="1"/>
                </a:lnTo>
                <a:cubicBezTo>
                  <a:pt x="26" y="1"/>
                  <a:pt x="0" y="179"/>
                  <a:pt x="94" y="273"/>
                </a:cubicBezTo>
                <a:cubicBezTo>
                  <a:pt x="201" y="367"/>
                  <a:pt x="269" y="367"/>
                  <a:pt x="269" y="367"/>
                </a:cubicBezTo>
                <a:cubicBezTo>
                  <a:pt x="269" y="367"/>
                  <a:pt x="269" y="98"/>
                  <a:pt x="26"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11311387" y="4769872"/>
            <a:ext cx="112944" cy="40520"/>
          </a:xfrm>
          <a:custGeom>
            <a:avLst/>
            <a:gdLst/>
            <a:ahLst/>
            <a:cxnLst/>
            <a:rect l="l" t="t" r="r" b="b"/>
            <a:pathLst>
              <a:path w="406" h="180" extrusionOk="0">
                <a:moveTo>
                  <a:pt x="238" y="0"/>
                </a:moveTo>
                <a:cubicBezTo>
                  <a:pt x="204" y="0"/>
                  <a:pt x="168" y="4"/>
                  <a:pt x="134" y="16"/>
                </a:cubicBezTo>
                <a:cubicBezTo>
                  <a:pt x="1" y="55"/>
                  <a:pt x="1" y="178"/>
                  <a:pt x="1" y="178"/>
                </a:cubicBezTo>
                <a:cubicBezTo>
                  <a:pt x="1" y="178"/>
                  <a:pt x="20" y="180"/>
                  <a:pt x="50" y="180"/>
                </a:cubicBezTo>
                <a:cubicBezTo>
                  <a:pt x="99" y="180"/>
                  <a:pt x="176" y="175"/>
                  <a:pt x="244" y="149"/>
                </a:cubicBezTo>
                <a:cubicBezTo>
                  <a:pt x="338" y="123"/>
                  <a:pt x="406" y="29"/>
                  <a:pt x="406" y="29"/>
                </a:cubicBezTo>
                <a:cubicBezTo>
                  <a:pt x="406" y="29"/>
                  <a:pt x="328" y="0"/>
                  <a:pt x="238"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11277170" y="4736331"/>
            <a:ext cx="124628" cy="73611"/>
          </a:xfrm>
          <a:custGeom>
            <a:avLst/>
            <a:gdLst/>
            <a:ahLst/>
            <a:cxnLst/>
            <a:rect l="l" t="t" r="r" b="b"/>
            <a:pathLst>
              <a:path w="448" h="327" extrusionOk="0">
                <a:moveTo>
                  <a:pt x="398" y="1"/>
                </a:moveTo>
                <a:cubicBezTo>
                  <a:pt x="349" y="1"/>
                  <a:pt x="268" y="6"/>
                  <a:pt x="163" y="29"/>
                </a:cubicBezTo>
                <a:cubicBezTo>
                  <a:pt x="1" y="84"/>
                  <a:pt x="43" y="327"/>
                  <a:pt x="43" y="327"/>
                </a:cubicBezTo>
                <a:cubicBezTo>
                  <a:pt x="43" y="327"/>
                  <a:pt x="137" y="314"/>
                  <a:pt x="286" y="246"/>
                </a:cubicBezTo>
                <a:cubicBezTo>
                  <a:pt x="419" y="191"/>
                  <a:pt x="448" y="3"/>
                  <a:pt x="448" y="3"/>
                </a:cubicBezTo>
                <a:cubicBezTo>
                  <a:pt x="448" y="3"/>
                  <a:pt x="430" y="1"/>
                  <a:pt x="398"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11202338" y="4687933"/>
            <a:ext cx="101260" cy="122009"/>
          </a:xfrm>
          <a:custGeom>
            <a:avLst/>
            <a:gdLst/>
            <a:ahLst/>
            <a:cxnLst/>
            <a:rect l="l" t="t" r="r" b="b"/>
            <a:pathLst>
              <a:path w="364" h="542" extrusionOk="0">
                <a:moveTo>
                  <a:pt x="95" y="1"/>
                </a:moveTo>
                <a:cubicBezTo>
                  <a:pt x="14" y="124"/>
                  <a:pt x="1" y="270"/>
                  <a:pt x="95" y="393"/>
                </a:cubicBezTo>
                <a:cubicBezTo>
                  <a:pt x="176" y="487"/>
                  <a:pt x="312" y="542"/>
                  <a:pt x="312" y="542"/>
                </a:cubicBezTo>
                <a:cubicBezTo>
                  <a:pt x="312" y="542"/>
                  <a:pt x="364" y="419"/>
                  <a:pt x="325" y="270"/>
                </a:cubicBezTo>
                <a:cubicBezTo>
                  <a:pt x="270" y="124"/>
                  <a:pt x="95" y="1"/>
                  <a:pt x="95"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11299703" y="4721474"/>
            <a:ext cx="71493" cy="88468"/>
          </a:xfrm>
          <a:custGeom>
            <a:avLst/>
            <a:gdLst/>
            <a:ahLst/>
            <a:cxnLst/>
            <a:rect l="l" t="t" r="r" b="b"/>
            <a:pathLst>
              <a:path w="257" h="393" extrusionOk="0">
                <a:moveTo>
                  <a:pt x="231" y="1"/>
                </a:moveTo>
                <a:cubicBezTo>
                  <a:pt x="231" y="1"/>
                  <a:pt x="137" y="27"/>
                  <a:pt x="69" y="121"/>
                </a:cubicBezTo>
                <a:cubicBezTo>
                  <a:pt x="1" y="218"/>
                  <a:pt x="43" y="393"/>
                  <a:pt x="43" y="393"/>
                </a:cubicBezTo>
                <a:cubicBezTo>
                  <a:pt x="43" y="393"/>
                  <a:pt x="189" y="312"/>
                  <a:pt x="231" y="202"/>
                </a:cubicBezTo>
                <a:cubicBezTo>
                  <a:pt x="257" y="137"/>
                  <a:pt x="231" y="1"/>
                  <a:pt x="23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11168121" y="4775951"/>
            <a:ext cx="83177" cy="33992"/>
          </a:xfrm>
          <a:custGeom>
            <a:avLst/>
            <a:gdLst/>
            <a:ahLst/>
            <a:cxnLst/>
            <a:rect l="l" t="t" r="r" b="b"/>
            <a:pathLst>
              <a:path w="299" h="151" extrusionOk="0">
                <a:moveTo>
                  <a:pt x="81" y="1"/>
                </a:moveTo>
                <a:cubicBezTo>
                  <a:pt x="77" y="1"/>
                  <a:pt x="73" y="1"/>
                  <a:pt x="69" y="2"/>
                </a:cubicBezTo>
                <a:cubicBezTo>
                  <a:pt x="1" y="28"/>
                  <a:pt x="43" y="70"/>
                  <a:pt x="111" y="109"/>
                </a:cubicBezTo>
                <a:cubicBezTo>
                  <a:pt x="163" y="138"/>
                  <a:pt x="299" y="151"/>
                  <a:pt x="299" y="151"/>
                </a:cubicBezTo>
                <a:cubicBezTo>
                  <a:pt x="274" y="99"/>
                  <a:pt x="152" y="1"/>
                  <a:pt x="8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11299703" y="5754057"/>
            <a:ext cx="97644" cy="64607"/>
          </a:xfrm>
          <a:custGeom>
            <a:avLst/>
            <a:gdLst/>
            <a:ahLst/>
            <a:cxnLst/>
            <a:rect l="l" t="t" r="r" b="b"/>
            <a:pathLst>
              <a:path w="351" h="287" extrusionOk="0">
                <a:moveTo>
                  <a:pt x="309" y="1"/>
                </a:moveTo>
                <a:cubicBezTo>
                  <a:pt x="267" y="1"/>
                  <a:pt x="198" y="12"/>
                  <a:pt x="124" y="70"/>
                </a:cubicBezTo>
                <a:cubicBezTo>
                  <a:pt x="1" y="151"/>
                  <a:pt x="56" y="287"/>
                  <a:pt x="56" y="287"/>
                </a:cubicBezTo>
                <a:cubicBezTo>
                  <a:pt x="56" y="287"/>
                  <a:pt x="163" y="167"/>
                  <a:pt x="176" y="112"/>
                </a:cubicBezTo>
                <a:cubicBezTo>
                  <a:pt x="205" y="44"/>
                  <a:pt x="351" y="5"/>
                  <a:pt x="351" y="5"/>
                </a:cubicBezTo>
                <a:cubicBezTo>
                  <a:pt x="351" y="5"/>
                  <a:pt x="335" y="1"/>
                  <a:pt x="309"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11337536" y="5767114"/>
            <a:ext cx="112944" cy="51551"/>
          </a:xfrm>
          <a:custGeom>
            <a:avLst/>
            <a:gdLst/>
            <a:ahLst/>
            <a:cxnLst/>
            <a:rect l="l" t="t" r="r" b="b"/>
            <a:pathLst>
              <a:path w="406" h="229" extrusionOk="0">
                <a:moveTo>
                  <a:pt x="293" y="1"/>
                </a:moveTo>
                <a:cubicBezTo>
                  <a:pt x="238" y="1"/>
                  <a:pt x="172" y="9"/>
                  <a:pt x="121" y="41"/>
                </a:cubicBezTo>
                <a:cubicBezTo>
                  <a:pt x="27" y="93"/>
                  <a:pt x="1" y="229"/>
                  <a:pt x="1" y="229"/>
                </a:cubicBezTo>
                <a:cubicBezTo>
                  <a:pt x="1" y="229"/>
                  <a:pt x="134" y="216"/>
                  <a:pt x="244" y="174"/>
                </a:cubicBezTo>
                <a:cubicBezTo>
                  <a:pt x="338" y="135"/>
                  <a:pt x="406" y="12"/>
                  <a:pt x="406" y="12"/>
                </a:cubicBezTo>
                <a:cubicBezTo>
                  <a:pt x="406" y="12"/>
                  <a:pt x="356" y="1"/>
                  <a:pt x="293"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11363685" y="5800204"/>
            <a:ext cx="94027" cy="24312"/>
          </a:xfrm>
          <a:custGeom>
            <a:avLst/>
            <a:gdLst/>
            <a:ahLst/>
            <a:cxnLst/>
            <a:rect l="l" t="t" r="r" b="b"/>
            <a:pathLst>
              <a:path w="338" h="108" extrusionOk="0">
                <a:moveTo>
                  <a:pt x="189" y="1"/>
                </a:moveTo>
                <a:cubicBezTo>
                  <a:pt x="108" y="1"/>
                  <a:pt x="1" y="82"/>
                  <a:pt x="1" y="82"/>
                </a:cubicBezTo>
                <a:cubicBezTo>
                  <a:pt x="1" y="82"/>
                  <a:pt x="121" y="108"/>
                  <a:pt x="202" y="108"/>
                </a:cubicBezTo>
                <a:cubicBezTo>
                  <a:pt x="283" y="108"/>
                  <a:pt x="338" y="56"/>
                  <a:pt x="338" y="56"/>
                </a:cubicBezTo>
                <a:cubicBezTo>
                  <a:pt x="338" y="56"/>
                  <a:pt x="283" y="14"/>
                  <a:pt x="189"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11306937" y="5718490"/>
            <a:ext cx="79561" cy="100173"/>
          </a:xfrm>
          <a:custGeom>
            <a:avLst/>
            <a:gdLst/>
            <a:ahLst/>
            <a:cxnLst/>
            <a:rect l="l" t="t" r="r" b="b"/>
            <a:pathLst>
              <a:path w="286" h="445" extrusionOk="0">
                <a:moveTo>
                  <a:pt x="218" y="1"/>
                </a:moveTo>
                <a:cubicBezTo>
                  <a:pt x="218" y="1"/>
                  <a:pt x="69" y="82"/>
                  <a:pt x="43" y="228"/>
                </a:cubicBezTo>
                <a:cubicBezTo>
                  <a:pt x="1" y="364"/>
                  <a:pt x="111" y="445"/>
                  <a:pt x="111" y="445"/>
                </a:cubicBezTo>
                <a:cubicBezTo>
                  <a:pt x="111" y="445"/>
                  <a:pt x="244" y="377"/>
                  <a:pt x="273" y="270"/>
                </a:cubicBezTo>
                <a:cubicBezTo>
                  <a:pt x="286" y="163"/>
                  <a:pt x="218" y="1"/>
                  <a:pt x="218"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11266321" y="5736723"/>
            <a:ext cx="48961" cy="81940"/>
          </a:xfrm>
          <a:custGeom>
            <a:avLst/>
            <a:gdLst/>
            <a:ahLst/>
            <a:cxnLst/>
            <a:rect l="l" t="t" r="r" b="b"/>
            <a:pathLst>
              <a:path w="176" h="364" extrusionOk="0">
                <a:moveTo>
                  <a:pt x="66" y="1"/>
                </a:moveTo>
                <a:cubicBezTo>
                  <a:pt x="66" y="1"/>
                  <a:pt x="1" y="147"/>
                  <a:pt x="1" y="215"/>
                </a:cubicBezTo>
                <a:cubicBezTo>
                  <a:pt x="1" y="296"/>
                  <a:pt x="176" y="364"/>
                  <a:pt x="176" y="364"/>
                </a:cubicBezTo>
                <a:cubicBezTo>
                  <a:pt x="176" y="364"/>
                  <a:pt x="134" y="228"/>
                  <a:pt x="121" y="147"/>
                </a:cubicBezTo>
                <a:cubicBezTo>
                  <a:pt x="121" y="66"/>
                  <a:pt x="66" y="1"/>
                  <a:pt x="66"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11363686" y="5790749"/>
            <a:ext cx="70937" cy="28139"/>
          </a:xfrm>
          <a:custGeom>
            <a:avLst/>
            <a:gdLst/>
            <a:ahLst/>
            <a:cxnLst/>
            <a:rect l="l" t="t" r="r" b="b"/>
            <a:pathLst>
              <a:path w="255" h="125" extrusionOk="0">
                <a:moveTo>
                  <a:pt x="196" y="0"/>
                </a:moveTo>
                <a:cubicBezTo>
                  <a:pt x="79" y="0"/>
                  <a:pt x="1" y="124"/>
                  <a:pt x="1" y="124"/>
                </a:cubicBezTo>
                <a:cubicBezTo>
                  <a:pt x="13" y="124"/>
                  <a:pt x="24" y="125"/>
                  <a:pt x="35" y="125"/>
                </a:cubicBezTo>
                <a:cubicBezTo>
                  <a:pt x="254" y="125"/>
                  <a:pt x="231" y="4"/>
                  <a:pt x="231" y="4"/>
                </a:cubicBezTo>
                <a:cubicBezTo>
                  <a:pt x="219" y="1"/>
                  <a:pt x="207" y="0"/>
                  <a:pt x="196" y="0"/>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2591318" y="4878827"/>
            <a:ext cx="93749" cy="64607"/>
          </a:xfrm>
          <a:custGeom>
            <a:avLst/>
            <a:gdLst/>
            <a:ahLst/>
            <a:cxnLst/>
            <a:rect l="l" t="t" r="r" b="b"/>
            <a:pathLst>
              <a:path w="337" h="287" extrusionOk="0">
                <a:moveTo>
                  <a:pt x="295" y="1"/>
                </a:moveTo>
                <a:cubicBezTo>
                  <a:pt x="253" y="1"/>
                  <a:pt x="186" y="12"/>
                  <a:pt x="120" y="70"/>
                </a:cubicBezTo>
                <a:cubicBezTo>
                  <a:pt x="0" y="151"/>
                  <a:pt x="52" y="287"/>
                  <a:pt x="52" y="287"/>
                </a:cubicBezTo>
                <a:cubicBezTo>
                  <a:pt x="52" y="287"/>
                  <a:pt x="162" y="167"/>
                  <a:pt x="175" y="112"/>
                </a:cubicBezTo>
                <a:cubicBezTo>
                  <a:pt x="201" y="57"/>
                  <a:pt x="337" y="5"/>
                  <a:pt x="337" y="5"/>
                </a:cubicBezTo>
                <a:cubicBezTo>
                  <a:pt x="337" y="5"/>
                  <a:pt x="321" y="1"/>
                  <a:pt x="295"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2628039" y="4893009"/>
            <a:ext cx="112944" cy="53351"/>
          </a:xfrm>
          <a:custGeom>
            <a:avLst/>
            <a:gdLst/>
            <a:ahLst/>
            <a:cxnLst/>
            <a:rect l="l" t="t" r="r" b="b"/>
            <a:pathLst>
              <a:path w="406" h="237" extrusionOk="0">
                <a:moveTo>
                  <a:pt x="310" y="1"/>
                </a:moveTo>
                <a:cubicBezTo>
                  <a:pt x="252" y="1"/>
                  <a:pt x="179" y="8"/>
                  <a:pt x="124" y="36"/>
                </a:cubicBezTo>
                <a:cubicBezTo>
                  <a:pt x="14" y="88"/>
                  <a:pt x="1" y="237"/>
                  <a:pt x="1" y="237"/>
                </a:cubicBezTo>
                <a:cubicBezTo>
                  <a:pt x="1" y="237"/>
                  <a:pt x="137" y="211"/>
                  <a:pt x="231" y="169"/>
                </a:cubicBezTo>
                <a:cubicBezTo>
                  <a:pt x="338" y="143"/>
                  <a:pt x="406" y="7"/>
                  <a:pt x="406" y="7"/>
                </a:cubicBezTo>
                <a:cubicBezTo>
                  <a:pt x="406" y="7"/>
                  <a:pt x="365" y="1"/>
                  <a:pt x="310"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2654188" y="4927675"/>
            <a:ext cx="94861" cy="21611"/>
          </a:xfrm>
          <a:custGeom>
            <a:avLst/>
            <a:gdLst/>
            <a:ahLst/>
            <a:cxnLst/>
            <a:rect l="l" t="t" r="r" b="b"/>
            <a:pathLst>
              <a:path w="341" h="96" extrusionOk="0">
                <a:moveTo>
                  <a:pt x="176" y="1"/>
                </a:moveTo>
                <a:cubicBezTo>
                  <a:pt x="97" y="1"/>
                  <a:pt x="1" y="83"/>
                  <a:pt x="1" y="83"/>
                </a:cubicBezTo>
                <a:cubicBezTo>
                  <a:pt x="1" y="83"/>
                  <a:pt x="124" y="96"/>
                  <a:pt x="205" y="96"/>
                </a:cubicBezTo>
                <a:cubicBezTo>
                  <a:pt x="286" y="96"/>
                  <a:pt x="341" y="57"/>
                  <a:pt x="341" y="57"/>
                </a:cubicBezTo>
                <a:cubicBezTo>
                  <a:pt x="341" y="57"/>
                  <a:pt x="273" y="2"/>
                  <a:pt x="192" y="2"/>
                </a:cubicBezTo>
                <a:cubicBezTo>
                  <a:pt x="187" y="1"/>
                  <a:pt x="181" y="1"/>
                  <a:pt x="176"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2598273" y="4843259"/>
            <a:ext cx="78727" cy="103100"/>
          </a:xfrm>
          <a:custGeom>
            <a:avLst/>
            <a:gdLst/>
            <a:ahLst/>
            <a:cxnLst/>
            <a:rect l="l" t="t" r="r" b="b"/>
            <a:pathLst>
              <a:path w="283" h="458" extrusionOk="0">
                <a:moveTo>
                  <a:pt x="218" y="1"/>
                </a:moveTo>
                <a:cubicBezTo>
                  <a:pt x="218" y="1"/>
                  <a:pt x="69" y="82"/>
                  <a:pt x="40" y="228"/>
                </a:cubicBezTo>
                <a:cubicBezTo>
                  <a:pt x="1" y="377"/>
                  <a:pt x="108" y="458"/>
                  <a:pt x="108" y="458"/>
                </a:cubicBezTo>
                <a:cubicBezTo>
                  <a:pt x="108" y="458"/>
                  <a:pt x="244" y="377"/>
                  <a:pt x="270" y="270"/>
                </a:cubicBezTo>
                <a:cubicBezTo>
                  <a:pt x="283" y="163"/>
                  <a:pt x="218" y="1"/>
                  <a:pt x="218"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2556824" y="4861492"/>
            <a:ext cx="48961" cy="84867"/>
          </a:xfrm>
          <a:custGeom>
            <a:avLst/>
            <a:gdLst/>
            <a:ahLst/>
            <a:cxnLst/>
            <a:rect l="l" t="t" r="r" b="b"/>
            <a:pathLst>
              <a:path w="176" h="377" extrusionOk="0">
                <a:moveTo>
                  <a:pt x="69" y="1"/>
                </a:moveTo>
                <a:cubicBezTo>
                  <a:pt x="69" y="1"/>
                  <a:pt x="1" y="147"/>
                  <a:pt x="1" y="215"/>
                </a:cubicBezTo>
                <a:cubicBezTo>
                  <a:pt x="1" y="296"/>
                  <a:pt x="176" y="377"/>
                  <a:pt x="176" y="377"/>
                </a:cubicBezTo>
                <a:cubicBezTo>
                  <a:pt x="176" y="377"/>
                  <a:pt x="137" y="228"/>
                  <a:pt x="124" y="147"/>
                </a:cubicBezTo>
                <a:cubicBezTo>
                  <a:pt x="124" y="66"/>
                  <a:pt x="69" y="1"/>
                  <a:pt x="69"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2654188" y="4915519"/>
            <a:ext cx="72328" cy="30840"/>
          </a:xfrm>
          <a:custGeom>
            <a:avLst/>
            <a:gdLst/>
            <a:ahLst/>
            <a:cxnLst/>
            <a:rect l="l" t="t" r="r" b="b"/>
            <a:pathLst>
              <a:path w="260" h="137" extrusionOk="0">
                <a:moveTo>
                  <a:pt x="195" y="0"/>
                </a:moveTo>
                <a:cubicBezTo>
                  <a:pt x="69" y="0"/>
                  <a:pt x="1" y="137"/>
                  <a:pt x="1" y="137"/>
                </a:cubicBezTo>
                <a:cubicBezTo>
                  <a:pt x="260" y="137"/>
                  <a:pt x="231" y="4"/>
                  <a:pt x="231" y="4"/>
                </a:cubicBezTo>
                <a:cubicBezTo>
                  <a:pt x="219" y="2"/>
                  <a:pt x="207" y="0"/>
                  <a:pt x="195" y="0"/>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5779348" y="5098310"/>
            <a:ext cx="67600" cy="39844"/>
          </a:xfrm>
          <a:custGeom>
            <a:avLst/>
            <a:gdLst/>
            <a:ahLst/>
            <a:cxnLst/>
            <a:rect l="l" t="t" r="r" b="b"/>
            <a:pathLst>
              <a:path w="243" h="177" extrusionOk="0">
                <a:moveTo>
                  <a:pt x="210" y="1"/>
                </a:moveTo>
                <a:cubicBezTo>
                  <a:pt x="166" y="1"/>
                  <a:pt x="1" y="113"/>
                  <a:pt x="13" y="177"/>
                </a:cubicBezTo>
                <a:cubicBezTo>
                  <a:pt x="13" y="177"/>
                  <a:pt x="81" y="164"/>
                  <a:pt x="136" y="122"/>
                </a:cubicBezTo>
                <a:cubicBezTo>
                  <a:pt x="188" y="67"/>
                  <a:pt x="243" y="28"/>
                  <a:pt x="217" y="2"/>
                </a:cubicBezTo>
                <a:cubicBezTo>
                  <a:pt x="215" y="1"/>
                  <a:pt x="213" y="1"/>
                  <a:pt x="210"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5813287" y="5088179"/>
            <a:ext cx="112944" cy="49975"/>
          </a:xfrm>
          <a:custGeom>
            <a:avLst/>
            <a:gdLst/>
            <a:ahLst/>
            <a:cxnLst/>
            <a:rect l="l" t="t" r="r" b="b"/>
            <a:pathLst>
              <a:path w="406" h="222" extrusionOk="0">
                <a:moveTo>
                  <a:pt x="302" y="1"/>
                </a:moveTo>
                <a:cubicBezTo>
                  <a:pt x="268" y="1"/>
                  <a:pt x="226" y="5"/>
                  <a:pt x="176" y="18"/>
                </a:cubicBezTo>
                <a:cubicBezTo>
                  <a:pt x="14" y="60"/>
                  <a:pt x="1" y="222"/>
                  <a:pt x="1" y="222"/>
                </a:cubicBezTo>
                <a:cubicBezTo>
                  <a:pt x="1" y="222"/>
                  <a:pt x="134" y="209"/>
                  <a:pt x="244" y="167"/>
                </a:cubicBezTo>
                <a:cubicBezTo>
                  <a:pt x="351" y="128"/>
                  <a:pt x="406" y="18"/>
                  <a:pt x="406" y="18"/>
                </a:cubicBezTo>
                <a:cubicBezTo>
                  <a:pt x="406" y="18"/>
                  <a:pt x="370" y="1"/>
                  <a:pt x="302"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5839437" y="5123072"/>
            <a:ext cx="82343" cy="18009"/>
          </a:xfrm>
          <a:custGeom>
            <a:avLst/>
            <a:gdLst/>
            <a:ahLst/>
            <a:cxnLst/>
            <a:rect l="l" t="t" r="r" b="b"/>
            <a:pathLst>
              <a:path w="296" h="80" extrusionOk="0">
                <a:moveTo>
                  <a:pt x="159" y="1"/>
                </a:moveTo>
                <a:cubicBezTo>
                  <a:pt x="107" y="1"/>
                  <a:pt x="46" y="15"/>
                  <a:pt x="1" y="54"/>
                </a:cubicBezTo>
                <a:cubicBezTo>
                  <a:pt x="1" y="54"/>
                  <a:pt x="108" y="80"/>
                  <a:pt x="163" y="80"/>
                </a:cubicBezTo>
                <a:cubicBezTo>
                  <a:pt x="231" y="80"/>
                  <a:pt x="296" y="80"/>
                  <a:pt x="270" y="38"/>
                </a:cubicBezTo>
                <a:cubicBezTo>
                  <a:pt x="263" y="18"/>
                  <a:pt x="216" y="1"/>
                  <a:pt x="159"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5797988" y="5040231"/>
            <a:ext cx="83177" cy="97923"/>
          </a:xfrm>
          <a:custGeom>
            <a:avLst/>
            <a:gdLst/>
            <a:ahLst/>
            <a:cxnLst/>
            <a:rect l="l" t="t" r="r" b="b"/>
            <a:pathLst>
              <a:path w="299" h="435" extrusionOk="0">
                <a:moveTo>
                  <a:pt x="218" y="1"/>
                </a:moveTo>
                <a:cubicBezTo>
                  <a:pt x="218" y="1"/>
                  <a:pt x="82" y="98"/>
                  <a:pt x="40" y="218"/>
                </a:cubicBezTo>
                <a:cubicBezTo>
                  <a:pt x="1" y="341"/>
                  <a:pt x="56" y="435"/>
                  <a:pt x="56" y="435"/>
                </a:cubicBezTo>
                <a:cubicBezTo>
                  <a:pt x="56" y="435"/>
                  <a:pt x="163" y="380"/>
                  <a:pt x="218" y="312"/>
                </a:cubicBezTo>
                <a:cubicBezTo>
                  <a:pt x="299" y="218"/>
                  <a:pt x="283" y="98"/>
                  <a:pt x="218"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5737621" y="5058465"/>
            <a:ext cx="57028" cy="67308"/>
          </a:xfrm>
          <a:custGeom>
            <a:avLst/>
            <a:gdLst/>
            <a:ahLst/>
            <a:cxnLst/>
            <a:rect l="l" t="t" r="r" b="b"/>
            <a:pathLst>
              <a:path w="205" h="299" extrusionOk="0">
                <a:moveTo>
                  <a:pt x="1" y="1"/>
                </a:moveTo>
                <a:cubicBezTo>
                  <a:pt x="1" y="1"/>
                  <a:pt x="1" y="111"/>
                  <a:pt x="30" y="163"/>
                </a:cubicBezTo>
                <a:cubicBezTo>
                  <a:pt x="69" y="244"/>
                  <a:pt x="192" y="299"/>
                  <a:pt x="192" y="299"/>
                </a:cubicBezTo>
                <a:cubicBezTo>
                  <a:pt x="192" y="299"/>
                  <a:pt x="205" y="150"/>
                  <a:pt x="137" y="82"/>
                </a:cubicBezTo>
                <a:cubicBezTo>
                  <a:pt x="82" y="17"/>
                  <a:pt x="1" y="1"/>
                  <a:pt x="1"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5839436" y="5110015"/>
            <a:ext cx="67877" cy="25212"/>
          </a:xfrm>
          <a:custGeom>
            <a:avLst/>
            <a:gdLst/>
            <a:ahLst/>
            <a:cxnLst/>
            <a:rect l="l" t="t" r="r" b="b"/>
            <a:pathLst>
              <a:path w="244" h="112" extrusionOk="0">
                <a:moveTo>
                  <a:pt x="176" y="0"/>
                </a:moveTo>
                <a:cubicBezTo>
                  <a:pt x="119" y="0"/>
                  <a:pt x="25" y="73"/>
                  <a:pt x="1" y="112"/>
                </a:cubicBezTo>
                <a:cubicBezTo>
                  <a:pt x="1" y="112"/>
                  <a:pt x="121" y="112"/>
                  <a:pt x="150" y="83"/>
                </a:cubicBezTo>
                <a:cubicBezTo>
                  <a:pt x="215" y="57"/>
                  <a:pt x="244" y="15"/>
                  <a:pt x="189" y="2"/>
                </a:cubicBezTo>
                <a:cubicBezTo>
                  <a:pt x="185" y="1"/>
                  <a:pt x="181" y="0"/>
                  <a:pt x="176" y="0"/>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5715087" y="5107313"/>
            <a:ext cx="67877" cy="31291"/>
          </a:xfrm>
          <a:custGeom>
            <a:avLst/>
            <a:gdLst/>
            <a:ahLst/>
            <a:cxnLst/>
            <a:rect l="l" t="t" r="r" b="b"/>
            <a:pathLst>
              <a:path w="244" h="139" extrusionOk="0">
                <a:moveTo>
                  <a:pt x="14" y="1"/>
                </a:moveTo>
                <a:cubicBezTo>
                  <a:pt x="14" y="1"/>
                  <a:pt x="1" y="56"/>
                  <a:pt x="82" y="95"/>
                </a:cubicBezTo>
                <a:cubicBezTo>
                  <a:pt x="137" y="132"/>
                  <a:pt x="192" y="138"/>
                  <a:pt x="222" y="138"/>
                </a:cubicBezTo>
                <a:cubicBezTo>
                  <a:pt x="236" y="138"/>
                  <a:pt x="244" y="137"/>
                  <a:pt x="244" y="137"/>
                </a:cubicBezTo>
                <a:cubicBezTo>
                  <a:pt x="244" y="137"/>
                  <a:pt x="176" y="27"/>
                  <a:pt x="14"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667929" y="4642010"/>
            <a:ext cx="86516" cy="49073"/>
          </a:xfrm>
          <a:custGeom>
            <a:avLst/>
            <a:gdLst/>
            <a:ahLst/>
            <a:cxnLst/>
            <a:rect l="l" t="t" r="r" b="b"/>
            <a:pathLst>
              <a:path w="311" h="218" extrusionOk="0">
                <a:moveTo>
                  <a:pt x="257" y="0"/>
                </a:moveTo>
                <a:cubicBezTo>
                  <a:pt x="192" y="0"/>
                  <a:pt x="1" y="132"/>
                  <a:pt x="13" y="218"/>
                </a:cubicBezTo>
                <a:cubicBezTo>
                  <a:pt x="13" y="218"/>
                  <a:pt x="94" y="205"/>
                  <a:pt x="162" y="150"/>
                </a:cubicBezTo>
                <a:cubicBezTo>
                  <a:pt x="243" y="98"/>
                  <a:pt x="311" y="30"/>
                  <a:pt x="272" y="4"/>
                </a:cubicBezTo>
                <a:cubicBezTo>
                  <a:pt x="268" y="1"/>
                  <a:pt x="263" y="0"/>
                  <a:pt x="257"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709100" y="4627828"/>
            <a:ext cx="142709" cy="63256"/>
          </a:xfrm>
          <a:custGeom>
            <a:avLst/>
            <a:gdLst/>
            <a:ahLst/>
            <a:cxnLst/>
            <a:rect l="l" t="t" r="r" b="b"/>
            <a:pathLst>
              <a:path w="513" h="281" extrusionOk="0">
                <a:moveTo>
                  <a:pt x="378" y="0"/>
                </a:moveTo>
                <a:cubicBezTo>
                  <a:pt x="334" y="0"/>
                  <a:pt x="281" y="7"/>
                  <a:pt x="218" y="25"/>
                </a:cubicBezTo>
                <a:cubicBezTo>
                  <a:pt x="27" y="80"/>
                  <a:pt x="1" y="281"/>
                  <a:pt x="1" y="281"/>
                </a:cubicBezTo>
                <a:cubicBezTo>
                  <a:pt x="1" y="281"/>
                  <a:pt x="176" y="268"/>
                  <a:pt x="312" y="213"/>
                </a:cubicBezTo>
                <a:cubicBezTo>
                  <a:pt x="448" y="161"/>
                  <a:pt x="513" y="25"/>
                  <a:pt x="513" y="25"/>
                </a:cubicBezTo>
                <a:cubicBezTo>
                  <a:pt x="513" y="25"/>
                  <a:pt x="465" y="0"/>
                  <a:pt x="378"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743597" y="4672401"/>
            <a:ext cx="104599" cy="25212"/>
          </a:xfrm>
          <a:custGeom>
            <a:avLst/>
            <a:gdLst/>
            <a:ahLst/>
            <a:cxnLst/>
            <a:rect l="l" t="t" r="r" b="b"/>
            <a:pathLst>
              <a:path w="376" h="112" extrusionOk="0">
                <a:moveTo>
                  <a:pt x="200" y="1"/>
                </a:moveTo>
                <a:cubicBezTo>
                  <a:pt x="134" y="1"/>
                  <a:pt x="57" y="19"/>
                  <a:pt x="0" y="70"/>
                </a:cubicBezTo>
                <a:cubicBezTo>
                  <a:pt x="0" y="70"/>
                  <a:pt x="120" y="112"/>
                  <a:pt x="201" y="112"/>
                </a:cubicBezTo>
                <a:cubicBezTo>
                  <a:pt x="282" y="96"/>
                  <a:pt x="376" y="112"/>
                  <a:pt x="337" y="44"/>
                </a:cubicBezTo>
                <a:cubicBezTo>
                  <a:pt x="330" y="22"/>
                  <a:pt x="272" y="1"/>
                  <a:pt x="200"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690185" y="4569750"/>
            <a:ext cx="105711" cy="121335"/>
          </a:xfrm>
          <a:custGeom>
            <a:avLst/>
            <a:gdLst/>
            <a:ahLst/>
            <a:cxnLst/>
            <a:rect l="l" t="t" r="r" b="b"/>
            <a:pathLst>
              <a:path w="380" h="539" extrusionOk="0">
                <a:moveTo>
                  <a:pt x="286" y="1"/>
                </a:moveTo>
                <a:cubicBezTo>
                  <a:pt x="286" y="1"/>
                  <a:pt x="111" y="121"/>
                  <a:pt x="56" y="270"/>
                </a:cubicBezTo>
                <a:cubicBezTo>
                  <a:pt x="1" y="419"/>
                  <a:pt x="69" y="539"/>
                  <a:pt x="69" y="539"/>
                </a:cubicBezTo>
                <a:cubicBezTo>
                  <a:pt x="69" y="539"/>
                  <a:pt x="205" y="487"/>
                  <a:pt x="286" y="390"/>
                </a:cubicBezTo>
                <a:cubicBezTo>
                  <a:pt x="380" y="270"/>
                  <a:pt x="367" y="108"/>
                  <a:pt x="286"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615351" y="4593837"/>
            <a:ext cx="71493" cy="81940"/>
          </a:xfrm>
          <a:custGeom>
            <a:avLst/>
            <a:gdLst/>
            <a:ahLst/>
            <a:cxnLst/>
            <a:rect l="l" t="t" r="r" b="b"/>
            <a:pathLst>
              <a:path w="257" h="364" extrusionOk="0">
                <a:moveTo>
                  <a:pt x="1" y="1"/>
                </a:moveTo>
                <a:cubicBezTo>
                  <a:pt x="1" y="1"/>
                  <a:pt x="1" y="121"/>
                  <a:pt x="27" y="189"/>
                </a:cubicBezTo>
                <a:cubicBezTo>
                  <a:pt x="82" y="299"/>
                  <a:pt x="231" y="364"/>
                  <a:pt x="231" y="364"/>
                </a:cubicBezTo>
                <a:cubicBezTo>
                  <a:pt x="231" y="364"/>
                  <a:pt x="257" y="176"/>
                  <a:pt x="176" y="95"/>
                </a:cubicBezTo>
                <a:cubicBezTo>
                  <a:pt x="95" y="14"/>
                  <a:pt x="1" y="1"/>
                  <a:pt x="1"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743597" y="4657093"/>
            <a:ext cx="82065" cy="31065"/>
          </a:xfrm>
          <a:custGeom>
            <a:avLst/>
            <a:gdLst/>
            <a:ahLst/>
            <a:cxnLst/>
            <a:rect l="l" t="t" r="r" b="b"/>
            <a:pathLst>
              <a:path w="295" h="138" extrusionOk="0">
                <a:moveTo>
                  <a:pt x="214" y="1"/>
                </a:moveTo>
                <a:cubicBezTo>
                  <a:pt x="145" y="1"/>
                  <a:pt x="24" y="86"/>
                  <a:pt x="0" y="138"/>
                </a:cubicBezTo>
                <a:cubicBezTo>
                  <a:pt x="0" y="138"/>
                  <a:pt x="146" y="125"/>
                  <a:pt x="188" y="112"/>
                </a:cubicBezTo>
                <a:cubicBezTo>
                  <a:pt x="269" y="70"/>
                  <a:pt x="295" y="18"/>
                  <a:pt x="227" y="2"/>
                </a:cubicBezTo>
                <a:cubicBezTo>
                  <a:pt x="223" y="1"/>
                  <a:pt x="218" y="1"/>
                  <a:pt x="214"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585864" y="4654391"/>
            <a:ext cx="85681" cy="36919"/>
          </a:xfrm>
          <a:custGeom>
            <a:avLst/>
            <a:gdLst/>
            <a:ahLst/>
            <a:cxnLst/>
            <a:rect l="l" t="t" r="r" b="b"/>
            <a:pathLst>
              <a:path w="308" h="164" extrusionOk="0">
                <a:moveTo>
                  <a:pt x="26" y="1"/>
                </a:moveTo>
                <a:cubicBezTo>
                  <a:pt x="26" y="1"/>
                  <a:pt x="0" y="56"/>
                  <a:pt x="107" y="111"/>
                </a:cubicBezTo>
                <a:cubicBezTo>
                  <a:pt x="183" y="157"/>
                  <a:pt x="253" y="164"/>
                  <a:pt x="287" y="164"/>
                </a:cubicBezTo>
                <a:cubicBezTo>
                  <a:pt x="300" y="164"/>
                  <a:pt x="308" y="163"/>
                  <a:pt x="308" y="163"/>
                </a:cubicBezTo>
                <a:cubicBezTo>
                  <a:pt x="308" y="163"/>
                  <a:pt x="214" y="30"/>
                  <a:pt x="26"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5846670" y="4520901"/>
            <a:ext cx="322975" cy="498393"/>
          </a:xfrm>
          <a:custGeom>
            <a:avLst/>
            <a:gdLst/>
            <a:ahLst/>
            <a:cxnLst/>
            <a:rect l="l" t="t" r="r" b="b"/>
            <a:pathLst>
              <a:path w="1161" h="2214" extrusionOk="0">
                <a:moveTo>
                  <a:pt x="623" y="1"/>
                </a:moveTo>
                <a:cubicBezTo>
                  <a:pt x="623" y="1"/>
                  <a:pt x="286" y="406"/>
                  <a:pt x="150" y="1271"/>
                </a:cubicBezTo>
                <a:cubicBezTo>
                  <a:pt x="1" y="2133"/>
                  <a:pt x="623" y="2214"/>
                  <a:pt x="623" y="2214"/>
                </a:cubicBezTo>
                <a:cubicBezTo>
                  <a:pt x="623" y="2214"/>
                  <a:pt x="1161" y="2065"/>
                  <a:pt x="1054" y="1271"/>
                </a:cubicBezTo>
                <a:cubicBezTo>
                  <a:pt x="960" y="474"/>
                  <a:pt x="623" y="1"/>
                  <a:pt x="623"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5997168" y="4794409"/>
            <a:ext cx="41728" cy="340816"/>
          </a:xfrm>
          <a:custGeom>
            <a:avLst/>
            <a:gdLst/>
            <a:ahLst/>
            <a:cxnLst/>
            <a:rect l="l" t="t" r="r" b="b"/>
            <a:pathLst>
              <a:path w="150" h="1514" extrusionOk="0">
                <a:moveTo>
                  <a:pt x="53" y="1"/>
                </a:moveTo>
                <a:lnTo>
                  <a:pt x="1" y="1514"/>
                </a:lnTo>
                <a:lnTo>
                  <a:pt x="150" y="1514"/>
                </a:lnTo>
                <a:lnTo>
                  <a:pt x="53" y="1"/>
                </a:lnTo>
                <a:close/>
              </a:path>
            </a:pathLst>
          </a:custGeom>
          <a:solidFill>
            <a:srgbClr val="5250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10034229" y="3952720"/>
            <a:ext cx="225609" cy="352523"/>
          </a:xfrm>
          <a:custGeom>
            <a:avLst/>
            <a:gdLst/>
            <a:ahLst/>
            <a:cxnLst/>
            <a:rect l="l" t="t" r="r" b="b"/>
            <a:pathLst>
              <a:path w="811" h="1566" extrusionOk="0">
                <a:moveTo>
                  <a:pt x="432" y="1"/>
                </a:moveTo>
                <a:cubicBezTo>
                  <a:pt x="432" y="1"/>
                  <a:pt x="189" y="283"/>
                  <a:pt x="95" y="892"/>
                </a:cubicBezTo>
                <a:cubicBezTo>
                  <a:pt x="1" y="1498"/>
                  <a:pt x="432" y="1566"/>
                  <a:pt x="432" y="1566"/>
                </a:cubicBezTo>
                <a:cubicBezTo>
                  <a:pt x="432" y="1566"/>
                  <a:pt x="811" y="1459"/>
                  <a:pt x="743" y="892"/>
                </a:cubicBezTo>
                <a:cubicBezTo>
                  <a:pt x="662" y="338"/>
                  <a:pt x="432" y="1"/>
                  <a:pt x="432"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10135210" y="4146766"/>
            <a:ext cx="30879" cy="240868"/>
          </a:xfrm>
          <a:custGeom>
            <a:avLst/>
            <a:gdLst/>
            <a:ahLst/>
            <a:cxnLst/>
            <a:rect l="l" t="t" r="r" b="b"/>
            <a:pathLst>
              <a:path w="111" h="1070" extrusionOk="0">
                <a:moveTo>
                  <a:pt x="56" y="1"/>
                </a:moveTo>
                <a:lnTo>
                  <a:pt x="1" y="1070"/>
                </a:lnTo>
                <a:lnTo>
                  <a:pt x="111" y="1070"/>
                </a:lnTo>
                <a:lnTo>
                  <a:pt x="56" y="1"/>
                </a:lnTo>
                <a:close/>
              </a:path>
            </a:pathLst>
          </a:custGeom>
          <a:solidFill>
            <a:srgbClr val="5250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10180277" y="3773308"/>
            <a:ext cx="320193" cy="498393"/>
          </a:xfrm>
          <a:custGeom>
            <a:avLst/>
            <a:gdLst/>
            <a:ahLst/>
            <a:cxnLst/>
            <a:rect l="l" t="t" r="r" b="b"/>
            <a:pathLst>
              <a:path w="1151" h="2214" extrusionOk="0">
                <a:moveTo>
                  <a:pt x="610" y="1"/>
                </a:moveTo>
                <a:cubicBezTo>
                  <a:pt x="610" y="1"/>
                  <a:pt x="286" y="406"/>
                  <a:pt x="137" y="1271"/>
                </a:cubicBezTo>
                <a:cubicBezTo>
                  <a:pt x="1" y="2120"/>
                  <a:pt x="610" y="2214"/>
                  <a:pt x="610" y="2214"/>
                </a:cubicBezTo>
                <a:cubicBezTo>
                  <a:pt x="610" y="2214"/>
                  <a:pt x="1151" y="2065"/>
                  <a:pt x="1054" y="1271"/>
                </a:cubicBezTo>
                <a:cubicBezTo>
                  <a:pt x="947" y="474"/>
                  <a:pt x="610" y="1"/>
                  <a:pt x="610"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10327159" y="4046816"/>
            <a:ext cx="41728" cy="340816"/>
          </a:xfrm>
          <a:custGeom>
            <a:avLst/>
            <a:gdLst/>
            <a:ahLst/>
            <a:cxnLst/>
            <a:rect l="l" t="t" r="r" b="b"/>
            <a:pathLst>
              <a:path w="150" h="1514" extrusionOk="0">
                <a:moveTo>
                  <a:pt x="69" y="1"/>
                </a:moveTo>
                <a:lnTo>
                  <a:pt x="1" y="1514"/>
                </a:lnTo>
                <a:lnTo>
                  <a:pt x="150" y="1514"/>
                </a:lnTo>
                <a:lnTo>
                  <a:pt x="69" y="1"/>
                </a:lnTo>
                <a:close/>
              </a:path>
            </a:pathLst>
          </a:custGeom>
          <a:solidFill>
            <a:srgbClr val="5250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2343452" y="4326179"/>
            <a:ext cx="322696" cy="501995"/>
          </a:xfrm>
          <a:custGeom>
            <a:avLst/>
            <a:gdLst/>
            <a:ahLst/>
            <a:cxnLst/>
            <a:rect l="l" t="t" r="r" b="b"/>
            <a:pathLst>
              <a:path w="1160" h="2230" extrusionOk="0">
                <a:moveTo>
                  <a:pt x="619" y="1"/>
                </a:moveTo>
                <a:cubicBezTo>
                  <a:pt x="619" y="1"/>
                  <a:pt x="282" y="419"/>
                  <a:pt x="146" y="1271"/>
                </a:cubicBezTo>
                <a:cubicBezTo>
                  <a:pt x="0" y="2136"/>
                  <a:pt x="619" y="2230"/>
                  <a:pt x="619" y="2230"/>
                </a:cubicBezTo>
                <a:cubicBezTo>
                  <a:pt x="619" y="2230"/>
                  <a:pt x="1160" y="2081"/>
                  <a:pt x="1053" y="1271"/>
                </a:cubicBezTo>
                <a:cubicBezTo>
                  <a:pt x="956" y="474"/>
                  <a:pt x="619" y="1"/>
                  <a:pt x="619"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2489223" y="4602615"/>
            <a:ext cx="45344" cy="340816"/>
          </a:xfrm>
          <a:custGeom>
            <a:avLst/>
            <a:gdLst/>
            <a:ahLst/>
            <a:cxnLst/>
            <a:rect l="l" t="t" r="r" b="b"/>
            <a:pathLst>
              <a:path w="163" h="1514" extrusionOk="0">
                <a:moveTo>
                  <a:pt x="69" y="1"/>
                </a:moveTo>
                <a:lnTo>
                  <a:pt x="1" y="1514"/>
                </a:lnTo>
                <a:lnTo>
                  <a:pt x="163" y="1514"/>
                </a:lnTo>
                <a:lnTo>
                  <a:pt x="69" y="1"/>
                </a:lnTo>
                <a:close/>
              </a:path>
            </a:pathLst>
          </a:custGeom>
          <a:solidFill>
            <a:srgbClr val="5250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2128693" y="4259997"/>
            <a:ext cx="322975" cy="501095"/>
          </a:xfrm>
          <a:custGeom>
            <a:avLst/>
            <a:gdLst/>
            <a:ahLst/>
            <a:cxnLst/>
            <a:rect l="l" t="t" r="r" b="b"/>
            <a:pathLst>
              <a:path w="1161" h="2226" extrusionOk="0">
                <a:moveTo>
                  <a:pt x="623" y="0"/>
                </a:moveTo>
                <a:cubicBezTo>
                  <a:pt x="623" y="0"/>
                  <a:pt x="286" y="418"/>
                  <a:pt x="150" y="1280"/>
                </a:cubicBezTo>
                <a:cubicBezTo>
                  <a:pt x="1" y="2132"/>
                  <a:pt x="623" y="2226"/>
                  <a:pt x="623" y="2226"/>
                </a:cubicBezTo>
                <a:cubicBezTo>
                  <a:pt x="623" y="2226"/>
                  <a:pt x="1161" y="2077"/>
                  <a:pt x="1054" y="1280"/>
                </a:cubicBezTo>
                <a:cubicBezTo>
                  <a:pt x="960" y="470"/>
                  <a:pt x="623" y="0"/>
                  <a:pt x="623" y="0"/>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2279191" y="4536208"/>
            <a:ext cx="42007" cy="340141"/>
          </a:xfrm>
          <a:custGeom>
            <a:avLst/>
            <a:gdLst/>
            <a:ahLst/>
            <a:cxnLst/>
            <a:rect l="l" t="t" r="r" b="b"/>
            <a:pathLst>
              <a:path w="151" h="1511" extrusionOk="0">
                <a:moveTo>
                  <a:pt x="53" y="1"/>
                </a:moveTo>
                <a:lnTo>
                  <a:pt x="1" y="1511"/>
                </a:lnTo>
                <a:lnTo>
                  <a:pt x="150" y="1511"/>
                </a:lnTo>
                <a:lnTo>
                  <a:pt x="53" y="1"/>
                </a:lnTo>
                <a:close/>
              </a:path>
            </a:pathLst>
          </a:custGeom>
          <a:solidFill>
            <a:srgbClr val="5250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9696229" y="4867346"/>
            <a:ext cx="86795" cy="127863"/>
          </a:xfrm>
          <a:custGeom>
            <a:avLst/>
            <a:gdLst/>
            <a:ahLst/>
            <a:cxnLst/>
            <a:rect l="l" t="t" r="r" b="b"/>
            <a:pathLst>
              <a:path w="312" h="568" extrusionOk="0">
                <a:moveTo>
                  <a:pt x="231" y="1"/>
                </a:moveTo>
                <a:cubicBezTo>
                  <a:pt x="95" y="69"/>
                  <a:pt x="1" y="189"/>
                  <a:pt x="14" y="351"/>
                </a:cubicBezTo>
                <a:cubicBezTo>
                  <a:pt x="27" y="461"/>
                  <a:pt x="121" y="568"/>
                  <a:pt x="121" y="568"/>
                </a:cubicBezTo>
                <a:cubicBezTo>
                  <a:pt x="121" y="568"/>
                  <a:pt x="244" y="500"/>
                  <a:pt x="283" y="338"/>
                </a:cubicBezTo>
                <a:cubicBezTo>
                  <a:pt x="312" y="189"/>
                  <a:pt x="231" y="1"/>
                  <a:pt x="231"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9752146" y="4945909"/>
            <a:ext cx="102095" cy="61680"/>
          </a:xfrm>
          <a:custGeom>
            <a:avLst/>
            <a:gdLst/>
            <a:ahLst/>
            <a:cxnLst/>
            <a:rect l="l" t="t" r="r" b="b"/>
            <a:pathLst>
              <a:path w="367" h="274" extrusionOk="0">
                <a:moveTo>
                  <a:pt x="341" y="1"/>
                </a:moveTo>
                <a:cubicBezTo>
                  <a:pt x="305" y="1"/>
                  <a:pt x="238" y="7"/>
                  <a:pt x="163" y="44"/>
                </a:cubicBezTo>
                <a:cubicBezTo>
                  <a:pt x="56" y="96"/>
                  <a:pt x="1" y="274"/>
                  <a:pt x="1" y="274"/>
                </a:cubicBezTo>
                <a:cubicBezTo>
                  <a:pt x="1" y="274"/>
                  <a:pt x="163" y="258"/>
                  <a:pt x="260" y="177"/>
                </a:cubicBezTo>
                <a:cubicBezTo>
                  <a:pt x="312" y="138"/>
                  <a:pt x="367" y="2"/>
                  <a:pt x="367" y="2"/>
                </a:cubicBezTo>
                <a:cubicBezTo>
                  <a:pt x="367" y="2"/>
                  <a:pt x="357" y="1"/>
                  <a:pt x="341"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9647826" y="4930376"/>
            <a:ext cx="55916" cy="52451"/>
          </a:xfrm>
          <a:custGeom>
            <a:avLst/>
            <a:gdLst/>
            <a:ahLst/>
            <a:cxnLst/>
            <a:rect l="l" t="t" r="r" b="b"/>
            <a:pathLst>
              <a:path w="201" h="233" extrusionOk="0">
                <a:moveTo>
                  <a:pt x="50" y="1"/>
                </a:moveTo>
                <a:cubicBezTo>
                  <a:pt x="0" y="1"/>
                  <a:pt x="4" y="52"/>
                  <a:pt x="39" y="113"/>
                </a:cubicBezTo>
                <a:cubicBezTo>
                  <a:pt x="68" y="152"/>
                  <a:pt x="188" y="233"/>
                  <a:pt x="188" y="233"/>
                </a:cubicBezTo>
                <a:cubicBezTo>
                  <a:pt x="201" y="165"/>
                  <a:pt x="120" y="19"/>
                  <a:pt x="68" y="3"/>
                </a:cubicBezTo>
                <a:cubicBezTo>
                  <a:pt x="61" y="2"/>
                  <a:pt x="55" y="1"/>
                  <a:pt x="50"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9316782" y="5876067"/>
            <a:ext cx="102095" cy="140244"/>
          </a:xfrm>
          <a:custGeom>
            <a:avLst/>
            <a:gdLst/>
            <a:ahLst/>
            <a:cxnLst/>
            <a:rect l="l" t="t" r="r" b="b"/>
            <a:pathLst>
              <a:path w="367" h="623" extrusionOk="0">
                <a:moveTo>
                  <a:pt x="176" y="1"/>
                </a:moveTo>
                <a:cubicBezTo>
                  <a:pt x="176" y="1"/>
                  <a:pt x="14" y="192"/>
                  <a:pt x="14" y="312"/>
                </a:cubicBezTo>
                <a:cubicBezTo>
                  <a:pt x="1" y="435"/>
                  <a:pt x="176" y="623"/>
                  <a:pt x="176" y="623"/>
                </a:cubicBezTo>
                <a:cubicBezTo>
                  <a:pt x="270" y="568"/>
                  <a:pt x="367" y="419"/>
                  <a:pt x="312" y="257"/>
                </a:cubicBezTo>
                <a:cubicBezTo>
                  <a:pt x="257" y="95"/>
                  <a:pt x="176" y="1"/>
                  <a:pt x="176"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9399681" y="5946077"/>
            <a:ext cx="59811" cy="60780"/>
          </a:xfrm>
          <a:custGeom>
            <a:avLst/>
            <a:gdLst/>
            <a:ahLst/>
            <a:cxnLst/>
            <a:rect l="l" t="t" r="r" b="b"/>
            <a:pathLst>
              <a:path w="215" h="270" extrusionOk="0">
                <a:moveTo>
                  <a:pt x="189" y="1"/>
                </a:moveTo>
                <a:cubicBezTo>
                  <a:pt x="1" y="82"/>
                  <a:pt x="1" y="270"/>
                  <a:pt x="1" y="270"/>
                </a:cubicBezTo>
                <a:cubicBezTo>
                  <a:pt x="1" y="270"/>
                  <a:pt x="53" y="270"/>
                  <a:pt x="134" y="205"/>
                </a:cubicBezTo>
                <a:cubicBezTo>
                  <a:pt x="215" y="137"/>
                  <a:pt x="189" y="1"/>
                  <a:pt x="189"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2163520" y="574167"/>
            <a:ext cx="4506983" cy="1671989"/>
          </a:xfrm>
          <a:custGeom>
            <a:avLst/>
            <a:gdLst/>
            <a:ahLst/>
            <a:cxnLst/>
            <a:rect l="l" t="t" r="r" b="b"/>
            <a:pathLst>
              <a:path w="14823" h="5499" extrusionOk="0">
                <a:moveTo>
                  <a:pt x="4461" y="1"/>
                </a:moveTo>
                <a:cubicBezTo>
                  <a:pt x="4182" y="1"/>
                  <a:pt x="3903" y="52"/>
                  <a:pt x="3645" y="152"/>
                </a:cubicBezTo>
                <a:cubicBezTo>
                  <a:pt x="3253" y="301"/>
                  <a:pt x="2874" y="612"/>
                  <a:pt x="2835" y="1030"/>
                </a:cubicBezTo>
                <a:cubicBezTo>
                  <a:pt x="2602" y="909"/>
                  <a:pt x="2348" y="802"/>
                  <a:pt x="2087" y="802"/>
                </a:cubicBezTo>
                <a:cubicBezTo>
                  <a:pt x="1999" y="802"/>
                  <a:pt x="1910" y="814"/>
                  <a:pt x="1821" y="842"/>
                </a:cubicBezTo>
                <a:cubicBezTo>
                  <a:pt x="1458" y="949"/>
                  <a:pt x="1134" y="1328"/>
                  <a:pt x="1202" y="1704"/>
                </a:cubicBezTo>
                <a:cubicBezTo>
                  <a:pt x="1072" y="1585"/>
                  <a:pt x="895" y="1525"/>
                  <a:pt x="716" y="1525"/>
                </a:cubicBezTo>
                <a:cubicBezTo>
                  <a:pt x="614" y="1525"/>
                  <a:pt x="511" y="1545"/>
                  <a:pt x="418" y="1584"/>
                </a:cubicBezTo>
                <a:cubicBezTo>
                  <a:pt x="201" y="1678"/>
                  <a:pt x="39" y="1895"/>
                  <a:pt x="0" y="2109"/>
                </a:cubicBezTo>
                <a:lnTo>
                  <a:pt x="0" y="5255"/>
                </a:lnTo>
                <a:cubicBezTo>
                  <a:pt x="162" y="5365"/>
                  <a:pt x="350" y="5417"/>
                  <a:pt x="541" y="5417"/>
                </a:cubicBezTo>
                <a:cubicBezTo>
                  <a:pt x="946" y="5417"/>
                  <a:pt x="1322" y="5135"/>
                  <a:pt x="1445" y="4756"/>
                </a:cubicBezTo>
                <a:cubicBezTo>
                  <a:pt x="1615" y="4991"/>
                  <a:pt x="1908" y="5114"/>
                  <a:pt x="2201" y="5114"/>
                </a:cubicBezTo>
                <a:cubicBezTo>
                  <a:pt x="2446" y="5114"/>
                  <a:pt x="2690" y="5028"/>
                  <a:pt x="2861" y="4850"/>
                </a:cubicBezTo>
                <a:cubicBezTo>
                  <a:pt x="2974" y="4936"/>
                  <a:pt x="3114" y="4977"/>
                  <a:pt x="3255" y="4977"/>
                </a:cubicBezTo>
                <a:cubicBezTo>
                  <a:pt x="3470" y="4977"/>
                  <a:pt x="3689" y="4881"/>
                  <a:pt x="3820" y="4701"/>
                </a:cubicBezTo>
                <a:cubicBezTo>
                  <a:pt x="4008" y="5041"/>
                  <a:pt x="4400" y="5268"/>
                  <a:pt x="4792" y="5284"/>
                </a:cubicBezTo>
                <a:cubicBezTo>
                  <a:pt x="4803" y="5284"/>
                  <a:pt x="4814" y="5285"/>
                  <a:pt x="4825" y="5285"/>
                </a:cubicBezTo>
                <a:cubicBezTo>
                  <a:pt x="5207" y="5285"/>
                  <a:pt x="5595" y="5071"/>
                  <a:pt x="5806" y="4756"/>
                </a:cubicBezTo>
                <a:cubicBezTo>
                  <a:pt x="6093" y="5129"/>
                  <a:pt x="6566" y="5319"/>
                  <a:pt x="7036" y="5319"/>
                </a:cubicBezTo>
                <a:cubicBezTo>
                  <a:pt x="7468" y="5319"/>
                  <a:pt x="7897" y="5159"/>
                  <a:pt x="8181" y="4837"/>
                </a:cubicBezTo>
                <a:cubicBezTo>
                  <a:pt x="8256" y="5037"/>
                  <a:pt x="8457" y="5190"/>
                  <a:pt x="8668" y="5190"/>
                </a:cubicBezTo>
                <a:cubicBezTo>
                  <a:pt x="8686" y="5190"/>
                  <a:pt x="8704" y="5189"/>
                  <a:pt x="8722" y="5187"/>
                </a:cubicBezTo>
                <a:cubicBezTo>
                  <a:pt x="8949" y="5161"/>
                  <a:pt x="9153" y="4960"/>
                  <a:pt x="9179" y="4730"/>
                </a:cubicBezTo>
                <a:cubicBezTo>
                  <a:pt x="9311" y="4887"/>
                  <a:pt x="9512" y="4965"/>
                  <a:pt x="9711" y="4965"/>
                </a:cubicBezTo>
                <a:cubicBezTo>
                  <a:pt x="9924" y="4965"/>
                  <a:pt x="10136" y="4876"/>
                  <a:pt x="10261" y="4701"/>
                </a:cubicBezTo>
                <a:cubicBezTo>
                  <a:pt x="10411" y="5147"/>
                  <a:pt x="10883" y="5416"/>
                  <a:pt x="11343" y="5416"/>
                </a:cubicBezTo>
                <a:cubicBezTo>
                  <a:pt x="11582" y="5416"/>
                  <a:pt x="11816" y="5344"/>
                  <a:pt x="12001" y="5187"/>
                </a:cubicBezTo>
                <a:cubicBezTo>
                  <a:pt x="12074" y="5388"/>
                  <a:pt x="12283" y="5499"/>
                  <a:pt x="12490" y="5499"/>
                </a:cubicBezTo>
                <a:cubicBezTo>
                  <a:pt x="12632" y="5499"/>
                  <a:pt x="12772" y="5447"/>
                  <a:pt x="12866" y="5336"/>
                </a:cubicBezTo>
                <a:cubicBezTo>
                  <a:pt x="12937" y="5426"/>
                  <a:pt x="13052" y="5470"/>
                  <a:pt x="13169" y="5470"/>
                </a:cubicBezTo>
                <a:cubicBezTo>
                  <a:pt x="13298" y="5470"/>
                  <a:pt x="13429" y="5416"/>
                  <a:pt x="13501" y="5310"/>
                </a:cubicBezTo>
                <a:cubicBezTo>
                  <a:pt x="13684" y="5355"/>
                  <a:pt x="13874" y="5379"/>
                  <a:pt x="14065" y="5379"/>
                </a:cubicBezTo>
                <a:cubicBezTo>
                  <a:pt x="14323" y="5379"/>
                  <a:pt x="14582" y="5335"/>
                  <a:pt x="14823" y="5242"/>
                </a:cubicBezTo>
                <a:cubicBezTo>
                  <a:pt x="14682" y="5186"/>
                  <a:pt x="14529" y="5156"/>
                  <a:pt x="14377" y="5156"/>
                </a:cubicBezTo>
                <a:cubicBezTo>
                  <a:pt x="14309" y="5156"/>
                  <a:pt x="14242" y="5162"/>
                  <a:pt x="14175" y="5174"/>
                </a:cubicBezTo>
                <a:cubicBezTo>
                  <a:pt x="14091" y="4958"/>
                  <a:pt x="13855" y="4835"/>
                  <a:pt x="13625" y="4835"/>
                </a:cubicBezTo>
                <a:cubicBezTo>
                  <a:pt x="13482" y="4835"/>
                  <a:pt x="13341" y="4883"/>
                  <a:pt x="13242" y="4986"/>
                </a:cubicBezTo>
                <a:cubicBezTo>
                  <a:pt x="13265" y="4789"/>
                  <a:pt x="13075" y="4618"/>
                  <a:pt x="12895" y="4618"/>
                </a:cubicBezTo>
                <a:cubicBezTo>
                  <a:pt x="12852" y="4618"/>
                  <a:pt x="12811" y="4628"/>
                  <a:pt x="12772" y="4649"/>
                </a:cubicBezTo>
                <a:cubicBezTo>
                  <a:pt x="12837" y="4432"/>
                  <a:pt x="12636" y="4202"/>
                  <a:pt x="12419" y="4150"/>
                </a:cubicBezTo>
                <a:cubicBezTo>
                  <a:pt x="12353" y="4134"/>
                  <a:pt x="12287" y="4127"/>
                  <a:pt x="12221" y="4127"/>
                </a:cubicBezTo>
                <a:cubicBezTo>
                  <a:pt x="12059" y="4127"/>
                  <a:pt x="11900" y="4169"/>
                  <a:pt x="11745" y="4215"/>
                </a:cubicBezTo>
                <a:cubicBezTo>
                  <a:pt x="11865" y="4121"/>
                  <a:pt x="11894" y="3920"/>
                  <a:pt x="11784" y="3797"/>
                </a:cubicBezTo>
                <a:cubicBezTo>
                  <a:pt x="11734" y="3733"/>
                  <a:pt x="11654" y="3703"/>
                  <a:pt x="11572" y="3703"/>
                </a:cubicBezTo>
                <a:cubicBezTo>
                  <a:pt x="11499" y="3703"/>
                  <a:pt x="11424" y="3727"/>
                  <a:pt x="11366" y="3771"/>
                </a:cubicBezTo>
                <a:cubicBezTo>
                  <a:pt x="11353" y="3379"/>
                  <a:pt x="11204" y="2974"/>
                  <a:pt x="10867" y="2757"/>
                </a:cubicBezTo>
                <a:cubicBezTo>
                  <a:pt x="10762" y="2691"/>
                  <a:pt x="10633" y="2660"/>
                  <a:pt x="10504" y="2660"/>
                </a:cubicBezTo>
                <a:cubicBezTo>
                  <a:pt x="10237" y="2660"/>
                  <a:pt x="9967" y="2795"/>
                  <a:pt x="9895" y="3042"/>
                </a:cubicBezTo>
                <a:cubicBezTo>
                  <a:pt x="9895" y="2935"/>
                  <a:pt x="9776" y="2850"/>
                  <a:pt x="9670" y="2850"/>
                </a:cubicBezTo>
                <a:cubicBezTo>
                  <a:pt x="9628" y="2850"/>
                  <a:pt x="9588" y="2863"/>
                  <a:pt x="9558" y="2893"/>
                </a:cubicBezTo>
                <a:cubicBezTo>
                  <a:pt x="9626" y="2731"/>
                  <a:pt x="9626" y="2514"/>
                  <a:pt x="9503" y="2381"/>
                </a:cubicBezTo>
                <a:cubicBezTo>
                  <a:pt x="9444" y="2314"/>
                  <a:pt x="9353" y="2280"/>
                  <a:pt x="9264" y="2280"/>
                </a:cubicBezTo>
                <a:cubicBezTo>
                  <a:pt x="9171" y="2280"/>
                  <a:pt x="9080" y="2318"/>
                  <a:pt x="9030" y="2394"/>
                </a:cubicBezTo>
                <a:cubicBezTo>
                  <a:pt x="9017" y="2015"/>
                  <a:pt x="8693" y="1678"/>
                  <a:pt x="8317" y="1652"/>
                </a:cubicBezTo>
                <a:cubicBezTo>
                  <a:pt x="8301" y="1651"/>
                  <a:pt x="8284" y="1650"/>
                  <a:pt x="8267" y="1650"/>
                </a:cubicBezTo>
                <a:cubicBezTo>
                  <a:pt x="7906" y="1650"/>
                  <a:pt x="7557" y="1950"/>
                  <a:pt x="7507" y="2300"/>
                </a:cubicBezTo>
                <a:cubicBezTo>
                  <a:pt x="7406" y="1976"/>
                  <a:pt x="7065" y="1759"/>
                  <a:pt x="6725" y="1759"/>
                </a:cubicBezTo>
                <a:cubicBezTo>
                  <a:pt x="6609" y="1759"/>
                  <a:pt x="6493" y="1785"/>
                  <a:pt x="6386" y="1840"/>
                </a:cubicBezTo>
                <a:cubicBezTo>
                  <a:pt x="6425" y="1205"/>
                  <a:pt x="6049" y="586"/>
                  <a:pt x="5495" y="262"/>
                </a:cubicBezTo>
                <a:cubicBezTo>
                  <a:pt x="5182" y="86"/>
                  <a:pt x="4822" y="1"/>
                  <a:pt x="4461"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10176661" y="-108885"/>
            <a:ext cx="4060024" cy="1862631"/>
          </a:xfrm>
          <a:custGeom>
            <a:avLst/>
            <a:gdLst/>
            <a:ahLst/>
            <a:cxnLst/>
            <a:rect l="l" t="t" r="r" b="b"/>
            <a:pathLst>
              <a:path w="13353" h="6126" extrusionOk="0">
                <a:moveTo>
                  <a:pt x="13095" y="1"/>
                </a:moveTo>
                <a:cubicBezTo>
                  <a:pt x="13024" y="1"/>
                  <a:pt x="12953" y="8"/>
                  <a:pt x="12880" y="21"/>
                </a:cubicBezTo>
                <a:cubicBezTo>
                  <a:pt x="12313" y="102"/>
                  <a:pt x="11921" y="588"/>
                  <a:pt x="11840" y="1139"/>
                </a:cubicBezTo>
                <a:cubicBezTo>
                  <a:pt x="11652" y="925"/>
                  <a:pt x="11302" y="750"/>
                  <a:pt x="11017" y="750"/>
                </a:cubicBezTo>
                <a:cubicBezTo>
                  <a:pt x="11003" y="749"/>
                  <a:pt x="10989" y="748"/>
                  <a:pt x="10975" y="748"/>
                </a:cubicBezTo>
                <a:cubicBezTo>
                  <a:pt x="10799" y="748"/>
                  <a:pt x="10615" y="841"/>
                  <a:pt x="10492" y="964"/>
                </a:cubicBezTo>
                <a:cubicBezTo>
                  <a:pt x="10343" y="1113"/>
                  <a:pt x="10275" y="1317"/>
                  <a:pt x="10288" y="1518"/>
                </a:cubicBezTo>
                <a:cubicBezTo>
                  <a:pt x="10211" y="1506"/>
                  <a:pt x="10129" y="1493"/>
                  <a:pt x="10048" y="1493"/>
                </a:cubicBezTo>
                <a:cubicBezTo>
                  <a:pt x="9957" y="1493"/>
                  <a:pt x="9868" y="1509"/>
                  <a:pt x="9789" y="1560"/>
                </a:cubicBezTo>
                <a:cubicBezTo>
                  <a:pt x="9666" y="1654"/>
                  <a:pt x="9614" y="1816"/>
                  <a:pt x="9666" y="1965"/>
                </a:cubicBezTo>
                <a:cubicBezTo>
                  <a:pt x="9465" y="1774"/>
                  <a:pt x="9180" y="1654"/>
                  <a:pt x="8911" y="1654"/>
                </a:cubicBezTo>
                <a:cubicBezTo>
                  <a:pt x="8629" y="1654"/>
                  <a:pt x="8344" y="1803"/>
                  <a:pt x="8195" y="2030"/>
                </a:cubicBezTo>
                <a:cubicBezTo>
                  <a:pt x="8114" y="2153"/>
                  <a:pt x="8075" y="2302"/>
                  <a:pt x="8033" y="2451"/>
                </a:cubicBezTo>
                <a:cubicBezTo>
                  <a:pt x="7981" y="2678"/>
                  <a:pt x="8020" y="2882"/>
                  <a:pt x="8007" y="3112"/>
                </a:cubicBezTo>
                <a:cubicBezTo>
                  <a:pt x="7888" y="3061"/>
                  <a:pt x="7763" y="3015"/>
                  <a:pt x="7636" y="3015"/>
                </a:cubicBezTo>
                <a:cubicBezTo>
                  <a:pt x="7562" y="3015"/>
                  <a:pt x="7488" y="3030"/>
                  <a:pt x="7414" y="3070"/>
                </a:cubicBezTo>
                <a:cubicBezTo>
                  <a:pt x="7210" y="3164"/>
                  <a:pt x="7090" y="3368"/>
                  <a:pt x="7074" y="3585"/>
                </a:cubicBezTo>
                <a:cubicBezTo>
                  <a:pt x="6891" y="3395"/>
                  <a:pt x="6691" y="3317"/>
                  <a:pt x="6491" y="3317"/>
                </a:cubicBezTo>
                <a:cubicBezTo>
                  <a:pt x="5877" y="3317"/>
                  <a:pt x="5255" y="4053"/>
                  <a:pt x="5091" y="4583"/>
                </a:cubicBezTo>
                <a:cubicBezTo>
                  <a:pt x="4916" y="4366"/>
                  <a:pt x="4699" y="4152"/>
                  <a:pt x="4417" y="4110"/>
                </a:cubicBezTo>
                <a:cubicBezTo>
                  <a:pt x="4396" y="4107"/>
                  <a:pt x="4374" y="4106"/>
                  <a:pt x="4352" y="4106"/>
                </a:cubicBezTo>
                <a:cubicBezTo>
                  <a:pt x="4085" y="4106"/>
                  <a:pt x="3813" y="4319"/>
                  <a:pt x="3876" y="4583"/>
                </a:cubicBezTo>
                <a:cubicBezTo>
                  <a:pt x="3687" y="4484"/>
                  <a:pt x="3490" y="4393"/>
                  <a:pt x="3289" y="4393"/>
                </a:cubicBezTo>
                <a:cubicBezTo>
                  <a:pt x="3273" y="4393"/>
                  <a:pt x="3257" y="4394"/>
                  <a:pt x="3241" y="4395"/>
                </a:cubicBezTo>
                <a:cubicBezTo>
                  <a:pt x="2972" y="4421"/>
                  <a:pt x="2849" y="4609"/>
                  <a:pt x="2755" y="4826"/>
                </a:cubicBezTo>
                <a:cubicBezTo>
                  <a:pt x="2679" y="4710"/>
                  <a:pt x="2540" y="4643"/>
                  <a:pt x="2403" y="4643"/>
                </a:cubicBezTo>
                <a:cubicBezTo>
                  <a:pt x="2348" y="4643"/>
                  <a:pt x="2293" y="4654"/>
                  <a:pt x="2243" y="4677"/>
                </a:cubicBezTo>
                <a:cubicBezTo>
                  <a:pt x="2052" y="4745"/>
                  <a:pt x="1932" y="4933"/>
                  <a:pt x="1919" y="5137"/>
                </a:cubicBezTo>
                <a:cubicBezTo>
                  <a:pt x="1878" y="5027"/>
                  <a:pt x="1766" y="4961"/>
                  <a:pt x="1650" y="4961"/>
                </a:cubicBezTo>
                <a:cubicBezTo>
                  <a:pt x="1608" y="4961"/>
                  <a:pt x="1566" y="4970"/>
                  <a:pt x="1527" y="4988"/>
                </a:cubicBezTo>
                <a:cubicBezTo>
                  <a:pt x="1378" y="5043"/>
                  <a:pt x="1297" y="5189"/>
                  <a:pt x="1271" y="5351"/>
                </a:cubicBezTo>
                <a:cubicBezTo>
                  <a:pt x="1189" y="5294"/>
                  <a:pt x="1103" y="5258"/>
                  <a:pt x="1015" y="5258"/>
                </a:cubicBezTo>
                <a:cubicBezTo>
                  <a:pt x="956" y="5258"/>
                  <a:pt x="897" y="5274"/>
                  <a:pt x="837" y="5312"/>
                </a:cubicBezTo>
                <a:cubicBezTo>
                  <a:pt x="798" y="5351"/>
                  <a:pt x="743" y="5406"/>
                  <a:pt x="691" y="5432"/>
                </a:cubicBezTo>
                <a:cubicBezTo>
                  <a:pt x="623" y="5461"/>
                  <a:pt x="542" y="5461"/>
                  <a:pt x="474" y="5461"/>
                </a:cubicBezTo>
                <a:lnTo>
                  <a:pt x="43" y="5461"/>
                </a:lnTo>
                <a:cubicBezTo>
                  <a:pt x="1" y="5513"/>
                  <a:pt x="69" y="5581"/>
                  <a:pt x="137" y="5610"/>
                </a:cubicBezTo>
                <a:cubicBezTo>
                  <a:pt x="284" y="5676"/>
                  <a:pt x="459" y="5710"/>
                  <a:pt x="636" y="5710"/>
                </a:cubicBezTo>
                <a:cubicBezTo>
                  <a:pt x="813" y="5710"/>
                  <a:pt x="992" y="5676"/>
                  <a:pt x="1148" y="5610"/>
                </a:cubicBezTo>
                <a:cubicBezTo>
                  <a:pt x="1221" y="5677"/>
                  <a:pt x="1320" y="5708"/>
                  <a:pt x="1422" y="5708"/>
                </a:cubicBezTo>
                <a:cubicBezTo>
                  <a:pt x="1588" y="5708"/>
                  <a:pt x="1762" y="5625"/>
                  <a:pt x="1838" y="5474"/>
                </a:cubicBezTo>
                <a:cubicBezTo>
                  <a:pt x="1917" y="5516"/>
                  <a:pt x="2010" y="5537"/>
                  <a:pt x="2104" y="5537"/>
                </a:cubicBezTo>
                <a:cubicBezTo>
                  <a:pt x="2219" y="5537"/>
                  <a:pt x="2335" y="5507"/>
                  <a:pt x="2431" y="5448"/>
                </a:cubicBezTo>
                <a:cubicBezTo>
                  <a:pt x="2623" y="5738"/>
                  <a:pt x="2969" y="5948"/>
                  <a:pt x="3307" y="5948"/>
                </a:cubicBezTo>
                <a:cubicBezTo>
                  <a:pt x="3517" y="5948"/>
                  <a:pt x="3724" y="5867"/>
                  <a:pt x="3889" y="5675"/>
                </a:cubicBezTo>
                <a:cubicBezTo>
                  <a:pt x="3955" y="5950"/>
                  <a:pt x="4250" y="6126"/>
                  <a:pt x="4540" y="6126"/>
                </a:cubicBezTo>
                <a:cubicBezTo>
                  <a:pt x="4608" y="6126"/>
                  <a:pt x="4676" y="6116"/>
                  <a:pt x="4741" y="6096"/>
                </a:cubicBezTo>
                <a:cubicBezTo>
                  <a:pt x="5078" y="5999"/>
                  <a:pt x="5308" y="5662"/>
                  <a:pt x="5373" y="5325"/>
                </a:cubicBezTo>
                <a:lnTo>
                  <a:pt x="5373" y="5325"/>
                </a:lnTo>
                <a:cubicBezTo>
                  <a:pt x="5334" y="5529"/>
                  <a:pt x="6037" y="5756"/>
                  <a:pt x="6157" y="5785"/>
                </a:cubicBezTo>
                <a:cubicBezTo>
                  <a:pt x="6211" y="5792"/>
                  <a:pt x="6262" y="5796"/>
                  <a:pt x="6313" y="5796"/>
                </a:cubicBezTo>
                <a:cubicBezTo>
                  <a:pt x="6617" y="5796"/>
                  <a:pt x="6866" y="5672"/>
                  <a:pt x="7155" y="5555"/>
                </a:cubicBezTo>
                <a:cubicBezTo>
                  <a:pt x="7171" y="5662"/>
                  <a:pt x="7252" y="5772"/>
                  <a:pt x="7359" y="5798"/>
                </a:cubicBezTo>
                <a:cubicBezTo>
                  <a:pt x="7381" y="5803"/>
                  <a:pt x="7403" y="5806"/>
                  <a:pt x="7426" y="5806"/>
                </a:cubicBezTo>
                <a:cubicBezTo>
                  <a:pt x="7514" y="5806"/>
                  <a:pt x="7603" y="5766"/>
                  <a:pt x="7657" y="5691"/>
                </a:cubicBezTo>
                <a:cubicBezTo>
                  <a:pt x="7777" y="5853"/>
                  <a:pt x="7981" y="5947"/>
                  <a:pt x="8182" y="5973"/>
                </a:cubicBezTo>
                <a:cubicBezTo>
                  <a:pt x="8219" y="5978"/>
                  <a:pt x="8255" y="5980"/>
                  <a:pt x="8293" y="5980"/>
                </a:cubicBezTo>
                <a:cubicBezTo>
                  <a:pt x="8462" y="5980"/>
                  <a:pt x="8634" y="5935"/>
                  <a:pt x="8791" y="5879"/>
                </a:cubicBezTo>
                <a:cubicBezTo>
                  <a:pt x="9128" y="5772"/>
                  <a:pt x="9504" y="5568"/>
                  <a:pt x="9763" y="5325"/>
                </a:cubicBezTo>
                <a:cubicBezTo>
                  <a:pt x="9883" y="5662"/>
                  <a:pt x="10233" y="5905"/>
                  <a:pt x="10599" y="5905"/>
                </a:cubicBezTo>
                <a:cubicBezTo>
                  <a:pt x="10608" y="5905"/>
                  <a:pt x="10617" y="5905"/>
                  <a:pt x="10627" y="5905"/>
                </a:cubicBezTo>
                <a:cubicBezTo>
                  <a:pt x="10980" y="5905"/>
                  <a:pt x="11331" y="5666"/>
                  <a:pt x="11464" y="5338"/>
                </a:cubicBezTo>
                <a:cubicBezTo>
                  <a:pt x="11477" y="5649"/>
                  <a:pt x="11720" y="5934"/>
                  <a:pt x="12015" y="5999"/>
                </a:cubicBezTo>
                <a:cubicBezTo>
                  <a:pt x="12055" y="6006"/>
                  <a:pt x="12097" y="6009"/>
                  <a:pt x="12138" y="6009"/>
                </a:cubicBezTo>
                <a:cubicBezTo>
                  <a:pt x="12411" y="6009"/>
                  <a:pt x="12681" y="5855"/>
                  <a:pt x="12799" y="5610"/>
                </a:cubicBezTo>
                <a:cubicBezTo>
                  <a:pt x="12922" y="5811"/>
                  <a:pt x="13123" y="5960"/>
                  <a:pt x="13353" y="6054"/>
                </a:cubicBezTo>
                <a:lnTo>
                  <a:pt x="13353" y="34"/>
                </a:lnTo>
                <a:cubicBezTo>
                  <a:pt x="13265" y="11"/>
                  <a:pt x="13180" y="1"/>
                  <a:pt x="13095"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7" name="Google Shape;107;p2"/>
          <p:cNvGrpSpPr/>
          <p:nvPr/>
        </p:nvGrpSpPr>
        <p:grpSpPr>
          <a:xfrm>
            <a:off x="2160791" y="3794117"/>
            <a:ext cx="1769835" cy="583424"/>
            <a:chOff x="1226000" y="3066700"/>
            <a:chExt cx="377750" cy="124525"/>
          </a:xfrm>
        </p:grpSpPr>
        <p:sp>
          <p:nvSpPr>
            <p:cNvPr id="108" name="Google Shape;108;p2"/>
            <p:cNvSpPr/>
            <p:nvPr/>
          </p:nvSpPr>
          <p:spPr>
            <a:xfrm>
              <a:off x="1487550" y="3152425"/>
              <a:ext cx="116200" cy="38800"/>
            </a:xfrm>
            <a:custGeom>
              <a:avLst/>
              <a:gdLst/>
              <a:ahLst/>
              <a:cxnLst/>
              <a:rect l="l" t="t" r="r" b="b"/>
              <a:pathLst>
                <a:path w="4648" h="1552" extrusionOk="0">
                  <a:moveTo>
                    <a:pt x="358" y="0"/>
                  </a:moveTo>
                  <a:cubicBezTo>
                    <a:pt x="309" y="0"/>
                    <a:pt x="259" y="10"/>
                    <a:pt x="218" y="29"/>
                  </a:cubicBezTo>
                  <a:cubicBezTo>
                    <a:pt x="176" y="55"/>
                    <a:pt x="137" y="68"/>
                    <a:pt x="111" y="110"/>
                  </a:cubicBezTo>
                  <a:cubicBezTo>
                    <a:pt x="82" y="162"/>
                    <a:pt x="69" y="217"/>
                    <a:pt x="56" y="256"/>
                  </a:cubicBezTo>
                  <a:cubicBezTo>
                    <a:pt x="1" y="580"/>
                    <a:pt x="1" y="920"/>
                    <a:pt x="56" y="1244"/>
                  </a:cubicBezTo>
                  <a:cubicBezTo>
                    <a:pt x="69" y="1325"/>
                    <a:pt x="82" y="1500"/>
                    <a:pt x="137" y="1552"/>
                  </a:cubicBezTo>
                  <a:lnTo>
                    <a:pt x="4647" y="1552"/>
                  </a:lnTo>
                  <a:cubicBezTo>
                    <a:pt x="4609" y="1487"/>
                    <a:pt x="4526" y="1442"/>
                    <a:pt x="4443" y="1442"/>
                  </a:cubicBezTo>
                  <a:cubicBezTo>
                    <a:pt x="4406" y="1442"/>
                    <a:pt x="4369" y="1451"/>
                    <a:pt x="4336" y="1471"/>
                  </a:cubicBezTo>
                  <a:cubicBezTo>
                    <a:pt x="4296" y="1407"/>
                    <a:pt x="4222" y="1377"/>
                    <a:pt x="4150" y="1377"/>
                  </a:cubicBezTo>
                  <a:cubicBezTo>
                    <a:pt x="4100" y="1377"/>
                    <a:pt x="4050" y="1391"/>
                    <a:pt x="4012" y="1419"/>
                  </a:cubicBezTo>
                  <a:cubicBezTo>
                    <a:pt x="3999" y="1364"/>
                    <a:pt x="3944" y="1325"/>
                    <a:pt x="3876" y="1325"/>
                  </a:cubicBezTo>
                  <a:cubicBezTo>
                    <a:pt x="3821" y="1325"/>
                    <a:pt x="3756" y="1364"/>
                    <a:pt x="3740" y="1419"/>
                  </a:cubicBezTo>
                  <a:cubicBezTo>
                    <a:pt x="3714" y="1364"/>
                    <a:pt x="3675" y="1325"/>
                    <a:pt x="3620" y="1309"/>
                  </a:cubicBezTo>
                  <a:cubicBezTo>
                    <a:pt x="3613" y="1307"/>
                    <a:pt x="3606" y="1306"/>
                    <a:pt x="3599" y="1306"/>
                  </a:cubicBezTo>
                  <a:cubicBezTo>
                    <a:pt x="3549" y="1306"/>
                    <a:pt x="3497" y="1343"/>
                    <a:pt x="3497" y="1377"/>
                  </a:cubicBezTo>
                  <a:cubicBezTo>
                    <a:pt x="3471" y="1325"/>
                    <a:pt x="3416" y="1270"/>
                    <a:pt x="3351" y="1270"/>
                  </a:cubicBezTo>
                  <a:cubicBezTo>
                    <a:pt x="3342" y="1268"/>
                    <a:pt x="3332" y="1267"/>
                    <a:pt x="3322" y="1267"/>
                  </a:cubicBezTo>
                  <a:cubicBezTo>
                    <a:pt x="3274" y="1267"/>
                    <a:pt x="3221" y="1292"/>
                    <a:pt x="3189" y="1338"/>
                  </a:cubicBezTo>
                  <a:cubicBezTo>
                    <a:pt x="3202" y="1283"/>
                    <a:pt x="3173" y="1215"/>
                    <a:pt x="3121" y="1202"/>
                  </a:cubicBezTo>
                  <a:cubicBezTo>
                    <a:pt x="3103" y="1193"/>
                    <a:pt x="3083" y="1189"/>
                    <a:pt x="3064" y="1189"/>
                  </a:cubicBezTo>
                  <a:cubicBezTo>
                    <a:pt x="3026" y="1189"/>
                    <a:pt x="2989" y="1207"/>
                    <a:pt x="2972" y="1244"/>
                  </a:cubicBezTo>
                  <a:cubicBezTo>
                    <a:pt x="2972" y="1134"/>
                    <a:pt x="2959" y="1040"/>
                    <a:pt x="2849" y="1001"/>
                  </a:cubicBezTo>
                  <a:cubicBezTo>
                    <a:pt x="2816" y="980"/>
                    <a:pt x="2773" y="969"/>
                    <a:pt x="2729" y="969"/>
                  </a:cubicBezTo>
                  <a:cubicBezTo>
                    <a:pt x="2684" y="969"/>
                    <a:pt x="2640" y="980"/>
                    <a:pt x="2606" y="1001"/>
                  </a:cubicBezTo>
                  <a:cubicBezTo>
                    <a:pt x="2499" y="1053"/>
                    <a:pt x="2473" y="1108"/>
                    <a:pt x="2444" y="1228"/>
                  </a:cubicBezTo>
                  <a:cubicBezTo>
                    <a:pt x="2420" y="1184"/>
                    <a:pt x="2372" y="1164"/>
                    <a:pt x="2322" y="1164"/>
                  </a:cubicBezTo>
                  <a:cubicBezTo>
                    <a:pt x="2262" y="1164"/>
                    <a:pt x="2199" y="1192"/>
                    <a:pt x="2162" y="1244"/>
                  </a:cubicBezTo>
                  <a:cubicBezTo>
                    <a:pt x="2188" y="1134"/>
                    <a:pt x="2094" y="1001"/>
                    <a:pt x="1987" y="1001"/>
                  </a:cubicBezTo>
                  <a:cubicBezTo>
                    <a:pt x="1865" y="1001"/>
                    <a:pt x="1772" y="1118"/>
                    <a:pt x="1795" y="1224"/>
                  </a:cubicBezTo>
                  <a:lnTo>
                    <a:pt x="1795" y="1224"/>
                  </a:lnTo>
                  <a:cubicBezTo>
                    <a:pt x="1783" y="1179"/>
                    <a:pt x="1734" y="1146"/>
                    <a:pt x="1686" y="1146"/>
                  </a:cubicBezTo>
                  <a:cubicBezTo>
                    <a:pt x="1668" y="1146"/>
                    <a:pt x="1649" y="1151"/>
                    <a:pt x="1634" y="1163"/>
                  </a:cubicBezTo>
                  <a:cubicBezTo>
                    <a:pt x="1663" y="1095"/>
                    <a:pt x="1676" y="1014"/>
                    <a:pt x="1663" y="946"/>
                  </a:cubicBezTo>
                  <a:cubicBezTo>
                    <a:pt x="1650" y="878"/>
                    <a:pt x="1595" y="810"/>
                    <a:pt x="1527" y="797"/>
                  </a:cubicBezTo>
                  <a:cubicBezTo>
                    <a:pt x="1518" y="795"/>
                    <a:pt x="1509" y="794"/>
                    <a:pt x="1500" y="794"/>
                  </a:cubicBezTo>
                  <a:cubicBezTo>
                    <a:pt x="1442" y="794"/>
                    <a:pt x="1387" y="830"/>
                    <a:pt x="1365" y="878"/>
                  </a:cubicBezTo>
                  <a:cubicBezTo>
                    <a:pt x="1376" y="820"/>
                    <a:pt x="1328" y="752"/>
                    <a:pt x="1263" y="752"/>
                  </a:cubicBezTo>
                  <a:cubicBezTo>
                    <a:pt x="1252" y="752"/>
                    <a:pt x="1241" y="754"/>
                    <a:pt x="1229" y="758"/>
                  </a:cubicBezTo>
                  <a:cubicBezTo>
                    <a:pt x="1339" y="677"/>
                    <a:pt x="1339" y="499"/>
                    <a:pt x="1229" y="418"/>
                  </a:cubicBezTo>
                  <a:cubicBezTo>
                    <a:pt x="1193" y="382"/>
                    <a:pt x="1145" y="366"/>
                    <a:pt x="1096" y="366"/>
                  </a:cubicBezTo>
                  <a:cubicBezTo>
                    <a:pt x="1018" y="366"/>
                    <a:pt x="939" y="407"/>
                    <a:pt x="905" y="473"/>
                  </a:cubicBezTo>
                  <a:cubicBezTo>
                    <a:pt x="905" y="418"/>
                    <a:pt x="879" y="366"/>
                    <a:pt x="840" y="324"/>
                  </a:cubicBezTo>
                  <a:cubicBezTo>
                    <a:pt x="815" y="312"/>
                    <a:pt x="791" y="306"/>
                    <a:pt x="766" y="306"/>
                  </a:cubicBezTo>
                  <a:cubicBezTo>
                    <a:pt x="736" y="306"/>
                    <a:pt x="707" y="315"/>
                    <a:pt x="678" y="337"/>
                  </a:cubicBezTo>
                  <a:cubicBezTo>
                    <a:pt x="691" y="217"/>
                    <a:pt x="623" y="110"/>
                    <a:pt x="529" y="55"/>
                  </a:cubicBezTo>
                  <a:cubicBezTo>
                    <a:pt x="484" y="17"/>
                    <a:pt x="421" y="0"/>
                    <a:pt x="358" y="0"/>
                  </a:cubicBezTo>
                  <a:close/>
                </a:path>
              </a:pathLst>
            </a:custGeom>
            <a:solidFill>
              <a:srgbClr val="14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1226000" y="3154050"/>
              <a:ext cx="114825" cy="37175"/>
            </a:xfrm>
            <a:custGeom>
              <a:avLst/>
              <a:gdLst/>
              <a:ahLst/>
              <a:cxnLst/>
              <a:rect l="l" t="t" r="r" b="b"/>
              <a:pathLst>
                <a:path w="4593" h="1487" extrusionOk="0">
                  <a:moveTo>
                    <a:pt x="4154" y="0"/>
                  </a:moveTo>
                  <a:cubicBezTo>
                    <a:pt x="4139" y="0"/>
                    <a:pt x="4123" y="1"/>
                    <a:pt x="4106" y="3"/>
                  </a:cubicBezTo>
                  <a:cubicBezTo>
                    <a:pt x="3970" y="16"/>
                    <a:pt x="3850" y="84"/>
                    <a:pt x="3753" y="178"/>
                  </a:cubicBezTo>
                  <a:cubicBezTo>
                    <a:pt x="3672" y="259"/>
                    <a:pt x="3659" y="369"/>
                    <a:pt x="3672" y="476"/>
                  </a:cubicBezTo>
                  <a:cubicBezTo>
                    <a:pt x="3647" y="455"/>
                    <a:pt x="3617" y="446"/>
                    <a:pt x="3586" y="446"/>
                  </a:cubicBezTo>
                  <a:cubicBezTo>
                    <a:pt x="3516" y="446"/>
                    <a:pt x="3445" y="495"/>
                    <a:pt x="3445" y="570"/>
                  </a:cubicBezTo>
                  <a:cubicBezTo>
                    <a:pt x="3390" y="515"/>
                    <a:pt x="3348" y="463"/>
                    <a:pt x="3283" y="450"/>
                  </a:cubicBezTo>
                  <a:cubicBezTo>
                    <a:pt x="3258" y="437"/>
                    <a:pt x="3228" y="430"/>
                    <a:pt x="3197" y="430"/>
                  </a:cubicBezTo>
                  <a:cubicBezTo>
                    <a:pt x="3160" y="430"/>
                    <a:pt x="3122" y="440"/>
                    <a:pt x="3092" y="463"/>
                  </a:cubicBezTo>
                  <a:cubicBezTo>
                    <a:pt x="3053" y="502"/>
                    <a:pt x="3024" y="583"/>
                    <a:pt x="3079" y="638"/>
                  </a:cubicBezTo>
                  <a:cubicBezTo>
                    <a:pt x="3054" y="633"/>
                    <a:pt x="3029" y="630"/>
                    <a:pt x="3006" y="630"/>
                  </a:cubicBezTo>
                  <a:cubicBezTo>
                    <a:pt x="2965" y="630"/>
                    <a:pt x="2929" y="639"/>
                    <a:pt x="2904" y="664"/>
                  </a:cubicBezTo>
                  <a:cubicBezTo>
                    <a:pt x="2862" y="706"/>
                    <a:pt x="2836" y="774"/>
                    <a:pt x="2878" y="826"/>
                  </a:cubicBezTo>
                  <a:cubicBezTo>
                    <a:pt x="2852" y="794"/>
                    <a:pt x="2808" y="776"/>
                    <a:pt x="2764" y="776"/>
                  </a:cubicBezTo>
                  <a:cubicBezTo>
                    <a:pt x="2736" y="776"/>
                    <a:pt x="2708" y="783"/>
                    <a:pt x="2687" y="800"/>
                  </a:cubicBezTo>
                  <a:cubicBezTo>
                    <a:pt x="2619" y="839"/>
                    <a:pt x="2606" y="936"/>
                    <a:pt x="2635" y="988"/>
                  </a:cubicBezTo>
                  <a:cubicBezTo>
                    <a:pt x="2620" y="963"/>
                    <a:pt x="2597" y="953"/>
                    <a:pt x="2571" y="953"/>
                  </a:cubicBezTo>
                  <a:cubicBezTo>
                    <a:pt x="2525" y="953"/>
                    <a:pt x="2471" y="986"/>
                    <a:pt x="2444" y="1030"/>
                  </a:cubicBezTo>
                  <a:cubicBezTo>
                    <a:pt x="2392" y="920"/>
                    <a:pt x="2256" y="881"/>
                    <a:pt x="2133" y="868"/>
                  </a:cubicBezTo>
                  <a:cubicBezTo>
                    <a:pt x="2116" y="864"/>
                    <a:pt x="2098" y="863"/>
                    <a:pt x="2080" y="863"/>
                  </a:cubicBezTo>
                  <a:cubicBezTo>
                    <a:pt x="2033" y="863"/>
                    <a:pt x="1985" y="875"/>
                    <a:pt x="1945" y="894"/>
                  </a:cubicBezTo>
                  <a:cubicBezTo>
                    <a:pt x="1825" y="949"/>
                    <a:pt x="1783" y="1098"/>
                    <a:pt x="1770" y="1231"/>
                  </a:cubicBezTo>
                  <a:cubicBezTo>
                    <a:pt x="1744" y="1205"/>
                    <a:pt x="1702" y="1163"/>
                    <a:pt x="1663" y="1150"/>
                  </a:cubicBezTo>
                  <a:cubicBezTo>
                    <a:pt x="1639" y="1137"/>
                    <a:pt x="1615" y="1131"/>
                    <a:pt x="1592" y="1131"/>
                  </a:cubicBezTo>
                  <a:cubicBezTo>
                    <a:pt x="1522" y="1131"/>
                    <a:pt x="1459" y="1183"/>
                    <a:pt x="1420" y="1244"/>
                  </a:cubicBezTo>
                  <a:cubicBezTo>
                    <a:pt x="1323" y="1137"/>
                    <a:pt x="1190" y="1043"/>
                    <a:pt x="1041" y="1043"/>
                  </a:cubicBezTo>
                  <a:cubicBezTo>
                    <a:pt x="1032" y="1042"/>
                    <a:pt x="1022" y="1042"/>
                    <a:pt x="1012" y="1042"/>
                  </a:cubicBezTo>
                  <a:cubicBezTo>
                    <a:pt x="883" y="1042"/>
                    <a:pt x="740" y="1121"/>
                    <a:pt x="704" y="1260"/>
                  </a:cubicBezTo>
                  <a:cubicBezTo>
                    <a:pt x="649" y="1231"/>
                    <a:pt x="581" y="1205"/>
                    <a:pt x="529" y="1205"/>
                  </a:cubicBezTo>
                  <a:cubicBezTo>
                    <a:pt x="461" y="1205"/>
                    <a:pt x="393" y="1244"/>
                    <a:pt x="380" y="1299"/>
                  </a:cubicBezTo>
                  <a:cubicBezTo>
                    <a:pt x="340" y="1279"/>
                    <a:pt x="299" y="1270"/>
                    <a:pt x="259" y="1270"/>
                  </a:cubicBezTo>
                  <a:cubicBezTo>
                    <a:pt x="218" y="1270"/>
                    <a:pt x="178" y="1279"/>
                    <a:pt x="137" y="1299"/>
                  </a:cubicBezTo>
                  <a:cubicBezTo>
                    <a:pt x="69" y="1341"/>
                    <a:pt x="14" y="1406"/>
                    <a:pt x="1" y="1487"/>
                  </a:cubicBezTo>
                  <a:lnTo>
                    <a:pt x="4456" y="1487"/>
                  </a:lnTo>
                  <a:cubicBezTo>
                    <a:pt x="4524" y="1422"/>
                    <a:pt x="4563" y="1312"/>
                    <a:pt x="4563" y="1192"/>
                  </a:cubicBezTo>
                  <a:cubicBezTo>
                    <a:pt x="4592" y="936"/>
                    <a:pt x="4579" y="664"/>
                    <a:pt x="4537" y="395"/>
                  </a:cubicBezTo>
                  <a:cubicBezTo>
                    <a:pt x="4500" y="179"/>
                    <a:pt x="4390" y="0"/>
                    <a:pt x="4154" y="0"/>
                  </a:cubicBezTo>
                  <a:close/>
                </a:path>
              </a:pathLst>
            </a:custGeom>
            <a:solidFill>
              <a:srgbClr val="14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1445775" y="3080225"/>
              <a:ext cx="60350" cy="67500"/>
            </a:xfrm>
            <a:custGeom>
              <a:avLst/>
              <a:gdLst/>
              <a:ahLst/>
              <a:cxnLst/>
              <a:rect l="l" t="t" r="r" b="b"/>
              <a:pathLst>
                <a:path w="2414" h="2700" extrusionOk="0">
                  <a:moveTo>
                    <a:pt x="188" y="1"/>
                  </a:moveTo>
                  <a:lnTo>
                    <a:pt x="0" y="134"/>
                  </a:lnTo>
                  <a:lnTo>
                    <a:pt x="1782" y="2308"/>
                  </a:lnTo>
                  <a:lnTo>
                    <a:pt x="1782" y="2700"/>
                  </a:lnTo>
                  <a:lnTo>
                    <a:pt x="2414" y="2700"/>
                  </a:lnTo>
                  <a:lnTo>
                    <a:pt x="2158" y="2308"/>
                  </a:lnTo>
                  <a:lnTo>
                    <a:pt x="1834" y="1067"/>
                  </a:lnTo>
                  <a:lnTo>
                    <a:pt x="188" y="1"/>
                  </a:lnTo>
                  <a:close/>
                </a:path>
              </a:pathLst>
            </a:custGeom>
            <a:solidFill>
              <a:srgbClr val="A8A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1490325" y="3138950"/>
              <a:ext cx="15800" cy="8775"/>
            </a:xfrm>
            <a:custGeom>
              <a:avLst/>
              <a:gdLst/>
              <a:ahLst/>
              <a:cxnLst/>
              <a:rect l="l" t="t" r="r" b="b"/>
              <a:pathLst>
                <a:path w="632" h="351" extrusionOk="0">
                  <a:moveTo>
                    <a:pt x="0" y="1"/>
                  </a:moveTo>
                  <a:lnTo>
                    <a:pt x="0" y="351"/>
                  </a:lnTo>
                  <a:lnTo>
                    <a:pt x="632" y="351"/>
                  </a:lnTo>
                  <a:lnTo>
                    <a:pt x="308" y="1"/>
                  </a:lnTo>
                  <a:close/>
                </a:path>
              </a:pathLst>
            </a:custGeom>
            <a:solidFill>
              <a:srgbClr val="878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1401225" y="3080875"/>
              <a:ext cx="93800" cy="110350"/>
            </a:xfrm>
            <a:custGeom>
              <a:avLst/>
              <a:gdLst/>
              <a:ahLst/>
              <a:cxnLst/>
              <a:rect l="l" t="t" r="r" b="b"/>
              <a:pathLst>
                <a:path w="3752" h="4414" extrusionOk="0">
                  <a:moveTo>
                    <a:pt x="1821" y="1"/>
                  </a:moveTo>
                  <a:lnTo>
                    <a:pt x="295" y="1041"/>
                  </a:lnTo>
                  <a:lnTo>
                    <a:pt x="0" y="2282"/>
                  </a:lnTo>
                  <a:lnTo>
                    <a:pt x="0" y="4414"/>
                  </a:lnTo>
                  <a:lnTo>
                    <a:pt x="3752" y="4414"/>
                  </a:lnTo>
                  <a:lnTo>
                    <a:pt x="3752" y="2282"/>
                  </a:lnTo>
                  <a:lnTo>
                    <a:pt x="3483" y="1161"/>
                  </a:lnTo>
                  <a:lnTo>
                    <a:pt x="1821" y="1"/>
                  </a:lnTo>
                  <a:close/>
                </a:path>
              </a:pathLst>
            </a:custGeom>
            <a:solidFill>
              <a:srgbClr val="F77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1328950" y="3137900"/>
              <a:ext cx="74950" cy="53325"/>
            </a:xfrm>
            <a:custGeom>
              <a:avLst/>
              <a:gdLst/>
              <a:ahLst/>
              <a:cxnLst/>
              <a:rect l="l" t="t" r="r" b="b"/>
              <a:pathLst>
                <a:path w="2998" h="2133" extrusionOk="0">
                  <a:moveTo>
                    <a:pt x="1" y="1"/>
                  </a:moveTo>
                  <a:lnTo>
                    <a:pt x="1" y="2133"/>
                  </a:lnTo>
                  <a:lnTo>
                    <a:pt x="2998" y="2133"/>
                  </a:lnTo>
                  <a:lnTo>
                    <a:pt x="2998"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1327900" y="3106875"/>
              <a:ext cx="83800" cy="31050"/>
            </a:xfrm>
            <a:custGeom>
              <a:avLst/>
              <a:gdLst/>
              <a:ahLst/>
              <a:cxnLst/>
              <a:rect l="l" t="t" r="r" b="b"/>
              <a:pathLst>
                <a:path w="3352" h="1242" extrusionOk="0">
                  <a:moveTo>
                    <a:pt x="299" y="1"/>
                  </a:moveTo>
                  <a:lnTo>
                    <a:pt x="1" y="1242"/>
                  </a:lnTo>
                  <a:lnTo>
                    <a:pt x="3040" y="1242"/>
                  </a:lnTo>
                  <a:lnTo>
                    <a:pt x="3351" y="1"/>
                  </a:lnTo>
                  <a:close/>
                </a:path>
              </a:pathLst>
            </a:custGeom>
            <a:solidFill>
              <a:srgbClr val="EDE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1335350" y="3080225"/>
              <a:ext cx="115125" cy="26675"/>
            </a:xfrm>
            <a:custGeom>
              <a:avLst/>
              <a:gdLst/>
              <a:ahLst/>
              <a:cxnLst/>
              <a:rect l="l" t="t" r="r" b="b"/>
              <a:pathLst>
                <a:path w="4605" h="1067" extrusionOk="0">
                  <a:moveTo>
                    <a:pt x="1566" y="1"/>
                  </a:moveTo>
                  <a:lnTo>
                    <a:pt x="1" y="1067"/>
                  </a:lnTo>
                  <a:lnTo>
                    <a:pt x="3053" y="1067"/>
                  </a:lnTo>
                  <a:lnTo>
                    <a:pt x="460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1318525" y="3137900"/>
              <a:ext cx="85375" cy="9825"/>
            </a:xfrm>
            <a:custGeom>
              <a:avLst/>
              <a:gdLst/>
              <a:ahLst/>
              <a:cxnLst/>
              <a:rect l="l" t="t" r="r" b="b"/>
              <a:pathLst>
                <a:path w="3415" h="393" extrusionOk="0">
                  <a:moveTo>
                    <a:pt x="376" y="1"/>
                  </a:moveTo>
                  <a:lnTo>
                    <a:pt x="0" y="393"/>
                  </a:lnTo>
                  <a:lnTo>
                    <a:pt x="3036" y="393"/>
                  </a:lnTo>
                  <a:lnTo>
                    <a:pt x="341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1394400" y="3080225"/>
              <a:ext cx="60775" cy="67500"/>
            </a:xfrm>
            <a:custGeom>
              <a:avLst/>
              <a:gdLst/>
              <a:ahLst/>
              <a:cxnLst/>
              <a:rect l="l" t="t" r="r" b="b"/>
              <a:pathLst>
                <a:path w="2431" h="2700" extrusionOk="0">
                  <a:moveTo>
                    <a:pt x="2243" y="1"/>
                  </a:moveTo>
                  <a:lnTo>
                    <a:pt x="691" y="1067"/>
                  </a:lnTo>
                  <a:lnTo>
                    <a:pt x="380" y="2308"/>
                  </a:lnTo>
                  <a:lnTo>
                    <a:pt x="1" y="2700"/>
                  </a:lnTo>
                  <a:lnTo>
                    <a:pt x="192" y="2700"/>
                  </a:lnTo>
                  <a:lnTo>
                    <a:pt x="516" y="2350"/>
                  </a:lnTo>
                  <a:lnTo>
                    <a:pt x="824" y="1106"/>
                  </a:lnTo>
                  <a:lnTo>
                    <a:pt x="243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1450450" y="3080225"/>
              <a:ext cx="60475" cy="67500"/>
            </a:xfrm>
            <a:custGeom>
              <a:avLst/>
              <a:gdLst/>
              <a:ahLst/>
              <a:cxnLst/>
              <a:rect l="l" t="t" r="r" b="b"/>
              <a:pathLst>
                <a:path w="2419" h="2700" extrusionOk="0">
                  <a:moveTo>
                    <a:pt x="1" y="1"/>
                  </a:moveTo>
                  <a:lnTo>
                    <a:pt x="1608" y="1106"/>
                  </a:lnTo>
                  <a:lnTo>
                    <a:pt x="1903" y="2350"/>
                  </a:lnTo>
                  <a:lnTo>
                    <a:pt x="2227" y="2700"/>
                  </a:lnTo>
                  <a:lnTo>
                    <a:pt x="2418" y="2700"/>
                  </a:lnTo>
                  <a:lnTo>
                    <a:pt x="2039" y="2308"/>
                  </a:lnTo>
                  <a:lnTo>
                    <a:pt x="1741" y="1067"/>
                  </a:lnTo>
                  <a:lnTo>
                    <a:pt x="1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1450450" y="3081850"/>
              <a:ext cx="40225" cy="28050"/>
            </a:xfrm>
            <a:custGeom>
              <a:avLst/>
              <a:gdLst/>
              <a:ahLst/>
              <a:cxnLst/>
              <a:rect l="l" t="t" r="r" b="b"/>
              <a:pathLst>
                <a:path w="1609" h="1122" extrusionOk="0">
                  <a:moveTo>
                    <a:pt x="95" y="1"/>
                  </a:moveTo>
                  <a:lnTo>
                    <a:pt x="1" y="69"/>
                  </a:lnTo>
                  <a:lnTo>
                    <a:pt x="1514" y="1122"/>
                  </a:lnTo>
                  <a:lnTo>
                    <a:pt x="1608" y="1041"/>
                  </a:lnTo>
                  <a:lnTo>
                    <a:pt x="95" y="1"/>
                  </a:lnTo>
                  <a:close/>
                </a:path>
              </a:pathLst>
            </a:custGeom>
            <a:solidFill>
              <a:srgbClr val="878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1412950" y="3073425"/>
              <a:ext cx="2050" cy="1725"/>
            </a:xfrm>
            <a:custGeom>
              <a:avLst/>
              <a:gdLst/>
              <a:ahLst/>
              <a:cxnLst/>
              <a:rect l="l" t="t" r="r" b="b"/>
              <a:pathLst>
                <a:path w="82" h="69" extrusionOk="0">
                  <a:moveTo>
                    <a:pt x="1" y="1"/>
                  </a:moveTo>
                  <a:lnTo>
                    <a:pt x="1" y="69"/>
                  </a:lnTo>
                  <a:lnTo>
                    <a:pt x="82" y="69"/>
                  </a:lnTo>
                  <a:lnTo>
                    <a:pt x="1" y="1"/>
                  </a:lnTo>
                  <a:close/>
                </a:path>
              </a:pathLst>
            </a:custGeom>
            <a:solidFill>
              <a:srgbClr val="878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1384275" y="3072450"/>
              <a:ext cx="15900" cy="13150"/>
            </a:xfrm>
            <a:custGeom>
              <a:avLst/>
              <a:gdLst/>
              <a:ahLst/>
              <a:cxnLst/>
              <a:rect l="l" t="t" r="r" b="b"/>
              <a:pathLst>
                <a:path w="636" h="526" extrusionOk="0">
                  <a:moveTo>
                    <a:pt x="1" y="1"/>
                  </a:moveTo>
                  <a:lnTo>
                    <a:pt x="1" y="526"/>
                  </a:lnTo>
                  <a:lnTo>
                    <a:pt x="636" y="526"/>
                  </a:lnTo>
                  <a:lnTo>
                    <a:pt x="636"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1400150" y="3066700"/>
              <a:ext cx="12825" cy="18900"/>
            </a:xfrm>
            <a:custGeom>
              <a:avLst/>
              <a:gdLst/>
              <a:ahLst/>
              <a:cxnLst/>
              <a:rect l="l" t="t" r="r" b="b"/>
              <a:pathLst>
                <a:path w="513" h="756" extrusionOk="0">
                  <a:moveTo>
                    <a:pt x="257" y="1"/>
                  </a:moveTo>
                  <a:lnTo>
                    <a:pt x="1" y="231"/>
                  </a:lnTo>
                  <a:lnTo>
                    <a:pt x="1" y="756"/>
                  </a:lnTo>
                  <a:lnTo>
                    <a:pt x="338" y="542"/>
                  </a:lnTo>
                  <a:lnTo>
                    <a:pt x="513" y="542"/>
                  </a:lnTo>
                  <a:lnTo>
                    <a:pt x="513" y="231"/>
                  </a:lnTo>
                  <a:lnTo>
                    <a:pt x="257" y="1"/>
                  </a:lnTo>
                  <a:close/>
                </a:path>
              </a:pathLst>
            </a:custGeom>
            <a:solidFill>
              <a:srgbClr val="F77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1380225" y="3066700"/>
              <a:ext cx="26350" cy="7475"/>
            </a:xfrm>
            <a:custGeom>
              <a:avLst/>
              <a:gdLst/>
              <a:ahLst/>
              <a:cxnLst/>
              <a:rect l="l" t="t" r="r" b="b"/>
              <a:pathLst>
                <a:path w="1054" h="299" extrusionOk="0">
                  <a:moveTo>
                    <a:pt x="338" y="1"/>
                  </a:moveTo>
                  <a:lnTo>
                    <a:pt x="1" y="299"/>
                  </a:lnTo>
                  <a:lnTo>
                    <a:pt x="717" y="299"/>
                  </a:lnTo>
                  <a:lnTo>
                    <a:pt x="1054"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1380225" y="3074150"/>
              <a:ext cx="17925" cy="1000"/>
            </a:xfrm>
            <a:custGeom>
              <a:avLst/>
              <a:gdLst/>
              <a:ahLst/>
              <a:cxnLst/>
              <a:rect l="l" t="t" r="r" b="b"/>
              <a:pathLst>
                <a:path w="717" h="40" extrusionOk="0">
                  <a:moveTo>
                    <a:pt x="1" y="1"/>
                  </a:moveTo>
                  <a:lnTo>
                    <a:pt x="1" y="40"/>
                  </a:lnTo>
                  <a:lnTo>
                    <a:pt x="717" y="40"/>
                  </a:lnTo>
                  <a:lnTo>
                    <a:pt x="717" y="1"/>
                  </a:lnTo>
                  <a:close/>
                </a:path>
              </a:pathLst>
            </a:custGeom>
            <a:solidFill>
              <a:srgbClr val="EDE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1398125" y="3066700"/>
              <a:ext cx="8450" cy="8450"/>
            </a:xfrm>
            <a:custGeom>
              <a:avLst/>
              <a:gdLst/>
              <a:ahLst/>
              <a:cxnLst/>
              <a:rect l="l" t="t" r="r" b="b"/>
              <a:pathLst>
                <a:path w="338" h="338" extrusionOk="0">
                  <a:moveTo>
                    <a:pt x="338" y="1"/>
                  </a:moveTo>
                  <a:lnTo>
                    <a:pt x="1" y="299"/>
                  </a:lnTo>
                  <a:lnTo>
                    <a:pt x="1" y="338"/>
                  </a:lnTo>
                  <a:lnTo>
                    <a:pt x="338" y="40"/>
                  </a:lnTo>
                  <a:lnTo>
                    <a:pt x="338" y="1"/>
                  </a:lnTo>
                  <a:close/>
                </a:path>
              </a:pathLst>
            </a:custGeom>
            <a:solidFill>
              <a:srgbClr val="A8A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1406550" y="3066700"/>
              <a:ext cx="8450" cy="8450"/>
            </a:xfrm>
            <a:custGeom>
              <a:avLst/>
              <a:gdLst/>
              <a:ahLst/>
              <a:cxnLst/>
              <a:rect l="l" t="t" r="r" b="b"/>
              <a:pathLst>
                <a:path w="338" h="338" extrusionOk="0">
                  <a:moveTo>
                    <a:pt x="1" y="1"/>
                  </a:moveTo>
                  <a:lnTo>
                    <a:pt x="1" y="40"/>
                  </a:lnTo>
                  <a:lnTo>
                    <a:pt x="338" y="338"/>
                  </a:lnTo>
                  <a:lnTo>
                    <a:pt x="338" y="299"/>
                  </a:lnTo>
                  <a:lnTo>
                    <a:pt x="1" y="1"/>
                  </a:lnTo>
                  <a:close/>
                </a:path>
              </a:pathLst>
            </a:custGeom>
            <a:solidFill>
              <a:srgbClr val="A8A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1431175" y="3150700"/>
              <a:ext cx="35825" cy="40525"/>
            </a:xfrm>
            <a:custGeom>
              <a:avLst/>
              <a:gdLst/>
              <a:ahLst/>
              <a:cxnLst/>
              <a:rect l="l" t="t" r="r" b="b"/>
              <a:pathLst>
                <a:path w="1433" h="1621" extrusionOk="0">
                  <a:moveTo>
                    <a:pt x="1" y="1"/>
                  </a:moveTo>
                  <a:lnTo>
                    <a:pt x="1" y="1621"/>
                  </a:lnTo>
                  <a:lnTo>
                    <a:pt x="1433" y="1621"/>
                  </a:lnTo>
                  <a:lnTo>
                    <a:pt x="1433"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1429900" y="3151750"/>
              <a:ext cx="2350" cy="39475"/>
            </a:xfrm>
            <a:custGeom>
              <a:avLst/>
              <a:gdLst/>
              <a:ahLst/>
              <a:cxnLst/>
              <a:rect l="l" t="t" r="r" b="b"/>
              <a:pathLst>
                <a:path w="94" h="1579" extrusionOk="0">
                  <a:moveTo>
                    <a:pt x="0" y="1"/>
                  </a:moveTo>
                  <a:lnTo>
                    <a:pt x="0" y="1579"/>
                  </a:lnTo>
                  <a:lnTo>
                    <a:pt x="94" y="1579"/>
                  </a:lnTo>
                  <a:lnTo>
                    <a:pt x="94"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1463575" y="3151750"/>
              <a:ext cx="2475" cy="39475"/>
            </a:xfrm>
            <a:custGeom>
              <a:avLst/>
              <a:gdLst/>
              <a:ahLst/>
              <a:cxnLst/>
              <a:rect l="l" t="t" r="r" b="b"/>
              <a:pathLst>
                <a:path w="99" h="1579" extrusionOk="0">
                  <a:moveTo>
                    <a:pt x="1" y="1"/>
                  </a:moveTo>
                  <a:lnTo>
                    <a:pt x="1" y="1579"/>
                  </a:lnTo>
                  <a:lnTo>
                    <a:pt x="98" y="1579"/>
                  </a:lnTo>
                  <a:lnTo>
                    <a:pt x="98"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1446725" y="3151750"/>
              <a:ext cx="2375" cy="39475"/>
            </a:xfrm>
            <a:custGeom>
              <a:avLst/>
              <a:gdLst/>
              <a:ahLst/>
              <a:cxnLst/>
              <a:rect l="l" t="t" r="r" b="b"/>
              <a:pathLst>
                <a:path w="95" h="1579" extrusionOk="0">
                  <a:moveTo>
                    <a:pt x="1" y="1"/>
                  </a:moveTo>
                  <a:lnTo>
                    <a:pt x="1" y="1579"/>
                  </a:lnTo>
                  <a:lnTo>
                    <a:pt x="95" y="1579"/>
                  </a:lnTo>
                  <a:lnTo>
                    <a:pt x="9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1429900" y="3151750"/>
              <a:ext cx="36150" cy="2375"/>
            </a:xfrm>
            <a:custGeom>
              <a:avLst/>
              <a:gdLst/>
              <a:ahLst/>
              <a:cxnLst/>
              <a:rect l="l" t="t" r="r" b="b"/>
              <a:pathLst>
                <a:path w="1446" h="95" extrusionOk="0">
                  <a:moveTo>
                    <a:pt x="0" y="1"/>
                  </a:moveTo>
                  <a:lnTo>
                    <a:pt x="0" y="95"/>
                  </a:lnTo>
                  <a:lnTo>
                    <a:pt x="1445" y="95"/>
                  </a:lnTo>
                  <a:lnTo>
                    <a:pt x="144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1429900" y="3170950"/>
              <a:ext cx="36150" cy="2450"/>
            </a:xfrm>
            <a:custGeom>
              <a:avLst/>
              <a:gdLst/>
              <a:ahLst/>
              <a:cxnLst/>
              <a:rect l="l" t="t" r="r" b="b"/>
              <a:pathLst>
                <a:path w="1446" h="98" extrusionOk="0">
                  <a:moveTo>
                    <a:pt x="0" y="1"/>
                  </a:moveTo>
                  <a:lnTo>
                    <a:pt x="0" y="98"/>
                  </a:lnTo>
                  <a:lnTo>
                    <a:pt x="1445" y="98"/>
                  </a:lnTo>
                  <a:lnTo>
                    <a:pt x="144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1446725" y="3151750"/>
              <a:ext cx="19325" cy="20600"/>
            </a:xfrm>
            <a:custGeom>
              <a:avLst/>
              <a:gdLst/>
              <a:ahLst/>
              <a:cxnLst/>
              <a:rect l="l" t="t" r="r" b="b"/>
              <a:pathLst>
                <a:path w="773" h="824" extrusionOk="0">
                  <a:moveTo>
                    <a:pt x="675" y="1"/>
                  </a:moveTo>
                  <a:lnTo>
                    <a:pt x="1" y="824"/>
                  </a:lnTo>
                  <a:lnTo>
                    <a:pt x="95" y="824"/>
                  </a:lnTo>
                  <a:lnTo>
                    <a:pt x="772"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1429900" y="3151750"/>
              <a:ext cx="19200" cy="20600"/>
            </a:xfrm>
            <a:custGeom>
              <a:avLst/>
              <a:gdLst/>
              <a:ahLst/>
              <a:cxnLst/>
              <a:rect l="l" t="t" r="r" b="b"/>
              <a:pathLst>
                <a:path w="768" h="824" extrusionOk="0">
                  <a:moveTo>
                    <a:pt x="0" y="1"/>
                  </a:moveTo>
                  <a:lnTo>
                    <a:pt x="674" y="824"/>
                  </a:lnTo>
                  <a:lnTo>
                    <a:pt x="768" y="824"/>
                  </a:lnTo>
                  <a:lnTo>
                    <a:pt x="94"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1446725" y="3172325"/>
              <a:ext cx="18250" cy="18900"/>
            </a:xfrm>
            <a:custGeom>
              <a:avLst/>
              <a:gdLst/>
              <a:ahLst/>
              <a:cxnLst/>
              <a:rect l="l" t="t" r="r" b="b"/>
              <a:pathLst>
                <a:path w="730" h="756" extrusionOk="0">
                  <a:moveTo>
                    <a:pt x="1" y="1"/>
                  </a:moveTo>
                  <a:lnTo>
                    <a:pt x="636" y="756"/>
                  </a:lnTo>
                  <a:lnTo>
                    <a:pt x="730" y="756"/>
                  </a:lnTo>
                  <a:lnTo>
                    <a:pt x="9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1430850" y="3172325"/>
              <a:ext cx="18250" cy="18900"/>
            </a:xfrm>
            <a:custGeom>
              <a:avLst/>
              <a:gdLst/>
              <a:ahLst/>
              <a:cxnLst/>
              <a:rect l="l" t="t" r="r" b="b"/>
              <a:pathLst>
                <a:path w="730" h="756" extrusionOk="0">
                  <a:moveTo>
                    <a:pt x="636" y="1"/>
                  </a:moveTo>
                  <a:lnTo>
                    <a:pt x="1" y="756"/>
                  </a:lnTo>
                  <a:lnTo>
                    <a:pt x="95" y="756"/>
                  </a:lnTo>
                  <a:lnTo>
                    <a:pt x="730"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1431175" y="3150700"/>
              <a:ext cx="2475" cy="40525"/>
            </a:xfrm>
            <a:custGeom>
              <a:avLst/>
              <a:gdLst/>
              <a:ahLst/>
              <a:cxnLst/>
              <a:rect l="l" t="t" r="r" b="b"/>
              <a:pathLst>
                <a:path w="99" h="1621" extrusionOk="0">
                  <a:moveTo>
                    <a:pt x="1" y="1"/>
                  </a:moveTo>
                  <a:lnTo>
                    <a:pt x="1" y="1621"/>
                  </a:lnTo>
                  <a:lnTo>
                    <a:pt x="98" y="1621"/>
                  </a:lnTo>
                  <a:lnTo>
                    <a:pt x="98"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1464625" y="3150700"/>
              <a:ext cx="2375" cy="40525"/>
            </a:xfrm>
            <a:custGeom>
              <a:avLst/>
              <a:gdLst/>
              <a:ahLst/>
              <a:cxnLst/>
              <a:rect l="l" t="t" r="r" b="b"/>
              <a:pathLst>
                <a:path w="95" h="1621" extrusionOk="0">
                  <a:moveTo>
                    <a:pt x="1" y="1"/>
                  </a:moveTo>
                  <a:lnTo>
                    <a:pt x="1" y="1621"/>
                  </a:lnTo>
                  <a:lnTo>
                    <a:pt x="95" y="1621"/>
                  </a:lnTo>
                  <a:lnTo>
                    <a:pt x="9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1448125" y="3150700"/>
              <a:ext cx="2050" cy="40525"/>
            </a:xfrm>
            <a:custGeom>
              <a:avLst/>
              <a:gdLst/>
              <a:ahLst/>
              <a:cxnLst/>
              <a:rect l="l" t="t" r="r" b="b"/>
              <a:pathLst>
                <a:path w="82" h="1621" extrusionOk="0">
                  <a:moveTo>
                    <a:pt x="0" y="1"/>
                  </a:moveTo>
                  <a:lnTo>
                    <a:pt x="0" y="1621"/>
                  </a:lnTo>
                  <a:lnTo>
                    <a:pt x="81" y="1621"/>
                  </a:lnTo>
                  <a:lnTo>
                    <a:pt x="81"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1431175" y="3150700"/>
              <a:ext cx="35825" cy="2450"/>
            </a:xfrm>
            <a:custGeom>
              <a:avLst/>
              <a:gdLst/>
              <a:ahLst/>
              <a:cxnLst/>
              <a:rect l="l" t="t" r="r" b="b"/>
              <a:pathLst>
                <a:path w="1433" h="98" extrusionOk="0">
                  <a:moveTo>
                    <a:pt x="1" y="1"/>
                  </a:moveTo>
                  <a:lnTo>
                    <a:pt x="1" y="98"/>
                  </a:lnTo>
                  <a:lnTo>
                    <a:pt x="1433" y="98"/>
                  </a:lnTo>
                  <a:lnTo>
                    <a:pt x="1433"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1431175" y="3169975"/>
              <a:ext cx="35825" cy="2375"/>
            </a:xfrm>
            <a:custGeom>
              <a:avLst/>
              <a:gdLst/>
              <a:ahLst/>
              <a:cxnLst/>
              <a:rect l="l" t="t" r="r" b="b"/>
              <a:pathLst>
                <a:path w="1433" h="95" extrusionOk="0">
                  <a:moveTo>
                    <a:pt x="1" y="1"/>
                  </a:moveTo>
                  <a:lnTo>
                    <a:pt x="1" y="95"/>
                  </a:lnTo>
                  <a:lnTo>
                    <a:pt x="1433" y="95"/>
                  </a:lnTo>
                  <a:lnTo>
                    <a:pt x="1433"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1448125" y="3150700"/>
              <a:ext cx="18875" cy="20275"/>
            </a:xfrm>
            <a:custGeom>
              <a:avLst/>
              <a:gdLst/>
              <a:ahLst/>
              <a:cxnLst/>
              <a:rect l="l" t="t" r="r" b="b"/>
              <a:pathLst>
                <a:path w="755" h="811" extrusionOk="0">
                  <a:moveTo>
                    <a:pt x="661" y="1"/>
                  </a:moveTo>
                  <a:lnTo>
                    <a:pt x="0" y="811"/>
                  </a:lnTo>
                  <a:lnTo>
                    <a:pt x="81" y="811"/>
                  </a:lnTo>
                  <a:lnTo>
                    <a:pt x="75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1431175" y="3150700"/>
              <a:ext cx="19000" cy="20275"/>
            </a:xfrm>
            <a:custGeom>
              <a:avLst/>
              <a:gdLst/>
              <a:ahLst/>
              <a:cxnLst/>
              <a:rect l="l" t="t" r="r" b="b"/>
              <a:pathLst>
                <a:path w="760" h="811" extrusionOk="0">
                  <a:moveTo>
                    <a:pt x="1" y="1"/>
                  </a:moveTo>
                  <a:lnTo>
                    <a:pt x="678" y="811"/>
                  </a:lnTo>
                  <a:lnTo>
                    <a:pt x="759" y="811"/>
                  </a:lnTo>
                  <a:lnTo>
                    <a:pt x="98"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1448125" y="3170950"/>
              <a:ext cx="18875" cy="20275"/>
            </a:xfrm>
            <a:custGeom>
              <a:avLst/>
              <a:gdLst/>
              <a:ahLst/>
              <a:cxnLst/>
              <a:rect l="l" t="t" r="r" b="b"/>
              <a:pathLst>
                <a:path w="755" h="811" extrusionOk="0">
                  <a:moveTo>
                    <a:pt x="0" y="1"/>
                  </a:moveTo>
                  <a:lnTo>
                    <a:pt x="661" y="811"/>
                  </a:lnTo>
                  <a:lnTo>
                    <a:pt x="755" y="811"/>
                  </a:lnTo>
                  <a:lnTo>
                    <a:pt x="81"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1431175" y="3170950"/>
              <a:ext cx="19000" cy="20275"/>
            </a:xfrm>
            <a:custGeom>
              <a:avLst/>
              <a:gdLst/>
              <a:ahLst/>
              <a:cxnLst/>
              <a:rect l="l" t="t" r="r" b="b"/>
              <a:pathLst>
                <a:path w="760" h="811" extrusionOk="0">
                  <a:moveTo>
                    <a:pt x="678" y="1"/>
                  </a:moveTo>
                  <a:lnTo>
                    <a:pt x="1" y="811"/>
                  </a:lnTo>
                  <a:lnTo>
                    <a:pt x="98" y="811"/>
                  </a:lnTo>
                  <a:lnTo>
                    <a:pt x="759"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1438300" y="3111575"/>
              <a:ext cx="21675" cy="24000"/>
            </a:xfrm>
            <a:custGeom>
              <a:avLst/>
              <a:gdLst/>
              <a:ahLst/>
              <a:cxnLst/>
              <a:rect l="l" t="t" r="r" b="b"/>
              <a:pathLst>
                <a:path w="867" h="960" extrusionOk="0">
                  <a:moveTo>
                    <a:pt x="1" y="1"/>
                  </a:moveTo>
                  <a:lnTo>
                    <a:pt x="1" y="960"/>
                  </a:lnTo>
                  <a:lnTo>
                    <a:pt x="866" y="960"/>
                  </a:lnTo>
                  <a:lnTo>
                    <a:pt x="866"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1437250" y="3134175"/>
              <a:ext cx="21650" cy="2050"/>
            </a:xfrm>
            <a:custGeom>
              <a:avLst/>
              <a:gdLst/>
              <a:ahLst/>
              <a:cxnLst/>
              <a:rect l="l" t="t" r="r" b="b"/>
              <a:pathLst>
                <a:path w="866" h="82" extrusionOk="0">
                  <a:moveTo>
                    <a:pt x="1" y="1"/>
                  </a:moveTo>
                  <a:lnTo>
                    <a:pt x="1" y="82"/>
                  </a:lnTo>
                  <a:lnTo>
                    <a:pt x="866" y="82"/>
                  </a:lnTo>
                  <a:lnTo>
                    <a:pt x="866"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1437250" y="3112625"/>
              <a:ext cx="21650" cy="2375"/>
            </a:xfrm>
            <a:custGeom>
              <a:avLst/>
              <a:gdLst/>
              <a:ahLst/>
              <a:cxnLst/>
              <a:rect l="l" t="t" r="r" b="b"/>
              <a:pathLst>
                <a:path w="866" h="95" extrusionOk="0">
                  <a:moveTo>
                    <a:pt x="1" y="1"/>
                  </a:moveTo>
                  <a:lnTo>
                    <a:pt x="1" y="95"/>
                  </a:lnTo>
                  <a:lnTo>
                    <a:pt x="866" y="95"/>
                  </a:lnTo>
                  <a:lnTo>
                    <a:pt x="866"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1437250" y="3112625"/>
              <a:ext cx="2475" cy="23600"/>
            </a:xfrm>
            <a:custGeom>
              <a:avLst/>
              <a:gdLst/>
              <a:ahLst/>
              <a:cxnLst/>
              <a:rect l="l" t="t" r="r" b="b"/>
              <a:pathLst>
                <a:path w="99" h="944" extrusionOk="0">
                  <a:moveTo>
                    <a:pt x="1" y="1"/>
                  </a:moveTo>
                  <a:lnTo>
                    <a:pt x="1" y="944"/>
                  </a:lnTo>
                  <a:lnTo>
                    <a:pt x="98" y="944"/>
                  </a:lnTo>
                  <a:lnTo>
                    <a:pt x="98"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1456525" y="3112625"/>
              <a:ext cx="2375" cy="23600"/>
            </a:xfrm>
            <a:custGeom>
              <a:avLst/>
              <a:gdLst/>
              <a:ahLst/>
              <a:cxnLst/>
              <a:rect l="l" t="t" r="r" b="b"/>
              <a:pathLst>
                <a:path w="95" h="944" extrusionOk="0">
                  <a:moveTo>
                    <a:pt x="1" y="1"/>
                  </a:moveTo>
                  <a:lnTo>
                    <a:pt x="1" y="944"/>
                  </a:lnTo>
                  <a:lnTo>
                    <a:pt x="95" y="944"/>
                  </a:lnTo>
                  <a:lnTo>
                    <a:pt x="9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1439700" y="3112625"/>
              <a:ext cx="16850" cy="23600"/>
            </a:xfrm>
            <a:custGeom>
              <a:avLst/>
              <a:gdLst/>
              <a:ahLst/>
              <a:cxnLst/>
              <a:rect l="l" t="t" r="r" b="b"/>
              <a:pathLst>
                <a:path w="674" h="944" extrusionOk="0">
                  <a:moveTo>
                    <a:pt x="0" y="1"/>
                  </a:moveTo>
                  <a:lnTo>
                    <a:pt x="0" y="95"/>
                  </a:lnTo>
                  <a:lnTo>
                    <a:pt x="674" y="944"/>
                  </a:lnTo>
                  <a:lnTo>
                    <a:pt x="674" y="863"/>
                  </a:lnTo>
                  <a:lnTo>
                    <a:pt x="0"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1439700" y="3112625"/>
              <a:ext cx="16850" cy="23600"/>
            </a:xfrm>
            <a:custGeom>
              <a:avLst/>
              <a:gdLst/>
              <a:ahLst/>
              <a:cxnLst/>
              <a:rect l="l" t="t" r="r" b="b"/>
              <a:pathLst>
                <a:path w="674" h="944" extrusionOk="0">
                  <a:moveTo>
                    <a:pt x="674" y="1"/>
                  </a:moveTo>
                  <a:lnTo>
                    <a:pt x="0" y="863"/>
                  </a:lnTo>
                  <a:lnTo>
                    <a:pt x="0" y="944"/>
                  </a:lnTo>
                  <a:lnTo>
                    <a:pt x="674" y="95"/>
                  </a:lnTo>
                  <a:lnTo>
                    <a:pt x="674"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1438300" y="3133200"/>
              <a:ext cx="21675" cy="2375"/>
            </a:xfrm>
            <a:custGeom>
              <a:avLst/>
              <a:gdLst/>
              <a:ahLst/>
              <a:cxnLst/>
              <a:rect l="l" t="t" r="r" b="b"/>
              <a:pathLst>
                <a:path w="867" h="95" extrusionOk="0">
                  <a:moveTo>
                    <a:pt x="1" y="1"/>
                  </a:moveTo>
                  <a:lnTo>
                    <a:pt x="1" y="95"/>
                  </a:lnTo>
                  <a:lnTo>
                    <a:pt x="866" y="95"/>
                  </a:lnTo>
                  <a:lnTo>
                    <a:pt x="866"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1438300" y="3111575"/>
              <a:ext cx="21675" cy="2375"/>
            </a:xfrm>
            <a:custGeom>
              <a:avLst/>
              <a:gdLst/>
              <a:ahLst/>
              <a:cxnLst/>
              <a:rect l="l" t="t" r="r" b="b"/>
              <a:pathLst>
                <a:path w="867" h="95" extrusionOk="0">
                  <a:moveTo>
                    <a:pt x="1" y="1"/>
                  </a:moveTo>
                  <a:lnTo>
                    <a:pt x="1" y="95"/>
                  </a:lnTo>
                  <a:lnTo>
                    <a:pt x="866" y="95"/>
                  </a:lnTo>
                  <a:lnTo>
                    <a:pt x="866"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1438300" y="3111575"/>
              <a:ext cx="2375" cy="24000"/>
            </a:xfrm>
            <a:custGeom>
              <a:avLst/>
              <a:gdLst/>
              <a:ahLst/>
              <a:cxnLst/>
              <a:rect l="l" t="t" r="r" b="b"/>
              <a:pathLst>
                <a:path w="95" h="960" extrusionOk="0">
                  <a:moveTo>
                    <a:pt x="1" y="1"/>
                  </a:moveTo>
                  <a:lnTo>
                    <a:pt x="1" y="960"/>
                  </a:lnTo>
                  <a:lnTo>
                    <a:pt x="95" y="960"/>
                  </a:lnTo>
                  <a:lnTo>
                    <a:pt x="9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1457500" y="3111575"/>
              <a:ext cx="2475" cy="24000"/>
            </a:xfrm>
            <a:custGeom>
              <a:avLst/>
              <a:gdLst/>
              <a:ahLst/>
              <a:cxnLst/>
              <a:rect l="l" t="t" r="r" b="b"/>
              <a:pathLst>
                <a:path w="99" h="960" extrusionOk="0">
                  <a:moveTo>
                    <a:pt x="1" y="1"/>
                  </a:moveTo>
                  <a:lnTo>
                    <a:pt x="1" y="960"/>
                  </a:lnTo>
                  <a:lnTo>
                    <a:pt x="98" y="960"/>
                  </a:lnTo>
                  <a:lnTo>
                    <a:pt x="98"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1440650" y="3111575"/>
              <a:ext cx="16875" cy="24000"/>
            </a:xfrm>
            <a:custGeom>
              <a:avLst/>
              <a:gdLst/>
              <a:ahLst/>
              <a:cxnLst/>
              <a:rect l="l" t="t" r="r" b="b"/>
              <a:pathLst>
                <a:path w="675" h="960" extrusionOk="0">
                  <a:moveTo>
                    <a:pt x="1" y="1"/>
                  </a:moveTo>
                  <a:lnTo>
                    <a:pt x="1" y="95"/>
                  </a:lnTo>
                  <a:lnTo>
                    <a:pt x="675" y="960"/>
                  </a:lnTo>
                  <a:lnTo>
                    <a:pt x="675" y="866"/>
                  </a:lnTo>
                  <a:lnTo>
                    <a:pt x="1"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1440650" y="3111575"/>
              <a:ext cx="16875" cy="24000"/>
            </a:xfrm>
            <a:custGeom>
              <a:avLst/>
              <a:gdLst/>
              <a:ahLst/>
              <a:cxnLst/>
              <a:rect l="l" t="t" r="r" b="b"/>
              <a:pathLst>
                <a:path w="675" h="960" extrusionOk="0">
                  <a:moveTo>
                    <a:pt x="675" y="1"/>
                  </a:moveTo>
                  <a:lnTo>
                    <a:pt x="1" y="866"/>
                  </a:lnTo>
                  <a:lnTo>
                    <a:pt x="1" y="960"/>
                  </a:lnTo>
                  <a:lnTo>
                    <a:pt x="675" y="95"/>
                  </a:lnTo>
                  <a:lnTo>
                    <a:pt x="67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1347825" y="3161875"/>
              <a:ext cx="14525" cy="15175"/>
            </a:xfrm>
            <a:custGeom>
              <a:avLst/>
              <a:gdLst/>
              <a:ahLst/>
              <a:cxnLst/>
              <a:rect l="l" t="t" r="r" b="b"/>
              <a:pathLst>
                <a:path w="581" h="607" extrusionOk="0">
                  <a:moveTo>
                    <a:pt x="1" y="1"/>
                  </a:moveTo>
                  <a:lnTo>
                    <a:pt x="1" y="607"/>
                  </a:lnTo>
                  <a:lnTo>
                    <a:pt x="581" y="607"/>
                  </a:lnTo>
                  <a:lnTo>
                    <a:pt x="581" y="1"/>
                  </a:lnTo>
                  <a:close/>
                </a:path>
              </a:pathLst>
            </a:custGeom>
            <a:solidFill>
              <a:srgbClr val="9C4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1347175" y="3176050"/>
              <a:ext cx="14525" cy="1725"/>
            </a:xfrm>
            <a:custGeom>
              <a:avLst/>
              <a:gdLst/>
              <a:ahLst/>
              <a:cxnLst/>
              <a:rect l="l" t="t" r="r" b="b"/>
              <a:pathLst>
                <a:path w="581" h="69" extrusionOk="0">
                  <a:moveTo>
                    <a:pt x="1" y="1"/>
                  </a:moveTo>
                  <a:lnTo>
                    <a:pt x="1" y="69"/>
                  </a:lnTo>
                  <a:lnTo>
                    <a:pt x="581" y="69"/>
                  </a:lnTo>
                  <a:lnTo>
                    <a:pt x="581"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1347175" y="3162525"/>
              <a:ext cx="14525" cy="2050"/>
            </a:xfrm>
            <a:custGeom>
              <a:avLst/>
              <a:gdLst/>
              <a:ahLst/>
              <a:cxnLst/>
              <a:rect l="l" t="t" r="r" b="b"/>
              <a:pathLst>
                <a:path w="581" h="82" extrusionOk="0">
                  <a:moveTo>
                    <a:pt x="1" y="1"/>
                  </a:moveTo>
                  <a:lnTo>
                    <a:pt x="1" y="82"/>
                  </a:lnTo>
                  <a:lnTo>
                    <a:pt x="581" y="82"/>
                  </a:lnTo>
                  <a:lnTo>
                    <a:pt x="581"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1347175" y="3162525"/>
              <a:ext cx="1750" cy="15250"/>
            </a:xfrm>
            <a:custGeom>
              <a:avLst/>
              <a:gdLst/>
              <a:ahLst/>
              <a:cxnLst/>
              <a:rect l="l" t="t" r="r" b="b"/>
              <a:pathLst>
                <a:path w="70" h="610" extrusionOk="0">
                  <a:moveTo>
                    <a:pt x="1" y="1"/>
                  </a:moveTo>
                  <a:lnTo>
                    <a:pt x="1" y="610"/>
                  </a:lnTo>
                  <a:lnTo>
                    <a:pt x="69" y="610"/>
                  </a:lnTo>
                  <a:lnTo>
                    <a:pt x="69"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1359975" y="3163575"/>
              <a:ext cx="1725" cy="14200"/>
            </a:xfrm>
            <a:custGeom>
              <a:avLst/>
              <a:gdLst/>
              <a:ahLst/>
              <a:cxnLst/>
              <a:rect l="l" t="t" r="r" b="b"/>
              <a:pathLst>
                <a:path w="69" h="568" extrusionOk="0">
                  <a:moveTo>
                    <a:pt x="1" y="1"/>
                  </a:moveTo>
                  <a:lnTo>
                    <a:pt x="1" y="568"/>
                  </a:lnTo>
                  <a:lnTo>
                    <a:pt x="69" y="568"/>
                  </a:lnTo>
                  <a:lnTo>
                    <a:pt x="69"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1347825" y="3175400"/>
              <a:ext cx="14525" cy="1650"/>
            </a:xfrm>
            <a:custGeom>
              <a:avLst/>
              <a:gdLst/>
              <a:ahLst/>
              <a:cxnLst/>
              <a:rect l="l" t="t" r="r" b="b"/>
              <a:pathLst>
                <a:path w="581" h="66" extrusionOk="0">
                  <a:moveTo>
                    <a:pt x="1" y="1"/>
                  </a:moveTo>
                  <a:lnTo>
                    <a:pt x="1" y="66"/>
                  </a:lnTo>
                  <a:lnTo>
                    <a:pt x="581" y="66"/>
                  </a:lnTo>
                  <a:lnTo>
                    <a:pt x="581"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1347825" y="3161875"/>
              <a:ext cx="14525" cy="1725"/>
            </a:xfrm>
            <a:custGeom>
              <a:avLst/>
              <a:gdLst/>
              <a:ahLst/>
              <a:cxnLst/>
              <a:rect l="l" t="t" r="r" b="b"/>
              <a:pathLst>
                <a:path w="581" h="69" extrusionOk="0">
                  <a:moveTo>
                    <a:pt x="1" y="1"/>
                  </a:moveTo>
                  <a:lnTo>
                    <a:pt x="1" y="69"/>
                  </a:lnTo>
                  <a:lnTo>
                    <a:pt x="581" y="69"/>
                  </a:lnTo>
                  <a:lnTo>
                    <a:pt x="581"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1347825" y="3161875"/>
              <a:ext cx="1725" cy="15175"/>
            </a:xfrm>
            <a:custGeom>
              <a:avLst/>
              <a:gdLst/>
              <a:ahLst/>
              <a:cxnLst/>
              <a:rect l="l" t="t" r="r" b="b"/>
              <a:pathLst>
                <a:path w="69" h="607" extrusionOk="0">
                  <a:moveTo>
                    <a:pt x="1" y="1"/>
                  </a:moveTo>
                  <a:lnTo>
                    <a:pt x="1" y="607"/>
                  </a:lnTo>
                  <a:lnTo>
                    <a:pt x="69" y="607"/>
                  </a:lnTo>
                  <a:lnTo>
                    <a:pt x="69"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1360725" y="3161875"/>
              <a:ext cx="1625" cy="15175"/>
            </a:xfrm>
            <a:custGeom>
              <a:avLst/>
              <a:gdLst/>
              <a:ahLst/>
              <a:cxnLst/>
              <a:rect l="l" t="t" r="r" b="b"/>
              <a:pathLst>
                <a:path w="65" h="607" extrusionOk="0">
                  <a:moveTo>
                    <a:pt x="0" y="1"/>
                  </a:moveTo>
                  <a:lnTo>
                    <a:pt x="0" y="607"/>
                  </a:lnTo>
                  <a:lnTo>
                    <a:pt x="65" y="607"/>
                  </a:lnTo>
                  <a:lnTo>
                    <a:pt x="6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1360725" y="3161875"/>
              <a:ext cx="14525" cy="15175"/>
            </a:xfrm>
            <a:custGeom>
              <a:avLst/>
              <a:gdLst/>
              <a:ahLst/>
              <a:cxnLst/>
              <a:rect l="l" t="t" r="r" b="b"/>
              <a:pathLst>
                <a:path w="581" h="607" extrusionOk="0">
                  <a:moveTo>
                    <a:pt x="0" y="1"/>
                  </a:moveTo>
                  <a:lnTo>
                    <a:pt x="0" y="607"/>
                  </a:lnTo>
                  <a:lnTo>
                    <a:pt x="580" y="607"/>
                  </a:lnTo>
                  <a:lnTo>
                    <a:pt x="580" y="1"/>
                  </a:lnTo>
                  <a:close/>
                </a:path>
              </a:pathLst>
            </a:custGeom>
            <a:solidFill>
              <a:srgbClr val="9C4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1360725" y="3176050"/>
              <a:ext cx="13775" cy="1725"/>
            </a:xfrm>
            <a:custGeom>
              <a:avLst/>
              <a:gdLst/>
              <a:ahLst/>
              <a:cxnLst/>
              <a:rect l="l" t="t" r="r" b="b"/>
              <a:pathLst>
                <a:path w="551" h="69" extrusionOk="0">
                  <a:moveTo>
                    <a:pt x="0" y="1"/>
                  </a:moveTo>
                  <a:lnTo>
                    <a:pt x="0" y="69"/>
                  </a:lnTo>
                  <a:lnTo>
                    <a:pt x="551" y="69"/>
                  </a:lnTo>
                  <a:lnTo>
                    <a:pt x="551"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1360725" y="3162525"/>
              <a:ext cx="13775" cy="2050"/>
            </a:xfrm>
            <a:custGeom>
              <a:avLst/>
              <a:gdLst/>
              <a:ahLst/>
              <a:cxnLst/>
              <a:rect l="l" t="t" r="r" b="b"/>
              <a:pathLst>
                <a:path w="551" h="82" extrusionOk="0">
                  <a:moveTo>
                    <a:pt x="0" y="1"/>
                  </a:moveTo>
                  <a:lnTo>
                    <a:pt x="0" y="82"/>
                  </a:lnTo>
                  <a:lnTo>
                    <a:pt x="551" y="82"/>
                  </a:lnTo>
                  <a:lnTo>
                    <a:pt x="551"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1372875" y="3162525"/>
              <a:ext cx="1625" cy="15250"/>
            </a:xfrm>
            <a:custGeom>
              <a:avLst/>
              <a:gdLst/>
              <a:ahLst/>
              <a:cxnLst/>
              <a:rect l="l" t="t" r="r" b="b"/>
              <a:pathLst>
                <a:path w="65" h="610" extrusionOk="0">
                  <a:moveTo>
                    <a:pt x="0" y="1"/>
                  </a:moveTo>
                  <a:lnTo>
                    <a:pt x="0" y="610"/>
                  </a:lnTo>
                  <a:lnTo>
                    <a:pt x="65" y="610"/>
                  </a:lnTo>
                  <a:lnTo>
                    <a:pt x="6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1360725" y="3175400"/>
              <a:ext cx="14525" cy="1650"/>
            </a:xfrm>
            <a:custGeom>
              <a:avLst/>
              <a:gdLst/>
              <a:ahLst/>
              <a:cxnLst/>
              <a:rect l="l" t="t" r="r" b="b"/>
              <a:pathLst>
                <a:path w="581" h="66" extrusionOk="0">
                  <a:moveTo>
                    <a:pt x="0" y="1"/>
                  </a:moveTo>
                  <a:lnTo>
                    <a:pt x="0" y="66"/>
                  </a:lnTo>
                  <a:lnTo>
                    <a:pt x="580" y="66"/>
                  </a:lnTo>
                  <a:lnTo>
                    <a:pt x="580"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1360725" y="3161875"/>
              <a:ext cx="14525" cy="1725"/>
            </a:xfrm>
            <a:custGeom>
              <a:avLst/>
              <a:gdLst/>
              <a:ahLst/>
              <a:cxnLst/>
              <a:rect l="l" t="t" r="r" b="b"/>
              <a:pathLst>
                <a:path w="581" h="69" extrusionOk="0">
                  <a:moveTo>
                    <a:pt x="0" y="1"/>
                  </a:moveTo>
                  <a:lnTo>
                    <a:pt x="0" y="69"/>
                  </a:lnTo>
                  <a:lnTo>
                    <a:pt x="580" y="69"/>
                  </a:lnTo>
                  <a:lnTo>
                    <a:pt x="580"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1360725" y="3161875"/>
              <a:ext cx="1625" cy="15175"/>
            </a:xfrm>
            <a:custGeom>
              <a:avLst/>
              <a:gdLst/>
              <a:ahLst/>
              <a:cxnLst/>
              <a:rect l="l" t="t" r="r" b="b"/>
              <a:pathLst>
                <a:path w="65" h="607" extrusionOk="0">
                  <a:moveTo>
                    <a:pt x="0" y="1"/>
                  </a:moveTo>
                  <a:lnTo>
                    <a:pt x="0" y="607"/>
                  </a:lnTo>
                  <a:lnTo>
                    <a:pt x="65" y="607"/>
                  </a:lnTo>
                  <a:lnTo>
                    <a:pt x="6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1373500" y="3161875"/>
              <a:ext cx="1750" cy="15175"/>
            </a:xfrm>
            <a:custGeom>
              <a:avLst/>
              <a:gdLst/>
              <a:ahLst/>
              <a:cxnLst/>
              <a:rect l="l" t="t" r="r" b="b"/>
              <a:pathLst>
                <a:path w="70" h="607" extrusionOk="0">
                  <a:moveTo>
                    <a:pt x="1" y="1"/>
                  </a:moveTo>
                  <a:lnTo>
                    <a:pt x="1" y="607"/>
                  </a:lnTo>
                  <a:lnTo>
                    <a:pt x="69" y="607"/>
                  </a:lnTo>
                  <a:lnTo>
                    <a:pt x="69"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6" name="Google Shape;176;p2"/>
          <p:cNvGrpSpPr/>
          <p:nvPr/>
        </p:nvGrpSpPr>
        <p:grpSpPr>
          <a:xfrm>
            <a:off x="1877374" y="3335323"/>
            <a:ext cx="227817" cy="1042223"/>
            <a:chOff x="1093750" y="2975250"/>
            <a:chExt cx="48625" cy="222450"/>
          </a:xfrm>
        </p:grpSpPr>
        <p:sp>
          <p:nvSpPr>
            <p:cNvPr id="177" name="Google Shape;177;p2"/>
            <p:cNvSpPr/>
            <p:nvPr/>
          </p:nvSpPr>
          <p:spPr>
            <a:xfrm>
              <a:off x="1098125" y="3024825"/>
              <a:ext cx="40200" cy="172150"/>
            </a:xfrm>
            <a:custGeom>
              <a:avLst/>
              <a:gdLst/>
              <a:ahLst/>
              <a:cxnLst/>
              <a:rect l="l" t="t" r="r" b="b"/>
              <a:pathLst>
                <a:path w="1608" h="6886" extrusionOk="0">
                  <a:moveTo>
                    <a:pt x="567" y="1"/>
                  </a:moveTo>
                  <a:cubicBezTo>
                    <a:pt x="554" y="1"/>
                    <a:pt x="541" y="14"/>
                    <a:pt x="541" y="30"/>
                  </a:cubicBezTo>
                  <a:lnTo>
                    <a:pt x="0" y="6860"/>
                  </a:lnTo>
                  <a:cubicBezTo>
                    <a:pt x="0" y="6873"/>
                    <a:pt x="13" y="6886"/>
                    <a:pt x="26" y="6886"/>
                  </a:cubicBezTo>
                  <a:cubicBezTo>
                    <a:pt x="39" y="6886"/>
                    <a:pt x="55" y="6886"/>
                    <a:pt x="55" y="6873"/>
                  </a:cubicBezTo>
                  <a:lnTo>
                    <a:pt x="593" y="56"/>
                  </a:lnTo>
                  <a:lnTo>
                    <a:pt x="1011" y="56"/>
                  </a:lnTo>
                  <a:lnTo>
                    <a:pt x="1552" y="6873"/>
                  </a:lnTo>
                  <a:cubicBezTo>
                    <a:pt x="1552" y="6886"/>
                    <a:pt x="1552" y="6886"/>
                    <a:pt x="1578" y="6886"/>
                  </a:cubicBezTo>
                  <a:cubicBezTo>
                    <a:pt x="1594" y="6886"/>
                    <a:pt x="1607" y="6873"/>
                    <a:pt x="1594" y="6860"/>
                  </a:cubicBezTo>
                  <a:lnTo>
                    <a:pt x="1053" y="30"/>
                  </a:lnTo>
                  <a:cubicBezTo>
                    <a:pt x="1053" y="14"/>
                    <a:pt x="1053" y="1"/>
                    <a:pt x="104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1097475" y="3024175"/>
              <a:ext cx="41475" cy="173525"/>
            </a:xfrm>
            <a:custGeom>
              <a:avLst/>
              <a:gdLst/>
              <a:ahLst/>
              <a:cxnLst/>
              <a:rect l="l" t="t" r="r" b="b"/>
              <a:pathLst>
                <a:path w="1659" h="6941" extrusionOk="0">
                  <a:moveTo>
                    <a:pt x="593" y="1"/>
                  </a:moveTo>
                  <a:cubicBezTo>
                    <a:pt x="567" y="1"/>
                    <a:pt x="538" y="27"/>
                    <a:pt x="538" y="56"/>
                  </a:cubicBezTo>
                  <a:lnTo>
                    <a:pt x="0" y="6886"/>
                  </a:lnTo>
                  <a:cubicBezTo>
                    <a:pt x="0" y="6899"/>
                    <a:pt x="0" y="6912"/>
                    <a:pt x="13" y="6925"/>
                  </a:cubicBezTo>
                  <a:cubicBezTo>
                    <a:pt x="26" y="6941"/>
                    <a:pt x="26" y="6941"/>
                    <a:pt x="52" y="6941"/>
                  </a:cubicBezTo>
                  <a:cubicBezTo>
                    <a:pt x="81" y="6941"/>
                    <a:pt x="107" y="6925"/>
                    <a:pt x="107" y="6899"/>
                  </a:cubicBezTo>
                  <a:lnTo>
                    <a:pt x="648" y="108"/>
                  </a:lnTo>
                  <a:lnTo>
                    <a:pt x="1011" y="108"/>
                  </a:lnTo>
                  <a:lnTo>
                    <a:pt x="1552" y="6899"/>
                  </a:lnTo>
                  <a:cubicBezTo>
                    <a:pt x="1552" y="6925"/>
                    <a:pt x="1565" y="6941"/>
                    <a:pt x="1604" y="6941"/>
                  </a:cubicBezTo>
                  <a:cubicBezTo>
                    <a:pt x="1620" y="6941"/>
                    <a:pt x="1633" y="6941"/>
                    <a:pt x="1646" y="6925"/>
                  </a:cubicBezTo>
                  <a:cubicBezTo>
                    <a:pt x="1646" y="6912"/>
                    <a:pt x="1659" y="6899"/>
                    <a:pt x="1646" y="6886"/>
                  </a:cubicBezTo>
                  <a:lnTo>
                    <a:pt x="1105" y="56"/>
                  </a:lnTo>
                  <a:cubicBezTo>
                    <a:pt x="1105" y="27"/>
                    <a:pt x="1092" y="1"/>
                    <a:pt x="1066"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1107600" y="3024825"/>
              <a:ext cx="20900" cy="52025"/>
            </a:xfrm>
            <a:custGeom>
              <a:avLst/>
              <a:gdLst/>
              <a:ahLst/>
              <a:cxnLst/>
              <a:rect l="l" t="t" r="r" b="b"/>
              <a:pathLst>
                <a:path w="836" h="2081" extrusionOk="0">
                  <a:moveTo>
                    <a:pt x="418" y="487"/>
                  </a:moveTo>
                  <a:lnTo>
                    <a:pt x="700" y="960"/>
                  </a:lnTo>
                  <a:lnTo>
                    <a:pt x="418" y="1391"/>
                  </a:lnTo>
                  <a:lnTo>
                    <a:pt x="146" y="960"/>
                  </a:lnTo>
                  <a:lnTo>
                    <a:pt x="418" y="487"/>
                  </a:lnTo>
                  <a:close/>
                  <a:moveTo>
                    <a:pt x="418" y="1488"/>
                  </a:moveTo>
                  <a:lnTo>
                    <a:pt x="768" y="2026"/>
                  </a:lnTo>
                  <a:lnTo>
                    <a:pt x="81" y="2026"/>
                  </a:lnTo>
                  <a:lnTo>
                    <a:pt x="418" y="1488"/>
                  </a:lnTo>
                  <a:close/>
                  <a:moveTo>
                    <a:pt x="175" y="1"/>
                  </a:moveTo>
                  <a:cubicBezTo>
                    <a:pt x="162" y="14"/>
                    <a:pt x="162" y="30"/>
                    <a:pt x="162" y="43"/>
                  </a:cubicBezTo>
                  <a:lnTo>
                    <a:pt x="389" y="435"/>
                  </a:lnTo>
                  <a:lnTo>
                    <a:pt x="94" y="947"/>
                  </a:lnTo>
                  <a:cubicBezTo>
                    <a:pt x="81" y="947"/>
                    <a:pt x="81" y="960"/>
                    <a:pt x="94" y="973"/>
                  </a:cubicBezTo>
                  <a:lnTo>
                    <a:pt x="389" y="1433"/>
                  </a:lnTo>
                  <a:lnTo>
                    <a:pt x="0" y="2039"/>
                  </a:lnTo>
                  <a:lnTo>
                    <a:pt x="0" y="2068"/>
                  </a:lnTo>
                  <a:cubicBezTo>
                    <a:pt x="13" y="2081"/>
                    <a:pt x="13" y="2081"/>
                    <a:pt x="26" y="2081"/>
                  </a:cubicBezTo>
                  <a:lnTo>
                    <a:pt x="810" y="2081"/>
                  </a:lnTo>
                  <a:cubicBezTo>
                    <a:pt x="823" y="2081"/>
                    <a:pt x="836" y="2081"/>
                    <a:pt x="836" y="2068"/>
                  </a:cubicBezTo>
                  <a:lnTo>
                    <a:pt x="836" y="2039"/>
                  </a:lnTo>
                  <a:lnTo>
                    <a:pt x="457" y="1433"/>
                  </a:lnTo>
                  <a:lnTo>
                    <a:pt x="755" y="973"/>
                  </a:lnTo>
                  <a:lnTo>
                    <a:pt x="755" y="947"/>
                  </a:lnTo>
                  <a:lnTo>
                    <a:pt x="457" y="435"/>
                  </a:lnTo>
                  <a:lnTo>
                    <a:pt x="674" y="43"/>
                  </a:lnTo>
                  <a:cubicBezTo>
                    <a:pt x="687" y="30"/>
                    <a:pt x="674" y="14"/>
                    <a:pt x="674" y="1"/>
                  </a:cubicBezTo>
                  <a:cubicBezTo>
                    <a:pt x="661" y="1"/>
                    <a:pt x="632" y="1"/>
                    <a:pt x="632" y="14"/>
                  </a:cubicBezTo>
                  <a:lnTo>
                    <a:pt x="418" y="380"/>
                  </a:lnTo>
                  <a:lnTo>
                    <a:pt x="214" y="14"/>
                  </a:lnTo>
                  <a:cubicBezTo>
                    <a:pt x="201" y="1"/>
                    <a:pt x="188" y="1"/>
                    <a:pt x="175"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1106850" y="3024150"/>
              <a:ext cx="22625" cy="53350"/>
            </a:xfrm>
            <a:custGeom>
              <a:avLst/>
              <a:gdLst/>
              <a:ahLst/>
              <a:cxnLst/>
              <a:rect l="l" t="t" r="r" b="b"/>
              <a:pathLst>
                <a:path w="905" h="2134" extrusionOk="0">
                  <a:moveTo>
                    <a:pt x="448" y="569"/>
                  </a:moveTo>
                  <a:lnTo>
                    <a:pt x="691" y="987"/>
                  </a:lnTo>
                  <a:lnTo>
                    <a:pt x="448" y="1366"/>
                  </a:lnTo>
                  <a:lnTo>
                    <a:pt x="205" y="987"/>
                  </a:lnTo>
                  <a:lnTo>
                    <a:pt x="448" y="569"/>
                  </a:lnTo>
                  <a:close/>
                  <a:moveTo>
                    <a:pt x="448" y="1567"/>
                  </a:moveTo>
                  <a:lnTo>
                    <a:pt x="743" y="2027"/>
                  </a:lnTo>
                  <a:lnTo>
                    <a:pt x="150" y="2027"/>
                  </a:lnTo>
                  <a:lnTo>
                    <a:pt x="448" y="1567"/>
                  </a:lnTo>
                  <a:close/>
                  <a:moveTo>
                    <a:pt x="683" y="1"/>
                  </a:moveTo>
                  <a:cubicBezTo>
                    <a:pt x="663" y="1"/>
                    <a:pt x="644" y="12"/>
                    <a:pt x="636" y="28"/>
                  </a:cubicBezTo>
                  <a:lnTo>
                    <a:pt x="448" y="352"/>
                  </a:lnTo>
                  <a:lnTo>
                    <a:pt x="257" y="28"/>
                  </a:lnTo>
                  <a:cubicBezTo>
                    <a:pt x="249" y="13"/>
                    <a:pt x="237" y="6"/>
                    <a:pt x="223" y="6"/>
                  </a:cubicBezTo>
                  <a:cubicBezTo>
                    <a:pt x="214" y="6"/>
                    <a:pt x="203" y="10"/>
                    <a:pt x="192" y="15"/>
                  </a:cubicBezTo>
                  <a:cubicBezTo>
                    <a:pt x="176" y="15"/>
                    <a:pt x="163" y="28"/>
                    <a:pt x="163" y="41"/>
                  </a:cubicBezTo>
                  <a:lnTo>
                    <a:pt x="163" y="83"/>
                  </a:lnTo>
                  <a:lnTo>
                    <a:pt x="393" y="462"/>
                  </a:lnTo>
                  <a:lnTo>
                    <a:pt x="95" y="961"/>
                  </a:lnTo>
                  <a:cubicBezTo>
                    <a:pt x="82" y="974"/>
                    <a:pt x="82" y="987"/>
                    <a:pt x="95" y="1013"/>
                  </a:cubicBezTo>
                  <a:lnTo>
                    <a:pt x="380" y="1460"/>
                  </a:lnTo>
                  <a:lnTo>
                    <a:pt x="14" y="2053"/>
                  </a:lnTo>
                  <a:cubicBezTo>
                    <a:pt x="1" y="2066"/>
                    <a:pt x="1" y="2095"/>
                    <a:pt x="1" y="2108"/>
                  </a:cubicBezTo>
                  <a:cubicBezTo>
                    <a:pt x="14" y="2134"/>
                    <a:pt x="43" y="2134"/>
                    <a:pt x="56" y="2134"/>
                  </a:cubicBezTo>
                  <a:lnTo>
                    <a:pt x="840" y="2134"/>
                  </a:lnTo>
                  <a:cubicBezTo>
                    <a:pt x="866" y="2134"/>
                    <a:pt x="879" y="2134"/>
                    <a:pt x="892" y="2108"/>
                  </a:cubicBezTo>
                  <a:cubicBezTo>
                    <a:pt x="905" y="2095"/>
                    <a:pt x="905" y="2066"/>
                    <a:pt x="892" y="2053"/>
                  </a:cubicBezTo>
                  <a:lnTo>
                    <a:pt x="516" y="1460"/>
                  </a:lnTo>
                  <a:lnTo>
                    <a:pt x="798" y="1013"/>
                  </a:lnTo>
                  <a:cubicBezTo>
                    <a:pt x="811" y="987"/>
                    <a:pt x="811" y="974"/>
                    <a:pt x="798" y="961"/>
                  </a:cubicBezTo>
                  <a:lnTo>
                    <a:pt x="516" y="462"/>
                  </a:lnTo>
                  <a:lnTo>
                    <a:pt x="730" y="83"/>
                  </a:lnTo>
                  <a:cubicBezTo>
                    <a:pt x="730" y="70"/>
                    <a:pt x="743" y="57"/>
                    <a:pt x="730" y="41"/>
                  </a:cubicBezTo>
                  <a:cubicBezTo>
                    <a:pt x="730" y="28"/>
                    <a:pt x="717" y="15"/>
                    <a:pt x="717" y="15"/>
                  </a:cubicBezTo>
                  <a:cubicBezTo>
                    <a:pt x="707" y="5"/>
                    <a:pt x="695" y="1"/>
                    <a:pt x="683"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1104500" y="3075550"/>
              <a:ext cx="24325" cy="38725"/>
            </a:xfrm>
            <a:custGeom>
              <a:avLst/>
              <a:gdLst/>
              <a:ahLst/>
              <a:cxnLst/>
              <a:rect l="l" t="t" r="r" b="b"/>
              <a:pathLst>
                <a:path w="973" h="1549" extrusionOk="0">
                  <a:moveTo>
                    <a:pt x="928" y="0"/>
                  </a:moveTo>
                  <a:cubicBezTo>
                    <a:pt x="922" y="0"/>
                    <a:pt x="918" y="3"/>
                    <a:pt x="918" y="10"/>
                  </a:cubicBezTo>
                  <a:lnTo>
                    <a:pt x="14" y="1510"/>
                  </a:lnTo>
                  <a:cubicBezTo>
                    <a:pt x="1" y="1523"/>
                    <a:pt x="1" y="1536"/>
                    <a:pt x="14" y="1549"/>
                  </a:cubicBezTo>
                  <a:lnTo>
                    <a:pt x="27" y="1549"/>
                  </a:lnTo>
                  <a:cubicBezTo>
                    <a:pt x="43" y="1549"/>
                    <a:pt x="56" y="1549"/>
                    <a:pt x="56" y="1536"/>
                  </a:cubicBezTo>
                  <a:lnTo>
                    <a:pt x="960" y="39"/>
                  </a:lnTo>
                  <a:cubicBezTo>
                    <a:pt x="973" y="26"/>
                    <a:pt x="960" y="10"/>
                    <a:pt x="947" y="10"/>
                  </a:cubicBezTo>
                  <a:cubicBezTo>
                    <a:pt x="941" y="3"/>
                    <a:pt x="933" y="0"/>
                    <a:pt x="928"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1103875" y="3074925"/>
              <a:ext cx="25600" cy="40075"/>
            </a:xfrm>
            <a:custGeom>
              <a:avLst/>
              <a:gdLst/>
              <a:ahLst/>
              <a:cxnLst/>
              <a:rect l="l" t="t" r="r" b="b"/>
              <a:pathLst>
                <a:path w="1024" h="1603" extrusionOk="0">
                  <a:moveTo>
                    <a:pt x="958" y="0"/>
                  </a:moveTo>
                  <a:cubicBezTo>
                    <a:pt x="942" y="0"/>
                    <a:pt x="925" y="7"/>
                    <a:pt x="917" y="22"/>
                  </a:cubicBezTo>
                  <a:lnTo>
                    <a:pt x="13" y="1522"/>
                  </a:lnTo>
                  <a:cubicBezTo>
                    <a:pt x="0" y="1548"/>
                    <a:pt x="0" y="1574"/>
                    <a:pt x="26" y="1590"/>
                  </a:cubicBezTo>
                  <a:cubicBezTo>
                    <a:pt x="39" y="1603"/>
                    <a:pt x="52" y="1603"/>
                    <a:pt x="52" y="1603"/>
                  </a:cubicBezTo>
                  <a:cubicBezTo>
                    <a:pt x="81" y="1603"/>
                    <a:pt x="94" y="1590"/>
                    <a:pt x="107" y="1574"/>
                  </a:cubicBezTo>
                  <a:lnTo>
                    <a:pt x="1011" y="77"/>
                  </a:lnTo>
                  <a:cubicBezTo>
                    <a:pt x="1024" y="51"/>
                    <a:pt x="1011" y="22"/>
                    <a:pt x="985" y="9"/>
                  </a:cubicBezTo>
                  <a:cubicBezTo>
                    <a:pt x="980" y="4"/>
                    <a:pt x="969" y="0"/>
                    <a:pt x="958"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1101100" y="3075550"/>
              <a:ext cx="34125" cy="82625"/>
            </a:xfrm>
            <a:custGeom>
              <a:avLst/>
              <a:gdLst/>
              <a:ahLst/>
              <a:cxnLst/>
              <a:rect l="l" t="t" r="r" b="b"/>
              <a:pathLst>
                <a:path w="1365" h="3305" extrusionOk="0">
                  <a:moveTo>
                    <a:pt x="1135" y="1549"/>
                  </a:moveTo>
                  <a:lnTo>
                    <a:pt x="678" y="2252"/>
                  </a:lnTo>
                  <a:lnTo>
                    <a:pt x="218" y="1549"/>
                  </a:lnTo>
                  <a:close/>
                  <a:moveTo>
                    <a:pt x="678" y="2346"/>
                  </a:moveTo>
                  <a:lnTo>
                    <a:pt x="1284" y="3250"/>
                  </a:lnTo>
                  <a:lnTo>
                    <a:pt x="82" y="3250"/>
                  </a:lnTo>
                  <a:lnTo>
                    <a:pt x="678" y="2346"/>
                  </a:lnTo>
                  <a:close/>
                  <a:moveTo>
                    <a:pt x="292" y="0"/>
                  </a:moveTo>
                  <a:cubicBezTo>
                    <a:pt x="286" y="0"/>
                    <a:pt x="280" y="3"/>
                    <a:pt x="273" y="10"/>
                  </a:cubicBezTo>
                  <a:cubicBezTo>
                    <a:pt x="260" y="10"/>
                    <a:pt x="260" y="26"/>
                    <a:pt x="260" y="39"/>
                  </a:cubicBezTo>
                  <a:lnTo>
                    <a:pt x="1151" y="1497"/>
                  </a:lnTo>
                  <a:lnTo>
                    <a:pt x="163" y="1497"/>
                  </a:lnTo>
                  <a:cubicBezTo>
                    <a:pt x="163" y="1497"/>
                    <a:pt x="150" y="1497"/>
                    <a:pt x="150" y="1510"/>
                  </a:cubicBezTo>
                  <a:cubicBezTo>
                    <a:pt x="137" y="1523"/>
                    <a:pt x="137" y="1523"/>
                    <a:pt x="150" y="1536"/>
                  </a:cubicBezTo>
                  <a:lnTo>
                    <a:pt x="649" y="2294"/>
                  </a:lnTo>
                  <a:lnTo>
                    <a:pt x="1" y="3266"/>
                  </a:lnTo>
                  <a:lnTo>
                    <a:pt x="1" y="3292"/>
                  </a:lnTo>
                  <a:cubicBezTo>
                    <a:pt x="17" y="3305"/>
                    <a:pt x="17" y="3305"/>
                    <a:pt x="30" y="3305"/>
                  </a:cubicBezTo>
                  <a:lnTo>
                    <a:pt x="1326" y="3305"/>
                  </a:lnTo>
                  <a:cubicBezTo>
                    <a:pt x="1339" y="3305"/>
                    <a:pt x="1352" y="3305"/>
                    <a:pt x="1352" y="3292"/>
                  </a:cubicBezTo>
                  <a:cubicBezTo>
                    <a:pt x="1365" y="3292"/>
                    <a:pt x="1352" y="3279"/>
                    <a:pt x="1352" y="3266"/>
                  </a:cubicBezTo>
                  <a:lnTo>
                    <a:pt x="717" y="2294"/>
                  </a:lnTo>
                  <a:lnTo>
                    <a:pt x="1216" y="1536"/>
                  </a:lnTo>
                  <a:lnTo>
                    <a:pt x="1216" y="1523"/>
                  </a:lnTo>
                  <a:lnTo>
                    <a:pt x="1216" y="1510"/>
                  </a:lnTo>
                  <a:lnTo>
                    <a:pt x="312" y="10"/>
                  </a:lnTo>
                  <a:cubicBezTo>
                    <a:pt x="305" y="3"/>
                    <a:pt x="299" y="0"/>
                    <a:pt x="292"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1100450" y="3074925"/>
              <a:ext cx="35525" cy="83900"/>
            </a:xfrm>
            <a:custGeom>
              <a:avLst/>
              <a:gdLst/>
              <a:ahLst/>
              <a:cxnLst/>
              <a:rect l="l" t="t" r="r" b="b"/>
              <a:pathLst>
                <a:path w="1421" h="3356" extrusionOk="0">
                  <a:moveTo>
                    <a:pt x="1122" y="1603"/>
                  </a:moveTo>
                  <a:lnTo>
                    <a:pt x="704" y="2222"/>
                  </a:lnTo>
                  <a:lnTo>
                    <a:pt x="299" y="1603"/>
                  </a:lnTo>
                  <a:close/>
                  <a:moveTo>
                    <a:pt x="704" y="2426"/>
                  </a:moveTo>
                  <a:lnTo>
                    <a:pt x="1258" y="3249"/>
                  </a:lnTo>
                  <a:lnTo>
                    <a:pt x="150" y="3249"/>
                  </a:lnTo>
                  <a:lnTo>
                    <a:pt x="704" y="2426"/>
                  </a:lnTo>
                  <a:close/>
                  <a:moveTo>
                    <a:pt x="317" y="0"/>
                  </a:moveTo>
                  <a:cubicBezTo>
                    <a:pt x="308" y="0"/>
                    <a:pt x="297" y="4"/>
                    <a:pt x="286" y="9"/>
                  </a:cubicBezTo>
                  <a:cubicBezTo>
                    <a:pt x="257" y="22"/>
                    <a:pt x="244" y="51"/>
                    <a:pt x="270" y="77"/>
                  </a:cubicBezTo>
                  <a:lnTo>
                    <a:pt x="1122" y="1493"/>
                  </a:lnTo>
                  <a:lnTo>
                    <a:pt x="189" y="1493"/>
                  </a:lnTo>
                  <a:cubicBezTo>
                    <a:pt x="176" y="1493"/>
                    <a:pt x="150" y="1509"/>
                    <a:pt x="150" y="1522"/>
                  </a:cubicBezTo>
                  <a:cubicBezTo>
                    <a:pt x="137" y="1535"/>
                    <a:pt x="137" y="1561"/>
                    <a:pt x="150" y="1574"/>
                  </a:cubicBezTo>
                  <a:lnTo>
                    <a:pt x="636" y="2319"/>
                  </a:lnTo>
                  <a:lnTo>
                    <a:pt x="14" y="3275"/>
                  </a:lnTo>
                  <a:cubicBezTo>
                    <a:pt x="1" y="3291"/>
                    <a:pt x="1" y="3317"/>
                    <a:pt x="1" y="3330"/>
                  </a:cubicBezTo>
                  <a:cubicBezTo>
                    <a:pt x="14" y="3343"/>
                    <a:pt x="27" y="3356"/>
                    <a:pt x="56" y="3356"/>
                  </a:cubicBezTo>
                  <a:lnTo>
                    <a:pt x="1352" y="3356"/>
                  </a:lnTo>
                  <a:cubicBezTo>
                    <a:pt x="1378" y="3356"/>
                    <a:pt x="1391" y="3343"/>
                    <a:pt x="1404" y="3330"/>
                  </a:cubicBezTo>
                  <a:cubicBezTo>
                    <a:pt x="1420" y="3317"/>
                    <a:pt x="1420" y="3291"/>
                    <a:pt x="1404" y="3275"/>
                  </a:cubicBezTo>
                  <a:lnTo>
                    <a:pt x="772" y="2319"/>
                  </a:lnTo>
                  <a:lnTo>
                    <a:pt x="1271" y="1574"/>
                  </a:lnTo>
                  <a:lnTo>
                    <a:pt x="1271" y="1535"/>
                  </a:lnTo>
                  <a:lnTo>
                    <a:pt x="1271" y="1522"/>
                  </a:lnTo>
                  <a:lnTo>
                    <a:pt x="351" y="22"/>
                  </a:lnTo>
                  <a:cubicBezTo>
                    <a:pt x="343" y="7"/>
                    <a:pt x="331" y="0"/>
                    <a:pt x="317"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1101100" y="3156875"/>
              <a:ext cx="36900" cy="35725"/>
            </a:xfrm>
            <a:custGeom>
              <a:avLst/>
              <a:gdLst/>
              <a:ahLst/>
              <a:cxnLst/>
              <a:rect l="l" t="t" r="r" b="b"/>
              <a:pathLst>
                <a:path w="1476" h="1429" extrusionOk="0">
                  <a:moveTo>
                    <a:pt x="30" y="1"/>
                  </a:moveTo>
                  <a:cubicBezTo>
                    <a:pt x="24" y="1"/>
                    <a:pt x="17" y="5"/>
                    <a:pt x="17" y="13"/>
                  </a:cubicBezTo>
                  <a:cubicBezTo>
                    <a:pt x="1" y="26"/>
                    <a:pt x="1" y="39"/>
                    <a:pt x="17" y="52"/>
                  </a:cubicBezTo>
                  <a:lnTo>
                    <a:pt x="1420" y="1416"/>
                  </a:lnTo>
                  <a:cubicBezTo>
                    <a:pt x="1420" y="1429"/>
                    <a:pt x="1433" y="1429"/>
                    <a:pt x="1433" y="1429"/>
                  </a:cubicBezTo>
                  <a:cubicBezTo>
                    <a:pt x="1446" y="1429"/>
                    <a:pt x="1446" y="1429"/>
                    <a:pt x="1459" y="1416"/>
                  </a:cubicBezTo>
                  <a:cubicBezTo>
                    <a:pt x="1475" y="1416"/>
                    <a:pt x="1475" y="1390"/>
                    <a:pt x="1459" y="1390"/>
                  </a:cubicBezTo>
                  <a:lnTo>
                    <a:pt x="43" y="13"/>
                  </a:lnTo>
                  <a:cubicBezTo>
                    <a:pt x="43" y="5"/>
                    <a:pt x="37" y="1"/>
                    <a:pt x="3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1098425" y="3156875"/>
              <a:ext cx="36800" cy="35725"/>
            </a:xfrm>
            <a:custGeom>
              <a:avLst/>
              <a:gdLst/>
              <a:ahLst/>
              <a:cxnLst/>
              <a:rect l="l" t="t" r="r" b="b"/>
              <a:pathLst>
                <a:path w="1472" h="1429" extrusionOk="0">
                  <a:moveTo>
                    <a:pt x="1440" y="1"/>
                  </a:moveTo>
                  <a:cubicBezTo>
                    <a:pt x="1433" y="1"/>
                    <a:pt x="1427" y="5"/>
                    <a:pt x="1420" y="13"/>
                  </a:cubicBezTo>
                  <a:lnTo>
                    <a:pt x="14" y="1390"/>
                  </a:lnTo>
                  <a:cubicBezTo>
                    <a:pt x="1" y="1390"/>
                    <a:pt x="1" y="1416"/>
                    <a:pt x="1" y="1416"/>
                  </a:cubicBezTo>
                  <a:cubicBezTo>
                    <a:pt x="14" y="1429"/>
                    <a:pt x="14" y="1429"/>
                    <a:pt x="27" y="1429"/>
                  </a:cubicBezTo>
                  <a:cubicBezTo>
                    <a:pt x="27" y="1429"/>
                    <a:pt x="43" y="1429"/>
                    <a:pt x="43" y="1416"/>
                  </a:cubicBezTo>
                  <a:lnTo>
                    <a:pt x="1459" y="52"/>
                  </a:lnTo>
                  <a:cubicBezTo>
                    <a:pt x="1472" y="39"/>
                    <a:pt x="1472" y="26"/>
                    <a:pt x="1459" y="13"/>
                  </a:cubicBezTo>
                  <a:cubicBezTo>
                    <a:pt x="1452" y="5"/>
                    <a:pt x="1446" y="1"/>
                    <a:pt x="144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1104500" y="3046775"/>
              <a:ext cx="27000" cy="3100"/>
            </a:xfrm>
            <a:custGeom>
              <a:avLst/>
              <a:gdLst/>
              <a:ahLst/>
              <a:cxnLst/>
              <a:rect l="l" t="t" r="r" b="b"/>
              <a:pathLst>
                <a:path w="1080" h="124" extrusionOk="0">
                  <a:moveTo>
                    <a:pt x="56" y="1"/>
                  </a:moveTo>
                  <a:cubicBezTo>
                    <a:pt x="27" y="1"/>
                    <a:pt x="1" y="27"/>
                    <a:pt x="1" y="56"/>
                  </a:cubicBezTo>
                  <a:lnTo>
                    <a:pt x="1" y="69"/>
                  </a:lnTo>
                  <a:cubicBezTo>
                    <a:pt x="1" y="95"/>
                    <a:pt x="27" y="124"/>
                    <a:pt x="56" y="124"/>
                  </a:cubicBezTo>
                  <a:lnTo>
                    <a:pt x="1028" y="124"/>
                  </a:lnTo>
                  <a:cubicBezTo>
                    <a:pt x="1067" y="124"/>
                    <a:pt x="1080" y="95"/>
                    <a:pt x="1080" y="69"/>
                  </a:cubicBezTo>
                  <a:lnTo>
                    <a:pt x="1080" y="56"/>
                  </a:lnTo>
                  <a:cubicBezTo>
                    <a:pt x="1080" y="27"/>
                    <a:pt x="1067" y="1"/>
                    <a:pt x="1028"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1103875" y="3046125"/>
              <a:ext cx="28375" cy="4400"/>
            </a:xfrm>
            <a:custGeom>
              <a:avLst/>
              <a:gdLst/>
              <a:ahLst/>
              <a:cxnLst/>
              <a:rect l="l" t="t" r="r" b="b"/>
              <a:pathLst>
                <a:path w="1135" h="176" extrusionOk="0">
                  <a:moveTo>
                    <a:pt x="1053" y="53"/>
                  </a:moveTo>
                  <a:cubicBezTo>
                    <a:pt x="1066" y="53"/>
                    <a:pt x="1079" y="69"/>
                    <a:pt x="1079" y="82"/>
                  </a:cubicBezTo>
                  <a:lnTo>
                    <a:pt x="1079" y="95"/>
                  </a:lnTo>
                  <a:cubicBezTo>
                    <a:pt x="1079" y="108"/>
                    <a:pt x="1066" y="121"/>
                    <a:pt x="1053" y="121"/>
                  </a:cubicBezTo>
                  <a:lnTo>
                    <a:pt x="81" y="121"/>
                  </a:lnTo>
                  <a:cubicBezTo>
                    <a:pt x="68" y="121"/>
                    <a:pt x="52" y="108"/>
                    <a:pt x="52" y="95"/>
                  </a:cubicBezTo>
                  <a:lnTo>
                    <a:pt x="52" y="82"/>
                  </a:lnTo>
                  <a:cubicBezTo>
                    <a:pt x="52" y="69"/>
                    <a:pt x="68" y="53"/>
                    <a:pt x="81" y="53"/>
                  </a:cubicBezTo>
                  <a:close/>
                  <a:moveTo>
                    <a:pt x="81" y="1"/>
                  </a:moveTo>
                  <a:cubicBezTo>
                    <a:pt x="39" y="1"/>
                    <a:pt x="0" y="40"/>
                    <a:pt x="0" y="82"/>
                  </a:cubicBezTo>
                  <a:lnTo>
                    <a:pt x="0" y="95"/>
                  </a:lnTo>
                  <a:cubicBezTo>
                    <a:pt x="0" y="134"/>
                    <a:pt x="39" y="176"/>
                    <a:pt x="81" y="176"/>
                  </a:cubicBezTo>
                  <a:lnTo>
                    <a:pt x="1053" y="176"/>
                  </a:lnTo>
                  <a:cubicBezTo>
                    <a:pt x="1105" y="176"/>
                    <a:pt x="1134" y="134"/>
                    <a:pt x="1134" y="95"/>
                  </a:cubicBezTo>
                  <a:lnTo>
                    <a:pt x="1134" y="82"/>
                  </a:lnTo>
                  <a:cubicBezTo>
                    <a:pt x="1134" y="40"/>
                    <a:pt x="1105" y="1"/>
                    <a:pt x="1053"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1117300" y="3024825"/>
              <a:ext cx="1400" cy="172150"/>
            </a:xfrm>
            <a:custGeom>
              <a:avLst/>
              <a:gdLst/>
              <a:ahLst/>
              <a:cxnLst/>
              <a:rect l="l" t="t" r="r" b="b"/>
              <a:pathLst>
                <a:path w="56" h="6886" extrusionOk="0">
                  <a:moveTo>
                    <a:pt x="30" y="1"/>
                  </a:moveTo>
                  <a:cubicBezTo>
                    <a:pt x="17" y="1"/>
                    <a:pt x="1" y="14"/>
                    <a:pt x="1" y="30"/>
                  </a:cubicBezTo>
                  <a:lnTo>
                    <a:pt x="1" y="6860"/>
                  </a:lnTo>
                  <a:cubicBezTo>
                    <a:pt x="1" y="6873"/>
                    <a:pt x="17" y="6886"/>
                    <a:pt x="30" y="6886"/>
                  </a:cubicBezTo>
                  <a:cubicBezTo>
                    <a:pt x="43" y="6886"/>
                    <a:pt x="56" y="6873"/>
                    <a:pt x="56" y="6860"/>
                  </a:cubicBezTo>
                  <a:lnTo>
                    <a:pt x="56" y="30"/>
                  </a:lnTo>
                  <a:cubicBezTo>
                    <a:pt x="56" y="14"/>
                    <a:pt x="43" y="1"/>
                    <a:pt x="3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1116650" y="3024175"/>
              <a:ext cx="2700" cy="173525"/>
            </a:xfrm>
            <a:custGeom>
              <a:avLst/>
              <a:gdLst/>
              <a:ahLst/>
              <a:cxnLst/>
              <a:rect l="l" t="t" r="r" b="b"/>
              <a:pathLst>
                <a:path w="108" h="6941" extrusionOk="0">
                  <a:moveTo>
                    <a:pt x="56" y="1"/>
                  </a:moveTo>
                  <a:cubicBezTo>
                    <a:pt x="27" y="1"/>
                    <a:pt x="1" y="27"/>
                    <a:pt x="1" y="56"/>
                  </a:cubicBezTo>
                  <a:lnTo>
                    <a:pt x="1" y="6886"/>
                  </a:lnTo>
                  <a:cubicBezTo>
                    <a:pt x="1" y="6925"/>
                    <a:pt x="27" y="6941"/>
                    <a:pt x="56" y="6941"/>
                  </a:cubicBezTo>
                  <a:cubicBezTo>
                    <a:pt x="82" y="6941"/>
                    <a:pt x="108" y="6925"/>
                    <a:pt x="108" y="6886"/>
                  </a:cubicBezTo>
                  <a:lnTo>
                    <a:pt x="108" y="56"/>
                  </a:lnTo>
                  <a:cubicBezTo>
                    <a:pt x="108" y="27"/>
                    <a:pt x="82" y="1"/>
                    <a:pt x="56"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1115700" y="2996800"/>
              <a:ext cx="5025" cy="5125"/>
            </a:xfrm>
            <a:custGeom>
              <a:avLst/>
              <a:gdLst/>
              <a:ahLst/>
              <a:cxnLst/>
              <a:rect l="l" t="t" r="r" b="b"/>
              <a:pathLst>
                <a:path w="201" h="205" extrusionOk="0">
                  <a:moveTo>
                    <a:pt x="94" y="1"/>
                  </a:moveTo>
                  <a:cubicBezTo>
                    <a:pt x="39" y="1"/>
                    <a:pt x="0" y="56"/>
                    <a:pt x="0" y="111"/>
                  </a:cubicBezTo>
                  <a:cubicBezTo>
                    <a:pt x="0" y="163"/>
                    <a:pt x="39" y="205"/>
                    <a:pt x="94" y="205"/>
                  </a:cubicBezTo>
                  <a:cubicBezTo>
                    <a:pt x="146" y="205"/>
                    <a:pt x="201" y="163"/>
                    <a:pt x="201" y="111"/>
                  </a:cubicBezTo>
                  <a:cubicBezTo>
                    <a:pt x="201" y="56"/>
                    <a:pt x="146" y="1"/>
                    <a:pt x="94"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1114950" y="2996150"/>
              <a:ext cx="6425" cy="6425"/>
            </a:xfrm>
            <a:custGeom>
              <a:avLst/>
              <a:gdLst/>
              <a:ahLst/>
              <a:cxnLst/>
              <a:rect l="l" t="t" r="r" b="b"/>
              <a:pathLst>
                <a:path w="257" h="257" extrusionOk="0">
                  <a:moveTo>
                    <a:pt x="124" y="56"/>
                  </a:moveTo>
                  <a:cubicBezTo>
                    <a:pt x="163" y="56"/>
                    <a:pt x="205" y="95"/>
                    <a:pt x="205" y="137"/>
                  </a:cubicBezTo>
                  <a:cubicBezTo>
                    <a:pt x="205" y="176"/>
                    <a:pt x="163" y="205"/>
                    <a:pt x="124" y="205"/>
                  </a:cubicBezTo>
                  <a:cubicBezTo>
                    <a:pt x="82" y="205"/>
                    <a:pt x="56" y="176"/>
                    <a:pt x="56" y="137"/>
                  </a:cubicBezTo>
                  <a:cubicBezTo>
                    <a:pt x="56" y="95"/>
                    <a:pt x="82" y="56"/>
                    <a:pt x="124" y="56"/>
                  </a:cubicBezTo>
                  <a:close/>
                  <a:moveTo>
                    <a:pt x="124" y="1"/>
                  </a:moveTo>
                  <a:cubicBezTo>
                    <a:pt x="56" y="1"/>
                    <a:pt x="1" y="56"/>
                    <a:pt x="1" y="137"/>
                  </a:cubicBezTo>
                  <a:cubicBezTo>
                    <a:pt x="1" y="205"/>
                    <a:pt x="56" y="257"/>
                    <a:pt x="124" y="257"/>
                  </a:cubicBezTo>
                  <a:cubicBezTo>
                    <a:pt x="192" y="257"/>
                    <a:pt x="257" y="205"/>
                    <a:pt x="257" y="137"/>
                  </a:cubicBezTo>
                  <a:cubicBezTo>
                    <a:pt x="257" y="56"/>
                    <a:pt x="192" y="1"/>
                    <a:pt x="124"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1114000" y="2975925"/>
              <a:ext cx="7050" cy="17250"/>
            </a:xfrm>
            <a:custGeom>
              <a:avLst/>
              <a:gdLst/>
              <a:ahLst/>
              <a:cxnLst/>
              <a:rect l="l" t="t" r="r" b="b"/>
              <a:pathLst>
                <a:path w="282" h="690" extrusionOk="0">
                  <a:moveTo>
                    <a:pt x="240" y="0"/>
                  </a:moveTo>
                  <a:cubicBezTo>
                    <a:pt x="192" y="0"/>
                    <a:pt x="109" y="101"/>
                    <a:pt x="68" y="217"/>
                  </a:cubicBezTo>
                  <a:cubicBezTo>
                    <a:pt x="0" y="366"/>
                    <a:pt x="162" y="690"/>
                    <a:pt x="162" y="690"/>
                  </a:cubicBezTo>
                  <a:cubicBezTo>
                    <a:pt x="162" y="690"/>
                    <a:pt x="282" y="107"/>
                    <a:pt x="269" y="26"/>
                  </a:cubicBezTo>
                  <a:cubicBezTo>
                    <a:pt x="263" y="8"/>
                    <a:pt x="253" y="0"/>
                    <a:pt x="240"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1113250" y="2975250"/>
              <a:ext cx="8550" cy="19950"/>
            </a:xfrm>
            <a:custGeom>
              <a:avLst/>
              <a:gdLst/>
              <a:ahLst/>
              <a:cxnLst/>
              <a:rect l="l" t="t" r="r" b="b"/>
              <a:pathLst>
                <a:path w="342" h="798" extrusionOk="0">
                  <a:moveTo>
                    <a:pt x="273" y="53"/>
                  </a:moveTo>
                  <a:lnTo>
                    <a:pt x="273" y="69"/>
                  </a:lnTo>
                  <a:cubicBezTo>
                    <a:pt x="286" y="108"/>
                    <a:pt x="231" y="406"/>
                    <a:pt x="179" y="636"/>
                  </a:cubicBezTo>
                  <a:cubicBezTo>
                    <a:pt x="137" y="513"/>
                    <a:pt x="82" y="338"/>
                    <a:pt x="111" y="257"/>
                  </a:cubicBezTo>
                  <a:cubicBezTo>
                    <a:pt x="163" y="134"/>
                    <a:pt x="244" y="53"/>
                    <a:pt x="273" y="53"/>
                  </a:cubicBezTo>
                  <a:close/>
                  <a:moveTo>
                    <a:pt x="273" y="1"/>
                  </a:moveTo>
                  <a:cubicBezTo>
                    <a:pt x="205" y="1"/>
                    <a:pt x="111" y="121"/>
                    <a:pt x="69" y="231"/>
                  </a:cubicBezTo>
                  <a:cubicBezTo>
                    <a:pt x="1" y="393"/>
                    <a:pt x="163" y="717"/>
                    <a:pt x="163" y="730"/>
                  </a:cubicBezTo>
                  <a:lnTo>
                    <a:pt x="205" y="798"/>
                  </a:lnTo>
                  <a:lnTo>
                    <a:pt x="218" y="717"/>
                  </a:lnTo>
                  <a:cubicBezTo>
                    <a:pt x="244" y="620"/>
                    <a:pt x="341" y="134"/>
                    <a:pt x="325" y="53"/>
                  </a:cubicBezTo>
                  <a:cubicBezTo>
                    <a:pt x="312" y="14"/>
                    <a:pt x="299" y="1"/>
                    <a:pt x="273"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1104600" y="2979350"/>
              <a:ext cx="9725" cy="15125"/>
            </a:xfrm>
            <a:custGeom>
              <a:avLst/>
              <a:gdLst/>
              <a:ahLst/>
              <a:cxnLst/>
              <a:rect l="l" t="t" r="r" b="b"/>
              <a:pathLst>
                <a:path w="389" h="605" extrusionOk="0">
                  <a:moveTo>
                    <a:pt x="65" y="1"/>
                  </a:moveTo>
                  <a:cubicBezTo>
                    <a:pt x="17" y="1"/>
                    <a:pt x="0" y="141"/>
                    <a:pt x="23" y="281"/>
                  </a:cubicBezTo>
                  <a:cubicBezTo>
                    <a:pt x="65" y="443"/>
                    <a:pt x="389" y="605"/>
                    <a:pt x="389" y="605"/>
                  </a:cubicBezTo>
                  <a:cubicBezTo>
                    <a:pt x="389" y="605"/>
                    <a:pt x="146" y="51"/>
                    <a:pt x="91" y="12"/>
                  </a:cubicBezTo>
                  <a:cubicBezTo>
                    <a:pt x="82" y="4"/>
                    <a:pt x="73" y="1"/>
                    <a:pt x="65"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1103875" y="2978575"/>
              <a:ext cx="11850" cy="17275"/>
            </a:xfrm>
            <a:custGeom>
              <a:avLst/>
              <a:gdLst/>
              <a:ahLst/>
              <a:cxnLst/>
              <a:rect l="l" t="t" r="r" b="b"/>
              <a:pathLst>
                <a:path w="474" h="691" extrusionOk="0">
                  <a:moveTo>
                    <a:pt x="94" y="56"/>
                  </a:moveTo>
                  <a:cubicBezTo>
                    <a:pt x="133" y="82"/>
                    <a:pt x="269" y="367"/>
                    <a:pt x="363" y="568"/>
                  </a:cubicBezTo>
                  <a:cubicBezTo>
                    <a:pt x="256" y="503"/>
                    <a:pt x="107" y="393"/>
                    <a:pt x="81" y="299"/>
                  </a:cubicBezTo>
                  <a:cubicBezTo>
                    <a:pt x="52" y="163"/>
                    <a:pt x="81" y="69"/>
                    <a:pt x="94" y="56"/>
                  </a:cubicBezTo>
                  <a:close/>
                  <a:moveTo>
                    <a:pt x="94" y="1"/>
                  </a:moveTo>
                  <a:cubicBezTo>
                    <a:pt x="81" y="1"/>
                    <a:pt x="68" y="1"/>
                    <a:pt x="52" y="30"/>
                  </a:cubicBezTo>
                  <a:cubicBezTo>
                    <a:pt x="13" y="69"/>
                    <a:pt x="0" y="192"/>
                    <a:pt x="26" y="312"/>
                  </a:cubicBezTo>
                  <a:cubicBezTo>
                    <a:pt x="68" y="487"/>
                    <a:pt x="392" y="649"/>
                    <a:pt x="405" y="649"/>
                  </a:cubicBezTo>
                  <a:lnTo>
                    <a:pt x="473" y="691"/>
                  </a:lnTo>
                  <a:lnTo>
                    <a:pt x="444" y="623"/>
                  </a:lnTo>
                  <a:cubicBezTo>
                    <a:pt x="405" y="529"/>
                    <a:pt x="201" y="69"/>
                    <a:pt x="133" y="17"/>
                  </a:cubicBezTo>
                  <a:cubicBezTo>
                    <a:pt x="120" y="1"/>
                    <a:pt x="107" y="1"/>
                    <a:pt x="94"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1095175" y="2990075"/>
              <a:ext cx="16825" cy="7800"/>
            </a:xfrm>
            <a:custGeom>
              <a:avLst/>
              <a:gdLst/>
              <a:ahLst/>
              <a:cxnLst/>
              <a:rect l="l" t="t" r="r" b="b"/>
              <a:pathLst>
                <a:path w="673" h="312" extrusionOk="0">
                  <a:moveTo>
                    <a:pt x="67" y="0"/>
                  </a:moveTo>
                  <a:cubicBezTo>
                    <a:pt x="1" y="0"/>
                    <a:pt x="69" y="141"/>
                    <a:pt x="199" y="244"/>
                  </a:cubicBezTo>
                  <a:cubicBezTo>
                    <a:pt x="260" y="298"/>
                    <a:pt x="381" y="312"/>
                    <a:pt x="485" y="312"/>
                  </a:cubicBezTo>
                  <a:cubicBezTo>
                    <a:pt x="586" y="312"/>
                    <a:pt x="672" y="299"/>
                    <a:pt x="672" y="299"/>
                  </a:cubicBezTo>
                  <a:cubicBezTo>
                    <a:pt x="672" y="299"/>
                    <a:pt x="157" y="1"/>
                    <a:pt x="76" y="1"/>
                  </a:cubicBezTo>
                  <a:cubicBezTo>
                    <a:pt x="73" y="0"/>
                    <a:pt x="69" y="0"/>
                    <a:pt x="67"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1095025" y="2989425"/>
              <a:ext cx="19000" cy="9100"/>
            </a:xfrm>
            <a:custGeom>
              <a:avLst/>
              <a:gdLst/>
              <a:ahLst/>
              <a:cxnLst/>
              <a:rect l="l" t="t" r="r" b="b"/>
              <a:pathLst>
                <a:path w="760" h="364" extrusionOk="0">
                  <a:moveTo>
                    <a:pt x="82" y="53"/>
                  </a:moveTo>
                  <a:cubicBezTo>
                    <a:pt x="137" y="53"/>
                    <a:pt x="393" y="189"/>
                    <a:pt x="597" y="312"/>
                  </a:cubicBezTo>
                  <a:lnTo>
                    <a:pt x="474" y="312"/>
                  </a:lnTo>
                  <a:cubicBezTo>
                    <a:pt x="354" y="312"/>
                    <a:pt x="260" y="296"/>
                    <a:pt x="218" y="257"/>
                  </a:cubicBezTo>
                  <a:cubicBezTo>
                    <a:pt x="111" y="163"/>
                    <a:pt x="69" y="69"/>
                    <a:pt x="82" y="53"/>
                  </a:cubicBezTo>
                  <a:close/>
                  <a:moveTo>
                    <a:pt x="82" y="1"/>
                  </a:moveTo>
                  <a:cubicBezTo>
                    <a:pt x="56" y="1"/>
                    <a:pt x="30" y="14"/>
                    <a:pt x="30" y="27"/>
                  </a:cubicBezTo>
                  <a:cubicBezTo>
                    <a:pt x="1" y="95"/>
                    <a:pt x="82" y="215"/>
                    <a:pt x="179" y="296"/>
                  </a:cubicBezTo>
                  <a:cubicBezTo>
                    <a:pt x="231" y="338"/>
                    <a:pt x="341" y="364"/>
                    <a:pt x="474" y="364"/>
                  </a:cubicBezTo>
                  <a:cubicBezTo>
                    <a:pt x="584" y="364"/>
                    <a:pt x="678" y="351"/>
                    <a:pt x="691" y="351"/>
                  </a:cubicBezTo>
                  <a:lnTo>
                    <a:pt x="759" y="338"/>
                  </a:lnTo>
                  <a:lnTo>
                    <a:pt x="691" y="296"/>
                  </a:lnTo>
                  <a:cubicBezTo>
                    <a:pt x="610" y="257"/>
                    <a:pt x="163" y="1"/>
                    <a:pt x="82"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1093750" y="3001575"/>
              <a:ext cx="18250" cy="6125"/>
            </a:xfrm>
            <a:custGeom>
              <a:avLst/>
              <a:gdLst/>
              <a:ahLst/>
              <a:cxnLst/>
              <a:rect l="l" t="t" r="r" b="b"/>
              <a:pathLst>
                <a:path w="730" h="245" extrusionOk="0">
                  <a:moveTo>
                    <a:pt x="729" y="1"/>
                  </a:moveTo>
                  <a:cubicBezTo>
                    <a:pt x="729" y="1"/>
                    <a:pt x="133" y="53"/>
                    <a:pt x="68" y="95"/>
                  </a:cubicBezTo>
                  <a:cubicBezTo>
                    <a:pt x="0" y="150"/>
                    <a:pt x="149" y="231"/>
                    <a:pt x="311" y="244"/>
                  </a:cubicBezTo>
                  <a:cubicBezTo>
                    <a:pt x="315" y="244"/>
                    <a:pt x="319" y="244"/>
                    <a:pt x="323" y="244"/>
                  </a:cubicBezTo>
                  <a:cubicBezTo>
                    <a:pt x="486" y="244"/>
                    <a:pt x="729" y="1"/>
                    <a:pt x="729"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1094375" y="3000525"/>
              <a:ext cx="19650" cy="7800"/>
            </a:xfrm>
            <a:custGeom>
              <a:avLst/>
              <a:gdLst/>
              <a:ahLst/>
              <a:cxnLst/>
              <a:rect l="l" t="t" r="r" b="b"/>
              <a:pathLst>
                <a:path w="786" h="312" extrusionOk="0">
                  <a:moveTo>
                    <a:pt x="636" y="69"/>
                  </a:moveTo>
                  <a:lnTo>
                    <a:pt x="636" y="69"/>
                  </a:lnTo>
                  <a:cubicBezTo>
                    <a:pt x="542" y="150"/>
                    <a:pt x="393" y="257"/>
                    <a:pt x="299" y="257"/>
                  </a:cubicBezTo>
                  <a:cubicBezTo>
                    <a:pt x="150" y="244"/>
                    <a:pt x="56" y="192"/>
                    <a:pt x="56" y="163"/>
                  </a:cubicBezTo>
                  <a:lnTo>
                    <a:pt x="69" y="163"/>
                  </a:lnTo>
                  <a:cubicBezTo>
                    <a:pt x="108" y="137"/>
                    <a:pt x="406" y="95"/>
                    <a:pt x="636" y="69"/>
                  </a:cubicBezTo>
                  <a:close/>
                  <a:moveTo>
                    <a:pt x="785" y="1"/>
                  </a:moveTo>
                  <a:lnTo>
                    <a:pt x="704" y="14"/>
                  </a:lnTo>
                  <a:cubicBezTo>
                    <a:pt x="610" y="14"/>
                    <a:pt x="108" y="69"/>
                    <a:pt x="27" y="124"/>
                  </a:cubicBezTo>
                  <a:cubicBezTo>
                    <a:pt x="1" y="137"/>
                    <a:pt x="1" y="176"/>
                    <a:pt x="1" y="176"/>
                  </a:cubicBezTo>
                  <a:cubicBezTo>
                    <a:pt x="14" y="244"/>
                    <a:pt x="163" y="299"/>
                    <a:pt x="286" y="312"/>
                  </a:cubicBezTo>
                  <a:lnTo>
                    <a:pt x="299" y="312"/>
                  </a:lnTo>
                  <a:cubicBezTo>
                    <a:pt x="474" y="312"/>
                    <a:pt x="717" y="69"/>
                    <a:pt x="730" y="56"/>
                  </a:cubicBezTo>
                  <a:lnTo>
                    <a:pt x="785"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1102225" y="3004575"/>
              <a:ext cx="12100" cy="13100"/>
            </a:xfrm>
            <a:custGeom>
              <a:avLst/>
              <a:gdLst/>
              <a:ahLst/>
              <a:cxnLst/>
              <a:rect l="l" t="t" r="r" b="b"/>
              <a:pathLst>
                <a:path w="484" h="524" extrusionOk="0">
                  <a:moveTo>
                    <a:pt x="484" y="1"/>
                  </a:moveTo>
                  <a:lnTo>
                    <a:pt x="484" y="1"/>
                  </a:lnTo>
                  <a:cubicBezTo>
                    <a:pt x="484" y="1"/>
                    <a:pt x="37" y="393"/>
                    <a:pt x="11" y="474"/>
                  </a:cubicBezTo>
                  <a:cubicBezTo>
                    <a:pt x="0" y="508"/>
                    <a:pt x="23" y="523"/>
                    <a:pt x="63" y="523"/>
                  </a:cubicBezTo>
                  <a:cubicBezTo>
                    <a:pt x="119" y="523"/>
                    <a:pt x="210" y="495"/>
                    <a:pt x="296" y="448"/>
                  </a:cubicBezTo>
                  <a:cubicBezTo>
                    <a:pt x="429" y="367"/>
                    <a:pt x="484" y="1"/>
                    <a:pt x="484"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1101850" y="3002875"/>
              <a:ext cx="13450" cy="15575"/>
            </a:xfrm>
            <a:custGeom>
              <a:avLst/>
              <a:gdLst/>
              <a:ahLst/>
              <a:cxnLst/>
              <a:rect l="l" t="t" r="r" b="b"/>
              <a:pathLst>
                <a:path w="538" h="623" extrusionOk="0">
                  <a:moveTo>
                    <a:pt x="457" y="150"/>
                  </a:moveTo>
                  <a:lnTo>
                    <a:pt x="457" y="150"/>
                  </a:lnTo>
                  <a:cubicBezTo>
                    <a:pt x="431" y="260"/>
                    <a:pt x="376" y="435"/>
                    <a:pt x="295" y="487"/>
                  </a:cubicBezTo>
                  <a:cubicBezTo>
                    <a:pt x="201" y="542"/>
                    <a:pt x="120" y="568"/>
                    <a:pt x="81" y="568"/>
                  </a:cubicBezTo>
                  <a:cubicBezTo>
                    <a:pt x="68" y="568"/>
                    <a:pt x="52" y="555"/>
                    <a:pt x="52" y="555"/>
                  </a:cubicBezTo>
                  <a:cubicBezTo>
                    <a:pt x="68" y="503"/>
                    <a:pt x="295" y="299"/>
                    <a:pt x="457" y="150"/>
                  </a:cubicBezTo>
                  <a:close/>
                  <a:moveTo>
                    <a:pt x="538" y="1"/>
                  </a:moveTo>
                  <a:lnTo>
                    <a:pt x="486" y="56"/>
                  </a:lnTo>
                  <a:cubicBezTo>
                    <a:pt x="405" y="124"/>
                    <a:pt x="39" y="461"/>
                    <a:pt x="0" y="529"/>
                  </a:cubicBezTo>
                  <a:cubicBezTo>
                    <a:pt x="0" y="555"/>
                    <a:pt x="0" y="584"/>
                    <a:pt x="13" y="584"/>
                  </a:cubicBezTo>
                  <a:cubicBezTo>
                    <a:pt x="26" y="610"/>
                    <a:pt x="39" y="623"/>
                    <a:pt x="81" y="623"/>
                  </a:cubicBezTo>
                  <a:cubicBezTo>
                    <a:pt x="149" y="623"/>
                    <a:pt x="243" y="584"/>
                    <a:pt x="324" y="542"/>
                  </a:cubicBezTo>
                  <a:cubicBezTo>
                    <a:pt x="473" y="448"/>
                    <a:pt x="525" y="82"/>
                    <a:pt x="525" y="69"/>
                  </a:cubicBezTo>
                  <a:lnTo>
                    <a:pt x="538"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1114950" y="3005950"/>
              <a:ext cx="7475" cy="17075"/>
            </a:xfrm>
            <a:custGeom>
              <a:avLst/>
              <a:gdLst/>
              <a:ahLst/>
              <a:cxnLst/>
              <a:rect l="l" t="t" r="r" b="b"/>
              <a:pathLst>
                <a:path w="299" h="683" extrusionOk="0">
                  <a:moveTo>
                    <a:pt x="124" y="1"/>
                  </a:moveTo>
                  <a:cubicBezTo>
                    <a:pt x="124" y="1"/>
                    <a:pt x="1" y="581"/>
                    <a:pt x="30" y="662"/>
                  </a:cubicBezTo>
                  <a:cubicBezTo>
                    <a:pt x="33" y="676"/>
                    <a:pt x="40" y="683"/>
                    <a:pt x="51" y="683"/>
                  </a:cubicBezTo>
                  <a:cubicBezTo>
                    <a:pt x="91" y="683"/>
                    <a:pt x="177" y="591"/>
                    <a:pt x="231" y="474"/>
                  </a:cubicBezTo>
                  <a:cubicBezTo>
                    <a:pt x="299" y="312"/>
                    <a:pt x="124" y="1"/>
                    <a:pt x="124"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1114325" y="3003925"/>
              <a:ext cx="8750" cy="19625"/>
            </a:xfrm>
            <a:custGeom>
              <a:avLst/>
              <a:gdLst/>
              <a:ahLst/>
              <a:cxnLst/>
              <a:rect l="l" t="t" r="r" b="b"/>
              <a:pathLst>
                <a:path w="350" h="785" extrusionOk="0">
                  <a:moveTo>
                    <a:pt x="162" y="163"/>
                  </a:moveTo>
                  <a:cubicBezTo>
                    <a:pt x="201" y="270"/>
                    <a:pt x="269" y="445"/>
                    <a:pt x="230" y="542"/>
                  </a:cubicBezTo>
                  <a:cubicBezTo>
                    <a:pt x="175" y="662"/>
                    <a:pt x="107" y="730"/>
                    <a:pt x="81" y="730"/>
                  </a:cubicBezTo>
                  <a:lnTo>
                    <a:pt x="68" y="730"/>
                  </a:lnTo>
                  <a:cubicBezTo>
                    <a:pt x="68" y="688"/>
                    <a:pt x="120" y="380"/>
                    <a:pt x="162" y="163"/>
                  </a:cubicBezTo>
                  <a:close/>
                  <a:moveTo>
                    <a:pt x="136" y="1"/>
                  </a:moveTo>
                  <a:lnTo>
                    <a:pt x="120" y="69"/>
                  </a:lnTo>
                  <a:cubicBezTo>
                    <a:pt x="107" y="163"/>
                    <a:pt x="0" y="662"/>
                    <a:pt x="26" y="743"/>
                  </a:cubicBezTo>
                  <a:cubicBezTo>
                    <a:pt x="26" y="769"/>
                    <a:pt x="55" y="785"/>
                    <a:pt x="81" y="785"/>
                  </a:cubicBezTo>
                  <a:cubicBezTo>
                    <a:pt x="149" y="785"/>
                    <a:pt x="230" y="675"/>
                    <a:pt x="282" y="555"/>
                  </a:cubicBezTo>
                  <a:cubicBezTo>
                    <a:pt x="350" y="393"/>
                    <a:pt x="175" y="82"/>
                    <a:pt x="175" y="69"/>
                  </a:cubicBezTo>
                  <a:lnTo>
                    <a:pt x="136"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1121775" y="3004575"/>
              <a:ext cx="10000" cy="15175"/>
            </a:xfrm>
            <a:custGeom>
              <a:avLst/>
              <a:gdLst/>
              <a:ahLst/>
              <a:cxnLst/>
              <a:rect l="l" t="t" r="r" b="b"/>
              <a:pathLst>
                <a:path w="400" h="607" extrusionOk="0">
                  <a:moveTo>
                    <a:pt x="0" y="1"/>
                  </a:moveTo>
                  <a:lnTo>
                    <a:pt x="0" y="1"/>
                  </a:lnTo>
                  <a:cubicBezTo>
                    <a:pt x="0" y="1"/>
                    <a:pt x="243" y="542"/>
                    <a:pt x="308" y="597"/>
                  </a:cubicBezTo>
                  <a:cubicBezTo>
                    <a:pt x="317" y="604"/>
                    <a:pt x="325" y="607"/>
                    <a:pt x="332" y="607"/>
                  </a:cubicBezTo>
                  <a:cubicBezTo>
                    <a:pt x="382" y="607"/>
                    <a:pt x="400" y="466"/>
                    <a:pt x="363" y="325"/>
                  </a:cubicBezTo>
                  <a:cubicBezTo>
                    <a:pt x="324" y="163"/>
                    <a:pt x="0" y="1"/>
                    <a:pt x="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1120375" y="3003275"/>
              <a:ext cx="11875" cy="17200"/>
            </a:xfrm>
            <a:custGeom>
              <a:avLst/>
              <a:gdLst/>
              <a:ahLst/>
              <a:cxnLst/>
              <a:rect l="l" t="t" r="r" b="b"/>
              <a:pathLst>
                <a:path w="475" h="688" extrusionOk="0">
                  <a:moveTo>
                    <a:pt x="121" y="121"/>
                  </a:moveTo>
                  <a:lnTo>
                    <a:pt x="121" y="121"/>
                  </a:lnTo>
                  <a:cubicBezTo>
                    <a:pt x="218" y="176"/>
                    <a:pt x="364" y="283"/>
                    <a:pt x="393" y="377"/>
                  </a:cubicBezTo>
                  <a:cubicBezTo>
                    <a:pt x="419" y="513"/>
                    <a:pt x="406" y="620"/>
                    <a:pt x="380" y="633"/>
                  </a:cubicBezTo>
                  <a:cubicBezTo>
                    <a:pt x="338" y="594"/>
                    <a:pt x="202" y="325"/>
                    <a:pt x="121" y="121"/>
                  </a:cubicBezTo>
                  <a:close/>
                  <a:moveTo>
                    <a:pt x="1" y="1"/>
                  </a:moveTo>
                  <a:lnTo>
                    <a:pt x="27" y="66"/>
                  </a:lnTo>
                  <a:cubicBezTo>
                    <a:pt x="69" y="163"/>
                    <a:pt x="283" y="620"/>
                    <a:pt x="351" y="675"/>
                  </a:cubicBezTo>
                  <a:cubicBezTo>
                    <a:pt x="364" y="675"/>
                    <a:pt x="380" y="688"/>
                    <a:pt x="380" y="688"/>
                  </a:cubicBezTo>
                  <a:cubicBezTo>
                    <a:pt x="393" y="688"/>
                    <a:pt x="419" y="675"/>
                    <a:pt x="432" y="662"/>
                  </a:cubicBezTo>
                  <a:cubicBezTo>
                    <a:pt x="461" y="620"/>
                    <a:pt x="474" y="487"/>
                    <a:pt x="445" y="364"/>
                  </a:cubicBezTo>
                  <a:cubicBezTo>
                    <a:pt x="406" y="202"/>
                    <a:pt x="82" y="40"/>
                    <a:pt x="69" y="27"/>
                  </a:cubicBez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1124125" y="3001050"/>
              <a:ext cx="16850" cy="7925"/>
            </a:xfrm>
            <a:custGeom>
              <a:avLst/>
              <a:gdLst/>
              <a:ahLst/>
              <a:cxnLst/>
              <a:rect l="l" t="t" r="r" b="b"/>
              <a:pathLst>
                <a:path w="674" h="317" extrusionOk="0">
                  <a:moveTo>
                    <a:pt x="236" y="1"/>
                  </a:moveTo>
                  <a:cubicBezTo>
                    <a:pt x="114" y="1"/>
                    <a:pt x="0" y="22"/>
                    <a:pt x="0" y="22"/>
                  </a:cubicBezTo>
                  <a:cubicBezTo>
                    <a:pt x="0" y="22"/>
                    <a:pt x="512" y="317"/>
                    <a:pt x="593" y="317"/>
                  </a:cubicBezTo>
                  <a:cubicBezTo>
                    <a:pt x="674" y="317"/>
                    <a:pt x="606" y="171"/>
                    <a:pt x="486" y="61"/>
                  </a:cubicBezTo>
                  <a:cubicBezTo>
                    <a:pt x="432" y="14"/>
                    <a:pt x="331" y="1"/>
                    <a:pt x="236"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1122100" y="3000200"/>
              <a:ext cx="18875" cy="9500"/>
            </a:xfrm>
            <a:custGeom>
              <a:avLst/>
              <a:gdLst/>
              <a:ahLst/>
              <a:cxnLst/>
              <a:rect l="l" t="t" r="r" b="b"/>
              <a:pathLst>
                <a:path w="755" h="380" extrusionOk="0">
                  <a:moveTo>
                    <a:pt x="295" y="56"/>
                  </a:moveTo>
                  <a:cubicBezTo>
                    <a:pt x="418" y="56"/>
                    <a:pt x="499" y="82"/>
                    <a:pt x="538" y="124"/>
                  </a:cubicBezTo>
                  <a:cubicBezTo>
                    <a:pt x="648" y="205"/>
                    <a:pt x="687" y="312"/>
                    <a:pt x="687" y="325"/>
                  </a:cubicBezTo>
                  <a:lnTo>
                    <a:pt x="674" y="325"/>
                  </a:lnTo>
                  <a:cubicBezTo>
                    <a:pt x="635" y="325"/>
                    <a:pt x="363" y="176"/>
                    <a:pt x="162" y="69"/>
                  </a:cubicBezTo>
                  <a:cubicBezTo>
                    <a:pt x="201" y="69"/>
                    <a:pt x="243" y="56"/>
                    <a:pt x="295" y="56"/>
                  </a:cubicBezTo>
                  <a:close/>
                  <a:moveTo>
                    <a:pt x="295" y="1"/>
                  </a:moveTo>
                  <a:cubicBezTo>
                    <a:pt x="175" y="1"/>
                    <a:pt x="81" y="27"/>
                    <a:pt x="81" y="27"/>
                  </a:cubicBezTo>
                  <a:lnTo>
                    <a:pt x="0" y="43"/>
                  </a:lnTo>
                  <a:lnTo>
                    <a:pt x="68" y="69"/>
                  </a:lnTo>
                  <a:cubicBezTo>
                    <a:pt x="162" y="124"/>
                    <a:pt x="593" y="380"/>
                    <a:pt x="674" y="380"/>
                  </a:cubicBezTo>
                  <a:cubicBezTo>
                    <a:pt x="700" y="380"/>
                    <a:pt x="729" y="367"/>
                    <a:pt x="742" y="338"/>
                  </a:cubicBezTo>
                  <a:cubicBezTo>
                    <a:pt x="755" y="286"/>
                    <a:pt x="674" y="163"/>
                    <a:pt x="580" y="82"/>
                  </a:cubicBezTo>
                  <a:cubicBezTo>
                    <a:pt x="525" y="27"/>
                    <a:pt x="431" y="1"/>
                    <a:pt x="295"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1124125" y="2991450"/>
              <a:ext cx="18250" cy="6100"/>
            </a:xfrm>
            <a:custGeom>
              <a:avLst/>
              <a:gdLst/>
              <a:ahLst/>
              <a:cxnLst/>
              <a:rect l="l" t="t" r="r" b="b"/>
              <a:pathLst>
                <a:path w="730" h="244" extrusionOk="0">
                  <a:moveTo>
                    <a:pt x="406" y="0"/>
                  </a:moveTo>
                  <a:cubicBezTo>
                    <a:pt x="244" y="0"/>
                    <a:pt x="0" y="244"/>
                    <a:pt x="0" y="244"/>
                  </a:cubicBezTo>
                  <a:cubicBezTo>
                    <a:pt x="0" y="244"/>
                    <a:pt x="593" y="176"/>
                    <a:pt x="661" y="134"/>
                  </a:cubicBezTo>
                  <a:cubicBezTo>
                    <a:pt x="729" y="95"/>
                    <a:pt x="580" y="14"/>
                    <a:pt x="418" y="1"/>
                  </a:cubicBezTo>
                  <a:cubicBezTo>
                    <a:pt x="414" y="1"/>
                    <a:pt x="410" y="0"/>
                    <a:pt x="406"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1122400" y="2990725"/>
              <a:ext cx="19650" cy="7800"/>
            </a:xfrm>
            <a:custGeom>
              <a:avLst/>
              <a:gdLst/>
              <a:ahLst/>
              <a:cxnLst/>
              <a:rect l="l" t="t" r="r" b="b"/>
              <a:pathLst>
                <a:path w="786" h="312" extrusionOk="0">
                  <a:moveTo>
                    <a:pt x="487" y="56"/>
                  </a:moveTo>
                  <a:cubicBezTo>
                    <a:pt x="623" y="69"/>
                    <a:pt x="717" y="124"/>
                    <a:pt x="717" y="137"/>
                  </a:cubicBezTo>
                  <a:cubicBezTo>
                    <a:pt x="675" y="163"/>
                    <a:pt x="380" y="205"/>
                    <a:pt x="150" y="231"/>
                  </a:cubicBezTo>
                  <a:cubicBezTo>
                    <a:pt x="231" y="163"/>
                    <a:pt x="364" y="56"/>
                    <a:pt x="474" y="56"/>
                  </a:cubicBezTo>
                  <a:close/>
                  <a:moveTo>
                    <a:pt x="474" y="0"/>
                  </a:moveTo>
                  <a:cubicBezTo>
                    <a:pt x="300" y="0"/>
                    <a:pt x="56" y="244"/>
                    <a:pt x="56" y="260"/>
                  </a:cubicBezTo>
                  <a:lnTo>
                    <a:pt x="1" y="312"/>
                  </a:lnTo>
                  <a:lnTo>
                    <a:pt x="69" y="299"/>
                  </a:lnTo>
                  <a:cubicBezTo>
                    <a:pt x="176" y="286"/>
                    <a:pt x="675" y="231"/>
                    <a:pt x="743" y="192"/>
                  </a:cubicBezTo>
                  <a:cubicBezTo>
                    <a:pt x="785" y="163"/>
                    <a:pt x="769" y="137"/>
                    <a:pt x="769" y="124"/>
                  </a:cubicBezTo>
                  <a:cubicBezTo>
                    <a:pt x="756" y="56"/>
                    <a:pt x="607" y="17"/>
                    <a:pt x="487" y="1"/>
                  </a:cubicBezTo>
                  <a:cubicBezTo>
                    <a:pt x="483" y="0"/>
                    <a:pt x="478" y="0"/>
                    <a:pt x="474"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1121775" y="2981275"/>
              <a:ext cx="12050" cy="13200"/>
            </a:xfrm>
            <a:custGeom>
              <a:avLst/>
              <a:gdLst/>
              <a:ahLst/>
              <a:cxnLst/>
              <a:rect l="l" t="t" r="r" b="b"/>
              <a:pathLst>
                <a:path w="482" h="528" extrusionOk="0">
                  <a:moveTo>
                    <a:pt x="424" y="0"/>
                  </a:moveTo>
                  <a:cubicBezTo>
                    <a:pt x="370" y="0"/>
                    <a:pt x="281" y="29"/>
                    <a:pt x="201" y="84"/>
                  </a:cubicBezTo>
                  <a:cubicBezTo>
                    <a:pt x="52" y="165"/>
                    <a:pt x="0" y="528"/>
                    <a:pt x="0" y="528"/>
                  </a:cubicBezTo>
                  <a:cubicBezTo>
                    <a:pt x="0" y="528"/>
                    <a:pt x="444" y="123"/>
                    <a:pt x="470" y="42"/>
                  </a:cubicBezTo>
                  <a:cubicBezTo>
                    <a:pt x="482" y="14"/>
                    <a:pt x="462" y="0"/>
                    <a:pt x="424"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1120700" y="2980600"/>
              <a:ext cx="13875" cy="15575"/>
            </a:xfrm>
            <a:custGeom>
              <a:avLst/>
              <a:gdLst/>
              <a:ahLst/>
              <a:cxnLst/>
              <a:rect l="l" t="t" r="r" b="b"/>
              <a:pathLst>
                <a:path w="555" h="623" extrusionOk="0">
                  <a:moveTo>
                    <a:pt x="487" y="56"/>
                  </a:moveTo>
                  <a:lnTo>
                    <a:pt x="487" y="69"/>
                  </a:lnTo>
                  <a:cubicBezTo>
                    <a:pt x="474" y="111"/>
                    <a:pt x="257" y="325"/>
                    <a:pt x="82" y="474"/>
                  </a:cubicBezTo>
                  <a:cubicBezTo>
                    <a:pt x="108" y="354"/>
                    <a:pt x="163" y="179"/>
                    <a:pt x="257" y="124"/>
                  </a:cubicBezTo>
                  <a:cubicBezTo>
                    <a:pt x="338" y="82"/>
                    <a:pt x="419" y="56"/>
                    <a:pt x="461" y="56"/>
                  </a:cubicBezTo>
                  <a:close/>
                  <a:moveTo>
                    <a:pt x="461" y="1"/>
                  </a:moveTo>
                  <a:cubicBezTo>
                    <a:pt x="406" y="1"/>
                    <a:pt x="312" y="30"/>
                    <a:pt x="231" y="82"/>
                  </a:cubicBezTo>
                  <a:cubicBezTo>
                    <a:pt x="82" y="179"/>
                    <a:pt x="14" y="529"/>
                    <a:pt x="14" y="542"/>
                  </a:cubicBezTo>
                  <a:lnTo>
                    <a:pt x="1" y="623"/>
                  </a:lnTo>
                  <a:lnTo>
                    <a:pt x="1" y="623"/>
                  </a:lnTo>
                  <a:lnTo>
                    <a:pt x="69" y="568"/>
                  </a:lnTo>
                  <a:cubicBezTo>
                    <a:pt x="137" y="503"/>
                    <a:pt x="513" y="163"/>
                    <a:pt x="542" y="82"/>
                  </a:cubicBezTo>
                  <a:cubicBezTo>
                    <a:pt x="555" y="56"/>
                    <a:pt x="542" y="43"/>
                    <a:pt x="542" y="30"/>
                  </a:cubicBezTo>
                  <a:cubicBezTo>
                    <a:pt x="529" y="17"/>
                    <a:pt x="500" y="1"/>
                    <a:pt x="461"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3" name="Google Shape;213;p2"/>
          <p:cNvGrpSpPr/>
          <p:nvPr/>
        </p:nvGrpSpPr>
        <p:grpSpPr>
          <a:xfrm>
            <a:off x="3500931" y="4608749"/>
            <a:ext cx="1856791" cy="372004"/>
            <a:chOff x="547325" y="3326225"/>
            <a:chExt cx="215625" cy="43200"/>
          </a:xfrm>
        </p:grpSpPr>
        <p:sp>
          <p:nvSpPr>
            <p:cNvPr id="214" name="Google Shape;214;p2"/>
            <p:cNvSpPr/>
            <p:nvPr/>
          </p:nvSpPr>
          <p:spPr>
            <a:xfrm>
              <a:off x="644825" y="3347850"/>
              <a:ext cx="28700" cy="18250"/>
            </a:xfrm>
            <a:custGeom>
              <a:avLst/>
              <a:gdLst/>
              <a:ahLst/>
              <a:cxnLst/>
              <a:rect l="l" t="t" r="r" b="b"/>
              <a:pathLst>
                <a:path w="1148" h="730" extrusionOk="0">
                  <a:moveTo>
                    <a:pt x="137" y="1"/>
                  </a:moveTo>
                  <a:lnTo>
                    <a:pt x="124" y="14"/>
                  </a:lnTo>
                  <a:lnTo>
                    <a:pt x="124" y="53"/>
                  </a:lnTo>
                  <a:cubicBezTo>
                    <a:pt x="137" y="69"/>
                    <a:pt x="124" y="95"/>
                    <a:pt x="108" y="95"/>
                  </a:cubicBezTo>
                  <a:cubicBezTo>
                    <a:pt x="82" y="134"/>
                    <a:pt x="43" y="163"/>
                    <a:pt x="14" y="202"/>
                  </a:cubicBezTo>
                  <a:lnTo>
                    <a:pt x="14" y="215"/>
                  </a:lnTo>
                  <a:cubicBezTo>
                    <a:pt x="1" y="231"/>
                    <a:pt x="14" y="257"/>
                    <a:pt x="43" y="257"/>
                  </a:cubicBezTo>
                  <a:cubicBezTo>
                    <a:pt x="56" y="270"/>
                    <a:pt x="69" y="270"/>
                    <a:pt x="82" y="270"/>
                  </a:cubicBezTo>
                  <a:lnTo>
                    <a:pt x="95" y="257"/>
                  </a:lnTo>
                  <a:cubicBezTo>
                    <a:pt x="108" y="257"/>
                    <a:pt x="124" y="270"/>
                    <a:pt x="137" y="283"/>
                  </a:cubicBezTo>
                  <a:cubicBezTo>
                    <a:pt x="150" y="296"/>
                    <a:pt x="176" y="296"/>
                    <a:pt x="205" y="296"/>
                  </a:cubicBezTo>
                  <a:cubicBezTo>
                    <a:pt x="218" y="296"/>
                    <a:pt x="244" y="312"/>
                    <a:pt x="244" y="325"/>
                  </a:cubicBezTo>
                  <a:cubicBezTo>
                    <a:pt x="257" y="338"/>
                    <a:pt x="257" y="338"/>
                    <a:pt x="257" y="351"/>
                  </a:cubicBezTo>
                  <a:lnTo>
                    <a:pt x="270" y="364"/>
                  </a:lnTo>
                  <a:lnTo>
                    <a:pt x="270" y="393"/>
                  </a:lnTo>
                  <a:cubicBezTo>
                    <a:pt x="270" y="406"/>
                    <a:pt x="286" y="432"/>
                    <a:pt x="299" y="445"/>
                  </a:cubicBezTo>
                  <a:cubicBezTo>
                    <a:pt x="312" y="474"/>
                    <a:pt x="312" y="487"/>
                    <a:pt x="325" y="500"/>
                  </a:cubicBezTo>
                  <a:cubicBezTo>
                    <a:pt x="338" y="500"/>
                    <a:pt x="351" y="513"/>
                    <a:pt x="367" y="513"/>
                  </a:cubicBezTo>
                  <a:cubicBezTo>
                    <a:pt x="380" y="513"/>
                    <a:pt x="393" y="513"/>
                    <a:pt x="393" y="526"/>
                  </a:cubicBezTo>
                  <a:lnTo>
                    <a:pt x="393" y="568"/>
                  </a:lnTo>
                  <a:lnTo>
                    <a:pt x="393" y="581"/>
                  </a:lnTo>
                  <a:lnTo>
                    <a:pt x="393" y="594"/>
                  </a:lnTo>
                  <a:cubicBezTo>
                    <a:pt x="406" y="607"/>
                    <a:pt x="406" y="620"/>
                    <a:pt x="393" y="636"/>
                  </a:cubicBezTo>
                  <a:cubicBezTo>
                    <a:pt x="393" y="662"/>
                    <a:pt x="380" y="688"/>
                    <a:pt x="367" y="717"/>
                  </a:cubicBezTo>
                  <a:lnTo>
                    <a:pt x="367" y="730"/>
                  </a:lnTo>
                  <a:lnTo>
                    <a:pt x="406" y="730"/>
                  </a:lnTo>
                  <a:cubicBezTo>
                    <a:pt x="406" y="717"/>
                    <a:pt x="406" y="717"/>
                    <a:pt x="419" y="701"/>
                  </a:cubicBezTo>
                  <a:lnTo>
                    <a:pt x="432" y="688"/>
                  </a:lnTo>
                  <a:cubicBezTo>
                    <a:pt x="419" y="662"/>
                    <a:pt x="432" y="620"/>
                    <a:pt x="448" y="594"/>
                  </a:cubicBezTo>
                  <a:lnTo>
                    <a:pt x="461" y="594"/>
                  </a:lnTo>
                  <a:cubicBezTo>
                    <a:pt x="461" y="607"/>
                    <a:pt x="474" y="636"/>
                    <a:pt x="461" y="662"/>
                  </a:cubicBezTo>
                  <a:cubicBezTo>
                    <a:pt x="461" y="675"/>
                    <a:pt x="448" y="688"/>
                    <a:pt x="432" y="701"/>
                  </a:cubicBezTo>
                  <a:lnTo>
                    <a:pt x="487" y="701"/>
                  </a:lnTo>
                  <a:cubicBezTo>
                    <a:pt x="487" y="688"/>
                    <a:pt x="487" y="688"/>
                    <a:pt x="500" y="675"/>
                  </a:cubicBezTo>
                  <a:lnTo>
                    <a:pt x="500" y="662"/>
                  </a:lnTo>
                  <a:lnTo>
                    <a:pt x="500" y="607"/>
                  </a:lnTo>
                  <a:lnTo>
                    <a:pt x="500" y="539"/>
                  </a:lnTo>
                  <a:cubicBezTo>
                    <a:pt x="500" y="539"/>
                    <a:pt x="500" y="513"/>
                    <a:pt x="513" y="500"/>
                  </a:cubicBezTo>
                  <a:lnTo>
                    <a:pt x="529" y="500"/>
                  </a:lnTo>
                  <a:cubicBezTo>
                    <a:pt x="586" y="500"/>
                    <a:pt x="654" y="542"/>
                    <a:pt x="716" y="542"/>
                  </a:cubicBezTo>
                  <a:cubicBezTo>
                    <a:pt x="725" y="542"/>
                    <a:pt x="734" y="541"/>
                    <a:pt x="743" y="539"/>
                  </a:cubicBezTo>
                  <a:cubicBezTo>
                    <a:pt x="785" y="539"/>
                    <a:pt x="824" y="526"/>
                    <a:pt x="853" y="500"/>
                  </a:cubicBezTo>
                  <a:lnTo>
                    <a:pt x="905" y="500"/>
                  </a:lnTo>
                  <a:cubicBezTo>
                    <a:pt x="905" y="500"/>
                    <a:pt x="918" y="513"/>
                    <a:pt x="918" y="526"/>
                  </a:cubicBezTo>
                  <a:lnTo>
                    <a:pt x="918" y="539"/>
                  </a:lnTo>
                  <a:lnTo>
                    <a:pt x="934" y="539"/>
                  </a:lnTo>
                  <a:lnTo>
                    <a:pt x="934" y="526"/>
                  </a:lnTo>
                  <a:cubicBezTo>
                    <a:pt x="934" y="513"/>
                    <a:pt x="947" y="513"/>
                    <a:pt x="960" y="513"/>
                  </a:cubicBezTo>
                  <a:cubicBezTo>
                    <a:pt x="947" y="526"/>
                    <a:pt x="947" y="526"/>
                    <a:pt x="960" y="539"/>
                  </a:cubicBezTo>
                  <a:lnTo>
                    <a:pt x="960" y="513"/>
                  </a:lnTo>
                  <a:lnTo>
                    <a:pt x="973" y="513"/>
                  </a:lnTo>
                  <a:cubicBezTo>
                    <a:pt x="973" y="513"/>
                    <a:pt x="986" y="513"/>
                    <a:pt x="986" y="500"/>
                  </a:cubicBezTo>
                  <a:cubicBezTo>
                    <a:pt x="999" y="500"/>
                    <a:pt x="986" y="487"/>
                    <a:pt x="999" y="487"/>
                  </a:cubicBezTo>
                  <a:cubicBezTo>
                    <a:pt x="1015" y="487"/>
                    <a:pt x="1015" y="500"/>
                    <a:pt x="1015" y="500"/>
                  </a:cubicBezTo>
                  <a:cubicBezTo>
                    <a:pt x="1028" y="513"/>
                    <a:pt x="1028" y="539"/>
                    <a:pt x="1041" y="539"/>
                  </a:cubicBezTo>
                  <a:lnTo>
                    <a:pt x="1041" y="555"/>
                  </a:lnTo>
                  <a:lnTo>
                    <a:pt x="1054" y="568"/>
                  </a:lnTo>
                  <a:lnTo>
                    <a:pt x="1054" y="581"/>
                  </a:lnTo>
                  <a:cubicBezTo>
                    <a:pt x="1067" y="607"/>
                    <a:pt x="1067" y="636"/>
                    <a:pt x="1067" y="662"/>
                  </a:cubicBezTo>
                  <a:cubicBezTo>
                    <a:pt x="1067" y="675"/>
                    <a:pt x="1067" y="688"/>
                    <a:pt x="1054" y="701"/>
                  </a:cubicBezTo>
                  <a:cubicBezTo>
                    <a:pt x="1054" y="717"/>
                    <a:pt x="1041" y="717"/>
                    <a:pt x="1041" y="717"/>
                  </a:cubicBezTo>
                  <a:cubicBezTo>
                    <a:pt x="1054" y="730"/>
                    <a:pt x="1080" y="730"/>
                    <a:pt x="1096" y="730"/>
                  </a:cubicBezTo>
                  <a:lnTo>
                    <a:pt x="1096" y="717"/>
                  </a:lnTo>
                  <a:cubicBezTo>
                    <a:pt x="1109" y="701"/>
                    <a:pt x="1122" y="701"/>
                    <a:pt x="1122" y="701"/>
                  </a:cubicBezTo>
                  <a:lnTo>
                    <a:pt x="1122" y="675"/>
                  </a:lnTo>
                  <a:lnTo>
                    <a:pt x="1122" y="649"/>
                  </a:lnTo>
                  <a:cubicBezTo>
                    <a:pt x="1135" y="636"/>
                    <a:pt x="1122" y="620"/>
                    <a:pt x="1122" y="607"/>
                  </a:cubicBezTo>
                  <a:cubicBezTo>
                    <a:pt x="1135" y="581"/>
                    <a:pt x="1148" y="568"/>
                    <a:pt x="1148" y="539"/>
                  </a:cubicBezTo>
                  <a:cubicBezTo>
                    <a:pt x="1148" y="526"/>
                    <a:pt x="1135" y="513"/>
                    <a:pt x="1135" y="513"/>
                  </a:cubicBezTo>
                  <a:lnTo>
                    <a:pt x="1135" y="500"/>
                  </a:lnTo>
                  <a:cubicBezTo>
                    <a:pt x="1148" y="474"/>
                    <a:pt x="1148" y="458"/>
                    <a:pt x="1135" y="445"/>
                  </a:cubicBezTo>
                  <a:lnTo>
                    <a:pt x="1135" y="432"/>
                  </a:lnTo>
                  <a:lnTo>
                    <a:pt x="1135" y="419"/>
                  </a:lnTo>
                  <a:lnTo>
                    <a:pt x="1135" y="406"/>
                  </a:lnTo>
                  <a:cubicBezTo>
                    <a:pt x="1135" y="393"/>
                    <a:pt x="1135" y="377"/>
                    <a:pt x="1122" y="364"/>
                  </a:cubicBezTo>
                  <a:lnTo>
                    <a:pt x="1122" y="325"/>
                  </a:lnTo>
                  <a:lnTo>
                    <a:pt x="1122" y="244"/>
                  </a:lnTo>
                  <a:cubicBezTo>
                    <a:pt x="1122" y="215"/>
                    <a:pt x="1122" y="202"/>
                    <a:pt x="1109" y="189"/>
                  </a:cubicBezTo>
                  <a:cubicBezTo>
                    <a:pt x="1096" y="163"/>
                    <a:pt x="1080" y="150"/>
                    <a:pt x="1054" y="134"/>
                  </a:cubicBezTo>
                  <a:cubicBezTo>
                    <a:pt x="1026" y="114"/>
                    <a:pt x="1000" y="108"/>
                    <a:pt x="971" y="108"/>
                  </a:cubicBezTo>
                  <a:cubicBezTo>
                    <a:pt x="943" y="108"/>
                    <a:pt x="913" y="114"/>
                    <a:pt x="879" y="121"/>
                  </a:cubicBezTo>
                  <a:cubicBezTo>
                    <a:pt x="837" y="134"/>
                    <a:pt x="798" y="134"/>
                    <a:pt x="756" y="150"/>
                  </a:cubicBezTo>
                  <a:lnTo>
                    <a:pt x="662" y="150"/>
                  </a:lnTo>
                  <a:cubicBezTo>
                    <a:pt x="623" y="150"/>
                    <a:pt x="581" y="134"/>
                    <a:pt x="542" y="134"/>
                  </a:cubicBezTo>
                  <a:cubicBezTo>
                    <a:pt x="461" y="121"/>
                    <a:pt x="380" y="108"/>
                    <a:pt x="299" y="95"/>
                  </a:cubicBezTo>
                  <a:lnTo>
                    <a:pt x="270" y="95"/>
                  </a:lnTo>
                  <a:cubicBezTo>
                    <a:pt x="257" y="95"/>
                    <a:pt x="257" y="82"/>
                    <a:pt x="244" y="82"/>
                  </a:cubicBezTo>
                  <a:lnTo>
                    <a:pt x="218" y="82"/>
                  </a:lnTo>
                  <a:lnTo>
                    <a:pt x="218" y="69"/>
                  </a:lnTo>
                  <a:cubicBezTo>
                    <a:pt x="205" y="53"/>
                    <a:pt x="176" y="53"/>
                    <a:pt x="176" y="53"/>
                  </a:cubicBezTo>
                  <a:lnTo>
                    <a:pt x="163" y="40"/>
                  </a:lnTo>
                  <a:lnTo>
                    <a:pt x="163" y="14"/>
                  </a:lnTo>
                  <a:cubicBezTo>
                    <a:pt x="150" y="14"/>
                    <a:pt x="150" y="27"/>
                    <a:pt x="150" y="40"/>
                  </a:cubicBezTo>
                  <a:lnTo>
                    <a:pt x="137" y="27"/>
                  </a:lnTo>
                  <a:cubicBezTo>
                    <a:pt x="137" y="14"/>
                    <a:pt x="137" y="1"/>
                    <a:pt x="15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689700" y="3342425"/>
              <a:ext cx="25725" cy="17925"/>
            </a:xfrm>
            <a:custGeom>
              <a:avLst/>
              <a:gdLst/>
              <a:ahLst/>
              <a:cxnLst/>
              <a:rect l="l" t="t" r="r" b="b"/>
              <a:pathLst>
                <a:path w="1029" h="717" extrusionOk="0">
                  <a:moveTo>
                    <a:pt x="1002" y="163"/>
                  </a:moveTo>
                  <a:cubicBezTo>
                    <a:pt x="1015" y="163"/>
                    <a:pt x="1015" y="176"/>
                    <a:pt x="1015" y="176"/>
                  </a:cubicBezTo>
                  <a:cubicBezTo>
                    <a:pt x="1002" y="218"/>
                    <a:pt x="1002" y="257"/>
                    <a:pt x="1002" y="299"/>
                  </a:cubicBezTo>
                  <a:cubicBezTo>
                    <a:pt x="986" y="338"/>
                    <a:pt x="986" y="380"/>
                    <a:pt x="973" y="432"/>
                  </a:cubicBezTo>
                  <a:cubicBezTo>
                    <a:pt x="973" y="419"/>
                    <a:pt x="973" y="406"/>
                    <a:pt x="960" y="393"/>
                  </a:cubicBezTo>
                  <a:cubicBezTo>
                    <a:pt x="960" y="351"/>
                    <a:pt x="973" y="325"/>
                    <a:pt x="973" y="286"/>
                  </a:cubicBezTo>
                  <a:cubicBezTo>
                    <a:pt x="973" y="257"/>
                    <a:pt x="986" y="244"/>
                    <a:pt x="986" y="218"/>
                  </a:cubicBezTo>
                  <a:cubicBezTo>
                    <a:pt x="1002" y="205"/>
                    <a:pt x="1002" y="176"/>
                    <a:pt x="1002" y="163"/>
                  </a:cubicBezTo>
                  <a:close/>
                  <a:moveTo>
                    <a:pt x="597" y="1"/>
                  </a:moveTo>
                  <a:cubicBezTo>
                    <a:pt x="529" y="1"/>
                    <a:pt x="461" y="14"/>
                    <a:pt x="393" y="14"/>
                  </a:cubicBezTo>
                  <a:lnTo>
                    <a:pt x="325" y="14"/>
                  </a:lnTo>
                  <a:cubicBezTo>
                    <a:pt x="299" y="27"/>
                    <a:pt x="273" y="27"/>
                    <a:pt x="257" y="43"/>
                  </a:cubicBezTo>
                  <a:cubicBezTo>
                    <a:pt x="231" y="56"/>
                    <a:pt x="205" y="82"/>
                    <a:pt x="192" y="108"/>
                  </a:cubicBezTo>
                  <a:cubicBezTo>
                    <a:pt x="176" y="150"/>
                    <a:pt x="163" y="189"/>
                    <a:pt x="150" y="218"/>
                  </a:cubicBezTo>
                  <a:cubicBezTo>
                    <a:pt x="137" y="231"/>
                    <a:pt x="137" y="231"/>
                    <a:pt x="124" y="244"/>
                  </a:cubicBezTo>
                  <a:cubicBezTo>
                    <a:pt x="111" y="270"/>
                    <a:pt x="111" y="299"/>
                    <a:pt x="111" y="325"/>
                  </a:cubicBezTo>
                  <a:cubicBezTo>
                    <a:pt x="111" y="351"/>
                    <a:pt x="95" y="393"/>
                    <a:pt x="69" y="406"/>
                  </a:cubicBezTo>
                  <a:lnTo>
                    <a:pt x="56" y="406"/>
                  </a:lnTo>
                  <a:cubicBezTo>
                    <a:pt x="56" y="397"/>
                    <a:pt x="50" y="388"/>
                    <a:pt x="46" y="388"/>
                  </a:cubicBezTo>
                  <a:cubicBezTo>
                    <a:pt x="44" y="388"/>
                    <a:pt x="43" y="389"/>
                    <a:pt x="43" y="393"/>
                  </a:cubicBezTo>
                  <a:lnTo>
                    <a:pt x="30" y="393"/>
                  </a:lnTo>
                  <a:lnTo>
                    <a:pt x="30" y="419"/>
                  </a:lnTo>
                  <a:cubicBezTo>
                    <a:pt x="30" y="419"/>
                    <a:pt x="30" y="432"/>
                    <a:pt x="43" y="432"/>
                  </a:cubicBezTo>
                  <a:lnTo>
                    <a:pt x="43" y="448"/>
                  </a:lnTo>
                  <a:lnTo>
                    <a:pt x="43" y="461"/>
                  </a:lnTo>
                  <a:cubicBezTo>
                    <a:pt x="43" y="461"/>
                    <a:pt x="30" y="474"/>
                    <a:pt x="30" y="487"/>
                  </a:cubicBezTo>
                  <a:cubicBezTo>
                    <a:pt x="14" y="487"/>
                    <a:pt x="14" y="500"/>
                    <a:pt x="30" y="513"/>
                  </a:cubicBezTo>
                  <a:cubicBezTo>
                    <a:pt x="30" y="529"/>
                    <a:pt x="30" y="529"/>
                    <a:pt x="43" y="542"/>
                  </a:cubicBezTo>
                  <a:cubicBezTo>
                    <a:pt x="43" y="542"/>
                    <a:pt x="43" y="555"/>
                    <a:pt x="30" y="568"/>
                  </a:cubicBezTo>
                  <a:lnTo>
                    <a:pt x="30" y="610"/>
                  </a:lnTo>
                  <a:cubicBezTo>
                    <a:pt x="14" y="623"/>
                    <a:pt x="1" y="636"/>
                    <a:pt x="1" y="649"/>
                  </a:cubicBezTo>
                  <a:lnTo>
                    <a:pt x="14" y="662"/>
                  </a:lnTo>
                  <a:cubicBezTo>
                    <a:pt x="14" y="676"/>
                    <a:pt x="23" y="679"/>
                    <a:pt x="35" y="679"/>
                  </a:cubicBezTo>
                  <a:cubicBezTo>
                    <a:pt x="47" y="679"/>
                    <a:pt x="62" y="675"/>
                    <a:pt x="69" y="675"/>
                  </a:cubicBezTo>
                  <a:lnTo>
                    <a:pt x="82" y="662"/>
                  </a:lnTo>
                  <a:lnTo>
                    <a:pt x="95" y="649"/>
                  </a:lnTo>
                  <a:cubicBezTo>
                    <a:pt x="111" y="636"/>
                    <a:pt x="124" y="636"/>
                    <a:pt x="124" y="623"/>
                  </a:cubicBezTo>
                  <a:cubicBezTo>
                    <a:pt x="137" y="623"/>
                    <a:pt x="137" y="610"/>
                    <a:pt x="137" y="610"/>
                  </a:cubicBezTo>
                  <a:lnTo>
                    <a:pt x="150" y="594"/>
                  </a:lnTo>
                  <a:cubicBezTo>
                    <a:pt x="150" y="594"/>
                    <a:pt x="150" y="581"/>
                    <a:pt x="163" y="581"/>
                  </a:cubicBezTo>
                  <a:cubicBezTo>
                    <a:pt x="176" y="568"/>
                    <a:pt x="176" y="555"/>
                    <a:pt x="176" y="542"/>
                  </a:cubicBezTo>
                  <a:lnTo>
                    <a:pt x="176" y="487"/>
                  </a:lnTo>
                  <a:lnTo>
                    <a:pt x="205" y="487"/>
                  </a:lnTo>
                  <a:cubicBezTo>
                    <a:pt x="212" y="490"/>
                    <a:pt x="219" y="492"/>
                    <a:pt x="226" y="492"/>
                  </a:cubicBezTo>
                  <a:cubicBezTo>
                    <a:pt x="244" y="492"/>
                    <a:pt x="261" y="480"/>
                    <a:pt x="273" y="461"/>
                  </a:cubicBezTo>
                  <a:cubicBezTo>
                    <a:pt x="273" y="474"/>
                    <a:pt x="286" y="487"/>
                    <a:pt x="299" y="487"/>
                  </a:cubicBezTo>
                  <a:lnTo>
                    <a:pt x="312" y="500"/>
                  </a:lnTo>
                  <a:cubicBezTo>
                    <a:pt x="325" y="555"/>
                    <a:pt x="312" y="594"/>
                    <a:pt x="299" y="636"/>
                  </a:cubicBezTo>
                  <a:cubicBezTo>
                    <a:pt x="286" y="649"/>
                    <a:pt x="286" y="662"/>
                    <a:pt x="273" y="675"/>
                  </a:cubicBezTo>
                  <a:cubicBezTo>
                    <a:pt x="282" y="675"/>
                    <a:pt x="290" y="682"/>
                    <a:pt x="303" y="682"/>
                  </a:cubicBezTo>
                  <a:cubicBezTo>
                    <a:pt x="309" y="682"/>
                    <a:pt x="316" y="680"/>
                    <a:pt x="325" y="675"/>
                  </a:cubicBezTo>
                  <a:lnTo>
                    <a:pt x="325" y="662"/>
                  </a:lnTo>
                  <a:lnTo>
                    <a:pt x="338" y="662"/>
                  </a:lnTo>
                  <a:lnTo>
                    <a:pt x="338" y="636"/>
                  </a:lnTo>
                  <a:cubicBezTo>
                    <a:pt x="354" y="623"/>
                    <a:pt x="354" y="610"/>
                    <a:pt x="354" y="594"/>
                  </a:cubicBezTo>
                  <a:cubicBezTo>
                    <a:pt x="354" y="568"/>
                    <a:pt x="354" y="542"/>
                    <a:pt x="367" y="529"/>
                  </a:cubicBezTo>
                  <a:cubicBezTo>
                    <a:pt x="380" y="542"/>
                    <a:pt x="380" y="555"/>
                    <a:pt x="380" y="568"/>
                  </a:cubicBezTo>
                  <a:cubicBezTo>
                    <a:pt x="393" y="594"/>
                    <a:pt x="393" y="623"/>
                    <a:pt x="380" y="636"/>
                  </a:cubicBezTo>
                  <a:cubicBezTo>
                    <a:pt x="380" y="649"/>
                    <a:pt x="367" y="649"/>
                    <a:pt x="367" y="662"/>
                  </a:cubicBezTo>
                  <a:lnTo>
                    <a:pt x="419" y="662"/>
                  </a:lnTo>
                  <a:cubicBezTo>
                    <a:pt x="419" y="649"/>
                    <a:pt x="435" y="649"/>
                    <a:pt x="435" y="649"/>
                  </a:cubicBezTo>
                  <a:lnTo>
                    <a:pt x="435" y="636"/>
                  </a:lnTo>
                  <a:cubicBezTo>
                    <a:pt x="435" y="610"/>
                    <a:pt x="419" y="594"/>
                    <a:pt x="419" y="568"/>
                  </a:cubicBezTo>
                  <a:lnTo>
                    <a:pt x="419" y="542"/>
                  </a:lnTo>
                  <a:lnTo>
                    <a:pt x="419" y="513"/>
                  </a:lnTo>
                  <a:cubicBezTo>
                    <a:pt x="419" y="500"/>
                    <a:pt x="419" y="487"/>
                    <a:pt x="406" y="487"/>
                  </a:cubicBezTo>
                  <a:lnTo>
                    <a:pt x="406" y="461"/>
                  </a:lnTo>
                  <a:lnTo>
                    <a:pt x="406" y="432"/>
                  </a:lnTo>
                  <a:cubicBezTo>
                    <a:pt x="419" y="419"/>
                    <a:pt x="435" y="419"/>
                    <a:pt x="435" y="406"/>
                  </a:cubicBezTo>
                  <a:lnTo>
                    <a:pt x="461" y="406"/>
                  </a:lnTo>
                  <a:cubicBezTo>
                    <a:pt x="500" y="406"/>
                    <a:pt x="555" y="419"/>
                    <a:pt x="597" y="432"/>
                  </a:cubicBezTo>
                  <a:cubicBezTo>
                    <a:pt x="610" y="432"/>
                    <a:pt x="610" y="448"/>
                    <a:pt x="623" y="448"/>
                  </a:cubicBezTo>
                  <a:lnTo>
                    <a:pt x="704" y="448"/>
                  </a:lnTo>
                  <a:cubicBezTo>
                    <a:pt x="712" y="443"/>
                    <a:pt x="721" y="441"/>
                    <a:pt x="731" y="441"/>
                  </a:cubicBezTo>
                  <a:cubicBezTo>
                    <a:pt x="754" y="441"/>
                    <a:pt x="780" y="452"/>
                    <a:pt x="798" y="461"/>
                  </a:cubicBezTo>
                  <a:lnTo>
                    <a:pt x="798" y="500"/>
                  </a:lnTo>
                  <a:lnTo>
                    <a:pt x="811" y="487"/>
                  </a:lnTo>
                  <a:cubicBezTo>
                    <a:pt x="824" y="487"/>
                    <a:pt x="824" y="474"/>
                    <a:pt x="824" y="474"/>
                  </a:cubicBezTo>
                  <a:lnTo>
                    <a:pt x="840" y="474"/>
                  </a:lnTo>
                  <a:lnTo>
                    <a:pt x="840" y="487"/>
                  </a:lnTo>
                  <a:cubicBezTo>
                    <a:pt x="853" y="542"/>
                    <a:pt x="853" y="594"/>
                    <a:pt x="824" y="636"/>
                  </a:cubicBezTo>
                  <a:cubicBezTo>
                    <a:pt x="824" y="662"/>
                    <a:pt x="811" y="675"/>
                    <a:pt x="798" y="691"/>
                  </a:cubicBezTo>
                  <a:cubicBezTo>
                    <a:pt x="798" y="704"/>
                    <a:pt x="798" y="704"/>
                    <a:pt x="811" y="704"/>
                  </a:cubicBezTo>
                  <a:cubicBezTo>
                    <a:pt x="824" y="704"/>
                    <a:pt x="840" y="704"/>
                    <a:pt x="840" y="691"/>
                  </a:cubicBezTo>
                  <a:lnTo>
                    <a:pt x="866" y="691"/>
                  </a:lnTo>
                  <a:lnTo>
                    <a:pt x="866" y="675"/>
                  </a:lnTo>
                  <a:cubicBezTo>
                    <a:pt x="866" y="662"/>
                    <a:pt x="866" y="649"/>
                    <a:pt x="879" y="636"/>
                  </a:cubicBezTo>
                  <a:cubicBezTo>
                    <a:pt x="879" y="623"/>
                    <a:pt x="905" y="500"/>
                    <a:pt x="905" y="500"/>
                  </a:cubicBezTo>
                  <a:cubicBezTo>
                    <a:pt x="921" y="500"/>
                    <a:pt x="921" y="513"/>
                    <a:pt x="921" y="513"/>
                  </a:cubicBezTo>
                  <a:cubicBezTo>
                    <a:pt x="921" y="529"/>
                    <a:pt x="934" y="542"/>
                    <a:pt x="934" y="542"/>
                  </a:cubicBezTo>
                  <a:cubicBezTo>
                    <a:pt x="947" y="568"/>
                    <a:pt x="947" y="581"/>
                    <a:pt x="947" y="610"/>
                  </a:cubicBezTo>
                  <a:lnTo>
                    <a:pt x="947" y="623"/>
                  </a:lnTo>
                  <a:lnTo>
                    <a:pt x="947" y="649"/>
                  </a:lnTo>
                  <a:lnTo>
                    <a:pt x="947" y="691"/>
                  </a:lnTo>
                  <a:cubicBezTo>
                    <a:pt x="934" y="691"/>
                    <a:pt x="934" y="704"/>
                    <a:pt x="934" y="717"/>
                  </a:cubicBezTo>
                  <a:lnTo>
                    <a:pt x="973" y="704"/>
                  </a:lnTo>
                  <a:cubicBezTo>
                    <a:pt x="986" y="704"/>
                    <a:pt x="986" y="691"/>
                    <a:pt x="986" y="691"/>
                  </a:cubicBezTo>
                  <a:lnTo>
                    <a:pt x="1002" y="691"/>
                  </a:lnTo>
                  <a:lnTo>
                    <a:pt x="1002" y="675"/>
                  </a:lnTo>
                  <a:cubicBezTo>
                    <a:pt x="986" y="662"/>
                    <a:pt x="986" y="649"/>
                    <a:pt x="986" y="636"/>
                  </a:cubicBezTo>
                  <a:lnTo>
                    <a:pt x="986" y="568"/>
                  </a:lnTo>
                  <a:cubicBezTo>
                    <a:pt x="986" y="555"/>
                    <a:pt x="1002" y="542"/>
                    <a:pt x="1002" y="542"/>
                  </a:cubicBezTo>
                  <a:lnTo>
                    <a:pt x="1002" y="500"/>
                  </a:lnTo>
                  <a:lnTo>
                    <a:pt x="1015" y="487"/>
                  </a:lnTo>
                  <a:cubicBezTo>
                    <a:pt x="1015" y="461"/>
                    <a:pt x="1028" y="432"/>
                    <a:pt x="1015" y="419"/>
                  </a:cubicBezTo>
                  <a:cubicBezTo>
                    <a:pt x="1015" y="393"/>
                    <a:pt x="1002" y="367"/>
                    <a:pt x="1002" y="338"/>
                  </a:cubicBezTo>
                  <a:cubicBezTo>
                    <a:pt x="1002" y="325"/>
                    <a:pt x="1015" y="299"/>
                    <a:pt x="1015" y="286"/>
                  </a:cubicBezTo>
                  <a:cubicBezTo>
                    <a:pt x="1028" y="244"/>
                    <a:pt x="1028" y="218"/>
                    <a:pt x="1028" y="189"/>
                  </a:cubicBezTo>
                  <a:cubicBezTo>
                    <a:pt x="1028" y="163"/>
                    <a:pt x="1028" y="124"/>
                    <a:pt x="1015" y="95"/>
                  </a:cubicBezTo>
                  <a:cubicBezTo>
                    <a:pt x="1015" y="69"/>
                    <a:pt x="986" y="43"/>
                    <a:pt x="960" y="27"/>
                  </a:cubicBezTo>
                  <a:cubicBezTo>
                    <a:pt x="941" y="7"/>
                    <a:pt x="917" y="1"/>
                    <a:pt x="892" y="1"/>
                  </a:cubicBezTo>
                  <a:cubicBezTo>
                    <a:pt x="866" y="1"/>
                    <a:pt x="838" y="7"/>
                    <a:pt x="811" y="14"/>
                  </a:cubicBezTo>
                  <a:cubicBezTo>
                    <a:pt x="743" y="14"/>
                    <a:pt x="678" y="14"/>
                    <a:pt x="597"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731900" y="3330925"/>
              <a:ext cx="31050" cy="22300"/>
            </a:xfrm>
            <a:custGeom>
              <a:avLst/>
              <a:gdLst/>
              <a:ahLst/>
              <a:cxnLst/>
              <a:rect l="l" t="t" r="r" b="b"/>
              <a:pathLst>
                <a:path w="1242" h="892" extrusionOk="0">
                  <a:moveTo>
                    <a:pt x="879" y="1"/>
                  </a:moveTo>
                  <a:lnTo>
                    <a:pt x="879" y="17"/>
                  </a:lnTo>
                  <a:cubicBezTo>
                    <a:pt x="866" y="30"/>
                    <a:pt x="879" y="56"/>
                    <a:pt x="879" y="69"/>
                  </a:cubicBezTo>
                  <a:cubicBezTo>
                    <a:pt x="879" y="82"/>
                    <a:pt x="892" y="98"/>
                    <a:pt x="905" y="98"/>
                  </a:cubicBezTo>
                  <a:cubicBezTo>
                    <a:pt x="918" y="111"/>
                    <a:pt x="934" y="111"/>
                    <a:pt x="947" y="111"/>
                  </a:cubicBezTo>
                  <a:cubicBezTo>
                    <a:pt x="947" y="111"/>
                    <a:pt x="947" y="124"/>
                    <a:pt x="934" y="124"/>
                  </a:cubicBezTo>
                  <a:lnTo>
                    <a:pt x="892" y="124"/>
                  </a:lnTo>
                  <a:cubicBezTo>
                    <a:pt x="888" y="120"/>
                    <a:pt x="883" y="118"/>
                    <a:pt x="879" y="118"/>
                  </a:cubicBezTo>
                  <a:cubicBezTo>
                    <a:pt x="870" y="118"/>
                    <a:pt x="862" y="124"/>
                    <a:pt x="853" y="124"/>
                  </a:cubicBezTo>
                  <a:lnTo>
                    <a:pt x="743" y="124"/>
                  </a:lnTo>
                  <a:cubicBezTo>
                    <a:pt x="743" y="124"/>
                    <a:pt x="730" y="124"/>
                    <a:pt x="717" y="137"/>
                  </a:cubicBezTo>
                  <a:lnTo>
                    <a:pt x="691" y="137"/>
                  </a:lnTo>
                  <a:cubicBezTo>
                    <a:pt x="683" y="143"/>
                    <a:pt x="672" y="147"/>
                    <a:pt x="661" y="147"/>
                  </a:cubicBezTo>
                  <a:cubicBezTo>
                    <a:pt x="649" y="147"/>
                    <a:pt x="636" y="143"/>
                    <a:pt x="623" y="137"/>
                  </a:cubicBezTo>
                  <a:lnTo>
                    <a:pt x="432" y="137"/>
                  </a:lnTo>
                  <a:cubicBezTo>
                    <a:pt x="406" y="137"/>
                    <a:pt x="380" y="137"/>
                    <a:pt x="351" y="124"/>
                  </a:cubicBezTo>
                  <a:lnTo>
                    <a:pt x="312" y="124"/>
                  </a:lnTo>
                  <a:cubicBezTo>
                    <a:pt x="299" y="124"/>
                    <a:pt x="286" y="111"/>
                    <a:pt x="270" y="111"/>
                  </a:cubicBezTo>
                  <a:lnTo>
                    <a:pt x="231" y="111"/>
                  </a:lnTo>
                  <a:cubicBezTo>
                    <a:pt x="218" y="98"/>
                    <a:pt x="205" y="98"/>
                    <a:pt x="176" y="98"/>
                  </a:cubicBezTo>
                  <a:cubicBezTo>
                    <a:pt x="163" y="98"/>
                    <a:pt x="150" y="82"/>
                    <a:pt x="124" y="82"/>
                  </a:cubicBezTo>
                  <a:lnTo>
                    <a:pt x="95" y="98"/>
                  </a:lnTo>
                  <a:cubicBezTo>
                    <a:pt x="95" y="111"/>
                    <a:pt x="82" y="124"/>
                    <a:pt x="82" y="124"/>
                  </a:cubicBezTo>
                  <a:cubicBezTo>
                    <a:pt x="69" y="137"/>
                    <a:pt x="43" y="163"/>
                    <a:pt x="27" y="179"/>
                  </a:cubicBezTo>
                  <a:cubicBezTo>
                    <a:pt x="14" y="205"/>
                    <a:pt x="14" y="231"/>
                    <a:pt x="14" y="244"/>
                  </a:cubicBezTo>
                  <a:cubicBezTo>
                    <a:pt x="27" y="286"/>
                    <a:pt x="27" y="312"/>
                    <a:pt x="27" y="354"/>
                  </a:cubicBezTo>
                  <a:lnTo>
                    <a:pt x="27" y="461"/>
                  </a:lnTo>
                  <a:cubicBezTo>
                    <a:pt x="14" y="474"/>
                    <a:pt x="14" y="487"/>
                    <a:pt x="14" y="503"/>
                  </a:cubicBezTo>
                  <a:cubicBezTo>
                    <a:pt x="1" y="529"/>
                    <a:pt x="14" y="555"/>
                    <a:pt x="14" y="584"/>
                  </a:cubicBezTo>
                  <a:cubicBezTo>
                    <a:pt x="14" y="597"/>
                    <a:pt x="14" y="623"/>
                    <a:pt x="27" y="623"/>
                  </a:cubicBezTo>
                  <a:lnTo>
                    <a:pt x="43" y="597"/>
                  </a:lnTo>
                  <a:lnTo>
                    <a:pt x="43" y="555"/>
                  </a:lnTo>
                  <a:lnTo>
                    <a:pt x="43" y="422"/>
                  </a:lnTo>
                  <a:cubicBezTo>
                    <a:pt x="82" y="474"/>
                    <a:pt x="95" y="542"/>
                    <a:pt x="69" y="597"/>
                  </a:cubicBezTo>
                  <a:cubicBezTo>
                    <a:pt x="56" y="610"/>
                    <a:pt x="56" y="623"/>
                    <a:pt x="56" y="623"/>
                  </a:cubicBezTo>
                  <a:lnTo>
                    <a:pt x="69" y="636"/>
                  </a:lnTo>
                  <a:cubicBezTo>
                    <a:pt x="82" y="649"/>
                    <a:pt x="82" y="678"/>
                    <a:pt x="82" y="691"/>
                  </a:cubicBezTo>
                  <a:cubicBezTo>
                    <a:pt x="82" y="717"/>
                    <a:pt x="95" y="746"/>
                    <a:pt x="95" y="772"/>
                  </a:cubicBezTo>
                  <a:cubicBezTo>
                    <a:pt x="108" y="798"/>
                    <a:pt x="108" y="827"/>
                    <a:pt x="82" y="853"/>
                  </a:cubicBezTo>
                  <a:lnTo>
                    <a:pt x="108" y="853"/>
                  </a:lnTo>
                  <a:cubicBezTo>
                    <a:pt x="124" y="866"/>
                    <a:pt x="124" y="866"/>
                    <a:pt x="124" y="879"/>
                  </a:cubicBezTo>
                  <a:lnTo>
                    <a:pt x="176" y="879"/>
                  </a:lnTo>
                  <a:cubicBezTo>
                    <a:pt x="189" y="866"/>
                    <a:pt x="189" y="866"/>
                    <a:pt x="189" y="853"/>
                  </a:cubicBezTo>
                  <a:lnTo>
                    <a:pt x="205" y="853"/>
                  </a:lnTo>
                  <a:lnTo>
                    <a:pt x="205" y="840"/>
                  </a:lnTo>
                  <a:cubicBezTo>
                    <a:pt x="205" y="827"/>
                    <a:pt x="205" y="827"/>
                    <a:pt x="189" y="811"/>
                  </a:cubicBezTo>
                  <a:cubicBezTo>
                    <a:pt x="163" y="772"/>
                    <a:pt x="150" y="746"/>
                    <a:pt x="163" y="704"/>
                  </a:cubicBezTo>
                  <a:lnTo>
                    <a:pt x="163" y="665"/>
                  </a:lnTo>
                  <a:cubicBezTo>
                    <a:pt x="176" y="649"/>
                    <a:pt x="176" y="649"/>
                    <a:pt x="176" y="636"/>
                  </a:cubicBezTo>
                  <a:cubicBezTo>
                    <a:pt x="176" y="623"/>
                    <a:pt x="176" y="610"/>
                    <a:pt x="189" y="597"/>
                  </a:cubicBezTo>
                  <a:lnTo>
                    <a:pt x="205" y="568"/>
                  </a:lnTo>
                  <a:lnTo>
                    <a:pt x="205" y="584"/>
                  </a:lnTo>
                  <a:lnTo>
                    <a:pt x="218" y="584"/>
                  </a:lnTo>
                  <a:cubicBezTo>
                    <a:pt x="231" y="584"/>
                    <a:pt x="231" y="555"/>
                    <a:pt x="231" y="542"/>
                  </a:cubicBezTo>
                  <a:cubicBezTo>
                    <a:pt x="244" y="542"/>
                    <a:pt x="244" y="529"/>
                    <a:pt x="257" y="529"/>
                  </a:cubicBezTo>
                  <a:lnTo>
                    <a:pt x="257" y="516"/>
                  </a:lnTo>
                  <a:cubicBezTo>
                    <a:pt x="270" y="516"/>
                    <a:pt x="270" y="516"/>
                    <a:pt x="270" y="503"/>
                  </a:cubicBezTo>
                  <a:lnTo>
                    <a:pt x="286" y="503"/>
                  </a:lnTo>
                  <a:cubicBezTo>
                    <a:pt x="299" y="516"/>
                    <a:pt x="312" y="529"/>
                    <a:pt x="325" y="529"/>
                  </a:cubicBezTo>
                  <a:cubicBezTo>
                    <a:pt x="338" y="542"/>
                    <a:pt x="367" y="555"/>
                    <a:pt x="393" y="555"/>
                  </a:cubicBezTo>
                  <a:cubicBezTo>
                    <a:pt x="406" y="568"/>
                    <a:pt x="432" y="568"/>
                    <a:pt x="461" y="568"/>
                  </a:cubicBezTo>
                  <a:cubicBezTo>
                    <a:pt x="500" y="568"/>
                    <a:pt x="555" y="568"/>
                    <a:pt x="610" y="555"/>
                  </a:cubicBezTo>
                  <a:lnTo>
                    <a:pt x="675" y="555"/>
                  </a:lnTo>
                  <a:cubicBezTo>
                    <a:pt x="691" y="568"/>
                    <a:pt x="704" y="597"/>
                    <a:pt x="704" y="623"/>
                  </a:cubicBezTo>
                  <a:cubicBezTo>
                    <a:pt x="717" y="649"/>
                    <a:pt x="704" y="678"/>
                    <a:pt x="717" y="704"/>
                  </a:cubicBezTo>
                  <a:cubicBezTo>
                    <a:pt x="717" y="717"/>
                    <a:pt x="717" y="717"/>
                    <a:pt x="730" y="730"/>
                  </a:cubicBezTo>
                  <a:lnTo>
                    <a:pt x="730" y="798"/>
                  </a:lnTo>
                  <a:lnTo>
                    <a:pt x="730" y="840"/>
                  </a:lnTo>
                  <a:cubicBezTo>
                    <a:pt x="730" y="840"/>
                    <a:pt x="717" y="840"/>
                    <a:pt x="717" y="853"/>
                  </a:cubicBezTo>
                  <a:cubicBezTo>
                    <a:pt x="717" y="866"/>
                    <a:pt x="730" y="879"/>
                    <a:pt x="730" y="879"/>
                  </a:cubicBezTo>
                  <a:lnTo>
                    <a:pt x="743" y="892"/>
                  </a:lnTo>
                  <a:lnTo>
                    <a:pt x="785" y="892"/>
                  </a:lnTo>
                  <a:cubicBezTo>
                    <a:pt x="798" y="892"/>
                    <a:pt x="811" y="892"/>
                    <a:pt x="811" y="879"/>
                  </a:cubicBezTo>
                  <a:cubicBezTo>
                    <a:pt x="811" y="879"/>
                    <a:pt x="798" y="866"/>
                    <a:pt x="811" y="866"/>
                  </a:cubicBezTo>
                  <a:cubicBezTo>
                    <a:pt x="824" y="879"/>
                    <a:pt x="824" y="879"/>
                    <a:pt x="837" y="879"/>
                  </a:cubicBezTo>
                  <a:lnTo>
                    <a:pt x="837" y="866"/>
                  </a:lnTo>
                  <a:lnTo>
                    <a:pt x="853" y="866"/>
                  </a:lnTo>
                  <a:cubicBezTo>
                    <a:pt x="853" y="853"/>
                    <a:pt x="837" y="840"/>
                    <a:pt x="824" y="840"/>
                  </a:cubicBezTo>
                  <a:cubicBezTo>
                    <a:pt x="811" y="811"/>
                    <a:pt x="811" y="798"/>
                    <a:pt x="811" y="772"/>
                  </a:cubicBezTo>
                  <a:cubicBezTo>
                    <a:pt x="798" y="759"/>
                    <a:pt x="798" y="746"/>
                    <a:pt x="811" y="730"/>
                  </a:cubicBezTo>
                  <a:cubicBezTo>
                    <a:pt x="811" y="717"/>
                    <a:pt x="824" y="704"/>
                    <a:pt x="824" y="691"/>
                  </a:cubicBezTo>
                  <a:cubicBezTo>
                    <a:pt x="837" y="678"/>
                    <a:pt x="837" y="649"/>
                    <a:pt x="837" y="623"/>
                  </a:cubicBezTo>
                  <a:cubicBezTo>
                    <a:pt x="853" y="636"/>
                    <a:pt x="866" y="636"/>
                    <a:pt x="879" y="636"/>
                  </a:cubicBezTo>
                  <a:lnTo>
                    <a:pt x="892" y="623"/>
                  </a:lnTo>
                  <a:cubicBezTo>
                    <a:pt x="905" y="623"/>
                    <a:pt x="918" y="623"/>
                    <a:pt x="934" y="610"/>
                  </a:cubicBezTo>
                  <a:lnTo>
                    <a:pt x="934" y="597"/>
                  </a:lnTo>
                  <a:cubicBezTo>
                    <a:pt x="947" y="584"/>
                    <a:pt x="973" y="568"/>
                    <a:pt x="986" y="542"/>
                  </a:cubicBezTo>
                  <a:lnTo>
                    <a:pt x="986" y="474"/>
                  </a:lnTo>
                  <a:cubicBezTo>
                    <a:pt x="999" y="448"/>
                    <a:pt x="1015" y="422"/>
                    <a:pt x="1028" y="393"/>
                  </a:cubicBezTo>
                  <a:lnTo>
                    <a:pt x="1041" y="393"/>
                  </a:lnTo>
                  <a:cubicBezTo>
                    <a:pt x="1041" y="393"/>
                    <a:pt x="1054" y="393"/>
                    <a:pt x="1054" y="380"/>
                  </a:cubicBezTo>
                  <a:cubicBezTo>
                    <a:pt x="1067" y="380"/>
                    <a:pt x="1080" y="393"/>
                    <a:pt x="1096" y="393"/>
                  </a:cubicBezTo>
                  <a:cubicBezTo>
                    <a:pt x="1096" y="393"/>
                    <a:pt x="1096" y="380"/>
                    <a:pt x="1109" y="380"/>
                  </a:cubicBezTo>
                  <a:lnTo>
                    <a:pt x="1122" y="380"/>
                  </a:lnTo>
                  <a:lnTo>
                    <a:pt x="1122" y="367"/>
                  </a:lnTo>
                  <a:cubicBezTo>
                    <a:pt x="1135" y="341"/>
                    <a:pt x="1122" y="325"/>
                    <a:pt x="1109" y="299"/>
                  </a:cubicBezTo>
                  <a:cubicBezTo>
                    <a:pt x="1109" y="286"/>
                    <a:pt x="1109" y="286"/>
                    <a:pt x="1122" y="273"/>
                  </a:cubicBezTo>
                  <a:lnTo>
                    <a:pt x="1122" y="205"/>
                  </a:lnTo>
                  <a:lnTo>
                    <a:pt x="1122" y="179"/>
                  </a:lnTo>
                  <a:cubicBezTo>
                    <a:pt x="1135" y="179"/>
                    <a:pt x="1135" y="192"/>
                    <a:pt x="1148" y="192"/>
                  </a:cubicBezTo>
                  <a:cubicBezTo>
                    <a:pt x="1161" y="205"/>
                    <a:pt x="1177" y="205"/>
                    <a:pt x="1190" y="205"/>
                  </a:cubicBezTo>
                  <a:cubicBezTo>
                    <a:pt x="1190" y="205"/>
                    <a:pt x="1190" y="192"/>
                    <a:pt x="1203" y="192"/>
                  </a:cubicBezTo>
                  <a:cubicBezTo>
                    <a:pt x="1216" y="179"/>
                    <a:pt x="1229" y="179"/>
                    <a:pt x="1242" y="179"/>
                  </a:cubicBezTo>
                  <a:lnTo>
                    <a:pt x="1242" y="163"/>
                  </a:lnTo>
                  <a:lnTo>
                    <a:pt x="1242" y="150"/>
                  </a:lnTo>
                  <a:lnTo>
                    <a:pt x="1229" y="137"/>
                  </a:lnTo>
                  <a:cubicBezTo>
                    <a:pt x="1216" y="137"/>
                    <a:pt x="1216" y="124"/>
                    <a:pt x="1203" y="124"/>
                  </a:cubicBezTo>
                  <a:lnTo>
                    <a:pt x="1148" y="124"/>
                  </a:lnTo>
                  <a:cubicBezTo>
                    <a:pt x="1135" y="124"/>
                    <a:pt x="1122" y="111"/>
                    <a:pt x="1122" y="111"/>
                  </a:cubicBezTo>
                  <a:cubicBezTo>
                    <a:pt x="1135" y="111"/>
                    <a:pt x="1148" y="98"/>
                    <a:pt x="1177" y="98"/>
                  </a:cubicBezTo>
                  <a:cubicBezTo>
                    <a:pt x="1177" y="98"/>
                    <a:pt x="1190" y="98"/>
                    <a:pt x="1190" y="82"/>
                  </a:cubicBezTo>
                  <a:cubicBezTo>
                    <a:pt x="1190" y="82"/>
                    <a:pt x="1203" y="82"/>
                    <a:pt x="1203" y="69"/>
                  </a:cubicBezTo>
                  <a:cubicBezTo>
                    <a:pt x="1216" y="56"/>
                    <a:pt x="1229" y="30"/>
                    <a:pt x="1229" y="1"/>
                  </a:cubicBezTo>
                  <a:lnTo>
                    <a:pt x="1229" y="1"/>
                  </a:lnTo>
                  <a:cubicBezTo>
                    <a:pt x="1216" y="17"/>
                    <a:pt x="1216" y="30"/>
                    <a:pt x="1203" y="43"/>
                  </a:cubicBezTo>
                  <a:cubicBezTo>
                    <a:pt x="1190" y="56"/>
                    <a:pt x="1190" y="69"/>
                    <a:pt x="1177" y="69"/>
                  </a:cubicBezTo>
                  <a:cubicBezTo>
                    <a:pt x="1167" y="73"/>
                    <a:pt x="1159" y="75"/>
                    <a:pt x="1152" y="75"/>
                  </a:cubicBezTo>
                  <a:cubicBezTo>
                    <a:pt x="1138" y="75"/>
                    <a:pt x="1126" y="69"/>
                    <a:pt x="1109" y="69"/>
                  </a:cubicBezTo>
                  <a:lnTo>
                    <a:pt x="1096" y="69"/>
                  </a:lnTo>
                  <a:cubicBezTo>
                    <a:pt x="1079" y="54"/>
                    <a:pt x="1059" y="47"/>
                    <a:pt x="1039" y="47"/>
                  </a:cubicBezTo>
                  <a:cubicBezTo>
                    <a:pt x="1025" y="47"/>
                    <a:pt x="1011" y="50"/>
                    <a:pt x="999" y="56"/>
                  </a:cubicBezTo>
                  <a:cubicBezTo>
                    <a:pt x="986" y="69"/>
                    <a:pt x="973" y="69"/>
                    <a:pt x="960" y="82"/>
                  </a:cubicBezTo>
                  <a:cubicBezTo>
                    <a:pt x="947" y="82"/>
                    <a:pt x="934" y="82"/>
                    <a:pt x="918" y="69"/>
                  </a:cubicBezTo>
                  <a:cubicBezTo>
                    <a:pt x="892" y="69"/>
                    <a:pt x="892" y="30"/>
                    <a:pt x="879"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547325" y="3326225"/>
              <a:ext cx="31025" cy="22300"/>
            </a:xfrm>
            <a:custGeom>
              <a:avLst/>
              <a:gdLst/>
              <a:ahLst/>
              <a:cxnLst/>
              <a:rect l="l" t="t" r="r" b="b"/>
              <a:pathLst>
                <a:path w="1241" h="892" extrusionOk="0">
                  <a:moveTo>
                    <a:pt x="878" y="1"/>
                  </a:moveTo>
                  <a:cubicBezTo>
                    <a:pt x="865" y="27"/>
                    <a:pt x="878" y="43"/>
                    <a:pt x="878" y="69"/>
                  </a:cubicBezTo>
                  <a:cubicBezTo>
                    <a:pt x="878" y="82"/>
                    <a:pt x="891" y="82"/>
                    <a:pt x="904" y="95"/>
                  </a:cubicBezTo>
                  <a:cubicBezTo>
                    <a:pt x="913" y="95"/>
                    <a:pt x="921" y="101"/>
                    <a:pt x="931" y="101"/>
                  </a:cubicBezTo>
                  <a:cubicBezTo>
                    <a:pt x="936" y="101"/>
                    <a:pt x="941" y="99"/>
                    <a:pt x="946" y="95"/>
                  </a:cubicBezTo>
                  <a:lnTo>
                    <a:pt x="946" y="95"/>
                  </a:lnTo>
                  <a:cubicBezTo>
                    <a:pt x="946" y="108"/>
                    <a:pt x="946" y="108"/>
                    <a:pt x="930" y="124"/>
                  </a:cubicBezTo>
                  <a:cubicBezTo>
                    <a:pt x="917" y="124"/>
                    <a:pt x="904" y="108"/>
                    <a:pt x="891" y="108"/>
                  </a:cubicBezTo>
                  <a:cubicBezTo>
                    <a:pt x="878" y="108"/>
                    <a:pt x="865" y="108"/>
                    <a:pt x="849" y="124"/>
                  </a:cubicBezTo>
                  <a:lnTo>
                    <a:pt x="716" y="124"/>
                  </a:lnTo>
                  <a:cubicBezTo>
                    <a:pt x="716" y="124"/>
                    <a:pt x="703" y="137"/>
                    <a:pt x="687" y="137"/>
                  </a:cubicBezTo>
                  <a:lnTo>
                    <a:pt x="460" y="137"/>
                  </a:lnTo>
                  <a:cubicBezTo>
                    <a:pt x="444" y="137"/>
                    <a:pt x="444" y="124"/>
                    <a:pt x="431" y="124"/>
                  </a:cubicBezTo>
                  <a:cubicBezTo>
                    <a:pt x="414" y="124"/>
                    <a:pt x="396" y="130"/>
                    <a:pt x="378" y="130"/>
                  </a:cubicBezTo>
                  <a:cubicBezTo>
                    <a:pt x="369" y="130"/>
                    <a:pt x="360" y="128"/>
                    <a:pt x="350" y="124"/>
                  </a:cubicBezTo>
                  <a:lnTo>
                    <a:pt x="311" y="124"/>
                  </a:lnTo>
                  <a:cubicBezTo>
                    <a:pt x="298" y="108"/>
                    <a:pt x="282" y="108"/>
                    <a:pt x="269" y="108"/>
                  </a:cubicBezTo>
                  <a:cubicBezTo>
                    <a:pt x="256" y="108"/>
                    <a:pt x="243" y="108"/>
                    <a:pt x="230" y="95"/>
                  </a:cubicBezTo>
                  <a:lnTo>
                    <a:pt x="175" y="95"/>
                  </a:lnTo>
                  <a:cubicBezTo>
                    <a:pt x="162" y="82"/>
                    <a:pt x="149" y="82"/>
                    <a:pt x="120" y="82"/>
                  </a:cubicBezTo>
                  <a:cubicBezTo>
                    <a:pt x="107" y="82"/>
                    <a:pt x="94" y="82"/>
                    <a:pt x="94" y="95"/>
                  </a:cubicBezTo>
                  <a:cubicBezTo>
                    <a:pt x="81" y="95"/>
                    <a:pt x="81" y="108"/>
                    <a:pt x="81" y="124"/>
                  </a:cubicBezTo>
                  <a:cubicBezTo>
                    <a:pt x="55" y="137"/>
                    <a:pt x="39" y="150"/>
                    <a:pt x="26" y="176"/>
                  </a:cubicBezTo>
                  <a:cubicBezTo>
                    <a:pt x="13" y="205"/>
                    <a:pt x="13" y="218"/>
                    <a:pt x="13" y="244"/>
                  </a:cubicBezTo>
                  <a:cubicBezTo>
                    <a:pt x="13" y="286"/>
                    <a:pt x="26" y="312"/>
                    <a:pt x="26" y="338"/>
                  </a:cubicBezTo>
                  <a:lnTo>
                    <a:pt x="26" y="461"/>
                  </a:lnTo>
                  <a:cubicBezTo>
                    <a:pt x="13" y="474"/>
                    <a:pt x="13" y="487"/>
                    <a:pt x="13" y="500"/>
                  </a:cubicBezTo>
                  <a:cubicBezTo>
                    <a:pt x="0" y="529"/>
                    <a:pt x="13" y="542"/>
                    <a:pt x="13" y="568"/>
                  </a:cubicBezTo>
                  <a:cubicBezTo>
                    <a:pt x="13" y="581"/>
                    <a:pt x="13" y="623"/>
                    <a:pt x="26" y="623"/>
                  </a:cubicBezTo>
                  <a:lnTo>
                    <a:pt x="39" y="594"/>
                  </a:lnTo>
                  <a:lnTo>
                    <a:pt x="39" y="555"/>
                  </a:lnTo>
                  <a:lnTo>
                    <a:pt x="39" y="406"/>
                  </a:lnTo>
                  <a:cubicBezTo>
                    <a:pt x="81" y="461"/>
                    <a:pt x="81" y="542"/>
                    <a:pt x="68" y="594"/>
                  </a:cubicBezTo>
                  <a:cubicBezTo>
                    <a:pt x="55" y="610"/>
                    <a:pt x="55" y="610"/>
                    <a:pt x="55" y="623"/>
                  </a:cubicBezTo>
                  <a:lnTo>
                    <a:pt x="68" y="636"/>
                  </a:lnTo>
                  <a:cubicBezTo>
                    <a:pt x="81" y="649"/>
                    <a:pt x="81" y="675"/>
                    <a:pt x="81" y="691"/>
                  </a:cubicBezTo>
                  <a:cubicBezTo>
                    <a:pt x="81" y="717"/>
                    <a:pt x="94" y="743"/>
                    <a:pt x="94" y="772"/>
                  </a:cubicBezTo>
                  <a:cubicBezTo>
                    <a:pt x="107" y="798"/>
                    <a:pt x="107" y="824"/>
                    <a:pt x="81" y="837"/>
                  </a:cubicBezTo>
                  <a:cubicBezTo>
                    <a:pt x="94" y="853"/>
                    <a:pt x="107" y="853"/>
                    <a:pt x="107" y="853"/>
                  </a:cubicBezTo>
                  <a:cubicBezTo>
                    <a:pt x="107" y="853"/>
                    <a:pt x="120" y="866"/>
                    <a:pt x="120" y="879"/>
                  </a:cubicBezTo>
                  <a:lnTo>
                    <a:pt x="175" y="879"/>
                  </a:lnTo>
                  <a:cubicBezTo>
                    <a:pt x="188" y="866"/>
                    <a:pt x="188" y="853"/>
                    <a:pt x="188" y="853"/>
                  </a:cubicBezTo>
                  <a:lnTo>
                    <a:pt x="201" y="837"/>
                  </a:lnTo>
                  <a:cubicBezTo>
                    <a:pt x="201" y="824"/>
                    <a:pt x="201" y="811"/>
                    <a:pt x="188" y="798"/>
                  </a:cubicBezTo>
                  <a:cubicBezTo>
                    <a:pt x="162" y="772"/>
                    <a:pt x="149" y="730"/>
                    <a:pt x="162" y="691"/>
                  </a:cubicBezTo>
                  <a:lnTo>
                    <a:pt x="162" y="662"/>
                  </a:lnTo>
                  <a:cubicBezTo>
                    <a:pt x="175" y="649"/>
                    <a:pt x="175" y="636"/>
                    <a:pt x="175" y="623"/>
                  </a:cubicBezTo>
                  <a:cubicBezTo>
                    <a:pt x="175" y="623"/>
                    <a:pt x="175" y="610"/>
                    <a:pt x="188" y="594"/>
                  </a:cubicBezTo>
                  <a:lnTo>
                    <a:pt x="201" y="568"/>
                  </a:lnTo>
                  <a:lnTo>
                    <a:pt x="201" y="581"/>
                  </a:lnTo>
                  <a:lnTo>
                    <a:pt x="217" y="581"/>
                  </a:lnTo>
                  <a:cubicBezTo>
                    <a:pt x="230" y="568"/>
                    <a:pt x="230" y="555"/>
                    <a:pt x="230" y="542"/>
                  </a:cubicBezTo>
                  <a:lnTo>
                    <a:pt x="256" y="513"/>
                  </a:lnTo>
                  <a:lnTo>
                    <a:pt x="269" y="500"/>
                  </a:lnTo>
                  <a:lnTo>
                    <a:pt x="282" y="500"/>
                  </a:lnTo>
                  <a:cubicBezTo>
                    <a:pt x="298" y="513"/>
                    <a:pt x="311" y="513"/>
                    <a:pt x="324" y="529"/>
                  </a:cubicBezTo>
                  <a:cubicBezTo>
                    <a:pt x="337" y="542"/>
                    <a:pt x="363" y="555"/>
                    <a:pt x="392" y="555"/>
                  </a:cubicBezTo>
                  <a:cubicBezTo>
                    <a:pt x="405" y="555"/>
                    <a:pt x="431" y="568"/>
                    <a:pt x="444" y="568"/>
                  </a:cubicBezTo>
                  <a:cubicBezTo>
                    <a:pt x="499" y="568"/>
                    <a:pt x="554" y="568"/>
                    <a:pt x="593" y="555"/>
                  </a:cubicBezTo>
                  <a:cubicBezTo>
                    <a:pt x="612" y="555"/>
                    <a:pt x="630" y="549"/>
                    <a:pt x="644" y="549"/>
                  </a:cubicBezTo>
                  <a:cubicBezTo>
                    <a:pt x="651" y="549"/>
                    <a:pt x="657" y="551"/>
                    <a:pt x="661" y="555"/>
                  </a:cubicBezTo>
                  <a:cubicBezTo>
                    <a:pt x="687" y="568"/>
                    <a:pt x="703" y="594"/>
                    <a:pt x="703" y="623"/>
                  </a:cubicBezTo>
                  <a:cubicBezTo>
                    <a:pt x="716" y="649"/>
                    <a:pt x="703" y="675"/>
                    <a:pt x="716" y="704"/>
                  </a:cubicBezTo>
                  <a:cubicBezTo>
                    <a:pt x="716" y="704"/>
                    <a:pt x="716" y="717"/>
                    <a:pt x="729" y="730"/>
                  </a:cubicBezTo>
                  <a:lnTo>
                    <a:pt x="729" y="785"/>
                  </a:lnTo>
                  <a:lnTo>
                    <a:pt x="729" y="824"/>
                  </a:lnTo>
                  <a:cubicBezTo>
                    <a:pt x="729" y="837"/>
                    <a:pt x="716" y="837"/>
                    <a:pt x="716" y="837"/>
                  </a:cubicBezTo>
                  <a:cubicBezTo>
                    <a:pt x="716" y="853"/>
                    <a:pt x="729" y="866"/>
                    <a:pt x="729" y="879"/>
                  </a:cubicBezTo>
                  <a:lnTo>
                    <a:pt x="742" y="892"/>
                  </a:lnTo>
                  <a:lnTo>
                    <a:pt x="784" y="892"/>
                  </a:lnTo>
                  <a:cubicBezTo>
                    <a:pt x="797" y="892"/>
                    <a:pt x="810" y="892"/>
                    <a:pt x="810" y="879"/>
                  </a:cubicBezTo>
                  <a:cubicBezTo>
                    <a:pt x="810" y="879"/>
                    <a:pt x="797" y="866"/>
                    <a:pt x="810" y="866"/>
                  </a:cubicBezTo>
                  <a:lnTo>
                    <a:pt x="836" y="866"/>
                  </a:lnTo>
                  <a:lnTo>
                    <a:pt x="849" y="853"/>
                  </a:lnTo>
                  <a:cubicBezTo>
                    <a:pt x="849" y="853"/>
                    <a:pt x="836" y="837"/>
                    <a:pt x="823" y="824"/>
                  </a:cubicBezTo>
                  <a:cubicBezTo>
                    <a:pt x="810" y="811"/>
                    <a:pt x="810" y="785"/>
                    <a:pt x="810" y="772"/>
                  </a:cubicBezTo>
                  <a:cubicBezTo>
                    <a:pt x="797" y="756"/>
                    <a:pt x="797" y="743"/>
                    <a:pt x="810" y="730"/>
                  </a:cubicBezTo>
                  <a:cubicBezTo>
                    <a:pt x="810" y="717"/>
                    <a:pt x="823" y="704"/>
                    <a:pt x="823" y="691"/>
                  </a:cubicBezTo>
                  <a:cubicBezTo>
                    <a:pt x="836" y="662"/>
                    <a:pt x="836" y="649"/>
                    <a:pt x="836" y="623"/>
                  </a:cubicBezTo>
                  <a:lnTo>
                    <a:pt x="891" y="623"/>
                  </a:lnTo>
                  <a:cubicBezTo>
                    <a:pt x="904" y="610"/>
                    <a:pt x="917" y="610"/>
                    <a:pt x="930" y="610"/>
                  </a:cubicBezTo>
                  <a:lnTo>
                    <a:pt x="930" y="594"/>
                  </a:lnTo>
                  <a:cubicBezTo>
                    <a:pt x="946" y="568"/>
                    <a:pt x="972" y="568"/>
                    <a:pt x="972" y="542"/>
                  </a:cubicBezTo>
                  <a:cubicBezTo>
                    <a:pt x="985" y="513"/>
                    <a:pt x="985" y="500"/>
                    <a:pt x="985" y="474"/>
                  </a:cubicBezTo>
                  <a:cubicBezTo>
                    <a:pt x="998" y="448"/>
                    <a:pt x="1011" y="419"/>
                    <a:pt x="1027" y="393"/>
                  </a:cubicBezTo>
                  <a:lnTo>
                    <a:pt x="1027" y="380"/>
                  </a:lnTo>
                  <a:lnTo>
                    <a:pt x="1040" y="393"/>
                  </a:lnTo>
                  <a:lnTo>
                    <a:pt x="1053" y="380"/>
                  </a:lnTo>
                  <a:cubicBezTo>
                    <a:pt x="1066" y="380"/>
                    <a:pt x="1079" y="393"/>
                    <a:pt x="1092" y="393"/>
                  </a:cubicBezTo>
                  <a:cubicBezTo>
                    <a:pt x="1092" y="380"/>
                    <a:pt x="1092" y="380"/>
                    <a:pt x="1108" y="367"/>
                  </a:cubicBezTo>
                  <a:lnTo>
                    <a:pt x="1121" y="367"/>
                  </a:lnTo>
                  <a:cubicBezTo>
                    <a:pt x="1134" y="338"/>
                    <a:pt x="1121" y="312"/>
                    <a:pt x="1108" y="299"/>
                  </a:cubicBezTo>
                  <a:lnTo>
                    <a:pt x="1108" y="270"/>
                  </a:lnTo>
                  <a:cubicBezTo>
                    <a:pt x="1121" y="244"/>
                    <a:pt x="1121" y="231"/>
                    <a:pt x="1121" y="205"/>
                  </a:cubicBezTo>
                  <a:lnTo>
                    <a:pt x="1121" y="189"/>
                  </a:lnTo>
                  <a:lnTo>
                    <a:pt x="1121" y="176"/>
                  </a:lnTo>
                  <a:cubicBezTo>
                    <a:pt x="1134" y="176"/>
                    <a:pt x="1134" y="189"/>
                    <a:pt x="1147" y="189"/>
                  </a:cubicBezTo>
                  <a:cubicBezTo>
                    <a:pt x="1156" y="189"/>
                    <a:pt x="1164" y="196"/>
                    <a:pt x="1174" y="196"/>
                  </a:cubicBezTo>
                  <a:cubicBezTo>
                    <a:pt x="1179" y="196"/>
                    <a:pt x="1184" y="194"/>
                    <a:pt x="1189" y="189"/>
                  </a:cubicBezTo>
                  <a:lnTo>
                    <a:pt x="1202" y="189"/>
                  </a:lnTo>
                  <a:cubicBezTo>
                    <a:pt x="1215" y="176"/>
                    <a:pt x="1228" y="176"/>
                    <a:pt x="1241" y="163"/>
                  </a:cubicBezTo>
                  <a:lnTo>
                    <a:pt x="1241" y="150"/>
                  </a:lnTo>
                  <a:lnTo>
                    <a:pt x="1228" y="137"/>
                  </a:lnTo>
                  <a:cubicBezTo>
                    <a:pt x="1215" y="124"/>
                    <a:pt x="1215" y="124"/>
                    <a:pt x="1202" y="124"/>
                  </a:cubicBezTo>
                  <a:lnTo>
                    <a:pt x="1189" y="108"/>
                  </a:lnTo>
                  <a:cubicBezTo>
                    <a:pt x="1189" y="108"/>
                    <a:pt x="1173" y="108"/>
                    <a:pt x="1160" y="124"/>
                  </a:cubicBezTo>
                  <a:lnTo>
                    <a:pt x="1147" y="124"/>
                  </a:lnTo>
                  <a:cubicBezTo>
                    <a:pt x="1134" y="124"/>
                    <a:pt x="1121" y="108"/>
                    <a:pt x="1121" y="95"/>
                  </a:cubicBezTo>
                  <a:lnTo>
                    <a:pt x="1173" y="95"/>
                  </a:lnTo>
                  <a:cubicBezTo>
                    <a:pt x="1173" y="82"/>
                    <a:pt x="1189" y="82"/>
                    <a:pt x="1189" y="82"/>
                  </a:cubicBezTo>
                  <a:lnTo>
                    <a:pt x="1202" y="69"/>
                  </a:lnTo>
                  <a:cubicBezTo>
                    <a:pt x="1215" y="43"/>
                    <a:pt x="1228" y="27"/>
                    <a:pt x="1228" y="1"/>
                  </a:cubicBezTo>
                  <a:cubicBezTo>
                    <a:pt x="1215" y="1"/>
                    <a:pt x="1215" y="14"/>
                    <a:pt x="1202" y="27"/>
                  </a:cubicBezTo>
                  <a:cubicBezTo>
                    <a:pt x="1189" y="43"/>
                    <a:pt x="1189" y="56"/>
                    <a:pt x="1160" y="69"/>
                  </a:cubicBezTo>
                  <a:lnTo>
                    <a:pt x="1092" y="69"/>
                  </a:lnTo>
                  <a:cubicBezTo>
                    <a:pt x="1077" y="54"/>
                    <a:pt x="1057" y="47"/>
                    <a:pt x="1038" y="47"/>
                  </a:cubicBezTo>
                  <a:cubicBezTo>
                    <a:pt x="1024" y="47"/>
                    <a:pt x="1010" y="51"/>
                    <a:pt x="998" y="56"/>
                  </a:cubicBezTo>
                  <a:cubicBezTo>
                    <a:pt x="985" y="56"/>
                    <a:pt x="972" y="69"/>
                    <a:pt x="959" y="69"/>
                  </a:cubicBezTo>
                  <a:cubicBezTo>
                    <a:pt x="955" y="73"/>
                    <a:pt x="950" y="75"/>
                    <a:pt x="945" y="75"/>
                  </a:cubicBezTo>
                  <a:cubicBezTo>
                    <a:pt x="936" y="75"/>
                    <a:pt x="926" y="69"/>
                    <a:pt x="917" y="69"/>
                  </a:cubicBezTo>
                  <a:cubicBezTo>
                    <a:pt x="891" y="69"/>
                    <a:pt x="878" y="27"/>
                    <a:pt x="878"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581750" y="3348175"/>
              <a:ext cx="35075" cy="21250"/>
            </a:xfrm>
            <a:custGeom>
              <a:avLst/>
              <a:gdLst/>
              <a:ahLst/>
              <a:cxnLst/>
              <a:rect l="l" t="t" r="r" b="b"/>
              <a:pathLst>
                <a:path w="1403" h="850" extrusionOk="0">
                  <a:moveTo>
                    <a:pt x="282" y="1"/>
                  </a:moveTo>
                  <a:cubicBezTo>
                    <a:pt x="256" y="1"/>
                    <a:pt x="217" y="1"/>
                    <a:pt x="188" y="14"/>
                  </a:cubicBezTo>
                  <a:cubicBezTo>
                    <a:pt x="169" y="14"/>
                    <a:pt x="148" y="11"/>
                    <a:pt x="128" y="11"/>
                  </a:cubicBezTo>
                  <a:cubicBezTo>
                    <a:pt x="108" y="11"/>
                    <a:pt x="88" y="14"/>
                    <a:pt x="68" y="27"/>
                  </a:cubicBezTo>
                  <a:cubicBezTo>
                    <a:pt x="68" y="27"/>
                    <a:pt x="55" y="40"/>
                    <a:pt x="39" y="56"/>
                  </a:cubicBezTo>
                  <a:cubicBezTo>
                    <a:pt x="26" y="56"/>
                    <a:pt x="26" y="69"/>
                    <a:pt x="26" y="82"/>
                  </a:cubicBezTo>
                  <a:cubicBezTo>
                    <a:pt x="13" y="95"/>
                    <a:pt x="13" y="121"/>
                    <a:pt x="13" y="137"/>
                  </a:cubicBezTo>
                  <a:lnTo>
                    <a:pt x="13" y="231"/>
                  </a:lnTo>
                  <a:lnTo>
                    <a:pt x="13" y="364"/>
                  </a:lnTo>
                  <a:lnTo>
                    <a:pt x="13" y="432"/>
                  </a:lnTo>
                  <a:cubicBezTo>
                    <a:pt x="13" y="445"/>
                    <a:pt x="0" y="474"/>
                    <a:pt x="0" y="487"/>
                  </a:cubicBezTo>
                  <a:cubicBezTo>
                    <a:pt x="0" y="500"/>
                    <a:pt x="0" y="500"/>
                    <a:pt x="13" y="513"/>
                  </a:cubicBezTo>
                  <a:cubicBezTo>
                    <a:pt x="13" y="526"/>
                    <a:pt x="0" y="542"/>
                    <a:pt x="13" y="555"/>
                  </a:cubicBezTo>
                  <a:lnTo>
                    <a:pt x="13" y="607"/>
                  </a:lnTo>
                  <a:cubicBezTo>
                    <a:pt x="13" y="607"/>
                    <a:pt x="13" y="623"/>
                    <a:pt x="26" y="636"/>
                  </a:cubicBezTo>
                  <a:lnTo>
                    <a:pt x="55" y="649"/>
                  </a:lnTo>
                  <a:cubicBezTo>
                    <a:pt x="55" y="623"/>
                    <a:pt x="39" y="607"/>
                    <a:pt x="39" y="594"/>
                  </a:cubicBezTo>
                  <a:cubicBezTo>
                    <a:pt x="55" y="581"/>
                    <a:pt x="55" y="555"/>
                    <a:pt x="39" y="542"/>
                  </a:cubicBezTo>
                  <a:lnTo>
                    <a:pt x="39" y="526"/>
                  </a:lnTo>
                  <a:cubicBezTo>
                    <a:pt x="26" y="513"/>
                    <a:pt x="55" y="500"/>
                    <a:pt x="55" y="474"/>
                  </a:cubicBezTo>
                  <a:cubicBezTo>
                    <a:pt x="55" y="461"/>
                    <a:pt x="39" y="445"/>
                    <a:pt x="39" y="432"/>
                  </a:cubicBezTo>
                  <a:cubicBezTo>
                    <a:pt x="26" y="393"/>
                    <a:pt x="39" y="351"/>
                    <a:pt x="39" y="312"/>
                  </a:cubicBezTo>
                  <a:cubicBezTo>
                    <a:pt x="26" y="270"/>
                    <a:pt x="26" y="244"/>
                    <a:pt x="39" y="202"/>
                  </a:cubicBezTo>
                  <a:cubicBezTo>
                    <a:pt x="39" y="244"/>
                    <a:pt x="55" y="283"/>
                    <a:pt x="68" y="325"/>
                  </a:cubicBezTo>
                  <a:cubicBezTo>
                    <a:pt x="94" y="364"/>
                    <a:pt x="107" y="406"/>
                    <a:pt x="94" y="461"/>
                  </a:cubicBezTo>
                  <a:cubicBezTo>
                    <a:pt x="94" y="474"/>
                    <a:pt x="81" y="500"/>
                    <a:pt x="68" y="513"/>
                  </a:cubicBezTo>
                  <a:cubicBezTo>
                    <a:pt x="68" y="526"/>
                    <a:pt x="55" y="526"/>
                    <a:pt x="68" y="542"/>
                  </a:cubicBezTo>
                  <a:lnTo>
                    <a:pt x="68" y="555"/>
                  </a:lnTo>
                  <a:cubicBezTo>
                    <a:pt x="81" y="568"/>
                    <a:pt x="81" y="594"/>
                    <a:pt x="81" y="607"/>
                  </a:cubicBezTo>
                  <a:cubicBezTo>
                    <a:pt x="81" y="636"/>
                    <a:pt x="94" y="675"/>
                    <a:pt x="94" y="704"/>
                  </a:cubicBezTo>
                  <a:lnTo>
                    <a:pt x="94" y="743"/>
                  </a:lnTo>
                  <a:cubicBezTo>
                    <a:pt x="81" y="743"/>
                    <a:pt x="81" y="756"/>
                    <a:pt x="81" y="756"/>
                  </a:cubicBezTo>
                  <a:cubicBezTo>
                    <a:pt x="68" y="769"/>
                    <a:pt x="68" y="769"/>
                    <a:pt x="81" y="769"/>
                  </a:cubicBezTo>
                  <a:lnTo>
                    <a:pt x="94" y="785"/>
                  </a:lnTo>
                  <a:cubicBezTo>
                    <a:pt x="94" y="785"/>
                    <a:pt x="94" y="798"/>
                    <a:pt x="107" y="811"/>
                  </a:cubicBezTo>
                  <a:cubicBezTo>
                    <a:pt x="107" y="817"/>
                    <a:pt x="110" y="821"/>
                    <a:pt x="115" y="821"/>
                  </a:cubicBezTo>
                  <a:cubicBezTo>
                    <a:pt x="121" y="821"/>
                    <a:pt x="128" y="817"/>
                    <a:pt x="136" y="811"/>
                  </a:cubicBezTo>
                  <a:lnTo>
                    <a:pt x="175" y="811"/>
                  </a:lnTo>
                  <a:cubicBezTo>
                    <a:pt x="175" y="798"/>
                    <a:pt x="162" y="798"/>
                    <a:pt x="162" y="785"/>
                  </a:cubicBezTo>
                  <a:lnTo>
                    <a:pt x="162" y="756"/>
                  </a:lnTo>
                  <a:lnTo>
                    <a:pt x="149" y="756"/>
                  </a:lnTo>
                  <a:lnTo>
                    <a:pt x="149" y="743"/>
                  </a:lnTo>
                  <a:cubicBezTo>
                    <a:pt x="136" y="717"/>
                    <a:pt x="136" y="688"/>
                    <a:pt x="136" y="675"/>
                  </a:cubicBezTo>
                  <a:lnTo>
                    <a:pt x="136" y="636"/>
                  </a:lnTo>
                  <a:lnTo>
                    <a:pt x="136" y="623"/>
                  </a:lnTo>
                  <a:lnTo>
                    <a:pt x="149" y="594"/>
                  </a:lnTo>
                  <a:cubicBezTo>
                    <a:pt x="149" y="636"/>
                    <a:pt x="162" y="662"/>
                    <a:pt x="175" y="688"/>
                  </a:cubicBezTo>
                  <a:cubicBezTo>
                    <a:pt x="188" y="704"/>
                    <a:pt x="188" y="717"/>
                    <a:pt x="201" y="730"/>
                  </a:cubicBezTo>
                  <a:lnTo>
                    <a:pt x="201" y="743"/>
                  </a:lnTo>
                  <a:lnTo>
                    <a:pt x="201" y="769"/>
                  </a:lnTo>
                  <a:lnTo>
                    <a:pt x="201" y="785"/>
                  </a:lnTo>
                  <a:lnTo>
                    <a:pt x="217" y="785"/>
                  </a:lnTo>
                  <a:cubicBezTo>
                    <a:pt x="217" y="785"/>
                    <a:pt x="230" y="798"/>
                    <a:pt x="230" y="811"/>
                  </a:cubicBezTo>
                  <a:cubicBezTo>
                    <a:pt x="230" y="811"/>
                    <a:pt x="230" y="824"/>
                    <a:pt x="243" y="824"/>
                  </a:cubicBezTo>
                  <a:cubicBezTo>
                    <a:pt x="250" y="824"/>
                    <a:pt x="270" y="827"/>
                    <a:pt x="287" y="827"/>
                  </a:cubicBezTo>
                  <a:cubicBezTo>
                    <a:pt x="304" y="827"/>
                    <a:pt x="318" y="824"/>
                    <a:pt x="311" y="811"/>
                  </a:cubicBezTo>
                  <a:cubicBezTo>
                    <a:pt x="311" y="811"/>
                    <a:pt x="311" y="798"/>
                    <a:pt x="298" y="798"/>
                  </a:cubicBezTo>
                  <a:cubicBezTo>
                    <a:pt x="298" y="798"/>
                    <a:pt x="298" y="785"/>
                    <a:pt x="282" y="785"/>
                  </a:cubicBezTo>
                  <a:cubicBezTo>
                    <a:pt x="282" y="769"/>
                    <a:pt x="282" y="756"/>
                    <a:pt x="269" y="743"/>
                  </a:cubicBezTo>
                  <a:cubicBezTo>
                    <a:pt x="269" y="730"/>
                    <a:pt x="256" y="730"/>
                    <a:pt x="256" y="717"/>
                  </a:cubicBezTo>
                  <a:cubicBezTo>
                    <a:pt x="243" y="704"/>
                    <a:pt x="243" y="688"/>
                    <a:pt x="243" y="675"/>
                  </a:cubicBezTo>
                  <a:cubicBezTo>
                    <a:pt x="230" y="649"/>
                    <a:pt x="230" y="607"/>
                    <a:pt x="230" y="568"/>
                  </a:cubicBezTo>
                  <a:lnTo>
                    <a:pt x="230" y="555"/>
                  </a:lnTo>
                  <a:cubicBezTo>
                    <a:pt x="243" y="568"/>
                    <a:pt x="243" y="568"/>
                    <a:pt x="256" y="581"/>
                  </a:cubicBezTo>
                  <a:lnTo>
                    <a:pt x="256" y="594"/>
                  </a:lnTo>
                  <a:lnTo>
                    <a:pt x="269" y="594"/>
                  </a:lnTo>
                  <a:lnTo>
                    <a:pt x="269" y="581"/>
                  </a:lnTo>
                  <a:lnTo>
                    <a:pt x="269" y="542"/>
                  </a:lnTo>
                  <a:cubicBezTo>
                    <a:pt x="282" y="526"/>
                    <a:pt x="298" y="526"/>
                    <a:pt x="298" y="513"/>
                  </a:cubicBezTo>
                  <a:lnTo>
                    <a:pt x="311" y="513"/>
                  </a:lnTo>
                  <a:lnTo>
                    <a:pt x="311" y="526"/>
                  </a:lnTo>
                  <a:cubicBezTo>
                    <a:pt x="324" y="526"/>
                    <a:pt x="324" y="542"/>
                    <a:pt x="337" y="555"/>
                  </a:cubicBezTo>
                  <a:lnTo>
                    <a:pt x="350" y="568"/>
                  </a:lnTo>
                  <a:lnTo>
                    <a:pt x="350" y="555"/>
                  </a:lnTo>
                  <a:lnTo>
                    <a:pt x="350" y="542"/>
                  </a:lnTo>
                  <a:lnTo>
                    <a:pt x="350" y="513"/>
                  </a:lnTo>
                  <a:lnTo>
                    <a:pt x="337" y="500"/>
                  </a:lnTo>
                  <a:cubicBezTo>
                    <a:pt x="337" y="487"/>
                    <a:pt x="350" y="487"/>
                    <a:pt x="363" y="474"/>
                  </a:cubicBezTo>
                  <a:lnTo>
                    <a:pt x="379" y="474"/>
                  </a:lnTo>
                  <a:cubicBezTo>
                    <a:pt x="444" y="500"/>
                    <a:pt x="512" y="500"/>
                    <a:pt x="580" y="500"/>
                  </a:cubicBezTo>
                  <a:cubicBezTo>
                    <a:pt x="635" y="500"/>
                    <a:pt x="703" y="487"/>
                    <a:pt x="755" y="487"/>
                  </a:cubicBezTo>
                  <a:lnTo>
                    <a:pt x="755" y="568"/>
                  </a:lnTo>
                  <a:cubicBezTo>
                    <a:pt x="755" y="581"/>
                    <a:pt x="768" y="594"/>
                    <a:pt x="755" y="607"/>
                  </a:cubicBezTo>
                  <a:lnTo>
                    <a:pt x="755" y="623"/>
                  </a:lnTo>
                  <a:lnTo>
                    <a:pt x="742" y="636"/>
                  </a:lnTo>
                  <a:cubicBezTo>
                    <a:pt x="742" y="662"/>
                    <a:pt x="755" y="704"/>
                    <a:pt x="742" y="730"/>
                  </a:cubicBezTo>
                  <a:lnTo>
                    <a:pt x="742" y="743"/>
                  </a:lnTo>
                  <a:cubicBezTo>
                    <a:pt x="729" y="756"/>
                    <a:pt x="742" y="769"/>
                    <a:pt x="742" y="798"/>
                  </a:cubicBezTo>
                  <a:lnTo>
                    <a:pt x="742" y="811"/>
                  </a:lnTo>
                  <a:lnTo>
                    <a:pt x="755" y="811"/>
                  </a:lnTo>
                  <a:lnTo>
                    <a:pt x="755" y="837"/>
                  </a:lnTo>
                  <a:lnTo>
                    <a:pt x="810" y="837"/>
                  </a:lnTo>
                  <a:lnTo>
                    <a:pt x="810" y="811"/>
                  </a:lnTo>
                  <a:cubicBezTo>
                    <a:pt x="810" y="811"/>
                    <a:pt x="797" y="811"/>
                    <a:pt x="797" y="798"/>
                  </a:cubicBezTo>
                  <a:cubicBezTo>
                    <a:pt x="784" y="785"/>
                    <a:pt x="784" y="769"/>
                    <a:pt x="797" y="756"/>
                  </a:cubicBezTo>
                  <a:cubicBezTo>
                    <a:pt x="810" y="756"/>
                    <a:pt x="823" y="756"/>
                    <a:pt x="836" y="743"/>
                  </a:cubicBezTo>
                  <a:cubicBezTo>
                    <a:pt x="836" y="730"/>
                    <a:pt x="836" y="730"/>
                    <a:pt x="823" y="717"/>
                  </a:cubicBezTo>
                  <a:cubicBezTo>
                    <a:pt x="823" y="704"/>
                    <a:pt x="810" y="688"/>
                    <a:pt x="810" y="688"/>
                  </a:cubicBezTo>
                  <a:lnTo>
                    <a:pt x="797" y="675"/>
                  </a:lnTo>
                  <a:lnTo>
                    <a:pt x="810" y="675"/>
                  </a:lnTo>
                  <a:cubicBezTo>
                    <a:pt x="810" y="662"/>
                    <a:pt x="823" y="649"/>
                    <a:pt x="823" y="636"/>
                  </a:cubicBezTo>
                  <a:cubicBezTo>
                    <a:pt x="836" y="623"/>
                    <a:pt x="836" y="607"/>
                    <a:pt x="849" y="607"/>
                  </a:cubicBezTo>
                  <a:cubicBezTo>
                    <a:pt x="865" y="636"/>
                    <a:pt x="865" y="675"/>
                    <a:pt x="865" y="704"/>
                  </a:cubicBezTo>
                  <a:lnTo>
                    <a:pt x="865" y="730"/>
                  </a:lnTo>
                  <a:cubicBezTo>
                    <a:pt x="865" y="730"/>
                    <a:pt x="865" y="743"/>
                    <a:pt x="878" y="743"/>
                  </a:cubicBezTo>
                  <a:cubicBezTo>
                    <a:pt x="878" y="743"/>
                    <a:pt x="891" y="743"/>
                    <a:pt x="891" y="756"/>
                  </a:cubicBezTo>
                  <a:cubicBezTo>
                    <a:pt x="891" y="769"/>
                    <a:pt x="904" y="769"/>
                    <a:pt x="917" y="769"/>
                  </a:cubicBezTo>
                  <a:lnTo>
                    <a:pt x="946" y="769"/>
                  </a:lnTo>
                  <a:cubicBezTo>
                    <a:pt x="946" y="743"/>
                    <a:pt x="930" y="730"/>
                    <a:pt x="917" y="717"/>
                  </a:cubicBezTo>
                  <a:lnTo>
                    <a:pt x="904" y="717"/>
                  </a:lnTo>
                  <a:lnTo>
                    <a:pt x="904" y="704"/>
                  </a:lnTo>
                  <a:cubicBezTo>
                    <a:pt x="904" y="675"/>
                    <a:pt x="904" y="649"/>
                    <a:pt x="917" y="636"/>
                  </a:cubicBezTo>
                  <a:cubicBezTo>
                    <a:pt x="917" y="623"/>
                    <a:pt x="930" y="607"/>
                    <a:pt x="917" y="607"/>
                  </a:cubicBezTo>
                  <a:lnTo>
                    <a:pt x="917" y="568"/>
                  </a:lnTo>
                  <a:cubicBezTo>
                    <a:pt x="930" y="581"/>
                    <a:pt x="946" y="594"/>
                    <a:pt x="959" y="594"/>
                  </a:cubicBezTo>
                  <a:lnTo>
                    <a:pt x="985" y="594"/>
                  </a:lnTo>
                  <a:lnTo>
                    <a:pt x="985" y="581"/>
                  </a:lnTo>
                  <a:lnTo>
                    <a:pt x="998" y="581"/>
                  </a:lnTo>
                  <a:cubicBezTo>
                    <a:pt x="1011" y="594"/>
                    <a:pt x="1027" y="594"/>
                    <a:pt x="1040" y="594"/>
                  </a:cubicBezTo>
                  <a:lnTo>
                    <a:pt x="1053" y="581"/>
                  </a:lnTo>
                  <a:lnTo>
                    <a:pt x="1066" y="594"/>
                  </a:lnTo>
                  <a:cubicBezTo>
                    <a:pt x="1079" y="594"/>
                    <a:pt x="1079" y="594"/>
                    <a:pt x="1079" y="607"/>
                  </a:cubicBezTo>
                  <a:cubicBezTo>
                    <a:pt x="1092" y="607"/>
                    <a:pt x="1092" y="623"/>
                    <a:pt x="1092" y="636"/>
                  </a:cubicBezTo>
                  <a:cubicBezTo>
                    <a:pt x="1092" y="636"/>
                    <a:pt x="1108" y="649"/>
                    <a:pt x="1108" y="662"/>
                  </a:cubicBezTo>
                  <a:cubicBezTo>
                    <a:pt x="1121" y="675"/>
                    <a:pt x="1108" y="704"/>
                    <a:pt x="1121" y="717"/>
                  </a:cubicBezTo>
                  <a:lnTo>
                    <a:pt x="1121" y="730"/>
                  </a:lnTo>
                  <a:cubicBezTo>
                    <a:pt x="1134" y="730"/>
                    <a:pt x="1134" y="743"/>
                    <a:pt x="1134" y="743"/>
                  </a:cubicBezTo>
                  <a:cubicBezTo>
                    <a:pt x="1134" y="769"/>
                    <a:pt x="1134" y="798"/>
                    <a:pt x="1121" y="811"/>
                  </a:cubicBezTo>
                  <a:cubicBezTo>
                    <a:pt x="1121" y="824"/>
                    <a:pt x="1121" y="824"/>
                    <a:pt x="1134" y="837"/>
                  </a:cubicBezTo>
                  <a:lnTo>
                    <a:pt x="1134" y="850"/>
                  </a:lnTo>
                  <a:lnTo>
                    <a:pt x="1147" y="850"/>
                  </a:lnTo>
                  <a:cubicBezTo>
                    <a:pt x="1160" y="850"/>
                    <a:pt x="1189" y="850"/>
                    <a:pt x="1189" y="837"/>
                  </a:cubicBezTo>
                  <a:cubicBezTo>
                    <a:pt x="1173" y="824"/>
                    <a:pt x="1173" y="811"/>
                    <a:pt x="1160" y="811"/>
                  </a:cubicBezTo>
                  <a:lnTo>
                    <a:pt x="1160" y="798"/>
                  </a:lnTo>
                  <a:cubicBezTo>
                    <a:pt x="1147" y="798"/>
                    <a:pt x="1147" y="785"/>
                    <a:pt x="1147" y="785"/>
                  </a:cubicBezTo>
                  <a:cubicBezTo>
                    <a:pt x="1147" y="756"/>
                    <a:pt x="1160" y="743"/>
                    <a:pt x="1160" y="717"/>
                  </a:cubicBezTo>
                  <a:lnTo>
                    <a:pt x="1160" y="688"/>
                  </a:lnTo>
                  <a:cubicBezTo>
                    <a:pt x="1173" y="688"/>
                    <a:pt x="1160" y="675"/>
                    <a:pt x="1160" y="662"/>
                  </a:cubicBezTo>
                  <a:lnTo>
                    <a:pt x="1160" y="649"/>
                  </a:lnTo>
                  <a:cubicBezTo>
                    <a:pt x="1160" y="636"/>
                    <a:pt x="1160" y="636"/>
                    <a:pt x="1173" y="623"/>
                  </a:cubicBezTo>
                  <a:lnTo>
                    <a:pt x="1173" y="607"/>
                  </a:lnTo>
                  <a:cubicBezTo>
                    <a:pt x="1189" y="607"/>
                    <a:pt x="1189" y="594"/>
                    <a:pt x="1202" y="594"/>
                  </a:cubicBezTo>
                  <a:cubicBezTo>
                    <a:pt x="1202" y="581"/>
                    <a:pt x="1215" y="581"/>
                    <a:pt x="1215" y="568"/>
                  </a:cubicBezTo>
                  <a:cubicBezTo>
                    <a:pt x="1241" y="568"/>
                    <a:pt x="1254" y="555"/>
                    <a:pt x="1254" y="542"/>
                  </a:cubicBezTo>
                  <a:cubicBezTo>
                    <a:pt x="1254" y="526"/>
                    <a:pt x="1254" y="513"/>
                    <a:pt x="1270" y="513"/>
                  </a:cubicBezTo>
                  <a:lnTo>
                    <a:pt x="1309" y="513"/>
                  </a:lnTo>
                  <a:cubicBezTo>
                    <a:pt x="1322" y="500"/>
                    <a:pt x="1322" y="487"/>
                    <a:pt x="1322" y="461"/>
                  </a:cubicBezTo>
                  <a:lnTo>
                    <a:pt x="1322" y="419"/>
                  </a:lnTo>
                  <a:lnTo>
                    <a:pt x="1335" y="419"/>
                  </a:lnTo>
                  <a:cubicBezTo>
                    <a:pt x="1364" y="419"/>
                    <a:pt x="1390" y="406"/>
                    <a:pt x="1403" y="393"/>
                  </a:cubicBezTo>
                  <a:lnTo>
                    <a:pt x="1403" y="380"/>
                  </a:lnTo>
                  <a:cubicBezTo>
                    <a:pt x="1403" y="380"/>
                    <a:pt x="1403" y="364"/>
                    <a:pt x="1390" y="364"/>
                  </a:cubicBezTo>
                  <a:lnTo>
                    <a:pt x="1364" y="364"/>
                  </a:lnTo>
                  <a:cubicBezTo>
                    <a:pt x="1351" y="364"/>
                    <a:pt x="1335" y="380"/>
                    <a:pt x="1322" y="380"/>
                  </a:cubicBezTo>
                  <a:cubicBezTo>
                    <a:pt x="1313" y="368"/>
                    <a:pt x="1297" y="358"/>
                    <a:pt x="1284" y="358"/>
                  </a:cubicBezTo>
                  <a:cubicBezTo>
                    <a:pt x="1279" y="358"/>
                    <a:pt x="1274" y="360"/>
                    <a:pt x="1270" y="364"/>
                  </a:cubicBezTo>
                  <a:lnTo>
                    <a:pt x="1241" y="364"/>
                  </a:lnTo>
                  <a:cubicBezTo>
                    <a:pt x="1241" y="380"/>
                    <a:pt x="1228" y="380"/>
                    <a:pt x="1228" y="380"/>
                  </a:cubicBezTo>
                  <a:cubicBezTo>
                    <a:pt x="1215" y="380"/>
                    <a:pt x="1215" y="364"/>
                    <a:pt x="1202" y="364"/>
                  </a:cubicBezTo>
                  <a:cubicBezTo>
                    <a:pt x="1189" y="364"/>
                    <a:pt x="1173" y="380"/>
                    <a:pt x="1160" y="380"/>
                  </a:cubicBezTo>
                  <a:lnTo>
                    <a:pt x="1092" y="380"/>
                  </a:lnTo>
                  <a:cubicBezTo>
                    <a:pt x="1092" y="364"/>
                    <a:pt x="1092" y="351"/>
                    <a:pt x="1108" y="338"/>
                  </a:cubicBezTo>
                  <a:cubicBezTo>
                    <a:pt x="1108" y="325"/>
                    <a:pt x="1121" y="325"/>
                    <a:pt x="1134" y="325"/>
                  </a:cubicBezTo>
                  <a:cubicBezTo>
                    <a:pt x="1147" y="325"/>
                    <a:pt x="1147" y="338"/>
                    <a:pt x="1160" y="338"/>
                  </a:cubicBezTo>
                  <a:lnTo>
                    <a:pt x="1215" y="338"/>
                  </a:lnTo>
                  <a:cubicBezTo>
                    <a:pt x="1228" y="325"/>
                    <a:pt x="1228" y="325"/>
                    <a:pt x="1241" y="312"/>
                  </a:cubicBezTo>
                  <a:cubicBezTo>
                    <a:pt x="1241" y="299"/>
                    <a:pt x="1228" y="283"/>
                    <a:pt x="1228" y="270"/>
                  </a:cubicBezTo>
                  <a:lnTo>
                    <a:pt x="1228" y="257"/>
                  </a:lnTo>
                  <a:lnTo>
                    <a:pt x="1228" y="244"/>
                  </a:lnTo>
                  <a:cubicBezTo>
                    <a:pt x="1228" y="218"/>
                    <a:pt x="1241" y="176"/>
                    <a:pt x="1254" y="137"/>
                  </a:cubicBezTo>
                  <a:lnTo>
                    <a:pt x="1270" y="137"/>
                  </a:lnTo>
                  <a:cubicBezTo>
                    <a:pt x="1309" y="137"/>
                    <a:pt x="1335" y="121"/>
                    <a:pt x="1351" y="82"/>
                  </a:cubicBezTo>
                  <a:lnTo>
                    <a:pt x="1364" y="82"/>
                  </a:lnTo>
                  <a:lnTo>
                    <a:pt x="1351" y="69"/>
                  </a:lnTo>
                  <a:lnTo>
                    <a:pt x="1283" y="69"/>
                  </a:lnTo>
                  <a:cubicBezTo>
                    <a:pt x="1283" y="69"/>
                    <a:pt x="1277" y="75"/>
                    <a:pt x="1269" y="75"/>
                  </a:cubicBezTo>
                  <a:cubicBezTo>
                    <a:pt x="1264" y="75"/>
                    <a:pt x="1259" y="73"/>
                    <a:pt x="1254" y="69"/>
                  </a:cubicBezTo>
                  <a:cubicBezTo>
                    <a:pt x="1241" y="69"/>
                    <a:pt x="1241" y="56"/>
                    <a:pt x="1228" y="40"/>
                  </a:cubicBezTo>
                  <a:lnTo>
                    <a:pt x="1215" y="40"/>
                  </a:lnTo>
                  <a:cubicBezTo>
                    <a:pt x="1202" y="40"/>
                    <a:pt x="1202" y="27"/>
                    <a:pt x="1202" y="27"/>
                  </a:cubicBezTo>
                  <a:cubicBezTo>
                    <a:pt x="1194" y="12"/>
                    <a:pt x="1181" y="5"/>
                    <a:pt x="1167" y="5"/>
                  </a:cubicBezTo>
                  <a:cubicBezTo>
                    <a:pt x="1156" y="5"/>
                    <a:pt x="1145" y="8"/>
                    <a:pt x="1134" y="14"/>
                  </a:cubicBezTo>
                  <a:cubicBezTo>
                    <a:pt x="1121" y="27"/>
                    <a:pt x="1108" y="56"/>
                    <a:pt x="1066" y="56"/>
                  </a:cubicBezTo>
                  <a:cubicBezTo>
                    <a:pt x="1053" y="56"/>
                    <a:pt x="1040" y="40"/>
                    <a:pt x="1027" y="40"/>
                  </a:cubicBezTo>
                  <a:cubicBezTo>
                    <a:pt x="1011" y="40"/>
                    <a:pt x="985" y="56"/>
                    <a:pt x="972" y="56"/>
                  </a:cubicBezTo>
                  <a:cubicBezTo>
                    <a:pt x="946" y="56"/>
                    <a:pt x="904" y="40"/>
                    <a:pt x="878" y="40"/>
                  </a:cubicBezTo>
                  <a:cubicBezTo>
                    <a:pt x="865" y="40"/>
                    <a:pt x="836" y="56"/>
                    <a:pt x="810" y="56"/>
                  </a:cubicBezTo>
                  <a:cubicBezTo>
                    <a:pt x="784" y="56"/>
                    <a:pt x="755" y="56"/>
                    <a:pt x="742" y="69"/>
                  </a:cubicBezTo>
                  <a:cubicBezTo>
                    <a:pt x="687" y="69"/>
                    <a:pt x="635" y="56"/>
                    <a:pt x="580" y="56"/>
                  </a:cubicBezTo>
                  <a:cubicBezTo>
                    <a:pt x="512" y="40"/>
                    <a:pt x="444" y="27"/>
                    <a:pt x="379" y="14"/>
                  </a:cubicBezTo>
                  <a:cubicBezTo>
                    <a:pt x="350" y="14"/>
                    <a:pt x="311" y="1"/>
                    <a:pt x="282"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9" name="Google Shape;219;p2"/>
          <p:cNvGrpSpPr/>
          <p:nvPr/>
        </p:nvGrpSpPr>
        <p:grpSpPr>
          <a:xfrm>
            <a:off x="3327847" y="5251605"/>
            <a:ext cx="6440259" cy="1606399"/>
            <a:chOff x="1578025" y="3447725"/>
            <a:chExt cx="680750" cy="169800"/>
          </a:xfrm>
        </p:grpSpPr>
        <p:sp>
          <p:nvSpPr>
            <p:cNvPr id="220" name="Google Shape;220;p2"/>
            <p:cNvSpPr/>
            <p:nvPr/>
          </p:nvSpPr>
          <p:spPr>
            <a:xfrm>
              <a:off x="1597975" y="3447725"/>
              <a:ext cx="13875" cy="73575"/>
            </a:xfrm>
            <a:custGeom>
              <a:avLst/>
              <a:gdLst/>
              <a:ahLst/>
              <a:cxnLst/>
              <a:rect l="l" t="t" r="r" b="b"/>
              <a:pathLst>
                <a:path w="555" h="2943" extrusionOk="0">
                  <a:moveTo>
                    <a:pt x="0" y="1"/>
                  </a:moveTo>
                  <a:lnTo>
                    <a:pt x="282" y="2862"/>
                  </a:lnTo>
                  <a:lnTo>
                    <a:pt x="554" y="2943"/>
                  </a:lnTo>
                  <a:lnTo>
                    <a:pt x="473"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1597975" y="3447725"/>
              <a:ext cx="8425" cy="30725"/>
            </a:xfrm>
            <a:custGeom>
              <a:avLst/>
              <a:gdLst/>
              <a:ahLst/>
              <a:cxnLst/>
              <a:rect l="l" t="t" r="r" b="b"/>
              <a:pathLst>
                <a:path w="337" h="1229" extrusionOk="0">
                  <a:moveTo>
                    <a:pt x="0" y="1"/>
                  </a:moveTo>
                  <a:lnTo>
                    <a:pt x="120" y="1229"/>
                  </a:lnTo>
                  <a:lnTo>
                    <a:pt x="81" y="56"/>
                  </a:lnTo>
                  <a:lnTo>
                    <a:pt x="33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1606375" y="3447725"/>
              <a:ext cx="5475" cy="73575"/>
            </a:xfrm>
            <a:custGeom>
              <a:avLst/>
              <a:gdLst/>
              <a:ahLst/>
              <a:cxnLst/>
              <a:rect l="l" t="t" r="r" b="b"/>
              <a:pathLst>
                <a:path w="219" h="2943" extrusionOk="0">
                  <a:moveTo>
                    <a:pt x="1" y="1"/>
                  </a:moveTo>
                  <a:lnTo>
                    <a:pt x="40" y="2891"/>
                  </a:lnTo>
                  <a:lnTo>
                    <a:pt x="218" y="2943"/>
                  </a:lnTo>
                  <a:lnTo>
                    <a:pt x="13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1714025" y="3459875"/>
              <a:ext cx="12500" cy="92850"/>
            </a:xfrm>
            <a:custGeom>
              <a:avLst/>
              <a:gdLst/>
              <a:ahLst/>
              <a:cxnLst/>
              <a:rect l="l" t="t" r="r" b="b"/>
              <a:pathLst>
                <a:path w="500" h="3714" extrusionOk="0">
                  <a:moveTo>
                    <a:pt x="1" y="1"/>
                  </a:moveTo>
                  <a:lnTo>
                    <a:pt x="231" y="3646"/>
                  </a:lnTo>
                  <a:lnTo>
                    <a:pt x="500" y="3714"/>
                  </a:lnTo>
                  <a:lnTo>
                    <a:pt x="500" y="56"/>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1714025" y="3459875"/>
              <a:ext cx="8125" cy="57375"/>
            </a:xfrm>
            <a:custGeom>
              <a:avLst/>
              <a:gdLst/>
              <a:ahLst/>
              <a:cxnLst/>
              <a:rect l="l" t="t" r="r" b="b"/>
              <a:pathLst>
                <a:path w="325" h="2295" extrusionOk="0">
                  <a:moveTo>
                    <a:pt x="1" y="1"/>
                  </a:moveTo>
                  <a:lnTo>
                    <a:pt x="150" y="2294"/>
                  </a:lnTo>
                  <a:lnTo>
                    <a:pt x="150" y="2294"/>
                  </a:lnTo>
                  <a:cubicBezTo>
                    <a:pt x="148" y="2251"/>
                    <a:pt x="82" y="69"/>
                    <a:pt x="82" y="69"/>
                  </a:cubicBezTo>
                  <a:lnTo>
                    <a:pt x="325" y="43"/>
                  </a:lnTo>
                  <a:lnTo>
                    <a:pt x="1" y="1"/>
                  </a:lnTo>
                  <a:close/>
                  <a:moveTo>
                    <a:pt x="150" y="2294"/>
                  </a:moveTo>
                  <a:cubicBezTo>
                    <a:pt x="150" y="2295"/>
                    <a:pt x="150" y="2295"/>
                    <a:pt x="150" y="2295"/>
                  </a:cubicBezTo>
                  <a:cubicBezTo>
                    <a:pt x="150" y="2295"/>
                    <a:pt x="150" y="2295"/>
                    <a:pt x="150" y="2295"/>
                  </a:cubicBezTo>
                  <a:lnTo>
                    <a:pt x="150" y="2294"/>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1722125" y="3460925"/>
              <a:ext cx="4400" cy="91800"/>
            </a:xfrm>
            <a:custGeom>
              <a:avLst/>
              <a:gdLst/>
              <a:ahLst/>
              <a:cxnLst/>
              <a:rect l="l" t="t" r="r" b="b"/>
              <a:pathLst>
                <a:path w="176" h="3672" extrusionOk="0">
                  <a:moveTo>
                    <a:pt x="1" y="1"/>
                  </a:moveTo>
                  <a:lnTo>
                    <a:pt x="56" y="3630"/>
                  </a:lnTo>
                  <a:lnTo>
                    <a:pt x="176" y="3672"/>
                  </a:lnTo>
                  <a:lnTo>
                    <a:pt x="176" y="14"/>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1838625" y="3482800"/>
              <a:ext cx="14200" cy="114475"/>
            </a:xfrm>
            <a:custGeom>
              <a:avLst/>
              <a:gdLst/>
              <a:ahLst/>
              <a:cxnLst/>
              <a:rect l="l" t="t" r="r" b="b"/>
              <a:pathLst>
                <a:path w="568" h="4579" extrusionOk="0">
                  <a:moveTo>
                    <a:pt x="0" y="1"/>
                  </a:moveTo>
                  <a:lnTo>
                    <a:pt x="282" y="4485"/>
                  </a:lnTo>
                  <a:lnTo>
                    <a:pt x="567" y="4579"/>
                  </a:lnTo>
                  <a:lnTo>
                    <a:pt x="567" y="69"/>
                  </a:lnTo>
                  <a:lnTo>
                    <a:pt x="0"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1838625" y="3482800"/>
              <a:ext cx="10150" cy="71300"/>
            </a:xfrm>
            <a:custGeom>
              <a:avLst/>
              <a:gdLst/>
              <a:ahLst/>
              <a:cxnLst/>
              <a:rect l="l" t="t" r="r" b="b"/>
              <a:pathLst>
                <a:path w="406" h="2852" extrusionOk="0">
                  <a:moveTo>
                    <a:pt x="0" y="1"/>
                  </a:moveTo>
                  <a:lnTo>
                    <a:pt x="175" y="2852"/>
                  </a:lnTo>
                  <a:lnTo>
                    <a:pt x="81" y="82"/>
                  </a:lnTo>
                  <a:lnTo>
                    <a:pt x="405" y="56"/>
                  </a:lnTo>
                  <a:lnTo>
                    <a:pt x="0"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1848750" y="3484175"/>
              <a:ext cx="4075" cy="113100"/>
            </a:xfrm>
            <a:custGeom>
              <a:avLst/>
              <a:gdLst/>
              <a:ahLst/>
              <a:cxnLst/>
              <a:rect l="l" t="t" r="r" b="b"/>
              <a:pathLst>
                <a:path w="163" h="4524" extrusionOk="0">
                  <a:moveTo>
                    <a:pt x="0" y="1"/>
                  </a:moveTo>
                  <a:lnTo>
                    <a:pt x="26" y="4482"/>
                  </a:lnTo>
                  <a:lnTo>
                    <a:pt x="162" y="4524"/>
                  </a:lnTo>
                  <a:lnTo>
                    <a:pt x="162" y="14"/>
                  </a:lnTo>
                  <a:lnTo>
                    <a:pt x="0"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1974300" y="3511550"/>
              <a:ext cx="17825" cy="105975"/>
            </a:xfrm>
            <a:custGeom>
              <a:avLst/>
              <a:gdLst/>
              <a:ahLst/>
              <a:cxnLst/>
              <a:rect l="l" t="t" r="r" b="b"/>
              <a:pathLst>
                <a:path w="713" h="4239" extrusionOk="0">
                  <a:moveTo>
                    <a:pt x="0" y="1"/>
                  </a:moveTo>
                  <a:lnTo>
                    <a:pt x="282" y="4239"/>
                  </a:lnTo>
                  <a:lnTo>
                    <a:pt x="713" y="4239"/>
                  </a:lnTo>
                  <a:lnTo>
                    <a:pt x="713" y="147"/>
                  </a:lnTo>
                  <a:lnTo>
                    <a:pt x="0"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1974300" y="3511550"/>
              <a:ext cx="11750" cy="84350"/>
            </a:xfrm>
            <a:custGeom>
              <a:avLst/>
              <a:gdLst/>
              <a:ahLst/>
              <a:cxnLst/>
              <a:rect l="l" t="t" r="r" b="b"/>
              <a:pathLst>
                <a:path w="470" h="3374" extrusionOk="0">
                  <a:moveTo>
                    <a:pt x="0" y="1"/>
                  </a:moveTo>
                  <a:lnTo>
                    <a:pt x="227" y="3374"/>
                  </a:lnTo>
                  <a:lnTo>
                    <a:pt x="94" y="95"/>
                  </a:lnTo>
                  <a:lnTo>
                    <a:pt x="470" y="95"/>
                  </a:lnTo>
                  <a:lnTo>
                    <a:pt x="0"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1986025" y="3513900"/>
              <a:ext cx="6100" cy="103625"/>
            </a:xfrm>
            <a:custGeom>
              <a:avLst/>
              <a:gdLst/>
              <a:ahLst/>
              <a:cxnLst/>
              <a:rect l="l" t="t" r="r" b="b"/>
              <a:pathLst>
                <a:path w="244" h="4145" extrusionOk="0">
                  <a:moveTo>
                    <a:pt x="1" y="1"/>
                  </a:moveTo>
                  <a:lnTo>
                    <a:pt x="30" y="4145"/>
                  </a:lnTo>
                  <a:lnTo>
                    <a:pt x="244" y="4145"/>
                  </a:lnTo>
                  <a:lnTo>
                    <a:pt x="244" y="53"/>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2118375" y="3544925"/>
              <a:ext cx="17925" cy="72600"/>
            </a:xfrm>
            <a:custGeom>
              <a:avLst/>
              <a:gdLst/>
              <a:ahLst/>
              <a:cxnLst/>
              <a:rect l="l" t="t" r="r" b="b"/>
              <a:pathLst>
                <a:path w="717" h="2904" extrusionOk="0">
                  <a:moveTo>
                    <a:pt x="1" y="1"/>
                  </a:moveTo>
                  <a:lnTo>
                    <a:pt x="69" y="2904"/>
                  </a:lnTo>
                  <a:lnTo>
                    <a:pt x="581" y="2904"/>
                  </a:lnTo>
                  <a:lnTo>
                    <a:pt x="717" y="137"/>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2118375" y="3544925"/>
              <a:ext cx="10475" cy="70575"/>
            </a:xfrm>
            <a:custGeom>
              <a:avLst/>
              <a:gdLst/>
              <a:ahLst/>
              <a:cxnLst/>
              <a:rect l="l" t="t" r="r" b="b"/>
              <a:pathLst>
                <a:path w="419" h="2823" extrusionOk="0">
                  <a:moveTo>
                    <a:pt x="1" y="1"/>
                  </a:moveTo>
                  <a:lnTo>
                    <a:pt x="69" y="2823"/>
                  </a:lnTo>
                  <a:lnTo>
                    <a:pt x="95" y="95"/>
                  </a:lnTo>
                  <a:lnTo>
                    <a:pt x="419" y="82"/>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2128825" y="3546950"/>
              <a:ext cx="7475" cy="70575"/>
            </a:xfrm>
            <a:custGeom>
              <a:avLst/>
              <a:gdLst/>
              <a:ahLst/>
              <a:cxnLst/>
              <a:rect l="l" t="t" r="r" b="b"/>
              <a:pathLst>
                <a:path w="299" h="2823" extrusionOk="0">
                  <a:moveTo>
                    <a:pt x="1" y="1"/>
                  </a:moveTo>
                  <a:lnTo>
                    <a:pt x="1" y="2823"/>
                  </a:lnTo>
                  <a:lnTo>
                    <a:pt x="163" y="2823"/>
                  </a:lnTo>
                  <a:lnTo>
                    <a:pt x="299" y="56"/>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1578025" y="3457850"/>
              <a:ext cx="680750" cy="159675"/>
            </a:xfrm>
            <a:custGeom>
              <a:avLst/>
              <a:gdLst/>
              <a:ahLst/>
              <a:cxnLst/>
              <a:rect l="l" t="t" r="r" b="b"/>
              <a:pathLst>
                <a:path w="27230" h="6387" extrusionOk="0">
                  <a:moveTo>
                    <a:pt x="445" y="1"/>
                  </a:moveTo>
                  <a:lnTo>
                    <a:pt x="1" y="95"/>
                  </a:lnTo>
                  <a:lnTo>
                    <a:pt x="406" y="270"/>
                  </a:lnTo>
                  <a:cubicBezTo>
                    <a:pt x="5969" y="772"/>
                    <a:pt x="18158" y="3834"/>
                    <a:pt x="26015" y="6387"/>
                  </a:cubicBezTo>
                  <a:lnTo>
                    <a:pt x="27230" y="6387"/>
                  </a:lnTo>
                  <a:cubicBezTo>
                    <a:pt x="20290" y="3769"/>
                    <a:pt x="6468" y="461"/>
                    <a:pt x="445"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1578025" y="3460200"/>
              <a:ext cx="663575" cy="157325"/>
            </a:xfrm>
            <a:custGeom>
              <a:avLst/>
              <a:gdLst/>
              <a:ahLst/>
              <a:cxnLst/>
              <a:rect l="l" t="t" r="r" b="b"/>
              <a:pathLst>
                <a:path w="26543" h="6293" extrusionOk="0">
                  <a:moveTo>
                    <a:pt x="1" y="1"/>
                  </a:moveTo>
                  <a:lnTo>
                    <a:pt x="69" y="218"/>
                  </a:lnTo>
                  <a:cubicBezTo>
                    <a:pt x="5629" y="717"/>
                    <a:pt x="17267" y="3390"/>
                    <a:pt x="25678" y="6293"/>
                  </a:cubicBezTo>
                  <a:lnTo>
                    <a:pt x="26543" y="6293"/>
                  </a:lnTo>
                  <a:cubicBezTo>
                    <a:pt x="19603" y="3675"/>
                    <a:pt x="6021" y="448"/>
                    <a:pt x="1"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1578025" y="3460200"/>
              <a:ext cx="663575" cy="157325"/>
            </a:xfrm>
            <a:custGeom>
              <a:avLst/>
              <a:gdLst/>
              <a:ahLst/>
              <a:cxnLst/>
              <a:rect l="l" t="t" r="r" b="b"/>
              <a:pathLst>
                <a:path w="26543" h="6293" extrusionOk="0">
                  <a:moveTo>
                    <a:pt x="1" y="1"/>
                  </a:moveTo>
                  <a:lnTo>
                    <a:pt x="27" y="82"/>
                  </a:lnTo>
                  <a:cubicBezTo>
                    <a:pt x="5995" y="529"/>
                    <a:pt x="19360" y="3688"/>
                    <a:pt x="26339" y="6293"/>
                  </a:cubicBezTo>
                  <a:lnTo>
                    <a:pt x="26543" y="6293"/>
                  </a:lnTo>
                  <a:cubicBezTo>
                    <a:pt x="19603" y="3675"/>
                    <a:pt x="6021" y="448"/>
                    <a:pt x="1"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1578025" y="3479475"/>
              <a:ext cx="527925" cy="138050"/>
            </a:xfrm>
            <a:custGeom>
              <a:avLst/>
              <a:gdLst/>
              <a:ahLst/>
              <a:cxnLst/>
              <a:rect l="l" t="t" r="r" b="b"/>
              <a:pathLst>
                <a:path w="21117" h="5522" extrusionOk="0">
                  <a:moveTo>
                    <a:pt x="445" y="1"/>
                  </a:moveTo>
                  <a:lnTo>
                    <a:pt x="1" y="82"/>
                  </a:lnTo>
                  <a:lnTo>
                    <a:pt x="393" y="270"/>
                  </a:lnTo>
                  <a:cubicBezTo>
                    <a:pt x="5091" y="688"/>
                    <a:pt x="12556" y="3212"/>
                    <a:pt x="19496" y="5522"/>
                  </a:cubicBezTo>
                  <a:lnTo>
                    <a:pt x="21116" y="5522"/>
                  </a:lnTo>
                  <a:cubicBezTo>
                    <a:pt x="14892" y="3280"/>
                    <a:pt x="7777" y="1067"/>
                    <a:pt x="445"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1578025" y="3481500"/>
              <a:ext cx="510975" cy="136025"/>
            </a:xfrm>
            <a:custGeom>
              <a:avLst/>
              <a:gdLst/>
              <a:ahLst/>
              <a:cxnLst/>
              <a:rect l="l" t="t" r="r" b="b"/>
              <a:pathLst>
                <a:path w="20439" h="5441" extrusionOk="0">
                  <a:moveTo>
                    <a:pt x="1" y="1"/>
                  </a:moveTo>
                  <a:lnTo>
                    <a:pt x="56" y="215"/>
                  </a:lnTo>
                  <a:cubicBezTo>
                    <a:pt x="7372" y="1310"/>
                    <a:pt x="12718" y="3131"/>
                    <a:pt x="19347" y="5441"/>
                  </a:cubicBezTo>
                  <a:lnTo>
                    <a:pt x="20439" y="5441"/>
                  </a:lnTo>
                  <a:cubicBezTo>
                    <a:pt x="14377" y="3228"/>
                    <a:pt x="7670" y="1106"/>
                    <a:pt x="1"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1578025" y="3481500"/>
              <a:ext cx="510975" cy="136025"/>
            </a:xfrm>
            <a:custGeom>
              <a:avLst/>
              <a:gdLst/>
              <a:ahLst/>
              <a:cxnLst/>
              <a:rect l="l" t="t" r="r" b="b"/>
              <a:pathLst>
                <a:path w="20439" h="5441" extrusionOk="0">
                  <a:moveTo>
                    <a:pt x="1" y="1"/>
                  </a:moveTo>
                  <a:lnTo>
                    <a:pt x="14" y="53"/>
                  </a:lnTo>
                  <a:cubicBezTo>
                    <a:pt x="7628" y="1161"/>
                    <a:pt x="14270" y="3254"/>
                    <a:pt x="20290" y="5441"/>
                  </a:cubicBezTo>
                  <a:lnTo>
                    <a:pt x="20439" y="5441"/>
                  </a:lnTo>
                  <a:cubicBezTo>
                    <a:pt x="14377" y="3228"/>
                    <a:pt x="7670" y="1106"/>
                    <a:pt x="1"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1" name="Google Shape;241;p2"/>
          <p:cNvSpPr txBox="1">
            <a:spLocks noGrp="1"/>
          </p:cNvSpPr>
          <p:nvPr>
            <p:ph type="ctrTitle"/>
          </p:nvPr>
        </p:nvSpPr>
        <p:spPr>
          <a:xfrm>
            <a:off x="1572433" y="955967"/>
            <a:ext cx="9047200" cy="16324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96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242" name="Google Shape;242;p2"/>
          <p:cNvSpPr txBox="1">
            <a:spLocks noGrp="1"/>
          </p:cNvSpPr>
          <p:nvPr>
            <p:ph type="subTitle" idx="1"/>
          </p:nvPr>
        </p:nvSpPr>
        <p:spPr>
          <a:xfrm>
            <a:off x="3248600" y="2543368"/>
            <a:ext cx="5694800" cy="72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2133"/>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15311107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slide" type="title">
  <p:cSld name="1_Title slide">
    <p:spTree>
      <p:nvGrpSpPr>
        <p:cNvPr id="1" name="Shape 8"/>
        <p:cNvGrpSpPr/>
        <p:nvPr/>
      </p:nvGrpSpPr>
      <p:grpSpPr>
        <a:xfrm>
          <a:off x="0" y="0"/>
          <a:ext cx="0" cy="0"/>
          <a:chOff x="0" y="0"/>
          <a:chExt cx="0" cy="0"/>
        </a:xfrm>
      </p:grpSpPr>
      <p:sp>
        <p:nvSpPr>
          <p:cNvPr id="9" name="Google Shape;9;p2"/>
          <p:cNvSpPr/>
          <p:nvPr/>
        </p:nvSpPr>
        <p:spPr>
          <a:xfrm>
            <a:off x="13" y="1423695"/>
            <a:ext cx="2963304" cy="1901549"/>
          </a:xfrm>
          <a:custGeom>
            <a:avLst/>
            <a:gdLst/>
            <a:ahLst/>
            <a:cxnLst/>
            <a:rect l="l" t="t" r="r" b="b"/>
            <a:pathLst>
              <a:path w="9746" h="6254" extrusionOk="0">
                <a:moveTo>
                  <a:pt x="0" y="1"/>
                </a:moveTo>
                <a:lnTo>
                  <a:pt x="0" y="6092"/>
                </a:lnTo>
                <a:cubicBezTo>
                  <a:pt x="39" y="6131"/>
                  <a:pt x="94" y="6157"/>
                  <a:pt x="162" y="6186"/>
                </a:cubicBezTo>
                <a:cubicBezTo>
                  <a:pt x="282" y="6238"/>
                  <a:pt x="405" y="6254"/>
                  <a:pt x="541" y="6254"/>
                </a:cubicBezTo>
                <a:cubicBezTo>
                  <a:pt x="849" y="6254"/>
                  <a:pt x="1160" y="6092"/>
                  <a:pt x="1335" y="5833"/>
                </a:cubicBezTo>
                <a:cubicBezTo>
                  <a:pt x="1371" y="6021"/>
                  <a:pt x="1570" y="6139"/>
                  <a:pt x="1763" y="6139"/>
                </a:cubicBezTo>
                <a:cubicBezTo>
                  <a:pt x="1792" y="6139"/>
                  <a:pt x="1822" y="6136"/>
                  <a:pt x="1850" y="6131"/>
                </a:cubicBezTo>
                <a:cubicBezTo>
                  <a:pt x="2064" y="6076"/>
                  <a:pt x="2242" y="5930"/>
                  <a:pt x="2388" y="5781"/>
                </a:cubicBezTo>
                <a:cubicBezTo>
                  <a:pt x="2709" y="6054"/>
                  <a:pt x="3132" y="6222"/>
                  <a:pt x="3560" y="6222"/>
                </a:cubicBezTo>
                <a:cubicBezTo>
                  <a:pt x="3619" y="6222"/>
                  <a:pt x="3679" y="6219"/>
                  <a:pt x="3739" y="6212"/>
                </a:cubicBezTo>
                <a:cubicBezTo>
                  <a:pt x="4225" y="6173"/>
                  <a:pt x="4685" y="5930"/>
                  <a:pt x="4980" y="5551"/>
                </a:cubicBezTo>
                <a:cubicBezTo>
                  <a:pt x="5085" y="5759"/>
                  <a:pt x="5328" y="5857"/>
                  <a:pt x="5556" y="5857"/>
                </a:cubicBezTo>
                <a:cubicBezTo>
                  <a:pt x="5595" y="5857"/>
                  <a:pt x="5633" y="5855"/>
                  <a:pt x="5670" y="5849"/>
                </a:cubicBezTo>
                <a:cubicBezTo>
                  <a:pt x="5939" y="5807"/>
                  <a:pt x="6169" y="5658"/>
                  <a:pt x="6399" y="5509"/>
                </a:cubicBezTo>
                <a:cubicBezTo>
                  <a:pt x="6464" y="5683"/>
                  <a:pt x="6653" y="5781"/>
                  <a:pt x="6838" y="5781"/>
                </a:cubicBezTo>
                <a:cubicBezTo>
                  <a:pt x="6955" y="5781"/>
                  <a:pt x="7071" y="5742"/>
                  <a:pt x="7154" y="5658"/>
                </a:cubicBezTo>
                <a:cubicBezTo>
                  <a:pt x="7291" y="5764"/>
                  <a:pt x="7465" y="5815"/>
                  <a:pt x="7640" y="5815"/>
                </a:cubicBezTo>
                <a:cubicBezTo>
                  <a:pt x="7844" y="5815"/>
                  <a:pt x="8049" y="5744"/>
                  <a:pt x="8194" y="5606"/>
                </a:cubicBezTo>
                <a:cubicBezTo>
                  <a:pt x="8274" y="5684"/>
                  <a:pt x="8385" y="5725"/>
                  <a:pt x="8496" y="5725"/>
                </a:cubicBezTo>
                <a:cubicBezTo>
                  <a:pt x="8591" y="5725"/>
                  <a:pt x="8686" y="5695"/>
                  <a:pt x="8761" y="5632"/>
                </a:cubicBezTo>
                <a:cubicBezTo>
                  <a:pt x="8798" y="5704"/>
                  <a:pt x="8883" y="5727"/>
                  <a:pt x="8971" y="5727"/>
                </a:cubicBezTo>
                <a:cubicBezTo>
                  <a:pt x="9014" y="5727"/>
                  <a:pt x="9058" y="5721"/>
                  <a:pt x="9098" y="5713"/>
                </a:cubicBezTo>
                <a:cubicBezTo>
                  <a:pt x="9260" y="5700"/>
                  <a:pt x="9435" y="5671"/>
                  <a:pt x="9597" y="5645"/>
                </a:cubicBezTo>
                <a:cubicBezTo>
                  <a:pt x="9626" y="5645"/>
                  <a:pt x="9652" y="5632"/>
                  <a:pt x="9678" y="5619"/>
                </a:cubicBezTo>
                <a:cubicBezTo>
                  <a:pt x="9746" y="5551"/>
                  <a:pt x="9626" y="5457"/>
                  <a:pt x="9532" y="5457"/>
                </a:cubicBezTo>
                <a:cubicBezTo>
                  <a:pt x="9435" y="5457"/>
                  <a:pt x="9328" y="5483"/>
                  <a:pt x="9247" y="5538"/>
                </a:cubicBezTo>
                <a:cubicBezTo>
                  <a:pt x="9227" y="5452"/>
                  <a:pt x="9148" y="5402"/>
                  <a:pt x="9070" y="5402"/>
                </a:cubicBezTo>
                <a:cubicBezTo>
                  <a:pt x="9047" y="5402"/>
                  <a:pt x="9025" y="5406"/>
                  <a:pt x="9004" y="5415"/>
                </a:cubicBezTo>
                <a:cubicBezTo>
                  <a:pt x="8978" y="5444"/>
                  <a:pt x="8949" y="5457"/>
                  <a:pt x="8923" y="5470"/>
                </a:cubicBezTo>
                <a:cubicBezTo>
                  <a:pt x="8916" y="5471"/>
                  <a:pt x="8910" y="5472"/>
                  <a:pt x="8903" y="5472"/>
                </a:cubicBezTo>
                <a:cubicBezTo>
                  <a:pt x="8833" y="5472"/>
                  <a:pt x="8783" y="5410"/>
                  <a:pt x="8735" y="5363"/>
                </a:cubicBezTo>
                <a:cubicBezTo>
                  <a:pt x="8599" y="5201"/>
                  <a:pt x="8437" y="5065"/>
                  <a:pt x="8236" y="5010"/>
                </a:cubicBezTo>
                <a:cubicBezTo>
                  <a:pt x="8180" y="4996"/>
                  <a:pt x="8123" y="4988"/>
                  <a:pt x="8066" y="4988"/>
                </a:cubicBezTo>
                <a:cubicBezTo>
                  <a:pt x="7913" y="4988"/>
                  <a:pt x="7761" y="5041"/>
                  <a:pt x="7653" y="5159"/>
                </a:cubicBezTo>
                <a:cubicBezTo>
                  <a:pt x="7721" y="5078"/>
                  <a:pt x="7303" y="4848"/>
                  <a:pt x="7248" y="4835"/>
                </a:cubicBezTo>
                <a:cubicBezTo>
                  <a:pt x="7178" y="4810"/>
                  <a:pt x="7108" y="4795"/>
                  <a:pt x="7040" y="4795"/>
                </a:cubicBezTo>
                <a:cubicBezTo>
                  <a:pt x="6927" y="4795"/>
                  <a:pt x="6821" y="4835"/>
                  <a:pt x="6736" y="4929"/>
                </a:cubicBezTo>
                <a:cubicBezTo>
                  <a:pt x="6655" y="4537"/>
                  <a:pt x="6344" y="4200"/>
                  <a:pt x="5952" y="4106"/>
                </a:cubicBezTo>
                <a:cubicBezTo>
                  <a:pt x="5874" y="4087"/>
                  <a:pt x="5794" y="4078"/>
                  <a:pt x="5714" y="4078"/>
                </a:cubicBezTo>
                <a:cubicBezTo>
                  <a:pt x="5392" y="4078"/>
                  <a:pt x="5067" y="4223"/>
                  <a:pt x="4873" y="4472"/>
                </a:cubicBezTo>
                <a:cubicBezTo>
                  <a:pt x="4873" y="4275"/>
                  <a:pt x="4674" y="4135"/>
                  <a:pt x="4483" y="4135"/>
                </a:cubicBezTo>
                <a:cubicBezTo>
                  <a:pt x="4410" y="4135"/>
                  <a:pt x="4339" y="4155"/>
                  <a:pt x="4280" y="4200"/>
                </a:cubicBezTo>
                <a:cubicBezTo>
                  <a:pt x="4307" y="3976"/>
                  <a:pt x="4076" y="3810"/>
                  <a:pt x="3865" y="3810"/>
                </a:cubicBezTo>
                <a:cubicBezTo>
                  <a:pt x="3771" y="3810"/>
                  <a:pt x="3681" y="3843"/>
                  <a:pt x="3619" y="3918"/>
                </a:cubicBezTo>
                <a:cubicBezTo>
                  <a:pt x="3765" y="3458"/>
                  <a:pt x="3551" y="2904"/>
                  <a:pt x="3133" y="2690"/>
                </a:cubicBezTo>
                <a:cubicBezTo>
                  <a:pt x="2993" y="2620"/>
                  <a:pt x="2838" y="2587"/>
                  <a:pt x="2683" y="2587"/>
                </a:cubicBezTo>
                <a:cubicBezTo>
                  <a:pt x="2358" y="2587"/>
                  <a:pt x="2032" y="2734"/>
                  <a:pt x="1850" y="2998"/>
                </a:cubicBezTo>
                <a:cubicBezTo>
                  <a:pt x="1837" y="2674"/>
                  <a:pt x="1837" y="2337"/>
                  <a:pt x="1675" y="2055"/>
                </a:cubicBezTo>
                <a:cubicBezTo>
                  <a:pt x="1540" y="1839"/>
                  <a:pt x="1299" y="1679"/>
                  <a:pt x="1060" y="1679"/>
                </a:cubicBezTo>
                <a:cubicBezTo>
                  <a:pt x="984" y="1679"/>
                  <a:pt x="908" y="1695"/>
                  <a:pt x="836" y="1731"/>
                </a:cubicBezTo>
                <a:cubicBezTo>
                  <a:pt x="983" y="1498"/>
                  <a:pt x="753" y="1153"/>
                  <a:pt x="486" y="1153"/>
                </a:cubicBezTo>
                <a:cubicBezTo>
                  <a:pt x="459" y="1153"/>
                  <a:pt x="432" y="1157"/>
                  <a:pt x="405" y="1164"/>
                </a:cubicBezTo>
                <a:cubicBezTo>
                  <a:pt x="593" y="1109"/>
                  <a:pt x="486" y="584"/>
                  <a:pt x="431" y="474"/>
                </a:cubicBezTo>
                <a:cubicBezTo>
                  <a:pt x="350" y="260"/>
                  <a:pt x="188" y="98"/>
                  <a:pt x="0" y="1"/>
                </a:cubicBezTo>
                <a:close/>
              </a:path>
            </a:pathLst>
          </a:custGeom>
          <a:solidFill>
            <a:srgbClr val="FFFFFF">
              <a:alpha val="665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 name="Google Shape;10;p2"/>
          <p:cNvSpPr/>
          <p:nvPr/>
        </p:nvSpPr>
        <p:spPr>
          <a:xfrm>
            <a:off x="7285281" y="1963665"/>
            <a:ext cx="7655759" cy="2362495"/>
          </a:xfrm>
          <a:custGeom>
            <a:avLst/>
            <a:gdLst/>
            <a:ahLst/>
            <a:cxnLst/>
            <a:rect l="l" t="t" r="r" b="b"/>
            <a:pathLst>
              <a:path w="25179" h="7770" extrusionOk="0">
                <a:moveTo>
                  <a:pt x="14617" y="1"/>
                </a:moveTo>
                <a:cubicBezTo>
                  <a:pt x="14115" y="1"/>
                  <a:pt x="13614" y="119"/>
                  <a:pt x="13178" y="367"/>
                </a:cubicBezTo>
                <a:cubicBezTo>
                  <a:pt x="12394" y="827"/>
                  <a:pt x="11869" y="1705"/>
                  <a:pt x="11908" y="2596"/>
                </a:cubicBezTo>
                <a:cubicBezTo>
                  <a:pt x="11762" y="2521"/>
                  <a:pt x="11601" y="2486"/>
                  <a:pt x="11439" y="2486"/>
                </a:cubicBezTo>
                <a:cubicBezTo>
                  <a:pt x="10959" y="2486"/>
                  <a:pt x="10471" y="2792"/>
                  <a:pt x="10330" y="3257"/>
                </a:cubicBezTo>
                <a:cubicBezTo>
                  <a:pt x="10252" y="2751"/>
                  <a:pt x="9765" y="2334"/>
                  <a:pt x="9262" y="2334"/>
                </a:cubicBezTo>
                <a:cubicBezTo>
                  <a:pt x="9240" y="2334"/>
                  <a:pt x="9218" y="2335"/>
                  <a:pt x="9196" y="2337"/>
                </a:cubicBezTo>
                <a:cubicBezTo>
                  <a:pt x="8655" y="2366"/>
                  <a:pt x="8195" y="2852"/>
                  <a:pt x="8182" y="3390"/>
                </a:cubicBezTo>
                <a:cubicBezTo>
                  <a:pt x="8113" y="3275"/>
                  <a:pt x="7989" y="3221"/>
                  <a:pt x="7860" y="3221"/>
                </a:cubicBezTo>
                <a:cubicBezTo>
                  <a:pt x="7736" y="3221"/>
                  <a:pt x="7607" y="3271"/>
                  <a:pt x="7521" y="3364"/>
                </a:cubicBezTo>
                <a:cubicBezTo>
                  <a:pt x="7346" y="3552"/>
                  <a:pt x="7346" y="3850"/>
                  <a:pt x="7440" y="4093"/>
                </a:cubicBezTo>
                <a:cubicBezTo>
                  <a:pt x="7393" y="4050"/>
                  <a:pt x="7333" y="4031"/>
                  <a:pt x="7270" y="4031"/>
                </a:cubicBezTo>
                <a:cubicBezTo>
                  <a:pt x="7118" y="4031"/>
                  <a:pt x="6954" y="4147"/>
                  <a:pt x="6954" y="4310"/>
                </a:cubicBezTo>
                <a:cubicBezTo>
                  <a:pt x="6845" y="3955"/>
                  <a:pt x="6475" y="3760"/>
                  <a:pt x="6101" y="3760"/>
                </a:cubicBezTo>
                <a:cubicBezTo>
                  <a:pt x="5917" y="3760"/>
                  <a:pt x="5733" y="3807"/>
                  <a:pt x="5577" y="3905"/>
                </a:cubicBezTo>
                <a:cubicBezTo>
                  <a:pt x="5104" y="4200"/>
                  <a:pt x="4903" y="4783"/>
                  <a:pt x="4874" y="5334"/>
                </a:cubicBezTo>
                <a:cubicBezTo>
                  <a:pt x="4800" y="5267"/>
                  <a:pt x="4701" y="5234"/>
                  <a:pt x="4601" y="5234"/>
                </a:cubicBezTo>
                <a:cubicBezTo>
                  <a:pt x="4482" y="5234"/>
                  <a:pt x="4362" y="5281"/>
                  <a:pt x="4281" y="5376"/>
                </a:cubicBezTo>
                <a:cubicBezTo>
                  <a:pt x="4145" y="5538"/>
                  <a:pt x="4174" y="5820"/>
                  <a:pt x="4349" y="5956"/>
                </a:cubicBezTo>
                <a:cubicBezTo>
                  <a:pt x="4128" y="5889"/>
                  <a:pt x="3900" y="5829"/>
                  <a:pt x="3670" y="5829"/>
                </a:cubicBezTo>
                <a:cubicBezTo>
                  <a:pt x="3577" y="5829"/>
                  <a:pt x="3483" y="5839"/>
                  <a:pt x="3390" y="5862"/>
                </a:cubicBezTo>
                <a:cubicBezTo>
                  <a:pt x="3079" y="5943"/>
                  <a:pt x="2810" y="6267"/>
                  <a:pt x="2904" y="6578"/>
                </a:cubicBezTo>
                <a:cubicBezTo>
                  <a:pt x="2844" y="6546"/>
                  <a:pt x="2780" y="6531"/>
                  <a:pt x="2715" y="6531"/>
                </a:cubicBezTo>
                <a:cubicBezTo>
                  <a:pt x="2457" y="6531"/>
                  <a:pt x="2196" y="6765"/>
                  <a:pt x="2230" y="7035"/>
                </a:cubicBezTo>
                <a:cubicBezTo>
                  <a:pt x="2090" y="6891"/>
                  <a:pt x="1893" y="6824"/>
                  <a:pt x="1693" y="6824"/>
                </a:cubicBezTo>
                <a:cubicBezTo>
                  <a:pt x="1369" y="6824"/>
                  <a:pt x="1036" y="6999"/>
                  <a:pt x="918" y="7307"/>
                </a:cubicBezTo>
                <a:cubicBezTo>
                  <a:pt x="828" y="7291"/>
                  <a:pt x="738" y="7283"/>
                  <a:pt x="648" y="7283"/>
                </a:cubicBezTo>
                <a:cubicBezTo>
                  <a:pt x="430" y="7283"/>
                  <a:pt x="212" y="7329"/>
                  <a:pt x="1" y="7414"/>
                </a:cubicBezTo>
                <a:cubicBezTo>
                  <a:pt x="346" y="7540"/>
                  <a:pt x="715" y="7602"/>
                  <a:pt x="1086" y="7602"/>
                </a:cubicBezTo>
                <a:cubicBezTo>
                  <a:pt x="1352" y="7602"/>
                  <a:pt x="1618" y="7570"/>
                  <a:pt x="1877" y="7508"/>
                </a:cubicBezTo>
                <a:cubicBezTo>
                  <a:pt x="1976" y="7656"/>
                  <a:pt x="2150" y="7730"/>
                  <a:pt x="2325" y="7730"/>
                </a:cubicBezTo>
                <a:cubicBezTo>
                  <a:pt x="2488" y="7730"/>
                  <a:pt x="2651" y="7666"/>
                  <a:pt x="2755" y="7537"/>
                </a:cubicBezTo>
                <a:cubicBezTo>
                  <a:pt x="2887" y="7695"/>
                  <a:pt x="3086" y="7769"/>
                  <a:pt x="3288" y="7769"/>
                </a:cubicBezTo>
                <a:cubicBezTo>
                  <a:pt x="3581" y="7769"/>
                  <a:pt x="3879" y="7613"/>
                  <a:pt x="3983" y="7333"/>
                </a:cubicBezTo>
                <a:cubicBezTo>
                  <a:pt x="4244" y="7552"/>
                  <a:pt x="4573" y="7652"/>
                  <a:pt x="4906" y="7652"/>
                </a:cubicBezTo>
                <a:cubicBezTo>
                  <a:pt x="5558" y="7652"/>
                  <a:pt x="6228" y="7270"/>
                  <a:pt x="6442" y="6646"/>
                </a:cubicBezTo>
                <a:cubicBezTo>
                  <a:pt x="6622" y="6888"/>
                  <a:pt x="6921" y="7010"/>
                  <a:pt x="7220" y="7010"/>
                </a:cubicBezTo>
                <a:cubicBezTo>
                  <a:pt x="7501" y="7010"/>
                  <a:pt x="7783" y="6902"/>
                  <a:pt x="7965" y="6685"/>
                </a:cubicBezTo>
                <a:cubicBezTo>
                  <a:pt x="8007" y="7009"/>
                  <a:pt x="8289" y="7294"/>
                  <a:pt x="8613" y="7320"/>
                </a:cubicBezTo>
                <a:cubicBezTo>
                  <a:pt x="8638" y="7323"/>
                  <a:pt x="8664" y="7324"/>
                  <a:pt x="8690" y="7324"/>
                </a:cubicBezTo>
                <a:cubicBezTo>
                  <a:pt x="8989" y="7324"/>
                  <a:pt x="9284" y="7120"/>
                  <a:pt x="9371" y="6834"/>
                </a:cubicBezTo>
                <a:cubicBezTo>
                  <a:pt x="9776" y="7292"/>
                  <a:pt x="10383" y="7519"/>
                  <a:pt x="10991" y="7519"/>
                </a:cubicBezTo>
                <a:cubicBezTo>
                  <a:pt x="11656" y="7519"/>
                  <a:pt x="12323" y="7247"/>
                  <a:pt x="12731" y="6711"/>
                </a:cubicBezTo>
                <a:cubicBezTo>
                  <a:pt x="13035" y="7174"/>
                  <a:pt x="13572" y="7456"/>
                  <a:pt x="14126" y="7456"/>
                </a:cubicBezTo>
                <a:cubicBezTo>
                  <a:pt x="14138" y="7456"/>
                  <a:pt x="14151" y="7456"/>
                  <a:pt x="14163" y="7456"/>
                </a:cubicBezTo>
                <a:cubicBezTo>
                  <a:pt x="14717" y="7440"/>
                  <a:pt x="15255" y="7116"/>
                  <a:pt x="15540" y="6646"/>
                </a:cubicBezTo>
                <a:cubicBezTo>
                  <a:pt x="15721" y="6899"/>
                  <a:pt x="16030" y="7034"/>
                  <a:pt x="16336" y="7034"/>
                </a:cubicBezTo>
                <a:cubicBezTo>
                  <a:pt x="16535" y="7034"/>
                  <a:pt x="16732" y="6977"/>
                  <a:pt x="16891" y="6860"/>
                </a:cubicBezTo>
                <a:cubicBezTo>
                  <a:pt x="17133" y="7103"/>
                  <a:pt x="17472" y="7221"/>
                  <a:pt x="17812" y="7221"/>
                </a:cubicBezTo>
                <a:cubicBezTo>
                  <a:pt x="18226" y="7221"/>
                  <a:pt x="18643" y="7046"/>
                  <a:pt x="18887" y="6711"/>
                </a:cubicBezTo>
                <a:cubicBezTo>
                  <a:pt x="19062" y="7252"/>
                  <a:pt x="19603" y="7644"/>
                  <a:pt x="20157" y="7657"/>
                </a:cubicBezTo>
                <a:cubicBezTo>
                  <a:pt x="20166" y="7657"/>
                  <a:pt x="20176" y="7657"/>
                  <a:pt x="20185" y="7657"/>
                </a:cubicBezTo>
                <a:cubicBezTo>
                  <a:pt x="20742" y="7657"/>
                  <a:pt x="21268" y="7285"/>
                  <a:pt x="21466" y="6766"/>
                </a:cubicBezTo>
                <a:cubicBezTo>
                  <a:pt x="21554" y="6951"/>
                  <a:pt x="21762" y="7054"/>
                  <a:pt x="21967" y="7054"/>
                </a:cubicBezTo>
                <a:cubicBezTo>
                  <a:pt x="22107" y="7054"/>
                  <a:pt x="22245" y="7006"/>
                  <a:pt x="22344" y="6902"/>
                </a:cubicBezTo>
                <a:cubicBezTo>
                  <a:pt x="22549" y="7259"/>
                  <a:pt x="22961" y="7443"/>
                  <a:pt x="23372" y="7443"/>
                </a:cubicBezTo>
                <a:cubicBezTo>
                  <a:pt x="23722" y="7443"/>
                  <a:pt x="24070" y="7309"/>
                  <a:pt x="24288" y="7035"/>
                </a:cubicBezTo>
                <a:cubicBezTo>
                  <a:pt x="24518" y="7307"/>
                  <a:pt x="24829" y="7495"/>
                  <a:pt x="25179" y="7589"/>
                </a:cubicBezTo>
                <a:lnTo>
                  <a:pt x="25179" y="3824"/>
                </a:lnTo>
                <a:cubicBezTo>
                  <a:pt x="25098" y="3876"/>
                  <a:pt x="25056" y="3944"/>
                  <a:pt x="25085" y="4025"/>
                </a:cubicBezTo>
                <a:cubicBezTo>
                  <a:pt x="24949" y="3714"/>
                  <a:pt x="24651" y="3487"/>
                  <a:pt x="24327" y="3432"/>
                </a:cubicBezTo>
                <a:cubicBezTo>
                  <a:pt x="24288" y="3427"/>
                  <a:pt x="24248" y="3424"/>
                  <a:pt x="24209" y="3424"/>
                </a:cubicBezTo>
                <a:cubicBezTo>
                  <a:pt x="23920" y="3424"/>
                  <a:pt x="23627" y="3557"/>
                  <a:pt x="23436" y="3782"/>
                </a:cubicBezTo>
                <a:cubicBezTo>
                  <a:pt x="23504" y="3364"/>
                  <a:pt x="23180" y="2920"/>
                  <a:pt x="22762" y="2852"/>
                </a:cubicBezTo>
                <a:cubicBezTo>
                  <a:pt x="22723" y="2846"/>
                  <a:pt x="22684" y="2843"/>
                  <a:pt x="22645" y="2843"/>
                </a:cubicBezTo>
                <a:cubicBezTo>
                  <a:pt x="22264" y="2843"/>
                  <a:pt x="21889" y="3134"/>
                  <a:pt x="21816" y="3513"/>
                </a:cubicBezTo>
                <a:cubicBezTo>
                  <a:pt x="21807" y="3245"/>
                  <a:pt x="21533" y="3059"/>
                  <a:pt x="21275" y="3059"/>
                </a:cubicBezTo>
                <a:cubicBezTo>
                  <a:pt x="21155" y="3059"/>
                  <a:pt x="21039" y="3099"/>
                  <a:pt x="20954" y="3189"/>
                </a:cubicBezTo>
                <a:cubicBezTo>
                  <a:pt x="20954" y="2797"/>
                  <a:pt x="20698" y="2405"/>
                  <a:pt x="20332" y="2243"/>
                </a:cubicBezTo>
                <a:cubicBezTo>
                  <a:pt x="20206" y="2184"/>
                  <a:pt x="20065" y="2156"/>
                  <a:pt x="19923" y="2156"/>
                </a:cubicBezTo>
                <a:cubicBezTo>
                  <a:pt x="19671" y="2156"/>
                  <a:pt x="19415" y="2246"/>
                  <a:pt x="19224" y="2418"/>
                </a:cubicBezTo>
                <a:cubicBezTo>
                  <a:pt x="19321" y="1880"/>
                  <a:pt x="18874" y="1352"/>
                  <a:pt x="18349" y="1190"/>
                </a:cubicBezTo>
                <a:cubicBezTo>
                  <a:pt x="18229" y="1153"/>
                  <a:pt x="18108" y="1137"/>
                  <a:pt x="17989" y="1137"/>
                </a:cubicBezTo>
                <a:cubicBezTo>
                  <a:pt x="17625" y="1137"/>
                  <a:pt x="17266" y="1285"/>
                  <a:pt x="16930" y="1446"/>
                </a:cubicBezTo>
                <a:cubicBezTo>
                  <a:pt x="16875" y="866"/>
                  <a:pt x="16337" y="435"/>
                  <a:pt x="15783" y="218"/>
                </a:cubicBezTo>
                <a:cubicBezTo>
                  <a:pt x="15414" y="75"/>
                  <a:pt x="15015" y="1"/>
                  <a:pt x="14617" y="1"/>
                </a:cubicBezTo>
                <a:close/>
              </a:path>
            </a:pathLst>
          </a:custGeom>
          <a:solidFill>
            <a:srgbClr val="FFFFFF">
              <a:alpha val="665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1880827" y="3335466"/>
            <a:ext cx="10320447" cy="1055091"/>
          </a:xfrm>
          <a:custGeom>
            <a:avLst/>
            <a:gdLst/>
            <a:ahLst/>
            <a:cxnLst/>
            <a:rect l="l" t="t" r="r" b="b"/>
            <a:pathLst>
              <a:path w="37099" h="4687" extrusionOk="0">
                <a:moveTo>
                  <a:pt x="29289" y="0"/>
                </a:moveTo>
                <a:cubicBezTo>
                  <a:pt x="28606" y="0"/>
                  <a:pt x="27911" y="10"/>
                  <a:pt x="27217" y="28"/>
                </a:cubicBezTo>
                <a:cubicBezTo>
                  <a:pt x="18981" y="245"/>
                  <a:pt x="8493" y="2688"/>
                  <a:pt x="1" y="4687"/>
                </a:cubicBezTo>
                <a:lnTo>
                  <a:pt x="37099" y="4687"/>
                </a:lnTo>
                <a:lnTo>
                  <a:pt x="37099" y="731"/>
                </a:lnTo>
                <a:cubicBezTo>
                  <a:pt x="35742" y="225"/>
                  <a:pt x="32651" y="0"/>
                  <a:pt x="2928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6195517" y="3335467"/>
            <a:ext cx="6227487" cy="548593"/>
          </a:xfrm>
          <a:custGeom>
            <a:avLst/>
            <a:gdLst/>
            <a:ahLst/>
            <a:cxnLst/>
            <a:rect l="l" t="t" r="r" b="b"/>
            <a:pathLst>
              <a:path w="22386" h="2437" extrusionOk="0">
                <a:moveTo>
                  <a:pt x="13758" y="0"/>
                </a:moveTo>
                <a:cubicBezTo>
                  <a:pt x="13081" y="0"/>
                  <a:pt x="12393" y="10"/>
                  <a:pt x="11707" y="28"/>
                </a:cubicBezTo>
                <a:cubicBezTo>
                  <a:pt x="8305" y="109"/>
                  <a:pt x="4511" y="582"/>
                  <a:pt x="623" y="1256"/>
                </a:cubicBezTo>
                <a:cubicBezTo>
                  <a:pt x="516" y="1311"/>
                  <a:pt x="422" y="1379"/>
                  <a:pt x="367" y="1447"/>
                </a:cubicBezTo>
                <a:cubicBezTo>
                  <a:pt x="1" y="1822"/>
                  <a:pt x="3053" y="2040"/>
                  <a:pt x="5976" y="2040"/>
                </a:cubicBezTo>
                <a:cubicBezTo>
                  <a:pt x="7140" y="2040"/>
                  <a:pt x="8284" y="2006"/>
                  <a:pt x="9183" y="1933"/>
                </a:cubicBezTo>
                <a:cubicBezTo>
                  <a:pt x="12355" y="1661"/>
                  <a:pt x="13881" y="1298"/>
                  <a:pt x="13881" y="1298"/>
                </a:cubicBezTo>
                <a:lnTo>
                  <a:pt x="13881" y="1298"/>
                </a:lnTo>
                <a:cubicBezTo>
                  <a:pt x="13881" y="1298"/>
                  <a:pt x="11626" y="2325"/>
                  <a:pt x="12423" y="2432"/>
                </a:cubicBezTo>
                <a:cubicBezTo>
                  <a:pt x="12446" y="2435"/>
                  <a:pt x="12476" y="2437"/>
                  <a:pt x="12513" y="2437"/>
                </a:cubicBezTo>
                <a:cubicBezTo>
                  <a:pt x="13747" y="2437"/>
                  <a:pt x="22386" y="741"/>
                  <a:pt x="18809" y="219"/>
                </a:cubicBezTo>
                <a:cubicBezTo>
                  <a:pt x="17366" y="70"/>
                  <a:pt x="15601" y="0"/>
                  <a:pt x="13758"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4393696" y="3408629"/>
            <a:ext cx="8231265" cy="979004"/>
          </a:xfrm>
          <a:custGeom>
            <a:avLst/>
            <a:gdLst/>
            <a:ahLst/>
            <a:cxnLst/>
            <a:rect l="l" t="t" r="r" b="b"/>
            <a:pathLst>
              <a:path w="29589" h="4349" extrusionOk="0">
                <a:moveTo>
                  <a:pt x="26229" y="1"/>
                </a:moveTo>
                <a:cubicBezTo>
                  <a:pt x="29589" y="1088"/>
                  <a:pt x="26172" y="4162"/>
                  <a:pt x="18058" y="4162"/>
                </a:cubicBezTo>
                <a:cubicBezTo>
                  <a:pt x="17299" y="4162"/>
                  <a:pt x="16499" y="4135"/>
                  <a:pt x="15660" y="4077"/>
                </a:cubicBezTo>
                <a:cubicBezTo>
                  <a:pt x="6358" y="3442"/>
                  <a:pt x="4819" y="1958"/>
                  <a:pt x="5778" y="1161"/>
                </a:cubicBezTo>
                <a:lnTo>
                  <a:pt x="5778" y="1161"/>
                </a:lnTo>
                <a:cubicBezTo>
                  <a:pt x="3902" y="1498"/>
                  <a:pt x="2010" y="1877"/>
                  <a:pt x="147" y="2269"/>
                </a:cubicBezTo>
                <a:lnTo>
                  <a:pt x="1" y="4349"/>
                </a:lnTo>
                <a:lnTo>
                  <a:pt x="28066" y="4349"/>
                </a:lnTo>
                <a:lnTo>
                  <a:pt x="28066" y="406"/>
                </a:lnTo>
                <a:cubicBezTo>
                  <a:pt x="27622" y="244"/>
                  <a:pt x="26987" y="108"/>
                  <a:pt x="2622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0" y="3354602"/>
            <a:ext cx="6339040" cy="1033029"/>
          </a:xfrm>
          <a:custGeom>
            <a:avLst/>
            <a:gdLst/>
            <a:ahLst/>
            <a:cxnLst/>
            <a:rect l="l" t="t" r="r" b="b"/>
            <a:pathLst>
              <a:path w="22787" h="4589" extrusionOk="0">
                <a:moveTo>
                  <a:pt x="3161" y="1"/>
                </a:moveTo>
                <a:cubicBezTo>
                  <a:pt x="1090" y="1"/>
                  <a:pt x="0" y="199"/>
                  <a:pt x="0" y="199"/>
                </a:cubicBezTo>
                <a:lnTo>
                  <a:pt x="0" y="4589"/>
                </a:lnTo>
                <a:lnTo>
                  <a:pt x="22787" y="4589"/>
                </a:lnTo>
                <a:cubicBezTo>
                  <a:pt x="22787" y="4589"/>
                  <a:pt x="18128" y="2036"/>
                  <a:pt x="11029" y="766"/>
                </a:cubicBezTo>
                <a:cubicBezTo>
                  <a:pt x="7669" y="160"/>
                  <a:pt x="5020" y="1"/>
                  <a:pt x="316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0" y="3354602"/>
            <a:ext cx="6339040" cy="1033029"/>
          </a:xfrm>
          <a:custGeom>
            <a:avLst/>
            <a:gdLst/>
            <a:ahLst/>
            <a:cxnLst/>
            <a:rect l="l" t="t" r="r" b="b"/>
            <a:pathLst>
              <a:path w="22787" h="4589" extrusionOk="0">
                <a:moveTo>
                  <a:pt x="3161" y="1"/>
                </a:moveTo>
                <a:cubicBezTo>
                  <a:pt x="1090" y="1"/>
                  <a:pt x="0" y="199"/>
                  <a:pt x="0" y="199"/>
                </a:cubicBezTo>
                <a:lnTo>
                  <a:pt x="0" y="1038"/>
                </a:lnTo>
                <a:cubicBezTo>
                  <a:pt x="0" y="1038"/>
                  <a:pt x="1323" y="847"/>
                  <a:pt x="3600" y="847"/>
                </a:cubicBezTo>
                <a:cubicBezTo>
                  <a:pt x="5771" y="847"/>
                  <a:pt x="8808" y="1021"/>
                  <a:pt x="12393" y="1699"/>
                </a:cubicBezTo>
                <a:cubicBezTo>
                  <a:pt x="18656" y="2888"/>
                  <a:pt x="22787" y="4589"/>
                  <a:pt x="22787" y="4589"/>
                </a:cubicBezTo>
                <a:cubicBezTo>
                  <a:pt x="22787" y="4589"/>
                  <a:pt x="18128" y="2036"/>
                  <a:pt x="11029" y="766"/>
                </a:cubicBezTo>
                <a:cubicBezTo>
                  <a:pt x="7669" y="160"/>
                  <a:pt x="5020" y="1"/>
                  <a:pt x="3161"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0" y="3769029"/>
            <a:ext cx="6339040" cy="618603"/>
          </a:xfrm>
          <a:custGeom>
            <a:avLst/>
            <a:gdLst/>
            <a:ahLst/>
            <a:cxnLst/>
            <a:rect l="l" t="t" r="r" b="b"/>
            <a:pathLst>
              <a:path w="22787" h="2748" extrusionOk="0">
                <a:moveTo>
                  <a:pt x="2461" y="0"/>
                </a:moveTo>
                <a:cubicBezTo>
                  <a:pt x="1044" y="0"/>
                  <a:pt x="0" y="33"/>
                  <a:pt x="0" y="33"/>
                </a:cubicBezTo>
                <a:lnTo>
                  <a:pt x="0" y="2748"/>
                </a:lnTo>
                <a:lnTo>
                  <a:pt x="22787" y="2748"/>
                </a:lnTo>
                <a:cubicBezTo>
                  <a:pt x="22787" y="2748"/>
                  <a:pt x="9461" y="2045"/>
                  <a:pt x="8570" y="1802"/>
                </a:cubicBezTo>
                <a:cubicBezTo>
                  <a:pt x="7666" y="1546"/>
                  <a:pt x="11528" y="885"/>
                  <a:pt x="8761" y="370"/>
                </a:cubicBezTo>
                <a:cubicBezTo>
                  <a:pt x="7149" y="64"/>
                  <a:pt x="4440" y="0"/>
                  <a:pt x="2461"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11514186" y="3635539"/>
            <a:ext cx="687121" cy="643364"/>
          </a:xfrm>
          <a:custGeom>
            <a:avLst/>
            <a:gdLst/>
            <a:ahLst/>
            <a:cxnLst/>
            <a:rect l="l" t="t" r="r" b="b"/>
            <a:pathLst>
              <a:path w="2470" h="2858" extrusionOk="0">
                <a:moveTo>
                  <a:pt x="2253" y="1"/>
                </a:moveTo>
                <a:cubicBezTo>
                  <a:pt x="2237" y="1"/>
                  <a:pt x="2220" y="2"/>
                  <a:pt x="2201" y="4"/>
                </a:cubicBezTo>
                <a:cubicBezTo>
                  <a:pt x="2159" y="4"/>
                  <a:pt x="2120" y="4"/>
                  <a:pt x="2091" y="20"/>
                </a:cubicBezTo>
                <a:cubicBezTo>
                  <a:pt x="2052" y="33"/>
                  <a:pt x="2026" y="46"/>
                  <a:pt x="2010" y="72"/>
                </a:cubicBezTo>
                <a:cubicBezTo>
                  <a:pt x="1929" y="140"/>
                  <a:pt x="1890" y="234"/>
                  <a:pt x="1877" y="328"/>
                </a:cubicBezTo>
                <a:cubicBezTo>
                  <a:pt x="1832" y="293"/>
                  <a:pt x="1769" y="269"/>
                  <a:pt x="1708" y="269"/>
                </a:cubicBezTo>
                <a:cubicBezTo>
                  <a:pt x="1678" y="269"/>
                  <a:pt x="1648" y="275"/>
                  <a:pt x="1621" y="289"/>
                </a:cubicBezTo>
                <a:cubicBezTo>
                  <a:pt x="1540" y="328"/>
                  <a:pt x="1485" y="409"/>
                  <a:pt x="1485" y="490"/>
                </a:cubicBezTo>
                <a:cubicBezTo>
                  <a:pt x="1398" y="387"/>
                  <a:pt x="1250" y="322"/>
                  <a:pt x="1110" y="322"/>
                </a:cubicBezTo>
                <a:cubicBezTo>
                  <a:pt x="1052" y="322"/>
                  <a:pt x="995" y="333"/>
                  <a:pt x="944" y="357"/>
                </a:cubicBezTo>
                <a:cubicBezTo>
                  <a:pt x="756" y="425"/>
                  <a:pt x="649" y="668"/>
                  <a:pt x="756" y="830"/>
                </a:cubicBezTo>
                <a:cubicBezTo>
                  <a:pt x="737" y="822"/>
                  <a:pt x="718" y="818"/>
                  <a:pt x="698" y="818"/>
                </a:cubicBezTo>
                <a:cubicBezTo>
                  <a:pt x="647" y="818"/>
                  <a:pt x="596" y="844"/>
                  <a:pt x="568" y="882"/>
                </a:cubicBezTo>
                <a:cubicBezTo>
                  <a:pt x="526" y="937"/>
                  <a:pt x="539" y="1005"/>
                  <a:pt x="581" y="1057"/>
                </a:cubicBezTo>
                <a:cubicBezTo>
                  <a:pt x="471" y="1057"/>
                  <a:pt x="351" y="1086"/>
                  <a:pt x="257" y="1138"/>
                </a:cubicBezTo>
                <a:cubicBezTo>
                  <a:pt x="163" y="1193"/>
                  <a:pt x="82" y="1287"/>
                  <a:pt x="82" y="1397"/>
                </a:cubicBezTo>
                <a:cubicBezTo>
                  <a:pt x="66" y="1504"/>
                  <a:pt x="163" y="1611"/>
                  <a:pt x="283" y="1611"/>
                </a:cubicBezTo>
                <a:cubicBezTo>
                  <a:pt x="215" y="1611"/>
                  <a:pt x="147" y="1624"/>
                  <a:pt x="95" y="1653"/>
                </a:cubicBezTo>
                <a:cubicBezTo>
                  <a:pt x="40" y="1679"/>
                  <a:pt x="1" y="1734"/>
                  <a:pt x="14" y="1786"/>
                </a:cubicBezTo>
                <a:cubicBezTo>
                  <a:pt x="14" y="1854"/>
                  <a:pt x="95" y="1896"/>
                  <a:pt x="163" y="1922"/>
                </a:cubicBezTo>
                <a:cubicBezTo>
                  <a:pt x="40" y="2029"/>
                  <a:pt x="40" y="2220"/>
                  <a:pt x="147" y="2340"/>
                </a:cubicBezTo>
                <a:cubicBezTo>
                  <a:pt x="217" y="2428"/>
                  <a:pt x="334" y="2467"/>
                  <a:pt x="454" y="2467"/>
                </a:cubicBezTo>
                <a:cubicBezTo>
                  <a:pt x="501" y="2467"/>
                  <a:pt x="548" y="2461"/>
                  <a:pt x="594" y="2450"/>
                </a:cubicBezTo>
                <a:cubicBezTo>
                  <a:pt x="594" y="2570"/>
                  <a:pt x="675" y="2677"/>
                  <a:pt x="782" y="2745"/>
                </a:cubicBezTo>
                <a:cubicBezTo>
                  <a:pt x="876" y="2813"/>
                  <a:pt x="1012" y="2839"/>
                  <a:pt x="1135" y="2855"/>
                </a:cubicBezTo>
                <a:cubicBezTo>
                  <a:pt x="1159" y="2856"/>
                  <a:pt x="1184" y="2857"/>
                  <a:pt x="1208" y="2857"/>
                </a:cubicBezTo>
                <a:cubicBezTo>
                  <a:pt x="1397" y="2857"/>
                  <a:pt x="1583" y="2811"/>
                  <a:pt x="1715" y="2693"/>
                </a:cubicBezTo>
                <a:lnTo>
                  <a:pt x="2470" y="2693"/>
                </a:lnTo>
                <a:lnTo>
                  <a:pt x="2470" y="85"/>
                </a:lnTo>
                <a:cubicBezTo>
                  <a:pt x="2401" y="30"/>
                  <a:pt x="2342" y="1"/>
                  <a:pt x="2253"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11096905" y="3827560"/>
            <a:ext cx="1104401" cy="560073"/>
          </a:xfrm>
          <a:custGeom>
            <a:avLst/>
            <a:gdLst/>
            <a:ahLst/>
            <a:cxnLst/>
            <a:rect l="l" t="t" r="r" b="b"/>
            <a:pathLst>
              <a:path w="3970" h="2488" extrusionOk="0">
                <a:moveTo>
                  <a:pt x="3759" y="0"/>
                </a:moveTo>
                <a:cubicBezTo>
                  <a:pt x="3636" y="0"/>
                  <a:pt x="3520" y="33"/>
                  <a:pt x="3416" y="110"/>
                </a:cubicBezTo>
                <a:cubicBezTo>
                  <a:pt x="3254" y="233"/>
                  <a:pt x="3186" y="476"/>
                  <a:pt x="3322" y="625"/>
                </a:cubicBezTo>
                <a:cubicBezTo>
                  <a:pt x="3303" y="620"/>
                  <a:pt x="3284" y="618"/>
                  <a:pt x="3265" y="618"/>
                </a:cubicBezTo>
                <a:cubicBezTo>
                  <a:pt x="3122" y="618"/>
                  <a:pt x="2989" y="747"/>
                  <a:pt x="3010" y="866"/>
                </a:cubicBezTo>
                <a:lnTo>
                  <a:pt x="3010" y="866"/>
                </a:lnTo>
                <a:cubicBezTo>
                  <a:pt x="2988" y="746"/>
                  <a:pt x="2882" y="701"/>
                  <a:pt x="2766" y="701"/>
                </a:cubicBezTo>
                <a:cubicBezTo>
                  <a:pt x="2675" y="701"/>
                  <a:pt x="2578" y="729"/>
                  <a:pt x="2512" y="771"/>
                </a:cubicBezTo>
                <a:cubicBezTo>
                  <a:pt x="2405" y="852"/>
                  <a:pt x="2324" y="988"/>
                  <a:pt x="2337" y="1124"/>
                </a:cubicBezTo>
                <a:cubicBezTo>
                  <a:pt x="2318" y="1119"/>
                  <a:pt x="2299" y="1116"/>
                  <a:pt x="2280" y="1116"/>
                </a:cubicBezTo>
                <a:cubicBezTo>
                  <a:pt x="2150" y="1116"/>
                  <a:pt x="2026" y="1237"/>
                  <a:pt x="2026" y="1367"/>
                </a:cubicBezTo>
                <a:cubicBezTo>
                  <a:pt x="1958" y="1325"/>
                  <a:pt x="1878" y="1304"/>
                  <a:pt x="1797" y="1304"/>
                </a:cubicBezTo>
                <a:cubicBezTo>
                  <a:pt x="1699" y="1304"/>
                  <a:pt x="1601" y="1334"/>
                  <a:pt x="1527" y="1393"/>
                </a:cubicBezTo>
                <a:cubicBezTo>
                  <a:pt x="1391" y="1500"/>
                  <a:pt x="1339" y="1691"/>
                  <a:pt x="1404" y="1840"/>
                </a:cubicBezTo>
                <a:cubicBezTo>
                  <a:pt x="1323" y="1840"/>
                  <a:pt x="1258" y="1840"/>
                  <a:pt x="1177" y="1866"/>
                </a:cubicBezTo>
                <a:cubicBezTo>
                  <a:pt x="1109" y="1879"/>
                  <a:pt x="1054" y="1947"/>
                  <a:pt x="1054" y="2015"/>
                </a:cubicBezTo>
                <a:cubicBezTo>
                  <a:pt x="981" y="1962"/>
                  <a:pt x="889" y="1925"/>
                  <a:pt x="796" y="1925"/>
                </a:cubicBezTo>
                <a:cubicBezTo>
                  <a:pt x="770" y="1925"/>
                  <a:pt x="743" y="1928"/>
                  <a:pt x="717" y="1934"/>
                </a:cubicBezTo>
                <a:cubicBezTo>
                  <a:pt x="594" y="1960"/>
                  <a:pt x="487" y="2054"/>
                  <a:pt x="448" y="2164"/>
                </a:cubicBezTo>
                <a:cubicBezTo>
                  <a:pt x="407" y="2141"/>
                  <a:pt x="360" y="2130"/>
                  <a:pt x="312" y="2130"/>
                </a:cubicBezTo>
                <a:cubicBezTo>
                  <a:pt x="246" y="2130"/>
                  <a:pt x="178" y="2151"/>
                  <a:pt x="124" y="2190"/>
                </a:cubicBezTo>
                <a:cubicBezTo>
                  <a:pt x="27" y="2258"/>
                  <a:pt x="1" y="2378"/>
                  <a:pt x="27" y="2488"/>
                </a:cubicBezTo>
                <a:lnTo>
                  <a:pt x="3970" y="2488"/>
                </a:lnTo>
                <a:lnTo>
                  <a:pt x="3970" y="29"/>
                </a:lnTo>
                <a:cubicBezTo>
                  <a:pt x="3898" y="10"/>
                  <a:pt x="3827" y="0"/>
                  <a:pt x="375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0" y="4387635"/>
            <a:ext cx="12201267" cy="2470357"/>
          </a:xfrm>
          <a:custGeom>
            <a:avLst/>
            <a:gdLst/>
            <a:ahLst/>
            <a:cxnLst/>
            <a:rect l="l" t="t" r="r" b="b"/>
            <a:pathLst>
              <a:path w="43860" h="10974" extrusionOk="0">
                <a:moveTo>
                  <a:pt x="0" y="0"/>
                </a:moveTo>
                <a:lnTo>
                  <a:pt x="0" y="10974"/>
                </a:lnTo>
                <a:lnTo>
                  <a:pt x="43860" y="10974"/>
                </a:lnTo>
                <a:lnTo>
                  <a:pt x="43860" y="0"/>
                </a:ln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0" y="4387636"/>
            <a:ext cx="12201267" cy="561649"/>
          </a:xfrm>
          <a:custGeom>
            <a:avLst/>
            <a:gdLst/>
            <a:ahLst/>
            <a:cxnLst/>
            <a:rect l="l" t="t" r="r" b="b"/>
            <a:pathLst>
              <a:path w="43860" h="2495" extrusionOk="0">
                <a:moveTo>
                  <a:pt x="0" y="0"/>
                </a:moveTo>
                <a:lnTo>
                  <a:pt x="0" y="512"/>
                </a:lnTo>
                <a:cubicBezTo>
                  <a:pt x="18857" y="538"/>
                  <a:pt x="31655" y="810"/>
                  <a:pt x="43860" y="2495"/>
                </a:cubicBezTo>
                <a:lnTo>
                  <a:pt x="43860" y="0"/>
                </a:ln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0" y="5002187"/>
            <a:ext cx="12201267" cy="1855807"/>
          </a:xfrm>
          <a:custGeom>
            <a:avLst/>
            <a:gdLst/>
            <a:ahLst/>
            <a:cxnLst/>
            <a:rect l="l" t="t" r="r" b="b"/>
            <a:pathLst>
              <a:path w="43860" h="8244" extrusionOk="0">
                <a:moveTo>
                  <a:pt x="19201" y="1"/>
                </a:moveTo>
                <a:cubicBezTo>
                  <a:pt x="9431" y="1"/>
                  <a:pt x="0" y="1061"/>
                  <a:pt x="0" y="1061"/>
                </a:cubicBezTo>
                <a:lnTo>
                  <a:pt x="0" y="8244"/>
                </a:lnTo>
                <a:lnTo>
                  <a:pt x="43860" y="8244"/>
                </a:lnTo>
                <a:lnTo>
                  <a:pt x="43860" y="3222"/>
                </a:lnTo>
                <a:cubicBezTo>
                  <a:pt x="43860" y="3222"/>
                  <a:pt x="38702" y="1171"/>
                  <a:pt x="26918" y="267"/>
                </a:cubicBezTo>
                <a:cubicBezTo>
                  <a:pt x="24436" y="76"/>
                  <a:pt x="21807" y="1"/>
                  <a:pt x="1920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607343" y="4387635"/>
            <a:ext cx="6651165" cy="2470357"/>
          </a:xfrm>
          <a:custGeom>
            <a:avLst/>
            <a:gdLst/>
            <a:ahLst/>
            <a:cxnLst/>
            <a:rect l="l" t="t" r="r" b="b"/>
            <a:pathLst>
              <a:path w="23909" h="10974" extrusionOk="0">
                <a:moveTo>
                  <a:pt x="11503" y="0"/>
                </a:moveTo>
                <a:cubicBezTo>
                  <a:pt x="13340" y="389"/>
                  <a:pt x="17876" y="2051"/>
                  <a:pt x="18997" y="2942"/>
                </a:cubicBezTo>
                <a:cubicBezTo>
                  <a:pt x="19603" y="3428"/>
                  <a:pt x="18738" y="3509"/>
                  <a:pt x="16308" y="4455"/>
                </a:cubicBezTo>
                <a:cubicBezTo>
                  <a:pt x="13946" y="5372"/>
                  <a:pt x="12151" y="6655"/>
                  <a:pt x="10625" y="8003"/>
                </a:cubicBezTo>
                <a:cubicBezTo>
                  <a:pt x="9099" y="9354"/>
                  <a:pt x="6306" y="10974"/>
                  <a:pt x="1" y="10974"/>
                </a:cubicBezTo>
                <a:lnTo>
                  <a:pt x="14555" y="10974"/>
                </a:lnTo>
                <a:cubicBezTo>
                  <a:pt x="14555" y="10974"/>
                  <a:pt x="15148" y="10258"/>
                  <a:pt x="16000" y="8855"/>
                </a:cubicBezTo>
                <a:cubicBezTo>
                  <a:pt x="16891" y="7342"/>
                  <a:pt x="17173" y="6655"/>
                  <a:pt x="20021" y="5479"/>
                </a:cubicBezTo>
                <a:cubicBezTo>
                  <a:pt x="22869" y="4306"/>
                  <a:pt x="23909" y="4063"/>
                  <a:pt x="23316" y="3509"/>
                </a:cubicBezTo>
                <a:cubicBezTo>
                  <a:pt x="22561" y="2819"/>
                  <a:pt x="18025" y="729"/>
                  <a:pt x="13230" y="0"/>
                </a:cubicBezTo>
                <a:close/>
              </a:path>
            </a:pathLst>
          </a:custGeom>
          <a:solidFill>
            <a:srgbClr val="FFC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7807058" y="4387635"/>
            <a:ext cx="2178757" cy="358151"/>
          </a:xfrm>
          <a:custGeom>
            <a:avLst/>
            <a:gdLst/>
            <a:ahLst/>
            <a:cxnLst/>
            <a:rect l="l" t="t" r="r" b="b"/>
            <a:pathLst>
              <a:path w="7832" h="1591" extrusionOk="0">
                <a:moveTo>
                  <a:pt x="1" y="0"/>
                </a:moveTo>
                <a:cubicBezTo>
                  <a:pt x="934" y="188"/>
                  <a:pt x="2538" y="713"/>
                  <a:pt x="4051" y="1296"/>
                </a:cubicBezTo>
                <a:cubicBezTo>
                  <a:pt x="5321" y="1390"/>
                  <a:pt x="6588" y="1484"/>
                  <a:pt x="7832" y="1591"/>
                </a:cubicBezTo>
                <a:cubicBezTo>
                  <a:pt x="6076" y="956"/>
                  <a:pt x="3931" y="337"/>
                  <a:pt x="1728" y="0"/>
                </a:cubicBezTo>
                <a:close/>
              </a:path>
            </a:pathLst>
          </a:custGeom>
          <a:solidFill>
            <a:srgbClr val="FFD0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0" y="3635539"/>
            <a:ext cx="634544" cy="643364"/>
          </a:xfrm>
          <a:custGeom>
            <a:avLst/>
            <a:gdLst/>
            <a:ahLst/>
            <a:cxnLst/>
            <a:rect l="l" t="t" r="r" b="b"/>
            <a:pathLst>
              <a:path w="2281" h="2858" extrusionOk="0">
                <a:moveTo>
                  <a:pt x="194" y="1"/>
                </a:moveTo>
                <a:cubicBezTo>
                  <a:pt x="112" y="1"/>
                  <a:pt x="55" y="30"/>
                  <a:pt x="0" y="85"/>
                </a:cubicBezTo>
                <a:lnTo>
                  <a:pt x="0" y="2693"/>
                </a:lnTo>
                <a:lnTo>
                  <a:pt x="687" y="2693"/>
                </a:lnTo>
                <a:cubicBezTo>
                  <a:pt x="808" y="2811"/>
                  <a:pt x="989" y="2857"/>
                  <a:pt x="1162" y="2857"/>
                </a:cubicBezTo>
                <a:cubicBezTo>
                  <a:pt x="1184" y="2857"/>
                  <a:pt x="1206" y="2856"/>
                  <a:pt x="1228" y="2855"/>
                </a:cubicBezTo>
                <a:cubicBezTo>
                  <a:pt x="1348" y="2839"/>
                  <a:pt x="1458" y="2813"/>
                  <a:pt x="1565" y="2745"/>
                </a:cubicBezTo>
                <a:cubicBezTo>
                  <a:pt x="1659" y="2677"/>
                  <a:pt x="1727" y="2570"/>
                  <a:pt x="1727" y="2450"/>
                </a:cubicBezTo>
                <a:cubicBezTo>
                  <a:pt x="1769" y="2461"/>
                  <a:pt x="1813" y="2467"/>
                  <a:pt x="1856" y="2467"/>
                </a:cubicBezTo>
                <a:cubicBezTo>
                  <a:pt x="1968" y="2467"/>
                  <a:pt x="2077" y="2428"/>
                  <a:pt x="2145" y="2340"/>
                </a:cubicBezTo>
                <a:cubicBezTo>
                  <a:pt x="2239" y="2220"/>
                  <a:pt x="2239" y="2029"/>
                  <a:pt x="2119" y="1922"/>
                </a:cubicBezTo>
                <a:cubicBezTo>
                  <a:pt x="2187" y="1896"/>
                  <a:pt x="2268" y="1854"/>
                  <a:pt x="2268" y="1786"/>
                </a:cubicBezTo>
                <a:cubicBezTo>
                  <a:pt x="2281" y="1734"/>
                  <a:pt x="2239" y="1679"/>
                  <a:pt x="2187" y="1653"/>
                </a:cubicBezTo>
                <a:cubicBezTo>
                  <a:pt x="2132" y="1624"/>
                  <a:pt x="2077" y="1611"/>
                  <a:pt x="2025" y="1611"/>
                </a:cubicBezTo>
                <a:cubicBezTo>
                  <a:pt x="2132" y="1611"/>
                  <a:pt x="2213" y="1504"/>
                  <a:pt x="2213" y="1397"/>
                </a:cubicBezTo>
                <a:cubicBezTo>
                  <a:pt x="2200" y="1287"/>
                  <a:pt x="2132" y="1193"/>
                  <a:pt x="2038" y="1138"/>
                </a:cubicBezTo>
                <a:cubicBezTo>
                  <a:pt x="1957" y="1086"/>
                  <a:pt x="1847" y="1057"/>
                  <a:pt x="1740" y="1057"/>
                </a:cubicBezTo>
                <a:cubicBezTo>
                  <a:pt x="1782" y="1005"/>
                  <a:pt x="1795" y="937"/>
                  <a:pt x="1753" y="882"/>
                </a:cubicBezTo>
                <a:cubicBezTo>
                  <a:pt x="1725" y="844"/>
                  <a:pt x="1674" y="818"/>
                  <a:pt x="1627" y="818"/>
                </a:cubicBezTo>
                <a:cubicBezTo>
                  <a:pt x="1610" y="818"/>
                  <a:pt x="1593" y="822"/>
                  <a:pt x="1578" y="830"/>
                </a:cubicBezTo>
                <a:cubicBezTo>
                  <a:pt x="1672" y="668"/>
                  <a:pt x="1578" y="425"/>
                  <a:pt x="1416" y="357"/>
                </a:cubicBezTo>
                <a:cubicBezTo>
                  <a:pt x="1365" y="333"/>
                  <a:pt x="1309" y="322"/>
                  <a:pt x="1253" y="322"/>
                </a:cubicBezTo>
                <a:cubicBezTo>
                  <a:pt x="1117" y="322"/>
                  <a:pt x="980" y="387"/>
                  <a:pt x="904" y="490"/>
                </a:cubicBezTo>
                <a:cubicBezTo>
                  <a:pt x="904" y="409"/>
                  <a:pt x="862" y="328"/>
                  <a:pt x="781" y="289"/>
                </a:cubicBezTo>
                <a:cubicBezTo>
                  <a:pt x="758" y="275"/>
                  <a:pt x="731" y="269"/>
                  <a:pt x="703" y="269"/>
                </a:cubicBezTo>
                <a:cubicBezTo>
                  <a:pt x="647" y="269"/>
                  <a:pt x="588" y="293"/>
                  <a:pt x="551" y="328"/>
                </a:cubicBezTo>
                <a:cubicBezTo>
                  <a:pt x="538" y="234"/>
                  <a:pt x="499" y="140"/>
                  <a:pt x="431" y="72"/>
                </a:cubicBezTo>
                <a:cubicBezTo>
                  <a:pt x="405" y="46"/>
                  <a:pt x="376" y="33"/>
                  <a:pt x="350" y="20"/>
                </a:cubicBezTo>
                <a:cubicBezTo>
                  <a:pt x="324" y="4"/>
                  <a:pt x="282" y="4"/>
                  <a:pt x="243" y="4"/>
                </a:cubicBezTo>
                <a:cubicBezTo>
                  <a:pt x="226" y="2"/>
                  <a:pt x="210" y="1"/>
                  <a:pt x="194"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0" y="3827560"/>
            <a:ext cx="1021223" cy="560073"/>
          </a:xfrm>
          <a:custGeom>
            <a:avLst/>
            <a:gdLst/>
            <a:ahLst/>
            <a:cxnLst/>
            <a:rect l="l" t="t" r="r" b="b"/>
            <a:pathLst>
              <a:path w="3671" h="2488" extrusionOk="0">
                <a:moveTo>
                  <a:pt x="187" y="0"/>
                </a:moveTo>
                <a:cubicBezTo>
                  <a:pt x="125" y="0"/>
                  <a:pt x="63" y="10"/>
                  <a:pt x="0" y="29"/>
                </a:cubicBezTo>
                <a:lnTo>
                  <a:pt x="0" y="2488"/>
                </a:lnTo>
                <a:lnTo>
                  <a:pt x="3629" y="2488"/>
                </a:lnTo>
                <a:cubicBezTo>
                  <a:pt x="3671" y="2378"/>
                  <a:pt x="3629" y="2258"/>
                  <a:pt x="3548" y="2190"/>
                </a:cubicBezTo>
                <a:cubicBezTo>
                  <a:pt x="3501" y="2151"/>
                  <a:pt x="3437" y="2130"/>
                  <a:pt x="3373" y="2130"/>
                </a:cubicBezTo>
                <a:cubicBezTo>
                  <a:pt x="3326" y="2130"/>
                  <a:pt x="3280" y="2141"/>
                  <a:pt x="3240" y="2164"/>
                </a:cubicBezTo>
                <a:cubicBezTo>
                  <a:pt x="3211" y="2054"/>
                  <a:pt x="3117" y="1960"/>
                  <a:pt x="3010" y="1934"/>
                </a:cubicBezTo>
                <a:cubicBezTo>
                  <a:pt x="2983" y="1928"/>
                  <a:pt x="2956" y="1925"/>
                  <a:pt x="2930" y="1925"/>
                </a:cubicBezTo>
                <a:cubicBezTo>
                  <a:pt x="2836" y="1925"/>
                  <a:pt x="2749" y="1962"/>
                  <a:pt x="2686" y="2015"/>
                </a:cubicBezTo>
                <a:cubicBezTo>
                  <a:pt x="2686" y="1947"/>
                  <a:pt x="2631" y="1879"/>
                  <a:pt x="2576" y="1866"/>
                </a:cubicBezTo>
                <a:cubicBezTo>
                  <a:pt x="2511" y="1840"/>
                  <a:pt x="2430" y="1840"/>
                  <a:pt x="2362" y="1840"/>
                </a:cubicBezTo>
                <a:cubicBezTo>
                  <a:pt x="2430" y="1691"/>
                  <a:pt x="2375" y="1500"/>
                  <a:pt x="2252" y="1393"/>
                </a:cubicBezTo>
                <a:cubicBezTo>
                  <a:pt x="2179" y="1334"/>
                  <a:pt x="2089" y="1304"/>
                  <a:pt x="1998" y="1304"/>
                </a:cubicBezTo>
                <a:cubicBezTo>
                  <a:pt x="1923" y="1304"/>
                  <a:pt x="1848" y="1325"/>
                  <a:pt x="1782" y="1367"/>
                </a:cubicBezTo>
                <a:cubicBezTo>
                  <a:pt x="1793" y="1237"/>
                  <a:pt x="1681" y="1116"/>
                  <a:pt x="1553" y="1116"/>
                </a:cubicBezTo>
                <a:cubicBezTo>
                  <a:pt x="1534" y="1116"/>
                  <a:pt x="1516" y="1119"/>
                  <a:pt x="1497" y="1124"/>
                </a:cubicBezTo>
                <a:cubicBezTo>
                  <a:pt x="1510" y="988"/>
                  <a:pt x="1442" y="852"/>
                  <a:pt x="1335" y="771"/>
                </a:cubicBezTo>
                <a:cubicBezTo>
                  <a:pt x="1275" y="729"/>
                  <a:pt x="1187" y="701"/>
                  <a:pt x="1103" y="701"/>
                </a:cubicBezTo>
                <a:cubicBezTo>
                  <a:pt x="998" y="701"/>
                  <a:pt x="900" y="746"/>
                  <a:pt x="876" y="864"/>
                </a:cubicBezTo>
                <a:lnTo>
                  <a:pt x="876" y="864"/>
                </a:lnTo>
                <a:cubicBezTo>
                  <a:pt x="898" y="745"/>
                  <a:pt x="776" y="618"/>
                  <a:pt x="655" y="618"/>
                </a:cubicBezTo>
                <a:cubicBezTo>
                  <a:pt x="638" y="618"/>
                  <a:pt x="622" y="620"/>
                  <a:pt x="606" y="625"/>
                </a:cubicBezTo>
                <a:cubicBezTo>
                  <a:pt x="713" y="476"/>
                  <a:pt x="661" y="233"/>
                  <a:pt x="512" y="110"/>
                </a:cubicBezTo>
                <a:cubicBezTo>
                  <a:pt x="408" y="33"/>
                  <a:pt x="299" y="0"/>
                  <a:pt x="187"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8862502" y="5910734"/>
            <a:ext cx="3338796" cy="947263"/>
          </a:xfrm>
          <a:custGeom>
            <a:avLst/>
            <a:gdLst/>
            <a:ahLst/>
            <a:cxnLst/>
            <a:rect l="l" t="t" r="r" b="b"/>
            <a:pathLst>
              <a:path w="12002" h="4208" extrusionOk="0">
                <a:moveTo>
                  <a:pt x="11404" y="0"/>
                </a:moveTo>
                <a:cubicBezTo>
                  <a:pt x="11120" y="0"/>
                  <a:pt x="10830" y="82"/>
                  <a:pt x="10719" y="200"/>
                </a:cubicBezTo>
                <a:cubicBezTo>
                  <a:pt x="10518" y="414"/>
                  <a:pt x="10450" y="848"/>
                  <a:pt x="10557" y="1023"/>
                </a:cubicBezTo>
                <a:cubicBezTo>
                  <a:pt x="10557" y="1023"/>
                  <a:pt x="10371" y="827"/>
                  <a:pt x="10125" y="827"/>
                </a:cubicBezTo>
                <a:cubicBezTo>
                  <a:pt x="10060" y="827"/>
                  <a:pt x="9992" y="840"/>
                  <a:pt x="9922" y="874"/>
                </a:cubicBezTo>
                <a:cubicBezTo>
                  <a:pt x="9585" y="1036"/>
                  <a:pt x="9922" y="1373"/>
                  <a:pt x="9922" y="1373"/>
                </a:cubicBezTo>
                <a:cubicBezTo>
                  <a:pt x="9922" y="1373"/>
                  <a:pt x="9572" y="1441"/>
                  <a:pt x="9572" y="1671"/>
                </a:cubicBezTo>
                <a:cubicBezTo>
                  <a:pt x="9572" y="1901"/>
                  <a:pt x="9789" y="2089"/>
                  <a:pt x="9789" y="2089"/>
                </a:cubicBezTo>
                <a:cubicBezTo>
                  <a:pt x="9789" y="2089"/>
                  <a:pt x="9718" y="2065"/>
                  <a:pt x="9631" y="2065"/>
                </a:cubicBezTo>
                <a:cubicBezTo>
                  <a:pt x="9545" y="2065"/>
                  <a:pt x="9444" y="2089"/>
                  <a:pt x="9384" y="2183"/>
                </a:cubicBezTo>
                <a:cubicBezTo>
                  <a:pt x="9351" y="2239"/>
                  <a:pt x="9338" y="2291"/>
                  <a:pt x="9335" y="2337"/>
                </a:cubicBezTo>
                <a:lnTo>
                  <a:pt x="9335" y="2337"/>
                </a:lnTo>
                <a:cubicBezTo>
                  <a:pt x="9258" y="2167"/>
                  <a:pt x="9056" y="1933"/>
                  <a:pt x="8532" y="1901"/>
                </a:cubicBezTo>
                <a:cubicBezTo>
                  <a:pt x="8505" y="1900"/>
                  <a:pt x="8479" y="1899"/>
                  <a:pt x="8454" y="1899"/>
                </a:cubicBezTo>
                <a:cubicBezTo>
                  <a:pt x="7672" y="1899"/>
                  <a:pt x="7508" y="2507"/>
                  <a:pt x="7508" y="2507"/>
                </a:cubicBezTo>
                <a:cubicBezTo>
                  <a:pt x="7508" y="2507"/>
                  <a:pt x="7333" y="2234"/>
                  <a:pt x="6984" y="2234"/>
                </a:cubicBezTo>
                <a:cubicBezTo>
                  <a:pt x="6921" y="2234"/>
                  <a:pt x="6853" y="2243"/>
                  <a:pt x="6779" y="2264"/>
                </a:cubicBezTo>
                <a:cubicBezTo>
                  <a:pt x="6306" y="2400"/>
                  <a:pt x="6374" y="2711"/>
                  <a:pt x="6374" y="2711"/>
                </a:cubicBezTo>
                <a:cubicBezTo>
                  <a:pt x="6374" y="2711"/>
                  <a:pt x="6221" y="2606"/>
                  <a:pt x="6045" y="2606"/>
                </a:cubicBezTo>
                <a:cubicBezTo>
                  <a:pt x="5975" y="2606"/>
                  <a:pt x="5902" y="2623"/>
                  <a:pt x="5833" y="2669"/>
                </a:cubicBezTo>
                <a:cubicBezTo>
                  <a:pt x="5590" y="2831"/>
                  <a:pt x="5658" y="3019"/>
                  <a:pt x="5658" y="3019"/>
                </a:cubicBezTo>
                <a:cubicBezTo>
                  <a:pt x="5658" y="3019"/>
                  <a:pt x="5348" y="2774"/>
                  <a:pt x="4932" y="2774"/>
                </a:cubicBezTo>
                <a:cubicBezTo>
                  <a:pt x="4771" y="2774"/>
                  <a:pt x="4594" y="2811"/>
                  <a:pt x="4414" y="2912"/>
                </a:cubicBezTo>
                <a:cubicBezTo>
                  <a:pt x="3753" y="3262"/>
                  <a:pt x="3915" y="3696"/>
                  <a:pt x="3915" y="3696"/>
                </a:cubicBezTo>
                <a:cubicBezTo>
                  <a:pt x="3915" y="3696"/>
                  <a:pt x="3636" y="3417"/>
                  <a:pt x="3272" y="3417"/>
                </a:cubicBezTo>
                <a:cubicBezTo>
                  <a:pt x="3156" y="3417"/>
                  <a:pt x="3031" y="3446"/>
                  <a:pt x="2904" y="3521"/>
                </a:cubicBezTo>
                <a:lnTo>
                  <a:pt x="2849" y="3858"/>
                </a:lnTo>
                <a:cubicBezTo>
                  <a:pt x="2849" y="3858"/>
                  <a:pt x="2548" y="3567"/>
                  <a:pt x="2174" y="3567"/>
                </a:cubicBezTo>
                <a:cubicBezTo>
                  <a:pt x="2122" y="3567"/>
                  <a:pt x="2068" y="3573"/>
                  <a:pt x="2013" y="3586"/>
                </a:cubicBezTo>
                <a:cubicBezTo>
                  <a:pt x="1553" y="3696"/>
                  <a:pt x="1485" y="3858"/>
                  <a:pt x="1485" y="3858"/>
                </a:cubicBezTo>
                <a:cubicBezTo>
                  <a:pt x="1485" y="3858"/>
                  <a:pt x="1243" y="3754"/>
                  <a:pt x="930" y="3754"/>
                </a:cubicBezTo>
                <a:cubicBezTo>
                  <a:pt x="635" y="3754"/>
                  <a:pt x="277" y="3847"/>
                  <a:pt x="1" y="4208"/>
                </a:cubicBezTo>
                <a:lnTo>
                  <a:pt x="12002" y="4208"/>
                </a:lnTo>
                <a:lnTo>
                  <a:pt x="12002" y="200"/>
                </a:lnTo>
                <a:cubicBezTo>
                  <a:pt x="11879" y="58"/>
                  <a:pt x="11644" y="0"/>
                  <a:pt x="11404"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10176660" y="6383017"/>
            <a:ext cx="2024643" cy="474983"/>
          </a:xfrm>
          <a:custGeom>
            <a:avLst/>
            <a:gdLst/>
            <a:ahLst/>
            <a:cxnLst/>
            <a:rect l="l" t="t" r="r" b="b"/>
            <a:pathLst>
              <a:path w="7278" h="2110" extrusionOk="0">
                <a:moveTo>
                  <a:pt x="7196" y="1"/>
                </a:moveTo>
                <a:cubicBezTo>
                  <a:pt x="7059" y="1"/>
                  <a:pt x="6916" y="28"/>
                  <a:pt x="6792" y="85"/>
                </a:cubicBezTo>
                <a:cubicBezTo>
                  <a:pt x="6562" y="192"/>
                  <a:pt x="6374" y="354"/>
                  <a:pt x="6225" y="545"/>
                </a:cubicBezTo>
                <a:cubicBezTo>
                  <a:pt x="6131" y="652"/>
                  <a:pt x="6063" y="775"/>
                  <a:pt x="6063" y="895"/>
                </a:cubicBezTo>
                <a:cubicBezTo>
                  <a:pt x="5966" y="827"/>
                  <a:pt x="5855" y="795"/>
                  <a:pt x="5750" y="795"/>
                </a:cubicBezTo>
                <a:cubicBezTo>
                  <a:pt x="5518" y="795"/>
                  <a:pt x="5315" y="953"/>
                  <a:pt x="5360" y="1232"/>
                </a:cubicBezTo>
                <a:cubicBezTo>
                  <a:pt x="5317" y="1168"/>
                  <a:pt x="5236" y="1138"/>
                  <a:pt x="5152" y="1138"/>
                </a:cubicBezTo>
                <a:cubicBezTo>
                  <a:pt x="5077" y="1138"/>
                  <a:pt x="5000" y="1162"/>
                  <a:pt x="4942" y="1206"/>
                </a:cubicBezTo>
                <a:cubicBezTo>
                  <a:pt x="4822" y="1313"/>
                  <a:pt x="4793" y="1462"/>
                  <a:pt x="4793" y="1611"/>
                </a:cubicBezTo>
                <a:cubicBezTo>
                  <a:pt x="4524" y="1436"/>
                  <a:pt x="4242" y="1245"/>
                  <a:pt x="3918" y="1232"/>
                </a:cubicBezTo>
                <a:cubicBezTo>
                  <a:pt x="3910" y="1232"/>
                  <a:pt x="3902" y="1231"/>
                  <a:pt x="3894" y="1231"/>
                </a:cubicBezTo>
                <a:cubicBezTo>
                  <a:pt x="3576" y="1231"/>
                  <a:pt x="3229" y="1482"/>
                  <a:pt x="3296" y="1773"/>
                </a:cubicBezTo>
                <a:cubicBezTo>
                  <a:pt x="3202" y="1637"/>
                  <a:pt x="3092" y="1504"/>
                  <a:pt x="2930" y="1449"/>
                </a:cubicBezTo>
                <a:cubicBezTo>
                  <a:pt x="2896" y="1437"/>
                  <a:pt x="2858" y="1432"/>
                  <a:pt x="2821" y="1432"/>
                </a:cubicBezTo>
                <a:cubicBezTo>
                  <a:pt x="2682" y="1432"/>
                  <a:pt x="2541" y="1509"/>
                  <a:pt x="2541" y="1637"/>
                </a:cubicBezTo>
                <a:cubicBezTo>
                  <a:pt x="2388" y="1511"/>
                  <a:pt x="2173" y="1406"/>
                  <a:pt x="1967" y="1406"/>
                </a:cubicBezTo>
                <a:cubicBezTo>
                  <a:pt x="1955" y="1406"/>
                  <a:pt x="1944" y="1406"/>
                  <a:pt x="1932" y="1407"/>
                </a:cubicBezTo>
                <a:cubicBezTo>
                  <a:pt x="1702" y="1436"/>
                  <a:pt x="1472" y="1611"/>
                  <a:pt x="1501" y="1828"/>
                </a:cubicBezTo>
                <a:cubicBezTo>
                  <a:pt x="1425" y="1700"/>
                  <a:pt x="1278" y="1610"/>
                  <a:pt x="1126" y="1610"/>
                </a:cubicBezTo>
                <a:cubicBezTo>
                  <a:pt x="1116" y="1610"/>
                  <a:pt x="1106" y="1610"/>
                  <a:pt x="1096" y="1611"/>
                </a:cubicBezTo>
                <a:cubicBezTo>
                  <a:pt x="934" y="1624"/>
                  <a:pt x="785" y="1786"/>
                  <a:pt x="811" y="1935"/>
                </a:cubicBezTo>
                <a:cubicBezTo>
                  <a:pt x="728" y="1813"/>
                  <a:pt x="571" y="1744"/>
                  <a:pt x="416" y="1744"/>
                </a:cubicBezTo>
                <a:cubicBezTo>
                  <a:pt x="347" y="1744"/>
                  <a:pt x="279" y="1757"/>
                  <a:pt x="218" y="1786"/>
                </a:cubicBezTo>
                <a:cubicBezTo>
                  <a:pt x="95" y="1854"/>
                  <a:pt x="30" y="1974"/>
                  <a:pt x="1" y="2110"/>
                </a:cubicBezTo>
                <a:lnTo>
                  <a:pt x="7278" y="2110"/>
                </a:lnTo>
                <a:lnTo>
                  <a:pt x="7278" y="4"/>
                </a:lnTo>
                <a:cubicBezTo>
                  <a:pt x="7251" y="2"/>
                  <a:pt x="7224" y="1"/>
                  <a:pt x="7196"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0" y="4755015"/>
            <a:ext cx="1298853" cy="844837"/>
          </a:xfrm>
          <a:custGeom>
            <a:avLst/>
            <a:gdLst/>
            <a:ahLst/>
            <a:cxnLst/>
            <a:rect l="l" t="t" r="r" b="b"/>
            <a:pathLst>
              <a:path w="4669" h="3753" extrusionOk="0">
                <a:moveTo>
                  <a:pt x="486" y="1"/>
                </a:moveTo>
                <a:cubicBezTo>
                  <a:pt x="201" y="1"/>
                  <a:pt x="0" y="134"/>
                  <a:pt x="0" y="150"/>
                </a:cubicBezTo>
                <a:lnTo>
                  <a:pt x="0" y="3740"/>
                </a:lnTo>
                <a:lnTo>
                  <a:pt x="337" y="3753"/>
                </a:lnTo>
                <a:cubicBezTo>
                  <a:pt x="648" y="3727"/>
                  <a:pt x="956" y="3714"/>
                  <a:pt x="1254" y="3698"/>
                </a:cubicBezTo>
                <a:cubicBezTo>
                  <a:pt x="1691" y="3673"/>
                  <a:pt x="2133" y="3664"/>
                  <a:pt x="2573" y="3664"/>
                </a:cubicBezTo>
                <a:cubicBezTo>
                  <a:pt x="2827" y="3664"/>
                  <a:pt x="3081" y="3667"/>
                  <a:pt x="3334" y="3672"/>
                </a:cubicBezTo>
                <a:cubicBezTo>
                  <a:pt x="3684" y="3685"/>
                  <a:pt x="4034" y="3698"/>
                  <a:pt x="4374" y="3714"/>
                </a:cubicBezTo>
                <a:cubicBezTo>
                  <a:pt x="4414" y="3720"/>
                  <a:pt x="4480" y="3733"/>
                  <a:pt x="4538" y="3733"/>
                </a:cubicBezTo>
                <a:cubicBezTo>
                  <a:pt x="4598" y="3733"/>
                  <a:pt x="4649" y="3720"/>
                  <a:pt x="4656" y="3672"/>
                </a:cubicBezTo>
                <a:cubicBezTo>
                  <a:pt x="4669" y="3617"/>
                  <a:pt x="4643" y="3578"/>
                  <a:pt x="4617" y="3552"/>
                </a:cubicBezTo>
                <a:cubicBezTo>
                  <a:pt x="4588" y="3497"/>
                  <a:pt x="4549" y="3471"/>
                  <a:pt x="4494" y="3442"/>
                </a:cubicBezTo>
                <a:cubicBezTo>
                  <a:pt x="4479" y="3438"/>
                  <a:pt x="4464" y="3437"/>
                  <a:pt x="4449" y="3437"/>
                </a:cubicBezTo>
                <a:cubicBezTo>
                  <a:pt x="4406" y="3437"/>
                  <a:pt x="4363" y="3450"/>
                  <a:pt x="4332" y="3471"/>
                </a:cubicBezTo>
                <a:cubicBezTo>
                  <a:pt x="4319" y="3416"/>
                  <a:pt x="4264" y="3335"/>
                  <a:pt x="4196" y="3322"/>
                </a:cubicBezTo>
                <a:cubicBezTo>
                  <a:pt x="4166" y="3315"/>
                  <a:pt x="4136" y="3311"/>
                  <a:pt x="4108" y="3311"/>
                </a:cubicBezTo>
                <a:cubicBezTo>
                  <a:pt x="4021" y="3311"/>
                  <a:pt x="3946" y="3345"/>
                  <a:pt x="3927" y="3416"/>
                </a:cubicBezTo>
                <a:cubicBezTo>
                  <a:pt x="3897" y="3281"/>
                  <a:pt x="3761" y="3185"/>
                  <a:pt x="3626" y="3185"/>
                </a:cubicBezTo>
                <a:cubicBezTo>
                  <a:pt x="3586" y="3185"/>
                  <a:pt x="3546" y="3193"/>
                  <a:pt x="3509" y="3212"/>
                </a:cubicBezTo>
                <a:cubicBezTo>
                  <a:pt x="3496" y="3050"/>
                  <a:pt x="3522" y="2875"/>
                  <a:pt x="3386" y="2781"/>
                </a:cubicBezTo>
                <a:cubicBezTo>
                  <a:pt x="3337" y="2739"/>
                  <a:pt x="3273" y="2718"/>
                  <a:pt x="3208" y="2718"/>
                </a:cubicBezTo>
                <a:cubicBezTo>
                  <a:pt x="3148" y="2718"/>
                  <a:pt x="3087" y="2735"/>
                  <a:pt x="3036" y="2768"/>
                </a:cubicBezTo>
                <a:cubicBezTo>
                  <a:pt x="3062" y="2645"/>
                  <a:pt x="3023" y="2512"/>
                  <a:pt x="2942" y="2418"/>
                </a:cubicBezTo>
                <a:cubicBezTo>
                  <a:pt x="2869" y="2345"/>
                  <a:pt x="2751" y="2293"/>
                  <a:pt x="2641" y="2293"/>
                </a:cubicBezTo>
                <a:cubicBezTo>
                  <a:pt x="2629" y="2293"/>
                  <a:pt x="2617" y="2294"/>
                  <a:pt x="2605" y="2295"/>
                </a:cubicBezTo>
                <a:cubicBezTo>
                  <a:pt x="2673" y="2146"/>
                  <a:pt x="2725" y="2013"/>
                  <a:pt x="2738" y="1864"/>
                </a:cubicBezTo>
                <a:cubicBezTo>
                  <a:pt x="2754" y="1715"/>
                  <a:pt x="2712" y="1553"/>
                  <a:pt x="2605" y="1459"/>
                </a:cubicBezTo>
                <a:cubicBezTo>
                  <a:pt x="2523" y="1386"/>
                  <a:pt x="2419" y="1350"/>
                  <a:pt x="2315" y="1350"/>
                </a:cubicBezTo>
                <a:cubicBezTo>
                  <a:pt x="2261" y="1350"/>
                  <a:pt x="2208" y="1359"/>
                  <a:pt x="2158" y="1378"/>
                </a:cubicBezTo>
                <a:cubicBezTo>
                  <a:pt x="2009" y="1417"/>
                  <a:pt x="1889" y="1527"/>
                  <a:pt x="1795" y="1660"/>
                </a:cubicBezTo>
                <a:cubicBezTo>
                  <a:pt x="1766" y="1472"/>
                  <a:pt x="1740" y="1297"/>
                  <a:pt x="1620" y="1148"/>
                </a:cubicBezTo>
                <a:cubicBezTo>
                  <a:pt x="1548" y="1059"/>
                  <a:pt x="1425" y="999"/>
                  <a:pt x="1311" y="999"/>
                </a:cubicBezTo>
                <a:cubicBezTo>
                  <a:pt x="1251" y="999"/>
                  <a:pt x="1193" y="1016"/>
                  <a:pt x="1147" y="1054"/>
                </a:cubicBezTo>
                <a:cubicBezTo>
                  <a:pt x="1280" y="811"/>
                  <a:pt x="1228" y="474"/>
                  <a:pt x="1037" y="270"/>
                </a:cubicBezTo>
                <a:cubicBezTo>
                  <a:pt x="917" y="134"/>
                  <a:pt x="674" y="1"/>
                  <a:pt x="486"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0" y="5091782"/>
            <a:ext cx="859875" cy="474532"/>
          </a:xfrm>
          <a:custGeom>
            <a:avLst/>
            <a:gdLst/>
            <a:ahLst/>
            <a:cxnLst/>
            <a:rect l="l" t="t" r="r" b="b"/>
            <a:pathLst>
              <a:path w="3091" h="2108" extrusionOk="0">
                <a:moveTo>
                  <a:pt x="39" y="0"/>
                </a:moveTo>
                <a:cubicBezTo>
                  <a:pt x="26" y="0"/>
                  <a:pt x="13" y="1"/>
                  <a:pt x="0" y="2"/>
                </a:cubicBezTo>
                <a:lnTo>
                  <a:pt x="0" y="2095"/>
                </a:lnTo>
                <a:lnTo>
                  <a:pt x="337" y="2108"/>
                </a:lnTo>
                <a:cubicBezTo>
                  <a:pt x="1102" y="2051"/>
                  <a:pt x="1867" y="2024"/>
                  <a:pt x="2634" y="2024"/>
                </a:cubicBezTo>
                <a:cubicBezTo>
                  <a:pt x="2786" y="2024"/>
                  <a:pt x="2939" y="2025"/>
                  <a:pt x="3091" y="2027"/>
                </a:cubicBezTo>
                <a:cubicBezTo>
                  <a:pt x="3049" y="1839"/>
                  <a:pt x="2887" y="1677"/>
                  <a:pt x="2712" y="1596"/>
                </a:cubicBezTo>
                <a:cubicBezTo>
                  <a:pt x="2597" y="1549"/>
                  <a:pt x="2475" y="1529"/>
                  <a:pt x="2352" y="1529"/>
                </a:cubicBezTo>
                <a:cubicBezTo>
                  <a:pt x="2229" y="1529"/>
                  <a:pt x="2104" y="1549"/>
                  <a:pt x="1983" y="1583"/>
                </a:cubicBezTo>
                <a:cubicBezTo>
                  <a:pt x="1944" y="1421"/>
                  <a:pt x="1808" y="1298"/>
                  <a:pt x="1659" y="1272"/>
                </a:cubicBezTo>
                <a:cubicBezTo>
                  <a:pt x="1639" y="1269"/>
                  <a:pt x="1618" y="1267"/>
                  <a:pt x="1598" y="1267"/>
                </a:cubicBezTo>
                <a:cubicBezTo>
                  <a:pt x="1457" y="1267"/>
                  <a:pt x="1323" y="1344"/>
                  <a:pt x="1241" y="1460"/>
                </a:cubicBezTo>
                <a:cubicBezTo>
                  <a:pt x="1322" y="1298"/>
                  <a:pt x="1173" y="1149"/>
                  <a:pt x="1011" y="1149"/>
                </a:cubicBezTo>
                <a:cubicBezTo>
                  <a:pt x="1053" y="1003"/>
                  <a:pt x="972" y="880"/>
                  <a:pt x="862" y="854"/>
                </a:cubicBezTo>
                <a:cubicBezTo>
                  <a:pt x="841" y="848"/>
                  <a:pt x="820" y="846"/>
                  <a:pt x="799" y="846"/>
                </a:cubicBezTo>
                <a:cubicBezTo>
                  <a:pt x="714" y="846"/>
                  <a:pt x="629" y="888"/>
                  <a:pt x="551" y="922"/>
                </a:cubicBezTo>
                <a:cubicBezTo>
                  <a:pt x="674" y="692"/>
                  <a:pt x="648" y="381"/>
                  <a:pt x="457" y="193"/>
                </a:cubicBezTo>
                <a:cubicBezTo>
                  <a:pt x="347" y="68"/>
                  <a:pt x="190" y="0"/>
                  <a:pt x="3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0" y="5522868"/>
            <a:ext cx="6489539" cy="1335128"/>
          </a:xfrm>
          <a:custGeom>
            <a:avLst/>
            <a:gdLst/>
            <a:ahLst/>
            <a:cxnLst/>
            <a:rect l="l" t="t" r="r" b="b"/>
            <a:pathLst>
              <a:path w="23328" h="5931" extrusionOk="0">
                <a:moveTo>
                  <a:pt x="1542" y="1"/>
                </a:moveTo>
                <a:cubicBezTo>
                  <a:pt x="517" y="1"/>
                  <a:pt x="0" y="73"/>
                  <a:pt x="0" y="73"/>
                </a:cubicBezTo>
                <a:lnTo>
                  <a:pt x="0" y="5931"/>
                </a:lnTo>
                <a:lnTo>
                  <a:pt x="23328" y="5931"/>
                </a:lnTo>
                <a:cubicBezTo>
                  <a:pt x="23328" y="5931"/>
                  <a:pt x="17143" y="2691"/>
                  <a:pt x="10313" y="1139"/>
                </a:cubicBezTo>
                <a:cubicBezTo>
                  <a:pt x="6113" y="185"/>
                  <a:pt x="3179" y="1"/>
                  <a:pt x="1542"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0" y="5522868"/>
            <a:ext cx="6489539" cy="1335128"/>
          </a:xfrm>
          <a:custGeom>
            <a:avLst/>
            <a:gdLst/>
            <a:ahLst/>
            <a:cxnLst/>
            <a:rect l="l" t="t" r="r" b="b"/>
            <a:pathLst>
              <a:path w="23328" h="5931" extrusionOk="0">
                <a:moveTo>
                  <a:pt x="1542" y="1"/>
                </a:moveTo>
                <a:cubicBezTo>
                  <a:pt x="517" y="1"/>
                  <a:pt x="0" y="73"/>
                  <a:pt x="0" y="73"/>
                </a:cubicBezTo>
                <a:lnTo>
                  <a:pt x="0" y="530"/>
                </a:lnTo>
                <a:cubicBezTo>
                  <a:pt x="145" y="529"/>
                  <a:pt x="302" y="528"/>
                  <a:pt x="472" y="528"/>
                </a:cubicBezTo>
                <a:cubicBezTo>
                  <a:pt x="2551" y="528"/>
                  <a:pt x="6483" y="639"/>
                  <a:pt x="11324" y="1774"/>
                </a:cubicBezTo>
                <a:cubicBezTo>
                  <a:pt x="16563" y="3015"/>
                  <a:pt x="23328" y="5931"/>
                  <a:pt x="23328" y="5931"/>
                </a:cubicBezTo>
                <a:cubicBezTo>
                  <a:pt x="23328" y="5931"/>
                  <a:pt x="17143" y="2691"/>
                  <a:pt x="10313" y="1139"/>
                </a:cubicBezTo>
                <a:cubicBezTo>
                  <a:pt x="6113" y="185"/>
                  <a:pt x="3179" y="1"/>
                  <a:pt x="1542"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0" y="6164885"/>
            <a:ext cx="3473717" cy="693113"/>
          </a:xfrm>
          <a:custGeom>
            <a:avLst/>
            <a:gdLst/>
            <a:ahLst/>
            <a:cxnLst/>
            <a:rect l="l" t="t" r="r" b="b"/>
            <a:pathLst>
              <a:path w="12487" h="3079" extrusionOk="0">
                <a:moveTo>
                  <a:pt x="0" y="1"/>
                </a:moveTo>
                <a:lnTo>
                  <a:pt x="0" y="3079"/>
                </a:lnTo>
                <a:lnTo>
                  <a:pt x="12487" y="3079"/>
                </a:lnTo>
                <a:cubicBezTo>
                  <a:pt x="9516" y="1796"/>
                  <a:pt x="2644" y="95"/>
                  <a:pt x="0"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1" y="5657260"/>
            <a:ext cx="2801340" cy="1200737"/>
          </a:xfrm>
          <a:custGeom>
            <a:avLst/>
            <a:gdLst/>
            <a:ahLst/>
            <a:cxnLst/>
            <a:rect l="l" t="t" r="r" b="b"/>
            <a:pathLst>
              <a:path w="10070" h="5334" extrusionOk="0">
                <a:moveTo>
                  <a:pt x="7627" y="1"/>
                </a:moveTo>
                <a:cubicBezTo>
                  <a:pt x="3684" y="30"/>
                  <a:pt x="0" y="3756"/>
                  <a:pt x="0" y="3756"/>
                </a:cubicBezTo>
                <a:lnTo>
                  <a:pt x="0" y="5334"/>
                </a:lnTo>
                <a:lnTo>
                  <a:pt x="5103" y="5334"/>
                </a:lnTo>
                <a:cubicBezTo>
                  <a:pt x="5103" y="5334"/>
                  <a:pt x="5952" y="3675"/>
                  <a:pt x="7410" y="2256"/>
                </a:cubicBezTo>
                <a:cubicBezTo>
                  <a:pt x="8557" y="1135"/>
                  <a:pt x="9529" y="678"/>
                  <a:pt x="10070" y="487"/>
                </a:cubicBezTo>
                <a:cubicBezTo>
                  <a:pt x="9205" y="299"/>
                  <a:pt x="8382" y="137"/>
                  <a:pt x="762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1644924" y="5657260"/>
            <a:ext cx="1156421" cy="173785"/>
          </a:xfrm>
          <a:custGeom>
            <a:avLst/>
            <a:gdLst/>
            <a:ahLst/>
            <a:cxnLst/>
            <a:rect l="l" t="t" r="r" b="b"/>
            <a:pathLst>
              <a:path w="4157" h="772" extrusionOk="0">
                <a:moveTo>
                  <a:pt x="1714" y="1"/>
                </a:moveTo>
                <a:cubicBezTo>
                  <a:pt x="1134" y="1"/>
                  <a:pt x="551" y="95"/>
                  <a:pt x="0" y="231"/>
                </a:cubicBezTo>
                <a:cubicBezTo>
                  <a:pt x="1066" y="354"/>
                  <a:pt x="2252" y="529"/>
                  <a:pt x="3509" y="772"/>
                </a:cubicBezTo>
                <a:cubicBezTo>
                  <a:pt x="3765" y="636"/>
                  <a:pt x="3982" y="542"/>
                  <a:pt x="4157" y="487"/>
                </a:cubicBezTo>
                <a:cubicBezTo>
                  <a:pt x="3726" y="393"/>
                  <a:pt x="3305" y="299"/>
                  <a:pt x="2900" y="218"/>
                </a:cubicBezTo>
                <a:cubicBezTo>
                  <a:pt x="2793" y="205"/>
                  <a:pt x="2699" y="176"/>
                  <a:pt x="2605" y="163"/>
                </a:cubicBezTo>
                <a:lnTo>
                  <a:pt x="2592" y="163"/>
                </a:lnTo>
                <a:cubicBezTo>
                  <a:pt x="2495" y="137"/>
                  <a:pt x="2414" y="124"/>
                  <a:pt x="2320" y="111"/>
                </a:cubicBezTo>
                <a:lnTo>
                  <a:pt x="2294" y="111"/>
                </a:lnTo>
                <a:cubicBezTo>
                  <a:pt x="2213" y="82"/>
                  <a:pt x="2132" y="69"/>
                  <a:pt x="2038" y="56"/>
                </a:cubicBezTo>
                <a:lnTo>
                  <a:pt x="1996" y="56"/>
                </a:lnTo>
                <a:cubicBezTo>
                  <a:pt x="1902" y="30"/>
                  <a:pt x="1821" y="14"/>
                  <a:pt x="172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1" y="6201352"/>
            <a:ext cx="1772049" cy="656645"/>
          </a:xfrm>
          <a:custGeom>
            <a:avLst/>
            <a:gdLst/>
            <a:ahLst/>
            <a:cxnLst/>
            <a:rect l="l" t="t" r="r" b="b"/>
            <a:pathLst>
              <a:path w="6370" h="2917" extrusionOk="0">
                <a:moveTo>
                  <a:pt x="1578" y="1"/>
                </a:moveTo>
                <a:cubicBezTo>
                  <a:pt x="593" y="730"/>
                  <a:pt x="0" y="1339"/>
                  <a:pt x="0" y="1339"/>
                </a:cubicBezTo>
                <a:lnTo>
                  <a:pt x="0" y="2917"/>
                </a:lnTo>
                <a:lnTo>
                  <a:pt x="5103" y="2917"/>
                </a:lnTo>
                <a:cubicBezTo>
                  <a:pt x="5103" y="2917"/>
                  <a:pt x="5560" y="2026"/>
                  <a:pt x="6370" y="999"/>
                </a:cubicBezTo>
                <a:cubicBezTo>
                  <a:pt x="4643" y="568"/>
                  <a:pt x="2929" y="205"/>
                  <a:pt x="1578"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836292" y="6559503"/>
            <a:ext cx="116560" cy="85541"/>
          </a:xfrm>
          <a:custGeom>
            <a:avLst/>
            <a:gdLst/>
            <a:ahLst/>
            <a:cxnLst/>
            <a:rect l="l" t="t" r="r" b="b"/>
            <a:pathLst>
              <a:path w="419" h="380" extrusionOk="0">
                <a:moveTo>
                  <a:pt x="376" y="0"/>
                </a:moveTo>
                <a:cubicBezTo>
                  <a:pt x="325" y="0"/>
                  <a:pt x="234" y="13"/>
                  <a:pt x="137" y="85"/>
                </a:cubicBezTo>
                <a:cubicBezTo>
                  <a:pt x="1" y="205"/>
                  <a:pt x="69" y="380"/>
                  <a:pt x="69" y="380"/>
                </a:cubicBezTo>
                <a:cubicBezTo>
                  <a:pt x="69" y="380"/>
                  <a:pt x="192" y="218"/>
                  <a:pt x="218" y="137"/>
                </a:cubicBezTo>
                <a:cubicBezTo>
                  <a:pt x="244" y="72"/>
                  <a:pt x="419" y="4"/>
                  <a:pt x="419" y="4"/>
                </a:cubicBezTo>
                <a:cubicBezTo>
                  <a:pt x="419" y="4"/>
                  <a:pt x="403" y="0"/>
                  <a:pt x="376"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4881359" y="6576162"/>
            <a:ext cx="139093" cy="72485"/>
          </a:xfrm>
          <a:custGeom>
            <a:avLst/>
            <a:gdLst/>
            <a:ahLst/>
            <a:cxnLst/>
            <a:rect l="l" t="t" r="r" b="b"/>
            <a:pathLst>
              <a:path w="500" h="322" extrusionOk="0">
                <a:moveTo>
                  <a:pt x="372" y="0"/>
                </a:moveTo>
                <a:cubicBezTo>
                  <a:pt x="302" y="0"/>
                  <a:pt x="217" y="10"/>
                  <a:pt x="150" y="50"/>
                </a:cubicBezTo>
                <a:cubicBezTo>
                  <a:pt x="30" y="131"/>
                  <a:pt x="1" y="322"/>
                  <a:pt x="1" y="322"/>
                </a:cubicBezTo>
                <a:cubicBezTo>
                  <a:pt x="1" y="322"/>
                  <a:pt x="163" y="293"/>
                  <a:pt x="299" y="241"/>
                </a:cubicBezTo>
                <a:cubicBezTo>
                  <a:pt x="419" y="186"/>
                  <a:pt x="500" y="11"/>
                  <a:pt x="500" y="11"/>
                </a:cubicBezTo>
                <a:cubicBezTo>
                  <a:pt x="500" y="11"/>
                  <a:pt x="444" y="0"/>
                  <a:pt x="372"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4915575" y="6623436"/>
            <a:ext cx="112944" cy="31065"/>
          </a:xfrm>
          <a:custGeom>
            <a:avLst/>
            <a:gdLst/>
            <a:ahLst/>
            <a:cxnLst/>
            <a:rect l="l" t="t" r="r" b="b"/>
            <a:pathLst>
              <a:path w="406" h="138" extrusionOk="0">
                <a:moveTo>
                  <a:pt x="214" y="1"/>
                </a:moveTo>
                <a:cubicBezTo>
                  <a:pt x="109" y="1"/>
                  <a:pt x="1" y="112"/>
                  <a:pt x="1" y="112"/>
                </a:cubicBezTo>
                <a:cubicBezTo>
                  <a:pt x="1" y="112"/>
                  <a:pt x="150" y="138"/>
                  <a:pt x="244" y="138"/>
                </a:cubicBezTo>
                <a:cubicBezTo>
                  <a:pt x="338" y="138"/>
                  <a:pt x="406" y="70"/>
                  <a:pt x="406" y="70"/>
                </a:cubicBezTo>
                <a:cubicBezTo>
                  <a:pt x="406" y="70"/>
                  <a:pt x="338" y="2"/>
                  <a:pt x="231" y="2"/>
                </a:cubicBezTo>
                <a:cubicBezTo>
                  <a:pt x="225" y="1"/>
                  <a:pt x="220" y="1"/>
                  <a:pt x="214"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3612267" y="6446497"/>
            <a:ext cx="139093" cy="56728"/>
          </a:xfrm>
          <a:custGeom>
            <a:avLst/>
            <a:gdLst/>
            <a:ahLst/>
            <a:cxnLst/>
            <a:rect l="l" t="t" r="r" b="b"/>
            <a:pathLst>
              <a:path w="500" h="252" extrusionOk="0">
                <a:moveTo>
                  <a:pt x="280" y="1"/>
                </a:moveTo>
                <a:cubicBezTo>
                  <a:pt x="241" y="1"/>
                  <a:pt x="201" y="6"/>
                  <a:pt x="163" y="20"/>
                </a:cubicBezTo>
                <a:cubicBezTo>
                  <a:pt x="1" y="72"/>
                  <a:pt x="1" y="250"/>
                  <a:pt x="1" y="250"/>
                </a:cubicBezTo>
                <a:cubicBezTo>
                  <a:pt x="1" y="250"/>
                  <a:pt x="18" y="251"/>
                  <a:pt x="44" y="251"/>
                </a:cubicBezTo>
                <a:cubicBezTo>
                  <a:pt x="100" y="251"/>
                  <a:pt x="201" y="245"/>
                  <a:pt x="283" y="208"/>
                </a:cubicBezTo>
                <a:cubicBezTo>
                  <a:pt x="419" y="169"/>
                  <a:pt x="500" y="46"/>
                  <a:pt x="500" y="46"/>
                </a:cubicBezTo>
                <a:cubicBezTo>
                  <a:pt x="500" y="46"/>
                  <a:pt x="395" y="1"/>
                  <a:pt x="280"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3567200" y="6403727"/>
            <a:ext cx="158011" cy="99048"/>
          </a:xfrm>
          <a:custGeom>
            <a:avLst/>
            <a:gdLst/>
            <a:ahLst/>
            <a:cxnLst/>
            <a:rect l="l" t="t" r="r" b="b"/>
            <a:pathLst>
              <a:path w="568" h="440" extrusionOk="0">
                <a:moveTo>
                  <a:pt x="492" y="1"/>
                </a:moveTo>
                <a:cubicBezTo>
                  <a:pt x="429" y="1"/>
                  <a:pt x="332" y="9"/>
                  <a:pt x="218" y="48"/>
                </a:cubicBezTo>
                <a:cubicBezTo>
                  <a:pt x="1" y="100"/>
                  <a:pt x="56" y="440"/>
                  <a:pt x="56" y="440"/>
                </a:cubicBezTo>
                <a:cubicBezTo>
                  <a:pt x="56" y="440"/>
                  <a:pt x="176" y="411"/>
                  <a:pt x="351" y="330"/>
                </a:cubicBezTo>
                <a:cubicBezTo>
                  <a:pt x="526" y="249"/>
                  <a:pt x="568" y="6"/>
                  <a:pt x="568" y="6"/>
                </a:cubicBezTo>
                <a:cubicBezTo>
                  <a:pt x="568" y="6"/>
                  <a:pt x="540" y="1"/>
                  <a:pt x="492"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319360" y="5890474"/>
            <a:ext cx="100704" cy="65281"/>
          </a:xfrm>
          <a:custGeom>
            <a:avLst/>
            <a:gdLst/>
            <a:ahLst/>
            <a:cxnLst/>
            <a:rect l="l" t="t" r="r" b="b"/>
            <a:pathLst>
              <a:path w="362" h="290" extrusionOk="0">
                <a:moveTo>
                  <a:pt x="308" y="0"/>
                </a:moveTo>
                <a:cubicBezTo>
                  <a:pt x="237" y="0"/>
                  <a:pt x="0" y="189"/>
                  <a:pt x="12" y="290"/>
                </a:cubicBezTo>
                <a:cubicBezTo>
                  <a:pt x="12" y="290"/>
                  <a:pt x="119" y="274"/>
                  <a:pt x="200" y="209"/>
                </a:cubicBezTo>
                <a:cubicBezTo>
                  <a:pt x="281" y="128"/>
                  <a:pt x="362" y="47"/>
                  <a:pt x="323" y="5"/>
                </a:cubicBezTo>
                <a:cubicBezTo>
                  <a:pt x="320" y="2"/>
                  <a:pt x="315" y="0"/>
                  <a:pt x="308"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367486" y="5872465"/>
            <a:ext cx="176927" cy="83291"/>
          </a:xfrm>
          <a:custGeom>
            <a:avLst/>
            <a:gdLst/>
            <a:ahLst/>
            <a:cxnLst/>
            <a:rect l="l" t="t" r="r" b="b"/>
            <a:pathLst>
              <a:path w="636" h="370" extrusionOk="0">
                <a:moveTo>
                  <a:pt x="467" y="1"/>
                </a:moveTo>
                <a:cubicBezTo>
                  <a:pt x="413" y="1"/>
                  <a:pt x="347" y="8"/>
                  <a:pt x="270" y="30"/>
                </a:cubicBezTo>
                <a:cubicBezTo>
                  <a:pt x="27" y="111"/>
                  <a:pt x="1" y="370"/>
                  <a:pt x="1" y="370"/>
                </a:cubicBezTo>
                <a:cubicBezTo>
                  <a:pt x="1" y="370"/>
                  <a:pt x="218" y="354"/>
                  <a:pt x="380" y="289"/>
                </a:cubicBezTo>
                <a:cubicBezTo>
                  <a:pt x="542" y="221"/>
                  <a:pt x="636" y="30"/>
                  <a:pt x="636" y="30"/>
                </a:cubicBezTo>
                <a:cubicBezTo>
                  <a:pt x="636" y="30"/>
                  <a:pt x="576" y="1"/>
                  <a:pt x="467"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08937" y="5930994"/>
            <a:ext cx="127409" cy="33541"/>
          </a:xfrm>
          <a:custGeom>
            <a:avLst/>
            <a:gdLst/>
            <a:ahLst/>
            <a:cxnLst/>
            <a:rect l="l" t="t" r="r" b="b"/>
            <a:pathLst>
              <a:path w="458" h="149" extrusionOk="0">
                <a:moveTo>
                  <a:pt x="241" y="0"/>
                </a:moveTo>
                <a:cubicBezTo>
                  <a:pt x="162" y="0"/>
                  <a:pt x="71" y="25"/>
                  <a:pt x="1" y="94"/>
                </a:cubicBezTo>
                <a:cubicBezTo>
                  <a:pt x="1" y="94"/>
                  <a:pt x="163" y="149"/>
                  <a:pt x="257" y="149"/>
                </a:cubicBezTo>
                <a:cubicBezTo>
                  <a:pt x="351" y="136"/>
                  <a:pt x="458" y="149"/>
                  <a:pt x="419" y="68"/>
                </a:cubicBezTo>
                <a:cubicBezTo>
                  <a:pt x="405" y="32"/>
                  <a:pt x="331" y="0"/>
                  <a:pt x="241"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3473451" y="6338444"/>
            <a:ext cx="131860" cy="164331"/>
          </a:xfrm>
          <a:custGeom>
            <a:avLst/>
            <a:gdLst/>
            <a:ahLst/>
            <a:cxnLst/>
            <a:rect l="l" t="t" r="r" b="b"/>
            <a:pathLst>
              <a:path w="474" h="730" extrusionOk="0">
                <a:moveTo>
                  <a:pt x="121" y="1"/>
                </a:moveTo>
                <a:cubicBezTo>
                  <a:pt x="27" y="163"/>
                  <a:pt x="1" y="364"/>
                  <a:pt x="121" y="526"/>
                </a:cubicBezTo>
                <a:cubicBezTo>
                  <a:pt x="215" y="649"/>
                  <a:pt x="393" y="730"/>
                  <a:pt x="393" y="730"/>
                </a:cubicBezTo>
                <a:cubicBezTo>
                  <a:pt x="393" y="730"/>
                  <a:pt x="474" y="568"/>
                  <a:pt x="406" y="364"/>
                </a:cubicBezTo>
                <a:cubicBezTo>
                  <a:pt x="338" y="163"/>
                  <a:pt x="121" y="1"/>
                  <a:pt x="12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3596965" y="6383692"/>
            <a:ext cx="86795" cy="119083"/>
          </a:xfrm>
          <a:custGeom>
            <a:avLst/>
            <a:gdLst/>
            <a:ahLst/>
            <a:cxnLst/>
            <a:rect l="l" t="t" r="r" b="b"/>
            <a:pathLst>
              <a:path w="312" h="529" extrusionOk="0">
                <a:moveTo>
                  <a:pt x="286" y="1"/>
                </a:moveTo>
                <a:cubicBezTo>
                  <a:pt x="286" y="1"/>
                  <a:pt x="163" y="43"/>
                  <a:pt x="82" y="163"/>
                </a:cubicBezTo>
                <a:cubicBezTo>
                  <a:pt x="1" y="286"/>
                  <a:pt x="56" y="529"/>
                  <a:pt x="56" y="529"/>
                </a:cubicBezTo>
                <a:cubicBezTo>
                  <a:pt x="56" y="529"/>
                  <a:pt x="231" y="419"/>
                  <a:pt x="286" y="257"/>
                </a:cubicBezTo>
                <a:cubicBezTo>
                  <a:pt x="312" y="176"/>
                  <a:pt x="286" y="1"/>
                  <a:pt x="286"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3435618" y="6458879"/>
            <a:ext cx="102095" cy="40295"/>
          </a:xfrm>
          <a:custGeom>
            <a:avLst/>
            <a:gdLst/>
            <a:ahLst/>
            <a:cxnLst/>
            <a:rect l="l" t="t" r="r" b="b"/>
            <a:pathLst>
              <a:path w="367" h="179" extrusionOk="0">
                <a:moveTo>
                  <a:pt x="104" y="1"/>
                </a:moveTo>
                <a:cubicBezTo>
                  <a:pt x="96" y="1"/>
                  <a:pt x="89" y="2"/>
                  <a:pt x="82" y="4"/>
                </a:cubicBezTo>
                <a:cubicBezTo>
                  <a:pt x="1" y="17"/>
                  <a:pt x="43" y="85"/>
                  <a:pt x="137" y="140"/>
                </a:cubicBezTo>
                <a:cubicBezTo>
                  <a:pt x="189" y="166"/>
                  <a:pt x="367" y="179"/>
                  <a:pt x="367" y="179"/>
                </a:cubicBezTo>
                <a:cubicBezTo>
                  <a:pt x="340" y="120"/>
                  <a:pt x="192" y="1"/>
                  <a:pt x="104"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3645649" y="5821365"/>
            <a:ext cx="109328" cy="170859"/>
          </a:xfrm>
          <a:custGeom>
            <a:avLst/>
            <a:gdLst/>
            <a:ahLst/>
            <a:cxnLst/>
            <a:rect l="l" t="t" r="r" b="b"/>
            <a:pathLst>
              <a:path w="393" h="759" extrusionOk="0">
                <a:moveTo>
                  <a:pt x="286" y="1"/>
                </a:moveTo>
                <a:cubicBezTo>
                  <a:pt x="124" y="82"/>
                  <a:pt x="1" y="244"/>
                  <a:pt x="30" y="448"/>
                </a:cubicBezTo>
                <a:cubicBezTo>
                  <a:pt x="56" y="610"/>
                  <a:pt x="163" y="759"/>
                  <a:pt x="163" y="759"/>
                </a:cubicBezTo>
                <a:cubicBezTo>
                  <a:pt x="163" y="759"/>
                  <a:pt x="312" y="649"/>
                  <a:pt x="354" y="448"/>
                </a:cubicBezTo>
                <a:cubicBezTo>
                  <a:pt x="393" y="244"/>
                  <a:pt x="286" y="1"/>
                  <a:pt x="286"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3717977" y="5924015"/>
            <a:ext cx="127131" cy="79915"/>
          </a:xfrm>
          <a:custGeom>
            <a:avLst/>
            <a:gdLst/>
            <a:ahLst/>
            <a:cxnLst/>
            <a:rect l="l" t="t" r="r" b="b"/>
            <a:pathLst>
              <a:path w="457" h="355" extrusionOk="0">
                <a:moveTo>
                  <a:pt x="408" y="1"/>
                </a:moveTo>
                <a:cubicBezTo>
                  <a:pt x="361" y="1"/>
                  <a:pt x="284" y="11"/>
                  <a:pt x="201" y="60"/>
                </a:cubicBezTo>
                <a:cubicBezTo>
                  <a:pt x="65" y="125"/>
                  <a:pt x="0" y="355"/>
                  <a:pt x="0" y="355"/>
                </a:cubicBezTo>
                <a:cubicBezTo>
                  <a:pt x="0" y="355"/>
                  <a:pt x="201" y="342"/>
                  <a:pt x="324" y="235"/>
                </a:cubicBezTo>
                <a:cubicBezTo>
                  <a:pt x="389" y="180"/>
                  <a:pt x="457" y="5"/>
                  <a:pt x="457" y="5"/>
                </a:cubicBezTo>
                <a:cubicBezTo>
                  <a:pt x="457" y="5"/>
                  <a:pt x="439" y="1"/>
                  <a:pt x="408"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3590290" y="5902405"/>
            <a:ext cx="67321" cy="67983"/>
          </a:xfrm>
          <a:custGeom>
            <a:avLst/>
            <a:gdLst/>
            <a:ahLst/>
            <a:cxnLst/>
            <a:rect l="l" t="t" r="r" b="b"/>
            <a:pathLst>
              <a:path w="242" h="302" extrusionOk="0">
                <a:moveTo>
                  <a:pt x="42" y="1"/>
                </a:moveTo>
                <a:cubicBezTo>
                  <a:pt x="0" y="1"/>
                  <a:pt x="7" y="72"/>
                  <a:pt x="54" y="156"/>
                </a:cubicBezTo>
                <a:cubicBezTo>
                  <a:pt x="80" y="208"/>
                  <a:pt x="229" y="302"/>
                  <a:pt x="229" y="302"/>
                </a:cubicBezTo>
                <a:cubicBezTo>
                  <a:pt x="242" y="221"/>
                  <a:pt x="148" y="33"/>
                  <a:pt x="67" y="7"/>
                </a:cubicBezTo>
                <a:cubicBezTo>
                  <a:pt x="57" y="3"/>
                  <a:pt x="49" y="1"/>
                  <a:pt x="42"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847977" y="6511330"/>
            <a:ext cx="97644" cy="137317"/>
          </a:xfrm>
          <a:custGeom>
            <a:avLst/>
            <a:gdLst/>
            <a:ahLst/>
            <a:cxnLst/>
            <a:rect l="l" t="t" r="r" b="b"/>
            <a:pathLst>
              <a:path w="351" h="610" extrusionOk="0">
                <a:moveTo>
                  <a:pt x="257" y="1"/>
                </a:moveTo>
                <a:cubicBezTo>
                  <a:pt x="257" y="1"/>
                  <a:pt x="82" y="108"/>
                  <a:pt x="40" y="299"/>
                </a:cubicBezTo>
                <a:cubicBezTo>
                  <a:pt x="1" y="500"/>
                  <a:pt x="121" y="610"/>
                  <a:pt x="121" y="610"/>
                </a:cubicBezTo>
                <a:cubicBezTo>
                  <a:pt x="121" y="610"/>
                  <a:pt x="296" y="513"/>
                  <a:pt x="325" y="367"/>
                </a:cubicBezTo>
                <a:cubicBezTo>
                  <a:pt x="351" y="218"/>
                  <a:pt x="257" y="1"/>
                  <a:pt x="257"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4794842" y="6535417"/>
            <a:ext cx="60645" cy="113231"/>
          </a:xfrm>
          <a:custGeom>
            <a:avLst/>
            <a:gdLst/>
            <a:ahLst/>
            <a:cxnLst/>
            <a:rect l="l" t="t" r="r" b="b"/>
            <a:pathLst>
              <a:path w="218" h="503" extrusionOk="0">
                <a:moveTo>
                  <a:pt x="82" y="1"/>
                </a:moveTo>
                <a:cubicBezTo>
                  <a:pt x="82" y="1"/>
                  <a:pt x="1" y="192"/>
                  <a:pt x="1" y="299"/>
                </a:cubicBezTo>
                <a:cubicBezTo>
                  <a:pt x="1" y="393"/>
                  <a:pt x="218" y="503"/>
                  <a:pt x="218" y="503"/>
                </a:cubicBezTo>
                <a:cubicBezTo>
                  <a:pt x="218" y="503"/>
                  <a:pt x="163" y="299"/>
                  <a:pt x="150" y="192"/>
                </a:cubicBezTo>
                <a:cubicBezTo>
                  <a:pt x="137" y="82"/>
                  <a:pt x="82" y="1"/>
                  <a:pt x="82"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4915575" y="6607452"/>
            <a:ext cx="86795" cy="41195"/>
          </a:xfrm>
          <a:custGeom>
            <a:avLst/>
            <a:gdLst/>
            <a:ahLst/>
            <a:cxnLst/>
            <a:rect l="l" t="t" r="r" b="b"/>
            <a:pathLst>
              <a:path w="312" h="183" extrusionOk="0">
                <a:moveTo>
                  <a:pt x="231" y="0"/>
                </a:moveTo>
                <a:cubicBezTo>
                  <a:pt x="91" y="0"/>
                  <a:pt x="1" y="183"/>
                  <a:pt x="1" y="183"/>
                </a:cubicBezTo>
                <a:cubicBezTo>
                  <a:pt x="312" y="183"/>
                  <a:pt x="270" y="5"/>
                  <a:pt x="270" y="5"/>
                </a:cubicBezTo>
                <a:cubicBezTo>
                  <a:pt x="257" y="2"/>
                  <a:pt x="244" y="0"/>
                  <a:pt x="231"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344952" y="5794353"/>
            <a:ext cx="128523" cy="161404"/>
          </a:xfrm>
          <a:custGeom>
            <a:avLst/>
            <a:gdLst/>
            <a:ahLst/>
            <a:cxnLst/>
            <a:rect l="l" t="t" r="r" b="b"/>
            <a:pathLst>
              <a:path w="462" h="717" extrusionOk="0">
                <a:moveTo>
                  <a:pt x="338" y="1"/>
                </a:moveTo>
                <a:cubicBezTo>
                  <a:pt x="338" y="1"/>
                  <a:pt x="121" y="163"/>
                  <a:pt x="69" y="351"/>
                </a:cubicBezTo>
                <a:cubicBezTo>
                  <a:pt x="1" y="555"/>
                  <a:pt x="82" y="717"/>
                  <a:pt x="82" y="717"/>
                </a:cubicBezTo>
                <a:cubicBezTo>
                  <a:pt x="82" y="717"/>
                  <a:pt x="244" y="649"/>
                  <a:pt x="338" y="513"/>
                </a:cubicBezTo>
                <a:cubicBezTo>
                  <a:pt x="461" y="351"/>
                  <a:pt x="445" y="150"/>
                  <a:pt x="338"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251204" y="5824291"/>
            <a:ext cx="87072" cy="113231"/>
          </a:xfrm>
          <a:custGeom>
            <a:avLst/>
            <a:gdLst/>
            <a:ahLst/>
            <a:cxnLst/>
            <a:rect l="l" t="t" r="r" b="b"/>
            <a:pathLst>
              <a:path w="313" h="503" extrusionOk="0">
                <a:moveTo>
                  <a:pt x="1" y="1"/>
                </a:moveTo>
                <a:cubicBezTo>
                  <a:pt x="1" y="1"/>
                  <a:pt x="1" y="179"/>
                  <a:pt x="40" y="273"/>
                </a:cubicBezTo>
                <a:cubicBezTo>
                  <a:pt x="108" y="406"/>
                  <a:pt x="296" y="503"/>
                  <a:pt x="296" y="503"/>
                </a:cubicBezTo>
                <a:cubicBezTo>
                  <a:pt x="296" y="503"/>
                  <a:pt x="312" y="260"/>
                  <a:pt x="215" y="137"/>
                </a:cubicBezTo>
                <a:cubicBezTo>
                  <a:pt x="121" y="30"/>
                  <a:pt x="1" y="1"/>
                  <a:pt x="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408937" y="5911859"/>
            <a:ext cx="101260" cy="40295"/>
          </a:xfrm>
          <a:custGeom>
            <a:avLst/>
            <a:gdLst/>
            <a:ahLst/>
            <a:cxnLst/>
            <a:rect l="l" t="t" r="r" b="b"/>
            <a:pathLst>
              <a:path w="364" h="179" extrusionOk="0">
                <a:moveTo>
                  <a:pt x="263" y="1"/>
                </a:moveTo>
                <a:cubicBezTo>
                  <a:pt x="186" y="1"/>
                  <a:pt x="37" y="120"/>
                  <a:pt x="1" y="179"/>
                </a:cubicBezTo>
                <a:cubicBezTo>
                  <a:pt x="1" y="179"/>
                  <a:pt x="176" y="166"/>
                  <a:pt x="244" y="140"/>
                </a:cubicBezTo>
                <a:cubicBezTo>
                  <a:pt x="325" y="98"/>
                  <a:pt x="364" y="17"/>
                  <a:pt x="283" y="4"/>
                </a:cubicBezTo>
                <a:cubicBezTo>
                  <a:pt x="277" y="2"/>
                  <a:pt x="270" y="1"/>
                  <a:pt x="263"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216987" y="5906682"/>
            <a:ext cx="105711" cy="49975"/>
          </a:xfrm>
          <a:custGeom>
            <a:avLst/>
            <a:gdLst/>
            <a:ahLst/>
            <a:cxnLst/>
            <a:rect l="l" t="t" r="r" b="b"/>
            <a:pathLst>
              <a:path w="380" h="222" extrusionOk="0">
                <a:moveTo>
                  <a:pt x="30" y="1"/>
                </a:moveTo>
                <a:lnTo>
                  <a:pt x="30" y="1"/>
                </a:lnTo>
                <a:cubicBezTo>
                  <a:pt x="30" y="1"/>
                  <a:pt x="1" y="82"/>
                  <a:pt x="124" y="163"/>
                </a:cubicBezTo>
                <a:cubicBezTo>
                  <a:pt x="205" y="212"/>
                  <a:pt x="282" y="222"/>
                  <a:pt x="330" y="222"/>
                </a:cubicBezTo>
                <a:cubicBezTo>
                  <a:pt x="361" y="222"/>
                  <a:pt x="380" y="218"/>
                  <a:pt x="380" y="218"/>
                </a:cubicBezTo>
                <a:cubicBezTo>
                  <a:pt x="380" y="218"/>
                  <a:pt x="273" y="27"/>
                  <a:pt x="30"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1336413" y="5404910"/>
            <a:ext cx="120176" cy="186165"/>
          </a:xfrm>
          <a:custGeom>
            <a:avLst/>
            <a:gdLst/>
            <a:ahLst/>
            <a:cxnLst/>
            <a:rect l="l" t="t" r="r" b="b"/>
            <a:pathLst>
              <a:path w="432" h="827" extrusionOk="0">
                <a:moveTo>
                  <a:pt x="231" y="1"/>
                </a:moveTo>
                <a:cubicBezTo>
                  <a:pt x="231" y="1"/>
                  <a:pt x="121" y="124"/>
                  <a:pt x="56" y="341"/>
                </a:cubicBezTo>
                <a:cubicBezTo>
                  <a:pt x="1" y="542"/>
                  <a:pt x="108" y="759"/>
                  <a:pt x="231" y="827"/>
                </a:cubicBezTo>
                <a:cubicBezTo>
                  <a:pt x="231" y="827"/>
                  <a:pt x="432" y="568"/>
                  <a:pt x="432" y="406"/>
                </a:cubicBezTo>
                <a:cubicBezTo>
                  <a:pt x="419" y="244"/>
                  <a:pt x="231" y="1"/>
                  <a:pt x="23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1284392" y="5496080"/>
            <a:ext cx="74832" cy="82616"/>
          </a:xfrm>
          <a:custGeom>
            <a:avLst/>
            <a:gdLst/>
            <a:ahLst/>
            <a:cxnLst/>
            <a:rect l="l" t="t" r="r" b="b"/>
            <a:pathLst>
              <a:path w="269" h="367" extrusionOk="0">
                <a:moveTo>
                  <a:pt x="26" y="1"/>
                </a:moveTo>
                <a:lnTo>
                  <a:pt x="26" y="1"/>
                </a:lnTo>
                <a:cubicBezTo>
                  <a:pt x="26" y="1"/>
                  <a:pt x="0" y="179"/>
                  <a:pt x="94" y="273"/>
                </a:cubicBezTo>
                <a:cubicBezTo>
                  <a:pt x="201" y="367"/>
                  <a:pt x="269" y="367"/>
                  <a:pt x="269" y="367"/>
                </a:cubicBezTo>
                <a:cubicBezTo>
                  <a:pt x="269" y="367"/>
                  <a:pt x="269" y="98"/>
                  <a:pt x="26"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11311387" y="4769872"/>
            <a:ext cx="112944" cy="40520"/>
          </a:xfrm>
          <a:custGeom>
            <a:avLst/>
            <a:gdLst/>
            <a:ahLst/>
            <a:cxnLst/>
            <a:rect l="l" t="t" r="r" b="b"/>
            <a:pathLst>
              <a:path w="406" h="180" extrusionOk="0">
                <a:moveTo>
                  <a:pt x="238" y="0"/>
                </a:moveTo>
                <a:cubicBezTo>
                  <a:pt x="204" y="0"/>
                  <a:pt x="168" y="4"/>
                  <a:pt x="134" y="16"/>
                </a:cubicBezTo>
                <a:cubicBezTo>
                  <a:pt x="1" y="55"/>
                  <a:pt x="1" y="178"/>
                  <a:pt x="1" y="178"/>
                </a:cubicBezTo>
                <a:cubicBezTo>
                  <a:pt x="1" y="178"/>
                  <a:pt x="20" y="180"/>
                  <a:pt x="50" y="180"/>
                </a:cubicBezTo>
                <a:cubicBezTo>
                  <a:pt x="99" y="180"/>
                  <a:pt x="176" y="175"/>
                  <a:pt x="244" y="149"/>
                </a:cubicBezTo>
                <a:cubicBezTo>
                  <a:pt x="338" y="123"/>
                  <a:pt x="406" y="29"/>
                  <a:pt x="406" y="29"/>
                </a:cubicBezTo>
                <a:cubicBezTo>
                  <a:pt x="406" y="29"/>
                  <a:pt x="328" y="0"/>
                  <a:pt x="238"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11277170" y="4736331"/>
            <a:ext cx="124628" cy="73611"/>
          </a:xfrm>
          <a:custGeom>
            <a:avLst/>
            <a:gdLst/>
            <a:ahLst/>
            <a:cxnLst/>
            <a:rect l="l" t="t" r="r" b="b"/>
            <a:pathLst>
              <a:path w="448" h="327" extrusionOk="0">
                <a:moveTo>
                  <a:pt x="398" y="1"/>
                </a:moveTo>
                <a:cubicBezTo>
                  <a:pt x="349" y="1"/>
                  <a:pt x="268" y="6"/>
                  <a:pt x="163" y="29"/>
                </a:cubicBezTo>
                <a:cubicBezTo>
                  <a:pt x="1" y="84"/>
                  <a:pt x="43" y="327"/>
                  <a:pt x="43" y="327"/>
                </a:cubicBezTo>
                <a:cubicBezTo>
                  <a:pt x="43" y="327"/>
                  <a:pt x="137" y="314"/>
                  <a:pt x="286" y="246"/>
                </a:cubicBezTo>
                <a:cubicBezTo>
                  <a:pt x="419" y="191"/>
                  <a:pt x="448" y="3"/>
                  <a:pt x="448" y="3"/>
                </a:cubicBezTo>
                <a:cubicBezTo>
                  <a:pt x="448" y="3"/>
                  <a:pt x="430" y="1"/>
                  <a:pt x="398"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11202338" y="4687933"/>
            <a:ext cx="101260" cy="122009"/>
          </a:xfrm>
          <a:custGeom>
            <a:avLst/>
            <a:gdLst/>
            <a:ahLst/>
            <a:cxnLst/>
            <a:rect l="l" t="t" r="r" b="b"/>
            <a:pathLst>
              <a:path w="364" h="542" extrusionOk="0">
                <a:moveTo>
                  <a:pt x="95" y="1"/>
                </a:moveTo>
                <a:cubicBezTo>
                  <a:pt x="14" y="124"/>
                  <a:pt x="1" y="270"/>
                  <a:pt x="95" y="393"/>
                </a:cubicBezTo>
                <a:cubicBezTo>
                  <a:pt x="176" y="487"/>
                  <a:pt x="312" y="542"/>
                  <a:pt x="312" y="542"/>
                </a:cubicBezTo>
                <a:cubicBezTo>
                  <a:pt x="312" y="542"/>
                  <a:pt x="364" y="419"/>
                  <a:pt x="325" y="270"/>
                </a:cubicBezTo>
                <a:cubicBezTo>
                  <a:pt x="270" y="124"/>
                  <a:pt x="95" y="1"/>
                  <a:pt x="95"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11299703" y="4721474"/>
            <a:ext cx="71493" cy="88468"/>
          </a:xfrm>
          <a:custGeom>
            <a:avLst/>
            <a:gdLst/>
            <a:ahLst/>
            <a:cxnLst/>
            <a:rect l="l" t="t" r="r" b="b"/>
            <a:pathLst>
              <a:path w="257" h="393" extrusionOk="0">
                <a:moveTo>
                  <a:pt x="231" y="1"/>
                </a:moveTo>
                <a:cubicBezTo>
                  <a:pt x="231" y="1"/>
                  <a:pt x="137" y="27"/>
                  <a:pt x="69" y="121"/>
                </a:cubicBezTo>
                <a:cubicBezTo>
                  <a:pt x="1" y="218"/>
                  <a:pt x="43" y="393"/>
                  <a:pt x="43" y="393"/>
                </a:cubicBezTo>
                <a:cubicBezTo>
                  <a:pt x="43" y="393"/>
                  <a:pt x="189" y="312"/>
                  <a:pt x="231" y="202"/>
                </a:cubicBezTo>
                <a:cubicBezTo>
                  <a:pt x="257" y="137"/>
                  <a:pt x="231" y="1"/>
                  <a:pt x="23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11168121" y="4775951"/>
            <a:ext cx="83177" cy="33992"/>
          </a:xfrm>
          <a:custGeom>
            <a:avLst/>
            <a:gdLst/>
            <a:ahLst/>
            <a:cxnLst/>
            <a:rect l="l" t="t" r="r" b="b"/>
            <a:pathLst>
              <a:path w="299" h="151" extrusionOk="0">
                <a:moveTo>
                  <a:pt x="81" y="1"/>
                </a:moveTo>
                <a:cubicBezTo>
                  <a:pt x="77" y="1"/>
                  <a:pt x="73" y="1"/>
                  <a:pt x="69" y="2"/>
                </a:cubicBezTo>
                <a:cubicBezTo>
                  <a:pt x="1" y="28"/>
                  <a:pt x="43" y="70"/>
                  <a:pt x="111" y="109"/>
                </a:cubicBezTo>
                <a:cubicBezTo>
                  <a:pt x="163" y="138"/>
                  <a:pt x="299" y="151"/>
                  <a:pt x="299" y="151"/>
                </a:cubicBezTo>
                <a:cubicBezTo>
                  <a:pt x="274" y="99"/>
                  <a:pt x="152" y="1"/>
                  <a:pt x="8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11299703" y="5754057"/>
            <a:ext cx="97644" cy="64607"/>
          </a:xfrm>
          <a:custGeom>
            <a:avLst/>
            <a:gdLst/>
            <a:ahLst/>
            <a:cxnLst/>
            <a:rect l="l" t="t" r="r" b="b"/>
            <a:pathLst>
              <a:path w="351" h="287" extrusionOk="0">
                <a:moveTo>
                  <a:pt x="309" y="1"/>
                </a:moveTo>
                <a:cubicBezTo>
                  <a:pt x="267" y="1"/>
                  <a:pt x="198" y="12"/>
                  <a:pt x="124" y="70"/>
                </a:cubicBezTo>
                <a:cubicBezTo>
                  <a:pt x="1" y="151"/>
                  <a:pt x="56" y="287"/>
                  <a:pt x="56" y="287"/>
                </a:cubicBezTo>
                <a:cubicBezTo>
                  <a:pt x="56" y="287"/>
                  <a:pt x="163" y="167"/>
                  <a:pt x="176" y="112"/>
                </a:cubicBezTo>
                <a:cubicBezTo>
                  <a:pt x="205" y="44"/>
                  <a:pt x="351" y="5"/>
                  <a:pt x="351" y="5"/>
                </a:cubicBezTo>
                <a:cubicBezTo>
                  <a:pt x="351" y="5"/>
                  <a:pt x="335" y="1"/>
                  <a:pt x="309"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11337536" y="5767114"/>
            <a:ext cx="112944" cy="51551"/>
          </a:xfrm>
          <a:custGeom>
            <a:avLst/>
            <a:gdLst/>
            <a:ahLst/>
            <a:cxnLst/>
            <a:rect l="l" t="t" r="r" b="b"/>
            <a:pathLst>
              <a:path w="406" h="229" extrusionOk="0">
                <a:moveTo>
                  <a:pt x="293" y="1"/>
                </a:moveTo>
                <a:cubicBezTo>
                  <a:pt x="238" y="1"/>
                  <a:pt x="172" y="9"/>
                  <a:pt x="121" y="41"/>
                </a:cubicBezTo>
                <a:cubicBezTo>
                  <a:pt x="27" y="93"/>
                  <a:pt x="1" y="229"/>
                  <a:pt x="1" y="229"/>
                </a:cubicBezTo>
                <a:cubicBezTo>
                  <a:pt x="1" y="229"/>
                  <a:pt x="134" y="216"/>
                  <a:pt x="244" y="174"/>
                </a:cubicBezTo>
                <a:cubicBezTo>
                  <a:pt x="338" y="135"/>
                  <a:pt x="406" y="12"/>
                  <a:pt x="406" y="12"/>
                </a:cubicBezTo>
                <a:cubicBezTo>
                  <a:pt x="406" y="12"/>
                  <a:pt x="356" y="1"/>
                  <a:pt x="293"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11363685" y="5800204"/>
            <a:ext cx="94027" cy="24312"/>
          </a:xfrm>
          <a:custGeom>
            <a:avLst/>
            <a:gdLst/>
            <a:ahLst/>
            <a:cxnLst/>
            <a:rect l="l" t="t" r="r" b="b"/>
            <a:pathLst>
              <a:path w="338" h="108" extrusionOk="0">
                <a:moveTo>
                  <a:pt x="189" y="1"/>
                </a:moveTo>
                <a:cubicBezTo>
                  <a:pt x="108" y="1"/>
                  <a:pt x="1" y="82"/>
                  <a:pt x="1" y="82"/>
                </a:cubicBezTo>
                <a:cubicBezTo>
                  <a:pt x="1" y="82"/>
                  <a:pt x="121" y="108"/>
                  <a:pt x="202" y="108"/>
                </a:cubicBezTo>
                <a:cubicBezTo>
                  <a:pt x="283" y="108"/>
                  <a:pt x="338" y="56"/>
                  <a:pt x="338" y="56"/>
                </a:cubicBezTo>
                <a:cubicBezTo>
                  <a:pt x="338" y="56"/>
                  <a:pt x="283" y="14"/>
                  <a:pt x="189"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11306937" y="5718490"/>
            <a:ext cx="79561" cy="100173"/>
          </a:xfrm>
          <a:custGeom>
            <a:avLst/>
            <a:gdLst/>
            <a:ahLst/>
            <a:cxnLst/>
            <a:rect l="l" t="t" r="r" b="b"/>
            <a:pathLst>
              <a:path w="286" h="445" extrusionOk="0">
                <a:moveTo>
                  <a:pt x="218" y="1"/>
                </a:moveTo>
                <a:cubicBezTo>
                  <a:pt x="218" y="1"/>
                  <a:pt x="69" y="82"/>
                  <a:pt x="43" y="228"/>
                </a:cubicBezTo>
                <a:cubicBezTo>
                  <a:pt x="1" y="364"/>
                  <a:pt x="111" y="445"/>
                  <a:pt x="111" y="445"/>
                </a:cubicBezTo>
                <a:cubicBezTo>
                  <a:pt x="111" y="445"/>
                  <a:pt x="244" y="377"/>
                  <a:pt x="273" y="270"/>
                </a:cubicBezTo>
                <a:cubicBezTo>
                  <a:pt x="286" y="163"/>
                  <a:pt x="218" y="1"/>
                  <a:pt x="218"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11266321" y="5736723"/>
            <a:ext cx="48961" cy="81940"/>
          </a:xfrm>
          <a:custGeom>
            <a:avLst/>
            <a:gdLst/>
            <a:ahLst/>
            <a:cxnLst/>
            <a:rect l="l" t="t" r="r" b="b"/>
            <a:pathLst>
              <a:path w="176" h="364" extrusionOk="0">
                <a:moveTo>
                  <a:pt x="66" y="1"/>
                </a:moveTo>
                <a:cubicBezTo>
                  <a:pt x="66" y="1"/>
                  <a:pt x="1" y="147"/>
                  <a:pt x="1" y="215"/>
                </a:cubicBezTo>
                <a:cubicBezTo>
                  <a:pt x="1" y="296"/>
                  <a:pt x="176" y="364"/>
                  <a:pt x="176" y="364"/>
                </a:cubicBezTo>
                <a:cubicBezTo>
                  <a:pt x="176" y="364"/>
                  <a:pt x="134" y="228"/>
                  <a:pt x="121" y="147"/>
                </a:cubicBezTo>
                <a:cubicBezTo>
                  <a:pt x="121" y="66"/>
                  <a:pt x="66" y="1"/>
                  <a:pt x="66"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11363686" y="5790749"/>
            <a:ext cx="70937" cy="28139"/>
          </a:xfrm>
          <a:custGeom>
            <a:avLst/>
            <a:gdLst/>
            <a:ahLst/>
            <a:cxnLst/>
            <a:rect l="l" t="t" r="r" b="b"/>
            <a:pathLst>
              <a:path w="255" h="125" extrusionOk="0">
                <a:moveTo>
                  <a:pt x="196" y="0"/>
                </a:moveTo>
                <a:cubicBezTo>
                  <a:pt x="79" y="0"/>
                  <a:pt x="1" y="124"/>
                  <a:pt x="1" y="124"/>
                </a:cubicBezTo>
                <a:cubicBezTo>
                  <a:pt x="13" y="124"/>
                  <a:pt x="24" y="125"/>
                  <a:pt x="35" y="125"/>
                </a:cubicBezTo>
                <a:cubicBezTo>
                  <a:pt x="254" y="125"/>
                  <a:pt x="231" y="4"/>
                  <a:pt x="231" y="4"/>
                </a:cubicBezTo>
                <a:cubicBezTo>
                  <a:pt x="219" y="1"/>
                  <a:pt x="207" y="0"/>
                  <a:pt x="196" y="0"/>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2591318" y="4878827"/>
            <a:ext cx="93749" cy="64607"/>
          </a:xfrm>
          <a:custGeom>
            <a:avLst/>
            <a:gdLst/>
            <a:ahLst/>
            <a:cxnLst/>
            <a:rect l="l" t="t" r="r" b="b"/>
            <a:pathLst>
              <a:path w="337" h="287" extrusionOk="0">
                <a:moveTo>
                  <a:pt x="295" y="1"/>
                </a:moveTo>
                <a:cubicBezTo>
                  <a:pt x="253" y="1"/>
                  <a:pt x="186" y="12"/>
                  <a:pt x="120" y="70"/>
                </a:cubicBezTo>
                <a:cubicBezTo>
                  <a:pt x="0" y="151"/>
                  <a:pt x="52" y="287"/>
                  <a:pt x="52" y="287"/>
                </a:cubicBezTo>
                <a:cubicBezTo>
                  <a:pt x="52" y="287"/>
                  <a:pt x="162" y="167"/>
                  <a:pt x="175" y="112"/>
                </a:cubicBezTo>
                <a:cubicBezTo>
                  <a:pt x="201" y="57"/>
                  <a:pt x="337" y="5"/>
                  <a:pt x="337" y="5"/>
                </a:cubicBezTo>
                <a:cubicBezTo>
                  <a:pt x="337" y="5"/>
                  <a:pt x="321" y="1"/>
                  <a:pt x="295"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2628039" y="4893009"/>
            <a:ext cx="112944" cy="53351"/>
          </a:xfrm>
          <a:custGeom>
            <a:avLst/>
            <a:gdLst/>
            <a:ahLst/>
            <a:cxnLst/>
            <a:rect l="l" t="t" r="r" b="b"/>
            <a:pathLst>
              <a:path w="406" h="237" extrusionOk="0">
                <a:moveTo>
                  <a:pt x="310" y="1"/>
                </a:moveTo>
                <a:cubicBezTo>
                  <a:pt x="252" y="1"/>
                  <a:pt x="179" y="8"/>
                  <a:pt x="124" y="36"/>
                </a:cubicBezTo>
                <a:cubicBezTo>
                  <a:pt x="14" y="88"/>
                  <a:pt x="1" y="237"/>
                  <a:pt x="1" y="237"/>
                </a:cubicBezTo>
                <a:cubicBezTo>
                  <a:pt x="1" y="237"/>
                  <a:pt x="137" y="211"/>
                  <a:pt x="231" y="169"/>
                </a:cubicBezTo>
                <a:cubicBezTo>
                  <a:pt x="338" y="143"/>
                  <a:pt x="406" y="7"/>
                  <a:pt x="406" y="7"/>
                </a:cubicBezTo>
                <a:cubicBezTo>
                  <a:pt x="406" y="7"/>
                  <a:pt x="365" y="1"/>
                  <a:pt x="310"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2654188" y="4927675"/>
            <a:ext cx="94861" cy="21611"/>
          </a:xfrm>
          <a:custGeom>
            <a:avLst/>
            <a:gdLst/>
            <a:ahLst/>
            <a:cxnLst/>
            <a:rect l="l" t="t" r="r" b="b"/>
            <a:pathLst>
              <a:path w="341" h="96" extrusionOk="0">
                <a:moveTo>
                  <a:pt x="176" y="1"/>
                </a:moveTo>
                <a:cubicBezTo>
                  <a:pt x="97" y="1"/>
                  <a:pt x="1" y="83"/>
                  <a:pt x="1" y="83"/>
                </a:cubicBezTo>
                <a:cubicBezTo>
                  <a:pt x="1" y="83"/>
                  <a:pt x="124" y="96"/>
                  <a:pt x="205" y="96"/>
                </a:cubicBezTo>
                <a:cubicBezTo>
                  <a:pt x="286" y="96"/>
                  <a:pt x="341" y="57"/>
                  <a:pt x="341" y="57"/>
                </a:cubicBezTo>
                <a:cubicBezTo>
                  <a:pt x="341" y="57"/>
                  <a:pt x="273" y="2"/>
                  <a:pt x="192" y="2"/>
                </a:cubicBezTo>
                <a:cubicBezTo>
                  <a:pt x="187" y="1"/>
                  <a:pt x="181" y="1"/>
                  <a:pt x="176"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2598273" y="4843259"/>
            <a:ext cx="78727" cy="103100"/>
          </a:xfrm>
          <a:custGeom>
            <a:avLst/>
            <a:gdLst/>
            <a:ahLst/>
            <a:cxnLst/>
            <a:rect l="l" t="t" r="r" b="b"/>
            <a:pathLst>
              <a:path w="283" h="458" extrusionOk="0">
                <a:moveTo>
                  <a:pt x="218" y="1"/>
                </a:moveTo>
                <a:cubicBezTo>
                  <a:pt x="218" y="1"/>
                  <a:pt x="69" y="82"/>
                  <a:pt x="40" y="228"/>
                </a:cubicBezTo>
                <a:cubicBezTo>
                  <a:pt x="1" y="377"/>
                  <a:pt x="108" y="458"/>
                  <a:pt x="108" y="458"/>
                </a:cubicBezTo>
                <a:cubicBezTo>
                  <a:pt x="108" y="458"/>
                  <a:pt x="244" y="377"/>
                  <a:pt x="270" y="270"/>
                </a:cubicBezTo>
                <a:cubicBezTo>
                  <a:pt x="283" y="163"/>
                  <a:pt x="218" y="1"/>
                  <a:pt x="218"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2556824" y="4861492"/>
            <a:ext cx="48961" cy="84867"/>
          </a:xfrm>
          <a:custGeom>
            <a:avLst/>
            <a:gdLst/>
            <a:ahLst/>
            <a:cxnLst/>
            <a:rect l="l" t="t" r="r" b="b"/>
            <a:pathLst>
              <a:path w="176" h="377" extrusionOk="0">
                <a:moveTo>
                  <a:pt x="69" y="1"/>
                </a:moveTo>
                <a:cubicBezTo>
                  <a:pt x="69" y="1"/>
                  <a:pt x="1" y="147"/>
                  <a:pt x="1" y="215"/>
                </a:cubicBezTo>
                <a:cubicBezTo>
                  <a:pt x="1" y="296"/>
                  <a:pt x="176" y="377"/>
                  <a:pt x="176" y="377"/>
                </a:cubicBezTo>
                <a:cubicBezTo>
                  <a:pt x="176" y="377"/>
                  <a:pt x="137" y="228"/>
                  <a:pt x="124" y="147"/>
                </a:cubicBezTo>
                <a:cubicBezTo>
                  <a:pt x="124" y="66"/>
                  <a:pt x="69" y="1"/>
                  <a:pt x="69"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2654188" y="4915519"/>
            <a:ext cx="72328" cy="30840"/>
          </a:xfrm>
          <a:custGeom>
            <a:avLst/>
            <a:gdLst/>
            <a:ahLst/>
            <a:cxnLst/>
            <a:rect l="l" t="t" r="r" b="b"/>
            <a:pathLst>
              <a:path w="260" h="137" extrusionOk="0">
                <a:moveTo>
                  <a:pt x="195" y="0"/>
                </a:moveTo>
                <a:cubicBezTo>
                  <a:pt x="69" y="0"/>
                  <a:pt x="1" y="137"/>
                  <a:pt x="1" y="137"/>
                </a:cubicBezTo>
                <a:cubicBezTo>
                  <a:pt x="260" y="137"/>
                  <a:pt x="231" y="4"/>
                  <a:pt x="231" y="4"/>
                </a:cubicBezTo>
                <a:cubicBezTo>
                  <a:pt x="219" y="2"/>
                  <a:pt x="207" y="0"/>
                  <a:pt x="195" y="0"/>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5779348" y="5098310"/>
            <a:ext cx="67600" cy="39844"/>
          </a:xfrm>
          <a:custGeom>
            <a:avLst/>
            <a:gdLst/>
            <a:ahLst/>
            <a:cxnLst/>
            <a:rect l="l" t="t" r="r" b="b"/>
            <a:pathLst>
              <a:path w="243" h="177" extrusionOk="0">
                <a:moveTo>
                  <a:pt x="210" y="1"/>
                </a:moveTo>
                <a:cubicBezTo>
                  <a:pt x="166" y="1"/>
                  <a:pt x="1" y="113"/>
                  <a:pt x="13" y="177"/>
                </a:cubicBezTo>
                <a:cubicBezTo>
                  <a:pt x="13" y="177"/>
                  <a:pt x="81" y="164"/>
                  <a:pt x="136" y="122"/>
                </a:cubicBezTo>
                <a:cubicBezTo>
                  <a:pt x="188" y="67"/>
                  <a:pt x="243" y="28"/>
                  <a:pt x="217" y="2"/>
                </a:cubicBezTo>
                <a:cubicBezTo>
                  <a:pt x="215" y="1"/>
                  <a:pt x="213" y="1"/>
                  <a:pt x="210"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5813287" y="5088179"/>
            <a:ext cx="112944" cy="49975"/>
          </a:xfrm>
          <a:custGeom>
            <a:avLst/>
            <a:gdLst/>
            <a:ahLst/>
            <a:cxnLst/>
            <a:rect l="l" t="t" r="r" b="b"/>
            <a:pathLst>
              <a:path w="406" h="222" extrusionOk="0">
                <a:moveTo>
                  <a:pt x="302" y="1"/>
                </a:moveTo>
                <a:cubicBezTo>
                  <a:pt x="268" y="1"/>
                  <a:pt x="226" y="5"/>
                  <a:pt x="176" y="18"/>
                </a:cubicBezTo>
                <a:cubicBezTo>
                  <a:pt x="14" y="60"/>
                  <a:pt x="1" y="222"/>
                  <a:pt x="1" y="222"/>
                </a:cubicBezTo>
                <a:cubicBezTo>
                  <a:pt x="1" y="222"/>
                  <a:pt x="134" y="209"/>
                  <a:pt x="244" y="167"/>
                </a:cubicBezTo>
                <a:cubicBezTo>
                  <a:pt x="351" y="128"/>
                  <a:pt x="406" y="18"/>
                  <a:pt x="406" y="18"/>
                </a:cubicBezTo>
                <a:cubicBezTo>
                  <a:pt x="406" y="18"/>
                  <a:pt x="370" y="1"/>
                  <a:pt x="302"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5839437" y="5123072"/>
            <a:ext cx="82343" cy="18009"/>
          </a:xfrm>
          <a:custGeom>
            <a:avLst/>
            <a:gdLst/>
            <a:ahLst/>
            <a:cxnLst/>
            <a:rect l="l" t="t" r="r" b="b"/>
            <a:pathLst>
              <a:path w="296" h="80" extrusionOk="0">
                <a:moveTo>
                  <a:pt x="159" y="1"/>
                </a:moveTo>
                <a:cubicBezTo>
                  <a:pt x="107" y="1"/>
                  <a:pt x="46" y="15"/>
                  <a:pt x="1" y="54"/>
                </a:cubicBezTo>
                <a:cubicBezTo>
                  <a:pt x="1" y="54"/>
                  <a:pt x="108" y="80"/>
                  <a:pt x="163" y="80"/>
                </a:cubicBezTo>
                <a:cubicBezTo>
                  <a:pt x="231" y="80"/>
                  <a:pt x="296" y="80"/>
                  <a:pt x="270" y="38"/>
                </a:cubicBezTo>
                <a:cubicBezTo>
                  <a:pt x="263" y="18"/>
                  <a:pt x="216" y="1"/>
                  <a:pt x="159"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5797988" y="5040231"/>
            <a:ext cx="83177" cy="97923"/>
          </a:xfrm>
          <a:custGeom>
            <a:avLst/>
            <a:gdLst/>
            <a:ahLst/>
            <a:cxnLst/>
            <a:rect l="l" t="t" r="r" b="b"/>
            <a:pathLst>
              <a:path w="299" h="435" extrusionOk="0">
                <a:moveTo>
                  <a:pt x="218" y="1"/>
                </a:moveTo>
                <a:cubicBezTo>
                  <a:pt x="218" y="1"/>
                  <a:pt x="82" y="98"/>
                  <a:pt x="40" y="218"/>
                </a:cubicBezTo>
                <a:cubicBezTo>
                  <a:pt x="1" y="341"/>
                  <a:pt x="56" y="435"/>
                  <a:pt x="56" y="435"/>
                </a:cubicBezTo>
                <a:cubicBezTo>
                  <a:pt x="56" y="435"/>
                  <a:pt x="163" y="380"/>
                  <a:pt x="218" y="312"/>
                </a:cubicBezTo>
                <a:cubicBezTo>
                  <a:pt x="299" y="218"/>
                  <a:pt x="283" y="98"/>
                  <a:pt x="218"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5737621" y="5058465"/>
            <a:ext cx="57028" cy="67308"/>
          </a:xfrm>
          <a:custGeom>
            <a:avLst/>
            <a:gdLst/>
            <a:ahLst/>
            <a:cxnLst/>
            <a:rect l="l" t="t" r="r" b="b"/>
            <a:pathLst>
              <a:path w="205" h="299" extrusionOk="0">
                <a:moveTo>
                  <a:pt x="1" y="1"/>
                </a:moveTo>
                <a:cubicBezTo>
                  <a:pt x="1" y="1"/>
                  <a:pt x="1" y="111"/>
                  <a:pt x="30" y="163"/>
                </a:cubicBezTo>
                <a:cubicBezTo>
                  <a:pt x="69" y="244"/>
                  <a:pt x="192" y="299"/>
                  <a:pt x="192" y="299"/>
                </a:cubicBezTo>
                <a:cubicBezTo>
                  <a:pt x="192" y="299"/>
                  <a:pt x="205" y="150"/>
                  <a:pt x="137" y="82"/>
                </a:cubicBezTo>
                <a:cubicBezTo>
                  <a:pt x="82" y="17"/>
                  <a:pt x="1" y="1"/>
                  <a:pt x="1"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5839436" y="5110015"/>
            <a:ext cx="67877" cy="25212"/>
          </a:xfrm>
          <a:custGeom>
            <a:avLst/>
            <a:gdLst/>
            <a:ahLst/>
            <a:cxnLst/>
            <a:rect l="l" t="t" r="r" b="b"/>
            <a:pathLst>
              <a:path w="244" h="112" extrusionOk="0">
                <a:moveTo>
                  <a:pt x="176" y="0"/>
                </a:moveTo>
                <a:cubicBezTo>
                  <a:pt x="119" y="0"/>
                  <a:pt x="25" y="73"/>
                  <a:pt x="1" y="112"/>
                </a:cubicBezTo>
                <a:cubicBezTo>
                  <a:pt x="1" y="112"/>
                  <a:pt x="121" y="112"/>
                  <a:pt x="150" y="83"/>
                </a:cubicBezTo>
                <a:cubicBezTo>
                  <a:pt x="215" y="57"/>
                  <a:pt x="244" y="15"/>
                  <a:pt x="189" y="2"/>
                </a:cubicBezTo>
                <a:cubicBezTo>
                  <a:pt x="185" y="1"/>
                  <a:pt x="181" y="0"/>
                  <a:pt x="176" y="0"/>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5715087" y="5107313"/>
            <a:ext cx="67877" cy="31291"/>
          </a:xfrm>
          <a:custGeom>
            <a:avLst/>
            <a:gdLst/>
            <a:ahLst/>
            <a:cxnLst/>
            <a:rect l="l" t="t" r="r" b="b"/>
            <a:pathLst>
              <a:path w="244" h="139" extrusionOk="0">
                <a:moveTo>
                  <a:pt x="14" y="1"/>
                </a:moveTo>
                <a:cubicBezTo>
                  <a:pt x="14" y="1"/>
                  <a:pt x="1" y="56"/>
                  <a:pt x="82" y="95"/>
                </a:cubicBezTo>
                <a:cubicBezTo>
                  <a:pt x="137" y="132"/>
                  <a:pt x="192" y="138"/>
                  <a:pt x="222" y="138"/>
                </a:cubicBezTo>
                <a:cubicBezTo>
                  <a:pt x="236" y="138"/>
                  <a:pt x="244" y="137"/>
                  <a:pt x="244" y="137"/>
                </a:cubicBezTo>
                <a:cubicBezTo>
                  <a:pt x="244" y="137"/>
                  <a:pt x="176" y="27"/>
                  <a:pt x="14"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667929" y="4642010"/>
            <a:ext cx="86516" cy="49073"/>
          </a:xfrm>
          <a:custGeom>
            <a:avLst/>
            <a:gdLst/>
            <a:ahLst/>
            <a:cxnLst/>
            <a:rect l="l" t="t" r="r" b="b"/>
            <a:pathLst>
              <a:path w="311" h="218" extrusionOk="0">
                <a:moveTo>
                  <a:pt x="257" y="0"/>
                </a:moveTo>
                <a:cubicBezTo>
                  <a:pt x="192" y="0"/>
                  <a:pt x="1" y="132"/>
                  <a:pt x="13" y="218"/>
                </a:cubicBezTo>
                <a:cubicBezTo>
                  <a:pt x="13" y="218"/>
                  <a:pt x="94" y="205"/>
                  <a:pt x="162" y="150"/>
                </a:cubicBezTo>
                <a:cubicBezTo>
                  <a:pt x="243" y="98"/>
                  <a:pt x="311" y="30"/>
                  <a:pt x="272" y="4"/>
                </a:cubicBezTo>
                <a:cubicBezTo>
                  <a:pt x="268" y="1"/>
                  <a:pt x="263" y="0"/>
                  <a:pt x="257"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709100" y="4627828"/>
            <a:ext cx="142709" cy="63256"/>
          </a:xfrm>
          <a:custGeom>
            <a:avLst/>
            <a:gdLst/>
            <a:ahLst/>
            <a:cxnLst/>
            <a:rect l="l" t="t" r="r" b="b"/>
            <a:pathLst>
              <a:path w="513" h="281" extrusionOk="0">
                <a:moveTo>
                  <a:pt x="378" y="0"/>
                </a:moveTo>
                <a:cubicBezTo>
                  <a:pt x="334" y="0"/>
                  <a:pt x="281" y="7"/>
                  <a:pt x="218" y="25"/>
                </a:cubicBezTo>
                <a:cubicBezTo>
                  <a:pt x="27" y="80"/>
                  <a:pt x="1" y="281"/>
                  <a:pt x="1" y="281"/>
                </a:cubicBezTo>
                <a:cubicBezTo>
                  <a:pt x="1" y="281"/>
                  <a:pt x="176" y="268"/>
                  <a:pt x="312" y="213"/>
                </a:cubicBezTo>
                <a:cubicBezTo>
                  <a:pt x="448" y="161"/>
                  <a:pt x="513" y="25"/>
                  <a:pt x="513" y="25"/>
                </a:cubicBezTo>
                <a:cubicBezTo>
                  <a:pt x="513" y="25"/>
                  <a:pt x="465" y="0"/>
                  <a:pt x="378"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743597" y="4672401"/>
            <a:ext cx="104599" cy="25212"/>
          </a:xfrm>
          <a:custGeom>
            <a:avLst/>
            <a:gdLst/>
            <a:ahLst/>
            <a:cxnLst/>
            <a:rect l="l" t="t" r="r" b="b"/>
            <a:pathLst>
              <a:path w="376" h="112" extrusionOk="0">
                <a:moveTo>
                  <a:pt x="200" y="1"/>
                </a:moveTo>
                <a:cubicBezTo>
                  <a:pt x="134" y="1"/>
                  <a:pt x="57" y="19"/>
                  <a:pt x="0" y="70"/>
                </a:cubicBezTo>
                <a:cubicBezTo>
                  <a:pt x="0" y="70"/>
                  <a:pt x="120" y="112"/>
                  <a:pt x="201" y="112"/>
                </a:cubicBezTo>
                <a:cubicBezTo>
                  <a:pt x="282" y="96"/>
                  <a:pt x="376" y="112"/>
                  <a:pt x="337" y="44"/>
                </a:cubicBezTo>
                <a:cubicBezTo>
                  <a:pt x="330" y="22"/>
                  <a:pt x="272" y="1"/>
                  <a:pt x="200"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690185" y="4569750"/>
            <a:ext cx="105711" cy="121335"/>
          </a:xfrm>
          <a:custGeom>
            <a:avLst/>
            <a:gdLst/>
            <a:ahLst/>
            <a:cxnLst/>
            <a:rect l="l" t="t" r="r" b="b"/>
            <a:pathLst>
              <a:path w="380" h="539" extrusionOk="0">
                <a:moveTo>
                  <a:pt x="286" y="1"/>
                </a:moveTo>
                <a:cubicBezTo>
                  <a:pt x="286" y="1"/>
                  <a:pt x="111" y="121"/>
                  <a:pt x="56" y="270"/>
                </a:cubicBezTo>
                <a:cubicBezTo>
                  <a:pt x="1" y="419"/>
                  <a:pt x="69" y="539"/>
                  <a:pt x="69" y="539"/>
                </a:cubicBezTo>
                <a:cubicBezTo>
                  <a:pt x="69" y="539"/>
                  <a:pt x="205" y="487"/>
                  <a:pt x="286" y="390"/>
                </a:cubicBezTo>
                <a:cubicBezTo>
                  <a:pt x="380" y="270"/>
                  <a:pt x="367" y="108"/>
                  <a:pt x="286"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615351" y="4593837"/>
            <a:ext cx="71493" cy="81940"/>
          </a:xfrm>
          <a:custGeom>
            <a:avLst/>
            <a:gdLst/>
            <a:ahLst/>
            <a:cxnLst/>
            <a:rect l="l" t="t" r="r" b="b"/>
            <a:pathLst>
              <a:path w="257" h="364" extrusionOk="0">
                <a:moveTo>
                  <a:pt x="1" y="1"/>
                </a:moveTo>
                <a:cubicBezTo>
                  <a:pt x="1" y="1"/>
                  <a:pt x="1" y="121"/>
                  <a:pt x="27" y="189"/>
                </a:cubicBezTo>
                <a:cubicBezTo>
                  <a:pt x="82" y="299"/>
                  <a:pt x="231" y="364"/>
                  <a:pt x="231" y="364"/>
                </a:cubicBezTo>
                <a:cubicBezTo>
                  <a:pt x="231" y="364"/>
                  <a:pt x="257" y="176"/>
                  <a:pt x="176" y="95"/>
                </a:cubicBezTo>
                <a:cubicBezTo>
                  <a:pt x="95" y="14"/>
                  <a:pt x="1" y="1"/>
                  <a:pt x="1"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743597" y="4657093"/>
            <a:ext cx="82065" cy="31065"/>
          </a:xfrm>
          <a:custGeom>
            <a:avLst/>
            <a:gdLst/>
            <a:ahLst/>
            <a:cxnLst/>
            <a:rect l="l" t="t" r="r" b="b"/>
            <a:pathLst>
              <a:path w="295" h="138" extrusionOk="0">
                <a:moveTo>
                  <a:pt x="214" y="1"/>
                </a:moveTo>
                <a:cubicBezTo>
                  <a:pt x="145" y="1"/>
                  <a:pt x="24" y="86"/>
                  <a:pt x="0" y="138"/>
                </a:cubicBezTo>
                <a:cubicBezTo>
                  <a:pt x="0" y="138"/>
                  <a:pt x="146" y="125"/>
                  <a:pt x="188" y="112"/>
                </a:cubicBezTo>
                <a:cubicBezTo>
                  <a:pt x="269" y="70"/>
                  <a:pt x="295" y="18"/>
                  <a:pt x="227" y="2"/>
                </a:cubicBezTo>
                <a:cubicBezTo>
                  <a:pt x="223" y="1"/>
                  <a:pt x="218" y="1"/>
                  <a:pt x="214"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585864" y="4654391"/>
            <a:ext cx="85681" cy="36919"/>
          </a:xfrm>
          <a:custGeom>
            <a:avLst/>
            <a:gdLst/>
            <a:ahLst/>
            <a:cxnLst/>
            <a:rect l="l" t="t" r="r" b="b"/>
            <a:pathLst>
              <a:path w="308" h="164" extrusionOk="0">
                <a:moveTo>
                  <a:pt x="26" y="1"/>
                </a:moveTo>
                <a:cubicBezTo>
                  <a:pt x="26" y="1"/>
                  <a:pt x="0" y="56"/>
                  <a:pt x="107" y="111"/>
                </a:cubicBezTo>
                <a:cubicBezTo>
                  <a:pt x="183" y="157"/>
                  <a:pt x="253" y="164"/>
                  <a:pt x="287" y="164"/>
                </a:cubicBezTo>
                <a:cubicBezTo>
                  <a:pt x="300" y="164"/>
                  <a:pt x="308" y="163"/>
                  <a:pt x="308" y="163"/>
                </a:cubicBezTo>
                <a:cubicBezTo>
                  <a:pt x="308" y="163"/>
                  <a:pt x="214" y="30"/>
                  <a:pt x="26"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5846670" y="4520901"/>
            <a:ext cx="322975" cy="498393"/>
          </a:xfrm>
          <a:custGeom>
            <a:avLst/>
            <a:gdLst/>
            <a:ahLst/>
            <a:cxnLst/>
            <a:rect l="l" t="t" r="r" b="b"/>
            <a:pathLst>
              <a:path w="1161" h="2214" extrusionOk="0">
                <a:moveTo>
                  <a:pt x="623" y="1"/>
                </a:moveTo>
                <a:cubicBezTo>
                  <a:pt x="623" y="1"/>
                  <a:pt x="286" y="406"/>
                  <a:pt x="150" y="1271"/>
                </a:cubicBezTo>
                <a:cubicBezTo>
                  <a:pt x="1" y="2133"/>
                  <a:pt x="623" y="2214"/>
                  <a:pt x="623" y="2214"/>
                </a:cubicBezTo>
                <a:cubicBezTo>
                  <a:pt x="623" y="2214"/>
                  <a:pt x="1161" y="2065"/>
                  <a:pt x="1054" y="1271"/>
                </a:cubicBezTo>
                <a:cubicBezTo>
                  <a:pt x="960" y="474"/>
                  <a:pt x="623" y="1"/>
                  <a:pt x="623"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5997168" y="4794409"/>
            <a:ext cx="41728" cy="340816"/>
          </a:xfrm>
          <a:custGeom>
            <a:avLst/>
            <a:gdLst/>
            <a:ahLst/>
            <a:cxnLst/>
            <a:rect l="l" t="t" r="r" b="b"/>
            <a:pathLst>
              <a:path w="150" h="1514" extrusionOk="0">
                <a:moveTo>
                  <a:pt x="53" y="1"/>
                </a:moveTo>
                <a:lnTo>
                  <a:pt x="1" y="1514"/>
                </a:lnTo>
                <a:lnTo>
                  <a:pt x="150" y="1514"/>
                </a:lnTo>
                <a:lnTo>
                  <a:pt x="53" y="1"/>
                </a:lnTo>
                <a:close/>
              </a:path>
            </a:pathLst>
          </a:custGeom>
          <a:solidFill>
            <a:srgbClr val="5250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10034229" y="3952720"/>
            <a:ext cx="225609" cy="352523"/>
          </a:xfrm>
          <a:custGeom>
            <a:avLst/>
            <a:gdLst/>
            <a:ahLst/>
            <a:cxnLst/>
            <a:rect l="l" t="t" r="r" b="b"/>
            <a:pathLst>
              <a:path w="811" h="1566" extrusionOk="0">
                <a:moveTo>
                  <a:pt x="432" y="1"/>
                </a:moveTo>
                <a:cubicBezTo>
                  <a:pt x="432" y="1"/>
                  <a:pt x="189" y="283"/>
                  <a:pt x="95" y="892"/>
                </a:cubicBezTo>
                <a:cubicBezTo>
                  <a:pt x="1" y="1498"/>
                  <a:pt x="432" y="1566"/>
                  <a:pt x="432" y="1566"/>
                </a:cubicBezTo>
                <a:cubicBezTo>
                  <a:pt x="432" y="1566"/>
                  <a:pt x="811" y="1459"/>
                  <a:pt x="743" y="892"/>
                </a:cubicBezTo>
                <a:cubicBezTo>
                  <a:pt x="662" y="338"/>
                  <a:pt x="432" y="1"/>
                  <a:pt x="432"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10135210" y="4146766"/>
            <a:ext cx="30879" cy="240868"/>
          </a:xfrm>
          <a:custGeom>
            <a:avLst/>
            <a:gdLst/>
            <a:ahLst/>
            <a:cxnLst/>
            <a:rect l="l" t="t" r="r" b="b"/>
            <a:pathLst>
              <a:path w="111" h="1070" extrusionOk="0">
                <a:moveTo>
                  <a:pt x="56" y="1"/>
                </a:moveTo>
                <a:lnTo>
                  <a:pt x="1" y="1070"/>
                </a:lnTo>
                <a:lnTo>
                  <a:pt x="111" y="1070"/>
                </a:lnTo>
                <a:lnTo>
                  <a:pt x="56" y="1"/>
                </a:lnTo>
                <a:close/>
              </a:path>
            </a:pathLst>
          </a:custGeom>
          <a:solidFill>
            <a:srgbClr val="5250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10180277" y="3773308"/>
            <a:ext cx="320193" cy="498393"/>
          </a:xfrm>
          <a:custGeom>
            <a:avLst/>
            <a:gdLst/>
            <a:ahLst/>
            <a:cxnLst/>
            <a:rect l="l" t="t" r="r" b="b"/>
            <a:pathLst>
              <a:path w="1151" h="2214" extrusionOk="0">
                <a:moveTo>
                  <a:pt x="610" y="1"/>
                </a:moveTo>
                <a:cubicBezTo>
                  <a:pt x="610" y="1"/>
                  <a:pt x="286" y="406"/>
                  <a:pt x="137" y="1271"/>
                </a:cubicBezTo>
                <a:cubicBezTo>
                  <a:pt x="1" y="2120"/>
                  <a:pt x="610" y="2214"/>
                  <a:pt x="610" y="2214"/>
                </a:cubicBezTo>
                <a:cubicBezTo>
                  <a:pt x="610" y="2214"/>
                  <a:pt x="1151" y="2065"/>
                  <a:pt x="1054" y="1271"/>
                </a:cubicBezTo>
                <a:cubicBezTo>
                  <a:pt x="947" y="474"/>
                  <a:pt x="610" y="1"/>
                  <a:pt x="610"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10327159" y="4046816"/>
            <a:ext cx="41728" cy="340816"/>
          </a:xfrm>
          <a:custGeom>
            <a:avLst/>
            <a:gdLst/>
            <a:ahLst/>
            <a:cxnLst/>
            <a:rect l="l" t="t" r="r" b="b"/>
            <a:pathLst>
              <a:path w="150" h="1514" extrusionOk="0">
                <a:moveTo>
                  <a:pt x="69" y="1"/>
                </a:moveTo>
                <a:lnTo>
                  <a:pt x="1" y="1514"/>
                </a:lnTo>
                <a:lnTo>
                  <a:pt x="150" y="1514"/>
                </a:lnTo>
                <a:lnTo>
                  <a:pt x="69" y="1"/>
                </a:lnTo>
                <a:close/>
              </a:path>
            </a:pathLst>
          </a:custGeom>
          <a:solidFill>
            <a:srgbClr val="5250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2343452" y="4326179"/>
            <a:ext cx="322696" cy="501995"/>
          </a:xfrm>
          <a:custGeom>
            <a:avLst/>
            <a:gdLst/>
            <a:ahLst/>
            <a:cxnLst/>
            <a:rect l="l" t="t" r="r" b="b"/>
            <a:pathLst>
              <a:path w="1160" h="2230" extrusionOk="0">
                <a:moveTo>
                  <a:pt x="619" y="1"/>
                </a:moveTo>
                <a:cubicBezTo>
                  <a:pt x="619" y="1"/>
                  <a:pt x="282" y="419"/>
                  <a:pt x="146" y="1271"/>
                </a:cubicBezTo>
                <a:cubicBezTo>
                  <a:pt x="0" y="2136"/>
                  <a:pt x="619" y="2230"/>
                  <a:pt x="619" y="2230"/>
                </a:cubicBezTo>
                <a:cubicBezTo>
                  <a:pt x="619" y="2230"/>
                  <a:pt x="1160" y="2081"/>
                  <a:pt x="1053" y="1271"/>
                </a:cubicBezTo>
                <a:cubicBezTo>
                  <a:pt x="956" y="474"/>
                  <a:pt x="619" y="1"/>
                  <a:pt x="619"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2489223" y="4602615"/>
            <a:ext cx="45344" cy="340816"/>
          </a:xfrm>
          <a:custGeom>
            <a:avLst/>
            <a:gdLst/>
            <a:ahLst/>
            <a:cxnLst/>
            <a:rect l="l" t="t" r="r" b="b"/>
            <a:pathLst>
              <a:path w="163" h="1514" extrusionOk="0">
                <a:moveTo>
                  <a:pt x="69" y="1"/>
                </a:moveTo>
                <a:lnTo>
                  <a:pt x="1" y="1514"/>
                </a:lnTo>
                <a:lnTo>
                  <a:pt x="163" y="1514"/>
                </a:lnTo>
                <a:lnTo>
                  <a:pt x="69" y="1"/>
                </a:lnTo>
                <a:close/>
              </a:path>
            </a:pathLst>
          </a:custGeom>
          <a:solidFill>
            <a:srgbClr val="5250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2128693" y="4259997"/>
            <a:ext cx="322975" cy="501095"/>
          </a:xfrm>
          <a:custGeom>
            <a:avLst/>
            <a:gdLst/>
            <a:ahLst/>
            <a:cxnLst/>
            <a:rect l="l" t="t" r="r" b="b"/>
            <a:pathLst>
              <a:path w="1161" h="2226" extrusionOk="0">
                <a:moveTo>
                  <a:pt x="623" y="0"/>
                </a:moveTo>
                <a:cubicBezTo>
                  <a:pt x="623" y="0"/>
                  <a:pt x="286" y="418"/>
                  <a:pt x="150" y="1280"/>
                </a:cubicBezTo>
                <a:cubicBezTo>
                  <a:pt x="1" y="2132"/>
                  <a:pt x="623" y="2226"/>
                  <a:pt x="623" y="2226"/>
                </a:cubicBezTo>
                <a:cubicBezTo>
                  <a:pt x="623" y="2226"/>
                  <a:pt x="1161" y="2077"/>
                  <a:pt x="1054" y="1280"/>
                </a:cubicBezTo>
                <a:cubicBezTo>
                  <a:pt x="960" y="470"/>
                  <a:pt x="623" y="0"/>
                  <a:pt x="623" y="0"/>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2279191" y="4536208"/>
            <a:ext cx="42007" cy="340141"/>
          </a:xfrm>
          <a:custGeom>
            <a:avLst/>
            <a:gdLst/>
            <a:ahLst/>
            <a:cxnLst/>
            <a:rect l="l" t="t" r="r" b="b"/>
            <a:pathLst>
              <a:path w="151" h="1511" extrusionOk="0">
                <a:moveTo>
                  <a:pt x="53" y="1"/>
                </a:moveTo>
                <a:lnTo>
                  <a:pt x="1" y="1511"/>
                </a:lnTo>
                <a:lnTo>
                  <a:pt x="150" y="1511"/>
                </a:lnTo>
                <a:lnTo>
                  <a:pt x="53" y="1"/>
                </a:lnTo>
                <a:close/>
              </a:path>
            </a:pathLst>
          </a:custGeom>
          <a:solidFill>
            <a:srgbClr val="5250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9696229" y="4867346"/>
            <a:ext cx="86795" cy="127863"/>
          </a:xfrm>
          <a:custGeom>
            <a:avLst/>
            <a:gdLst/>
            <a:ahLst/>
            <a:cxnLst/>
            <a:rect l="l" t="t" r="r" b="b"/>
            <a:pathLst>
              <a:path w="312" h="568" extrusionOk="0">
                <a:moveTo>
                  <a:pt x="231" y="1"/>
                </a:moveTo>
                <a:cubicBezTo>
                  <a:pt x="95" y="69"/>
                  <a:pt x="1" y="189"/>
                  <a:pt x="14" y="351"/>
                </a:cubicBezTo>
                <a:cubicBezTo>
                  <a:pt x="27" y="461"/>
                  <a:pt x="121" y="568"/>
                  <a:pt x="121" y="568"/>
                </a:cubicBezTo>
                <a:cubicBezTo>
                  <a:pt x="121" y="568"/>
                  <a:pt x="244" y="500"/>
                  <a:pt x="283" y="338"/>
                </a:cubicBezTo>
                <a:cubicBezTo>
                  <a:pt x="312" y="189"/>
                  <a:pt x="231" y="1"/>
                  <a:pt x="231"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9752146" y="4945909"/>
            <a:ext cx="102095" cy="61680"/>
          </a:xfrm>
          <a:custGeom>
            <a:avLst/>
            <a:gdLst/>
            <a:ahLst/>
            <a:cxnLst/>
            <a:rect l="l" t="t" r="r" b="b"/>
            <a:pathLst>
              <a:path w="367" h="274" extrusionOk="0">
                <a:moveTo>
                  <a:pt x="341" y="1"/>
                </a:moveTo>
                <a:cubicBezTo>
                  <a:pt x="305" y="1"/>
                  <a:pt x="238" y="7"/>
                  <a:pt x="163" y="44"/>
                </a:cubicBezTo>
                <a:cubicBezTo>
                  <a:pt x="56" y="96"/>
                  <a:pt x="1" y="274"/>
                  <a:pt x="1" y="274"/>
                </a:cubicBezTo>
                <a:cubicBezTo>
                  <a:pt x="1" y="274"/>
                  <a:pt x="163" y="258"/>
                  <a:pt x="260" y="177"/>
                </a:cubicBezTo>
                <a:cubicBezTo>
                  <a:pt x="312" y="138"/>
                  <a:pt x="367" y="2"/>
                  <a:pt x="367" y="2"/>
                </a:cubicBezTo>
                <a:cubicBezTo>
                  <a:pt x="367" y="2"/>
                  <a:pt x="357" y="1"/>
                  <a:pt x="341"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9647826" y="4930376"/>
            <a:ext cx="55916" cy="52451"/>
          </a:xfrm>
          <a:custGeom>
            <a:avLst/>
            <a:gdLst/>
            <a:ahLst/>
            <a:cxnLst/>
            <a:rect l="l" t="t" r="r" b="b"/>
            <a:pathLst>
              <a:path w="201" h="233" extrusionOk="0">
                <a:moveTo>
                  <a:pt x="50" y="1"/>
                </a:moveTo>
                <a:cubicBezTo>
                  <a:pt x="0" y="1"/>
                  <a:pt x="4" y="52"/>
                  <a:pt x="39" y="113"/>
                </a:cubicBezTo>
                <a:cubicBezTo>
                  <a:pt x="68" y="152"/>
                  <a:pt x="188" y="233"/>
                  <a:pt x="188" y="233"/>
                </a:cubicBezTo>
                <a:cubicBezTo>
                  <a:pt x="201" y="165"/>
                  <a:pt x="120" y="19"/>
                  <a:pt x="68" y="3"/>
                </a:cubicBezTo>
                <a:cubicBezTo>
                  <a:pt x="61" y="2"/>
                  <a:pt x="55" y="1"/>
                  <a:pt x="50"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9316782" y="5876067"/>
            <a:ext cx="102095" cy="140244"/>
          </a:xfrm>
          <a:custGeom>
            <a:avLst/>
            <a:gdLst/>
            <a:ahLst/>
            <a:cxnLst/>
            <a:rect l="l" t="t" r="r" b="b"/>
            <a:pathLst>
              <a:path w="367" h="623" extrusionOk="0">
                <a:moveTo>
                  <a:pt x="176" y="1"/>
                </a:moveTo>
                <a:cubicBezTo>
                  <a:pt x="176" y="1"/>
                  <a:pt x="14" y="192"/>
                  <a:pt x="14" y="312"/>
                </a:cubicBezTo>
                <a:cubicBezTo>
                  <a:pt x="1" y="435"/>
                  <a:pt x="176" y="623"/>
                  <a:pt x="176" y="623"/>
                </a:cubicBezTo>
                <a:cubicBezTo>
                  <a:pt x="270" y="568"/>
                  <a:pt x="367" y="419"/>
                  <a:pt x="312" y="257"/>
                </a:cubicBezTo>
                <a:cubicBezTo>
                  <a:pt x="257" y="95"/>
                  <a:pt x="176" y="1"/>
                  <a:pt x="176"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9399681" y="5946077"/>
            <a:ext cx="59811" cy="60780"/>
          </a:xfrm>
          <a:custGeom>
            <a:avLst/>
            <a:gdLst/>
            <a:ahLst/>
            <a:cxnLst/>
            <a:rect l="l" t="t" r="r" b="b"/>
            <a:pathLst>
              <a:path w="215" h="270" extrusionOk="0">
                <a:moveTo>
                  <a:pt x="189" y="1"/>
                </a:moveTo>
                <a:cubicBezTo>
                  <a:pt x="1" y="82"/>
                  <a:pt x="1" y="270"/>
                  <a:pt x="1" y="270"/>
                </a:cubicBezTo>
                <a:cubicBezTo>
                  <a:pt x="1" y="270"/>
                  <a:pt x="53" y="270"/>
                  <a:pt x="134" y="205"/>
                </a:cubicBezTo>
                <a:cubicBezTo>
                  <a:pt x="215" y="137"/>
                  <a:pt x="189" y="1"/>
                  <a:pt x="189"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2163520" y="574167"/>
            <a:ext cx="4506983" cy="1671989"/>
          </a:xfrm>
          <a:custGeom>
            <a:avLst/>
            <a:gdLst/>
            <a:ahLst/>
            <a:cxnLst/>
            <a:rect l="l" t="t" r="r" b="b"/>
            <a:pathLst>
              <a:path w="14823" h="5499" extrusionOk="0">
                <a:moveTo>
                  <a:pt x="4461" y="1"/>
                </a:moveTo>
                <a:cubicBezTo>
                  <a:pt x="4182" y="1"/>
                  <a:pt x="3903" y="52"/>
                  <a:pt x="3645" y="152"/>
                </a:cubicBezTo>
                <a:cubicBezTo>
                  <a:pt x="3253" y="301"/>
                  <a:pt x="2874" y="612"/>
                  <a:pt x="2835" y="1030"/>
                </a:cubicBezTo>
                <a:cubicBezTo>
                  <a:pt x="2602" y="909"/>
                  <a:pt x="2348" y="802"/>
                  <a:pt x="2087" y="802"/>
                </a:cubicBezTo>
                <a:cubicBezTo>
                  <a:pt x="1999" y="802"/>
                  <a:pt x="1910" y="814"/>
                  <a:pt x="1821" y="842"/>
                </a:cubicBezTo>
                <a:cubicBezTo>
                  <a:pt x="1458" y="949"/>
                  <a:pt x="1134" y="1328"/>
                  <a:pt x="1202" y="1704"/>
                </a:cubicBezTo>
                <a:cubicBezTo>
                  <a:pt x="1072" y="1585"/>
                  <a:pt x="895" y="1525"/>
                  <a:pt x="716" y="1525"/>
                </a:cubicBezTo>
                <a:cubicBezTo>
                  <a:pt x="614" y="1525"/>
                  <a:pt x="511" y="1545"/>
                  <a:pt x="418" y="1584"/>
                </a:cubicBezTo>
                <a:cubicBezTo>
                  <a:pt x="201" y="1678"/>
                  <a:pt x="39" y="1895"/>
                  <a:pt x="0" y="2109"/>
                </a:cubicBezTo>
                <a:lnTo>
                  <a:pt x="0" y="5255"/>
                </a:lnTo>
                <a:cubicBezTo>
                  <a:pt x="162" y="5365"/>
                  <a:pt x="350" y="5417"/>
                  <a:pt x="541" y="5417"/>
                </a:cubicBezTo>
                <a:cubicBezTo>
                  <a:pt x="946" y="5417"/>
                  <a:pt x="1322" y="5135"/>
                  <a:pt x="1445" y="4756"/>
                </a:cubicBezTo>
                <a:cubicBezTo>
                  <a:pt x="1615" y="4991"/>
                  <a:pt x="1908" y="5114"/>
                  <a:pt x="2201" y="5114"/>
                </a:cubicBezTo>
                <a:cubicBezTo>
                  <a:pt x="2446" y="5114"/>
                  <a:pt x="2690" y="5028"/>
                  <a:pt x="2861" y="4850"/>
                </a:cubicBezTo>
                <a:cubicBezTo>
                  <a:pt x="2974" y="4936"/>
                  <a:pt x="3114" y="4977"/>
                  <a:pt x="3255" y="4977"/>
                </a:cubicBezTo>
                <a:cubicBezTo>
                  <a:pt x="3470" y="4977"/>
                  <a:pt x="3689" y="4881"/>
                  <a:pt x="3820" y="4701"/>
                </a:cubicBezTo>
                <a:cubicBezTo>
                  <a:pt x="4008" y="5041"/>
                  <a:pt x="4400" y="5268"/>
                  <a:pt x="4792" y="5284"/>
                </a:cubicBezTo>
                <a:cubicBezTo>
                  <a:pt x="4803" y="5284"/>
                  <a:pt x="4814" y="5285"/>
                  <a:pt x="4825" y="5285"/>
                </a:cubicBezTo>
                <a:cubicBezTo>
                  <a:pt x="5207" y="5285"/>
                  <a:pt x="5595" y="5071"/>
                  <a:pt x="5806" y="4756"/>
                </a:cubicBezTo>
                <a:cubicBezTo>
                  <a:pt x="6093" y="5129"/>
                  <a:pt x="6566" y="5319"/>
                  <a:pt x="7036" y="5319"/>
                </a:cubicBezTo>
                <a:cubicBezTo>
                  <a:pt x="7468" y="5319"/>
                  <a:pt x="7897" y="5159"/>
                  <a:pt x="8181" y="4837"/>
                </a:cubicBezTo>
                <a:cubicBezTo>
                  <a:pt x="8256" y="5037"/>
                  <a:pt x="8457" y="5190"/>
                  <a:pt x="8668" y="5190"/>
                </a:cubicBezTo>
                <a:cubicBezTo>
                  <a:pt x="8686" y="5190"/>
                  <a:pt x="8704" y="5189"/>
                  <a:pt x="8722" y="5187"/>
                </a:cubicBezTo>
                <a:cubicBezTo>
                  <a:pt x="8949" y="5161"/>
                  <a:pt x="9153" y="4960"/>
                  <a:pt x="9179" y="4730"/>
                </a:cubicBezTo>
                <a:cubicBezTo>
                  <a:pt x="9311" y="4887"/>
                  <a:pt x="9512" y="4965"/>
                  <a:pt x="9711" y="4965"/>
                </a:cubicBezTo>
                <a:cubicBezTo>
                  <a:pt x="9924" y="4965"/>
                  <a:pt x="10136" y="4876"/>
                  <a:pt x="10261" y="4701"/>
                </a:cubicBezTo>
                <a:cubicBezTo>
                  <a:pt x="10411" y="5147"/>
                  <a:pt x="10883" y="5416"/>
                  <a:pt x="11343" y="5416"/>
                </a:cubicBezTo>
                <a:cubicBezTo>
                  <a:pt x="11582" y="5416"/>
                  <a:pt x="11816" y="5344"/>
                  <a:pt x="12001" y="5187"/>
                </a:cubicBezTo>
                <a:cubicBezTo>
                  <a:pt x="12074" y="5388"/>
                  <a:pt x="12283" y="5499"/>
                  <a:pt x="12490" y="5499"/>
                </a:cubicBezTo>
                <a:cubicBezTo>
                  <a:pt x="12632" y="5499"/>
                  <a:pt x="12772" y="5447"/>
                  <a:pt x="12866" y="5336"/>
                </a:cubicBezTo>
                <a:cubicBezTo>
                  <a:pt x="12937" y="5426"/>
                  <a:pt x="13052" y="5470"/>
                  <a:pt x="13169" y="5470"/>
                </a:cubicBezTo>
                <a:cubicBezTo>
                  <a:pt x="13298" y="5470"/>
                  <a:pt x="13429" y="5416"/>
                  <a:pt x="13501" y="5310"/>
                </a:cubicBezTo>
                <a:cubicBezTo>
                  <a:pt x="13684" y="5355"/>
                  <a:pt x="13874" y="5379"/>
                  <a:pt x="14065" y="5379"/>
                </a:cubicBezTo>
                <a:cubicBezTo>
                  <a:pt x="14323" y="5379"/>
                  <a:pt x="14582" y="5335"/>
                  <a:pt x="14823" y="5242"/>
                </a:cubicBezTo>
                <a:cubicBezTo>
                  <a:pt x="14682" y="5186"/>
                  <a:pt x="14529" y="5156"/>
                  <a:pt x="14377" y="5156"/>
                </a:cubicBezTo>
                <a:cubicBezTo>
                  <a:pt x="14309" y="5156"/>
                  <a:pt x="14242" y="5162"/>
                  <a:pt x="14175" y="5174"/>
                </a:cubicBezTo>
                <a:cubicBezTo>
                  <a:pt x="14091" y="4958"/>
                  <a:pt x="13855" y="4835"/>
                  <a:pt x="13625" y="4835"/>
                </a:cubicBezTo>
                <a:cubicBezTo>
                  <a:pt x="13482" y="4835"/>
                  <a:pt x="13341" y="4883"/>
                  <a:pt x="13242" y="4986"/>
                </a:cubicBezTo>
                <a:cubicBezTo>
                  <a:pt x="13265" y="4789"/>
                  <a:pt x="13075" y="4618"/>
                  <a:pt x="12895" y="4618"/>
                </a:cubicBezTo>
                <a:cubicBezTo>
                  <a:pt x="12852" y="4618"/>
                  <a:pt x="12811" y="4628"/>
                  <a:pt x="12772" y="4649"/>
                </a:cubicBezTo>
                <a:cubicBezTo>
                  <a:pt x="12837" y="4432"/>
                  <a:pt x="12636" y="4202"/>
                  <a:pt x="12419" y="4150"/>
                </a:cubicBezTo>
                <a:cubicBezTo>
                  <a:pt x="12353" y="4134"/>
                  <a:pt x="12287" y="4127"/>
                  <a:pt x="12221" y="4127"/>
                </a:cubicBezTo>
                <a:cubicBezTo>
                  <a:pt x="12059" y="4127"/>
                  <a:pt x="11900" y="4169"/>
                  <a:pt x="11745" y="4215"/>
                </a:cubicBezTo>
                <a:cubicBezTo>
                  <a:pt x="11865" y="4121"/>
                  <a:pt x="11894" y="3920"/>
                  <a:pt x="11784" y="3797"/>
                </a:cubicBezTo>
                <a:cubicBezTo>
                  <a:pt x="11734" y="3733"/>
                  <a:pt x="11654" y="3703"/>
                  <a:pt x="11572" y="3703"/>
                </a:cubicBezTo>
                <a:cubicBezTo>
                  <a:pt x="11499" y="3703"/>
                  <a:pt x="11424" y="3727"/>
                  <a:pt x="11366" y="3771"/>
                </a:cubicBezTo>
                <a:cubicBezTo>
                  <a:pt x="11353" y="3379"/>
                  <a:pt x="11204" y="2974"/>
                  <a:pt x="10867" y="2757"/>
                </a:cubicBezTo>
                <a:cubicBezTo>
                  <a:pt x="10762" y="2691"/>
                  <a:pt x="10633" y="2660"/>
                  <a:pt x="10504" y="2660"/>
                </a:cubicBezTo>
                <a:cubicBezTo>
                  <a:pt x="10237" y="2660"/>
                  <a:pt x="9967" y="2795"/>
                  <a:pt x="9895" y="3042"/>
                </a:cubicBezTo>
                <a:cubicBezTo>
                  <a:pt x="9895" y="2935"/>
                  <a:pt x="9776" y="2850"/>
                  <a:pt x="9670" y="2850"/>
                </a:cubicBezTo>
                <a:cubicBezTo>
                  <a:pt x="9628" y="2850"/>
                  <a:pt x="9588" y="2863"/>
                  <a:pt x="9558" y="2893"/>
                </a:cubicBezTo>
                <a:cubicBezTo>
                  <a:pt x="9626" y="2731"/>
                  <a:pt x="9626" y="2514"/>
                  <a:pt x="9503" y="2381"/>
                </a:cubicBezTo>
                <a:cubicBezTo>
                  <a:pt x="9444" y="2314"/>
                  <a:pt x="9353" y="2280"/>
                  <a:pt x="9264" y="2280"/>
                </a:cubicBezTo>
                <a:cubicBezTo>
                  <a:pt x="9171" y="2280"/>
                  <a:pt x="9080" y="2318"/>
                  <a:pt x="9030" y="2394"/>
                </a:cubicBezTo>
                <a:cubicBezTo>
                  <a:pt x="9017" y="2015"/>
                  <a:pt x="8693" y="1678"/>
                  <a:pt x="8317" y="1652"/>
                </a:cubicBezTo>
                <a:cubicBezTo>
                  <a:pt x="8301" y="1651"/>
                  <a:pt x="8284" y="1650"/>
                  <a:pt x="8267" y="1650"/>
                </a:cubicBezTo>
                <a:cubicBezTo>
                  <a:pt x="7906" y="1650"/>
                  <a:pt x="7557" y="1950"/>
                  <a:pt x="7507" y="2300"/>
                </a:cubicBezTo>
                <a:cubicBezTo>
                  <a:pt x="7406" y="1976"/>
                  <a:pt x="7065" y="1759"/>
                  <a:pt x="6725" y="1759"/>
                </a:cubicBezTo>
                <a:cubicBezTo>
                  <a:pt x="6609" y="1759"/>
                  <a:pt x="6493" y="1785"/>
                  <a:pt x="6386" y="1840"/>
                </a:cubicBezTo>
                <a:cubicBezTo>
                  <a:pt x="6425" y="1205"/>
                  <a:pt x="6049" y="586"/>
                  <a:pt x="5495" y="262"/>
                </a:cubicBezTo>
                <a:cubicBezTo>
                  <a:pt x="5182" y="86"/>
                  <a:pt x="4822" y="1"/>
                  <a:pt x="4461"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10176661" y="-108885"/>
            <a:ext cx="4060024" cy="1862631"/>
          </a:xfrm>
          <a:custGeom>
            <a:avLst/>
            <a:gdLst/>
            <a:ahLst/>
            <a:cxnLst/>
            <a:rect l="l" t="t" r="r" b="b"/>
            <a:pathLst>
              <a:path w="13353" h="6126" extrusionOk="0">
                <a:moveTo>
                  <a:pt x="13095" y="1"/>
                </a:moveTo>
                <a:cubicBezTo>
                  <a:pt x="13024" y="1"/>
                  <a:pt x="12953" y="8"/>
                  <a:pt x="12880" y="21"/>
                </a:cubicBezTo>
                <a:cubicBezTo>
                  <a:pt x="12313" y="102"/>
                  <a:pt x="11921" y="588"/>
                  <a:pt x="11840" y="1139"/>
                </a:cubicBezTo>
                <a:cubicBezTo>
                  <a:pt x="11652" y="925"/>
                  <a:pt x="11302" y="750"/>
                  <a:pt x="11017" y="750"/>
                </a:cubicBezTo>
                <a:cubicBezTo>
                  <a:pt x="11003" y="749"/>
                  <a:pt x="10989" y="748"/>
                  <a:pt x="10975" y="748"/>
                </a:cubicBezTo>
                <a:cubicBezTo>
                  <a:pt x="10799" y="748"/>
                  <a:pt x="10615" y="841"/>
                  <a:pt x="10492" y="964"/>
                </a:cubicBezTo>
                <a:cubicBezTo>
                  <a:pt x="10343" y="1113"/>
                  <a:pt x="10275" y="1317"/>
                  <a:pt x="10288" y="1518"/>
                </a:cubicBezTo>
                <a:cubicBezTo>
                  <a:pt x="10211" y="1506"/>
                  <a:pt x="10129" y="1493"/>
                  <a:pt x="10048" y="1493"/>
                </a:cubicBezTo>
                <a:cubicBezTo>
                  <a:pt x="9957" y="1493"/>
                  <a:pt x="9868" y="1509"/>
                  <a:pt x="9789" y="1560"/>
                </a:cubicBezTo>
                <a:cubicBezTo>
                  <a:pt x="9666" y="1654"/>
                  <a:pt x="9614" y="1816"/>
                  <a:pt x="9666" y="1965"/>
                </a:cubicBezTo>
                <a:cubicBezTo>
                  <a:pt x="9465" y="1774"/>
                  <a:pt x="9180" y="1654"/>
                  <a:pt x="8911" y="1654"/>
                </a:cubicBezTo>
                <a:cubicBezTo>
                  <a:pt x="8629" y="1654"/>
                  <a:pt x="8344" y="1803"/>
                  <a:pt x="8195" y="2030"/>
                </a:cubicBezTo>
                <a:cubicBezTo>
                  <a:pt x="8114" y="2153"/>
                  <a:pt x="8075" y="2302"/>
                  <a:pt x="8033" y="2451"/>
                </a:cubicBezTo>
                <a:cubicBezTo>
                  <a:pt x="7981" y="2678"/>
                  <a:pt x="8020" y="2882"/>
                  <a:pt x="8007" y="3112"/>
                </a:cubicBezTo>
                <a:cubicBezTo>
                  <a:pt x="7888" y="3061"/>
                  <a:pt x="7763" y="3015"/>
                  <a:pt x="7636" y="3015"/>
                </a:cubicBezTo>
                <a:cubicBezTo>
                  <a:pt x="7562" y="3015"/>
                  <a:pt x="7488" y="3030"/>
                  <a:pt x="7414" y="3070"/>
                </a:cubicBezTo>
                <a:cubicBezTo>
                  <a:pt x="7210" y="3164"/>
                  <a:pt x="7090" y="3368"/>
                  <a:pt x="7074" y="3585"/>
                </a:cubicBezTo>
                <a:cubicBezTo>
                  <a:pt x="6891" y="3395"/>
                  <a:pt x="6691" y="3317"/>
                  <a:pt x="6491" y="3317"/>
                </a:cubicBezTo>
                <a:cubicBezTo>
                  <a:pt x="5877" y="3317"/>
                  <a:pt x="5255" y="4053"/>
                  <a:pt x="5091" y="4583"/>
                </a:cubicBezTo>
                <a:cubicBezTo>
                  <a:pt x="4916" y="4366"/>
                  <a:pt x="4699" y="4152"/>
                  <a:pt x="4417" y="4110"/>
                </a:cubicBezTo>
                <a:cubicBezTo>
                  <a:pt x="4396" y="4107"/>
                  <a:pt x="4374" y="4106"/>
                  <a:pt x="4352" y="4106"/>
                </a:cubicBezTo>
                <a:cubicBezTo>
                  <a:pt x="4085" y="4106"/>
                  <a:pt x="3813" y="4319"/>
                  <a:pt x="3876" y="4583"/>
                </a:cubicBezTo>
                <a:cubicBezTo>
                  <a:pt x="3687" y="4484"/>
                  <a:pt x="3490" y="4393"/>
                  <a:pt x="3289" y="4393"/>
                </a:cubicBezTo>
                <a:cubicBezTo>
                  <a:pt x="3273" y="4393"/>
                  <a:pt x="3257" y="4394"/>
                  <a:pt x="3241" y="4395"/>
                </a:cubicBezTo>
                <a:cubicBezTo>
                  <a:pt x="2972" y="4421"/>
                  <a:pt x="2849" y="4609"/>
                  <a:pt x="2755" y="4826"/>
                </a:cubicBezTo>
                <a:cubicBezTo>
                  <a:pt x="2679" y="4710"/>
                  <a:pt x="2540" y="4643"/>
                  <a:pt x="2403" y="4643"/>
                </a:cubicBezTo>
                <a:cubicBezTo>
                  <a:pt x="2348" y="4643"/>
                  <a:pt x="2293" y="4654"/>
                  <a:pt x="2243" y="4677"/>
                </a:cubicBezTo>
                <a:cubicBezTo>
                  <a:pt x="2052" y="4745"/>
                  <a:pt x="1932" y="4933"/>
                  <a:pt x="1919" y="5137"/>
                </a:cubicBezTo>
                <a:cubicBezTo>
                  <a:pt x="1878" y="5027"/>
                  <a:pt x="1766" y="4961"/>
                  <a:pt x="1650" y="4961"/>
                </a:cubicBezTo>
                <a:cubicBezTo>
                  <a:pt x="1608" y="4961"/>
                  <a:pt x="1566" y="4970"/>
                  <a:pt x="1527" y="4988"/>
                </a:cubicBezTo>
                <a:cubicBezTo>
                  <a:pt x="1378" y="5043"/>
                  <a:pt x="1297" y="5189"/>
                  <a:pt x="1271" y="5351"/>
                </a:cubicBezTo>
                <a:cubicBezTo>
                  <a:pt x="1189" y="5294"/>
                  <a:pt x="1103" y="5258"/>
                  <a:pt x="1015" y="5258"/>
                </a:cubicBezTo>
                <a:cubicBezTo>
                  <a:pt x="956" y="5258"/>
                  <a:pt x="897" y="5274"/>
                  <a:pt x="837" y="5312"/>
                </a:cubicBezTo>
                <a:cubicBezTo>
                  <a:pt x="798" y="5351"/>
                  <a:pt x="743" y="5406"/>
                  <a:pt x="691" y="5432"/>
                </a:cubicBezTo>
                <a:cubicBezTo>
                  <a:pt x="623" y="5461"/>
                  <a:pt x="542" y="5461"/>
                  <a:pt x="474" y="5461"/>
                </a:cubicBezTo>
                <a:lnTo>
                  <a:pt x="43" y="5461"/>
                </a:lnTo>
                <a:cubicBezTo>
                  <a:pt x="1" y="5513"/>
                  <a:pt x="69" y="5581"/>
                  <a:pt x="137" y="5610"/>
                </a:cubicBezTo>
                <a:cubicBezTo>
                  <a:pt x="284" y="5676"/>
                  <a:pt x="459" y="5710"/>
                  <a:pt x="636" y="5710"/>
                </a:cubicBezTo>
                <a:cubicBezTo>
                  <a:pt x="813" y="5710"/>
                  <a:pt x="992" y="5676"/>
                  <a:pt x="1148" y="5610"/>
                </a:cubicBezTo>
                <a:cubicBezTo>
                  <a:pt x="1221" y="5677"/>
                  <a:pt x="1320" y="5708"/>
                  <a:pt x="1422" y="5708"/>
                </a:cubicBezTo>
                <a:cubicBezTo>
                  <a:pt x="1588" y="5708"/>
                  <a:pt x="1762" y="5625"/>
                  <a:pt x="1838" y="5474"/>
                </a:cubicBezTo>
                <a:cubicBezTo>
                  <a:pt x="1917" y="5516"/>
                  <a:pt x="2010" y="5537"/>
                  <a:pt x="2104" y="5537"/>
                </a:cubicBezTo>
                <a:cubicBezTo>
                  <a:pt x="2219" y="5537"/>
                  <a:pt x="2335" y="5507"/>
                  <a:pt x="2431" y="5448"/>
                </a:cubicBezTo>
                <a:cubicBezTo>
                  <a:pt x="2623" y="5738"/>
                  <a:pt x="2969" y="5948"/>
                  <a:pt x="3307" y="5948"/>
                </a:cubicBezTo>
                <a:cubicBezTo>
                  <a:pt x="3517" y="5948"/>
                  <a:pt x="3724" y="5867"/>
                  <a:pt x="3889" y="5675"/>
                </a:cubicBezTo>
                <a:cubicBezTo>
                  <a:pt x="3955" y="5950"/>
                  <a:pt x="4250" y="6126"/>
                  <a:pt x="4540" y="6126"/>
                </a:cubicBezTo>
                <a:cubicBezTo>
                  <a:pt x="4608" y="6126"/>
                  <a:pt x="4676" y="6116"/>
                  <a:pt x="4741" y="6096"/>
                </a:cubicBezTo>
                <a:cubicBezTo>
                  <a:pt x="5078" y="5999"/>
                  <a:pt x="5308" y="5662"/>
                  <a:pt x="5373" y="5325"/>
                </a:cubicBezTo>
                <a:lnTo>
                  <a:pt x="5373" y="5325"/>
                </a:lnTo>
                <a:cubicBezTo>
                  <a:pt x="5334" y="5529"/>
                  <a:pt x="6037" y="5756"/>
                  <a:pt x="6157" y="5785"/>
                </a:cubicBezTo>
                <a:cubicBezTo>
                  <a:pt x="6211" y="5792"/>
                  <a:pt x="6262" y="5796"/>
                  <a:pt x="6313" y="5796"/>
                </a:cubicBezTo>
                <a:cubicBezTo>
                  <a:pt x="6617" y="5796"/>
                  <a:pt x="6866" y="5672"/>
                  <a:pt x="7155" y="5555"/>
                </a:cubicBezTo>
                <a:cubicBezTo>
                  <a:pt x="7171" y="5662"/>
                  <a:pt x="7252" y="5772"/>
                  <a:pt x="7359" y="5798"/>
                </a:cubicBezTo>
                <a:cubicBezTo>
                  <a:pt x="7381" y="5803"/>
                  <a:pt x="7403" y="5806"/>
                  <a:pt x="7426" y="5806"/>
                </a:cubicBezTo>
                <a:cubicBezTo>
                  <a:pt x="7514" y="5806"/>
                  <a:pt x="7603" y="5766"/>
                  <a:pt x="7657" y="5691"/>
                </a:cubicBezTo>
                <a:cubicBezTo>
                  <a:pt x="7777" y="5853"/>
                  <a:pt x="7981" y="5947"/>
                  <a:pt x="8182" y="5973"/>
                </a:cubicBezTo>
                <a:cubicBezTo>
                  <a:pt x="8219" y="5978"/>
                  <a:pt x="8255" y="5980"/>
                  <a:pt x="8293" y="5980"/>
                </a:cubicBezTo>
                <a:cubicBezTo>
                  <a:pt x="8462" y="5980"/>
                  <a:pt x="8634" y="5935"/>
                  <a:pt x="8791" y="5879"/>
                </a:cubicBezTo>
                <a:cubicBezTo>
                  <a:pt x="9128" y="5772"/>
                  <a:pt x="9504" y="5568"/>
                  <a:pt x="9763" y="5325"/>
                </a:cubicBezTo>
                <a:cubicBezTo>
                  <a:pt x="9883" y="5662"/>
                  <a:pt x="10233" y="5905"/>
                  <a:pt x="10599" y="5905"/>
                </a:cubicBezTo>
                <a:cubicBezTo>
                  <a:pt x="10608" y="5905"/>
                  <a:pt x="10617" y="5905"/>
                  <a:pt x="10627" y="5905"/>
                </a:cubicBezTo>
                <a:cubicBezTo>
                  <a:pt x="10980" y="5905"/>
                  <a:pt x="11331" y="5666"/>
                  <a:pt x="11464" y="5338"/>
                </a:cubicBezTo>
                <a:cubicBezTo>
                  <a:pt x="11477" y="5649"/>
                  <a:pt x="11720" y="5934"/>
                  <a:pt x="12015" y="5999"/>
                </a:cubicBezTo>
                <a:cubicBezTo>
                  <a:pt x="12055" y="6006"/>
                  <a:pt x="12097" y="6009"/>
                  <a:pt x="12138" y="6009"/>
                </a:cubicBezTo>
                <a:cubicBezTo>
                  <a:pt x="12411" y="6009"/>
                  <a:pt x="12681" y="5855"/>
                  <a:pt x="12799" y="5610"/>
                </a:cubicBezTo>
                <a:cubicBezTo>
                  <a:pt x="12922" y="5811"/>
                  <a:pt x="13123" y="5960"/>
                  <a:pt x="13353" y="6054"/>
                </a:cubicBezTo>
                <a:lnTo>
                  <a:pt x="13353" y="34"/>
                </a:lnTo>
                <a:cubicBezTo>
                  <a:pt x="13265" y="11"/>
                  <a:pt x="13180" y="1"/>
                  <a:pt x="13095"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7" name="Google Shape;107;p2"/>
          <p:cNvGrpSpPr/>
          <p:nvPr/>
        </p:nvGrpSpPr>
        <p:grpSpPr>
          <a:xfrm>
            <a:off x="2160791" y="3794117"/>
            <a:ext cx="1769835" cy="583424"/>
            <a:chOff x="1226000" y="3066700"/>
            <a:chExt cx="377750" cy="124525"/>
          </a:xfrm>
        </p:grpSpPr>
        <p:sp>
          <p:nvSpPr>
            <p:cNvPr id="108" name="Google Shape;108;p2"/>
            <p:cNvSpPr/>
            <p:nvPr/>
          </p:nvSpPr>
          <p:spPr>
            <a:xfrm>
              <a:off x="1487550" y="3152425"/>
              <a:ext cx="116200" cy="38800"/>
            </a:xfrm>
            <a:custGeom>
              <a:avLst/>
              <a:gdLst/>
              <a:ahLst/>
              <a:cxnLst/>
              <a:rect l="l" t="t" r="r" b="b"/>
              <a:pathLst>
                <a:path w="4648" h="1552" extrusionOk="0">
                  <a:moveTo>
                    <a:pt x="358" y="0"/>
                  </a:moveTo>
                  <a:cubicBezTo>
                    <a:pt x="309" y="0"/>
                    <a:pt x="259" y="10"/>
                    <a:pt x="218" y="29"/>
                  </a:cubicBezTo>
                  <a:cubicBezTo>
                    <a:pt x="176" y="55"/>
                    <a:pt x="137" y="68"/>
                    <a:pt x="111" y="110"/>
                  </a:cubicBezTo>
                  <a:cubicBezTo>
                    <a:pt x="82" y="162"/>
                    <a:pt x="69" y="217"/>
                    <a:pt x="56" y="256"/>
                  </a:cubicBezTo>
                  <a:cubicBezTo>
                    <a:pt x="1" y="580"/>
                    <a:pt x="1" y="920"/>
                    <a:pt x="56" y="1244"/>
                  </a:cubicBezTo>
                  <a:cubicBezTo>
                    <a:pt x="69" y="1325"/>
                    <a:pt x="82" y="1500"/>
                    <a:pt x="137" y="1552"/>
                  </a:cubicBezTo>
                  <a:lnTo>
                    <a:pt x="4647" y="1552"/>
                  </a:lnTo>
                  <a:cubicBezTo>
                    <a:pt x="4609" y="1487"/>
                    <a:pt x="4526" y="1442"/>
                    <a:pt x="4443" y="1442"/>
                  </a:cubicBezTo>
                  <a:cubicBezTo>
                    <a:pt x="4406" y="1442"/>
                    <a:pt x="4369" y="1451"/>
                    <a:pt x="4336" y="1471"/>
                  </a:cubicBezTo>
                  <a:cubicBezTo>
                    <a:pt x="4296" y="1407"/>
                    <a:pt x="4222" y="1377"/>
                    <a:pt x="4150" y="1377"/>
                  </a:cubicBezTo>
                  <a:cubicBezTo>
                    <a:pt x="4100" y="1377"/>
                    <a:pt x="4050" y="1391"/>
                    <a:pt x="4012" y="1419"/>
                  </a:cubicBezTo>
                  <a:cubicBezTo>
                    <a:pt x="3999" y="1364"/>
                    <a:pt x="3944" y="1325"/>
                    <a:pt x="3876" y="1325"/>
                  </a:cubicBezTo>
                  <a:cubicBezTo>
                    <a:pt x="3821" y="1325"/>
                    <a:pt x="3756" y="1364"/>
                    <a:pt x="3740" y="1419"/>
                  </a:cubicBezTo>
                  <a:cubicBezTo>
                    <a:pt x="3714" y="1364"/>
                    <a:pt x="3675" y="1325"/>
                    <a:pt x="3620" y="1309"/>
                  </a:cubicBezTo>
                  <a:cubicBezTo>
                    <a:pt x="3613" y="1307"/>
                    <a:pt x="3606" y="1306"/>
                    <a:pt x="3599" y="1306"/>
                  </a:cubicBezTo>
                  <a:cubicBezTo>
                    <a:pt x="3549" y="1306"/>
                    <a:pt x="3497" y="1343"/>
                    <a:pt x="3497" y="1377"/>
                  </a:cubicBezTo>
                  <a:cubicBezTo>
                    <a:pt x="3471" y="1325"/>
                    <a:pt x="3416" y="1270"/>
                    <a:pt x="3351" y="1270"/>
                  </a:cubicBezTo>
                  <a:cubicBezTo>
                    <a:pt x="3342" y="1268"/>
                    <a:pt x="3332" y="1267"/>
                    <a:pt x="3322" y="1267"/>
                  </a:cubicBezTo>
                  <a:cubicBezTo>
                    <a:pt x="3274" y="1267"/>
                    <a:pt x="3221" y="1292"/>
                    <a:pt x="3189" y="1338"/>
                  </a:cubicBezTo>
                  <a:cubicBezTo>
                    <a:pt x="3202" y="1283"/>
                    <a:pt x="3173" y="1215"/>
                    <a:pt x="3121" y="1202"/>
                  </a:cubicBezTo>
                  <a:cubicBezTo>
                    <a:pt x="3103" y="1193"/>
                    <a:pt x="3083" y="1189"/>
                    <a:pt x="3064" y="1189"/>
                  </a:cubicBezTo>
                  <a:cubicBezTo>
                    <a:pt x="3026" y="1189"/>
                    <a:pt x="2989" y="1207"/>
                    <a:pt x="2972" y="1244"/>
                  </a:cubicBezTo>
                  <a:cubicBezTo>
                    <a:pt x="2972" y="1134"/>
                    <a:pt x="2959" y="1040"/>
                    <a:pt x="2849" y="1001"/>
                  </a:cubicBezTo>
                  <a:cubicBezTo>
                    <a:pt x="2816" y="980"/>
                    <a:pt x="2773" y="969"/>
                    <a:pt x="2729" y="969"/>
                  </a:cubicBezTo>
                  <a:cubicBezTo>
                    <a:pt x="2684" y="969"/>
                    <a:pt x="2640" y="980"/>
                    <a:pt x="2606" y="1001"/>
                  </a:cubicBezTo>
                  <a:cubicBezTo>
                    <a:pt x="2499" y="1053"/>
                    <a:pt x="2473" y="1108"/>
                    <a:pt x="2444" y="1228"/>
                  </a:cubicBezTo>
                  <a:cubicBezTo>
                    <a:pt x="2420" y="1184"/>
                    <a:pt x="2372" y="1164"/>
                    <a:pt x="2322" y="1164"/>
                  </a:cubicBezTo>
                  <a:cubicBezTo>
                    <a:pt x="2262" y="1164"/>
                    <a:pt x="2199" y="1192"/>
                    <a:pt x="2162" y="1244"/>
                  </a:cubicBezTo>
                  <a:cubicBezTo>
                    <a:pt x="2188" y="1134"/>
                    <a:pt x="2094" y="1001"/>
                    <a:pt x="1987" y="1001"/>
                  </a:cubicBezTo>
                  <a:cubicBezTo>
                    <a:pt x="1865" y="1001"/>
                    <a:pt x="1772" y="1118"/>
                    <a:pt x="1795" y="1224"/>
                  </a:cubicBezTo>
                  <a:lnTo>
                    <a:pt x="1795" y="1224"/>
                  </a:lnTo>
                  <a:cubicBezTo>
                    <a:pt x="1783" y="1179"/>
                    <a:pt x="1734" y="1146"/>
                    <a:pt x="1686" y="1146"/>
                  </a:cubicBezTo>
                  <a:cubicBezTo>
                    <a:pt x="1668" y="1146"/>
                    <a:pt x="1649" y="1151"/>
                    <a:pt x="1634" y="1163"/>
                  </a:cubicBezTo>
                  <a:cubicBezTo>
                    <a:pt x="1663" y="1095"/>
                    <a:pt x="1676" y="1014"/>
                    <a:pt x="1663" y="946"/>
                  </a:cubicBezTo>
                  <a:cubicBezTo>
                    <a:pt x="1650" y="878"/>
                    <a:pt x="1595" y="810"/>
                    <a:pt x="1527" y="797"/>
                  </a:cubicBezTo>
                  <a:cubicBezTo>
                    <a:pt x="1518" y="795"/>
                    <a:pt x="1509" y="794"/>
                    <a:pt x="1500" y="794"/>
                  </a:cubicBezTo>
                  <a:cubicBezTo>
                    <a:pt x="1442" y="794"/>
                    <a:pt x="1387" y="830"/>
                    <a:pt x="1365" y="878"/>
                  </a:cubicBezTo>
                  <a:cubicBezTo>
                    <a:pt x="1376" y="820"/>
                    <a:pt x="1328" y="752"/>
                    <a:pt x="1263" y="752"/>
                  </a:cubicBezTo>
                  <a:cubicBezTo>
                    <a:pt x="1252" y="752"/>
                    <a:pt x="1241" y="754"/>
                    <a:pt x="1229" y="758"/>
                  </a:cubicBezTo>
                  <a:cubicBezTo>
                    <a:pt x="1339" y="677"/>
                    <a:pt x="1339" y="499"/>
                    <a:pt x="1229" y="418"/>
                  </a:cubicBezTo>
                  <a:cubicBezTo>
                    <a:pt x="1193" y="382"/>
                    <a:pt x="1145" y="366"/>
                    <a:pt x="1096" y="366"/>
                  </a:cubicBezTo>
                  <a:cubicBezTo>
                    <a:pt x="1018" y="366"/>
                    <a:pt x="939" y="407"/>
                    <a:pt x="905" y="473"/>
                  </a:cubicBezTo>
                  <a:cubicBezTo>
                    <a:pt x="905" y="418"/>
                    <a:pt x="879" y="366"/>
                    <a:pt x="840" y="324"/>
                  </a:cubicBezTo>
                  <a:cubicBezTo>
                    <a:pt x="815" y="312"/>
                    <a:pt x="791" y="306"/>
                    <a:pt x="766" y="306"/>
                  </a:cubicBezTo>
                  <a:cubicBezTo>
                    <a:pt x="736" y="306"/>
                    <a:pt x="707" y="315"/>
                    <a:pt x="678" y="337"/>
                  </a:cubicBezTo>
                  <a:cubicBezTo>
                    <a:pt x="691" y="217"/>
                    <a:pt x="623" y="110"/>
                    <a:pt x="529" y="55"/>
                  </a:cubicBezTo>
                  <a:cubicBezTo>
                    <a:pt x="484" y="17"/>
                    <a:pt x="421" y="0"/>
                    <a:pt x="358" y="0"/>
                  </a:cubicBezTo>
                  <a:close/>
                </a:path>
              </a:pathLst>
            </a:custGeom>
            <a:solidFill>
              <a:srgbClr val="14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1226000" y="3154050"/>
              <a:ext cx="114825" cy="37175"/>
            </a:xfrm>
            <a:custGeom>
              <a:avLst/>
              <a:gdLst/>
              <a:ahLst/>
              <a:cxnLst/>
              <a:rect l="l" t="t" r="r" b="b"/>
              <a:pathLst>
                <a:path w="4593" h="1487" extrusionOk="0">
                  <a:moveTo>
                    <a:pt x="4154" y="0"/>
                  </a:moveTo>
                  <a:cubicBezTo>
                    <a:pt x="4139" y="0"/>
                    <a:pt x="4123" y="1"/>
                    <a:pt x="4106" y="3"/>
                  </a:cubicBezTo>
                  <a:cubicBezTo>
                    <a:pt x="3970" y="16"/>
                    <a:pt x="3850" y="84"/>
                    <a:pt x="3753" y="178"/>
                  </a:cubicBezTo>
                  <a:cubicBezTo>
                    <a:pt x="3672" y="259"/>
                    <a:pt x="3659" y="369"/>
                    <a:pt x="3672" y="476"/>
                  </a:cubicBezTo>
                  <a:cubicBezTo>
                    <a:pt x="3647" y="455"/>
                    <a:pt x="3617" y="446"/>
                    <a:pt x="3586" y="446"/>
                  </a:cubicBezTo>
                  <a:cubicBezTo>
                    <a:pt x="3516" y="446"/>
                    <a:pt x="3445" y="495"/>
                    <a:pt x="3445" y="570"/>
                  </a:cubicBezTo>
                  <a:cubicBezTo>
                    <a:pt x="3390" y="515"/>
                    <a:pt x="3348" y="463"/>
                    <a:pt x="3283" y="450"/>
                  </a:cubicBezTo>
                  <a:cubicBezTo>
                    <a:pt x="3258" y="437"/>
                    <a:pt x="3228" y="430"/>
                    <a:pt x="3197" y="430"/>
                  </a:cubicBezTo>
                  <a:cubicBezTo>
                    <a:pt x="3160" y="430"/>
                    <a:pt x="3122" y="440"/>
                    <a:pt x="3092" y="463"/>
                  </a:cubicBezTo>
                  <a:cubicBezTo>
                    <a:pt x="3053" y="502"/>
                    <a:pt x="3024" y="583"/>
                    <a:pt x="3079" y="638"/>
                  </a:cubicBezTo>
                  <a:cubicBezTo>
                    <a:pt x="3054" y="633"/>
                    <a:pt x="3029" y="630"/>
                    <a:pt x="3006" y="630"/>
                  </a:cubicBezTo>
                  <a:cubicBezTo>
                    <a:pt x="2965" y="630"/>
                    <a:pt x="2929" y="639"/>
                    <a:pt x="2904" y="664"/>
                  </a:cubicBezTo>
                  <a:cubicBezTo>
                    <a:pt x="2862" y="706"/>
                    <a:pt x="2836" y="774"/>
                    <a:pt x="2878" y="826"/>
                  </a:cubicBezTo>
                  <a:cubicBezTo>
                    <a:pt x="2852" y="794"/>
                    <a:pt x="2808" y="776"/>
                    <a:pt x="2764" y="776"/>
                  </a:cubicBezTo>
                  <a:cubicBezTo>
                    <a:pt x="2736" y="776"/>
                    <a:pt x="2708" y="783"/>
                    <a:pt x="2687" y="800"/>
                  </a:cubicBezTo>
                  <a:cubicBezTo>
                    <a:pt x="2619" y="839"/>
                    <a:pt x="2606" y="936"/>
                    <a:pt x="2635" y="988"/>
                  </a:cubicBezTo>
                  <a:cubicBezTo>
                    <a:pt x="2620" y="963"/>
                    <a:pt x="2597" y="953"/>
                    <a:pt x="2571" y="953"/>
                  </a:cubicBezTo>
                  <a:cubicBezTo>
                    <a:pt x="2525" y="953"/>
                    <a:pt x="2471" y="986"/>
                    <a:pt x="2444" y="1030"/>
                  </a:cubicBezTo>
                  <a:cubicBezTo>
                    <a:pt x="2392" y="920"/>
                    <a:pt x="2256" y="881"/>
                    <a:pt x="2133" y="868"/>
                  </a:cubicBezTo>
                  <a:cubicBezTo>
                    <a:pt x="2116" y="864"/>
                    <a:pt x="2098" y="863"/>
                    <a:pt x="2080" y="863"/>
                  </a:cubicBezTo>
                  <a:cubicBezTo>
                    <a:pt x="2033" y="863"/>
                    <a:pt x="1985" y="875"/>
                    <a:pt x="1945" y="894"/>
                  </a:cubicBezTo>
                  <a:cubicBezTo>
                    <a:pt x="1825" y="949"/>
                    <a:pt x="1783" y="1098"/>
                    <a:pt x="1770" y="1231"/>
                  </a:cubicBezTo>
                  <a:cubicBezTo>
                    <a:pt x="1744" y="1205"/>
                    <a:pt x="1702" y="1163"/>
                    <a:pt x="1663" y="1150"/>
                  </a:cubicBezTo>
                  <a:cubicBezTo>
                    <a:pt x="1639" y="1137"/>
                    <a:pt x="1615" y="1131"/>
                    <a:pt x="1592" y="1131"/>
                  </a:cubicBezTo>
                  <a:cubicBezTo>
                    <a:pt x="1522" y="1131"/>
                    <a:pt x="1459" y="1183"/>
                    <a:pt x="1420" y="1244"/>
                  </a:cubicBezTo>
                  <a:cubicBezTo>
                    <a:pt x="1323" y="1137"/>
                    <a:pt x="1190" y="1043"/>
                    <a:pt x="1041" y="1043"/>
                  </a:cubicBezTo>
                  <a:cubicBezTo>
                    <a:pt x="1032" y="1042"/>
                    <a:pt x="1022" y="1042"/>
                    <a:pt x="1012" y="1042"/>
                  </a:cubicBezTo>
                  <a:cubicBezTo>
                    <a:pt x="883" y="1042"/>
                    <a:pt x="740" y="1121"/>
                    <a:pt x="704" y="1260"/>
                  </a:cubicBezTo>
                  <a:cubicBezTo>
                    <a:pt x="649" y="1231"/>
                    <a:pt x="581" y="1205"/>
                    <a:pt x="529" y="1205"/>
                  </a:cubicBezTo>
                  <a:cubicBezTo>
                    <a:pt x="461" y="1205"/>
                    <a:pt x="393" y="1244"/>
                    <a:pt x="380" y="1299"/>
                  </a:cubicBezTo>
                  <a:cubicBezTo>
                    <a:pt x="340" y="1279"/>
                    <a:pt x="299" y="1270"/>
                    <a:pt x="259" y="1270"/>
                  </a:cubicBezTo>
                  <a:cubicBezTo>
                    <a:pt x="218" y="1270"/>
                    <a:pt x="178" y="1279"/>
                    <a:pt x="137" y="1299"/>
                  </a:cubicBezTo>
                  <a:cubicBezTo>
                    <a:pt x="69" y="1341"/>
                    <a:pt x="14" y="1406"/>
                    <a:pt x="1" y="1487"/>
                  </a:cubicBezTo>
                  <a:lnTo>
                    <a:pt x="4456" y="1487"/>
                  </a:lnTo>
                  <a:cubicBezTo>
                    <a:pt x="4524" y="1422"/>
                    <a:pt x="4563" y="1312"/>
                    <a:pt x="4563" y="1192"/>
                  </a:cubicBezTo>
                  <a:cubicBezTo>
                    <a:pt x="4592" y="936"/>
                    <a:pt x="4579" y="664"/>
                    <a:pt x="4537" y="395"/>
                  </a:cubicBezTo>
                  <a:cubicBezTo>
                    <a:pt x="4500" y="179"/>
                    <a:pt x="4390" y="0"/>
                    <a:pt x="4154" y="0"/>
                  </a:cubicBezTo>
                  <a:close/>
                </a:path>
              </a:pathLst>
            </a:custGeom>
            <a:solidFill>
              <a:srgbClr val="14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1445775" y="3080225"/>
              <a:ext cx="60350" cy="67500"/>
            </a:xfrm>
            <a:custGeom>
              <a:avLst/>
              <a:gdLst/>
              <a:ahLst/>
              <a:cxnLst/>
              <a:rect l="l" t="t" r="r" b="b"/>
              <a:pathLst>
                <a:path w="2414" h="2700" extrusionOk="0">
                  <a:moveTo>
                    <a:pt x="188" y="1"/>
                  </a:moveTo>
                  <a:lnTo>
                    <a:pt x="0" y="134"/>
                  </a:lnTo>
                  <a:lnTo>
                    <a:pt x="1782" y="2308"/>
                  </a:lnTo>
                  <a:lnTo>
                    <a:pt x="1782" y="2700"/>
                  </a:lnTo>
                  <a:lnTo>
                    <a:pt x="2414" y="2700"/>
                  </a:lnTo>
                  <a:lnTo>
                    <a:pt x="2158" y="2308"/>
                  </a:lnTo>
                  <a:lnTo>
                    <a:pt x="1834" y="1067"/>
                  </a:lnTo>
                  <a:lnTo>
                    <a:pt x="188" y="1"/>
                  </a:lnTo>
                  <a:close/>
                </a:path>
              </a:pathLst>
            </a:custGeom>
            <a:solidFill>
              <a:srgbClr val="A8A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1490325" y="3138950"/>
              <a:ext cx="15800" cy="8775"/>
            </a:xfrm>
            <a:custGeom>
              <a:avLst/>
              <a:gdLst/>
              <a:ahLst/>
              <a:cxnLst/>
              <a:rect l="l" t="t" r="r" b="b"/>
              <a:pathLst>
                <a:path w="632" h="351" extrusionOk="0">
                  <a:moveTo>
                    <a:pt x="0" y="1"/>
                  </a:moveTo>
                  <a:lnTo>
                    <a:pt x="0" y="351"/>
                  </a:lnTo>
                  <a:lnTo>
                    <a:pt x="632" y="351"/>
                  </a:lnTo>
                  <a:lnTo>
                    <a:pt x="308" y="1"/>
                  </a:lnTo>
                  <a:close/>
                </a:path>
              </a:pathLst>
            </a:custGeom>
            <a:solidFill>
              <a:srgbClr val="878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1401225" y="3080875"/>
              <a:ext cx="93800" cy="110350"/>
            </a:xfrm>
            <a:custGeom>
              <a:avLst/>
              <a:gdLst/>
              <a:ahLst/>
              <a:cxnLst/>
              <a:rect l="l" t="t" r="r" b="b"/>
              <a:pathLst>
                <a:path w="3752" h="4414" extrusionOk="0">
                  <a:moveTo>
                    <a:pt x="1821" y="1"/>
                  </a:moveTo>
                  <a:lnTo>
                    <a:pt x="295" y="1041"/>
                  </a:lnTo>
                  <a:lnTo>
                    <a:pt x="0" y="2282"/>
                  </a:lnTo>
                  <a:lnTo>
                    <a:pt x="0" y="4414"/>
                  </a:lnTo>
                  <a:lnTo>
                    <a:pt x="3752" y="4414"/>
                  </a:lnTo>
                  <a:lnTo>
                    <a:pt x="3752" y="2282"/>
                  </a:lnTo>
                  <a:lnTo>
                    <a:pt x="3483" y="1161"/>
                  </a:lnTo>
                  <a:lnTo>
                    <a:pt x="1821" y="1"/>
                  </a:lnTo>
                  <a:close/>
                </a:path>
              </a:pathLst>
            </a:custGeom>
            <a:solidFill>
              <a:srgbClr val="F77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1328950" y="3137900"/>
              <a:ext cx="74950" cy="53325"/>
            </a:xfrm>
            <a:custGeom>
              <a:avLst/>
              <a:gdLst/>
              <a:ahLst/>
              <a:cxnLst/>
              <a:rect l="l" t="t" r="r" b="b"/>
              <a:pathLst>
                <a:path w="2998" h="2133" extrusionOk="0">
                  <a:moveTo>
                    <a:pt x="1" y="1"/>
                  </a:moveTo>
                  <a:lnTo>
                    <a:pt x="1" y="2133"/>
                  </a:lnTo>
                  <a:lnTo>
                    <a:pt x="2998" y="2133"/>
                  </a:lnTo>
                  <a:lnTo>
                    <a:pt x="2998"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1327900" y="3106875"/>
              <a:ext cx="83800" cy="31050"/>
            </a:xfrm>
            <a:custGeom>
              <a:avLst/>
              <a:gdLst/>
              <a:ahLst/>
              <a:cxnLst/>
              <a:rect l="l" t="t" r="r" b="b"/>
              <a:pathLst>
                <a:path w="3352" h="1242" extrusionOk="0">
                  <a:moveTo>
                    <a:pt x="299" y="1"/>
                  </a:moveTo>
                  <a:lnTo>
                    <a:pt x="1" y="1242"/>
                  </a:lnTo>
                  <a:lnTo>
                    <a:pt x="3040" y="1242"/>
                  </a:lnTo>
                  <a:lnTo>
                    <a:pt x="3351" y="1"/>
                  </a:lnTo>
                  <a:close/>
                </a:path>
              </a:pathLst>
            </a:custGeom>
            <a:solidFill>
              <a:srgbClr val="EDE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1335350" y="3080225"/>
              <a:ext cx="115125" cy="26675"/>
            </a:xfrm>
            <a:custGeom>
              <a:avLst/>
              <a:gdLst/>
              <a:ahLst/>
              <a:cxnLst/>
              <a:rect l="l" t="t" r="r" b="b"/>
              <a:pathLst>
                <a:path w="4605" h="1067" extrusionOk="0">
                  <a:moveTo>
                    <a:pt x="1566" y="1"/>
                  </a:moveTo>
                  <a:lnTo>
                    <a:pt x="1" y="1067"/>
                  </a:lnTo>
                  <a:lnTo>
                    <a:pt x="3053" y="1067"/>
                  </a:lnTo>
                  <a:lnTo>
                    <a:pt x="460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1318525" y="3137900"/>
              <a:ext cx="85375" cy="9825"/>
            </a:xfrm>
            <a:custGeom>
              <a:avLst/>
              <a:gdLst/>
              <a:ahLst/>
              <a:cxnLst/>
              <a:rect l="l" t="t" r="r" b="b"/>
              <a:pathLst>
                <a:path w="3415" h="393" extrusionOk="0">
                  <a:moveTo>
                    <a:pt x="376" y="1"/>
                  </a:moveTo>
                  <a:lnTo>
                    <a:pt x="0" y="393"/>
                  </a:lnTo>
                  <a:lnTo>
                    <a:pt x="3036" y="393"/>
                  </a:lnTo>
                  <a:lnTo>
                    <a:pt x="341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1394400" y="3080225"/>
              <a:ext cx="60775" cy="67500"/>
            </a:xfrm>
            <a:custGeom>
              <a:avLst/>
              <a:gdLst/>
              <a:ahLst/>
              <a:cxnLst/>
              <a:rect l="l" t="t" r="r" b="b"/>
              <a:pathLst>
                <a:path w="2431" h="2700" extrusionOk="0">
                  <a:moveTo>
                    <a:pt x="2243" y="1"/>
                  </a:moveTo>
                  <a:lnTo>
                    <a:pt x="691" y="1067"/>
                  </a:lnTo>
                  <a:lnTo>
                    <a:pt x="380" y="2308"/>
                  </a:lnTo>
                  <a:lnTo>
                    <a:pt x="1" y="2700"/>
                  </a:lnTo>
                  <a:lnTo>
                    <a:pt x="192" y="2700"/>
                  </a:lnTo>
                  <a:lnTo>
                    <a:pt x="516" y="2350"/>
                  </a:lnTo>
                  <a:lnTo>
                    <a:pt x="824" y="1106"/>
                  </a:lnTo>
                  <a:lnTo>
                    <a:pt x="243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1450450" y="3080225"/>
              <a:ext cx="60475" cy="67500"/>
            </a:xfrm>
            <a:custGeom>
              <a:avLst/>
              <a:gdLst/>
              <a:ahLst/>
              <a:cxnLst/>
              <a:rect l="l" t="t" r="r" b="b"/>
              <a:pathLst>
                <a:path w="2419" h="2700" extrusionOk="0">
                  <a:moveTo>
                    <a:pt x="1" y="1"/>
                  </a:moveTo>
                  <a:lnTo>
                    <a:pt x="1608" y="1106"/>
                  </a:lnTo>
                  <a:lnTo>
                    <a:pt x="1903" y="2350"/>
                  </a:lnTo>
                  <a:lnTo>
                    <a:pt x="2227" y="2700"/>
                  </a:lnTo>
                  <a:lnTo>
                    <a:pt x="2418" y="2700"/>
                  </a:lnTo>
                  <a:lnTo>
                    <a:pt x="2039" y="2308"/>
                  </a:lnTo>
                  <a:lnTo>
                    <a:pt x="1741" y="1067"/>
                  </a:lnTo>
                  <a:lnTo>
                    <a:pt x="1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1450450" y="3081850"/>
              <a:ext cx="40225" cy="28050"/>
            </a:xfrm>
            <a:custGeom>
              <a:avLst/>
              <a:gdLst/>
              <a:ahLst/>
              <a:cxnLst/>
              <a:rect l="l" t="t" r="r" b="b"/>
              <a:pathLst>
                <a:path w="1609" h="1122" extrusionOk="0">
                  <a:moveTo>
                    <a:pt x="95" y="1"/>
                  </a:moveTo>
                  <a:lnTo>
                    <a:pt x="1" y="69"/>
                  </a:lnTo>
                  <a:lnTo>
                    <a:pt x="1514" y="1122"/>
                  </a:lnTo>
                  <a:lnTo>
                    <a:pt x="1608" y="1041"/>
                  </a:lnTo>
                  <a:lnTo>
                    <a:pt x="95" y="1"/>
                  </a:lnTo>
                  <a:close/>
                </a:path>
              </a:pathLst>
            </a:custGeom>
            <a:solidFill>
              <a:srgbClr val="878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1412950" y="3073425"/>
              <a:ext cx="2050" cy="1725"/>
            </a:xfrm>
            <a:custGeom>
              <a:avLst/>
              <a:gdLst/>
              <a:ahLst/>
              <a:cxnLst/>
              <a:rect l="l" t="t" r="r" b="b"/>
              <a:pathLst>
                <a:path w="82" h="69" extrusionOk="0">
                  <a:moveTo>
                    <a:pt x="1" y="1"/>
                  </a:moveTo>
                  <a:lnTo>
                    <a:pt x="1" y="69"/>
                  </a:lnTo>
                  <a:lnTo>
                    <a:pt x="82" y="69"/>
                  </a:lnTo>
                  <a:lnTo>
                    <a:pt x="1" y="1"/>
                  </a:lnTo>
                  <a:close/>
                </a:path>
              </a:pathLst>
            </a:custGeom>
            <a:solidFill>
              <a:srgbClr val="878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1384275" y="3072450"/>
              <a:ext cx="15900" cy="13150"/>
            </a:xfrm>
            <a:custGeom>
              <a:avLst/>
              <a:gdLst/>
              <a:ahLst/>
              <a:cxnLst/>
              <a:rect l="l" t="t" r="r" b="b"/>
              <a:pathLst>
                <a:path w="636" h="526" extrusionOk="0">
                  <a:moveTo>
                    <a:pt x="1" y="1"/>
                  </a:moveTo>
                  <a:lnTo>
                    <a:pt x="1" y="526"/>
                  </a:lnTo>
                  <a:lnTo>
                    <a:pt x="636" y="526"/>
                  </a:lnTo>
                  <a:lnTo>
                    <a:pt x="636"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1400150" y="3066700"/>
              <a:ext cx="12825" cy="18900"/>
            </a:xfrm>
            <a:custGeom>
              <a:avLst/>
              <a:gdLst/>
              <a:ahLst/>
              <a:cxnLst/>
              <a:rect l="l" t="t" r="r" b="b"/>
              <a:pathLst>
                <a:path w="513" h="756" extrusionOk="0">
                  <a:moveTo>
                    <a:pt x="257" y="1"/>
                  </a:moveTo>
                  <a:lnTo>
                    <a:pt x="1" y="231"/>
                  </a:lnTo>
                  <a:lnTo>
                    <a:pt x="1" y="756"/>
                  </a:lnTo>
                  <a:lnTo>
                    <a:pt x="338" y="542"/>
                  </a:lnTo>
                  <a:lnTo>
                    <a:pt x="513" y="542"/>
                  </a:lnTo>
                  <a:lnTo>
                    <a:pt x="513" y="231"/>
                  </a:lnTo>
                  <a:lnTo>
                    <a:pt x="257" y="1"/>
                  </a:lnTo>
                  <a:close/>
                </a:path>
              </a:pathLst>
            </a:custGeom>
            <a:solidFill>
              <a:srgbClr val="F77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1380225" y="3066700"/>
              <a:ext cx="26350" cy="7475"/>
            </a:xfrm>
            <a:custGeom>
              <a:avLst/>
              <a:gdLst/>
              <a:ahLst/>
              <a:cxnLst/>
              <a:rect l="l" t="t" r="r" b="b"/>
              <a:pathLst>
                <a:path w="1054" h="299" extrusionOk="0">
                  <a:moveTo>
                    <a:pt x="338" y="1"/>
                  </a:moveTo>
                  <a:lnTo>
                    <a:pt x="1" y="299"/>
                  </a:lnTo>
                  <a:lnTo>
                    <a:pt x="717" y="299"/>
                  </a:lnTo>
                  <a:lnTo>
                    <a:pt x="1054"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1380225" y="3074150"/>
              <a:ext cx="17925" cy="1000"/>
            </a:xfrm>
            <a:custGeom>
              <a:avLst/>
              <a:gdLst/>
              <a:ahLst/>
              <a:cxnLst/>
              <a:rect l="l" t="t" r="r" b="b"/>
              <a:pathLst>
                <a:path w="717" h="40" extrusionOk="0">
                  <a:moveTo>
                    <a:pt x="1" y="1"/>
                  </a:moveTo>
                  <a:lnTo>
                    <a:pt x="1" y="40"/>
                  </a:lnTo>
                  <a:lnTo>
                    <a:pt x="717" y="40"/>
                  </a:lnTo>
                  <a:lnTo>
                    <a:pt x="717" y="1"/>
                  </a:lnTo>
                  <a:close/>
                </a:path>
              </a:pathLst>
            </a:custGeom>
            <a:solidFill>
              <a:srgbClr val="EDE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1398125" y="3066700"/>
              <a:ext cx="8450" cy="8450"/>
            </a:xfrm>
            <a:custGeom>
              <a:avLst/>
              <a:gdLst/>
              <a:ahLst/>
              <a:cxnLst/>
              <a:rect l="l" t="t" r="r" b="b"/>
              <a:pathLst>
                <a:path w="338" h="338" extrusionOk="0">
                  <a:moveTo>
                    <a:pt x="338" y="1"/>
                  </a:moveTo>
                  <a:lnTo>
                    <a:pt x="1" y="299"/>
                  </a:lnTo>
                  <a:lnTo>
                    <a:pt x="1" y="338"/>
                  </a:lnTo>
                  <a:lnTo>
                    <a:pt x="338" y="40"/>
                  </a:lnTo>
                  <a:lnTo>
                    <a:pt x="338" y="1"/>
                  </a:lnTo>
                  <a:close/>
                </a:path>
              </a:pathLst>
            </a:custGeom>
            <a:solidFill>
              <a:srgbClr val="A8A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1406550" y="3066700"/>
              <a:ext cx="8450" cy="8450"/>
            </a:xfrm>
            <a:custGeom>
              <a:avLst/>
              <a:gdLst/>
              <a:ahLst/>
              <a:cxnLst/>
              <a:rect l="l" t="t" r="r" b="b"/>
              <a:pathLst>
                <a:path w="338" h="338" extrusionOk="0">
                  <a:moveTo>
                    <a:pt x="1" y="1"/>
                  </a:moveTo>
                  <a:lnTo>
                    <a:pt x="1" y="40"/>
                  </a:lnTo>
                  <a:lnTo>
                    <a:pt x="338" y="338"/>
                  </a:lnTo>
                  <a:lnTo>
                    <a:pt x="338" y="299"/>
                  </a:lnTo>
                  <a:lnTo>
                    <a:pt x="1" y="1"/>
                  </a:lnTo>
                  <a:close/>
                </a:path>
              </a:pathLst>
            </a:custGeom>
            <a:solidFill>
              <a:srgbClr val="A8A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1431175" y="3150700"/>
              <a:ext cx="35825" cy="40525"/>
            </a:xfrm>
            <a:custGeom>
              <a:avLst/>
              <a:gdLst/>
              <a:ahLst/>
              <a:cxnLst/>
              <a:rect l="l" t="t" r="r" b="b"/>
              <a:pathLst>
                <a:path w="1433" h="1621" extrusionOk="0">
                  <a:moveTo>
                    <a:pt x="1" y="1"/>
                  </a:moveTo>
                  <a:lnTo>
                    <a:pt x="1" y="1621"/>
                  </a:lnTo>
                  <a:lnTo>
                    <a:pt x="1433" y="1621"/>
                  </a:lnTo>
                  <a:lnTo>
                    <a:pt x="1433"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1429900" y="3151750"/>
              <a:ext cx="2350" cy="39475"/>
            </a:xfrm>
            <a:custGeom>
              <a:avLst/>
              <a:gdLst/>
              <a:ahLst/>
              <a:cxnLst/>
              <a:rect l="l" t="t" r="r" b="b"/>
              <a:pathLst>
                <a:path w="94" h="1579" extrusionOk="0">
                  <a:moveTo>
                    <a:pt x="0" y="1"/>
                  </a:moveTo>
                  <a:lnTo>
                    <a:pt x="0" y="1579"/>
                  </a:lnTo>
                  <a:lnTo>
                    <a:pt x="94" y="1579"/>
                  </a:lnTo>
                  <a:lnTo>
                    <a:pt x="94"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1463575" y="3151750"/>
              <a:ext cx="2475" cy="39475"/>
            </a:xfrm>
            <a:custGeom>
              <a:avLst/>
              <a:gdLst/>
              <a:ahLst/>
              <a:cxnLst/>
              <a:rect l="l" t="t" r="r" b="b"/>
              <a:pathLst>
                <a:path w="99" h="1579" extrusionOk="0">
                  <a:moveTo>
                    <a:pt x="1" y="1"/>
                  </a:moveTo>
                  <a:lnTo>
                    <a:pt x="1" y="1579"/>
                  </a:lnTo>
                  <a:lnTo>
                    <a:pt x="98" y="1579"/>
                  </a:lnTo>
                  <a:lnTo>
                    <a:pt x="98"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1446725" y="3151750"/>
              <a:ext cx="2375" cy="39475"/>
            </a:xfrm>
            <a:custGeom>
              <a:avLst/>
              <a:gdLst/>
              <a:ahLst/>
              <a:cxnLst/>
              <a:rect l="l" t="t" r="r" b="b"/>
              <a:pathLst>
                <a:path w="95" h="1579" extrusionOk="0">
                  <a:moveTo>
                    <a:pt x="1" y="1"/>
                  </a:moveTo>
                  <a:lnTo>
                    <a:pt x="1" y="1579"/>
                  </a:lnTo>
                  <a:lnTo>
                    <a:pt x="95" y="1579"/>
                  </a:lnTo>
                  <a:lnTo>
                    <a:pt x="9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1429900" y="3151750"/>
              <a:ext cx="36150" cy="2375"/>
            </a:xfrm>
            <a:custGeom>
              <a:avLst/>
              <a:gdLst/>
              <a:ahLst/>
              <a:cxnLst/>
              <a:rect l="l" t="t" r="r" b="b"/>
              <a:pathLst>
                <a:path w="1446" h="95" extrusionOk="0">
                  <a:moveTo>
                    <a:pt x="0" y="1"/>
                  </a:moveTo>
                  <a:lnTo>
                    <a:pt x="0" y="95"/>
                  </a:lnTo>
                  <a:lnTo>
                    <a:pt x="1445" y="95"/>
                  </a:lnTo>
                  <a:lnTo>
                    <a:pt x="144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1429900" y="3170950"/>
              <a:ext cx="36150" cy="2450"/>
            </a:xfrm>
            <a:custGeom>
              <a:avLst/>
              <a:gdLst/>
              <a:ahLst/>
              <a:cxnLst/>
              <a:rect l="l" t="t" r="r" b="b"/>
              <a:pathLst>
                <a:path w="1446" h="98" extrusionOk="0">
                  <a:moveTo>
                    <a:pt x="0" y="1"/>
                  </a:moveTo>
                  <a:lnTo>
                    <a:pt x="0" y="98"/>
                  </a:lnTo>
                  <a:lnTo>
                    <a:pt x="1445" y="98"/>
                  </a:lnTo>
                  <a:lnTo>
                    <a:pt x="144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1446725" y="3151750"/>
              <a:ext cx="19325" cy="20600"/>
            </a:xfrm>
            <a:custGeom>
              <a:avLst/>
              <a:gdLst/>
              <a:ahLst/>
              <a:cxnLst/>
              <a:rect l="l" t="t" r="r" b="b"/>
              <a:pathLst>
                <a:path w="773" h="824" extrusionOk="0">
                  <a:moveTo>
                    <a:pt x="675" y="1"/>
                  </a:moveTo>
                  <a:lnTo>
                    <a:pt x="1" y="824"/>
                  </a:lnTo>
                  <a:lnTo>
                    <a:pt x="95" y="824"/>
                  </a:lnTo>
                  <a:lnTo>
                    <a:pt x="772"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1429900" y="3151750"/>
              <a:ext cx="19200" cy="20600"/>
            </a:xfrm>
            <a:custGeom>
              <a:avLst/>
              <a:gdLst/>
              <a:ahLst/>
              <a:cxnLst/>
              <a:rect l="l" t="t" r="r" b="b"/>
              <a:pathLst>
                <a:path w="768" h="824" extrusionOk="0">
                  <a:moveTo>
                    <a:pt x="0" y="1"/>
                  </a:moveTo>
                  <a:lnTo>
                    <a:pt x="674" y="824"/>
                  </a:lnTo>
                  <a:lnTo>
                    <a:pt x="768" y="824"/>
                  </a:lnTo>
                  <a:lnTo>
                    <a:pt x="94"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1446725" y="3172325"/>
              <a:ext cx="18250" cy="18900"/>
            </a:xfrm>
            <a:custGeom>
              <a:avLst/>
              <a:gdLst/>
              <a:ahLst/>
              <a:cxnLst/>
              <a:rect l="l" t="t" r="r" b="b"/>
              <a:pathLst>
                <a:path w="730" h="756" extrusionOk="0">
                  <a:moveTo>
                    <a:pt x="1" y="1"/>
                  </a:moveTo>
                  <a:lnTo>
                    <a:pt x="636" y="756"/>
                  </a:lnTo>
                  <a:lnTo>
                    <a:pt x="730" y="756"/>
                  </a:lnTo>
                  <a:lnTo>
                    <a:pt x="9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1430850" y="3172325"/>
              <a:ext cx="18250" cy="18900"/>
            </a:xfrm>
            <a:custGeom>
              <a:avLst/>
              <a:gdLst/>
              <a:ahLst/>
              <a:cxnLst/>
              <a:rect l="l" t="t" r="r" b="b"/>
              <a:pathLst>
                <a:path w="730" h="756" extrusionOk="0">
                  <a:moveTo>
                    <a:pt x="636" y="1"/>
                  </a:moveTo>
                  <a:lnTo>
                    <a:pt x="1" y="756"/>
                  </a:lnTo>
                  <a:lnTo>
                    <a:pt x="95" y="756"/>
                  </a:lnTo>
                  <a:lnTo>
                    <a:pt x="730"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1431175" y="3150700"/>
              <a:ext cx="2475" cy="40525"/>
            </a:xfrm>
            <a:custGeom>
              <a:avLst/>
              <a:gdLst/>
              <a:ahLst/>
              <a:cxnLst/>
              <a:rect l="l" t="t" r="r" b="b"/>
              <a:pathLst>
                <a:path w="99" h="1621" extrusionOk="0">
                  <a:moveTo>
                    <a:pt x="1" y="1"/>
                  </a:moveTo>
                  <a:lnTo>
                    <a:pt x="1" y="1621"/>
                  </a:lnTo>
                  <a:lnTo>
                    <a:pt x="98" y="1621"/>
                  </a:lnTo>
                  <a:lnTo>
                    <a:pt x="98"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1464625" y="3150700"/>
              <a:ext cx="2375" cy="40525"/>
            </a:xfrm>
            <a:custGeom>
              <a:avLst/>
              <a:gdLst/>
              <a:ahLst/>
              <a:cxnLst/>
              <a:rect l="l" t="t" r="r" b="b"/>
              <a:pathLst>
                <a:path w="95" h="1621" extrusionOk="0">
                  <a:moveTo>
                    <a:pt x="1" y="1"/>
                  </a:moveTo>
                  <a:lnTo>
                    <a:pt x="1" y="1621"/>
                  </a:lnTo>
                  <a:lnTo>
                    <a:pt x="95" y="1621"/>
                  </a:lnTo>
                  <a:lnTo>
                    <a:pt x="9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1448125" y="3150700"/>
              <a:ext cx="2050" cy="40525"/>
            </a:xfrm>
            <a:custGeom>
              <a:avLst/>
              <a:gdLst/>
              <a:ahLst/>
              <a:cxnLst/>
              <a:rect l="l" t="t" r="r" b="b"/>
              <a:pathLst>
                <a:path w="82" h="1621" extrusionOk="0">
                  <a:moveTo>
                    <a:pt x="0" y="1"/>
                  </a:moveTo>
                  <a:lnTo>
                    <a:pt x="0" y="1621"/>
                  </a:lnTo>
                  <a:lnTo>
                    <a:pt x="81" y="1621"/>
                  </a:lnTo>
                  <a:lnTo>
                    <a:pt x="81"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1431175" y="3150700"/>
              <a:ext cx="35825" cy="2450"/>
            </a:xfrm>
            <a:custGeom>
              <a:avLst/>
              <a:gdLst/>
              <a:ahLst/>
              <a:cxnLst/>
              <a:rect l="l" t="t" r="r" b="b"/>
              <a:pathLst>
                <a:path w="1433" h="98" extrusionOk="0">
                  <a:moveTo>
                    <a:pt x="1" y="1"/>
                  </a:moveTo>
                  <a:lnTo>
                    <a:pt x="1" y="98"/>
                  </a:lnTo>
                  <a:lnTo>
                    <a:pt x="1433" y="98"/>
                  </a:lnTo>
                  <a:lnTo>
                    <a:pt x="1433"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1431175" y="3169975"/>
              <a:ext cx="35825" cy="2375"/>
            </a:xfrm>
            <a:custGeom>
              <a:avLst/>
              <a:gdLst/>
              <a:ahLst/>
              <a:cxnLst/>
              <a:rect l="l" t="t" r="r" b="b"/>
              <a:pathLst>
                <a:path w="1433" h="95" extrusionOk="0">
                  <a:moveTo>
                    <a:pt x="1" y="1"/>
                  </a:moveTo>
                  <a:lnTo>
                    <a:pt x="1" y="95"/>
                  </a:lnTo>
                  <a:lnTo>
                    <a:pt x="1433" y="95"/>
                  </a:lnTo>
                  <a:lnTo>
                    <a:pt x="1433"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1448125" y="3150700"/>
              <a:ext cx="18875" cy="20275"/>
            </a:xfrm>
            <a:custGeom>
              <a:avLst/>
              <a:gdLst/>
              <a:ahLst/>
              <a:cxnLst/>
              <a:rect l="l" t="t" r="r" b="b"/>
              <a:pathLst>
                <a:path w="755" h="811" extrusionOk="0">
                  <a:moveTo>
                    <a:pt x="661" y="1"/>
                  </a:moveTo>
                  <a:lnTo>
                    <a:pt x="0" y="811"/>
                  </a:lnTo>
                  <a:lnTo>
                    <a:pt x="81" y="811"/>
                  </a:lnTo>
                  <a:lnTo>
                    <a:pt x="75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1431175" y="3150700"/>
              <a:ext cx="19000" cy="20275"/>
            </a:xfrm>
            <a:custGeom>
              <a:avLst/>
              <a:gdLst/>
              <a:ahLst/>
              <a:cxnLst/>
              <a:rect l="l" t="t" r="r" b="b"/>
              <a:pathLst>
                <a:path w="760" h="811" extrusionOk="0">
                  <a:moveTo>
                    <a:pt x="1" y="1"/>
                  </a:moveTo>
                  <a:lnTo>
                    <a:pt x="678" y="811"/>
                  </a:lnTo>
                  <a:lnTo>
                    <a:pt x="759" y="811"/>
                  </a:lnTo>
                  <a:lnTo>
                    <a:pt x="98"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1448125" y="3170950"/>
              <a:ext cx="18875" cy="20275"/>
            </a:xfrm>
            <a:custGeom>
              <a:avLst/>
              <a:gdLst/>
              <a:ahLst/>
              <a:cxnLst/>
              <a:rect l="l" t="t" r="r" b="b"/>
              <a:pathLst>
                <a:path w="755" h="811" extrusionOk="0">
                  <a:moveTo>
                    <a:pt x="0" y="1"/>
                  </a:moveTo>
                  <a:lnTo>
                    <a:pt x="661" y="811"/>
                  </a:lnTo>
                  <a:lnTo>
                    <a:pt x="755" y="811"/>
                  </a:lnTo>
                  <a:lnTo>
                    <a:pt x="81"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1431175" y="3170950"/>
              <a:ext cx="19000" cy="20275"/>
            </a:xfrm>
            <a:custGeom>
              <a:avLst/>
              <a:gdLst/>
              <a:ahLst/>
              <a:cxnLst/>
              <a:rect l="l" t="t" r="r" b="b"/>
              <a:pathLst>
                <a:path w="760" h="811" extrusionOk="0">
                  <a:moveTo>
                    <a:pt x="678" y="1"/>
                  </a:moveTo>
                  <a:lnTo>
                    <a:pt x="1" y="811"/>
                  </a:lnTo>
                  <a:lnTo>
                    <a:pt x="98" y="811"/>
                  </a:lnTo>
                  <a:lnTo>
                    <a:pt x="759"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1438300" y="3111575"/>
              <a:ext cx="21675" cy="24000"/>
            </a:xfrm>
            <a:custGeom>
              <a:avLst/>
              <a:gdLst/>
              <a:ahLst/>
              <a:cxnLst/>
              <a:rect l="l" t="t" r="r" b="b"/>
              <a:pathLst>
                <a:path w="867" h="960" extrusionOk="0">
                  <a:moveTo>
                    <a:pt x="1" y="1"/>
                  </a:moveTo>
                  <a:lnTo>
                    <a:pt x="1" y="960"/>
                  </a:lnTo>
                  <a:lnTo>
                    <a:pt x="866" y="960"/>
                  </a:lnTo>
                  <a:lnTo>
                    <a:pt x="866"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1437250" y="3134175"/>
              <a:ext cx="21650" cy="2050"/>
            </a:xfrm>
            <a:custGeom>
              <a:avLst/>
              <a:gdLst/>
              <a:ahLst/>
              <a:cxnLst/>
              <a:rect l="l" t="t" r="r" b="b"/>
              <a:pathLst>
                <a:path w="866" h="82" extrusionOk="0">
                  <a:moveTo>
                    <a:pt x="1" y="1"/>
                  </a:moveTo>
                  <a:lnTo>
                    <a:pt x="1" y="82"/>
                  </a:lnTo>
                  <a:lnTo>
                    <a:pt x="866" y="82"/>
                  </a:lnTo>
                  <a:lnTo>
                    <a:pt x="866"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1437250" y="3112625"/>
              <a:ext cx="21650" cy="2375"/>
            </a:xfrm>
            <a:custGeom>
              <a:avLst/>
              <a:gdLst/>
              <a:ahLst/>
              <a:cxnLst/>
              <a:rect l="l" t="t" r="r" b="b"/>
              <a:pathLst>
                <a:path w="866" h="95" extrusionOk="0">
                  <a:moveTo>
                    <a:pt x="1" y="1"/>
                  </a:moveTo>
                  <a:lnTo>
                    <a:pt x="1" y="95"/>
                  </a:lnTo>
                  <a:lnTo>
                    <a:pt x="866" y="95"/>
                  </a:lnTo>
                  <a:lnTo>
                    <a:pt x="866"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1437250" y="3112625"/>
              <a:ext cx="2475" cy="23600"/>
            </a:xfrm>
            <a:custGeom>
              <a:avLst/>
              <a:gdLst/>
              <a:ahLst/>
              <a:cxnLst/>
              <a:rect l="l" t="t" r="r" b="b"/>
              <a:pathLst>
                <a:path w="99" h="944" extrusionOk="0">
                  <a:moveTo>
                    <a:pt x="1" y="1"/>
                  </a:moveTo>
                  <a:lnTo>
                    <a:pt x="1" y="944"/>
                  </a:lnTo>
                  <a:lnTo>
                    <a:pt x="98" y="944"/>
                  </a:lnTo>
                  <a:lnTo>
                    <a:pt x="98"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1456525" y="3112625"/>
              <a:ext cx="2375" cy="23600"/>
            </a:xfrm>
            <a:custGeom>
              <a:avLst/>
              <a:gdLst/>
              <a:ahLst/>
              <a:cxnLst/>
              <a:rect l="l" t="t" r="r" b="b"/>
              <a:pathLst>
                <a:path w="95" h="944" extrusionOk="0">
                  <a:moveTo>
                    <a:pt x="1" y="1"/>
                  </a:moveTo>
                  <a:lnTo>
                    <a:pt x="1" y="944"/>
                  </a:lnTo>
                  <a:lnTo>
                    <a:pt x="95" y="944"/>
                  </a:lnTo>
                  <a:lnTo>
                    <a:pt x="9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1439700" y="3112625"/>
              <a:ext cx="16850" cy="23600"/>
            </a:xfrm>
            <a:custGeom>
              <a:avLst/>
              <a:gdLst/>
              <a:ahLst/>
              <a:cxnLst/>
              <a:rect l="l" t="t" r="r" b="b"/>
              <a:pathLst>
                <a:path w="674" h="944" extrusionOk="0">
                  <a:moveTo>
                    <a:pt x="0" y="1"/>
                  </a:moveTo>
                  <a:lnTo>
                    <a:pt x="0" y="95"/>
                  </a:lnTo>
                  <a:lnTo>
                    <a:pt x="674" y="944"/>
                  </a:lnTo>
                  <a:lnTo>
                    <a:pt x="674" y="863"/>
                  </a:lnTo>
                  <a:lnTo>
                    <a:pt x="0"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1439700" y="3112625"/>
              <a:ext cx="16850" cy="23600"/>
            </a:xfrm>
            <a:custGeom>
              <a:avLst/>
              <a:gdLst/>
              <a:ahLst/>
              <a:cxnLst/>
              <a:rect l="l" t="t" r="r" b="b"/>
              <a:pathLst>
                <a:path w="674" h="944" extrusionOk="0">
                  <a:moveTo>
                    <a:pt x="674" y="1"/>
                  </a:moveTo>
                  <a:lnTo>
                    <a:pt x="0" y="863"/>
                  </a:lnTo>
                  <a:lnTo>
                    <a:pt x="0" y="944"/>
                  </a:lnTo>
                  <a:lnTo>
                    <a:pt x="674" y="95"/>
                  </a:lnTo>
                  <a:lnTo>
                    <a:pt x="674"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1438300" y="3133200"/>
              <a:ext cx="21675" cy="2375"/>
            </a:xfrm>
            <a:custGeom>
              <a:avLst/>
              <a:gdLst/>
              <a:ahLst/>
              <a:cxnLst/>
              <a:rect l="l" t="t" r="r" b="b"/>
              <a:pathLst>
                <a:path w="867" h="95" extrusionOk="0">
                  <a:moveTo>
                    <a:pt x="1" y="1"/>
                  </a:moveTo>
                  <a:lnTo>
                    <a:pt x="1" y="95"/>
                  </a:lnTo>
                  <a:lnTo>
                    <a:pt x="866" y="95"/>
                  </a:lnTo>
                  <a:lnTo>
                    <a:pt x="866"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1438300" y="3111575"/>
              <a:ext cx="21675" cy="2375"/>
            </a:xfrm>
            <a:custGeom>
              <a:avLst/>
              <a:gdLst/>
              <a:ahLst/>
              <a:cxnLst/>
              <a:rect l="l" t="t" r="r" b="b"/>
              <a:pathLst>
                <a:path w="867" h="95" extrusionOk="0">
                  <a:moveTo>
                    <a:pt x="1" y="1"/>
                  </a:moveTo>
                  <a:lnTo>
                    <a:pt x="1" y="95"/>
                  </a:lnTo>
                  <a:lnTo>
                    <a:pt x="866" y="95"/>
                  </a:lnTo>
                  <a:lnTo>
                    <a:pt x="866"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1438300" y="3111575"/>
              <a:ext cx="2375" cy="24000"/>
            </a:xfrm>
            <a:custGeom>
              <a:avLst/>
              <a:gdLst/>
              <a:ahLst/>
              <a:cxnLst/>
              <a:rect l="l" t="t" r="r" b="b"/>
              <a:pathLst>
                <a:path w="95" h="960" extrusionOk="0">
                  <a:moveTo>
                    <a:pt x="1" y="1"/>
                  </a:moveTo>
                  <a:lnTo>
                    <a:pt x="1" y="960"/>
                  </a:lnTo>
                  <a:lnTo>
                    <a:pt x="95" y="960"/>
                  </a:lnTo>
                  <a:lnTo>
                    <a:pt x="9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1457500" y="3111575"/>
              <a:ext cx="2475" cy="24000"/>
            </a:xfrm>
            <a:custGeom>
              <a:avLst/>
              <a:gdLst/>
              <a:ahLst/>
              <a:cxnLst/>
              <a:rect l="l" t="t" r="r" b="b"/>
              <a:pathLst>
                <a:path w="99" h="960" extrusionOk="0">
                  <a:moveTo>
                    <a:pt x="1" y="1"/>
                  </a:moveTo>
                  <a:lnTo>
                    <a:pt x="1" y="960"/>
                  </a:lnTo>
                  <a:lnTo>
                    <a:pt x="98" y="960"/>
                  </a:lnTo>
                  <a:lnTo>
                    <a:pt x="98"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1440650" y="3111575"/>
              <a:ext cx="16875" cy="24000"/>
            </a:xfrm>
            <a:custGeom>
              <a:avLst/>
              <a:gdLst/>
              <a:ahLst/>
              <a:cxnLst/>
              <a:rect l="l" t="t" r="r" b="b"/>
              <a:pathLst>
                <a:path w="675" h="960" extrusionOk="0">
                  <a:moveTo>
                    <a:pt x="1" y="1"/>
                  </a:moveTo>
                  <a:lnTo>
                    <a:pt x="1" y="95"/>
                  </a:lnTo>
                  <a:lnTo>
                    <a:pt x="675" y="960"/>
                  </a:lnTo>
                  <a:lnTo>
                    <a:pt x="675" y="866"/>
                  </a:lnTo>
                  <a:lnTo>
                    <a:pt x="1"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1440650" y="3111575"/>
              <a:ext cx="16875" cy="24000"/>
            </a:xfrm>
            <a:custGeom>
              <a:avLst/>
              <a:gdLst/>
              <a:ahLst/>
              <a:cxnLst/>
              <a:rect l="l" t="t" r="r" b="b"/>
              <a:pathLst>
                <a:path w="675" h="960" extrusionOk="0">
                  <a:moveTo>
                    <a:pt x="675" y="1"/>
                  </a:moveTo>
                  <a:lnTo>
                    <a:pt x="1" y="866"/>
                  </a:lnTo>
                  <a:lnTo>
                    <a:pt x="1" y="960"/>
                  </a:lnTo>
                  <a:lnTo>
                    <a:pt x="675" y="95"/>
                  </a:lnTo>
                  <a:lnTo>
                    <a:pt x="67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1347825" y="3161875"/>
              <a:ext cx="14525" cy="15175"/>
            </a:xfrm>
            <a:custGeom>
              <a:avLst/>
              <a:gdLst/>
              <a:ahLst/>
              <a:cxnLst/>
              <a:rect l="l" t="t" r="r" b="b"/>
              <a:pathLst>
                <a:path w="581" h="607" extrusionOk="0">
                  <a:moveTo>
                    <a:pt x="1" y="1"/>
                  </a:moveTo>
                  <a:lnTo>
                    <a:pt x="1" y="607"/>
                  </a:lnTo>
                  <a:lnTo>
                    <a:pt x="581" y="607"/>
                  </a:lnTo>
                  <a:lnTo>
                    <a:pt x="581" y="1"/>
                  </a:lnTo>
                  <a:close/>
                </a:path>
              </a:pathLst>
            </a:custGeom>
            <a:solidFill>
              <a:srgbClr val="9C4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1347175" y="3176050"/>
              <a:ext cx="14525" cy="1725"/>
            </a:xfrm>
            <a:custGeom>
              <a:avLst/>
              <a:gdLst/>
              <a:ahLst/>
              <a:cxnLst/>
              <a:rect l="l" t="t" r="r" b="b"/>
              <a:pathLst>
                <a:path w="581" h="69" extrusionOk="0">
                  <a:moveTo>
                    <a:pt x="1" y="1"/>
                  </a:moveTo>
                  <a:lnTo>
                    <a:pt x="1" y="69"/>
                  </a:lnTo>
                  <a:lnTo>
                    <a:pt x="581" y="69"/>
                  </a:lnTo>
                  <a:lnTo>
                    <a:pt x="581"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1347175" y="3162525"/>
              <a:ext cx="14525" cy="2050"/>
            </a:xfrm>
            <a:custGeom>
              <a:avLst/>
              <a:gdLst/>
              <a:ahLst/>
              <a:cxnLst/>
              <a:rect l="l" t="t" r="r" b="b"/>
              <a:pathLst>
                <a:path w="581" h="82" extrusionOk="0">
                  <a:moveTo>
                    <a:pt x="1" y="1"/>
                  </a:moveTo>
                  <a:lnTo>
                    <a:pt x="1" y="82"/>
                  </a:lnTo>
                  <a:lnTo>
                    <a:pt x="581" y="82"/>
                  </a:lnTo>
                  <a:lnTo>
                    <a:pt x="581"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1347175" y="3162525"/>
              <a:ext cx="1750" cy="15250"/>
            </a:xfrm>
            <a:custGeom>
              <a:avLst/>
              <a:gdLst/>
              <a:ahLst/>
              <a:cxnLst/>
              <a:rect l="l" t="t" r="r" b="b"/>
              <a:pathLst>
                <a:path w="70" h="610" extrusionOk="0">
                  <a:moveTo>
                    <a:pt x="1" y="1"/>
                  </a:moveTo>
                  <a:lnTo>
                    <a:pt x="1" y="610"/>
                  </a:lnTo>
                  <a:lnTo>
                    <a:pt x="69" y="610"/>
                  </a:lnTo>
                  <a:lnTo>
                    <a:pt x="69"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1359975" y="3163575"/>
              <a:ext cx="1725" cy="14200"/>
            </a:xfrm>
            <a:custGeom>
              <a:avLst/>
              <a:gdLst/>
              <a:ahLst/>
              <a:cxnLst/>
              <a:rect l="l" t="t" r="r" b="b"/>
              <a:pathLst>
                <a:path w="69" h="568" extrusionOk="0">
                  <a:moveTo>
                    <a:pt x="1" y="1"/>
                  </a:moveTo>
                  <a:lnTo>
                    <a:pt x="1" y="568"/>
                  </a:lnTo>
                  <a:lnTo>
                    <a:pt x="69" y="568"/>
                  </a:lnTo>
                  <a:lnTo>
                    <a:pt x="69"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1347825" y="3175400"/>
              <a:ext cx="14525" cy="1650"/>
            </a:xfrm>
            <a:custGeom>
              <a:avLst/>
              <a:gdLst/>
              <a:ahLst/>
              <a:cxnLst/>
              <a:rect l="l" t="t" r="r" b="b"/>
              <a:pathLst>
                <a:path w="581" h="66" extrusionOk="0">
                  <a:moveTo>
                    <a:pt x="1" y="1"/>
                  </a:moveTo>
                  <a:lnTo>
                    <a:pt x="1" y="66"/>
                  </a:lnTo>
                  <a:lnTo>
                    <a:pt x="581" y="66"/>
                  </a:lnTo>
                  <a:lnTo>
                    <a:pt x="581"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1347825" y="3161875"/>
              <a:ext cx="14525" cy="1725"/>
            </a:xfrm>
            <a:custGeom>
              <a:avLst/>
              <a:gdLst/>
              <a:ahLst/>
              <a:cxnLst/>
              <a:rect l="l" t="t" r="r" b="b"/>
              <a:pathLst>
                <a:path w="581" h="69" extrusionOk="0">
                  <a:moveTo>
                    <a:pt x="1" y="1"/>
                  </a:moveTo>
                  <a:lnTo>
                    <a:pt x="1" y="69"/>
                  </a:lnTo>
                  <a:lnTo>
                    <a:pt x="581" y="69"/>
                  </a:lnTo>
                  <a:lnTo>
                    <a:pt x="581"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1347825" y="3161875"/>
              <a:ext cx="1725" cy="15175"/>
            </a:xfrm>
            <a:custGeom>
              <a:avLst/>
              <a:gdLst/>
              <a:ahLst/>
              <a:cxnLst/>
              <a:rect l="l" t="t" r="r" b="b"/>
              <a:pathLst>
                <a:path w="69" h="607" extrusionOk="0">
                  <a:moveTo>
                    <a:pt x="1" y="1"/>
                  </a:moveTo>
                  <a:lnTo>
                    <a:pt x="1" y="607"/>
                  </a:lnTo>
                  <a:lnTo>
                    <a:pt x="69" y="607"/>
                  </a:lnTo>
                  <a:lnTo>
                    <a:pt x="69"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1360725" y="3161875"/>
              <a:ext cx="1625" cy="15175"/>
            </a:xfrm>
            <a:custGeom>
              <a:avLst/>
              <a:gdLst/>
              <a:ahLst/>
              <a:cxnLst/>
              <a:rect l="l" t="t" r="r" b="b"/>
              <a:pathLst>
                <a:path w="65" h="607" extrusionOk="0">
                  <a:moveTo>
                    <a:pt x="0" y="1"/>
                  </a:moveTo>
                  <a:lnTo>
                    <a:pt x="0" y="607"/>
                  </a:lnTo>
                  <a:lnTo>
                    <a:pt x="65" y="607"/>
                  </a:lnTo>
                  <a:lnTo>
                    <a:pt x="6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1360725" y="3161875"/>
              <a:ext cx="14525" cy="15175"/>
            </a:xfrm>
            <a:custGeom>
              <a:avLst/>
              <a:gdLst/>
              <a:ahLst/>
              <a:cxnLst/>
              <a:rect l="l" t="t" r="r" b="b"/>
              <a:pathLst>
                <a:path w="581" h="607" extrusionOk="0">
                  <a:moveTo>
                    <a:pt x="0" y="1"/>
                  </a:moveTo>
                  <a:lnTo>
                    <a:pt x="0" y="607"/>
                  </a:lnTo>
                  <a:lnTo>
                    <a:pt x="580" y="607"/>
                  </a:lnTo>
                  <a:lnTo>
                    <a:pt x="580" y="1"/>
                  </a:lnTo>
                  <a:close/>
                </a:path>
              </a:pathLst>
            </a:custGeom>
            <a:solidFill>
              <a:srgbClr val="9C4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1360725" y="3176050"/>
              <a:ext cx="13775" cy="1725"/>
            </a:xfrm>
            <a:custGeom>
              <a:avLst/>
              <a:gdLst/>
              <a:ahLst/>
              <a:cxnLst/>
              <a:rect l="l" t="t" r="r" b="b"/>
              <a:pathLst>
                <a:path w="551" h="69" extrusionOk="0">
                  <a:moveTo>
                    <a:pt x="0" y="1"/>
                  </a:moveTo>
                  <a:lnTo>
                    <a:pt x="0" y="69"/>
                  </a:lnTo>
                  <a:lnTo>
                    <a:pt x="551" y="69"/>
                  </a:lnTo>
                  <a:lnTo>
                    <a:pt x="551"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1360725" y="3162525"/>
              <a:ext cx="13775" cy="2050"/>
            </a:xfrm>
            <a:custGeom>
              <a:avLst/>
              <a:gdLst/>
              <a:ahLst/>
              <a:cxnLst/>
              <a:rect l="l" t="t" r="r" b="b"/>
              <a:pathLst>
                <a:path w="551" h="82" extrusionOk="0">
                  <a:moveTo>
                    <a:pt x="0" y="1"/>
                  </a:moveTo>
                  <a:lnTo>
                    <a:pt x="0" y="82"/>
                  </a:lnTo>
                  <a:lnTo>
                    <a:pt x="551" y="82"/>
                  </a:lnTo>
                  <a:lnTo>
                    <a:pt x="551"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1372875" y="3162525"/>
              <a:ext cx="1625" cy="15250"/>
            </a:xfrm>
            <a:custGeom>
              <a:avLst/>
              <a:gdLst/>
              <a:ahLst/>
              <a:cxnLst/>
              <a:rect l="l" t="t" r="r" b="b"/>
              <a:pathLst>
                <a:path w="65" h="610" extrusionOk="0">
                  <a:moveTo>
                    <a:pt x="0" y="1"/>
                  </a:moveTo>
                  <a:lnTo>
                    <a:pt x="0" y="610"/>
                  </a:lnTo>
                  <a:lnTo>
                    <a:pt x="65" y="610"/>
                  </a:lnTo>
                  <a:lnTo>
                    <a:pt x="6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1360725" y="3175400"/>
              <a:ext cx="14525" cy="1650"/>
            </a:xfrm>
            <a:custGeom>
              <a:avLst/>
              <a:gdLst/>
              <a:ahLst/>
              <a:cxnLst/>
              <a:rect l="l" t="t" r="r" b="b"/>
              <a:pathLst>
                <a:path w="581" h="66" extrusionOk="0">
                  <a:moveTo>
                    <a:pt x="0" y="1"/>
                  </a:moveTo>
                  <a:lnTo>
                    <a:pt x="0" y="66"/>
                  </a:lnTo>
                  <a:lnTo>
                    <a:pt x="580" y="66"/>
                  </a:lnTo>
                  <a:lnTo>
                    <a:pt x="580"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1360725" y="3161875"/>
              <a:ext cx="14525" cy="1725"/>
            </a:xfrm>
            <a:custGeom>
              <a:avLst/>
              <a:gdLst/>
              <a:ahLst/>
              <a:cxnLst/>
              <a:rect l="l" t="t" r="r" b="b"/>
              <a:pathLst>
                <a:path w="581" h="69" extrusionOk="0">
                  <a:moveTo>
                    <a:pt x="0" y="1"/>
                  </a:moveTo>
                  <a:lnTo>
                    <a:pt x="0" y="69"/>
                  </a:lnTo>
                  <a:lnTo>
                    <a:pt x="580" y="69"/>
                  </a:lnTo>
                  <a:lnTo>
                    <a:pt x="580"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1360725" y="3161875"/>
              <a:ext cx="1625" cy="15175"/>
            </a:xfrm>
            <a:custGeom>
              <a:avLst/>
              <a:gdLst/>
              <a:ahLst/>
              <a:cxnLst/>
              <a:rect l="l" t="t" r="r" b="b"/>
              <a:pathLst>
                <a:path w="65" h="607" extrusionOk="0">
                  <a:moveTo>
                    <a:pt x="0" y="1"/>
                  </a:moveTo>
                  <a:lnTo>
                    <a:pt x="0" y="607"/>
                  </a:lnTo>
                  <a:lnTo>
                    <a:pt x="65" y="607"/>
                  </a:lnTo>
                  <a:lnTo>
                    <a:pt x="6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1373500" y="3161875"/>
              <a:ext cx="1750" cy="15175"/>
            </a:xfrm>
            <a:custGeom>
              <a:avLst/>
              <a:gdLst/>
              <a:ahLst/>
              <a:cxnLst/>
              <a:rect l="l" t="t" r="r" b="b"/>
              <a:pathLst>
                <a:path w="70" h="607" extrusionOk="0">
                  <a:moveTo>
                    <a:pt x="1" y="1"/>
                  </a:moveTo>
                  <a:lnTo>
                    <a:pt x="1" y="607"/>
                  </a:lnTo>
                  <a:lnTo>
                    <a:pt x="69" y="607"/>
                  </a:lnTo>
                  <a:lnTo>
                    <a:pt x="69"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6" name="Google Shape;176;p2"/>
          <p:cNvGrpSpPr/>
          <p:nvPr/>
        </p:nvGrpSpPr>
        <p:grpSpPr>
          <a:xfrm>
            <a:off x="1877374" y="3335323"/>
            <a:ext cx="227817" cy="1042223"/>
            <a:chOff x="1093750" y="2975250"/>
            <a:chExt cx="48625" cy="222450"/>
          </a:xfrm>
        </p:grpSpPr>
        <p:sp>
          <p:nvSpPr>
            <p:cNvPr id="177" name="Google Shape;177;p2"/>
            <p:cNvSpPr/>
            <p:nvPr/>
          </p:nvSpPr>
          <p:spPr>
            <a:xfrm>
              <a:off x="1098125" y="3024825"/>
              <a:ext cx="40200" cy="172150"/>
            </a:xfrm>
            <a:custGeom>
              <a:avLst/>
              <a:gdLst/>
              <a:ahLst/>
              <a:cxnLst/>
              <a:rect l="l" t="t" r="r" b="b"/>
              <a:pathLst>
                <a:path w="1608" h="6886" extrusionOk="0">
                  <a:moveTo>
                    <a:pt x="567" y="1"/>
                  </a:moveTo>
                  <a:cubicBezTo>
                    <a:pt x="554" y="1"/>
                    <a:pt x="541" y="14"/>
                    <a:pt x="541" y="30"/>
                  </a:cubicBezTo>
                  <a:lnTo>
                    <a:pt x="0" y="6860"/>
                  </a:lnTo>
                  <a:cubicBezTo>
                    <a:pt x="0" y="6873"/>
                    <a:pt x="13" y="6886"/>
                    <a:pt x="26" y="6886"/>
                  </a:cubicBezTo>
                  <a:cubicBezTo>
                    <a:pt x="39" y="6886"/>
                    <a:pt x="55" y="6886"/>
                    <a:pt x="55" y="6873"/>
                  </a:cubicBezTo>
                  <a:lnTo>
                    <a:pt x="593" y="56"/>
                  </a:lnTo>
                  <a:lnTo>
                    <a:pt x="1011" y="56"/>
                  </a:lnTo>
                  <a:lnTo>
                    <a:pt x="1552" y="6873"/>
                  </a:lnTo>
                  <a:cubicBezTo>
                    <a:pt x="1552" y="6886"/>
                    <a:pt x="1552" y="6886"/>
                    <a:pt x="1578" y="6886"/>
                  </a:cubicBezTo>
                  <a:cubicBezTo>
                    <a:pt x="1594" y="6886"/>
                    <a:pt x="1607" y="6873"/>
                    <a:pt x="1594" y="6860"/>
                  </a:cubicBezTo>
                  <a:lnTo>
                    <a:pt x="1053" y="30"/>
                  </a:lnTo>
                  <a:cubicBezTo>
                    <a:pt x="1053" y="14"/>
                    <a:pt x="1053" y="1"/>
                    <a:pt x="104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1097475" y="3024175"/>
              <a:ext cx="41475" cy="173525"/>
            </a:xfrm>
            <a:custGeom>
              <a:avLst/>
              <a:gdLst/>
              <a:ahLst/>
              <a:cxnLst/>
              <a:rect l="l" t="t" r="r" b="b"/>
              <a:pathLst>
                <a:path w="1659" h="6941" extrusionOk="0">
                  <a:moveTo>
                    <a:pt x="593" y="1"/>
                  </a:moveTo>
                  <a:cubicBezTo>
                    <a:pt x="567" y="1"/>
                    <a:pt x="538" y="27"/>
                    <a:pt x="538" y="56"/>
                  </a:cubicBezTo>
                  <a:lnTo>
                    <a:pt x="0" y="6886"/>
                  </a:lnTo>
                  <a:cubicBezTo>
                    <a:pt x="0" y="6899"/>
                    <a:pt x="0" y="6912"/>
                    <a:pt x="13" y="6925"/>
                  </a:cubicBezTo>
                  <a:cubicBezTo>
                    <a:pt x="26" y="6941"/>
                    <a:pt x="26" y="6941"/>
                    <a:pt x="52" y="6941"/>
                  </a:cubicBezTo>
                  <a:cubicBezTo>
                    <a:pt x="81" y="6941"/>
                    <a:pt x="107" y="6925"/>
                    <a:pt x="107" y="6899"/>
                  </a:cubicBezTo>
                  <a:lnTo>
                    <a:pt x="648" y="108"/>
                  </a:lnTo>
                  <a:lnTo>
                    <a:pt x="1011" y="108"/>
                  </a:lnTo>
                  <a:lnTo>
                    <a:pt x="1552" y="6899"/>
                  </a:lnTo>
                  <a:cubicBezTo>
                    <a:pt x="1552" y="6925"/>
                    <a:pt x="1565" y="6941"/>
                    <a:pt x="1604" y="6941"/>
                  </a:cubicBezTo>
                  <a:cubicBezTo>
                    <a:pt x="1620" y="6941"/>
                    <a:pt x="1633" y="6941"/>
                    <a:pt x="1646" y="6925"/>
                  </a:cubicBezTo>
                  <a:cubicBezTo>
                    <a:pt x="1646" y="6912"/>
                    <a:pt x="1659" y="6899"/>
                    <a:pt x="1646" y="6886"/>
                  </a:cubicBezTo>
                  <a:lnTo>
                    <a:pt x="1105" y="56"/>
                  </a:lnTo>
                  <a:cubicBezTo>
                    <a:pt x="1105" y="27"/>
                    <a:pt x="1092" y="1"/>
                    <a:pt x="1066"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1107600" y="3024825"/>
              <a:ext cx="20900" cy="52025"/>
            </a:xfrm>
            <a:custGeom>
              <a:avLst/>
              <a:gdLst/>
              <a:ahLst/>
              <a:cxnLst/>
              <a:rect l="l" t="t" r="r" b="b"/>
              <a:pathLst>
                <a:path w="836" h="2081" extrusionOk="0">
                  <a:moveTo>
                    <a:pt x="418" y="487"/>
                  </a:moveTo>
                  <a:lnTo>
                    <a:pt x="700" y="960"/>
                  </a:lnTo>
                  <a:lnTo>
                    <a:pt x="418" y="1391"/>
                  </a:lnTo>
                  <a:lnTo>
                    <a:pt x="146" y="960"/>
                  </a:lnTo>
                  <a:lnTo>
                    <a:pt x="418" y="487"/>
                  </a:lnTo>
                  <a:close/>
                  <a:moveTo>
                    <a:pt x="418" y="1488"/>
                  </a:moveTo>
                  <a:lnTo>
                    <a:pt x="768" y="2026"/>
                  </a:lnTo>
                  <a:lnTo>
                    <a:pt x="81" y="2026"/>
                  </a:lnTo>
                  <a:lnTo>
                    <a:pt x="418" y="1488"/>
                  </a:lnTo>
                  <a:close/>
                  <a:moveTo>
                    <a:pt x="175" y="1"/>
                  </a:moveTo>
                  <a:cubicBezTo>
                    <a:pt x="162" y="14"/>
                    <a:pt x="162" y="30"/>
                    <a:pt x="162" y="43"/>
                  </a:cubicBezTo>
                  <a:lnTo>
                    <a:pt x="389" y="435"/>
                  </a:lnTo>
                  <a:lnTo>
                    <a:pt x="94" y="947"/>
                  </a:lnTo>
                  <a:cubicBezTo>
                    <a:pt x="81" y="947"/>
                    <a:pt x="81" y="960"/>
                    <a:pt x="94" y="973"/>
                  </a:cubicBezTo>
                  <a:lnTo>
                    <a:pt x="389" y="1433"/>
                  </a:lnTo>
                  <a:lnTo>
                    <a:pt x="0" y="2039"/>
                  </a:lnTo>
                  <a:lnTo>
                    <a:pt x="0" y="2068"/>
                  </a:lnTo>
                  <a:cubicBezTo>
                    <a:pt x="13" y="2081"/>
                    <a:pt x="13" y="2081"/>
                    <a:pt x="26" y="2081"/>
                  </a:cubicBezTo>
                  <a:lnTo>
                    <a:pt x="810" y="2081"/>
                  </a:lnTo>
                  <a:cubicBezTo>
                    <a:pt x="823" y="2081"/>
                    <a:pt x="836" y="2081"/>
                    <a:pt x="836" y="2068"/>
                  </a:cubicBezTo>
                  <a:lnTo>
                    <a:pt x="836" y="2039"/>
                  </a:lnTo>
                  <a:lnTo>
                    <a:pt x="457" y="1433"/>
                  </a:lnTo>
                  <a:lnTo>
                    <a:pt x="755" y="973"/>
                  </a:lnTo>
                  <a:lnTo>
                    <a:pt x="755" y="947"/>
                  </a:lnTo>
                  <a:lnTo>
                    <a:pt x="457" y="435"/>
                  </a:lnTo>
                  <a:lnTo>
                    <a:pt x="674" y="43"/>
                  </a:lnTo>
                  <a:cubicBezTo>
                    <a:pt x="687" y="30"/>
                    <a:pt x="674" y="14"/>
                    <a:pt x="674" y="1"/>
                  </a:cubicBezTo>
                  <a:cubicBezTo>
                    <a:pt x="661" y="1"/>
                    <a:pt x="632" y="1"/>
                    <a:pt x="632" y="14"/>
                  </a:cubicBezTo>
                  <a:lnTo>
                    <a:pt x="418" y="380"/>
                  </a:lnTo>
                  <a:lnTo>
                    <a:pt x="214" y="14"/>
                  </a:lnTo>
                  <a:cubicBezTo>
                    <a:pt x="201" y="1"/>
                    <a:pt x="188" y="1"/>
                    <a:pt x="175"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1106850" y="3024150"/>
              <a:ext cx="22625" cy="53350"/>
            </a:xfrm>
            <a:custGeom>
              <a:avLst/>
              <a:gdLst/>
              <a:ahLst/>
              <a:cxnLst/>
              <a:rect l="l" t="t" r="r" b="b"/>
              <a:pathLst>
                <a:path w="905" h="2134" extrusionOk="0">
                  <a:moveTo>
                    <a:pt x="448" y="569"/>
                  </a:moveTo>
                  <a:lnTo>
                    <a:pt x="691" y="987"/>
                  </a:lnTo>
                  <a:lnTo>
                    <a:pt x="448" y="1366"/>
                  </a:lnTo>
                  <a:lnTo>
                    <a:pt x="205" y="987"/>
                  </a:lnTo>
                  <a:lnTo>
                    <a:pt x="448" y="569"/>
                  </a:lnTo>
                  <a:close/>
                  <a:moveTo>
                    <a:pt x="448" y="1567"/>
                  </a:moveTo>
                  <a:lnTo>
                    <a:pt x="743" y="2027"/>
                  </a:lnTo>
                  <a:lnTo>
                    <a:pt x="150" y="2027"/>
                  </a:lnTo>
                  <a:lnTo>
                    <a:pt x="448" y="1567"/>
                  </a:lnTo>
                  <a:close/>
                  <a:moveTo>
                    <a:pt x="683" y="1"/>
                  </a:moveTo>
                  <a:cubicBezTo>
                    <a:pt x="663" y="1"/>
                    <a:pt x="644" y="12"/>
                    <a:pt x="636" y="28"/>
                  </a:cubicBezTo>
                  <a:lnTo>
                    <a:pt x="448" y="352"/>
                  </a:lnTo>
                  <a:lnTo>
                    <a:pt x="257" y="28"/>
                  </a:lnTo>
                  <a:cubicBezTo>
                    <a:pt x="249" y="13"/>
                    <a:pt x="237" y="6"/>
                    <a:pt x="223" y="6"/>
                  </a:cubicBezTo>
                  <a:cubicBezTo>
                    <a:pt x="214" y="6"/>
                    <a:pt x="203" y="10"/>
                    <a:pt x="192" y="15"/>
                  </a:cubicBezTo>
                  <a:cubicBezTo>
                    <a:pt x="176" y="15"/>
                    <a:pt x="163" y="28"/>
                    <a:pt x="163" y="41"/>
                  </a:cubicBezTo>
                  <a:lnTo>
                    <a:pt x="163" y="83"/>
                  </a:lnTo>
                  <a:lnTo>
                    <a:pt x="393" y="462"/>
                  </a:lnTo>
                  <a:lnTo>
                    <a:pt x="95" y="961"/>
                  </a:lnTo>
                  <a:cubicBezTo>
                    <a:pt x="82" y="974"/>
                    <a:pt x="82" y="987"/>
                    <a:pt x="95" y="1013"/>
                  </a:cubicBezTo>
                  <a:lnTo>
                    <a:pt x="380" y="1460"/>
                  </a:lnTo>
                  <a:lnTo>
                    <a:pt x="14" y="2053"/>
                  </a:lnTo>
                  <a:cubicBezTo>
                    <a:pt x="1" y="2066"/>
                    <a:pt x="1" y="2095"/>
                    <a:pt x="1" y="2108"/>
                  </a:cubicBezTo>
                  <a:cubicBezTo>
                    <a:pt x="14" y="2134"/>
                    <a:pt x="43" y="2134"/>
                    <a:pt x="56" y="2134"/>
                  </a:cubicBezTo>
                  <a:lnTo>
                    <a:pt x="840" y="2134"/>
                  </a:lnTo>
                  <a:cubicBezTo>
                    <a:pt x="866" y="2134"/>
                    <a:pt x="879" y="2134"/>
                    <a:pt x="892" y="2108"/>
                  </a:cubicBezTo>
                  <a:cubicBezTo>
                    <a:pt x="905" y="2095"/>
                    <a:pt x="905" y="2066"/>
                    <a:pt x="892" y="2053"/>
                  </a:cubicBezTo>
                  <a:lnTo>
                    <a:pt x="516" y="1460"/>
                  </a:lnTo>
                  <a:lnTo>
                    <a:pt x="798" y="1013"/>
                  </a:lnTo>
                  <a:cubicBezTo>
                    <a:pt x="811" y="987"/>
                    <a:pt x="811" y="974"/>
                    <a:pt x="798" y="961"/>
                  </a:cubicBezTo>
                  <a:lnTo>
                    <a:pt x="516" y="462"/>
                  </a:lnTo>
                  <a:lnTo>
                    <a:pt x="730" y="83"/>
                  </a:lnTo>
                  <a:cubicBezTo>
                    <a:pt x="730" y="70"/>
                    <a:pt x="743" y="57"/>
                    <a:pt x="730" y="41"/>
                  </a:cubicBezTo>
                  <a:cubicBezTo>
                    <a:pt x="730" y="28"/>
                    <a:pt x="717" y="15"/>
                    <a:pt x="717" y="15"/>
                  </a:cubicBezTo>
                  <a:cubicBezTo>
                    <a:pt x="707" y="5"/>
                    <a:pt x="695" y="1"/>
                    <a:pt x="683"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1104500" y="3075550"/>
              <a:ext cx="24325" cy="38725"/>
            </a:xfrm>
            <a:custGeom>
              <a:avLst/>
              <a:gdLst/>
              <a:ahLst/>
              <a:cxnLst/>
              <a:rect l="l" t="t" r="r" b="b"/>
              <a:pathLst>
                <a:path w="973" h="1549" extrusionOk="0">
                  <a:moveTo>
                    <a:pt x="928" y="0"/>
                  </a:moveTo>
                  <a:cubicBezTo>
                    <a:pt x="922" y="0"/>
                    <a:pt x="918" y="3"/>
                    <a:pt x="918" y="10"/>
                  </a:cubicBezTo>
                  <a:lnTo>
                    <a:pt x="14" y="1510"/>
                  </a:lnTo>
                  <a:cubicBezTo>
                    <a:pt x="1" y="1523"/>
                    <a:pt x="1" y="1536"/>
                    <a:pt x="14" y="1549"/>
                  </a:cubicBezTo>
                  <a:lnTo>
                    <a:pt x="27" y="1549"/>
                  </a:lnTo>
                  <a:cubicBezTo>
                    <a:pt x="43" y="1549"/>
                    <a:pt x="56" y="1549"/>
                    <a:pt x="56" y="1536"/>
                  </a:cubicBezTo>
                  <a:lnTo>
                    <a:pt x="960" y="39"/>
                  </a:lnTo>
                  <a:cubicBezTo>
                    <a:pt x="973" y="26"/>
                    <a:pt x="960" y="10"/>
                    <a:pt x="947" y="10"/>
                  </a:cubicBezTo>
                  <a:cubicBezTo>
                    <a:pt x="941" y="3"/>
                    <a:pt x="933" y="0"/>
                    <a:pt x="928"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1103875" y="3074925"/>
              <a:ext cx="25600" cy="40075"/>
            </a:xfrm>
            <a:custGeom>
              <a:avLst/>
              <a:gdLst/>
              <a:ahLst/>
              <a:cxnLst/>
              <a:rect l="l" t="t" r="r" b="b"/>
              <a:pathLst>
                <a:path w="1024" h="1603" extrusionOk="0">
                  <a:moveTo>
                    <a:pt x="958" y="0"/>
                  </a:moveTo>
                  <a:cubicBezTo>
                    <a:pt x="942" y="0"/>
                    <a:pt x="925" y="7"/>
                    <a:pt x="917" y="22"/>
                  </a:cubicBezTo>
                  <a:lnTo>
                    <a:pt x="13" y="1522"/>
                  </a:lnTo>
                  <a:cubicBezTo>
                    <a:pt x="0" y="1548"/>
                    <a:pt x="0" y="1574"/>
                    <a:pt x="26" y="1590"/>
                  </a:cubicBezTo>
                  <a:cubicBezTo>
                    <a:pt x="39" y="1603"/>
                    <a:pt x="52" y="1603"/>
                    <a:pt x="52" y="1603"/>
                  </a:cubicBezTo>
                  <a:cubicBezTo>
                    <a:pt x="81" y="1603"/>
                    <a:pt x="94" y="1590"/>
                    <a:pt x="107" y="1574"/>
                  </a:cubicBezTo>
                  <a:lnTo>
                    <a:pt x="1011" y="77"/>
                  </a:lnTo>
                  <a:cubicBezTo>
                    <a:pt x="1024" y="51"/>
                    <a:pt x="1011" y="22"/>
                    <a:pt x="985" y="9"/>
                  </a:cubicBezTo>
                  <a:cubicBezTo>
                    <a:pt x="980" y="4"/>
                    <a:pt x="969" y="0"/>
                    <a:pt x="958"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1101100" y="3075550"/>
              <a:ext cx="34125" cy="82625"/>
            </a:xfrm>
            <a:custGeom>
              <a:avLst/>
              <a:gdLst/>
              <a:ahLst/>
              <a:cxnLst/>
              <a:rect l="l" t="t" r="r" b="b"/>
              <a:pathLst>
                <a:path w="1365" h="3305" extrusionOk="0">
                  <a:moveTo>
                    <a:pt x="1135" y="1549"/>
                  </a:moveTo>
                  <a:lnTo>
                    <a:pt x="678" y="2252"/>
                  </a:lnTo>
                  <a:lnTo>
                    <a:pt x="218" y="1549"/>
                  </a:lnTo>
                  <a:close/>
                  <a:moveTo>
                    <a:pt x="678" y="2346"/>
                  </a:moveTo>
                  <a:lnTo>
                    <a:pt x="1284" y="3250"/>
                  </a:lnTo>
                  <a:lnTo>
                    <a:pt x="82" y="3250"/>
                  </a:lnTo>
                  <a:lnTo>
                    <a:pt x="678" y="2346"/>
                  </a:lnTo>
                  <a:close/>
                  <a:moveTo>
                    <a:pt x="292" y="0"/>
                  </a:moveTo>
                  <a:cubicBezTo>
                    <a:pt x="286" y="0"/>
                    <a:pt x="280" y="3"/>
                    <a:pt x="273" y="10"/>
                  </a:cubicBezTo>
                  <a:cubicBezTo>
                    <a:pt x="260" y="10"/>
                    <a:pt x="260" y="26"/>
                    <a:pt x="260" y="39"/>
                  </a:cubicBezTo>
                  <a:lnTo>
                    <a:pt x="1151" y="1497"/>
                  </a:lnTo>
                  <a:lnTo>
                    <a:pt x="163" y="1497"/>
                  </a:lnTo>
                  <a:cubicBezTo>
                    <a:pt x="163" y="1497"/>
                    <a:pt x="150" y="1497"/>
                    <a:pt x="150" y="1510"/>
                  </a:cubicBezTo>
                  <a:cubicBezTo>
                    <a:pt x="137" y="1523"/>
                    <a:pt x="137" y="1523"/>
                    <a:pt x="150" y="1536"/>
                  </a:cubicBezTo>
                  <a:lnTo>
                    <a:pt x="649" y="2294"/>
                  </a:lnTo>
                  <a:lnTo>
                    <a:pt x="1" y="3266"/>
                  </a:lnTo>
                  <a:lnTo>
                    <a:pt x="1" y="3292"/>
                  </a:lnTo>
                  <a:cubicBezTo>
                    <a:pt x="17" y="3305"/>
                    <a:pt x="17" y="3305"/>
                    <a:pt x="30" y="3305"/>
                  </a:cubicBezTo>
                  <a:lnTo>
                    <a:pt x="1326" y="3305"/>
                  </a:lnTo>
                  <a:cubicBezTo>
                    <a:pt x="1339" y="3305"/>
                    <a:pt x="1352" y="3305"/>
                    <a:pt x="1352" y="3292"/>
                  </a:cubicBezTo>
                  <a:cubicBezTo>
                    <a:pt x="1365" y="3292"/>
                    <a:pt x="1352" y="3279"/>
                    <a:pt x="1352" y="3266"/>
                  </a:cubicBezTo>
                  <a:lnTo>
                    <a:pt x="717" y="2294"/>
                  </a:lnTo>
                  <a:lnTo>
                    <a:pt x="1216" y="1536"/>
                  </a:lnTo>
                  <a:lnTo>
                    <a:pt x="1216" y="1523"/>
                  </a:lnTo>
                  <a:lnTo>
                    <a:pt x="1216" y="1510"/>
                  </a:lnTo>
                  <a:lnTo>
                    <a:pt x="312" y="10"/>
                  </a:lnTo>
                  <a:cubicBezTo>
                    <a:pt x="305" y="3"/>
                    <a:pt x="299" y="0"/>
                    <a:pt x="292"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1100450" y="3074925"/>
              <a:ext cx="35525" cy="83900"/>
            </a:xfrm>
            <a:custGeom>
              <a:avLst/>
              <a:gdLst/>
              <a:ahLst/>
              <a:cxnLst/>
              <a:rect l="l" t="t" r="r" b="b"/>
              <a:pathLst>
                <a:path w="1421" h="3356" extrusionOk="0">
                  <a:moveTo>
                    <a:pt x="1122" y="1603"/>
                  </a:moveTo>
                  <a:lnTo>
                    <a:pt x="704" y="2222"/>
                  </a:lnTo>
                  <a:lnTo>
                    <a:pt x="299" y="1603"/>
                  </a:lnTo>
                  <a:close/>
                  <a:moveTo>
                    <a:pt x="704" y="2426"/>
                  </a:moveTo>
                  <a:lnTo>
                    <a:pt x="1258" y="3249"/>
                  </a:lnTo>
                  <a:lnTo>
                    <a:pt x="150" y="3249"/>
                  </a:lnTo>
                  <a:lnTo>
                    <a:pt x="704" y="2426"/>
                  </a:lnTo>
                  <a:close/>
                  <a:moveTo>
                    <a:pt x="317" y="0"/>
                  </a:moveTo>
                  <a:cubicBezTo>
                    <a:pt x="308" y="0"/>
                    <a:pt x="297" y="4"/>
                    <a:pt x="286" y="9"/>
                  </a:cubicBezTo>
                  <a:cubicBezTo>
                    <a:pt x="257" y="22"/>
                    <a:pt x="244" y="51"/>
                    <a:pt x="270" y="77"/>
                  </a:cubicBezTo>
                  <a:lnTo>
                    <a:pt x="1122" y="1493"/>
                  </a:lnTo>
                  <a:lnTo>
                    <a:pt x="189" y="1493"/>
                  </a:lnTo>
                  <a:cubicBezTo>
                    <a:pt x="176" y="1493"/>
                    <a:pt x="150" y="1509"/>
                    <a:pt x="150" y="1522"/>
                  </a:cubicBezTo>
                  <a:cubicBezTo>
                    <a:pt x="137" y="1535"/>
                    <a:pt x="137" y="1561"/>
                    <a:pt x="150" y="1574"/>
                  </a:cubicBezTo>
                  <a:lnTo>
                    <a:pt x="636" y="2319"/>
                  </a:lnTo>
                  <a:lnTo>
                    <a:pt x="14" y="3275"/>
                  </a:lnTo>
                  <a:cubicBezTo>
                    <a:pt x="1" y="3291"/>
                    <a:pt x="1" y="3317"/>
                    <a:pt x="1" y="3330"/>
                  </a:cubicBezTo>
                  <a:cubicBezTo>
                    <a:pt x="14" y="3343"/>
                    <a:pt x="27" y="3356"/>
                    <a:pt x="56" y="3356"/>
                  </a:cubicBezTo>
                  <a:lnTo>
                    <a:pt x="1352" y="3356"/>
                  </a:lnTo>
                  <a:cubicBezTo>
                    <a:pt x="1378" y="3356"/>
                    <a:pt x="1391" y="3343"/>
                    <a:pt x="1404" y="3330"/>
                  </a:cubicBezTo>
                  <a:cubicBezTo>
                    <a:pt x="1420" y="3317"/>
                    <a:pt x="1420" y="3291"/>
                    <a:pt x="1404" y="3275"/>
                  </a:cubicBezTo>
                  <a:lnTo>
                    <a:pt x="772" y="2319"/>
                  </a:lnTo>
                  <a:lnTo>
                    <a:pt x="1271" y="1574"/>
                  </a:lnTo>
                  <a:lnTo>
                    <a:pt x="1271" y="1535"/>
                  </a:lnTo>
                  <a:lnTo>
                    <a:pt x="1271" y="1522"/>
                  </a:lnTo>
                  <a:lnTo>
                    <a:pt x="351" y="22"/>
                  </a:lnTo>
                  <a:cubicBezTo>
                    <a:pt x="343" y="7"/>
                    <a:pt x="331" y="0"/>
                    <a:pt x="317"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1101100" y="3156875"/>
              <a:ext cx="36900" cy="35725"/>
            </a:xfrm>
            <a:custGeom>
              <a:avLst/>
              <a:gdLst/>
              <a:ahLst/>
              <a:cxnLst/>
              <a:rect l="l" t="t" r="r" b="b"/>
              <a:pathLst>
                <a:path w="1476" h="1429" extrusionOk="0">
                  <a:moveTo>
                    <a:pt x="30" y="1"/>
                  </a:moveTo>
                  <a:cubicBezTo>
                    <a:pt x="24" y="1"/>
                    <a:pt x="17" y="5"/>
                    <a:pt x="17" y="13"/>
                  </a:cubicBezTo>
                  <a:cubicBezTo>
                    <a:pt x="1" y="26"/>
                    <a:pt x="1" y="39"/>
                    <a:pt x="17" y="52"/>
                  </a:cubicBezTo>
                  <a:lnTo>
                    <a:pt x="1420" y="1416"/>
                  </a:lnTo>
                  <a:cubicBezTo>
                    <a:pt x="1420" y="1429"/>
                    <a:pt x="1433" y="1429"/>
                    <a:pt x="1433" y="1429"/>
                  </a:cubicBezTo>
                  <a:cubicBezTo>
                    <a:pt x="1446" y="1429"/>
                    <a:pt x="1446" y="1429"/>
                    <a:pt x="1459" y="1416"/>
                  </a:cubicBezTo>
                  <a:cubicBezTo>
                    <a:pt x="1475" y="1416"/>
                    <a:pt x="1475" y="1390"/>
                    <a:pt x="1459" y="1390"/>
                  </a:cubicBezTo>
                  <a:lnTo>
                    <a:pt x="43" y="13"/>
                  </a:lnTo>
                  <a:cubicBezTo>
                    <a:pt x="43" y="5"/>
                    <a:pt x="37" y="1"/>
                    <a:pt x="3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1098425" y="3156875"/>
              <a:ext cx="36800" cy="35725"/>
            </a:xfrm>
            <a:custGeom>
              <a:avLst/>
              <a:gdLst/>
              <a:ahLst/>
              <a:cxnLst/>
              <a:rect l="l" t="t" r="r" b="b"/>
              <a:pathLst>
                <a:path w="1472" h="1429" extrusionOk="0">
                  <a:moveTo>
                    <a:pt x="1440" y="1"/>
                  </a:moveTo>
                  <a:cubicBezTo>
                    <a:pt x="1433" y="1"/>
                    <a:pt x="1427" y="5"/>
                    <a:pt x="1420" y="13"/>
                  </a:cubicBezTo>
                  <a:lnTo>
                    <a:pt x="14" y="1390"/>
                  </a:lnTo>
                  <a:cubicBezTo>
                    <a:pt x="1" y="1390"/>
                    <a:pt x="1" y="1416"/>
                    <a:pt x="1" y="1416"/>
                  </a:cubicBezTo>
                  <a:cubicBezTo>
                    <a:pt x="14" y="1429"/>
                    <a:pt x="14" y="1429"/>
                    <a:pt x="27" y="1429"/>
                  </a:cubicBezTo>
                  <a:cubicBezTo>
                    <a:pt x="27" y="1429"/>
                    <a:pt x="43" y="1429"/>
                    <a:pt x="43" y="1416"/>
                  </a:cubicBezTo>
                  <a:lnTo>
                    <a:pt x="1459" y="52"/>
                  </a:lnTo>
                  <a:cubicBezTo>
                    <a:pt x="1472" y="39"/>
                    <a:pt x="1472" y="26"/>
                    <a:pt x="1459" y="13"/>
                  </a:cubicBezTo>
                  <a:cubicBezTo>
                    <a:pt x="1452" y="5"/>
                    <a:pt x="1446" y="1"/>
                    <a:pt x="144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1104500" y="3046775"/>
              <a:ext cx="27000" cy="3100"/>
            </a:xfrm>
            <a:custGeom>
              <a:avLst/>
              <a:gdLst/>
              <a:ahLst/>
              <a:cxnLst/>
              <a:rect l="l" t="t" r="r" b="b"/>
              <a:pathLst>
                <a:path w="1080" h="124" extrusionOk="0">
                  <a:moveTo>
                    <a:pt x="56" y="1"/>
                  </a:moveTo>
                  <a:cubicBezTo>
                    <a:pt x="27" y="1"/>
                    <a:pt x="1" y="27"/>
                    <a:pt x="1" y="56"/>
                  </a:cubicBezTo>
                  <a:lnTo>
                    <a:pt x="1" y="69"/>
                  </a:lnTo>
                  <a:cubicBezTo>
                    <a:pt x="1" y="95"/>
                    <a:pt x="27" y="124"/>
                    <a:pt x="56" y="124"/>
                  </a:cubicBezTo>
                  <a:lnTo>
                    <a:pt x="1028" y="124"/>
                  </a:lnTo>
                  <a:cubicBezTo>
                    <a:pt x="1067" y="124"/>
                    <a:pt x="1080" y="95"/>
                    <a:pt x="1080" y="69"/>
                  </a:cubicBezTo>
                  <a:lnTo>
                    <a:pt x="1080" y="56"/>
                  </a:lnTo>
                  <a:cubicBezTo>
                    <a:pt x="1080" y="27"/>
                    <a:pt x="1067" y="1"/>
                    <a:pt x="1028"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1103875" y="3046125"/>
              <a:ext cx="28375" cy="4400"/>
            </a:xfrm>
            <a:custGeom>
              <a:avLst/>
              <a:gdLst/>
              <a:ahLst/>
              <a:cxnLst/>
              <a:rect l="l" t="t" r="r" b="b"/>
              <a:pathLst>
                <a:path w="1135" h="176" extrusionOk="0">
                  <a:moveTo>
                    <a:pt x="1053" y="53"/>
                  </a:moveTo>
                  <a:cubicBezTo>
                    <a:pt x="1066" y="53"/>
                    <a:pt x="1079" y="69"/>
                    <a:pt x="1079" y="82"/>
                  </a:cubicBezTo>
                  <a:lnTo>
                    <a:pt x="1079" y="95"/>
                  </a:lnTo>
                  <a:cubicBezTo>
                    <a:pt x="1079" y="108"/>
                    <a:pt x="1066" y="121"/>
                    <a:pt x="1053" y="121"/>
                  </a:cubicBezTo>
                  <a:lnTo>
                    <a:pt x="81" y="121"/>
                  </a:lnTo>
                  <a:cubicBezTo>
                    <a:pt x="68" y="121"/>
                    <a:pt x="52" y="108"/>
                    <a:pt x="52" y="95"/>
                  </a:cubicBezTo>
                  <a:lnTo>
                    <a:pt x="52" y="82"/>
                  </a:lnTo>
                  <a:cubicBezTo>
                    <a:pt x="52" y="69"/>
                    <a:pt x="68" y="53"/>
                    <a:pt x="81" y="53"/>
                  </a:cubicBezTo>
                  <a:close/>
                  <a:moveTo>
                    <a:pt x="81" y="1"/>
                  </a:moveTo>
                  <a:cubicBezTo>
                    <a:pt x="39" y="1"/>
                    <a:pt x="0" y="40"/>
                    <a:pt x="0" y="82"/>
                  </a:cubicBezTo>
                  <a:lnTo>
                    <a:pt x="0" y="95"/>
                  </a:lnTo>
                  <a:cubicBezTo>
                    <a:pt x="0" y="134"/>
                    <a:pt x="39" y="176"/>
                    <a:pt x="81" y="176"/>
                  </a:cubicBezTo>
                  <a:lnTo>
                    <a:pt x="1053" y="176"/>
                  </a:lnTo>
                  <a:cubicBezTo>
                    <a:pt x="1105" y="176"/>
                    <a:pt x="1134" y="134"/>
                    <a:pt x="1134" y="95"/>
                  </a:cubicBezTo>
                  <a:lnTo>
                    <a:pt x="1134" y="82"/>
                  </a:lnTo>
                  <a:cubicBezTo>
                    <a:pt x="1134" y="40"/>
                    <a:pt x="1105" y="1"/>
                    <a:pt x="1053"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1117300" y="3024825"/>
              <a:ext cx="1400" cy="172150"/>
            </a:xfrm>
            <a:custGeom>
              <a:avLst/>
              <a:gdLst/>
              <a:ahLst/>
              <a:cxnLst/>
              <a:rect l="l" t="t" r="r" b="b"/>
              <a:pathLst>
                <a:path w="56" h="6886" extrusionOk="0">
                  <a:moveTo>
                    <a:pt x="30" y="1"/>
                  </a:moveTo>
                  <a:cubicBezTo>
                    <a:pt x="17" y="1"/>
                    <a:pt x="1" y="14"/>
                    <a:pt x="1" y="30"/>
                  </a:cubicBezTo>
                  <a:lnTo>
                    <a:pt x="1" y="6860"/>
                  </a:lnTo>
                  <a:cubicBezTo>
                    <a:pt x="1" y="6873"/>
                    <a:pt x="17" y="6886"/>
                    <a:pt x="30" y="6886"/>
                  </a:cubicBezTo>
                  <a:cubicBezTo>
                    <a:pt x="43" y="6886"/>
                    <a:pt x="56" y="6873"/>
                    <a:pt x="56" y="6860"/>
                  </a:cubicBezTo>
                  <a:lnTo>
                    <a:pt x="56" y="30"/>
                  </a:lnTo>
                  <a:cubicBezTo>
                    <a:pt x="56" y="14"/>
                    <a:pt x="43" y="1"/>
                    <a:pt x="3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1116650" y="3024175"/>
              <a:ext cx="2700" cy="173525"/>
            </a:xfrm>
            <a:custGeom>
              <a:avLst/>
              <a:gdLst/>
              <a:ahLst/>
              <a:cxnLst/>
              <a:rect l="l" t="t" r="r" b="b"/>
              <a:pathLst>
                <a:path w="108" h="6941" extrusionOk="0">
                  <a:moveTo>
                    <a:pt x="56" y="1"/>
                  </a:moveTo>
                  <a:cubicBezTo>
                    <a:pt x="27" y="1"/>
                    <a:pt x="1" y="27"/>
                    <a:pt x="1" y="56"/>
                  </a:cubicBezTo>
                  <a:lnTo>
                    <a:pt x="1" y="6886"/>
                  </a:lnTo>
                  <a:cubicBezTo>
                    <a:pt x="1" y="6925"/>
                    <a:pt x="27" y="6941"/>
                    <a:pt x="56" y="6941"/>
                  </a:cubicBezTo>
                  <a:cubicBezTo>
                    <a:pt x="82" y="6941"/>
                    <a:pt x="108" y="6925"/>
                    <a:pt x="108" y="6886"/>
                  </a:cubicBezTo>
                  <a:lnTo>
                    <a:pt x="108" y="56"/>
                  </a:lnTo>
                  <a:cubicBezTo>
                    <a:pt x="108" y="27"/>
                    <a:pt x="82" y="1"/>
                    <a:pt x="56"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1115700" y="2996800"/>
              <a:ext cx="5025" cy="5125"/>
            </a:xfrm>
            <a:custGeom>
              <a:avLst/>
              <a:gdLst/>
              <a:ahLst/>
              <a:cxnLst/>
              <a:rect l="l" t="t" r="r" b="b"/>
              <a:pathLst>
                <a:path w="201" h="205" extrusionOk="0">
                  <a:moveTo>
                    <a:pt x="94" y="1"/>
                  </a:moveTo>
                  <a:cubicBezTo>
                    <a:pt x="39" y="1"/>
                    <a:pt x="0" y="56"/>
                    <a:pt x="0" y="111"/>
                  </a:cubicBezTo>
                  <a:cubicBezTo>
                    <a:pt x="0" y="163"/>
                    <a:pt x="39" y="205"/>
                    <a:pt x="94" y="205"/>
                  </a:cubicBezTo>
                  <a:cubicBezTo>
                    <a:pt x="146" y="205"/>
                    <a:pt x="201" y="163"/>
                    <a:pt x="201" y="111"/>
                  </a:cubicBezTo>
                  <a:cubicBezTo>
                    <a:pt x="201" y="56"/>
                    <a:pt x="146" y="1"/>
                    <a:pt x="94"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1114950" y="2996150"/>
              <a:ext cx="6425" cy="6425"/>
            </a:xfrm>
            <a:custGeom>
              <a:avLst/>
              <a:gdLst/>
              <a:ahLst/>
              <a:cxnLst/>
              <a:rect l="l" t="t" r="r" b="b"/>
              <a:pathLst>
                <a:path w="257" h="257" extrusionOk="0">
                  <a:moveTo>
                    <a:pt x="124" y="56"/>
                  </a:moveTo>
                  <a:cubicBezTo>
                    <a:pt x="163" y="56"/>
                    <a:pt x="205" y="95"/>
                    <a:pt x="205" y="137"/>
                  </a:cubicBezTo>
                  <a:cubicBezTo>
                    <a:pt x="205" y="176"/>
                    <a:pt x="163" y="205"/>
                    <a:pt x="124" y="205"/>
                  </a:cubicBezTo>
                  <a:cubicBezTo>
                    <a:pt x="82" y="205"/>
                    <a:pt x="56" y="176"/>
                    <a:pt x="56" y="137"/>
                  </a:cubicBezTo>
                  <a:cubicBezTo>
                    <a:pt x="56" y="95"/>
                    <a:pt x="82" y="56"/>
                    <a:pt x="124" y="56"/>
                  </a:cubicBezTo>
                  <a:close/>
                  <a:moveTo>
                    <a:pt x="124" y="1"/>
                  </a:moveTo>
                  <a:cubicBezTo>
                    <a:pt x="56" y="1"/>
                    <a:pt x="1" y="56"/>
                    <a:pt x="1" y="137"/>
                  </a:cubicBezTo>
                  <a:cubicBezTo>
                    <a:pt x="1" y="205"/>
                    <a:pt x="56" y="257"/>
                    <a:pt x="124" y="257"/>
                  </a:cubicBezTo>
                  <a:cubicBezTo>
                    <a:pt x="192" y="257"/>
                    <a:pt x="257" y="205"/>
                    <a:pt x="257" y="137"/>
                  </a:cubicBezTo>
                  <a:cubicBezTo>
                    <a:pt x="257" y="56"/>
                    <a:pt x="192" y="1"/>
                    <a:pt x="124"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1114000" y="2975925"/>
              <a:ext cx="7050" cy="17250"/>
            </a:xfrm>
            <a:custGeom>
              <a:avLst/>
              <a:gdLst/>
              <a:ahLst/>
              <a:cxnLst/>
              <a:rect l="l" t="t" r="r" b="b"/>
              <a:pathLst>
                <a:path w="282" h="690" extrusionOk="0">
                  <a:moveTo>
                    <a:pt x="240" y="0"/>
                  </a:moveTo>
                  <a:cubicBezTo>
                    <a:pt x="192" y="0"/>
                    <a:pt x="109" y="101"/>
                    <a:pt x="68" y="217"/>
                  </a:cubicBezTo>
                  <a:cubicBezTo>
                    <a:pt x="0" y="366"/>
                    <a:pt x="162" y="690"/>
                    <a:pt x="162" y="690"/>
                  </a:cubicBezTo>
                  <a:cubicBezTo>
                    <a:pt x="162" y="690"/>
                    <a:pt x="282" y="107"/>
                    <a:pt x="269" y="26"/>
                  </a:cubicBezTo>
                  <a:cubicBezTo>
                    <a:pt x="263" y="8"/>
                    <a:pt x="253" y="0"/>
                    <a:pt x="240"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1113250" y="2975250"/>
              <a:ext cx="8550" cy="19950"/>
            </a:xfrm>
            <a:custGeom>
              <a:avLst/>
              <a:gdLst/>
              <a:ahLst/>
              <a:cxnLst/>
              <a:rect l="l" t="t" r="r" b="b"/>
              <a:pathLst>
                <a:path w="342" h="798" extrusionOk="0">
                  <a:moveTo>
                    <a:pt x="273" y="53"/>
                  </a:moveTo>
                  <a:lnTo>
                    <a:pt x="273" y="69"/>
                  </a:lnTo>
                  <a:cubicBezTo>
                    <a:pt x="286" y="108"/>
                    <a:pt x="231" y="406"/>
                    <a:pt x="179" y="636"/>
                  </a:cubicBezTo>
                  <a:cubicBezTo>
                    <a:pt x="137" y="513"/>
                    <a:pt x="82" y="338"/>
                    <a:pt x="111" y="257"/>
                  </a:cubicBezTo>
                  <a:cubicBezTo>
                    <a:pt x="163" y="134"/>
                    <a:pt x="244" y="53"/>
                    <a:pt x="273" y="53"/>
                  </a:cubicBezTo>
                  <a:close/>
                  <a:moveTo>
                    <a:pt x="273" y="1"/>
                  </a:moveTo>
                  <a:cubicBezTo>
                    <a:pt x="205" y="1"/>
                    <a:pt x="111" y="121"/>
                    <a:pt x="69" y="231"/>
                  </a:cubicBezTo>
                  <a:cubicBezTo>
                    <a:pt x="1" y="393"/>
                    <a:pt x="163" y="717"/>
                    <a:pt x="163" y="730"/>
                  </a:cubicBezTo>
                  <a:lnTo>
                    <a:pt x="205" y="798"/>
                  </a:lnTo>
                  <a:lnTo>
                    <a:pt x="218" y="717"/>
                  </a:lnTo>
                  <a:cubicBezTo>
                    <a:pt x="244" y="620"/>
                    <a:pt x="341" y="134"/>
                    <a:pt x="325" y="53"/>
                  </a:cubicBezTo>
                  <a:cubicBezTo>
                    <a:pt x="312" y="14"/>
                    <a:pt x="299" y="1"/>
                    <a:pt x="273"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1104600" y="2979350"/>
              <a:ext cx="9725" cy="15125"/>
            </a:xfrm>
            <a:custGeom>
              <a:avLst/>
              <a:gdLst/>
              <a:ahLst/>
              <a:cxnLst/>
              <a:rect l="l" t="t" r="r" b="b"/>
              <a:pathLst>
                <a:path w="389" h="605" extrusionOk="0">
                  <a:moveTo>
                    <a:pt x="65" y="1"/>
                  </a:moveTo>
                  <a:cubicBezTo>
                    <a:pt x="17" y="1"/>
                    <a:pt x="0" y="141"/>
                    <a:pt x="23" y="281"/>
                  </a:cubicBezTo>
                  <a:cubicBezTo>
                    <a:pt x="65" y="443"/>
                    <a:pt x="389" y="605"/>
                    <a:pt x="389" y="605"/>
                  </a:cubicBezTo>
                  <a:cubicBezTo>
                    <a:pt x="389" y="605"/>
                    <a:pt x="146" y="51"/>
                    <a:pt x="91" y="12"/>
                  </a:cubicBezTo>
                  <a:cubicBezTo>
                    <a:pt x="82" y="4"/>
                    <a:pt x="73" y="1"/>
                    <a:pt x="65"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1103875" y="2978575"/>
              <a:ext cx="11850" cy="17275"/>
            </a:xfrm>
            <a:custGeom>
              <a:avLst/>
              <a:gdLst/>
              <a:ahLst/>
              <a:cxnLst/>
              <a:rect l="l" t="t" r="r" b="b"/>
              <a:pathLst>
                <a:path w="474" h="691" extrusionOk="0">
                  <a:moveTo>
                    <a:pt x="94" y="56"/>
                  </a:moveTo>
                  <a:cubicBezTo>
                    <a:pt x="133" y="82"/>
                    <a:pt x="269" y="367"/>
                    <a:pt x="363" y="568"/>
                  </a:cubicBezTo>
                  <a:cubicBezTo>
                    <a:pt x="256" y="503"/>
                    <a:pt x="107" y="393"/>
                    <a:pt x="81" y="299"/>
                  </a:cubicBezTo>
                  <a:cubicBezTo>
                    <a:pt x="52" y="163"/>
                    <a:pt x="81" y="69"/>
                    <a:pt x="94" y="56"/>
                  </a:cubicBezTo>
                  <a:close/>
                  <a:moveTo>
                    <a:pt x="94" y="1"/>
                  </a:moveTo>
                  <a:cubicBezTo>
                    <a:pt x="81" y="1"/>
                    <a:pt x="68" y="1"/>
                    <a:pt x="52" y="30"/>
                  </a:cubicBezTo>
                  <a:cubicBezTo>
                    <a:pt x="13" y="69"/>
                    <a:pt x="0" y="192"/>
                    <a:pt x="26" y="312"/>
                  </a:cubicBezTo>
                  <a:cubicBezTo>
                    <a:pt x="68" y="487"/>
                    <a:pt x="392" y="649"/>
                    <a:pt x="405" y="649"/>
                  </a:cubicBezTo>
                  <a:lnTo>
                    <a:pt x="473" y="691"/>
                  </a:lnTo>
                  <a:lnTo>
                    <a:pt x="444" y="623"/>
                  </a:lnTo>
                  <a:cubicBezTo>
                    <a:pt x="405" y="529"/>
                    <a:pt x="201" y="69"/>
                    <a:pt x="133" y="17"/>
                  </a:cubicBezTo>
                  <a:cubicBezTo>
                    <a:pt x="120" y="1"/>
                    <a:pt x="107" y="1"/>
                    <a:pt x="94"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1095175" y="2990075"/>
              <a:ext cx="16825" cy="7800"/>
            </a:xfrm>
            <a:custGeom>
              <a:avLst/>
              <a:gdLst/>
              <a:ahLst/>
              <a:cxnLst/>
              <a:rect l="l" t="t" r="r" b="b"/>
              <a:pathLst>
                <a:path w="673" h="312" extrusionOk="0">
                  <a:moveTo>
                    <a:pt x="67" y="0"/>
                  </a:moveTo>
                  <a:cubicBezTo>
                    <a:pt x="1" y="0"/>
                    <a:pt x="69" y="141"/>
                    <a:pt x="199" y="244"/>
                  </a:cubicBezTo>
                  <a:cubicBezTo>
                    <a:pt x="260" y="298"/>
                    <a:pt x="381" y="312"/>
                    <a:pt x="485" y="312"/>
                  </a:cubicBezTo>
                  <a:cubicBezTo>
                    <a:pt x="586" y="312"/>
                    <a:pt x="672" y="299"/>
                    <a:pt x="672" y="299"/>
                  </a:cubicBezTo>
                  <a:cubicBezTo>
                    <a:pt x="672" y="299"/>
                    <a:pt x="157" y="1"/>
                    <a:pt x="76" y="1"/>
                  </a:cubicBezTo>
                  <a:cubicBezTo>
                    <a:pt x="73" y="0"/>
                    <a:pt x="69" y="0"/>
                    <a:pt x="67"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1095025" y="2989425"/>
              <a:ext cx="19000" cy="9100"/>
            </a:xfrm>
            <a:custGeom>
              <a:avLst/>
              <a:gdLst/>
              <a:ahLst/>
              <a:cxnLst/>
              <a:rect l="l" t="t" r="r" b="b"/>
              <a:pathLst>
                <a:path w="760" h="364" extrusionOk="0">
                  <a:moveTo>
                    <a:pt x="82" y="53"/>
                  </a:moveTo>
                  <a:cubicBezTo>
                    <a:pt x="137" y="53"/>
                    <a:pt x="393" y="189"/>
                    <a:pt x="597" y="312"/>
                  </a:cubicBezTo>
                  <a:lnTo>
                    <a:pt x="474" y="312"/>
                  </a:lnTo>
                  <a:cubicBezTo>
                    <a:pt x="354" y="312"/>
                    <a:pt x="260" y="296"/>
                    <a:pt x="218" y="257"/>
                  </a:cubicBezTo>
                  <a:cubicBezTo>
                    <a:pt x="111" y="163"/>
                    <a:pt x="69" y="69"/>
                    <a:pt x="82" y="53"/>
                  </a:cubicBezTo>
                  <a:close/>
                  <a:moveTo>
                    <a:pt x="82" y="1"/>
                  </a:moveTo>
                  <a:cubicBezTo>
                    <a:pt x="56" y="1"/>
                    <a:pt x="30" y="14"/>
                    <a:pt x="30" y="27"/>
                  </a:cubicBezTo>
                  <a:cubicBezTo>
                    <a:pt x="1" y="95"/>
                    <a:pt x="82" y="215"/>
                    <a:pt x="179" y="296"/>
                  </a:cubicBezTo>
                  <a:cubicBezTo>
                    <a:pt x="231" y="338"/>
                    <a:pt x="341" y="364"/>
                    <a:pt x="474" y="364"/>
                  </a:cubicBezTo>
                  <a:cubicBezTo>
                    <a:pt x="584" y="364"/>
                    <a:pt x="678" y="351"/>
                    <a:pt x="691" y="351"/>
                  </a:cubicBezTo>
                  <a:lnTo>
                    <a:pt x="759" y="338"/>
                  </a:lnTo>
                  <a:lnTo>
                    <a:pt x="691" y="296"/>
                  </a:lnTo>
                  <a:cubicBezTo>
                    <a:pt x="610" y="257"/>
                    <a:pt x="163" y="1"/>
                    <a:pt x="82"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1093750" y="3001575"/>
              <a:ext cx="18250" cy="6125"/>
            </a:xfrm>
            <a:custGeom>
              <a:avLst/>
              <a:gdLst/>
              <a:ahLst/>
              <a:cxnLst/>
              <a:rect l="l" t="t" r="r" b="b"/>
              <a:pathLst>
                <a:path w="730" h="245" extrusionOk="0">
                  <a:moveTo>
                    <a:pt x="729" y="1"/>
                  </a:moveTo>
                  <a:cubicBezTo>
                    <a:pt x="729" y="1"/>
                    <a:pt x="133" y="53"/>
                    <a:pt x="68" y="95"/>
                  </a:cubicBezTo>
                  <a:cubicBezTo>
                    <a:pt x="0" y="150"/>
                    <a:pt x="149" y="231"/>
                    <a:pt x="311" y="244"/>
                  </a:cubicBezTo>
                  <a:cubicBezTo>
                    <a:pt x="315" y="244"/>
                    <a:pt x="319" y="244"/>
                    <a:pt x="323" y="244"/>
                  </a:cubicBezTo>
                  <a:cubicBezTo>
                    <a:pt x="486" y="244"/>
                    <a:pt x="729" y="1"/>
                    <a:pt x="729"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1094375" y="3000525"/>
              <a:ext cx="19650" cy="7800"/>
            </a:xfrm>
            <a:custGeom>
              <a:avLst/>
              <a:gdLst/>
              <a:ahLst/>
              <a:cxnLst/>
              <a:rect l="l" t="t" r="r" b="b"/>
              <a:pathLst>
                <a:path w="786" h="312" extrusionOk="0">
                  <a:moveTo>
                    <a:pt x="636" y="69"/>
                  </a:moveTo>
                  <a:lnTo>
                    <a:pt x="636" y="69"/>
                  </a:lnTo>
                  <a:cubicBezTo>
                    <a:pt x="542" y="150"/>
                    <a:pt x="393" y="257"/>
                    <a:pt x="299" y="257"/>
                  </a:cubicBezTo>
                  <a:cubicBezTo>
                    <a:pt x="150" y="244"/>
                    <a:pt x="56" y="192"/>
                    <a:pt x="56" y="163"/>
                  </a:cubicBezTo>
                  <a:lnTo>
                    <a:pt x="69" y="163"/>
                  </a:lnTo>
                  <a:cubicBezTo>
                    <a:pt x="108" y="137"/>
                    <a:pt x="406" y="95"/>
                    <a:pt x="636" y="69"/>
                  </a:cubicBezTo>
                  <a:close/>
                  <a:moveTo>
                    <a:pt x="785" y="1"/>
                  </a:moveTo>
                  <a:lnTo>
                    <a:pt x="704" y="14"/>
                  </a:lnTo>
                  <a:cubicBezTo>
                    <a:pt x="610" y="14"/>
                    <a:pt x="108" y="69"/>
                    <a:pt x="27" y="124"/>
                  </a:cubicBezTo>
                  <a:cubicBezTo>
                    <a:pt x="1" y="137"/>
                    <a:pt x="1" y="176"/>
                    <a:pt x="1" y="176"/>
                  </a:cubicBezTo>
                  <a:cubicBezTo>
                    <a:pt x="14" y="244"/>
                    <a:pt x="163" y="299"/>
                    <a:pt x="286" y="312"/>
                  </a:cubicBezTo>
                  <a:lnTo>
                    <a:pt x="299" y="312"/>
                  </a:lnTo>
                  <a:cubicBezTo>
                    <a:pt x="474" y="312"/>
                    <a:pt x="717" y="69"/>
                    <a:pt x="730" y="56"/>
                  </a:cubicBezTo>
                  <a:lnTo>
                    <a:pt x="785"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1102225" y="3004575"/>
              <a:ext cx="12100" cy="13100"/>
            </a:xfrm>
            <a:custGeom>
              <a:avLst/>
              <a:gdLst/>
              <a:ahLst/>
              <a:cxnLst/>
              <a:rect l="l" t="t" r="r" b="b"/>
              <a:pathLst>
                <a:path w="484" h="524" extrusionOk="0">
                  <a:moveTo>
                    <a:pt x="484" y="1"/>
                  </a:moveTo>
                  <a:lnTo>
                    <a:pt x="484" y="1"/>
                  </a:lnTo>
                  <a:cubicBezTo>
                    <a:pt x="484" y="1"/>
                    <a:pt x="37" y="393"/>
                    <a:pt x="11" y="474"/>
                  </a:cubicBezTo>
                  <a:cubicBezTo>
                    <a:pt x="0" y="508"/>
                    <a:pt x="23" y="523"/>
                    <a:pt x="63" y="523"/>
                  </a:cubicBezTo>
                  <a:cubicBezTo>
                    <a:pt x="119" y="523"/>
                    <a:pt x="210" y="495"/>
                    <a:pt x="296" y="448"/>
                  </a:cubicBezTo>
                  <a:cubicBezTo>
                    <a:pt x="429" y="367"/>
                    <a:pt x="484" y="1"/>
                    <a:pt x="484"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1101850" y="3002875"/>
              <a:ext cx="13450" cy="15575"/>
            </a:xfrm>
            <a:custGeom>
              <a:avLst/>
              <a:gdLst/>
              <a:ahLst/>
              <a:cxnLst/>
              <a:rect l="l" t="t" r="r" b="b"/>
              <a:pathLst>
                <a:path w="538" h="623" extrusionOk="0">
                  <a:moveTo>
                    <a:pt x="457" y="150"/>
                  </a:moveTo>
                  <a:lnTo>
                    <a:pt x="457" y="150"/>
                  </a:lnTo>
                  <a:cubicBezTo>
                    <a:pt x="431" y="260"/>
                    <a:pt x="376" y="435"/>
                    <a:pt x="295" y="487"/>
                  </a:cubicBezTo>
                  <a:cubicBezTo>
                    <a:pt x="201" y="542"/>
                    <a:pt x="120" y="568"/>
                    <a:pt x="81" y="568"/>
                  </a:cubicBezTo>
                  <a:cubicBezTo>
                    <a:pt x="68" y="568"/>
                    <a:pt x="52" y="555"/>
                    <a:pt x="52" y="555"/>
                  </a:cubicBezTo>
                  <a:cubicBezTo>
                    <a:pt x="68" y="503"/>
                    <a:pt x="295" y="299"/>
                    <a:pt x="457" y="150"/>
                  </a:cubicBezTo>
                  <a:close/>
                  <a:moveTo>
                    <a:pt x="538" y="1"/>
                  </a:moveTo>
                  <a:lnTo>
                    <a:pt x="486" y="56"/>
                  </a:lnTo>
                  <a:cubicBezTo>
                    <a:pt x="405" y="124"/>
                    <a:pt x="39" y="461"/>
                    <a:pt x="0" y="529"/>
                  </a:cubicBezTo>
                  <a:cubicBezTo>
                    <a:pt x="0" y="555"/>
                    <a:pt x="0" y="584"/>
                    <a:pt x="13" y="584"/>
                  </a:cubicBezTo>
                  <a:cubicBezTo>
                    <a:pt x="26" y="610"/>
                    <a:pt x="39" y="623"/>
                    <a:pt x="81" y="623"/>
                  </a:cubicBezTo>
                  <a:cubicBezTo>
                    <a:pt x="149" y="623"/>
                    <a:pt x="243" y="584"/>
                    <a:pt x="324" y="542"/>
                  </a:cubicBezTo>
                  <a:cubicBezTo>
                    <a:pt x="473" y="448"/>
                    <a:pt x="525" y="82"/>
                    <a:pt x="525" y="69"/>
                  </a:cubicBezTo>
                  <a:lnTo>
                    <a:pt x="538"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1114950" y="3005950"/>
              <a:ext cx="7475" cy="17075"/>
            </a:xfrm>
            <a:custGeom>
              <a:avLst/>
              <a:gdLst/>
              <a:ahLst/>
              <a:cxnLst/>
              <a:rect l="l" t="t" r="r" b="b"/>
              <a:pathLst>
                <a:path w="299" h="683" extrusionOk="0">
                  <a:moveTo>
                    <a:pt x="124" y="1"/>
                  </a:moveTo>
                  <a:cubicBezTo>
                    <a:pt x="124" y="1"/>
                    <a:pt x="1" y="581"/>
                    <a:pt x="30" y="662"/>
                  </a:cubicBezTo>
                  <a:cubicBezTo>
                    <a:pt x="33" y="676"/>
                    <a:pt x="40" y="683"/>
                    <a:pt x="51" y="683"/>
                  </a:cubicBezTo>
                  <a:cubicBezTo>
                    <a:pt x="91" y="683"/>
                    <a:pt x="177" y="591"/>
                    <a:pt x="231" y="474"/>
                  </a:cubicBezTo>
                  <a:cubicBezTo>
                    <a:pt x="299" y="312"/>
                    <a:pt x="124" y="1"/>
                    <a:pt x="124"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1114325" y="3003925"/>
              <a:ext cx="8750" cy="19625"/>
            </a:xfrm>
            <a:custGeom>
              <a:avLst/>
              <a:gdLst/>
              <a:ahLst/>
              <a:cxnLst/>
              <a:rect l="l" t="t" r="r" b="b"/>
              <a:pathLst>
                <a:path w="350" h="785" extrusionOk="0">
                  <a:moveTo>
                    <a:pt x="162" y="163"/>
                  </a:moveTo>
                  <a:cubicBezTo>
                    <a:pt x="201" y="270"/>
                    <a:pt x="269" y="445"/>
                    <a:pt x="230" y="542"/>
                  </a:cubicBezTo>
                  <a:cubicBezTo>
                    <a:pt x="175" y="662"/>
                    <a:pt x="107" y="730"/>
                    <a:pt x="81" y="730"/>
                  </a:cubicBezTo>
                  <a:lnTo>
                    <a:pt x="68" y="730"/>
                  </a:lnTo>
                  <a:cubicBezTo>
                    <a:pt x="68" y="688"/>
                    <a:pt x="120" y="380"/>
                    <a:pt x="162" y="163"/>
                  </a:cubicBezTo>
                  <a:close/>
                  <a:moveTo>
                    <a:pt x="136" y="1"/>
                  </a:moveTo>
                  <a:lnTo>
                    <a:pt x="120" y="69"/>
                  </a:lnTo>
                  <a:cubicBezTo>
                    <a:pt x="107" y="163"/>
                    <a:pt x="0" y="662"/>
                    <a:pt x="26" y="743"/>
                  </a:cubicBezTo>
                  <a:cubicBezTo>
                    <a:pt x="26" y="769"/>
                    <a:pt x="55" y="785"/>
                    <a:pt x="81" y="785"/>
                  </a:cubicBezTo>
                  <a:cubicBezTo>
                    <a:pt x="149" y="785"/>
                    <a:pt x="230" y="675"/>
                    <a:pt x="282" y="555"/>
                  </a:cubicBezTo>
                  <a:cubicBezTo>
                    <a:pt x="350" y="393"/>
                    <a:pt x="175" y="82"/>
                    <a:pt x="175" y="69"/>
                  </a:cubicBezTo>
                  <a:lnTo>
                    <a:pt x="136"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1121775" y="3004575"/>
              <a:ext cx="10000" cy="15175"/>
            </a:xfrm>
            <a:custGeom>
              <a:avLst/>
              <a:gdLst/>
              <a:ahLst/>
              <a:cxnLst/>
              <a:rect l="l" t="t" r="r" b="b"/>
              <a:pathLst>
                <a:path w="400" h="607" extrusionOk="0">
                  <a:moveTo>
                    <a:pt x="0" y="1"/>
                  </a:moveTo>
                  <a:lnTo>
                    <a:pt x="0" y="1"/>
                  </a:lnTo>
                  <a:cubicBezTo>
                    <a:pt x="0" y="1"/>
                    <a:pt x="243" y="542"/>
                    <a:pt x="308" y="597"/>
                  </a:cubicBezTo>
                  <a:cubicBezTo>
                    <a:pt x="317" y="604"/>
                    <a:pt x="325" y="607"/>
                    <a:pt x="332" y="607"/>
                  </a:cubicBezTo>
                  <a:cubicBezTo>
                    <a:pt x="382" y="607"/>
                    <a:pt x="400" y="466"/>
                    <a:pt x="363" y="325"/>
                  </a:cubicBezTo>
                  <a:cubicBezTo>
                    <a:pt x="324" y="163"/>
                    <a:pt x="0" y="1"/>
                    <a:pt x="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1120375" y="3003275"/>
              <a:ext cx="11875" cy="17200"/>
            </a:xfrm>
            <a:custGeom>
              <a:avLst/>
              <a:gdLst/>
              <a:ahLst/>
              <a:cxnLst/>
              <a:rect l="l" t="t" r="r" b="b"/>
              <a:pathLst>
                <a:path w="475" h="688" extrusionOk="0">
                  <a:moveTo>
                    <a:pt x="121" y="121"/>
                  </a:moveTo>
                  <a:lnTo>
                    <a:pt x="121" y="121"/>
                  </a:lnTo>
                  <a:cubicBezTo>
                    <a:pt x="218" y="176"/>
                    <a:pt x="364" y="283"/>
                    <a:pt x="393" y="377"/>
                  </a:cubicBezTo>
                  <a:cubicBezTo>
                    <a:pt x="419" y="513"/>
                    <a:pt x="406" y="620"/>
                    <a:pt x="380" y="633"/>
                  </a:cubicBezTo>
                  <a:cubicBezTo>
                    <a:pt x="338" y="594"/>
                    <a:pt x="202" y="325"/>
                    <a:pt x="121" y="121"/>
                  </a:cubicBezTo>
                  <a:close/>
                  <a:moveTo>
                    <a:pt x="1" y="1"/>
                  </a:moveTo>
                  <a:lnTo>
                    <a:pt x="27" y="66"/>
                  </a:lnTo>
                  <a:cubicBezTo>
                    <a:pt x="69" y="163"/>
                    <a:pt x="283" y="620"/>
                    <a:pt x="351" y="675"/>
                  </a:cubicBezTo>
                  <a:cubicBezTo>
                    <a:pt x="364" y="675"/>
                    <a:pt x="380" y="688"/>
                    <a:pt x="380" y="688"/>
                  </a:cubicBezTo>
                  <a:cubicBezTo>
                    <a:pt x="393" y="688"/>
                    <a:pt x="419" y="675"/>
                    <a:pt x="432" y="662"/>
                  </a:cubicBezTo>
                  <a:cubicBezTo>
                    <a:pt x="461" y="620"/>
                    <a:pt x="474" y="487"/>
                    <a:pt x="445" y="364"/>
                  </a:cubicBezTo>
                  <a:cubicBezTo>
                    <a:pt x="406" y="202"/>
                    <a:pt x="82" y="40"/>
                    <a:pt x="69" y="27"/>
                  </a:cubicBez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1124125" y="3001050"/>
              <a:ext cx="16850" cy="7925"/>
            </a:xfrm>
            <a:custGeom>
              <a:avLst/>
              <a:gdLst/>
              <a:ahLst/>
              <a:cxnLst/>
              <a:rect l="l" t="t" r="r" b="b"/>
              <a:pathLst>
                <a:path w="674" h="317" extrusionOk="0">
                  <a:moveTo>
                    <a:pt x="236" y="1"/>
                  </a:moveTo>
                  <a:cubicBezTo>
                    <a:pt x="114" y="1"/>
                    <a:pt x="0" y="22"/>
                    <a:pt x="0" y="22"/>
                  </a:cubicBezTo>
                  <a:cubicBezTo>
                    <a:pt x="0" y="22"/>
                    <a:pt x="512" y="317"/>
                    <a:pt x="593" y="317"/>
                  </a:cubicBezTo>
                  <a:cubicBezTo>
                    <a:pt x="674" y="317"/>
                    <a:pt x="606" y="171"/>
                    <a:pt x="486" y="61"/>
                  </a:cubicBezTo>
                  <a:cubicBezTo>
                    <a:pt x="432" y="14"/>
                    <a:pt x="331" y="1"/>
                    <a:pt x="236"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1122100" y="3000200"/>
              <a:ext cx="18875" cy="9500"/>
            </a:xfrm>
            <a:custGeom>
              <a:avLst/>
              <a:gdLst/>
              <a:ahLst/>
              <a:cxnLst/>
              <a:rect l="l" t="t" r="r" b="b"/>
              <a:pathLst>
                <a:path w="755" h="380" extrusionOk="0">
                  <a:moveTo>
                    <a:pt x="295" y="56"/>
                  </a:moveTo>
                  <a:cubicBezTo>
                    <a:pt x="418" y="56"/>
                    <a:pt x="499" y="82"/>
                    <a:pt x="538" y="124"/>
                  </a:cubicBezTo>
                  <a:cubicBezTo>
                    <a:pt x="648" y="205"/>
                    <a:pt x="687" y="312"/>
                    <a:pt x="687" y="325"/>
                  </a:cubicBezTo>
                  <a:lnTo>
                    <a:pt x="674" y="325"/>
                  </a:lnTo>
                  <a:cubicBezTo>
                    <a:pt x="635" y="325"/>
                    <a:pt x="363" y="176"/>
                    <a:pt x="162" y="69"/>
                  </a:cubicBezTo>
                  <a:cubicBezTo>
                    <a:pt x="201" y="69"/>
                    <a:pt x="243" y="56"/>
                    <a:pt x="295" y="56"/>
                  </a:cubicBezTo>
                  <a:close/>
                  <a:moveTo>
                    <a:pt x="295" y="1"/>
                  </a:moveTo>
                  <a:cubicBezTo>
                    <a:pt x="175" y="1"/>
                    <a:pt x="81" y="27"/>
                    <a:pt x="81" y="27"/>
                  </a:cubicBezTo>
                  <a:lnTo>
                    <a:pt x="0" y="43"/>
                  </a:lnTo>
                  <a:lnTo>
                    <a:pt x="68" y="69"/>
                  </a:lnTo>
                  <a:cubicBezTo>
                    <a:pt x="162" y="124"/>
                    <a:pt x="593" y="380"/>
                    <a:pt x="674" y="380"/>
                  </a:cubicBezTo>
                  <a:cubicBezTo>
                    <a:pt x="700" y="380"/>
                    <a:pt x="729" y="367"/>
                    <a:pt x="742" y="338"/>
                  </a:cubicBezTo>
                  <a:cubicBezTo>
                    <a:pt x="755" y="286"/>
                    <a:pt x="674" y="163"/>
                    <a:pt x="580" y="82"/>
                  </a:cubicBezTo>
                  <a:cubicBezTo>
                    <a:pt x="525" y="27"/>
                    <a:pt x="431" y="1"/>
                    <a:pt x="295"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1124125" y="2991450"/>
              <a:ext cx="18250" cy="6100"/>
            </a:xfrm>
            <a:custGeom>
              <a:avLst/>
              <a:gdLst/>
              <a:ahLst/>
              <a:cxnLst/>
              <a:rect l="l" t="t" r="r" b="b"/>
              <a:pathLst>
                <a:path w="730" h="244" extrusionOk="0">
                  <a:moveTo>
                    <a:pt x="406" y="0"/>
                  </a:moveTo>
                  <a:cubicBezTo>
                    <a:pt x="244" y="0"/>
                    <a:pt x="0" y="244"/>
                    <a:pt x="0" y="244"/>
                  </a:cubicBezTo>
                  <a:cubicBezTo>
                    <a:pt x="0" y="244"/>
                    <a:pt x="593" y="176"/>
                    <a:pt x="661" y="134"/>
                  </a:cubicBezTo>
                  <a:cubicBezTo>
                    <a:pt x="729" y="95"/>
                    <a:pt x="580" y="14"/>
                    <a:pt x="418" y="1"/>
                  </a:cubicBezTo>
                  <a:cubicBezTo>
                    <a:pt x="414" y="1"/>
                    <a:pt x="410" y="0"/>
                    <a:pt x="406"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1122400" y="2990725"/>
              <a:ext cx="19650" cy="7800"/>
            </a:xfrm>
            <a:custGeom>
              <a:avLst/>
              <a:gdLst/>
              <a:ahLst/>
              <a:cxnLst/>
              <a:rect l="l" t="t" r="r" b="b"/>
              <a:pathLst>
                <a:path w="786" h="312" extrusionOk="0">
                  <a:moveTo>
                    <a:pt x="487" y="56"/>
                  </a:moveTo>
                  <a:cubicBezTo>
                    <a:pt x="623" y="69"/>
                    <a:pt x="717" y="124"/>
                    <a:pt x="717" y="137"/>
                  </a:cubicBezTo>
                  <a:cubicBezTo>
                    <a:pt x="675" y="163"/>
                    <a:pt x="380" y="205"/>
                    <a:pt x="150" y="231"/>
                  </a:cubicBezTo>
                  <a:cubicBezTo>
                    <a:pt x="231" y="163"/>
                    <a:pt x="364" y="56"/>
                    <a:pt x="474" y="56"/>
                  </a:cubicBezTo>
                  <a:close/>
                  <a:moveTo>
                    <a:pt x="474" y="0"/>
                  </a:moveTo>
                  <a:cubicBezTo>
                    <a:pt x="300" y="0"/>
                    <a:pt x="56" y="244"/>
                    <a:pt x="56" y="260"/>
                  </a:cubicBezTo>
                  <a:lnTo>
                    <a:pt x="1" y="312"/>
                  </a:lnTo>
                  <a:lnTo>
                    <a:pt x="69" y="299"/>
                  </a:lnTo>
                  <a:cubicBezTo>
                    <a:pt x="176" y="286"/>
                    <a:pt x="675" y="231"/>
                    <a:pt x="743" y="192"/>
                  </a:cubicBezTo>
                  <a:cubicBezTo>
                    <a:pt x="785" y="163"/>
                    <a:pt x="769" y="137"/>
                    <a:pt x="769" y="124"/>
                  </a:cubicBezTo>
                  <a:cubicBezTo>
                    <a:pt x="756" y="56"/>
                    <a:pt x="607" y="17"/>
                    <a:pt x="487" y="1"/>
                  </a:cubicBezTo>
                  <a:cubicBezTo>
                    <a:pt x="483" y="0"/>
                    <a:pt x="478" y="0"/>
                    <a:pt x="474"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1121775" y="2981275"/>
              <a:ext cx="12050" cy="13200"/>
            </a:xfrm>
            <a:custGeom>
              <a:avLst/>
              <a:gdLst/>
              <a:ahLst/>
              <a:cxnLst/>
              <a:rect l="l" t="t" r="r" b="b"/>
              <a:pathLst>
                <a:path w="482" h="528" extrusionOk="0">
                  <a:moveTo>
                    <a:pt x="424" y="0"/>
                  </a:moveTo>
                  <a:cubicBezTo>
                    <a:pt x="370" y="0"/>
                    <a:pt x="281" y="29"/>
                    <a:pt x="201" y="84"/>
                  </a:cubicBezTo>
                  <a:cubicBezTo>
                    <a:pt x="52" y="165"/>
                    <a:pt x="0" y="528"/>
                    <a:pt x="0" y="528"/>
                  </a:cubicBezTo>
                  <a:cubicBezTo>
                    <a:pt x="0" y="528"/>
                    <a:pt x="444" y="123"/>
                    <a:pt x="470" y="42"/>
                  </a:cubicBezTo>
                  <a:cubicBezTo>
                    <a:pt x="482" y="14"/>
                    <a:pt x="462" y="0"/>
                    <a:pt x="424"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1120700" y="2980600"/>
              <a:ext cx="13875" cy="15575"/>
            </a:xfrm>
            <a:custGeom>
              <a:avLst/>
              <a:gdLst/>
              <a:ahLst/>
              <a:cxnLst/>
              <a:rect l="l" t="t" r="r" b="b"/>
              <a:pathLst>
                <a:path w="555" h="623" extrusionOk="0">
                  <a:moveTo>
                    <a:pt x="487" y="56"/>
                  </a:moveTo>
                  <a:lnTo>
                    <a:pt x="487" y="69"/>
                  </a:lnTo>
                  <a:cubicBezTo>
                    <a:pt x="474" y="111"/>
                    <a:pt x="257" y="325"/>
                    <a:pt x="82" y="474"/>
                  </a:cubicBezTo>
                  <a:cubicBezTo>
                    <a:pt x="108" y="354"/>
                    <a:pt x="163" y="179"/>
                    <a:pt x="257" y="124"/>
                  </a:cubicBezTo>
                  <a:cubicBezTo>
                    <a:pt x="338" y="82"/>
                    <a:pt x="419" y="56"/>
                    <a:pt x="461" y="56"/>
                  </a:cubicBezTo>
                  <a:close/>
                  <a:moveTo>
                    <a:pt x="461" y="1"/>
                  </a:moveTo>
                  <a:cubicBezTo>
                    <a:pt x="406" y="1"/>
                    <a:pt x="312" y="30"/>
                    <a:pt x="231" y="82"/>
                  </a:cubicBezTo>
                  <a:cubicBezTo>
                    <a:pt x="82" y="179"/>
                    <a:pt x="14" y="529"/>
                    <a:pt x="14" y="542"/>
                  </a:cubicBezTo>
                  <a:lnTo>
                    <a:pt x="1" y="623"/>
                  </a:lnTo>
                  <a:lnTo>
                    <a:pt x="1" y="623"/>
                  </a:lnTo>
                  <a:lnTo>
                    <a:pt x="69" y="568"/>
                  </a:lnTo>
                  <a:cubicBezTo>
                    <a:pt x="137" y="503"/>
                    <a:pt x="513" y="163"/>
                    <a:pt x="542" y="82"/>
                  </a:cubicBezTo>
                  <a:cubicBezTo>
                    <a:pt x="555" y="56"/>
                    <a:pt x="542" y="43"/>
                    <a:pt x="542" y="30"/>
                  </a:cubicBezTo>
                  <a:cubicBezTo>
                    <a:pt x="529" y="17"/>
                    <a:pt x="500" y="1"/>
                    <a:pt x="461"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3" name="Google Shape;213;p2"/>
          <p:cNvGrpSpPr/>
          <p:nvPr/>
        </p:nvGrpSpPr>
        <p:grpSpPr>
          <a:xfrm>
            <a:off x="3500931" y="4608749"/>
            <a:ext cx="1856791" cy="372004"/>
            <a:chOff x="547325" y="3326225"/>
            <a:chExt cx="215625" cy="43200"/>
          </a:xfrm>
        </p:grpSpPr>
        <p:sp>
          <p:nvSpPr>
            <p:cNvPr id="214" name="Google Shape;214;p2"/>
            <p:cNvSpPr/>
            <p:nvPr/>
          </p:nvSpPr>
          <p:spPr>
            <a:xfrm>
              <a:off x="644825" y="3347850"/>
              <a:ext cx="28700" cy="18250"/>
            </a:xfrm>
            <a:custGeom>
              <a:avLst/>
              <a:gdLst/>
              <a:ahLst/>
              <a:cxnLst/>
              <a:rect l="l" t="t" r="r" b="b"/>
              <a:pathLst>
                <a:path w="1148" h="730" extrusionOk="0">
                  <a:moveTo>
                    <a:pt x="137" y="1"/>
                  </a:moveTo>
                  <a:lnTo>
                    <a:pt x="124" y="14"/>
                  </a:lnTo>
                  <a:lnTo>
                    <a:pt x="124" y="53"/>
                  </a:lnTo>
                  <a:cubicBezTo>
                    <a:pt x="137" y="69"/>
                    <a:pt x="124" y="95"/>
                    <a:pt x="108" y="95"/>
                  </a:cubicBezTo>
                  <a:cubicBezTo>
                    <a:pt x="82" y="134"/>
                    <a:pt x="43" y="163"/>
                    <a:pt x="14" y="202"/>
                  </a:cubicBezTo>
                  <a:lnTo>
                    <a:pt x="14" y="215"/>
                  </a:lnTo>
                  <a:cubicBezTo>
                    <a:pt x="1" y="231"/>
                    <a:pt x="14" y="257"/>
                    <a:pt x="43" y="257"/>
                  </a:cubicBezTo>
                  <a:cubicBezTo>
                    <a:pt x="56" y="270"/>
                    <a:pt x="69" y="270"/>
                    <a:pt x="82" y="270"/>
                  </a:cubicBezTo>
                  <a:lnTo>
                    <a:pt x="95" y="257"/>
                  </a:lnTo>
                  <a:cubicBezTo>
                    <a:pt x="108" y="257"/>
                    <a:pt x="124" y="270"/>
                    <a:pt x="137" y="283"/>
                  </a:cubicBezTo>
                  <a:cubicBezTo>
                    <a:pt x="150" y="296"/>
                    <a:pt x="176" y="296"/>
                    <a:pt x="205" y="296"/>
                  </a:cubicBezTo>
                  <a:cubicBezTo>
                    <a:pt x="218" y="296"/>
                    <a:pt x="244" y="312"/>
                    <a:pt x="244" y="325"/>
                  </a:cubicBezTo>
                  <a:cubicBezTo>
                    <a:pt x="257" y="338"/>
                    <a:pt x="257" y="338"/>
                    <a:pt x="257" y="351"/>
                  </a:cubicBezTo>
                  <a:lnTo>
                    <a:pt x="270" y="364"/>
                  </a:lnTo>
                  <a:lnTo>
                    <a:pt x="270" y="393"/>
                  </a:lnTo>
                  <a:cubicBezTo>
                    <a:pt x="270" y="406"/>
                    <a:pt x="286" y="432"/>
                    <a:pt x="299" y="445"/>
                  </a:cubicBezTo>
                  <a:cubicBezTo>
                    <a:pt x="312" y="474"/>
                    <a:pt x="312" y="487"/>
                    <a:pt x="325" y="500"/>
                  </a:cubicBezTo>
                  <a:cubicBezTo>
                    <a:pt x="338" y="500"/>
                    <a:pt x="351" y="513"/>
                    <a:pt x="367" y="513"/>
                  </a:cubicBezTo>
                  <a:cubicBezTo>
                    <a:pt x="380" y="513"/>
                    <a:pt x="393" y="513"/>
                    <a:pt x="393" y="526"/>
                  </a:cubicBezTo>
                  <a:lnTo>
                    <a:pt x="393" y="568"/>
                  </a:lnTo>
                  <a:lnTo>
                    <a:pt x="393" y="581"/>
                  </a:lnTo>
                  <a:lnTo>
                    <a:pt x="393" y="594"/>
                  </a:lnTo>
                  <a:cubicBezTo>
                    <a:pt x="406" y="607"/>
                    <a:pt x="406" y="620"/>
                    <a:pt x="393" y="636"/>
                  </a:cubicBezTo>
                  <a:cubicBezTo>
                    <a:pt x="393" y="662"/>
                    <a:pt x="380" y="688"/>
                    <a:pt x="367" y="717"/>
                  </a:cubicBezTo>
                  <a:lnTo>
                    <a:pt x="367" y="730"/>
                  </a:lnTo>
                  <a:lnTo>
                    <a:pt x="406" y="730"/>
                  </a:lnTo>
                  <a:cubicBezTo>
                    <a:pt x="406" y="717"/>
                    <a:pt x="406" y="717"/>
                    <a:pt x="419" y="701"/>
                  </a:cubicBezTo>
                  <a:lnTo>
                    <a:pt x="432" y="688"/>
                  </a:lnTo>
                  <a:cubicBezTo>
                    <a:pt x="419" y="662"/>
                    <a:pt x="432" y="620"/>
                    <a:pt x="448" y="594"/>
                  </a:cubicBezTo>
                  <a:lnTo>
                    <a:pt x="461" y="594"/>
                  </a:lnTo>
                  <a:cubicBezTo>
                    <a:pt x="461" y="607"/>
                    <a:pt x="474" y="636"/>
                    <a:pt x="461" y="662"/>
                  </a:cubicBezTo>
                  <a:cubicBezTo>
                    <a:pt x="461" y="675"/>
                    <a:pt x="448" y="688"/>
                    <a:pt x="432" y="701"/>
                  </a:cubicBezTo>
                  <a:lnTo>
                    <a:pt x="487" y="701"/>
                  </a:lnTo>
                  <a:cubicBezTo>
                    <a:pt x="487" y="688"/>
                    <a:pt x="487" y="688"/>
                    <a:pt x="500" y="675"/>
                  </a:cubicBezTo>
                  <a:lnTo>
                    <a:pt x="500" y="662"/>
                  </a:lnTo>
                  <a:lnTo>
                    <a:pt x="500" y="607"/>
                  </a:lnTo>
                  <a:lnTo>
                    <a:pt x="500" y="539"/>
                  </a:lnTo>
                  <a:cubicBezTo>
                    <a:pt x="500" y="539"/>
                    <a:pt x="500" y="513"/>
                    <a:pt x="513" y="500"/>
                  </a:cubicBezTo>
                  <a:lnTo>
                    <a:pt x="529" y="500"/>
                  </a:lnTo>
                  <a:cubicBezTo>
                    <a:pt x="586" y="500"/>
                    <a:pt x="654" y="542"/>
                    <a:pt x="716" y="542"/>
                  </a:cubicBezTo>
                  <a:cubicBezTo>
                    <a:pt x="725" y="542"/>
                    <a:pt x="734" y="541"/>
                    <a:pt x="743" y="539"/>
                  </a:cubicBezTo>
                  <a:cubicBezTo>
                    <a:pt x="785" y="539"/>
                    <a:pt x="824" y="526"/>
                    <a:pt x="853" y="500"/>
                  </a:cubicBezTo>
                  <a:lnTo>
                    <a:pt x="905" y="500"/>
                  </a:lnTo>
                  <a:cubicBezTo>
                    <a:pt x="905" y="500"/>
                    <a:pt x="918" y="513"/>
                    <a:pt x="918" y="526"/>
                  </a:cubicBezTo>
                  <a:lnTo>
                    <a:pt x="918" y="539"/>
                  </a:lnTo>
                  <a:lnTo>
                    <a:pt x="934" y="539"/>
                  </a:lnTo>
                  <a:lnTo>
                    <a:pt x="934" y="526"/>
                  </a:lnTo>
                  <a:cubicBezTo>
                    <a:pt x="934" y="513"/>
                    <a:pt x="947" y="513"/>
                    <a:pt x="960" y="513"/>
                  </a:cubicBezTo>
                  <a:cubicBezTo>
                    <a:pt x="947" y="526"/>
                    <a:pt x="947" y="526"/>
                    <a:pt x="960" y="539"/>
                  </a:cubicBezTo>
                  <a:lnTo>
                    <a:pt x="960" y="513"/>
                  </a:lnTo>
                  <a:lnTo>
                    <a:pt x="973" y="513"/>
                  </a:lnTo>
                  <a:cubicBezTo>
                    <a:pt x="973" y="513"/>
                    <a:pt x="986" y="513"/>
                    <a:pt x="986" y="500"/>
                  </a:cubicBezTo>
                  <a:cubicBezTo>
                    <a:pt x="999" y="500"/>
                    <a:pt x="986" y="487"/>
                    <a:pt x="999" y="487"/>
                  </a:cubicBezTo>
                  <a:cubicBezTo>
                    <a:pt x="1015" y="487"/>
                    <a:pt x="1015" y="500"/>
                    <a:pt x="1015" y="500"/>
                  </a:cubicBezTo>
                  <a:cubicBezTo>
                    <a:pt x="1028" y="513"/>
                    <a:pt x="1028" y="539"/>
                    <a:pt x="1041" y="539"/>
                  </a:cubicBezTo>
                  <a:lnTo>
                    <a:pt x="1041" y="555"/>
                  </a:lnTo>
                  <a:lnTo>
                    <a:pt x="1054" y="568"/>
                  </a:lnTo>
                  <a:lnTo>
                    <a:pt x="1054" y="581"/>
                  </a:lnTo>
                  <a:cubicBezTo>
                    <a:pt x="1067" y="607"/>
                    <a:pt x="1067" y="636"/>
                    <a:pt x="1067" y="662"/>
                  </a:cubicBezTo>
                  <a:cubicBezTo>
                    <a:pt x="1067" y="675"/>
                    <a:pt x="1067" y="688"/>
                    <a:pt x="1054" y="701"/>
                  </a:cubicBezTo>
                  <a:cubicBezTo>
                    <a:pt x="1054" y="717"/>
                    <a:pt x="1041" y="717"/>
                    <a:pt x="1041" y="717"/>
                  </a:cubicBezTo>
                  <a:cubicBezTo>
                    <a:pt x="1054" y="730"/>
                    <a:pt x="1080" y="730"/>
                    <a:pt x="1096" y="730"/>
                  </a:cubicBezTo>
                  <a:lnTo>
                    <a:pt x="1096" y="717"/>
                  </a:lnTo>
                  <a:cubicBezTo>
                    <a:pt x="1109" y="701"/>
                    <a:pt x="1122" y="701"/>
                    <a:pt x="1122" y="701"/>
                  </a:cubicBezTo>
                  <a:lnTo>
                    <a:pt x="1122" y="675"/>
                  </a:lnTo>
                  <a:lnTo>
                    <a:pt x="1122" y="649"/>
                  </a:lnTo>
                  <a:cubicBezTo>
                    <a:pt x="1135" y="636"/>
                    <a:pt x="1122" y="620"/>
                    <a:pt x="1122" y="607"/>
                  </a:cubicBezTo>
                  <a:cubicBezTo>
                    <a:pt x="1135" y="581"/>
                    <a:pt x="1148" y="568"/>
                    <a:pt x="1148" y="539"/>
                  </a:cubicBezTo>
                  <a:cubicBezTo>
                    <a:pt x="1148" y="526"/>
                    <a:pt x="1135" y="513"/>
                    <a:pt x="1135" y="513"/>
                  </a:cubicBezTo>
                  <a:lnTo>
                    <a:pt x="1135" y="500"/>
                  </a:lnTo>
                  <a:cubicBezTo>
                    <a:pt x="1148" y="474"/>
                    <a:pt x="1148" y="458"/>
                    <a:pt x="1135" y="445"/>
                  </a:cubicBezTo>
                  <a:lnTo>
                    <a:pt x="1135" y="432"/>
                  </a:lnTo>
                  <a:lnTo>
                    <a:pt x="1135" y="419"/>
                  </a:lnTo>
                  <a:lnTo>
                    <a:pt x="1135" y="406"/>
                  </a:lnTo>
                  <a:cubicBezTo>
                    <a:pt x="1135" y="393"/>
                    <a:pt x="1135" y="377"/>
                    <a:pt x="1122" y="364"/>
                  </a:cubicBezTo>
                  <a:lnTo>
                    <a:pt x="1122" y="325"/>
                  </a:lnTo>
                  <a:lnTo>
                    <a:pt x="1122" y="244"/>
                  </a:lnTo>
                  <a:cubicBezTo>
                    <a:pt x="1122" y="215"/>
                    <a:pt x="1122" y="202"/>
                    <a:pt x="1109" y="189"/>
                  </a:cubicBezTo>
                  <a:cubicBezTo>
                    <a:pt x="1096" y="163"/>
                    <a:pt x="1080" y="150"/>
                    <a:pt x="1054" y="134"/>
                  </a:cubicBezTo>
                  <a:cubicBezTo>
                    <a:pt x="1026" y="114"/>
                    <a:pt x="1000" y="108"/>
                    <a:pt x="971" y="108"/>
                  </a:cubicBezTo>
                  <a:cubicBezTo>
                    <a:pt x="943" y="108"/>
                    <a:pt x="913" y="114"/>
                    <a:pt x="879" y="121"/>
                  </a:cubicBezTo>
                  <a:cubicBezTo>
                    <a:pt x="837" y="134"/>
                    <a:pt x="798" y="134"/>
                    <a:pt x="756" y="150"/>
                  </a:cubicBezTo>
                  <a:lnTo>
                    <a:pt x="662" y="150"/>
                  </a:lnTo>
                  <a:cubicBezTo>
                    <a:pt x="623" y="150"/>
                    <a:pt x="581" y="134"/>
                    <a:pt x="542" y="134"/>
                  </a:cubicBezTo>
                  <a:cubicBezTo>
                    <a:pt x="461" y="121"/>
                    <a:pt x="380" y="108"/>
                    <a:pt x="299" y="95"/>
                  </a:cubicBezTo>
                  <a:lnTo>
                    <a:pt x="270" y="95"/>
                  </a:lnTo>
                  <a:cubicBezTo>
                    <a:pt x="257" y="95"/>
                    <a:pt x="257" y="82"/>
                    <a:pt x="244" y="82"/>
                  </a:cubicBezTo>
                  <a:lnTo>
                    <a:pt x="218" y="82"/>
                  </a:lnTo>
                  <a:lnTo>
                    <a:pt x="218" y="69"/>
                  </a:lnTo>
                  <a:cubicBezTo>
                    <a:pt x="205" y="53"/>
                    <a:pt x="176" y="53"/>
                    <a:pt x="176" y="53"/>
                  </a:cubicBezTo>
                  <a:lnTo>
                    <a:pt x="163" y="40"/>
                  </a:lnTo>
                  <a:lnTo>
                    <a:pt x="163" y="14"/>
                  </a:lnTo>
                  <a:cubicBezTo>
                    <a:pt x="150" y="14"/>
                    <a:pt x="150" y="27"/>
                    <a:pt x="150" y="40"/>
                  </a:cubicBezTo>
                  <a:lnTo>
                    <a:pt x="137" y="27"/>
                  </a:lnTo>
                  <a:cubicBezTo>
                    <a:pt x="137" y="14"/>
                    <a:pt x="137" y="1"/>
                    <a:pt x="15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689700" y="3342425"/>
              <a:ext cx="25725" cy="17925"/>
            </a:xfrm>
            <a:custGeom>
              <a:avLst/>
              <a:gdLst/>
              <a:ahLst/>
              <a:cxnLst/>
              <a:rect l="l" t="t" r="r" b="b"/>
              <a:pathLst>
                <a:path w="1029" h="717" extrusionOk="0">
                  <a:moveTo>
                    <a:pt x="1002" y="163"/>
                  </a:moveTo>
                  <a:cubicBezTo>
                    <a:pt x="1015" y="163"/>
                    <a:pt x="1015" y="176"/>
                    <a:pt x="1015" y="176"/>
                  </a:cubicBezTo>
                  <a:cubicBezTo>
                    <a:pt x="1002" y="218"/>
                    <a:pt x="1002" y="257"/>
                    <a:pt x="1002" y="299"/>
                  </a:cubicBezTo>
                  <a:cubicBezTo>
                    <a:pt x="986" y="338"/>
                    <a:pt x="986" y="380"/>
                    <a:pt x="973" y="432"/>
                  </a:cubicBezTo>
                  <a:cubicBezTo>
                    <a:pt x="973" y="419"/>
                    <a:pt x="973" y="406"/>
                    <a:pt x="960" y="393"/>
                  </a:cubicBezTo>
                  <a:cubicBezTo>
                    <a:pt x="960" y="351"/>
                    <a:pt x="973" y="325"/>
                    <a:pt x="973" y="286"/>
                  </a:cubicBezTo>
                  <a:cubicBezTo>
                    <a:pt x="973" y="257"/>
                    <a:pt x="986" y="244"/>
                    <a:pt x="986" y="218"/>
                  </a:cubicBezTo>
                  <a:cubicBezTo>
                    <a:pt x="1002" y="205"/>
                    <a:pt x="1002" y="176"/>
                    <a:pt x="1002" y="163"/>
                  </a:cubicBezTo>
                  <a:close/>
                  <a:moveTo>
                    <a:pt x="597" y="1"/>
                  </a:moveTo>
                  <a:cubicBezTo>
                    <a:pt x="529" y="1"/>
                    <a:pt x="461" y="14"/>
                    <a:pt x="393" y="14"/>
                  </a:cubicBezTo>
                  <a:lnTo>
                    <a:pt x="325" y="14"/>
                  </a:lnTo>
                  <a:cubicBezTo>
                    <a:pt x="299" y="27"/>
                    <a:pt x="273" y="27"/>
                    <a:pt x="257" y="43"/>
                  </a:cubicBezTo>
                  <a:cubicBezTo>
                    <a:pt x="231" y="56"/>
                    <a:pt x="205" y="82"/>
                    <a:pt x="192" y="108"/>
                  </a:cubicBezTo>
                  <a:cubicBezTo>
                    <a:pt x="176" y="150"/>
                    <a:pt x="163" y="189"/>
                    <a:pt x="150" y="218"/>
                  </a:cubicBezTo>
                  <a:cubicBezTo>
                    <a:pt x="137" y="231"/>
                    <a:pt x="137" y="231"/>
                    <a:pt x="124" y="244"/>
                  </a:cubicBezTo>
                  <a:cubicBezTo>
                    <a:pt x="111" y="270"/>
                    <a:pt x="111" y="299"/>
                    <a:pt x="111" y="325"/>
                  </a:cubicBezTo>
                  <a:cubicBezTo>
                    <a:pt x="111" y="351"/>
                    <a:pt x="95" y="393"/>
                    <a:pt x="69" y="406"/>
                  </a:cubicBezTo>
                  <a:lnTo>
                    <a:pt x="56" y="406"/>
                  </a:lnTo>
                  <a:cubicBezTo>
                    <a:pt x="56" y="397"/>
                    <a:pt x="50" y="388"/>
                    <a:pt x="46" y="388"/>
                  </a:cubicBezTo>
                  <a:cubicBezTo>
                    <a:pt x="44" y="388"/>
                    <a:pt x="43" y="389"/>
                    <a:pt x="43" y="393"/>
                  </a:cubicBezTo>
                  <a:lnTo>
                    <a:pt x="30" y="393"/>
                  </a:lnTo>
                  <a:lnTo>
                    <a:pt x="30" y="419"/>
                  </a:lnTo>
                  <a:cubicBezTo>
                    <a:pt x="30" y="419"/>
                    <a:pt x="30" y="432"/>
                    <a:pt x="43" y="432"/>
                  </a:cubicBezTo>
                  <a:lnTo>
                    <a:pt x="43" y="448"/>
                  </a:lnTo>
                  <a:lnTo>
                    <a:pt x="43" y="461"/>
                  </a:lnTo>
                  <a:cubicBezTo>
                    <a:pt x="43" y="461"/>
                    <a:pt x="30" y="474"/>
                    <a:pt x="30" y="487"/>
                  </a:cubicBezTo>
                  <a:cubicBezTo>
                    <a:pt x="14" y="487"/>
                    <a:pt x="14" y="500"/>
                    <a:pt x="30" y="513"/>
                  </a:cubicBezTo>
                  <a:cubicBezTo>
                    <a:pt x="30" y="529"/>
                    <a:pt x="30" y="529"/>
                    <a:pt x="43" y="542"/>
                  </a:cubicBezTo>
                  <a:cubicBezTo>
                    <a:pt x="43" y="542"/>
                    <a:pt x="43" y="555"/>
                    <a:pt x="30" y="568"/>
                  </a:cubicBezTo>
                  <a:lnTo>
                    <a:pt x="30" y="610"/>
                  </a:lnTo>
                  <a:cubicBezTo>
                    <a:pt x="14" y="623"/>
                    <a:pt x="1" y="636"/>
                    <a:pt x="1" y="649"/>
                  </a:cubicBezTo>
                  <a:lnTo>
                    <a:pt x="14" y="662"/>
                  </a:lnTo>
                  <a:cubicBezTo>
                    <a:pt x="14" y="676"/>
                    <a:pt x="23" y="679"/>
                    <a:pt x="35" y="679"/>
                  </a:cubicBezTo>
                  <a:cubicBezTo>
                    <a:pt x="47" y="679"/>
                    <a:pt x="62" y="675"/>
                    <a:pt x="69" y="675"/>
                  </a:cubicBezTo>
                  <a:lnTo>
                    <a:pt x="82" y="662"/>
                  </a:lnTo>
                  <a:lnTo>
                    <a:pt x="95" y="649"/>
                  </a:lnTo>
                  <a:cubicBezTo>
                    <a:pt x="111" y="636"/>
                    <a:pt x="124" y="636"/>
                    <a:pt x="124" y="623"/>
                  </a:cubicBezTo>
                  <a:cubicBezTo>
                    <a:pt x="137" y="623"/>
                    <a:pt x="137" y="610"/>
                    <a:pt x="137" y="610"/>
                  </a:cubicBezTo>
                  <a:lnTo>
                    <a:pt x="150" y="594"/>
                  </a:lnTo>
                  <a:cubicBezTo>
                    <a:pt x="150" y="594"/>
                    <a:pt x="150" y="581"/>
                    <a:pt x="163" y="581"/>
                  </a:cubicBezTo>
                  <a:cubicBezTo>
                    <a:pt x="176" y="568"/>
                    <a:pt x="176" y="555"/>
                    <a:pt x="176" y="542"/>
                  </a:cubicBezTo>
                  <a:lnTo>
                    <a:pt x="176" y="487"/>
                  </a:lnTo>
                  <a:lnTo>
                    <a:pt x="205" y="487"/>
                  </a:lnTo>
                  <a:cubicBezTo>
                    <a:pt x="212" y="490"/>
                    <a:pt x="219" y="492"/>
                    <a:pt x="226" y="492"/>
                  </a:cubicBezTo>
                  <a:cubicBezTo>
                    <a:pt x="244" y="492"/>
                    <a:pt x="261" y="480"/>
                    <a:pt x="273" y="461"/>
                  </a:cubicBezTo>
                  <a:cubicBezTo>
                    <a:pt x="273" y="474"/>
                    <a:pt x="286" y="487"/>
                    <a:pt x="299" y="487"/>
                  </a:cubicBezTo>
                  <a:lnTo>
                    <a:pt x="312" y="500"/>
                  </a:lnTo>
                  <a:cubicBezTo>
                    <a:pt x="325" y="555"/>
                    <a:pt x="312" y="594"/>
                    <a:pt x="299" y="636"/>
                  </a:cubicBezTo>
                  <a:cubicBezTo>
                    <a:pt x="286" y="649"/>
                    <a:pt x="286" y="662"/>
                    <a:pt x="273" y="675"/>
                  </a:cubicBezTo>
                  <a:cubicBezTo>
                    <a:pt x="282" y="675"/>
                    <a:pt x="290" y="682"/>
                    <a:pt x="303" y="682"/>
                  </a:cubicBezTo>
                  <a:cubicBezTo>
                    <a:pt x="309" y="682"/>
                    <a:pt x="316" y="680"/>
                    <a:pt x="325" y="675"/>
                  </a:cubicBezTo>
                  <a:lnTo>
                    <a:pt x="325" y="662"/>
                  </a:lnTo>
                  <a:lnTo>
                    <a:pt x="338" y="662"/>
                  </a:lnTo>
                  <a:lnTo>
                    <a:pt x="338" y="636"/>
                  </a:lnTo>
                  <a:cubicBezTo>
                    <a:pt x="354" y="623"/>
                    <a:pt x="354" y="610"/>
                    <a:pt x="354" y="594"/>
                  </a:cubicBezTo>
                  <a:cubicBezTo>
                    <a:pt x="354" y="568"/>
                    <a:pt x="354" y="542"/>
                    <a:pt x="367" y="529"/>
                  </a:cubicBezTo>
                  <a:cubicBezTo>
                    <a:pt x="380" y="542"/>
                    <a:pt x="380" y="555"/>
                    <a:pt x="380" y="568"/>
                  </a:cubicBezTo>
                  <a:cubicBezTo>
                    <a:pt x="393" y="594"/>
                    <a:pt x="393" y="623"/>
                    <a:pt x="380" y="636"/>
                  </a:cubicBezTo>
                  <a:cubicBezTo>
                    <a:pt x="380" y="649"/>
                    <a:pt x="367" y="649"/>
                    <a:pt x="367" y="662"/>
                  </a:cubicBezTo>
                  <a:lnTo>
                    <a:pt x="419" y="662"/>
                  </a:lnTo>
                  <a:cubicBezTo>
                    <a:pt x="419" y="649"/>
                    <a:pt x="435" y="649"/>
                    <a:pt x="435" y="649"/>
                  </a:cubicBezTo>
                  <a:lnTo>
                    <a:pt x="435" y="636"/>
                  </a:lnTo>
                  <a:cubicBezTo>
                    <a:pt x="435" y="610"/>
                    <a:pt x="419" y="594"/>
                    <a:pt x="419" y="568"/>
                  </a:cubicBezTo>
                  <a:lnTo>
                    <a:pt x="419" y="542"/>
                  </a:lnTo>
                  <a:lnTo>
                    <a:pt x="419" y="513"/>
                  </a:lnTo>
                  <a:cubicBezTo>
                    <a:pt x="419" y="500"/>
                    <a:pt x="419" y="487"/>
                    <a:pt x="406" y="487"/>
                  </a:cubicBezTo>
                  <a:lnTo>
                    <a:pt x="406" y="461"/>
                  </a:lnTo>
                  <a:lnTo>
                    <a:pt x="406" y="432"/>
                  </a:lnTo>
                  <a:cubicBezTo>
                    <a:pt x="419" y="419"/>
                    <a:pt x="435" y="419"/>
                    <a:pt x="435" y="406"/>
                  </a:cubicBezTo>
                  <a:lnTo>
                    <a:pt x="461" y="406"/>
                  </a:lnTo>
                  <a:cubicBezTo>
                    <a:pt x="500" y="406"/>
                    <a:pt x="555" y="419"/>
                    <a:pt x="597" y="432"/>
                  </a:cubicBezTo>
                  <a:cubicBezTo>
                    <a:pt x="610" y="432"/>
                    <a:pt x="610" y="448"/>
                    <a:pt x="623" y="448"/>
                  </a:cubicBezTo>
                  <a:lnTo>
                    <a:pt x="704" y="448"/>
                  </a:lnTo>
                  <a:cubicBezTo>
                    <a:pt x="712" y="443"/>
                    <a:pt x="721" y="441"/>
                    <a:pt x="731" y="441"/>
                  </a:cubicBezTo>
                  <a:cubicBezTo>
                    <a:pt x="754" y="441"/>
                    <a:pt x="780" y="452"/>
                    <a:pt x="798" y="461"/>
                  </a:cubicBezTo>
                  <a:lnTo>
                    <a:pt x="798" y="500"/>
                  </a:lnTo>
                  <a:lnTo>
                    <a:pt x="811" y="487"/>
                  </a:lnTo>
                  <a:cubicBezTo>
                    <a:pt x="824" y="487"/>
                    <a:pt x="824" y="474"/>
                    <a:pt x="824" y="474"/>
                  </a:cubicBezTo>
                  <a:lnTo>
                    <a:pt x="840" y="474"/>
                  </a:lnTo>
                  <a:lnTo>
                    <a:pt x="840" y="487"/>
                  </a:lnTo>
                  <a:cubicBezTo>
                    <a:pt x="853" y="542"/>
                    <a:pt x="853" y="594"/>
                    <a:pt x="824" y="636"/>
                  </a:cubicBezTo>
                  <a:cubicBezTo>
                    <a:pt x="824" y="662"/>
                    <a:pt x="811" y="675"/>
                    <a:pt x="798" y="691"/>
                  </a:cubicBezTo>
                  <a:cubicBezTo>
                    <a:pt x="798" y="704"/>
                    <a:pt x="798" y="704"/>
                    <a:pt x="811" y="704"/>
                  </a:cubicBezTo>
                  <a:cubicBezTo>
                    <a:pt x="824" y="704"/>
                    <a:pt x="840" y="704"/>
                    <a:pt x="840" y="691"/>
                  </a:cubicBezTo>
                  <a:lnTo>
                    <a:pt x="866" y="691"/>
                  </a:lnTo>
                  <a:lnTo>
                    <a:pt x="866" y="675"/>
                  </a:lnTo>
                  <a:cubicBezTo>
                    <a:pt x="866" y="662"/>
                    <a:pt x="866" y="649"/>
                    <a:pt x="879" y="636"/>
                  </a:cubicBezTo>
                  <a:cubicBezTo>
                    <a:pt x="879" y="623"/>
                    <a:pt x="905" y="500"/>
                    <a:pt x="905" y="500"/>
                  </a:cubicBezTo>
                  <a:cubicBezTo>
                    <a:pt x="921" y="500"/>
                    <a:pt x="921" y="513"/>
                    <a:pt x="921" y="513"/>
                  </a:cubicBezTo>
                  <a:cubicBezTo>
                    <a:pt x="921" y="529"/>
                    <a:pt x="934" y="542"/>
                    <a:pt x="934" y="542"/>
                  </a:cubicBezTo>
                  <a:cubicBezTo>
                    <a:pt x="947" y="568"/>
                    <a:pt x="947" y="581"/>
                    <a:pt x="947" y="610"/>
                  </a:cubicBezTo>
                  <a:lnTo>
                    <a:pt x="947" y="623"/>
                  </a:lnTo>
                  <a:lnTo>
                    <a:pt x="947" y="649"/>
                  </a:lnTo>
                  <a:lnTo>
                    <a:pt x="947" y="691"/>
                  </a:lnTo>
                  <a:cubicBezTo>
                    <a:pt x="934" y="691"/>
                    <a:pt x="934" y="704"/>
                    <a:pt x="934" y="717"/>
                  </a:cubicBezTo>
                  <a:lnTo>
                    <a:pt x="973" y="704"/>
                  </a:lnTo>
                  <a:cubicBezTo>
                    <a:pt x="986" y="704"/>
                    <a:pt x="986" y="691"/>
                    <a:pt x="986" y="691"/>
                  </a:cubicBezTo>
                  <a:lnTo>
                    <a:pt x="1002" y="691"/>
                  </a:lnTo>
                  <a:lnTo>
                    <a:pt x="1002" y="675"/>
                  </a:lnTo>
                  <a:cubicBezTo>
                    <a:pt x="986" y="662"/>
                    <a:pt x="986" y="649"/>
                    <a:pt x="986" y="636"/>
                  </a:cubicBezTo>
                  <a:lnTo>
                    <a:pt x="986" y="568"/>
                  </a:lnTo>
                  <a:cubicBezTo>
                    <a:pt x="986" y="555"/>
                    <a:pt x="1002" y="542"/>
                    <a:pt x="1002" y="542"/>
                  </a:cubicBezTo>
                  <a:lnTo>
                    <a:pt x="1002" y="500"/>
                  </a:lnTo>
                  <a:lnTo>
                    <a:pt x="1015" y="487"/>
                  </a:lnTo>
                  <a:cubicBezTo>
                    <a:pt x="1015" y="461"/>
                    <a:pt x="1028" y="432"/>
                    <a:pt x="1015" y="419"/>
                  </a:cubicBezTo>
                  <a:cubicBezTo>
                    <a:pt x="1015" y="393"/>
                    <a:pt x="1002" y="367"/>
                    <a:pt x="1002" y="338"/>
                  </a:cubicBezTo>
                  <a:cubicBezTo>
                    <a:pt x="1002" y="325"/>
                    <a:pt x="1015" y="299"/>
                    <a:pt x="1015" y="286"/>
                  </a:cubicBezTo>
                  <a:cubicBezTo>
                    <a:pt x="1028" y="244"/>
                    <a:pt x="1028" y="218"/>
                    <a:pt x="1028" y="189"/>
                  </a:cubicBezTo>
                  <a:cubicBezTo>
                    <a:pt x="1028" y="163"/>
                    <a:pt x="1028" y="124"/>
                    <a:pt x="1015" y="95"/>
                  </a:cubicBezTo>
                  <a:cubicBezTo>
                    <a:pt x="1015" y="69"/>
                    <a:pt x="986" y="43"/>
                    <a:pt x="960" y="27"/>
                  </a:cubicBezTo>
                  <a:cubicBezTo>
                    <a:pt x="941" y="7"/>
                    <a:pt x="917" y="1"/>
                    <a:pt x="892" y="1"/>
                  </a:cubicBezTo>
                  <a:cubicBezTo>
                    <a:pt x="866" y="1"/>
                    <a:pt x="838" y="7"/>
                    <a:pt x="811" y="14"/>
                  </a:cubicBezTo>
                  <a:cubicBezTo>
                    <a:pt x="743" y="14"/>
                    <a:pt x="678" y="14"/>
                    <a:pt x="597"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731900" y="3330925"/>
              <a:ext cx="31050" cy="22300"/>
            </a:xfrm>
            <a:custGeom>
              <a:avLst/>
              <a:gdLst/>
              <a:ahLst/>
              <a:cxnLst/>
              <a:rect l="l" t="t" r="r" b="b"/>
              <a:pathLst>
                <a:path w="1242" h="892" extrusionOk="0">
                  <a:moveTo>
                    <a:pt x="879" y="1"/>
                  </a:moveTo>
                  <a:lnTo>
                    <a:pt x="879" y="17"/>
                  </a:lnTo>
                  <a:cubicBezTo>
                    <a:pt x="866" y="30"/>
                    <a:pt x="879" y="56"/>
                    <a:pt x="879" y="69"/>
                  </a:cubicBezTo>
                  <a:cubicBezTo>
                    <a:pt x="879" y="82"/>
                    <a:pt x="892" y="98"/>
                    <a:pt x="905" y="98"/>
                  </a:cubicBezTo>
                  <a:cubicBezTo>
                    <a:pt x="918" y="111"/>
                    <a:pt x="934" y="111"/>
                    <a:pt x="947" y="111"/>
                  </a:cubicBezTo>
                  <a:cubicBezTo>
                    <a:pt x="947" y="111"/>
                    <a:pt x="947" y="124"/>
                    <a:pt x="934" y="124"/>
                  </a:cubicBezTo>
                  <a:lnTo>
                    <a:pt x="892" y="124"/>
                  </a:lnTo>
                  <a:cubicBezTo>
                    <a:pt x="888" y="120"/>
                    <a:pt x="883" y="118"/>
                    <a:pt x="879" y="118"/>
                  </a:cubicBezTo>
                  <a:cubicBezTo>
                    <a:pt x="870" y="118"/>
                    <a:pt x="862" y="124"/>
                    <a:pt x="853" y="124"/>
                  </a:cubicBezTo>
                  <a:lnTo>
                    <a:pt x="743" y="124"/>
                  </a:lnTo>
                  <a:cubicBezTo>
                    <a:pt x="743" y="124"/>
                    <a:pt x="730" y="124"/>
                    <a:pt x="717" y="137"/>
                  </a:cubicBezTo>
                  <a:lnTo>
                    <a:pt x="691" y="137"/>
                  </a:lnTo>
                  <a:cubicBezTo>
                    <a:pt x="683" y="143"/>
                    <a:pt x="672" y="147"/>
                    <a:pt x="661" y="147"/>
                  </a:cubicBezTo>
                  <a:cubicBezTo>
                    <a:pt x="649" y="147"/>
                    <a:pt x="636" y="143"/>
                    <a:pt x="623" y="137"/>
                  </a:cubicBezTo>
                  <a:lnTo>
                    <a:pt x="432" y="137"/>
                  </a:lnTo>
                  <a:cubicBezTo>
                    <a:pt x="406" y="137"/>
                    <a:pt x="380" y="137"/>
                    <a:pt x="351" y="124"/>
                  </a:cubicBezTo>
                  <a:lnTo>
                    <a:pt x="312" y="124"/>
                  </a:lnTo>
                  <a:cubicBezTo>
                    <a:pt x="299" y="124"/>
                    <a:pt x="286" y="111"/>
                    <a:pt x="270" y="111"/>
                  </a:cubicBezTo>
                  <a:lnTo>
                    <a:pt x="231" y="111"/>
                  </a:lnTo>
                  <a:cubicBezTo>
                    <a:pt x="218" y="98"/>
                    <a:pt x="205" y="98"/>
                    <a:pt x="176" y="98"/>
                  </a:cubicBezTo>
                  <a:cubicBezTo>
                    <a:pt x="163" y="98"/>
                    <a:pt x="150" y="82"/>
                    <a:pt x="124" y="82"/>
                  </a:cubicBezTo>
                  <a:lnTo>
                    <a:pt x="95" y="98"/>
                  </a:lnTo>
                  <a:cubicBezTo>
                    <a:pt x="95" y="111"/>
                    <a:pt x="82" y="124"/>
                    <a:pt x="82" y="124"/>
                  </a:cubicBezTo>
                  <a:cubicBezTo>
                    <a:pt x="69" y="137"/>
                    <a:pt x="43" y="163"/>
                    <a:pt x="27" y="179"/>
                  </a:cubicBezTo>
                  <a:cubicBezTo>
                    <a:pt x="14" y="205"/>
                    <a:pt x="14" y="231"/>
                    <a:pt x="14" y="244"/>
                  </a:cubicBezTo>
                  <a:cubicBezTo>
                    <a:pt x="27" y="286"/>
                    <a:pt x="27" y="312"/>
                    <a:pt x="27" y="354"/>
                  </a:cubicBezTo>
                  <a:lnTo>
                    <a:pt x="27" y="461"/>
                  </a:lnTo>
                  <a:cubicBezTo>
                    <a:pt x="14" y="474"/>
                    <a:pt x="14" y="487"/>
                    <a:pt x="14" y="503"/>
                  </a:cubicBezTo>
                  <a:cubicBezTo>
                    <a:pt x="1" y="529"/>
                    <a:pt x="14" y="555"/>
                    <a:pt x="14" y="584"/>
                  </a:cubicBezTo>
                  <a:cubicBezTo>
                    <a:pt x="14" y="597"/>
                    <a:pt x="14" y="623"/>
                    <a:pt x="27" y="623"/>
                  </a:cubicBezTo>
                  <a:lnTo>
                    <a:pt x="43" y="597"/>
                  </a:lnTo>
                  <a:lnTo>
                    <a:pt x="43" y="555"/>
                  </a:lnTo>
                  <a:lnTo>
                    <a:pt x="43" y="422"/>
                  </a:lnTo>
                  <a:cubicBezTo>
                    <a:pt x="82" y="474"/>
                    <a:pt x="95" y="542"/>
                    <a:pt x="69" y="597"/>
                  </a:cubicBezTo>
                  <a:cubicBezTo>
                    <a:pt x="56" y="610"/>
                    <a:pt x="56" y="623"/>
                    <a:pt x="56" y="623"/>
                  </a:cubicBezTo>
                  <a:lnTo>
                    <a:pt x="69" y="636"/>
                  </a:lnTo>
                  <a:cubicBezTo>
                    <a:pt x="82" y="649"/>
                    <a:pt x="82" y="678"/>
                    <a:pt x="82" y="691"/>
                  </a:cubicBezTo>
                  <a:cubicBezTo>
                    <a:pt x="82" y="717"/>
                    <a:pt x="95" y="746"/>
                    <a:pt x="95" y="772"/>
                  </a:cubicBezTo>
                  <a:cubicBezTo>
                    <a:pt x="108" y="798"/>
                    <a:pt x="108" y="827"/>
                    <a:pt x="82" y="853"/>
                  </a:cubicBezTo>
                  <a:lnTo>
                    <a:pt x="108" y="853"/>
                  </a:lnTo>
                  <a:cubicBezTo>
                    <a:pt x="124" y="866"/>
                    <a:pt x="124" y="866"/>
                    <a:pt x="124" y="879"/>
                  </a:cubicBezTo>
                  <a:lnTo>
                    <a:pt x="176" y="879"/>
                  </a:lnTo>
                  <a:cubicBezTo>
                    <a:pt x="189" y="866"/>
                    <a:pt x="189" y="866"/>
                    <a:pt x="189" y="853"/>
                  </a:cubicBezTo>
                  <a:lnTo>
                    <a:pt x="205" y="853"/>
                  </a:lnTo>
                  <a:lnTo>
                    <a:pt x="205" y="840"/>
                  </a:lnTo>
                  <a:cubicBezTo>
                    <a:pt x="205" y="827"/>
                    <a:pt x="205" y="827"/>
                    <a:pt x="189" y="811"/>
                  </a:cubicBezTo>
                  <a:cubicBezTo>
                    <a:pt x="163" y="772"/>
                    <a:pt x="150" y="746"/>
                    <a:pt x="163" y="704"/>
                  </a:cubicBezTo>
                  <a:lnTo>
                    <a:pt x="163" y="665"/>
                  </a:lnTo>
                  <a:cubicBezTo>
                    <a:pt x="176" y="649"/>
                    <a:pt x="176" y="649"/>
                    <a:pt x="176" y="636"/>
                  </a:cubicBezTo>
                  <a:cubicBezTo>
                    <a:pt x="176" y="623"/>
                    <a:pt x="176" y="610"/>
                    <a:pt x="189" y="597"/>
                  </a:cubicBezTo>
                  <a:lnTo>
                    <a:pt x="205" y="568"/>
                  </a:lnTo>
                  <a:lnTo>
                    <a:pt x="205" y="584"/>
                  </a:lnTo>
                  <a:lnTo>
                    <a:pt x="218" y="584"/>
                  </a:lnTo>
                  <a:cubicBezTo>
                    <a:pt x="231" y="584"/>
                    <a:pt x="231" y="555"/>
                    <a:pt x="231" y="542"/>
                  </a:cubicBezTo>
                  <a:cubicBezTo>
                    <a:pt x="244" y="542"/>
                    <a:pt x="244" y="529"/>
                    <a:pt x="257" y="529"/>
                  </a:cubicBezTo>
                  <a:lnTo>
                    <a:pt x="257" y="516"/>
                  </a:lnTo>
                  <a:cubicBezTo>
                    <a:pt x="270" y="516"/>
                    <a:pt x="270" y="516"/>
                    <a:pt x="270" y="503"/>
                  </a:cubicBezTo>
                  <a:lnTo>
                    <a:pt x="286" y="503"/>
                  </a:lnTo>
                  <a:cubicBezTo>
                    <a:pt x="299" y="516"/>
                    <a:pt x="312" y="529"/>
                    <a:pt x="325" y="529"/>
                  </a:cubicBezTo>
                  <a:cubicBezTo>
                    <a:pt x="338" y="542"/>
                    <a:pt x="367" y="555"/>
                    <a:pt x="393" y="555"/>
                  </a:cubicBezTo>
                  <a:cubicBezTo>
                    <a:pt x="406" y="568"/>
                    <a:pt x="432" y="568"/>
                    <a:pt x="461" y="568"/>
                  </a:cubicBezTo>
                  <a:cubicBezTo>
                    <a:pt x="500" y="568"/>
                    <a:pt x="555" y="568"/>
                    <a:pt x="610" y="555"/>
                  </a:cubicBezTo>
                  <a:lnTo>
                    <a:pt x="675" y="555"/>
                  </a:lnTo>
                  <a:cubicBezTo>
                    <a:pt x="691" y="568"/>
                    <a:pt x="704" y="597"/>
                    <a:pt x="704" y="623"/>
                  </a:cubicBezTo>
                  <a:cubicBezTo>
                    <a:pt x="717" y="649"/>
                    <a:pt x="704" y="678"/>
                    <a:pt x="717" y="704"/>
                  </a:cubicBezTo>
                  <a:cubicBezTo>
                    <a:pt x="717" y="717"/>
                    <a:pt x="717" y="717"/>
                    <a:pt x="730" y="730"/>
                  </a:cubicBezTo>
                  <a:lnTo>
                    <a:pt x="730" y="798"/>
                  </a:lnTo>
                  <a:lnTo>
                    <a:pt x="730" y="840"/>
                  </a:lnTo>
                  <a:cubicBezTo>
                    <a:pt x="730" y="840"/>
                    <a:pt x="717" y="840"/>
                    <a:pt x="717" y="853"/>
                  </a:cubicBezTo>
                  <a:cubicBezTo>
                    <a:pt x="717" y="866"/>
                    <a:pt x="730" y="879"/>
                    <a:pt x="730" y="879"/>
                  </a:cubicBezTo>
                  <a:lnTo>
                    <a:pt x="743" y="892"/>
                  </a:lnTo>
                  <a:lnTo>
                    <a:pt x="785" y="892"/>
                  </a:lnTo>
                  <a:cubicBezTo>
                    <a:pt x="798" y="892"/>
                    <a:pt x="811" y="892"/>
                    <a:pt x="811" y="879"/>
                  </a:cubicBezTo>
                  <a:cubicBezTo>
                    <a:pt x="811" y="879"/>
                    <a:pt x="798" y="866"/>
                    <a:pt x="811" y="866"/>
                  </a:cubicBezTo>
                  <a:cubicBezTo>
                    <a:pt x="824" y="879"/>
                    <a:pt x="824" y="879"/>
                    <a:pt x="837" y="879"/>
                  </a:cubicBezTo>
                  <a:lnTo>
                    <a:pt x="837" y="866"/>
                  </a:lnTo>
                  <a:lnTo>
                    <a:pt x="853" y="866"/>
                  </a:lnTo>
                  <a:cubicBezTo>
                    <a:pt x="853" y="853"/>
                    <a:pt x="837" y="840"/>
                    <a:pt x="824" y="840"/>
                  </a:cubicBezTo>
                  <a:cubicBezTo>
                    <a:pt x="811" y="811"/>
                    <a:pt x="811" y="798"/>
                    <a:pt x="811" y="772"/>
                  </a:cubicBezTo>
                  <a:cubicBezTo>
                    <a:pt x="798" y="759"/>
                    <a:pt x="798" y="746"/>
                    <a:pt x="811" y="730"/>
                  </a:cubicBezTo>
                  <a:cubicBezTo>
                    <a:pt x="811" y="717"/>
                    <a:pt x="824" y="704"/>
                    <a:pt x="824" y="691"/>
                  </a:cubicBezTo>
                  <a:cubicBezTo>
                    <a:pt x="837" y="678"/>
                    <a:pt x="837" y="649"/>
                    <a:pt x="837" y="623"/>
                  </a:cubicBezTo>
                  <a:cubicBezTo>
                    <a:pt x="853" y="636"/>
                    <a:pt x="866" y="636"/>
                    <a:pt x="879" y="636"/>
                  </a:cubicBezTo>
                  <a:lnTo>
                    <a:pt x="892" y="623"/>
                  </a:lnTo>
                  <a:cubicBezTo>
                    <a:pt x="905" y="623"/>
                    <a:pt x="918" y="623"/>
                    <a:pt x="934" y="610"/>
                  </a:cubicBezTo>
                  <a:lnTo>
                    <a:pt x="934" y="597"/>
                  </a:lnTo>
                  <a:cubicBezTo>
                    <a:pt x="947" y="584"/>
                    <a:pt x="973" y="568"/>
                    <a:pt x="986" y="542"/>
                  </a:cubicBezTo>
                  <a:lnTo>
                    <a:pt x="986" y="474"/>
                  </a:lnTo>
                  <a:cubicBezTo>
                    <a:pt x="999" y="448"/>
                    <a:pt x="1015" y="422"/>
                    <a:pt x="1028" y="393"/>
                  </a:cubicBezTo>
                  <a:lnTo>
                    <a:pt x="1041" y="393"/>
                  </a:lnTo>
                  <a:cubicBezTo>
                    <a:pt x="1041" y="393"/>
                    <a:pt x="1054" y="393"/>
                    <a:pt x="1054" y="380"/>
                  </a:cubicBezTo>
                  <a:cubicBezTo>
                    <a:pt x="1067" y="380"/>
                    <a:pt x="1080" y="393"/>
                    <a:pt x="1096" y="393"/>
                  </a:cubicBezTo>
                  <a:cubicBezTo>
                    <a:pt x="1096" y="393"/>
                    <a:pt x="1096" y="380"/>
                    <a:pt x="1109" y="380"/>
                  </a:cubicBezTo>
                  <a:lnTo>
                    <a:pt x="1122" y="380"/>
                  </a:lnTo>
                  <a:lnTo>
                    <a:pt x="1122" y="367"/>
                  </a:lnTo>
                  <a:cubicBezTo>
                    <a:pt x="1135" y="341"/>
                    <a:pt x="1122" y="325"/>
                    <a:pt x="1109" y="299"/>
                  </a:cubicBezTo>
                  <a:cubicBezTo>
                    <a:pt x="1109" y="286"/>
                    <a:pt x="1109" y="286"/>
                    <a:pt x="1122" y="273"/>
                  </a:cubicBezTo>
                  <a:lnTo>
                    <a:pt x="1122" y="205"/>
                  </a:lnTo>
                  <a:lnTo>
                    <a:pt x="1122" y="179"/>
                  </a:lnTo>
                  <a:cubicBezTo>
                    <a:pt x="1135" y="179"/>
                    <a:pt x="1135" y="192"/>
                    <a:pt x="1148" y="192"/>
                  </a:cubicBezTo>
                  <a:cubicBezTo>
                    <a:pt x="1161" y="205"/>
                    <a:pt x="1177" y="205"/>
                    <a:pt x="1190" y="205"/>
                  </a:cubicBezTo>
                  <a:cubicBezTo>
                    <a:pt x="1190" y="205"/>
                    <a:pt x="1190" y="192"/>
                    <a:pt x="1203" y="192"/>
                  </a:cubicBezTo>
                  <a:cubicBezTo>
                    <a:pt x="1216" y="179"/>
                    <a:pt x="1229" y="179"/>
                    <a:pt x="1242" y="179"/>
                  </a:cubicBezTo>
                  <a:lnTo>
                    <a:pt x="1242" y="163"/>
                  </a:lnTo>
                  <a:lnTo>
                    <a:pt x="1242" y="150"/>
                  </a:lnTo>
                  <a:lnTo>
                    <a:pt x="1229" y="137"/>
                  </a:lnTo>
                  <a:cubicBezTo>
                    <a:pt x="1216" y="137"/>
                    <a:pt x="1216" y="124"/>
                    <a:pt x="1203" y="124"/>
                  </a:cubicBezTo>
                  <a:lnTo>
                    <a:pt x="1148" y="124"/>
                  </a:lnTo>
                  <a:cubicBezTo>
                    <a:pt x="1135" y="124"/>
                    <a:pt x="1122" y="111"/>
                    <a:pt x="1122" y="111"/>
                  </a:cubicBezTo>
                  <a:cubicBezTo>
                    <a:pt x="1135" y="111"/>
                    <a:pt x="1148" y="98"/>
                    <a:pt x="1177" y="98"/>
                  </a:cubicBezTo>
                  <a:cubicBezTo>
                    <a:pt x="1177" y="98"/>
                    <a:pt x="1190" y="98"/>
                    <a:pt x="1190" y="82"/>
                  </a:cubicBezTo>
                  <a:cubicBezTo>
                    <a:pt x="1190" y="82"/>
                    <a:pt x="1203" y="82"/>
                    <a:pt x="1203" y="69"/>
                  </a:cubicBezTo>
                  <a:cubicBezTo>
                    <a:pt x="1216" y="56"/>
                    <a:pt x="1229" y="30"/>
                    <a:pt x="1229" y="1"/>
                  </a:cubicBezTo>
                  <a:lnTo>
                    <a:pt x="1229" y="1"/>
                  </a:lnTo>
                  <a:cubicBezTo>
                    <a:pt x="1216" y="17"/>
                    <a:pt x="1216" y="30"/>
                    <a:pt x="1203" y="43"/>
                  </a:cubicBezTo>
                  <a:cubicBezTo>
                    <a:pt x="1190" y="56"/>
                    <a:pt x="1190" y="69"/>
                    <a:pt x="1177" y="69"/>
                  </a:cubicBezTo>
                  <a:cubicBezTo>
                    <a:pt x="1167" y="73"/>
                    <a:pt x="1159" y="75"/>
                    <a:pt x="1152" y="75"/>
                  </a:cubicBezTo>
                  <a:cubicBezTo>
                    <a:pt x="1138" y="75"/>
                    <a:pt x="1126" y="69"/>
                    <a:pt x="1109" y="69"/>
                  </a:cubicBezTo>
                  <a:lnTo>
                    <a:pt x="1096" y="69"/>
                  </a:lnTo>
                  <a:cubicBezTo>
                    <a:pt x="1079" y="54"/>
                    <a:pt x="1059" y="47"/>
                    <a:pt x="1039" y="47"/>
                  </a:cubicBezTo>
                  <a:cubicBezTo>
                    <a:pt x="1025" y="47"/>
                    <a:pt x="1011" y="50"/>
                    <a:pt x="999" y="56"/>
                  </a:cubicBezTo>
                  <a:cubicBezTo>
                    <a:pt x="986" y="69"/>
                    <a:pt x="973" y="69"/>
                    <a:pt x="960" y="82"/>
                  </a:cubicBezTo>
                  <a:cubicBezTo>
                    <a:pt x="947" y="82"/>
                    <a:pt x="934" y="82"/>
                    <a:pt x="918" y="69"/>
                  </a:cubicBezTo>
                  <a:cubicBezTo>
                    <a:pt x="892" y="69"/>
                    <a:pt x="892" y="30"/>
                    <a:pt x="879"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547325" y="3326225"/>
              <a:ext cx="31025" cy="22300"/>
            </a:xfrm>
            <a:custGeom>
              <a:avLst/>
              <a:gdLst/>
              <a:ahLst/>
              <a:cxnLst/>
              <a:rect l="l" t="t" r="r" b="b"/>
              <a:pathLst>
                <a:path w="1241" h="892" extrusionOk="0">
                  <a:moveTo>
                    <a:pt x="878" y="1"/>
                  </a:moveTo>
                  <a:cubicBezTo>
                    <a:pt x="865" y="27"/>
                    <a:pt x="878" y="43"/>
                    <a:pt x="878" y="69"/>
                  </a:cubicBezTo>
                  <a:cubicBezTo>
                    <a:pt x="878" y="82"/>
                    <a:pt x="891" y="82"/>
                    <a:pt x="904" y="95"/>
                  </a:cubicBezTo>
                  <a:cubicBezTo>
                    <a:pt x="913" y="95"/>
                    <a:pt x="921" y="101"/>
                    <a:pt x="931" y="101"/>
                  </a:cubicBezTo>
                  <a:cubicBezTo>
                    <a:pt x="936" y="101"/>
                    <a:pt x="941" y="99"/>
                    <a:pt x="946" y="95"/>
                  </a:cubicBezTo>
                  <a:lnTo>
                    <a:pt x="946" y="95"/>
                  </a:lnTo>
                  <a:cubicBezTo>
                    <a:pt x="946" y="108"/>
                    <a:pt x="946" y="108"/>
                    <a:pt x="930" y="124"/>
                  </a:cubicBezTo>
                  <a:cubicBezTo>
                    <a:pt x="917" y="124"/>
                    <a:pt x="904" y="108"/>
                    <a:pt x="891" y="108"/>
                  </a:cubicBezTo>
                  <a:cubicBezTo>
                    <a:pt x="878" y="108"/>
                    <a:pt x="865" y="108"/>
                    <a:pt x="849" y="124"/>
                  </a:cubicBezTo>
                  <a:lnTo>
                    <a:pt x="716" y="124"/>
                  </a:lnTo>
                  <a:cubicBezTo>
                    <a:pt x="716" y="124"/>
                    <a:pt x="703" y="137"/>
                    <a:pt x="687" y="137"/>
                  </a:cubicBezTo>
                  <a:lnTo>
                    <a:pt x="460" y="137"/>
                  </a:lnTo>
                  <a:cubicBezTo>
                    <a:pt x="444" y="137"/>
                    <a:pt x="444" y="124"/>
                    <a:pt x="431" y="124"/>
                  </a:cubicBezTo>
                  <a:cubicBezTo>
                    <a:pt x="414" y="124"/>
                    <a:pt x="396" y="130"/>
                    <a:pt x="378" y="130"/>
                  </a:cubicBezTo>
                  <a:cubicBezTo>
                    <a:pt x="369" y="130"/>
                    <a:pt x="360" y="128"/>
                    <a:pt x="350" y="124"/>
                  </a:cubicBezTo>
                  <a:lnTo>
                    <a:pt x="311" y="124"/>
                  </a:lnTo>
                  <a:cubicBezTo>
                    <a:pt x="298" y="108"/>
                    <a:pt x="282" y="108"/>
                    <a:pt x="269" y="108"/>
                  </a:cubicBezTo>
                  <a:cubicBezTo>
                    <a:pt x="256" y="108"/>
                    <a:pt x="243" y="108"/>
                    <a:pt x="230" y="95"/>
                  </a:cubicBezTo>
                  <a:lnTo>
                    <a:pt x="175" y="95"/>
                  </a:lnTo>
                  <a:cubicBezTo>
                    <a:pt x="162" y="82"/>
                    <a:pt x="149" y="82"/>
                    <a:pt x="120" y="82"/>
                  </a:cubicBezTo>
                  <a:cubicBezTo>
                    <a:pt x="107" y="82"/>
                    <a:pt x="94" y="82"/>
                    <a:pt x="94" y="95"/>
                  </a:cubicBezTo>
                  <a:cubicBezTo>
                    <a:pt x="81" y="95"/>
                    <a:pt x="81" y="108"/>
                    <a:pt x="81" y="124"/>
                  </a:cubicBezTo>
                  <a:cubicBezTo>
                    <a:pt x="55" y="137"/>
                    <a:pt x="39" y="150"/>
                    <a:pt x="26" y="176"/>
                  </a:cubicBezTo>
                  <a:cubicBezTo>
                    <a:pt x="13" y="205"/>
                    <a:pt x="13" y="218"/>
                    <a:pt x="13" y="244"/>
                  </a:cubicBezTo>
                  <a:cubicBezTo>
                    <a:pt x="13" y="286"/>
                    <a:pt x="26" y="312"/>
                    <a:pt x="26" y="338"/>
                  </a:cubicBezTo>
                  <a:lnTo>
                    <a:pt x="26" y="461"/>
                  </a:lnTo>
                  <a:cubicBezTo>
                    <a:pt x="13" y="474"/>
                    <a:pt x="13" y="487"/>
                    <a:pt x="13" y="500"/>
                  </a:cubicBezTo>
                  <a:cubicBezTo>
                    <a:pt x="0" y="529"/>
                    <a:pt x="13" y="542"/>
                    <a:pt x="13" y="568"/>
                  </a:cubicBezTo>
                  <a:cubicBezTo>
                    <a:pt x="13" y="581"/>
                    <a:pt x="13" y="623"/>
                    <a:pt x="26" y="623"/>
                  </a:cubicBezTo>
                  <a:lnTo>
                    <a:pt x="39" y="594"/>
                  </a:lnTo>
                  <a:lnTo>
                    <a:pt x="39" y="555"/>
                  </a:lnTo>
                  <a:lnTo>
                    <a:pt x="39" y="406"/>
                  </a:lnTo>
                  <a:cubicBezTo>
                    <a:pt x="81" y="461"/>
                    <a:pt x="81" y="542"/>
                    <a:pt x="68" y="594"/>
                  </a:cubicBezTo>
                  <a:cubicBezTo>
                    <a:pt x="55" y="610"/>
                    <a:pt x="55" y="610"/>
                    <a:pt x="55" y="623"/>
                  </a:cubicBezTo>
                  <a:lnTo>
                    <a:pt x="68" y="636"/>
                  </a:lnTo>
                  <a:cubicBezTo>
                    <a:pt x="81" y="649"/>
                    <a:pt x="81" y="675"/>
                    <a:pt x="81" y="691"/>
                  </a:cubicBezTo>
                  <a:cubicBezTo>
                    <a:pt x="81" y="717"/>
                    <a:pt x="94" y="743"/>
                    <a:pt x="94" y="772"/>
                  </a:cubicBezTo>
                  <a:cubicBezTo>
                    <a:pt x="107" y="798"/>
                    <a:pt x="107" y="824"/>
                    <a:pt x="81" y="837"/>
                  </a:cubicBezTo>
                  <a:cubicBezTo>
                    <a:pt x="94" y="853"/>
                    <a:pt x="107" y="853"/>
                    <a:pt x="107" y="853"/>
                  </a:cubicBezTo>
                  <a:cubicBezTo>
                    <a:pt x="107" y="853"/>
                    <a:pt x="120" y="866"/>
                    <a:pt x="120" y="879"/>
                  </a:cubicBezTo>
                  <a:lnTo>
                    <a:pt x="175" y="879"/>
                  </a:lnTo>
                  <a:cubicBezTo>
                    <a:pt x="188" y="866"/>
                    <a:pt x="188" y="853"/>
                    <a:pt x="188" y="853"/>
                  </a:cubicBezTo>
                  <a:lnTo>
                    <a:pt x="201" y="837"/>
                  </a:lnTo>
                  <a:cubicBezTo>
                    <a:pt x="201" y="824"/>
                    <a:pt x="201" y="811"/>
                    <a:pt x="188" y="798"/>
                  </a:cubicBezTo>
                  <a:cubicBezTo>
                    <a:pt x="162" y="772"/>
                    <a:pt x="149" y="730"/>
                    <a:pt x="162" y="691"/>
                  </a:cubicBezTo>
                  <a:lnTo>
                    <a:pt x="162" y="662"/>
                  </a:lnTo>
                  <a:cubicBezTo>
                    <a:pt x="175" y="649"/>
                    <a:pt x="175" y="636"/>
                    <a:pt x="175" y="623"/>
                  </a:cubicBezTo>
                  <a:cubicBezTo>
                    <a:pt x="175" y="623"/>
                    <a:pt x="175" y="610"/>
                    <a:pt x="188" y="594"/>
                  </a:cubicBezTo>
                  <a:lnTo>
                    <a:pt x="201" y="568"/>
                  </a:lnTo>
                  <a:lnTo>
                    <a:pt x="201" y="581"/>
                  </a:lnTo>
                  <a:lnTo>
                    <a:pt x="217" y="581"/>
                  </a:lnTo>
                  <a:cubicBezTo>
                    <a:pt x="230" y="568"/>
                    <a:pt x="230" y="555"/>
                    <a:pt x="230" y="542"/>
                  </a:cubicBezTo>
                  <a:lnTo>
                    <a:pt x="256" y="513"/>
                  </a:lnTo>
                  <a:lnTo>
                    <a:pt x="269" y="500"/>
                  </a:lnTo>
                  <a:lnTo>
                    <a:pt x="282" y="500"/>
                  </a:lnTo>
                  <a:cubicBezTo>
                    <a:pt x="298" y="513"/>
                    <a:pt x="311" y="513"/>
                    <a:pt x="324" y="529"/>
                  </a:cubicBezTo>
                  <a:cubicBezTo>
                    <a:pt x="337" y="542"/>
                    <a:pt x="363" y="555"/>
                    <a:pt x="392" y="555"/>
                  </a:cubicBezTo>
                  <a:cubicBezTo>
                    <a:pt x="405" y="555"/>
                    <a:pt x="431" y="568"/>
                    <a:pt x="444" y="568"/>
                  </a:cubicBezTo>
                  <a:cubicBezTo>
                    <a:pt x="499" y="568"/>
                    <a:pt x="554" y="568"/>
                    <a:pt x="593" y="555"/>
                  </a:cubicBezTo>
                  <a:cubicBezTo>
                    <a:pt x="612" y="555"/>
                    <a:pt x="630" y="549"/>
                    <a:pt x="644" y="549"/>
                  </a:cubicBezTo>
                  <a:cubicBezTo>
                    <a:pt x="651" y="549"/>
                    <a:pt x="657" y="551"/>
                    <a:pt x="661" y="555"/>
                  </a:cubicBezTo>
                  <a:cubicBezTo>
                    <a:pt x="687" y="568"/>
                    <a:pt x="703" y="594"/>
                    <a:pt x="703" y="623"/>
                  </a:cubicBezTo>
                  <a:cubicBezTo>
                    <a:pt x="716" y="649"/>
                    <a:pt x="703" y="675"/>
                    <a:pt x="716" y="704"/>
                  </a:cubicBezTo>
                  <a:cubicBezTo>
                    <a:pt x="716" y="704"/>
                    <a:pt x="716" y="717"/>
                    <a:pt x="729" y="730"/>
                  </a:cubicBezTo>
                  <a:lnTo>
                    <a:pt x="729" y="785"/>
                  </a:lnTo>
                  <a:lnTo>
                    <a:pt x="729" y="824"/>
                  </a:lnTo>
                  <a:cubicBezTo>
                    <a:pt x="729" y="837"/>
                    <a:pt x="716" y="837"/>
                    <a:pt x="716" y="837"/>
                  </a:cubicBezTo>
                  <a:cubicBezTo>
                    <a:pt x="716" y="853"/>
                    <a:pt x="729" y="866"/>
                    <a:pt x="729" y="879"/>
                  </a:cubicBezTo>
                  <a:lnTo>
                    <a:pt x="742" y="892"/>
                  </a:lnTo>
                  <a:lnTo>
                    <a:pt x="784" y="892"/>
                  </a:lnTo>
                  <a:cubicBezTo>
                    <a:pt x="797" y="892"/>
                    <a:pt x="810" y="892"/>
                    <a:pt x="810" y="879"/>
                  </a:cubicBezTo>
                  <a:cubicBezTo>
                    <a:pt x="810" y="879"/>
                    <a:pt x="797" y="866"/>
                    <a:pt x="810" y="866"/>
                  </a:cubicBezTo>
                  <a:lnTo>
                    <a:pt x="836" y="866"/>
                  </a:lnTo>
                  <a:lnTo>
                    <a:pt x="849" y="853"/>
                  </a:lnTo>
                  <a:cubicBezTo>
                    <a:pt x="849" y="853"/>
                    <a:pt x="836" y="837"/>
                    <a:pt x="823" y="824"/>
                  </a:cubicBezTo>
                  <a:cubicBezTo>
                    <a:pt x="810" y="811"/>
                    <a:pt x="810" y="785"/>
                    <a:pt x="810" y="772"/>
                  </a:cubicBezTo>
                  <a:cubicBezTo>
                    <a:pt x="797" y="756"/>
                    <a:pt x="797" y="743"/>
                    <a:pt x="810" y="730"/>
                  </a:cubicBezTo>
                  <a:cubicBezTo>
                    <a:pt x="810" y="717"/>
                    <a:pt x="823" y="704"/>
                    <a:pt x="823" y="691"/>
                  </a:cubicBezTo>
                  <a:cubicBezTo>
                    <a:pt x="836" y="662"/>
                    <a:pt x="836" y="649"/>
                    <a:pt x="836" y="623"/>
                  </a:cubicBezTo>
                  <a:lnTo>
                    <a:pt x="891" y="623"/>
                  </a:lnTo>
                  <a:cubicBezTo>
                    <a:pt x="904" y="610"/>
                    <a:pt x="917" y="610"/>
                    <a:pt x="930" y="610"/>
                  </a:cubicBezTo>
                  <a:lnTo>
                    <a:pt x="930" y="594"/>
                  </a:lnTo>
                  <a:cubicBezTo>
                    <a:pt x="946" y="568"/>
                    <a:pt x="972" y="568"/>
                    <a:pt x="972" y="542"/>
                  </a:cubicBezTo>
                  <a:cubicBezTo>
                    <a:pt x="985" y="513"/>
                    <a:pt x="985" y="500"/>
                    <a:pt x="985" y="474"/>
                  </a:cubicBezTo>
                  <a:cubicBezTo>
                    <a:pt x="998" y="448"/>
                    <a:pt x="1011" y="419"/>
                    <a:pt x="1027" y="393"/>
                  </a:cubicBezTo>
                  <a:lnTo>
                    <a:pt x="1027" y="380"/>
                  </a:lnTo>
                  <a:lnTo>
                    <a:pt x="1040" y="393"/>
                  </a:lnTo>
                  <a:lnTo>
                    <a:pt x="1053" y="380"/>
                  </a:lnTo>
                  <a:cubicBezTo>
                    <a:pt x="1066" y="380"/>
                    <a:pt x="1079" y="393"/>
                    <a:pt x="1092" y="393"/>
                  </a:cubicBezTo>
                  <a:cubicBezTo>
                    <a:pt x="1092" y="380"/>
                    <a:pt x="1092" y="380"/>
                    <a:pt x="1108" y="367"/>
                  </a:cubicBezTo>
                  <a:lnTo>
                    <a:pt x="1121" y="367"/>
                  </a:lnTo>
                  <a:cubicBezTo>
                    <a:pt x="1134" y="338"/>
                    <a:pt x="1121" y="312"/>
                    <a:pt x="1108" y="299"/>
                  </a:cubicBezTo>
                  <a:lnTo>
                    <a:pt x="1108" y="270"/>
                  </a:lnTo>
                  <a:cubicBezTo>
                    <a:pt x="1121" y="244"/>
                    <a:pt x="1121" y="231"/>
                    <a:pt x="1121" y="205"/>
                  </a:cubicBezTo>
                  <a:lnTo>
                    <a:pt x="1121" y="189"/>
                  </a:lnTo>
                  <a:lnTo>
                    <a:pt x="1121" y="176"/>
                  </a:lnTo>
                  <a:cubicBezTo>
                    <a:pt x="1134" y="176"/>
                    <a:pt x="1134" y="189"/>
                    <a:pt x="1147" y="189"/>
                  </a:cubicBezTo>
                  <a:cubicBezTo>
                    <a:pt x="1156" y="189"/>
                    <a:pt x="1164" y="196"/>
                    <a:pt x="1174" y="196"/>
                  </a:cubicBezTo>
                  <a:cubicBezTo>
                    <a:pt x="1179" y="196"/>
                    <a:pt x="1184" y="194"/>
                    <a:pt x="1189" y="189"/>
                  </a:cubicBezTo>
                  <a:lnTo>
                    <a:pt x="1202" y="189"/>
                  </a:lnTo>
                  <a:cubicBezTo>
                    <a:pt x="1215" y="176"/>
                    <a:pt x="1228" y="176"/>
                    <a:pt x="1241" y="163"/>
                  </a:cubicBezTo>
                  <a:lnTo>
                    <a:pt x="1241" y="150"/>
                  </a:lnTo>
                  <a:lnTo>
                    <a:pt x="1228" y="137"/>
                  </a:lnTo>
                  <a:cubicBezTo>
                    <a:pt x="1215" y="124"/>
                    <a:pt x="1215" y="124"/>
                    <a:pt x="1202" y="124"/>
                  </a:cubicBezTo>
                  <a:lnTo>
                    <a:pt x="1189" y="108"/>
                  </a:lnTo>
                  <a:cubicBezTo>
                    <a:pt x="1189" y="108"/>
                    <a:pt x="1173" y="108"/>
                    <a:pt x="1160" y="124"/>
                  </a:cubicBezTo>
                  <a:lnTo>
                    <a:pt x="1147" y="124"/>
                  </a:lnTo>
                  <a:cubicBezTo>
                    <a:pt x="1134" y="124"/>
                    <a:pt x="1121" y="108"/>
                    <a:pt x="1121" y="95"/>
                  </a:cubicBezTo>
                  <a:lnTo>
                    <a:pt x="1173" y="95"/>
                  </a:lnTo>
                  <a:cubicBezTo>
                    <a:pt x="1173" y="82"/>
                    <a:pt x="1189" y="82"/>
                    <a:pt x="1189" y="82"/>
                  </a:cubicBezTo>
                  <a:lnTo>
                    <a:pt x="1202" y="69"/>
                  </a:lnTo>
                  <a:cubicBezTo>
                    <a:pt x="1215" y="43"/>
                    <a:pt x="1228" y="27"/>
                    <a:pt x="1228" y="1"/>
                  </a:cubicBezTo>
                  <a:cubicBezTo>
                    <a:pt x="1215" y="1"/>
                    <a:pt x="1215" y="14"/>
                    <a:pt x="1202" y="27"/>
                  </a:cubicBezTo>
                  <a:cubicBezTo>
                    <a:pt x="1189" y="43"/>
                    <a:pt x="1189" y="56"/>
                    <a:pt x="1160" y="69"/>
                  </a:cubicBezTo>
                  <a:lnTo>
                    <a:pt x="1092" y="69"/>
                  </a:lnTo>
                  <a:cubicBezTo>
                    <a:pt x="1077" y="54"/>
                    <a:pt x="1057" y="47"/>
                    <a:pt x="1038" y="47"/>
                  </a:cubicBezTo>
                  <a:cubicBezTo>
                    <a:pt x="1024" y="47"/>
                    <a:pt x="1010" y="51"/>
                    <a:pt x="998" y="56"/>
                  </a:cubicBezTo>
                  <a:cubicBezTo>
                    <a:pt x="985" y="56"/>
                    <a:pt x="972" y="69"/>
                    <a:pt x="959" y="69"/>
                  </a:cubicBezTo>
                  <a:cubicBezTo>
                    <a:pt x="955" y="73"/>
                    <a:pt x="950" y="75"/>
                    <a:pt x="945" y="75"/>
                  </a:cubicBezTo>
                  <a:cubicBezTo>
                    <a:pt x="936" y="75"/>
                    <a:pt x="926" y="69"/>
                    <a:pt x="917" y="69"/>
                  </a:cubicBezTo>
                  <a:cubicBezTo>
                    <a:pt x="891" y="69"/>
                    <a:pt x="878" y="27"/>
                    <a:pt x="878"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581750" y="3348175"/>
              <a:ext cx="35075" cy="21250"/>
            </a:xfrm>
            <a:custGeom>
              <a:avLst/>
              <a:gdLst/>
              <a:ahLst/>
              <a:cxnLst/>
              <a:rect l="l" t="t" r="r" b="b"/>
              <a:pathLst>
                <a:path w="1403" h="850" extrusionOk="0">
                  <a:moveTo>
                    <a:pt x="282" y="1"/>
                  </a:moveTo>
                  <a:cubicBezTo>
                    <a:pt x="256" y="1"/>
                    <a:pt x="217" y="1"/>
                    <a:pt x="188" y="14"/>
                  </a:cubicBezTo>
                  <a:cubicBezTo>
                    <a:pt x="169" y="14"/>
                    <a:pt x="148" y="11"/>
                    <a:pt x="128" y="11"/>
                  </a:cubicBezTo>
                  <a:cubicBezTo>
                    <a:pt x="108" y="11"/>
                    <a:pt x="88" y="14"/>
                    <a:pt x="68" y="27"/>
                  </a:cubicBezTo>
                  <a:cubicBezTo>
                    <a:pt x="68" y="27"/>
                    <a:pt x="55" y="40"/>
                    <a:pt x="39" y="56"/>
                  </a:cubicBezTo>
                  <a:cubicBezTo>
                    <a:pt x="26" y="56"/>
                    <a:pt x="26" y="69"/>
                    <a:pt x="26" y="82"/>
                  </a:cubicBezTo>
                  <a:cubicBezTo>
                    <a:pt x="13" y="95"/>
                    <a:pt x="13" y="121"/>
                    <a:pt x="13" y="137"/>
                  </a:cubicBezTo>
                  <a:lnTo>
                    <a:pt x="13" y="231"/>
                  </a:lnTo>
                  <a:lnTo>
                    <a:pt x="13" y="364"/>
                  </a:lnTo>
                  <a:lnTo>
                    <a:pt x="13" y="432"/>
                  </a:lnTo>
                  <a:cubicBezTo>
                    <a:pt x="13" y="445"/>
                    <a:pt x="0" y="474"/>
                    <a:pt x="0" y="487"/>
                  </a:cubicBezTo>
                  <a:cubicBezTo>
                    <a:pt x="0" y="500"/>
                    <a:pt x="0" y="500"/>
                    <a:pt x="13" y="513"/>
                  </a:cubicBezTo>
                  <a:cubicBezTo>
                    <a:pt x="13" y="526"/>
                    <a:pt x="0" y="542"/>
                    <a:pt x="13" y="555"/>
                  </a:cubicBezTo>
                  <a:lnTo>
                    <a:pt x="13" y="607"/>
                  </a:lnTo>
                  <a:cubicBezTo>
                    <a:pt x="13" y="607"/>
                    <a:pt x="13" y="623"/>
                    <a:pt x="26" y="636"/>
                  </a:cubicBezTo>
                  <a:lnTo>
                    <a:pt x="55" y="649"/>
                  </a:lnTo>
                  <a:cubicBezTo>
                    <a:pt x="55" y="623"/>
                    <a:pt x="39" y="607"/>
                    <a:pt x="39" y="594"/>
                  </a:cubicBezTo>
                  <a:cubicBezTo>
                    <a:pt x="55" y="581"/>
                    <a:pt x="55" y="555"/>
                    <a:pt x="39" y="542"/>
                  </a:cubicBezTo>
                  <a:lnTo>
                    <a:pt x="39" y="526"/>
                  </a:lnTo>
                  <a:cubicBezTo>
                    <a:pt x="26" y="513"/>
                    <a:pt x="55" y="500"/>
                    <a:pt x="55" y="474"/>
                  </a:cubicBezTo>
                  <a:cubicBezTo>
                    <a:pt x="55" y="461"/>
                    <a:pt x="39" y="445"/>
                    <a:pt x="39" y="432"/>
                  </a:cubicBezTo>
                  <a:cubicBezTo>
                    <a:pt x="26" y="393"/>
                    <a:pt x="39" y="351"/>
                    <a:pt x="39" y="312"/>
                  </a:cubicBezTo>
                  <a:cubicBezTo>
                    <a:pt x="26" y="270"/>
                    <a:pt x="26" y="244"/>
                    <a:pt x="39" y="202"/>
                  </a:cubicBezTo>
                  <a:cubicBezTo>
                    <a:pt x="39" y="244"/>
                    <a:pt x="55" y="283"/>
                    <a:pt x="68" y="325"/>
                  </a:cubicBezTo>
                  <a:cubicBezTo>
                    <a:pt x="94" y="364"/>
                    <a:pt x="107" y="406"/>
                    <a:pt x="94" y="461"/>
                  </a:cubicBezTo>
                  <a:cubicBezTo>
                    <a:pt x="94" y="474"/>
                    <a:pt x="81" y="500"/>
                    <a:pt x="68" y="513"/>
                  </a:cubicBezTo>
                  <a:cubicBezTo>
                    <a:pt x="68" y="526"/>
                    <a:pt x="55" y="526"/>
                    <a:pt x="68" y="542"/>
                  </a:cubicBezTo>
                  <a:lnTo>
                    <a:pt x="68" y="555"/>
                  </a:lnTo>
                  <a:cubicBezTo>
                    <a:pt x="81" y="568"/>
                    <a:pt x="81" y="594"/>
                    <a:pt x="81" y="607"/>
                  </a:cubicBezTo>
                  <a:cubicBezTo>
                    <a:pt x="81" y="636"/>
                    <a:pt x="94" y="675"/>
                    <a:pt x="94" y="704"/>
                  </a:cubicBezTo>
                  <a:lnTo>
                    <a:pt x="94" y="743"/>
                  </a:lnTo>
                  <a:cubicBezTo>
                    <a:pt x="81" y="743"/>
                    <a:pt x="81" y="756"/>
                    <a:pt x="81" y="756"/>
                  </a:cubicBezTo>
                  <a:cubicBezTo>
                    <a:pt x="68" y="769"/>
                    <a:pt x="68" y="769"/>
                    <a:pt x="81" y="769"/>
                  </a:cubicBezTo>
                  <a:lnTo>
                    <a:pt x="94" y="785"/>
                  </a:lnTo>
                  <a:cubicBezTo>
                    <a:pt x="94" y="785"/>
                    <a:pt x="94" y="798"/>
                    <a:pt x="107" y="811"/>
                  </a:cubicBezTo>
                  <a:cubicBezTo>
                    <a:pt x="107" y="817"/>
                    <a:pt x="110" y="821"/>
                    <a:pt x="115" y="821"/>
                  </a:cubicBezTo>
                  <a:cubicBezTo>
                    <a:pt x="121" y="821"/>
                    <a:pt x="128" y="817"/>
                    <a:pt x="136" y="811"/>
                  </a:cubicBezTo>
                  <a:lnTo>
                    <a:pt x="175" y="811"/>
                  </a:lnTo>
                  <a:cubicBezTo>
                    <a:pt x="175" y="798"/>
                    <a:pt x="162" y="798"/>
                    <a:pt x="162" y="785"/>
                  </a:cubicBezTo>
                  <a:lnTo>
                    <a:pt x="162" y="756"/>
                  </a:lnTo>
                  <a:lnTo>
                    <a:pt x="149" y="756"/>
                  </a:lnTo>
                  <a:lnTo>
                    <a:pt x="149" y="743"/>
                  </a:lnTo>
                  <a:cubicBezTo>
                    <a:pt x="136" y="717"/>
                    <a:pt x="136" y="688"/>
                    <a:pt x="136" y="675"/>
                  </a:cubicBezTo>
                  <a:lnTo>
                    <a:pt x="136" y="636"/>
                  </a:lnTo>
                  <a:lnTo>
                    <a:pt x="136" y="623"/>
                  </a:lnTo>
                  <a:lnTo>
                    <a:pt x="149" y="594"/>
                  </a:lnTo>
                  <a:cubicBezTo>
                    <a:pt x="149" y="636"/>
                    <a:pt x="162" y="662"/>
                    <a:pt x="175" y="688"/>
                  </a:cubicBezTo>
                  <a:cubicBezTo>
                    <a:pt x="188" y="704"/>
                    <a:pt x="188" y="717"/>
                    <a:pt x="201" y="730"/>
                  </a:cubicBezTo>
                  <a:lnTo>
                    <a:pt x="201" y="743"/>
                  </a:lnTo>
                  <a:lnTo>
                    <a:pt x="201" y="769"/>
                  </a:lnTo>
                  <a:lnTo>
                    <a:pt x="201" y="785"/>
                  </a:lnTo>
                  <a:lnTo>
                    <a:pt x="217" y="785"/>
                  </a:lnTo>
                  <a:cubicBezTo>
                    <a:pt x="217" y="785"/>
                    <a:pt x="230" y="798"/>
                    <a:pt x="230" y="811"/>
                  </a:cubicBezTo>
                  <a:cubicBezTo>
                    <a:pt x="230" y="811"/>
                    <a:pt x="230" y="824"/>
                    <a:pt x="243" y="824"/>
                  </a:cubicBezTo>
                  <a:cubicBezTo>
                    <a:pt x="250" y="824"/>
                    <a:pt x="270" y="827"/>
                    <a:pt x="287" y="827"/>
                  </a:cubicBezTo>
                  <a:cubicBezTo>
                    <a:pt x="304" y="827"/>
                    <a:pt x="318" y="824"/>
                    <a:pt x="311" y="811"/>
                  </a:cubicBezTo>
                  <a:cubicBezTo>
                    <a:pt x="311" y="811"/>
                    <a:pt x="311" y="798"/>
                    <a:pt x="298" y="798"/>
                  </a:cubicBezTo>
                  <a:cubicBezTo>
                    <a:pt x="298" y="798"/>
                    <a:pt x="298" y="785"/>
                    <a:pt x="282" y="785"/>
                  </a:cubicBezTo>
                  <a:cubicBezTo>
                    <a:pt x="282" y="769"/>
                    <a:pt x="282" y="756"/>
                    <a:pt x="269" y="743"/>
                  </a:cubicBezTo>
                  <a:cubicBezTo>
                    <a:pt x="269" y="730"/>
                    <a:pt x="256" y="730"/>
                    <a:pt x="256" y="717"/>
                  </a:cubicBezTo>
                  <a:cubicBezTo>
                    <a:pt x="243" y="704"/>
                    <a:pt x="243" y="688"/>
                    <a:pt x="243" y="675"/>
                  </a:cubicBezTo>
                  <a:cubicBezTo>
                    <a:pt x="230" y="649"/>
                    <a:pt x="230" y="607"/>
                    <a:pt x="230" y="568"/>
                  </a:cubicBezTo>
                  <a:lnTo>
                    <a:pt x="230" y="555"/>
                  </a:lnTo>
                  <a:cubicBezTo>
                    <a:pt x="243" y="568"/>
                    <a:pt x="243" y="568"/>
                    <a:pt x="256" y="581"/>
                  </a:cubicBezTo>
                  <a:lnTo>
                    <a:pt x="256" y="594"/>
                  </a:lnTo>
                  <a:lnTo>
                    <a:pt x="269" y="594"/>
                  </a:lnTo>
                  <a:lnTo>
                    <a:pt x="269" y="581"/>
                  </a:lnTo>
                  <a:lnTo>
                    <a:pt x="269" y="542"/>
                  </a:lnTo>
                  <a:cubicBezTo>
                    <a:pt x="282" y="526"/>
                    <a:pt x="298" y="526"/>
                    <a:pt x="298" y="513"/>
                  </a:cubicBezTo>
                  <a:lnTo>
                    <a:pt x="311" y="513"/>
                  </a:lnTo>
                  <a:lnTo>
                    <a:pt x="311" y="526"/>
                  </a:lnTo>
                  <a:cubicBezTo>
                    <a:pt x="324" y="526"/>
                    <a:pt x="324" y="542"/>
                    <a:pt x="337" y="555"/>
                  </a:cubicBezTo>
                  <a:lnTo>
                    <a:pt x="350" y="568"/>
                  </a:lnTo>
                  <a:lnTo>
                    <a:pt x="350" y="555"/>
                  </a:lnTo>
                  <a:lnTo>
                    <a:pt x="350" y="542"/>
                  </a:lnTo>
                  <a:lnTo>
                    <a:pt x="350" y="513"/>
                  </a:lnTo>
                  <a:lnTo>
                    <a:pt x="337" y="500"/>
                  </a:lnTo>
                  <a:cubicBezTo>
                    <a:pt x="337" y="487"/>
                    <a:pt x="350" y="487"/>
                    <a:pt x="363" y="474"/>
                  </a:cubicBezTo>
                  <a:lnTo>
                    <a:pt x="379" y="474"/>
                  </a:lnTo>
                  <a:cubicBezTo>
                    <a:pt x="444" y="500"/>
                    <a:pt x="512" y="500"/>
                    <a:pt x="580" y="500"/>
                  </a:cubicBezTo>
                  <a:cubicBezTo>
                    <a:pt x="635" y="500"/>
                    <a:pt x="703" y="487"/>
                    <a:pt x="755" y="487"/>
                  </a:cubicBezTo>
                  <a:lnTo>
                    <a:pt x="755" y="568"/>
                  </a:lnTo>
                  <a:cubicBezTo>
                    <a:pt x="755" y="581"/>
                    <a:pt x="768" y="594"/>
                    <a:pt x="755" y="607"/>
                  </a:cubicBezTo>
                  <a:lnTo>
                    <a:pt x="755" y="623"/>
                  </a:lnTo>
                  <a:lnTo>
                    <a:pt x="742" y="636"/>
                  </a:lnTo>
                  <a:cubicBezTo>
                    <a:pt x="742" y="662"/>
                    <a:pt x="755" y="704"/>
                    <a:pt x="742" y="730"/>
                  </a:cubicBezTo>
                  <a:lnTo>
                    <a:pt x="742" y="743"/>
                  </a:lnTo>
                  <a:cubicBezTo>
                    <a:pt x="729" y="756"/>
                    <a:pt x="742" y="769"/>
                    <a:pt x="742" y="798"/>
                  </a:cubicBezTo>
                  <a:lnTo>
                    <a:pt x="742" y="811"/>
                  </a:lnTo>
                  <a:lnTo>
                    <a:pt x="755" y="811"/>
                  </a:lnTo>
                  <a:lnTo>
                    <a:pt x="755" y="837"/>
                  </a:lnTo>
                  <a:lnTo>
                    <a:pt x="810" y="837"/>
                  </a:lnTo>
                  <a:lnTo>
                    <a:pt x="810" y="811"/>
                  </a:lnTo>
                  <a:cubicBezTo>
                    <a:pt x="810" y="811"/>
                    <a:pt x="797" y="811"/>
                    <a:pt x="797" y="798"/>
                  </a:cubicBezTo>
                  <a:cubicBezTo>
                    <a:pt x="784" y="785"/>
                    <a:pt x="784" y="769"/>
                    <a:pt x="797" y="756"/>
                  </a:cubicBezTo>
                  <a:cubicBezTo>
                    <a:pt x="810" y="756"/>
                    <a:pt x="823" y="756"/>
                    <a:pt x="836" y="743"/>
                  </a:cubicBezTo>
                  <a:cubicBezTo>
                    <a:pt x="836" y="730"/>
                    <a:pt x="836" y="730"/>
                    <a:pt x="823" y="717"/>
                  </a:cubicBezTo>
                  <a:cubicBezTo>
                    <a:pt x="823" y="704"/>
                    <a:pt x="810" y="688"/>
                    <a:pt x="810" y="688"/>
                  </a:cubicBezTo>
                  <a:lnTo>
                    <a:pt x="797" y="675"/>
                  </a:lnTo>
                  <a:lnTo>
                    <a:pt x="810" y="675"/>
                  </a:lnTo>
                  <a:cubicBezTo>
                    <a:pt x="810" y="662"/>
                    <a:pt x="823" y="649"/>
                    <a:pt x="823" y="636"/>
                  </a:cubicBezTo>
                  <a:cubicBezTo>
                    <a:pt x="836" y="623"/>
                    <a:pt x="836" y="607"/>
                    <a:pt x="849" y="607"/>
                  </a:cubicBezTo>
                  <a:cubicBezTo>
                    <a:pt x="865" y="636"/>
                    <a:pt x="865" y="675"/>
                    <a:pt x="865" y="704"/>
                  </a:cubicBezTo>
                  <a:lnTo>
                    <a:pt x="865" y="730"/>
                  </a:lnTo>
                  <a:cubicBezTo>
                    <a:pt x="865" y="730"/>
                    <a:pt x="865" y="743"/>
                    <a:pt x="878" y="743"/>
                  </a:cubicBezTo>
                  <a:cubicBezTo>
                    <a:pt x="878" y="743"/>
                    <a:pt x="891" y="743"/>
                    <a:pt x="891" y="756"/>
                  </a:cubicBezTo>
                  <a:cubicBezTo>
                    <a:pt x="891" y="769"/>
                    <a:pt x="904" y="769"/>
                    <a:pt x="917" y="769"/>
                  </a:cubicBezTo>
                  <a:lnTo>
                    <a:pt x="946" y="769"/>
                  </a:lnTo>
                  <a:cubicBezTo>
                    <a:pt x="946" y="743"/>
                    <a:pt x="930" y="730"/>
                    <a:pt x="917" y="717"/>
                  </a:cubicBezTo>
                  <a:lnTo>
                    <a:pt x="904" y="717"/>
                  </a:lnTo>
                  <a:lnTo>
                    <a:pt x="904" y="704"/>
                  </a:lnTo>
                  <a:cubicBezTo>
                    <a:pt x="904" y="675"/>
                    <a:pt x="904" y="649"/>
                    <a:pt x="917" y="636"/>
                  </a:cubicBezTo>
                  <a:cubicBezTo>
                    <a:pt x="917" y="623"/>
                    <a:pt x="930" y="607"/>
                    <a:pt x="917" y="607"/>
                  </a:cubicBezTo>
                  <a:lnTo>
                    <a:pt x="917" y="568"/>
                  </a:lnTo>
                  <a:cubicBezTo>
                    <a:pt x="930" y="581"/>
                    <a:pt x="946" y="594"/>
                    <a:pt x="959" y="594"/>
                  </a:cubicBezTo>
                  <a:lnTo>
                    <a:pt x="985" y="594"/>
                  </a:lnTo>
                  <a:lnTo>
                    <a:pt x="985" y="581"/>
                  </a:lnTo>
                  <a:lnTo>
                    <a:pt x="998" y="581"/>
                  </a:lnTo>
                  <a:cubicBezTo>
                    <a:pt x="1011" y="594"/>
                    <a:pt x="1027" y="594"/>
                    <a:pt x="1040" y="594"/>
                  </a:cubicBezTo>
                  <a:lnTo>
                    <a:pt x="1053" y="581"/>
                  </a:lnTo>
                  <a:lnTo>
                    <a:pt x="1066" y="594"/>
                  </a:lnTo>
                  <a:cubicBezTo>
                    <a:pt x="1079" y="594"/>
                    <a:pt x="1079" y="594"/>
                    <a:pt x="1079" y="607"/>
                  </a:cubicBezTo>
                  <a:cubicBezTo>
                    <a:pt x="1092" y="607"/>
                    <a:pt x="1092" y="623"/>
                    <a:pt x="1092" y="636"/>
                  </a:cubicBezTo>
                  <a:cubicBezTo>
                    <a:pt x="1092" y="636"/>
                    <a:pt x="1108" y="649"/>
                    <a:pt x="1108" y="662"/>
                  </a:cubicBezTo>
                  <a:cubicBezTo>
                    <a:pt x="1121" y="675"/>
                    <a:pt x="1108" y="704"/>
                    <a:pt x="1121" y="717"/>
                  </a:cubicBezTo>
                  <a:lnTo>
                    <a:pt x="1121" y="730"/>
                  </a:lnTo>
                  <a:cubicBezTo>
                    <a:pt x="1134" y="730"/>
                    <a:pt x="1134" y="743"/>
                    <a:pt x="1134" y="743"/>
                  </a:cubicBezTo>
                  <a:cubicBezTo>
                    <a:pt x="1134" y="769"/>
                    <a:pt x="1134" y="798"/>
                    <a:pt x="1121" y="811"/>
                  </a:cubicBezTo>
                  <a:cubicBezTo>
                    <a:pt x="1121" y="824"/>
                    <a:pt x="1121" y="824"/>
                    <a:pt x="1134" y="837"/>
                  </a:cubicBezTo>
                  <a:lnTo>
                    <a:pt x="1134" y="850"/>
                  </a:lnTo>
                  <a:lnTo>
                    <a:pt x="1147" y="850"/>
                  </a:lnTo>
                  <a:cubicBezTo>
                    <a:pt x="1160" y="850"/>
                    <a:pt x="1189" y="850"/>
                    <a:pt x="1189" y="837"/>
                  </a:cubicBezTo>
                  <a:cubicBezTo>
                    <a:pt x="1173" y="824"/>
                    <a:pt x="1173" y="811"/>
                    <a:pt x="1160" y="811"/>
                  </a:cubicBezTo>
                  <a:lnTo>
                    <a:pt x="1160" y="798"/>
                  </a:lnTo>
                  <a:cubicBezTo>
                    <a:pt x="1147" y="798"/>
                    <a:pt x="1147" y="785"/>
                    <a:pt x="1147" y="785"/>
                  </a:cubicBezTo>
                  <a:cubicBezTo>
                    <a:pt x="1147" y="756"/>
                    <a:pt x="1160" y="743"/>
                    <a:pt x="1160" y="717"/>
                  </a:cubicBezTo>
                  <a:lnTo>
                    <a:pt x="1160" y="688"/>
                  </a:lnTo>
                  <a:cubicBezTo>
                    <a:pt x="1173" y="688"/>
                    <a:pt x="1160" y="675"/>
                    <a:pt x="1160" y="662"/>
                  </a:cubicBezTo>
                  <a:lnTo>
                    <a:pt x="1160" y="649"/>
                  </a:lnTo>
                  <a:cubicBezTo>
                    <a:pt x="1160" y="636"/>
                    <a:pt x="1160" y="636"/>
                    <a:pt x="1173" y="623"/>
                  </a:cubicBezTo>
                  <a:lnTo>
                    <a:pt x="1173" y="607"/>
                  </a:lnTo>
                  <a:cubicBezTo>
                    <a:pt x="1189" y="607"/>
                    <a:pt x="1189" y="594"/>
                    <a:pt x="1202" y="594"/>
                  </a:cubicBezTo>
                  <a:cubicBezTo>
                    <a:pt x="1202" y="581"/>
                    <a:pt x="1215" y="581"/>
                    <a:pt x="1215" y="568"/>
                  </a:cubicBezTo>
                  <a:cubicBezTo>
                    <a:pt x="1241" y="568"/>
                    <a:pt x="1254" y="555"/>
                    <a:pt x="1254" y="542"/>
                  </a:cubicBezTo>
                  <a:cubicBezTo>
                    <a:pt x="1254" y="526"/>
                    <a:pt x="1254" y="513"/>
                    <a:pt x="1270" y="513"/>
                  </a:cubicBezTo>
                  <a:lnTo>
                    <a:pt x="1309" y="513"/>
                  </a:lnTo>
                  <a:cubicBezTo>
                    <a:pt x="1322" y="500"/>
                    <a:pt x="1322" y="487"/>
                    <a:pt x="1322" y="461"/>
                  </a:cubicBezTo>
                  <a:lnTo>
                    <a:pt x="1322" y="419"/>
                  </a:lnTo>
                  <a:lnTo>
                    <a:pt x="1335" y="419"/>
                  </a:lnTo>
                  <a:cubicBezTo>
                    <a:pt x="1364" y="419"/>
                    <a:pt x="1390" y="406"/>
                    <a:pt x="1403" y="393"/>
                  </a:cubicBezTo>
                  <a:lnTo>
                    <a:pt x="1403" y="380"/>
                  </a:lnTo>
                  <a:cubicBezTo>
                    <a:pt x="1403" y="380"/>
                    <a:pt x="1403" y="364"/>
                    <a:pt x="1390" y="364"/>
                  </a:cubicBezTo>
                  <a:lnTo>
                    <a:pt x="1364" y="364"/>
                  </a:lnTo>
                  <a:cubicBezTo>
                    <a:pt x="1351" y="364"/>
                    <a:pt x="1335" y="380"/>
                    <a:pt x="1322" y="380"/>
                  </a:cubicBezTo>
                  <a:cubicBezTo>
                    <a:pt x="1313" y="368"/>
                    <a:pt x="1297" y="358"/>
                    <a:pt x="1284" y="358"/>
                  </a:cubicBezTo>
                  <a:cubicBezTo>
                    <a:pt x="1279" y="358"/>
                    <a:pt x="1274" y="360"/>
                    <a:pt x="1270" y="364"/>
                  </a:cubicBezTo>
                  <a:lnTo>
                    <a:pt x="1241" y="364"/>
                  </a:lnTo>
                  <a:cubicBezTo>
                    <a:pt x="1241" y="380"/>
                    <a:pt x="1228" y="380"/>
                    <a:pt x="1228" y="380"/>
                  </a:cubicBezTo>
                  <a:cubicBezTo>
                    <a:pt x="1215" y="380"/>
                    <a:pt x="1215" y="364"/>
                    <a:pt x="1202" y="364"/>
                  </a:cubicBezTo>
                  <a:cubicBezTo>
                    <a:pt x="1189" y="364"/>
                    <a:pt x="1173" y="380"/>
                    <a:pt x="1160" y="380"/>
                  </a:cubicBezTo>
                  <a:lnTo>
                    <a:pt x="1092" y="380"/>
                  </a:lnTo>
                  <a:cubicBezTo>
                    <a:pt x="1092" y="364"/>
                    <a:pt x="1092" y="351"/>
                    <a:pt x="1108" y="338"/>
                  </a:cubicBezTo>
                  <a:cubicBezTo>
                    <a:pt x="1108" y="325"/>
                    <a:pt x="1121" y="325"/>
                    <a:pt x="1134" y="325"/>
                  </a:cubicBezTo>
                  <a:cubicBezTo>
                    <a:pt x="1147" y="325"/>
                    <a:pt x="1147" y="338"/>
                    <a:pt x="1160" y="338"/>
                  </a:cubicBezTo>
                  <a:lnTo>
                    <a:pt x="1215" y="338"/>
                  </a:lnTo>
                  <a:cubicBezTo>
                    <a:pt x="1228" y="325"/>
                    <a:pt x="1228" y="325"/>
                    <a:pt x="1241" y="312"/>
                  </a:cubicBezTo>
                  <a:cubicBezTo>
                    <a:pt x="1241" y="299"/>
                    <a:pt x="1228" y="283"/>
                    <a:pt x="1228" y="270"/>
                  </a:cubicBezTo>
                  <a:lnTo>
                    <a:pt x="1228" y="257"/>
                  </a:lnTo>
                  <a:lnTo>
                    <a:pt x="1228" y="244"/>
                  </a:lnTo>
                  <a:cubicBezTo>
                    <a:pt x="1228" y="218"/>
                    <a:pt x="1241" y="176"/>
                    <a:pt x="1254" y="137"/>
                  </a:cubicBezTo>
                  <a:lnTo>
                    <a:pt x="1270" y="137"/>
                  </a:lnTo>
                  <a:cubicBezTo>
                    <a:pt x="1309" y="137"/>
                    <a:pt x="1335" y="121"/>
                    <a:pt x="1351" y="82"/>
                  </a:cubicBezTo>
                  <a:lnTo>
                    <a:pt x="1364" y="82"/>
                  </a:lnTo>
                  <a:lnTo>
                    <a:pt x="1351" y="69"/>
                  </a:lnTo>
                  <a:lnTo>
                    <a:pt x="1283" y="69"/>
                  </a:lnTo>
                  <a:cubicBezTo>
                    <a:pt x="1283" y="69"/>
                    <a:pt x="1277" y="75"/>
                    <a:pt x="1269" y="75"/>
                  </a:cubicBezTo>
                  <a:cubicBezTo>
                    <a:pt x="1264" y="75"/>
                    <a:pt x="1259" y="73"/>
                    <a:pt x="1254" y="69"/>
                  </a:cubicBezTo>
                  <a:cubicBezTo>
                    <a:pt x="1241" y="69"/>
                    <a:pt x="1241" y="56"/>
                    <a:pt x="1228" y="40"/>
                  </a:cubicBezTo>
                  <a:lnTo>
                    <a:pt x="1215" y="40"/>
                  </a:lnTo>
                  <a:cubicBezTo>
                    <a:pt x="1202" y="40"/>
                    <a:pt x="1202" y="27"/>
                    <a:pt x="1202" y="27"/>
                  </a:cubicBezTo>
                  <a:cubicBezTo>
                    <a:pt x="1194" y="12"/>
                    <a:pt x="1181" y="5"/>
                    <a:pt x="1167" y="5"/>
                  </a:cubicBezTo>
                  <a:cubicBezTo>
                    <a:pt x="1156" y="5"/>
                    <a:pt x="1145" y="8"/>
                    <a:pt x="1134" y="14"/>
                  </a:cubicBezTo>
                  <a:cubicBezTo>
                    <a:pt x="1121" y="27"/>
                    <a:pt x="1108" y="56"/>
                    <a:pt x="1066" y="56"/>
                  </a:cubicBezTo>
                  <a:cubicBezTo>
                    <a:pt x="1053" y="56"/>
                    <a:pt x="1040" y="40"/>
                    <a:pt x="1027" y="40"/>
                  </a:cubicBezTo>
                  <a:cubicBezTo>
                    <a:pt x="1011" y="40"/>
                    <a:pt x="985" y="56"/>
                    <a:pt x="972" y="56"/>
                  </a:cubicBezTo>
                  <a:cubicBezTo>
                    <a:pt x="946" y="56"/>
                    <a:pt x="904" y="40"/>
                    <a:pt x="878" y="40"/>
                  </a:cubicBezTo>
                  <a:cubicBezTo>
                    <a:pt x="865" y="40"/>
                    <a:pt x="836" y="56"/>
                    <a:pt x="810" y="56"/>
                  </a:cubicBezTo>
                  <a:cubicBezTo>
                    <a:pt x="784" y="56"/>
                    <a:pt x="755" y="56"/>
                    <a:pt x="742" y="69"/>
                  </a:cubicBezTo>
                  <a:cubicBezTo>
                    <a:pt x="687" y="69"/>
                    <a:pt x="635" y="56"/>
                    <a:pt x="580" y="56"/>
                  </a:cubicBezTo>
                  <a:cubicBezTo>
                    <a:pt x="512" y="40"/>
                    <a:pt x="444" y="27"/>
                    <a:pt x="379" y="14"/>
                  </a:cubicBezTo>
                  <a:cubicBezTo>
                    <a:pt x="350" y="14"/>
                    <a:pt x="311" y="1"/>
                    <a:pt x="282"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9" name="Google Shape;219;p2"/>
          <p:cNvGrpSpPr/>
          <p:nvPr/>
        </p:nvGrpSpPr>
        <p:grpSpPr>
          <a:xfrm>
            <a:off x="3327847" y="5251605"/>
            <a:ext cx="6440259" cy="1606399"/>
            <a:chOff x="1578025" y="3447725"/>
            <a:chExt cx="680750" cy="169800"/>
          </a:xfrm>
        </p:grpSpPr>
        <p:sp>
          <p:nvSpPr>
            <p:cNvPr id="220" name="Google Shape;220;p2"/>
            <p:cNvSpPr/>
            <p:nvPr/>
          </p:nvSpPr>
          <p:spPr>
            <a:xfrm>
              <a:off x="1597975" y="3447725"/>
              <a:ext cx="13875" cy="73575"/>
            </a:xfrm>
            <a:custGeom>
              <a:avLst/>
              <a:gdLst/>
              <a:ahLst/>
              <a:cxnLst/>
              <a:rect l="l" t="t" r="r" b="b"/>
              <a:pathLst>
                <a:path w="555" h="2943" extrusionOk="0">
                  <a:moveTo>
                    <a:pt x="0" y="1"/>
                  </a:moveTo>
                  <a:lnTo>
                    <a:pt x="282" y="2862"/>
                  </a:lnTo>
                  <a:lnTo>
                    <a:pt x="554" y="2943"/>
                  </a:lnTo>
                  <a:lnTo>
                    <a:pt x="473"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1597975" y="3447725"/>
              <a:ext cx="8425" cy="30725"/>
            </a:xfrm>
            <a:custGeom>
              <a:avLst/>
              <a:gdLst/>
              <a:ahLst/>
              <a:cxnLst/>
              <a:rect l="l" t="t" r="r" b="b"/>
              <a:pathLst>
                <a:path w="337" h="1229" extrusionOk="0">
                  <a:moveTo>
                    <a:pt x="0" y="1"/>
                  </a:moveTo>
                  <a:lnTo>
                    <a:pt x="120" y="1229"/>
                  </a:lnTo>
                  <a:lnTo>
                    <a:pt x="81" y="56"/>
                  </a:lnTo>
                  <a:lnTo>
                    <a:pt x="33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1606375" y="3447725"/>
              <a:ext cx="5475" cy="73575"/>
            </a:xfrm>
            <a:custGeom>
              <a:avLst/>
              <a:gdLst/>
              <a:ahLst/>
              <a:cxnLst/>
              <a:rect l="l" t="t" r="r" b="b"/>
              <a:pathLst>
                <a:path w="219" h="2943" extrusionOk="0">
                  <a:moveTo>
                    <a:pt x="1" y="1"/>
                  </a:moveTo>
                  <a:lnTo>
                    <a:pt x="40" y="2891"/>
                  </a:lnTo>
                  <a:lnTo>
                    <a:pt x="218" y="2943"/>
                  </a:lnTo>
                  <a:lnTo>
                    <a:pt x="13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1714025" y="3459875"/>
              <a:ext cx="12500" cy="92850"/>
            </a:xfrm>
            <a:custGeom>
              <a:avLst/>
              <a:gdLst/>
              <a:ahLst/>
              <a:cxnLst/>
              <a:rect l="l" t="t" r="r" b="b"/>
              <a:pathLst>
                <a:path w="500" h="3714" extrusionOk="0">
                  <a:moveTo>
                    <a:pt x="1" y="1"/>
                  </a:moveTo>
                  <a:lnTo>
                    <a:pt x="231" y="3646"/>
                  </a:lnTo>
                  <a:lnTo>
                    <a:pt x="500" y="3714"/>
                  </a:lnTo>
                  <a:lnTo>
                    <a:pt x="500" y="56"/>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1714025" y="3459875"/>
              <a:ext cx="8125" cy="57375"/>
            </a:xfrm>
            <a:custGeom>
              <a:avLst/>
              <a:gdLst/>
              <a:ahLst/>
              <a:cxnLst/>
              <a:rect l="l" t="t" r="r" b="b"/>
              <a:pathLst>
                <a:path w="325" h="2295" extrusionOk="0">
                  <a:moveTo>
                    <a:pt x="1" y="1"/>
                  </a:moveTo>
                  <a:lnTo>
                    <a:pt x="150" y="2294"/>
                  </a:lnTo>
                  <a:lnTo>
                    <a:pt x="150" y="2294"/>
                  </a:lnTo>
                  <a:cubicBezTo>
                    <a:pt x="148" y="2251"/>
                    <a:pt x="82" y="69"/>
                    <a:pt x="82" y="69"/>
                  </a:cubicBezTo>
                  <a:lnTo>
                    <a:pt x="325" y="43"/>
                  </a:lnTo>
                  <a:lnTo>
                    <a:pt x="1" y="1"/>
                  </a:lnTo>
                  <a:close/>
                  <a:moveTo>
                    <a:pt x="150" y="2294"/>
                  </a:moveTo>
                  <a:cubicBezTo>
                    <a:pt x="150" y="2295"/>
                    <a:pt x="150" y="2295"/>
                    <a:pt x="150" y="2295"/>
                  </a:cubicBezTo>
                  <a:cubicBezTo>
                    <a:pt x="150" y="2295"/>
                    <a:pt x="150" y="2295"/>
                    <a:pt x="150" y="2295"/>
                  </a:cubicBezTo>
                  <a:lnTo>
                    <a:pt x="150" y="2294"/>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1722125" y="3460925"/>
              <a:ext cx="4400" cy="91800"/>
            </a:xfrm>
            <a:custGeom>
              <a:avLst/>
              <a:gdLst/>
              <a:ahLst/>
              <a:cxnLst/>
              <a:rect l="l" t="t" r="r" b="b"/>
              <a:pathLst>
                <a:path w="176" h="3672" extrusionOk="0">
                  <a:moveTo>
                    <a:pt x="1" y="1"/>
                  </a:moveTo>
                  <a:lnTo>
                    <a:pt x="56" y="3630"/>
                  </a:lnTo>
                  <a:lnTo>
                    <a:pt x="176" y="3672"/>
                  </a:lnTo>
                  <a:lnTo>
                    <a:pt x="176" y="14"/>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1838625" y="3482800"/>
              <a:ext cx="14200" cy="114475"/>
            </a:xfrm>
            <a:custGeom>
              <a:avLst/>
              <a:gdLst/>
              <a:ahLst/>
              <a:cxnLst/>
              <a:rect l="l" t="t" r="r" b="b"/>
              <a:pathLst>
                <a:path w="568" h="4579" extrusionOk="0">
                  <a:moveTo>
                    <a:pt x="0" y="1"/>
                  </a:moveTo>
                  <a:lnTo>
                    <a:pt x="282" y="4485"/>
                  </a:lnTo>
                  <a:lnTo>
                    <a:pt x="567" y="4579"/>
                  </a:lnTo>
                  <a:lnTo>
                    <a:pt x="567" y="69"/>
                  </a:lnTo>
                  <a:lnTo>
                    <a:pt x="0"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1838625" y="3482800"/>
              <a:ext cx="10150" cy="71300"/>
            </a:xfrm>
            <a:custGeom>
              <a:avLst/>
              <a:gdLst/>
              <a:ahLst/>
              <a:cxnLst/>
              <a:rect l="l" t="t" r="r" b="b"/>
              <a:pathLst>
                <a:path w="406" h="2852" extrusionOk="0">
                  <a:moveTo>
                    <a:pt x="0" y="1"/>
                  </a:moveTo>
                  <a:lnTo>
                    <a:pt x="175" y="2852"/>
                  </a:lnTo>
                  <a:lnTo>
                    <a:pt x="81" y="82"/>
                  </a:lnTo>
                  <a:lnTo>
                    <a:pt x="405" y="56"/>
                  </a:lnTo>
                  <a:lnTo>
                    <a:pt x="0"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1848750" y="3484175"/>
              <a:ext cx="4075" cy="113100"/>
            </a:xfrm>
            <a:custGeom>
              <a:avLst/>
              <a:gdLst/>
              <a:ahLst/>
              <a:cxnLst/>
              <a:rect l="l" t="t" r="r" b="b"/>
              <a:pathLst>
                <a:path w="163" h="4524" extrusionOk="0">
                  <a:moveTo>
                    <a:pt x="0" y="1"/>
                  </a:moveTo>
                  <a:lnTo>
                    <a:pt x="26" y="4482"/>
                  </a:lnTo>
                  <a:lnTo>
                    <a:pt x="162" y="4524"/>
                  </a:lnTo>
                  <a:lnTo>
                    <a:pt x="162" y="14"/>
                  </a:lnTo>
                  <a:lnTo>
                    <a:pt x="0"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1974300" y="3511550"/>
              <a:ext cx="17825" cy="105975"/>
            </a:xfrm>
            <a:custGeom>
              <a:avLst/>
              <a:gdLst/>
              <a:ahLst/>
              <a:cxnLst/>
              <a:rect l="l" t="t" r="r" b="b"/>
              <a:pathLst>
                <a:path w="713" h="4239" extrusionOk="0">
                  <a:moveTo>
                    <a:pt x="0" y="1"/>
                  </a:moveTo>
                  <a:lnTo>
                    <a:pt x="282" y="4239"/>
                  </a:lnTo>
                  <a:lnTo>
                    <a:pt x="713" y="4239"/>
                  </a:lnTo>
                  <a:lnTo>
                    <a:pt x="713" y="147"/>
                  </a:lnTo>
                  <a:lnTo>
                    <a:pt x="0"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1974300" y="3511550"/>
              <a:ext cx="11750" cy="84350"/>
            </a:xfrm>
            <a:custGeom>
              <a:avLst/>
              <a:gdLst/>
              <a:ahLst/>
              <a:cxnLst/>
              <a:rect l="l" t="t" r="r" b="b"/>
              <a:pathLst>
                <a:path w="470" h="3374" extrusionOk="0">
                  <a:moveTo>
                    <a:pt x="0" y="1"/>
                  </a:moveTo>
                  <a:lnTo>
                    <a:pt x="227" y="3374"/>
                  </a:lnTo>
                  <a:lnTo>
                    <a:pt x="94" y="95"/>
                  </a:lnTo>
                  <a:lnTo>
                    <a:pt x="470" y="95"/>
                  </a:lnTo>
                  <a:lnTo>
                    <a:pt x="0"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1986025" y="3513900"/>
              <a:ext cx="6100" cy="103625"/>
            </a:xfrm>
            <a:custGeom>
              <a:avLst/>
              <a:gdLst/>
              <a:ahLst/>
              <a:cxnLst/>
              <a:rect l="l" t="t" r="r" b="b"/>
              <a:pathLst>
                <a:path w="244" h="4145" extrusionOk="0">
                  <a:moveTo>
                    <a:pt x="1" y="1"/>
                  </a:moveTo>
                  <a:lnTo>
                    <a:pt x="30" y="4145"/>
                  </a:lnTo>
                  <a:lnTo>
                    <a:pt x="244" y="4145"/>
                  </a:lnTo>
                  <a:lnTo>
                    <a:pt x="244" y="53"/>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2118375" y="3544925"/>
              <a:ext cx="17925" cy="72600"/>
            </a:xfrm>
            <a:custGeom>
              <a:avLst/>
              <a:gdLst/>
              <a:ahLst/>
              <a:cxnLst/>
              <a:rect l="l" t="t" r="r" b="b"/>
              <a:pathLst>
                <a:path w="717" h="2904" extrusionOk="0">
                  <a:moveTo>
                    <a:pt x="1" y="1"/>
                  </a:moveTo>
                  <a:lnTo>
                    <a:pt x="69" y="2904"/>
                  </a:lnTo>
                  <a:lnTo>
                    <a:pt x="581" y="2904"/>
                  </a:lnTo>
                  <a:lnTo>
                    <a:pt x="717" y="137"/>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2118375" y="3544925"/>
              <a:ext cx="10475" cy="70575"/>
            </a:xfrm>
            <a:custGeom>
              <a:avLst/>
              <a:gdLst/>
              <a:ahLst/>
              <a:cxnLst/>
              <a:rect l="l" t="t" r="r" b="b"/>
              <a:pathLst>
                <a:path w="419" h="2823" extrusionOk="0">
                  <a:moveTo>
                    <a:pt x="1" y="1"/>
                  </a:moveTo>
                  <a:lnTo>
                    <a:pt x="69" y="2823"/>
                  </a:lnTo>
                  <a:lnTo>
                    <a:pt x="95" y="95"/>
                  </a:lnTo>
                  <a:lnTo>
                    <a:pt x="419" y="82"/>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2128825" y="3546950"/>
              <a:ext cx="7475" cy="70575"/>
            </a:xfrm>
            <a:custGeom>
              <a:avLst/>
              <a:gdLst/>
              <a:ahLst/>
              <a:cxnLst/>
              <a:rect l="l" t="t" r="r" b="b"/>
              <a:pathLst>
                <a:path w="299" h="2823" extrusionOk="0">
                  <a:moveTo>
                    <a:pt x="1" y="1"/>
                  </a:moveTo>
                  <a:lnTo>
                    <a:pt x="1" y="2823"/>
                  </a:lnTo>
                  <a:lnTo>
                    <a:pt x="163" y="2823"/>
                  </a:lnTo>
                  <a:lnTo>
                    <a:pt x="299" y="56"/>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1578025" y="3457850"/>
              <a:ext cx="680750" cy="159675"/>
            </a:xfrm>
            <a:custGeom>
              <a:avLst/>
              <a:gdLst/>
              <a:ahLst/>
              <a:cxnLst/>
              <a:rect l="l" t="t" r="r" b="b"/>
              <a:pathLst>
                <a:path w="27230" h="6387" extrusionOk="0">
                  <a:moveTo>
                    <a:pt x="445" y="1"/>
                  </a:moveTo>
                  <a:lnTo>
                    <a:pt x="1" y="95"/>
                  </a:lnTo>
                  <a:lnTo>
                    <a:pt x="406" y="270"/>
                  </a:lnTo>
                  <a:cubicBezTo>
                    <a:pt x="5969" y="772"/>
                    <a:pt x="18158" y="3834"/>
                    <a:pt x="26015" y="6387"/>
                  </a:cubicBezTo>
                  <a:lnTo>
                    <a:pt x="27230" y="6387"/>
                  </a:lnTo>
                  <a:cubicBezTo>
                    <a:pt x="20290" y="3769"/>
                    <a:pt x="6468" y="461"/>
                    <a:pt x="445"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1578025" y="3460200"/>
              <a:ext cx="663575" cy="157325"/>
            </a:xfrm>
            <a:custGeom>
              <a:avLst/>
              <a:gdLst/>
              <a:ahLst/>
              <a:cxnLst/>
              <a:rect l="l" t="t" r="r" b="b"/>
              <a:pathLst>
                <a:path w="26543" h="6293" extrusionOk="0">
                  <a:moveTo>
                    <a:pt x="1" y="1"/>
                  </a:moveTo>
                  <a:lnTo>
                    <a:pt x="69" y="218"/>
                  </a:lnTo>
                  <a:cubicBezTo>
                    <a:pt x="5629" y="717"/>
                    <a:pt x="17267" y="3390"/>
                    <a:pt x="25678" y="6293"/>
                  </a:cubicBezTo>
                  <a:lnTo>
                    <a:pt x="26543" y="6293"/>
                  </a:lnTo>
                  <a:cubicBezTo>
                    <a:pt x="19603" y="3675"/>
                    <a:pt x="6021" y="448"/>
                    <a:pt x="1"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1578025" y="3460200"/>
              <a:ext cx="663575" cy="157325"/>
            </a:xfrm>
            <a:custGeom>
              <a:avLst/>
              <a:gdLst/>
              <a:ahLst/>
              <a:cxnLst/>
              <a:rect l="l" t="t" r="r" b="b"/>
              <a:pathLst>
                <a:path w="26543" h="6293" extrusionOk="0">
                  <a:moveTo>
                    <a:pt x="1" y="1"/>
                  </a:moveTo>
                  <a:lnTo>
                    <a:pt x="27" y="82"/>
                  </a:lnTo>
                  <a:cubicBezTo>
                    <a:pt x="5995" y="529"/>
                    <a:pt x="19360" y="3688"/>
                    <a:pt x="26339" y="6293"/>
                  </a:cubicBezTo>
                  <a:lnTo>
                    <a:pt x="26543" y="6293"/>
                  </a:lnTo>
                  <a:cubicBezTo>
                    <a:pt x="19603" y="3675"/>
                    <a:pt x="6021" y="448"/>
                    <a:pt x="1"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1578025" y="3479475"/>
              <a:ext cx="527925" cy="138050"/>
            </a:xfrm>
            <a:custGeom>
              <a:avLst/>
              <a:gdLst/>
              <a:ahLst/>
              <a:cxnLst/>
              <a:rect l="l" t="t" r="r" b="b"/>
              <a:pathLst>
                <a:path w="21117" h="5522" extrusionOk="0">
                  <a:moveTo>
                    <a:pt x="445" y="1"/>
                  </a:moveTo>
                  <a:lnTo>
                    <a:pt x="1" y="82"/>
                  </a:lnTo>
                  <a:lnTo>
                    <a:pt x="393" y="270"/>
                  </a:lnTo>
                  <a:cubicBezTo>
                    <a:pt x="5091" y="688"/>
                    <a:pt x="12556" y="3212"/>
                    <a:pt x="19496" y="5522"/>
                  </a:cubicBezTo>
                  <a:lnTo>
                    <a:pt x="21116" y="5522"/>
                  </a:lnTo>
                  <a:cubicBezTo>
                    <a:pt x="14892" y="3280"/>
                    <a:pt x="7777" y="1067"/>
                    <a:pt x="445"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1578025" y="3481500"/>
              <a:ext cx="510975" cy="136025"/>
            </a:xfrm>
            <a:custGeom>
              <a:avLst/>
              <a:gdLst/>
              <a:ahLst/>
              <a:cxnLst/>
              <a:rect l="l" t="t" r="r" b="b"/>
              <a:pathLst>
                <a:path w="20439" h="5441" extrusionOk="0">
                  <a:moveTo>
                    <a:pt x="1" y="1"/>
                  </a:moveTo>
                  <a:lnTo>
                    <a:pt x="56" y="215"/>
                  </a:lnTo>
                  <a:cubicBezTo>
                    <a:pt x="7372" y="1310"/>
                    <a:pt x="12718" y="3131"/>
                    <a:pt x="19347" y="5441"/>
                  </a:cubicBezTo>
                  <a:lnTo>
                    <a:pt x="20439" y="5441"/>
                  </a:lnTo>
                  <a:cubicBezTo>
                    <a:pt x="14377" y="3228"/>
                    <a:pt x="7670" y="1106"/>
                    <a:pt x="1"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1578025" y="3481500"/>
              <a:ext cx="510975" cy="136025"/>
            </a:xfrm>
            <a:custGeom>
              <a:avLst/>
              <a:gdLst/>
              <a:ahLst/>
              <a:cxnLst/>
              <a:rect l="l" t="t" r="r" b="b"/>
              <a:pathLst>
                <a:path w="20439" h="5441" extrusionOk="0">
                  <a:moveTo>
                    <a:pt x="1" y="1"/>
                  </a:moveTo>
                  <a:lnTo>
                    <a:pt x="14" y="53"/>
                  </a:lnTo>
                  <a:cubicBezTo>
                    <a:pt x="7628" y="1161"/>
                    <a:pt x="14270" y="3254"/>
                    <a:pt x="20290" y="5441"/>
                  </a:cubicBezTo>
                  <a:lnTo>
                    <a:pt x="20439" y="5441"/>
                  </a:lnTo>
                  <a:cubicBezTo>
                    <a:pt x="14377" y="3228"/>
                    <a:pt x="7670" y="1106"/>
                    <a:pt x="1"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1" name="Google Shape;241;p2"/>
          <p:cNvSpPr txBox="1">
            <a:spLocks noGrp="1"/>
          </p:cNvSpPr>
          <p:nvPr>
            <p:ph type="ctrTitle"/>
          </p:nvPr>
        </p:nvSpPr>
        <p:spPr>
          <a:xfrm>
            <a:off x="1572433" y="955967"/>
            <a:ext cx="9047200" cy="16324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96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242" name="Google Shape;242;p2"/>
          <p:cNvSpPr txBox="1">
            <a:spLocks noGrp="1"/>
          </p:cNvSpPr>
          <p:nvPr>
            <p:ph type="subTitle" idx="1"/>
          </p:nvPr>
        </p:nvSpPr>
        <p:spPr>
          <a:xfrm>
            <a:off x="3248600" y="2543368"/>
            <a:ext cx="5694800" cy="72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2133"/>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19330427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slide" type="title">
  <p:cSld name="1_Title slide">
    <p:spTree>
      <p:nvGrpSpPr>
        <p:cNvPr id="1" name="Shape 8"/>
        <p:cNvGrpSpPr/>
        <p:nvPr/>
      </p:nvGrpSpPr>
      <p:grpSpPr>
        <a:xfrm>
          <a:off x="0" y="0"/>
          <a:ext cx="0" cy="0"/>
          <a:chOff x="0" y="0"/>
          <a:chExt cx="0" cy="0"/>
        </a:xfrm>
      </p:grpSpPr>
      <p:sp>
        <p:nvSpPr>
          <p:cNvPr id="9" name="Google Shape;9;p2"/>
          <p:cNvSpPr/>
          <p:nvPr/>
        </p:nvSpPr>
        <p:spPr>
          <a:xfrm>
            <a:off x="13" y="1423695"/>
            <a:ext cx="2963304" cy="1901549"/>
          </a:xfrm>
          <a:custGeom>
            <a:avLst/>
            <a:gdLst/>
            <a:ahLst/>
            <a:cxnLst/>
            <a:rect l="l" t="t" r="r" b="b"/>
            <a:pathLst>
              <a:path w="9746" h="6254" extrusionOk="0">
                <a:moveTo>
                  <a:pt x="0" y="1"/>
                </a:moveTo>
                <a:lnTo>
                  <a:pt x="0" y="6092"/>
                </a:lnTo>
                <a:cubicBezTo>
                  <a:pt x="39" y="6131"/>
                  <a:pt x="94" y="6157"/>
                  <a:pt x="162" y="6186"/>
                </a:cubicBezTo>
                <a:cubicBezTo>
                  <a:pt x="282" y="6238"/>
                  <a:pt x="405" y="6254"/>
                  <a:pt x="541" y="6254"/>
                </a:cubicBezTo>
                <a:cubicBezTo>
                  <a:pt x="849" y="6254"/>
                  <a:pt x="1160" y="6092"/>
                  <a:pt x="1335" y="5833"/>
                </a:cubicBezTo>
                <a:cubicBezTo>
                  <a:pt x="1371" y="6021"/>
                  <a:pt x="1570" y="6139"/>
                  <a:pt x="1763" y="6139"/>
                </a:cubicBezTo>
                <a:cubicBezTo>
                  <a:pt x="1792" y="6139"/>
                  <a:pt x="1822" y="6136"/>
                  <a:pt x="1850" y="6131"/>
                </a:cubicBezTo>
                <a:cubicBezTo>
                  <a:pt x="2064" y="6076"/>
                  <a:pt x="2242" y="5930"/>
                  <a:pt x="2388" y="5781"/>
                </a:cubicBezTo>
                <a:cubicBezTo>
                  <a:pt x="2709" y="6054"/>
                  <a:pt x="3132" y="6222"/>
                  <a:pt x="3560" y="6222"/>
                </a:cubicBezTo>
                <a:cubicBezTo>
                  <a:pt x="3619" y="6222"/>
                  <a:pt x="3679" y="6219"/>
                  <a:pt x="3739" y="6212"/>
                </a:cubicBezTo>
                <a:cubicBezTo>
                  <a:pt x="4225" y="6173"/>
                  <a:pt x="4685" y="5930"/>
                  <a:pt x="4980" y="5551"/>
                </a:cubicBezTo>
                <a:cubicBezTo>
                  <a:pt x="5085" y="5759"/>
                  <a:pt x="5328" y="5857"/>
                  <a:pt x="5556" y="5857"/>
                </a:cubicBezTo>
                <a:cubicBezTo>
                  <a:pt x="5595" y="5857"/>
                  <a:pt x="5633" y="5855"/>
                  <a:pt x="5670" y="5849"/>
                </a:cubicBezTo>
                <a:cubicBezTo>
                  <a:pt x="5939" y="5807"/>
                  <a:pt x="6169" y="5658"/>
                  <a:pt x="6399" y="5509"/>
                </a:cubicBezTo>
                <a:cubicBezTo>
                  <a:pt x="6464" y="5683"/>
                  <a:pt x="6653" y="5781"/>
                  <a:pt x="6838" y="5781"/>
                </a:cubicBezTo>
                <a:cubicBezTo>
                  <a:pt x="6955" y="5781"/>
                  <a:pt x="7071" y="5742"/>
                  <a:pt x="7154" y="5658"/>
                </a:cubicBezTo>
                <a:cubicBezTo>
                  <a:pt x="7291" y="5764"/>
                  <a:pt x="7465" y="5815"/>
                  <a:pt x="7640" y="5815"/>
                </a:cubicBezTo>
                <a:cubicBezTo>
                  <a:pt x="7844" y="5815"/>
                  <a:pt x="8049" y="5744"/>
                  <a:pt x="8194" y="5606"/>
                </a:cubicBezTo>
                <a:cubicBezTo>
                  <a:pt x="8274" y="5684"/>
                  <a:pt x="8385" y="5725"/>
                  <a:pt x="8496" y="5725"/>
                </a:cubicBezTo>
                <a:cubicBezTo>
                  <a:pt x="8591" y="5725"/>
                  <a:pt x="8686" y="5695"/>
                  <a:pt x="8761" y="5632"/>
                </a:cubicBezTo>
                <a:cubicBezTo>
                  <a:pt x="8798" y="5704"/>
                  <a:pt x="8883" y="5727"/>
                  <a:pt x="8971" y="5727"/>
                </a:cubicBezTo>
                <a:cubicBezTo>
                  <a:pt x="9014" y="5727"/>
                  <a:pt x="9058" y="5721"/>
                  <a:pt x="9098" y="5713"/>
                </a:cubicBezTo>
                <a:cubicBezTo>
                  <a:pt x="9260" y="5700"/>
                  <a:pt x="9435" y="5671"/>
                  <a:pt x="9597" y="5645"/>
                </a:cubicBezTo>
                <a:cubicBezTo>
                  <a:pt x="9626" y="5645"/>
                  <a:pt x="9652" y="5632"/>
                  <a:pt x="9678" y="5619"/>
                </a:cubicBezTo>
                <a:cubicBezTo>
                  <a:pt x="9746" y="5551"/>
                  <a:pt x="9626" y="5457"/>
                  <a:pt x="9532" y="5457"/>
                </a:cubicBezTo>
                <a:cubicBezTo>
                  <a:pt x="9435" y="5457"/>
                  <a:pt x="9328" y="5483"/>
                  <a:pt x="9247" y="5538"/>
                </a:cubicBezTo>
                <a:cubicBezTo>
                  <a:pt x="9227" y="5452"/>
                  <a:pt x="9148" y="5402"/>
                  <a:pt x="9070" y="5402"/>
                </a:cubicBezTo>
                <a:cubicBezTo>
                  <a:pt x="9047" y="5402"/>
                  <a:pt x="9025" y="5406"/>
                  <a:pt x="9004" y="5415"/>
                </a:cubicBezTo>
                <a:cubicBezTo>
                  <a:pt x="8978" y="5444"/>
                  <a:pt x="8949" y="5457"/>
                  <a:pt x="8923" y="5470"/>
                </a:cubicBezTo>
                <a:cubicBezTo>
                  <a:pt x="8916" y="5471"/>
                  <a:pt x="8910" y="5472"/>
                  <a:pt x="8903" y="5472"/>
                </a:cubicBezTo>
                <a:cubicBezTo>
                  <a:pt x="8833" y="5472"/>
                  <a:pt x="8783" y="5410"/>
                  <a:pt x="8735" y="5363"/>
                </a:cubicBezTo>
                <a:cubicBezTo>
                  <a:pt x="8599" y="5201"/>
                  <a:pt x="8437" y="5065"/>
                  <a:pt x="8236" y="5010"/>
                </a:cubicBezTo>
                <a:cubicBezTo>
                  <a:pt x="8180" y="4996"/>
                  <a:pt x="8123" y="4988"/>
                  <a:pt x="8066" y="4988"/>
                </a:cubicBezTo>
                <a:cubicBezTo>
                  <a:pt x="7913" y="4988"/>
                  <a:pt x="7761" y="5041"/>
                  <a:pt x="7653" y="5159"/>
                </a:cubicBezTo>
                <a:cubicBezTo>
                  <a:pt x="7721" y="5078"/>
                  <a:pt x="7303" y="4848"/>
                  <a:pt x="7248" y="4835"/>
                </a:cubicBezTo>
                <a:cubicBezTo>
                  <a:pt x="7178" y="4810"/>
                  <a:pt x="7108" y="4795"/>
                  <a:pt x="7040" y="4795"/>
                </a:cubicBezTo>
                <a:cubicBezTo>
                  <a:pt x="6927" y="4795"/>
                  <a:pt x="6821" y="4835"/>
                  <a:pt x="6736" y="4929"/>
                </a:cubicBezTo>
                <a:cubicBezTo>
                  <a:pt x="6655" y="4537"/>
                  <a:pt x="6344" y="4200"/>
                  <a:pt x="5952" y="4106"/>
                </a:cubicBezTo>
                <a:cubicBezTo>
                  <a:pt x="5874" y="4087"/>
                  <a:pt x="5794" y="4078"/>
                  <a:pt x="5714" y="4078"/>
                </a:cubicBezTo>
                <a:cubicBezTo>
                  <a:pt x="5392" y="4078"/>
                  <a:pt x="5067" y="4223"/>
                  <a:pt x="4873" y="4472"/>
                </a:cubicBezTo>
                <a:cubicBezTo>
                  <a:pt x="4873" y="4275"/>
                  <a:pt x="4674" y="4135"/>
                  <a:pt x="4483" y="4135"/>
                </a:cubicBezTo>
                <a:cubicBezTo>
                  <a:pt x="4410" y="4135"/>
                  <a:pt x="4339" y="4155"/>
                  <a:pt x="4280" y="4200"/>
                </a:cubicBezTo>
                <a:cubicBezTo>
                  <a:pt x="4307" y="3976"/>
                  <a:pt x="4076" y="3810"/>
                  <a:pt x="3865" y="3810"/>
                </a:cubicBezTo>
                <a:cubicBezTo>
                  <a:pt x="3771" y="3810"/>
                  <a:pt x="3681" y="3843"/>
                  <a:pt x="3619" y="3918"/>
                </a:cubicBezTo>
                <a:cubicBezTo>
                  <a:pt x="3765" y="3458"/>
                  <a:pt x="3551" y="2904"/>
                  <a:pt x="3133" y="2690"/>
                </a:cubicBezTo>
                <a:cubicBezTo>
                  <a:pt x="2993" y="2620"/>
                  <a:pt x="2838" y="2587"/>
                  <a:pt x="2683" y="2587"/>
                </a:cubicBezTo>
                <a:cubicBezTo>
                  <a:pt x="2358" y="2587"/>
                  <a:pt x="2032" y="2734"/>
                  <a:pt x="1850" y="2998"/>
                </a:cubicBezTo>
                <a:cubicBezTo>
                  <a:pt x="1837" y="2674"/>
                  <a:pt x="1837" y="2337"/>
                  <a:pt x="1675" y="2055"/>
                </a:cubicBezTo>
                <a:cubicBezTo>
                  <a:pt x="1540" y="1839"/>
                  <a:pt x="1299" y="1679"/>
                  <a:pt x="1060" y="1679"/>
                </a:cubicBezTo>
                <a:cubicBezTo>
                  <a:pt x="984" y="1679"/>
                  <a:pt x="908" y="1695"/>
                  <a:pt x="836" y="1731"/>
                </a:cubicBezTo>
                <a:cubicBezTo>
                  <a:pt x="983" y="1498"/>
                  <a:pt x="753" y="1153"/>
                  <a:pt x="486" y="1153"/>
                </a:cubicBezTo>
                <a:cubicBezTo>
                  <a:pt x="459" y="1153"/>
                  <a:pt x="432" y="1157"/>
                  <a:pt x="405" y="1164"/>
                </a:cubicBezTo>
                <a:cubicBezTo>
                  <a:pt x="593" y="1109"/>
                  <a:pt x="486" y="584"/>
                  <a:pt x="431" y="474"/>
                </a:cubicBezTo>
                <a:cubicBezTo>
                  <a:pt x="350" y="260"/>
                  <a:pt x="188" y="98"/>
                  <a:pt x="0" y="1"/>
                </a:cubicBezTo>
                <a:close/>
              </a:path>
            </a:pathLst>
          </a:custGeom>
          <a:solidFill>
            <a:srgbClr val="FFFFFF">
              <a:alpha val="665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 name="Google Shape;10;p2"/>
          <p:cNvSpPr/>
          <p:nvPr/>
        </p:nvSpPr>
        <p:spPr>
          <a:xfrm>
            <a:off x="7285281" y="1963665"/>
            <a:ext cx="7655759" cy="2362495"/>
          </a:xfrm>
          <a:custGeom>
            <a:avLst/>
            <a:gdLst/>
            <a:ahLst/>
            <a:cxnLst/>
            <a:rect l="l" t="t" r="r" b="b"/>
            <a:pathLst>
              <a:path w="25179" h="7770" extrusionOk="0">
                <a:moveTo>
                  <a:pt x="14617" y="1"/>
                </a:moveTo>
                <a:cubicBezTo>
                  <a:pt x="14115" y="1"/>
                  <a:pt x="13614" y="119"/>
                  <a:pt x="13178" y="367"/>
                </a:cubicBezTo>
                <a:cubicBezTo>
                  <a:pt x="12394" y="827"/>
                  <a:pt x="11869" y="1705"/>
                  <a:pt x="11908" y="2596"/>
                </a:cubicBezTo>
                <a:cubicBezTo>
                  <a:pt x="11762" y="2521"/>
                  <a:pt x="11601" y="2486"/>
                  <a:pt x="11439" y="2486"/>
                </a:cubicBezTo>
                <a:cubicBezTo>
                  <a:pt x="10959" y="2486"/>
                  <a:pt x="10471" y="2792"/>
                  <a:pt x="10330" y="3257"/>
                </a:cubicBezTo>
                <a:cubicBezTo>
                  <a:pt x="10252" y="2751"/>
                  <a:pt x="9765" y="2334"/>
                  <a:pt x="9262" y="2334"/>
                </a:cubicBezTo>
                <a:cubicBezTo>
                  <a:pt x="9240" y="2334"/>
                  <a:pt x="9218" y="2335"/>
                  <a:pt x="9196" y="2337"/>
                </a:cubicBezTo>
                <a:cubicBezTo>
                  <a:pt x="8655" y="2366"/>
                  <a:pt x="8195" y="2852"/>
                  <a:pt x="8182" y="3390"/>
                </a:cubicBezTo>
                <a:cubicBezTo>
                  <a:pt x="8113" y="3275"/>
                  <a:pt x="7989" y="3221"/>
                  <a:pt x="7860" y="3221"/>
                </a:cubicBezTo>
                <a:cubicBezTo>
                  <a:pt x="7736" y="3221"/>
                  <a:pt x="7607" y="3271"/>
                  <a:pt x="7521" y="3364"/>
                </a:cubicBezTo>
                <a:cubicBezTo>
                  <a:pt x="7346" y="3552"/>
                  <a:pt x="7346" y="3850"/>
                  <a:pt x="7440" y="4093"/>
                </a:cubicBezTo>
                <a:cubicBezTo>
                  <a:pt x="7393" y="4050"/>
                  <a:pt x="7333" y="4031"/>
                  <a:pt x="7270" y="4031"/>
                </a:cubicBezTo>
                <a:cubicBezTo>
                  <a:pt x="7118" y="4031"/>
                  <a:pt x="6954" y="4147"/>
                  <a:pt x="6954" y="4310"/>
                </a:cubicBezTo>
                <a:cubicBezTo>
                  <a:pt x="6845" y="3955"/>
                  <a:pt x="6475" y="3760"/>
                  <a:pt x="6101" y="3760"/>
                </a:cubicBezTo>
                <a:cubicBezTo>
                  <a:pt x="5917" y="3760"/>
                  <a:pt x="5733" y="3807"/>
                  <a:pt x="5577" y="3905"/>
                </a:cubicBezTo>
                <a:cubicBezTo>
                  <a:pt x="5104" y="4200"/>
                  <a:pt x="4903" y="4783"/>
                  <a:pt x="4874" y="5334"/>
                </a:cubicBezTo>
                <a:cubicBezTo>
                  <a:pt x="4800" y="5267"/>
                  <a:pt x="4701" y="5234"/>
                  <a:pt x="4601" y="5234"/>
                </a:cubicBezTo>
                <a:cubicBezTo>
                  <a:pt x="4482" y="5234"/>
                  <a:pt x="4362" y="5281"/>
                  <a:pt x="4281" y="5376"/>
                </a:cubicBezTo>
                <a:cubicBezTo>
                  <a:pt x="4145" y="5538"/>
                  <a:pt x="4174" y="5820"/>
                  <a:pt x="4349" y="5956"/>
                </a:cubicBezTo>
                <a:cubicBezTo>
                  <a:pt x="4128" y="5889"/>
                  <a:pt x="3900" y="5829"/>
                  <a:pt x="3670" y="5829"/>
                </a:cubicBezTo>
                <a:cubicBezTo>
                  <a:pt x="3577" y="5829"/>
                  <a:pt x="3483" y="5839"/>
                  <a:pt x="3390" y="5862"/>
                </a:cubicBezTo>
                <a:cubicBezTo>
                  <a:pt x="3079" y="5943"/>
                  <a:pt x="2810" y="6267"/>
                  <a:pt x="2904" y="6578"/>
                </a:cubicBezTo>
                <a:cubicBezTo>
                  <a:pt x="2844" y="6546"/>
                  <a:pt x="2780" y="6531"/>
                  <a:pt x="2715" y="6531"/>
                </a:cubicBezTo>
                <a:cubicBezTo>
                  <a:pt x="2457" y="6531"/>
                  <a:pt x="2196" y="6765"/>
                  <a:pt x="2230" y="7035"/>
                </a:cubicBezTo>
                <a:cubicBezTo>
                  <a:pt x="2090" y="6891"/>
                  <a:pt x="1893" y="6824"/>
                  <a:pt x="1693" y="6824"/>
                </a:cubicBezTo>
                <a:cubicBezTo>
                  <a:pt x="1369" y="6824"/>
                  <a:pt x="1036" y="6999"/>
                  <a:pt x="918" y="7307"/>
                </a:cubicBezTo>
                <a:cubicBezTo>
                  <a:pt x="828" y="7291"/>
                  <a:pt x="738" y="7283"/>
                  <a:pt x="648" y="7283"/>
                </a:cubicBezTo>
                <a:cubicBezTo>
                  <a:pt x="430" y="7283"/>
                  <a:pt x="212" y="7329"/>
                  <a:pt x="1" y="7414"/>
                </a:cubicBezTo>
                <a:cubicBezTo>
                  <a:pt x="346" y="7540"/>
                  <a:pt x="715" y="7602"/>
                  <a:pt x="1086" y="7602"/>
                </a:cubicBezTo>
                <a:cubicBezTo>
                  <a:pt x="1352" y="7602"/>
                  <a:pt x="1618" y="7570"/>
                  <a:pt x="1877" y="7508"/>
                </a:cubicBezTo>
                <a:cubicBezTo>
                  <a:pt x="1976" y="7656"/>
                  <a:pt x="2150" y="7730"/>
                  <a:pt x="2325" y="7730"/>
                </a:cubicBezTo>
                <a:cubicBezTo>
                  <a:pt x="2488" y="7730"/>
                  <a:pt x="2651" y="7666"/>
                  <a:pt x="2755" y="7537"/>
                </a:cubicBezTo>
                <a:cubicBezTo>
                  <a:pt x="2887" y="7695"/>
                  <a:pt x="3086" y="7769"/>
                  <a:pt x="3288" y="7769"/>
                </a:cubicBezTo>
                <a:cubicBezTo>
                  <a:pt x="3581" y="7769"/>
                  <a:pt x="3879" y="7613"/>
                  <a:pt x="3983" y="7333"/>
                </a:cubicBezTo>
                <a:cubicBezTo>
                  <a:pt x="4244" y="7552"/>
                  <a:pt x="4573" y="7652"/>
                  <a:pt x="4906" y="7652"/>
                </a:cubicBezTo>
                <a:cubicBezTo>
                  <a:pt x="5558" y="7652"/>
                  <a:pt x="6228" y="7270"/>
                  <a:pt x="6442" y="6646"/>
                </a:cubicBezTo>
                <a:cubicBezTo>
                  <a:pt x="6622" y="6888"/>
                  <a:pt x="6921" y="7010"/>
                  <a:pt x="7220" y="7010"/>
                </a:cubicBezTo>
                <a:cubicBezTo>
                  <a:pt x="7501" y="7010"/>
                  <a:pt x="7783" y="6902"/>
                  <a:pt x="7965" y="6685"/>
                </a:cubicBezTo>
                <a:cubicBezTo>
                  <a:pt x="8007" y="7009"/>
                  <a:pt x="8289" y="7294"/>
                  <a:pt x="8613" y="7320"/>
                </a:cubicBezTo>
                <a:cubicBezTo>
                  <a:pt x="8638" y="7323"/>
                  <a:pt x="8664" y="7324"/>
                  <a:pt x="8690" y="7324"/>
                </a:cubicBezTo>
                <a:cubicBezTo>
                  <a:pt x="8989" y="7324"/>
                  <a:pt x="9284" y="7120"/>
                  <a:pt x="9371" y="6834"/>
                </a:cubicBezTo>
                <a:cubicBezTo>
                  <a:pt x="9776" y="7292"/>
                  <a:pt x="10383" y="7519"/>
                  <a:pt x="10991" y="7519"/>
                </a:cubicBezTo>
                <a:cubicBezTo>
                  <a:pt x="11656" y="7519"/>
                  <a:pt x="12323" y="7247"/>
                  <a:pt x="12731" y="6711"/>
                </a:cubicBezTo>
                <a:cubicBezTo>
                  <a:pt x="13035" y="7174"/>
                  <a:pt x="13572" y="7456"/>
                  <a:pt x="14126" y="7456"/>
                </a:cubicBezTo>
                <a:cubicBezTo>
                  <a:pt x="14138" y="7456"/>
                  <a:pt x="14151" y="7456"/>
                  <a:pt x="14163" y="7456"/>
                </a:cubicBezTo>
                <a:cubicBezTo>
                  <a:pt x="14717" y="7440"/>
                  <a:pt x="15255" y="7116"/>
                  <a:pt x="15540" y="6646"/>
                </a:cubicBezTo>
                <a:cubicBezTo>
                  <a:pt x="15721" y="6899"/>
                  <a:pt x="16030" y="7034"/>
                  <a:pt x="16336" y="7034"/>
                </a:cubicBezTo>
                <a:cubicBezTo>
                  <a:pt x="16535" y="7034"/>
                  <a:pt x="16732" y="6977"/>
                  <a:pt x="16891" y="6860"/>
                </a:cubicBezTo>
                <a:cubicBezTo>
                  <a:pt x="17133" y="7103"/>
                  <a:pt x="17472" y="7221"/>
                  <a:pt x="17812" y="7221"/>
                </a:cubicBezTo>
                <a:cubicBezTo>
                  <a:pt x="18226" y="7221"/>
                  <a:pt x="18643" y="7046"/>
                  <a:pt x="18887" y="6711"/>
                </a:cubicBezTo>
                <a:cubicBezTo>
                  <a:pt x="19062" y="7252"/>
                  <a:pt x="19603" y="7644"/>
                  <a:pt x="20157" y="7657"/>
                </a:cubicBezTo>
                <a:cubicBezTo>
                  <a:pt x="20166" y="7657"/>
                  <a:pt x="20176" y="7657"/>
                  <a:pt x="20185" y="7657"/>
                </a:cubicBezTo>
                <a:cubicBezTo>
                  <a:pt x="20742" y="7657"/>
                  <a:pt x="21268" y="7285"/>
                  <a:pt x="21466" y="6766"/>
                </a:cubicBezTo>
                <a:cubicBezTo>
                  <a:pt x="21554" y="6951"/>
                  <a:pt x="21762" y="7054"/>
                  <a:pt x="21967" y="7054"/>
                </a:cubicBezTo>
                <a:cubicBezTo>
                  <a:pt x="22107" y="7054"/>
                  <a:pt x="22245" y="7006"/>
                  <a:pt x="22344" y="6902"/>
                </a:cubicBezTo>
                <a:cubicBezTo>
                  <a:pt x="22549" y="7259"/>
                  <a:pt x="22961" y="7443"/>
                  <a:pt x="23372" y="7443"/>
                </a:cubicBezTo>
                <a:cubicBezTo>
                  <a:pt x="23722" y="7443"/>
                  <a:pt x="24070" y="7309"/>
                  <a:pt x="24288" y="7035"/>
                </a:cubicBezTo>
                <a:cubicBezTo>
                  <a:pt x="24518" y="7307"/>
                  <a:pt x="24829" y="7495"/>
                  <a:pt x="25179" y="7589"/>
                </a:cubicBezTo>
                <a:lnTo>
                  <a:pt x="25179" y="3824"/>
                </a:lnTo>
                <a:cubicBezTo>
                  <a:pt x="25098" y="3876"/>
                  <a:pt x="25056" y="3944"/>
                  <a:pt x="25085" y="4025"/>
                </a:cubicBezTo>
                <a:cubicBezTo>
                  <a:pt x="24949" y="3714"/>
                  <a:pt x="24651" y="3487"/>
                  <a:pt x="24327" y="3432"/>
                </a:cubicBezTo>
                <a:cubicBezTo>
                  <a:pt x="24288" y="3427"/>
                  <a:pt x="24248" y="3424"/>
                  <a:pt x="24209" y="3424"/>
                </a:cubicBezTo>
                <a:cubicBezTo>
                  <a:pt x="23920" y="3424"/>
                  <a:pt x="23627" y="3557"/>
                  <a:pt x="23436" y="3782"/>
                </a:cubicBezTo>
                <a:cubicBezTo>
                  <a:pt x="23504" y="3364"/>
                  <a:pt x="23180" y="2920"/>
                  <a:pt x="22762" y="2852"/>
                </a:cubicBezTo>
                <a:cubicBezTo>
                  <a:pt x="22723" y="2846"/>
                  <a:pt x="22684" y="2843"/>
                  <a:pt x="22645" y="2843"/>
                </a:cubicBezTo>
                <a:cubicBezTo>
                  <a:pt x="22264" y="2843"/>
                  <a:pt x="21889" y="3134"/>
                  <a:pt x="21816" y="3513"/>
                </a:cubicBezTo>
                <a:cubicBezTo>
                  <a:pt x="21807" y="3245"/>
                  <a:pt x="21533" y="3059"/>
                  <a:pt x="21275" y="3059"/>
                </a:cubicBezTo>
                <a:cubicBezTo>
                  <a:pt x="21155" y="3059"/>
                  <a:pt x="21039" y="3099"/>
                  <a:pt x="20954" y="3189"/>
                </a:cubicBezTo>
                <a:cubicBezTo>
                  <a:pt x="20954" y="2797"/>
                  <a:pt x="20698" y="2405"/>
                  <a:pt x="20332" y="2243"/>
                </a:cubicBezTo>
                <a:cubicBezTo>
                  <a:pt x="20206" y="2184"/>
                  <a:pt x="20065" y="2156"/>
                  <a:pt x="19923" y="2156"/>
                </a:cubicBezTo>
                <a:cubicBezTo>
                  <a:pt x="19671" y="2156"/>
                  <a:pt x="19415" y="2246"/>
                  <a:pt x="19224" y="2418"/>
                </a:cubicBezTo>
                <a:cubicBezTo>
                  <a:pt x="19321" y="1880"/>
                  <a:pt x="18874" y="1352"/>
                  <a:pt x="18349" y="1190"/>
                </a:cubicBezTo>
                <a:cubicBezTo>
                  <a:pt x="18229" y="1153"/>
                  <a:pt x="18108" y="1137"/>
                  <a:pt x="17989" y="1137"/>
                </a:cubicBezTo>
                <a:cubicBezTo>
                  <a:pt x="17625" y="1137"/>
                  <a:pt x="17266" y="1285"/>
                  <a:pt x="16930" y="1446"/>
                </a:cubicBezTo>
                <a:cubicBezTo>
                  <a:pt x="16875" y="866"/>
                  <a:pt x="16337" y="435"/>
                  <a:pt x="15783" y="218"/>
                </a:cubicBezTo>
                <a:cubicBezTo>
                  <a:pt x="15414" y="75"/>
                  <a:pt x="15015" y="1"/>
                  <a:pt x="14617" y="1"/>
                </a:cubicBezTo>
                <a:close/>
              </a:path>
            </a:pathLst>
          </a:custGeom>
          <a:solidFill>
            <a:srgbClr val="FFFFFF">
              <a:alpha val="665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1880827" y="3335466"/>
            <a:ext cx="10320447" cy="1055091"/>
          </a:xfrm>
          <a:custGeom>
            <a:avLst/>
            <a:gdLst/>
            <a:ahLst/>
            <a:cxnLst/>
            <a:rect l="l" t="t" r="r" b="b"/>
            <a:pathLst>
              <a:path w="37099" h="4687" extrusionOk="0">
                <a:moveTo>
                  <a:pt x="29289" y="0"/>
                </a:moveTo>
                <a:cubicBezTo>
                  <a:pt x="28606" y="0"/>
                  <a:pt x="27911" y="10"/>
                  <a:pt x="27217" y="28"/>
                </a:cubicBezTo>
                <a:cubicBezTo>
                  <a:pt x="18981" y="245"/>
                  <a:pt x="8493" y="2688"/>
                  <a:pt x="1" y="4687"/>
                </a:cubicBezTo>
                <a:lnTo>
                  <a:pt x="37099" y="4687"/>
                </a:lnTo>
                <a:lnTo>
                  <a:pt x="37099" y="731"/>
                </a:lnTo>
                <a:cubicBezTo>
                  <a:pt x="35742" y="225"/>
                  <a:pt x="32651" y="0"/>
                  <a:pt x="2928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6195517" y="3335467"/>
            <a:ext cx="6227487" cy="548593"/>
          </a:xfrm>
          <a:custGeom>
            <a:avLst/>
            <a:gdLst/>
            <a:ahLst/>
            <a:cxnLst/>
            <a:rect l="l" t="t" r="r" b="b"/>
            <a:pathLst>
              <a:path w="22386" h="2437" extrusionOk="0">
                <a:moveTo>
                  <a:pt x="13758" y="0"/>
                </a:moveTo>
                <a:cubicBezTo>
                  <a:pt x="13081" y="0"/>
                  <a:pt x="12393" y="10"/>
                  <a:pt x="11707" y="28"/>
                </a:cubicBezTo>
                <a:cubicBezTo>
                  <a:pt x="8305" y="109"/>
                  <a:pt x="4511" y="582"/>
                  <a:pt x="623" y="1256"/>
                </a:cubicBezTo>
                <a:cubicBezTo>
                  <a:pt x="516" y="1311"/>
                  <a:pt x="422" y="1379"/>
                  <a:pt x="367" y="1447"/>
                </a:cubicBezTo>
                <a:cubicBezTo>
                  <a:pt x="1" y="1822"/>
                  <a:pt x="3053" y="2040"/>
                  <a:pt x="5976" y="2040"/>
                </a:cubicBezTo>
                <a:cubicBezTo>
                  <a:pt x="7140" y="2040"/>
                  <a:pt x="8284" y="2006"/>
                  <a:pt x="9183" y="1933"/>
                </a:cubicBezTo>
                <a:cubicBezTo>
                  <a:pt x="12355" y="1661"/>
                  <a:pt x="13881" y="1298"/>
                  <a:pt x="13881" y="1298"/>
                </a:cubicBezTo>
                <a:lnTo>
                  <a:pt x="13881" y="1298"/>
                </a:lnTo>
                <a:cubicBezTo>
                  <a:pt x="13881" y="1298"/>
                  <a:pt x="11626" y="2325"/>
                  <a:pt x="12423" y="2432"/>
                </a:cubicBezTo>
                <a:cubicBezTo>
                  <a:pt x="12446" y="2435"/>
                  <a:pt x="12476" y="2437"/>
                  <a:pt x="12513" y="2437"/>
                </a:cubicBezTo>
                <a:cubicBezTo>
                  <a:pt x="13747" y="2437"/>
                  <a:pt x="22386" y="741"/>
                  <a:pt x="18809" y="219"/>
                </a:cubicBezTo>
                <a:cubicBezTo>
                  <a:pt x="17366" y="70"/>
                  <a:pt x="15601" y="0"/>
                  <a:pt x="13758"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4393696" y="3408629"/>
            <a:ext cx="8231265" cy="979004"/>
          </a:xfrm>
          <a:custGeom>
            <a:avLst/>
            <a:gdLst/>
            <a:ahLst/>
            <a:cxnLst/>
            <a:rect l="l" t="t" r="r" b="b"/>
            <a:pathLst>
              <a:path w="29589" h="4349" extrusionOk="0">
                <a:moveTo>
                  <a:pt x="26229" y="1"/>
                </a:moveTo>
                <a:cubicBezTo>
                  <a:pt x="29589" y="1088"/>
                  <a:pt x="26172" y="4162"/>
                  <a:pt x="18058" y="4162"/>
                </a:cubicBezTo>
                <a:cubicBezTo>
                  <a:pt x="17299" y="4162"/>
                  <a:pt x="16499" y="4135"/>
                  <a:pt x="15660" y="4077"/>
                </a:cubicBezTo>
                <a:cubicBezTo>
                  <a:pt x="6358" y="3442"/>
                  <a:pt x="4819" y="1958"/>
                  <a:pt x="5778" y="1161"/>
                </a:cubicBezTo>
                <a:lnTo>
                  <a:pt x="5778" y="1161"/>
                </a:lnTo>
                <a:cubicBezTo>
                  <a:pt x="3902" y="1498"/>
                  <a:pt x="2010" y="1877"/>
                  <a:pt x="147" y="2269"/>
                </a:cubicBezTo>
                <a:lnTo>
                  <a:pt x="1" y="4349"/>
                </a:lnTo>
                <a:lnTo>
                  <a:pt x="28066" y="4349"/>
                </a:lnTo>
                <a:lnTo>
                  <a:pt x="28066" y="406"/>
                </a:lnTo>
                <a:cubicBezTo>
                  <a:pt x="27622" y="244"/>
                  <a:pt x="26987" y="108"/>
                  <a:pt x="2622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0" y="3354602"/>
            <a:ext cx="6339040" cy="1033029"/>
          </a:xfrm>
          <a:custGeom>
            <a:avLst/>
            <a:gdLst/>
            <a:ahLst/>
            <a:cxnLst/>
            <a:rect l="l" t="t" r="r" b="b"/>
            <a:pathLst>
              <a:path w="22787" h="4589" extrusionOk="0">
                <a:moveTo>
                  <a:pt x="3161" y="1"/>
                </a:moveTo>
                <a:cubicBezTo>
                  <a:pt x="1090" y="1"/>
                  <a:pt x="0" y="199"/>
                  <a:pt x="0" y="199"/>
                </a:cubicBezTo>
                <a:lnTo>
                  <a:pt x="0" y="4589"/>
                </a:lnTo>
                <a:lnTo>
                  <a:pt x="22787" y="4589"/>
                </a:lnTo>
                <a:cubicBezTo>
                  <a:pt x="22787" y="4589"/>
                  <a:pt x="18128" y="2036"/>
                  <a:pt x="11029" y="766"/>
                </a:cubicBezTo>
                <a:cubicBezTo>
                  <a:pt x="7669" y="160"/>
                  <a:pt x="5020" y="1"/>
                  <a:pt x="316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0" y="3354602"/>
            <a:ext cx="6339040" cy="1033029"/>
          </a:xfrm>
          <a:custGeom>
            <a:avLst/>
            <a:gdLst/>
            <a:ahLst/>
            <a:cxnLst/>
            <a:rect l="l" t="t" r="r" b="b"/>
            <a:pathLst>
              <a:path w="22787" h="4589" extrusionOk="0">
                <a:moveTo>
                  <a:pt x="3161" y="1"/>
                </a:moveTo>
                <a:cubicBezTo>
                  <a:pt x="1090" y="1"/>
                  <a:pt x="0" y="199"/>
                  <a:pt x="0" y="199"/>
                </a:cubicBezTo>
                <a:lnTo>
                  <a:pt x="0" y="1038"/>
                </a:lnTo>
                <a:cubicBezTo>
                  <a:pt x="0" y="1038"/>
                  <a:pt x="1323" y="847"/>
                  <a:pt x="3600" y="847"/>
                </a:cubicBezTo>
                <a:cubicBezTo>
                  <a:pt x="5771" y="847"/>
                  <a:pt x="8808" y="1021"/>
                  <a:pt x="12393" y="1699"/>
                </a:cubicBezTo>
                <a:cubicBezTo>
                  <a:pt x="18656" y="2888"/>
                  <a:pt x="22787" y="4589"/>
                  <a:pt x="22787" y="4589"/>
                </a:cubicBezTo>
                <a:cubicBezTo>
                  <a:pt x="22787" y="4589"/>
                  <a:pt x="18128" y="2036"/>
                  <a:pt x="11029" y="766"/>
                </a:cubicBezTo>
                <a:cubicBezTo>
                  <a:pt x="7669" y="160"/>
                  <a:pt x="5020" y="1"/>
                  <a:pt x="3161"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0" y="3769029"/>
            <a:ext cx="6339040" cy="618603"/>
          </a:xfrm>
          <a:custGeom>
            <a:avLst/>
            <a:gdLst/>
            <a:ahLst/>
            <a:cxnLst/>
            <a:rect l="l" t="t" r="r" b="b"/>
            <a:pathLst>
              <a:path w="22787" h="2748" extrusionOk="0">
                <a:moveTo>
                  <a:pt x="2461" y="0"/>
                </a:moveTo>
                <a:cubicBezTo>
                  <a:pt x="1044" y="0"/>
                  <a:pt x="0" y="33"/>
                  <a:pt x="0" y="33"/>
                </a:cubicBezTo>
                <a:lnTo>
                  <a:pt x="0" y="2748"/>
                </a:lnTo>
                <a:lnTo>
                  <a:pt x="22787" y="2748"/>
                </a:lnTo>
                <a:cubicBezTo>
                  <a:pt x="22787" y="2748"/>
                  <a:pt x="9461" y="2045"/>
                  <a:pt x="8570" y="1802"/>
                </a:cubicBezTo>
                <a:cubicBezTo>
                  <a:pt x="7666" y="1546"/>
                  <a:pt x="11528" y="885"/>
                  <a:pt x="8761" y="370"/>
                </a:cubicBezTo>
                <a:cubicBezTo>
                  <a:pt x="7149" y="64"/>
                  <a:pt x="4440" y="0"/>
                  <a:pt x="2461"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11514186" y="3635539"/>
            <a:ext cx="687121" cy="643364"/>
          </a:xfrm>
          <a:custGeom>
            <a:avLst/>
            <a:gdLst/>
            <a:ahLst/>
            <a:cxnLst/>
            <a:rect l="l" t="t" r="r" b="b"/>
            <a:pathLst>
              <a:path w="2470" h="2858" extrusionOk="0">
                <a:moveTo>
                  <a:pt x="2253" y="1"/>
                </a:moveTo>
                <a:cubicBezTo>
                  <a:pt x="2237" y="1"/>
                  <a:pt x="2220" y="2"/>
                  <a:pt x="2201" y="4"/>
                </a:cubicBezTo>
                <a:cubicBezTo>
                  <a:pt x="2159" y="4"/>
                  <a:pt x="2120" y="4"/>
                  <a:pt x="2091" y="20"/>
                </a:cubicBezTo>
                <a:cubicBezTo>
                  <a:pt x="2052" y="33"/>
                  <a:pt x="2026" y="46"/>
                  <a:pt x="2010" y="72"/>
                </a:cubicBezTo>
                <a:cubicBezTo>
                  <a:pt x="1929" y="140"/>
                  <a:pt x="1890" y="234"/>
                  <a:pt x="1877" y="328"/>
                </a:cubicBezTo>
                <a:cubicBezTo>
                  <a:pt x="1832" y="293"/>
                  <a:pt x="1769" y="269"/>
                  <a:pt x="1708" y="269"/>
                </a:cubicBezTo>
                <a:cubicBezTo>
                  <a:pt x="1678" y="269"/>
                  <a:pt x="1648" y="275"/>
                  <a:pt x="1621" y="289"/>
                </a:cubicBezTo>
                <a:cubicBezTo>
                  <a:pt x="1540" y="328"/>
                  <a:pt x="1485" y="409"/>
                  <a:pt x="1485" y="490"/>
                </a:cubicBezTo>
                <a:cubicBezTo>
                  <a:pt x="1398" y="387"/>
                  <a:pt x="1250" y="322"/>
                  <a:pt x="1110" y="322"/>
                </a:cubicBezTo>
                <a:cubicBezTo>
                  <a:pt x="1052" y="322"/>
                  <a:pt x="995" y="333"/>
                  <a:pt x="944" y="357"/>
                </a:cubicBezTo>
                <a:cubicBezTo>
                  <a:pt x="756" y="425"/>
                  <a:pt x="649" y="668"/>
                  <a:pt x="756" y="830"/>
                </a:cubicBezTo>
                <a:cubicBezTo>
                  <a:pt x="737" y="822"/>
                  <a:pt x="718" y="818"/>
                  <a:pt x="698" y="818"/>
                </a:cubicBezTo>
                <a:cubicBezTo>
                  <a:pt x="647" y="818"/>
                  <a:pt x="596" y="844"/>
                  <a:pt x="568" y="882"/>
                </a:cubicBezTo>
                <a:cubicBezTo>
                  <a:pt x="526" y="937"/>
                  <a:pt x="539" y="1005"/>
                  <a:pt x="581" y="1057"/>
                </a:cubicBezTo>
                <a:cubicBezTo>
                  <a:pt x="471" y="1057"/>
                  <a:pt x="351" y="1086"/>
                  <a:pt x="257" y="1138"/>
                </a:cubicBezTo>
                <a:cubicBezTo>
                  <a:pt x="163" y="1193"/>
                  <a:pt x="82" y="1287"/>
                  <a:pt x="82" y="1397"/>
                </a:cubicBezTo>
                <a:cubicBezTo>
                  <a:pt x="66" y="1504"/>
                  <a:pt x="163" y="1611"/>
                  <a:pt x="283" y="1611"/>
                </a:cubicBezTo>
                <a:cubicBezTo>
                  <a:pt x="215" y="1611"/>
                  <a:pt x="147" y="1624"/>
                  <a:pt x="95" y="1653"/>
                </a:cubicBezTo>
                <a:cubicBezTo>
                  <a:pt x="40" y="1679"/>
                  <a:pt x="1" y="1734"/>
                  <a:pt x="14" y="1786"/>
                </a:cubicBezTo>
                <a:cubicBezTo>
                  <a:pt x="14" y="1854"/>
                  <a:pt x="95" y="1896"/>
                  <a:pt x="163" y="1922"/>
                </a:cubicBezTo>
                <a:cubicBezTo>
                  <a:pt x="40" y="2029"/>
                  <a:pt x="40" y="2220"/>
                  <a:pt x="147" y="2340"/>
                </a:cubicBezTo>
                <a:cubicBezTo>
                  <a:pt x="217" y="2428"/>
                  <a:pt x="334" y="2467"/>
                  <a:pt x="454" y="2467"/>
                </a:cubicBezTo>
                <a:cubicBezTo>
                  <a:pt x="501" y="2467"/>
                  <a:pt x="548" y="2461"/>
                  <a:pt x="594" y="2450"/>
                </a:cubicBezTo>
                <a:cubicBezTo>
                  <a:pt x="594" y="2570"/>
                  <a:pt x="675" y="2677"/>
                  <a:pt x="782" y="2745"/>
                </a:cubicBezTo>
                <a:cubicBezTo>
                  <a:pt x="876" y="2813"/>
                  <a:pt x="1012" y="2839"/>
                  <a:pt x="1135" y="2855"/>
                </a:cubicBezTo>
                <a:cubicBezTo>
                  <a:pt x="1159" y="2856"/>
                  <a:pt x="1184" y="2857"/>
                  <a:pt x="1208" y="2857"/>
                </a:cubicBezTo>
                <a:cubicBezTo>
                  <a:pt x="1397" y="2857"/>
                  <a:pt x="1583" y="2811"/>
                  <a:pt x="1715" y="2693"/>
                </a:cubicBezTo>
                <a:lnTo>
                  <a:pt x="2470" y="2693"/>
                </a:lnTo>
                <a:lnTo>
                  <a:pt x="2470" y="85"/>
                </a:lnTo>
                <a:cubicBezTo>
                  <a:pt x="2401" y="30"/>
                  <a:pt x="2342" y="1"/>
                  <a:pt x="2253"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11096905" y="3827560"/>
            <a:ext cx="1104401" cy="560073"/>
          </a:xfrm>
          <a:custGeom>
            <a:avLst/>
            <a:gdLst/>
            <a:ahLst/>
            <a:cxnLst/>
            <a:rect l="l" t="t" r="r" b="b"/>
            <a:pathLst>
              <a:path w="3970" h="2488" extrusionOk="0">
                <a:moveTo>
                  <a:pt x="3759" y="0"/>
                </a:moveTo>
                <a:cubicBezTo>
                  <a:pt x="3636" y="0"/>
                  <a:pt x="3520" y="33"/>
                  <a:pt x="3416" y="110"/>
                </a:cubicBezTo>
                <a:cubicBezTo>
                  <a:pt x="3254" y="233"/>
                  <a:pt x="3186" y="476"/>
                  <a:pt x="3322" y="625"/>
                </a:cubicBezTo>
                <a:cubicBezTo>
                  <a:pt x="3303" y="620"/>
                  <a:pt x="3284" y="618"/>
                  <a:pt x="3265" y="618"/>
                </a:cubicBezTo>
                <a:cubicBezTo>
                  <a:pt x="3122" y="618"/>
                  <a:pt x="2989" y="747"/>
                  <a:pt x="3010" y="866"/>
                </a:cubicBezTo>
                <a:lnTo>
                  <a:pt x="3010" y="866"/>
                </a:lnTo>
                <a:cubicBezTo>
                  <a:pt x="2988" y="746"/>
                  <a:pt x="2882" y="701"/>
                  <a:pt x="2766" y="701"/>
                </a:cubicBezTo>
                <a:cubicBezTo>
                  <a:pt x="2675" y="701"/>
                  <a:pt x="2578" y="729"/>
                  <a:pt x="2512" y="771"/>
                </a:cubicBezTo>
                <a:cubicBezTo>
                  <a:pt x="2405" y="852"/>
                  <a:pt x="2324" y="988"/>
                  <a:pt x="2337" y="1124"/>
                </a:cubicBezTo>
                <a:cubicBezTo>
                  <a:pt x="2318" y="1119"/>
                  <a:pt x="2299" y="1116"/>
                  <a:pt x="2280" y="1116"/>
                </a:cubicBezTo>
                <a:cubicBezTo>
                  <a:pt x="2150" y="1116"/>
                  <a:pt x="2026" y="1237"/>
                  <a:pt x="2026" y="1367"/>
                </a:cubicBezTo>
                <a:cubicBezTo>
                  <a:pt x="1958" y="1325"/>
                  <a:pt x="1878" y="1304"/>
                  <a:pt x="1797" y="1304"/>
                </a:cubicBezTo>
                <a:cubicBezTo>
                  <a:pt x="1699" y="1304"/>
                  <a:pt x="1601" y="1334"/>
                  <a:pt x="1527" y="1393"/>
                </a:cubicBezTo>
                <a:cubicBezTo>
                  <a:pt x="1391" y="1500"/>
                  <a:pt x="1339" y="1691"/>
                  <a:pt x="1404" y="1840"/>
                </a:cubicBezTo>
                <a:cubicBezTo>
                  <a:pt x="1323" y="1840"/>
                  <a:pt x="1258" y="1840"/>
                  <a:pt x="1177" y="1866"/>
                </a:cubicBezTo>
                <a:cubicBezTo>
                  <a:pt x="1109" y="1879"/>
                  <a:pt x="1054" y="1947"/>
                  <a:pt x="1054" y="2015"/>
                </a:cubicBezTo>
                <a:cubicBezTo>
                  <a:pt x="981" y="1962"/>
                  <a:pt x="889" y="1925"/>
                  <a:pt x="796" y="1925"/>
                </a:cubicBezTo>
                <a:cubicBezTo>
                  <a:pt x="770" y="1925"/>
                  <a:pt x="743" y="1928"/>
                  <a:pt x="717" y="1934"/>
                </a:cubicBezTo>
                <a:cubicBezTo>
                  <a:pt x="594" y="1960"/>
                  <a:pt x="487" y="2054"/>
                  <a:pt x="448" y="2164"/>
                </a:cubicBezTo>
                <a:cubicBezTo>
                  <a:pt x="407" y="2141"/>
                  <a:pt x="360" y="2130"/>
                  <a:pt x="312" y="2130"/>
                </a:cubicBezTo>
                <a:cubicBezTo>
                  <a:pt x="246" y="2130"/>
                  <a:pt x="178" y="2151"/>
                  <a:pt x="124" y="2190"/>
                </a:cubicBezTo>
                <a:cubicBezTo>
                  <a:pt x="27" y="2258"/>
                  <a:pt x="1" y="2378"/>
                  <a:pt x="27" y="2488"/>
                </a:cubicBezTo>
                <a:lnTo>
                  <a:pt x="3970" y="2488"/>
                </a:lnTo>
                <a:lnTo>
                  <a:pt x="3970" y="29"/>
                </a:lnTo>
                <a:cubicBezTo>
                  <a:pt x="3898" y="10"/>
                  <a:pt x="3827" y="0"/>
                  <a:pt x="375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0" y="4387635"/>
            <a:ext cx="12201267" cy="2470357"/>
          </a:xfrm>
          <a:custGeom>
            <a:avLst/>
            <a:gdLst/>
            <a:ahLst/>
            <a:cxnLst/>
            <a:rect l="l" t="t" r="r" b="b"/>
            <a:pathLst>
              <a:path w="43860" h="10974" extrusionOk="0">
                <a:moveTo>
                  <a:pt x="0" y="0"/>
                </a:moveTo>
                <a:lnTo>
                  <a:pt x="0" y="10974"/>
                </a:lnTo>
                <a:lnTo>
                  <a:pt x="43860" y="10974"/>
                </a:lnTo>
                <a:lnTo>
                  <a:pt x="43860" y="0"/>
                </a:ln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0" y="4387636"/>
            <a:ext cx="12201267" cy="561649"/>
          </a:xfrm>
          <a:custGeom>
            <a:avLst/>
            <a:gdLst/>
            <a:ahLst/>
            <a:cxnLst/>
            <a:rect l="l" t="t" r="r" b="b"/>
            <a:pathLst>
              <a:path w="43860" h="2495" extrusionOk="0">
                <a:moveTo>
                  <a:pt x="0" y="0"/>
                </a:moveTo>
                <a:lnTo>
                  <a:pt x="0" y="512"/>
                </a:lnTo>
                <a:cubicBezTo>
                  <a:pt x="18857" y="538"/>
                  <a:pt x="31655" y="810"/>
                  <a:pt x="43860" y="2495"/>
                </a:cubicBezTo>
                <a:lnTo>
                  <a:pt x="43860" y="0"/>
                </a:ln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0" y="5002187"/>
            <a:ext cx="12201267" cy="1855807"/>
          </a:xfrm>
          <a:custGeom>
            <a:avLst/>
            <a:gdLst/>
            <a:ahLst/>
            <a:cxnLst/>
            <a:rect l="l" t="t" r="r" b="b"/>
            <a:pathLst>
              <a:path w="43860" h="8244" extrusionOk="0">
                <a:moveTo>
                  <a:pt x="19201" y="1"/>
                </a:moveTo>
                <a:cubicBezTo>
                  <a:pt x="9431" y="1"/>
                  <a:pt x="0" y="1061"/>
                  <a:pt x="0" y="1061"/>
                </a:cubicBezTo>
                <a:lnTo>
                  <a:pt x="0" y="8244"/>
                </a:lnTo>
                <a:lnTo>
                  <a:pt x="43860" y="8244"/>
                </a:lnTo>
                <a:lnTo>
                  <a:pt x="43860" y="3222"/>
                </a:lnTo>
                <a:cubicBezTo>
                  <a:pt x="43860" y="3222"/>
                  <a:pt x="38702" y="1171"/>
                  <a:pt x="26918" y="267"/>
                </a:cubicBezTo>
                <a:cubicBezTo>
                  <a:pt x="24436" y="76"/>
                  <a:pt x="21807" y="1"/>
                  <a:pt x="1920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607343" y="4387635"/>
            <a:ext cx="6651165" cy="2470357"/>
          </a:xfrm>
          <a:custGeom>
            <a:avLst/>
            <a:gdLst/>
            <a:ahLst/>
            <a:cxnLst/>
            <a:rect l="l" t="t" r="r" b="b"/>
            <a:pathLst>
              <a:path w="23909" h="10974" extrusionOk="0">
                <a:moveTo>
                  <a:pt x="11503" y="0"/>
                </a:moveTo>
                <a:cubicBezTo>
                  <a:pt x="13340" y="389"/>
                  <a:pt x="17876" y="2051"/>
                  <a:pt x="18997" y="2942"/>
                </a:cubicBezTo>
                <a:cubicBezTo>
                  <a:pt x="19603" y="3428"/>
                  <a:pt x="18738" y="3509"/>
                  <a:pt x="16308" y="4455"/>
                </a:cubicBezTo>
                <a:cubicBezTo>
                  <a:pt x="13946" y="5372"/>
                  <a:pt x="12151" y="6655"/>
                  <a:pt x="10625" y="8003"/>
                </a:cubicBezTo>
                <a:cubicBezTo>
                  <a:pt x="9099" y="9354"/>
                  <a:pt x="6306" y="10974"/>
                  <a:pt x="1" y="10974"/>
                </a:cubicBezTo>
                <a:lnTo>
                  <a:pt x="14555" y="10974"/>
                </a:lnTo>
                <a:cubicBezTo>
                  <a:pt x="14555" y="10974"/>
                  <a:pt x="15148" y="10258"/>
                  <a:pt x="16000" y="8855"/>
                </a:cubicBezTo>
                <a:cubicBezTo>
                  <a:pt x="16891" y="7342"/>
                  <a:pt x="17173" y="6655"/>
                  <a:pt x="20021" y="5479"/>
                </a:cubicBezTo>
                <a:cubicBezTo>
                  <a:pt x="22869" y="4306"/>
                  <a:pt x="23909" y="4063"/>
                  <a:pt x="23316" y="3509"/>
                </a:cubicBezTo>
                <a:cubicBezTo>
                  <a:pt x="22561" y="2819"/>
                  <a:pt x="18025" y="729"/>
                  <a:pt x="13230" y="0"/>
                </a:cubicBezTo>
                <a:close/>
              </a:path>
            </a:pathLst>
          </a:custGeom>
          <a:solidFill>
            <a:srgbClr val="FFC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7807058" y="4387635"/>
            <a:ext cx="2178757" cy="358151"/>
          </a:xfrm>
          <a:custGeom>
            <a:avLst/>
            <a:gdLst/>
            <a:ahLst/>
            <a:cxnLst/>
            <a:rect l="l" t="t" r="r" b="b"/>
            <a:pathLst>
              <a:path w="7832" h="1591" extrusionOk="0">
                <a:moveTo>
                  <a:pt x="1" y="0"/>
                </a:moveTo>
                <a:cubicBezTo>
                  <a:pt x="934" y="188"/>
                  <a:pt x="2538" y="713"/>
                  <a:pt x="4051" y="1296"/>
                </a:cubicBezTo>
                <a:cubicBezTo>
                  <a:pt x="5321" y="1390"/>
                  <a:pt x="6588" y="1484"/>
                  <a:pt x="7832" y="1591"/>
                </a:cubicBezTo>
                <a:cubicBezTo>
                  <a:pt x="6076" y="956"/>
                  <a:pt x="3931" y="337"/>
                  <a:pt x="1728" y="0"/>
                </a:cubicBezTo>
                <a:close/>
              </a:path>
            </a:pathLst>
          </a:custGeom>
          <a:solidFill>
            <a:srgbClr val="FFD0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0" y="3635539"/>
            <a:ext cx="634544" cy="643364"/>
          </a:xfrm>
          <a:custGeom>
            <a:avLst/>
            <a:gdLst/>
            <a:ahLst/>
            <a:cxnLst/>
            <a:rect l="l" t="t" r="r" b="b"/>
            <a:pathLst>
              <a:path w="2281" h="2858" extrusionOk="0">
                <a:moveTo>
                  <a:pt x="194" y="1"/>
                </a:moveTo>
                <a:cubicBezTo>
                  <a:pt x="112" y="1"/>
                  <a:pt x="55" y="30"/>
                  <a:pt x="0" y="85"/>
                </a:cubicBezTo>
                <a:lnTo>
                  <a:pt x="0" y="2693"/>
                </a:lnTo>
                <a:lnTo>
                  <a:pt x="687" y="2693"/>
                </a:lnTo>
                <a:cubicBezTo>
                  <a:pt x="808" y="2811"/>
                  <a:pt x="989" y="2857"/>
                  <a:pt x="1162" y="2857"/>
                </a:cubicBezTo>
                <a:cubicBezTo>
                  <a:pt x="1184" y="2857"/>
                  <a:pt x="1206" y="2856"/>
                  <a:pt x="1228" y="2855"/>
                </a:cubicBezTo>
                <a:cubicBezTo>
                  <a:pt x="1348" y="2839"/>
                  <a:pt x="1458" y="2813"/>
                  <a:pt x="1565" y="2745"/>
                </a:cubicBezTo>
                <a:cubicBezTo>
                  <a:pt x="1659" y="2677"/>
                  <a:pt x="1727" y="2570"/>
                  <a:pt x="1727" y="2450"/>
                </a:cubicBezTo>
                <a:cubicBezTo>
                  <a:pt x="1769" y="2461"/>
                  <a:pt x="1813" y="2467"/>
                  <a:pt x="1856" y="2467"/>
                </a:cubicBezTo>
                <a:cubicBezTo>
                  <a:pt x="1968" y="2467"/>
                  <a:pt x="2077" y="2428"/>
                  <a:pt x="2145" y="2340"/>
                </a:cubicBezTo>
                <a:cubicBezTo>
                  <a:pt x="2239" y="2220"/>
                  <a:pt x="2239" y="2029"/>
                  <a:pt x="2119" y="1922"/>
                </a:cubicBezTo>
                <a:cubicBezTo>
                  <a:pt x="2187" y="1896"/>
                  <a:pt x="2268" y="1854"/>
                  <a:pt x="2268" y="1786"/>
                </a:cubicBezTo>
                <a:cubicBezTo>
                  <a:pt x="2281" y="1734"/>
                  <a:pt x="2239" y="1679"/>
                  <a:pt x="2187" y="1653"/>
                </a:cubicBezTo>
                <a:cubicBezTo>
                  <a:pt x="2132" y="1624"/>
                  <a:pt x="2077" y="1611"/>
                  <a:pt x="2025" y="1611"/>
                </a:cubicBezTo>
                <a:cubicBezTo>
                  <a:pt x="2132" y="1611"/>
                  <a:pt x="2213" y="1504"/>
                  <a:pt x="2213" y="1397"/>
                </a:cubicBezTo>
                <a:cubicBezTo>
                  <a:pt x="2200" y="1287"/>
                  <a:pt x="2132" y="1193"/>
                  <a:pt x="2038" y="1138"/>
                </a:cubicBezTo>
                <a:cubicBezTo>
                  <a:pt x="1957" y="1086"/>
                  <a:pt x="1847" y="1057"/>
                  <a:pt x="1740" y="1057"/>
                </a:cubicBezTo>
                <a:cubicBezTo>
                  <a:pt x="1782" y="1005"/>
                  <a:pt x="1795" y="937"/>
                  <a:pt x="1753" y="882"/>
                </a:cubicBezTo>
                <a:cubicBezTo>
                  <a:pt x="1725" y="844"/>
                  <a:pt x="1674" y="818"/>
                  <a:pt x="1627" y="818"/>
                </a:cubicBezTo>
                <a:cubicBezTo>
                  <a:pt x="1610" y="818"/>
                  <a:pt x="1593" y="822"/>
                  <a:pt x="1578" y="830"/>
                </a:cubicBezTo>
                <a:cubicBezTo>
                  <a:pt x="1672" y="668"/>
                  <a:pt x="1578" y="425"/>
                  <a:pt x="1416" y="357"/>
                </a:cubicBezTo>
                <a:cubicBezTo>
                  <a:pt x="1365" y="333"/>
                  <a:pt x="1309" y="322"/>
                  <a:pt x="1253" y="322"/>
                </a:cubicBezTo>
                <a:cubicBezTo>
                  <a:pt x="1117" y="322"/>
                  <a:pt x="980" y="387"/>
                  <a:pt x="904" y="490"/>
                </a:cubicBezTo>
                <a:cubicBezTo>
                  <a:pt x="904" y="409"/>
                  <a:pt x="862" y="328"/>
                  <a:pt x="781" y="289"/>
                </a:cubicBezTo>
                <a:cubicBezTo>
                  <a:pt x="758" y="275"/>
                  <a:pt x="731" y="269"/>
                  <a:pt x="703" y="269"/>
                </a:cubicBezTo>
                <a:cubicBezTo>
                  <a:pt x="647" y="269"/>
                  <a:pt x="588" y="293"/>
                  <a:pt x="551" y="328"/>
                </a:cubicBezTo>
                <a:cubicBezTo>
                  <a:pt x="538" y="234"/>
                  <a:pt x="499" y="140"/>
                  <a:pt x="431" y="72"/>
                </a:cubicBezTo>
                <a:cubicBezTo>
                  <a:pt x="405" y="46"/>
                  <a:pt x="376" y="33"/>
                  <a:pt x="350" y="20"/>
                </a:cubicBezTo>
                <a:cubicBezTo>
                  <a:pt x="324" y="4"/>
                  <a:pt x="282" y="4"/>
                  <a:pt x="243" y="4"/>
                </a:cubicBezTo>
                <a:cubicBezTo>
                  <a:pt x="226" y="2"/>
                  <a:pt x="210" y="1"/>
                  <a:pt x="194"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0" y="3827560"/>
            <a:ext cx="1021223" cy="560073"/>
          </a:xfrm>
          <a:custGeom>
            <a:avLst/>
            <a:gdLst/>
            <a:ahLst/>
            <a:cxnLst/>
            <a:rect l="l" t="t" r="r" b="b"/>
            <a:pathLst>
              <a:path w="3671" h="2488" extrusionOk="0">
                <a:moveTo>
                  <a:pt x="187" y="0"/>
                </a:moveTo>
                <a:cubicBezTo>
                  <a:pt x="125" y="0"/>
                  <a:pt x="63" y="10"/>
                  <a:pt x="0" y="29"/>
                </a:cubicBezTo>
                <a:lnTo>
                  <a:pt x="0" y="2488"/>
                </a:lnTo>
                <a:lnTo>
                  <a:pt x="3629" y="2488"/>
                </a:lnTo>
                <a:cubicBezTo>
                  <a:pt x="3671" y="2378"/>
                  <a:pt x="3629" y="2258"/>
                  <a:pt x="3548" y="2190"/>
                </a:cubicBezTo>
                <a:cubicBezTo>
                  <a:pt x="3501" y="2151"/>
                  <a:pt x="3437" y="2130"/>
                  <a:pt x="3373" y="2130"/>
                </a:cubicBezTo>
                <a:cubicBezTo>
                  <a:pt x="3326" y="2130"/>
                  <a:pt x="3280" y="2141"/>
                  <a:pt x="3240" y="2164"/>
                </a:cubicBezTo>
                <a:cubicBezTo>
                  <a:pt x="3211" y="2054"/>
                  <a:pt x="3117" y="1960"/>
                  <a:pt x="3010" y="1934"/>
                </a:cubicBezTo>
                <a:cubicBezTo>
                  <a:pt x="2983" y="1928"/>
                  <a:pt x="2956" y="1925"/>
                  <a:pt x="2930" y="1925"/>
                </a:cubicBezTo>
                <a:cubicBezTo>
                  <a:pt x="2836" y="1925"/>
                  <a:pt x="2749" y="1962"/>
                  <a:pt x="2686" y="2015"/>
                </a:cubicBezTo>
                <a:cubicBezTo>
                  <a:pt x="2686" y="1947"/>
                  <a:pt x="2631" y="1879"/>
                  <a:pt x="2576" y="1866"/>
                </a:cubicBezTo>
                <a:cubicBezTo>
                  <a:pt x="2511" y="1840"/>
                  <a:pt x="2430" y="1840"/>
                  <a:pt x="2362" y="1840"/>
                </a:cubicBezTo>
                <a:cubicBezTo>
                  <a:pt x="2430" y="1691"/>
                  <a:pt x="2375" y="1500"/>
                  <a:pt x="2252" y="1393"/>
                </a:cubicBezTo>
                <a:cubicBezTo>
                  <a:pt x="2179" y="1334"/>
                  <a:pt x="2089" y="1304"/>
                  <a:pt x="1998" y="1304"/>
                </a:cubicBezTo>
                <a:cubicBezTo>
                  <a:pt x="1923" y="1304"/>
                  <a:pt x="1848" y="1325"/>
                  <a:pt x="1782" y="1367"/>
                </a:cubicBezTo>
                <a:cubicBezTo>
                  <a:pt x="1793" y="1237"/>
                  <a:pt x="1681" y="1116"/>
                  <a:pt x="1553" y="1116"/>
                </a:cubicBezTo>
                <a:cubicBezTo>
                  <a:pt x="1534" y="1116"/>
                  <a:pt x="1516" y="1119"/>
                  <a:pt x="1497" y="1124"/>
                </a:cubicBezTo>
                <a:cubicBezTo>
                  <a:pt x="1510" y="988"/>
                  <a:pt x="1442" y="852"/>
                  <a:pt x="1335" y="771"/>
                </a:cubicBezTo>
                <a:cubicBezTo>
                  <a:pt x="1275" y="729"/>
                  <a:pt x="1187" y="701"/>
                  <a:pt x="1103" y="701"/>
                </a:cubicBezTo>
                <a:cubicBezTo>
                  <a:pt x="998" y="701"/>
                  <a:pt x="900" y="746"/>
                  <a:pt x="876" y="864"/>
                </a:cubicBezTo>
                <a:lnTo>
                  <a:pt x="876" y="864"/>
                </a:lnTo>
                <a:cubicBezTo>
                  <a:pt x="898" y="745"/>
                  <a:pt x="776" y="618"/>
                  <a:pt x="655" y="618"/>
                </a:cubicBezTo>
                <a:cubicBezTo>
                  <a:pt x="638" y="618"/>
                  <a:pt x="622" y="620"/>
                  <a:pt x="606" y="625"/>
                </a:cubicBezTo>
                <a:cubicBezTo>
                  <a:pt x="713" y="476"/>
                  <a:pt x="661" y="233"/>
                  <a:pt x="512" y="110"/>
                </a:cubicBezTo>
                <a:cubicBezTo>
                  <a:pt x="408" y="33"/>
                  <a:pt x="299" y="0"/>
                  <a:pt x="187"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8862502" y="5910734"/>
            <a:ext cx="3338796" cy="947263"/>
          </a:xfrm>
          <a:custGeom>
            <a:avLst/>
            <a:gdLst/>
            <a:ahLst/>
            <a:cxnLst/>
            <a:rect l="l" t="t" r="r" b="b"/>
            <a:pathLst>
              <a:path w="12002" h="4208" extrusionOk="0">
                <a:moveTo>
                  <a:pt x="11404" y="0"/>
                </a:moveTo>
                <a:cubicBezTo>
                  <a:pt x="11120" y="0"/>
                  <a:pt x="10830" y="82"/>
                  <a:pt x="10719" y="200"/>
                </a:cubicBezTo>
                <a:cubicBezTo>
                  <a:pt x="10518" y="414"/>
                  <a:pt x="10450" y="848"/>
                  <a:pt x="10557" y="1023"/>
                </a:cubicBezTo>
                <a:cubicBezTo>
                  <a:pt x="10557" y="1023"/>
                  <a:pt x="10371" y="827"/>
                  <a:pt x="10125" y="827"/>
                </a:cubicBezTo>
                <a:cubicBezTo>
                  <a:pt x="10060" y="827"/>
                  <a:pt x="9992" y="840"/>
                  <a:pt x="9922" y="874"/>
                </a:cubicBezTo>
                <a:cubicBezTo>
                  <a:pt x="9585" y="1036"/>
                  <a:pt x="9922" y="1373"/>
                  <a:pt x="9922" y="1373"/>
                </a:cubicBezTo>
                <a:cubicBezTo>
                  <a:pt x="9922" y="1373"/>
                  <a:pt x="9572" y="1441"/>
                  <a:pt x="9572" y="1671"/>
                </a:cubicBezTo>
                <a:cubicBezTo>
                  <a:pt x="9572" y="1901"/>
                  <a:pt x="9789" y="2089"/>
                  <a:pt x="9789" y="2089"/>
                </a:cubicBezTo>
                <a:cubicBezTo>
                  <a:pt x="9789" y="2089"/>
                  <a:pt x="9718" y="2065"/>
                  <a:pt x="9631" y="2065"/>
                </a:cubicBezTo>
                <a:cubicBezTo>
                  <a:pt x="9545" y="2065"/>
                  <a:pt x="9444" y="2089"/>
                  <a:pt x="9384" y="2183"/>
                </a:cubicBezTo>
                <a:cubicBezTo>
                  <a:pt x="9351" y="2239"/>
                  <a:pt x="9338" y="2291"/>
                  <a:pt x="9335" y="2337"/>
                </a:cubicBezTo>
                <a:lnTo>
                  <a:pt x="9335" y="2337"/>
                </a:lnTo>
                <a:cubicBezTo>
                  <a:pt x="9258" y="2167"/>
                  <a:pt x="9056" y="1933"/>
                  <a:pt x="8532" y="1901"/>
                </a:cubicBezTo>
                <a:cubicBezTo>
                  <a:pt x="8505" y="1900"/>
                  <a:pt x="8479" y="1899"/>
                  <a:pt x="8454" y="1899"/>
                </a:cubicBezTo>
                <a:cubicBezTo>
                  <a:pt x="7672" y="1899"/>
                  <a:pt x="7508" y="2507"/>
                  <a:pt x="7508" y="2507"/>
                </a:cubicBezTo>
                <a:cubicBezTo>
                  <a:pt x="7508" y="2507"/>
                  <a:pt x="7333" y="2234"/>
                  <a:pt x="6984" y="2234"/>
                </a:cubicBezTo>
                <a:cubicBezTo>
                  <a:pt x="6921" y="2234"/>
                  <a:pt x="6853" y="2243"/>
                  <a:pt x="6779" y="2264"/>
                </a:cubicBezTo>
                <a:cubicBezTo>
                  <a:pt x="6306" y="2400"/>
                  <a:pt x="6374" y="2711"/>
                  <a:pt x="6374" y="2711"/>
                </a:cubicBezTo>
                <a:cubicBezTo>
                  <a:pt x="6374" y="2711"/>
                  <a:pt x="6221" y="2606"/>
                  <a:pt x="6045" y="2606"/>
                </a:cubicBezTo>
                <a:cubicBezTo>
                  <a:pt x="5975" y="2606"/>
                  <a:pt x="5902" y="2623"/>
                  <a:pt x="5833" y="2669"/>
                </a:cubicBezTo>
                <a:cubicBezTo>
                  <a:pt x="5590" y="2831"/>
                  <a:pt x="5658" y="3019"/>
                  <a:pt x="5658" y="3019"/>
                </a:cubicBezTo>
                <a:cubicBezTo>
                  <a:pt x="5658" y="3019"/>
                  <a:pt x="5348" y="2774"/>
                  <a:pt x="4932" y="2774"/>
                </a:cubicBezTo>
                <a:cubicBezTo>
                  <a:pt x="4771" y="2774"/>
                  <a:pt x="4594" y="2811"/>
                  <a:pt x="4414" y="2912"/>
                </a:cubicBezTo>
                <a:cubicBezTo>
                  <a:pt x="3753" y="3262"/>
                  <a:pt x="3915" y="3696"/>
                  <a:pt x="3915" y="3696"/>
                </a:cubicBezTo>
                <a:cubicBezTo>
                  <a:pt x="3915" y="3696"/>
                  <a:pt x="3636" y="3417"/>
                  <a:pt x="3272" y="3417"/>
                </a:cubicBezTo>
                <a:cubicBezTo>
                  <a:pt x="3156" y="3417"/>
                  <a:pt x="3031" y="3446"/>
                  <a:pt x="2904" y="3521"/>
                </a:cubicBezTo>
                <a:lnTo>
                  <a:pt x="2849" y="3858"/>
                </a:lnTo>
                <a:cubicBezTo>
                  <a:pt x="2849" y="3858"/>
                  <a:pt x="2548" y="3567"/>
                  <a:pt x="2174" y="3567"/>
                </a:cubicBezTo>
                <a:cubicBezTo>
                  <a:pt x="2122" y="3567"/>
                  <a:pt x="2068" y="3573"/>
                  <a:pt x="2013" y="3586"/>
                </a:cubicBezTo>
                <a:cubicBezTo>
                  <a:pt x="1553" y="3696"/>
                  <a:pt x="1485" y="3858"/>
                  <a:pt x="1485" y="3858"/>
                </a:cubicBezTo>
                <a:cubicBezTo>
                  <a:pt x="1485" y="3858"/>
                  <a:pt x="1243" y="3754"/>
                  <a:pt x="930" y="3754"/>
                </a:cubicBezTo>
                <a:cubicBezTo>
                  <a:pt x="635" y="3754"/>
                  <a:pt x="277" y="3847"/>
                  <a:pt x="1" y="4208"/>
                </a:cubicBezTo>
                <a:lnTo>
                  <a:pt x="12002" y="4208"/>
                </a:lnTo>
                <a:lnTo>
                  <a:pt x="12002" y="200"/>
                </a:lnTo>
                <a:cubicBezTo>
                  <a:pt x="11879" y="58"/>
                  <a:pt x="11644" y="0"/>
                  <a:pt x="11404"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10176660" y="6383017"/>
            <a:ext cx="2024643" cy="474983"/>
          </a:xfrm>
          <a:custGeom>
            <a:avLst/>
            <a:gdLst/>
            <a:ahLst/>
            <a:cxnLst/>
            <a:rect l="l" t="t" r="r" b="b"/>
            <a:pathLst>
              <a:path w="7278" h="2110" extrusionOk="0">
                <a:moveTo>
                  <a:pt x="7196" y="1"/>
                </a:moveTo>
                <a:cubicBezTo>
                  <a:pt x="7059" y="1"/>
                  <a:pt x="6916" y="28"/>
                  <a:pt x="6792" y="85"/>
                </a:cubicBezTo>
                <a:cubicBezTo>
                  <a:pt x="6562" y="192"/>
                  <a:pt x="6374" y="354"/>
                  <a:pt x="6225" y="545"/>
                </a:cubicBezTo>
                <a:cubicBezTo>
                  <a:pt x="6131" y="652"/>
                  <a:pt x="6063" y="775"/>
                  <a:pt x="6063" y="895"/>
                </a:cubicBezTo>
                <a:cubicBezTo>
                  <a:pt x="5966" y="827"/>
                  <a:pt x="5855" y="795"/>
                  <a:pt x="5750" y="795"/>
                </a:cubicBezTo>
                <a:cubicBezTo>
                  <a:pt x="5518" y="795"/>
                  <a:pt x="5315" y="953"/>
                  <a:pt x="5360" y="1232"/>
                </a:cubicBezTo>
                <a:cubicBezTo>
                  <a:pt x="5317" y="1168"/>
                  <a:pt x="5236" y="1138"/>
                  <a:pt x="5152" y="1138"/>
                </a:cubicBezTo>
                <a:cubicBezTo>
                  <a:pt x="5077" y="1138"/>
                  <a:pt x="5000" y="1162"/>
                  <a:pt x="4942" y="1206"/>
                </a:cubicBezTo>
                <a:cubicBezTo>
                  <a:pt x="4822" y="1313"/>
                  <a:pt x="4793" y="1462"/>
                  <a:pt x="4793" y="1611"/>
                </a:cubicBezTo>
                <a:cubicBezTo>
                  <a:pt x="4524" y="1436"/>
                  <a:pt x="4242" y="1245"/>
                  <a:pt x="3918" y="1232"/>
                </a:cubicBezTo>
                <a:cubicBezTo>
                  <a:pt x="3910" y="1232"/>
                  <a:pt x="3902" y="1231"/>
                  <a:pt x="3894" y="1231"/>
                </a:cubicBezTo>
                <a:cubicBezTo>
                  <a:pt x="3576" y="1231"/>
                  <a:pt x="3229" y="1482"/>
                  <a:pt x="3296" y="1773"/>
                </a:cubicBezTo>
                <a:cubicBezTo>
                  <a:pt x="3202" y="1637"/>
                  <a:pt x="3092" y="1504"/>
                  <a:pt x="2930" y="1449"/>
                </a:cubicBezTo>
                <a:cubicBezTo>
                  <a:pt x="2896" y="1437"/>
                  <a:pt x="2858" y="1432"/>
                  <a:pt x="2821" y="1432"/>
                </a:cubicBezTo>
                <a:cubicBezTo>
                  <a:pt x="2682" y="1432"/>
                  <a:pt x="2541" y="1509"/>
                  <a:pt x="2541" y="1637"/>
                </a:cubicBezTo>
                <a:cubicBezTo>
                  <a:pt x="2388" y="1511"/>
                  <a:pt x="2173" y="1406"/>
                  <a:pt x="1967" y="1406"/>
                </a:cubicBezTo>
                <a:cubicBezTo>
                  <a:pt x="1955" y="1406"/>
                  <a:pt x="1944" y="1406"/>
                  <a:pt x="1932" y="1407"/>
                </a:cubicBezTo>
                <a:cubicBezTo>
                  <a:pt x="1702" y="1436"/>
                  <a:pt x="1472" y="1611"/>
                  <a:pt x="1501" y="1828"/>
                </a:cubicBezTo>
                <a:cubicBezTo>
                  <a:pt x="1425" y="1700"/>
                  <a:pt x="1278" y="1610"/>
                  <a:pt x="1126" y="1610"/>
                </a:cubicBezTo>
                <a:cubicBezTo>
                  <a:pt x="1116" y="1610"/>
                  <a:pt x="1106" y="1610"/>
                  <a:pt x="1096" y="1611"/>
                </a:cubicBezTo>
                <a:cubicBezTo>
                  <a:pt x="934" y="1624"/>
                  <a:pt x="785" y="1786"/>
                  <a:pt x="811" y="1935"/>
                </a:cubicBezTo>
                <a:cubicBezTo>
                  <a:pt x="728" y="1813"/>
                  <a:pt x="571" y="1744"/>
                  <a:pt x="416" y="1744"/>
                </a:cubicBezTo>
                <a:cubicBezTo>
                  <a:pt x="347" y="1744"/>
                  <a:pt x="279" y="1757"/>
                  <a:pt x="218" y="1786"/>
                </a:cubicBezTo>
                <a:cubicBezTo>
                  <a:pt x="95" y="1854"/>
                  <a:pt x="30" y="1974"/>
                  <a:pt x="1" y="2110"/>
                </a:cubicBezTo>
                <a:lnTo>
                  <a:pt x="7278" y="2110"/>
                </a:lnTo>
                <a:lnTo>
                  <a:pt x="7278" y="4"/>
                </a:lnTo>
                <a:cubicBezTo>
                  <a:pt x="7251" y="2"/>
                  <a:pt x="7224" y="1"/>
                  <a:pt x="7196"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0" y="4755015"/>
            <a:ext cx="1298853" cy="844837"/>
          </a:xfrm>
          <a:custGeom>
            <a:avLst/>
            <a:gdLst/>
            <a:ahLst/>
            <a:cxnLst/>
            <a:rect l="l" t="t" r="r" b="b"/>
            <a:pathLst>
              <a:path w="4669" h="3753" extrusionOk="0">
                <a:moveTo>
                  <a:pt x="486" y="1"/>
                </a:moveTo>
                <a:cubicBezTo>
                  <a:pt x="201" y="1"/>
                  <a:pt x="0" y="134"/>
                  <a:pt x="0" y="150"/>
                </a:cubicBezTo>
                <a:lnTo>
                  <a:pt x="0" y="3740"/>
                </a:lnTo>
                <a:lnTo>
                  <a:pt x="337" y="3753"/>
                </a:lnTo>
                <a:cubicBezTo>
                  <a:pt x="648" y="3727"/>
                  <a:pt x="956" y="3714"/>
                  <a:pt x="1254" y="3698"/>
                </a:cubicBezTo>
                <a:cubicBezTo>
                  <a:pt x="1691" y="3673"/>
                  <a:pt x="2133" y="3664"/>
                  <a:pt x="2573" y="3664"/>
                </a:cubicBezTo>
                <a:cubicBezTo>
                  <a:pt x="2827" y="3664"/>
                  <a:pt x="3081" y="3667"/>
                  <a:pt x="3334" y="3672"/>
                </a:cubicBezTo>
                <a:cubicBezTo>
                  <a:pt x="3684" y="3685"/>
                  <a:pt x="4034" y="3698"/>
                  <a:pt x="4374" y="3714"/>
                </a:cubicBezTo>
                <a:cubicBezTo>
                  <a:pt x="4414" y="3720"/>
                  <a:pt x="4480" y="3733"/>
                  <a:pt x="4538" y="3733"/>
                </a:cubicBezTo>
                <a:cubicBezTo>
                  <a:pt x="4598" y="3733"/>
                  <a:pt x="4649" y="3720"/>
                  <a:pt x="4656" y="3672"/>
                </a:cubicBezTo>
                <a:cubicBezTo>
                  <a:pt x="4669" y="3617"/>
                  <a:pt x="4643" y="3578"/>
                  <a:pt x="4617" y="3552"/>
                </a:cubicBezTo>
                <a:cubicBezTo>
                  <a:pt x="4588" y="3497"/>
                  <a:pt x="4549" y="3471"/>
                  <a:pt x="4494" y="3442"/>
                </a:cubicBezTo>
                <a:cubicBezTo>
                  <a:pt x="4479" y="3438"/>
                  <a:pt x="4464" y="3437"/>
                  <a:pt x="4449" y="3437"/>
                </a:cubicBezTo>
                <a:cubicBezTo>
                  <a:pt x="4406" y="3437"/>
                  <a:pt x="4363" y="3450"/>
                  <a:pt x="4332" y="3471"/>
                </a:cubicBezTo>
                <a:cubicBezTo>
                  <a:pt x="4319" y="3416"/>
                  <a:pt x="4264" y="3335"/>
                  <a:pt x="4196" y="3322"/>
                </a:cubicBezTo>
                <a:cubicBezTo>
                  <a:pt x="4166" y="3315"/>
                  <a:pt x="4136" y="3311"/>
                  <a:pt x="4108" y="3311"/>
                </a:cubicBezTo>
                <a:cubicBezTo>
                  <a:pt x="4021" y="3311"/>
                  <a:pt x="3946" y="3345"/>
                  <a:pt x="3927" y="3416"/>
                </a:cubicBezTo>
                <a:cubicBezTo>
                  <a:pt x="3897" y="3281"/>
                  <a:pt x="3761" y="3185"/>
                  <a:pt x="3626" y="3185"/>
                </a:cubicBezTo>
                <a:cubicBezTo>
                  <a:pt x="3586" y="3185"/>
                  <a:pt x="3546" y="3193"/>
                  <a:pt x="3509" y="3212"/>
                </a:cubicBezTo>
                <a:cubicBezTo>
                  <a:pt x="3496" y="3050"/>
                  <a:pt x="3522" y="2875"/>
                  <a:pt x="3386" y="2781"/>
                </a:cubicBezTo>
                <a:cubicBezTo>
                  <a:pt x="3337" y="2739"/>
                  <a:pt x="3273" y="2718"/>
                  <a:pt x="3208" y="2718"/>
                </a:cubicBezTo>
                <a:cubicBezTo>
                  <a:pt x="3148" y="2718"/>
                  <a:pt x="3087" y="2735"/>
                  <a:pt x="3036" y="2768"/>
                </a:cubicBezTo>
                <a:cubicBezTo>
                  <a:pt x="3062" y="2645"/>
                  <a:pt x="3023" y="2512"/>
                  <a:pt x="2942" y="2418"/>
                </a:cubicBezTo>
                <a:cubicBezTo>
                  <a:pt x="2869" y="2345"/>
                  <a:pt x="2751" y="2293"/>
                  <a:pt x="2641" y="2293"/>
                </a:cubicBezTo>
                <a:cubicBezTo>
                  <a:pt x="2629" y="2293"/>
                  <a:pt x="2617" y="2294"/>
                  <a:pt x="2605" y="2295"/>
                </a:cubicBezTo>
                <a:cubicBezTo>
                  <a:pt x="2673" y="2146"/>
                  <a:pt x="2725" y="2013"/>
                  <a:pt x="2738" y="1864"/>
                </a:cubicBezTo>
                <a:cubicBezTo>
                  <a:pt x="2754" y="1715"/>
                  <a:pt x="2712" y="1553"/>
                  <a:pt x="2605" y="1459"/>
                </a:cubicBezTo>
                <a:cubicBezTo>
                  <a:pt x="2523" y="1386"/>
                  <a:pt x="2419" y="1350"/>
                  <a:pt x="2315" y="1350"/>
                </a:cubicBezTo>
                <a:cubicBezTo>
                  <a:pt x="2261" y="1350"/>
                  <a:pt x="2208" y="1359"/>
                  <a:pt x="2158" y="1378"/>
                </a:cubicBezTo>
                <a:cubicBezTo>
                  <a:pt x="2009" y="1417"/>
                  <a:pt x="1889" y="1527"/>
                  <a:pt x="1795" y="1660"/>
                </a:cubicBezTo>
                <a:cubicBezTo>
                  <a:pt x="1766" y="1472"/>
                  <a:pt x="1740" y="1297"/>
                  <a:pt x="1620" y="1148"/>
                </a:cubicBezTo>
                <a:cubicBezTo>
                  <a:pt x="1548" y="1059"/>
                  <a:pt x="1425" y="999"/>
                  <a:pt x="1311" y="999"/>
                </a:cubicBezTo>
                <a:cubicBezTo>
                  <a:pt x="1251" y="999"/>
                  <a:pt x="1193" y="1016"/>
                  <a:pt x="1147" y="1054"/>
                </a:cubicBezTo>
                <a:cubicBezTo>
                  <a:pt x="1280" y="811"/>
                  <a:pt x="1228" y="474"/>
                  <a:pt x="1037" y="270"/>
                </a:cubicBezTo>
                <a:cubicBezTo>
                  <a:pt x="917" y="134"/>
                  <a:pt x="674" y="1"/>
                  <a:pt x="486"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0" y="5091782"/>
            <a:ext cx="859875" cy="474532"/>
          </a:xfrm>
          <a:custGeom>
            <a:avLst/>
            <a:gdLst/>
            <a:ahLst/>
            <a:cxnLst/>
            <a:rect l="l" t="t" r="r" b="b"/>
            <a:pathLst>
              <a:path w="3091" h="2108" extrusionOk="0">
                <a:moveTo>
                  <a:pt x="39" y="0"/>
                </a:moveTo>
                <a:cubicBezTo>
                  <a:pt x="26" y="0"/>
                  <a:pt x="13" y="1"/>
                  <a:pt x="0" y="2"/>
                </a:cubicBezTo>
                <a:lnTo>
                  <a:pt x="0" y="2095"/>
                </a:lnTo>
                <a:lnTo>
                  <a:pt x="337" y="2108"/>
                </a:lnTo>
                <a:cubicBezTo>
                  <a:pt x="1102" y="2051"/>
                  <a:pt x="1867" y="2024"/>
                  <a:pt x="2634" y="2024"/>
                </a:cubicBezTo>
                <a:cubicBezTo>
                  <a:pt x="2786" y="2024"/>
                  <a:pt x="2939" y="2025"/>
                  <a:pt x="3091" y="2027"/>
                </a:cubicBezTo>
                <a:cubicBezTo>
                  <a:pt x="3049" y="1839"/>
                  <a:pt x="2887" y="1677"/>
                  <a:pt x="2712" y="1596"/>
                </a:cubicBezTo>
                <a:cubicBezTo>
                  <a:pt x="2597" y="1549"/>
                  <a:pt x="2475" y="1529"/>
                  <a:pt x="2352" y="1529"/>
                </a:cubicBezTo>
                <a:cubicBezTo>
                  <a:pt x="2229" y="1529"/>
                  <a:pt x="2104" y="1549"/>
                  <a:pt x="1983" y="1583"/>
                </a:cubicBezTo>
                <a:cubicBezTo>
                  <a:pt x="1944" y="1421"/>
                  <a:pt x="1808" y="1298"/>
                  <a:pt x="1659" y="1272"/>
                </a:cubicBezTo>
                <a:cubicBezTo>
                  <a:pt x="1639" y="1269"/>
                  <a:pt x="1618" y="1267"/>
                  <a:pt x="1598" y="1267"/>
                </a:cubicBezTo>
                <a:cubicBezTo>
                  <a:pt x="1457" y="1267"/>
                  <a:pt x="1323" y="1344"/>
                  <a:pt x="1241" y="1460"/>
                </a:cubicBezTo>
                <a:cubicBezTo>
                  <a:pt x="1322" y="1298"/>
                  <a:pt x="1173" y="1149"/>
                  <a:pt x="1011" y="1149"/>
                </a:cubicBezTo>
                <a:cubicBezTo>
                  <a:pt x="1053" y="1003"/>
                  <a:pt x="972" y="880"/>
                  <a:pt x="862" y="854"/>
                </a:cubicBezTo>
                <a:cubicBezTo>
                  <a:pt x="841" y="848"/>
                  <a:pt x="820" y="846"/>
                  <a:pt x="799" y="846"/>
                </a:cubicBezTo>
                <a:cubicBezTo>
                  <a:pt x="714" y="846"/>
                  <a:pt x="629" y="888"/>
                  <a:pt x="551" y="922"/>
                </a:cubicBezTo>
                <a:cubicBezTo>
                  <a:pt x="674" y="692"/>
                  <a:pt x="648" y="381"/>
                  <a:pt x="457" y="193"/>
                </a:cubicBezTo>
                <a:cubicBezTo>
                  <a:pt x="347" y="68"/>
                  <a:pt x="190" y="0"/>
                  <a:pt x="3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0" y="5522868"/>
            <a:ext cx="6489539" cy="1335128"/>
          </a:xfrm>
          <a:custGeom>
            <a:avLst/>
            <a:gdLst/>
            <a:ahLst/>
            <a:cxnLst/>
            <a:rect l="l" t="t" r="r" b="b"/>
            <a:pathLst>
              <a:path w="23328" h="5931" extrusionOk="0">
                <a:moveTo>
                  <a:pt x="1542" y="1"/>
                </a:moveTo>
                <a:cubicBezTo>
                  <a:pt x="517" y="1"/>
                  <a:pt x="0" y="73"/>
                  <a:pt x="0" y="73"/>
                </a:cubicBezTo>
                <a:lnTo>
                  <a:pt x="0" y="5931"/>
                </a:lnTo>
                <a:lnTo>
                  <a:pt x="23328" y="5931"/>
                </a:lnTo>
                <a:cubicBezTo>
                  <a:pt x="23328" y="5931"/>
                  <a:pt x="17143" y="2691"/>
                  <a:pt x="10313" y="1139"/>
                </a:cubicBezTo>
                <a:cubicBezTo>
                  <a:pt x="6113" y="185"/>
                  <a:pt x="3179" y="1"/>
                  <a:pt x="1542"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0" y="5522868"/>
            <a:ext cx="6489539" cy="1335128"/>
          </a:xfrm>
          <a:custGeom>
            <a:avLst/>
            <a:gdLst/>
            <a:ahLst/>
            <a:cxnLst/>
            <a:rect l="l" t="t" r="r" b="b"/>
            <a:pathLst>
              <a:path w="23328" h="5931" extrusionOk="0">
                <a:moveTo>
                  <a:pt x="1542" y="1"/>
                </a:moveTo>
                <a:cubicBezTo>
                  <a:pt x="517" y="1"/>
                  <a:pt x="0" y="73"/>
                  <a:pt x="0" y="73"/>
                </a:cubicBezTo>
                <a:lnTo>
                  <a:pt x="0" y="530"/>
                </a:lnTo>
                <a:cubicBezTo>
                  <a:pt x="145" y="529"/>
                  <a:pt x="302" y="528"/>
                  <a:pt x="472" y="528"/>
                </a:cubicBezTo>
                <a:cubicBezTo>
                  <a:pt x="2551" y="528"/>
                  <a:pt x="6483" y="639"/>
                  <a:pt x="11324" y="1774"/>
                </a:cubicBezTo>
                <a:cubicBezTo>
                  <a:pt x="16563" y="3015"/>
                  <a:pt x="23328" y="5931"/>
                  <a:pt x="23328" y="5931"/>
                </a:cubicBezTo>
                <a:cubicBezTo>
                  <a:pt x="23328" y="5931"/>
                  <a:pt x="17143" y="2691"/>
                  <a:pt x="10313" y="1139"/>
                </a:cubicBezTo>
                <a:cubicBezTo>
                  <a:pt x="6113" y="185"/>
                  <a:pt x="3179" y="1"/>
                  <a:pt x="1542"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0" y="6164885"/>
            <a:ext cx="3473717" cy="693113"/>
          </a:xfrm>
          <a:custGeom>
            <a:avLst/>
            <a:gdLst/>
            <a:ahLst/>
            <a:cxnLst/>
            <a:rect l="l" t="t" r="r" b="b"/>
            <a:pathLst>
              <a:path w="12487" h="3079" extrusionOk="0">
                <a:moveTo>
                  <a:pt x="0" y="1"/>
                </a:moveTo>
                <a:lnTo>
                  <a:pt x="0" y="3079"/>
                </a:lnTo>
                <a:lnTo>
                  <a:pt x="12487" y="3079"/>
                </a:lnTo>
                <a:cubicBezTo>
                  <a:pt x="9516" y="1796"/>
                  <a:pt x="2644" y="95"/>
                  <a:pt x="0"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1" y="5657260"/>
            <a:ext cx="2801340" cy="1200737"/>
          </a:xfrm>
          <a:custGeom>
            <a:avLst/>
            <a:gdLst/>
            <a:ahLst/>
            <a:cxnLst/>
            <a:rect l="l" t="t" r="r" b="b"/>
            <a:pathLst>
              <a:path w="10070" h="5334" extrusionOk="0">
                <a:moveTo>
                  <a:pt x="7627" y="1"/>
                </a:moveTo>
                <a:cubicBezTo>
                  <a:pt x="3684" y="30"/>
                  <a:pt x="0" y="3756"/>
                  <a:pt x="0" y="3756"/>
                </a:cubicBezTo>
                <a:lnTo>
                  <a:pt x="0" y="5334"/>
                </a:lnTo>
                <a:lnTo>
                  <a:pt x="5103" y="5334"/>
                </a:lnTo>
                <a:cubicBezTo>
                  <a:pt x="5103" y="5334"/>
                  <a:pt x="5952" y="3675"/>
                  <a:pt x="7410" y="2256"/>
                </a:cubicBezTo>
                <a:cubicBezTo>
                  <a:pt x="8557" y="1135"/>
                  <a:pt x="9529" y="678"/>
                  <a:pt x="10070" y="487"/>
                </a:cubicBezTo>
                <a:cubicBezTo>
                  <a:pt x="9205" y="299"/>
                  <a:pt x="8382" y="137"/>
                  <a:pt x="762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1644924" y="5657260"/>
            <a:ext cx="1156421" cy="173785"/>
          </a:xfrm>
          <a:custGeom>
            <a:avLst/>
            <a:gdLst/>
            <a:ahLst/>
            <a:cxnLst/>
            <a:rect l="l" t="t" r="r" b="b"/>
            <a:pathLst>
              <a:path w="4157" h="772" extrusionOk="0">
                <a:moveTo>
                  <a:pt x="1714" y="1"/>
                </a:moveTo>
                <a:cubicBezTo>
                  <a:pt x="1134" y="1"/>
                  <a:pt x="551" y="95"/>
                  <a:pt x="0" y="231"/>
                </a:cubicBezTo>
                <a:cubicBezTo>
                  <a:pt x="1066" y="354"/>
                  <a:pt x="2252" y="529"/>
                  <a:pt x="3509" y="772"/>
                </a:cubicBezTo>
                <a:cubicBezTo>
                  <a:pt x="3765" y="636"/>
                  <a:pt x="3982" y="542"/>
                  <a:pt x="4157" y="487"/>
                </a:cubicBezTo>
                <a:cubicBezTo>
                  <a:pt x="3726" y="393"/>
                  <a:pt x="3305" y="299"/>
                  <a:pt x="2900" y="218"/>
                </a:cubicBezTo>
                <a:cubicBezTo>
                  <a:pt x="2793" y="205"/>
                  <a:pt x="2699" y="176"/>
                  <a:pt x="2605" y="163"/>
                </a:cubicBezTo>
                <a:lnTo>
                  <a:pt x="2592" y="163"/>
                </a:lnTo>
                <a:cubicBezTo>
                  <a:pt x="2495" y="137"/>
                  <a:pt x="2414" y="124"/>
                  <a:pt x="2320" y="111"/>
                </a:cubicBezTo>
                <a:lnTo>
                  <a:pt x="2294" y="111"/>
                </a:lnTo>
                <a:cubicBezTo>
                  <a:pt x="2213" y="82"/>
                  <a:pt x="2132" y="69"/>
                  <a:pt x="2038" y="56"/>
                </a:cubicBezTo>
                <a:lnTo>
                  <a:pt x="1996" y="56"/>
                </a:lnTo>
                <a:cubicBezTo>
                  <a:pt x="1902" y="30"/>
                  <a:pt x="1821" y="14"/>
                  <a:pt x="172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1" y="6201352"/>
            <a:ext cx="1772049" cy="656645"/>
          </a:xfrm>
          <a:custGeom>
            <a:avLst/>
            <a:gdLst/>
            <a:ahLst/>
            <a:cxnLst/>
            <a:rect l="l" t="t" r="r" b="b"/>
            <a:pathLst>
              <a:path w="6370" h="2917" extrusionOk="0">
                <a:moveTo>
                  <a:pt x="1578" y="1"/>
                </a:moveTo>
                <a:cubicBezTo>
                  <a:pt x="593" y="730"/>
                  <a:pt x="0" y="1339"/>
                  <a:pt x="0" y="1339"/>
                </a:cubicBezTo>
                <a:lnTo>
                  <a:pt x="0" y="2917"/>
                </a:lnTo>
                <a:lnTo>
                  <a:pt x="5103" y="2917"/>
                </a:lnTo>
                <a:cubicBezTo>
                  <a:pt x="5103" y="2917"/>
                  <a:pt x="5560" y="2026"/>
                  <a:pt x="6370" y="999"/>
                </a:cubicBezTo>
                <a:cubicBezTo>
                  <a:pt x="4643" y="568"/>
                  <a:pt x="2929" y="205"/>
                  <a:pt x="1578"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836292" y="6559503"/>
            <a:ext cx="116560" cy="85541"/>
          </a:xfrm>
          <a:custGeom>
            <a:avLst/>
            <a:gdLst/>
            <a:ahLst/>
            <a:cxnLst/>
            <a:rect l="l" t="t" r="r" b="b"/>
            <a:pathLst>
              <a:path w="419" h="380" extrusionOk="0">
                <a:moveTo>
                  <a:pt x="376" y="0"/>
                </a:moveTo>
                <a:cubicBezTo>
                  <a:pt x="325" y="0"/>
                  <a:pt x="234" y="13"/>
                  <a:pt x="137" y="85"/>
                </a:cubicBezTo>
                <a:cubicBezTo>
                  <a:pt x="1" y="205"/>
                  <a:pt x="69" y="380"/>
                  <a:pt x="69" y="380"/>
                </a:cubicBezTo>
                <a:cubicBezTo>
                  <a:pt x="69" y="380"/>
                  <a:pt x="192" y="218"/>
                  <a:pt x="218" y="137"/>
                </a:cubicBezTo>
                <a:cubicBezTo>
                  <a:pt x="244" y="72"/>
                  <a:pt x="419" y="4"/>
                  <a:pt x="419" y="4"/>
                </a:cubicBezTo>
                <a:cubicBezTo>
                  <a:pt x="419" y="4"/>
                  <a:pt x="403" y="0"/>
                  <a:pt x="376"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4881359" y="6576162"/>
            <a:ext cx="139093" cy="72485"/>
          </a:xfrm>
          <a:custGeom>
            <a:avLst/>
            <a:gdLst/>
            <a:ahLst/>
            <a:cxnLst/>
            <a:rect l="l" t="t" r="r" b="b"/>
            <a:pathLst>
              <a:path w="500" h="322" extrusionOk="0">
                <a:moveTo>
                  <a:pt x="372" y="0"/>
                </a:moveTo>
                <a:cubicBezTo>
                  <a:pt x="302" y="0"/>
                  <a:pt x="217" y="10"/>
                  <a:pt x="150" y="50"/>
                </a:cubicBezTo>
                <a:cubicBezTo>
                  <a:pt x="30" y="131"/>
                  <a:pt x="1" y="322"/>
                  <a:pt x="1" y="322"/>
                </a:cubicBezTo>
                <a:cubicBezTo>
                  <a:pt x="1" y="322"/>
                  <a:pt x="163" y="293"/>
                  <a:pt x="299" y="241"/>
                </a:cubicBezTo>
                <a:cubicBezTo>
                  <a:pt x="419" y="186"/>
                  <a:pt x="500" y="11"/>
                  <a:pt x="500" y="11"/>
                </a:cubicBezTo>
                <a:cubicBezTo>
                  <a:pt x="500" y="11"/>
                  <a:pt x="444" y="0"/>
                  <a:pt x="372"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4915575" y="6623436"/>
            <a:ext cx="112944" cy="31065"/>
          </a:xfrm>
          <a:custGeom>
            <a:avLst/>
            <a:gdLst/>
            <a:ahLst/>
            <a:cxnLst/>
            <a:rect l="l" t="t" r="r" b="b"/>
            <a:pathLst>
              <a:path w="406" h="138" extrusionOk="0">
                <a:moveTo>
                  <a:pt x="214" y="1"/>
                </a:moveTo>
                <a:cubicBezTo>
                  <a:pt x="109" y="1"/>
                  <a:pt x="1" y="112"/>
                  <a:pt x="1" y="112"/>
                </a:cubicBezTo>
                <a:cubicBezTo>
                  <a:pt x="1" y="112"/>
                  <a:pt x="150" y="138"/>
                  <a:pt x="244" y="138"/>
                </a:cubicBezTo>
                <a:cubicBezTo>
                  <a:pt x="338" y="138"/>
                  <a:pt x="406" y="70"/>
                  <a:pt x="406" y="70"/>
                </a:cubicBezTo>
                <a:cubicBezTo>
                  <a:pt x="406" y="70"/>
                  <a:pt x="338" y="2"/>
                  <a:pt x="231" y="2"/>
                </a:cubicBezTo>
                <a:cubicBezTo>
                  <a:pt x="225" y="1"/>
                  <a:pt x="220" y="1"/>
                  <a:pt x="214"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3612267" y="6446497"/>
            <a:ext cx="139093" cy="56728"/>
          </a:xfrm>
          <a:custGeom>
            <a:avLst/>
            <a:gdLst/>
            <a:ahLst/>
            <a:cxnLst/>
            <a:rect l="l" t="t" r="r" b="b"/>
            <a:pathLst>
              <a:path w="500" h="252" extrusionOk="0">
                <a:moveTo>
                  <a:pt x="280" y="1"/>
                </a:moveTo>
                <a:cubicBezTo>
                  <a:pt x="241" y="1"/>
                  <a:pt x="201" y="6"/>
                  <a:pt x="163" y="20"/>
                </a:cubicBezTo>
                <a:cubicBezTo>
                  <a:pt x="1" y="72"/>
                  <a:pt x="1" y="250"/>
                  <a:pt x="1" y="250"/>
                </a:cubicBezTo>
                <a:cubicBezTo>
                  <a:pt x="1" y="250"/>
                  <a:pt x="18" y="251"/>
                  <a:pt x="44" y="251"/>
                </a:cubicBezTo>
                <a:cubicBezTo>
                  <a:pt x="100" y="251"/>
                  <a:pt x="201" y="245"/>
                  <a:pt x="283" y="208"/>
                </a:cubicBezTo>
                <a:cubicBezTo>
                  <a:pt x="419" y="169"/>
                  <a:pt x="500" y="46"/>
                  <a:pt x="500" y="46"/>
                </a:cubicBezTo>
                <a:cubicBezTo>
                  <a:pt x="500" y="46"/>
                  <a:pt x="395" y="1"/>
                  <a:pt x="280"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3567200" y="6403727"/>
            <a:ext cx="158011" cy="99048"/>
          </a:xfrm>
          <a:custGeom>
            <a:avLst/>
            <a:gdLst/>
            <a:ahLst/>
            <a:cxnLst/>
            <a:rect l="l" t="t" r="r" b="b"/>
            <a:pathLst>
              <a:path w="568" h="440" extrusionOk="0">
                <a:moveTo>
                  <a:pt x="492" y="1"/>
                </a:moveTo>
                <a:cubicBezTo>
                  <a:pt x="429" y="1"/>
                  <a:pt x="332" y="9"/>
                  <a:pt x="218" y="48"/>
                </a:cubicBezTo>
                <a:cubicBezTo>
                  <a:pt x="1" y="100"/>
                  <a:pt x="56" y="440"/>
                  <a:pt x="56" y="440"/>
                </a:cubicBezTo>
                <a:cubicBezTo>
                  <a:pt x="56" y="440"/>
                  <a:pt x="176" y="411"/>
                  <a:pt x="351" y="330"/>
                </a:cubicBezTo>
                <a:cubicBezTo>
                  <a:pt x="526" y="249"/>
                  <a:pt x="568" y="6"/>
                  <a:pt x="568" y="6"/>
                </a:cubicBezTo>
                <a:cubicBezTo>
                  <a:pt x="568" y="6"/>
                  <a:pt x="540" y="1"/>
                  <a:pt x="492"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319360" y="5890474"/>
            <a:ext cx="100704" cy="65281"/>
          </a:xfrm>
          <a:custGeom>
            <a:avLst/>
            <a:gdLst/>
            <a:ahLst/>
            <a:cxnLst/>
            <a:rect l="l" t="t" r="r" b="b"/>
            <a:pathLst>
              <a:path w="362" h="290" extrusionOk="0">
                <a:moveTo>
                  <a:pt x="308" y="0"/>
                </a:moveTo>
                <a:cubicBezTo>
                  <a:pt x="237" y="0"/>
                  <a:pt x="0" y="189"/>
                  <a:pt x="12" y="290"/>
                </a:cubicBezTo>
                <a:cubicBezTo>
                  <a:pt x="12" y="290"/>
                  <a:pt x="119" y="274"/>
                  <a:pt x="200" y="209"/>
                </a:cubicBezTo>
                <a:cubicBezTo>
                  <a:pt x="281" y="128"/>
                  <a:pt x="362" y="47"/>
                  <a:pt x="323" y="5"/>
                </a:cubicBezTo>
                <a:cubicBezTo>
                  <a:pt x="320" y="2"/>
                  <a:pt x="315" y="0"/>
                  <a:pt x="308"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367486" y="5872465"/>
            <a:ext cx="176927" cy="83291"/>
          </a:xfrm>
          <a:custGeom>
            <a:avLst/>
            <a:gdLst/>
            <a:ahLst/>
            <a:cxnLst/>
            <a:rect l="l" t="t" r="r" b="b"/>
            <a:pathLst>
              <a:path w="636" h="370" extrusionOk="0">
                <a:moveTo>
                  <a:pt x="467" y="1"/>
                </a:moveTo>
                <a:cubicBezTo>
                  <a:pt x="413" y="1"/>
                  <a:pt x="347" y="8"/>
                  <a:pt x="270" y="30"/>
                </a:cubicBezTo>
                <a:cubicBezTo>
                  <a:pt x="27" y="111"/>
                  <a:pt x="1" y="370"/>
                  <a:pt x="1" y="370"/>
                </a:cubicBezTo>
                <a:cubicBezTo>
                  <a:pt x="1" y="370"/>
                  <a:pt x="218" y="354"/>
                  <a:pt x="380" y="289"/>
                </a:cubicBezTo>
                <a:cubicBezTo>
                  <a:pt x="542" y="221"/>
                  <a:pt x="636" y="30"/>
                  <a:pt x="636" y="30"/>
                </a:cubicBezTo>
                <a:cubicBezTo>
                  <a:pt x="636" y="30"/>
                  <a:pt x="576" y="1"/>
                  <a:pt x="467"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08937" y="5930994"/>
            <a:ext cx="127409" cy="33541"/>
          </a:xfrm>
          <a:custGeom>
            <a:avLst/>
            <a:gdLst/>
            <a:ahLst/>
            <a:cxnLst/>
            <a:rect l="l" t="t" r="r" b="b"/>
            <a:pathLst>
              <a:path w="458" h="149" extrusionOk="0">
                <a:moveTo>
                  <a:pt x="241" y="0"/>
                </a:moveTo>
                <a:cubicBezTo>
                  <a:pt x="162" y="0"/>
                  <a:pt x="71" y="25"/>
                  <a:pt x="1" y="94"/>
                </a:cubicBezTo>
                <a:cubicBezTo>
                  <a:pt x="1" y="94"/>
                  <a:pt x="163" y="149"/>
                  <a:pt x="257" y="149"/>
                </a:cubicBezTo>
                <a:cubicBezTo>
                  <a:pt x="351" y="136"/>
                  <a:pt x="458" y="149"/>
                  <a:pt x="419" y="68"/>
                </a:cubicBezTo>
                <a:cubicBezTo>
                  <a:pt x="405" y="32"/>
                  <a:pt x="331" y="0"/>
                  <a:pt x="241"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3473451" y="6338444"/>
            <a:ext cx="131860" cy="164331"/>
          </a:xfrm>
          <a:custGeom>
            <a:avLst/>
            <a:gdLst/>
            <a:ahLst/>
            <a:cxnLst/>
            <a:rect l="l" t="t" r="r" b="b"/>
            <a:pathLst>
              <a:path w="474" h="730" extrusionOk="0">
                <a:moveTo>
                  <a:pt x="121" y="1"/>
                </a:moveTo>
                <a:cubicBezTo>
                  <a:pt x="27" y="163"/>
                  <a:pt x="1" y="364"/>
                  <a:pt x="121" y="526"/>
                </a:cubicBezTo>
                <a:cubicBezTo>
                  <a:pt x="215" y="649"/>
                  <a:pt x="393" y="730"/>
                  <a:pt x="393" y="730"/>
                </a:cubicBezTo>
                <a:cubicBezTo>
                  <a:pt x="393" y="730"/>
                  <a:pt x="474" y="568"/>
                  <a:pt x="406" y="364"/>
                </a:cubicBezTo>
                <a:cubicBezTo>
                  <a:pt x="338" y="163"/>
                  <a:pt x="121" y="1"/>
                  <a:pt x="12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3596965" y="6383692"/>
            <a:ext cx="86795" cy="119083"/>
          </a:xfrm>
          <a:custGeom>
            <a:avLst/>
            <a:gdLst/>
            <a:ahLst/>
            <a:cxnLst/>
            <a:rect l="l" t="t" r="r" b="b"/>
            <a:pathLst>
              <a:path w="312" h="529" extrusionOk="0">
                <a:moveTo>
                  <a:pt x="286" y="1"/>
                </a:moveTo>
                <a:cubicBezTo>
                  <a:pt x="286" y="1"/>
                  <a:pt x="163" y="43"/>
                  <a:pt x="82" y="163"/>
                </a:cubicBezTo>
                <a:cubicBezTo>
                  <a:pt x="1" y="286"/>
                  <a:pt x="56" y="529"/>
                  <a:pt x="56" y="529"/>
                </a:cubicBezTo>
                <a:cubicBezTo>
                  <a:pt x="56" y="529"/>
                  <a:pt x="231" y="419"/>
                  <a:pt x="286" y="257"/>
                </a:cubicBezTo>
                <a:cubicBezTo>
                  <a:pt x="312" y="176"/>
                  <a:pt x="286" y="1"/>
                  <a:pt x="286"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3435618" y="6458879"/>
            <a:ext cx="102095" cy="40295"/>
          </a:xfrm>
          <a:custGeom>
            <a:avLst/>
            <a:gdLst/>
            <a:ahLst/>
            <a:cxnLst/>
            <a:rect l="l" t="t" r="r" b="b"/>
            <a:pathLst>
              <a:path w="367" h="179" extrusionOk="0">
                <a:moveTo>
                  <a:pt x="104" y="1"/>
                </a:moveTo>
                <a:cubicBezTo>
                  <a:pt x="96" y="1"/>
                  <a:pt x="89" y="2"/>
                  <a:pt x="82" y="4"/>
                </a:cubicBezTo>
                <a:cubicBezTo>
                  <a:pt x="1" y="17"/>
                  <a:pt x="43" y="85"/>
                  <a:pt x="137" y="140"/>
                </a:cubicBezTo>
                <a:cubicBezTo>
                  <a:pt x="189" y="166"/>
                  <a:pt x="367" y="179"/>
                  <a:pt x="367" y="179"/>
                </a:cubicBezTo>
                <a:cubicBezTo>
                  <a:pt x="340" y="120"/>
                  <a:pt x="192" y="1"/>
                  <a:pt x="104"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3645649" y="5821365"/>
            <a:ext cx="109328" cy="170859"/>
          </a:xfrm>
          <a:custGeom>
            <a:avLst/>
            <a:gdLst/>
            <a:ahLst/>
            <a:cxnLst/>
            <a:rect l="l" t="t" r="r" b="b"/>
            <a:pathLst>
              <a:path w="393" h="759" extrusionOk="0">
                <a:moveTo>
                  <a:pt x="286" y="1"/>
                </a:moveTo>
                <a:cubicBezTo>
                  <a:pt x="124" y="82"/>
                  <a:pt x="1" y="244"/>
                  <a:pt x="30" y="448"/>
                </a:cubicBezTo>
                <a:cubicBezTo>
                  <a:pt x="56" y="610"/>
                  <a:pt x="163" y="759"/>
                  <a:pt x="163" y="759"/>
                </a:cubicBezTo>
                <a:cubicBezTo>
                  <a:pt x="163" y="759"/>
                  <a:pt x="312" y="649"/>
                  <a:pt x="354" y="448"/>
                </a:cubicBezTo>
                <a:cubicBezTo>
                  <a:pt x="393" y="244"/>
                  <a:pt x="286" y="1"/>
                  <a:pt x="286"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3717977" y="5924015"/>
            <a:ext cx="127131" cy="79915"/>
          </a:xfrm>
          <a:custGeom>
            <a:avLst/>
            <a:gdLst/>
            <a:ahLst/>
            <a:cxnLst/>
            <a:rect l="l" t="t" r="r" b="b"/>
            <a:pathLst>
              <a:path w="457" h="355" extrusionOk="0">
                <a:moveTo>
                  <a:pt x="408" y="1"/>
                </a:moveTo>
                <a:cubicBezTo>
                  <a:pt x="361" y="1"/>
                  <a:pt x="284" y="11"/>
                  <a:pt x="201" y="60"/>
                </a:cubicBezTo>
                <a:cubicBezTo>
                  <a:pt x="65" y="125"/>
                  <a:pt x="0" y="355"/>
                  <a:pt x="0" y="355"/>
                </a:cubicBezTo>
                <a:cubicBezTo>
                  <a:pt x="0" y="355"/>
                  <a:pt x="201" y="342"/>
                  <a:pt x="324" y="235"/>
                </a:cubicBezTo>
                <a:cubicBezTo>
                  <a:pt x="389" y="180"/>
                  <a:pt x="457" y="5"/>
                  <a:pt x="457" y="5"/>
                </a:cubicBezTo>
                <a:cubicBezTo>
                  <a:pt x="457" y="5"/>
                  <a:pt x="439" y="1"/>
                  <a:pt x="408"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3590290" y="5902405"/>
            <a:ext cx="67321" cy="67983"/>
          </a:xfrm>
          <a:custGeom>
            <a:avLst/>
            <a:gdLst/>
            <a:ahLst/>
            <a:cxnLst/>
            <a:rect l="l" t="t" r="r" b="b"/>
            <a:pathLst>
              <a:path w="242" h="302" extrusionOk="0">
                <a:moveTo>
                  <a:pt x="42" y="1"/>
                </a:moveTo>
                <a:cubicBezTo>
                  <a:pt x="0" y="1"/>
                  <a:pt x="7" y="72"/>
                  <a:pt x="54" y="156"/>
                </a:cubicBezTo>
                <a:cubicBezTo>
                  <a:pt x="80" y="208"/>
                  <a:pt x="229" y="302"/>
                  <a:pt x="229" y="302"/>
                </a:cubicBezTo>
                <a:cubicBezTo>
                  <a:pt x="242" y="221"/>
                  <a:pt x="148" y="33"/>
                  <a:pt x="67" y="7"/>
                </a:cubicBezTo>
                <a:cubicBezTo>
                  <a:pt x="57" y="3"/>
                  <a:pt x="49" y="1"/>
                  <a:pt x="42"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847977" y="6511330"/>
            <a:ext cx="97644" cy="137317"/>
          </a:xfrm>
          <a:custGeom>
            <a:avLst/>
            <a:gdLst/>
            <a:ahLst/>
            <a:cxnLst/>
            <a:rect l="l" t="t" r="r" b="b"/>
            <a:pathLst>
              <a:path w="351" h="610" extrusionOk="0">
                <a:moveTo>
                  <a:pt x="257" y="1"/>
                </a:moveTo>
                <a:cubicBezTo>
                  <a:pt x="257" y="1"/>
                  <a:pt x="82" y="108"/>
                  <a:pt x="40" y="299"/>
                </a:cubicBezTo>
                <a:cubicBezTo>
                  <a:pt x="1" y="500"/>
                  <a:pt x="121" y="610"/>
                  <a:pt x="121" y="610"/>
                </a:cubicBezTo>
                <a:cubicBezTo>
                  <a:pt x="121" y="610"/>
                  <a:pt x="296" y="513"/>
                  <a:pt x="325" y="367"/>
                </a:cubicBezTo>
                <a:cubicBezTo>
                  <a:pt x="351" y="218"/>
                  <a:pt x="257" y="1"/>
                  <a:pt x="257"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4794842" y="6535417"/>
            <a:ext cx="60645" cy="113231"/>
          </a:xfrm>
          <a:custGeom>
            <a:avLst/>
            <a:gdLst/>
            <a:ahLst/>
            <a:cxnLst/>
            <a:rect l="l" t="t" r="r" b="b"/>
            <a:pathLst>
              <a:path w="218" h="503" extrusionOk="0">
                <a:moveTo>
                  <a:pt x="82" y="1"/>
                </a:moveTo>
                <a:cubicBezTo>
                  <a:pt x="82" y="1"/>
                  <a:pt x="1" y="192"/>
                  <a:pt x="1" y="299"/>
                </a:cubicBezTo>
                <a:cubicBezTo>
                  <a:pt x="1" y="393"/>
                  <a:pt x="218" y="503"/>
                  <a:pt x="218" y="503"/>
                </a:cubicBezTo>
                <a:cubicBezTo>
                  <a:pt x="218" y="503"/>
                  <a:pt x="163" y="299"/>
                  <a:pt x="150" y="192"/>
                </a:cubicBezTo>
                <a:cubicBezTo>
                  <a:pt x="137" y="82"/>
                  <a:pt x="82" y="1"/>
                  <a:pt x="82"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4915575" y="6607452"/>
            <a:ext cx="86795" cy="41195"/>
          </a:xfrm>
          <a:custGeom>
            <a:avLst/>
            <a:gdLst/>
            <a:ahLst/>
            <a:cxnLst/>
            <a:rect l="l" t="t" r="r" b="b"/>
            <a:pathLst>
              <a:path w="312" h="183" extrusionOk="0">
                <a:moveTo>
                  <a:pt x="231" y="0"/>
                </a:moveTo>
                <a:cubicBezTo>
                  <a:pt x="91" y="0"/>
                  <a:pt x="1" y="183"/>
                  <a:pt x="1" y="183"/>
                </a:cubicBezTo>
                <a:cubicBezTo>
                  <a:pt x="312" y="183"/>
                  <a:pt x="270" y="5"/>
                  <a:pt x="270" y="5"/>
                </a:cubicBezTo>
                <a:cubicBezTo>
                  <a:pt x="257" y="2"/>
                  <a:pt x="244" y="0"/>
                  <a:pt x="231"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344952" y="5794353"/>
            <a:ext cx="128523" cy="161404"/>
          </a:xfrm>
          <a:custGeom>
            <a:avLst/>
            <a:gdLst/>
            <a:ahLst/>
            <a:cxnLst/>
            <a:rect l="l" t="t" r="r" b="b"/>
            <a:pathLst>
              <a:path w="462" h="717" extrusionOk="0">
                <a:moveTo>
                  <a:pt x="338" y="1"/>
                </a:moveTo>
                <a:cubicBezTo>
                  <a:pt x="338" y="1"/>
                  <a:pt x="121" y="163"/>
                  <a:pt x="69" y="351"/>
                </a:cubicBezTo>
                <a:cubicBezTo>
                  <a:pt x="1" y="555"/>
                  <a:pt x="82" y="717"/>
                  <a:pt x="82" y="717"/>
                </a:cubicBezTo>
                <a:cubicBezTo>
                  <a:pt x="82" y="717"/>
                  <a:pt x="244" y="649"/>
                  <a:pt x="338" y="513"/>
                </a:cubicBezTo>
                <a:cubicBezTo>
                  <a:pt x="461" y="351"/>
                  <a:pt x="445" y="150"/>
                  <a:pt x="338"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251204" y="5824291"/>
            <a:ext cx="87072" cy="113231"/>
          </a:xfrm>
          <a:custGeom>
            <a:avLst/>
            <a:gdLst/>
            <a:ahLst/>
            <a:cxnLst/>
            <a:rect l="l" t="t" r="r" b="b"/>
            <a:pathLst>
              <a:path w="313" h="503" extrusionOk="0">
                <a:moveTo>
                  <a:pt x="1" y="1"/>
                </a:moveTo>
                <a:cubicBezTo>
                  <a:pt x="1" y="1"/>
                  <a:pt x="1" y="179"/>
                  <a:pt x="40" y="273"/>
                </a:cubicBezTo>
                <a:cubicBezTo>
                  <a:pt x="108" y="406"/>
                  <a:pt x="296" y="503"/>
                  <a:pt x="296" y="503"/>
                </a:cubicBezTo>
                <a:cubicBezTo>
                  <a:pt x="296" y="503"/>
                  <a:pt x="312" y="260"/>
                  <a:pt x="215" y="137"/>
                </a:cubicBezTo>
                <a:cubicBezTo>
                  <a:pt x="121" y="30"/>
                  <a:pt x="1" y="1"/>
                  <a:pt x="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408937" y="5911859"/>
            <a:ext cx="101260" cy="40295"/>
          </a:xfrm>
          <a:custGeom>
            <a:avLst/>
            <a:gdLst/>
            <a:ahLst/>
            <a:cxnLst/>
            <a:rect l="l" t="t" r="r" b="b"/>
            <a:pathLst>
              <a:path w="364" h="179" extrusionOk="0">
                <a:moveTo>
                  <a:pt x="263" y="1"/>
                </a:moveTo>
                <a:cubicBezTo>
                  <a:pt x="186" y="1"/>
                  <a:pt x="37" y="120"/>
                  <a:pt x="1" y="179"/>
                </a:cubicBezTo>
                <a:cubicBezTo>
                  <a:pt x="1" y="179"/>
                  <a:pt x="176" y="166"/>
                  <a:pt x="244" y="140"/>
                </a:cubicBezTo>
                <a:cubicBezTo>
                  <a:pt x="325" y="98"/>
                  <a:pt x="364" y="17"/>
                  <a:pt x="283" y="4"/>
                </a:cubicBezTo>
                <a:cubicBezTo>
                  <a:pt x="277" y="2"/>
                  <a:pt x="270" y="1"/>
                  <a:pt x="263"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216987" y="5906682"/>
            <a:ext cx="105711" cy="49975"/>
          </a:xfrm>
          <a:custGeom>
            <a:avLst/>
            <a:gdLst/>
            <a:ahLst/>
            <a:cxnLst/>
            <a:rect l="l" t="t" r="r" b="b"/>
            <a:pathLst>
              <a:path w="380" h="222" extrusionOk="0">
                <a:moveTo>
                  <a:pt x="30" y="1"/>
                </a:moveTo>
                <a:lnTo>
                  <a:pt x="30" y="1"/>
                </a:lnTo>
                <a:cubicBezTo>
                  <a:pt x="30" y="1"/>
                  <a:pt x="1" y="82"/>
                  <a:pt x="124" y="163"/>
                </a:cubicBezTo>
                <a:cubicBezTo>
                  <a:pt x="205" y="212"/>
                  <a:pt x="282" y="222"/>
                  <a:pt x="330" y="222"/>
                </a:cubicBezTo>
                <a:cubicBezTo>
                  <a:pt x="361" y="222"/>
                  <a:pt x="380" y="218"/>
                  <a:pt x="380" y="218"/>
                </a:cubicBezTo>
                <a:cubicBezTo>
                  <a:pt x="380" y="218"/>
                  <a:pt x="273" y="27"/>
                  <a:pt x="30"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1336413" y="5404910"/>
            <a:ext cx="120176" cy="186165"/>
          </a:xfrm>
          <a:custGeom>
            <a:avLst/>
            <a:gdLst/>
            <a:ahLst/>
            <a:cxnLst/>
            <a:rect l="l" t="t" r="r" b="b"/>
            <a:pathLst>
              <a:path w="432" h="827" extrusionOk="0">
                <a:moveTo>
                  <a:pt x="231" y="1"/>
                </a:moveTo>
                <a:cubicBezTo>
                  <a:pt x="231" y="1"/>
                  <a:pt x="121" y="124"/>
                  <a:pt x="56" y="341"/>
                </a:cubicBezTo>
                <a:cubicBezTo>
                  <a:pt x="1" y="542"/>
                  <a:pt x="108" y="759"/>
                  <a:pt x="231" y="827"/>
                </a:cubicBezTo>
                <a:cubicBezTo>
                  <a:pt x="231" y="827"/>
                  <a:pt x="432" y="568"/>
                  <a:pt x="432" y="406"/>
                </a:cubicBezTo>
                <a:cubicBezTo>
                  <a:pt x="419" y="244"/>
                  <a:pt x="231" y="1"/>
                  <a:pt x="23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1284392" y="5496080"/>
            <a:ext cx="74832" cy="82616"/>
          </a:xfrm>
          <a:custGeom>
            <a:avLst/>
            <a:gdLst/>
            <a:ahLst/>
            <a:cxnLst/>
            <a:rect l="l" t="t" r="r" b="b"/>
            <a:pathLst>
              <a:path w="269" h="367" extrusionOk="0">
                <a:moveTo>
                  <a:pt x="26" y="1"/>
                </a:moveTo>
                <a:lnTo>
                  <a:pt x="26" y="1"/>
                </a:lnTo>
                <a:cubicBezTo>
                  <a:pt x="26" y="1"/>
                  <a:pt x="0" y="179"/>
                  <a:pt x="94" y="273"/>
                </a:cubicBezTo>
                <a:cubicBezTo>
                  <a:pt x="201" y="367"/>
                  <a:pt x="269" y="367"/>
                  <a:pt x="269" y="367"/>
                </a:cubicBezTo>
                <a:cubicBezTo>
                  <a:pt x="269" y="367"/>
                  <a:pt x="269" y="98"/>
                  <a:pt x="26"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11311387" y="4769872"/>
            <a:ext cx="112944" cy="40520"/>
          </a:xfrm>
          <a:custGeom>
            <a:avLst/>
            <a:gdLst/>
            <a:ahLst/>
            <a:cxnLst/>
            <a:rect l="l" t="t" r="r" b="b"/>
            <a:pathLst>
              <a:path w="406" h="180" extrusionOk="0">
                <a:moveTo>
                  <a:pt x="238" y="0"/>
                </a:moveTo>
                <a:cubicBezTo>
                  <a:pt x="204" y="0"/>
                  <a:pt x="168" y="4"/>
                  <a:pt x="134" y="16"/>
                </a:cubicBezTo>
                <a:cubicBezTo>
                  <a:pt x="1" y="55"/>
                  <a:pt x="1" y="178"/>
                  <a:pt x="1" y="178"/>
                </a:cubicBezTo>
                <a:cubicBezTo>
                  <a:pt x="1" y="178"/>
                  <a:pt x="20" y="180"/>
                  <a:pt x="50" y="180"/>
                </a:cubicBezTo>
                <a:cubicBezTo>
                  <a:pt x="99" y="180"/>
                  <a:pt x="176" y="175"/>
                  <a:pt x="244" y="149"/>
                </a:cubicBezTo>
                <a:cubicBezTo>
                  <a:pt x="338" y="123"/>
                  <a:pt x="406" y="29"/>
                  <a:pt x="406" y="29"/>
                </a:cubicBezTo>
                <a:cubicBezTo>
                  <a:pt x="406" y="29"/>
                  <a:pt x="328" y="0"/>
                  <a:pt x="238"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11277170" y="4736331"/>
            <a:ext cx="124628" cy="73611"/>
          </a:xfrm>
          <a:custGeom>
            <a:avLst/>
            <a:gdLst/>
            <a:ahLst/>
            <a:cxnLst/>
            <a:rect l="l" t="t" r="r" b="b"/>
            <a:pathLst>
              <a:path w="448" h="327" extrusionOk="0">
                <a:moveTo>
                  <a:pt x="398" y="1"/>
                </a:moveTo>
                <a:cubicBezTo>
                  <a:pt x="349" y="1"/>
                  <a:pt x="268" y="6"/>
                  <a:pt x="163" y="29"/>
                </a:cubicBezTo>
                <a:cubicBezTo>
                  <a:pt x="1" y="84"/>
                  <a:pt x="43" y="327"/>
                  <a:pt x="43" y="327"/>
                </a:cubicBezTo>
                <a:cubicBezTo>
                  <a:pt x="43" y="327"/>
                  <a:pt x="137" y="314"/>
                  <a:pt x="286" y="246"/>
                </a:cubicBezTo>
                <a:cubicBezTo>
                  <a:pt x="419" y="191"/>
                  <a:pt x="448" y="3"/>
                  <a:pt x="448" y="3"/>
                </a:cubicBezTo>
                <a:cubicBezTo>
                  <a:pt x="448" y="3"/>
                  <a:pt x="430" y="1"/>
                  <a:pt x="398"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11202338" y="4687933"/>
            <a:ext cx="101260" cy="122009"/>
          </a:xfrm>
          <a:custGeom>
            <a:avLst/>
            <a:gdLst/>
            <a:ahLst/>
            <a:cxnLst/>
            <a:rect l="l" t="t" r="r" b="b"/>
            <a:pathLst>
              <a:path w="364" h="542" extrusionOk="0">
                <a:moveTo>
                  <a:pt x="95" y="1"/>
                </a:moveTo>
                <a:cubicBezTo>
                  <a:pt x="14" y="124"/>
                  <a:pt x="1" y="270"/>
                  <a:pt x="95" y="393"/>
                </a:cubicBezTo>
                <a:cubicBezTo>
                  <a:pt x="176" y="487"/>
                  <a:pt x="312" y="542"/>
                  <a:pt x="312" y="542"/>
                </a:cubicBezTo>
                <a:cubicBezTo>
                  <a:pt x="312" y="542"/>
                  <a:pt x="364" y="419"/>
                  <a:pt x="325" y="270"/>
                </a:cubicBezTo>
                <a:cubicBezTo>
                  <a:pt x="270" y="124"/>
                  <a:pt x="95" y="1"/>
                  <a:pt x="95"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11299703" y="4721474"/>
            <a:ext cx="71493" cy="88468"/>
          </a:xfrm>
          <a:custGeom>
            <a:avLst/>
            <a:gdLst/>
            <a:ahLst/>
            <a:cxnLst/>
            <a:rect l="l" t="t" r="r" b="b"/>
            <a:pathLst>
              <a:path w="257" h="393" extrusionOk="0">
                <a:moveTo>
                  <a:pt x="231" y="1"/>
                </a:moveTo>
                <a:cubicBezTo>
                  <a:pt x="231" y="1"/>
                  <a:pt x="137" y="27"/>
                  <a:pt x="69" y="121"/>
                </a:cubicBezTo>
                <a:cubicBezTo>
                  <a:pt x="1" y="218"/>
                  <a:pt x="43" y="393"/>
                  <a:pt x="43" y="393"/>
                </a:cubicBezTo>
                <a:cubicBezTo>
                  <a:pt x="43" y="393"/>
                  <a:pt x="189" y="312"/>
                  <a:pt x="231" y="202"/>
                </a:cubicBezTo>
                <a:cubicBezTo>
                  <a:pt x="257" y="137"/>
                  <a:pt x="231" y="1"/>
                  <a:pt x="23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11168121" y="4775951"/>
            <a:ext cx="83177" cy="33992"/>
          </a:xfrm>
          <a:custGeom>
            <a:avLst/>
            <a:gdLst/>
            <a:ahLst/>
            <a:cxnLst/>
            <a:rect l="l" t="t" r="r" b="b"/>
            <a:pathLst>
              <a:path w="299" h="151" extrusionOk="0">
                <a:moveTo>
                  <a:pt x="81" y="1"/>
                </a:moveTo>
                <a:cubicBezTo>
                  <a:pt x="77" y="1"/>
                  <a:pt x="73" y="1"/>
                  <a:pt x="69" y="2"/>
                </a:cubicBezTo>
                <a:cubicBezTo>
                  <a:pt x="1" y="28"/>
                  <a:pt x="43" y="70"/>
                  <a:pt x="111" y="109"/>
                </a:cubicBezTo>
                <a:cubicBezTo>
                  <a:pt x="163" y="138"/>
                  <a:pt x="299" y="151"/>
                  <a:pt x="299" y="151"/>
                </a:cubicBezTo>
                <a:cubicBezTo>
                  <a:pt x="274" y="99"/>
                  <a:pt x="152" y="1"/>
                  <a:pt x="8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11299703" y="5754057"/>
            <a:ext cx="97644" cy="64607"/>
          </a:xfrm>
          <a:custGeom>
            <a:avLst/>
            <a:gdLst/>
            <a:ahLst/>
            <a:cxnLst/>
            <a:rect l="l" t="t" r="r" b="b"/>
            <a:pathLst>
              <a:path w="351" h="287" extrusionOk="0">
                <a:moveTo>
                  <a:pt x="309" y="1"/>
                </a:moveTo>
                <a:cubicBezTo>
                  <a:pt x="267" y="1"/>
                  <a:pt x="198" y="12"/>
                  <a:pt x="124" y="70"/>
                </a:cubicBezTo>
                <a:cubicBezTo>
                  <a:pt x="1" y="151"/>
                  <a:pt x="56" y="287"/>
                  <a:pt x="56" y="287"/>
                </a:cubicBezTo>
                <a:cubicBezTo>
                  <a:pt x="56" y="287"/>
                  <a:pt x="163" y="167"/>
                  <a:pt x="176" y="112"/>
                </a:cubicBezTo>
                <a:cubicBezTo>
                  <a:pt x="205" y="44"/>
                  <a:pt x="351" y="5"/>
                  <a:pt x="351" y="5"/>
                </a:cubicBezTo>
                <a:cubicBezTo>
                  <a:pt x="351" y="5"/>
                  <a:pt x="335" y="1"/>
                  <a:pt x="309"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11337536" y="5767114"/>
            <a:ext cx="112944" cy="51551"/>
          </a:xfrm>
          <a:custGeom>
            <a:avLst/>
            <a:gdLst/>
            <a:ahLst/>
            <a:cxnLst/>
            <a:rect l="l" t="t" r="r" b="b"/>
            <a:pathLst>
              <a:path w="406" h="229" extrusionOk="0">
                <a:moveTo>
                  <a:pt x="293" y="1"/>
                </a:moveTo>
                <a:cubicBezTo>
                  <a:pt x="238" y="1"/>
                  <a:pt x="172" y="9"/>
                  <a:pt x="121" y="41"/>
                </a:cubicBezTo>
                <a:cubicBezTo>
                  <a:pt x="27" y="93"/>
                  <a:pt x="1" y="229"/>
                  <a:pt x="1" y="229"/>
                </a:cubicBezTo>
                <a:cubicBezTo>
                  <a:pt x="1" y="229"/>
                  <a:pt x="134" y="216"/>
                  <a:pt x="244" y="174"/>
                </a:cubicBezTo>
                <a:cubicBezTo>
                  <a:pt x="338" y="135"/>
                  <a:pt x="406" y="12"/>
                  <a:pt x="406" y="12"/>
                </a:cubicBezTo>
                <a:cubicBezTo>
                  <a:pt x="406" y="12"/>
                  <a:pt x="356" y="1"/>
                  <a:pt x="293"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11363685" y="5800204"/>
            <a:ext cx="94027" cy="24312"/>
          </a:xfrm>
          <a:custGeom>
            <a:avLst/>
            <a:gdLst/>
            <a:ahLst/>
            <a:cxnLst/>
            <a:rect l="l" t="t" r="r" b="b"/>
            <a:pathLst>
              <a:path w="338" h="108" extrusionOk="0">
                <a:moveTo>
                  <a:pt x="189" y="1"/>
                </a:moveTo>
                <a:cubicBezTo>
                  <a:pt x="108" y="1"/>
                  <a:pt x="1" y="82"/>
                  <a:pt x="1" y="82"/>
                </a:cubicBezTo>
                <a:cubicBezTo>
                  <a:pt x="1" y="82"/>
                  <a:pt x="121" y="108"/>
                  <a:pt x="202" y="108"/>
                </a:cubicBezTo>
                <a:cubicBezTo>
                  <a:pt x="283" y="108"/>
                  <a:pt x="338" y="56"/>
                  <a:pt x="338" y="56"/>
                </a:cubicBezTo>
                <a:cubicBezTo>
                  <a:pt x="338" y="56"/>
                  <a:pt x="283" y="14"/>
                  <a:pt x="189"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11306937" y="5718490"/>
            <a:ext cx="79561" cy="100173"/>
          </a:xfrm>
          <a:custGeom>
            <a:avLst/>
            <a:gdLst/>
            <a:ahLst/>
            <a:cxnLst/>
            <a:rect l="l" t="t" r="r" b="b"/>
            <a:pathLst>
              <a:path w="286" h="445" extrusionOk="0">
                <a:moveTo>
                  <a:pt x="218" y="1"/>
                </a:moveTo>
                <a:cubicBezTo>
                  <a:pt x="218" y="1"/>
                  <a:pt x="69" y="82"/>
                  <a:pt x="43" y="228"/>
                </a:cubicBezTo>
                <a:cubicBezTo>
                  <a:pt x="1" y="364"/>
                  <a:pt x="111" y="445"/>
                  <a:pt x="111" y="445"/>
                </a:cubicBezTo>
                <a:cubicBezTo>
                  <a:pt x="111" y="445"/>
                  <a:pt x="244" y="377"/>
                  <a:pt x="273" y="270"/>
                </a:cubicBezTo>
                <a:cubicBezTo>
                  <a:pt x="286" y="163"/>
                  <a:pt x="218" y="1"/>
                  <a:pt x="218"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11266321" y="5736723"/>
            <a:ext cx="48961" cy="81940"/>
          </a:xfrm>
          <a:custGeom>
            <a:avLst/>
            <a:gdLst/>
            <a:ahLst/>
            <a:cxnLst/>
            <a:rect l="l" t="t" r="r" b="b"/>
            <a:pathLst>
              <a:path w="176" h="364" extrusionOk="0">
                <a:moveTo>
                  <a:pt x="66" y="1"/>
                </a:moveTo>
                <a:cubicBezTo>
                  <a:pt x="66" y="1"/>
                  <a:pt x="1" y="147"/>
                  <a:pt x="1" y="215"/>
                </a:cubicBezTo>
                <a:cubicBezTo>
                  <a:pt x="1" y="296"/>
                  <a:pt x="176" y="364"/>
                  <a:pt x="176" y="364"/>
                </a:cubicBezTo>
                <a:cubicBezTo>
                  <a:pt x="176" y="364"/>
                  <a:pt x="134" y="228"/>
                  <a:pt x="121" y="147"/>
                </a:cubicBezTo>
                <a:cubicBezTo>
                  <a:pt x="121" y="66"/>
                  <a:pt x="66" y="1"/>
                  <a:pt x="66"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11363686" y="5790749"/>
            <a:ext cx="70937" cy="28139"/>
          </a:xfrm>
          <a:custGeom>
            <a:avLst/>
            <a:gdLst/>
            <a:ahLst/>
            <a:cxnLst/>
            <a:rect l="l" t="t" r="r" b="b"/>
            <a:pathLst>
              <a:path w="255" h="125" extrusionOk="0">
                <a:moveTo>
                  <a:pt x="196" y="0"/>
                </a:moveTo>
                <a:cubicBezTo>
                  <a:pt x="79" y="0"/>
                  <a:pt x="1" y="124"/>
                  <a:pt x="1" y="124"/>
                </a:cubicBezTo>
                <a:cubicBezTo>
                  <a:pt x="13" y="124"/>
                  <a:pt x="24" y="125"/>
                  <a:pt x="35" y="125"/>
                </a:cubicBezTo>
                <a:cubicBezTo>
                  <a:pt x="254" y="125"/>
                  <a:pt x="231" y="4"/>
                  <a:pt x="231" y="4"/>
                </a:cubicBezTo>
                <a:cubicBezTo>
                  <a:pt x="219" y="1"/>
                  <a:pt x="207" y="0"/>
                  <a:pt x="196" y="0"/>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2591318" y="4878827"/>
            <a:ext cx="93749" cy="64607"/>
          </a:xfrm>
          <a:custGeom>
            <a:avLst/>
            <a:gdLst/>
            <a:ahLst/>
            <a:cxnLst/>
            <a:rect l="l" t="t" r="r" b="b"/>
            <a:pathLst>
              <a:path w="337" h="287" extrusionOk="0">
                <a:moveTo>
                  <a:pt x="295" y="1"/>
                </a:moveTo>
                <a:cubicBezTo>
                  <a:pt x="253" y="1"/>
                  <a:pt x="186" y="12"/>
                  <a:pt x="120" y="70"/>
                </a:cubicBezTo>
                <a:cubicBezTo>
                  <a:pt x="0" y="151"/>
                  <a:pt x="52" y="287"/>
                  <a:pt x="52" y="287"/>
                </a:cubicBezTo>
                <a:cubicBezTo>
                  <a:pt x="52" y="287"/>
                  <a:pt x="162" y="167"/>
                  <a:pt x="175" y="112"/>
                </a:cubicBezTo>
                <a:cubicBezTo>
                  <a:pt x="201" y="57"/>
                  <a:pt x="337" y="5"/>
                  <a:pt x="337" y="5"/>
                </a:cubicBezTo>
                <a:cubicBezTo>
                  <a:pt x="337" y="5"/>
                  <a:pt x="321" y="1"/>
                  <a:pt x="295"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2628039" y="4893009"/>
            <a:ext cx="112944" cy="53351"/>
          </a:xfrm>
          <a:custGeom>
            <a:avLst/>
            <a:gdLst/>
            <a:ahLst/>
            <a:cxnLst/>
            <a:rect l="l" t="t" r="r" b="b"/>
            <a:pathLst>
              <a:path w="406" h="237" extrusionOk="0">
                <a:moveTo>
                  <a:pt x="310" y="1"/>
                </a:moveTo>
                <a:cubicBezTo>
                  <a:pt x="252" y="1"/>
                  <a:pt x="179" y="8"/>
                  <a:pt x="124" y="36"/>
                </a:cubicBezTo>
                <a:cubicBezTo>
                  <a:pt x="14" y="88"/>
                  <a:pt x="1" y="237"/>
                  <a:pt x="1" y="237"/>
                </a:cubicBezTo>
                <a:cubicBezTo>
                  <a:pt x="1" y="237"/>
                  <a:pt x="137" y="211"/>
                  <a:pt x="231" y="169"/>
                </a:cubicBezTo>
                <a:cubicBezTo>
                  <a:pt x="338" y="143"/>
                  <a:pt x="406" y="7"/>
                  <a:pt x="406" y="7"/>
                </a:cubicBezTo>
                <a:cubicBezTo>
                  <a:pt x="406" y="7"/>
                  <a:pt x="365" y="1"/>
                  <a:pt x="310"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2654188" y="4927675"/>
            <a:ext cx="94861" cy="21611"/>
          </a:xfrm>
          <a:custGeom>
            <a:avLst/>
            <a:gdLst/>
            <a:ahLst/>
            <a:cxnLst/>
            <a:rect l="l" t="t" r="r" b="b"/>
            <a:pathLst>
              <a:path w="341" h="96" extrusionOk="0">
                <a:moveTo>
                  <a:pt x="176" y="1"/>
                </a:moveTo>
                <a:cubicBezTo>
                  <a:pt x="97" y="1"/>
                  <a:pt x="1" y="83"/>
                  <a:pt x="1" y="83"/>
                </a:cubicBezTo>
                <a:cubicBezTo>
                  <a:pt x="1" y="83"/>
                  <a:pt x="124" y="96"/>
                  <a:pt x="205" y="96"/>
                </a:cubicBezTo>
                <a:cubicBezTo>
                  <a:pt x="286" y="96"/>
                  <a:pt x="341" y="57"/>
                  <a:pt x="341" y="57"/>
                </a:cubicBezTo>
                <a:cubicBezTo>
                  <a:pt x="341" y="57"/>
                  <a:pt x="273" y="2"/>
                  <a:pt x="192" y="2"/>
                </a:cubicBezTo>
                <a:cubicBezTo>
                  <a:pt x="187" y="1"/>
                  <a:pt x="181" y="1"/>
                  <a:pt x="176"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2598273" y="4843259"/>
            <a:ext cx="78727" cy="103100"/>
          </a:xfrm>
          <a:custGeom>
            <a:avLst/>
            <a:gdLst/>
            <a:ahLst/>
            <a:cxnLst/>
            <a:rect l="l" t="t" r="r" b="b"/>
            <a:pathLst>
              <a:path w="283" h="458" extrusionOk="0">
                <a:moveTo>
                  <a:pt x="218" y="1"/>
                </a:moveTo>
                <a:cubicBezTo>
                  <a:pt x="218" y="1"/>
                  <a:pt x="69" y="82"/>
                  <a:pt x="40" y="228"/>
                </a:cubicBezTo>
                <a:cubicBezTo>
                  <a:pt x="1" y="377"/>
                  <a:pt x="108" y="458"/>
                  <a:pt x="108" y="458"/>
                </a:cubicBezTo>
                <a:cubicBezTo>
                  <a:pt x="108" y="458"/>
                  <a:pt x="244" y="377"/>
                  <a:pt x="270" y="270"/>
                </a:cubicBezTo>
                <a:cubicBezTo>
                  <a:pt x="283" y="163"/>
                  <a:pt x="218" y="1"/>
                  <a:pt x="218"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2556824" y="4861492"/>
            <a:ext cx="48961" cy="84867"/>
          </a:xfrm>
          <a:custGeom>
            <a:avLst/>
            <a:gdLst/>
            <a:ahLst/>
            <a:cxnLst/>
            <a:rect l="l" t="t" r="r" b="b"/>
            <a:pathLst>
              <a:path w="176" h="377" extrusionOk="0">
                <a:moveTo>
                  <a:pt x="69" y="1"/>
                </a:moveTo>
                <a:cubicBezTo>
                  <a:pt x="69" y="1"/>
                  <a:pt x="1" y="147"/>
                  <a:pt x="1" y="215"/>
                </a:cubicBezTo>
                <a:cubicBezTo>
                  <a:pt x="1" y="296"/>
                  <a:pt x="176" y="377"/>
                  <a:pt x="176" y="377"/>
                </a:cubicBezTo>
                <a:cubicBezTo>
                  <a:pt x="176" y="377"/>
                  <a:pt x="137" y="228"/>
                  <a:pt x="124" y="147"/>
                </a:cubicBezTo>
                <a:cubicBezTo>
                  <a:pt x="124" y="66"/>
                  <a:pt x="69" y="1"/>
                  <a:pt x="69"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2654188" y="4915519"/>
            <a:ext cx="72328" cy="30840"/>
          </a:xfrm>
          <a:custGeom>
            <a:avLst/>
            <a:gdLst/>
            <a:ahLst/>
            <a:cxnLst/>
            <a:rect l="l" t="t" r="r" b="b"/>
            <a:pathLst>
              <a:path w="260" h="137" extrusionOk="0">
                <a:moveTo>
                  <a:pt x="195" y="0"/>
                </a:moveTo>
                <a:cubicBezTo>
                  <a:pt x="69" y="0"/>
                  <a:pt x="1" y="137"/>
                  <a:pt x="1" y="137"/>
                </a:cubicBezTo>
                <a:cubicBezTo>
                  <a:pt x="260" y="137"/>
                  <a:pt x="231" y="4"/>
                  <a:pt x="231" y="4"/>
                </a:cubicBezTo>
                <a:cubicBezTo>
                  <a:pt x="219" y="2"/>
                  <a:pt x="207" y="0"/>
                  <a:pt x="195" y="0"/>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5779348" y="5098310"/>
            <a:ext cx="67600" cy="39844"/>
          </a:xfrm>
          <a:custGeom>
            <a:avLst/>
            <a:gdLst/>
            <a:ahLst/>
            <a:cxnLst/>
            <a:rect l="l" t="t" r="r" b="b"/>
            <a:pathLst>
              <a:path w="243" h="177" extrusionOk="0">
                <a:moveTo>
                  <a:pt x="210" y="1"/>
                </a:moveTo>
                <a:cubicBezTo>
                  <a:pt x="166" y="1"/>
                  <a:pt x="1" y="113"/>
                  <a:pt x="13" y="177"/>
                </a:cubicBezTo>
                <a:cubicBezTo>
                  <a:pt x="13" y="177"/>
                  <a:pt x="81" y="164"/>
                  <a:pt x="136" y="122"/>
                </a:cubicBezTo>
                <a:cubicBezTo>
                  <a:pt x="188" y="67"/>
                  <a:pt x="243" y="28"/>
                  <a:pt x="217" y="2"/>
                </a:cubicBezTo>
                <a:cubicBezTo>
                  <a:pt x="215" y="1"/>
                  <a:pt x="213" y="1"/>
                  <a:pt x="210"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5813287" y="5088179"/>
            <a:ext cx="112944" cy="49975"/>
          </a:xfrm>
          <a:custGeom>
            <a:avLst/>
            <a:gdLst/>
            <a:ahLst/>
            <a:cxnLst/>
            <a:rect l="l" t="t" r="r" b="b"/>
            <a:pathLst>
              <a:path w="406" h="222" extrusionOk="0">
                <a:moveTo>
                  <a:pt x="302" y="1"/>
                </a:moveTo>
                <a:cubicBezTo>
                  <a:pt x="268" y="1"/>
                  <a:pt x="226" y="5"/>
                  <a:pt x="176" y="18"/>
                </a:cubicBezTo>
                <a:cubicBezTo>
                  <a:pt x="14" y="60"/>
                  <a:pt x="1" y="222"/>
                  <a:pt x="1" y="222"/>
                </a:cubicBezTo>
                <a:cubicBezTo>
                  <a:pt x="1" y="222"/>
                  <a:pt x="134" y="209"/>
                  <a:pt x="244" y="167"/>
                </a:cubicBezTo>
                <a:cubicBezTo>
                  <a:pt x="351" y="128"/>
                  <a:pt x="406" y="18"/>
                  <a:pt x="406" y="18"/>
                </a:cubicBezTo>
                <a:cubicBezTo>
                  <a:pt x="406" y="18"/>
                  <a:pt x="370" y="1"/>
                  <a:pt x="302"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5839437" y="5123072"/>
            <a:ext cx="82343" cy="18009"/>
          </a:xfrm>
          <a:custGeom>
            <a:avLst/>
            <a:gdLst/>
            <a:ahLst/>
            <a:cxnLst/>
            <a:rect l="l" t="t" r="r" b="b"/>
            <a:pathLst>
              <a:path w="296" h="80" extrusionOk="0">
                <a:moveTo>
                  <a:pt x="159" y="1"/>
                </a:moveTo>
                <a:cubicBezTo>
                  <a:pt x="107" y="1"/>
                  <a:pt x="46" y="15"/>
                  <a:pt x="1" y="54"/>
                </a:cubicBezTo>
                <a:cubicBezTo>
                  <a:pt x="1" y="54"/>
                  <a:pt x="108" y="80"/>
                  <a:pt x="163" y="80"/>
                </a:cubicBezTo>
                <a:cubicBezTo>
                  <a:pt x="231" y="80"/>
                  <a:pt x="296" y="80"/>
                  <a:pt x="270" y="38"/>
                </a:cubicBezTo>
                <a:cubicBezTo>
                  <a:pt x="263" y="18"/>
                  <a:pt x="216" y="1"/>
                  <a:pt x="159"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5797988" y="5040231"/>
            <a:ext cx="83177" cy="97923"/>
          </a:xfrm>
          <a:custGeom>
            <a:avLst/>
            <a:gdLst/>
            <a:ahLst/>
            <a:cxnLst/>
            <a:rect l="l" t="t" r="r" b="b"/>
            <a:pathLst>
              <a:path w="299" h="435" extrusionOk="0">
                <a:moveTo>
                  <a:pt x="218" y="1"/>
                </a:moveTo>
                <a:cubicBezTo>
                  <a:pt x="218" y="1"/>
                  <a:pt x="82" y="98"/>
                  <a:pt x="40" y="218"/>
                </a:cubicBezTo>
                <a:cubicBezTo>
                  <a:pt x="1" y="341"/>
                  <a:pt x="56" y="435"/>
                  <a:pt x="56" y="435"/>
                </a:cubicBezTo>
                <a:cubicBezTo>
                  <a:pt x="56" y="435"/>
                  <a:pt x="163" y="380"/>
                  <a:pt x="218" y="312"/>
                </a:cubicBezTo>
                <a:cubicBezTo>
                  <a:pt x="299" y="218"/>
                  <a:pt x="283" y="98"/>
                  <a:pt x="218"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5737621" y="5058465"/>
            <a:ext cx="57028" cy="67308"/>
          </a:xfrm>
          <a:custGeom>
            <a:avLst/>
            <a:gdLst/>
            <a:ahLst/>
            <a:cxnLst/>
            <a:rect l="l" t="t" r="r" b="b"/>
            <a:pathLst>
              <a:path w="205" h="299" extrusionOk="0">
                <a:moveTo>
                  <a:pt x="1" y="1"/>
                </a:moveTo>
                <a:cubicBezTo>
                  <a:pt x="1" y="1"/>
                  <a:pt x="1" y="111"/>
                  <a:pt x="30" y="163"/>
                </a:cubicBezTo>
                <a:cubicBezTo>
                  <a:pt x="69" y="244"/>
                  <a:pt x="192" y="299"/>
                  <a:pt x="192" y="299"/>
                </a:cubicBezTo>
                <a:cubicBezTo>
                  <a:pt x="192" y="299"/>
                  <a:pt x="205" y="150"/>
                  <a:pt x="137" y="82"/>
                </a:cubicBezTo>
                <a:cubicBezTo>
                  <a:pt x="82" y="17"/>
                  <a:pt x="1" y="1"/>
                  <a:pt x="1"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5839436" y="5110015"/>
            <a:ext cx="67877" cy="25212"/>
          </a:xfrm>
          <a:custGeom>
            <a:avLst/>
            <a:gdLst/>
            <a:ahLst/>
            <a:cxnLst/>
            <a:rect l="l" t="t" r="r" b="b"/>
            <a:pathLst>
              <a:path w="244" h="112" extrusionOk="0">
                <a:moveTo>
                  <a:pt x="176" y="0"/>
                </a:moveTo>
                <a:cubicBezTo>
                  <a:pt x="119" y="0"/>
                  <a:pt x="25" y="73"/>
                  <a:pt x="1" y="112"/>
                </a:cubicBezTo>
                <a:cubicBezTo>
                  <a:pt x="1" y="112"/>
                  <a:pt x="121" y="112"/>
                  <a:pt x="150" y="83"/>
                </a:cubicBezTo>
                <a:cubicBezTo>
                  <a:pt x="215" y="57"/>
                  <a:pt x="244" y="15"/>
                  <a:pt x="189" y="2"/>
                </a:cubicBezTo>
                <a:cubicBezTo>
                  <a:pt x="185" y="1"/>
                  <a:pt x="181" y="0"/>
                  <a:pt x="176" y="0"/>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5715087" y="5107313"/>
            <a:ext cx="67877" cy="31291"/>
          </a:xfrm>
          <a:custGeom>
            <a:avLst/>
            <a:gdLst/>
            <a:ahLst/>
            <a:cxnLst/>
            <a:rect l="l" t="t" r="r" b="b"/>
            <a:pathLst>
              <a:path w="244" h="139" extrusionOk="0">
                <a:moveTo>
                  <a:pt x="14" y="1"/>
                </a:moveTo>
                <a:cubicBezTo>
                  <a:pt x="14" y="1"/>
                  <a:pt x="1" y="56"/>
                  <a:pt x="82" y="95"/>
                </a:cubicBezTo>
                <a:cubicBezTo>
                  <a:pt x="137" y="132"/>
                  <a:pt x="192" y="138"/>
                  <a:pt x="222" y="138"/>
                </a:cubicBezTo>
                <a:cubicBezTo>
                  <a:pt x="236" y="138"/>
                  <a:pt x="244" y="137"/>
                  <a:pt x="244" y="137"/>
                </a:cubicBezTo>
                <a:cubicBezTo>
                  <a:pt x="244" y="137"/>
                  <a:pt x="176" y="27"/>
                  <a:pt x="14"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667929" y="4642010"/>
            <a:ext cx="86516" cy="49073"/>
          </a:xfrm>
          <a:custGeom>
            <a:avLst/>
            <a:gdLst/>
            <a:ahLst/>
            <a:cxnLst/>
            <a:rect l="l" t="t" r="r" b="b"/>
            <a:pathLst>
              <a:path w="311" h="218" extrusionOk="0">
                <a:moveTo>
                  <a:pt x="257" y="0"/>
                </a:moveTo>
                <a:cubicBezTo>
                  <a:pt x="192" y="0"/>
                  <a:pt x="1" y="132"/>
                  <a:pt x="13" y="218"/>
                </a:cubicBezTo>
                <a:cubicBezTo>
                  <a:pt x="13" y="218"/>
                  <a:pt x="94" y="205"/>
                  <a:pt x="162" y="150"/>
                </a:cubicBezTo>
                <a:cubicBezTo>
                  <a:pt x="243" y="98"/>
                  <a:pt x="311" y="30"/>
                  <a:pt x="272" y="4"/>
                </a:cubicBezTo>
                <a:cubicBezTo>
                  <a:pt x="268" y="1"/>
                  <a:pt x="263" y="0"/>
                  <a:pt x="257"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709100" y="4627828"/>
            <a:ext cx="142709" cy="63256"/>
          </a:xfrm>
          <a:custGeom>
            <a:avLst/>
            <a:gdLst/>
            <a:ahLst/>
            <a:cxnLst/>
            <a:rect l="l" t="t" r="r" b="b"/>
            <a:pathLst>
              <a:path w="513" h="281" extrusionOk="0">
                <a:moveTo>
                  <a:pt x="378" y="0"/>
                </a:moveTo>
                <a:cubicBezTo>
                  <a:pt x="334" y="0"/>
                  <a:pt x="281" y="7"/>
                  <a:pt x="218" y="25"/>
                </a:cubicBezTo>
                <a:cubicBezTo>
                  <a:pt x="27" y="80"/>
                  <a:pt x="1" y="281"/>
                  <a:pt x="1" y="281"/>
                </a:cubicBezTo>
                <a:cubicBezTo>
                  <a:pt x="1" y="281"/>
                  <a:pt x="176" y="268"/>
                  <a:pt x="312" y="213"/>
                </a:cubicBezTo>
                <a:cubicBezTo>
                  <a:pt x="448" y="161"/>
                  <a:pt x="513" y="25"/>
                  <a:pt x="513" y="25"/>
                </a:cubicBezTo>
                <a:cubicBezTo>
                  <a:pt x="513" y="25"/>
                  <a:pt x="465" y="0"/>
                  <a:pt x="378"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743597" y="4672401"/>
            <a:ext cx="104599" cy="25212"/>
          </a:xfrm>
          <a:custGeom>
            <a:avLst/>
            <a:gdLst/>
            <a:ahLst/>
            <a:cxnLst/>
            <a:rect l="l" t="t" r="r" b="b"/>
            <a:pathLst>
              <a:path w="376" h="112" extrusionOk="0">
                <a:moveTo>
                  <a:pt x="200" y="1"/>
                </a:moveTo>
                <a:cubicBezTo>
                  <a:pt x="134" y="1"/>
                  <a:pt x="57" y="19"/>
                  <a:pt x="0" y="70"/>
                </a:cubicBezTo>
                <a:cubicBezTo>
                  <a:pt x="0" y="70"/>
                  <a:pt x="120" y="112"/>
                  <a:pt x="201" y="112"/>
                </a:cubicBezTo>
                <a:cubicBezTo>
                  <a:pt x="282" y="96"/>
                  <a:pt x="376" y="112"/>
                  <a:pt x="337" y="44"/>
                </a:cubicBezTo>
                <a:cubicBezTo>
                  <a:pt x="330" y="22"/>
                  <a:pt x="272" y="1"/>
                  <a:pt x="200"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690185" y="4569750"/>
            <a:ext cx="105711" cy="121335"/>
          </a:xfrm>
          <a:custGeom>
            <a:avLst/>
            <a:gdLst/>
            <a:ahLst/>
            <a:cxnLst/>
            <a:rect l="l" t="t" r="r" b="b"/>
            <a:pathLst>
              <a:path w="380" h="539" extrusionOk="0">
                <a:moveTo>
                  <a:pt x="286" y="1"/>
                </a:moveTo>
                <a:cubicBezTo>
                  <a:pt x="286" y="1"/>
                  <a:pt x="111" y="121"/>
                  <a:pt x="56" y="270"/>
                </a:cubicBezTo>
                <a:cubicBezTo>
                  <a:pt x="1" y="419"/>
                  <a:pt x="69" y="539"/>
                  <a:pt x="69" y="539"/>
                </a:cubicBezTo>
                <a:cubicBezTo>
                  <a:pt x="69" y="539"/>
                  <a:pt x="205" y="487"/>
                  <a:pt x="286" y="390"/>
                </a:cubicBezTo>
                <a:cubicBezTo>
                  <a:pt x="380" y="270"/>
                  <a:pt x="367" y="108"/>
                  <a:pt x="286"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615351" y="4593837"/>
            <a:ext cx="71493" cy="81940"/>
          </a:xfrm>
          <a:custGeom>
            <a:avLst/>
            <a:gdLst/>
            <a:ahLst/>
            <a:cxnLst/>
            <a:rect l="l" t="t" r="r" b="b"/>
            <a:pathLst>
              <a:path w="257" h="364" extrusionOk="0">
                <a:moveTo>
                  <a:pt x="1" y="1"/>
                </a:moveTo>
                <a:cubicBezTo>
                  <a:pt x="1" y="1"/>
                  <a:pt x="1" y="121"/>
                  <a:pt x="27" y="189"/>
                </a:cubicBezTo>
                <a:cubicBezTo>
                  <a:pt x="82" y="299"/>
                  <a:pt x="231" y="364"/>
                  <a:pt x="231" y="364"/>
                </a:cubicBezTo>
                <a:cubicBezTo>
                  <a:pt x="231" y="364"/>
                  <a:pt x="257" y="176"/>
                  <a:pt x="176" y="95"/>
                </a:cubicBezTo>
                <a:cubicBezTo>
                  <a:pt x="95" y="14"/>
                  <a:pt x="1" y="1"/>
                  <a:pt x="1"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743597" y="4657093"/>
            <a:ext cx="82065" cy="31065"/>
          </a:xfrm>
          <a:custGeom>
            <a:avLst/>
            <a:gdLst/>
            <a:ahLst/>
            <a:cxnLst/>
            <a:rect l="l" t="t" r="r" b="b"/>
            <a:pathLst>
              <a:path w="295" h="138" extrusionOk="0">
                <a:moveTo>
                  <a:pt x="214" y="1"/>
                </a:moveTo>
                <a:cubicBezTo>
                  <a:pt x="145" y="1"/>
                  <a:pt x="24" y="86"/>
                  <a:pt x="0" y="138"/>
                </a:cubicBezTo>
                <a:cubicBezTo>
                  <a:pt x="0" y="138"/>
                  <a:pt x="146" y="125"/>
                  <a:pt x="188" y="112"/>
                </a:cubicBezTo>
                <a:cubicBezTo>
                  <a:pt x="269" y="70"/>
                  <a:pt x="295" y="18"/>
                  <a:pt x="227" y="2"/>
                </a:cubicBezTo>
                <a:cubicBezTo>
                  <a:pt x="223" y="1"/>
                  <a:pt x="218" y="1"/>
                  <a:pt x="214" y="1"/>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585864" y="4654391"/>
            <a:ext cx="85681" cy="36919"/>
          </a:xfrm>
          <a:custGeom>
            <a:avLst/>
            <a:gdLst/>
            <a:ahLst/>
            <a:cxnLst/>
            <a:rect l="l" t="t" r="r" b="b"/>
            <a:pathLst>
              <a:path w="308" h="164" extrusionOk="0">
                <a:moveTo>
                  <a:pt x="26" y="1"/>
                </a:moveTo>
                <a:cubicBezTo>
                  <a:pt x="26" y="1"/>
                  <a:pt x="0" y="56"/>
                  <a:pt x="107" y="111"/>
                </a:cubicBezTo>
                <a:cubicBezTo>
                  <a:pt x="183" y="157"/>
                  <a:pt x="253" y="164"/>
                  <a:pt x="287" y="164"/>
                </a:cubicBezTo>
                <a:cubicBezTo>
                  <a:pt x="300" y="164"/>
                  <a:pt x="308" y="163"/>
                  <a:pt x="308" y="163"/>
                </a:cubicBezTo>
                <a:cubicBezTo>
                  <a:pt x="308" y="163"/>
                  <a:pt x="214" y="30"/>
                  <a:pt x="26" y="1"/>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5846670" y="4520901"/>
            <a:ext cx="322975" cy="498393"/>
          </a:xfrm>
          <a:custGeom>
            <a:avLst/>
            <a:gdLst/>
            <a:ahLst/>
            <a:cxnLst/>
            <a:rect l="l" t="t" r="r" b="b"/>
            <a:pathLst>
              <a:path w="1161" h="2214" extrusionOk="0">
                <a:moveTo>
                  <a:pt x="623" y="1"/>
                </a:moveTo>
                <a:cubicBezTo>
                  <a:pt x="623" y="1"/>
                  <a:pt x="286" y="406"/>
                  <a:pt x="150" y="1271"/>
                </a:cubicBezTo>
                <a:cubicBezTo>
                  <a:pt x="1" y="2133"/>
                  <a:pt x="623" y="2214"/>
                  <a:pt x="623" y="2214"/>
                </a:cubicBezTo>
                <a:cubicBezTo>
                  <a:pt x="623" y="2214"/>
                  <a:pt x="1161" y="2065"/>
                  <a:pt x="1054" y="1271"/>
                </a:cubicBezTo>
                <a:cubicBezTo>
                  <a:pt x="960" y="474"/>
                  <a:pt x="623" y="1"/>
                  <a:pt x="623"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5997168" y="4794409"/>
            <a:ext cx="41728" cy="340816"/>
          </a:xfrm>
          <a:custGeom>
            <a:avLst/>
            <a:gdLst/>
            <a:ahLst/>
            <a:cxnLst/>
            <a:rect l="l" t="t" r="r" b="b"/>
            <a:pathLst>
              <a:path w="150" h="1514" extrusionOk="0">
                <a:moveTo>
                  <a:pt x="53" y="1"/>
                </a:moveTo>
                <a:lnTo>
                  <a:pt x="1" y="1514"/>
                </a:lnTo>
                <a:lnTo>
                  <a:pt x="150" y="1514"/>
                </a:lnTo>
                <a:lnTo>
                  <a:pt x="53" y="1"/>
                </a:lnTo>
                <a:close/>
              </a:path>
            </a:pathLst>
          </a:custGeom>
          <a:solidFill>
            <a:srgbClr val="5250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10034229" y="3952720"/>
            <a:ext cx="225609" cy="352523"/>
          </a:xfrm>
          <a:custGeom>
            <a:avLst/>
            <a:gdLst/>
            <a:ahLst/>
            <a:cxnLst/>
            <a:rect l="l" t="t" r="r" b="b"/>
            <a:pathLst>
              <a:path w="811" h="1566" extrusionOk="0">
                <a:moveTo>
                  <a:pt x="432" y="1"/>
                </a:moveTo>
                <a:cubicBezTo>
                  <a:pt x="432" y="1"/>
                  <a:pt x="189" y="283"/>
                  <a:pt x="95" y="892"/>
                </a:cubicBezTo>
                <a:cubicBezTo>
                  <a:pt x="1" y="1498"/>
                  <a:pt x="432" y="1566"/>
                  <a:pt x="432" y="1566"/>
                </a:cubicBezTo>
                <a:cubicBezTo>
                  <a:pt x="432" y="1566"/>
                  <a:pt x="811" y="1459"/>
                  <a:pt x="743" y="892"/>
                </a:cubicBezTo>
                <a:cubicBezTo>
                  <a:pt x="662" y="338"/>
                  <a:pt x="432" y="1"/>
                  <a:pt x="432"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10135210" y="4146766"/>
            <a:ext cx="30879" cy="240868"/>
          </a:xfrm>
          <a:custGeom>
            <a:avLst/>
            <a:gdLst/>
            <a:ahLst/>
            <a:cxnLst/>
            <a:rect l="l" t="t" r="r" b="b"/>
            <a:pathLst>
              <a:path w="111" h="1070" extrusionOk="0">
                <a:moveTo>
                  <a:pt x="56" y="1"/>
                </a:moveTo>
                <a:lnTo>
                  <a:pt x="1" y="1070"/>
                </a:lnTo>
                <a:lnTo>
                  <a:pt x="111" y="1070"/>
                </a:lnTo>
                <a:lnTo>
                  <a:pt x="56" y="1"/>
                </a:lnTo>
                <a:close/>
              </a:path>
            </a:pathLst>
          </a:custGeom>
          <a:solidFill>
            <a:srgbClr val="5250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10180277" y="3773308"/>
            <a:ext cx="320193" cy="498393"/>
          </a:xfrm>
          <a:custGeom>
            <a:avLst/>
            <a:gdLst/>
            <a:ahLst/>
            <a:cxnLst/>
            <a:rect l="l" t="t" r="r" b="b"/>
            <a:pathLst>
              <a:path w="1151" h="2214" extrusionOk="0">
                <a:moveTo>
                  <a:pt x="610" y="1"/>
                </a:moveTo>
                <a:cubicBezTo>
                  <a:pt x="610" y="1"/>
                  <a:pt x="286" y="406"/>
                  <a:pt x="137" y="1271"/>
                </a:cubicBezTo>
                <a:cubicBezTo>
                  <a:pt x="1" y="2120"/>
                  <a:pt x="610" y="2214"/>
                  <a:pt x="610" y="2214"/>
                </a:cubicBezTo>
                <a:cubicBezTo>
                  <a:pt x="610" y="2214"/>
                  <a:pt x="1151" y="2065"/>
                  <a:pt x="1054" y="1271"/>
                </a:cubicBezTo>
                <a:cubicBezTo>
                  <a:pt x="947" y="474"/>
                  <a:pt x="610" y="1"/>
                  <a:pt x="610"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10327159" y="4046816"/>
            <a:ext cx="41728" cy="340816"/>
          </a:xfrm>
          <a:custGeom>
            <a:avLst/>
            <a:gdLst/>
            <a:ahLst/>
            <a:cxnLst/>
            <a:rect l="l" t="t" r="r" b="b"/>
            <a:pathLst>
              <a:path w="150" h="1514" extrusionOk="0">
                <a:moveTo>
                  <a:pt x="69" y="1"/>
                </a:moveTo>
                <a:lnTo>
                  <a:pt x="1" y="1514"/>
                </a:lnTo>
                <a:lnTo>
                  <a:pt x="150" y="1514"/>
                </a:lnTo>
                <a:lnTo>
                  <a:pt x="69" y="1"/>
                </a:lnTo>
                <a:close/>
              </a:path>
            </a:pathLst>
          </a:custGeom>
          <a:solidFill>
            <a:srgbClr val="5250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2343452" y="4326179"/>
            <a:ext cx="322696" cy="501995"/>
          </a:xfrm>
          <a:custGeom>
            <a:avLst/>
            <a:gdLst/>
            <a:ahLst/>
            <a:cxnLst/>
            <a:rect l="l" t="t" r="r" b="b"/>
            <a:pathLst>
              <a:path w="1160" h="2230" extrusionOk="0">
                <a:moveTo>
                  <a:pt x="619" y="1"/>
                </a:moveTo>
                <a:cubicBezTo>
                  <a:pt x="619" y="1"/>
                  <a:pt x="282" y="419"/>
                  <a:pt x="146" y="1271"/>
                </a:cubicBezTo>
                <a:cubicBezTo>
                  <a:pt x="0" y="2136"/>
                  <a:pt x="619" y="2230"/>
                  <a:pt x="619" y="2230"/>
                </a:cubicBezTo>
                <a:cubicBezTo>
                  <a:pt x="619" y="2230"/>
                  <a:pt x="1160" y="2081"/>
                  <a:pt x="1053" y="1271"/>
                </a:cubicBezTo>
                <a:cubicBezTo>
                  <a:pt x="956" y="474"/>
                  <a:pt x="619" y="1"/>
                  <a:pt x="619"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2489223" y="4602615"/>
            <a:ext cx="45344" cy="340816"/>
          </a:xfrm>
          <a:custGeom>
            <a:avLst/>
            <a:gdLst/>
            <a:ahLst/>
            <a:cxnLst/>
            <a:rect l="l" t="t" r="r" b="b"/>
            <a:pathLst>
              <a:path w="163" h="1514" extrusionOk="0">
                <a:moveTo>
                  <a:pt x="69" y="1"/>
                </a:moveTo>
                <a:lnTo>
                  <a:pt x="1" y="1514"/>
                </a:lnTo>
                <a:lnTo>
                  <a:pt x="163" y="1514"/>
                </a:lnTo>
                <a:lnTo>
                  <a:pt x="69" y="1"/>
                </a:lnTo>
                <a:close/>
              </a:path>
            </a:pathLst>
          </a:custGeom>
          <a:solidFill>
            <a:srgbClr val="5250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2128693" y="4259997"/>
            <a:ext cx="322975" cy="501095"/>
          </a:xfrm>
          <a:custGeom>
            <a:avLst/>
            <a:gdLst/>
            <a:ahLst/>
            <a:cxnLst/>
            <a:rect l="l" t="t" r="r" b="b"/>
            <a:pathLst>
              <a:path w="1161" h="2226" extrusionOk="0">
                <a:moveTo>
                  <a:pt x="623" y="0"/>
                </a:moveTo>
                <a:cubicBezTo>
                  <a:pt x="623" y="0"/>
                  <a:pt x="286" y="418"/>
                  <a:pt x="150" y="1280"/>
                </a:cubicBezTo>
                <a:cubicBezTo>
                  <a:pt x="1" y="2132"/>
                  <a:pt x="623" y="2226"/>
                  <a:pt x="623" y="2226"/>
                </a:cubicBezTo>
                <a:cubicBezTo>
                  <a:pt x="623" y="2226"/>
                  <a:pt x="1161" y="2077"/>
                  <a:pt x="1054" y="1280"/>
                </a:cubicBezTo>
                <a:cubicBezTo>
                  <a:pt x="960" y="470"/>
                  <a:pt x="623" y="0"/>
                  <a:pt x="623" y="0"/>
                </a:cubicBezTo>
                <a:close/>
              </a:path>
            </a:pathLst>
          </a:custGeom>
          <a:solidFill>
            <a:srgbClr val="0C554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2279191" y="4536208"/>
            <a:ext cx="42007" cy="340141"/>
          </a:xfrm>
          <a:custGeom>
            <a:avLst/>
            <a:gdLst/>
            <a:ahLst/>
            <a:cxnLst/>
            <a:rect l="l" t="t" r="r" b="b"/>
            <a:pathLst>
              <a:path w="151" h="1511" extrusionOk="0">
                <a:moveTo>
                  <a:pt x="53" y="1"/>
                </a:moveTo>
                <a:lnTo>
                  <a:pt x="1" y="1511"/>
                </a:lnTo>
                <a:lnTo>
                  <a:pt x="150" y="1511"/>
                </a:lnTo>
                <a:lnTo>
                  <a:pt x="53" y="1"/>
                </a:lnTo>
                <a:close/>
              </a:path>
            </a:pathLst>
          </a:custGeom>
          <a:solidFill>
            <a:srgbClr val="5250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9696229" y="4867346"/>
            <a:ext cx="86795" cy="127863"/>
          </a:xfrm>
          <a:custGeom>
            <a:avLst/>
            <a:gdLst/>
            <a:ahLst/>
            <a:cxnLst/>
            <a:rect l="l" t="t" r="r" b="b"/>
            <a:pathLst>
              <a:path w="312" h="568" extrusionOk="0">
                <a:moveTo>
                  <a:pt x="231" y="1"/>
                </a:moveTo>
                <a:cubicBezTo>
                  <a:pt x="95" y="69"/>
                  <a:pt x="1" y="189"/>
                  <a:pt x="14" y="351"/>
                </a:cubicBezTo>
                <a:cubicBezTo>
                  <a:pt x="27" y="461"/>
                  <a:pt x="121" y="568"/>
                  <a:pt x="121" y="568"/>
                </a:cubicBezTo>
                <a:cubicBezTo>
                  <a:pt x="121" y="568"/>
                  <a:pt x="244" y="500"/>
                  <a:pt x="283" y="338"/>
                </a:cubicBezTo>
                <a:cubicBezTo>
                  <a:pt x="312" y="189"/>
                  <a:pt x="231" y="1"/>
                  <a:pt x="231"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9752146" y="4945909"/>
            <a:ext cx="102095" cy="61680"/>
          </a:xfrm>
          <a:custGeom>
            <a:avLst/>
            <a:gdLst/>
            <a:ahLst/>
            <a:cxnLst/>
            <a:rect l="l" t="t" r="r" b="b"/>
            <a:pathLst>
              <a:path w="367" h="274" extrusionOk="0">
                <a:moveTo>
                  <a:pt x="341" y="1"/>
                </a:moveTo>
                <a:cubicBezTo>
                  <a:pt x="305" y="1"/>
                  <a:pt x="238" y="7"/>
                  <a:pt x="163" y="44"/>
                </a:cubicBezTo>
                <a:cubicBezTo>
                  <a:pt x="56" y="96"/>
                  <a:pt x="1" y="274"/>
                  <a:pt x="1" y="274"/>
                </a:cubicBezTo>
                <a:cubicBezTo>
                  <a:pt x="1" y="274"/>
                  <a:pt x="163" y="258"/>
                  <a:pt x="260" y="177"/>
                </a:cubicBezTo>
                <a:cubicBezTo>
                  <a:pt x="312" y="138"/>
                  <a:pt x="367" y="2"/>
                  <a:pt x="367" y="2"/>
                </a:cubicBezTo>
                <a:cubicBezTo>
                  <a:pt x="367" y="2"/>
                  <a:pt x="357" y="1"/>
                  <a:pt x="341"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9647826" y="4930376"/>
            <a:ext cx="55916" cy="52451"/>
          </a:xfrm>
          <a:custGeom>
            <a:avLst/>
            <a:gdLst/>
            <a:ahLst/>
            <a:cxnLst/>
            <a:rect l="l" t="t" r="r" b="b"/>
            <a:pathLst>
              <a:path w="201" h="233" extrusionOk="0">
                <a:moveTo>
                  <a:pt x="50" y="1"/>
                </a:moveTo>
                <a:cubicBezTo>
                  <a:pt x="0" y="1"/>
                  <a:pt x="4" y="52"/>
                  <a:pt x="39" y="113"/>
                </a:cubicBezTo>
                <a:cubicBezTo>
                  <a:pt x="68" y="152"/>
                  <a:pt x="188" y="233"/>
                  <a:pt x="188" y="233"/>
                </a:cubicBezTo>
                <a:cubicBezTo>
                  <a:pt x="201" y="165"/>
                  <a:pt x="120" y="19"/>
                  <a:pt x="68" y="3"/>
                </a:cubicBezTo>
                <a:cubicBezTo>
                  <a:pt x="61" y="2"/>
                  <a:pt x="55" y="1"/>
                  <a:pt x="50"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9316782" y="5876067"/>
            <a:ext cx="102095" cy="140244"/>
          </a:xfrm>
          <a:custGeom>
            <a:avLst/>
            <a:gdLst/>
            <a:ahLst/>
            <a:cxnLst/>
            <a:rect l="l" t="t" r="r" b="b"/>
            <a:pathLst>
              <a:path w="367" h="623" extrusionOk="0">
                <a:moveTo>
                  <a:pt x="176" y="1"/>
                </a:moveTo>
                <a:cubicBezTo>
                  <a:pt x="176" y="1"/>
                  <a:pt x="14" y="192"/>
                  <a:pt x="14" y="312"/>
                </a:cubicBezTo>
                <a:cubicBezTo>
                  <a:pt x="1" y="435"/>
                  <a:pt x="176" y="623"/>
                  <a:pt x="176" y="623"/>
                </a:cubicBezTo>
                <a:cubicBezTo>
                  <a:pt x="270" y="568"/>
                  <a:pt x="367" y="419"/>
                  <a:pt x="312" y="257"/>
                </a:cubicBezTo>
                <a:cubicBezTo>
                  <a:pt x="257" y="95"/>
                  <a:pt x="176" y="1"/>
                  <a:pt x="176"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9399681" y="5946077"/>
            <a:ext cx="59811" cy="60780"/>
          </a:xfrm>
          <a:custGeom>
            <a:avLst/>
            <a:gdLst/>
            <a:ahLst/>
            <a:cxnLst/>
            <a:rect l="l" t="t" r="r" b="b"/>
            <a:pathLst>
              <a:path w="215" h="270" extrusionOk="0">
                <a:moveTo>
                  <a:pt x="189" y="1"/>
                </a:moveTo>
                <a:cubicBezTo>
                  <a:pt x="1" y="82"/>
                  <a:pt x="1" y="270"/>
                  <a:pt x="1" y="270"/>
                </a:cubicBezTo>
                <a:cubicBezTo>
                  <a:pt x="1" y="270"/>
                  <a:pt x="53" y="270"/>
                  <a:pt x="134" y="205"/>
                </a:cubicBezTo>
                <a:cubicBezTo>
                  <a:pt x="215" y="137"/>
                  <a:pt x="189" y="1"/>
                  <a:pt x="189"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2163520" y="574167"/>
            <a:ext cx="4506983" cy="1671989"/>
          </a:xfrm>
          <a:custGeom>
            <a:avLst/>
            <a:gdLst/>
            <a:ahLst/>
            <a:cxnLst/>
            <a:rect l="l" t="t" r="r" b="b"/>
            <a:pathLst>
              <a:path w="14823" h="5499" extrusionOk="0">
                <a:moveTo>
                  <a:pt x="4461" y="1"/>
                </a:moveTo>
                <a:cubicBezTo>
                  <a:pt x="4182" y="1"/>
                  <a:pt x="3903" y="52"/>
                  <a:pt x="3645" y="152"/>
                </a:cubicBezTo>
                <a:cubicBezTo>
                  <a:pt x="3253" y="301"/>
                  <a:pt x="2874" y="612"/>
                  <a:pt x="2835" y="1030"/>
                </a:cubicBezTo>
                <a:cubicBezTo>
                  <a:pt x="2602" y="909"/>
                  <a:pt x="2348" y="802"/>
                  <a:pt x="2087" y="802"/>
                </a:cubicBezTo>
                <a:cubicBezTo>
                  <a:pt x="1999" y="802"/>
                  <a:pt x="1910" y="814"/>
                  <a:pt x="1821" y="842"/>
                </a:cubicBezTo>
                <a:cubicBezTo>
                  <a:pt x="1458" y="949"/>
                  <a:pt x="1134" y="1328"/>
                  <a:pt x="1202" y="1704"/>
                </a:cubicBezTo>
                <a:cubicBezTo>
                  <a:pt x="1072" y="1585"/>
                  <a:pt x="895" y="1525"/>
                  <a:pt x="716" y="1525"/>
                </a:cubicBezTo>
                <a:cubicBezTo>
                  <a:pt x="614" y="1525"/>
                  <a:pt x="511" y="1545"/>
                  <a:pt x="418" y="1584"/>
                </a:cubicBezTo>
                <a:cubicBezTo>
                  <a:pt x="201" y="1678"/>
                  <a:pt x="39" y="1895"/>
                  <a:pt x="0" y="2109"/>
                </a:cubicBezTo>
                <a:lnTo>
                  <a:pt x="0" y="5255"/>
                </a:lnTo>
                <a:cubicBezTo>
                  <a:pt x="162" y="5365"/>
                  <a:pt x="350" y="5417"/>
                  <a:pt x="541" y="5417"/>
                </a:cubicBezTo>
                <a:cubicBezTo>
                  <a:pt x="946" y="5417"/>
                  <a:pt x="1322" y="5135"/>
                  <a:pt x="1445" y="4756"/>
                </a:cubicBezTo>
                <a:cubicBezTo>
                  <a:pt x="1615" y="4991"/>
                  <a:pt x="1908" y="5114"/>
                  <a:pt x="2201" y="5114"/>
                </a:cubicBezTo>
                <a:cubicBezTo>
                  <a:pt x="2446" y="5114"/>
                  <a:pt x="2690" y="5028"/>
                  <a:pt x="2861" y="4850"/>
                </a:cubicBezTo>
                <a:cubicBezTo>
                  <a:pt x="2974" y="4936"/>
                  <a:pt x="3114" y="4977"/>
                  <a:pt x="3255" y="4977"/>
                </a:cubicBezTo>
                <a:cubicBezTo>
                  <a:pt x="3470" y="4977"/>
                  <a:pt x="3689" y="4881"/>
                  <a:pt x="3820" y="4701"/>
                </a:cubicBezTo>
                <a:cubicBezTo>
                  <a:pt x="4008" y="5041"/>
                  <a:pt x="4400" y="5268"/>
                  <a:pt x="4792" y="5284"/>
                </a:cubicBezTo>
                <a:cubicBezTo>
                  <a:pt x="4803" y="5284"/>
                  <a:pt x="4814" y="5285"/>
                  <a:pt x="4825" y="5285"/>
                </a:cubicBezTo>
                <a:cubicBezTo>
                  <a:pt x="5207" y="5285"/>
                  <a:pt x="5595" y="5071"/>
                  <a:pt x="5806" y="4756"/>
                </a:cubicBezTo>
                <a:cubicBezTo>
                  <a:pt x="6093" y="5129"/>
                  <a:pt x="6566" y="5319"/>
                  <a:pt x="7036" y="5319"/>
                </a:cubicBezTo>
                <a:cubicBezTo>
                  <a:pt x="7468" y="5319"/>
                  <a:pt x="7897" y="5159"/>
                  <a:pt x="8181" y="4837"/>
                </a:cubicBezTo>
                <a:cubicBezTo>
                  <a:pt x="8256" y="5037"/>
                  <a:pt x="8457" y="5190"/>
                  <a:pt x="8668" y="5190"/>
                </a:cubicBezTo>
                <a:cubicBezTo>
                  <a:pt x="8686" y="5190"/>
                  <a:pt x="8704" y="5189"/>
                  <a:pt x="8722" y="5187"/>
                </a:cubicBezTo>
                <a:cubicBezTo>
                  <a:pt x="8949" y="5161"/>
                  <a:pt x="9153" y="4960"/>
                  <a:pt x="9179" y="4730"/>
                </a:cubicBezTo>
                <a:cubicBezTo>
                  <a:pt x="9311" y="4887"/>
                  <a:pt x="9512" y="4965"/>
                  <a:pt x="9711" y="4965"/>
                </a:cubicBezTo>
                <a:cubicBezTo>
                  <a:pt x="9924" y="4965"/>
                  <a:pt x="10136" y="4876"/>
                  <a:pt x="10261" y="4701"/>
                </a:cubicBezTo>
                <a:cubicBezTo>
                  <a:pt x="10411" y="5147"/>
                  <a:pt x="10883" y="5416"/>
                  <a:pt x="11343" y="5416"/>
                </a:cubicBezTo>
                <a:cubicBezTo>
                  <a:pt x="11582" y="5416"/>
                  <a:pt x="11816" y="5344"/>
                  <a:pt x="12001" y="5187"/>
                </a:cubicBezTo>
                <a:cubicBezTo>
                  <a:pt x="12074" y="5388"/>
                  <a:pt x="12283" y="5499"/>
                  <a:pt x="12490" y="5499"/>
                </a:cubicBezTo>
                <a:cubicBezTo>
                  <a:pt x="12632" y="5499"/>
                  <a:pt x="12772" y="5447"/>
                  <a:pt x="12866" y="5336"/>
                </a:cubicBezTo>
                <a:cubicBezTo>
                  <a:pt x="12937" y="5426"/>
                  <a:pt x="13052" y="5470"/>
                  <a:pt x="13169" y="5470"/>
                </a:cubicBezTo>
                <a:cubicBezTo>
                  <a:pt x="13298" y="5470"/>
                  <a:pt x="13429" y="5416"/>
                  <a:pt x="13501" y="5310"/>
                </a:cubicBezTo>
                <a:cubicBezTo>
                  <a:pt x="13684" y="5355"/>
                  <a:pt x="13874" y="5379"/>
                  <a:pt x="14065" y="5379"/>
                </a:cubicBezTo>
                <a:cubicBezTo>
                  <a:pt x="14323" y="5379"/>
                  <a:pt x="14582" y="5335"/>
                  <a:pt x="14823" y="5242"/>
                </a:cubicBezTo>
                <a:cubicBezTo>
                  <a:pt x="14682" y="5186"/>
                  <a:pt x="14529" y="5156"/>
                  <a:pt x="14377" y="5156"/>
                </a:cubicBezTo>
                <a:cubicBezTo>
                  <a:pt x="14309" y="5156"/>
                  <a:pt x="14242" y="5162"/>
                  <a:pt x="14175" y="5174"/>
                </a:cubicBezTo>
                <a:cubicBezTo>
                  <a:pt x="14091" y="4958"/>
                  <a:pt x="13855" y="4835"/>
                  <a:pt x="13625" y="4835"/>
                </a:cubicBezTo>
                <a:cubicBezTo>
                  <a:pt x="13482" y="4835"/>
                  <a:pt x="13341" y="4883"/>
                  <a:pt x="13242" y="4986"/>
                </a:cubicBezTo>
                <a:cubicBezTo>
                  <a:pt x="13265" y="4789"/>
                  <a:pt x="13075" y="4618"/>
                  <a:pt x="12895" y="4618"/>
                </a:cubicBezTo>
                <a:cubicBezTo>
                  <a:pt x="12852" y="4618"/>
                  <a:pt x="12811" y="4628"/>
                  <a:pt x="12772" y="4649"/>
                </a:cubicBezTo>
                <a:cubicBezTo>
                  <a:pt x="12837" y="4432"/>
                  <a:pt x="12636" y="4202"/>
                  <a:pt x="12419" y="4150"/>
                </a:cubicBezTo>
                <a:cubicBezTo>
                  <a:pt x="12353" y="4134"/>
                  <a:pt x="12287" y="4127"/>
                  <a:pt x="12221" y="4127"/>
                </a:cubicBezTo>
                <a:cubicBezTo>
                  <a:pt x="12059" y="4127"/>
                  <a:pt x="11900" y="4169"/>
                  <a:pt x="11745" y="4215"/>
                </a:cubicBezTo>
                <a:cubicBezTo>
                  <a:pt x="11865" y="4121"/>
                  <a:pt x="11894" y="3920"/>
                  <a:pt x="11784" y="3797"/>
                </a:cubicBezTo>
                <a:cubicBezTo>
                  <a:pt x="11734" y="3733"/>
                  <a:pt x="11654" y="3703"/>
                  <a:pt x="11572" y="3703"/>
                </a:cubicBezTo>
                <a:cubicBezTo>
                  <a:pt x="11499" y="3703"/>
                  <a:pt x="11424" y="3727"/>
                  <a:pt x="11366" y="3771"/>
                </a:cubicBezTo>
                <a:cubicBezTo>
                  <a:pt x="11353" y="3379"/>
                  <a:pt x="11204" y="2974"/>
                  <a:pt x="10867" y="2757"/>
                </a:cubicBezTo>
                <a:cubicBezTo>
                  <a:pt x="10762" y="2691"/>
                  <a:pt x="10633" y="2660"/>
                  <a:pt x="10504" y="2660"/>
                </a:cubicBezTo>
                <a:cubicBezTo>
                  <a:pt x="10237" y="2660"/>
                  <a:pt x="9967" y="2795"/>
                  <a:pt x="9895" y="3042"/>
                </a:cubicBezTo>
                <a:cubicBezTo>
                  <a:pt x="9895" y="2935"/>
                  <a:pt x="9776" y="2850"/>
                  <a:pt x="9670" y="2850"/>
                </a:cubicBezTo>
                <a:cubicBezTo>
                  <a:pt x="9628" y="2850"/>
                  <a:pt x="9588" y="2863"/>
                  <a:pt x="9558" y="2893"/>
                </a:cubicBezTo>
                <a:cubicBezTo>
                  <a:pt x="9626" y="2731"/>
                  <a:pt x="9626" y="2514"/>
                  <a:pt x="9503" y="2381"/>
                </a:cubicBezTo>
                <a:cubicBezTo>
                  <a:pt x="9444" y="2314"/>
                  <a:pt x="9353" y="2280"/>
                  <a:pt x="9264" y="2280"/>
                </a:cubicBezTo>
                <a:cubicBezTo>
                  <a:pt x="9171" y="2280"/>
                  <a:pt x="9080" y="2318"/>
                  <a:pt x="9030" y="2394"/>
                </a:cubicBezTo>
                <a:cubicBezTo>
                  <a:pt x="9017" y="2015"/>
                  <a:pt x="8693" y="1678"/>
                  <a:pt x="8317" y="1652"/>
                </a:cubicBezTo>
                <a:cubicBezTo>
                  <a:pt x="8301" y="1651"/>
                  <a:pt x="8284" y="1650"/>
                  <a:pt x="8267" y="1650"/>
                </a:cubicBezTo>
                <a:cubicBezTo>
                  <a:pt x="7906" y="1650"/>
                  <a:pt x="7557" y="1950"/>
                  <a:pt x="7507" y="2300"/>
                </a:cubicBezTo>
                <a:cubicBezTo>
                  <a:pt x="7406" y="1976"/>
                  <a:pt x="7065" y="1759"/>
                  <a:pt x="6725" y="1759"/>
                </a:cubicBezTo>
                <a:cubicBezTo>
                  <a:pt x="6609" y="1759"/>
                  <a:pt x="6493" y="1785"/>
                  <a:pt x="6386" y="1840"/>
                </a:cubicBezTo>
                <a:cubicBezTo>
                  <a:pt x="6425" y="1205"/>
                  <a:pt x="6049" y="586"/>
                  <a:pt x="5495" y="262"/>
                </a:cubicBezTo>
                <a:cubicBezTo>
                  <a:pt x="5182" y="86"/>
                  <a:pt x="4822" y="1"/>
                  <a:pt x="4461"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10176661" y="-108885"/>
            <a:ext cx="4060024" cy="1862631"/>
          </a:xfrm>
          <a:custGeom>
            <a:avLst/>
            <a:gdLst/>
            <a:ahLst/>
            <a:cxnLst/>
            <a:rect l="l" t="t" r="r" b="b"/>
            <a:pathLst>
              <a:path w="13353" h="6126" extrusionOk="0">
                <a:moveTo>
                  <a:pt x="13095" y="1"/>
                </a:moveTo>
                <a:cubicBezTo>
                  <a:pt x="13024" y="1"/>
                  <a:pt x="12953" y="8"/>
                  <a:pt x="12880" y="21"/>
                </a:cubicBezTo>
                <a:cubicBezTo>
                  <a:pt x="12313" y="102"/>
                  <a:pt x="11921" y="588"/>
                  <a:pt x="11840" y="1139"/>
                </a:cubicBezTo>
                <a:cubicBezTo>
                  <a:pt x="11652" y="925"/>
                  <a:pt x="11302" y="750"/>
                  <a:pt x="11017" y="750"/>
                </a:cubicBezTo>
                <a:cubicBezTo>
                  <a:pt x="11003" y="749"/>
                  <a:pt x="10989" y="748"/>
                  <a:pt x="10975" y="748"/>
                </a:cubicBezTo>
                <a:cubicBezTo>
                  <a:pt x="10799" y="748"/>
                  <a:pt x="10615" y="841"/>
                  <a:pt x="10492" y="964"/>
                </a:cubicBezTo>
                <a:cubicBezTo>
                  <a:pt x="10343" y="1113"/>
                  <a:pt x="10275" y="1317"/>
                  <a:pt x="10288" y="1518"/>
                </a:cubicBezTo>
                <a:cubicBezTo>
                  <a:pt x="10211" y="1506"/>
                  <a:pt x="10129" y="1493"/>
                  <a:pt x="10048" y="1493"/>
                </a:cubicBezTo>
                <a:cubicBezTo>
                  <a:pt x="9957" y="1493"/>
                  <a:pt x="9868" y="1509"/>
                  <a:pt x="9789" y="1560"/>
                </a:cubicBezTo>
                <a:cubicBezTo>
                  <a:pt x="9666" y="1654"/>
                  <a:pt x="9614" y="1816"/>
                  <a:pt x="9666" y="1965"/>
                </a:cubicBezTo>
                <a:cubicBezTo>
                  <a:pt x="9465" y="1774"/>
                  <a:pt x="9180" y="1654"/>
                  <a:pt x="8911" y="1654"/>
                </a:cubicBezTo>
                <a:cubicBezTo>
                  <a:pt x="8629" y="1654"/>
                  <a:pt x="8344" y="1803"/>
                  <a:pt x="8195" y="2030"/>
                </a:cubicBezTo>
                <a:cubicBezTo>
                  <a:pt x="8114" y="2153"/>
                  <a:pt x="8075" y="2302"/>
                  <a:pt x="8033" y="2451"/>
                </a:cubicBezTo>
                <a:cubicBezTo>
                  <a:pt x="7981" y="2678"/>
                  <a:pt x="8020" y="2882"/>
                  <a:pt x="8007" y="3112"/>
                </a:cubicBezTo>
                <a:cubicBezTo>
                  <a:pt x="7888" y="3061"/>
                  <a:pt x="7763" y="3015"/>
                  <a:pt x="7636" y="3015"/>
                </a:cubicBezTo>
                <a:cubicBezTo>
                  <a:pt x="7562" y="3015"/>
                  <a:pt x="7488" y="3030"/>
                  <a:pt x="7414" y="3070"/>
                </a:cubicBezTo>
                <a:cubicBezTo>
                  <a:pt x="7210" y="3164"/>
                  <a:pt x="7090" y="3368"/>
                  <a:pt x="7074" y="3585"/>
                </a:cubicBezTo>
                <a:cubicBezTo>
                  <a:pt x="6891" y="3395"/>
                  <a:pt x="6691" y="3317"/>
                  <a:pt x="6491" y="3317"/>
                </a:cubicBezTo>
                <a:cubicBezTo>
                  <a:pt x="5877" y="3317"/>
                  <a:pt x="5255" y="4053"/>
                  <a:pt x="5091" y="4583"/>
                </a:cubicBezTo>
                <a:cubicBezTo>
                  <a:pt x="4916" y="4366"/>
                  <a:pt x="4699" y="4152"/>
                  <a:pt x="4417" y="4110"/>
                </a:cubicBezTo>
                <a:cubicBezTo>
                  <a:pt x="4396" y="4107"/>
                  <a:pt x="4374" y="4106"/>
                  <a:pt x="4352" y="4106"/>
                </a:cubicBezTo>
                <a:cubicBezTo>
                  <a:pt x="4085" y="4106"/>
                  <a:pt x="3813" y="4319"/>
                  <a:pt x="3876" y="4583"/>
                </a:cubicBezTo>
                <a:cubicBezTo>
                  <a:pt x="3687" y="4484"/>
                  <a:pt x="3490" y="4393"/>
                  <a:pt x="3289" y="4393"/>
                </a:cubicBezTo>
                <a:cubicBezTo>
                  <a:pt x="3273" y="4393"/>
                  <a:pt x="3257" y="4394"/>
                  <a:pt x="3241" y="4395"/>
                </a:cubicBezTo>
                <a:cubicBezTo>
                  <a:pt x="2972" y="4421"/>
                  <a:pt x="2849" y="4609"/>
                  <a:pt x="2755" y="4826"/>
                </a:cubicBezTo>
                <a:cubicBezTo>
                  <a:pt x="2679" y="4710"/>
                  <a:pt x="2540" y="4643"/>
                  <a:pt x="2403" y="4643"/>
                </a:cubicBezTo>
                <a:cubicBezTo>
                  <a:pt x="2348" y="4643"/>
                  <a:pt x="2293" y="4654"/>
                  <a:pt x="2243" y="4677"/>
                </a:cubicBezTo>
                <a:cubicBezTo>
                  <a:pt x="2052" y="4745"/>
                  <a:pt x="1932" y="4933"/>
                  <a:pt x="1919" y="5137"/>
                </a:cubicBezTo>
                <a:cubicBezTo>
                  <a:pt x="1878" y="5027"/>
                  <a:pt x="1766" y="4961"/>
                  <a:pt x="1650" y="4961"/>
                </a:cubicBezTo>
                <a:cubicBezTo>
                  <a:pt x="1608" y="4961"/>
                  <a:pt x="1566" y="4970"/>
                  <a:pt x="1527" y="4988"/>
                </a:cubicBezTo>
                <a:cubicBezTo>
                  <a:pt x="1378" y="5043"/>
                  <a:pt x="1297" y="5189"/>
                  <a:pt x="1271" y="5351"/>
                </a:cubicBezTo>
                <a:cubicBezTo>
                  <a:pt x="1189" y="5294"/>
                  <a:pt x="1103" y="5258"/>
                  <a:pt x="1015" y="5258"/>
                </a:cubicBezTo>
                <a:cubicBezTo>
                  <a:pt x="956" y="5258"/>
                  <a:pt x="897" y="5274"/>
                  <a:pt x="837" y="5312"/>
                </a:cubicBezTo>
                <a:cubicBezTo>
                  <a:pt x="798" y="5351"/>
                  <a:pt x="743" y="5406"/>
                  <a:pt x="691" y="5432"/>
                </a:cubicBezTo>
                <a:cubicBezTo>
                  <a:pt x="623" y="5461"/>
                  <a:pt x="542" y="5461"/>
                  <a:pt x="474" y="5461"/>
                </a:cubicBezTo>
                <a:lnTo>
                  <a:pt x="43" y="5461"/>
                </a:lnTo>
                <a:cubicBezTo>
                  <a:pt x="1" y="5513"/>
                  <a:pt x="69" y="5581"/>
                  <a:pt x="137" y="5610"/>
                </a:cubicBezTo>
                <a:cubicBezTo>
                  <a:pt x="284" y="5676"/>
                  <a:pt x="459" y="5710"/>
                  <a:pt x="636" y="5710"/>
                </a:cubicBezTo>
                <a:cubicBezTo>
                  <a:pt x="813" y="5710"/>
                  <a:pt x="992" y="5676"/>
                  <a:pt x="1148" y="5610"/>
                </a:cubicBezTo>
                <a:cubicBezTo>
                  <a:pt x="1221" y="5677"/>
                  <a:pt x="1320" y="5708"/>
                  <a:pt x="1422" y="5708"/>
                </a:cubicBezTo>
                <a:cubicBezTo>
                  <a:pt x="1588" y="5708"/>
                  <a:pt x="1762" y="5625"/>
                  <a:pt x="1838" y="5474"/>
                </a:cubicBezTo>
                <a:cubicBezTo>
                  <a:pt x="1917" y="5516"/>
                  <a:pt x="2010" y="5537"/>
                  <a:pt x="2104" y="5537"/>
                </a:cubicBezTo>
                <a:cubicBezTo>
                  <a:pt x="2219" y="5537"/>
                  <a:pt x="2335" y="5507"/>
                  <a:pt x="2431" y="5448"/>
                </a:cubicBezTo>
                <a:cubicBezTo>
                  <a:pt x="2623" y="5738"/>
                  <a:pt x="2969" y="5948"/>
                  <a:pt x="3307" y="5948"/>
                </a:cubicBezTo>
                <a:cubicBezTo>
                  <a:pt x="3517" y="5948"/>
                  <a:pt x="3724" y="5867"/>
                  <a:pt x="3889" y="5675"/>
                </a:cubicBezTo>
                <a:cubicBezTo>
                  <a:pt x="3955" y="5950"/>
                  <a:pt x="4250" y="6126"/>
                  <a:pt x="4540" y="6126"/>
                </a:cubicBezTo>
                <a:cubicBezTo>
                  <a:pt x="4608" y="6126"/>
                  <a:pt x="4676" y="6116"/>
                  <a:pt x="4741" y="6096"/>
                </a:cubicBezTo>
                <a:cubicBezTo>
                  <a:pt x="5078" y="5999"/>
                  <a:pt x="5308" y="5662"/>
                  <a:pt x="5373" y="5325"/>
                </a:cubicBezTo>
                <a:lnTo>
                  <a:pt x="5373" y="5325"/>
                </a:lnTo>
                <a:cubicBezTo>
                  <a:pt x="5334" y="5529"/>
                  <a:pt x="6037" y="5756"/>
                  <a:pt x="6157" y="5785"/>
                </a:cubicBezTo>
                <a:cubicBezTo>
                  <a:pt x="6211" y="5792"/>
                  <a:pt x="6262" y="5796"/>
                  <a:pt x="6313" y="5796"/>
                </a:cubicBezTo>
                <a:cubicBezTo>
                  <a:pt x="6617" y="5796"/>
                  <a:pt x="6866" y="5672"/>
                  <a:pt x="7155" y="5555"/>
                </a:cubicBezTo>
                <a:cubicBezTo>
                  <a:pt x="7171" y="5662"/>
                  <a:pt x="7252" y="5772"/>
                  <a:pt x="7359" y="5798"/>
                </a:cubicBezTo>
                <a:cubicBezTo>
                  <a:pt x="7381" y="5803"/>
                  <a:pt x="7403" y="5806"/>
                  <a:pt x="7426" y="5806"/>
                </a:cubicBezTo>
                <a:cubicBezTo>
                  <a:pt x="7514" y="5806"/>
                  <a:pt x="7603" y="5766"/>
                  <a:pt x="7657" y="5691"/>
                </a:cubicBezTo>
                <a:cubicBezTo>
                  <a:pt x="7777" y="5853"/>
                  <a:pt x="7981" y="5947"/>
                  <a:pt x="8182" y="5973"/>
                </a:cubicBezTo>
                <a:cubicBezTo>
                  <a:pt x="8219" y="5978"/>
                  <a:pt x="8255" y="5980"/>
                  <a:pt x="8293" y="5980"/>
                </a:cubicBezTo>
                <a:cubicBezTo>
                  <a:pt x="8462" y="5980"/>
                  <a:pt x="8634" y="5935"/>
                  <a:pt x="8791" y="5879"/>
                </a:cubicBezTo>
                <a:cubicBezTo>
                  <a:pt x="9128" y="5772"/>
                  <a:pt x="9504" y="5568"/>
                  <a:pt x="9763" y="5325"/>
                </a:cubicBezTo>
                <a:cubicBezTo>
                  <a:pt x="9883" y="5662"/>
                  <a:pt x="10233" y="5905"/>
                  <a:pt x="10599" y="5905"/>
                </a:cubicBezTo>
                <a:cubicBezTo>
                  <a:pt x="10608" y="5905"/>
                  <a:pt x="10617" y="5905"/>
                  <a:pt x="10627" y="5905"/>
                </a:cubicBezTo>
                <a:cubicBezTo>
                  <a:pt x="10980" y="5905"/>
                  <a:pt x="11331" y="5666"/>
                  <a:pt x="11464" y="5338"/>
                </a:cubicBezTo>
                <a:cubicBezTo>
                  <a:pt x="11477" y="5649"/>
                  <a:pt x="11720" y="5934"/>
                  <a:pt x="12015" y="5999"/>
                </a:cubicBezTo>
                <a:cubicBezTo>
                  <a:pt x="12055" y="6006"/>
                  <a:pt x="12097" y="6009"/>
                  <a:pt x="12138" y="6009"/>
                </a:cubicBezTo>
                <a:cubicBezTo>
                  <a:pt x="12411" y="6009"/>
                  <a:pt x="12681" y="5855"/>
                  <a:pt x="12799" y="5610"/>
                </a:cubicBezTo>
                <a:cubicBezTo>
                  <a:pt x="12922" y="5811"/>
                  <a:pt x="13123" y="5960"/>
                  <a:pt x="13353" y="6054"/>
                </a:cubicBezTo>
                <a:lnTo>
                  <a:pt x="13353" y="34"/>
                </a:lnTo>
                <a:cubicBezTo>
                  <a:pt x="13265" y="11"/>
                  <a:pt x="13180" y="1"/>
                  <a:pt x="13095"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7" name="Google Shape;107;p2"/>
          <p:cNvGrpSpPr/>
          <p:nvPr/>
        </p:nvGrpSpPr>
        <p:grpSpPr>
          <a:xfrm>
            <a:off x="2160791" y="3794117"/>
            <a:ext cx="1769835" cy="583424"/>
            <a:chOff x="1226000" y="3066700"/>
            <a:chExt cx="377750" cy="124525"/>
          </a:xfrm>
        </p:grpSpPr>
        <p:sp>
          <p:nvSpPr>
            <p:cNvPr id="108" name="Google Shape;108;p2"/>
            <p:cNvSpPr/>
            <p:nvPr/>
          </p:nvSpPr>
          <p:spPr>
            <a:xfrm>
              <a:off x="1487550" y="3152425"/>
              <a:ext cx="116200" cy="38800"/>
            </a:xfrm>
            <a:custGeom>
              <a:avLst/>
              <a:gdLst/>
              <a:ahLst/>
              <a:cxnLst/>
              <a:rect l="l" t="t" r="r" b="b"/>
              <a:pathLst>
                <a:path w="4648" h="1552" extrusionOk="0">
                  <a:moveTo>
                    <a:pt x="358" y="0"/>
                  </a:moveTo>
                  <a:cubicBezTo>
                    <a:pt x="309" y="0"/>
                    <a:pt x="259" y="10"/>
                    <a:pt x="218" y="29"/>
                  </a:cubicBezTo>
                  <a:cubicBezTo>
                    <a:pt x="176" y="55"/>
                    <a:pt x="137" y="68"/>
                    <a:pt x="111" y="110"/>
                  </a:cubicBezTo>
                  <a:cubicBezTo>
                    <a:pt x="82" y="162"/>
                    <a:pt x="69" y="217"/>
                    <a:pt x="56" y="256"/>
                  </a:cubicBezTo>
                  <a:cubicBezTo>
                    <a:pt x="1" y="580"/>
                    <a:pt x="1" y="920"/>
                    <a:pt x="56" y="1244"/>
                  </a:cubicBezTo>
                  <a:cubicBezTo>
                    <a:pt x="69" y="1325"/>
                    <a:pt x="82" y="1500"/>
                    <a:pt x="137" y="1552"/>
                  </a:cubicBezTo>
                  <a:lnTo>
                    <a:pt x="4647" y="1552"/>
                  </a:lnTo>
                  <a:cubicBezTo>
                    <a:pt x="4609" y="1487"/>
                    <a:pt x="4526" y="1442"/>
                    <a:pt x="4443" y="1442"/>
                  </a:cubicBezTo>
                  <a:cubicBezTo>
                    <a:pt x="4406" y="1442"/>
                    <a:pt x="4369" y="1451"/>
                    <a:pt x="4336" y="1471"/>
                  </a:cubicBezTo>
                  <a:cubicBezTo>
                    <a:pt x="4296" y="1407"/>
                    <a:pt x="4222" y="1377"/>
                    <a:pt x="4150" y="1377"/>
                  </a:cubicBezTo>
                  <a:cubicBezTo>
                    <a:pt x="4100" y="1377"/>
                    <a:pt x="4050" y="1391"/>
                    <a:pt x="4012" y="1419"/>
                  </a:cubicBezTo>
                  <a:cubicBezTo>
                    <a:pt x="3999" y="1364"/>
                    <a:pt x="3944" y="1325"/>
                    <a:pt x="3876" y="1325"/>
                  </a:cubicBezTo>
                  <a:cubicBezTo>
                    <a:pt x="3821" y="1325"/>
                    <a:pt x="3756" y="1364"/>
                    <a:pt x="3740" y="1419"/>
                  </a:cubicBezTo>
                  <a:cubicBezTo>
                    <a:pt x="3714" y="1364"/>
                    <a:pt x="3675" y="1325"/>
                    <a:pt x="3620" y="1309"/>
                  </a:cubicBezTo>
                  <a:cubicBezTo>
                    <a:pt x="3613" y="1307"/>
                    <a:pt x="3606" y="1306"/>
                    <a:pt x="3599" y="1306"/>
                  </a:cubicBezTo>
                  <a:cubicBezTo>
                    <a:pt x="3549" y="1306"/>
                    <a:pt x="3497" y="1343"/>
                    <a:pt x="3497" y="1377"/>
                  </a:cubicBezTo>
                  <a:cubicBezTo>
                    <a:pt x="3471" y="1325"/>
                    <a:pt x="3416" y="1270"/>
                    <a:pt x="3351" y="1270"/>
                  </a:cubicBezTo>
                  <a:cubicBezTo>
                    <a:pt x="3342" y="1268"/>
                    <a:pt x="3332" y="1267"/>
                    <a:pt x="3322" y="1267"/>
                  </a:cubicBezTo>
                  <a:cubicBezTo>
                    <a:pt x="3274" y="1267"/>
                    <a:pt x="3221" y="1292"/>
                    <a:pt x="3189" y="1338"/>
                  </a:cubicBezTo>
                  <a:cubicBezTo>
                    <a:pt x="3202" y="1283"/>
                    <a:pt x="3173" y="1215"/>
                    <a:pt x="3121" y="1202"/>
                  </a:cubicBezTo>
                  <a:cubicBezTo>
                    <a:pt x="3103" y="1193"/>
                    <a:pt x="3083" y="1189"/>
                    <a:pt x="3064" y="1189"/>
                  </a:cubicBezTo>
                  <a:cubicBezTo>
                    <a:pt x="3026" y="1189"/>
                    <a:pt x="2989" y="1207"/>
                    <a:pt x="2972" y="1244"/>
                  </a:cubicBezTo>
                  <a:cubicBezTo>
                    <a:pt x="2972" y="1134"/>
                    <a:pt x="2959" y="1040"/>
                    <a:pt x="2849" y="1001"/>
                  </a:cubicBezTo>
                  <a:cubicBezTo>
                    <a:pt x="2816" y="980"/>
                    <a:pt x="2773" y="969"/>
                    <a:pt x="2729" y="969"/>
                  </a:cubicBezTo>
                  <a:cubicBezTo>
                    <a:pt x="2684" y="969"/>
                    <a:pt x="2640" y="980"/>
                    <a:pt x="2606" y="1001"/>
                  </a:cubicBezTo>
                  <a:cubicBezTo>
                    <a:pt x="2499" y="1053"/>
                    <a:pt x="2473" y="1108"/>
                    <a:pt x="2444" y="1228"/>
                  </a:cubicBezTo>
                  <a:cubicBezTo>
                    <a:pt x="2420" y="1184"/>
                    <a:pt x="2372" y="1164"/>
                    <a:pt x="2322" y="1164"/>
                  </a:cubicBezTo>
                  <a:cubicBezTo>
                    <a:pt x="2262" y="1164"/>
                    <a:pt x="2199" y="1192"/>
                    <a:pt x="2162" y="1244"/>
                  </a:cubicBezTo>
                  <a:cubicBezTo>
                    <a:pt x="2188" y="1134"/>
                    <a:pt x="2094" y="1001"/>
                    <a:pt x="1987" y="1001"/>
                  </a:cubicBezTo>
                  <a:cubicBezTo>
                    <a:pt x="1865" y="1001"/>
                    <a:pt x="1772" y="1118"/>
                    <a:pt x="1795" y="1224"/>
                  </a:cubicBezTo>
                  <a:lnTo>
                    <a:pt x="1795" y="1224"/>
                  </a:lnTo>
                  <a:cubicBezTo>
                    <a:pt x="1783" y="1179"/>
                    <a:pt x="1734" y="1146"/>
                    <a:pt x="1686" y="1146"/>
                  </a:cubicBezTo>
                  <a:cubicBezTo>
                    <a:pt x="1668" y="1146"/>
                    <a:pt x="1649" y="1151"/>
                    <a:pt x="1634" y="1163"/>
                  </a:cubicBezTo>
                  <a:cubicBezTo>
                    <a:pt x="1663" y="1095"/>
                    <a:pt x="1676" y="1014"/>
                    <a:pt x="1663" y="946"/>
                  </a:cubicBezTo>
                  <a:cubicBezTo>
                    <a:pt x="1650" y="878"/>
                    <a:pt x="1595" y="810"/>
                    <a:pt x="1527" y="797"/>
                  </a:cubicBezTo>
                  <a:cubicBezTo>
                    <a:pt x="1518" y="795"/>
                    <a:pt x="1509" y="794"/>
                    <a:pt x="1500" y="794"/>
                  </a:cubicBezTo>
                  <a:cubicBezTo>
                    <a:pt x="1442" y="794"/>
                    <a:pt x="1387" y="830"/>
                    <a:pt x="1365" y="878"/>
                  </a:cubicBezTo>
                  <a:cubicBezTo>
                    <a:pt x="1376" y="820"/>
                    <a:pt x="1328" y="752"/>
                    <a:pt x="1263" y="752"/>
                  </a:cubicBezTo>
                  <a:cubicBezTo>
                    <a:pt x="1252" y="752"/>
                    <a:pt x="1241" y="754"/>
                    <a:pt x="1229" y="758"/>
                  </a:cubicBezTo>
                  <a:cubicBezTo>
                    <a:pt x="1339" y="677"/>
                    <a:pt x="1339" y="499"/>
                    <a:pt x="1229" y="418"/>
                  </a:cubicBezTo>
                  <a:cubicBezTo>
                    <a:pt x="1193" y="382"/>
                    <a:pt x="1145" y="366"/>
                    <a:pt x="1096" y="366"/>
                  </a:cubicBezTo>
                  <a:cubicBezTo>
                    <a:pt x="1018" y="366"/>
                    <a:pt x="939" y="407"/>
                    <a:pt x="905" y="473"/>
                  </a:cubicBezTo>
                  <a:cubicBezTo>
                    <a:pt x="905" y="418"/>
                    <a:pt x="879" y="366"/>
                    <a:pt x="840" y="324"/>
                  </a:cubicBezTo>
                  <a:cubicBezTo>
                    <a:pt x="815" y="312"/>
                    <a:pt x="791" y="306"/>
                    <a:pt x="766" y="306"/>
                  </a:cubicBezTo>
                  <a:cubicBezTo>
                    <a:pt x="736" y="306"/>
                    <a:pt x="707" y="315"/>
                    <a:pt x="678" y="337"/>
                  </a:cubicBezTo>
                  <a:cubicBezTo>
                    <a:pt x="691" y="217"/>
                    <a:pt x="623" y="110"/>
                    <a:pt x="529" y="55"/>
                  </a:cubicBezTo>
                  <a:cubicBezTo>
                    <a:pt x="484" y="17"/>
                    <a:pt x="421" y="0"/>
                    <a:pt x="358" y="0"/>
                  </a:cubicBezTo>
                  <a:close/>
                </a:path>
              </a:pathLst>
            </a:custGeom>
            <a:solidFill>
              <a:srgbClr val="14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1226000" y="3154050"/>
              <a:ext cx="114825" cy="37175"/>
            </a:xfrm>
            <a:custGeom>
              <a:avLst/>
              <a:gdLst/>
              <a:ahLst/>
              <a:cxnLst/>
              <a:rect l="l" t="t" r="r" b="b"/>
              <a:pathLst>
                <a:path w="4593" h="1487" extrusionOk="0">
                  <a:moveTo>
                    <a:pt x="4154" y="0"/>
                  </a:moveTo>
                  <a:cubicBezTo>
                    <a:pt x="4139" y="0"/>
                    <a:pt x="4123" y="1"/>
                    <a:pt x="4106" y="3"/>
                  </a:cubicBezTo>
                  <a:cubicBezTo>
                    <a:pt x="3970" y="16"/>
                    <a:pt x="3850" y="84"/>
                    <a:pt x="3753" y="178"/>
                  </a:cubicBezTo>
                  <a:cubicBezTo>
                    <a:pt x="3672" y="259"/>
                    <a:pt x="3659" y="369"/>
                    <a:pt x="3672" y="476"/>
                  </a:cubicBezTo>
                  <a:cubicBezTo>
                    <a:pt x="3647" y="455"/>
                    <a:pt x="3617" y="446"/>
                    <a:pt x="3586" y="446"/>
                  </a:cubicBezTo>
                  <a:cubicBezTo>
                    <a:pt x="3516" y="446"/>
                    <a:pt x="3445" y="495"/>
                    <a:pt x="3445" y="570"/>
                  </a:cubicBezTo>
                  <a:cubicBezTo>
                    <a:pt x="3390" y="515"/>
                    <a:pt x="3348" y="463"/>
                    <a:pt x="3283" y="450"/>
                  </a:cubicBezTo>
                  <a:cubicBezTo>
                    <a:pt x="3258" y="437"/>
                    <a:pt x="3228" y="430"/>
                    <a:pt x="3197" y="430"/>
                  </a:cubicBezTo>
                  <a:cubicBezTo>
                    <a:pt x="3160" y="430"/>
                    <a:pt x="3122" y="440"/>
                    <a:pt x="3092" y="463"/>
                  </a:cubicBezTo>
                  <a:cubicBezTo>
                    <a:pt x="3053" y="502"/>
                    <a:pt x="3024" y="583"/>
                    <a:pt x="3079" y="638"/>
                  </a:cubicBezTo>
                  <a:cubicBezTo>
                    <a:pt x="3054" y="633"/>
                    <a:pt x="3029" y="630"/>
                    <a:pt x="3006" y="630"/>
                  </a:cubicBezTo>
                  <a:cubicBezTo>
                    <a:pt x="2965" y="630"/>
                    <a:pt x="2929" y="639"/>
                    <a:pt x="2904" y="664"/>
                  </a:cubicBezTo>
                  <a:cubicBezTo>
                    <a:pt x="2862" y="706"/>
                    <a:pt x="2836" y="774"/>
                    <a:pt x="2878" y="826"/>
                  </a:cubicBezTo>
                  <a:cubicBezTo>
                    <a:pt x="2852" y="794"/>
                    <a:pt x="2808" y="776"/>
                    <a:pt x="2764" y="776"/>
                  </a:cubicBezTo>
                  <a:cubicBezTo>
                    <a:pt x="2736" y="776"/>
                    <a:pt x="2708" y="783"/>
                    <a:pt x="2687" y="800"/>
                  </a:cubicBezTo>
                  <a:cubicBezTo>
                    <a:pt x="2619" y="839"/>
                    <a:pt x="2606" y="936"/>
                    <a:pt x="2635" y="988"/>
                  </a:cubicBezTo>
                  <a:cubicBezTo>
                    <a:pt x="2620" y="963"/>
                    <a:pt x="2597" y="953"/>
                    <a:pt x="2571" y="953"/>
                  </a:cubicBezTo>
                  <a:cubicBezTo>
                    <a:pt x="2525" y="953"/>
                    <a:pt x="2471" y="986"/>
                    <a:pt x="2444" y="1030"/>
                  </a:cubicBezTo>
                  <a:cubicBezTo>
                    <a:pt x="2392" y="920"/>
                    <a:pt x="2256" y="881"/>
                    <a:pt x="2133" y="868"/>
                  </a:cubicBezTo>
                  <a:cubicBezTo>
                    <a:pt x="2116" y="864"/>
                    <a:pt x="2098" y="863"/>
                    <a:pt x="2080" y="863"/>
                  </a:cubicBezTo>
                  <a:cubicBezTo>
                    <a:pt x="2033" y="863"/>
                    <a:pt x="1985" y="875"/>
                    <a:pt x="1945" y="894"/>
                  </a:cubicBezTo>
                  <a:cubicBezTo>
                    <a:pt x="1825" y="949"/>
                    <a:pt x="1783" y="1098"/>
                    <a:pt x="1770" y="1231"/>
                  </a:cubicBezTo>
                  <a:cubicBezTo>
                    <a:pt x="1744" y="1205"/>
                    <a:pt x="1702" y="1163"/>
                    <a:pt x="1663" y="1150"/>
                  </a:cubicBezTo>
                  <a:cubicBezTo>
                    <a:pt x="1639" y="1137"/>
                    <a:pt x="1615" y="1131"/>
                    <a:pt x="1592" y="1131"/>
                  </a:cubicBezTo>
                  <a:cubicBezTo>
                    <a:pt x="1522" y="1131"/>
                    <a:pt x="1459" y="1183"/>
                    <a:pt x="1420" y="1244"/>
                  </a:cubicBezTo>
                  <a:cubicBezTo>
                    <a:pt x="1323" y="1137"/>
                    <a:pt x="1190" y="1043"/>
                    <a:pt x="1041" y="1043"/>
                  </a:cubicBezTo>
                  <a:cubicBezTo>
                    <a:pt x="1032" y="1042"/>
                    <a:pt x="1022" y="1042"/>
                    <a:pt x="1012" y="1042"/>
                  </a:cubicBezTo>
                  <a:cubicBezTo>
                    <a:pt x="883" y="1042"/>
                    <a:pt x="740" y="1121"/>
                    <a:pt x="704" y="1260"/>
                  </a:cubicBezTo>
                  <a:cubicBezTo>
                    <a:pt x="649" y="1231"/>
                    <a:pt x="581" y="1205"/>
                    <a:pt x="529" y="1205"/>
                  </a:cubicBezTo>
                  <a:cubicBezTo>
                    <a:pt x="461" y="1205"/>
                    <a:pt x="393" y="1244"/>
                    <a:pt x="380" y="1299"/>
                  </a:cubicBezTo>
                  <a:cubicBezTo>
                    <a:pt x="340" y="1279"/>
                    <a:pt x="299" y="1270"/>
                    <a:pt x="259" y="1270"/>
                  </a:cubicBezTo>
                  <a:cubicBezTo>
                    <a:pt x="218" y="1270"/>
                    <a:pt x="178" y="1279"/>
                    <a:pt x="137" y="1299"/>
                  </a:cubicBezTo>
                  <a:cubicBezTo>
                    <a:pt x="69" y="1341"/>
                    <a:pt x="14" y="1406"/>
                    <a:pt x="1" y="1487"/>
                  </a:cubicBezTo>
                  <a:lnTo>
                    <a:pt x="4456" y="1487"/>
                  </a:lnTo>
                  <a:cubicBezTo>
                    <a:pt x="4524" y="1422"/>
                    <a:pt x="4563" y="1312"/>
                    <a:pt x="4563" y="1192"/>
                  </a:cubicBezTo>
                  <a:cubicBezTo>
                    <a:pt x="4592" y="936"/>
                    <a:pt x="4579" y="664"/>
                    <a:pt x="4537" y="395"/>
                  </a:cubicBezTo>
                  <a:cubicBezTo>
                    <a:pt x="4500" y="179"/>
                    <a:pt x="4390" y="0"/>
                    <a:pt x="4154" y="0"/>
                  </a:cubicBezTo>
                  <a:close/>
                </a:path>
              </a:pathLst>
            </a:custGeom>
            <a:solidFill>
              <a:srgbClr val="14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1445775" y="3080225"/>
              <a:ext cx="60350" cy="67500"/>
            </a:xfrm>
            <a:custGeom>
              <a:avLst/>
              <a:gdLst/>
              <a:ahLst/>
              <a:cxnLst/>
              <a:rect l="l" t="t" r="r" b="b"/>
              <a:pathLst>
                <a:path w="2414" h="2700" extrusionOk="0">
                  <a:moveTo>
                    <a:pt x="188" y="1"/>
                  </a:moveTo>
                  <a:lnTo>
                    <a:pt x="0" y="134"/>
                  </a:lnTo>
                  <a:lnTo>
                    <a:pt x="1782" y="2308"/>
                  </a:lnTo>
                  <a:lnTo>
                    <a:pt x="1782" y="2700"/>
                  </a:lnTo>
                  <a:lnTo>
                    <a:pt x="2414" y="2700"/>
                  </a:lnTo>
                  <a:lnTo>
                    <a:pt x="2158" y="2308"/>
                  </a:lnTo>
                  <a:lnTo>
                    <a:pt x="1834" y="1067"/>
                  </a:lnTo>
                  <a:lnTo>
                    <a:pt x="188" y="1"/>
                  </a:lnTo>
                  <a:close/>
                </a:path>
              </a:pathLst>
            </a:custGeom>
            <a:solidFill>
              <a:srgbClr val="A8A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1490325" y="3138950"/>
              <a:ext cx="15800" cy="8775"/>
            </a:xfrm>
            <a:custGeom>
              <a:avLst/>
              <a:gdLst/>
              <a:ahLst/>
              <a:cxnLst/>
              <a:rect l="l" t="t" r="r" b="b"/>
              <a:pathLst>
                <a:path w="632" h="351" extrusionOk="0">
                  <a:moveTo>
                    <a:pt x="0" y="1"/>
                  </a:moveTo>
                  <a:lnTo>
                    <a:pt x="0" y="351"/>
                  </a:lnTo>
                  <a:lnTo>
                    <a:pt x="632" y="351"/>
                  </a:lnTo>
                  <a:lnTo>
                    <a:pt x="308" y="1"/>
                  </a:lnTo>
                  <a:close/>
                </a:path>
              </a:pathLst>
            </a:custGeom>
            <a:solidFill>
              <a:srgbClr val="878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1401225" y="3080875"/>
              <a:ext cx="93800" cy="110350"/>
            </a:xfrm>
            <a:custGeom>
              <a:avLst/>
              <a:gdLst/>
              <a:ahLst/>
              <a:cxnLst/>
              <a:rect l="l" t="t" r="r" b="b"/>
              <a:pathLst>
                <a:path w="3752" h="4414" extrusionOk="0">
                  <a:moveTo>
                    <a:pt x="1821" y="1"/>
                  </a:moveTo>
                  <a:lnTo>
                    <a:pt x="295" y="1041"/>
                  </a:lnTo>
                  <a:lnTo>
                    <a:pt x="0" y="2282"/>
                  </a:lnTo>
                  <a:lnTo>
                    <a:pt x="0" y="4414"/>
                  </a:lnTo>
                  <a:lnTo>
                    <a:pt x="3752" y="4414"/>
                  </a:lnTo>
                  <a:lnTo>
                    <a:pt x="3752" y="2282"/>
                  </a:lnTo>
                  <a:lnTo>
                    <a:pt x="3483" y="1161"/>
                  </a:lnTo>
                  <a:lnTo>
                    <a:pt x="1821" y="1"/>
                  </a:lnTo>
                  <a:close/>
                </a:path>
              </a:pathLst>
            </a:custGeom>
            <a:solidFill>
              <a:srgbClr val="F77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1328950" y="3137900"/>
              <a:ext cx="74950" cy="53325"/>
            </a:xfrm>
            <a:custGeom>
              <a:avLst/>
              <a:gdLst/>
              <a:ahLst/>
              <a:cxnLst/>
              <a:rect l="l" t="t" r="r" b="b"/>
              <a:pathLst>
                <a:path w="2998" h="2133" extrusionOk="0">
                  <a:moveTo>
                    <a:pt x="1" y="1"/>
                  </a:moveTo>
                  <a:lnTo>
                    <a:pt x="1" y="2133"/>
                  </a:lnTo>
                  <a:lnTo>
                    <a:pt x="2998" y="2133"/>
                  </a:lnTo>
                  <a:lnTo>
                    <a:pt x="2998"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1327900" y="3106875"/>
              <a:ext cx="83800" cy="31050"/>
            </a:xfrm>
            <a:custGeom>
              <a:avLst/>
              <a:gdLst/>
              <a:ahLst/>
              <a:cxnLst/>
              <a:rect l="l" t="t" r="r" b="b"/>
              <a:pathLst>
                <a:path w="3352" h="1242" extrusionOk="0">
                  <a:moveTo>
                    <a:pt x="299" y="1"/>
                  </a:moveTo>
                  <a:lnTo>
                    <a:pt x="1" y="1242"/>
                  </a:lnTo>
                  <a:lnTo>
                    <a:pt x="3040" y="1242"/>
                  </a:lnTo>
                  <a:lnTo>
                    <a:pt x="3351" y="1"/>
                  </a:lnTo>
                  <a:close/>
                </a:path>
              </a:pathLst>
            </a:custGeom>
            <a:solidFill>
              <a:srgbClr val="EDE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1335350" y="3080225"/>
              <a:ext cx="115125" cy="26675"/>
            </a:xfrm>
            <a:custGeom>
              <a:avLst/>
              <a:gdLst/>
              <a:ahLst/>
              <a:cxnLst/>
              <a:rect l="l" t="t" r="r" b="b"/>
              <a:pathLst>
                <a:path w="4605" h="1067" extrusionOk="0">
                  <a:moveTo>
                    <a:pt x="1566" y="1"/>
                  </a:moveTo>
                  <a:lnTo>
                    <a:pt x="1" y="1067"/>
                  </a:lnTo>
                  <a:lnTo>
                    <a:pt x="3053" y="1067"/>
                  </a:lnTo>
                  <a:lnTo>
                    <a:pt x="460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1318525" y="3137900"/>
              <a:ext cx="85375" cy="9825"/>
            </a:xfrm>
            <a:custGeom>
              <a:avLst/>
              <a:gdLst/>
              <a:ahLst/>
              <a:cxnLst/>
              <a:rect l="l" t="t" r="r" b="b"/>
              <a:pathLst>
                <a:path w="3415" h="393" extrusionOk="0">
                  <a:moveTo>
                    <a:pt x="376" y="1"/>
                  </a:moveTo>
                  <a:lnTo>
                    <a:pt x="0" y="393"/>
                  </a:lnTo>
                  <a:lnTo>
                    <a:pt x="3036" y="393"/>
                  </a:lnTo>
                  <a:lnTo>
                    <a:pt x="341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1394400" y="3080225"/>
              <a:ext cx="60775" cy="67500"/>
            </a:xfrm>
            <a:custGeom>
              <a:avLst/>
              <a:gdLst/>
              <a:ahLst/>
              <a:cxnLst/>
              <a:rect l="l" t="t" r="r" b="b"/>
              <a:pathLst>
                <a:path w="2431" h="2700" extrusionOk="0">
                  <a:moveTo>
                    <a:pt x="2243" y="1"/>
                  </a:moveTo>
                  <a:lnTo>
                    <a:pt x="691" y="1067"/>
                  </a:lnTo>
                  <a:lnTo>
                    <a:pt x="380" y="2308"/>
                  </a:lnTo>
                  <a:lnTo>
                    <a:pt x="1" y="2700"/>
                  </a:lnTo>
                  <a:lnTo>
                    <a:pt x="192" y="2700"/>
                  </a:lnTo>
                  <a:lnTo>
                    <a:pt x="516" y="2350"/>
                  </a:lnTo>
                  <a:lnTo>
                    <a:pt x="824" y="1106"/>
                  </a:lnTo>
                  <a:lnTo>
                    <a:pt x="243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1450450" y="3080225"/>
              <a:ext cx="60475" cy="67500"/>
            </a:xfrm>
            <a:custGeom>
              <a:avLst/>
              <a:gdLst/>
              <a:ahLst/>
              <a:cxnLst/>
              <a:rect l="l" t="t" r="r" b="b"/>
              <a:pathLst>
                <a:path w="2419" h="2700" extrusionOk="0">
                  <a:moveTo>
                    <a:pt x="1" y="1"/>
                  </a:moveTo>
                  <a:lnTo>
                    <a:pt x="1608" y="1106"/>
                  </a:lnTo>
                  <a:lnTo>
                    <a:pt x="1903" y="2350"/>
                  </a:lnTo>
                  <a:lnTo>
                    <a:pt x="2227" y="2700"/>
                  </a:lnTo>
                  <a:lnTo>
                    <a:pt x="2418" y="2700"/>
                  </a:lnTo>
                  <a:lnTo>
                    <a:pt x="2039" y="2308"/>
                  </a:lnTo>
                  <a:lnTo>
                    <a:pt x="1741" y="1067"/>
                  </a:lnTo>
                  <a:lnTo>
                    <a:pt x="1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1450450" y="3081850"/>
              <a:ext cx="40225" cy="28050"/>
            </a:xfrm>
            <a:custGeom>
              <a:avLst/>
              <a:gdLst/>
              <a:ahLst/>
              <a:cxnLst/>
              <a:rect l="l" t="t" r="r" b="b"/>
              <a:pathLst>
                <a:path w="1609" h="1122" extrusionOk="0">
                  <a:moveTo>
                    <a:pt x="95" y="1"/>
                  </a:moveTo>
                  <a:lnTo>
                    <a:pt x="1" y="69"/>
                  </a:lnTo>
                  <a:lnTo>
                    <a:pt x="1514" y="1122"/>
                  </a:lnTo>
                  <a:lnTo>
                    <a:pt x="1608" y="1041"/>
                  </a:lnTo>
                  <a:lnTo>
                    <a:pt x="95" y="1"/>
                  </a:lnTo>
                  <a:close/>
                </a:path>
              </a:pathLst>
            </a:custGeom>
            <a:solidFill>
              <a:srgbClr val="878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1412950" y="3073425"/>
              <a:ext cx="2050" cy="1725"/>
            </a:xfrm>
            <a:custGeom>
              <a:avLst/>
              <a:gdLst/>
              <a:ahLst/>
              <a:cxnLst/>
              <a:rect l="l" t="t" r="r" b="b"/>
              <a:pathLst>
                <a:path w="82" h="69" extrusionOk="0">
                  <a:moveTo>
                    <a:pt x="1" y="1"/>
                  </a:moveTo>
                  <a:lnTo>
                    <a:pt x="1" y="69"/>
                  </a:lnTo>
                  <a:lnTo>
                    <a:pt x="82" y="69"/>
                  </a:lnTo>
                  <a:lnTo>
                    <a:pt x="1" y="1"/>
                  </a:lnTo>
                  <a:close/>
                </a:path>
              </a:pathLst>
            </a:custGeom>
            <a:solidFill>
              <a:srgbClr val="878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1384275" y="3072450"/>
              <a:ext cx="15900" cy="13150"/>
            </a:xfrm>
            <a:custGeom>
              <a:avLst/>
              <a:gdLst/>
              <a:ahLst/>
              <a:cxnLst/>
              <a:rect l="l" t="t" r="r" b="b"/>
              <a:pathLst>
                <a:path w="636" h="526" extrusionOk="0">
                  <a:moveTo>
                    <a:pt x="1" y="1"/>
                  </a:moveTo>
                  <a:lnTo>
                    <a:pt x="1" y="526"/>
                  </a:lnTo>
                  <a:lnTo>
                    <a:pt x="636" y="526"/>
                  </a:lnTo>
                  <a:lnTo>
                    <a:pt x="636"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1400150" y="3066700"/>
              <a:ext cx="12825" cy="18900"/>
            </a:xfrm>
            <a:custGeom>
              <a:avLst/>
              <a:gdLst/>
              <a:ahLst/>
              <a:cxnLst/>
              <a:rect l="l" t="t" r="r" b="b"/>
              <a:pathLst>
                <a:path w="513" h="756" extrusionOk="0">
                  <a:moveTo>
                    <a:pt x="257" y="1"/>
                  </a:moveTo>
                  <a:lnTo>
                    <a:pt x="1" y="231"/>
                  </a:lnTo>
                  <a:lnTo>
                    <a:pt x="1" y="756"/>
                  </a:lnTo>
                  <a:lnTo>
                    <a:pt x="338" y="542"/>
                  </a:lnTo>
                  <a:lnTo>
                    <a:pt x="513" y="542"/>
                  </a:lnTo>
                  <a:lnTo>
                    <a:pt x="513" y="231"/>
                  </a:lnTo>
                  <a:lnTo>
                    <a:pt x="257" y="1"/>
                  </a:lnTo>
                  <a:close/>
                </a:path>
              </a:pathLst>
            </a:custGeom>
            <a:solidFill>
              <a:srgbClr val="F77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1380225" y="3066700"/>
              <a:ext cx="26350" cy="7475"/>
            </a:xfrm>
            <a:custGeom>
              <a:avLst/>
              <a:gdLst/>
              <a:ahLst/>
              <a:cxnLst/>
              <a:rect l="l" t="t" r="r" b="b"/>
              <a:pathLst>
                <a:path w="1054" h="299" extrusionOk="0">
                  <a:moveTo>
                    <a:pt x="338" y="1"/>
                  </a:moveTo>
                  <a:lnTo>
                    <a:pt x="1" y="299"/>
                  </a:lnTo>
                  <a:lnTo>
                    <a:pt x="717" y="299"/>
                  </a:lnTo>
                  <a:lnTo>
                    <a:pt x="1054"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1380225" y="3074150"/>
              <a:ext cx="17925" cy="1000"/>
            </a:xfrm>
            <a:custGeom>
              <a:avLst/>
              <a:gdLst/>
              <a:ahLst/>
              <a:cxnLst/>
              <a:rect l="l" t="t" r="r" b="b"/>
              <a:pathLst>
                <a:path w="717" h="40" extrusionOk="0">
                  <a:moveTo>
                    <a:pt x="1" y="1"/>
                  </a:moveTo>
                  <a:lnTo>
                    <a:pt x="1" y="40"/>
                  </a:lnTo>
                  <a:lnTo>
                    <a:pt x="717" y="40"/>
                  </a:lnTo>
                  <a:lnTo>
                    <a:pt x="717" y="1"/>
                  </a:lnTo>
                  <a:close/>
                </a:path>
              </a:pathLst>
            </a:custGeom>
            <a:solidFill>
              <a:srgbClr val="EDE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1398125" y="3066700"/>
              <a:ext cx="8450" cy="8450"/>
            </a:xfrm>
            <a:custGeom>
              <a:avLst/>
              <a:gdLst/>
              <a:ahLst/>
              <a:cxnLst/>
              <a:rect l="l" t="t" r="r" b="b"/>
              <a:pathLst>
                <a:path w="338" h="338" extrusionOk="0">
                  <a:moveTo>
                    <a:pt x="338" y="1"/>
                  </a:moveTo>
                  <a:lnTo>
                    <a:pt x="1" y="299"/>
                  </a:lnTo>
                  <a:lnTo>
                    <a:pt x="1" y="338"/>
                  </a:lnTo>
                  <a:lnTo>
                    <a:pt x="338" y="40"/>
                  </a:lnTo>
                  <a:lnTo>
                    <a:pt x="338" y="1"/>
                  </a:lnTo>
                  <a:close/>
                </a:path>
              </a:pathLst>
            </a:custGeom>
            <a:solidFill>
              <a:srgbClr val="A8A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1406550" y="3066700"/>
              <a:ext cx="8450" cy="8450"/>
            </a:xfrm>
            <a:custGeom>
              <a:avLst/>
              <a:gdLst/>
              <a:ahLst/>
              <a:cxnLst/>
              <a:rect l="l" t="t" r="r" b="b"/>
              <a:pathLst>
                <a:path w="338" h="338" extrusionOk="0">
                  <a:moveTo>
                    <a:pt x="1" y="1"/>
                  </a:moveTo>
                  <a:lnTo>
                    <a:pt x="1" y="40"/>
                  </a:lnTo>
                  <a:lnTo>
                    <a:pt x="338" y="338"/>
                  </a:lnTo>
                  <a:lnTo>
                    <a:pt x="338" y="299"/>
                  </a:lnTo>
                  <a:lnTo>
                    <a:pt x="1" y="1"/>
                  </a:lnTo>
                  <a:close/>
                </a:path>
              </a:pathLst>
            </a:custGeom>
            <a:solidFill>
              <a:srgbClr val="A8A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1431175" y="3150700"/>
              <a:ext cx="35825" cy="40525"/>
            </a:xfrm>
            <a:custGeom>
              <a:avLst/>
              <a:gdLst/>
              <a:ahLst/>
              <a:cxnLst/>
              <a:rect l="l" t="t" r="r" b="b"/>
              <a:pathLst>
                <a:path w="1433" h="1621" extrusionOk="0">
                  <a:moveTo>
                    <a:pt x="1" y="1"/>
                  </a:moveTo>
                  <a:lnTo>
                    <a:pt x="1" y="1621"/>
                  </a:lnTo>
                  <a:lnTo>
                    <a:pt x="1433" y="1621"/>
                  </a:lnTo>
                  <a:lnTo>
                    <a:pt x="1433"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1429900" y="3151750"/>
              <a:ext cx="2350" cy="39475"/>
            </a:xfrm>
            <a:custGeom>
              <a:avLst/>
              <a:gdLst/>
              <a:ahLst/>
              <a:cxnLst/>
              <a:rect l="l" t="t" r="r" b="b"/>
              <a:pathLst>
                <a:path w="94" h="1579" extrusionOk="0">
                  <a:moveTo>
                    <a:pt x="0" y="1"/>
                  </a:moveTo>
                  <a:lnTo>
                    <a:pt x="0" y="1579"/>
                  </a:lnTo>
                  <a:lnTo>
                    <a:pt x="94" y="1579"/>
                  </a:lnTo>
                  <a:lnTo>
                    <a:pt x="94"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1463575" y="3151750"/>
              <a:ext cx="2475" cy="39475"/>
            </a:xfrm>
            <a:custGeom>
              <a:avLst/>
              <a:gdLst/>
              <a:ahLst/>
              <a:cxnLst/>
              <a:rect l="l" t="t" r="r" b="b"/>
              <a:pathLst>
                <a:path w="99" h="1579" extrusionOk="0">
                  <a:moveTo>
                    <a:pt x="1" y="1"/>
                  </a:moveTo>
                  <a:lnTo>
                    <a:pt x="1" y="1579"/>
                  </a:lnTo>
                  <a:lnTo>
                    <a:pt x="98" y="1579"/>
                  </a:lnTo>
                  <a:lnTo>
                    <a:pt x="98"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1446725" y="3151750"/>
              <a:ext cx="2375" cy="39475"/>
            </a:xfrm>
            <a:custGeom>
              <a:avLst/>
              <a:gdLst/>
              <a:ahLst/>
              <a:cxnLst/>
              <a:rect l="l" t="t" r="r" b="b"/>
              <a:pathLst>
                <a:path w="95" h="1579" extrusionOk="0">
                  <a:moveTo>
                    <a:pt x="1" y="1"/>
                  </a:moveTo>
                  <a:lnTo>
                    <a:pt x="1" y="1579"/>
                  </a:lnTo>
                  <a:lnTo>
                    <a:pt x="95" y="1579"/>
                  </a:lnTo>
                  <a:lnTo>
                    <a:pt x="9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1429900" y="3151750"/>
              <a:ext cx="36150" cy="2375"/>
            </a:xfrm>
            <a:custGeom>
              <a:avLst/>
              <a:gdLst/>
              <a:ahLst/>
              <a:cxnLst/>
              <a:rect l="l" t="t" r="r" b="b"/>
              <a:pathLst>
                <a:path w="1446" h="95" extrusionOk="0">
                  <a:moveTo>
                    <a:pt x="0" y="1"/>
                  </a:moveTo>
                  <a:lnTo>
                    <a:pt x="0" y="95"/>
                  </a:lnTo>
                  <a:lnTo>
                    <a:pt x="1445" y="95"/>
                  </a:lnTo>
                  <a:lnTo>
                    <a:pt x="144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1429900" y="3170950"/>
              <a:ext cx="36150" cy="2450"/>
            </a:xfrm>
            <a:custGeom>
              <a:avLst/>
              <a:gdLst/>
              <a:ahLst/>
              <a:cxnLst/>
              <a:rect l="l" t="t" r="r" b="b"/>
              <a:pathLst>
                <a:path w="1446" h="98" extrusionOk="0">
                  <a:moveTo>
                    <a:pt x="0" y="1"/>
                  </a:moveTo>
                  <a:lnTo>
                    <a:pt x="0" y="98"/>
                  </a:lnTo>
                  <a:lnTo>
                    <a:pt x="1445" y="98"/>
                  </a:lnTo>
                  <a:lnTo>
                    <a:pt x="144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1446725" y="3151750"/>
              <a:ext cx="19325" cy="20600"/>
            </a:xfrm>
            <a:custGeom>
              <a:avLst/>
              <a:gdLst/>
              <a:ahLst/>
              <a:cxnLst/>
              <a:rect l="l" t="t" r="r" b="b"/>
              <a:pathLst>
                <a:path w="773" h="824" extrusionOk="0">
                  <a:moveTo>
                    <a:pt x="675" y="1"/>
                  </a:moveTo>
                  <a:lnTo>
                    <a:pt x="1" y="824"/>
                  </a:lnTo>
                  <a:lnTo>
                    <a:pt x="95" y="824"/>
                  </a:lnTo>
                  <a:lnTo>
                    <a:pt x="772"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1429900" y="3151750"/>
              <a:ext cx="19200" cy="20600"/>
            </a:xfrm>
            <a:custGeom>
              <a:avLst/>
              <a:gdLst/>
              <a:ahLst/>
              <a:cxnLst/>
              <a:rect l="l" t="t" r="r" b="b"/>
              <a:pathLst>
                <a:path w="768" h="824" extrusionOk="0">
                  <a:moveTo>
                    <a:pt x="0" y="1"/>
                  </a:moveTo>
                  <a:lnTo>
                    <a:pt x="674" y="824"/>
                  </a:lnTo>
                  <a:lnTo>
                    <a:pt x="768" y="824"/>
                  </a:lnTo>
                  <a:lnTo>
                    <a:pt x="94"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1446725" y="3172325"/>
              <a:ext cx="18250" cy="18900"/>
            </a:xfrm>
            <a:custGeom>
              <a:avLst/>
              <a:gdLst/>
              <a:ahLst/>
              <a:cxnLst/>
              <a:rect l="l" t="t" r="r" b="b"/>
              <a:pathLst>
                <a:path w="730" h="756" extrusionOk="0">
                  <a:moveTo>
                    <a:pt x="1" y="1"/>
                  </a:moveTo>
                  <a:lnTo>
                    <a:pt x="636" y="756"/>
                  </a:lnTo>
                  <a:lnTo>
                    <a:pt x="730" y="756"/>
                  </a:lnTo>
                  <a:lnTo>
                    <a:pt x="9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1430850" y="3172325"/>
              <a:ext cx="18250" cy="18900"/>
            </a:xfrm>
            <a:custGeom>
              <a:avLst/>
              <a:gdLst/>
              <a:ahLst/>
              <a:cxnLst/>
              <a:rect l="l" t="t" r="r" b="b"/>
              <a:pathLst>
                <a:path w="730" h="756" extrusionOk="0">
                  <a:moveTo>
                    <a:pt x="636" y="1"/>
                  </a:moveTo>
                  <a:lnTo>
                    <a:pt x="1" y="756"/>
                  </a:lnTo>
                  <a:lnTo>
                    <a:pt x="95" y="756"/>
                  </a:lnTo>
                  <a:lnTo>
                    <a:pt x="730"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1431175" y="3150700"/>
              <a:ext cx="2475" cy="40525"/>
            </a:xfrm>
            <a:custGeom>
              <a:avLst/>
              <a:gdLst/>
              <a:ahLst/>
              <a:cxnLst/>
              <a:rect l="l" t="t" r="r" b="b"/>
              <a:pathLst>
                <a:path w="99" h="1621" extrusionOk="0">
                  <a:moveTo>
                    <a:pt x="1" y="1"/>
                  </a:moveTo>
                  <a:lnTo>
                    <a:pt x="1" y="1621"/>
                  </a:lnTo>
                  <a:lnTo>
                    <a:pt x="98" y="1621"/>
                  </a:lnTo>
                  <a:lnTo>
                    <a:pt x="98"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1464625" y="3150700"/>
              <a:ext cx="2375" cy="40525"/>
            </a:xfrm>
            <a:custGeom>
              <a:avLst/>
              <a:gdLst/>
              <a:ahLst/>
              <a:cxnLst/>
              <a:rect l="l" t="t" r="r" b="b"/>
              <a:pathLst>
                <a:path w="95" h="1621" extrusionOk="0">
                  <a:moveTo>
                    <a:pt x="1" y="1"/>
                  </a:moveTo>
                  <a:lnTo>
                    <a:pt x="1" y="1621"/>
                  </a:lnTo>
                  <a:lnTo>
                    <a:pt x="95" y="1621"/>
                  </a:lnTo>
                  <a:lnTo>
                    <a:pt x="9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1448125" y="3150700"/>
              <a:ext cx="2050" cy="40525"/>
            </a:xfrm>
            <a:custGeom>
              <a:avLst/>
              <a:gdLst/>
              <a:ahLst/>
              <a:cxnLst/>
              <a:rect l="l" t="t" r="r" b="b"/>
              <a:pathLst>
                <a:path w="82" h="1621" extrusionOk="0">
                  <a:moveTo>
                    <a:pt x="0" y="1"/>
                  </a:moveTo>
                  <a:lnTo>
                    <a:pt x="0" y="1621"/>
                  </a:lnTo>
                  <a:lnTo>
                    <a:pt x="81" y="1621"/>
                  </a:lnTo>
                  <a:lnTo>
                    <a:pt x="81"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1431175" y="3150700"/>
              <a:ext cx="35825" cy="2450"/>
            </a:xfrm>
            <a:custGeom>
              <a:avLst/>
              <a:gdLst/>
              <a:ahLst/>
              <a:cxnLst/>
              <a:rect l="l" t="t" r="r" b="b"/>
              <a:pathLst>
                <a:path w="1433" h="98" extrusionOk="0">
                  <a:moveTo>
                    <a:pt x="1" y="1"/>
                  </a:moveTo>
                  <a:lnTo>
                    <a:pt x="1" y="98"/>
                  </a:lnTo>
                  <a:lnTo>
                    <a:pt x="1433" y="98"/>
                  </a:lnTo>
                  <a:lnTo>
                    <a:pt x="1433"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1431175" y="3169975"/>
              <a:ext cx="35825" cy="2375"/>
            </a:xfrm>
            <a:custGeom>
              <a:avLst/>
              <a:gdLst/>
              <a:ahLst/>
              <a:cxnLst/>
              <a:rect l="l" t="t" r="r" b="b"/>
              <a:pathLst>
                <a:path w="1433" h="95" extrusionOk="0">
                  <a:moveTo>
                    <a:pt x="1" y="1"/>
                  </a:moveTo>
                  <a:lnTo>
                    <a:pt x="1" y="95"/>
                  </a:lnTo>
                  <a:lnTo>
                    <a:pt x="1433" y="95"/>
                  </a:lnTo>
                  <a:lnTo>
                    <a:pt x="1433"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1448125" y="3150700"/>
              <a:ext cx="18875" cy="20275"/>
            </a:xfrm>
            <a:custGeom>
              <a:avLst/>
              <a:gdLst/>
              <a:ahLst/>
              <a:cxnLst/>
              <a:rect l="l" t="t" r="r" b="b"/>
              <a:pathLst>
                <a:path w="755" h="811" extrusionOk="0">
                  <a:moveTo>
                    <a:pt x="661" y="1"/>
                  </a:moveTo>
                  <a:lnTo>
                    <a:pt x="0" y="811"/>
                  </a:lnTo>
                  <a:lnTo>
                    <a:pt x="81" y="811"/>
                  </a:lnTo>
                  <a:lnTo>
                    <a:pt x="75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1431175" y="3150700"/>
              <a:ext cx="19000" cy="20275"/>
            </a:xfrm>
            <a:custGeom>
              <a:avLst/>
              <a:gdLst/>
              <a:ahLst/>
              <a:cxnLst/>
              <a:rect l="l" t="t" r="r" b="b"/>
              <a:pathLst>
                <a:path w="760" h="811" extrusionOk="0">
                  <a:moveTo>
                    <a:pt x="1" y="1"/>
                  </a:moveTo>
                  <a:lnTo>
                    <a:pt x="678" y="811"/>
                  </a:lnTo>
                  <a:lnTo>
                    <a:pt x="759" y="811"/>
                  </a:lnTo>
                  <a:lnTo>
                    <a:pt x="98"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1448125" y="3170950"/>
              <a:ext cx="18875" cy="20275"/>
            </a:xfrm>
            <a:custGeom>
              <a:avLst/>
              <a:gdLst/>
              <a:ahLst/>
              <a:cxnLst/>
              <a:rect l="l" t="t" r="r" b="b"/>
              <a:pathLst>
                <a:path w="755" h="811" extrusionOk="0">
                  <a:moveTo>
                    <a:pt x="0" y="1"/>
                  </a:moveTo>
                  <a:lnTo>
                    <a:pt x="661" y="811"/>
                  </a:lnTo>
                  <a:lnTo>
                    <a:pt x="755" y="811"/>
                  </a:lnTo>
                  <a:lnTo>
                    <a:pt x="81"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1431175" y="3170950"/>
              <a:ext cx="19000" cy="20275"/>
            </a:xfrm>
            <a:custGeom>
              <a:avLst/>
              <a:gdLst/>
              <a:ahLst/>
              <a:cxnLst/>
              <a:rect l="l" t="t" r="r" b="b"/>
              <a:pathLst>
                <a:path w="760" h="811" extrusionOk="0">
                  <a:moveTo>
                    <a:pt x="678" y="1"/>
                  </a:moveTo>
                  <a:lnTo>
                    <a:pt x="1" y="811"/>
                  </a:lnTo>
                  <a:lnTo>
                    <a:pt x="98" y="811"/>
                  </a:lnTo>
                  <a:lnTo>
                    <a:pt x="759"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1438300" y="3111575"/>
              <a:ext cx="21675" cy="24000"/>
            </a:xfrm>
            <a:custGeom>
              <a:avLst/>
              <a:gdLst/>
              <a:ahLst/>
              <a:cxnLst/>
              <a:rect l="l" t="t" r="r" b="b"/>
              <a:pathLst>
                <a:path w="867" h="960" extrusionOk="0">
                  <a:moveTo>
                    <a:pt x="1" y="1"/>
                  </a:moveTo>
                  <a:lnTo>
                    <a:pt x="1" y="960"/>
                  </a:lnTo>
                  <a:lnTo>
                    <a:pt x="866" y="960"/>
                  </a:lnTo>
                  <a:lnTo>
                    <a:pt x="866"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1437250" y="3134175"/>
              <a:ext cx="21650" cy="2050"/>
            </a:xfrm>
            <a:custGeom>
              <a:avLst/>
              <a:gdLst/>
              <a:ahLst/>
              <a:cxnLst/>
              <a:rect l="l" t="t" r="r" b="b"/>
              <a:pathLst>
                <a:path w="866" h="82" extrusionOk="0">
                  <a:moveTo>
                    <a:pt x="1" y="1"/>
                  </a:moveTo>
                  <a:lnTo>
                    <a:pt x="1" y="82"/>
                  </a:lnTo>
                  <a:lnTo>
                    <a:pt x="866" y="82"/>
                  </a:lnTo>
                  <a:lnTo>
                    <a:pt x="866"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1437250" y="3112625"/>
              <a:ext cx="21650" cy="2375"/>
            </a:xfrm>
            <a:custGeom>
              <a:avLst/>
              <a:gdLst/>
              <a:ahLst/>
              <a:cxnLst/>
              <a:rect l="l" t="t" r="r" b="b"/>
              <a:pathLst>
                <a:path w="866" h="95" extrusionOk="0">
                  <a:moveTo>
                    <a:pt x="1" y="1"/>
                  </a:moveTo>
                  <a:lnTo>
                    <a:pt x="1" y="95"/>
                  </a:lnTo>
                  <a:lnTo>
                    <a:pt x="866" y="95"/>
                  </a:lnTo>
                  <a:lnTo>
                    <a:pt x="866"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1437250" y="3112625"/>
              <a:ext cx="2475" cy="23600"/>
            </a:xfrm>
            <a:custGeom>
              <a:avLst/>
              <a:gdLst/>
              <a:ahLst/>
              <a:cxnLst/>
              <a:rect l="l" t="t" r="r" b="b"/>
              <a:pathLst>
                <a:path w="99" h="944" extrusionOk="0">
                  <a:moveTo>
                    <a:pt x="1" y="1"/>
                  </a:moveTo>
                  <a:lnTo>
                    <a:pt x="1" y="944"/>
                  </a:lnTo>
                  <a:lnTo>
                    <a:pt x="98" y="944"/>
                  </a:lnTo>
                  <a:lnTo>
                    <a:pt x="98"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1456525" y="3112625"/>
              <a:ext cx="2375" cy="23600"/>
            </a:xfrm>
            <a:custGeom>
              <a:avLst/>
              <a:gdLst/>
              <a:ahLst/>
              <a:cxnLst/>
              <a:rect l="l" t="t" r="r" b="b"/>
              <a:pathLst>
                <a:path w="95" h="944" extrusionOk="0">
                  <a:moveTo>
                    <a:pt x="1" y="1"/>
                  </a:moveTo>
                  <a:lnTo>
                    <a:pt x="1" y="944"/>
                  </a:lnTo>
                  <a:lnTo>
                    <a:pt x="95" y="944"/>
                  </a:lnTo>
                  <a:lnTo>
                    <a:pt x="9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1439700" y="3112625"/>
              <a:ext cx="16850" cy="23600"/>
            </a:xfrm>
            <a:custGeom>
              <a:avLst/>
              <a:gdLst/>
              <a:ahLst/>
              <a:cxnLst/>
              <a:rect l="l" t="t" r="r" b="b"/>
              <a:pathLst>
                <a:path w="674" h="944" extrusionOk="0">
                  <a:moveTo>
                    <a:pt x="0" y="1"/>
                  </a:moveTo>
                  <a:lnTo>
                    <a:pt x="0" y="95"/>
                  </a:lnTo>
                  <a:lnTo>
                    <a:pt x="674" y="944"/>
                  </a:lnTo>
                  <a:lnTo>
                    <a:pt x="674" y="863"/>
                  </a:lnTo>
                  <a:lnTo>
                    <a:pt x="0"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1439700" y="3112625"/>
              <a:ext cx="16850" cy="23600"/>
            </a:xfrm>
            <a:custGeom>
              <a:avLst/>
              <a:gdLst/>
              <a:ahLst/>
              <a:cxnLst/>
              <a:rect l="l" t="t" r="r" b="b"/>
              <a:pathLst>
                <a:path w="674" h="944" extrusionOk="0">
                  <a:moveTo>
                    <a:pt x="674" y="1"/>
                  </a:moveTo>
                  <a:lnTo>
                    <a:pt x="0" y="863"/>
                  </a:lnTo>
                  <a:lnTo>
                    <a:pt x="0" y="944"/>
                  </a:lnTo>
                  <a:lnTo>
                    <a:pt x="674" y="95"/>
                  </a:lnTo>
                  <a:lnTo>
                    <a:pt x="674"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1438300" y="3133200"/>
              <a:ext cx="21675" cy="2375"/>
            </a:xfrm>
            <a:custGeom>
              <a:avLst/>
              <a:gdLst/>
              <a:ahLst/>
              <a:cxnLst/>
              <a:rect l="l" t="t" r="r" b="b"/>
              <a:pathLst>
                <a:path w="867" h="95" extrusionOk="0">
                  <a:moveTo>
                    <a:pt x="1" y="1"/>
                  </a:moveTo>
                  <a:lnTo>
                    <a:pt x="1" y="95"/>
                  </a:lnTo>
                  <a:lnTo>
                    <a:pt x="866" y="95"/>
                  </a:lnTo>
                  <a:lnTo>
                    <a:pt x="866"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1438300" y="3111575"/>
              <a:ext cx="21675" cy="2375"/>
            </a:xfrm>
            <a:custGeom>
              <a:avLst/>
              <a:gdLst/>
              <a:ahLst/>
              <a:cxnLst/>
              <a:rect l="l" t="t" r="r" b="b"/>
              <a:pathLst>
                <a:path w="867" h="95" extrusionOk="0">
                  <a:moveTo>
                    <a:pt x="1" y="1"/>
                  </a:moveTo>
                  <a:lnTo>
                    <a:pt x="1" y="95"/>
                  </a:lnTo>
                  <a:lnTo>
                    <a:pt x="866" y="95"/>
                  </a:lnTo>
                  <a:lnTo>
                    <a:pt x="866"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1438300" y="3111575"/>
              <a:ext cx="2375" cy="24000"/>
            </a:xfrm>
            <a:custGeom>
              <a:avLst/>
              <a:gdLst/>
              <a:ahLst/>
              <a:cxnLst/>
              <a:rect l="l" t="t" r="r" b="b"/>
              <a:pathLst>
                <a:path w="95" h="960" extrusionOk="0">
                  <a:moveTo>
                    <a:pt x="1" y="1"/>
                  </a:moveTo>
                  <a:lnTo>
                    <a:pt x="1" y="960"/>
                  </a:lnTo>
                  <a:lnTo>
                    <a:pt x="95" y="960"/>
                  </a:lnTo>
                  <a:lnTo>
                    <a:pt x="9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1457500" y="3111575"/>
              <a:ext cx="2475" cy="24000"/>
            </a:xfrm>
            <a:custGeom>
              <a:avLst/>
              <a:gdLst/>
              <a:ahLst/>
              <a:cxnLst/>
              <a:rect l="l" t="t" r="r" b="b"/>
              <a:pathLst>
                <a:path w="99" h="960" extrusionOk="0">
                  <a:moveTo>
                    <a:pt x="1" y="1"/>
                  </a:moveTo>
                  <a:lnTo>
                    <a:pt x="1" y="960"/>
                  </a:lnTo>
                  <a:lnTo>
                    <a:pt x="98" y="960"/>
                  </a:lnTo>
                  <a:lnTo>
                    <a:pt x="98"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1440650" y="3111575"/>
              <a:ext cx="16875" cy="24000"/>
            </a:xfrm>
            <a:custGeom>
              <a:avLst/>
              <a:gdLst/>
              <a:ahLst/>
              <a:cxnLst/>
              <a:rect l="l" t="t" r="r" b="b"/>
              <a:pathLst>
                <a:path w="675" h="960" extrusionOk="0">
                  <a:moveTo>
                    <a:pt x="1" y="1"/>
                  </a:moveTo>
                  <a:lnTo>
                    <a:pt x="1" y="95"/>
                  </a:lnTo>
                  <a:lnTo>
                    <a:pt x="675" y="960"/>
                  </a:lnTo>
                  <a:lnTo>
                    <a:pt x="675" y="866"/>
                  </a:lnTo>
                  <a:lnTo>
                    <a:pt x="1"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1440650" y="3111575"/>
              <a:ext cx="16875" cy="24000"/>
            </a:xfrm>
            <a:custGeom>
              <a:avLst/>
              <a:gdLst/>
              <a:ahLst/>
              <a:cxnLst/>
              <a:rect l="l" t="t" r="r" b="b"/>
              <a:pathLst>
                <a:path w="675" h="960" extrusionOk="0">
                  <a:moveTo>
                    <a:pt x="675" y="1"/>
                  </a:moveTo>
                  <a:lnTo>
                    <a:pt x="1" y="866"/>
                  </a:lnTo>
                  <a:lnTo>
                    <a:pt x="1" y="960"/>
                  </a:lnTo>
                  <a:lnTo>
                    <a:pt x="675" y="95"/>
                  </a:lnTo>
                  <a:lnTo>
                    <a:pt x="67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1347825" y="3161875"/>
              <a:ext cx="14525" cy="15175"/>
            </a:xfrm>
            <a:custGeom>
              <a:avLst/>
              <a:gdLst/>
              <a:ahLst/>
              <a:cxnLst/>
              <a:rect l="l" t="t" r="r" b="b"/>
              <a:pathLst>
                <a:path w="581" h="607" extrusionOk="0">
                  <a:moveTo>
                    <a:pt x="1" y="1"/>
                  </a:moveTo>
                  <a:lnTo>
                    <a:pt x="1" y="607"/>
                  </a:lnTo>
                  <a:lnTo>
                    <a:pt x="581" y="607"/>
                  </a:lnTo>
                  <a:lnTo>
                    <a:pt x="581" y="1"/>
                  </a:lnTo>
                  <a:close/>
                </a:path>
              </a:pathLst>
            </a:custGeom>
            <a:solidFill>
              <a:srgbClr val="9C4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1347175" y="3176050"/>
              <a:ext cx="14525" cy="1725"/>
            </a:xfrm>
            <a:custGeom>
              <a:avLst/>
              <a:gdLst/>
              <a:ahLst/>
              <a:cxnLst/>
              <a:rect l="l" t="t" r="r" b="b"/>
              <a:pathLst>
                <a:path w="581" h="69" extrusionOk="0">
                  <a:moveTo>
                    <a:pt x="1" y="1"/>
                  </a:moveTo>
                  <a:lnTo>
                    <a:pt x="1" y="69"/>
                  </a:lnTo>
                  <a:lnTo>
                    <a:pt x="581" y="69"/>
                  </a:lnTo>
                  <a:lnTo>
                    <a:pt x="581"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1347175" y="3162525"/>
              <a:ext cx="14525" cy="2050"/>
            </a:xfrm>
            <a:custGeom>
              <a:avLst/>
              <a:gdLst/>
              <a:ahLst/>
              <a:cxnLst/>
              <a:rect l="l" t="t" r="r" b="b"/>
              <a:pathLst>
                <a:path w="581" h="82" extrusionOk="0">
                  <a:moveTo>
                    <a:pt x="1" y="1"/>
                  </a:moveTo>
                  <a:lnTo>
                    <a:pt x="1" y="82"/>
                  </a:lnTo>
                  <a:lnTo>
                    <a:pt x="581" y="82"/>
                  </a:lnTo>
                  <a:lnTo>
                    <a:pt x="581"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1347175" y="3162525"/>
              <a:ext cx="1750" cy="15250"/>
            </a:xfrm>
            <a:custGeom>
              <a:avLst/>
              <a:gdLst/>
              <a:ahLst/>
              <a:cxnLst/>
              <a:rect l="l" t="t" r="r" b="b"/>
              <a:pathLst>
                <a:path w="70" h="610" extrusionOk="0">
                  <a:moveTo>
                    <a:pt x="1" y="1"/>
                  </a:moveTo>
                  <a:lnTo>
                    <a:pt x="1" y="610"/>
                  </a:lnTo>
                  <a:lnTo>
                    <a:pt x="69" y="610"/>
                  </a:lnTo>
                  <a:lnTo>
                    <a:pt x="69"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1359975" y="3163575"/>
              <a:ext cx="1725" cy="14200"/>
            </a:xfrm>
            <a:custGeom>
              <a:avLst/>
              <a:gdLst/>
              <a:ahLst/>
              <a:cxnLst/>
              <a:rect l="l" t="t" r="r" b="b"/>
              <a:pathLst>
                <a:path w="69" h="568" extrusionOk="0">
                  <a:moveTo>
                    <a:pt x="1" y="1"/>
                  </a:moveTo>
                  <a:lnTo>
                    <a:pt x="1" y="568"/>
                  </a:lnTo>
                  <a:lnTo>
                    <a:pt x="69" y="568"/>
                  </a:lnTo>
                  <a:lnTo>
                    <a:pt x="69"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1347825" y="3175400"/>
              <a:ext cx="14525" cy="1650"/>
            </a:xfrm>
            <a:custGeom>
              <a:avLst/>
              <a:gdLst/>
              <a:ahLst/>
              <a:cxnLst/>
              <a:rect l="l" t="t" r="r" b="b"/>
              <a:pathLst>
                <a:path w="581" h="66" extrusionOk="0">
                  <a:moveTo>
                    <a:pt x="1" y="1"/>
                  </a:moveTo>
                  <a:lnTo>
                    <a:pt x="1" y="66"/>
                  </a:lnTo>
                  <a:lnTo>
                    <a:pt x="581" y="66"/>
                  </a:lnTo>
                  <a:lnTo>
                    <a:pt x="581"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1347825" y="3161875"/>
              <a:ext cx="14525" cy="1725"/>
            </a:xfrm>
            <a:custGeom>
              <a:avLst/>
              <a:gdLst/>
              <a:ahLst/>
              <a:cxnLst/>
              <a:rect l="l" t="t" r="r" b="b"/>
              <a:pathLst>
                <a:path w="581" h="69" extrusionOk="0">
                  <a:moveTo>
                    <a:pt x="1" y="1"/>
                  </a:moveTo>
                  <a:lnTo>
                    <a:pt x="1" y="69"/>
                  </a:lnTo>
                  <a:lnTo>
                    <a:pt x="581" y="69"/>
                  </a:lnTo>
                  <a:lnTo>
                    <a:pt x="581"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1347825" y="3161875"/>
              <a:ext cx="1725" cy="15175"/>
            </a:xfrm>
            <a:custGeom>
              <a:avLst/>
              <a:gdLst/>
              <a:ahLst/>
              <a:cxnLst/>
              <a:rect l="l" t="t" r="r" b="b"/>
              <a:pathLst>
                <a:path w="69" h="607" extrusionOk="0">
                  <a:moveTo>
                    <a:pt x="1" y="1"/>
                  </a:moveTo>
                  <a:lnTo>
                    <a:pt x="1" y="607"/>
                  </a:lnTo>
                  <a:lnTo>
                    <a:pt x="69" y="607"/>
                  </a:lnTo>
                  <a:lnTo>
                    <a:pt x="69"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1360725" y="3161875"/>
              <a:ext cx="1625" cy="15175"/>
            </a:xfrm>
            <a:custGeom>
              <a:avLst/>
              <a:gdLst/>
              <a:ahLst/>
              <a:cxnLst/>
              <a:rect l="l" t="t" r="r" b="b"/>
              <a:pathLst>
                <a:path w="65" h="607" extrusionOk="0">
                  <a:moveTo>
                    <a:pt x="0" y="1"/>
                  </a:moveTo>
                  <a:lnTo>
                    <a:pt x="0" y="607"/>
                  </a:lnTo>
                  <a:lnTo>
                    <a:pt x="65" y="607"/>
                  </a:lnTo>
                  <a:lnTo>
                    <a:pt x="6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1360725" y="3161875"/>
              <a:ext cx="14525" cy="15175"/>
            </a:xfrm>
            <a:custGeom>
              <a:avLst/>
              <a:gdLst/>
              <a:ahLst/>
              <a:cxnLst/>
              <a:rect l="l" t="t" r="r" b="b"/>
              <a:pathLst>
                <a:path w="581" h="607" extrusionOk="0">
                  <a:moveTo>
                    <a:pt x="0" y="1"/>
                  </a:moveTo>
                  <a:lnTo>
                    <a:pt x="0" y="607"/>
                  </a:lnTo>
                  <a:lnTo>
                    <a:pt x="580" y="607"/>
                  </a:lnTo>
                  <a:lnTo>
                    <a:pt x="580" y="1"/>
                  </a:lnTo>
                  <a:close/>
                </a:path>
              </a:pathLst>
            </a:custGeom>
            <a:solidFill>
              <a:srgbClr val="9C4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1360725" y="3176050"/>
              <a:ext cx="13775" cy="1725"/>
            </a:xfrm>
            <a:custGeom>
              <a:avLst/>
              <a:gdLst/>
              <a:ahLst/>
              <a:cxnLst/>
              <a:rect l="l" t="t" r="r" b="b"/>
              <a:pathLst>
                <a:path w="551" h="69" extrusionOk="0">
                  <a:moveTo>
                    <a:pt x="0" y="1"/>
                  </a:moveTo>
                  <a:lnTo>
                    <a:pt x="0" y="69"/>
                  </a:lnTo>
                  <a:lnTo>
                    <a:pt x="551" y="69"/>
                  </a:lnTo>
                  <a:lnTo>
                    <a:pt x="551"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1360725" y="3162525"/>
              <a:ext cx="13775" cy="2050"/>
            </a:xfrm>
            <a:custGeom>
              <a:avLst/>
              <a:gdLst/>
              <a:ahLst/>
              <a:cxnLst/>
              <a:rect l="l" t="t" r="r" b="b"/>
              <a:pathLst>
                <a:path w="551" h="82" extrusionOk="0">
                  <a:moveTo>
                    <a:pt x="0" y="1"/>
                  </a:moveTo>
                  <a:lnTo>
                    <a:pt x="0" y="82"/>
                  </a:lnTo>
                  <a:lnTo>
                    <a:pt x="551" y="82"/>
                  </a:lnTo>
                  <a:lnTo>
                    <a:pt x="551"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1372875" y="3162525"/>
              <a:ext cx="1625" cy="15250"/>
            </a:xfrm>
            <a:custGeom>
              <a:avLst/>
              <a:gdLst/>
              <a:ahLst/>
              <a:cxnLst/>
              <a:rect l="l" t="t" r="r" b="b"/>
              <a:pathLst>
                <a:path w="65" h="610" extrusionOk="0">
                  <a:moveTo>
                    <a:pt x="0" y="1"/>
                  </a:moveTo>
                  <a:lnTo>
                    <a:pt x="0" y="610"/>
                  </a:lnTo>
                  <a:lnTo>
                    <a:pt x="65" y="610"/>
                  </a:lnTo>
                  <a:lnTo>
                    <a:pt x="65" y="1"/>
                  </a:lnTo>
                  <a:close/>
                </a:path>
              </a:pathLst>
            </a:custGeom>
            <a:solidFill>
              <a:srgbClr val="722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1360725" y="3175400"/>
              <a:ext cx="14525" cy="1650"/>
            </a:xfrm>
            <a:custGeom>
              <a:avLst/>
              <a:gdLst/>
              <a:ahLst/>
              <a:cxnLst/>
              <a:rect l="l" t="t" r="r" b="b"/>
              <a:pathLst>
                <a:path w="581" h="66" extrusionOk="0">
                  <a:moveTo>
                    <a:pt x="0" y="1"/>
                  </a:moveTo>
                  <a:lnTo>
                    <a:pt x="0" y="66"/>
                  </a:lnTo>
                  <a:lnTo>
                    <a:pt x="580" y="66"/>
                  </a:lnTo>
                  <a:lnTo>
                    <a:pt x="580"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1360725" y="3161875"/>
              <a:ext cx="14525" cy="1725"/>
            </a:xfrm>
            <a:custGeom>
              <a:avLst/>
              <a:gdLst/>
              <a:ahLst/>
              <a:cxnLst/>
              <a:rect l="l" t="t" r="r" b="b"/>
              <a:pathLst>
                <a:path w="581" h="69" extrusionOk="0">
                  <a:moveTo>
                    <a:pt x="0" y="1"/>
                  </a:moveTo>
                  <a:lnTo>
                    <a:pt x="0" y="69"/>
                  </a:lnTo>
                  <a:lnTo>
                    <a:pt x="580" y="69"/>
                  </a:lnTo>
                  <a:lnTo>
                    <a:pt x="580"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1360725" y="3161875"/>
              <a:ext cx="1625" cy="15175"/>
            </a:xfrm>
            <a:custGeom>
              <a:avLst/>
              <a:gdLst/>
              <a:ahLst/>
              <a:cxnLst/>
              <a:rect l="l" t="t" r="r" b="b"/>
              <a:pathLst>
                <a:path w="65" h="607" extrusionOk="0">
                  <a:moveTo>
                    <a:pt x="0" y="1"/>
                  </a:moveTo>
                  <a:lnTo>
                    <a:pt x="0" y="607"/>
                  </a:lnTo>
                  <a:lnTo>
                    <a:pt x="65" y="607"/>
                  </a:lnTo>
                  <a:lnTo>
                    <a:pt x="65"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1373500" y="3161875"/>
              <a:ext cx="1750" cy="15175"/>
            </a:xfrm>
            <a:custGeom>
              <a:avLst/>
              <a:gdLst/>
              <a:ahLst/>
              <a:cxnLst/>
              <a:rect l="l" t="t" r="r" b="b"/>
              <a:pathLst>
                <a:path w="70" h="607" extrusionOk="0">
                  <a:moveTo>
                    <a:pt x="1" y="1"/>
                  </a:moveTo>
                  <a:lnTo>
                    <a:pt x="1" y="607"/>
                  </a:lnTo>
                  <a:lnTo>
                    <a:pt x="69" y="607"/>
                  </a:lnTo>
                  <a:lnTo>
                    <a:pt x="69" y="1"/>
                  </a:lnTo>
                  <a:close/>
                </a:path>
              </a:pathLst>
            </a:custGeom>
            <a:solidFill>
              <a:srgbClr val="FCF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6" name="Google Shape;176;p2"/>
          <p:cNvGrpSpPr/>
          <p:nvPr/>
        </p:nvGrpSpPr>
        <p:grpSpPr>
          <a:xfrm>
            <a:off x="1877374" y="3335323"/>
            <a:ext cx="227817" cy="1042223"/>
            <a:chOff x="1093750" y="2975250"/>
            <a:chExt cx="48625" cy="222450"/>
          </a:xfrm>
        </p:grpSpPr>
        <p:sp>
          <p:nvSpPr>
            <p:cNvPr id="177" name="Google Shape;177;p2"/>
            <p:cNvSpPr/>
            <p:nvPr/>
          </p:nvSpPr>
          <p:spPr>
            <a:xfrm>
              <a:off x="1098125" y="3024825"/>
              <a:ext cx="40200" cy="172150"/>
            </a:xfrm>
            <a:custGeom>
              <a:avLst/>
              <a:gdLst/>
              <a:ahLst/>
              <a:cxnLst/>
              <a:rect l="l" t="t" r="r" b="b"/>
              <a:pathLst>
                <a:path w="1608" h="6886" extrusionOk="0">
                  <a:moveTo>
                    <a:pt x="567" y="1"/>
                  </a:moveTo>
                  <a:cubicBezTo>
                    <a:pt x="554" y="1"/>
                    <a:pt x="541" y="14"/>
                    <a:pt x="541" y="30"/>
                  </a:cubicBezTo>
                  <a:lnTo>
                    <a:pt x="0" y="6860"/>
                  </a:lnTo>
                  <a:cubicBezTo>
                    <a:pt x="0" y="6873"/>
                    <a:pt x="13" y="6886"/>
                    <a:pt x="26" y="6886"/>
                  </a:cubicBezTo>
                  <a:cubicBezTo>
                    <a:pt x="39" y="6886"/>
                    <a:pt x="55" y="6886"/>
                    <a:pt x="55" y="6873"/>
                  </a:cubicBezTo>
                  <a:lnTo>
                    <a:pt x="593" y="56"/>
                  </a:lnTo>
                  <a:lnTo>
                    <a:pt x="1011" y="56"/>
                  </a:lnTo>
                  <a:lnTo>
                    <a:pt x="1552" y="6873"/>
                  </a:lnTo>
                  <a:cubicBezTo>
                    <a:pt x="1552" y="6886"/>
                    <a:pt x="1552" y="6886"/>
                    <a:pt x="1578" y="6886"/>
                  </a:cubicBezTo>
                  <a:cubicBezTo>
                    <a:pt x="1594" y="6886"/>
                    <a:pt x="1607" y="6873"/>
                    <a:pt x="1594" y="6860"/>
                  </a:cubicBezTo>
                  <a:lnTo>
                    <a:pt x="1053" y="30"/>
                  </a:lnTo>
                  <a:cubicBezTo>
                    <a:pt x="1053" y="14"/>
                    <a:pt x="1053" y="1"/>
                    <a:pt x="104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1097475" y="3024175"/>
              <a:ext cx="41475" cy="173525"/>
            </a:xfrm>
            <a:custGeom>
              <a:avLst/>
              <a:gdLst/>
              <a:ahLst/>
              <a:cxnLst/>
              <a:rect l="l" t="t" r="r" b="b"/>
              <a:pathLst>
                <a:path w="1659" h="6941" extrusionOk="0">
                  <a:moveTo>
                    <a:pt x="593" y="1"/>
                  </a:moveTo>
                  <a:cubicBezTo>
                    <a:pt x="567" y="1"/>
                    <a:pt x="538" y="27"/>
                    <a:pt x="538" y="56"/>
                  </a:cubicBezTo>
                  <a:lnTo>
                    <a:pt x="0" y="6886"/>
                  </a:lnTo>
                  <a:cubicBezTo>
                    <a:pt x="0" y="6899"/>
                    <a:pt x="0" y="6912"/>
                    <a:pt x="13" y="6925"/>
                  </a:cubicBezTo>
                  <a:cubicBezTo>
                    <a:pt x="26" y="6941"/>
                    <a:pt x="26" y="6941"/>
                    <a:pt x="52" y="6941"/>
                  </a:cubicBezTo>
                  <a:cubicBezTo>
                    <a:pt x="81" y="6941"/>
                    <a:pt x="107" y="6925"/>
                    <a:pt x="107" y="6899"/>
                  </a:cubicBezTo>
                  <a:lnTo>
                    <a:pt x="648" y="108"/>
                  </a:lnTo>
                  <a:lnTo>
                    <a:pt x="1011" y="108"/>
                  </a:lnTo>
                  <a:lnTo>
                    <a:pt x="1552" y="6899"/>
                  </a:lnTo>
                  <a:cubicBezTo>
                    <a:pt x="1552" y="6925"/>
                    <a:pt x="1565" y="6941"/>
                    <a:pt x="1604" y="6941"/>
                  </a:cubicBezTo>
                  <a:cubicBezTo>
                    <a:pt x="1620" y="6941"/>
                    <a:pt x="1633" y="6941"/>
                    <a:pt x="1646" y="6925"/>
                  </a:cubicBezTo>
                  <a:cubicBezTo>
                    <a:pt x="1646" y="6912"/>
                    <a:pt x="1659" y="6899"/>
                    <a:pt x="1646" y="6886"/>
                  </a:cubicBezTo>
                  <a:lnTo>
                    <a:pt x="1105" y="56"/>
                  </a:lnTo>
                  <a:cubicBezTo>
                    <a:pt x="1105" y="27"/>
                    <a:pt x="1092" y="1"/>
                    <a:pt x="1066"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1107600" y="3024825"/>
              <a:ext cx="20900" cy="52025"/>
            </a:xfrm>
            <a:custGeom>
              <a:avLst/>
              <a:gdLst/>
              <a:ahLst/>
              <a:cxnLst/>
              <a:rect l="l" t="t" r="r" b="b"/>
              <a:pathLst>
                <a:path w="836" h="2081" extrusionOk="0">
                  <a:moveTo>
                    <a:pt x="418" y="487"/>
                  </a:moveTo>
                  <a:lnTo>
                    <a:pt x="700" y="960"/>
                  </a:lnTo>
                  <a:lnTo>
                    <a:pt x="418" y="1391"/>
                  </a:lnTo>
                  <a:lnTo>
                    <a:pt x="146" y="960"/>
                  </a:lnTo>
                  <a:lnTo>
                    <a:pt x="418" y="487"/>
                  </a:lnTo>
                  <a:close/>
                  <a:moveTo>
                    <a:pt x="418" y="1488"/>
                  </a:moveTo>
                  <a:lnTo>
                    <a:pt x="768" y="2026"/>
                  </a:lnTo>
                  <a:lnTo>
                    <a:pt x="81" y="2026"/>
                  </a:lnTo>
                  <a:lnTo>
                    <a:pt x="418" y="1488"/>
                  </a:lnTo>
                  <a:close/>
                  <a:moveTo>
                    <a:pt x="175" y="1"/>
                  </a:moveTo>
                  <a:cubicBezTo>
                    <a:pt x="162" y="14"/>
                    <a:pt x="162" y="30"/>
                    <a:pt x="162" y="43"/>
                  </a:cubicBezTo>
                  <a:lnTo>
                    <a:pt x="389" y="435"/>
                  </a:lnTo>
                  <a:lnTo>
                    <a:pt x="94" y="947"/>
                  </a:lnTo>
                  <a:cubicBezTo>
                    <a:pt x="81" y="947"/>
                    <a:pt x="81" y="960"/>
                    <a:pt x="94" y="973"/>
                  </a:cubicBezTo>
                  <a:lnTo>
                    <a:pt x="389" y="1433"/>
                  </a:lnTo>
                  <a:lnTo>
                    <a:pt x="0" y="2039"/>
                  </a:lnTo>
                  <a:lnTo>
                    <a:pt x="0" y="2068"/>
                  </a:lnTo>
                  <a:cubicBezTo>
                    <a:pt x="13" y="2081"/>
                    <a:pt x="13" y="2081"/>
                    <a:pt x="26" y="2081"/>
                  </a:cubicBezTo>
                  <a:lnTo>
                    <a:pt x="810" y="2081"/>
                  </a:lnTo>
                  <a:cubicBezTo>
                    <a:pt x="823" y="2081"/>
                    <a:pt x="836" y="2081"/>
                    <a:pt x="836" y="2068"/>
                  </a:cubicBezTo>
                  <a:lnTo>
                    <a:pt x="836" y="2039"/>
                  </a:lnTo>
                  <a:lnTo>
                    <a:pt x="457" y="1433"/>
                  </a:lnTo>
                  <a:lnTo>
                    <a:pt x="755" y="973"/>
                  </a:lnTo>
                  <a:lnTo>
                    <a:pt x="755" y="947"/>
                  </a:lnTo>
                  <a:lnTo>
                    <a:pt x="457" y="435"/>
                  </a:lnTo>
                  <a:lnTo>
                    <a:pt x="674" y="43"/>
                  </a:lnTo>
                  <a:cubicBezTo>
                    <a:pt x="687" y="30"/>
                    <a:pt x="674" y="14"/>
                    <a:pt x="674" y="1"/>
                  </a:cubicBezTo>
                  <a:cubicBezTo>
                    <a:pt x="661" y="1"/>
                    <a:pt x="632" y="1"/>
                    <a:pt x="632" y="14"/>
                  </a:cubicBezTo>
                  <a:lnTo>
                    <a:pt x="418" y="380"/>
                  </a:lnTo>
                  <a:lnTo>
                    <a:pt x="214" y="14"/>
                  </a:lnTo>
                  <a:cubicBezTo>
                    <a:pt x="201" y="1"/>
                    <a:pt x="188" y="1"/>
                    <a:pt x="175"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1106850" y="3024150"/>
              <a:ext cx="22625" cy="53350"/>
            </a:xfrm>
            <a:custGeom>
              <a:avLst/>
              <a:gdLst/>
              <a:ahLst/>
              <a:cxnLst/>
              <a:rect l="l" t="t" r="r" b="b"/>
              <a:pathLst>
                <a:path w="905" h="2134" extrusionOk="0">
                  <a:moveTo>
                    <a:pt x="448" y="569"/>
                  </a:moveTo>
                  <a:lnTo>
                    <a:pt x="691" y="987"/>
                  </a:lnTo>
                  <a:lnTo>
                    <a:pt x="448" y="1366"/>
                  </a:lnTo>
                  <a:lnTo>
                    <a:pt x="205" y="987"/>
                  </a:lnTo>
                  <a:lnTo>
                    <a:pt x="448" y="569"/>
                  </a:lnTo>
                  <a:close/>
                  <a:moveTo>
                    <a:pt x="448" y="1567"/>
                  </a:moveTo>
                  <a:lnTo>
                    <a:pt x="743" y="2027"/>
                  </a:lnTo>
                  <a:lnTo>
                    <a:pt x="150" y="2027"/>
                  </a:lnTo>
                  <a:lnTo>
                    <a:pt x="448" y="1567"/>
                  </a:lnTo>
                  <a:close/>
                  <a:moveTo>
                    <a:pt x="683" y="1"/>
                  </a:moveTo>
                  <a:cubicBezTo>
                    <a:pt x="663" y="1"/>
                    <a:pt x="644" y="12"/>
                    <a:pt x="636" y="28"/>
                  </a:cubicBezTo>
                  <a:lnTo>
                    <a:pt x="448" y="352"/>
                  </a:lnTo>
                  <a:lnTo>
                    <a:pt x="257" y="28"/>
                  </a:lnTo>
                  <a:cubicBezTo>
                    <a:pt x="249" y="13"/>
                    <a:pt x="237" y="6"/>
                    <a:pt x="223" y="6"/>
                  </a:cubicBezTo>
                  <a:cubicBezTo>
                    <a:pt x="214" y="6"/>
                    <a:pt x="203" y="10"/>
                    <a:pt x="192" y="15"/>
                  </a:cubicBezTo>
                  <a:cubicBezTo>
                    <a:pt x="176" y="15"/>
                    <a:pt x="163" y="28"/>
                    <a:pt x="163" y="41"/>
                  </a:cubicBezTo>
                  <a:lnTo>
                    <a:pt x="163" y="83"/>
                  </a:lnTo>
                  <a:lnTo>
                    <a:pt x="393" y="462"/>
                  </a:lnTo>
                  <a:lnTo>
                    <a:pt x="95" y="961"/>
                  </a:lnTo>
                  <a:cubicBezTo>
                    <a:pt x="82" y="974"/>
                    <a:pt x="82" y="987"/>
                    <a:pt x="95" y="1013"/>
                  </a:cubicBezTo>
                  <a:lnTo>
                    <a:pt x="380" y="1460"/>
                  </a:lnTo>
                  <a:lnTo>
                    <a:pt x="14" y="2053"/>
                  </a:lnTo>
                  <a:cubicBezTo>
                    <a:pt x="1" y="2066"/>
                    <a:pt x="1" y="2095"/>
                    <a:pt x="1" y="2108"/>
                  </a:cubicBezTo>
                  <a:cubicBezTo>
                    <a:pt x="14" y="2134"/>
                    <a:pt x="43" y="2134"/>
                    <a:pt x="56" y="2134"/>
                  </a:cubicBezTo>
                  <a:lnTo>
                    <a:pt x="840" y="2134"/>
                  </a:lnTo>
                  <a:cubicBezTo>
                    <a:pt x="866" y="2134"/>
                    <a:pt x="879" y="2134"/>
                    <a:pt x="892" y="2108"/>
                  </a:cubicBezTo>
                  <a:cubicBezTo>
                    <a:pt x="905" y="2095"/>
                    <a:pt x="905" y="2066"/>
                    <a:pt x="892" y="2053"/>
                  </a:cubicBezTo>
                  <a:lnTo>
                    <a:pt x="516" y="1460"/>
                  </a:lnTo>
                  <a:lnTo>
                    <a:pt x="798" y="1013"/>
                  </a:lnTo>
                  <a:cubicBezTo>
                    <a:pt x="811" y="987"/>
                    <a:pt x="811" y="974"/>
                    <a:pt x="798" y="961"/>
                  </a:cubicBezTo>
                  <a:lnTo>
                    <a:pt x="516" y="462"/>
                  </a:lnTo>
                  <a:lnTo>
                    <a:pt x="730" y="83"/>
                  </a:lnTo>
                  <a:cubicBezTo>
                    <a:pt x="730" y="70"/>
                    <a:pt x="743" y="57"/>
                    <a:pt x="730" y="41"/>
                  </a:cubicBezTo>
                  <a:cubicBezTo>
                    <a:pt x="730" y="28"/>
                    <a:pt x="717" y="15"/>
                    <a:pt x="717" y="15"/>
                  </a:cubicBezTo>
                  <a:cubicBezTo>
                    <a:pt x="707" y="5"/>
                    <a:pt x="695" y="1"/>
                    <a:pt x="683"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1104500" y="3075550"/>
              <a:ext cx="24325" cy="38725"/>
            </a:xfrm>
            <a:custGeom>
              <a:avLst/>
              <a:gdLst/>
              <a:ahLst/>
              <a:cxnLst/>
              <a:rect l="l" t="t" r="r" b="b"/>
              <a:pathLst>
                <a:path w="973" h="1549" extrusionOk="0">
                  <a:moveTo>
                    <a:pt x="928" y="0"/>
                  </a:moveTo>
                  <a:cubicBezTo>
                    <a:pt x="922" y="0"/>
                    <a:pt x="918" y="3"/>
                    <a:pt x="918" y="10"/>
                  </a:cubicBezTo>
                  <a:lnTo>
                    <a:pt x="14" y="1510"/>
                  </a:lnTo>
                  <a:cubicBezTo>
                    <a:pt x="1" y="1523"/>
                    <a:pt x="1" y="1536"/>
                    <a:pt x="14" y="1549"/>
                  </a:cubicBezTo>
                  <a:lnTo>
                    <a:pt x="27" y="1549"/>
                  </a:lnTo>
                  <a:cubicBezTo>
                    <a:pt x="43" y="1549"/>
                    <a:pt x="56" y="1549"/>
                    <a:pt x="56" y="1536"/>
                  </a:cubicBezTo>
                  <a:lnTo>
                    <a:pt x="960" y="39"/>
                  </a:lnTo>
                  <a:cubicBezTo>
                    <a:pt x="973" y="26"/>
                    <a:pt x="960" y="10"/>
                    <a:pt x="947" y="10"/>
                  </a:cubicBezTo>
                  <a:cubicBezTo>
                    <a:pt x="941" y="3"/>
                    <a:pt x="933" y="0"/>
                    <a:pt x="928"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1103875" y="3074925"/>
              <a:ext cx="25600" cy="40075"/>
            </a:xfrm>
            <a:custGeom>
              <a:avLst/>
              <a:gdLst/>
              <a:ahLst/>
              <a:cxnLst/>
              <a:rect l="l" t="t" r="r" b="b"/>
              <a:pathLst>
                <a:path w="1024" h="1603" extrusionOk="0">
                  <a:moveTo>
                    <a:pt x="958" y="0"/>
                  </a:moveTo>
                  <a:cubicBezTo>
                    <a:pt x="942" y="0"/>
                    <a:pt x="925" y="7"/>
                    <a:pt x="917" y="22"/>
                  </a:cubicBezTo>
                  <a:lnTo>
                    <a:pt x="13" y="1522"/>
                  </a:lnTo>
                  <a:cubicBezTo>
                    <a:pt x="0" y="1548"/>
                    <a:pt x="0" y="1574"/>
                    <a:pt x="26" y="1590"/>
                  </a:cubicBezTo>
                  <a:cubicBezTo>
                    <a:pt x="39" y="1603"/>
                    <a:pt x="52" y="1603"/>
                    <a:pt x="52" y="1603"/>
                  </a:cubicBezTo>
                  <a:cubicBezTo>
                    <a:pt x="81" y="1603"/>
                    <a:pt x="94" y="1590"/>
                    <a:pt x="107" y="1574"/>
                  </a:cubicBezTo>
                  <a:lnTo>
                    <a:pt x="1011" y="77"/>
                  </a:lnTo>
                  <a:cubicBezTo>
                    <a:pt x="1024" y="51"/>
                    <a:pt x="1011" y="22"/>
                    <a:pt x="985" y="9"/>
                  </a:cubicBezTo>
                  <a:cubicBezTo>
                    <a:pt x="980" y="4"/>
                    <a:pt x="969" y="0"/>
                    <a:pt x="958"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1101100" y="3075550"/>
              <a:ext cx="34125" cy="82625"/>
            </a:xfrm>
            <a:custGeom>
              <a:avLst/>
              <a:gdLst/>
              <a:ahLst/>
              <a:cxnLst/>
              <a:rect l="l" t="t" r="r" b="b"/>
              <a:pathLst>
                <a:path w="1365" h="3305" extrusionOk="0">
                  <a:moveTo>
                    <a:pt x="1135" y="1549"/>
                  </a:moveTo>
                  <a:lnTo>
                    <a:pt x="678" y="2252"/>
                  </a:lnTo>
                  <a:lnTo>
                    <a:pt x="218" y="1549"/>
                  </a:lnTo>
                  <a:close/>
                  <a:moveTo>
                    <a:pt x="678" y="2346"/>
                  </a:moveTo>
                  <a:lnTo>
                    <a:pt x="1284" y="3250"/>
                  </a:lnTo>
                  <a:lnTo>
                    <a:pt x="82" y="3250"/>
                  </a:lnTo>
                  <a:lnTo>
                    <a:pt x="678" y="2346"/>
                  </a:lnTo>
                  <a:close/>
                  <a:moveTo>
                    <a:pt x="292" y="0"/>
                  </a:moveTo>
                  <a:cubicBezTo>
                    <a:pt x="286" y="0"/>
                    <a:pt x="280" y="3"/>
                    <a:pt x="273" y="10"/>
                  </a:cubicBezTo>
                  <a:cubicBezTo>
                    <a:pt x="260" y="10"/>
                    <a:pt x="260" y="26"/>
                    <a:pt x="260" y="39"/>
                  </a:cubicBezTo>
                  <a:lnTo>
                    <a:pt x="1151" y="1497"/>
                  </a:lnTo>
                  <a:lnTo>
                    <a:pt x="163" y="1497"/>
                  </a:lnTo>
                  <a:cubicBezTo>
                    <a:pt x="163" y="1497"/>
                    <a:pt x="150" y="1497"/>
                    <a:pt x="150" y="1510"/>
                  </a:cubicBezTo>
                  <a:cubicBezTo>
                    <a:pt x="137" y="1523"/>
                    <a:pt x="137" y="1523"/>
                    <a:pt x="150" y="1536"/>
                  </a:cubicBezTo>
                  <a:lnTo>
                    <a:pt x="649" y="2294"/>
                  </a:lnTo>
                  <a:lnTo>
                    <a:pt x="1" y="3266"/>
                  </a:lnTo>
                  <a:lnTo>
                    <a:pt x="1" y="3292"/>
                  </a:lnTo>
                  <a:cubicBezTo>
                    <a:pt x="17" y="3305"/>
                    <a:pt x="17" y="3305"/>
                    <a:pt x="30" y="3305"/>
                  </a:cubicBezTo>
                  <a:lnTo>
                    <a:pt x="1326" y="3305"/>
                  </a:lnTo>
                  <a:cubicBezTo>
                    <a:pt x="1339" y="3305"/>
                    <a:pt x="1352" y="3305"/>
                    <a:pt x="1352" y="3292"/>
                  </a:cubicBezTo>
                  <a:cubicBezTo>
                    <a:pt x="1365" y="3292"/>
                    <a:pt x="1352" y="3279"/>
                    <a:pt x="1352" y="3266"/>
                  </a:cubicBezTo>
                  <a:lnTo>
                    <a:pt x="717" y="2294"/>
                  </a:lnTo>
                  <a:lnTo>
                    <a:pt x="1216" y="1536"/>
                  </a:lnTo>
                  <a:lnTo>
                    <a:pt x="1216" y="1523"/>
                  </a:lnTo>
                  <a:lnTo>
                    <a:pt x="1216" y="1510"/>
                  </a:lnTo>
                  <a:lnTo>
                    <a:pt x="312" y="10"/>
                  </a:lnTo>
                  <a:cubicBezTo>
                    <a:pt x="305" y="3"/>
                    <a:pt x="299" y="0"/>
                    <a:pt x="292"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1100450" y="3074925"/>
              <a:ext cx="35525" cy="83900"/>
            </a:xfrm>
            <a:custGeom>
              <a:avLst/>
              <a:gdLst/>
              <a:ahLst/>
              <a:cxnLst/>
              <a:rect l="l" t="t" r="r" b="b"/>
              <a:pathLst>
                <a:path w="1421" h="3356" extrusionOk="0">
                  <a:moveTo>
                    <a:pt x="1122" y="1603"/>
                  </a:moveTo>
                  <a:lnTo>
                    <a:pt x="704" y="2222"/>
                  </a:lnTo>
                  <a:lnTo>
                    <a:pt x="299" y="1603"/>
                  </a:lnTo>
                  <a:close/>
                  <a:moveTo>
                    <a:pt x="704" y="2426"/>
                  </a:moveTo>
                  <a:lnTo>
                    <a:pt x="1258" y="3249"/>
                  </a:lnTo>
                  <a:lnTo>
                    <a:pt x="150" y="3249"/>
                  </a:lnTo>
                  <a:lnTo>
                    <a:pt x="704" y="2426"/>
                  </a:lnTo>
                  <a:close/>
                  <a:moveTo>
                    <a:pt x="317" y="0"/>
                  </a:moveTo>
                  <a:cubicBezTo>
                    <a:pt x="308" y="0"/>
                    <a:pt x="297" y="4"/>
                    <a:pt x="286" y="9"/>
                  </a:cubicBezTo>
                  <a:cubicBezTo>
                    <a:pt x="257" y="22"/>
                    <a:pt x="244" y="51"/>
                    <a:pt x="270" y="77"/>
                  </a:cubicBezTo>
                  <a:lnTo>
                    <a:pt x="1122" y="1493"/>
                  </a:lnTo>
                  <a:lnTo>
                    <a:pt x="189" y="1493"/>
                  </a:lnTo>
                  <a:cubicBezTo>
                    <a:pt x="176" y="1493"/>
                    <a:pt x="150" y="1509"/>
                    <a:pt x="150" y="1522"/>
                  </a:cubicBezTo>
                  <a:cubicBezTo>
                    <a:pt x="137" y="1535"/>
                    <a:pt x="137" y="1561"/>
                    <a:pt x="150" y="1574"/>
                  </a:cubicBezTo>
                  <a:lnTo>
                    <a:pt x="636" y="2319"/>
                  </a:lnTo>
                  <a:lnTo>
                    <a:pt x="14" y="3275"/>
                  </a:lnTo>
                  <a:cubicBezTo>
                    <a:pt x="1" y="3291"/>
                    <a:pt x="1" y="3317"/>
                    <a:pt x="1" y="3330"/>
                  </a:cubicBezTo>
                  <a:cubicBezTo>
                    <a:pt x="14" y="3343"/>
                    <a:pt x="27" y="3356"/>
                    <a:pt x="56" y="3356"/>
                  </a:cubicBezTo>
                  <a:lnTo>
                    <a:pt x="1352" y="3356"/>
                  </a:lnTo>
                  <a:cubicBezTo>
                    <a:pt x="1378" y="3356"/>
                    <a:pt x="1391" y="3343"/>
                    <a:pt x="1404" y="3330"/>
                  </a:cubicBezTo>
                  <a:cubicBezTo>
                    <a:pt x="1420" y="3317"/>
                    <a:pt x="1420" y="3291"/>
                    <a:pt x="1404" y="3275"/>
                  </a:cubicBezTo>
                  <a:lnTo>
                    <a:pt x="772" y="2319"/>
                  </a:lnTo>
                  <a:lnTo>
                    <a:pt x="1271" y="1574"/>
                  </a:lnTo>
                  <a:lnTo>
                    <a:pt x="1271" y="1535"/>
                  </a:lnTo>
                  <a:lnTo>
                    <a:pt x="1271" y="1522"/>
                  </a:lnTo>
                  <a:lnTo>
                    <a:pt x="351" y="22"/>
                  </a:lnTo>
                  <a:cubicBezTo>
                    <a:pt x="343" y="7"/>
                    <a:pt x="331" y="0"/>
                    <a:pt x="317"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1101100" y="3156875"/>
              <a:ext cx="36900" cy="35725"/>
            </a:xfrm>
            <a:custGeom>
              <a:avLst/>
              <a:gdLst/>
              <a:ahLst/>
              <a:cxnLst/>
              <a:rect l="l" t="t" r="r" b="b"/>
              <a:pathLst>
                <a:path w="1476" h="1429" extrusionOk="0">
                  <a:moveTo>
                    <a:pt x="30" y="1"/>
                  </a:moveTo>
                  <a:cubicBezTo>
                    <a:pt x="24" y="1"/>
                    <a:pt x="17" y="5"/>
                    <a:pt x="17" y="13"/>
                  </a:cubicBezTo>
                  <a:cubicBezTo>
                    <a:pt x="1" y="26"/>
                    <a:pt x="1" y="39"/>
                    <a:pt x="17" y="52"/>
                  </a:cubicBezTo>
                  <a:lnTo>
                    <a:pt x="1420" y="1416"/>
                  </a:lnTo>
                  <a:cubicBezTo>
                    <a:pt x="1420" y="1429"/>
                    <a:pt x="1433" y="1429"/>
                    <a:pt x="1433" y="1429"/>
                  </a:cubicBezTo>
                  <a:cubicBezTo>
                    <a:pt x="1446" y="1429"/>
                    <a:pt x="1446" y="1429"/>
                    <a:pt x="1459" y="1416"/>
                  </a:cubicBezTo>
                  <a:cubicBezTo>
                    <a:pt x="1475" y="1416"/>
                    <a:pt x="1475" y="1390"/>
                    <a:pt x="1459" y="1390"/>
                  </a:cubicBezTo>
                  <a:lnTo>
                    <a:pt x="43" y="13"/>
                  </a:lnTo>
                  <a:cubicBezTo>
                    <a:pt x="43" y="5"/>
                    <a:pt x="37" y="1"/>
                    <a:pt x="3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1098425" y="3156875"/>
              <a:ext cx="36800" cy="35725"/>
            </a:xfrm>
            <a:custGeom>
              <a:avLst/>
              <a:gdLst/>
              <a:ahLst/>
              <a:cxnLst/>
              <a:rect l="l" t="t" r="r" b="b"/>
              <a:pathLst>
                <a:path w="1472" h="1429" extrusionOk="0">
                  <a:moveTo>
                    <a:pt x="1440" y="1"/>
                  </a:moveTo>
                  <a:cubicBezTo>
                    <a:pt x="1433" y="1"/>
                    <a:pt x="1427" y="5"/>
                    <a:pt x="1420" y="13"/>
                  </a:cubicBezTo>
                  <a:lnTo>
                    <a:pt x="14" y="1390"/>
                  </a:lnTo>
                  <a:cubicBezTo>
                    <a:pt x="1" y="1390"/>
                    <a:pt x="1" y="1416"/>
                    <a:pt x="1" y="1416"/>
                  </a:cubicBezTo>
                  <a:cubicBezTo>
                    <a:pt x="14" y="1429"/>
                    <a:pt x="14" y="1429"/>
                    <a:pt x="27" y="1429"/>
                  </a:cubicBezTo>
                  <a:cubicBezTo>
                    <a:pt x="27" y="1429"/>
                    <a:pt x="43" y="1429"/>
                    <a:pt x="43" y="1416"/>
                  </a:cubicBezTo>
                  <a:lnTo>
                    <a:pt x="1459" y="52"/>
                  </a:lnTo>
                  <a:cubicBezTo>
                    <a:pt x="1472" y="39"/>
                    <a:pt x="1472" y="26"/>
                    <a:pt x="1459" y="13"/>
                  </a:cubicBezTo>
                  <a:cubicBezTo>
                    <a:pt x="1452" y="5"/>
                    <a:pt x="1446" y="1"/>
                    <a:pt x="144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1104500" y="3046775"/>
              <a:ext cx="27000" cy="3100"/>
            </a:xfrm>
            <a:custGeom>
              <a:avLst/>
              <a:gdLst/>
              <a:ahLst/>
              <a:cxnLst/>
              <a:rect l="l" t="t" r="r" b="b"/>
              <a:pathLst>
                <a:path w="1080" h="124" extrusionOk="0">
                  <a:moveTo>
                    <a:pt x="56" y="1"/>
                  </a:moveTo>
                  <a:cubicBezTo>
                    <a:pt x="27" y="1"/>
                    <a:pt x="1" y="27"/>
                    <a:pt x="1" y="56"/>
                  </a:cubicBezTo>
                  <a:lnTo>
                    <a:pt x="1" y="69"/>
                  </a:lnTo>
                  <a:cubicBezTo>
                    <a:pt x="1" y="95"/>
                    <a:pt x="27" y="124"/>
                    <a:pt x="56" y="124"/>
                  </a:cubicBezTo>
                  <a:lnTo>
                    <a:pt x="1028" y="124"/>
                  </a:lnTo>
                  <a:cubicBezTo>
                    <a:pt x="1067" y="124"/>
                    <a:pt x="1080" y="95"/>
                    <a:pt x="1080" y="69"/>
                  </a:cubicBezTo>
                  <a:lnTo>
                    <a:pt x="1080" y="56"/>
                  </a:lnTo>
                  <a:cubicBezTo>
                    <a:pt x="1080" y="27"/>
                    <a:pt x="1067" y="1"/>
                    <a:pt x="1028"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1103875" y="3046125"/>
              <a:ext cx="28375" cy="4400"/>
            </a:xfrm>
            <a:custGeom>
              <a:avLst/>
              <a:gdLst/>
              <a:ahLst/>
              <a:cxnLst/>
              <a:rect l="l" t="t" r="r" b="b"/>
              <a:pathLst>
                <a:path w="1135" h="176" extrusionOk="0">
                  <a:moveTo>
                    <a:pt x="1053" y="53"/>
                  </a:moveTo>
                  <a:cubicBezTo>
                    <a:pt x="1066" y="53"/>
                    <a:pt x="1079" y="69"/>
                    <a:pt x="1079" y="82"/>
                  </a:cubicBezTo>
                  <a:lnTo>
                    <a:pt x="1079" y="95"/>
                  </a:lnTo>
                  <a:cubicBezTo>
                    <a:pt x="1079" y="108"/>
                    <a:pt x="1066" y="121"/>
                    <a:pt x="1053" y="121"/>
                  </a:cubicBezTo>
                  <a:lnTo>
                    <a:pt x="81" y="121"/>
                  </a:lnTo>
                  <a:cubicBezTo>
                    <a:pt x="68" y="121"/>
                    <a:pt x="52" y="108"/>
                    <a:pt x="52" y="95"/>
                  </a:cubicBezTo>
                  <a:lnTo>
                    <a:pt x="52" y="82"/>
                  </a:lnTo>
                  <a:cubicBezTo>
                    <a:pt x="52" y="69"/>
                    <a:pt x="68" y="53"/>
                    <a:pt x="81" y="53"/>
                  </a:cubicBezTo>
                  <a:close/>
                  <a:moveTo>
                    <a:pt x="81" y="1"/>
                  </a:moveTo>
                  <a:cubicBezTo>
                    <a:pt x="39" y="1"/>
                    <a:pt x="0" y="40"/>
                    <a:pt x="0" y="82"/>
                  </a:cubicBezTo>
                  <a:lnTo>
                    <a:pt x="0" y="95"/>
                  </a:lnTo>
                  <a:cubicBezTo>
                    <a:pt x="0" y="134"/>
                    <a:pt x="39" y="176"/>
                    <a:pt x="81" y="176"/>
                  </a:cubicBezTo>
                  <a:lnTo>
                    <a:pt x="1053" y="176"/>
                  </a:lnTo>
                  <a:cubicBezTo>
                    <a:pt x="1105" y="176"/>
                    <a:pt x="1134" y="134"/>
                    <a:pt x="1134" y="95"/>
                  </a:cubicBezTo>
                  <a:lnTo>
                    <a:pt x="1134" y="82"/>
                  </a:lnTo>
                  <a:cubicBezTo>
                    <a:pt x="1134" y="40"/>
                    <a:pt x="1105" y="1"/>
                    <a:pt x="1053"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1117300" y="3024825"/>
              <a:ext cx="1400" cy="172150"/>
            </a:xfrm>
            <a:custGeom>
              <a:avLst/>
              <a:gdLst/>
              <a:ahLst/>
              <a:cxnLst/>
              <a:rect l="l" t="t" r="r" b="b"/>
              <a:pathLst>
                <a:path w="56" h="6886" extrusionOk="0">
                  <a:moveTo>
                    <a:pt x="30" y="1"/>
                  </a:moveTo>
                  <a:cubicBezTo>
                    <a:pt x="17" y="1"/>
                    <a:pt x="1" y="14"/>
                    <a:pt x="1" y="30"/>
                  </a:cubicBezTo>
                  <a:lnTo>
                    <a:pt x="1" y="6860"/>
                  </a:lnTo>
                  <a:cubicBezTo>
                    <a:pt x="1" y="6873"/>
                    <a:pt x="17" y="6886"/>
                    <a:pt x="30" y="6886"/>
                  </a:cubicBezTo>
                  <a:cubicBezTo>
                    <a:pt x="43" y="6886"/>
                    <a:pt x="56" y="6873"/>
                    <a:pt x="56" y="6860"/>
                  </a:cubicBezTo>
                  <a:lnTo>
                    <a:pt x="56" y="30"/>
                  </a:lnTo>
                  <a:cubicBezTo>
                    <a:pt x="56" y="14"/>
                    <a:pt x="43" y="1"/>
                    <a:pt x="3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1116650" y="3024175"/>
              <a:ext cx="2700" cy="173525"/>
            </a:xfrm>
            <a:custGeom>
              <a:avLst/>
              <a:gdLst/>
              <a:ahLst/>
              <a:cxnLst/>
              <a:rect l="l" t="t" r="r" b="b"/>
              <a:pathLst>
                <a:path w="108" h="6941" extrusionOk="0">
                  <a:moveTo>
                    <a:pt x="56" y="1"/>
                  </a:moveTo>
                  <a:cubicBezTo>
                    <a:pt x="27" y="1"/>
                    <a:pt x="1" y="27"/>
                    <a:pt x="1" y="56"/>
                  </a:cubicBezTo>
                  <a:lnTo>
                    <a:pt x="1" y="6886"/>
                  </a:lnTo>
                  <a:cubicBezTo>
                    <a:pt x="1" y="6925"/>
                    <a:pt x="27" y="6941"/>
                    <a:pt x="56" y="6941"/>
                  </a:cubicBezTo>
                  <a:cubicBezTo>
                    <a:pt x="82" y="6941"/>
                    <a:pt x="108" y="6925"/>
                    <a:pt x="108" y="6886"/>
                  </a:cubicBezTo>
                  <a:lnTo>
                    <a:pt x="108" y="56"/>
                  </a:lnTo>
                  <a:cubicBezTo>
                    <a:pt x="108" y="27"/>
                    <a:pt x="82" y="1"/>
                    <a:pt x="56"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1115700" y="2996800"/>
              <a:ext cx="5025" cy="5125"/>
            </a:xfrm>
            <a:custGeom>
              <a:avLst/>
              <a:gdLst/>
              <a:ahLst/>
              <a:cxnLst/>
              <a:rect l="l" t="t" r="r" b="b"/>
              <a:pathLst>
                <a:path w="201" h="205" extrusionOk="0">
                  <a:moveTo>
                    <a:pt x="94" y="1"/>
                  </a:moveTo>
                  <a:cubicBezTo>
                    <a:pt x="39" y="1"/>
                    <a:pt x="0" y="56"/>
                    <a:pt x="0" y="111"/>
                  </a:cubicBezTo>
                  <a:cubicBezTo>
                    <a:pt x="0" y="163"/>
                    <a:pt x="39" y="205"/>
                    <a:pt x="94" y="205"/>
                  </a:cubicBezTo>
                  <a:cubicBezTo>
                    <a:pt x="146" y="205"/>
                    <a:pt x="201" y="163"/>
                    <a:pt x="201" y="111"/>
                  </a:cubicBezTo>
                  <a:cubicBezTo>
                    <a:pt x="201" y="56"/>
                    <a:pt x="146" y="1"/>
                    <a:pt x="94"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1114950" y="2996150"/>
              <a:ext cx="6425" cy="6425"/>
            </a:xfrm>
            <a:custGeom>
              <a:avLst/>
              <a:gdLst/>
              <a:ahLst/>
              <a:cxnLst/>
              <a:rect l="l" t="t" r="r" b="b"/>
              <a:pathLst>
                <a:path w="257" h="257" extrusionOk="0">
                  <a:moveTo>
                    <a:pt x="124" y="56"/>
                  </a:moveTo>
                  <a:cubicBezTo>
                    <a:pt x="163" y="56"/>
                    <a:pt x="205" y="95"/>
                    <a:pt x="205" y="137"/>
                  </a:cubicBezTo>
                  <a:cubicBezTo>
                    <a:pt x="205" y="176"/>
                    <a:pt x="163" y="205"/>
                    <a:pt x="124" y="205"/>
                  </a:cubicBezTo>
                  <a:cubicBezTo>
                    <a:pt x="82" y="205"/>
                    <a:pt x="56" y="176"/>
                    <a:pt x="56" y="137"/>
                  </a:cubicBezTo>
                  <a:cubicBezTo>
                    <a:pt x="56" y="95"/>
                    <a:pt x="82" y="56"/>
                    <a:pt x="124" y="56"/>
                  </a:cubicBezTo>
                  <a:close/>
                  <a:moveTo>
                    <a:pt x="124" y="1"/>
                  </a:moveTo>
                  <a:cubicBezTo>
                    <a:pt x="56" y="1"/>
                    <a:pt x="1" y="56"/>
                    <a:pt x="1" y="137"/>
                  </a:cubicBezTo>
                  <a:cubicBezTo>
                    <a:pt x="1" y="205"/>
                    <a:pt x="56" y="257"/>
                    <a:pt x="124" y="257"/>
                  </a:cubicBezTo>
                  <a:cubicBezTo>
                    <a:pt x="192" y="257"/>
                    <a:pt x="257" y="205"/>
                    <a:pt x="257" y="137"/>
                  </a:cubicBezTo>
                  <a:cubicBezTo>
                    <a:pt x="257" y="56"/>
                    <a:pt x="192" y="1"/>
                    <a:pt x="124"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1114000" y="2975925"/>
              <a:ext cx="7050" cy="17250"/>
            </a:xfrm>
            <a:custGeom>
              <a:avLst/>
              <a:gdLst/>
              <a:ahLst/>
              <a:cxnLst/>
              <a:rect l="l" t="t" r="r" b="b"/>
              <a:pathLst>
                <a:path w="282" h="690" extrusionOk="0">
                  <a:moveTo>
                    <a:pt x="240" y="0"/>
                  </a:moveTo>
                  <a:cubicBezTo>
                    <a:pt x="192" y="0"/>
                    <a:pt x="109" y="101"/>
                    <a:pt x="68" y="217"/>
                  </a:cubicBezTo>
                  <a:cubicBezTo>
                    <a:pt x="0" y="366"/>
                    <a:pt x="162" y="690"/>
                    <a:pt x="162" y="690"/>
                  </a:cubicBezTo>
                  <a:cubicBezTo>
                    <a:pt x="162" y="690"/>
                    <a:pt x="282" y="107"/>
                    <a:pt x="269" y="26"/>
                  </a:cubicBezTo>
                  <a:cubicBezTo>
                    <a:pt x="263" y="8"/>
                    <a:pt x="253" y="0"/>
                    <a:pt x="240"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1113250" y="2975250"/>
              <a:ext cx="8550" cy="19950"/>
            </a:xfrm>
            <a:custGeom>
              <a:avLst/>
              <a:gdLst/>
              <a:ahLst/>
              <a:cxnLst/>
              <a:rect l="l" t="t" r="r" b="b"/>
              <a:pathLst>
                <a:path w="342" h="798" extrusionOk="0">
                  <a:moveTo>
                    <a:pt x="273" y="53"/>
                  </a:moveTo>
                  <a:lnTo>
                    <a:pt x="273" y="69"/>
                  </a:lnTo>
                  <a:cubicBezTo>
                    <a:pt x="286" y="108"/>
                    <a:pt x="231" y="406"/>
                    <a:pt x="179" y="636"/>
                  </a:cubicBezTo>
                  <a:cubicBezTo>
                    <a:pt x="137" y="513"/>
                    <a:pt x="82" y="338"/>
                    <a:pt x="111" y="257"/>
                  </a:cubicBezTo>
                  <a:cubicBezTo>
                    <a:pt x="163" y="134"/>
                    <a:pt x="244" y="53"/>
                    <a:pt x="273" y="53"/>
                  </a:cubicBezTo>
                  <a:close/>
                  <a:moveTo>
                    <a:pt x="273" y="1"/>
                  </a:moveTo>
                  <a:cubicBezTo>
                    <a:pt x="205" y="1"/>
                    <a:pt x="111" y="121"/>
                    <a:pt x="69" y="231"/>
                  </a:cubicBezTo>
                  <a:cubicBezTo>
                    <a:pt x="1" y="393"/>
                    <a:pt x="163" y="717"/>
                    <a:pt x="163" y="730"/>
                  </a:cubicBezTo>
                  <a:lnTo>
                    <a:pt x="205" y="798"/>
                  </a:lnTo>
                  <a:lnTo>
                    <a:pt x="218" y="717"/>
                  </a:lnTo>
                  <a:cubicBezTo>
                    <a:pt x="244" y="620"/>
                    <a:pt x="341" y="134"/>
                    <a:pt x="325" y="53"/>
                  </a:cubicBezTo>
                  <a:cubicBezTo>
                    <a:pt x="312" y="14"/>
                    <a:pt x="299" y="1"/>
                    <a:pt x="273"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1104600" y="2979350"/>
              <a:ext cx="9725" cy="15125"/>
            </a:xfrm>
            <a:custGeom>
              <a:avLst/>
              <a:gdLst/>
              <a:ahLst/>
              <a:cxnLst/>
              <a:rect l="l" t="t" r="r" b="b"/>
              <a:pathLst>
                <a:path w="389" h="605" extrusionOk="0">
                  <a:moveTo>
                    <a:pt x="65" y="1"/>
                  </a:moveTo>
                  <a:cubicBezTo>
                    <a:pt x="17" y="1"/>
                    <a:pt x="0" y="141"/>
                    <a:pt x="23" y="281"/>
                  </a:cubicBezTo>
                  <a:cubicBezTo>
                    <a:pt x="65" y="443"/>
                    <a:pt x="389" y="605"/>
                    <a:pt x="389" y="605"/>
                  </a:cubicBezTo>
                  <a:cubicBezTo>
                    <a:pt x="389" y="605"/>
                    <a:pt x="146" y="51"/>
                    <a:pt x="91" y="12"/>
                  </a:cubicBezTo>
                  <a:cubicBezTo>
                    <a:pt x="82" y="4"/>
                    <a:pt x="73" y="1"/>
                    <a:pt x="65"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1103875" y="2978575"/>
              <a:ext cx="11850" cy="17275"/>
            </a:xfrm>
            <a:custGeom>
              <a:avLst/>
              <a:gdLst/>
              <a:ahLst/>
              <a:cxnLst/>
              <a:rect l="l" t="t" r="r" b="b"/>
              <a:pathLst>
                <a:path w="474" h="691" extrusionOk="0">
                  <a:moveTo>
                    <a:pt x="94" y="56"/>
                  </a:moveTo>
                  <a:cubicBezTo>
                    <a:pt x="133" y="82"/>
                    <a:pt x="269" y="367"/>
                    <a:pt x="363" y="568"/>
                  </a:cubicBezTo>
                  <a:cubicBezTo>
                    <a:pt x="256" y="503"/>
                    <a:pt x="107" y="393"/>
                    <a:pt x="81" y="299"/>
                  </a:cubicBezTo>
                  <a:cubicBezTo>
                    <a:pt x="52" y="163"/>
                    <a:pt x="81" y="69"/>
                    <a:pt x="94" y="56"/>
                  </a:cubicBezTo>
                  <a:close/>
                  <a:moveTo>
                    <a:pt x="94" y="1"/>
                  </a:moveTo>
                  <a:cubicBezTo>
                    <a:pt x="81" y="1"/>
                    <a:pt x="68" y="1"/>
                    <a:pt x="52" y="30"/>
                  </a:cubicBezTo>
                  <a:cubicBezTo>
                    <a:pt x="13" y="69"/>
                    <a:pt x="0" y="192"/>
                    <a:pt x="26" y="312"/>
                  </a:cubicBezTo>
                  <a:cubicBezTo>
                    <a:pt x="68" y="487"/>
                    <a:pt x="392" y="649"/>
                    <a:pt x="405" y="649"/>
                  </a:cubicBezTo>
                  <a:lnTo>
                    <a:pt x="473" y="691"/>
                  </a:lnTo>
                  <a:lnTo>
                    <a:pt x="444" y="623"/>
                  </a:lnTo>
                  <a:cubicBezTo>
                    <a:pt x="405" y="529"/>
                    <a:pt x="201" y="69"/>
                    <a:pt x="133" y="17"/>
                  </a:cubicBezTo>
                  <a:cubicBezTo>
                    <a:pt x="120" y="1"/>
                    <a:pt x="107" y="1"/>
                    <a:pt x="94"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1095175" y="2990075"/>
              <a:ext cx="16825" cy="7800"/>
            </a:xfrm>
            <a:custGeom>
              <a:avLst/>
              <a:gdLst/>
              <a:ahLst/>
              <a:cxnLst/>
              <a:rect l="l" t="t" r="r" b="b"/>
              <a:pathLst>
                <a:path w="673" h="312" extrusionOk="0">
                  <a:moveTo>
                    <a:pt x="67" y="0"/>
                  </a:moveTo>
                  <a:cubicBezTo>
                    <a:pt x="1" y="0"/>
                    <a:pt x="69" y="141"/>
                    <a:pt x="199" y="244"/>
                  </a:cubicBezTo>
                  <a:cubicBezTo>
                    <a:pt x="260" y="298"/>
                    <a:pt x="381" y="312"/>
                    <a:pt x="485" y="312"/>
                  </a:cubicBezTo>
                  <a:cubicBezTo>
                    <a:pt x="586" y="312"/>
                    <a:pt x="672" y="299"/>
                    <a:pt x="672" y="299"/>
                  </a:cubicBezTo>
                  <a:cubicBezTo>
                    <a:pt x="672" y="299"/>
                    <a:pt x="157" y="1"/>
                    <a:pt x="76" y="1"/>
                  </a:cubicBezTo>
                  <a:cubicBezTo>
                    <a:pt x="73" y="0"/>
                    <a:pt x="69" y="0"/>
                    <a:pt x="67"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1095025" y="2989425"/>
              <a:ext cx="19000" cy="9100"/>
            </a:xfrm>
            <a:custGeom>
              <a:avLst/>
              <a:gdLst/>
              <a:ahLst/>
              <a:cxnLst/>
              <a:rect l="l" t="t" r="r" b="b"/>
              <a:pathLst>
                <a:path w="760" h="364" extrusionOk="0">
                  <a:moveTo>
                    <a:pt x="82" y="53"/>
                  </a:moveTo>
                  <a:cubicBezTo>
                    <a:pt x="137" y="53"/>
                    <a:pt x="393" y="189"/>
                    <a:pt x="597" y="312"/>
                  </a:cubicBezTo>
                  <a:lnTo>
                    <a:pt x="474" y="312"/>
                  </a:lnTo>
                  <a:cubicBezTo>
                    <a:pt x="354" y="312"/>
                    <a:pt x="260" y="296"/>
                    <a:pt x="218" y="257"/>
                  </a:cubicBezTo>
                  <a:cubicBezTo>
                    <a:pt x="111" y="163"/>
                    <a:pt x="69" y="69"/>
                    <a:pt x="82" y="53"/>
                  </a:cubicBezTo>
                  <a:close/>
                  <a:moveTo>
                    <a:pt x="82" y="1"/>
                  </a:moveTo>
                  <a:cubicBezTo>
                    <a:pt x="56" y="1"/>
                    <a:pt x="30" y="14"/>
                    <a:pt x="30" y="27"/>
                  </a:cubicBezTo>
                  <a:cubicBezTo>
                    <a:pt x="1" y="95"/>
                    <a:pt x="82" y="215"/>
                    <a:pt x="179" y="296"/>
                  </a:cubicBezTo>
                  <a:cubicBezTo>
                    <a:pt x="231" y="338"/>
                    <a:pt x="341" y="364"/>
                    <a:pt x="474" y="364"/>
                  </a:cubicBezTo>
                  <a:cubicBezTo>
                    <a:pt x="584" y="364"/>
                    <a:pt x="678" y="351"/>
                    <a:pt x="691" y="351"/>
                  </a:cubicBezTo>
                  <a:lnTo>
                    <a:pt x="759" y="338"/>
                  </a:lnTo>
                  <a:lnTo>
                    <a:pt x="691" y="296"/>
                  </a:lnTo>
                  <a:cubicBezTo>
                    <a:pt x="610" y="257"/>
                    <a:pt x="163" y="1"/>
                    <a:pt x="82"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1093750" y="3001575"/>
              <a:ext cx="18250" cy="6125"/>
            </a:xfrm>
            <a:custGeom>
              <a:avLst/>
              <a:gdLst/>
              <a:ahLst/>
              <a:cxnLst/>
              <a:rect l="l" t="t" r="r" b="b"/>
              <a:pathLst>
                <a:path w="730" h="245" extrusionOk="0">
                  <a:moveTo>
                    <a:pt x="729" y="1"/>
                  </a:moveTo>
                  <a:cubicBezTo>
                    <a:pt x="729" y="1"/>
                    <a:pt x="133" y="53"/>
                    <a:pt x="68" y="95"/>
                  </a:cubicBezTo>
                  <a:cubicBezTo>
                    <a:pt x="0" y="150"/>
                    <a:pt x="149" y="231"/>
                    <a:pt x="311" y="244"/>
                  </a:cubicBezTo>
                  <a:cubicBezTo>
                    <a:pt x="315" y="244"/>
                    <a:pt x="319" y="244"/>
                    <a:pt x="323" y="244"/>
                  </a:cubicBezTo>
                  <a:cubicBezTo>
                    <a:pt x="486" y="244"/>
                    <a:pt x="729" y="1"/>
                    <a:pt x="729"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1094375" y="3000525"/>
              <a:ext cx="19650" cy="7800"/>
            </a:xfrm>
            <a:custGeom>
              <a:avLst/>
              <a:gdLst/>
              <a:ahLst/>
              <a:cxnLst/>
              <a:rect l="l" t="t" r="r" b="b"/>
              <a:pathLst>
                <a:path w="786" h="312" extrusionOk="0">
                  <a:moveTo>
                    <a:pt x="636" y="69"/>
                  </a:moveTo>
                  <a:lnTo>
                    <a:pt x="636" y="69"/>
                  </a:lnTo>
                  <a:cubicBezTo>
                    <a:pt x="542" y="150"/>
                    <a:pt x="393" y="257"/>
                    <a:pt x="299" y="257"/>
                  </a:cubicBezTo>
                  <a:cubicBezTo>
                    <a:pt x="150" y="244"/>
                    <a:pt x="56" y="192"/>
                    <a:pt x="56" y="163"/>
                  </a:cubicBezTo>
                  <a:lnTo>
                    <a:pt x="69" y="163"/>
                  </a:lnTo>
                  <a:cubicBezTo>
                    <a:pt x="108" y="137"/>
                    <a:pt x="406" y="95"/>
                    <a:pt x="636" y="69"/>
                  </a:cubicBezTo>
                  <a:close/>
                  <a:moveTo>
                    <a:pt x="785" y="1"/>
                  </a:moveTo>
                  <a:lnTo>
                    <a:pt x="704" y="14"/>
                  </a:lnTo>
                  <a:cubicBezTo>
                    <a:pt x="610" y="14"/>
                    <a:pt x="108" y="69"/>
                    <a:pt x="27" y="124"/>
                  </a:cubicBezTo>
                  <a:cubicBezTo>
                    <a:pt x="1" y="137"/>
                    <a:pt x="1" y="176"/>
                    <a:pt x="1" y="176"/>
                  </a:cubicBezTo>
                  <a:cubicBezTo>
                    <a:pt x="14" y="244"/>
                    <a:pt x="163" y="299"/>
                    <a:pt x="286" y="312"/>
                  </a:cubicBezTo>
                  <a:lnTo>
                    <a:pt x="299" y="312"/>
                  </a:lnTo>
                  <a:cubicBezTo>
                    <a:pt x="474" y="312"/>
                    <a:pt x="717" y="69"/>
                    <a:pt x="730" y="56"/>
                  </a:cubicBezTo>
                  <a:lnTo>
                    <a:pt x="785"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1102225" y="3004575"/>
              <a:ext cx="12100" cy="13100"/>
            </a:xfrm>
            <a:custGeom>
              <a:avLst/>
              <a:gdLst/>
              <a:ahLst/>
              <a:cxnLst/>
              <a:rect l="l" t="t" r="r" b="b"/>
              <a:pathLst>
                <a:path w="484" h="524" extrusionOk="0">
                  <a:moveTo>
                    <a:pt x="484" y="1"/>
                  </a:moveTo>
                  <a:lnTo>
                    <a:pt x="484" y="1"/>
                  </a:lnTo>
                  <a:cubicBezTo>
                    <a:pt x="484" y="1"/>
                    <a:pt x="37" y="393"/>
                    <a:pt x="11" y="474"/>
                  </a:cubicBezTo>
                  <a:cubicBezTo>
                    <a:pt x="0" y="508"/>
                    <a:pt x="23" y="523"/>
                    <a:pt x="63" y="523"/>
                  </a:cubicBezTo>
                  <a:cubicBezTo>
                    <a:pt x="119" y="523"/>
                    <a:pt x="210" y="495"/>
                    <a:pt x="296" y="448"/>
                  </a:cubicBezTo>
                  <a:cubicBezTo>
                    <a:pt x="429" y="367"/>
                    <a:pt x="484" y="1"/>
                    <a:pt x="484"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1101850" y="3002875"/>
              <a:ext cx="13450" cy="15575"/>
            </a:xfrm>
            <a:custGeom>
              <a:avLst/>
              <a:gdLst/>
              <a:ahLst/>
              <a:cxnLst/>
              <a:rect l="l" t="t" r="r" b="b"/>
              <a:pathLst>
                <a:path w="538" h="623" extrusionOk="0">
                  <a:moveTo>
                    <a:pt x="457" y="150"/>
                  </a:moveTo>
                  <a:lnTo>
                    <a:pt x="457" y="150"/>
                  </a:lnTo>
                  <a:cubicBezTo>
                    <a:pt x="431" y="260"/>
                    <a:pt x="376" y="435"/>
                    <a:pt x="295" y="487"/>
                  </a:cubicBezTo>
                  <a:cubicBezTo>
                    <a:pt x="201" y="542"/>
                    <a:pt x="120" y="568"/>
                    <a:pt x="81" y="568"/>
                  </a:cubicBezTo>
                  <a:cubicBezTo>
                    <a:pt x="68" y="568"/>
                    <a:pt x="52" y="555"/>
                    <a:pt x="52" y="555"/>
                  </a:cubicBezTo>
                  <a:cubicBezTo>
                    <a:pt x="68" y="503"/>
                    <a:pt x="295" y="299"/>
                    <a:pt x="457" y="150"/>
                  </a:cubicBezTo>
                  <a:close/>
                  <a:moveTo>
                    <a:pt x="538" y="1"/>
                  </a:moveTo>
                  <a:lnTo>
                    <a:pt x="486" y="56"/>
                  </a:lnTo>
                  <a:cubicBezTo>
                    <a:pt x="405" y="124"/>
                    <a:pt x="39" y="461"/>
                    <a:pt x="0" y="529"/>
                  </a:cubicBezTo>
                  <a:cubicBezTo>
                    <a:pt x="0" y="555"/>
                    <a:pt x="0" y="584"/>
                    <a:pt x="13" y="584"/>
                  </a:cubicBezTo>
                  <a:cubicBezTo>
                    <a:pt x="26" y="610"/>
                    <a:pt x="39" y="623"/>
                    <a:pt x="81" y="623"/>
                  </a:cubicBezTo>
                  <a:cubicBezTo>
                    <a:pt x="149" y="623"/>
                    <a:pt x="243" y="584"/>
                    <a:pt x="324" y="542"/>
                  </a:cubicBezTo>
                  <a:cubicBezTo>
                    <a:pt x="473" y="448"/>
                    <a:pt x="525" y="82"/>
                    <a:pt x="525" y="69"/>
                  </a:cubicBezTo>
                  <a:lnTo>
                    <a:pt x="538"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1114950" y="3005950"/>
              <a:ext cx="7475" cy="17075"/>
            </a:xfrm>
            <a:custGeom>
              <a:avLst/>
              <a:gdLst/>
              <a:ahLst/>
              <a:cxnLst/>
              <a:rect l="l" t="t" r="r" b="b"/>
              <a:pathLst>
                <a:path w="299" h="683" extrusionOk="0">
                  <a:moveTo>
                    <a:pt x="124" y="1"/>
                  </a:moveTo>
                  <a:cubicBezTo>
                    <a:pt x="124" y="1"/>
                    <a:pt x="1" y="581"/>
                    <a:pt x="30" y="662"/>
                  </a:cubicBezTo>
                  <a:cubicBezTo>
                    <a:pt x="33" y="676"/>
                    <a:pt x="40" y="683"/>
                    <a:pt x="51" y="683"/>
                  </a:cubicBezTo>
                  <a:cubicBezTo>
                    <a:pt x="91" y="683"/>
                    <a:pt x="177" y="591"/>
                    <a:pt x="231" y="474"/>
                  </a:cubicBezTo>
                  <a:cubicBezTo>
                    <a:pt x="299" y="312"/>
                    <a:pt x="124" y="1"/>
                    <a:pt x="124"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1114325" y="3003925"/>
              <a:ext cx="8750" cy="19625"/>
            </a:xfrm>
            <a:custGeom>
              <a:avLst/>
              <a:gdLst/>
              <a:ahLst/>
              <a:cxnLst/>
              <a:rect l="l" t="t" r="r" b="b"/>
              <a:pathLst>
                <a:path w="350" h="785" extrusionOk="0">
                  <a:moveTo>
                    <a:pt x="162" y="163"/>
                  </a:moveTo>
                  <a:cubicBezTo>
                    <a:pt x="201" y="270"/>
                    <a:pt x="269" y="445"/>
                    <a:pt x="230" y="542"/>
                  </a:cubicBezTo>
                  <a:cubicBezTo>
                    <a:pt x="175" y="662"/>
                    <a:pt x="107" y="730"/>
                    <a:pt x="81" y="730"/>
                  </a:cubicBezTo>
                  <a:lnTo>
                    <a:pt x="68" y="730"/>
                  </a:lnTo>
                  <a:cubicBezTo>
                    <a:pt x="68" y="688"/>
                    <a:pt x="120" y="380"/>
                    <a:pt x="162" y="163"/>
                  </a:cubicBezTo>
                  <a:close/>
                  <a:moveTo>
                    <a:pt x="136" y="1"/>
                  </a:moveTo>
                  <a:lnTo>
                    <a:pt x="120" y="69"/>
                  </a:lnTo>
                  <a:cubicBezTo>
                    <a:pt x="107" y="163"/>
                    <a:pt x="0" y="662"/>
                    <a:pt x="26" y="743"/>
                  </a:cubicBezTo>
                  <a:cubicBezTo>
                    <a:pt x="26" y="769"/>
                    <a:pt x="55" y="785"/>
                    <a:pt x="81" y="785"/>
                  </a:cubicBezTo>
                  <a:cubicBezTo>
                    <a:pt x="149" y="785"/>
                    <a:pt x="230" y="675"/>
                    <a:pt x="282" y="555"/>
                  </a:cubicBezTo>
                  <a:cubicBezTo>
                    <a:pt x="350" y="393"/>
                    <a:pt x="175" y="82"/>
                    <a:pt x="175" y="69"/>
                  </a:cubicBezTo>
                  <a:lnTo>
                    <a:pt x="136"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1121775" y="3004575"/>
              <a:ext cx="10000" cy="15175"/>
            </a:xfrm>
            <a:custGeom>
              <a:avLst/>
              <a:gdLst/>
              <a:ahLst/>
              <a:cxnLst/>
              <a:rect l="l" t="t" r="r" b="b"/>
              <a:pathLst>
                <a:path w="400" h="607" extrusionOk="0">
                  <a:moveTo>
                    <a:pt x="0" y="1"/>
                  </a:moveTo>
                  <a:lnTo>
                    <a:pt x="0" y="1"/>
                  </a:lnTo>
                  <a:cubicBezTo>
                    <a:pt x="0" y="1"/>
                    <a:pt x="243" y="542"/>
                    <a:pt x="308" y="597"/>
                  </a:cubicBezTo>
                  <a:cubicBezTo>
                    <a:pt x="317" y="604"/>
                    <a:pt x="325" y="607"/>
                    <a:pt x="332" y="607"/>
                  </a:cubicBezTo>
                  <a:cubicBezTo>
                    <a:pt x="382" y="607"/>
                    <a:pt x="400" y="466"/>
                    <a:pt x="363" y="325"/>
                  </a:cubicBezTo>
                  <a:cubicBezTo>
                    <a:pt x="324" y="163"/>
                    <a:pt x="0" y="1"/>
                    <a:pt x="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1120375" y="3003275"/>
              <a:ext cx="11875" cy="17200"/>
            </a:xfrm>
            <a:custGeom>
              <a:avLst/>
              <a:gdLst/>
              <a:ahLst/>
              <a:cxnLst/>
              <a:rect l="l" t="t" r="r" b="b"/>
              <a:pathLst>
                <a:path w="475" h="688" extrusionOk="0">
                  <a:moveTo>
                    <a:pt x="121" y="121"/>
                  </a:moveTo>
                  <a:lnTo>
                    <a:pt x="121" y="121"/>
                  </a:lnTo>
                  <a:cubicBezTo>
                    <a:pt x="218" y="176"/>
                    <a:pt x="364" y="283"/>
                    <a:pt x="393" y="377"/>
                  </a:cubicBezTo>
                  <a:cubicBezTo>
                    <a:pt x="419" y="513"/>
                    <a:pt x="406" y="620"/>
                    <a:pt x="380" y="633"/>
                  </a:cubicBezTo>
                  <a:cubicBezTo>
                    <a:pt x="338" y="594"/>
                    <a:pt x="202" y="325"/>
                    <a:pt x="121" y="121"/>
                  </a:cubicBezTo>
                  <a:close/>
                  <a:moveTo>
                    <a:pt x="1" y="1"/>
                  </a:moveTo>
                  <a:lnTo>
                    <a:pt x="27" y="66"/>
                  </a:lnTo>
                  <a:cubicBezTo>
                    <a:pt x="69" y="163"/>
                    <a:pt x="283" y="620"/>
                    <a:pt x="351" y="675"/>
                  </a:cubicBezTo>
                  <a:cubicBezTo>
                    <a:pt x="364" y="675"/>
                    <a:pt x="380" y="688"/>
                    <a:pt x="380" y="688"/>
                  </a:cubicBezTo>
                  <a:cubicBezTo>
                    <a:pt x="393" y="688"/>
                    <a:pt x="419" y="675"/>
                    <a:pt x="432" y="662"/>
                  </a:cubicBezTo>
                  <a:cubicBezTo>
                    <a:pt x="461" y="620"/>
                    <a:pt x="474" y="487"/>
                    <a:pt x="445" y="364"/>
                  </a:cubicBezTo>
                  <a:cubicBezTo>
                    <a:pt x="406" y="202"/>
                    <a:pt x="82" y="40"/>
                    <a:pt x="69" y="27"/>
                  </a:cubicBez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1124125" y="3001050"/>
              <a:ext cx="16850" cy="7925"/>
            </a:xfrm>
            <a:custGeom>
              <a:avLst/>
              <a:gdLst/>
              <a:ahLst/>
              <a:cxnLst/>
              <a:rect l="l" t="t" r="r" b="b"/>
              <a:pathLst>
                <a:path w="674" h="317" extrusionOk="0">
                  <a:moveTo>
                    <a:pt x="236" y="1"/>
                  </a:moveTo>
                  <a:cubicBezTo>
                    <a:pt x="114" y="1"/>
                    <a:pt x="0" y="22"/>
                    <a:pt x="0" y="22"/>
                  </a:cubicBezTo>
                  <a:cubicBezTo>
                    <a:pt x="0" y="22"/>
                    <a:pt x="512" y="317"/>
                    <a:pt x="593" y="317"/>
                  </a:cubicBezTo>
                  <a:cubicBezTo>
                    <a:pt x="674" y="317"/>
                    <a:pt x="606" y="171"/>
                    <a:pt x="486" y="61"/>
                  </a:cubicBezTo>
                  <a:cubicBezTo>
                    <a:pt x="432" y="14"/>
                    <a:pt x="331" y="1"/>
                    <a:pt x="236"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1122100" y="3000200"/>
              <a:ext cx="18875" cy="9500"/>
            </a:xfrm>
            <a:custGeom>
              <a:avLst/>
              <a:gdLst/>
              <a:ahLst/>
              <a:cxnLst/>
              <a:rect l="l" t="t" r="r" b="b"/>
              <a:pathLst>
                <a:path w="755" h="380" extrusionOk="0">
                  <a:moveTo>
                    <a:pt x="295" y="56"/>
                  </a:moveTo>
                  <a:cubicBezTo>
                    <a:pt x="418" y="56"/>
                    <a:pt x="499" y="82"/>
                    <a:pt x="538" y="124"/>
                  </a:cubicBezTo>
                  <a:cubicBezTo>
                    <a:pt x="648" y="205"/>
                    <a:pt x="687" y="312"/>
                    <a:pt x="687" y="325"/>
                  </a:cubicBezTo>
                  <a:lnTo>
                    <a:pt x="674" y="325"/>
                  </a:lnTo>
                  <a:cubicBezTo>
                    <a:pt x="635" y="325"/>
                    <a:pt x="363" y="176"/>
                    <a:pt x="162" y="69"/>
                  </a:cubicBezTo>
                  <a:cubicBezTo>
                    <a:pt x="201" y="69"/>
                    <a:pt x="243" y="56"/>
                    <a:pt x="295" y="56"/>
                  </a:cubicBezTo>
                  <a:close/>
                  <a:moveTo>
                    <a:pt x="295" y="1"/>
                  </a:moveTo>
                  <a:cubicBezTo>
                    <a:pt x="175" y="1"/>
                    <a:pt x="81" y="27"/>
                    <a:pt x="81" y="27"/>
                  </a:cubicBezTo>
                  <a:lnTo>
                    <a:pt x="0" y="43"/>
                  </a:lnTo>
                  <a:lnTo>
                    <a:pt x="68" y="69"/>
                  </a:lnTo>
                  <a:cubicBezTo>
                    <a:pt x="162" y="124"/>
                    <a:pt x="593" y="380"/>
                    <a:pt x="674" y="380"/>
                  </a:cubicBezTo>
                  <a:cubicBezTo>
                    <a:pt x="700" y="380"/>
                    <a:pt x="729" y="367"/>
                    <a:pt x="742" y="338"/>
                  </a:cubicBezTo>
                  <a:cubicBezTo>
                    <a:pt x="755" y="286"/>
                    <a:pt x="674" y="163"/>
                    <a:pt x="580" y="82"/>
                  </a:cubicBezTo>
                  <a:cubicBezTo>
                    <a:pt x="525" y="27"/>
                    <a:pt x="431" y="1"/>
                    <a:pt x="295"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1124125" y="2991450"/>
              <a:ext cx="18250" cy="6100"/>
            </a:xfrm>
            <a:custGeom>
              <a:avLst/>
              <a:gdLst/>
              <a:ahLst/>
              <a:cxnLst/>
              <a:rect l="l" t="t" r="r" b="b"/>
              <a:pathLst>
                <a:path w="730" h="244" extrusionOk="0">
                  <a:moveTo>
                    <a:pt x="406" y="0"/>
                  </a:moveTo>
                  <a:cubicBezTo>
                    <a:pt x="244" y="0"/>
                    <a:pt x="0" y="244"/>
                    <a:pt x="0" y="244"/>
                  </a:cubicBezTo>
                  <a:cubicBezTo>
                    <a:pt x="0" y="244"/>
                    <a:pt x="593" y="176"/>
                    <a:pt x="661" y="134"/>
                  </a:cubicBezTo>
                  <a:cubicBezTo>
                    <a:pt x="729" y="95"/>
                    <a:pt x="580" y="14"/>
                    <a:pt x="418" y="1"/>
                  </a:cubicBezTo>
                  <a:cubicBezTo>
                    <a:pt x="414" y="1"/>
                    <a:pt x="410" y="0"/>
                    <a:pt x="406"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1122400" y="2990725"/>
              <a:ext cx="19650" cy="7800"/>
            </a:xfrm>
            <a:custGeom>
              <a:avLst/>
              <a:gdLst/>
              <a:ahLst/>
              <a:cxnLst/>
              <a:rect l="l" t="t" r="r" b="b"/>
              <a:pathLst>
                <a:path w="786" h="312" extrusionOk="0">
                  <a:moveTo>
                    <a:pt x="487" y="56"/>
                  </a:moveTo>
                  <a:cubicBezTo>
                    <a:pt x="623" y="69"/>
                    <a:pt x="717" y="124"/>
                    <a:pt x="717" y="137"/>
                  </a:cubicBezTo>
                  <a:cubicBezTo>
                    <a:pt x="675" y="163"/>
                    <a:pt x="380" y="205"/>
                    <a:pt x="150" y="231"/>
                  </a:cubicBezTo>
                  <a:cubicBezTo>
                    <a:pt x="231" y="163"/>
                    <a:pt x="364" y="56"/>
                    <a:pt x="474" y="56"/>
                  </a:cubicBezTo>
                  <a:close/>
                  <a:moveTo>
                    <a:pt x="474" y="0"/>
                  </a:moveTo>
                  <a:cubicBezTo>
                    <a:pt x="300" y="0"/>
                    <a:pt x="56" y="244"/>
                    <a:pt x="56" y="260"/>
                  </a:cubicBezTo>
                  <a:lnTo>
                    <a:pt x="1" y="312"/>
                  </a:lnTo>
                  <a:lnTo>
                    <a:pt x="69" y="299"/>
                  </a:lnTo>
                  <a:cubicBezTo>
                    <a:pt x="176" y="286"/>
                    <a:pt x="675" y="231"/>
                    <a:pt x="743" y="192"/>
                  </a:cubicBezTo>
                  <a:cubicBezTo>
                    <a:pt x="785" y="163"/>
                    <a:pt x="769" y="137"/>
                    <a:pt x="769" y="124"/>
                  </a:cubicBezTo>
                  <a:cubicBezTo>
                    <a:pt x="756" y="56"/>
                    <a:pt x="607" y="17"/>
                    <a:pt x="487" y="1"/>
                  </a:cubicBezTo>
                  <a:cubicBezTo>
                    <a:pt x="483" y="0"/>
                    <a:pt x="478" y="0"/>
                    <a:pt x="474"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1121775" y="2981275"/>
              <a:ext cx="12050" cy="13200"/>
            </a:xfrm>
            <a:custGeom>
              <a:avLst/>
              <a:gdLst/>
              <a:ahLst/>
              <a:cxnLst/>
              <a:rect l="l" t="t" r="r" b="b"/>
              <a:pathLst>
                <a:path w="482" h="528" extrusionOk="0">
                  <a:moveTo>
                    <a:pt x="424" y="0"/>
                  </a:moveTo>
                  <a:cubicBezTo>
                    <a:pt x="370" y="0"/>
                    <a:pt x="281" y="29"/>
                    <a:pt x="201" y="84"/>
                  </a:cubicBezTo>
                  <a:cubicBezTo>
                    <a:pt x="52" y="165"/>
                    <a:pt x="0" y="528"/>
                    <a:pt x="0" y="528"/>
                  </a:cubicBezTo>
                  <a:cubicBezTo>
                    <a:pt x="0" y="528"/>
                    <a:pt x="444" y="123"/>
                    <a:pt x="470" y="42"/>
                  </a:cubicBezTo>
                  <a:cubicBezTo>
                    <a:pt x="482" y="14"/>
                    <a:pt x="462" y="0"/>
                    <a:pt x="424" y="0"/>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1120700" y="2980600"/>
              <a:ext cx="13875" cy="15575"/>
            </a:xfrm>
            <a:custGeom>
              <a:avLst/>
              <a:gdLst/>
              <a:ahLst/>
              <a:cxnLst/>
              <a:rect l="l" t="t" r="r" b="b"/>
              <a:pathLst>
                <a:path w="555" h="623" extrusionOk="0">
                  <a:moveTo>
                    <a:pt x="487" y="56"/>
                  </a:moveTo>
                  <a:lnTo>
                    <a:pt x="487" y="69"/>
                  </a:lnTo>
                  <a:cubicBezTo>
                    <a:pt x="474" y="111"/>
                    <a:pt x="257" y="325"/>
                    <a:pt x="82" y="474"/>
                  </a:cubicBezTo>
                  <a:cubicBezTo>
                    <a:pt x="108" y="354"/>
                    <a:pt x="163" y="179"/>
                    <a:pt x="257" y="124"/>
                  </a:cubicBezTo>
                  <a:cubicBezTo>
                    <a:pt x="338" y="82"/>
                    <a:pt x="419" y="56"/>
                    <a:pt x="461" y="56"/>
                  </a:cubicBezTo>
                  <a:close/>
                  <a:moveTo>
                    <a:pt x="461" y="1"/>
                  </a:moveTo>
                  <a:cubicBezTo>
                    <a:pt x="406" y="1"/>
                    <a:pt x="312" y="30"/>
                    <a:pt x="231" y="82"/>
                  </a:cubicBezTo>
                  <a:cubicBezTo>
                    <a:pt x="82" y="179"/>
                    <a:pt x="14" y="529"/>
                    <a:pt x="14" y="542"/>
                  </a:cubicBezTo>
                  <a:lnTo>
                    <a:pt x="1" y="623"/>
                  </a:lnTo>
                  <a:lnTo>
                    <a:pt x="1" y="623"/>
                  </a:lnTo>
                  <a:lnTo>
                    <a:pt x="69" y="568"/>
                  </a:lnTo>
                  <a:cubicBezTo>
                    <a:pt x="137" y="503"/>
                    <a:pt x="513" y="163"/>
                    <a:pt x="542" y="82"/>
                  </a:cubicBezTo>
                  <a:cubicBezTo>
                    <a:pt x="555" y="56"/>
                    <a:pt x="542" y="43"/>
                    <a:pt x="542" y="30"/>
                  </a:cubicBezTo>
                  <a:cubicBezTo>
                    <a:pt x="529" y="17"/>
                    <a:pt x="500" y="1"/>
                    <a:pt x="461"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3" name="Google Shape;213;p2"/>
          <p:cNvGrpSpPr/>
          <p:nvPr/>
        </p:nvGrpSpPr>
        <p:grpSpPr>
          <a:xfrm>
            <a:off x="3500931" y="4608749"/>
            <a:ext cx="1856791" cy="372004"/>
            <a:chOff x="547325" y="3326225"/>
            <a:chExt cx="215625" cy="43200"/>
          </a:xfrm>
        </p:grpSpPr>
        <p:sp>
          <p:nvSpPr>
            <p:cNvPr id="214" name="Google Shape;214;p2"/>
            <p:cNvSpPr/>
            <p:nvPr/>
          </p:nvSpPr>
          <p:spPr>
            <a:xfrm>
              <a:off x="644825" y="3347850"/>
              <a:ext cx="28700" cy="18250"/>
            </a:xfrm>
            <a:custGeom>
              <a:avLst/>
              <a:gdLst/>
              <a:ahLst/>
              <a:cxnLst/>
              <a:rect l="l" t="t" r="r" b="b"/>
              <a:pathLst>
                <a:path w="1148" h="730" extrusionOk="0">
                  <a:moveTo>
                    <a:pt x="137" y="1"/>
                  </a:moveTo>
                  <a:lnTo>
                    <a:pt x="124" y="14"/>
                  </a:lnTo>
                  <a:lnTo>
                    <a:pt x="124" y="53"/>
                  </a:lnTo>
                  <a:cubicBezTo>
                    <a:pt x="137" y="69"/>
                    <a:pt x="124" y="95"/>
                    <a:pt x="108" y="95"/>
                  </a:cubicBezTo>
                  <a:cubicBezTo>
                    <a:pt x="82" y="134"/>
                    <a:pt x="43" y="163"/>
                    <a:pt x="14" y="202"/>
                  </a:cubicBezTo>
                  <a:lnTo>
                    <a:pt x="14" y="215"/>
                  </a:lnTo>
                  <a:cubicBezTo>
                    <a:pt x="1" y="231"/>
                    <a:pt x="14" y="257"/>
                    <a:pt x="43" y="257"/>
                  </a:cubicBezTo>
                  <a:cubicBezTo>
                    <a:pt x="56" y="270"/>
                    <a:pt x="69" y="270"/>
                    <a:pt x="82" y="270"/>
                  </a:cubicBezTo>
                  <a:lnTo>
                    <a:pt x="95" y="257"/>
                  </a:lnTo>
                  <a:cubicBezTo>
                    <a:pt x="108" y="257"/>
                    <a:pt x="124" y="270"/>
                    <a:pt x="137" y="283"/>
                  </a:cubicBezTo>
                  <a:cubicBezTo>
                    <a:pt x="150" y="296"/>
                    <a:pt x="176" y="296"/>
                    <a:pt x="205" y="296"/>
                  </a:cubicBezTo>
                  <a:cubicBezTo>
                    <a:pt x="218" y="296"/>
                    <a:pt x="244" y="312"/>
                    <a:pt x="244" y="325"/>
                  </a:cubicBezTo>
                  <a:cubicBezTo>
                    <a:pt x="257" y="338"/>
                    <a:pt x="257" y="338"/>
                    <a:pt x="257" y="351"/>
                  </a:cubicBezTo>
                  <a:lnTo>
                    <a:pt x="270" y="364"/>
                  </a:lnTo>
                  <a:lnTo>
                    <a:pt x="270" y="393"/>
                  </a:lnTo>
                  <a:cubicBezTo>
                    <a:pt x="270" y="406"/>
                    <a:pt x="286" y="432"/>
                    <a:pt x="299" y="445"/>
                  </a:cubicBezTo>
                  <a:cubicBezTo>
                    <a:pt x="312" y="474"/>
                    <a:pt x="312" y="487"/>
                    <a:pt x="325" y="500"/>
                  </a:cubicBezTo>
                  <a:cubicBezTo>
                    <a:pt x="338" y="500"/>
                    <a:pt x="351" y="513"/>
                    <a:pt x="367" y="513"/>
                  </a:cubicBezTo>
                  <a:cubicBezTo>
                    <a:pt x="380" y="513"/>
                    <a:pt x="393" y="513"/>
                    <a:pt x="393" y="526"/>
                  </a:cubicBezTo>
                  <a:lnTo>
                    <a:pt x="393" y="568"/>
                  </a:lnTo>
                  <a:lnTo>
                    <a:pt x="393" y="581"/>
                  </a:lnTo>
                  <a:lnTo>
                    <a:pt x="393" y="594"/>
                  </a:lnTo>
                  <a:cubicBezTo>
                    <a:pt x="406" y="607"/>
                    <a:pt x="406" y="620"/>
                    <a:pt x="393" y="636"/>
                  </a:cubicBezTo>
                  <a:cubicBezTo>
                    <a:pt x="393" y="662"/>
                    <a:pt x="380" y="688"/>
                    <a:pt x="367" y="717"/>
                  </a:cubicBezTo>
                  <a:lnTo>
                    <a:pt x="367" y="730"/>
                  </a:lnTo>
                  <a:lnTo>
                    <a:pt x="406" y="730"/>
                  </a:lnTo>
                  <a:cubicBezTo>
                    <a:pt x="406" y="717"/>
                    <a:pt x="406" y="717"/>
                    <a:pt x="419" y="701"/>
                  </a:cubicBezTo>
                  <a:lnTo>
                    <a:pt x="432" y="688"/>
                  </a:lnTo>
                  <a:cubicBezTo>
                    <a:pt x="419" y="662"/>
                    <a:pt x="432" y="620"/>
                    <a:pt x="448" y="594"/>
                  </a:cubicBezTo>
                  <a:lnTo>
                    <a:pt x="461" y="594"/>
                  </a:lnTo>
                  <a:cubicBezTo>
                    <a:pt x="461" y="607"/>
                    <a:pt x="474" y="636"/>
                    <a:pt x="461" y="662"/>
                  </a:cubicBezTo>
                  <a:cubicBezTo>
                    <a:pt x="461" y="675"/>
                    <a:pt x="448" y="688"/>
                    <a:pt x="432" y="701"/>
                  </a:cubicBezTo>
                  <a:lnTo>
                    <a:pt x="487" y="701"/>
                  </a:lnTo>
                  <a:cubicBezTo>
                    <a:pt x="487" y="688"/>
                    <a:pt x="487" y="688"/>
                    <a:pt x="500" y="675"/>
                  </a:cubicBezTo>
                  <a:lnTo>
                    <a:pt x="500" y="662"/>
                  </a:lnTo>
                  <a:lnTo>
                    <a:pt x="500" y="607"/>
                  </a:lnTo>
                  <a:lnTo>
                    <a:pt x="500" y="539"/>
                  </a:lnTo>
                  <a:cubicBezTo>
                    <a:pt x="500" y="539"/>
                    <a:pt x="500" y="513"/>
                    <a:pt x="513" y="500"/>
                  </a:cubicBezTo>
                  <a:lnTo>
                    <a:pt x="529" y="500"/>
                  </a:lnTo>
                  <a:cubicBezTo>
                    <a:pt x="586" y="500"/>
                    <a:pt x="654" y="542"/>
                    <a:pt x="716" y="542"/>
                  </a:cubicBezTo>
                  <a:cubicBezTo>
                    <a:pt x="725" y="542"/>
                    <a:pt x="734" y="541"/>
                    <a:pt x="743" y="539"/>
                  </a:cubicBezTo>
                  <a:cubicBezTo>
                    <a:pt x="785" y="539"/>
                    <a:pt x="824" y="526"/>
                    <a:pt x="853" y="500"/>
                  </a:cubicBezTo>
                  <a:lnTo>
                    <a:pt x="905" y="500"/>
                  </a:lnTo>
                  <a:cubicBezTo>
                    <a:pt x="905" y="500"/>
                    <a:pt x="918" y="513"/>
                    <a:pt x="918" y="526"/>
                  </a:cubicBezTo>
                  <a:lnTo>
                    <a:pt x="918" y="539"/>
                  </a:lnTo>
                  <a:lnTo>
                    <a:pt x="934" y="539"/>
                  </a:lnTo>
                  <a:lnTo>
                    <a:pt x="934" y="526"/>
                  </a:lnTo>
                  <a:cubicBezTo>
                    <a:pt x="934" y="513"/>
                    <a:pt x="947" y="513"/>
                    <a:pt x="960" y="513"/>
                  </a:cubicBezTo>
                  <a:cubicBezTo>
                    <a:pt x="947" y="526"/>
                    <a:pt x="947" y="526"/>
                    <a:pt x="960" y="539"/>
                  </a:cubicBezTo>
                  <a:lnTo>
                    <a:pt x="960" y="513"/>
                  </a:lnTo>
                  <a:lnTo>
                    <a:pt x="973" y="513"/>
                  </a:lnTo>
                  <a:cubicBezTo>
                    <a:pt x="973" y="513"/>
                    <a:pt x="986" y="513"/>
                    <a:pt x="986" y="500"/>
                  </a:cubicBezTo>
                  <a:cubicBezTo>
                    <a:pt x="999" y="500"/>
                    <a:pt x="986" y="487"/>
                    <a:pt x="999" y="487"/>
                  </a:cubicBezTo>
                  <a:cubicBezTo>
                    <a:pt x="1015" y="487"/>
                    <a:pt x="1015" y="500"/>
                    <a:pt x="1015" y="500"/>
                  </a:cubicBezTo>
                  <a:cubicBezTo>
                    <a:pt x="1028" y="513"/>
                    <a:pt x="1028" y="539"/>
                    <a:pt x="1041" y="539"/>
                  </a:cubicBezTo>
                  <a:lnTo>
                    <a:pt x="1041" y="555"/>
                  </a:lnTo>
                  <a:lnTo>
                    <a:pt x="1054" y="568"/>
                  </a:lnTo>
                  <a:lnTo>
                    <a:pt x="1054" y="581"/>
                  </a:lnTo>
                  <a:cubicBezTo>
                    <a:pt x="1067" y="607"/>
                    <a:pt x="1067" y="636"/>
                    <a:pt x="1067" y="662"/>
                  </a:cubicBezTo>
                  <a:cubicBezTo>
                    <a:pt x="1067" y="675"/>
                    <a:pt x="1067" y="688"/>
                    <a:pt x="1054" y="701"/>
                  </a:cubicBezTo>
                  <a:cubicBezTo>
                    <a:pt x="1054" y="717"/>
                    <a:pt x="1041" y="717"/>
                    <a:pt x="1041" y="717"/>
                  </a:cubicBezTo>
                  <a:cubicBezTo>
                    <a:pt x="1054" y="730"/>
                    <a:pt x="1080" y="730"/>
                    <a:pt x="1096" y="730"/>
                  </a:cubicBezTo>
                  <a:lnTo>
                    <a:pt x="1096" y="717"/>
                  </a:lnTo>
                  <a:cubicBezTo>
                    <a:pt x="1109" y="701"/>
                    <a:pt x="1122" y="701"/>
                    <a:pt x="1122" y="701"/>
                  </a:cubicBezTo>
                  <a:lnTo>
                    <a:pt x="1122" y="675"/>
                  </a:lnTo>
                  <a:lnTo>
                    <a:pt x="1122" y="649"/>
                  </a:lnTo>
                  <a:cubicBezTo>
                    <a:pt x="1135" y="636"/>
                    <a:pt x="1122" y="620"/>
                    <a:pt x="1122" y="607"/>
                  </a:cubicBezTo>
                  <a:cubicBezTo>
                    <a:pt x="1135" y="581"/>
                    <a:pt x="1148" y="568"/>
                    <a:pt x="1148" y="539"/>
                  </a:cubicBezTo>
                  <a:cubicBezTo>
                    <a:pt x="1148" y="526"/>
                    <a:pt x="1135" y="513"/>
                    <a:pt x="1135" y="513"/>
                  </a:cubicBezTo>
                  <a:lnTo>
                    <a:pt x="1135" y="500"/>
                  </a:lnTo>
                  <a:cubicBezTo>
                    <a:pt x="1148" y="474"/>
                    <a:pt x="1148" y="458"/>
                    <a:pt x="1135" y="445"/>
                  </a:cubicBezTo>
                  <a:lnTo>
                    <a:pt x="1135" y="432"/>
                  </a:lnTo>
                  <a:lnTo>
                    <a:pt x="1135" y="419"/>
                  </a:lnTo>
                  <a:lnTo>
                    <a:pt x="1135" y="406"/>
                  </a:lnTo>
                  <a:cubicBezTo>
                    <a:pt x="1135" y="393"/>
                    <a:pt x="1135" y="377"/>
                    <a:pt x="1122" y="364"/>
                  </a:cubicBezTo>
                  <a:lnTo>
                    <a:pt x="1122" y="325"/>
                  </a:lnTo>
                  <a:lnTo>
                    <a:pt x="1122" y="244"/>
                  </a:lnTo>
                  <a:cubicBezTo>
                    <a:pt x="1122" y="215"/>
                    <a:pt x="1122" y="202"/>
                    <a:pt x="1109" y="189"/>
                  </a:cubicBezTo>
                  <a:cubicBezTo>
                    <a:pt x="1096" y="163"/>
                    <a:pt x="1080" y="150"/>
                    <a:pt x="1054" y="134"/>
                  </a:cubicBezTo>
                  <a:cubicBezTo>
                    <a:pt x="1026" y="114"/>
                    <a:pt x="1000" y="108"/>
                    <a:pt x="971" y="108"/>
                  </a:cubicBezTo>
                  <a:cubicBezTo>
                    <a:pt x="943" y="108"/>
                    <a:pt x="913" y="114"/>
                    <a:pt x="879" y="121"/>
                  </a:cubicBezTo>
                  <a:cubicBezTo>
                    <a:pt x="837" y="134"/>
                    <a:pt x="798" y="134"/>
                    <a:pt x="756" y="150"/>
                  </a:cubicBezTo>
                  <a:lnTo>
                    <a:pt x="662" y="150"/>
                  </a:lnTo>
                  <a:cubicBezTo>
                    <a:pt x="623" y="150"/>
                    <a:pt x="581" y="134"/>
                    <a:pt x="542" y="134"/>
                  </a:cubicBezTo>
                  <a:cubicBezTo>
                    <a:pt x="461" y="121"/>
                    <a:pt x="380" y="108"/>
                    <a:pt x="299" y="95"/>
                  </a:cubicBezTo>
                  <a:lnTo>
                    <a:pt x="270" y="95"/>
                  </a:lnTo>
                  <a:cubicBezTo>
                    <a:pt x="257" y="95"/>
                    <a:pt x="257" y="82"/>
                    <a:pt x="244" y="82"/>
                  </a:cubicBezTo>
                  <a:lnTo>
                    <a:pt x="218" y="82"/>
                  </a:lnTo>
                  <a:lnTo>
                    <a:pt x="218" y="69"/>
                  </a:lnTo>
                  <a:cubicBezTo>
                    <a:pt x="205" y="53"/>
                    <a:pt x="176" y="53"/>
                    <a:pt x="176" y="53"/>
                  </a:cubicBezTo>
                  <a:lnTo>
                    <a:pt x="163" y="40"/>
                  </a:lnTo>
                  <a:lnTo>
                    <a:pt x="163" y="14"/>
                  </a:lnTo>
                  <a:cubicBezTo>
                    <a:pt x="150" y="14"/>
                    <a:pt x="150" y="27"/>
                    <a:pt x="150" y="40"/>
                  </a:cubicBezTo>
                  <a:lnTo>
                    <a:pt x="137" y="27"/>
                  </a:lnTo>
                  <a:cubicBezTo>
                    <a:pt x="137" y="14"/>
                    <a:pt x="137" y="1"/>
                    <a:pt x="150"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689700" y="3342425"/>
              <a:ext cx="25725" cy="17925"/>
            </a:xfrm>
            <a:custGeom>
              <a:avLst/>
              <a:gdLst/>
              <a:ahLst/>
              <a:cxnLst/>
              <a:rect l="l" t="t" r="r" b="b"/>
              <a:pathLst>
                <a:path w="1029" h="717" extrusionOk="0">
                  <a:moveTo>
                    <a:pt x="1002" y="163"/>
                  </a:moveTo>
                  <a:cubicBezTo>
                    <a:pt x="1015" y="163"/>
                    <a:pt x="1015" y="176"/>
                    <a:pt x="1015" y="176"/>
                  </a:cubicBezTo>
                  <a:cubicBezTo>
                    <a:pt x="1002" y="218"/>
                    <a:pt x="1002" y="257"/>
                    <a:pt x="1002" y="299"/>
                  </a:cubicBezTo>
                  <a:cubicBezTo>
                    <a:pt x="986" y="338"/>
                    <a:pt x="986" y="380"/>
                    <a:pt x="973" y="432"/>
                  </a:cubicBezTo>
                  <a:cubicBezTo>
                    <a:pt x="973" y="419"/>
                    <a:pt x="973" y="406"/>
                    <a:pt x="960" y="393"/>
                  </a:cubicBezTo>
                  <a:cubicBezTo>
                    <a:pt x="960" y="351"/>
                    <a:pt x="973" y="325"/>
                    <a:pt x="973" y="286"/>
                  </a:cubicBezTo>
                  <a:cubicBezTo>
                    <a:pt x="973" y="257"/>
                    <a:pt x="986" y="244"/>
                    <a:pt x="986" y="218"/>
                  </a:cubicBezTo>
                  <a:cubicBezTo>
                    <a:pt x="1002" y="205"/>
                    <a:pt x="1002" y="176"/>
                    <a:pt x="1002" y="163"/>
                  </a:cubicBezTo>
                  <a:close/>
                  <a:moveTo>
                    <a:pt x="597" y="1"/>
                  </a:moveTo>
                  <a:cubicBezTo>
                    <a:pt x="529" y="1"/>
                    <a:pt x="461" y="14"/>
                    <a:pt x="393" y="14"/>
                  </a:cubicBezTo>
                  <a:lnTo>
                    <a:pt x="325" y="14"/>
                  </a:lnTo>
                  <a:cubicBezTo>
                    <a:pt x="299" y="27"/>
                    <a:pt x="273" y="27"/>
                    <a:pt x="257" y="43"/>
                  </a:cubicBezTo>
                  <a:cubicBezTo>
                    <a:pt x="231" y="56"/>
                    <a:pt x="205" y="82"/>
                    <a:pt x="192" y="108"/>
                  </a:cubicBezTo>
                  <a:cubicBezTo>
                    <a:pt x="176" y="150"/>
                    <a:pt x="163" y="189"/>
                    <a:pt x="150" y="218"/>
                  </a:cubicBezTo>
                  <a:cubicBezTo>
                    <a:pt x="137" y="231"/>
                    <a:pt x="137" y="231"/>
                    <a:pt x="124" y="244"/>
                  </a:cubicBezTo>
                  <a:cubicBezTo>
                    <a:pt x="111" y="270"/>
                    <a:pt x="111" y="299"/>
                    <a:pt x="111" y="325"/>
                  </a:cubicBezTo>
                  <a:cubicBezTo>
                    <a:pt x="111" y="351"/>
                    <a:pt x="95" y="393"/>
                    <a:pt x="69" y="406"/>
                  </a:cubicBezTo>
                  <a:lnTo>
                    <a:pt x="56" y="406"/>
                  </a:lnTo>
                  <a:cubicBezTo>
                    <a:pt x="56" y="397"/>
                    <a:pt x="50" y="388"/>
                    <a:pt x="46" y="388"/>
                  </a:cubicBezTo>
                  <a:cubicBezTo>
                    <a:pt x="44" y="388"/>
                    <a:pt x="43" y="389"/>
                    <a:pt x="43" y="393"/>
                  </a:cubicBezTo>
                  <a:lnTo>
                    <a:pt x="30" y="393"/>
                  </a:lnTo>
                  <a:lnTo>
                    <a:pt x="30" y="419"/>
                  </a:lnTo>
                  <a:cubicBezTo>
                    <a:pt x="30" y="419"/>
                    <a:pt x="30" y="432"/>
                    <a:pt x="43" y="432"/>
                  </a:cubicBezTo>
                  <a:lnTo>
                    <a:pt x="43" y="448"/>
                  </a:lnTo>
                  <a:lnTo>
                    <a:pt x="43" y="461"/>
                  </a:lnTo>
                  <a:cubicBezTo>
                    <a:pt x="43" y="461"/>
                    <a:pt x="30" y="474"/>
                    <a:pt x="30" y="487"/>
                  </a:cubicBezTo>
                  <a:cubicBezTo>
                    <a:pt x="14" y="487"/>
                    <a:pt x="14" y="500"/>
                    <a:pt x="30" y="513"/>
                  </a:cubicBezTo>
                  <a:cubicBezTo>
                    <a:pt x="30" y="529"/>
                    <a:pt x="30" y="529"/>
                    <a:pt x="43" y="542"/>
                  </a:cubicBezTo>
                  <a:cubicBezTo>
                    <a:pt x="43" y="542"/>
                    <a:pt x="43" y="555"/>
                    <a:pt x="30" y="568"/>
                  </a:cubicBezTo>
                  <a:lnTo>
                    <a:pt x="30" y="610"/>
                  </a:lnTo>
                  <a:cubicBezTo>
                    <a:pt x="14" y="623"/>
                    <a:pt x="1" y="636"/>
                    <a:pt x="1" y="649"/>
                  </a:cubicBezTo>
                  <a:lnTo>
                    <a:pt x="14" y="662"/>
                  </a:lnTo>
                  <a:cubicBezTo>
                    <a:pt x="14" y="676"/>
                    <a:pt x="23" y="679"/>
                    <a:pt x="35" y="679"/>
                  </a:cubicBezTo>
                  <a:cubicBezTo>
                    <a:pt x="47" y="679"/>
                    <a:pt x="62" y="675"/>
                    <a:pt x="69" y="675"/>
                  </a:cubicBezTo>
                  <a:lnTo>
                    <a:pt x="82" y="662"/>
                  </a:lnTo>
                  <a:lnTo>
                    <a:pt x="95" y="649"/>
                  </a:lnTo>
                  <a:cubicBezTo>
                    <a:pt x="111" y="636"/>
                    <a:pt x="124" y="636"/>
                    <a:pt x="124" y="623"/>
                  </a:cubicBezTo>
                  <a:cubicBezTo>
                    <a:pt x="137" y="623"/>
                    <a:pt x="137" y="610"/>
                    <a:pt x="137" y="610"/>
                  </a:cubicBezTo>
                  <a:lnTo>
                    <a:pt x="150" y="594"/>
                  </a:lnTo>
                  <a:cubicBezTo>
                    <a:pt x="150" y="594"/>
                    <a:pt x="150" y="581"/>
                    <a:pt x="163" y="581"/>
                  </a:cubicBezTo>
                  <a:cubicBezTo>
                    <a:pt x="176" y="568"/>
                    <a:pt x="176" y="555"/>
                    <a:pt x="176" y="542"/>
                  </a:cubicBezTo>
                  <a:lnTo>
                    <a:pt x="176" y="487"/>
                  </a:lnTo>
                  <a:lnTo>
                    <a:pt x="205" y="487"/>
                  </a:lnTo>
                  <a:cubicBezTo>
                    <a:pt x="212" y="490"/>
                    <a:pt x="219" y="492"/>
                    <a:pt x="226" y="492"/>
                  </a:cubicBezTo>
                  <a:cubicBezTo>
                    <a:pt x="244" y="492"/>
                    <a:pt x="261" y="480"/>
                    <a:pt x="273" y="461"/>
                  </a:cubicBezTo>
                  <a:cubicBezTo>
                    <a:pt x="273" y="474"/>
                    <a:pt x="286" y="487"/>
                    <a:pt x="299" y="487"/>
                  </a:cubicBezTo>
                  <a:lnTo>
                    <a:pt x="312" y="500"/>
                  </a:lnTo>
                  <a:cubicBezTo>
                    <a:pt x="325" y="555"/>
                    <a:pt x="312" y="594"/>
                    <a:pt x="299" y="636"/>
                  </a:cubicBezTo>
                  <a:cubicBezTo>
                    <a:pt x="286" y="649"/>
                    <a:pt x="286" y="662"/>
                    <a:pt x="273" y="675"/>
                  </a:cubicBezTo>
                  <a:cubicBezTo>
                    <a:pt x="282" y="675"/>
                    <a:pt x="290" y="682"/>
                    <a:pt x="303" y="682"/>
                  </a:cubicBezTo>
                  <a:cubicBezTo>
                    <a:pt x="309" y="682"/>
                    <a:pt x="316" y="680"/>
                    <a:pt x="325" y="675"/>
                  </a:cubicBezTo>
                  <a:lnTo>
                    <a:pt x="325" y="662"/>
                  </a:lnTo>
                  <a:lnTo>
                    <a:pt x="338" y="662"/>
                  </a:lnTo>
                  <a:lnTo>
                    <a:pt x="338" y="636"/>
                  </a:lnTo>
                  <a:cubicBezTo>
                    <a:pt x="354" y="623"/>
                    <a:pt x="354" y="610"/>
                    <a:pt x="354" y="594"/>
                  </a:cubicBezTo>
                  <a:cubicBezTo>
                    <a:pt x="354" y="568"/>
                    <a:pt x="354" y="542"/>
                    <a:pt x="367" y="529"/>
                  </a:cubicBezTo>
                  <a:cubicBezTo>
                    <a:pt x="380" y="542"/>
                    <a:pt x="380" y="555"/>
                    <a:pt x="380" y="568"/>
                  </a:cubicBezTo>
                  <a:cubicBezTo>
                    <a:pt x="393" y="594"/>
                    <a:pt x="393" y="623"/>
                    <a:pt x="380" y="636"/>
                  </a:cubicBezTo>
                  <a:cubicBezTo>
                    <a:pt x="380" y="649"/>
                    <a:pt x="367" y="649"/>
                    <a:pt x="367" y="662"/>
                  </a:cubicBezTo>
                  <a:lnTo>
                    <a:pt x="419" y="662"/>
                  </a:lnTo>
                  <a:cubicBezTo>
                    <a:pt x="419" y="649"/>
                    <a:pt x="435" y="649"/>
                    <a:pt x="435" y="649"/>
                  </a:cubicBezTo>
                  <a:lnTo>
                    <a:pt x="435" y="636"/>
                  </a:lnTo>
                  <a:cubicBezTo>
                    <a:pt x="435" y="610"/>
                    <a:pt x="419" y="594"/>
                    <a:pt x="419" y="568"/>
                  </a:cubicBezTo>
                  <a:lnTo>
                    <a:pt x="419" y="542"/>
                  </a:lnTo>
                  <a:lnTo>
                    <a:pt x="419" y="513"/>
                  </a:lnTo>
                  <a:cubicBezTo>
                    <a:pt x="419" y="500"/>
                    <a:pt x="419" y="487"/>
                    <a:pt x="406" y="487"/>
                  </a:cubicBezTo>
                  <a:lnTo>
                    <a:pt x="406" y="461"/>
                  </a:lnTo>
                  <a:lnTo>
                    <a:pt x="406" y="432"/>
                  </a:lnTo>
                  <a:cubicBezTo>
                    <a:pt x="419" y="419"/>
                    <a:pt x="435" y="419"/>
                    <a:pt x="435" y="406"/>
                  </a:cubicBezTo>
                  <a:lnTo>
                    <a:pt x="461" y="406"/>
                  </a:lnTo>
                  <a:cubicBezTo>
                    <a:pt x="500" y="406"/>
                    <a:pt x="555" y="419"/>
                    <a:pt x="597" y="432"/>
                  </a:cubicBezTo>
                  <a:cubicBezTo>
                    <a:pt x="610" y="432"/>
                    <a:pt x="610" y="448"/>
                    <a:pt x="623" y="448"/>
                  </a:cubicBezTo>
                  <a:lnTo>
                    <a:pt x="704" y="448"/>
                  </a:lnTo>
                  <a:cubicBezTo>
                    <a:pt x="712" y="443"/>
                    <a:pt x="721" y="441"/>
                    <a:pt x="731" y="441"/>
                  </a:cubicBezTo>
                  <a:cubicBezTo>
                    <a:pt x="754" y="441"/>
                    <a:pt x="780" y="452"/>
                    <a:pt x="798" y="461"/>
                  </a:cubicBezTo>
                  <a:lnTo>
                    <a:pt x="798" y="500"/>
                  </a:lnTo>
                  <a:lnTo>
                    <a:pt x="811" y="487"/>
                  </a:lnTo>
                  <a:cubicBezTo>
                    <a:pt x="824" y="487"/>
                    <a:pt x="824" y="474"/>
                    <a:pt x="824" y="474"/>
                  </a:cubicBezTo>
                  <a:lnTo>
                    <a:pt x="840" y="474"/>
                  </a:lnTo>
                  <a:lnTo>
                    <a:pt x="840" y="487"/>
                  </a:lnTo>
                  <a:cubicBezTo>
                    <a:pt x="853" y="542"/>
                    <a:pt x="853" y="594"/>
                    <a:pt x="824" y="636"/>
                  </a:cubicBezTo>
                  <a:cubicBezTo>
                    <a:pt x="824" y="662"/>
                    <a:pt x="811" y="675"/>
                    <a:pt x="798" y="691"/>
                  </a:cubicBezTo>
                  <a:cubicBezTo>
                    <a:pt x="798" y="704"/>
                    <a:pt x="798" y="704"/>
                    <a:pt x="811" y="704"/>
                  </a:cubicBezTo>
                  <a:cubicBezTo>
                    <a:pt x="824" y="704"/>
                    <a:pt x="840" y="704"/>
                    <a:pt x="840" y="691"/>
                  </a:cubicBezTo>
                  <a:lnTo>
                    <a:pt x="866" y="691"/>
                  </a:lnTo>
                  <a:lnTo>
                    <a:pt x="866" y="675"/>
                  </a:lnTo>
                  <a:cubicBezTo>
                    <a:pt x="866" y="662"/>
                    <a:pt x="866" y="649"/>
                    <a:pt x="879" y="636"/>
                  </a:cubicBezTo>
                  <a:cubicBezTo>
                    <a:pt x="879" y="623"/>
                    <a:pt x="905" y="500"/>
                    <a:pt x="905" y="500"/>
                  </a:cubicBezTo>
                  <a:cubicBezTo>
                    <a:pt x="921" y="500"/>
                    <a:pt x="921" y="513"/>
                    <a:pt x="921" y="513"/>
                  </a:cubicBezTo>
                  <a:cubicBezTo>
                    <a:pt x="921" y="529"/>
                    <a:pt x="934" y="542"/>
                    <a:pt x="934" y="542"/>
                  </a:cubicBezTo>
                  <a:cubicBezTo>
                    <a:pt x="947" y="568"/>
                    <a:pt x="947" y="581"/>
                    <a:pt x="947" y="610"/>
                  </a:cubicBezTo>
                  <a:lnTo>
                    <a:pt x="947" y="623"/>
                  </a:lnTo>
                  <a:lnTo>
                    <a:pt x="947" y="649"/>
                  </a:lnTo>
                  <a:lnTo>
                    <a:pt x="947" y="691"/>
                  </a:lnTo>
                  <a:cubicBezTo>
                    <a:pt x="934" y="691"/>
                    <a:pt x="934" y="704"/>
                    <a:pt x="934" y="717"/>
                  </a:cubicBezTo>
                  <a:lnTo>
                    <a:pt x="973" y="704"/>
                  </a:lnTo>
                  <a:cubicBezTo>
                    <a:pt x="986" y="704"/>
                    <a:pt x="986" y="691"/>
                    <a:pt x="986" y="691"/>
                  </a:cubicBezTo>
                  <a:lnTo>
                    <a:pt x="1002" y="691"/>
                  </a:lnTo>
                  <a:lnTo>
                    <a:pt x="1002" y="675"/>
                  </a:lnTo>
                  <a:cubicBezTo>
                    <a:pt x="986" y="662"/>
                    <a:pt x="986" y="649"/>
                    <a:pt x="986" y="636"/>
                  </a:cubicBezTo>
                  <a:lnTo>
                    <a:pt x="986" y="568"/>
                  </a:lnTo>
                  <a:cubicBezTo>
                    <a:pt x="986" y="555"/>
                    <a:pt x="1002" y="542"/>
                    <a:pt x="1002" y="542"/>
                  </a:cubicBezTo>
                  <a:lnTo>
                    <a:pt x="1002" y="500"/>
                  </a:lnTo>
                  <a:lnTo>
                    <a:pt x="1015" y="487"/>
                  </a:lnTo>
                  <a:cubicBezTo>
                    <a:pt x="1015" y="461"/>
                    <a:pt x="1028" y="432"/>
                    <a:pt x="1015" y="419"/>
                  </a:cubicBezTo>
                  <a:cubicBezTo>
                    <a:pt x="1015" y="393"/>
                    <a:pt x="1002" y="367"/>
                    <a:pt x="1002" y="338"/>
                  </a:cubicBezTo>
                  <a:cubicBezTo>
                    <a:pt x="1002" y="325"/>
                    <a:pt x="1015" y="299"/>
                    <a:pt x="1015" y="286"/>
                  </a:cubicBezTo>
                  <a:cubicBezTo>
                    <a:pt x="1028" y="244"/>
                    <a:pt x="1028" y="218"/>
                    <a:pt x="1028" y="189"/>
                  </a:cubicBezTo>
                  <a:cubicBezTo>
                    <a:pt x="1028" y="163"/>
                    <a:pt x="1028" y="124"/>
                    <a:pt x="1015" y="95"/>
                  </a:cubicBezTo>
                  <a:cubicBezTo>
                    <a:pt x="1015" y="69"/>
                    <a:pt x="986" y="43"/>
                    <a:pt x="960" y="27"/>
                  </a:cubicBezTo>
                  <a:cubicBezTo>
                    <a:pt x="941" y="7"/>
                    <a:pt x="917" y="1"/>
                    <a:pt x="892" y="1"/>
                  </a:cubicBezTo>
                  <a:cubicBezTo>
                    <a:pt x="866" y="1"/>
                    <a:pt x="838" y="7"/>
                    <a:pt x="811" y="14"/>
                  </a:cubicBezTo>
                  <a:cubicBezTo>
                    <a:pt x="743" y="14"/>
                    <a:pt x="678" y="14"/>
                    <a:pt x="597"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731900" y="3330925"/>
              <a:ext cx="31050" cy="22300"/>
            </a:xfrm>
            <a:custGeom>
              <a:avLst/>
              <a:gdLst/>
              <a:ahLst/>
              <a:cxnLst/>
              <a:rect l="l" t="t" r="r" b="b"/>
              <a:pathLst>
                <a:path w="1242" h="892" extrusionOk="0">
                  <a:moveTo>
                    <a:pt x="879" y="1"/>
                  </a:moveTo>
                  <a:lnTo>
                    <a:pt x="879" y="17"/>
                  </a:lnTo>
                  <a:cubicBezTo>
                    <a:pt x="866" y="30"/>
                    <a:pt x="879" y="56"/>
                    <a:pt x="879" y="69"/>
                  </a:cubicBezTo>
                  <a:cubicBezTo>
                    <a:pt x="879" y="82"/>
                    <a:pt x="892" y="98"/>
                    <a:pt x="905" y="98"/>
                  </a:cubicBezTo>
                  <a:cubicBezTo>
                    <a:pt x="918" y="111"/>
                    <a:pt x="934" y="111"/>
                    <a:pt x="947" y="111"/>
                  </a:cubicBezTo>
                  <a:cubicBezTo>
                    <a:pt x="947" y="111"/>
                    <a:pt x="947" y="124"/>
                    <a:pt x="934" y="124"/>
                  </a:cubicBezTo>
                  <a:lnTo>
                    <a:pt x="892" y="124"/>
                  </a:lnTo>
                  <a:cubicBezTo>
                    <a:pt x="888" y="120"/>
                    <a:pt x="883" y="118"/>
                    <a:pt x="879" y="118"/>
                  </a:cubicBezTo>
                  <a:cubicBezTo>
                    <a:pt x="870" y="118"/>
                    <a:pt x="862" y="124"/>
                    <a:pt x="853" y="124"/>
                  </a:cubicBezTo>
                  <a:lnTo>
                    <a:pt x="743" y="124"/>
                  </a:lnTo>
                  <a:cubicBezTo>
                    <a:pt x="743" y="124"/>
                    <a:pt x="730" y="124"/>
                    <a:pt x="717" y="137"/>
                  </a:cubicBezTo>
                  <a:lnTo>
                    <a:pt x="691" y="137"/>
                  </a:lnTo>
                  <a:cubicBezTo>
                    <a:pt x="683" y="143"/>
                    <a:pt x="672" y="147"/>
                    <a:pt x="661" y="147"/>
                  </a:cubicBezTo>
                  <a:cubicBezTo>
                    <a:pt x="649" y="147"/>
                    <a:pt x="636" y="143"/>
                    <a:pt x="623" y="137"/>
                  </a:cubicBezTo>
                  <a:lnTo>
                    <a:pt x="432" y="137"/>
                  </a:lnTo>
                  <a:cubicBezTo>
                    <a:pt x="406" y="137"/>
                    <a:pt x="380" y="137"/>
                    <a:pt x="351" y="124"/>
                  </a:cubicBezTo>
                  <a:lnTo>
                    <a:pt x="312" y="124"/>
                  </a:lnTo>
                  <a:cubicBezTo>
                    <a:pt x="299" y="124"/>
                    <a:pt x="286" y="111"/>
                    <a:pt x="270" y="111"/>
                  </a:cubicBezTo>
                  <a:lnTo>
                    <a:pt x="231" y="111"/>
                  </a:lnTo>
                  <a:cubicBezTo>
                    <a:pt x="218" y="98"/>
                    <a:pt x="205" y="98"/>
                    <a:pt x="176" y="98"/>
                  </a:cubicBezTo>
                  <a:cubicBezTo>
                    <a:pt x="163" y="98"/>
                    <a:pt x="150" y="82"/>
                    <a:pt x="124" y="82"/>
                  </a:cubicBezTo>
                  <a:lnTo>
                    <a:pt x="95" y="98"/>
                  </a:lnTo>
                  <a:cubicBezTo>
                    <a:pt x="95" y="111"/>
                    <a:pt x="82" y="124"/>
                    <a:pt x="82" y="124"/>
                  </a:cubicBezTo>
                  <a:cubicBezTo>
                    <a:pt x="69" y="137"/>
                    <a:pt x="43" y="163"/>
                    <a:pt x="27" y="179"/>
                  </a:cubicBezTo>
                  <a:cubicBezTo>
                    <a:pt x="14" y="205"/>
                    <a:pt x="14" y="231"/>
                    <a:pt x="14" y="244"/>
                  </a:cubicBezTo>
                  <a:cubicBezTo>
                    <a:pt x="27" y="286"/>
                    <a:pt x="27" y="312"/>
                    <a:pt x="27" y="354"/>
                  </a:cubicBezTo>
                  <a:lnTo>
                    <a:pt x="27" y="461"/>
                  </a:lnTo>
                  <a:cubicBezTo>
                    <a:pt x="14" y="474"/>
                    <a:pt x="14" y="487"/>
                    <a:pt x="14" y="503"/>
                  </a:cubicBezTo>
                  <a:cubicBezTo>
                    <a:pt x="1" y="529"/>
                    <a:pt x="14" y="555"/>
                    <a:pt x="14" y="584"/>
                  </a:cubicBezTo>
                  <a:cubicBezTo>
                    <a:pt x="14" y="597"/>
                    <a:pt x="14" y="623"/>
                    <a:pt x="27" y="623"/>
                  </a:cubicBezTo>
                  <a:lnTo>
                    <a:pt x="43" y="597"/>
                  </a:lnTo>
                  <a:lnTo>
                    <a:pt x="43" y="555"/>
                  </a:lnTo>
                  <a:lnTo>
                    <a:pt x="43" y="422"/>
                  </a:lnTo>
                  <a:cubicBezTo>
                    <a:pt x="82" y="474"/>
                    <a:pt x="95" y="542"/>
                    <a:pt x="69" y="597"/>
                  </a:cubicBezTo>
                  <a:cubicBezTo>
                    <a:pt x="56" y="610"/>
                    <a:pt x="56" y="623"/>
                    <a:pt x="56" y="623"/>
                  </a:cubicBezTo>
                  <a:lnTo>
                    <a:pt x="69" y="636"/>
                  </a:lnTo>
                  <a:cubicBezTo>
                    <a:pt x="82" y="649"/>
                    <a:pt x="82" y="678"/>
                    <a:pt x="82" y="691"/>
                  </a:cubicBezTo>
                  <a:cubicBezTo>
                    <a:pt x="82" y="717"/>
                    <a:pt x="95" y="746"/>
                    <a:pt x="95" y="772"/>
                  </a:cubicBezTo>
                  <a:cubicBezTo>
                    <a:pt x="108" y="798"/>
                    <a:pt x="108" y="827"/>
                    <a:pt x="82" y="853"/>
                  </a:cubicBezTo>
                  <a:lnTo>
                    <a:pt x="108" y="853"/>
                  </a:lnTo>
                  <a:cubicBezTo>
                    <a:pt x="124" y="866"/>
                    <a:pt x="124" y="866"/>
                    <a:pt x="124" y="879"/>
                  </a:cubicBezTo>
                  <a:lnTo>
                    <a:pt x="176" y="879"/>
                  </a:lnTo>
                  <a:cubicBezTo>
                    <a:pt x="189" y="866"/>
                    <a:pt x="189" y="866"/>
                    <a:pt x="189" y="853"/>
                  </a:cubicBezTo>
                  <a:lnTo>
                    <a:pt x="205" y="853"/>
                  </a:lnTo>
                  <a:lnTo>
                    <a:pt x="205" y="840"/>
                  </a:lnTo>
                  <a:cubicBezTo>
                    <a:pt x="205" y="827"/>
                    <a:pt x="205" y="827"/>
                    <a:pt x="189" y="811"/>
                  </a:cubicBezTo>
                  <a:cubicBezTo>
                    <a:pt x="163" y="772"/>
                    <a:pt x="150" y="746"/>
                    <a:pt x="163" y="704"/>
                  </a:cubicBezTo>
                  <a:lnTo>
                    <a:pt x="163" y="665"/>
                  </a:lnTo>
                  <a:cubicBezTo>
                    <a:pt x="176" y="649"/>
                    <a:pt x="176" y="649"/>
                    <a:pt x="176" y="636"/>
                  </a:cubicBezTo>
                  <a:cubicBezTo>
                    <a:pt x="176" y="623"/>
                    <a:pt x="176" y="610"/>
                    <a:pt x="189" y="597"/>
                  </a:cubicBezTo>
                  <a:lnTo>
                    <a:pt x="205" y="568"/>
                  </a:lnTo>
                  <a:lnTo>
                    <a:pt x="205" y="584"/>
                  </a:lnTo>
                  <a:lnTo>
                    <a:pt x="218" y="584"/>
                  </a:lnTo>
                  <a:cubicBezTo>
                    <a:pt x="231" y="584"/>
                    <a:pt x="231" y="555"/>
                    <a:pt x="231" y="542"/>
                  </a:cubicBezTo>
                  <a:cubicBezTo>
                    <a:pt x="244" y="542"/>
                    <a:pt x="244" y="529"/>
                    <a:pt x="257" y="529"/>
                  </a:cubicBezTo>
                  <a:lnTo>
                    <a:pt x="257" y="516"/>
                  </a:lnTo>
                  <a:cubicBezTo>
                    <a:pt x="270" y="516"/>
                    <a:pt x="270" y="516"/>
                    <a:pt x="270" y="503"/>
                  </a:cubicBezTo>
                  <a:lnTo>
                    <a:pt x="286" y="503"/>
                  </a:lnTo>
                  <a:cubicBezTo>
                    <a:pt x="299" y="516"/>
                    <a:pt x="312" y="529"/>
                    <a:pt x="325" y="529"/>
                  </a:cubicBezTo>
                  <a:cubicBezTo>
                    <a:pt x="338" y="542"/>
                    <a:pt x="367" y="555"/>
                    <a:pt x="393" y="555"/>
                  </a:cubicBezTo>
                  <a:cubicBezTo>
                    <a:pt x="406" y="568"/>
                    <a:pt x="432" y="568"/>
                    <a:pt x="461" y="568"/>
                  </a:cubicBezTo>
                  <a:cubicBezTo>
                    <a:pt x="500" y="568"/>
                    <a:pt x="555" y="568"/>
                    <a:pt x="610" y="555"/>
                  </a:cubicBezTo>
                  <a:lnTo>
                    <a:pt x="675" y="555"/>
                  </a:lnTo>
                  <a:cubicBezTo>
                    <a:pt x="691" y="568"/>
                    <a:pt x="704" y="597"/>
                    <a:pt x="704" y="623"/>
                  </a:cubicBezTo>
                  <a:cubicBezTo>
                    <a:pt x="717" y="649"/>
                    <a:pt x="704" y="678"/>
                    <a:pt x="717" y="704"/>
                  </a:cubicBezTo>
                  <a:cubicBezTo>
                    <a:pt x="717" y="717"/>
                    <a:pt x="717" y="717"/>
                    <a:pt x="730" y="730"/>
                  </a:cubicBezTo>
                  <a:lnTo>
                    <a:pt x="730" y="798"/>
                  </a:lnTo>
                  <a:lnTo>
                    <a:pt x="730" y="840"/>
                  </a:lnTo>
                  <a:cubicBezTo>
                    <a:pt x="730" y="840"/>
                    <a:pt x="717" y="840"/>
                    <a:pt x="717" y="853"/>
                  </a:cubicBezTo>
                  <a:cubicBezTo>
                    <a:pt x="717" y="866"/>
                    <a:pt x="730" y="879"/>
                    <a:pt x="730" y="879"/>
                  </a:cubicBezTo>
                  <a:lnTo>
                    <a:pt x="743" y="892"/>
                  </a:lnTo>
                  <a:lnTo>
                    <a:pt x="785" y="892"/>
                  </a:lnTo>
                  <a:cubicBezTo>
                    <a:pt x="798" y="892"/>
                    <a:pt x="811" y="892"/>
                    <a:pt x="811" y="879"/>
                  </a:cubicBezTo>
                  <a:cubicBezTo>
                    <a:pt x="811" y="879"/>
                    <a:pt x="798" y="866"/>
                    <a:pt x="811" y="866"/>
                  </a:cubicBezTo>
                  <a:cubicBezTo>
                    <a:pt x="824" y="879"/>
                    <a:pt x="824" y="879"/>
                    <a:pt x="837" y="879"/>
                  </a:cubicBezTo>
                  <a:lnTo>
                    <a:pt x="837" y="866"/>
                  </a:lnTo>
                  <a:lnTo>
                    <a:pt x="853" y="866"/>
                  </a:lnTo>
                  <a:cubicBezTo>
                    <a:pt x="853" y="853"/>
                    <a:pt x="837" y="840"/>
                    <a:pt x="824" y="840"/>
                  </a:cubicBezTo>
                  <a:cubicBezTo>
                    <a:pt x="811" y="811"/>
                    <a:pt x="811" y="798"/>
                    <a:pt x="811" y="772"/>
                  </a:cubicBezTo>
                  <a:cubicBezTo>
                    <a:pt x="798" y="759"/>
                    <a:pt x="798" y="746"/>
                    <a:pt x="811" y="730"/>
                  </a:cubicBezTo>
                  <a:cubicBezTo>
                    <a:pt x="811" y="717"/>
                    <a:pt x="824" y="704"/>
                    <a:pt x="824" y="691"/>
                  </a:cubicBezTo>
                  <a:cubicBezTo>
                    <a:pt x="837" y="678"/>
                    <a:pt x="837" y="649"/>
                    <a:pt x="837" y="623"/>
                  </a:cubicBezTo>
                  <a:cubicBezTo>
                    <a:pt x="853" y="636"/>
                    <a:pt x="866" y="636"/>
                    <a:pt x="879" y="636"/>
                  </a:cubicBezTo>
                  <a:lnTo>
                    <a:pt x="892" y="623"/>
                  </a:lnTo>
                  <a:cubicBezTo>
                    <a:pt x="905" y="623"/>
                    <a:pt x="918" y="623"/>
                    <a:pt x="934" y="610"/>
                  </a:cubicBezTo>
                  <a:lnTo>
                    <a:pt x="934" y="597"/>
                  </a:lnTo>
                  <a:cubicBezTo>
                    <a:pt x="947" y="584"/>
                    <a:pt x="973" y="568"/>
                    <a:pt x="986" y="542"/>
                  </a:cubicBezTo>
                  <a:lnTo>
                    <a:pt x="986" y="474"/>
                  </a:lnTo>
                  <a:cubicBezTo>
                    <a:pt x="999" y="448"/>
                    <a:pt x="1015" y="422"/>
                    <a:pt x="1028" y="393"/>
                  </a:cubicBezTo>
                  <a:lnTo>
                    <a:pt x="1041" y="393"/>
                  </a:lnTo>
                  <a:cubicBezTo>
                    <a:pt x="1041" y="393"/>
                    <a:pt x="1054" y="393"/>
                    <a:pt x="1054" y="380"/>
                  </a:cubicBezTo>
                  <a:cubicBezTo>
                    <a:pt x="1067" y="380"/>
                    <a:pt x="1080" y="393"/>
                    <a:pt x="1096" y="393"/>
                  </a:cubicBezTo>
                  <a:cubicBezTo>
                    <a:pt x="1096" y="393"/>
                    <a:pt x="1096" y="380"/>
                    <a:pt x="1109" y="380"/>
                  </a:cubicBezTo>
                  <a:lnTo>
                    <a:pt x="1122" y="380"/>
                  </a:lnTo>
                  <a:lnTo>
                    <a:pt x="1122" y="367"/>
                  </a:lnTo>
                  <a:cubicBezTo>
                    <a:pt x="1135" y="341"/>
                    <a:pt x="1122" y="325"/>
                    <a:pt x="1109" y="299"/>
                  </a:cubicBezTo>
                  <a:cubicBezTo>
                    <a:pt x="1109" y="286"/>
                    <a:pt x="1109" y="286"/>
                    <a:pt x="1122" y="273"/>
                  </a:cubicBezTo>
                  <a:lnTo>
                    <a:pt x="1122" y="205"/>
                  </a:lnTo>
                  <a:lnTo>
                    <a:pt x="1122" y="179"/>
                  </a:lnTo>
                  <a:cubicBezTo>
                    <a:pt x="1135" y="179"/>
                    <a:pt x="1135" y="192"/>
                    <a:pt x="1148" y="192"/>
                  </a:cubicBezTo>
                  <a:cubicBezTo>
                    <a:pt x="1161" y="205"/>
                    <a:pt x="1177" y="205"/>
                    <a:pt x="1190" y="205"/>
                  </a:cubicBezTo>
                  <a:cubicBezTo>
                    <a:pt x="1190" y="205"/>
                    <a:pt x="1190" y="192"/>
                    <a:pt x="1203" y="192"/>
                  </a:cubicBezTo>
                  <a:cubicBezTo>
                    <a:pt x="1216" y="179"/>
                    <a:pt x="1229" y="179"/>
                    <a:pt x="1242" y="179"/>
                  </a:cubicBezTo>
                  <a:lnTo>
                    <a:pt x="1242" y="163"/>
                  </a:lnTo>
                  <a:lnTo>
                    <a:pt x="1242" y="150"/>
                  </a:lnTo>
                  <a:lnTo>
                    <a:pt x="1229" y="137"/>
                  </a:lnTo>
                  <a:cubicBezTo>
                    <a:pt x="1216" y="137"/>
                    <a:pt x="1216" y="124"/>
                    <a:pt x="1203" y="124"/>
                  </a:cubicBezTo>
                  <a:lnTo>
                    <a:pt x="1148" y="124"/>
                  </a:lnTo>
                  <a:cubicBezTo>
                    <a:pt x="1135" y="124"/>
                    <a:pt x="1122" y="111"/>
                    <a:pt x="1122" y="111"/>
                  </a:cubicBezTo>
                  <a:cubicBezTo>
                    <a:pt x="1135" y="111"/>
                    <a:pt x="1148" y="98"/>
                    <a:pt x="1177" y="98"/>
                  </a:cubicBezTo>
                  <a:cubicBezTo>
                    <a:pt x="1177" y="98"/>
                    <a:pt x="1190" y="98"/>
                    <a:pt x="1190" y="82"/>
                  </a:cubicBezTo>
                  <a:cubicBezTo>
                    <a:pt x="1190" y="82"/>
                    <a:pt x="1203" y="82"/>
                    <a:pt x="1203" y="69"/>
                  </a:cubicBezTo>
                  <a:cubicBezTo>
                    <a:pt x="1216" y="56"/>
                    <a:pt x="1229" y="30"/>
                    <a:pt x="1229" y="1"/>
                  </a:cubicBezTo>
                  <a:lnTo>
                    <a:pt x="1229" y="1"/>
                  </a:lnTo>
                  <a:cubicBezTo>
                    <a:pt x="1216" y="17"/>
                    <a:pt x="1216" y="30"/>
                    <a:pt x="1203" y="43"/>
                  </a:cubicBezTo>
                  <a:cubicBezTo>
                    <a:pt x="1190" y="56"/>
                    <a:pt x="1190" y="69"/>
                    <a:pt x="1177" y="69"/>
                  </a:cubicBezTo>
                  <a:cubicBezTo>
                    <a:pt x="1167" y="73"/>
                    <a:pt x="1159" y="75"/>
                    <a:pt x="1152" y="75"/>
                  </a:cubicBezTo>
                  <a:cubicBezTo>
                    <a:pt x="1138" y="75"/>
                    <a:pt x="1126" y="69"/>
                    <a:pt x="1109" y="69"/>
                  </a:cubicBezTo>
                  <a:lnTo>
                    <a:pt x="1096" y="69"/>
                  </a:lnTo>
                  <a:cubicBezTo>
                    <a:pt x="1079" y="54"/>
                    <a:pt x="1059" y="47"/>
                    <a:pt x="1039" y="47"/>
                  </a:cubicBezTo>
                  <a:cubicBezTo>
                    <a:pt x="1025" y="47"/>
                    <a:pt x="1011" y="50"/>
                    <a:pt x="999" y="56"/>
                  </a:cubicBezTo>
                  <a:cubicBezTo>
                    <a:pt x="986" y="69"/>
                    <a:pt x="973" y="69"/>
                    <a:pt x="960" y="82"/>
                  </a:cubicBezTo>
                  <a:cubicBezTo>
                    <a:pt x="947" y="82"/>
                    <a:pt x="934" y="82"/>
                    <a:pt x="918" y="69"/>
                  </a:cubicBezTo>
                  <a:cubicBezTo>
                    <a:pt x="892" y="69"/>
                    <a:pt x="892" y="30"/>
                    <a:pt x="879"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547325" y="3326225"/>
              <a:ext cx="31025" cy="22300"/>
            </a:xfrm>
            <a:custGeom>
              <a:avLst/>
              <a:gdLst/>
              <a:ahLst/>
              <a:cxnLst/>
              <a:rect l="l" t="t" r="r" b="b"/>
              <a:pathLst>
                <a:path w="1241" h="892" extrusionOk="0">
                  <a:moveTo>
                    <a:pt x="878" y="1"/>
                  </a:moveTo>
                  <a:cubicBezTo>
                    <a:pt x="865" y="27"/>
                    <a:pt x="878" y="43"/>
                    <a:pt x="878" y="69"/>
                  </a:cubicBezTo>
                  <a:cubicBezTo>
                    <a:pt x="878" y="82"/>
                    <a:pt x="891" y="82"/>
                    <a:pt x="904" y="95"/>
                  </a:cubicBezTo>
                  <a:cubicBezTo>
                    <a:pt x="913" y="95"/>
                    <a:pt x="921" y="101"/>
                    <a:pt x="931" y="101"/>
                  </a:cubicBezTo>
                  <a:cubicBezTo>
                    <a:pt x="936" y="101"/>
                    <a:pt x="941" y="99"/>
                    <a:pt x="946" y="95"/>
                  </a:cubicBezTo>
                  <a:lnTo>
                    <a:pt x="946" y="95"/>
                  </a:lnTo>
                  <a:cubicBezTo>
                    <a:pt x="946" y="108"/>
                    <a:pt x="946" y="108"/>
                    <a:pt x="930" y="124"/>
                  </a:cubicBezTo>
                  <a:cubicBezTo>
                    <a:pt x="917" y="124"/>
                    <a:pt x="904" y="108"/>
                    <a:pt x="891" y="108"/>
                  </a:cubicBezTo>
                  <a:cubicBezTo>
                    <a:pt x="878" y="108"/>
                    <a:pt x="865" y="108"/>
                    <a:pt x="849" y="124"/>
                  </a:cubicBezTo>
                  <a:lnTo>
                    <a:pt x="716" y="124"/>
                  </a:lnTo>
                  <a:cubicBezTo>
                    <a:pt x="716" y="124"/>
                    <a:pt x="703" y="137"/>
                    <a:pt x="687" y="137"/>
                  </a:cubicBezTo>
                  <a:lnTo>
                    <a:pt x="460" y="137"/>
                  </a:lnTo>
                  <a:cubicBezTo>
                    <a:pt x="444" y="137"/>
                    <a:pt x="444" y="124"/>
                    <a:pt x="431" y="124"/>
                  </a:cubicBezTo>
                  <a:cubicBezTo>
                    <a:pt x="414" y="124"/>
                    <a:pt x="396" y="130"/>
                    <a:pt x="378" y="130"/>
                  </a:cubicBezTo>
                  <a:cubicBezTo>
                    <a:pt x="369" y="130"/>
                    <a:pt x="360" y="128"/>
                    <a:pt x="350" y="124"/>
                  </a:cubicBezTo>
                  <a:lnTo>
                    <a:pt x="311" y="124"/>
                  </a:lnTo>
                  <a:cubicBezTo>
                    <a:pt x="298" y="108"/>
                    <a:pt x="282" y="108"/>
                    <a:pt x="269" y="108"/>
                  </a:cubicBezTo>
                  <a:cubicBezTo>
                    <a:pt x="256" y="108"/>
                    <a:pt x="243" y="108"/>
                    <a:pt x="230" y="95"/>
                  </a:cubicBezTo>
                  <a:lnTo>
                    <a:pt x="175" y="95"/>
                  </a:lnTo>
                  <a:cubicBezTo>
                    <a:pt x="162" y="82"/>
                    <a:pt x="149" y="82"/>
                    <a:pt x="120" y="82"/>
                  </a:cubicBezTo>
                  <a:cubicBezTo>
                    <a:pt x="107" y="82"/>
                    <a:pt x="94" y="82"/>
                    <a:pt x="94" y="95"/>
                  </a:cubicBezTo>
                  <a:cubicBezTo>
                    <a:pt x="81" y="95"/>
                    <a:pt x="81" y="108"/>
                    <a:pt x="81" y="124"/>
                  </a:cubicBezTo>
                  <a:cubicBezTo>
                    <a:pt x="55" y="137"/>
                    <a:pt x="39" y="150"/>
                    <a:pt x="26" y="176"/>
                  </a:cubicBezTo>
                  <a:cubicBezTo>
                    <a:pt x="13" y="205"/>
                    <a:pt x="13" y="218"/>
                    <a:pt x="13" y="244"/>
                  </a:cubicBezTo>
                  <a:cubicBezTo>
                    <a:pt x="13" y="286"/>
                    <a:pt x="26" y="312"/>
                    <a:pt x="26" y="338"/>
                  </a:cubicBezTo>
                  <a:lnTo>
                    <a:pt x="26" y="461"/>
                  </a:lnTo>
                  <a:cubicBezTo>
                    <a:pt x="13" y="474"/>
                    <a:pt x="13" y="487"/>
                    <a:pt x="13" y="500"/>
                  </a:cubicBezTo>
                  <a:cubicBezTo>
                    <a:pt x="0" y="529"/>
                    <a:pt x="13" y="542"/>
                    <a:pt x="13" y="568"/>
                  </a:cubicBezTo>
                  <a:cubicBezTo>
                    <a:pt x="13" y="581"/>
                    <a:pt x="13" y="623"/>
                    <a:pt x="26" y="623"/>
                  </a:cubicBezTo>
                  <a:lnTo>
                    <a:pt x="39" y="594"/>
                  </a:lnTo>
                  <a:lnTo>
                    <a:pt x="39" y="555"/>
                  </a:lnTo>
                  <a:lnTo>
                    <a:pt x="39" y="406"/>
                  </a:lnTo>
                  <a:cubicBezTo>
                    <a:pt x="81" y="461"/>
                    <a:pt x="81" y="542"/>
                    <a:pt x="68" y="594"/>
                  </a:cubicBezTo>
                  <a:cubicBezTo>
                    <a:pt x="55" y="610"/>
                    <a:pt x="55" y="610"/>
                    <a:pt x="55" y="623"/>
                  </a:cubicBezTo>
                  <a:lnTo>
                    <a:pt x="68" y="636"/>
                  </a:lnTo>
                  <a:cubicBezTo>
                    <a:pt x="81" y="649"/>
                    <a:pt x="81" y="675"/>
                    <a:pt x="81" y="691"/>
                  </a:cubicBezTo>
                  <a:cubicBezTo>
                    <a:pt x="81" y="717"/>
                    <a:pt x="94" y="743"/>
                    <a:pt x="94" y="772"/>
                  </a:cubicBezTo>
                  <a:cubicBezTo>
                    <a:pt x="107" y="798"/>
                    <a:pt x="107" y="824"/>
                    <a:pt x="81" y="837"/>
                  </a:cubicBezTo>
                  <a:cubicBezTo>
                    <a:pt x="94" y="853"/>
                    <a:pt x="107" y="853"/>
                    <a:pt x="107" y="853"/>
                  </a:cubicBezTo>
                  <a:cubicBezTo>
                    <a:pt x="107" y="853"/>
                    <a:pt x="120" y="866"/>
                    <a:pt x="120" y="879"/>
                  </a:cubicBezTo>
                  <a:lnTo>
                    <a:pt x="175" y="879"/>
                  </a:lnTo>
                  <a:cubicBezTo>
                    <a:pt x="188" y="866"/>
                    <a:pt x="188" y="853"/>
                    <a:pt x="188" y="853"/>
                  </a:cubicBezTo>
                  <a:lnTo>
                    <a:pt x="201" y="837"/>
                  </a:lnTo>
                  <a:cubicBezTo>
                    <a:pt x="201" y="824"/>
                    <a:pt x="201" y="811"/>
                    <a:pt x="188" y="798"/>
                  </a:cubicBezTo>
                  <a:cubicBezTo>
                    <a:pt x="162" y="772"/>
                    <a:pt x="149" y="730"/>
                    <a:pt x="162" y="691"/>
                  </a:cubicBezTo>
                  <a:lnTo>
                    <a:pt x="162" y="662"/>
                  </a:lnTo>
                  <a:cubicBezTo>
                    <a:pt x="175" y="649"/>
                    <a:pt x="175" y="636"/>
                    <a:pt x="175" y="623"/>
                  </a:cubicBezTo>
                  <a:cubicBezTo>
                    <a:pt x="175" y="623"/>
                    <a:pt x="175" y="610"/>
                    <a:pt x="188" y="594"/>
                  </a:cubicBezTo>
                  <a:lnTo>
                    <a:pt x="201" y="568"/>
                  </a:lnTo>
                  <a:lnTo>
                    <a:pt x="201" y="581"/>
                  </a:lnTo>
                  <a:lnTo>
                    <a:pt x="217" y="581"/>
                  </a:lnTo>
                  <a:cubicBezTo>
                    <a:pt x="230" y="568"/>
                    <a:pt x="230" y="555"/>
                    <a:pt x="230" y="542"/>
                  </a:cubicBezTo>
                  <a:lnTo>
                    <a:pt x="256" y="513"/>
                  </a:lnTo>
                  <a:lnTo>
                    <a:pt x="269" y="500"/>
                  </a:lnTo>
                  <a:lnTo>
                    <a:pt x="282" y="500"/>
                  </a:lnTo>
                  <a:cubicBezTo>
                    <a:pt x="298" y="513"/>
                    <a:pt x="311" y="513"/>
                    <a:pt x="324" y="529"/>
                  </a:cubicBezTo>
                  <a:cubicBezTo>
                    <a:pt x="337" y="542"/>
                    <a:pt x="363" y="555"/>
                    <a:pt x="392" y="555"/>
                  </a:cubicBezTo>
                  <a:cubicBezTo>
                    <a:pt x="405" y="555"/>
                    <a:pt x="431" y="568"/>
                    <a:pt x="444" y="568"/>
                  </a:cubicBezTo>
                  <a:cubicBezTo>
                    <a:pt x="499" y="568"/>
                    <a:pt x="554" y="568"/>
                    <a:pt x="593" y="555"/>
                  </a:cubicBezTo>
                  <a:cubicBezTo>
                    <a:pt x="612" y="555"/>
                    <a:pt x="630" y="549"/>
                    <a:pt x="644" y="549"/>
                  </a:cubicBezTo>
                  <a:cubicBezTo>
                    <a:pt x="651" y="549"/>
                    <a:pt x="657" y="551"/>
                    <a:pt x="661" y="555"/>
                  </a:cubicBezTo>
                  <a:cubicBezTo>
                    <a:pt x="687" y="568"/>
                    <a:pt x="703" y="594"/>
                    <a:pt x="703" y="623"/>
                  </a:cubicBezTo>
                  <a:cubicBezTo>
                    <a:pt x="716" y="649"/>
                    <a:pt x="703" y="675"/>
                    <a:pt x="716" y="704"/>
                  </a:cubicBezTo>
                  <a:cubicBezTo>
                    <a:pt x="716" y="704"/>
                    <a:pt x="716" y="717"/>
                    <a:pt x="729" y="730"/>
                  </a:cubicBezTo>
                  <a:lnTo>
                    <a:pt x="729" y="785"/>
                  </a:lnTo>
                  <a:lnTo>
                    <a:pt x="729" y="824"/>
                  </a:lnTo>
                  <a:cubicBezTo>
                    <a:pt x="729" y="837"/>
                    <a:pt x="716" y="837"/>
                    <a:pt x="716" y="837"/>
                  </a:cubicBezTo>
                  <a:cubicBezTo>
                    <a:pt x="716" y="853"/>
                    <a:pt x="729" y="866"/>
                    <a:pt x="729" y="879"/>
                  </a:cubicBezTo>
                  <a:lnTo>
                    <a:pt x="742" y="892"/>
                  </a:lnTo>
                  <a:lnTo>
                    <a:pt x="784" y="892"/>
                  </a:lnTo>
                  <a:cubicBezTo>
                    <a:pt x="797" y="892"/>
                    <a:pt x="810" y="892"/>
                    <a:pt x="810" y="879"/>
                  </a:cubicBezTo>
                  <a:cubicBezTo>
                    <a:pt x="810" y="879"/>
                    <a:pt x="797" y="866"/>
                    <a:pt x="810" y="866"/>
                  </a:cubicBezTo>
                  <a:lnTo>
                    <a:pt x="836" y="866"/>
                  </a:lnTo>
                  <a:lnTo>
                    <a:pt x="849" y="853"/>
                  </a:lnTo>
                  <a:cubicBezTo>
                    <a:pt x="849" y="853"/>
                    <a:pt x="836" y="837"/>
                    <a:pt x="823" y="824"/>
                  </a:cubicBezTo>
                  <a:cubicBezTo>
                    <a:pt x="810" y="811"/>
                    <a:pt x="810" y="785"/>
                    <a:pt x="810" y="772"/>
                  </a:cubicBezTo>
                  <a:cubicBezTo>
                    <a:pt x="797" y="756"/>
                    <a:pt x="797" y="743"/>
                    <a:pt x="810" y="730"/>
                  </a:cubicBezTo>
                  <a:cubicBezTo>
                    <a:pt x="810" y="717"/>
                    <a:pt x="823" y="704"/>
                    <a:pt x="823" y="691"/>
                  </a:cubicBezTo>
                  <a:cubicBezTo>
                    <a:pt x="836" y="662"/>
                    <a:pt x="836" y="649"/>
                    <a:pt x="836" y="623"/>
                  </a:cubicBezTo>
                  <a:lnTo>
                    <a:pt x="891" y="623"/>
                  </a:lnTo>
                  <a:cubicBezTo>
                    <a:pt x="904" y="610"/>
                    <a:pt x="917" y="610"/>
                    <a:pt x="930" y="610"/>
                  </a:cubicBezTo>
                  <a:lnTo>
                    <a:pt x="930" y="594"/>
                  </a:lnTo>
                  <a:cubicBezTo>
                    <a:pt x="946" y="568"/>
                    <a:pt x="972" y="568"/>
                    <a:pt x="972" y="542"/>
                  </a:cubicBezTo>
                  <a:cubicBezTo>
                    <a:pt x="985" y="513"/>
                    <a:pt x="985" y="500"/>
                    <a:pt x="985" y="474"/>
                  </a:cubicBezTo>
                  <a:cubicBezTo>
                    <a:pt x="998" y="448"/>
                    <a:pt x="1011" y="419"/>
                    <a:pt x="1027" y="393"/>
                  </a:cubicBezTo>
                  <a:lnTo>
                    <a:pt x="1027" y="380"/>
                  </a:lnTo>
                  <a:lnTo>
                    <a:pt x="1040" y="393"/>
                  </a:lnTo>
                  <a:lnTo>
                    <a:pt x="1053" y="380"/>
                  </a:lnTo>
                  <a:cubicBezTo>
                    <a:pt x="1066" y="380"/>
                    <a:pt x="1079" y="393"/>
                    <a:pt x="1092" y="393"/>
                  </a:cubicBezTo>
                  <a:cubicBezTo>
                    <a:pt x="1092" y="380"/>
                    <a:pt x="1092" y="380"/>
                    <a:pt x="1108" y="367"/>
                  </a:cubicBezTo>
                  <a:lnTo>
                    <a:pt x="1121" y="367"/>
                  </a:lnTo>
                  <a:cubicBezTo>
                    <a:pt x="1134" y="338"/>
                    <a:pt x="1121" y="312"/>
                    <a:pt x="1108" y="299"/>
                  </a:cubicBezTo>
                  <a:lnTo>
                    <a:pt x="1108" y="270"/>
                  </a:lnTo>
                  <a:cubicBezTo>
                    <a:pt x="1121" y="244"/>
                    <a:pt x="1121" y="231"/>
                    <a:pt x="1121" y="205"/>
                  </a:cubicBezTo>
                  <a:lnTo>
                    <a:pt x="1121" y="189"/>
                  </a:lnTo>
                  <a:lnTo>
                    <a:pt x="1121" y="176"/>
                  </a:lnTo>
                  <a:cubicBezTo>
                    <a:pt x="1134" y="176"/>
                    <a:pt x="1134" y="189"/>
                    <a:pt x="1147" y="189"/>
                  </a:cubicBezTo>
                  <a:cubicBezTo>
                    <a:pt x="1156" y="189"/>
                    <a:pt x="1164" y="196"/>
                    <a:pt x="1174" y="196"/>
                  </a:cubicBezTo>
                  <a:cubicBezTo>
                    <a:pt x="1179" y="196"/>
                    <a:pt x="1184" y="194"/>
                    <a:pt x="1189" y="189"/>
                  </a:cubicBezTo>
                  <a:lnTo>
                    <a:pt x="1202" y="189"/>
                  </a:lnTo>
                  <a:cubicBezTo>
                    <a:pt x="1215" y="176"/>
                    <a:pt x="1228" y="176"/>
                    <a:pt x="1241" y="163"/>
                  </a:cubicBezTo>
                  <a:lnTo>
                    <a:pt x="1241" y="150"/>
                  </a:lnTo>
                  <a:lnTo>
                    <a:pt x="1228" y="137"/>
                  </a:lnTo>
                  <a:cubicBezTo>
                    <a:pt x="1215" y="124"/>
                    <a:pt x="1215" y="124"/>
                    <a:pt x="1202" y="124"/>
                  </a:cubicBezTo>
                  <a:lnTo>
                    <a:pt x="1189" y="108"/>
                  </a:lnTo>
                  <a:cubicBezTo>
                    <a:pt x="1189" y="108"/>
                    <a:pt x="1173" y="108"/>
                    <a:pt x="1160" y="124"/>
                  </a:cubicBezTo>
                  <a:lnTo>
                    <a:pt x="1147" y="124"/>
                  </a:lnTo>
                  <a:cubicBezTo>
                    <a:pt x="1134" y="124"/>
                    <a:pt x="1121" y="108"/>
                    <a:pt x="1121" y="95"/>
                  </a:cubicBezTo>
                  <a:lnTo>
                    <a:pt x="1173" y="95"/>
                  </a:lnTo>
                  <a:cubicBezTo>
                    <a:pt x="1173" y="82"/>
                    <a:pt x="1189" y="82"/>
                    <a:pt x="1189" y="82"/>
                  </a:cubicBezTo>
                  <a:lnTo>
                    <a:pt x="1202" y="69"/>
                  </a:lnTo>
                  <a:cubicBezTo>
                    <a:pt x="1215" y="43"/>
                    <a:pt x="1228" y="27"/>
                    <a:pt x="1228" y="1"/>
                  </a:cubicBezTo>
                  <a:cubicBezTo>
                    <a:pt x="1215" y="1"/>
                    <a:pt x="1215" y="14"/>
                    <a:pt x="1202" y="27"/>
                  </a:cubicBezTo>
                  <a:cubicBezTo>
                    <a:pt x="1189" y="43"/>
                    <a:pt x="1189" y="56"/>
                    <a:pt x="1160" y="69"/>
                  </a:cubicBezTo>
                  <a:lnTo>
                    <a:pt x="1092" y="69"/>
                  </a:lnTo>
                  <a:cubicBezTo>
                    <a:pt x="1077" y="54"/>
                    <a:pt x="1057" y="47"/>
                    <a:pt x="1038" y="47"/>
                  </a:cubicBezTo>
                  <a:cubicBezTo>
                    <a:pt x="1024" y="47"/>
                    <a:pt x="1010" y="51"/>
                    <a:pt x="998" y="56"/>
                  </a:cubicBezTo>
                  <a:cubicBezTo>
                    <a:pt x="985" y="56"/>
                    <a:pt x="972" y="69"/>
                    <a:pt x="959" y="69"/>
                  </a:cubicBezTo>
                  <a:cubicBezTo>
                    <a:pt x="955" y="73"/>
                    <a:pt x="950" y="75"/>
                    <a:pt x="945" y="75"/>
                  </a:cubicBezTo>
                  <a:cubicBezTo>
                    <a:pt x="936" y="75"/>
                    <a:pt x="926" y="69"/>
                    <a:pt x="917" y="69"/>
                  </a:cubicBezTo>
                  <a:cubicBezTo>
                    <a:pt x="891" y="69"/>
                    <a:pt x="878" y="27"/>
                    <a:pt x="878"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581750" y="3348175"/>
              <a:ext cx="35075" cy="21250"/>
            </a:xfrm>
            <a:custGeom>
              <a:avLst/>
              <a:gdLst/>
              <a:ahLst/>
              <a:cxnLst/>
              <a:rect l="l" t="t" r="r" b="b"/>
              <a:pathLst>
                <a:path w="1403" h="850" extrusionOk="0">
                  <a:moveTo>
                    <a:pt x="282" y="1"/>
                  </a:moveTo>
                  <a:cubicBezTo>
                    <a:pt x="256" y="1"/>
                    <a:pt x="217" y="1"/>
                    <a:pt x="188" y="14"/>
                  </a:cubicBezTo>
                  <a:cubicBezTo>
                    <a:pt x="169" y="14"/>
                    <a:pt x="148" y="11"/>
                    <a:pt x="128" y="11"/>
                  </a:cubicBezTo>
                  <a:cubicBezTo>
                    <a:pt x="108" y="11"/>
                    <a:pt x="88" y="14"/>
                    <a:pt x="68" y="27"/>
                  </a:cubicBezTo>
                  <a:cubicBezTo>
                    <a:pt x="68" y="27"/>
                    <a:pt x="55" y="40"/>
                    <a:pt x="39" y="56"/>
                  </a:cubicBezTo>
                  <a:cubicBezTo>
                    <a:pt x="26" y="56"/>
                    <a:pt x="26" y="69"/>
                    <a:pt x="26" y="82"/>
                  </a:cubicBezTo>
                  <a:cubicBezTo>
                    <a:pt x="13" y="95"/>
                    <a:pt x="13" y="121"/>
                    <a:pt x="13" y="137"/>
                  </a:cubicBezTo>
                  <a:lnTo>
                    <a:pt x="13" y="231"/>
                  </a:lnTo>
                  <a:lnTo>
                    <a:pt x="13" y="364"/>
                  </a:lnTo>
                  <a:lnTo>
                    <a:pt x="13" y="432"/>
                  </a:lnTo>
                  <a:cubicBezTo>
                    <a:pt x="13" y="445"/>
                    <a:pt x="0" y="474"/>
                    <a:pt x="0" y="487"/>
                  </a:cubicBezTo>
                  <a:cubicBezTo>
                    <a:pt x="0" y="500"/>
                    <a:pt x="0" y="500"/>
                    <a:pt x="13" y="513"/>
                  </a:cubicBezTo>
                  <a:cubicBezTo>
                    <a:pt x="13" y="526"/>
                    <a:pt x="0" y="542"/>
                    <a:pt x="13" y="555"/>
                  </a:cubicBezTo>
                  <a:lnTo>
                    <a:pt x="13" y="607"/>
                  </a:lnTo>
                  <a:cubicBezTo>
                    <a:pt x="13" y="607"/>
                    <a:pt x="13" y="623"/>
                    <a:pt x="26" y="636"/>
                  </a:cubicBezTo>
                  <a:lnTo>
                    <a:pt x="55" y="649"/>
                  </a:lnTo>
                  <a:cubicBezTo>
                    <a:pt x="55" y="623"/>
                    <a:pt x="39" y="607"/>
                    <a:pt x="39" y="594"/>
                  </a:cubicBezTo>
                  <a:cubicBezTo>
                    <a:pt x="55" y="581"/>
                    <a:pt x="55" y="555"/>
                    <a:pt x="39" y="542"/>
                  </a:cubicBezTo>
                  <a:lnTo>
                    <a:pt x="39" y="526"/>
                  </a:lnTo>
                  <a:cubicBezTo>
                    <a:pt x="26" y="513"/>
                    <a:pt x="55" y="500"/>
                    <a:pt x="55" y="474"/>
                  </a:cubicBezTo>
                  <a:cubicBezTo>
                    <a:pt x="55" y="461"/>
                    <a:pt x="39" y="445"/>
                    <a:pt x="39" y="432"/>
                  </a:cubicBezTo>
                  <a:cubicBezTo>
                    <a:pt x="26" y="393"/>
                    <a:pt x="39" y="351"/>
                    <a:pt x="39" y="312"/>
                  </a:cubicBezTo>
                  <a:cubicBezTo>
                    <a:pt x="26" y="270"/>
                    <a:pt x="26" y="244"/>
                    <a:pt x="39" y="202"/>
                  </a:cubicBezTo>
                  <a:cubicBezTo>
                    <a:pt x="39" y="244"/>
                    <a:pt x="55" y="283"/>
                    <a:pt x="68" y="325"/>
                  </a:cubicBezTo>
                  <a:cubicBezTo>
                    <a:pt x="94" y="364"/>
                    <a:pt x="107" y="406"/>
                    <a:pt x="94" y="461"/>
                  </a:cubicBezTo>
                  <a:cubicBezTo>
                    <a:pt x="94" y="474"/>
                    <a:pt x="81" y="500"/>
                    <a:pt x="68" y="513"/>
                  </a:cubicBezTo>
                  <a:cubicBezTo>
                    <a:pt x="68" y="526"/>
                    <a:pt x="55" y="526"/>
                    <a:pt x="68" y="542"/>
                  </a:cubicBezTo>
                  <a:lnTo>
                    <a:pt x="68" y="555"/>
                  </a:lnTo>
                  <a:cubicBezTo>
                    <a:pt x="81" y="568"/>
                    <a:pt x="81" y="594"/>
                    <a:pt x="81" y="607"/>
                  </a:cubicBezTo>
                  <a:cubicBezTo>
                    <a:pt x="81" y="636"/>
                    <a:pt x="94" y="675"/>
                    <a:pt x="94" y="704"/>
                  </a:cubicBezTo>
                  <a:lnTo>
                    <a:pt x="94" y="743"/>
                  </a:lnTo>
                  <a:cubicBezTo>
                    <a:pt x="81" y="743"/>
                    <a:pt x="81" y="756"/>
                    <a:pt x="81" y="756"/>
                  </a:cubicBezTo>
                  <a:cubicBezTo>
                    <a:pt x="68" y="769"/>
                    <a:pt x="68" y="769"/>
                    <a:pt x="81" y="769"/>
                  </a:cubicBezTo>
                  <a:lnTo>
                    <a:pt x="94" y="785"/>
                  </a:lnTo>
                  <a:cubicBezTo>
                    <a:pt x="94" y="785"/>
                    <a:pt x="94" y="798"/>
                    <a:pt x="107" y="811"/>
                  </a:cubicBezTo>
                  <a:cubicBezTo>
                    <a:pt x="107" y="817"/>
                    <a:pt x="110" y="821"/>
                    <a:pt x="115" y="821"/>
                  </a:cubicBezTo>
                  <a:cubicBezTo>
                    <a:pt x="121" y="821"/>
                    <a:pt x="128" y="817"/>
                    <a:pt x="136" y="811"/>
                  </a:cubicBezTo>
                  <a:lnTo>
                    <a:pt x="175" y="811"/>
                  </a:lnTo>
                  <a:cubicBezTo>
                    <a:pt x="175" y="798"/>
                    <a:pt x="162" y="798"/>
                    <a:pt x="162" y="785"/>
                  </a:cubicBezTo>
                  <a:lnTo>
                    <a:pt x="162" y="756"/>
                  </a:lnTo>
                  <a:lnTo>
                    <a:pt x="149" y="756"/>
                  </a:lnTo>
                  <a:lnTo>
                    <a:pt x="149" y="743"/>
                  </a:lnTo>
                  <a:cubicBezTo>
                    <a:pt x="136" y="717"/>
                    <a:pt x="136" y="688"/>
                    <a:pt x="136" y="675"/>
                  </a:cubicBezTo>
                  <a:lnTo>
                    <a:pt x="136" y="636"/>
                  </a:lnTo>
                  <a:lnTo>
                    <a:pt x="136" y="623"/>
                  </a:lnTo>
                  <a:lnTo>
                    <a:pt x="149" y="594"/>
                  </a:lnTo>
                  <a:cubicBezTo>
                    <a:pt x="149" y="636"/>
                    <a:pt x="162" y="662"/>
                    <a:pt x="175" y="688"/>
                  </a:cubicBezTo>
                  <a:cubicBezTo>
                    <a:pt x="188" y="704"/>
                    <a:pt x="188" y="717"/>
                    <a:pt x="201" y="730"/>
                  </a:cubicBezTo>
                  <a:lnTo>
                    <a:pt x="201" y="743"/>
                  </a:lnTo>
                  <a:lnTo>
                    <a:pt x="201" y="769"/>
                  </a:lnTo>
                  <a:lnTo>
                    <a:pt x="201" y="785"/>
                  </a:lnTo>
                  <a:lnTo>
                    <a:pt x="217" y="785"/>
                  </a:lnTo>
                  <a:cubicBezTo>
                    <a:pt x="217" y="785"/>
                    <a:pt x="230" y="798"/>
                    <a:pt x="230" y="811"/>
                  </a:cubicBezTo>
                  <a:cubicBezTo>
                    <a:pt x="230" y="811"/>
                    <a:pt x="230" y="824"/>
                    <a:pt x="243" y="824"/>
                  </a:cubicBezTo>
                  <a:cubicBezTo>
                    <a:pt x="250" y="824"/>
                    <a:pt x="270" y="827"/>
                    <a:pt x="287" y="827"/>
                  </a:cubicBezTo>
                  <a:cubicBezTo>
                    <a:pt x="304" y="827"/>
                    <a:pt x="318" y="824"/>
                    <a:pt x="311" y="811"/>
                  </a:cubicBezTo>
                  <a:cubicBezTo>
                    <a:pt x="311" y="811"/>
                    <a:pt x="311" y="798"/>
                    <a:pt x="298" y="798"/>
                  </a:cubicBezTo>
                  <a:cubicBezTo>
                    <a:pt x="298" y="798"/>
                    <a:pt x="298" y="785"/>
                    <a:pt x="282" y="785"/>
                  </a:cubicBezTo>
                  <a:cubicBezTo>
                    <a:pt x="282" y="769"/>
                    <a:pt x="282" y="756"/>
                    <a:pt x="269" y="743"/>
                  </a:cubicBezTo>
                  <a:cubicBezTo>
                    <a:pt x="269" y="730"/>
                    <a:pt x="256" y="730"/>
                    <a:pt x="256" y="717"/>
                  </a:cubicBezTo>
                  <a:cubicBezTo>
                    <a:pt x="243" y="704"/>
                    <a:pt x="243" y="688"/>
                    <a:pt x="243" y="675"/>
                  </a:cubicBezTo>
                  <a:cubicBezTo>
                    <a:pt x="230" y="649"/>
                    <a:pt x="230" y="607"/>
                    <a:pt x="230" y="568"/>
                  </a:cubicBezTo>
                  <a:lnTo>
                    <a:pt x="230" y="555"/>
                  </a:lnTo>
                  <a:cubicBezTo>
                    <a:pt x="243" y="568"/>
                    <a:pt x="243" y="568"/>
                    <a:pt x="256" y="581"/>
                  </a:cubicBezTo>
                  <a:lnTo>
                    <a:pt x="256" y="594"/>
                  </a:lnTo>
                  <a:lnTo>
                    <a:pt x="269" y="594"/>
                  </a:lnTo>
                  <a:lnTo>
                    <a:pt x="269" y="581"/>
                  </a:lnTo>
                  <a:lnTo>
                    <a:pt x="269" y="542"/>
                  </a:lnTo>
                  <a:cubicBezTo>
                    <a:pt x="282" y="526"/>
                    <a:pt x="298" y="526"/>
                    <a:pt x="298" y="513"/>
                  </a:cubicBezTo>
                  <a:lnTo>
                    <a:pt x="311" y="513"/>
                  </a:lnTo>
                  <a:lnTo>
                    <a:pt x="311" y="526"/>
                  </a:lnTo>
                  <a:cubicBezTo>
                    <a:pt x="324" y="526"/>
                    <a:pt x="324" y="542"/>
                    <a:pt x="337" y="555"/>
                  </a:cubicBezTo>
                  <a:lnTo>
                    <a:pt x="350" y="568"/>
                  </a:lnTo>
                  <a:lnTo>
                    <a:pt x="350" y="555"/>
                  </a:lnTo>
                  <a:lnTo>
                    <a:pt x="350" y="542"/>
                  </a:lnTo>
                  <a:lnTo>
                    <a:pt x="350" y="513"/>
                  </a:lnTo>
                  <a:lnTo>
                    <a:pt x="337" y="500"/>
                  </a:lnTo>
                  <a:cubicBezTo>
                    <a:pt x="337" y="487"/>
                    <a:pt x="350" y="487"/>
                    <a:pt x="363" y="474"/>
                  </a:cubicBezTo>
                  <a:lnTo>
                    <a:pt x="379" y="474"/>
                  </a:lnTo>
                  <a:cubicBezTo>
                    <a:pt x="444" y="500"/>
                    <a:pt x="512" y="500"/>
                    <a:pt x="580" y="500"/>
                  </a:cubicBezTo>
                  <a:cubicBezTo>
                    <a:pt x="635" y="500"/>
                    <a:pt x="703" y="487"/>
                    <a:pt x="755" y="487"/>
                  </a:cubicBezTo>
                  <a:lnTo>
                    <a:pt x="755" y="568"/>
                  </a:lnTo>
                  <a:cubicBezTo>
                    <a:pt x="755" y="581"/>
                    <a:pt x="768" y="594"/>
                    <a:pt x="755" y="607"/>
                  </a:cubicBezTo>
                  <a:lnTo>
                    <a:pt x="755" y="623"/>
                  </a:lnTo>
                  <a:lnTo>
                    <a:pt x="742" y="636"/>
                  </a:lnTo>
                  <a:cubicBezTo>
                    <a:pt x="742" y="662"/>
                    <a:pt x="755" y="704"/>
                    <a:pt x="742" y="730"/>
                  </a:cubicBezTo>
                  <a:lnTo>
                    <a:pt x="742" y="743"/>
                  </a:lnTo>
                  <a:cubicBezTo>
                    <a:pt x="729" y="756"/>
                    <a:pt x="742" y="769"/>
                    <a:pt x="742" y="798"/>
                  </a:cubicBezTo>
                  <a:lnTo>
                    <a:pt x="742" y="811"/>
                  </a:lnTo>
                  <a:lnTo>
                    <a:pt x="755" y="811"/>
                  </a:lnTo>
                  <a:lnTo>
                    <a:pt x="755" y="837"/>
                  </a:lnTo>
                  <a:lnTo>
                    <a:pt x="810" y="837"/>
                  </a:lnTo>
                  <a:lnTo>
                    <a:pt x="810" y="811"/>
                  </a:lnTo>
                  <a:cubicBezTo>
                    <a:pt x="810" y="811"/>
                    <a:pt x="797" y="811"/>
                    <a:pt x="797" y="798"/>
                  </a:cubicBezTo>
                  <a:cubicBezTo>
                    <a:pt x="784" y="785"/>
                    <a:pt x="784" y="769"/>
                    <a:pt x="797" y="756"/>
                  </a:cubicBezTo>
                  <a:cubicBezTo>
                    <a:pt x="810" y="756"/>
                    <a:pt x="823" y="756"/>
                    <a:pt x="836" y="743"/>
                  </a:cubicBezTo>
                  <a:cubicBezTo>
                    <a:pt x="836" y="730"/>
                    <a:pt x="836" y="730"/>
                    <a:pt x="823" y="717"/>
                  </a:cubicBezTo>
                  <a:cubicBezTo>
                    <a:pt x="823" y="704"/>
                    <a:pt x="810" y="688"/>
                    <a:pt x="810" y="688"/>
                  </a:cubicBezTo>
                  <a:lnTo>
                    <a:pt x="797" y="675"/>
                  </a:lnTo>
                  <a:lnTo>
                    <a:pt x="810" y="675"/>
                  </a:lnTo>
                  <a:cubicBezTo>
                    <a:pt x="810" y="662"/>
                    <a:pt x="823" y="649"/>
                    <a:pt x="823" y="636"/>
                  </a:cubicBezTo>
                  <a:cubicBezTo>
                    <a:pt x="836" y="623"/>
                    <a:pt x="836" y="607"/>
                    <a:pt x="849" y="607"/>
                  </a:cubicBezTo>
                  <a:cubicBezTo>
                    <a:pt x="865" y="636"/>
                    <a:pt x="865" y="675"/>
                    <a:pt x="865" y="704"/>
                  </a:cubicBezTo>
                  <a:lnTo>
                    <a:pt x="865" y="730"/>
                  </a:lnTo>
                  <a:cubicBezTo>
                    <a:pt x="865" y="730"/>
                    <a:pt x="865" y="743"/>
                    <a:pt x="878" y="743"/>
                  </a:cubicBezTo>
                  <a:cubicBezTo>
                    <a:pt x="878" y="743"/>
                    <a:pt x="891" y="743"/>
                    <a:pt x="891" y="756"/>
                  </a:cubicBezTo>
                  <a:cubicBezTo>
                    <a:pt x="891" y="769"/>
                    <a:pt x="904" y="769"/>
                    <a:pt x="917" y="769"/>
                  </a:cubicBezTo>
                  <a:lnTo>
                    <a:pt x="946" y="769"/>
                  </a:lnTo>
                  <a:cubicBezTo>
                    <a:pt x="946" y="743"/>
                    <a:pt x="930" y="730"/>
                    <a:pt x="917" y="717"/>
                  </a:cubicBezTo>
                  <a:lnTo>
                    <a:pt x="904" y="717"/>
                  </a:lnTo>
                  <a:lnTo>
                    <a:pt x="904" y="704"/>
                  </a:lnTo>
                  <a:cubicBezTo>
                    <a:pt x="904" y="675"/>
                    <a:pt x="904" y="649"/>
                    <a:pt x="917" y="636"/>
                  </a:cubicBezTo>
                  <a:cubicBezTo>
                    <a:pt x="917" y="623"/>
                    <a:pt x="930" y="607"/>
                    <a:pt x="917" y="607"/>
                  </a:cubicBezTo>
                  <a:lnTo>
                    <a:pt x="917" y="568"/>
                  </a:lnTo>
                  <a:cubicBezTo>
                    <a:pt x="930" y="581"/>
                    <a:pt x="946" y="594"/>
                    <a:pt x="959" y="594"/>
                  </a:cubicBezTo>
                  <a:lnTo>
                    <a:pt x="985" y="594"/>
                  </a:lnTo>
                  <a:lnTo>
                    <a:pt x="985" y="581"/>
                  </a:lnTo>
                  <a:lnTo>
                    <a:pt x="998" y="581"/>
                  </a:lnTo>
                  <a:cubicBezTo>
                    <a:pt x="1011" y="594"/>
                    <a:pt x="1027" y="594"/>
                    <a:pt x="1040" y="594"/>
                  </a:cubicBezTo>
                  <a:lnTo>
                    <a:pt x="1053" y="581"/>
                  </a:lnTo>
                  <a:lnTo>
                    <a:pt x="1066" y="594"/>
                  </a:lnTo>
                  <a:cubicBezTo>
                    <a:pt x="1079" y="594"/>
                    <a:pt x="1079" y="594"/>
                    <a:pt x="1079" y="607"/>
                  </a:cubicBezTo>
                  <a:cubicBezTo>
                    <a:pt x="1092" y="607"/>
                    <a:pt x="1092" y="623"/>
                    <a:pt x="1092" y="636"/>
                  </a:cubicBezTo>
                  <a:cubicBezTo>
                    <a:pt x="1092" y="636"/>
                    <a:pt x="1108" y="649"/>
                    <a:pt x="1108" y="662"/>
                  </a:cubicBezTo>
                  <a:cubicBezTo>
                    <a:pt x="1121" y="675"/>
                    <a:pt x="1108" y="704"/>
                    <a:pt x="1121" y="717"/>
                  </a:cubicBezTo>
                  <a:lnTo>
                    <a:pt x="1121" y="730"/>
                  </a:lnTo>
                  <a:cubicBezTo>
                    <a:pt x="1134" y="730"/>
                    <a:pt x="1134" y="743"/>
                    <a:pt x="1134" y="743"/>
                  </a:cubicBezTo>
                  <a:cubicBezTo>
                    <a:pt x="1134" y="769"/>
                    <a:pt x="1134" y="798"/>
                    <a:pt x="1121" y="811"/>
                  </a:cubicBezTo>
                  <a:cubicBezTo>
                    <a:pt x="1121" y="824"/>
                    <a:pt x="1121" y="824"/>
                    <a:pt x="1134" y="837"/>
                  </a:cubicBezTo>
                  <a:lnTo>
                    <a:pt x="1134" y="850"/>
                  </a:lnTo>
                  <a:lnTo>
                    <a:pt x="1147" y="850"/>
                  </a:lnTo>
                  <a:cubicBezTo>
                    <a:pt x="1160" y="850"/>
                    <a:pt x="1189" y="850"/>
                    <a:pt x="1189" y="837"/>
                  </a:cubicBezTo>
                  <a:cubicBezTo>
                    <a:pt x="1173" y="824"/>
                    <a:pt x="1173" y="811"/>
                    <a:pt x="1160" y="811"/>
                  </a:cubicBezTo>
                  <a:lnTo>
                    <a:pt x="1160" y="798"/>
                  </a:lnTo>
                  <a:cubicBezTo>
                    <a:pt x="1147" y="798"/>
                    <a:pt x="1147" y="785"/>
                    <a:pt x="1147" y="785"/>
                  </a:cubicBezTo>
                  <a:cubicBezTo>
                    <a:pt x="1147" y="756"/>
                    <a:pt x="1160" y="743"/>
                    <a:pt x="1160" y="717"/>
                  </a:cubicBezTo>
                  <a:lnTo>
                    <a:pt x="1160" y="688"/>
                  </a:lnTo>
                  <a:cubicBezTo>
                    <a:pt x="1173" y="688"/>
                    <a:pt x="1160" y="675"/>
                    <a:pt x="1160" y="662"/>
                  </a:cubicBezTo>
                  <a:lnTo>
                    <a:pt x="1160" y="649"/>
                  </a:lnTo>
                  <a:cubicBezTo>
                    <a:pt x="1160" y="636"/>
                    <a:pt x="1160" y="636"/>
                    <a:pt x="1173" y="623"/>
                  </a:cubicBezTo>
                  <a:lnTo>
                    <a:pt x="1173" y="607"/>
                  </a:lnTo>
                  <a:cubicBezTo>
                    <a:pt x="1189" y="607"/>
                    <a:pt x="1189" y="594"/>
                    <a:pt x="1202" y="594"/>
                  </a:cubicBezTo>
                  <a:cubicBezTo>
                    <a:pt x="1202" y="581"/>
                    <a:pt x="1215" y="581"/>
                    <a:pt x="1215" y="568"/>
                  </a:cubicBezTo>
                  <a:cubicBezTo>
                    <a:pt x="1241" y="568"/>
                    <a:pt x="1254" y="555"/>
                    <a:pt x="1254" y="542"/>
                  </a:cubicBezTo>
                  <a:cubicBezTo>
                    <a:pt x="1254" y="526"/>
                    <a:pt x="1254" y="513"/>
                    <a:pt x="1270" y="513"/>
                  </a:cubicBezTo>
                  <a:lnTo>
                    <a:pt x="1309" y="513"/>
                  </a:lnTo>
                  <a:cubicBezTo>
                    <a:pt x="1322" y="500"/>
                    <a:pt x="1322" y="487"/>
                    <a:pt x="1322" y="461"/>
                  </a:cubicBezTo>
                  <a:lnTo>
                    <a:pt x="1322" y="419"/>
                  </a:lnTo>
                  <a:lnTo>
                    <a:pt x="1335" y="419"/>
                  </a:lnTo>
                  <a:cubicBezTo>
                    <a:pt x="1364" y="419"/>
                    <a:pt x="1390" y="406"/>
                    <a:pt x="1403" y="393"/>
                  </a:cubicBezTo>
                  <a:lnTo>
                    <a:pt x="1403" y="380"/>
                  </a:lnTo>
                  <a:cubicBezTo>
                    <a:pt x="1403" y="380"/>
                    <a:pt x="1403" y="364"/>
                    <a:pt x="1390" y="364"/>
                  </a:cubicBezTo>
                  <a:lnTo>
                    <a:pt x="1364" y="364"/>
                  </a:lnTo>
                  <a:cubicBezTo>
                    <a:pt x="1351" y="364"/>
                    <a:pt x="1335" y="380"/>
                    <a:pt x="1322" y="380"/>
                  </a:cubicBezTo>
                  <a:cubicBezTo>
                    <a:pt x="1313" y="368"/>
                    <a:pt x="1297" y="358"/>
                    <a:pt x="1284" y="358"/>
                  </a:cubicBezTo>
                  <a:cubicBezTo>
                    <a:pt x="1279" y="358"/>
                    <a:pt x="1274" y="360"/>
                    <a:pt x="1270" y="364"/>
                  </a:cubicBezTo>
                  <a:lnTo>
                    <a:pt x="1241" y="364"/>
                  </a:lnTo>
                  <a:cubicBezTo>
                    <a:pt x="1241" y="380"/>
                    <a:pt x="1228" y="380"/>
                    <a:pt x="1228" y="380"/>
                  </a:cubicBezTo>
                  <a:cubicBezTo>
                    <a:pt x="1215" y="380"/>
                    <a:pt x="1215" y="364"/>
                    <a:pt x="1202" y="364"/>
                  </a:cubicBezTo>
                  <a:cubicBezTo>
                    <a:pt x="1189" y="364"/>
                    <a:pt x="1173" y="380"/>
                    <a:pt x="1160" y="380"/>
                  </a:cubicBezTo>
                  <a:lnTo>
                    <a:pt x="1092" y="380"/>
                  </a:lnTo>
                  <a:cubicBezTo>
                    <a:pt x="1092" y="364"/>
                    <a:pt x="1092" y="351"/>
                    <a:pt x="1108" y="338"/>
                  </a:cubicBezTo>
                  <a:cubicBezTo>
                    <a:pt x="1108" y="325"/>
                    <a:pt x="1121" y="325"/>
                    <a:pt x="1134" y="325"/>
                  </a:cubicBezTo>
                  <a:cubicBezTo>
                    <a:pt x="1147" y="325"/>
                    <a:pt x="1147" y="338"/>
                    <a:pt x="1160" y="338"/>
                  </a:cubicBezTo>
                  <a:lnTo>
                    <a:pt x="1215" y="338"/>
                  </a:lnTo>
                  <a:cubicBezTo>
                    <a:pt x="1228" y="325"/>
                    <a:pt x="1228" y="325"/>
                    <a:pt x="1241" y="312"/>
                  </a:cubicBezTo>
                  <a:cubicBezTo>
                    <a:pt x="1241" y="299"/>
                    <a:pt x="1228" y="283"/>
                    <a:pt x="1228" y="270"/>
                  </a:cubicBezTo>
                  <a:lnTo>
                    <a:pt x="1228" y="257"/>
                  </a:lnTo>
                  <a:lnTo>
                    <a:pt x="1228" y="244"/>
                  </a:lnTo>
                  <a:cubicBezTo>
                    <a:pt x="1228" y="218"/>
                    <a:pt x="1241" y="176"/>
                    <a:pt x="1254" y="137"/>
                  </a:cubicBezTo>
                  <a:lnTo>
                    <a:pt x="1270" y="137"/>
                  </a:lnTo>
                  <a:cubicBezTo>
                    <a:pt x="1309" y="137"/>
                    <a:pt x="1335" y="121"/>
                    <a:pt x="1351" y="82"/>
                  </a:cubicBezTo>
                  <a:lnTo>
                    <a:pt x="1364" y="82"/>
                  </a:lnTo>
                  <a:lnTo>
                    <a:pt x="1351" y="69"/>
                  </a:lnTo>
                  <a:lnTo>
                    <a:pt x="1283" y="69"/>
                  </a:lnTo>
                  <a:cubicBezTo>
                    <a:pt x="1283" y="69"/>
                    <a:pt x="1277" y="75"/>
                    <a:pt x="1269" y="75"/>
                  </a:cubicBezTo>
                  <a:cubicBezTo>
                    <a:pt x="1264" y="75"/>
                    <a:pt x="1259" y="73"/>
                    <a:pt x="1254" y="69"/>
                  </a:cubicBezTo>
                  <a:cubicBezTo>
                    <a:pt x="1241" y="69"/>
                    <a:pt x="1241" y="56"/>
                    <a:pt x="1228" y="40"/>
                  </a:cubicBezTo>
                  <a:lnTo>
                    <a:pt x="1215" y="40"/>
                  </a:lnTo>
                  <a:cubicBezTo>
                    <a:pt x="1202" y="40"/>
                    <a:pt x="1202" y="27"/>
                    <a:pt x="1202" y="27"/>
                  </a:cubicBezTo>
                  <a:cubicBezTo>
                    <a:pt x="1194" y="12"/>
                    <a:pt x="1181" y="5"/>
                    <a:pt x="1167" y="5"/>
                  </a:cubicBezTo>
                  <a:cubicBezTo>
                    <a:pt x="1156" y="5"/>
                    <a:pt x="1145" y="8"/>
                    <a:pt x="1134" y="14"/>
                  </a:cubicBezTo>
                  <a:cubicBezTo>
                    <a:pt x="1121" y="27"/>
                    <a:pt x="1108" y="56"/>
                    <a:pt x="1066" y="56"/>
                  </a:cubicBezTo>
                  <a:cubicBezTo>
                    <a:pt x="1053" y="56"/>
                    <a:pt x="1040" y="40"/>
                    <a:pt x="1027" y="40"/>
                  </a:cubicBezTo>
                  <a:cubicBezTo>
                    <a:pt x="1011" y="40"/>
                    <a:pt x="985" y="56"/>
                    <a:pt x="972" y="56"/>
                  </a:cubicBezTo>
                  <a:cubicBezTo>
                    <a:pt x="946" y="56"/>
                    <a:pt x="904" y="40"/>
                    <a:pt x="878" y="40"/>
                  </a:cubicBezTo>
                  <a:cubicBezTo>
                    <a:pt x="865" y="40"/>
                    <a:pt x="836" y="56"/>
                    <a:pt x="810" y="56"/>
                  </a:cubicBezTo>
                  <a:cubicBezTo>
                    <a:pt x="784" y="56"/>
                    <a:pt x="755" y="56"/>
                    <a:pt x="742" y="69"/>
                  </a:cubicBezTo>
                  <a:cubicBezTo>
                    <a:pt x="687" y="69"/>
                    <a:pt x="635" y="56"/>
                    <a:pt x="580" y="56"/>
                  </a:cubicBezTo>
                  <a:cubicBezTo>
                    <a:pt x="512" y="40"/>
                    <a:pt x="444" y="27"/>
                    <a:pt x="379" y="14"/>
                  </a:cubicBezTo>
                  <a:cubicBezTo>
                    <a:pt x="350" y="14"/>
                    <a:pt x="311" y="1"/>
                    <a:pt x="282"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9" name="Google Shape;219;p2"/>
          <p:cNvGrpSpPr/>
          <p:nvPr/>
        </p:nvGrpSpPr>
        <p:grpSpPr>
          <a:xfrm>
            <a:off x="3327847" y="5251605"/>
            <a:ext cx="6440259" cy="1606399"/>
            <a:chOff x="1578025" y="3447725"/>
            <a:chExt cx="680750" cy="169800"/>
          </a:xfrm>
        </p:grpSpPr>
        <p:sp>
          <p:nvSpPr>
            <p:cNvPr id="220" name="Google Shape;220;p2"/>
            <p:cNvSpPr/>
            <p:nvPr/>
          </p:nvSpPr>
          <p:spPr>
            <a:xfrm>
              <a:off x="1597975" y="3447725"/>
              <a:ext cx="13875" cy="73575"/>
            </a:xfrm>
            <a:custGeom>
              <a:avLst/>
              <a:gdLst/>
              <a:ahLst/>
              <a:cxnLst/>
              <a:rect l="l" t="t" r="r" b="b"/>
              <a:pathLst>
                <a:path w="555" h="2943" extrusionOk="0">
                  <a:moveTo>
                    <a:pt x="0" y="1"/>
                  </a:moveTo>
                  <a:lnTo>
                    <a:pt x="282" y="2862"/>
                  </a:lnTo>
                  <a:lnTo>
                    <a:pt x="554" y="2943"/>
                  </a:lnTo>
                  <a:lnTo>
                    <a:pt x="473"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1597975" y="3447725"/>
              <a:ext cx="8425" cy="30725"/>
            </a:xfrm>
            <a:custGeom>
              <a:avLst/>
              <a:gdLst/>
              <a:ahLst/>
              <a:cxnLst/>
              <a:rect l="l" t="t" r="r" b="b"/>
              <a:pathLst>
                <a:path w="337" h="1229" extrusionOk="0">
                  <a:moveTo>
                    <a:pt x="0" y="1"/>
                  </a:moveTo>
                  <a:lnTo>
                    <a:pt x="120" y="1229"/>
                  </a:lnTo>
                  <a:lnTo>
                    <a:pt x="81" y="56"/>
                  </a:lnTo>
                  <a:lnTo>
                    <a:pt x="33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1606375" y="3447725"/>
              <a:ext cx="5475" cy="73575"/>
            </a:xfrm>
            <a:custGeom>
              <a:avLst/>
              <a:gdLst/>
              <a:ahLst/>
              <a:cxnLst/>
              <a:rect l="l" t="t" r="r" b="b"/>
              <a:pathLst>
                <a:path w="219" h="2943" extrusionOk="0">
                  <a:moveTo>
                    <a:pt x="1" y="1"/>
                  </a:moveTo>
                  <a:lnTo>
                    <a:pt x="40" y="2891"/>
                  </a:lnTo>
                  <a:lnTo>
                    <a:pt x="218" y="2943"/>
                  </a:lnTo>
                  <a:lnTo>
                    <a:pt x="13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1714025" y="3459875"/>
              <a:ext cx="12500" cy="92850"/>
            </a:xfrm>
            <a:custGeom>
              <a:avLst/>
              <a:gdLst/>
              <a:ahLst/>
              <a:cxnLst/>
              <a:rect l="l" t="t" r="r" b="b"/>
              <a:pathLst>
                <a:path w="500" h="3714" extrusionOk="0">
                  <a:moveTo>
                    <a:pt x="1" y="1"/>
                  </a:moveTo>
                  <a:lnTo>
                    <a:pt x="231" y="3646"/>
                  </a:lnTo>
                  <a:lnTo>
                    <a:pt x="500" y="3714"/>
                  </a:lnTo>
                  <a:lnTo>
                    <a:pt x="500" y="56"/>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1714025" y="3459875"/>
              <a:ext cx="8125" cy="57375"/>
            </a:xfrm>
            <a:custGeom>
              <a:avLst/>
              <a:gdLst/>
              <a:ahLst/>
              <a:cxnLst/>
              <a:rect l="l" t="t" r="r" b="b"/>
              <a:pathLst>
                <a:path w="325" h="2295" extrusionOk="0">
                  <a:moveTo>
                    <a:pt x="1" y="1"/>
                  </a:moveTo>
                  <a:lnTo>
                    <a:pt x="150" y="2294"/>
                  </a:lnTo>
                  <a:lnTo>
                    <a:pt x="150" y="2294"/>
                  </a:lnTo>
                  <a:cubicBezTo>
                    <a:pt x="148" y="2251"/>
                    <a:pt x="82" y="69"/>
                    <a:pt x="82" y="69"/>
                  </a:cubicBezTo>
                  <a:lnTo>
                    <a:pt x="325" y="43"/>
                  </a:lnTo>
                  <a:lnTo>
                    <a:pt x="1" y="1"/>
                  </a:lnTo>
                  <a:close/>
                  <a:moveTo>
                    <a:pt x="150" y="2294"/>
                  </a:moveTo>
                  <a:cubicBezTo>
                    <a:pt x="150" y="2295"/>
                    <a:pt x="150" y="2295"/>
                    <a:pt x="150" y="2295"/>
                  </a:cubicBezTo>
                  <a:cubicBezTo>
                    <a:pt x="150" y="2295"/>
                    <a:pt x="150" y="2295"/>
                    <a:pt x="150" y="2295"/>
                  </a:cubicBezTo>
                  <a:lnTo>
                    <a:pt x="150" y="2294"/>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1722125" y="3460925"/>
              <a:ext cx="4400" cy="91800"/>
            </a:xfrm>
            <a:custGeom>
              <a:avLst/>
              <a:gdLst/>
              <a:ahLst/>
              <a:cxnLst/>
              <a:rect l="l" t="t" r="r" b="b"/>
              <a:pathLst>
                <a:path w="176" h="3672" extrusionOk="0">
                  <a:moveTo>
                    <a:pt x="1" y="1"/>
                  </a:moveTo>
                  <a:lnTo>
                    <a:pt x="56" y="3630"/>
                  </a:lnTo>
                  <a:lnTo>
                    <a:pt x="176" y="3672"/>
                  </a:lnTo>
                  <a:lnTo>
                    <a:pt x="176" y="14"/>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1838625" y="3482800"/>
              <a:ext cx="14200" cy="114475"/>
            </a:xfrm>
            <a:custGeom>
              <a:avLst/>
              <a:gdLst/>
              <a:ahLst/>
              <a:cxnLst/>
              <a:rect l="l" t="t" r="r" b="b"/>
              <a:pathLst>
                <a:path w="568" h="4579" extrusionOk="0">
                  <a:moveTo>
                    <a:pt x="0" y="1"/>
                  </a:moveTo>
                  <a:lnTo>
                    <a:pt x="282" y="4485"/>
                  </a:lnTo>
                  <a:lnTo>
                    <a:pt x="567" y="4579"/>
                  </a:lnTo>
                  <a:lnTo>
                    <a:pt x="567" y="69"/>
                  </a:lnTo>
                  <a:lnTo>
                    <a:pt x="0"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1838625" y="3482800"/>
              <a:ext cx="10150" cy="71300"/>
            </a:xfrm>
            <a:custGeom>
              <a:avLst/>
              <a:gdLst/>
              <a:ahLst/>
              <a:cxnLst/>
              <a:rect l="l" t="t" r="r" b="b"/>
              <a:pathLst>
                <a:path w="406" h="2852" extrusionOk="0">
                  <a:moveTo>
                    <a:pt x="0" y="1"/>
                  </a:moveTo>
                  <a:lnTo>
                    <a:pt x="175" y="2852"/>
                  </a:lnTo>
                  <a:lnTo>
                    <a:pt x="81" y="82"/>
                  </a:lnTo>
                  <a:lnTo>
                    <a:pt x="405" y="56"/>
                  </a:lnTo>
                  <a:lnTo>
                    <a:pt x="0"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1848750" y="3484175"/>
              <a:ext cx="4075" cy="113100"/>
            </a:xfrm>
            <a:custGeom>
              <a:avLst/>
              <a:gdLst/>
              <a:ahLst/>
              <a:cxnLst/>
              <a:rect l="l" t="t" r="r" b="b"/>
              <a:pathLst>
                <a:path w="163" h="4524" extrusionOk="0">
                  <a:moveTo>
                    <a:pt x="0" y="1"/>
                  </a:moveTo>
                  <a:lnTo>
                    <a:pt x="26" y="4482"/>
                  </a:lnTo>
                  <a:lnTo>
                    <a:pt x="162" y="4524"/>
                  </a:lnTo>
                  <a:lnTo>
                    <a:pt x="162" y="14"/>
                  </a:lnTo>
                  <a:lnTo>
                    <a:pt x="0"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1974300" y="3511550"/>
              <a:ext cx="17825" cy="105975"/>
            </a:xfrm>
            <a:custGeom>
              <a:avLst/>
              <a:gdLst/>
              <a:ahLst/>
              <a:cxnLst/>
              <a:rect l="l" t="t" r="r" b="b"/>
              <a:pathLst>
                <a:path w="713" h="4239" extrusionOk="0">
                  <a:moveTo>
                    <a:pt x="0" y="1"/>
                  </a:moveTo>
                  <a:lnTo>
                    <a:pt x="282" y="4239"/>
                  </a:lnTo>
                  <a:lnTo>
                    <a:pt x="713" y="4239"/>
                  </a:lnTo>
                  <a:lnTo>
                    <a:pt x="713" y="147"/>
                  </a:lnTo>
                  <a:lnTo>
                    <a:pt x="0"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1974300" y="3511550"/>
              <a:ext cx="11750" cy="84350"/>
            </a:xfrm>
            <a:custGeom>
              <a:avLst/>
              <a:gdLst/>
              <a:ahLst/>
              <a:cxnLst/>
              <a:rect l="l" t="t" r="r" b="b"/>
              <a:pathLst>
                <a:path w="470" h="3374" extrusionOk="0">
                  <a:moveTo>
                    <a:pt x="0" y="1"/>
                  </a:moveTo>
                  <a:lnTo>
                    <a:pt x="227" y="3374"/>
                  </a:lnTo>
                  <a:lnTo>
                    <a:pt x="94" y="95"/>
                  </a:lnTo>
                  <a:lnTo>
                    <a:pt x="470" y="95"/>
                  </a:lnTo>
                  <a:lnTo>
                    <a:pt x="0"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1986025" y="3513900"/>
              <a:ext cx="6100" cy="103625"/>
            </a:xfrm>
            <a:custGeom>
              <a:avLst/>
              <a:gdLst/>
              <a:ahLst/>
              <a:cxnLst/>
              <a:rect l="l" t="t" r="r" b="b"/>
              <a:pathLst>
                <a:path w="244" h="4145" extrusionOk="0">
                  <a:moveTo>
                    <a:pt x="1" y="1"/>
                  </a:moveTo>
                  <a:lnTo>
                    <a:pt x="30" y="4145"/>
                  </a:lnTo>
                  <a:lnTo>
                    <a:pt x="244" y="4145"/>
                  </a:lnTo>
                  <a:lnTo>
                    <a:pt x="244" y="53"/>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2118375" y="3544925"/>
              <a:ext cx="17925" cy="72600"/>
            </a:xfrm>
            <a:custGeom>
              <a:avLst/>
              <a:gdLst/>
              <a:ahLst/>
              <a:cxnLst/>
              <a:rect l="l" t="t" r="r" b="b"/>
              <a:pathLst>
                <a:path w="717" h="2904" extrusionOk="0">
                  <a:moveTo>
                    <a:pt x="1" y="1"/>
                  </a:moveTo>
                  <a:lnTo>
                    <a:pt x="69" y="2904"/>
                  </a:lnTo>
                  <a:lnTo>
                    <a:pt x="581" y="2904"/>
                  </a:lnTo>
                  <a:lnTo>
                    <a:pt x="717" y="137"/>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2118375" y="3544925"/>
              <a:ext cx="10475" cy="70575"/>
            </a:xfrm>
            <a:custGeom>
              <a:avLst/>
              <a:gdLst/>
              <a:ahLst/>
              <a:cxnLst/>
              <a:rect l="l" t="t" r="r" b="b"/>
              <a:pathLst>
                <a:path w="419" h="2823" extrusionOk="0">
                  <a:moveTo>
                    <a:pt x="1" y="1"/>
                  </a:moveTo>
                  <a:lnTo>
                    <a:pt x="69" y="2823"/>
                  </a:lnTo>
                  <a:lnTo>
                    <a:pt x="95" y="95"/>
                  </a:lnTo>
                  <a:lnTo>
                    <a:pt x="419" y="82"/>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2128825" y="3546950"/>
              <a:ext cx="7475" cy="70575"/>
            </a:xfrm>
            <a:custGeom>
              <a:avLst/>
              <a:gdLst/>
              <a:ahLst/>
              <a:cxnLst/>
              <a:rect l="l" t="t" r="r" b="b"/>
              <a:pathLst>
                <a:path w="299" h="2823" extrusionOk="0">
                  <a:moveTo>
                    <a:pt x="1" y="1"/>
                  </a:moveTo>
                  <a:lnTo>
                    <a:pt x="1" y="2823"/>
                  </a:lnTo>
                  <a:lnTo>
                    <a:pt x="163" y="2823"/>
                  </a:lnTo>
                  <a:lnTo>
                    <a:pt x="299" y="56"/>
                  </a:lnTo>
                  <a:lnTo>
                    <a:pt x="1"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1578025" y="3457850"/>
              <a:ext cx="680750" cy="159675"/>
            </a:xfrm>
            <a:custGeom>
              <a:avLst/>
              <a:gdLst/>
              <a:ahLst/>
              <a:cxnLst/>
              <a:rect l="l" t="t" r="r" b="b"/>
              <a:pathLst>
                <a:path w="27230" h="6387" extrusionOk="0">
                  <a:moveTo>
                    <a:pt x="445" y="1"/>
                  </a:moveTo>
                  <a:lnTo>
                    <a:pt x="1" y="95"/>
                  </a:lnTo>
                  <a:lnTo>
                    <a:pt x="406" y="270"/>
                  </a:lnTo>
                  <a:cubicBezTo>
                    <a:pt x="5969" y="772"/>
                    <a:pt x="18158" y="3834"/>
                    <a:pt x="26015" y="6387"/>
                  </a:cubicBezTo>
                  <a:lnTo>
                    <a:pt x="27230" y="6387"/>
                  </a:lnTo>
                  <a:cubicBezTo>
                    <a:pt x="20290" y="3769"/>
                    <a:pt x="6468" y="461"/>
                    <a:pt x="445"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1578025" y="3460200"/>
              <a:ext cx="663575" cy="157325"/>
            </a:xfrm>
            <a:custGeom>
              <a:avLst/>
              <a:gdLst/>
              <a:ahLst/>
              <a:cxnLst/>
              <a:rect l="l" t="t" r="r" b="b"/>
              <a:pathLst>
                <a:path w="26543" h="6293" extrusionOk="0">
                  <a:moveTo>
                    <a:pt x="1" y="1"/>
                  </a:moveTo>
                  <a:lnTo>
                    <a:pt x="69" y="218"/>
                  </a:lnTo>
                  <a:cubicBezTo>
                    <a:pt x="5629" y="717"/>
                    <a:pt x="17267" y="3390"/>
                    <a:pt x="25678" y="6293"/>
                  </a:cubicBezTo>
                  <a:lnTo>
                    <a:pt x="26543" y="6293"/>
                  </a:lnTo>
                  <a:cubicBezTo>
                    <a:pt x="19603" y="3675"/>
                    <a:pt x="6021" y="448"/>
                    <a:pt x="1"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1578025" y="3460200"/>
              <a:ext cx="663575" cy="157325"/>
            </a:xfrm>
            <a:custGeom>
              <a:avLst/>
              <a:gdLst/>
              <a:ahLst/>
              <a:cxnLst/>
              <a:rect l="l" t="t" r="r" b="b"/>
              <a:pathLst>
                <a:path w="26543" h="6293" extrusionOk="0">
                  <a:moveTo>
                    <a:pt x="1" y="1"/>
                  </a:moveTo>
                  <a:lnTo>
                    <a:pt x="27" y="82"/>
                  </a:lnTo>
                  <a:cubicBezTo>
                    <a:pt x="5995" y="529"/>
                    <a:pt x="19360" y="3688"/>
                    <a:pt x="26339" y="6293"/>
                  </a:cubicBezTo>
                  <a:lnTo>
                    <a:pt x="26543" y="6293"/>
                  </a:lnTo>
                  <a:cubicBezTo>
                    <a:pt x="19603" y="3675"/>
                    <a:pt x="6021" y="448"/>
                    <a:pt x="1"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1578025" y="3479475"/>
              <a:ext cx="527925" cy="138050"/>
            </a:xfrm>
            <a:custGeom>
              <a:avLst/>
              <a:gdLst/>
              <a:ahLst/>
              <a:cxnLst/>
              <a:rect l="l" t="t" r="r" b="b"/>
              <a:pathLst>
                <a:path w="21117" h="5522" extrusionOk="0">
                  <a:moveTo>
                    <a:pt x="445" y="1"/>
                  </a:moveTo>
                  <a:lnTo>
                    <a:pt x="1" y="82"/>
                  </a:lnTo>
                  <a:lnTo>
                    <a:pt x="393" y="270"/>
                  </a:lnTo>
                  <a:cubicBezTo>
                    <a:pt x="5091" y="688"/>
                    <a:pt x="12556" y="3212"/>
                    <a:pt x="19496" y="5522"/>
                  </a:cubicBezTo>
                  <a:lnTo>
                    <a:pt x="21116" y="5522"/>
                  </a:lnTo>
                  <a:cubicBezTo>
                    <a:pt x="14892" y="3280"/>
                    <a:pt x="7777" y="1067"/>
                    <a:pt x="445"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1578025" y="3481500"/>
              <a:ext cx="510975" cy="136025"/>
            </a:xfrm>
            <a:custGeom>
              <a:avLst/>
              <a:gdLst/>
              <a:ahLst/>
              <a:cxnLst/>
              <a:rect l="l" t="t" r="r" b="b"/>
              <a:pathLst>
                <a:path w="20439" h="5441" extrusionOk="0">
                  <a:moveTo>
                    <a:pt x="1" y="1"/>
                  </a:moveTo>
                  <a:lnTo>
                    <a:pt x="56" y="215"/>
                  </a:lnTo>
                  <a:cubicBezTo>
                    <a:pt x="7372" y="1310"/>
                    <a:pt x="12718" y="3131"/>
                    <a:pt x="19347" y="5441"/>
                  </a:cubicBezTo>
                  <a:lnTo>
                    <a:pt x="20439" y="5441"/>
                  </a:lnTo>
                  <a:cubicBezTo>
                    <a:pt x="14377" y="3228"/>
                    <a:pt x="7670" y="1106"/>
                    <a:pt x="1"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1578025" y="3481500"/>
              <a:ext cx="510975" cy="136025"/>
            </a:xfrm>
            <a:custGeom>
              <a:avLst/>
              <a:gdLst/>
              <a:ahLst/>
              <a:cxnLst/>
              <a:rect l="l" t="t" r="r" b="b"/>
              <a:pathLst>
                <a:path w="20439" h="5441" extrusionOk="0">
                  <a:moveTo>
                    <a:pt x="1" y="1"/>
                  </a:moveTo>
                  <a:lnTo>
                    <a:pt x="14" y="53"/>
                  </a:lnTo>
                  <a:cubicBezTo>
                    <a:pt x="7628" y="1161"/>
                    <a:pt x="14270" y="3254"/>
                    <a:pt x="20290" y="5441"/>
                  </a:cubicBezTo>
                  <a:lnTo>
                    <a:pt x="20439" y="5441"/>
                  </a:lnTo>
                  <a:cubicBezTo>
                    <a:pt x="14377" y="3228"/>
                    <a:pt x="7670" y="1106"/>
                    <a:pt x="1" y="1"/>
                  </a:cubicBez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1" name="Google Shape;241;p2"/>
          <p:cNvSpPr txBox="1">
            <a:spLocks noGrp="1"/>
          </p:cNvSpPr>
          <p:nvPr>
            <p:ph type="ctrTitle"/>
          </p:nvPr>
        </p:nvSpPr>
        <p:spPr>
          <a:xfrm>
            <a:off x="1572433" y="955967"/>
            <a:ext cx="9047200" cy="16324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96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242" name="Google Shape;242;p2"/>
          <p:cNvSpPr txBox="1">
            <a:spLocks noGrp="1"/>
          </p:cNvSpPr>
          <p:nvPr>
            <p:ph type="subTitle" idx="1"/>
          </p:nvPr>
        </p:nvSpPr>
        <p:spPr>
          <a:xfrm>
            <a:off x="3248600" y="2543368"/>
            <a:ext cx="5694800" cy="72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2133"/>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5487656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43"/>
        <p:cNvGrpSpPr/>
        <p:nvPr/>
      </p:nvGrpSpPr>
      <p:grpSpPr>
        <a:xfrm>
          <a:off x="0" y="0"/>
          <a:ext cx="0" cy="0"/>
          <a:chOff x="0" y="0"/>
          <a:chExt cx="0" cy="0"/>
        </a:xfrm>
      </p:grpSpPr>
      <p:sp>
        <p:nvSpPr>
          <p:cNvPr id="244" name="Google Shape;244;p3"/>
          <p:cNvSpPr/>
          <p:nvPr/>
        </p:nvSpPr>
        <p:spPr>
          <a:xfrm flipH="1">
            <a:off x="7996534" y="3429098"/>
            <a:ext cx="4195460" cy="3374452"/>
          </a:xfrm>
          <a:custGeom>
            <a:avLst/>
            <a:gdLst/>
            <a:ahLst/>
            <a:cxnLst/>
            <a:rect l="l" t="t" r="r" b="b"/>
            <a:pathLst>
              <a:path w="18359" h="10906" extrusionOk="0">
                <a:moveTo>
                  <a:pt x="1" y="0"/>
                </a:moveTo>
                <a:lnTo>
                  <a:pt x="1" y="10906"/>
                </a:lnTo>
                <a:lnTo>
                  <a:pt x="16606" y="10906"/>
                </a:lnTo>
                <a:cubicBezTo>
                  <a:pt x="17306" y="9072"/>
                  <a:pt x="18359" y="5994"/>
                  <a:pt x="18359" y="5994"/>
                </a:cubicBezTo>
                <a:cubicBezTo>
                  <a:pt x="18359" y="5994"/>
                  <a:pt x="16820" y="5994"/>
                  <a:pt x="16240" y="5670"/>
                </a:cubicBezTo>
                <a:cubicBezTo>
                  <a:pt x="15727" y="5377"/>
                  <a:pt x="15413" y="4740"/>
                  <a:pt x="14640" y="4740"/>
                </a:cubicBezTo>
                <a:cubicBezTo>
                  <a:pt x="14557" y="4740"/>
                  <a:pt x="14470" y="4747"/>
                  <a:pt x="14377" y="4763"/>
                </a:cubicBezTo>
                <a:lnTo>
                  <a:pt x="13797" y="5006"/>
                </a:lnTo>
                <a:cubicBezTo>
                  <a:pt x="13797" y="5006"/>
                  <a:pt x="13554" y="4277"/>
                  <a:pt x="12339" y="4196"/>
                </a:cubicBezTo>
                <a:cubicBezTo>
                  <a:pt x="12272" y="4192"/>
                  <a:pt x="12208" y="4191"/>
                  <a:pt x="12146" y="4191"/>
                </a:cubicBezTo>
                <a:cubicBezTo>
                  <a:pt x="11730" y="4191"/>
                  <a:pt x="11411" y="4261"/>
                  <a:pt x="11166" y="4332"/>
                </a:cubicBezTo>
                <a:cubicBezTo>
                  <a:pt x="10937" y="4396"/>
                  <a:pt x="10767" y="4462"/>
                  <a:pt x="10627" y="4462"/>
                </a:cubicBezTo>
                <a:cubicBezTo>
                  <a:pt x="10535" y="4462"/>
                  <a:pt x="10456" y="4434"/>
                  <a:pt x="10382" y="4358"/>
                </a:cubicBezTo>
                <a:cubicBezTo>
                  <a:pt x="10058" y="4034"/>
                  <a:pt x="10058" y="3791"/>
                  <a:pt x="9316" y="3548"/>
                </a:cubicBezTo>
                <a:cubicBezTo>
                  <a:pt x="8587" y="3305"/>
                  <a:pt x="9235" y="3062"/>
                  <a:pt x="8020" y="2725"/>
                </a:cubicBezTo>
                <a:cubicBezTo>
                  <a:pt x="6792" y="2401"/>
                  <a:pt x="7278" y="1834"/>
                  <a:pt x="6144" y="1753"/>
                </a:cubicBezTo>
                <a:cubicBezTo>
                  <a:pt x="4994" y="1672"/>
                  <a:pt x="5156" y="1186"/>
                  <a:pt x="4346" y="1024"/>
                </a:cubicBezTo>
                <a:cubicBezTo>
                  <a:pt x="4259" y="1006"/>
                  <a:pt x="4178" y="998"/>
                  <a:pt x="4100" y="998"/>
                </a:cubicBezTo>
                <a:cubicBezTo>
                  <a:pt x="3826" y="998"/>
                  <a:pt x="3599" y="1095"/>
                  <a:pt x="3390" y="1199"/>
                </a:cubicBezTo>
                <a:cubicBezTo>
                  <a:pt x="3183" y="1297"/>
                  <a:pt x="2992" y="1396"/>
                  <a:pt x="2789" y="1396"/>
                </a:cubicBezTo>
                <a:cubicBezTo>
                  <a:pt x="2712" y="1396"/>
                  <a:pt x="2633" y="1382"/>
                  <a:pt x="2551" y="1348"/>
                </a:cubicBezTo>
                <a:cubicBezTo>
                  <a:pt x="1984" y="1105"/>
                  <a:pt x="1741" y="687"/>
                  <a:pt x="999" y="525"/>
                </a:cubicBezTo>
                <a:cubicBezTo>
                  <a:pt x="568" y="431"/>
                  <a:pt x="202" y="188"/>
                  <a:pt x="1"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5" name="Google Shape;245;p3"/>
          <p:cNvSpPr/>
          <p:nvPr/>
        </p:nvSpPr>
        <p:spPr>
          <a:xfrm flipH="1">
            <a:off x="34" y="5158676"/>
            <a:ext cx="12191948" cy="1250563"/>
          </a:xfrm>
          <a:custGeom>
            <a:avLst/>
            <a:gdLst/>
            <a:ahLst/>
            <a:cxnLst/>
            <a:rect l="l" t="t" r="r" b="b"/>
            <a:pathLst>
              <a:path w="53351" h="10705" extrusionOk="0">
                <a:moveTo>
                  <a:pt x="1" y="0"/>
                </a:moveTo>
                <a:lnTo>
                  <a:pt x="1" y="10705"/>
                </a:lnTo>
                <a:lnTo>
                  <a:pt x="53351" y="6075"/>
                </a:lnTo>
                <a:lnTo>
                  <a:pt x="53351" y="431"/>
                </a:lnTo>
                <a:cubicBezTo>
                  <a:pt x="50211" y="280"/>
                  <a:pt x="46158" y="14"/>
                  <a:pt x="42519" y="14"/>
                </a:cubicBezTo>
                <a:cubicBezTo>
                  <a:pt x="40918" y="14"/>
                  <a:pt x="39398" y="65"/>
                  <a:pt x="38071" y="201"/>
                </a:cubicBezTo>
                <a:cubicBezTo>
                  <a:pt x="36591" y="351"/>
                  <a:pt x="33181" y="406"/>
                  <a:pt x="28961" y="406"/>
                </a:cubicBezTo>
                <a:cubicBezTo>
                  <a:pt x="18777" y="406"/>
                  <a:pt x="3875" y="85"/>
                  <a:pt x="1"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6" name="Google Shape;246;p3"/>
          <p:cNvSpPr/>
          <p:nvPr/>
        </p:nvSpPr>
        <p:spPr>
          <a:xfrm flipH="1">
            <a:off x="8010244" y="4999649"/>
            <a:ext cx="4168037" cy="1872308"/>
          </a:xfrm>
          <a:custGeom>
            <a:avLst/>
            <a:gdLst/>
            <a:ahLst/>
            <a:cxnLst/>
            <a:rect l="l" t="t" r="r" b="b"/>
            <a:pathLst>
              <a:path w="18239" h="8318" extrusionOk="0">
                <a:moveTo>
                  <a:pt x="1" y="1"/>
                </a:moveTo>
                <a:lnTo>
                  <a:pt x="1" y="8318"/>
                </a:lnTo>
                <a:lnTo>
                  <a:pt x="13690" y="5279"/>
                </a:lnTo>
                <a:lnTo>
                  <a:pt x="4469" y="2917"/>
                </a:lnTo>
                <a:cubicBezTo>
                  <a:pt x="4469" y="2917"/>
                  <a:pt x="9883" y="2823"/>
                  <a:pt x="13959" y="2823"/>
                </a:cubicBezTo>
                <a:cubicBezTo>
                  <a:pt x="15997" y="2823"/>
                  <a:pt x="17711" y="2849"/>
                  <a:pt x="18239" y="2917"/>
                </a:cubicBezTo>
                <a:cubicBezTo>
                  <a:pt x="17131" y="2243"/>
                  <a:pt x="14594" y="1582"/>
                  <a:pt x="11704" y="1015"/>
                </a:cubicBezTo>
                <a:cubicBezTo>
                  <a:pt x="6737" y="380"/>
                  <a:pt x="2175" y="111"/>
                  <a:pt x="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7" name="Google Shape;247;p3"/>
          <p:cNvSpPr/>
          <p:nvPr/>
        </p:nvSpPr>
        <p:spPr>
          <a:xfrm flipH="1">
            <a:off x="79" y="5315865"/>
            <a:ext cx="7793103" cy="1523553"/>
          </a:xfrm>
          <a:custGeom>
            <a:avLst/>
            <a:gdLst/>
            <a:ahLst/>
            <a:cxnLst/>
            <a:rect l="l" t="t" r="r" b="b"/>
            <a:pathLst>
              <a:path w="34102" h="12070" extrusionOk="0">
                <a:moveTo>
                  <a:pt x="34102" y="0"/>
                </a:moveTo>
                <a:cubicBezTo>
                  <a:pt x="29744" y="107"/>
                  <a:pt x="22224" y="862"/>
                  <a:pt x="15216" y="1889"/>
                </a:cubicBezTo>
                <a:cubicBezTo>
                  <a:pt x="5104" y="3373"/>
                  <a:pt x="1" y="4063"/>
                  <a:pt x="1" y="4063"/>
                </a:cubicBezTo>
                <a:lnTo>
                  <a:pt x="27152" y="12069"/>
                </a:lnTo>
                <a:lnTo>
                  <a:pt x="34102" y="12069"/>
                </a:lnTo>
                <a:lnTo>
                  <a:pt x="34102"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8" name="Google Shape;248;p3"/>
          <p:cNvSpPr/>
          <p:nvPr/>
        </p:nvSpPr>
        <p:spPr>
          <a:xfrm flipH="1">
            <a:off x="73" y="5588841"/>
            <a:ext cx="3396543" cy="1250572"/>
          </a:xfrm>
          <a:custGeom>
            <a:avLst/>
            <a:gdLst/>
            <a:ahLst/>
            <a:cxnLst/>
            <a:rect l="l" t="t" r="r" b="b"/>
            <a:pathLst>
              <a:path w="14863" h="8685" extrusionOk="0">
                <a:moveTo>
                  <a:pt x="14863" y="1"/>
                </a:moveTo>
                <a:cubicBezTo>
                  <a:pt x="11827" y="1041"/>
                  <a:pt x="6332" y="3095"/>
                  <a:pt x="1" y="6348"/>
                </a:cubicBezTo>
                <a:lnTo>
                  <a:pt x="7913" y="8684"/>
                </a:lnTo>
                <a:lnTo>
                  <a:pt x="14863" y="8684"/>
                </a:lnTo>
                <a:lnTo>
                  <a:pt x="14863"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9" name="Google Shape;249;p3"/>
          <p:cNvSpPr/>
          <p:nvPr/>
        </p:nvSpPr>
        <p:spPr>
          <a:xfrm flipH="1">
            <a:off x="34" y="5437400"/>
            <a:ext cx="12191948" cy="1401952"/>
          </a:xfrm>
          <a:custGeom>
            <a:avLst/>
            <a:gdLst/>
            <a:ahLst/>
            <a:cxnLst/>
            <a:rect l="l" t="t" r="r" b="b"/>
            <a:pathLst>
              <a:path w="53351" h="10519" extrusionOk="0">
                <a:moveTo>
                  <a:pt x="1" y="1"/>
                </a:moveTo>
                <a:lnTo>
                  <a:pt x="1" y="10518"/>
                </a:lnTo>
                <a:lnTo>
                  <a:pt x="53351" y="10518"/>
                </a:lnTo>
                <a:lnTo>
                  <a:pt x="53351" y="6857"/>
                </a:lnTo>
                <a:cubicBezTo>
                  <a:pt x="34695" y="1135"/>
                  <a:pt x="10557" y="150"/>
                  <a:pt x="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0" name="Google Shape;250;p3"/>
          <p:cNvSpPr txBox="1">
            <a:spLocks noGrp="1"/>
          </p:cNvSpPr>
          <p:nvPr>
            <p:ph type="title"/>
          </p:nvPr>
        </p:nvSpPr>
        <p:spPr>
          <a:xfrm>
            <a:off x="1216100" y="3323557"/>
            <a:ext cx="3744000" cy="748000"/>
          </a:xfrm>
          <a:prstGeom prst="rect">
            <a:avLst/>
          </a:prstGeom>
        </p:spPr>
        <p:txBody>
          <a:bodyPr spcFirstLastPara="1" wrap="square" lIns="91425" tIns="91425" rIns="91425" bIns="91425" anchor="t" anchorCtr="0">
            <a:noAutofit/>
          </a:bodyPr>
          <a:lstStyle>
            <a:lvl1pPr lvl="0" algn="l" rtl="0">
              <a:spcBef>
                <a:spcPts val="0"/>
              </a:spcBef>
              <a:spcAft>
                <a:spcPts val="0"/>
              </a:spcAft>
              <a:buSzPts val="2400"/>
              <a:buNone/>
              <a:defRPr>
                <a:solidFill>
                  <a:schemeClr val="dk1"/>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251" name="Google Shape;251;p3"/>
          <p:cNvSpPr txBox="1">
            <a:spLocks noGrp="1"/>
          </p:cNvSpPr>
          <p:nvPr>
            <p:ph type="body" idx="1"/>
          </p:nvPr>
        </p:nvSpPr>
        <p:spPr>
          <a:xfrm>
            <a:off x="1216100" y="4040384"/>
            <a:ext cx="3744000" cy="901600"/>
          </a:xfrm>
          <a:prstGeom prst="rect">
            <a:avLst/>
          </a:prstGeom>
        </p:spPr>
        <p:txBody>
          <a:bodyPr spcFirstLastPara="1" wrap="square" lIns="91425" tIns="91425" rIns="91425" bIns="91425" anchor="t" anchorCtr="0">
            <a:noAutofit/>
          </a:bodyPr>
          <a:lstStyle>
            <a:lvl1pPr marL="609585" lvl="0" indent="-440256" rtl="0">
              <a:spcBef>
                <a:spcPts val="0"/>
              </a:spcBef>
              <a:spcAft>
                <a:spcPts val="0"/>
              </a:spcAft>
              <a:buSzPts val="1600"/>
              <a:buChar char="●"/>
              <a:defRPr>
                <a:solidFill>
                  <a:schemeClr val="dk1"/>
                </a:solidFill>
              </a:defRPr>
            </a:lvl1pPr>
            <a:lvl2pPr marL="1219170" lvl="1" indent="-440256" rtl="0">
              <a:spcBef>
                <a:spcPts val="0"/>
              </a:spcBef>
              <a:spcAft>
                <a:spcPts val="0"/>
              </a:spcAft>
              <a:buSzPts val="1600"/>
              <a:buChar char="○"/>
              <a:defRPr/>
            </a:lvl2pPr>
            <a:lvl3pPr marL="1828754" lvl="2" indent="-440256" rtl="0">
              <a:spcBef>
                <a:spcPts val="0"/>
              </a:spcBef>
              <a:spcAft>
                <a:spcPts val="0"/>
              </a:spcAft>
              <a:buSzPts val="1600"/>
              <a:buChar char="■"/>
              <a:defRPr/>
            </a:lvl3pPr>
            <a:lvl4pPr marL="2438339" lvl="3" indent="-440256" rtl="0">
              <a:spcBef>
                <a:spcPts val="0"/>
              </a:spcBef>
              <a:spcAft>
                <a:spcPts val="0"/>
              </a:spcAft>
              <a:buSzPts val="1600"/>
              <a:buChar char="●"/>
              <a:defRPr/>
            </a:lvl4pPr>
            <a:lvl5pPr marL="3047924" lvl="4" indent="-440256" rtl="0">
              <a:spcBef>
                <a:spcPts val="0"/>
              </a:spcBef>
              <a:spcAft>
                <a:spcPts val="0"/>
              </a:spcAft>
              <a:buSzPts val="1600"/>
              <a:buChar char="○"/>
              <a:defRPr/>
            </a:lvl5pPr>
            <a:lvl6pPr marL="3657509" lvl="5" indent="-440256" rtl="0">
              <a:spcBef>
                <a:spcPts val="0"/>
              </a:spcBef>
              <a:spcAft>
                <a:spcPts val="0"/>
              </a:spcAft>
              <a:buSzPts val="1600"/>
              <a:buChar char="■"/>
              <a:defRPr/>
            </a:lvl6pPr>
            <a:lvl7pPr marL="4267093" lvl="6" indent="-440256" rtl="0">
              <a:spcBef>
                <a:spcPts val="0"/>
              </a:spcBef>
              <a:spcAft>
                <a:spcPts val="0"/>
              </a:spcAft>
              <a:buSzPts val="1600"/>
              <a:buChar char="●"/>
              <a:defRPr/>
            </a:lvl7pPr>
            <a:lvl8pPr marL="4876678" lvl="7" indent="-440256" rtl="0">
              <a:spcBef>
                <a:spcPts val="0"/>
              </a:spcBef>
              <a:spcAft>
                <a:spcPts val="0"/>
              </a:spcAft>
              <a:buSzPts val="1600"/>
              <a:buChar char="○"/>
              <a:defRPr/>
            </a:lvl8pPr>
            <a:lvl9pPr marL="5486263" lvl="8" indent="-440256" rtl="0">
              <a:spcBef>
                <a:spcPts val="0"/>
              </a:spcBef>
              <a:spcAft>
                <a:spcPts val="0"/>
              </a:spcAft>
              <a:buSzPts val="1600"/>
              <a:buChar char="■"/>
              <a:defRPr/>
            </a:lvl9pPr>
          </a:lstStyle>
          <a:p>
            <a:endParaRPr/>
          </a:p>
        </p:txBody>
      </p:sp>
      <p:sp>
        <p:nvSpPr>
          <p:cNvPr id="252" name="Google Shape;252;p3"/>
          <p:cNvSpPr txBox="1">
            <a:spLocks noGrp="1"/>
          </p:cNvSpPr>
          <p:nvPr>
            <p:ph type="title" idx="2" hasCustomPrompt="1"/>
          </p:nvPr>
        </p:nvSpPr>
        <p:spPr>
          <a:xfrm>
            <a:off x="1216100" y="1884843"/>
            <a:ext cx="3744000" cy="959600"/>
          </a:xfrm>
          <a:prstGeom prst="rect">
            <a:avLst/>
          </a:prstGeom>
        </p:spPr>
        <p:txBody>
          <a:bodyPr spcFirstLastPara="1" wrap="square" lIns="91425" tIns="91425" rIns="91425" bIns="91425" anchor="t" anchorCtr="0">
            <a:noAutofit/>
          </a:bodyPr>
          <a:lstStyle>
            <a:lvl1pPr lvl="0" algn="l" rtl="0">
              <a:spcBef>
                <a:spcPts val="0"/>
              </a:spcBef>
              <a:spcAft>
                <a:spcPts val="0"/>
              </a:spcAft>
              <a:buSzPts val="4800"/>
              <a:buNone/>
              <a:defRPr sz="8000">
                <a:solidFill>
                  <a:schemeClr val="accent1"/>
                </a:solidFill>
              </a:defRPr>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spTree>
    <p:extLst>
      <p:ext uri="{BB962C8B-B14F-4D97-AF65-F5344CB8AC3E}">
        <p14:creationId xmlns:p14="http://schemas.microsoft.com/office/powerpoint/2010/main" val="41521567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54"/>
        <p:cNvGrpSpPr/>
        <p:nvPr/>
      </p:nvGrpSpPr>
      <p:grpSpPr>
        <a:xfrm>
          <a:off x="0" y="0"/>
          <a:ext cx="0" cy="0"/>
          <a:chOff x="0" y="0"/>
          <a:chExt cx="0" cy="0"/>
        </a:xfrm>
      </p:grpSpPr>
      <p:sp>
        <p:nvSpPr>
          <p:cNvPr id="255" name="Google Shape;255;p4"/>
          <p:cNvSpPr txBox="1">
            <a:spLocks noGrp="1"/>
          </p:cNvSpPr>
          <p:nvPr>
            <p:ph type="title"/>
          </p:nvPr>
        </p:nvSpPr>
        <p:spPr>
          <a:xfrm>
            <a:off x="960000" y="558800"/>
            <a:ext cx="10272000" cy="63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56" name="Google Shape;256;p4"/>
          <p:cNvSpPr txBox="1">
            <a:spLocks noGrp="1"/>
          </p:cNvSpPr>
          <p:nvPr>
            <p:ph type="body" idx="1"/>
          </p:nvPr>
        </p:nvSpPr>
        <p:spPr>
          <a:xfrm>
            <a:off x="960000" y="1536633"/>
            <a:ext cx="10272000" cy="4601200"/>
          </a:xfrm>
          <a:prstGeom prst="rect">
            <a:avLst/>
          </a:prstGeom>
        </p:spPr>
        <p:txBody>
          <a:bodyPr spcFirstLastPara="1" wrap="square" lIns="91425" tIns="91425" rIns="91425" bIns="91425" anchor="t" anchorCtr="0">
            <a:noAutofit/>
          </a:bodyPr>
          <a:lstStyle>
            <a:lvl1pPr marL="609585" lvl="0" indent="-440256" rtl="0">
              <a:lnSpc>
                <a:spcPct val="100000"/>
              </a:lnSpc>
              <a:spcBef>
                <a:spcPts val="0"/>
              </a:spcBef>
              <a:spcAft>
                <a:spcPts val="0"/>
              </a:spcAft>
              <a:buClr>
                <a:srgbClr val="434343"/>
              </a:buClr>
              <a:buSzPts val="1600"/>
              <a:buFont typeface="Livvic"/>
              <a:buAutoNum type="arabicPeriod"/>
              <a:defRPr sz="1467">
                <a:latin typeface="Open Sans"/>
                <a:ea typeface="Open Sans"/>
                <a:cs typeface="Open Sans"/>
                <a:sym typeface="Open Sans"/>
              </a:defRPr>
            </a:lvl1pPr>
            <a:lvl2pPr marL="1219170" lvl="1" indent="-440256" rtl="0">
              <a:lnSpc>
                <a:spcPct val="100000"/>
              </a:lnSpc>
              <a:spcBef>
                <a:spcPts val="0"/>
              </a:spcBef>
              <a:spcAft>
                <a:spcPts val="0"/>
              </a:spcAft>
              <a:buClr>
                <a:srgbClr val="434343"/>
              </a:buClr>
              <a:buSzPts val="1600"/>
              <a:buFont typeface="Roboto Condensed Light"/>
              <a:buAutoNum type="alphaLcPeriod"/>
              <a:defRPr/>
            </a:lvl2pPr>
            <a:lvl3pPr marL="1828754" lvl="2" indent="-440256" rtl="0">
              <a:lnSpc>
                <a:spcPct val="100000"/>
              </a:lnSpc>
              <a:spcBef>
                <a:spcPts val="0"/>
              </a:spcBef>
              <a:spcAft>
                <a:spcPts val="0"/>
              </a:spcAft>
              <a:buClr>
                <a:srgbClr val="434343"/>
              </a:buClr>
              <a:buSzPts val="1600"/>
              <a:buFont typeface="Roboto Condensed Light"/>
              <a:buAutoNum type="romanLcPeriod"/>
              <a:defRPr/>
            </a:lvl3pPr>
            <a:lvl4pPr marL="2438339" lvl="3" indent="-440256" rtl="0">
              <a:lnSpc>
                <a:spcPct val="100000"/>
              </a:lnSpc>
              <a:spcBef>
                <a:spcPts val="0"/>
              </a:spcBef>
              <a:spcAft>
                <a:spcPts val="0"/>
              </a:spcAft>
              <a:buClr>
                <a:srgbClr val="434343"/>
              </a:buClr>
              <a:buSzPts val="1600"/>
              <a:buFont typeface="Roboto Condensed Light"/>
              <a:buAutoNum type="arabicPeriod"/>
              <a:defRPr/>
            </a:lvl4pPr>
            <a:lvl5pPr marL="3047924" lvl="4" indent="-440256" rtl="0">
              <a:lnSpc>
                <a:spcPct val="100000"/>
              </a:lnSpc>
              <a:spcBef>
                <a:spcPts val="0"/>
              </a:spcBef>
              <a:spcAft>
                <a:spcPts val="0"/>
              </a:spcAft>
              <a:buClr>
                <a:srgbClr val="434343"/>
              </a:buClr>
              <a:buSzPts val="1600"/>
              <a:buFont typeface="Roboto Condensed Light"/>
              <a:buAutoNum type="alphaLcPeriod"/>
              <a:defRPr/>
            </a:lvl5pPr>
            <a:lvl6pPr marL="3657509" lvl="5" indent="-440256" rtl="0">
              <a:lnSpc>
                <a:spcPct val="100000"/>
              </a:lnSpc>
              <a:spcBef>
                <a:spcPts val="0"/>
              </a:spcBef>
              <a:spcAft>
                <a:spcPts val="0"/>
              </a:spcAft>
              <a:buClr>
                <a:srgbClr val="434343"/>
              </a:buClr>
              <a:buSzPts val="1600"/>
              <a:buFont typeface="Roboto Condensed Light"/>
              <a:buAutoNum type="romanLcPeriod"/>
              <a:defRPr/>
            </a:lvl6pPr>
            <a:lvl7pPr marL="4267093" lvl="6" indent="-440256" rtl="0">
              <a:lnSpc>
                <a:spcPct val="100000"/>
              </a:lnSpc>
              <a:spcBef>
                <a:spcPts val="0"/>
              </a:spcBef>
              <a:spcAft>
                <a:spcPts val="0"/>
              </a:spcAft>
              <a:buClr>
                <a:srgbClr val="434343"/>
              </a:buClr>
              <a:buSzPts val="1600"/>
              <a:buFont typeface="Roboto Condensed Light"/>
              <a:buAutoNum type="arabicPeriod"/>
              <a:defRPr/>
            </a:lvl7pPr>
            <a:lvl8pPr marL="4876678" lvl="7" indent="-440256" rtl="0">
              <a:lnSpc>
                <a:spcPct val="100000"/>
              </a:lnSpc>
              <a:spcBef>
                <a:spcPts val="0"/>
              </a:spcBef>
              <a:spcAft>
                <a:spcPts val="0"/>
              </a:spcAft>
              <a:buClr>
                <a:srgbClr val="434343"/>
              </a:buClr>
              <a:buSzPts val="1600"/>
              <a:buFont typeface="Roboto Condensed Light"/>
              <a:buAutoNum type="alphaLcPeriod"/>
              <a:defRPr/>
            </a:lvl8pPr>
            <a:lvl9pPr marL="5486263" lvl="8" indent="-440256" rtl="0">
              <a:lnSpc>
                <a:spcPct val="100000"/>
              </a:lnSpc>
              <a:spcBef>
                <a:spcPts val="0"/>
              </a:spcBef>
              <a:spcAft>
                <a:spcPts val="0"/>
              </a:spcAft>
              <a:buClr>
                <a:srgbClr val="434343"/>
              </a:buClr>
              <a:buSzPts val="1600"/>
              <a:buFont typeface="Roboto Condensed Light"/>
              <a:buAutoNum type="romanLcPeriod"/>
              <a:defRPr/>
            </a:lvl9pPr>
          </a:lstStyle>
          <a:p>
            <a:endParaRPr dirty="0"/>
          </a:p>
        </p:txBody>
      </p:sp>
      <p:sp>
        <p:nvSpPr>
          <p:cNvPr id="257" name="Google Shape;257;p4"/>
          <p:cNvSpPr/>
          <p:nvPr/>
        </p:nvSpPr>
        <p:spPr>
          <a:xfrm>
            <a:off x="4812697" y="6068285"/>
            <a:ext cx="7379247" cy="718689"/>
          </a:xfrm>
          <a:custGeom>
            <a:avLst/>
            <a:gdLst/>
            <a:ahLst/>
            <a:cxnLst/>
            <a:rect l="l" t="t" r="r" b="b"/>
            <a:pathLst>
              <a:path w="32291" h="10923" extrusionOk="0">
                <a:moveTo>
                  <a:pt x="32291" y="1"/>
                </a:moveTo>
                <a:cubicBezTo>
                  <a:pt x="31915" y="189"/>
                  <a:pt x="31293" y="432"/>
                  <a:pt x="30509" y="542"/>
                </a:cubicBezTo>
                <a:cubicBezTo>
                  <a:pt x="29229" y="704"/>
                  <a:pt x="28795" y="1109"/>
                  <a:pt x="27797" y="1352"/>
                </a:cubicBezTo>
                <a:cubicBezTo>
                  <a:pt x="27649" y="1387"/>
                  <a:pt x="27508" y="1402"/>
                  <a:pt x="27371" y="1402"/>
                </a:cubicBezTo>
                <a:cubicBezTo>
                  <a:pt x="26657" y="1402"/>
                  <a:pt x="26030" y="1004"/>
                  <a:pt x="25053" y="1004"/>
                </a:cubicBezTo>
                <a:cubicBezTo>
                  <a:pt x="24922" y="1004"/>
                  <a:pt x="24783" y="1012"/>
                  <a:pt x="24638" y="1028"/>
                </a:cubicBezTo>
                <a:cubicBezTo>
                  <a:pt x="23206" y="1190"/>
                  <a:pt x="23491" y="1676"/>
                  <a:pt x="21492" y="1757"/>
                </a:cubicBezTo>
                <a:cubicBezTo>
                  <a:pt x="19480" y="1838"/>
                  <a:pt x="20345" y="2405"/>
                  <a:pt x="18197" y="2742"/>
                </a:cubicBezTo>
                <a:cubicBezTo>
                  <a:pt x="16039" y="3066"/>
                  <a:pt x="17186" y="3309"/>
                  <a:pt x="15903" y="3552"/>
                </a:cubicBezTo>
                <a:cubicBezTo>
                  <a:pt x="14607" y="3795"/>
                  <a:pt x="14607" y="4038"/>
                  <a:pt x="14040" y="4362"/>
                </a:cubicBezTo>
                <a:cubicBezTo>
                  <a:pt x="13909" y="4435"/>
                  <a:pt x="13771" y="4463"/>
                  <a:pt x="13611" y="4463"/>
                </a:cubicBezTo>
                <a:cubicBezTo>
                  <a:pt x="13111" y="4463"/>
                  <a:pt x="12398" y="4192"/>
                  <a:pt x="11017" y="4192"/>
                </a:cubicBezTo>
                <a:cubicBezTo>
                  <a:pt x="10884" y="4192"/>
                  <a:pt x="10745" y="4194"/>
                  <a:pt x="10599" y="4200"/>
                </a:cubicBezTo>
                <a:cubicBezTo>
                  <a:pt x="8451" y="4281"/>
                  <a:pt x="8020" y="5023"/>
                  <a:pt x="8020" y="5023"/>
                </a:cubicBezTo>
                <a:lnTo>
                  <a:pt x="7019" y="4767"/>
                </a:lnTo>
                <a:cubicBezTo>
                  <a:pt x="6852" y="4751"/>
                  <a:pt x="6696" y="4744"/>
                  <a:pt x="6550" y="4744"/>
                </a:cubicBezTo>
                <a:cubicBezTo>
                  <a:pt x="5178" y="4744"/>
                  <a:pt x="4628" y="5378"/>
                  <a:pt x="3727" y="5671"/>
                </a:cubicBezTo>
                <a:cubicBezTo>
                  <a:pt x="2713" y="5995"/>
                  <a:pt x="1" y="5995"/>
                  <a:pt x="1" y="5995"/>
                </a:cubicBezTo>
                <a:cubicBezTo>
                  <a:pt x="1" y="5995"/>
                  <a:pt x="1851" y="9073"/>
                  <a:pt x="3092" y="10923"/>
                </a:cubicBezTo>
                <a:lnTo>
                  <a:pt x="32291" y="10923"/>
                </a:lnTo>
                <a:lnTo>
                  <a:pt x="32291" y="1"/>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8" name="Google Shape;258;p4"/>
          <p:cNvSpPr/>
          <p:nvPr/>
        </p:nvSpPr>
        <p:spPr>
          <a:xfrm>
            <a:off x="17" y="6188361"/>
            <a:ext cx="4195460" cy="717571"/>
          </a:xfrm>
          <a:custGeom>
            <a:avLst/>
            <a:gdLst/>
            <a:ahLst/>
            <a:cxnLst/>
            <a:rect l="l" t="t" r="r" b="b"/>
            <a:pathLst>
              <a:path w="18359" h="10906" extrusionOk="0">
                <a:moveTo>
                  <a:pt x="1" y="0"/>
                </a:moveTo>
                <a:lnTo>
                  <a:pt x="1" y="10906"/>
                </a:lnTo>
                <a:lnTo>
                  <a:pt x="16606" y="10906"/>
                </a:lnTo>
                <a:cubicBezTo>
                  <a:pt x="17306" y="9072"/>
                  <a:pt x="18359" y="5994"/>
                  <a:pt x="18359" y="5994"/>
                </a:cubicBezTo>
                <a:cubicBezTo>
                  <a:pt x="18359" y="5994"/>
                  <a:pt x="16820" y="5994"/>
                  <a:pt x="16240" y="5670"/>
                </a:cubicBezTo>
                <a:cubicBezTo>
                  <a:pt x="15727" y="5377"/>
                  <a:pt x="15413" y="4740"/>
                  <a:pt x="14640" y="4740"/>
                </a:cubicBezTo>
                <a:cubicBezTo>
                  <a:pt x="14557" y="4740"/>
                  <a:pt x="14470" y="4747"/>
                  <a:pt x="14377" y="4763"/>
                </a:cubicBezTo>
                <a:lnTo>
                  <a:pt x="13797" y="5006"/>
                </a:lnTo>
                <a:cubicBezTo>
                  <a:pt x="13797" y="5006"/>
                  <a:pt x="13554" y="4277"/>
                  <a:pt x="12339" y="4196"/>
                </a:cubicBezTo>
                <a:cubicBezTo>
                  <a:pt x="12272" y="4192"/>
                  <a:pt x="12208" y="4191"/>
                  <a:pt x="12146" y="4191"/>
                </a:cubicBezTo>
                <a:cubicBezTo>
                  <a:pt x="11730" y="4191"/>
                  <a:pt x="11411" y="4261"/>
                  <a:pt x="11166" y="4332"/>
                </a:cubicBezTo>
                <a:cubicBezTo>
                  <a:pt x="10937" y="4396"/>
                  <a:pt x="10767" y="4462"/>
                  <a:pt x="10627" y="4462"/>
                </a:cubicBezTo>
                <a:cubicBezTo>
                  <a:pt x="10535" y="4462"/>
                  <a:pt x="10456" y="4434"/>
                  <a:pt x="10382" y="4358"/>
                </a:cubicBezTo>
                <a:cubicBezTo>
                  <a:pt x="10058" y="4034"/>
                  <a:pt x="10058" y="3791"/>
                  <a:pt x="9316" y="3548"/>
                </a:cubicBezTo>
                <a:cubicBezTo>
                  <a:pt x="8587" y="3305"/>
                  <a:pt x="9235" y="3062"/>
                  <a:pt x="8020" y="2725"/>
                </a:cubicBezTo>
                <a:cubicBezTo>
                  <a:pt x="6792" y="2401"/>
                  <a:pt x="7278" y="1834"/>
                  <a:pt x="6144" y="1753"/>
                </a:cubicBezTo>
                <a:cubicBezTo>
                  <a:pt x="4994" y="1672"/>
                  <a:pt x="5156" y="1186"/>
                  <a:pt x="4346" y="1024"/>
                </a:cubicBezTo>
                <a:cubicBezTo>
                  <a:pt x="4259" y="1006"/>
                  <a:pt x="4178" y="998"/>
                  <a:pt x="4100" y="998"/>
                </a:cubicBezTo>
                <a:cubicBezTo>
                  <a:pt x="3826" y="998"/>
                  <a:pt x="3599" y="1095"/>
                  <a:pt x="3390" y="1199"/>
                </a:cubicBezTo>
                <a:cubicBezTo>
                  <a:pt x="3183" y="1297"/>
                  <a:pt x="2992" y="1396"/>
                  <a:pt x="2789" y="1396"/>
                </a:cubicBezTo>
                <a:cubicBezTo>
                  <a:pt x="2712" y="1396"/>
                  <a:pt x="2633" y="1382"/>
                  <a:pt x="2551" y="1348"/>
                </a:cubicBezTo>
                <a:cubicBezTo>
                  <a:pt x="1984" y="1105"/>
                  <a:pt x="1741" y="687"/>
                  <a:pt x="999" y="525"/>
                </a:cubicBezTo>
                <a:cubicBezTo>
                  <a:pt x="568" y="431"/>
                  <a:pt x="202" y="188"/>
                  <a:pt x="1"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9" name="Google Shape;259;p4"/>
          <p:cNvSpPr/>
          <p:nvPr/>
        </p:nvSpPr>
        <p:spPr>
          <a:xfrm>
            <a:off x="17" y="6420221"/>
            <a:ext cx="12191948" cy="450191"/>
          </a:xfrm>
          <a:custGeom>
            <a:avLst/>
            <a:gdLst/>
            <a:ahLst/>
            <a:cxnLst/>
            <a:rect l="l" t="t" r="r" b="b"/>
            <a:pathLst>
              <a:path w="53351" h="10705" extrusionOk="0">
                <a:moveTo>
                  <a:pt x="1" y="0"/>
                </a:moveTo>
                <a:lnTo>
                  <a:pt x="1" y="10705"/>
                </a:lnTo>
                <a:lnTo>
                  <a:pt x="53351" y="6075"/>
                </a:lnTo>
                <a:lnTo>
                  <a:pt x="53351" y="431"/>
                </a:lnTo>
                <a:cubicBezTo>
                  <a:pt x="50211" y="280"/>
                  <a:pt x="46158" y="14"/>
                  <a:pt x="42519" y="14"/>
                </a:cubicBezTo>
                <a:cubicBezTo>
                  <a:pt x="40918" y="14"/>
                  <a:pt x="39398" y="65"/>
                  <a:pt x="38071" y="201"/>
                </a:cubicBezTo>
                <a:cubicBezTo>
                  <a:pt x="36591" y="351"/>
                  <a:pt x="33181" y="406"/>
                  <a:pt x="28961" y="406"/>
                </a:cubicBezTo>
                <a:cubicBezTo>
                  <a:pt x="18777" y="406"/>
                  <a:pt x="3875" y="85"/>
                  <a:pt x="1"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0" name="Google Shape;260;p4"/>
          <p:cNvSpPr/>
          <p:nvPr/>
        </p:nvSpPr>
        <p:spPr>
          <a:xfrm>
            <a:off x="17" y="6415552"/>
            <a:ext cx="9464980" cy="429248"/>
          </a:xfrm>
          <a:custGeom>
            <a:avLst/>
            <a:gdLst/>
            <a:ahLst/>
            <a:cxnLst/>
            <a:rect l="l" t="t" r="r" b="b"/>
            <a:pathLst>
              <a:path w="41418" h="10207" extrusionOk="0">
                <a:moveTo>
                  <a:pt x="1" y="1"/>
                </a:moveTo>
                <a:lnTo>
                  <a:pt x="1" y="10207"/>
                </a:lnTo>
                <a:lnTo>
                  <a:pt x="22383" y="10207"/>
                </a:lnTo>
                <a:cubicBezTo>
                  <a:pt x="22383" y="10207"/>
                  <a:pt x="36882" y="5658"/>
                  <a:pt x="41418" y="2703"/>
                </a:cubicBezTo>
                <a:cubicBezTo>
                  <a:pt x="30227" y="691"/>
                  <a:pt x="7006" y="124"/>
                  <a:pt x="1"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1" name="Google Shape;261;p4"/>
          <p:cNvSpPr/>
          <p:nvPr/>
        </p:nvSpPr>
        <p:spPr>
          <a:xfrm>
            <a:off x="16" y="6415553"/>
            <a:ext cx="4168037" cy="349807"/>
          </a:xfrm>
          <a:custGeom>
            <a:avLst/>
            <a:gdLst/>
            <a:ahLst/>
            <a:cxnLst/>
            <a:rect l="l" t="t" r="r" b="b"/>
            <a:pathLst>
              <a:path w="18239" h="8318" extrusionOk="0">
                <a:moveTo>
                  <a:pt x="1" y="1"/>
                </a:moveTo>
                <a:lnTo>
                  <a:pt x="1" y="8318"/>
                </a:lnTo>
                <a:lnTo>
                  <a:pt x="13690" y="5279"/>
                </a:lnTo>
                <a:lnTo>
                  <a:pt x="4469" y="2917"/>
                </a:lnTo>
                <a:cubicBezTo>
                  <a:pt x="4469" y="2917"/>
                  <a:pt x="9883" y="2823"/>
                  <a:pt x="13959" y="2823"/>
                </a:cubicBezTo>
                <a:cubicBezTo>
                  <a:pt x="15997" y="2823"/>
                  <a:pt x="17711" y="2849"/>
                  <a:pt x="18239" y="2917"/>
                </a:cubicBezTo>
                <a:cubicBezTo>
                  <a:pt x="17131" y="2243"/>
                  <a:pt x="14594" y="1582"/>
                  <a:pt x="11704" y="1015"/>
                </a:cubicBezTo>
                <a:cubicBezTo>
                  <a:pt x="6737" y="380"/>
                  <a:pt x="2175" y="111"/>
                  <a:pt x="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2" name="Google Shape;262;p4"/>
          <p:cNvSpPr/>
          <p:nvPr/>
        </p:nvSpPr>
        <p:spPr>
          <a:xfrm>
            <a:off x="16" y="6496464"/>
            <a:ext cx="8835627" cy="348336"/>
          </a:xfrm>
          <a:custGeom>
            <a:avLst/>
            <a:gdLst/>
            <a:ahLst/>
            <a:cxnLst/>
            <a:rect l="l" t="t" r="r" b="b"/>
            <a:pathLst>
              <a:path w="38664" h="8283" extrusionOk="0">
                <a:moveTo>
                  <a:pt x="12036" y="1"/>
                </a:moveTo>
                <a:cubicBezTo>
                  <a:pt x="7298" y="1"/>
                  <a:pt x="3031" y="77"/>
                  <a:pt x="1" y="157"/>
                </a:cubicBezTo>
                <a:lnTo>
                  <a:pt x="1" y="8283"/>
                </a:lnTo>
                <a:lnTo>
                  <a:pt x="1715" y="8283"/>
                </a:lnTo>
                <a:cubicBezTo>
                  <a:pt x="11678" y="6177"/>
                  <a:pt x="26974" y="3141"/>
                  <a:pt x="36963" y="2208"/>
                </a:cubicBezTo>
                <a:cubicBezTo>
                  <a:pt x="37585" y="1897"/>
                  <a:pt x="38165" y="1589"/>
                  <a:pt x="38664" y="1291"/>
                </a:cubicBezTo>
                <a:cubicBezTo>
                  <a:pt x="31493" y="270"/>
                  <a:pt x="20933" y="1"/>
                  <a:pt x="12036"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3" name="Google Shape;263;p4"/>
          <p:cNvSpPr/>
          <p:nvPr/>
        </p:nvSpPr>
        <p:spPr>
          <a:xfrm>
            <a:off x="4398846" y="6454284"/>
            <a:ext cx="7793103" cy="507595"/>
          </a:xfrm>
          <a:custGeom>
            <a:avLst/>
            <a:gdLst/>
            <a:ahLst/>
            <a:cxnLst/>
            <a:rect l="l" t="t" r="r" b="b"/>
            <a:pathLst>
              <a:path w="34102" h="12070" extrusionOk="0">
                <a:moveTo>
                  <a:pt x="34102" y="0"/>
                </a:moveTo>
                <a:cubicBezTo>
                  <a:pt x="29744" y="107"/>
                  <a:pt x="22224" y="862"/>
                  <a:pt x="15216" y="1889"/>
                </a:cubicBezTo>
                <a:cubicBezTo>
                  <a:pt x="5104" y="3373"/>
                  <a:pt x="1" y="4063"/>
                  <a:pt x="1" y="4063"/>
                </a:cubicBezTo>
                <a:lnTo>
                  <a:pt x="27152" y="12069"/>
                </a:lnTo>
                <a:lnTo>
                  <a:pt x="34102" y="12069"/>
                </a:lnTo>
                <a:lnTo>
                  <a:pt x="34102"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4" name="Google Shape;264;p4"/>
          <p:cNvSpPr/>
          <p:nvPr/>
        </p:nvSpPr>
        <p:spPr>
          <a:xfrm>
            <a:off x="6444969" y="6596634"/>
            <a:ext cx="5746977" cy="365233"/>
          </a:xfrm>
          <a:custGeom>
            <a:avLst/>
            <a:gdLst/>
            <a:ahLst/>
            <a:cxnLst/>
            <a:rect l="l" t="t" r="r" b="b"/>
            <a:pathLst>
              <a:path w="14863" h="8685" extrusionOk="0">
                <a:moveTo>
                  <a:pt x="14863" y="1"/>
                </a:moveTo>
                <a:cubicBezTo>
                  <a:pt x="11827" y="1041"/>
                  <a:pt x="6332" y="3095"/>
                  <a:pt x="1" y="6348"/>
                </a:cubicBezTo>
                <a:lnTo>
                  <a:pt x="7913" y="8684"/>
                </a:lnTo>
                <a:lnTo>
                  <a:pt x="14863" y="8684"/>
                </a:lnTo>
                <a:lnTo>
                  <a:pt x="1486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5" name="Google Shape;265;p4"/>
          <p:cNvSpPr/>
          <p:nvPr/>
        </p:nvSpPr>
        <p:spPr>
          <a:xfrm>
            <a:off x="17" y="6519510"/>
            <a:ext cx="12191948" cy="442369"/>
          </a:xfrm>
          <a:custGeom>
            <a:avLst/>
            <a:gdLst/>
            <a:ahLst/>
            <a:cxnLst/>
            <a:rect l="l" t="t" r="r" b="b"/>
            <a:pathLst>
              <a:path w="53351" h="10519" extrusionOk="0">
                <a:moveTo>
                  <a:pt x="1" y="1"/>
                </a:moveTo>
                <a:lnTo>
                  <a:pt x="1" y="10518"/>
                </a:lnTo>
                <a:lnTo>
                  <a:pt x="53351" y="10518"/>
                </a:lnTo>
                <a:lnTo>
                  <a:pt x="53351" y="6857"/>
                </a:lnTo>
                <a:cubicBezTo>
                  <a:pt x="34695" y="1135"/>
                  <a:pt x="10557" y="150"/>
                  <a:pt x="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782355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254"/>
        <p:cNvGrpSpPr/>
        <p:nvPr/>
      </p:nvGrpSpPr>
      <p:grpSpPr>
        <a:xfrm>
          <a:off x="0" y="0"/>
          <a:ext cx="0" cy="0"/>
          <a:chOff x="0" y="0"/>
          <a:chExt cx="0" cy="0"/>
        </a:xfrm>
      </p:grpSpPr>
      <p:sp>
        <p:nvSpPr>
          <p:cNvPr id="255" name="Google Shape;255;p4"/>
          <p:cNvSpPr txBox="1">
            <a:spLocks noGrp="1"/>
          </p:cNvSpPr>
          <p:nvPr>
            <p:ph type="title"/>
          </p:nvPr>
        </p:nvSpPr>
        <p:spPr>
          <a:xfrm>
            <a:off x="960000" y="558800"/>
            <a:ext cx="10272000" cy="63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56" name="Google Shape;256;p4"/>
          <p:cNvSpPr txBox="1">
            <a:spLocks noGrp="1"/>
          </p:cNvSpPr>
          <p:nvPr>
            <p:ph type="body" idx="1"/>
          </p:nvPr>
        </p:nvSpPr>
        <p:spPr>
          <a:xfrm>
            <a:off x="960000" y="1536633"/>
            <a:ext cx="10272000" cy="4601200"/>
          </a:xfrm>
          <a:prstGeom prst="rect">
            <a:avLst/>
          </a:prstGeom>
        </p:spPr>
        <p:txBody>
          <a:bodyPr spcFirstLastPara="1" wrap="square" lIns="91425" tIns="91425" rIns="91425" bIns="91425" anchor="t" anchorCtr="0">
            <a:noAutofit/>
          </a:bodyPr>
          <a:lstStyle>
            <a:lvl1pPr marL="609585" lvl="0" indent="-440256" rtl="0">
              <a:lnSpc>
                <a:spcPct val="100000"/>
              </a:lnSpc>
              <a:spcBef>
                <a:spcPts val="0"/>
              </a:spcBef>
              <a:spcAft>
                <a:spcPts val="0"/>
              </a:spcAft>
              <a:buClr>
                <a:srgbClr val="434343"/>
              </a:buClr>
              <a:buSzPts val="1600"/>
              <a:buFont typeface="Livvic"/>
              <a:buAutoNum type="arabicPeriod"/>
              <a:defRPr sz="1467">
                <a:latin typeface="Open Sans"/>
                <a:ea typeface="Open Sans"/>
                <a:cs typeface="Open Sans"/>
                <a:sym typeface="Open Sans"/>
              </a:defRPr>
            </a:lvl1pPr>
            <a:lvl2pPr marL="1219170" lvl="1" indent="-440256" rtl="0">
              <a:lnSpc>
                <a:spcPct val="100000"/>
              </a:lnSpc>
              <a:spcBef>
                <a:spcPts val="0"/>
              </a:spcBef>
              <a:spcAft>
                <a:spcPts val="0"/>
              </a:spcAft>
              <a:buClr>
                <a:srgbClr val="434343"/>
              </a:buClr>
              <a:buSzPts val="1600"/>
              <a:buFont typeface="Roboto Condensed Light"/>
              <a:buAutoNum type="alphaLcPeriod"/>
              <a:defRPr/>
            </a:lvl2pPr>
            <a:lvl3pPr marL="1828754" lvl="2" indent="-440256" rtl="0">
              <a:lnSpc>
                <a:spcPct val="100000"/>
              </a:lnSpc>
              <a:spcBef>
                <a:spcPts val="0"/>
              </a:spcBef>
              <a:spcAft>
                <a:spcPts val="0"/>
              </a:spcAft>
              <a:buClr>
                <a:srgbClr val="434343"/>
              </a:buClr>
              <a:buSzPts val="1600"/>
              <a:buFont typeface="Roboto Condensed Light"/>
              <a:buAutoNum type="romanLcPeriod"/>
              <a:defRPr/>
            </a:lvl3pPr>
            <a:lvl4pPr marL="2438339" lvl="3" indent="-440256" rtl="0">
              <a:lnSpc>
                <a:spcPct val="100000"/>
              </a:lnSpc>
              <a:spcBef>
                <a:spcPts val="0"/>
              </a:spcBef>
              <a:spcAft>
                <a:spcPts val="0"/>
              </a:spcAft>
              <a:buClr>
                <a:srgbClr val="434343"/>
              </a:buClr>
              <a:buSzPts val="1600"/>
              <a:buFont typeface="Roboto Condensed Light"/>
              <a:buAutoNum type="arabicPeriod"/>
              <a:defRPr/>
            </a:lvl4pPr>
            <a:lvl5pPr marL="3047924" lvl="4" indent="-440256" rtl="0">
              <a:lnSpc>
                <a:spcPct val="100000"/>
              </a:lnSpc>
              <a:spcBef>
                <a:spcPts val="0"/>
              </a:spcBef>
              <a:spcAft>
                <a:spcPts val="0"/>
              </a:spcAft>
              <a:buClr>
                <a:srgbClr val="434343"/>
              </a:buClr>
              <a:buSzPts val="1600"/>
              <a:buFont typeface="Roboto Condensed Light"/>
              <a:buAutoNum type="alphaLcPeriod"/>
              <a:defRPr/>
            </a:lvl5pPr>
            <a:lvl6pPr marL="3657509" lvl="5" indent="-440256" rtl="0">
              <a:lnSpc>
                <a:spcPct val="100000"/>
              </a:lnSpc>
              <a:spcBef>
                <a:spcPts val="0"/>
              </a:spcBef>
              <a:spcAft>
                <a:spcPts val="0"/>
              </a:spcAft>
              <a:buClr>
                <a:srgbClr val="434343"/>
              </a:buClr>
              <a:buSzPts val="1600"/>
              <a:buFont typeface="Roboto Condensed Light"/>
              <a:buAutoNum type="romanLcPeriod"/>
              <a:defRPr/>
            </a:lvl6pPr>
            <a:lvl7pPr marL="4267093" lvl="6" indent="-440256" rtl="0">
              <a:lnSpc>
                <a:spcPct val="100000"/>
              </a:lnSpc>
              <a:spcBef>
                <a:spcPts val="0"/>
              </a:spcBef>
              <a:spcAft>
                <a:spcPts val="0"/>
              </a:spcAft>
              <a:buClr>
                <a:srgbClr val="434343"/>
              </a:buClr>
              <a:buSzPts val="1600"/>
              <a:buFont typeface="Roboto Condensed Light"/>
              <a:buAutoNum type="arabicPeriod"/>
              <a:defRPr/>
            </a:lvl7pPr>
            <a:lvl8pPr marL="4876678" lvl="7" indent="-440256" rtl="0">
              <a:lnSpc>
                <a:spcPct val="100000"/>
              </a:lnSpc>
              <a:spcBef>
                <a:spcPts val="0"/>
              </a:spcBef>
              <a:spcAft>
                <a:spcPts val="0"/>
              </a:spcAft>
              <a:buClr>
                <a:srgbClr val="434343"/>
              </a:buClr>
              <a:buSzPts val="1600"/>
              <a:buFont typeface="Roboto Condensed Light"/>
              <a:buAutoNum type="alphaLcPeriod"/>
              <a:defRPr/>
            </a:lvl8pPr>
            <a:lvl9pPr marL="5486263" lvl="8" indent="-440256" rtl="0">
              <a:lnSpc>
                <a:spcPct val="100000"/>
              </a:lnSpc>
              <a:spcBef>
                <a:spcPts val="0"/>
              </a:spcBef>
              <a:spcAft>
                <a:spcPts val="0"/>
              </a:spcAft>
              <a:buClr>
                <a:srgbClr val="434343"/>
              </a:buClr>
              <a:buSzPts val="1600"/>
              <a:buFont typeface="Roboto Condensed Light"/>
              <a:buAutoNum type="romanLcPeriod"/>
              <a:defRPr/>
            </a:lvl9pPr>
          </a:lstStyle>
          <a:p>
            <a:endParaRPr dirty="0"/>
          </a:p>
        </p:txBody>
      </p:sp>
      <p:sp>
        <p:nvSpPr>
          <p:cNvPr id="257" name="Google Shape;257;p4"/>
          <p:cNvSpPr/>
          <p:nvPr/>
        </p:nvSpPr>
        <p:spPr>
          <a:xfrm>
            <a:off x="4812697" y="6068285"/>
            <a:ext cx="7379247" cy="718689"/>
          </a:xfrm>
          <a:custGeom>
            <a:avLst/>
            <a:gdLst/>
            <a:ahLst/>
            <a:cxnLst/>
            <a:rect l="l" t="t" r="r" b="b"/>
            <a:pathLst>
              <a:path w="32291" h="10923" extrusionOk="0">
                <a:moveTo>
                  <a:pt x="32291" y="1"/>
                </a:moveTo>
                <a:cubicBezTo>
                  <a:pt x="31915" y="189"/>
                  <a:pt x="31293" y="432"/>
                  <a:pt x="30509" y="542"/>
                </a:cubicBezTo>
                <a:cubicBezTo>
                  <a:pt x="29229" y="704"/>
                  <a:pt x="28795" y="1109"/>
                  <a:pt x="27797" y="1352"/>
                </a:cubicBezTo>
                <a:cubicBezTo>
                  <a:pt x="27649" y="1387"/>
                  <a:pt x="27508" y="1402"/>
                  <a:pt x="27371" y="1402"/>
                </a:cubicBezTo>
                <a:cubicBezTo>
                  <a:pt x="26657" y="1402"/>
                  <a:pt x="26030" y="1004"/>
                  <a:pt x="25053" y="1004"/>
                </a:cubicBezTo>
                <a:cubicBezTo>
                  <a:pt x="24922" y="1004"/>
                  <a:pt x="24783" y="1012"/>
                  <a:pt x="24638" y="1028"/>
                </a:cubicBezTo>
                <a:cubicBezTo>
                  <a:pt x="23206" y="1190"/>
                  <a:pt x="23491" y="1676"/>
                  <a:pt x="21492" y="1757"/>
                </a:cubicBezTo>
                <a:cubicBezTo>
                  <a:pt x="19480" y="1838"/>
                  <a:pt x="20345" y="2405"/>
                  <a:pt x="18197" y="2742"/>
                </a:cubicBezTo>
                <a:cubicBezTo>
                  <a:pt x="16039" y="3066"/>
                  <a:pt x="17186" y="3309"/>
                  <a:pt x="15903" y="3552"/>
                </a:cubicBezTo>
                <a:cubicBezTo>
                  <a:pt x="14607" y="3795"/>
                  <a:pt x="14607" y="4038"/>
                  <a:pt x="14040" y="4362"/>
                </a:cubicBezTo>
                <a:cubicBezTo>
                  <a:pt x="13909" y="4435"/>
                  <a:pt x="13771" y="4463"/>
                  <a:pt x="13611" y="4463"/>
                </a:cubicBezTo>
                <a:cubicBezTo>
                  <a:pt x="13111" y="4463"/>
                  <a:pt x="12398" y="4192"/>
                  <a:pt x="11017" y="4192"/>
                </a:cubicBezTo>
                <a:cubicBezTo>
                  <a:pt x="10884" y="4192"/>
                  <a:pt x="10745" y="4194"/>
                  <a:pt x="10599" y="4200"/>
                </a:cubicBezTo>
                <a:cubicBezTo>
                  <a:pt x="8451" y="4281"/>
                  <a:pt x="8020" y="5023"/>
                  <a:pt x="8020" y="5023"/>
                </a:cubicBezTo>
                <a:lnTo>
                  <a:pt x="7019" y="4767"/>
                </a:lnTo>
                <a:cubicBezTo>
                  <a:pt x="6852" y="4751"/>
                  <a:pt x="6696" y="4744"/>
                  <a:pt x="6550" y="4744"/>
                </a:cubicBezTo>
                <a:cubicBezTo>
                  <a:pt x="5178" y="4744"/>
                  <a:pt x="4628" y="5378"/>
                  <a:pt x="3727" y="5671"/>
                </a:cubicBezTo>
                <a:cubicBezTo>
                  <a:pt x="2713" y="5995"/>
                  <a:pt x="1" y="5995"/>
                  <a:pt x="1" y="5995"/>
                </a:cubicBezTo>
                <a:cubicBezTo>
                  <a:pt x="1" y="5995"/>
                  <a:pt x="1851" y="9073"/>
                  <a:pt x="3092" y="10923"/>
                </a:cubicBezTo>
                <a:lnTo>
                  <a:pt x="32291" y="10923"/>
                </a:lnTo>
                <a:lnTo>
                  <a:pt x="32291" y="1"/>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8" name="Google Shape;258;p4"/>
          <p:cNvSpPr/>
          <p:nvPr/>
        </p:nvSpPr>
        <p:spPr>
          <a:xfrm>
            <a:off x="17" y="6188361"/>
            <a:ext cx="4195460" cy="717571"/>
          </a:xfrm>
          <a:custGeom>
            <a:avLst/>
            <a:gdLst/>
            <a:ahLst/>
            <a:cxnLst/>
            <a:rect l="l" t="t" r="r" b="b"/>
            <a:pathLst>
              <a:path w="18359" h="10906" extrusionOk="0">
                <a:moveTo>
                  <a:pt x="1" y="0"/>
                </a:moveTo>
                <a:lnTo>
                  <a:pt x="1" y="10906"/>
                </a:lnTo>
                <a:lnTo>
                  <a:pt x="16606" y="10906"/>
                </a:lnTo>
                <a:cubicBezTo>
                  <a:pt x="17306" y="9072"/>
                  <a:pt x="18359" y="5994"/>
                  <a:pt x="18359" y="5994"/>
                </a:cubicBezTo>
                <a:cubicBezTo>
                  <a:pt x="18359" y="5994"/>
                  <a:pt x="16820" y="5994"/>
                  <a:pt x="16240" y="5670"/>
                </a:cubicBezTo>
                <a:cubicBezTo>
                  <a:pt x="15727" y="5377"/>
                  <a:pt x="15413" y="4740"/>
                  <a:pt x="14640" y="4740"/>
                </a:cubicBezTo>
                <a:cubicBezTo>
                  <a:pt x="14557" y="4740"/>
                  <a:pt x="14470" y="4747"/>
                  <a:pt x="14377" y="4763"/>
                </a:cubicBezTo>
                <a:lnTo>
                  <a:pt x="13797" y="5006"/>
                </a:lnTo>
                <a:cubicBezTo>
                  <a:pt x="13797" y="5006"/>
                  <a:pt x="13554" y="4277"/>
                  <a:pt x="12339" y="4196"/>
                </a:cubicBezTo>
                <a:cubicBezTo>
                  <a:pt x="12272" y="4192"/>
                  <a:pt x="12208" y="4191"/>
                  <a:pt x="12146" y="4191"/>
                </a:cubicBezTo>
                <a:cubicBezTo>
                  <a:pt x="11730" y="4191"/>
                  <a:pt x="11411" y="4261"/>
                  <a:pt x="11166" y="4332"/>
                </a:cubicBezTo>
                <a:cubicBezTo>
                  <a:pt x="10937" y="4396"/>
                  <a:pt x="10767" y="4462"/>
                  <a:pt x="10627" y="4462"/>
                </a:cubicBezTo>
                <a:cubicBezTo>
                  <a:pt x="10535" y="4462"/>
                  <a:pt x="10456" y="4434"/>
                  <a:pt x="10382" y="4358"/>
                </a:cubicBezTo>
                <a:cubicBezTo>
                  <a:pt x="10058" y="4034"/>
                  <a:pt x="10058" y="3791"/>
                  <a:pt x="9316" y="3548"/>
                </a:cubicBezTo>
                <a:cubicBezTo>
                  <a:pt x="8587" y="3305"/>
                  <a:pt x="9235" y="3062"/>
                  <a:pt x="8020" y="2725"/>
                </a:cubicBezTo>
                <a:cubicBezTo>
                  <a:pt x="6792" y="2401"/>
                  <a:pt x="7278" y="1834"/>
                  <a:pt x="6144" y="1753"/>
                </a:cubicBezTo>
                <a:cubicBezTo>
                  <a:pt x="4994" y="1672"/>
                  <a:pt x="5156" y="1186"/>
                  <a:pt x="4346" y="1024"/>
                </a:cubicBezTo>
                <a:cubicBezTo>
                  <a:pt x="4259" y="1006"/>
                  <a:pt x="4178" y="998"/>
                  <a:pt x="4100" y="998"/>
                </a:cubicBezTo>
                <a:cubicBezTo>
                  <a:pt x="3826" y="998"/>
                  <a:pt x="3599" y="1095"/>
                  <a:pt x="3390" y="1199"/>
                </a:cubicBezTo>
                <a:cubicBezTo>
                  <a:pt x="3183" y="1297"/>
                  <a:pt x="2992" y="1396"/>
                  <a:pt x="2789" y="1396"/>
                </a:cubicBezTo>
                <a:cubicBezTo>
                  <a:pt x="2712" y="1396"/>
                  <a:pt x="2633" y="1382"/>
                  <a:pt x="2551" y="1348"/>
                </a:cubicBezTo>
                <a:cubicBezTo>
                  <a:pt x="1984" y="1105"/>
                  <a:pt x="1741" y="687"/>
                  <a:pt x="999" y="525"/>
                </a:cubicBezTo>
                <a:cubicBezTo>
                  <a:pt x="568" y="431"/>
                  <a:pt x="202" y="188"/>
                  <a:pt x="1"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9" name="Google Shape;259;p4"/>
          <p:cNvSpPr/>
          <p:nvPr/>
        </p:nvSpPr>
        <p:spPr>
          <a:xfrm>
            <a:off x="17" y="6420221"/>
            <a:ext cx="12191948" cy="450191"/>
          </a:xfrm>
          <a:custGeom>
            <a:avLst/>
            <a:gdLst/>
            <a:ahLst/>
            <a:cxnLst/>
            <a:rect l="l" t="t" r="r" b="b"/>
            <a:pathLst>
              <a:path w="53351" h="10705" extrusionOk="0">
                <a:moveTo>
                  <a:pt x="1" y="0"/>
                </a:moveTo>
                <a:lnTo>
                  <a:pt x="1" y="10705"/>
                </a:lnTo>
                <a:lnTo>
                  <a:pt x="53351" y="6075"/>
                </a:lnTo>
                <a:lnTo>
                  <a:pt x="53351" y="431"/>
                </a:lnTo>
                <a:cubicBezTo>
                  <a:pt x="50211" y="280"/>
                  <a:pt x="46158" y="14"/>
                  <a:pt x="42519" y="14"/>
                </a:cubicBezTo>
                <a:cubicBezTo>
                  <a:pt x="40918" y="14"/>
                  <a:pt x="39398" y="65"/>
                  <a:pt x="38071" y="201"/>
                </a:cubicBezTo>
                <a:cubicBezTo>
                  <a:pt x="36591" y="351"/>
                  <a:pt x="33181" y="406"/>
                  <a:pt x="28961" y="406"/>
                </a:cubicBezTo>
                <a:cubicBezTo>
                  <a:pt x="18777" y="406"/>
                  <a:pt x="3875" y="85"/>
                  <a:pt x="1"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0" name="Google Shape;260;p4"/>
          <p:cNvSpPr/>
          <p:nvPr/>
        </p:nvSpPr>
        <p:spPr>
          <a:xfrm>
            <a:off x="17" y="6415552"/>
            <a:ext cx="9464980" cy="429248"/>
          </a:xfrm>
          <a:custGeom>
            <a:avLst/>
            <a:gdLst/>
            <a:ahLst/>
            <a:cxnLst/>
            <a:rect l="l" t="t" r="r" b="b"/>
            <a:pathLst>
              <a:path w="41418" h="10207" extrusionOk="0">
                <a:moveTo>
                  <a:pt x="1" y="1"/>
                </a:moveTo>
                <a:lnTo>
                  <a:pt x="1" y="10207"/>
                </a:lnTo>
                <a:lnTo>
                  <a:pt x="22383" y="10207"/>
                </a:lnTo>
                <a:cubicBezTo>
                  <a:pt x="22383" y="10207"/>
                  <a:pt x="36882" y="5658"/>
                  <a:pt x="41418" y="2703"/>
                </a:cubicBezTo>
                <a:cubicBezTo>
                  <a:pt x="30227" y="691"/>
                  <a:pt x="7006" y="124"/>
                  <a:pt x="1"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1" name="Google Shape;261;p4"/>
          <p:cNvSpPr/>
          <p:nvPr/>
        </p:nvSpPr>
        <p:spPr>
          <a:xfrm>
            <a:off x="16" y="6415553"/>
            <a:ext cx="4168037" cy="349807"/>
          </a:xfrm>
          <a:custGeom>
            <a:avLst/>
            <a:gdLst/>
            <a:ahLst/>
            <a:cxnLst/>
            <a:rect l="l" t="t" r="r" b="b"/>
            <a:pathLst>
              <a:path w="18239" h="8318" extrusionOk="0">
                <a:moveTo>
                  <a:pt x="1" y="1"/>
                </a:moveTo>
                <a:lnTo>
                  <a:pt x="1" y="8318"/>
                </a:lnTo>
                <a:lnTo>
                  <a:pt x="13690" y="5279"/>
                </a:lnTo>
                <a:lnTo>
                  <a:pt x="4469" y="2917"/>
                </a:lnTo>
                <a:cubicBezTo>
                  <a:pt x="4469" y="2917"/>
                  <a:pt x="9883" y="2823"/>
                  <a:pt x="13959" y="2823"/>
                </a:cubicBezTo>
                <a:cubicBezTo>
                  <a:pt x="15997" y="2823"/>
                  <a:pt x="17711" y="2849"/>
                  <a:pt x="18239" y="2917"/>
                </a:cubicBezTo>
                <a:cubicBezTo>
                  <a:pt x="17131" y="2243"/>
                  <a:pt x="14594" y="1582"/>
                  <a:pt x="11704" y="1015"/>
                </a:cubicBezTo>
                <a:cubicBezTo>
                  <a:pt x="6737" y="380"/>
                  <a:pt x="2175" y="111"/>
                  <a:pt x="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2" name="Google Shape;262;p4"/>
          <p:cNvSpPr/>
          <p:nvPr/>
        </p:nvSpPr>
        <p:spPr>
          <a:xfrm>
            <a:off x="16" y="6496464"/>
            <a:ext cx="8835627" cy="348336"/>
          </a:xfrm>
          <a:custGeom>
            <a:avLst/>
            <a:gdLst/>
            <a:ahLst/>
            <a:cxnLst/>
            <a:rect l="l" t="t" r="r" b="b"/>
            <a:pathLst>
              <a:path w="38664" h="8283" extrusionOk="0">
                <a:moveTo>
                  <a:pt x="12036" y="1"/>
                </a:moveTo>
                <a:cubicBezTo>
                  <a:pt x="7298" y="1"/>
                  <a:pt x="3031" y="77"/>
                  <a:pt x="1" y="157"/>
                </a:cubicBezTo>
                <a:lnTo>
                  <a:pt x="1" y="8283"/>
                </a:lnTo>
                <a:lnTo>
                  <a:pt x="1715" y="8283"/>
                </a:lnTo>
                <a:cubicBezTo>
                  <a:pt x="11678" y="6177"/>
                  <a:pt x="26974" y="3141"/>
                  <a:pt x="36963" y="2208"/>
                </a:cubicBezTo>
                <a:cubicBezTo>
                  <a:pt x="37585" y="1897"/>
                  <a:pt x="38165" y="1589"/>
                  <a:pt x="38664" y="1291"/>
                </a:cubicBezTo>
                <a:cubicBezTo>
                  <a:pt x="31493" y="270"/>
                  <a:pt x="20933" y="1"/>
                  <a:pt x="12036"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3" name="Google Shape;263;p4"/>
          <p:cNvSpPr/>
          <p:nvPr/>
        </p:nvSpPr>
        <p:spPr>
          <a:xfrm>
            <a:off x="4398846" y="6454284"/>
            <a:ext cx="7793103" cy="507595"/>
          </a:xfrm>
          <a:custGeom>
            <a:avLst/>
            <a:gdLst/>
            <a:ahLst/>
            <a:cxnLst/>
            <a:rect l="l" t="t" r="r" b="b"/>
            <a:pathLst>
              <a:path w="34102" h="12070" extrusionOk="0">
                <a:moveTo>
                  <a:pt x="34102" y="0"/>
                </a:moveTo>
                <a:cubicBezTo>
                  <a:pt x="29744" y="107"/>
                  <a:pt x="22224" y="862"/>
                  <a:pt x="15216" y="1889"/>
                </a:cubicBezTo>
                <a:cubicBezTo>
                  <a:pt x="5104" y="3373"/>
                  <a:pt x="1" y="4063"/>
                  <a:pt x="1" y="4063"/>
                </a:cubicBezTo>
                <a:lnTo>
                  <a:pt x="27152" y="12069"/>
                </a:lnTo>
                <a:lnTo>
                  <a:pt x="34102" y="12069"/>
                </a:lnTo>
                <a:lnTo>
                  <a:pt x="34102"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4" name="Google Shape;264;p4"/>
          <p:cNvSpPr/>
          <p:nvPr/>
        </p:nvSpPr>
        <p:spPr>
          <a:xfrm>
            <a:off x="6444969" y="6596634"/>
            <a:ext cx="5746977" cy="365233"/>
          </a:xfrm>
          <a:custGeom>
            <a:avLst/>
            <a:gdLst/>
            <a:ahLst/>
            <a:cxnLst/>
            <a:rect l="l" t="t" r="r" b="b"/>
            <a:pathLst>
              <a:path w="14863" h="8685" extrusionOk="0">
                <a:moveTo>
                  <a:pt x="14863" y="1"/>
                </a:moveTo>
                <a:cubicBezTo>
                  <a:pt x="11827" y="1041"/>
                  <a:pt x="6332" y="3095"/>
                  <a:pt x="1" y="6348"/>
                </a:cubicBezTo>
                <a:lnTo>
                  <a:pt x="7913" y="8684"/>
                </a:lnTo>
                <a:lnTo>
                  <a:pt x="14863" y="8684"/>
                </a:lnTo>
                <a:lnTo>
                  <a:pt x="1486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5" name="Google Shape;265;p4"/>
          <p:cNvSpPr/>
          <p:nvPr/>
        </p:nvSpPr>
        <p:spPr>
          <a:xfrm>
            <a:off x="17" y="6519510"/>
            <a:ext cx="12191948" cy="442369"/>
          </a:xfrm>
          <a:custGeom>
            <a:avLst/>
            <a:gdLst/>
            <a:ahLst/>
            <a:cxnLst/>
            <a:rect l="l" t="t" r="r" b="b"/>
            <a:pathLst>
              <a:path w="53351" h="10519" extrusionOk="0">
                <a:moveTo>
                  <a:pt x="1" y="1"/>
                </a:moveTo>
                <a:lnTo>
                  <a:pt x="1" y="10518"/>
                </a:lnTo>
                <a:lnTo>
                  <a:pt x="53351" y="10518"/>
                </a:lnTo>
                <a:lnTo>
                  <a:pt x="53351" y="6857"/>
                </a:lnTo>
                <a:cubicBezTo>
                  <a:pt x="34695" y="1135"/>
                  <a:pt x="10557" y="150"/>
                  <a:pt x="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0895698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254"/>
        <p:cNvGrpSpPr/>
        <p:nvPr/>
      </p:nvGrpSpPr>
      <p:grpSpPr>
        <a:xfrm>
          <a:off x="0" y="0"/>
          <a:ext cx="0" cy="0"/>
          <a:chOff x="0" y="0"/>
          <a:chExt cx="0" cy="0"/>
        </a:xfrm>
      </p:grpSpPr>
      <p:sp>
        <p:nvSpPr>
          <p:cNvPr id="255" name="Google Shape;255;p4"/>
          <p:cNvSpPr txBox="1">
            <a:spLocks noGrp="1"/>
          </p:cNvSpPr>
          <p:nvPr>
            <p:ph type="title"/>
          </p:nvPr>
        </p:nvSpPr>
        <p:spPr>
          <a:xfrm>
            <a:off x="960000" y="558800"/>
            <a:ext cx="10272000" cy="63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56" name="Google Shape;256;p4"/>
          <p:cNvSpPr txBox="1">
            <a:spLocks noGrp="1"/>
          </p:cNvSpPr>
          <p:nvPr>
            <p:ph type="body" idx="1"/>
          </p:nvPr>
        </p:nvSpPr>
        <p:spPr>
          <a:xfrm>
            <a:off x="960000" y="1536633"/>
            <a:ext cx="10272000" cy="4601200"/>
          </a:xfrm>
          <a:prstGeom prst="rect">
            <a:avLst/>
          </a:prstGeom>
        </p:spPr>
        <p:txBody>
          <a:bodyPr spcFirstLastPara="1" wrap="square" lIns="91425" tIns="91425" rIns="91425" bIns="91425" anchor="t" anchorCtr="0">
            <a:noAutofit/>
          </a:bodyPr>
          <a:lstStyle>
            <a:lvl1pPr marL="609585" lvl="0" indent="-440256" rtl="0">
              <a:lnSpc>
                <a:spcPct val="100000"/>
              </a:lnSpc>
              <a:spcBef>
                <a:spcPts val="0"/>
              </a:spcBef>
              <a:spcAft>
                <a:spcPts val="0"/>
              </a:spcAft>
              <a:buClr>
                <a:srgbClr val="434343"/>
              </a:buClr>
              <a:buSzPts val="1600"/>
              <a:buFont typeface="Livvic"/>
              <a:buAutoNum type="arabicPeriod"/>
              <a:defRPr sz="1467">
                <a:latin typeface="Open Sans"/>
                <a:ea typeface="Open Sans"/>
                <a:cs typeface="Open Sans"/>
                <a:sym typeface="Open Sans"/>
              </a:defRPr>
            </a:lvl1pPr>
            <a:lvl2pPr marL="1219170" lvl="1" indent="-440256" rtl="0">
              <a:lnSpc>
                <a:spcPct val="100000"/>
              </a:lnSpc>
              <a:spcBef>
                <a:spcPts val="0"/>
              </a:spcBef>
              <a:spcAft>
                <a:spcPts val="0"/>
              </a:spcAft>
              <a:buClr>
                <a:srgbClr val="434343"/>
              </a:buClr>
              <a:buSzPts val="1600"/>
              <a:buFont typeface="Roboto Condensed Light"/>
              <a:buAutoNum type="alphaLcPeriod"/>
              <a:defRPr/>
            </a:lvl2pPr>
            <a:lvl3pPr marL="1828754" lvl="2" indent="-440256" rtl="0">
              <a:lnSpc>
                <a:spcPct val="100000"/>
              </a:lnSpc>
              <a:spcBef>
                <a:spcPts val="0"/>
              </a:spcBef>
              <a:spcAft>
                <a:spcPts val="0"/>
              </a:spcAft>
              <a:buClr>
                <a:srgbClr val="434343"/>
              </a:buClr>
              <a:buSzPts val="1600"/>
              <a:buFont typeface="Roboto Condensed Light"/>
              <a:buAutoNum type="romanLcPeriod"/>
              <a:defRPr/>
            </a:lvl3pPr>
            <a:lvl4pPr marL="2438339" lvl="3" indent="-440256" rtl="0">
              <a:lnSpc>
                <a:spcPct val="100000"/>
              </a:lnSpc>
              <a:spcBef>
                <a:spcPts val="0"/>
              </a:spcBef>
              <a:spcAft>
                <a:spcPts val="0"/>
              </a:spcAft>
              <a:buClr>
                <a:srgbClr val="434343"/>
              </a:buClr>
              <a:buSzPts val="1600"/>
              <a:buFont typeface="Roboto Condensed Light"/>
              <a:buAutoNum type="arabicPeriod"/>
              <a:defRPr/>
            </a:lvl4pPr>
            <a:lvl5pPr marL="3047924" lvl="4" indent="-440256" rtl="0">
              <a:lnSpc>
                <a:spcPct val="100000"/>
              </a:lnSpc>
              <a:spcBef>
                <a:spcPts val="0"/>
              </a:spcBef>
              <a:spcAft>
                <a:spcPts val="0"/>
              </a:spcAft>
              <a:buClr>
                <a:srgbClr val="434343"/>
              </a:buClr>
              <a:buSzPts val="1600"/>
              <a:buFont typeface="Roboto Condensed Light"/>
              <a:buAutoNum type="alphaLcPeriod"/>
              <a:defRPr/>
            </a:lvl5pPr>
            <a:lvl6pPr marL="3657509" lvl="5" indent="-440256" rtl="0">
              <a:lnSpc>
                <a:spcPct val="100000"/>
              </a:lnSpc>
              <a:spcBef>
                <a:spcPts val="0"/>
              </a:spcBef>
              <a:spcAft>
                <a:spcPts val="0"/>
              </a:spcAft>
              <a:buClr>
                <a:srgbClr val="434343"/>
              </a:buClr>
              <a:buSzPts val="1600"/>
              <a:buFont typeface="Roboto Condensed Light"/>
              <a:buAutoNum type="romanLcPeriod"/>
              <a:defRPr/>
            </a:lvl6pPr>
            <a:lvl7pPr marL="4267093" lvl="6" indent="-440256" rtl="0">
              <a:lnSpc>
                <a:spcPct val="100000"/>
              </a:lnSpc>
              <a:spcBef>
                <a:spcPts val="0"/>
              </a:spcBef>
              <a:spcAft>
                <a:spcPts val="0"/>
              </a:spcAft>
              <a:buClr>
                <a:srgbClr val="434343"/>
              </a:buClr>
              <a:buSzPts val="1600"/>
              <a:buFont typeface="Roboto Condensed Light"/>
              <a:buAutoNum type="arabicPeriod"/>
              <a:defRPr/>
            </a:lvl7pPr>
            <a:lvl8pPr marL="4876678" lvl="7" indent="-440256" rtl="0">
              <a:lnSpc>
                <a:spcPct val="100000"/>
              </a:lnSpc>
              <a:spcBef>
                <a:spcPts val="0"/>
              </a:spcBef>
              <a:spcAft>
                <a:spcPts val="0"/>
              </a:spcAft>
              <a:buClr>
                <a:srgbClr val="434343"/>
              </a:buClr>
              <a:buSzPts val="1600"/>
              <a:buFont typeface="Roboto Condensed Light"/>
              <a:buAutoNum type="alphaLcPeriod"/>
              <a:defRPr/>
            </a:lvl8pPr>
            <a:lvl9pPr marL="5486263" lvl="8" indent="-440256" rtl="0">
              <a:lnSpc>
                <a:spcPct val="100000"/>
              </a:lnSpc>
              <a:spcBef>
                <a:spcPts val="0"/>
              </a:spcBef>
              <a:spcAft>
                <a:spcPts val="0"/>
              </a:spcAft>
              <a:buClr>
                <a:srgbClr val="434343"/>
              </a:buClr>
              <a:buSzPts val="1600"/>
              <a:buFont typeface="Roboto Condensed Light"/>
              <a:buAutoNum type="romanLcPeriod"/>
              <a:defRPr/>
            </a:lvl9pPr>
          </a:lstStyle>
          <a:p>
            <a:endParaRPr dirty="0"/>
          </a:p>
        </p:txBody>
      </p:sp>
      <p:sp>
        <p:nvSpPr>
          <p:cNvPr id="257" name="Google Shape;257;p4"/>
          <p:cNvSpPr/>
          <p:nvPr/>
        </p:nvSpPr>
        <p:spPr>
          <a:xfrm>
            <a:off x="4812697" y="6068285"/>
            <a:ext cx="7379247" cy="718689"/>
          </a:xfrm>
          <a:custGeom>
            <a:avLst/>
            <a:gdLst/>
            <a:ahLst/>
            <a:cxnLst/>
            <a:rect l="l" t="t" r="r" b="b"/>
            <a:pathLst>
              <a:path w="32291" h="10923" extrusionOk="0">
                <a:moveTo>
                  <a:pt x="32291" y="1"/>
                </a:moveTo>
                <a:cubicBezTo>
                  <a:pt x="31915" y="189"/>
                  <a:pt x="31293" y="432"/>
                  <a:pt x="30509" y="542"/>
                </a:cubicBezTo>
                <a:cubicBezTo>
                  <a:pt x="29229" y="704"/>
                  <a:pt x="28795" y="1109"/>
                  <a:pt x="27797" y="1352"/>
                </a:cubicBezTo>
                <a:cubicBezTo>
                  <a:pt x="27649" y="1387"/>
                  <a:pt x="27508" y="1402"/>
                  <a:pt x="27371" y="1402"/>
                </a:cubicBezTo>
                <a:cubicBezTo>
                  <a:pt x="26657" y="1402"/>
                  <a:pt x="26030" y="1004"/>
                  <a:pt x="25053" y="1004"/>
                </a:cubicBezTo>
                <a:cubicBezTo>
                  <a:pt x="24922" y="1004"/>
                  <a:pt x="24783" y="1012"/>
                  <a:pt x="24638" y="1028"/>
                </a:cubicBezTo>
                <a:cubicBezTo>
                  <a:pt x="23206" y="1190"/>
                  <a:pt x="23491" y="1676"/>
                  <a:pt x="21492" y="1757"/>
                </a:cubicBezTo>
                <a:cubicBezTo>
                  <a:pt x="19480" y="1838"/>
                  <a:pt x="20345" y="2405"/>
                  <a:pt x="18197" y="2742"/>
                </a:cubicBezTo>
                <a:cubicBezTo>
                  <a:pt x="16039" y="3066"/>
                  <a:pt x="17186" y="3309"/>
                  <a:pt x="15903" y="3552"/>
                </a:cubicBezTo>
                <a:cubicBezTo>
                  <a:pt x="14607" y="3795"/>
                  <a:pt x="14607" y="4038"/>
                  <a:pt x="14040" y="4362"/>
                </a:cubicBezTo>
                <a:cubicBezTo>
                  <a:pt x="13909" y="4435"/>
                  <a:pt x="13771" y="4463"/>
                  <a:pt x="13611" y="4463"/>
                </a:cubicBezTo>
                <a:cubicBezTo>
                  <a:pt x="13111" y="4463"/>
                  <a:pt x="12398" y="4192"/>
                  <a:pt x="11017" y="4192"/>
                </a:cubicBezTo>
                <a:cubicBezTo>
                  <a:pt x="10884" y="4192"/>
                  <a:pt x="10745" y="4194"/>
                  <a:pt x="10599" y="4200"/>
                </a:cubicBezTo>
                <a:cubicBezTo>
                  <a:pt x="8451" y="4281"/>
                  <a:pt x="8020" y="5023"/>
                  <a:pt x="8020" y="5023"/>
                </a:cubicBezTo>
                <a:lnTo>
                  <a:pt x="7019" y="4767"/>
                </a:lnTo>
                <a:cubicBezTo>
                  <a:pt x="6852" y="4751"/>
                  <a:pt x="6696" y="4744"/>
                  <a:pt x="6550" y="4744"/>
                </a:cubicBezTo>
                <a:cubicBezTo>
                  <a:pt x="5178" y="4744"/>
                  <a:pt x="4628" y="5378"/>
                  <a:pt x="3727" y="5671"/>
                </a:cubicBezTo>
                <a:cubicBezTo>
                  <a:pt x="2713" y="5995"/>
                  <a:pt x="1" y="5995"/>
                  <a:pt x="1" y="5995"/>
                </a:cubicBezTo>
                <a:cubicBezTo>
                  <a:pt x="1" y="5995"/>
                  <a:pt x="1851" y="9073"/>
                  <a:pt x="3092" y="10923"/>
                </a:cubicBezTo>
                <a:lnTo>
                  <a:pt x="32291" y="10923"/>
                </a:lnTo>
                <a:lnTo>
                  <a:pt x="32291" y="1"/>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8" name="Google Shape;258;p4"/>
          <p:cNvSpPr/>
          <p:nvPr/>
        </p:nvSpPr>
        <p:spPr>
          <a:xfrm>
            <a:off x="17" y="6188361"/>
            <a:ext cx="4195460" cy="717571"/>
          </a:xfrm>
          <a:custGeom>
            <a:avLst/>
            <a:gdLst/>
            <a:ahLst/>
            <a:cxnLst/>
            <a:rect l="l" t="t" r="r" b="b"/>
            <a:pathLst>
              <a:path w="18359" h="10906" extrusionOk="0">
                <a:moveTo>
                  <a:pt x="1" y="0"/>
                </a:moveTo>
                <a:lnTo>
                  <a:pt x="1" y="10906"/>
                </a:lnTo>
                <a:lnTo>
                  <a:pt x="16606" y="10906"/>
                </a:lnTo>
                <a:cubicBezTo>
                  <a:pt x="17306" y="9072"/>
                  <a:pt x="18359" y="5994"/>
                  <a:pt x="18359" y="5994"/>
                </a:cubicBezTo>
                <a:cubicBezTo>
                  <a:pt x="18359" y="5994"/>
                  <a:pt x="16820" y="5994"/>
                  <a:pt x="16240" y="5670"/>
                </a:cubicBezTo>
                <a:cubicBezTo>
                  <a:pt x="15727" y="5377"/>
                  <a:pt x="15413" y="4740"/>
                  <a:pt x="14640" y="4740"/>
                </a:cubicBezTo>
                <a:cubicBezTo>
                  <a:pt x="14557" y="4740"/>
                  <a:pt x="14470" y="4747"/>
                  <a:pt x="14377" y="4763"/>
                </a:cubicBezTo>
                <a:lnTo>
                  <a:pt x="13797" y="5006"/>
                </a:lnTo>
                <a:cubicBezTo>
                  <a:pt x="13797" y="5006"/>
                  <a:pt x="13554" y="4277"/>
                  <a:pt x="12339" y="4196"/>
                </a:cubicBezTo>
                <a:cubicBezTo>
                  <a:pt x="12272" y="4192"/>
                  <a:pt x="12208" y="4191"/>
                  <a:pt x="12146" y="4191"/>
                </a:cubicBezTo>
                <a:cubicBezTo>
                  <a:pt x="11730" y="4191"/>
                  <a:pt x="11411" y="4261"/>
                  <a:pt x="11166" y="4332"/>
                </a:cubicBezTo>
                <a:cubicBezTo>
                  <a:pt x="10937" y="4396"/>
                  <a:pt x="10767" y="4462"/>
                  <a:pt x="10627" y="4462"/>
                </a:cubicBezTo>
                <a:cubicBezTo>
                  <a:pt x="10535" y="4462"/>
                  <a:pt x="10456" y="4434"/>
                  <a:pt x="10382" y="4358"/>
                </a:cubicBezTo>
                <a:cubicBezTo>
                  <a:pt x="10058" y="4034"/>
                  <a:pt x="10058" y="3791"/>
                  <a:pt x="9316" y="3548"/>
                </a:cubicBezTo>
                <a:cubicBezTo>
                  <a:pt x="8587" y="3305"/>
                  <a:pt x="9235" y="3062"/>
                  <a:pt x="8020" y="2725"/>
                </a:cubicBezTo>
                <a:cubicBezTo>
                  <a:pt x="6792" y="2401"/>
                  <a:pt x="7278" y="1834"/>
                  <a:pt x="6144" y="1753"/>
                </a:cubicBezTo>
                <a:cubicBezTo>
                  <a:pt x="4994" y="1672"/>
                  <a:pt x="5156" y="1186"/>
                  <a:pt x="4346" y="1024"/>
                </a:cubicBezTo>
                <a:cubicBezTo>
                  <a:pt x="4259" y="1006"/>
                  <a:pt x="4178" y="998"/>
                  <a:pt x="4100" y="998"/>
                </a:cubicBezTo>
                <a:cubicBezTo>
                  <a:pt x="3826" y="998"/>
                  <a:pt x="3599" y="1095"/>
                  <a:pt x="3390" y="1199"/>
                </a:cubicBezTo>
                <a:cubicBezTo>
                  <a:pt x="3183" y="1297"/>
                  <a:pt x="2992" y="1396"/>
                  <a:pt x="2789" y="1396"/>
                </a:cubicBezTo>
                <a:cubicBezTo>
                  <a:pt x="2712" y="1396"/>
                  <a:pt x="2633" y="1382"/>
                  <a:pt x="2551" y="1348"/>
                </a:cubicBezTo>
                <a:cubicBezTo>
                  <a:pt x="1984" y="1105"/>
                  <a:pt x="1741" y="687"/>
                  <a:pt x="999" y="525"/>
                </a:cubicBezTo>
                <a:cubicBezTo>
                  <a:pt x="568" y="431"/>
                  <a:pt x="202" y="188"/>
                  <a:pt x="1"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9" name="Google Shape;259;p4"/>
          <p:cNvSpPr/>
          <p:nvPr/>
        </p:nvSpPr>
        <p:spPr>
          <a:xfrm>
            <a:off x="17" y="6420221"/>
            <a:ext cx="12191948" cy="450191"/>
          </a:xfrm>
          <a:custGeom>
            <a:avLst/>
            <a:gdLst/>
            <a:ahLst/>
            <a:cxnLst/>
            <a:rect l="l" t="t" r="r" b="b"/>
            <a:pathLst>
              <a:path w="53351" h="10705" extrusionOk="0">
                <a:moveTo>
                  <a:pt x="1" y="0"/>
                </a:moveTo>
                <a:lnTo>
                  <a:pt x="1" y="10705"/>
                </a:lnTo>
                <a:lnTo>
                  <a:pt x="53351" y="6075"/>
                </a:lnTo>
                <a:lnTo>
                  <a:pt x="53351" y="431"/>
                </a:lnTo>
                <a:cubicBezTo>
                  <a:pt x="50211" y="280"/>
                  <a:pt x="46158" y="14"/>
                  <a:pt x="42519" y="14"/>
                </a:cubicBezTo>
                <a:cubicBezTo>
                  <a:pt x="40918" y="14"/>
                  <a:pt x="39398" y="65"/>
                  <a:pt x="38071" y="201"/>
                </a:cubicBezTo>
                <a:cubicBezTo>
                  <a:pt x="36591" y="351"/>
                  <a:pt x="33181" y="406"/>
                  <a:pt x="28961" y="406"/>
                </a:cubicBezTo>
                <a:cubicBezTo>
                  <a:pt x="18777" y="406"/>
                  <a:pt x="3875" y="85"/>
                  <a:pt x="1"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0" name="Google Shape;260;p4"/>
          <p:cNvSpPr/>
          <p:nvPr/>
        </p:nvSpPr>
        <p:spPr>
          <a:xfrm>
            <a:off x="17" y="6415552"/>
            <a:ext cx="9464980" cy="429248"/>
          </a:xfrm>
          <a:custGeom>
            <a:avLst/>
            <a:gdLst/>
            <a:ahLst/>
            <a:cxnLst/>
            <a:rect l="l" t="t" r="r" b="b"/>
            <a:pathLst>
              <a:path w="41418" h="10207" extrusionOk="0">
                <a:moveTo>
                  <a:pt x="1" y="1"/>
                </a:moveTo>
                <a:lnTo>
                  <a:pt x="1" y="10207"/>
                </a:lnTo>
                <a:lnTo>
                  <a:pt x="22383" y="10207"/>
                </a:lnTo>
                <a:cubicBezTo>
                  <a:pt x="22383" y="10207"/>
                  <a:pt x="36882" y="5658"/>
                  <a:pt x="41418" y="2703"/>
                </a:cubicBezTo>
                <a:cubicBezTo>
                  <a:pt x="30227" y="691"/>
                  <a:pt x="7006" y="124"/>
                  <a:pt x="1"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1" name="Google Shape;261;p4"/>
          <p:cNvSpPr/>
          <p:nvPr/>
        </p:nvSpPr>
        <p:spPr>
          <a:xfrm>
            <a:off x="16" y="6415553"/>
            <a:ext cx="4168037" cy="349807"/>
          </a:xfrm>
          <a:custGeom>
            <a:avLst/>
            <a:gdLst/>
            <a:ahLst/>
            <a:cxnLst/>
            <a:rect l="l" t="t" r="r" b="b"/>
            <a:pathLst>
              <a:path w="18239" h="8318" extrusionOk="0">
                <a:moveTo>
                  <a:pt x="1" y="1"/>
                </a:moveTo>
                <a:lnTo>
                  <a:pt x="1" y="8318"/>
                </a:lnTo>
                <a:lnTo>
                  <a:pt x="13690" y="5279"/>
                </a:lnTo>
                <a:lnTo>
                  <a:pt x="4469" y="2917"/>
                </a:lnTo>
                <a:cubicBezTo>
                  <a:pt x="4469" y="2917"/>
                  <a:pt x="9883" y="2823"/>
                  <a:pt x="13959" y="2823"/>
                </a:cubicBezTo>
                <a:cubicBezTo>
                  <a:pt x="15997" y="2823"/>
                  <a:pt x="17711" y="2849"/>
                  <a:pt x="18239" y="2917"/>
                </a:cubicBezTo>
                <a:cubicBezTo>
                  <a:pt x="17131" y="2243"/>
                  <a:pt x="14594" y="1582"/>
                  <a:pt x="11704" y="1015"/>
                </a:cubicBezTo>
                <a:cubicBezTo>
                  <a:pt x="6737" y="380"/>
                  <a:pt x="2175" y="111"/>
                  <a:pt x="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2" name="Google Shape;262;p4"/>
          <p:cNvSpPr/>
          <p:nvPr/>
        </p:nvSpPr>
        <p:spPr>
          <a:xfrm>
            <a:off x="16" y="6496464"/>
            <a:ext cx="8835627" cy="348336"/>
          </a:xfrm>
          <a:custGeom>
            <a:avLst/>
            <a:gdLst/>
            <a:ahLst/>
            <a:cxnLst/>
            <a:rect l="l" t="t" r="r" b="b"/>
            <a:pathLst>
              <a:path w="38664" h="8283" extrusionOk="0">
                <a:moveTo>
                  <a:pt x="12036" y="1"/>
                </a:moveTo>
                <a:cubicBezTo>
                  <a:pt x="7298" y="1"/>
                  <a:pt x="3031" y="77"/>
                  <a:pt x="1" y="157"/>
                </a:cubicBezTo>
                <a:lnTo>
                  <a:pt x="1" y="8283"/>
                </a:lnTo>
                <a:lnTo>
                  <a:pt x="1715" y="8283"/>
                </a:lnTo>
                <a:cubicBezTo>
                  <a:pt x="11678" y="6177"/>
                  <a:pt x="26974" y="3141"/>
                  <a:pt x="36963" y="2208"/>
                </a:cubicBezTo>
                <a:cubicBezTo>
                  <a:pt x="37585" y="1897"/>
                  <a:pt x="38165" y="1589"/>
                  <a:pt x="38664" y="1291"/>
                </a:cubicBezTo>
                <a:cubicBezTo>
                  <a:pt x="31493" y="270"/>
                  <a:pt x="20933" y="1"/>
                  <a:pt x="12036"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3" name="Google Shape;263;p4"/>
          <p:cNvSpPr/>
          <p:nvPr/>
        </p:nvSpPr>
        <p:spPr>
          <a:xfrm>
            <a:off x="4398846" y="6454284"/>
            <a:ext cx="7793103" cy="507595"/>
          </a:xfrm>
          <a:custGeom>
            <a:avLst/>
            <a:gdLst/>
            <a:ahLst/>
            <a:cxnLst/>
            <a:rect l="l" t="t" r="r" b="b"/>
            <a:pathLst>
              <a:path w="34102" h="12070" extrusionOk="0">
                <a:moveTo>
                  <a:pt x="34102" y="0"/>
                </a:moveTo>
                <a:cubicBezTo>
                  <a:pt x="29744" y="107"/>
                  <a:pt x="22224" y="862"/>
                  <a:pt x="15216" y="1889"/>
                </a:cubicBezTo>
                <a:cubicBezTo>
                  <a:pt x="5104" y="3373"/>
                  <a:pt x="1" y="4063"/>
                  <a:pt x="1" y="4063"/>
                </a:cubicBezTo>
                <a:lnTo>
                  <a:pt x="27152" y="12069"/>
                </a:lnTo>
                <a:lnTo>
                  <a:pt x="34102" y="12069"/>
                </a:lnTo>
                <a:lnTo>
                  <a:pt x="34102"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4" name="Google Shape;264;p4"/>
          <p:cNvSpPr/>
          <p:nvPr/>
        </p:nvSpPr>
        <p:spPr>
          <a:xfrm>
            <a:off x="6444969" y="6596634"/>
            <a:ext cx="5746977" cy="365233"/>
          </a:xfrm>
          <a:custGeom>
            <a:avLst/>
            <a:gdLst/>
            <a:ahLst/>
            <a:cxnLst/>
            <a:rect l="l" t="t" r="r" b="b"/>
            <a:pathLst>
              <a:path w="14863" h="8685" extrusionOk="0">
                <a:moveTo>
                  <a:pt x="14863" y="1"/>
                </a:moveTo>
                <a:cubicBezTo>
                  <a:pt x="11827" y="1041"/>
                  <a:pt x="6332" y="3095"/>
                  <a:pt x="1" y="6348"/>
                </a:cubicBezTo>
                <a:lnTo>
                  <a:pt x="7913" y="8684"/>
                </a:lnTo>
                <a:lnTo>
                  <a:pt x="14863" y="8684"/>
                </a:lnTo>
                <a:lnTo>
                  <a:pt x="1486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5" name="Google Shape;265;p4"/>
          <p:cNvSpPr/>
          <p:nvPr/>
        </p:nvSpPr>
        <p:spPr>
          <a:xfrm>
            <a:off x="17" y="6519510"/>
            <a:ext cx="12191948" cy="442369"/>
          </a:xfrm>
          <a:custGeom>
            <a:avLst/>
            <a:gdLst/>
            <a:ahLst/>
            <a:cxnLst/>
            <a:rect l="l" t="t" r="r" b="b"/>
            <a:pathLst>
              <a:path w="53351" h="10519" extrusionOk="0">
                <a:moveTo>
                  <a:pt x="1" y="1"/>
                </a:moveTo>
                <a:lnTo>
                  <a:pt x="1" y="10518"/>
                </a:lnTo>
                <a:lnTo>
                  <a:pt x="53351" y="10518"/>
                </a:lnTo>
                <a:lnTo>
                  <a:pt x="53351" y="6857"/>
                </a:lnTo>
                <a:cubicBezTo>
                  <a:pt x="34695" y="1135"/>
                  <a:pt x="10557" y="150"/>
                  <a:pt x="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7418272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pic>
        <p:nvPicPr>
          <p:cNvPr id="8" name="图片 7">
            <a:extLst>
              <a:ext uri="{FF2B5EF4-FFF2-40B4-BE49-F238E27FC236}">
                <a16:creationId xmlns:a16="http://schemas.microsoft.com/office/drawing/2014/main" id="{6925FF01-CBD6-42CE-B40A-61EAC05CACF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1"/>
            <a:ext cx="12192000" cy="6858000"/>
          </a:xfrm>
          <a:prstGeom prst="rect">
            <a:avLst/>
          </a:prstGeom>
        </p:spPr>
      </p:pic>
      <p:pic>
        <p:nvPicPr>
          <p:cNvPr id="3" name="图片 2">
            <a:extLst>
              <a:ext uri="{FF2B5EF4-FFF2-40B4-BE49-F238E27FC236}">
                <a16:creationId xmlns:a16="http://schemas.microsoft.com/office/drawing/2014/main" id="{BF43FBF8-0876-49FF-85E4-C53CA87F3D50}"/>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r="83505" b="52819"/>
          <a:stretch/>
        </p:blipFill>
        <p:spPr>
          <a:xfrm>
            <a:off x="0" y="0"/>
            <a:ext cx="2011133" cy="1655355"/>
          </a:xfrm>
          <a:prstGeom prst="rect">
            <a:avLst/>
          </a:prstGeom>
        </p:spPr>
      </p:pic>
      <p:pic>
        <p:nvPicPr>
          <p:cNvPr id="4" name="图片 3">
            <a:extLst>
              <a:ext uri="{FF2B5EF4-FFF2-40B4-BE49-F238E27FC236}">
                <a16:creationId xmlns:a16="http://schemas.microsoft.com/office/drawing/2014/main" id="{827CBB98-D230-40B2-9F0C-6F8B59057E3B}"/>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l="87680" b="4469"/>
          <a:stretch/>
        </p:blipFill>
        <p:spPr>
          <a:xfrm>
            <a:off x="10689944" y="0"/>
            <a:ext cx="1502056" cy="3351713"/>
          </a:xfrm>
          <a:prstGeom prst="rect">
            <a:avLst/>
          </a:prstGeom>
        </p:spPr>
      </p:pic>
      <p:pic>
        <p:nvPicPr>
          <p:cNvPr id="5" name="图片 4">
            <a:extLst>
              <a:ext uri="{FF2B5EF4-FFF2-40B4-BE49-F238E27FC236}">
                <a16:creationId xmlns:a16="http://schemas.microsoft.com/office/drawing/2014/main" id="{B562869E-C7F0-45D0-BCC8-9574E4FECC69}"/>
              </a:ext>
            </a:extLst>
          </p:cNvPr>
          <p:cNvPicPr>
            <a:picLocks noChangeAspect="1"/>
          </p:cNvPicPr>
          <p:nvPr userDrawn="1"/>
        </p:nvPicPr>
        <p:blipFill>
          <a:blip r:embed="rId4"/>
          <a:stretch>
            <a:fillRect/>
          </a:stretch>
        </p:blipFill>
        <p:spPr>
          <a:xfrm>
            <a:off x="0" y="5102352"/>
            <a:ext cx="12192000" cy="1755648"/>
          </a:xfrm>
          <a:prstGeom prst="rect">
            <a:avLst/>
          </a:prstGeom>
        </p:spPr>
      </p:pic>
      <p:pic>
        <p:nvPicPr>
          <p:cNvPr id="6" name="图片 5">
            <a:extLst>
              <a:ext uri="{FF2B5EF4-FFF2-40B4-BE49-F238E27FC236}">
                <a16:creationId xmlns:a16="http://schemas.microsoft.com/office/drawing/2014/main" id="{3E93E1E7-DB78-4298-9B52-18AE401869DA}"/>
              </a:ext>
            </a:extLst>
          </p:cNvPr>
          <p:cNvPicPr>
            <a:picLocks noChangeAspect="1"/>
          </p:cNvPicPr>
          <p:nvPr userDrawn="1"/>
        </p:nvPicPr>
        <p:blipFill rotWithShape="1">
          <a:blip r:embed="rId5">
            <a:extLst>
              <a:ext uri="{28A0092B-C50C-407E-A947-70E740481C1C}">
                <a14:useLocalDpi xmlns:a14="http://schemas.microsoft.com/office/drawing/2010/main" val="0"/>
              </a:ext>
            </a:extLst>
          </a:blip>
          <a:srcRect l="74375" t="55451"/>
          <a:stretch/>
        </p:blipFill>
        <p:spPr>
          <a:xfrm>
            <a:off x="9067800" y="5324029"/>
            <a:ext cx="3124200" cy="1563007"/>
          </a:xfrm>
          <a:prstGeom prst="rect">
            <a:avLst/>
          </a:prstGeom>
        </p:spPr>
      </p:pic>
      <p:pic>
        <p:nvPicPr>
          <p:cNvPr id="7" name="图片 6">
            <a:extLst>
              <a:ext uri="{FF2B5EF4-FFF2-40B4-BE49-F238E27FC236}">
                <a16:creationId xmlns:a16="http://schemas.microsoft.com/office/drawing/2014/main" id="{7DB6FDD6-00C8-4BAA-BDB1-E94BD82A745D}"/>
              </a:ext>
            </a:extLst>
          </p:cNvPr>
          <p:cNvPicPr>
            <a:picLocks noChangeAspect="1"/>
          </p:cNvPicPr>
          <p:nvPr userDrawn="1"/>
        </p:nvPicPr>
        <p:blipFill rotWithShape="1">
          <a:blip r:embed="rId5">
            <a:extLst>
              <a:ext uri="{28A0092B-C50C-407E-A947-70E740481C1C}">
                <a14:useLocalDpi xmlns:a14="http://schemas.microsoft.com/office/drawing/2010/main" val="0"/>
              </a:ext>
            </a:extLst>
          </a:blip>
          <a:srcRect t="55451" r="74375"/>
          <a:stretch/>
        </p:blipFill>
        <p:spPr>
          <a:xfrm>
            <a:off x="1" y="5324029"/>
            <a:ext cx="3124200" cy="1563007"/>
          </a:xfrm>
          <a:prstGeom prst="rect">
            <a:avLst/>
          </a:prstGeom>
        </p:spPr>
      </p:pic>
      <p:sp>
        <p:nvSpPr>
          <p:cNvPr id="9" name="任意多边形: 形状 8">
            <a:extLst>
              <a:ext uri="{FF2B5EF4-FFF2-40B4-BE49-F238E27FC236}">
                <a16:creationId xmlns:a16="http://schemas.microsoft.com/office/drawing/2014/main" id="{7D66D10C-2930-4890-9E2B-9C9EDCAC2C22}"/>
              </a:ext>
            </a:extLst>
          </p:cNvPr>
          <p:cNvSpPr/>
          <p:nvPr userDrawn="1"/>
        </p:nvSpPr>
        <p:spPr>
          <a:xfrm>
            <a:off x="725714" y="312850"/>
            <a:ext cx="10950795" cy="6232300"/>
          </a:xfrm>
          <a:custGeom>
            <a:avLst/>
            <a:gdLst>
              <a:gd name="connsiteX0" fmla="*/ 155082 w 11935141"/>
              <a:gd name="connsiteY0" fmla="*/ 100033 h 6723569"/>
              <a:gd name="connsiteX1" fmla="*/ 1328790 w 11935141"/>
              <a:gd name="connsiteY1" fmla="*/ 577705 h 6723569"/>
              <a:gd name="connsiteX2" fmla="*/ 2311429 w 11935141"/>
              <a:gd name="connsiteY2" fmla="*/ 4499 h 6723569"/>
              <a:gd name="connsiteX3" fmla="*/ 4194820 w 11935141"/>
              <a:gd name="connsiteY3" fmla="*/ 659591 h 6723569"/>
              <a:gd name="connsiteX4" fmla="*/ 5409471 w 11935141"/>
              <a:gd name="connsiteY4" fmla="*/ 18147 h 6723569"/>
              <a:gd name="connsiteX5" fmla="*/ 6446700 w 11935141"/>
              <a:gd name="connsiteY5" fmla="*/ 714182 h 6723569"/>
              <a:gd name="connsiteX6" fmla="*/ 7101793 w 11935141"/>
              <a:gd name="connsiteY6" fmla="*/ 18147 h 6723569"/>
              <a:gd name="connsiteX7" fmla="*/ 8002545 w 11935141"/>
              <a:gd name="connsiteY7" fmla="*/ 605000 h 6723569"/>
              <a:gd name="connsiteX8" fmla="*/ 9162605 w 11935141"/>
              <a:gd name="connsiteY8" fmla="*/ 4499 h 6723569"/>
              <a:gd name="connsiteX9" fmla="*/ 10117948 w 11935141"/>
              <a:gd name="connsiteY9" fmla="*/ 318397 h 6723569"/>
              <a:gd name="connsiteX10" fmla="*/ 10895871 w 11935141"/>
              <a:gd name="connsiteY10" fmla="*/ 86385 h 6723569"/>
              <a:gd name="connsiteX11" fmla="*/ 11523668 w 11935141"/>
              <a:gd name="connsiteY11" fmla="*/ 359341 h 6723569"/>
              <a:gd name="connsiteX12" fmla="*/ 11810271 w 11935141"/>
              <a:gd name="connsiteY12" fmla="*/ 1191854 h 6723569"/>
              <a:gd name="connsiteX13" fmla="*/ 11428133 w 11935141"/>
              <a:gd name="connsiteY13" fmla="*/ 2010720 h 6723569"/>
              <a:gd name="connsiteX14" fmla="*/ 11933100 w 11935141"/>
              <a:gd name="connsiteY14" fmla="*/ 2843233 h 6723569"/>
              <a:gd name="connsiteX15" fmla="*/ 11196121 w 11935141"/>
              <a:gd name="connsiteY15" fmla="*/ 3798576 h 6723569"/>
              <a:gd name="connsiteX16" fmla="*/ 11919453 w 11935141"/>
              <a:gd name="connsiteY16" fmla="*/ 4672033 h 6723569"/>
              <a:gd name="connsiteX17" fmla="*/ 11578259 w 11935141"/>
              <a:gd name="connsiteY17" fmla="*/ 5381717 h 6723569"/>
              <a:gd name="connsiteX18" fmla="*/ 11851214 w 11935141"/>
              <a:gd name="connsiteY18" fmla="*/ 6241526 h 6723569"/>
              <a:gd name="connsiteX19" fmla="*/ 11414485 w 11935141"/>
              <a:gd name="connsiteY19" fmla="*/ 6569072 h 6723569"/>
              <a:gd name="connsiteX20" fmla="*/ 10759393 w 11935141"/>
              <a:gd name="connsiteY20" fmla="*/ 6241526 h 6723569"/>
              <a:gd name="connsiteX21" fmla="*/ 9885936 w 11935141"/>
              <a:gd name="connsiteY21" fmla="*/ 6623663 h 6723569"/>
              <a:gd name="connsiteX22" fmla="*/ 9572038 w 11935141"/>
              <a:gd name="connsiteY22" fmla="*/ 6105048 h 6723569"/>
              <a:gd name="connsiteX23" fmla="*/ 8643990 w 11935141"/>
              <a:gd name="connsiteY23" fmla="*/ 6664606 h 6723569"/>
              <a:gd name="connsiteX24" fmla="*/ 7402044 w 11935141"/>
              <a:gd name="connsiteY24" fmla="*/ 6364356 h 6723569"/>
              <a:gd name="connsiteX25" fmla="*/ 6801542 w 11935141"/>
              <a:gd name="connsiteY25" fmla="*/ 6719197 h 6723569"/>
              <a:gd name="connsiteX26" fmla="*/ 5518653 w 11935141"/>
              <a:gd name="connsiteY26" fmla="*/ 6064105 h 6723569"/>
              <a:gd name="connsiteX27" fmla="*/ 4713435 w 11935141"/>
              <a:gd name="connsiteY27" fmla="*/ 6691902 h 6723569"/>
              <a:gd name="connsiteX28" fmla="*/ 4003751 w 11935141"/>
              <a:gd name="connsiteY28" fmla="*/ 6364356 h 6723569"/>
              <a:gd name="connsiteX29" fmla="*/ 3239476 w 11935141"/>
              <a:gd name="connsiteY29" fmla="*/ 6623663 h 6723569"/>
              <a:gd name="connsiteX30" fmla="*/ 2202247 w 11935141"/>
              <a:gd name="connsiteY30" fmla="*/ 6418947 h 6723569"/>
              <a:gd name="connsiteX31" fmla="*/ 1328790 w 11935141"/>
              <a:gd name="connsiteY31" fmla="*/ 6705550 h 6723569"/>
              <a:gd name="connsiteX32" fmla="*/ 905709 w 11935141"/>
              <a:gd name="connsiteY32" fmla="*/ 6391651 h 6723569"/>
              <a:gd name="connsiteX33" fmla="*/ 45900 w 11935141"/>
              <a:gd name="connsiteY33" fmla="*/ 6541776 h 6723569"/>
              <a:gd name="connsiteX34" fmla="*/ 141435 w 11935141"/>
              <a:gd name="connsiteY34" fmla="*/ 5954923 h 6723569"/>
              <a:gd name="connsiteX35" fmla="*/ 346151 w 11935141"/>
              <a:gd name="connsiteY35" fmla="*/ 5627376 h 6723569"/>
              <a:gd name="connsiteX36" fmla="*/ 100491 w 11935141"/>
              <a:gd name="connsiteY36" fmla="*/ 4753920 h 6723569"/>
              <a:gd name="connsiteX37" fmla="*/ 1001244 w 11935141"/>
              <a:gd name="connsiteY37" fmla="*/ 4685681 h 6723569"/>
              <a:gd name="connsiteX38" fmla="*/ 86844 w 11935141"/>
              <a:gd name="connsiteY38" fmla="*/ 3743985 h 6723569"/>
              <a:gd name="connsiteX39" fmla="*/ 264265 w 11935141"/>
              <a:gd name="connsiteY39" fmla="*/ 2815938 h 6723569"/>
              <a:gd name="connsiteX40" fmla="*/ 155082 w 11935141"/>
              <a:gd name="connsiteY40" fmla="*/ 1492105 h 6723569"/>
              <a:gd name="connsiteX41" fmla="*/ 591811 w 11935141"/>
              <a:gd name="connsiteY41" fmla="*/ 1287388 h 6723569"/>
              <a:gd name="connsiteX42" fmla="*/ 155082 w 11935141"/>
              <a:gd name="connsiteY42" fmla="*/ 100033 h 6723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1935141" h="6723569">
                <a:moveTo>
                  <a:pt x="155082" y="100033"/>
                </a:moveTo>
                <a:cubicBezTo>
                  <a:pt x="277912" y="-18247"/>
                  <a:pt x="969399" y="593627"/>
                  <a:pt x="1328790" y="577705"/>
                </a:cubicBezTo>
                <a:cubicBezTo>
                  <a:pt x="1688181" y="561783"/>
                  <a:pt x="1833757" y="-9149"/>
                  <a:pt x="2311429" y="4499"/>
                </a:cubicBezTo>
                <a:cubicBezTo>
                  <a:pt x="2789101" y="18147"/>
                  <a:pt x="3678480" y="657316"/>
                  <a:pt x="4194820" y="659591"/>
                </a:cubicBezTo>
                <a:cubicBezTo>
                  <a:pt x="4711160" y="661866"/>
                  <a:pt x="5034158" y="9049"/>
                  <a:pt x="5409471" y="18147"/>
                </a:cubicBezTo>
                <a:cubicBezTo>
                  <a:pt x="5784784" y="27245"/>
                  <a:pt x="6164646" y="714182"/>
                  <a:pt x="6446700" y="714182"/>
                </a:cubicBezTo>
                <a:cubicBezTo>
                  <a:pt x="6728754" y="714182"/>
                  <a:pt x="6842486" y="36344"/>
                  <a:pt x="7101793" y="18147"/>
                </a:cubicBezTo>
                <a:cubicBezTo>
                  <a:pt x="7361100" y="-50"/>
                  <a:pt x="7659076" y="607275"/>
                  <a:pt x="8002545" y="605000"/>
                </a:cubicBezTo>
                <a:cubicBezTo>
                  <a:pt x="8346014" y="602725"/>
                  <a:pt x="8810038" y="52266"/>
                  <a:pt x="9162605" y="4499"/>
                </a:cubicBezTo>
                <a:cubicBezTo>
                  <a:pt x="9515172" y="-43268"/>
                  <a:pt x="9829070" y="304749"/>
                  <a:pt x="10117948" y="318397"/>
                </a:cubicBezTo>
                <a:cubicBezTo>
                  <a:pt x="10406826" y="332045"/>
                  <a:pt x="10661584" y="79561"/>
                  <a:pt x="10895871" y="86385"/>
                </a:cubicBezTo>
                <a:cubicBezTo>
                  <a:pt x="11130158" y="93209"/>
                  <a:pt x="11371268" y="175096"/>
                  <a:pt x="11523668" y="359341"/>
                </a:cubicBezTo>
                <a:cubicBezTo>
                  <a:pt x="11676068" y="543586"/>
                  <a:pt x="11826194" y="916624"/>
                  <a:pt x="11810271" y="1191854"/>
                </a:cubicBezTo>
                <a:cubicBezTo>
                  <a:pt x="11794348" y="1467084"/>
                  <a:pt x="11407662" y="1735490"/>
                  <a:pt x="11428133" y="2010720"/>
                </a:cubicBezTo>
                <a:cubicBezTo>
                  <a:pt x="11448604" y="2285950"/>
                  <a:pt x="11971769" y="2545257"/>
                  <a:pt x="11933100" y="2843233"/>
                </a:cubicBezTo>
                <a:cubicBezTo>
                  <a:pt x="11894431" y="3141209"/>
                  <a:pt x="11198395" y="3493776"/>
                  <a:pt x="11196121" y="3798576"/>
                </a:cubicBezTo>
                <a:cubicBezTo>
                  <a:pt x="11193847" y="4103376"/>
                  <a:pt x="11855763" y="4408176"/>
                  <a:pt x="11919453" y="4672033"/>
                </a:cubicBezTo>
                <a:cubicBezTo>
                  <a:pt x="11983143" y="4935890"/>
                  <a:pt x="11589632" y="5120135"/>
                  <a:pt x="11578259" y="5381717"/>
                </a:cubicBezTo>
                <a:cubicBezTo>
                  <a:pt x="11566886" y="5643299"/>
                  <a:pt x="11878510" y="6043634"/>
                  <a:pt x="11851214" y="6241526"/>
                </a:cubicBezTo>
                <a:cubicBezTo>
                  <a:pt x="11823918" y="6439418"/>
                  <a:pt x="11596455" y="6569072"/>
                  <a:pt x="11414485" y="6569072"/>
                </a:cubicBezTo>
                <a:cubicBezTo>
                  <a:pt x="11232515" y="6569072"/>
                  <a:pt x="11014151" y="6232428"/>
                  <a:pt x="10759393" y="6241526"/>
                </a:cubicBezTo>
                <a:cubicBezTo>
                  <a:pt x="10504635" y="6250625"/>
                  <a:pt x="10083828" y="6646409"/>
                  <a:pt x="9885936" y="6623663"/>
                </a:cubicBezTo>
                <a:cubicBezTo>
                  <a:pt x="9688044" y="6600917"/>
                  <a:pt x="9779029" y="6098224"/>
                  <a:pt x="9572038" y="6105048"/>
                </a:cubicBezTo>
                <a:cubicBezTo>
                  <a:pt x="9365047" y="6111872"/>
                  <a:pt x="9005655" y="6621388"/>
                  <a:pt x="8643990" y="6664606"/>
                </a:cubicBezTo>
                <a:cubicBezTo>
                  <a:pt x="8282325" y="6707824"/>
                  <a:pt x="7709118" y="6355258"/>
                  <a:pt x="7402044" y="6364356"/>
                </a:cubicBezTo>
                <a:cubicBezTo>
                  <a:pt x="7094970" y="6373454"/>
                  <a:pt x="7115440" y="6769239"/>
                  <a:pt x="6801542" y="6719197"/>
                </a:cubicBezTo>
                <a:cubicBezTo>
                  <a:pt x="6487644" y="6669155"/>
                  <a:pt x="5866671" y="6068654"/>
                  <a:pt x="5518653" y="6064105"/>
                </a:cubicBezTo>
                <a:cubicBezTo>
                  <a:pt x="5170635" y="6059556"/>
                  <a:pt x="4965919" y="6641860"/>
                  <a:pt x="4713435" y="6691902"/>
                </a:cubicBezTo>
                <a:cubicBezTo>
                  <a:pt x="4460951" y="6741944"/>
                  <a:pt x="4249411" y="6375729"/>
                  <a:pt x="4003751" y="6364356"/>
                </a:cubicBezTo>
                <a:cubicBezTo>
                  <a:pt x="3758091" y="6352983"/>
                  <a:pt x="3539727" y="6614565"/>
                  <a:pt x="3239476" y="6623663"/>
                </a:cubicBezTo>
                <a:cubicBezTo>
                  <a:pt x="2939225" y="6632761"/>
                  <a:pt x="2520695" y="6405299"/>
                  <a:pt x="2202247" y="6418947"/>
                </a:cubicBezTo>
                <a:cubicBezTo>
                  <a:pt x="1883799" y="6432595"/>
                  <a:pt x="1544880" y="6710099"/>
                  <a:pt x="1328790" y="6705550"/>
                </a:cubicBezTo>
                <a:cubicBezTo>
                  <a:pt x="1112700" y="6701001"/>
                  <a:pt x="1119524" y="6418947"/>
                  <a:pt x="905709" y="6391651"/>
                </a:cubicBezTo>
                <a:cubicBezTo>
                  <a:pt x="691894" y="6364355"/>
                  <a:pt x="173279" y="6614564"/>
                  <a:pt x="45900" y="6541776"/>
                </a:cubicBezTo>
                <a:cubicBezTo>
                  <a:pt x="-81479" y="6468988"/>
                  <a:pt x="91393" y="6107323"/>
                  <a:pt x="141435" y="5954923"/>
                </a:cubicBezTo>
                <a:cubicBezTo>
                  <a:pt x="191477" y="5802523"/>
                  <a:pt x="352975" y="5827543"/>
                  <a:pt x="346151" y="5627376"/>
                </a:cubicBezTo>
                <a:cubicBezTo>
                  <a:pt x="339327" y="5427209"/>
                  <a:pt x="-8691" y="4910869"/>
                  <a:pt x="100491" y="4753920"/>
                </a:cubicBezTo>
                <a:cubicBezTo>
                  <a:pt x="209673" y="4596971"/>
                  <a:pt x="1003518" y="4854003"/>
                  <a:pt x="1001244" y="4685681"/>
                </a:cubicBezTo>
                <a:cubicBezTo>
                  <a:pt x="998970" y="4517359"/>
                  <a:pt x="209674" y="4055609"/>
                  <a:pt x="86844" y="3743985"/>
                </a:cubicBezTo>
                <a:cubicBezTo>
                  <a:pt x="-35986" y="3432361"/>
                  <a:pt x="252892" y="3191251"/>
                  <a:pt x="264265" y="2815938"/>
                </a:cubicBezTo>
                <a:cubicBezTo>
                  <a:pt x="275638" y="2440625"/>
                  <a:pt x="100491" y="1746863"/>
                  <a:pt x="155082" y="1492105"/>
                </a:cubicBezTo>
                <a:cubicBezTo>
                  <a:pt x="209673" y="1237347"/>
                  <a:pt x="591811" y="1517125"/>
                  <a:pt x="591811" y="1287388"/>
                </a:cubicBezTo>
                <a:cubicBezTo>
                  <a:pt x="591811" y="1057651"/>
                  <a:pt x="32252" y="218313"/>
                  <a:pt x="155082" y="100033"/>
                </a:cubicBezTo>
                <a:close/>
              </a:path>
            </a:pathLst>
          </a:cu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字魂59号-创粗黑" panose="00000500000000000000" pitchFamily="2" charset="-122"/>
              <a:ea typeface="字魂59号-创粗黑" panose="00000500000000000000" pitchFamily="2" charset="-122"/>
            </a:endParaRPr>
          </a:p>
        </p:txBody>
      </p:sp>
      <p:pic>
        <p:nvPicPr>
          <p:cNvPr id="10" name="图片 9">
            <a:extLst>
              <a:ext uri="{FF2B5EF4-FFF2-40B4-BE49-F238E27FC236}">
                <a16:creationId xmlns:a16="http://schemas.microsoft.com/office/drawing/2014/main" id="{EEE89447-E273-45EC-A005-D3EA7D8A1057}"/>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139363" y="-312850"/>
            <a:ext cx="2603218" cy="2603218"/>
          </a:xfrm>
          <a:prstGeom prst="rect">
            <a:avLst/>
          </a:prstGeom>
        </p:spPr>
      </p:pic>
    </p:spTree>
    <p:extLst>
      <p:ext uri="{BB962C8B-B14F-4D97-AF65-F5344CB8AC3E}">
        <p14:creationId xmlns:p14="http://schemas.microsoft.com/office/powerpoint/2010/main" val="3449699043"/>
      </p:ext>
    </p:extLst>
  </p:cSld>
  <p:clrMapOvr>
    <a:masterClrMapping/>
  </p:clrMapOvr>
  <p:transition spd="med">
    <p:pull/>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254"/>
        <p:cNvGrpSpPr/>
        <p:nvPr/>
      </p:nvGrpSpPr>
      <p:grpSpPr>
        <a:xfrm>
          <a:off x="0" y="0"/>
          <a:ext cx="0" cy="0"/>
          <a:chOff x="0" y="0"/>
          <a:chExt cx="0" cy="0"/>
        </a:xfrm>
      </p:grpSpPr>
      <p:sp>
        <p:nvSpPr>
          <p:cNvPr id="255" name="Google Shape;255;p4"/>
          <p:cNvSpPr txBox="1">
            <a:spLocks noGrp="1"/>
          </p:cNvSpPr>
          <p:nvPr>
            <p:ph type="title"/>
          </p:nvPr>
        </p:nvSpPr>
        <p:spPr>
          <a:xfrm>
            <a:off x="960000" y="558800"/>
            <a:ext cx="10272000" cy="63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56" name="Google Shape;256;p4"/>
          <p:cNvSpPr txBox="1">
            <a:spLocks noGrp="1"/>
          </p:cNvSpPr>
          <p:nvPr>
            <p:ph type="body" idx="1"/>
          </p:nvPr>
        </p:nvSpPr>
        <p:spPr>
          <a:xfrm>
            <a:off x="960000" y="1536633"/>
            <a:ext cx="10272000" cy="4601200"/>
          </a:xfrm>
          <a:prstGeom prst="rect">
            <a:avLst/>
          </a:prstGeom>
        </p:spPr>
        <p:txBody>
          <a:bodyPr spcFirstLastPara="1" wrap="square" lIns="91425" tIns="91425" rIns="91425" bIns="91425" anchor="t" anchorCtr="0">
            <a:noAutofit/>
          </a:bodyPr>
          <a:lstStyle>
            <a:lvl1pPr marL="609585" lvl="0" indent="-440256" rtl="0">
              <a:lnSpc>
                <a:spcPct val="100000"/>
              </a:lnSpc>
              <a:spcBef>
                <a:spcPts val="0"/>
              </a:spcBef>
              <a:spcAft>
                <a:spcPts val="0"/>
              </a:spcAft>
              <a:buClr>
                <a:srgbClr val="434343"/>
              </a:buClr>
              <a:buSzPts val="1600"/>
              <a:buFont typeface="Livvic"/>
              <a:buAutoNum type="arabicPeriod"/>
              <a:defRPr sz="1467">
                <a:latin typeface="Open Sans"/>
                <a:ea typeface="Open Sans"/>
                <a:cs typeface="Open Sans"/>
                <a:sym typeface="Open Sans"/>
              </a:defRPr>
            </a:lvl1pPr>
            <a:lvl2pPr marL="1219170" lvl="1" indent="-440256" rtl="0">
              <a:lnSpc>
                <a:spcPct val="100000"/>
              </a:lnSpc>
              <a:spcBef>
                <a:spcPts val="0"/>
              </a:spcBef>
              <a:spcAft>
                <a:spcPts val="0"/>
              </a:spcAft>
              <a:buClr>
                <a:srgbClr val="434343"/>
              </a:buClr>
              <a:buSzPts val="1600"/>
              <a:buFont typeface="Roboto Condensed Light"/>
              <a:buAutoNum type="alphaLcPeriod"/>
              <a:defRPr/>
            </a:lvl2pPr>
            <a:lvl3pPr marL="1828754" lvl="2" indent="-440256" rtl="0">
              <a:lnSpc>
                <a:spcPct val="100000"/>
              </a:lnSpc>
              <a:spcBef>
                <a:spcPts val="0"/>
              </a:spcBef>
              <a:spcAft>
                <a:spcPts val="0"/>
              </a:spcAft>
              <a:buClr>
                <a:srgbClr val="434343"/>
              </a:buClr>
              <a:buSzPts val="1600"/>
              <a:buFont typeface="Roboto Condensed Light"/>
              <a:buAutoNum type="romanLcPeriod"/>
              <a:defRPr/>
            </a:lvl3pPr>
            <a:lvl4pPr marL="2438339" lvl="3" indent="-440256" rtl="0">
              <a:lnSpc>
                <a:spcPct val="100000"/>
              </a:lnSpc>
              <a:spcBef>
                <a:spcPts val="0"/>
              </a:spcBef>
              <a:spcAft>
                <a:spcPts val="0"/>
              </a:spcAft>
              <a:buClr>
                <a:srgbClr val="434343"/>
              </a:buClr>
              <a:buSzPts val="1600"/>
              <a:buFont typeface="Roboto Condensed Light"/>
              <a:buAutoNum type="arabicPeriod"/>
              <a:defRPr/>
            </a:lvl4pPr>
            <a:lvl5pPr marL="3047924" lvl="4" indent="-440256" rtl="0">
              <a:lnSpc>
                <a:spcPct val="100000"/>
              </a:lnSpc>
              <a:spcBef>
                <a:spcPts val="0"/>
              </a:spcBef>
              <a:spcAft>
                <a:spcPts val="0"/>
              </a:spcAft>
              <a:buClr>
                <a:srgbClr val="434343"/>
              </a:buClr>
              <a:buSzPts val="1600"/>
              <a:buFont typeface="Roboto Condensed Light"/>
              <a:buAutoNum type="alphaLcPeriod"/>
              <a:defRPr/>
            </a:lvl5pPr>
            <a:lvl6pPr marL="3657509" lvl="5" indent="-440256" rtl="0">
              <a:lnSpc>
                <a:spcPct val="100000"/>
              </a:lnSpc>
              <a:spcBef>
                <a:spcPts val="0"/>
              </a:spcBef>
              <a:spcAft>
                <a:spcPts val="0"/>
              </a:spcAft>
              <a:buClr>
                <a:srgbClr val="434343"/>
              </a:buClr>
              <a:buSzPts val="1600"/>
              <a:buFont typeface="Roboto Condensed Light"/>
              <a:buAutoNum type="romanLcPeriod"/>
              <a:defRPr/>
            </a:lvl6pPr>
            <a:lvl7pPr marL="4267093" lvl="6" indent="-440256" rtl="0">
              <a:lnSpc>
                <a:spcPct val="100000"/>
              </a:lnSpc>
              <a:spcBef>
                <a:spcPts val="0"/>
              </a:spcBef>
              <a:spcAft>
                <a:spcPts val="0"/>
              </a:spcAft>
              <a:buClr>
                <a:srgbClr val="434343"/>
              </a:buClr>
              <a:buSzPts val="1600"/>
              <a:buFont typeface="Roboto Condensed Light"/>
              <a:buAutoNum type="arabicPeriod"/>
              <a:defRPr/>
            </a:lvl7pPr>
            <a:lvl8pPr marL="4876678" lvl="7" indent="-440256" rtl="0">
              <a:lnSpc>
                <a:spcPct val="100000"/>
              </a:lnSpc>
              <a:spcBef>
                <a:spcPts val="0"/>
              </a:spcBef>
              <a:spcAft>
                <a:spcPts val="0"/>
              </a:spcAft>
              <a:buClr>
                <a:srgbClr val="434343"/>
              </a:buClr>
              <a:buSzPts val="1600"/>
              <a:buFont typeface="Roboto Condensed Light"/>
              <a:buAutoNum type="alphaLcPeriod"/>
              <a:defRPr/>
            </a:lvl8pPr>
            <a:lvl9pPr marL="5486263" lvl="8" indent="-440256" rtl="0">
              <a:lnSpc>
                <a:spcPct val="100000"/>
              </a:lnSpc>
              <a:spcBef>
                <a:spcPts val="0"/>
              </a:spcBef>
              <a:spcAft>
                <a:spcPts val="0"/>
              </a:spcAft>
              <a:buClr>
                <a:srgbClr val="434343"/>
              </a:buClr>
              <a:buSzPts val="1600"/>
              <a:buFont typeface="Roboto Condensed Light"/>
              <a:buAutoNum type="romanLcPeriod"/>
              <a:defRPr/>
            </a:lvl9pPr>
          </a:lstStyle>
          <a:p>
            <a:endParaRPr dirty="0"/>
          </a:p>
        </p:txBody>
      </p:sp>
      <p:sp>
        <p:nvSpPr>
          <p:cNvPr id="257" name="Google Shape;257;p4"/>
          <p:cNvSpPr/>
          <p:nvPr/>
        </p:nvSpPr>
        <p:spPr>
          <a:xfrm>
            <a:off x="4812697" y="6068285"/>
            <a:ext cx="7379247" cy="718689"/>
          </a:xfrm>
          <a:custGeom>
            <a:avLst/>
            <a:gdLst/>
            <a:ahLst/>
            <a:cxnLst/>
            <a:rect l="l" t="t" r="r" b="b"/>
            <a:pathLst>
              <a:path w="32291" h="10923" extrusionOk="0">
                <a:moveTo>
                  <a:pt x="32291" y="1"/>
                </a:moveTo>
                <a:cubicBezTo>
                  <a:pt x="31915" y="189"/>
                  <a:pt x="31293" y="432"/>
                  <a:pt x="30509" y="542"/>
                </a:cubicBezTo>
                <a:cubicBezTo>
                  <a:pt x="29229" y="704"/>
                  <a:pt x="28795" y="1109"/>
                  <a:pt x="27797" y="1352"/>
                </a:cubicBezTo>
                <a:cubicBezTo>
                  <a:pt x="27649" y="1387"/>
                  <a:pt x="27508" y="1402"/>
                  <a:pt x="27371" y="1402"/>
                </a:cubicBezTo>
                <a:cubicBezTo>
                  <a:pt x="26657" y="1402"/>
                  <a:pt x="26030" y="1004"/>
                  <a:pt x="25053" y="1004"/>
                </a:cubicBezTo>
                <a:cubicBezTo>
                  <a:pt x="24922" y="1004"/>
                  <a:pt x="24783" y="1012"/>
                  <a:pt x="24638" y="1028"/>
                </a:cubicBezTo>
                <a:cubicBezTo>
                  <a:pt x="23206" y="1190"/>
                  <a:pt x="23491" y="1676"/>
                  <a:pt x="21492" y="1757"/>
                </a:cubicBezTo>
                <a:cubicBezTo>
                  <a:pt x="19480" y="1838"/>
                  <a:pt x="20345" y="2405"/>
                  <a:pt x="18197" y="2742"/>
                </a:cubicBezTo>
                <a:cubicBezTo>
                  <a:pt x="16039" y="3066"/>
                  <a:pt x="17186" y="3309"/>
                  <a:pt x="15903" y="3552"/>
                </a:cubicBezTo>
                <a:cubicBezTo>
                  <a:pt x="14607" y="3795"/>
                  <a:pt x="14607" y="4038"/>
                  <a:pt x="14040" y="4362"/>
                </a:cubicBezTo>
                <a:cubicBezTo>
                  <a:pt x="13909" y="4435"/>
                  <a:pt x="13771" y="4463"/>
                  <a:pt x="13611" y="4463"/>
                </a:cubicBezTo>
                <a:cubicBezTo>
                  <a:pt x="13111" y="4463"/>
                  <a:pt x="12398" y="4192"/>
                  <a:pt x="11017" y="4192"/>
                </a:cubicBezTo>
                <a:cubicBezTo>
                  <a:pt x="10884" y="4192"/>
                  <a:pt x="10745" y="4194"/>
                  <a:pt x="10599" y="4200"/>
                </a:cubicBezTo>
                <a:cubicBezTo>
                  <a:pt x="8451" y="4281"/>
                  <a:pt x="8020" y="5023"/>
                  <a:pt x="8020" y="5023"/>
                </a:cubicBezTo>
                <a:lnTo>
                  <a:pt x="7019" y="4767"/>
                </a:lnTo>
                <a:cubicBezTo>
                  <a:pt x="6852" y="4751"/>
                  <a:pt x="6696" y="4744"/>
                  <a:pt x="6550" y="4744"/>
                </a:cubicBezTo>
                <a:cubicBezTo>
                  <a:pt x="5178" y="4744"/>
                  <a:pt x="4628" y="5378"/>
                  <a:pt x="3727" y="5671"/>
                </a:cubicBezTo>
                <a:cubicBezTo>
                  <a:pt x="2713" y="5995"/>
                  <a:pt x="1" y="5995"/>
                  <a:pt x="1" y="5995"/>
                </a:cubicBezTo>
                <a:cubicBezTo>
                  <a:pt x="1" y="5995"/>
                  <a:pt x="1851" y="9073"/>
                  <a:pt x="3092" y="10923"/>
                </a:cubicBezTo>
                <a:lnTo>
                  <a:pt x="32291" y="10923"/>
                </a:lnTo>
                <a:lnTo>
                  <a:pt x="32291" y="1"/>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8" name="Google Shape;258;p4"/>
          <p:cNvSpPr/>
          <p:nvPr/>
        </p:nvSpPr>
        <p:spPr>
          <a:xfrm>
            <a:off x="17" y="6188361"/>
            <a:ext cx="4195460" cy="717571"/>
          </a:xfrm>
          <a:custGeom>
            <a:avLst/>
            <a:gdLst/>
            <a:ahLst/>
            <a:cxnLst/>
            <a:rect l="l" t="t" r="r" b="b"/>
            <a:pathLst>
              <a:path w="18359" h="10906" extrusionOk="0">
                <a:moveTo>
                  <a:pt x="1" y="0"/>
                </a:moveTo>
                <a:lnTo>
                  <a:pt x="1" y="10906"/>
                </a:lnTo>
                <a:lnTo>
                  <a:pt x="16606" y="10906"/>
                </a:lnTo>
                <a:cubicBezTo>
                  <a:pt x="17306" y="9072"/>
                  <a:pt x="18359" y="5994"/>
                  <a:pt x="18359" y="5994"/>
                </a:cubicBezTo>
                <a:cubicBezTo>
                  <a:pt x="18359" y="5994"/>
                  <a:pt x="16820" y="5994"/>
                  <a:pt x="16240" y="5670"/>
                </a:cubicBezTo>
                <a:cubicBezTo>
                  <a:pt x="15727" y="5377"/>
                  <a:pt x="15413" y="4740"/>
                  <a:pt x="14640" y="4740"/>
                </a:cubicBezTo>
                <a:cubicBezTo>
                  <a:pt x="14557" y="4740"/>
                  <a:pt x="14470" y="4747"/>
                  <a:pt x="14377" y="4763"/>
                </a:cubicBezTo>
                <a:lnTo>
                  <a:pt x="13797" y="5006"/>
                </a:lnTo>
                <a:cubicBezTo>
                  <a:pt x="13797" y="5006"/>
                  <a:pt x="13554" y="4277"/>
                  <a:pt x="12339" y="4196"/>
                </a:cubicBezTo>
                <a:cubicBezTo>
                  <a:pt x="12272" y="4192"/>
                  <a:pt x="12208" y="4191"/>
                  <a:pt x="12146" y="4191"/>
                </a:cubicBezTo>
                <a:cubicBezTo>
                  <a:pt x="11730" y="4191"/>
                  <a:pt x="11411" y="4261"/>
                  <a:pt x="11166" y="4332"/>
                </a:cubicBezTo>
                <a:cubicBezTo>
                  <a:pt x="10937" y="4396"/>
                  <a:pt x="10767" y="4462"/>
                  <a:pt x="10627" y="4462"/>
                </a:cubicBezTo>
                <a:cubicBezTo>
                  <a:pt x="10535" y="4462"/>
                  <a:pt x="10456" y="4434"/>
                  <a:pt x="10382" y="4358"/>
                </a:cubicBezTo>
                <a:cubicBezTo>
                  <a:pt x="10058" y="4034"/>
                  <a:pt x="10058" y="3791"/>
                  <a:pt x="9316" y="3548"/>
                </a:cubicBezTo>
                <a:cubicBezTo>
                  <a:pt x="8587" y="3305"/>
                  <a:pt x="9235" y="3062"/>
                  <a:pt x="8020" y="2725"/>
                </a:cubicBezTo>
                <a:cubicBezTo>
                  <a:pt x="6792" y="2401"/>
                  <a:pt x="7278" y="1834"/>
                  <a:pt x="6144" y="1753"/>
                </a:cubicBezTo>
                <a:cubicBezTo>
                  <a:pt x="4994" y="1672"/>
                  <a:pt x="5156" y="1186"/>
                  <a:pt x="4346" y="1024"/>
                </a:cubicBezTo>
                <a:cubicBezTo>
                  <a:pt x="4259" y="1006"/>
                  <a:pt x="4178" y="998"/>
                  <a:pt x="4100" y="998"/>
                </a:cubicBezTo>
                <a:cubicBezTo>
                  <a:pt x="3826" y="998"/>
                  <a:pt x="3599" y="1095"/>
                  <a:pt x="3390" y="1199"/>
                </a:cubicBezTo>
                <a:cubicBezTo>
                  <a:pt x="3183" y="1297"/>
                  <a:pt x="2992" y="1396"/>
                  <a:pt x="2789" y="1396"/>
                </a:cubicBezTo>
                <a:cubicBezTo>
                  <a:pt x="2712" y="1396"/>
                  <a:pt x="2633" y="1382"/>
                  <a:pt x="2551" y="1348"/>
                </a:cubicBezTo>
                <a:cubicBezTo>
                  <a:pt x="1984" y="1105"/>
                  <a:pt x="1741" y="687"/>
                  <a:pt x="999" y="525"/>
                </a:cubicBezTo>
                <a:cubicBezTo>
                  <a:pt x="568" y="431"/>
                  <a:pt x="202" y="188"/>
                  <a:pt x="1"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9" name="Google Shape;259;p4"/>
          <p:cNvSpPr/>
          <p:nvPr/>
        </p:nvSpPr>
        <p:spPr>
          <a:xfrm>
            <a:off x="17" y="6420221"/>
            <a:ext cx="12191948" cy="450191"/>
          </a:xfrm>
          <a:custGeom>
            <a:avLst/>
            <a:gdLst/>
            <a:ahLst/>
            <a:cxnLst/>
            <a:rect l="l" t="t" r="r" b="b"/>
            <a:pathLst>
              <a:path w="53351" h="10705" extrusionOk="0">
                <a:moveTo>
                  <a:pt x="1" y="0"/>
                </a:moveTo>
                <a:lnTo>
                  <a:pt x="1" y="10705"/>
                </a:lnTo>
                <a:lnTo>
                  <a:pt x="53351" y="6075"/>
                </a:lnTo>
                <a:lnTo>
                  <a:pt x="53351" y="431"/>
                </a:lnTo>
                <a:cubicBezTo>
                  <a:pt x="50211" y="280"/>
                  <a:pt x="46158" y="14"/>
                  <a:pt x="42519" y="14"/>
                </a:cubicBezTo>
                <a:cubicBezTo>
                  <a:pt x="40918" y="14"/>
                  <a:pt x="39398" y="65"/>
                  <a:pt x="38071" y="201"/>
                </a:cubicBezTo>
                <a:cubicBezTo>
                  <a:pt x="36591" y="351"/>
                  <a:pt x="33181" y="406"/>
                  <a:pt x="28961" y="406"/>
                </a:cubicBezTo>
                <a:cubicBezTo>
                  <a:pt x="18777" y="406"/>
                  <a:pt x="3875" y="85"/>
                  <a:pt x="1"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0" name="Google Shape;260;p4"/>
          <p:cNvSpPr/>
          <p:nvPr/>
        </p:nvSpPr>
        <p:spPr>
          <a:xfrm>
            <a:off x="17" y="6415552"/>
            <a:ext cx="9464980" cy="429248"/>
          </a:xfrm>
          <a:custGeom>
            <a:avLst/>
            <a:gdLst/>
            <a:ahLst/>
            <a:cxnLst/>
            <a:rect l="l" t="t" r="r" b="b"/>
            <a:pathLst>
              <a:path w="41418" h="10207" extrusionOk="0">
                <a:moveTo>
                  <a:pt x="1" y="1"/>
                </a:moveTo>
                <a:lnTo>
                  <a:pt x="1" y="10207"/>
                </a:lnTo>
                <a:lnTo>
                  <a:pt x="22383" y="10207"/>
                </a:lnTo>
                <a:cubicBezTo>
                  <a:pt x="22383" y="10207"/>
                  <a:pt x="36882" y="5658"/>
                  <a:pt x="41418" y="2703"/>
                </a:cubicBezTo>
                <a:cubicBezTo>
                  <a:pt x="30227" y="691"/>
                  <a:pt x="7006" y="124"/>
                  <a:pt x="1"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1" name="Google Shape;261;p4"/>
          <p:cNvSpPr/>
          <p:nvPr/>
        </p:nvSpPr>
        <p:spPr>
          <a:xfrm>
            <a:off x="16" y="6415553"/>
            <a:ext cx="4168037" cy="349807"/>
          </a:xfrm>
          <a:custGeom>
            <a:avLst/>
            <a:gdLst/>
            <a:ahLst/>
            <a:cxnLst/>
            <a:rect l="l" t="t" r="r" b="b"/>
            <a:pathLst>
              <a:path w="18239" h="8318" extrusionOk="0">
                <a:moveTo>
                  <a:pt x="1" y="1"/>
                </a:moveTo>
                <a:lnTo>
                  <a:pt x="1" y="8318"/>
                </a:lnTo>
                <a:lnTo>
                  <a:pt x="13690" y="5279"/>
                </a:lnTo>
                <a:lnTo>
                  <a:pt x="4469" y="2917"/>
                </a:lnTo>
                <a:cubicBezTo>
                  <a:pt x="4469" y="2917"/>
                  <a:pt x="9883" y="2823"/>
                  <a:pt x="13959" y="2823"/>
                </a:cubicBezTo>
                <a:cubicBezTo>
                  <a:pt x="15997" y="2823"/>
                  <a:pt x="17711" y="2849"/>
                  <a:pt x="18239" y="2917"/>
                </a:cubicBezTo>
                <a:cubicBezTo>
                  <a:pt x="17131" y="2243"/>
                  <a:pt x="14594" y="1582"/>
                  <a:pt x="11704" y="1015"/>
                </a:cubicBezTo>
                <a:cubicBezTo>
                  <a:pt x="6737" y="380"/>
                  <a:pt x="2175" y="111"/>
                  <a:pt x="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2" name="Google Shape;262;p4"/>
          <p:cNvSpPr/>
          <p:nvPr/>
        </p:nvSpPr>
        <p:spPr>
          <a:xfrm>
            <a:off x="16" y="6496464"/>
            <a:ext cx="8835627" cy="348336"/>
          </a:xfrm>
          <a:custGeom>
            <a:avLst/>
            <a:gdLst/>
            <a:ahLst/>
            <a:cxnLst/>
            <a:rect l="l" t="t" r="r" b="b"/>
            <a:pathLst>
              <a:path w="38664" h="8283" extrusionOk="0">
                <a:moveTo>
                  <a:pt x="12036" y="1"/>
                </a:moveTo>
                <a:cubicBezTo>
                  <a:pt x="7298" y="1"/>
                  <a:pt x="3031" y="77"/>
                  <a:pt x="1" y="157"/>
                </a:cubicBezTo>
                <a:lnTo>
                  <a:pt x="1" y="8283"/>
                </a:lnTo>
                <a:lnTo>
                  <a:pt x="1715" y="8283"/>
                </a:lnTo>
                <a:cubicBezTo>
                  <a:pt x="11678" y="6177"/>
                  <a:pt x="26974" y="3141"/>
                  <a:pt x="36963" y="2208"/>
                </a:cubicBezTo>
                <a:cubicBezTo>
                  <a:pt x="37585" y="1897"/>
                  <a:pt x="38165" y="1589"/>
                  <a:pt x="38664" y="1291"/>
                </a:cubicBezTo>
                <a:cubicBezTo>
                  <a:pt x="31493" y="270"/>
                  <a:pt x="20933" y="1"/>
                  <a:pt x="12036"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3" name="Google Shape;263;p4"/>
          <p:cNvSpPr/>
          <p:nvPr/>
        </p:nvSpPr>
        <p:spPr>
          <a:xfrm>
            <a:off x="4398846" y="6454284"/>
            <a:ext cx="7793103" cy="507595"/>
          </a:xfrm>
          <a:custGeom>
            <a:avLst/>
            <a:gdLst/>
            <a:ahLst/>
            <a:cxnLst/>
            <a:rect l="l" t="t" r="r" b="b"/>
            <a:pathLst>
              <a:path w="34102" h="12070" extrusionOk="0">
                <a:moveTo>
                  <a:pt x="34102" y="0"/>
                </a:moveTo>
                <a:cubicBezTo>
                  <a:pt x="29744" y="107"/>
                  <a:pt x="22224" y="862"/>
                  <a:pt x="15216" y="1889"/>
                </a:cubicBezTo>
                <a:cubicBezTo>
                  <a:pt x="5104" y="3373"/>
                  <a:pt x="1" y="4063"/>
                  <a:pt x="1" y="4063"/>
                </a:cubicBezTo>
                <a:lnTo>
                  <a:pt x="27152" y="12069"/>
                </a:lnTo>
                <a:lnTo>
                  <a:pt x="34102" y="12069"/>
                </a:lnTo>
                <a:lnTo>
                  <a:pt x="34102"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4" name="Google Shape;264;p4"/>
          <p:cNvSpPr/>
          <p:nvPr/>
        </p:nvSpPr>
        <p:spPr>
          <a:xfrm>
            <a:off x="6444969" y="6596634"/>
            <a:ext cx="5746977" cy="365233"/>
          </a:xfrm>
          <a:custGeom>
            <a:avLst/>
            <a:gdLst/>
            <a:ahLst/>
            <a:cxnLst/>
            <a:rect l="l" t="t" r="r" b="b"/>
            <a:pathLst>
              <a:path w="14863" h="8685" extrusionOk="0">
                <a:moveTo>
                  <a:pt x="14863" y="1"/>
                </a:moveTo>
                <a:cubicBezTo>
                  <a:pt x="11827" y="1041"/>
                  <a:pt x="6332" y="3095"/>
                  <a:pt x="1" y="6348"/>
                </a:cubicBezTo>
                <a:lnTo>
                  <a:pt x="7913" y="8684"/>
                </a:lnTo>
                <a:lnTo>
                  <a:pt x="14863" y="8684"/>
                </a:lnTo>
                <a:lnTo>
                  <a:pt x="1486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5" name="Google Shape;265;p4"/>
          <p:cNvSpPr/>
          <p:nvPr/>
        </p:nvSpPr>
        <p:spPr>
          <a:xfrm>
            <a:off x="17" y="6519510"/>
            <a:ext cx="12191948" cy="442369"/>
          </a:xfrm>
          <a:custGeom>
            <a:avLst/>
            <a:gdLst/>
            <a:ahLst/>
            <a:cxnLst/>
            <a:rect l="l" t="t" r="r" b="b"/>
            <a:pathLst>
              <a:path w="53351" h="10519" extrusionOk="0">
                <a:moveTo>
                  <a:pt x="1" y="1"/>
                </a:moveTo>
                <a:lnTo>
                  <a:pt x="1" y="10518"/>
                </a:lnTo>
                <a:lnTo>
                  <a:pt x="53351" y="10518"/>
                </a:lnTo>
                <a:lnTo>
                  <a:pt x="53351" y="6857"/>
                </a:lnTo>
                <a:cubicBezTo>
                  <a:pt x="34695" y="1135"/>
                  <a:pt x="10557" y="150"/>
                  <a:pt x="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261562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254"/>
        <p:cNvGrpSpPr/>
        <p:nvPr/>
      </p:nvGrpSpPr>
      <p:grpSpPr>
        <a:xfrm>
          <a:off x="0" y="0"/>
          <a:ext cx="0" cy="0"/>
          <a:chOff x="0" y="0"/>
          <a:chExt cx="0" cy="0"/>
        </a:xfrm>
      </p:grpSpPr>
      <p:sp>
        <p:nvSpPr>
          <p:cNvPr id="255" name="Google Shape;255;p4"/>
          <p:cNvSpPr txBox="1">
            <a:spLocks noGrp="1"/>
          </p:cNvSpPr>
          <p:nvPr>
            <p:ph type="title"/>
          </p:nvPr>
        </p:nvSpPr>
        <p:spPr>
          <a:xfrm>
            <a:off x="960000" y="558800"/>
            <a:ext cx="10272000" cy="63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56" name="Google Shape;256;p4"/>
          <p:cNvSpPr txBox="1">
            <a:spLocks noGrp="1"/>
          </p:cNvSpPr>
          <p:nvPr>
            <p:ph type="body" idx="1"/>
          </p:nvPr>
        </p:nvSpPr>
        <p:spPr>
          <a:xfrm>
            <a:off x="960000" y="1536633"/>
            <a:ext cx="10272000" cy="4601200"/>
          </a:xfrm>
          <a:prstGeom prst="rect">
            <a:avLst/>
          </a:prstGeom>
        </p:spPr>
        <p:txBody>
          <a:bodyPr spcFirstLastPara="1" wrap="square" lIns="91425" tIns="91425" rIns="91425" bIns="91425" anchor="t" anchorCtr="0">
            <a:noAutofit/>
          </a:bodyPr>
          <a:lstStyle>
            <a:lvl1pPr marL="609585" lvl="0" indent="-440256" rtl="0">
              <a:lnSpc>
                <a:spcPct val="100000"/>
              </a:lnSpc>
              <a:spcBef>
                <a:spcPts val="0"/>
              </a:spcBef>
              <a:spcAft>
                <a:spcPts val="0"/>
              </a:spcAft>
              <a:buClr>
                <a:srgbClr val="434343"/>
              </a:buClr>
              <a:buSzPts val="1600"/>
              <a:buFont typeface="Livvic"/>
              <a:buAutoNum type="arabicPeriod"/>
              <a:defRPr sz="1467">
                <a:latin typeface="Open Sans"/>
                <a:ea typeface="Open Sans"/>
                <a:cs typeface="Open Sans"/>
                <a:sym typeface="Open Sans"/>
              </a:defRPr>
            </a:lvl1pPr>
            <a:lvl2pPr marL="1219170" lvl="1" indent="-440256" rtl="0">
              <a:lnSpc>
                <a:spcPct val="100000"/>
              </a:lnSpc>
              <a:spcBef>
                <a:spcPts val="0"/>
              </a:spcBef>
              <a:spcAft>
                <a:spcPts val="0"/>
              </a:spcAft>
              <a:buClr>
                <a:srgbClr val="434343"/>
              </a:buClr>
              <a:buSzPts val="1600"/>
              <a:buFont typeface="Roboto Condensed Light"/>
              <a:buAutoNum type="alphaLcPeriod"/>
              <a:defRPr/>
            </a:lvl2pPr>
            <a:lvl3pPr marL="1828754" lvl="2" indent="-440256" rtl="0">
              <a:lnSpc>
                <a:spcPct val="100000"/>
              </a:lnSpc>
              <a:spcBef>
                <a:spcPts val="0"/>
              </a:spcBef>
              <a:spcAft>
                <a:spcPts val="0"/>
              </a:spcAft>
              <a:buClr>
                <a:srgbClr val="434343"/>
              </a:buClr>
              <a:buSzPts val="1600"/>
              <a:buFont typeface="Roboto Condensed Light"/>
              <a:buAutoNum type="romanLcPeriod"/>
              <a:defRPr/>
            </a:lvl3pPr>
            <a:lvl4pPr marL="2438339" lvl="3" indent="-440256" rtl="0">
              <a:lnSpc>
                <a:spcPct val="100000"/>
              </a:lnSpc>
              <a:spcBef>
                <a:spcPts val="0"/>
              </a:spcBef>
              <a:spcAft>
                <a:spcPts val="0"/>
              </a:spcAft>
              <a:buClr>
                <a:srgbClr val="434343"/>
              </a:buClr>
              <a:buSzPts val="1600"/>
              <a:buFont typeface="Roboto Condensed Light"/>
              <a:buAutoNum type="arabicPeriod"/>
              <a:defRPr/>
            </a:lvl4pPr>
            <a:lvl5pPr marL="3047924" lvl="4" indent="-440256" rtl="0">
              <a:lnSpc>
                <a:spcPct val="100000"/>
              </a:lnSpc>
              <a:spcBef>
                <a:spcPts val="0"/>
              </a:spcBef>
              <a:spcAft>
                <a:spcPts val="0"/>
              </a:spcAft>
              <a:buClr>
                <a:srgbClr val="434343"/>
              </a:buClr>
              <a:buSzPts val="1600"/>
              <a:buFont typeface="Roboto Condensed Light"/>
              <a:buAutoNum type="alphaLcPeriod"/>
              <a:defRPr/>
            </a:lvl5pPr>
            <a:lvl6pPr marL="3657509" lvl="5" indent="-440256" rtl="0">
              <a:lnSpc>
                <a:spcPct val="100000"/>
              </a:lnSpc>
              <a:spcBef>
                <a:spcPts val="0"/>
              </a:spcBef>
              <a:spcAft>
                <a:spcPts val="0"/>
              </a:spcAft>
              <a:buClr>
                <a:srgbClr val="434343"/>
              </a:buClr>
              <a:buSzPts val="1600"/>
              <a:buFont typeface="Roboto Condensed Light"/>
              <a:buAutoNum type="romanLcPeriod"/>
              <a:defRPr/>
            </a:lvl6pPr>
            <a:lvl7pPr marL="4267093" lvl="6" indent="-440256" rtl="0">
              <a:lnSpc>
                <a:spcPct val="100000"/>
              </a:lnSpc>
              <a:spcBef>
                <a:spcPts val="0"/>
              </a:spcBef>
              <a:spcAft>
                <a:spcPts val="0"/>
              </a:spcAft>
              <a:buClr>
                <a:srgbClr val="434343"/>
              </a:buClr>
              <a:buSzPts val="1600"/>
              <a:buFont typeface="Roboto Condensed Light"/>
              <a:buAutoNum type="arabicPeriod"/>
              <a:defRPr/>
            </a:lvl7pPr>
            <a:lvl8pPr marL="4876678" lvl="7" indent="-440256" rtl="0">
              <a:lnSpc>
                <a:spcPct val="100000"/>
              </a:lnSpc>
              <a:spcBef>
                <a:spcPts val="0"/>
              </a:spcBef>
              <a:spcAft>
                <a:spcPts val="0"/>
              </a:spcAft>
              <a:buClr>
                <a:srgbClr val="434343"/>
              </a:buClr>
              <a:buSzPts val="1600"/>
              <a:buFont typeface="Roboto Condensed Light"/>
              <a:buAutoNum type="alphaLcPeriod"/>
              <a:defRPr/>
            </a:lvl8pPr>
            <a:lvl9pPr marL="5486263" lvl="8" indent="-440256" rtl="0">
              <a:lnSpc>
                <a:spcPct val="100000"/>
              </a:lnSpc>
              <a:spcBef>
                <a:spcPts val="0"/>
              </a:spcBef>
              <a:spcAft>
                <a:spcPts val="0"/>
              </a:spcAft>
              <a:buClr>
                <a:srgbClr val="434343"/>
              </a:buClr>
              <a:buSzPts val="1600"/>
              <a:buFont typeface="Roboto Condensed Light"/>
              <a:buAutoNum type="romanLcPeriod"/>
              <a:defRPr/>
            </a:lvl9pPr>
          </a:lstStyle>
          <a:p>
            <a:endParaRPr dirty="0"/>
          </a:p>
        </p:txBody>
      </p:sp>
      <p:sp>
        <p:nvSpPr>
          <p:cNvPr id="257" name="Google Shape;257;p4"/>
          <p:cNvSpPr/>
          <p:nvPr/>
        </p:nvSpPr>
        <p:spPr>
          <a:xfrm>
            <a:off x="4812697" y="6068285"/>
            <a:ext cx="7379247" cy="718689"/>
          </a:xfrm>
          <a:custGeom>
            <a:avLst/>
            <a:gdLst/>
            <a:ahLst/>
            <a:cxnLst/>
            <a:rect l="l" t="t" r="r" b="b"/>
            <a:pathLst>
              <a:path w="32291" h="10923" extrusionOk="0">
                <a:moveTo>
                  <a:pt x="32291" y="1"/>
                </a:moveTo>
                <a:cubicBezTo>
                  <a:pt x="31915" y="189"/>
                  <a:pt x="31293" y="432"/>
                  <a:pt x="30509" y="542"/>
                </a:cubicBezTo>
                <a:cubicBezTo>
                  <a:pt x="29229" y="704"/>
                  <a:pt x="28795" y="1109"/>
                  <a:pt x="27797" y="1352"/>
                </a:cubicBezTo>
                <a:cubicBezTo>
                  <a:pt x="27649" y="1387"/>
                  <a:pt x="27508" y="1402"/>
                  <a:pt x="27371" y="1402"/>
                </a:cubicBezTo>
                <a:cubicBezTo>
                  <a:pt x="26657" y="1402"/>
                  <a:pt x="26030" y="1004"/>
                  <a:pt x="25053" y="1004"/>
                </a:cubicBezTo>
                <a:cubicBezTo>
                  <a:pt x="24922" y="1004"/>
                  <a:pt x="24783" y="1012"/>
                  <a:pt x="24638" y="1028"/>
                </a:cubicBezTo>
                <a:cubicBezTo>
                  <a:pt x="23206" y="1190"/>
                  <a:pt x="23491" y="1676"/>
                  <a:pt x="21492" y="1757"/>
                </a:cubicBezTo>
                <a:cubicBezTo>
                  <a:pt x="19480" y="1838"/>
                  <a:pt x="20345" y="2405"/>
                  <a:pt x="18197" y="2742"/>
                </a:cubicBezTo>
                <a:cubicBezTo>
                  <a:pt x="16039" y="3066"/>
                  <a:pt x="17186" y="3309"/>
                  <a:pt x="15903" y="3552"/>
                </a:cubicBezTo>
                <a:cubicBezTo>
                  <a:pt x="14607" y="3795"/>
                  <a:pt x="14607" y="4038"/>
                  <a:pt x="14040" y="4362"/>
                </a:cubicBezTo>
                <a:cubicBezTo>
                  <a:pt x="13909" y="4435"/>
                  <a:pt x="13771" y="4463"/>
                  <a:pt x="13611" y="4463"/>
                </a:cubicBezTo>
                <a:cubicBezTo>
                  <a:pt x="13111" y="4463"/>
                  <a:pt x="12398" y="4192"/>
                  <a:pt x="11017" y="4192"/>
                </a:cubicBezTo>
                <a:cubicBezTo>
                  <a:pt x="10884" y="4192"/>
                  <a:pt x="10745" y="4194"/>
                  <a:pt x="10599" y="4200"/>
                </a:cubicBezTo>
                <a:cubicBezTo>
                  <a:pt x="8451" y="4281"/>
                  <a:pt x="8020" y="5023"/>
                  <a:pt x="8020" y="5023"/>
                </a:cubicBezTo>
                <a:lnTo>
                  <a:pt x="7019" y="4767"/>
                </a:lnTo>
                <a:cubicBezTo>
                  <a:pt x="6852" y="4751"/>
                  <a:pt x="6696" y="4744"/>
                  <a:pt x="6550" y="4744"/>
                </a:cubicBezTo>
                <a:cubicBezTo>
                  <a:pt x="5178" y="4744"/>
                  <a:pt x="4628" y="5378"/>
                  <a:pt x="3727" y="5671"/>
                </a:cubicBezTo>
                <a:cubicBezTo>
                  <a:pt x="2713" y="5995"/>
                  <a:pt x="1" y="5995"/>
                  <a:pt x="1" y="5995"/>
                </a:cubicBezTo>
                <a:cubicBezTo>
                  <a:pt x="1" y="5995"/>
                  <a:pt x="1851" y="9073"/>
                  <a:pt x="3092" y="10923"/>
                </a:cubicBezTo>
                <a:lnTo>
                  <a:pt x="32291" y="10923"/>
                </a:lnTo>
                <a:lnTo>
                  <a:pt x="32291" y="1"/>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8" name="Google Shape;258;p4"/>
          <p:cNvSpPr/>
          <p:nvPr/>
        </p:nvSpPr>
        <p:spPr>
          <a:xfrm>
            <a:off x="17" y="6188361"/>
            <a:ext cx="4195460" cy="717571"/>
          </a:xfrm>
          <a:custGeom>
            <a:avLst/>
            <a:gdLst/>
            <a:ahLst/>
            <a:cxnLst/>
            <a:rect l="l" t="t" r="r" b="b"/>
            <a:pathLst>
              <a:path w="18359" h="10906" extrusionOk="0">
                <a:moveTo>
                  <a:pt x="1" y="0"/>
                </a:moveTo>
                <a:lnTo>
                  <a:pt x="1" y="10906"/>
                </a:lnTo>
                <a:lnTo>
                  <a:pt x="16606" y="10906"/>
                </a:lnTo>
                <a:cubicBezTo>
                  <a:pt x="17306" y="9072"/>
                  <a:pt x="18359" y="5994"/>
                  <a:pt x="18359" y="5994"/>
                </a:cubicBezTo>
                <a:cubicBezTo>
                  <a:pt x="18359" y="5994"/>
                  <a:pt x="16820" y="5994"/>
                  <a:pt x="16240" y="5670"/>
                </a:cubicBezTo>
                <a:cubicBezTo>
                  <a:pt x="15727" y="5377"/>
                  <a:pt x="15413" y="4740"/>
                  <a:pt x="14640" y="4740"/>
                </a:cubicBezTo>
                <a:cubicBezTo>
                  <a:pt x="14557" y="4740"/>
                  <a:pt x="14470" y="4747"/>
                  <a:pt x="14377" y="4763"/>
                </a:cubicBezTo>
                <a:lnTo>
                  <a:pt x="13797" y="5006"/>
                </a:lnTo>
                <a:cubicBezTo>
                  <a:pt x="13797" y="5006"/>
                  <a:pt x="13554" y="4277"/>
                  <a:pt x="12339" y="4196"/>
                </a:cubicBezTo>
                <a:cubicBezTo>
                  <a:pt x="12272" y="4192"/>
                  <a:pt x="12208" y="4191"/>
                  <a:pt x="12146" y="4191"/>
                </a:cubicBezTo>
                <a:cubicBezTo>
                  <a:pt x="11730" y="4191"/>
                  <a:pt x="11411" y="4261"/>
                  <a:pt x="11166" y="4332"/>
                </a:cubicBezTo>
                <a:cubicBezTo>
                  <a:pt x="10937" y="4396"/>
                  <a:pt x="10767" y="4462"/>
                  <a:pt x="10627" y="4462"/>
                </a:cubicBezTo>
                <a:cubicBezTo>
                  <a:pt x="10535" y="4462"/>
                  <a:pt x="10456" y="4434"/>
                  <a:pt x="10382" y="4358"/>
                </a:cubicBezTo>
                <a:cubicBezTo>
                  <a:pt x="10058" y="4034"/>
                  <a:pt x="10058" y="3791"/>
                  <a:pt x="9316" y="3548"/>
                </a:cubicBezTo>
                <a:cubicBezTo>
                  <a:pt x="8587" y="3305"/>
                  <a:pt x="9235" y="3062"/>
                  <a:pt x="8020" y="2725"/>
                </a:cubicBezTo>
                <a:cubicBezTo>
                  <a:pt x="6792" y="2401"/>
                  <a:pt x="7278" y="1834"/>
                  <a:pt x="6144" y="1753"/>
                </a:cubicBezTo>
                <a:cubicBezTo>
                  <a:pt x="4994" y="1672"/>
                  <a:pt x="5156" y="1186"/>
                  <a:pt x="4346" y="1024"/>
                </a:cubicBezTo>
                <a:cubicBezTo>
                  <a:pt x="4259" y="1006"/>
                  <a:pt x="4178" y="998"/>
                  <a:pt x="4100" y="998"/>
                </a:cubicBezTo>
                <a:cubicBezTo>
                  <a:pt x="3826" y="998"/>
                  <a:pt x="3599" y="1095"/>
                  <a:pt x="3390" y="1199"/>
                </a:cubicBezTo>
                <a:cubicBezTo>
                  <a:pt x="3183" y="1297"/>
                  <a:pt x="2992" y="1396"/>
                  <a:pt x="2789" y="1396"/>
                </a:cubicBezTo>
                <a:cubicBezTo>
                  <a:pt x="2712" y="1396"/>
                  <a:pt x="2633" y="1382"/>
                  <a:pt x="2551" y="1348"/>
                </a:cubicBezTo>
                <a:cubicBezTo>
                  <a:pt x="1984" y="1105"/>
                  <a:pt x="1741" y="687"/>
                  <a:pt x="999" y="525"/>
                </a:cubicBezTo>
                <a:cubicBezTo>
                  <a:pt x="568" y="431"/>
                  <a:pt x="202" y="188"/>
                  <a:pt x="1"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9" name="Google Shape;259;p4"/>
          <p:cNvSpPr/>
          <p:nvPr/>
        </p:nvSpPr>
        <p:spPr>
          <a:xfrm>
            <a:off x="17" y="6420221"/>
            <a:ext cx="12191948" cy="450191"/>
          </a:xfrm>
          <a:custGeom>
            <a:avLst/>
            <a:gdLst/>
            <a:ahLst/>
            <a:cxnLst/>
            <a:rect l="l" t="t" r="r" b="b"/>
            <a:pathLst>
              <a:path w="53351" h="10705" extrusionOk="0">
                <a:moveTo>
                  <a:pt x="1" y="0"/>
                </a:moveTo>
                <a:lnTo>
                  <a:pt x="1" y="10705"/>
                </a:lnTo>
                <a:lnTo>
                  <a:pt x="53351" y="6075"/>
                </a:lnTo>
                <a:lnTo>
                  <a:pt x="53351" y="431"/>
                </a:lnTo>
                <a:cubicBezTo>
                  <a:pt x="50211" y="280"/>
                  <a:pt x="46158" y="14"/>
                  <a:pt x="42519" y="14"/>
                </a:cubicBezTo>
                <a:cubicBezTo>
                  <a:pt x="40918" y="14"/>
                  <a:pt x="39398" y="65"/>
                  <a:pt x="38071" y="201"/>
                </a:cubicBezTo>
                <a:cubicBezTo>
                  <a:pt x="36591" y="351"/>
                  <a:pt x="33181" y="406"/>
                  <a:pt x="28961" y="406"/>
                </a:cubicBezTo>
                <a:cubicBezTo>
                  <a:pt x="18777" y="406"/>
                  <a:pt x="3875" y="85"/>
                  <a:pt x="1"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0" name="Google Shape;260;p4"/>
          <p:cNvSpPr/>
          <p:nvPr/>
        </p:nvSpPr>
        <p:spPr>
          <a:xfrm>
            <a:off x="17" y="6415552"/>
            <a:ext cx="9464980" cy="429248"/>
          </a:xfrm>
          <a:custGeom>
            <a:avLst/>
            <a:gdLst/>
            <a:ahLst/>
            <a:cxnLst/>
            <a:rect l="l" t="t" r="r" b="b"/>
            <a:pathLst>
              <a:path w="41418" h="10207" extrusionOk="0">
                <a:moveTo>
                  <a:pt x="1" y="1"/>
                </a:moveTo>
                <a:lnTo>
                  <a:pt x="1" y="10207"/>
                </a:lnTo>
                <a:lnTo>
                  <a:pt x="22383" y="10207"/>
                </a:lnTo>
                <a:cubicBezTo>
                  <a:pt x="22383" y="10207"/>
                  <a:pt x="36882" y="5658"/>
                  <a:pt x="41418" y="2703"/>
                </a:cubicBezTo>
                <a:cubicBezTo>
                  <a:pt x="30227" y="691"/>
                  <a:pt x="7006" y="124"/>
                  <a:pt x="1"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1" name="Google Shape;261;p4"/>
          <p:cNvSpPr/>
          <p:nvPr/>
        </p:nvSpPr>
        <p:spPr>
          <a:xfrm>
            <a:off x="16" y="6415553"/>
            <a:ext cx="4168037" cy="349807"/>
          </a:xfrm>
          <a:custGeom>
            <a:avLst/>
            <a:gdLst/>
            <a:ahLst/>
            <a:cxnLst/>
            <a:rect l="l" t="t" r="r" b="b"/>
            <a:pathLst>
              <a:path w="18239" h="8318" extrusionOk="0">
                <a:moveTo>
                  <a:pt x="1" y="1"/>
                </a:moveTo>
                <a:lnTo>
                  <a:pt x="1" y="8318"/>
                </a:lnTo>
                <a:lnTo>
                  <a:pt x="13690" y="5279"/>
                </a:lnTo>
                <a:lnTo>
                  <a:pt x="4469" y="2917"/>
                </a:lnTo>
                <a:cubicBezTo>
                  <a:pt x="4469" y="2917"/>
                  <a:pt x="9883" y="2823"/>
                  <a:pt x="13959" y="2823"/>
                </a:cubicBezTo>
                <a:cubicBezTo>
                  <a:pt x="15997" y="2823"/>
                  <a:pt x="17711" y="2849"/>
                  <a:pt x="18239" y="2917"/>
                </a:cubicBezTo>
                <a:cubicBezTo>
                  <a:pt x="17131" y="2243"/>
                  <a:pt x="14594" y="1582"/>
                  <a:pt x="11704" y="1015"/>
                </a:cubicBezTo>
                <a:cubicBezTo>
                  <a:pt x="6737" y="380"/>
                  <a:pt x="2175" y="111"/>
                  <a:pt x="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2" name="Google Shape;262;p4"/>
          <p:cNvSpPr/>
          <p:nvPr/>
        </p:nvSpPr>
        <p:spPr>
          <a:xfrm>
            <a:off x="16" y="6496464"/>
            <a:ext cx="8835627" cy="348336"/>
          </a:xfrm>
          <a:custGeom>
            <a:avLst/>
            <a:gdLst/>
            <a:ahLst/>
            <a:cxnLst/>
            <a:rect l="l" t="t" r="r" b="b"/>
            <a:pathLst>
              <a:path w="38664" h="8283" extrusionOk="0">
                <a:moveTo>
                  <a:pt x="12036" y="1"/>
                </a:moveTo>
                <a:cubicBezTo>
                  <a:pt x="7298" y="1"/>
                  <a:pt x="3031" y="77"/>
                  <a:pt x="1" y="157"/>
                </a:cubicBezTo>
                <a:lnTo>
                  <a:pt x="1" y="8283"/>
                </a:lnTo>
                <a:lnTo>
                  <a:pt x="1715" y="8283"/>
                </a:lnTo>
                <a:cubicBezTo>
                  <a:pt x="11678" y="6177"/>
                  <a:pt x="26974" y="3141"/>
                  <a:pt x="36963" y="2208"/>
                </a:cubicBezTo>
                <a:cubicBezTo>
                  <a:pt x="37585" y="1897"/>
                  <a:pt x="38165" y="1589"/>
                  <a:pt x="38664" y="1291"/>
                </a:cubicBezTo>
                <a:cubicBezTo>
                  <a:pt x="31493" y="270"/>
                  <a:pt x="20933" y="1"/>
                  <a:pt x="12036"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3" name="Google Shape;263;p4"/>
          <p:cNvSpPr/>
          <p:nvPr/>
        </p:nvSpPr>
        <p:spPr>
          <a:xfrm>
            <a:off x="4398846" y="6454284"/>
            <a:ext cx="7793103" cy="507595"/>
          </a:xfrm>
          <a:custGeom>
            <a:avLst/>
            <a:gdLst/>
            <a:ahLst/>
            <a:cxnLst/>
            <a:rect l="l" t="t" r="r" b="b"/>
            <a:pathLst>
              <a:path w="34102" h="12070" extrusionOk="0">
                <a:moveTo>
                  <a:pt x="34102" y="0"/>
                </a:moveTo>
                <a:cubicBezTo>
                  <a:pt x="29744" y="107"/>
                  <a:pt x="22224" y="862"/>
                  <a:pt x="15216" y="1889"/>
                </a:cubicBezTo>
                <a:cubicBezTo>
                  <a:pt x="5104" y="3373"/>
                  <a:pt x="1" y="4063"/>
                  <a:pt x="1" y="4063"/>
                </a:cubicBezTo>
                <a:lnTo>
                  <a:pt x="27152" y="12069"/>
                </a:lnTo>
                <a:lnTo>
                  <a:pt x="34102" y="12069"/>
                </a:lnTo>
                <a:lnTo>
                  <a:pt x="34102"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4" name="Google Shape;264;p4"/>
          <p:cNvSpPr/>
          <p:nvPr/>
        </p:nvSpPr>
        <p:spPr>
          <a:xfrm>
            <a:off x="6444969" y="6596634"/>
            <a:ext cx="5746977" cy="365233"/>
          </a:xfrm>
          <a:custGeom>
            <a:avLst/>
            <a:gdLst/>
            <a:ahLst/>
            <a:cxnLst/>
            <a:rect l="l" t="t" r="r" b="b"/>
            <a:pathLst>
              <a:path w="14863" h="8685" extrusionOk="0">
                <a:moveTo>
                  <a:pt x="14863" y="1"/>
                </a:moveTo>
                <a:cubicBezTo>
                  <a:pt x="11827" y="1041"/>
                  <a:pt x="6332" y="3095"/>
                  <a:pt x="1" y="6348"/>
                </a:cubicBezTo>
                <a:lnTo>
                  <a:pt x="7913" y="8684"/>
                </a:lnTo>
                <a:lnTo>
                  <a:pt x="14863" y="8684"/>
                </a:lnTo>
                <a:lnTo>
                  <a:pt x="1486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5" name="Google Shape;265;p4"/>
          <p:cNvSpPr/>
          <p:nvPr/>
        </p:nvSpPr>
        <p:spPr>
          <a:xfrm>
            <a:off x="17" y="6519510"/>
            <a:ext cx="12191948" cy="442369"/>
          </a:xfrm>
          <a:custGeom>
            <a:avLst/>
            <a:gdLst/>
            <a:ahLst/>
            <a:cxnLst/>
            <a:rect l="l" t="t" r="r" b="b"/>
            <a:pathLst>
              <a:path w="53351" h="10519" extrusionOk="0">
                <a:moveTo>
                  <a:pt x="1" y="1"/>
                </a:moveTo>
                <a:lnTo>
                  <a:pt x="1" y="10518"/>
                </a:lnTo>
                <a:lnTo>
                  <a:pt x="53351" y="10518"/>
                </a:lnTo>
                <a:lnTo>
                  <a:pt x="53351" y="6857"/>
                </a:lnTo>
                <a:cubicBezTo>
                  <a:pt x="34695" y="1135"/>
                  <a:pt x="10557" y="150"/>
                  <a:pt x="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0722136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66"/>
        <p:cNvGrpSpPr/>
        <p:nvPr/>
      </p:nvGrpSpPr>
      <p:grpSpPr>
        <a:xfrm>
          <a:off x="0" y="0"/>
          <a:ext cx="0" cy="0"/>
          <a:chOff x="0" y="0"/>
          <a:chExt cx="0" cy="0"/>
        </a:xfrm>
      </p:grpSpPr>
      <p:sp>
        <p:nvSpPr>
          <p:cNvPr id="267" name="Google Shape;267;p5"/>
          <p:cNvSpPr/>
          <p:nvPr/>
        </p:nvSpPr>
        <p:spPr>
          <a:xfrm>
            <a:off x="-1574334" y="719334"/>
            <a:ext cx="4479511" cy="1661797"/>
          </a:xfrm>
          <a:custGeom>
            <a:avLst/>
            <a:gdLst/>
            <a:ahLst/>
            <a:cxnLst/>
            <a:rect l="l" t="t" r="r" b="b"/>
            <a:pathLst>
              <a:path w="14823" h="5499" extrusionOk="0">
                <a:moveTo>
                  <a:pt x="4461" y="1"/>
                </a:moveTo>
                <a:cubicBezTo>
                  <a:pt x="4182" y="1"/>
                  <a:pt x="3903" y="52"/>
                  <a:pt x="3645" y="152"/>
                </a:cubicBezTo>
                <a:cubicBezTo>
                  <a:pt x="3253" y="301"/>
                  <a:pt x="2874" y="612"/>
                  <a:pt x="2835" y="1030"/>
                </a:cubicBezTo>
                <a:cubicBezTo>
                  <a:pt x="2602" y="909"/>
                  <a:pt x="2348" y="802"/>
                  <a:pt x="2087" y="802"/>
                </a:cubicBezTo>
                <a:cubicBezTo>
                  <a:pt x="1999" y="802"/>
                  <a:pt x="1910" y="814"/>
                  <a:pt x="1821" y="842"/>
                </a:cubicBezTo>
                <a:cubicBezTo>
                  <a:pt x="1458" y="949"/>
                  <a:pt x="1134" y="1328"/>
                  <a:pt x="1202" y="1704"/>
                </a:cubicBezTo>
                <a:cubicBezTo>
                  <a:pt x="1072" y="1585"/>
                  <a:pt x="895" y="1525"/>
                  <a:pt x="716" y="1525"/>
                </a:cubicBezTo>
                <a:cubicBezTo>
                  <a:pt x="614" y="1525"/>
                  <a:pt x="511" y="1545"/>
                  <a:pt x="418" y="1584"/>
                </a:cubicBezTo>
                <a:cubicBezTo>
                  <a:pt x="201" y="1678"/>
                  <a:pt x="39" y="1895"/>
                  <a:pt x="0" y="2109"/>
                </a:cubicBezTo>
                <a:lnTo>
                  <a:pt x="0" y="5255"/>
                </a:lnTo>
                <a:cubicBezTo>
                  <a:pt x="162" y="5365"/>
                  <a:pt x="350" y="5417"/>
                  <a:pt x="541" y="5417"/>
                </a:cubicBezTo>
                <a:cubicBezTo>
                  <a:pt x="946" y="5417"/>
                  <a:pt x="1322" y="5135"/>
                  <a:pt x="1445" y="4756"/>
                </a:cubicBezTo>
                <a:cubicBezTo>
                  <a:pt x="1615" y="4991"/>
                  <a:pt x="1908" y="5114"/>
                  <a:pt x="2201" y="5114"/>
                </a:cubicBezTo>
                <a:cubicBezTo>
                  <a:pt x="2446" y="5114"/>
                  <a:pt x="2690" y="5028"/>
                  <a:pt x="2861" y="4850"/>
                </a:cubicBezTo>
                <a:cubicBezTo>
                  <a:pt x="2974" y="4936"/>
                  <a:pt x="3114" y="4977"/>
                  <a:pt x="3255" y="4977"/>
                </a:cubicBezTo>
                <a:cubicBezTo>
                  <a:pt x="3470" y="4977"/>
                  <a:pt x="3689" y="4881"/>
                  <a:pt x="3820" y="4701"/>
                </a:cubicBezTo>
                <a:cubicBezTo>
                  <a:pt x="4008" y="5041"/>
                  <a:pt x="4400" y="5268"/>
                  <a:pt x="4792" y="5284"/>
                </a:cubicBezTo>
                <a:cubicBezTo>
                  <a:pt x="4803" y="5284"/>
                  <a:pt x="4814" y="5285"/>
                  <a:pt x="4825" y="5285"/>
                </a:cubicBezTo>
                <a:cubicBezTo>
                  <a:pt x="5207" y="5285"/>
                  <a:pt x="5595" y="5071"/>
                  <a:pt x="5806" y="4756"/>
                </a:cubicBezTo>
                <a:cubicBezTo>
                  <a:pt x="6093" y="5129"/>
                  <a:pt x="6566" y="5319"/>
                  <a:pt x="7036" y="5319"/>
                </a:cubicBezTo>
                <a:cubicBezTo>
                  <a:pt x="7468" y="5319"/>
                  <a:pt x="7897" y="5159"/>
                  <a:pt x="8181" y="4837"/>
                </a:cubicBezTo>
                <a:cubicBezTo>
                  <a:pt x="8256" y="5037"/>
                  <a:pt x="8457" y="5190"/>
                  <a:pt x="8668" y="5190"/>
                </a:cubicBezTo>
                <a:cubicBezTo>
                  <a:pt x="8686" y="5190"/>
                  <a:pt x="8704" y="5189"/>
                  <a:pt x="8722" y="5187"/>
                </a:cubicBezTo>
                <a:cubicBezTo>
                  <a:pt x="8949" y="5161"/>
                  <a:pt x="9153" y="4960"/>
                  <a:pt x="9179" y="4730"/>
                </a:cubicBezTo>
                <a:cubicBezTo>
                  <a:pt x="9311" y="4887"/>
                  <a:pt x="9512" y="4965"/>
                  <a:pt x="9711" y="4965"/>
                </a:cubicBezTo>
                <a:cubicBezTo>
                  <a:pt x="9924" y="4965"/>
                  <a:pt x="10136" y="4876"/>
                  <a:pt x="10261" y="4701"/>
                </a:cubicBezTo>
                <a:cubicBezTo>
                  <a:pt x="10411" y="5147"/>
                  <a:pt x="10883" y="5416"/>
                  <a:pt x="11343" y="5416"/>
                </a:cubicBezTo>
                <a:cubicBezTo>
                  <a:pt x="11582" y="5416"/>
                  <a:pt x="11816" y="5344"/>
                  <a:pt x="12001" y="5187"/>
                </a:cubicBezTo>
                <a:cubicBezTo>
                  <a:pt x="12074" y="5388"/>
                  <a:pt x="12283" y="5499"/>
                  <a:pt x="12490" y="5499"/>
                </a:cubicBezTo>
                <a:cubicBezTo>
                  <a:pt x="12632" y="5499"/>
                  <a:pt x="12772" y="5447"/>
                  <a:pt x="12866" y="5336"/>
                </a:cubicBezTo>
                <a:cubicBezTo>
                  <a:pt x="12937" y="5426"/>
                  <a:pt x="13052" y="5470"/>
                  <a:pt x="13169" y="5470"/>
                </a:cubicBezTo>
                <a:cubicBezTo>
                  <a:pt x="13298" y="5470"/>
                  <a:pt x="13429" y="5416"/>
                  <a:pt x="13501" y="5310"/>
                </a:cubicBezTo>
                <a:cubicBezTo>
                  <a:pt x="13684" y="5355"/>
                  <a:pt x="13874" y="5379"/>
                  <a:pt x="14065" y="5379"/>
                </a:cubicBezTo>
                <a:cubicBezTo>
                  <a:pt x="14323" y="5379"/>
                  <a:pt x="14582" y="5335"/>
                  <a:pt x="14823" y="5242"/>
                </a:cubicBezTo>
                <a:cubicBezTo>
                  <a:pt x="14682" y="5186"/>
                  <a:pt x="14529" y="5156"/>
                  <a:pt x="14377" y="5156"/>
                </a:cubicBezTo>
                <a:cubicBezTo>
                  <a:pt x="14309" y="5156"/>
                  <a:pt x="14242" y="5162"/>
                  <a:pt x="14175" y="5174"/>
                </a:cubicBezTo>
                <a:cubicBezTo>
                  <a:pt x="14091" y="4958"/>
                  <a:pt x="13855" y="4835"/>
                  <a:pt x="13625" y="4835"/>
                </a:cubicBezTo>
                <a:cubicBezTo>
                  <a:pt x="13482" y="4835"/>
                  <a:pt x="13341" y="4883"/>
                  <a:pt x="13242" y="4986"/>
                </a:cubicBezTo>
                <a:cubicBezTo>
                  <a:pt x="13265" y="4789"/>
                  <a:pt x="13075" y="4618"/>
                  <a:pt x="12895" y="4618"/>
                </a:cubicBezTo>
                <a:cubicBezTo>
                  <a:pt x="12852" y="4618"/>
                  <a:pt x="12811" y="4628"/>
                  <a:pt x="12772" y="4649"/>
                </a:cubicBezTo>
                <a:cubicBezTo>
                  <a:pt x="12837" y="4432"/>
                  <a:pt x="12636" y="4202"/>
                  <a:pt x="12419" y="4150"/>
                </a:cubicBezTo>
                <a:cubicBezTo>
                  <a:pt x="12353" y="4134"/>
                  <a:pt x="12287" y="4127"/>
                  <a:pt x="12221" y="4127"/>
                </a:cubicBezTo>
                <a:cubicBezTo>
                  <a:pt x="12059" y="4127"/>
                  <a:pt x="11900" y="4169"/>
                  <a:pt x="11745" y="4215"/>
                </a:cubicBezTo>
                <a:cubicBezTo>
                  <a:pt x="11865" y="4121"/>
                  <a:pt x="11894" y="3920"/>
                  <a:pt x="11784" y="3797"/>
                </a:cubicBezTo>
                <a:cubicBezTo>
                  <a:pt x="11734" y="3733"/>
                  <a:pt x="11654" y="3703"/>
                  <a:pt x="11572" y="3703"/>
                </a:cubicBezTo>
                <a:cubicBezTo>
                  <a:pt x="11499" y="3703"/>
                  <a:pt x="11424" y="3727"/>
                  <a:pt x="11366" y="3771"/>
                </a:cubicBezTo>
                <a:cubicBezTo>
                  <a:pt x="11353" y="3379"/>
                  <a:pt x="11204" y="2974"/>
                  <a:pt x="10867" y="2757"/>
                </a:cubicBezTo>
                <a:cubicBezTo>
                  <a:pt x="10762" y="2691"/>
                  <a:pt x="10633" y="2660"/>
                  <a:pt x="10504" y="2660"/>
                </a:cubicBezTo>
                <a:cubicBezTo>
                  <a:pt x="10237" y="2660"/>
                  <a:pt x="9967" y="2795"/>
                  <a:pt x="9895" y="3042"/>
                </a:cubicBezTo>
                <a:cubicBezTo>
                  <a:pt x="9895" y="2935"/>
                  <a:pt x="9776" y="2850"/>
                  <a:pt x="9670" y="2850"/>
                </a:cubicBezTo>
                <a:cubicBezTo>
                  <a:pt x="9628" y="2850"/>
                  <a:pt x="9588" y="2863"/>
                  <a:pt x="9558" y="2893"/>
                </a:cubicBezTo>
                <a:cubicBezTo>
                  <a:pt x="9626" y="2731"/>
                  <a:pt x="9626" y="2514"/>
                  <a:pt x="9503" y="2381"/>
                </a:cubicBezTo>
                <a:cubicBezTo>
                  <a:pt x="9444" y="2314"/>
                  <a:pt x="9353" y="2280"/>
                  <a:pt x="9264" y="2280"/>
                </a:cubicBezTo>
                <a:cubicBezTo>
                  <a:pt x="9171" y="2280"/>
                  <a:pt x="9080" y="2318"/>
                  <a:pt x="9030" y="2394"/>
                </a:cubicBezTo>
                <a:cubicBezTo>
                  <a:pt x="9017" y="2015"/>
                  <a:pt x="8693" y="1678"/>
                  <a:pt x="8317" y="1652"/>
                </a:cubicBezTo>
                <a:cubicBezTo>
                  <a:pt x="8301" y="1651"/>
                  <a:pt x="8284" y="1650"/>
                  <a:pt x="8267" y="1650"/>
                </a:cubicBezTo>
                <a:cubicBezTo>
                  <a:pt x="7906" y="1650"/>
                  <a:pt x="7557" y="1950"/>
                  <a:pt x="7507" y="2300"/>
                </a:cubicBezTo>
                <a:cubicBezTo>
                  <a:pt x="7406" y="1976"/>
                  <a:pt x="7065" y="1759"/>
                  <a:pt x="6725" y="1759"/>
                </a:cubicBezTo>
                <a:cubicBezTo>
                  <a:pt x="6609" y="1759"/>
                  <a:pt x="6493" y="1785"/>
                  <a:pt x="6386" y="1840"/>
                </a:cubicBezTo>
                <a:cubicBezTo>
                  <a:pt x="6425" y="1205"/>
                  <a:pt x="6049" y="586"/>
                  <a:pt x="5495" y="262"/>
                </a:cubicBezTo>
                <a:cubicBezTo>
                  <a:pt x="5182" y="86"/>
                  <a:pt x="4822" y="1"/>
                  <a:pt x="4461" y="1"/>
                </a:cubicBezTo>
                <a:close/>
              </a:path>
            </a:pathLst>
          </a:custGeom>
          <a:solidFill>
            <a:srgbClr val="FFFFFF">
              <a:alpha val="553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8" name="Google Shape;268;p5"/>
          <p:cNvSpPr/>
          <p:nvPr/>
        </p:nvSpPr>
        <p:spPr>
          <a:xfrm>
            <a:off x="-412167" y="1543974"/>
            <a:ext cx="2945241" cy="1889959"/>
          </a:xfrm>
          <a:custGeom>
            <a:avLst/>
            <a:gdLst/>
            <a:ahLst/>
            <a:cxnLst/>
            <a:rect l="l" t="t" r="r" b="b"/>
            <a:pathLst>
              <a:path w="9746" h="6254" extrusionOk="0">
                <a:moveTo>
                  <a:pt x="0" y="1"/>
                </a:moveTo>
                <a:lnTo>
                  <a:pt x="0" y="6092"/>
                </a:lnTo>
                <a:cubicBezTo>
                  <a:pt x="39" y="6131"/>
                  <a:pt x="94" y="6157"/>
                  <a:pt x="162" y="6186"/>
                </a:cubicBezTo>
                <a:cubicBezTo>
                  <a:pt x="282" y="6238"/>
                  <a:pt x="405" y="6254"/>
                  <a:pt x="541" y="6254"/>
                </a:cubicBezTo>
                <a:cubicBezTo>
                  <a:pt x="849" y="6254"/>
                  <a:pt x="1160" y="6092"/>
                  <a:pt x="1335" y="5833"/>
                </a:cubicBezTo>
                <a:cubicBezTo>
                  <a:pt x="1371" y="6021"/>
                  <a:pt x="1570" y="6139"/>
                  <a:pt x="1763" y="6139"/>
                </a:cubicBezTo>
                <a:cubicBezTo>
                  <a:pt x="1792" y="6139"/>
                  <a:pt x="1822" y="6136"/>
                  <a:pt x="1850" y="6131"/>
                </a:cubicBezTo>
                <a:cubicBezTo>
                  <a:pt x="2064" y="6076"/>
                  <a:pt x="2242" y="5930"/>
                  <a:pt x="2388" y="5781"/>
                </a:cubicBezTo>
                <a:cubicBezTo>
                  <a:pt x="2709" y="6054"/>
                  <a:pt x="3132" y="6222"/>
                  <a:pt x="3560" y="6222"/>
                </a:cubicBezTo>
                <a:cubicBezTo>
                  <a:pt x="3619" y="6222"/>
                  <a:pt x="3679" y="6219"/>
                  <a:pt x="3739" y="6212"/>
                </a:cubicBezTo>
                <a:cubicBezTo>
                  <a:pt x="4225" y="6173"/>
                  <a:pt x="4685" y="5930"/>
                  <a:pt x="4980" y="5551"/>
                </a:cubicBezTo>
                <a:cubicBezTo>
                  <a:pt x="5085" y="5759"/>
                  <a:pt x="5328" y="5857"/>
                  <a:pt x="5556" y="5857"/>
                </a:cubicBezTo>
                <a:cubicBezTo>
                  <a:pt x="5595" y="5857"/>
                  <a:pt x="5633" y="5855"/>
                  <a:pt x="5670" y="5849"/>
                </a:cubicBezTo>
                <a:cubicBezTo>
                  <a:pt x="5939" y="5807"/>
                  <a:pt x="6169" y="5658"/>
                  <a:pt x="6399" y="5509"/>
                </a:cubicBezTo>
                <a:cubicBezTo>
                  <a:pt x="6464" y="5683"/>
                  <a:pt x="6653" y="5781"/>
                  <a:pt x="6838" y="5781"/>
                </a:cubicBezTo>
                <a:cubicBezTo>
                  <a:pt x="6955" y="5781"/>
                  <a:pt x="7071" y="5742"/>
                  <a:pt x="7154" y="5658"/>
                </a:cubicBezTo>
                <a:cubicBezTo>
                  <a:pt x="7291" y="5764"/>
                  <a:pt x="7465" y="5815"/>
                  <a:pt x="7640" y="5815"/>
                </a:cubicBezTo>
                <a:cubicBezTo>
                  <a:pt x="7844" y="5815"/>
                  <a:pt x="8049" y="5744"/>
                  <a:pt x="8194" y="5606"/>
                </a:cubicBezTo>
                <a:cubicBezTo>
                  <a:pt x="8274" y="5684"/>
                  <a:pt x="8385" y="5725"/>
                  <a:pt x="8496" y="5725"/>
                </a:cubicBezTo>
                <a:cubicBezTo>
                  <a:pt x="8591" y="5725"/>
                  <a:pt x="8686" y="5695"/>
                  <a:pt x="8761" y="5632"/>
                </a:cubicBezTo>
                <a:cubicBezTo>
                  <a:pt x="8798" y="5704"/>
                  <a:pt x="8883" y="5727"/>
                  <a:pt x="8971" y="5727"/>
                </a:cubicBezTo>
                <a:cubicBezTo>
                  <a:pt x="9014" y="5727"/>
                  <a:pt x="9058" y="5721"/>
                  <a:pt x="9098" y="5713"/>
                </a:cubicBezTo>
                <a:cubicBezTo>
                  <a:pt x="9260" y="5700"/>
                  <a:pt x="9435" y="5671"/>
                  <a:pt x="9597" y="5645"/>
                </a:cubicBezTo>
                <a:cubicBezTo>
                  <a:pt x="9626" y="5645"/>
                  <a:pt x="9652" y="5632"/>
                  <a:pt x="9678" y="5619"/>
                </a:cubicBezTo>
                <a:cubicBezTo>
                  <a:pt x="9746" y="5551"/>
                  <a:pt x="9626" y="5457"/>
                  <a:pt x="9532" y="5457"/>
                </a:cubicBezTo>
                <a:cubicBezTo>
                  <a:pt x="9435" y="5457"/>
                  <a:pt x="9328" y="5483"/>
                  <a:pt x="9247" y="5538"/>
                </a:cubicBezTo>
                <a:cubicBezTo>
                  <a:pt x="9227" y="5452"/>
                  <a:pt x="9148" y="5402"/>
                  <a:pt x="9070" y="5402"/>
                </a:cubicBezTo>
                <a:cubicBezTo>
                  <a:pt x="9047" y="5402"/>
                  <a:pt x="9025" y="5406"/>
                  <a:pt x="9004" y="5415"/>
                </a:cubicBezTo>
                <a:cubicBezTo>
                  <a:pt x="8978" y="5444"/>
                  <a:pt x="8949" y="5457"/>
                  <a:pt x="8923" y="5470"/>
                </a:cubicBezTo>
                <a:cubicBezTo>
                  <a:pt x="8916" y="5471"/>
                  <a:pt x="8910" y="5472"/>
                  <a:pt x="8903" y="5472"/>
                </a:cubicBezTo>
                <a:cubicBezTo>
                  <a:pt x="8833" y="5472"/>
                  <a:pt x="8783" y="5410"/>
                  <a:pt x="8735" y="5363"/>
                </a:cubicBezTo>
                <a:cubicBezTo>
                  <a:pt x="8599" y="5201"/>
                  <a:pt x="8437" y="5065"/>
                  <a:pt x="8236" y="5010"/>
                </a:cubicBezTo>
                <a:cubicBezTo>
                  <a:pt x="8180" y="4996"/>
                  <a:pt x="8123" y="4988"/>
                  <a:pt x="8066" y="4988"/>
                </a:cubicBezTo>
                <a:cubicBezTo>
                  <a:pt x="7913" y="4988"/>
                  <a:pt x="7761" y="5041"/>
                  <a:pt x="7653" y="5159"/>
                </a:cubicBezTo>
                <a:cubicBezTo>
                  <a:pt x="7721" y="5078"/>
                  <a:pt x="7303" y="4848"/>
                  <a:pt x="7248" y="4835"/>
                </a:cubicBezTo>
                <a:cubicBezTo>
                  <a:pt x="7178" y="4810"/>
                  <a:pt x="7108" y="4795"/>
                  <a:pt x="7040" y="4795"/>
                </a:cubicBezTo>
                <a:cubicBezTo>
                  <a:pt x="6927" y="4795"/>
                  <a:pt x="6821" y="4835"/>
                  <a:pt x="6736" y="4929"/>
                </a:cubicBezTo>
                <a:cubicBezTo>
                  <a:pt x="6655" y="4537"/>
                  <a:pt x="6344" y="4200"/>
                  <a:pt x="5952" y="4106"/>
                </a:cubicBezTo>
                <a:cubicBezTo>
                  <a:pt x="5874" y="4087"/>
                  <a:pt x="5794" y="4078"/>
                  <a:pt x="5714" y="4078"/>
                </a:cubicBezTo>
                <a:cubicBezTo>
                  <a:pt x="5392" y="4078"/>
                  <a:pt x="5067" y="4223"/>
                  <a:pt x="4873" y="4472"/>
                </a:cubicBezTo>
                <a:cubicBezTo>
                  <a:pt x="4873" y="4275"/>
                  <a:pt x="4674" y="4135"/>
                  <a:pt x="4483" y="4135"/>
                </a:cubicBezTo>
                <a:cubicBezTo>
                  <a:pt x="4410" y="4135"/>
                  <a:pt x="4339" y="4155"/>
                  <a:pt x="4280" y="4200"/>
                </a:cubicBezTo>
                <a:cubicBezTo>
                  <a:pt x="4307" y="3976"/>
                  <a:pt x="4076" y="3810"/>
                  <a:pt x="3865" y="3810"/>
                </a:cubicBezTo>
                <a:cubicBezTo>
                  <a:pt x="3771" y="3810"/>
                  <a:pt x="3681" y="3843"/>
                  <a:pt x="3619" y="3918"/>
                </a:cubicBezTo>
                <a:cubicBezTo>
                  <a:pt x="3765" y="3458"/>
                  <a:pt x="3551" y="2904"/>
                  <a:pt x="3133" y="2690"/>
                </a:cubicBezTo>
                <a:cubicBezTo>
                  <a:pt x="2993" y="2620"/>
                  <a:pt x="2838" y="2587"/>
                  <a:pt x="2683" y="2587"/>
                </a:cubicBezTo>
                <a:cubicBezTo>
                  <a:pt x="2358" y="2587"/>
                  <a:pt x="2032" y="2734"/>
                  <a:pt x="1850" y="2998"/>
                </a:cubicBezTo>
                <a:cubicBezTo>
                  <a:pt x="1837" y="2674"/>
                  <a:pt x="1837" y="2337"/>
                  <a:pt x="1675" y="2055"/>
                </a:cubicBezTo>
                <a:cubicBezTo>
                  <a:pt x="1540" y="1839"/>
                  <a:pt x="1299" y="1679"/>
                  <a:pt x="1060" y="1679"/>
                </a:cubicBezTo>
                <a:cubicBezTo>
                  <a:pt x="984" y="1679"/>
                  <a:pt x="908" y="1695"/>
                  <a:pt x="836" y="1731"/>
                </a:cubicBezTo>
                <a:cubicBezTo>
                  <a:pt x="983" y="1498"/>
                  <a:pt x="753" y="1153"/>
                  <a:pt x="486" y="1153"/>
                </a:cubicBezTo>
                <a:cubicBezTo>
                  <a:pt x="459" y="1153"/>
                  <a:pt x="432" y="1157"/>
                  <a:pt x="405" y="1164"/>
                </a:cubicBezTo>
                <a:cubicBezTo>
                  <a:pt x="593" y="1109"/>
                  <a:pt x="486" y="584"/>
                  <a:pt x="431" y="474"/>
                </a:cubicBezTo>
                <a:cubicBezTo>
                  <a:pt x="350" y="260"/>
                  <a:pt x="188" y="98"/>
                  <a:pt x="0"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9" name="Google Shape;269;p5"/>
          <p:cNvSpPr/>
          <p:nvPr/>
        </p:nvSpPr>
        <p:spPr>
          <a:xfrm>
            <a:off x="8579326" y="3868752"/>
            <a:ext cx="4035276" cy="1851277"/>
          </a:xfrm>
          <a:custGeom>
            <a:avLst/>
            <a:gdLst/>
            <a:ahLst/>
            <a:cxnLst/>
            <a:rect l="l" t="t" r="r" b="b"/>
            <a:pathLst>
              <a:path w="13353" h="6126" extrusionOk="0">
                <a:moveTo>
                  <a:pt x="13095" y="1"/>
                </a:moveTo>
                <a:cubicBezTo>
                  <a:pt x="13024" y="1"/>
                  <a:pt x="12953" y="8"/>
                  <a:pt x="12880" y="21"/>
                </a:cubicBezTo>
                <a:cubicBezTo>
                  <a:pt x="12313" y="102"/>
                  <a:pt x="11921" y="588"/>
                  <a:pt x="11840" y="1139"/>
                </a:cubicBezTo>
                <a:cubicBezTo>
                  <a:pt x="11652" y="925"/>
                  <a:pt x="11302" y="750"/>
                  <a:pt x="11017" y="750"/>
                </a:cubicBezTo>
                <a:cubicBezTo>
                  <a:pt x="11003" y="749"/>
                  <a:pt x="10989" y="748"/>
                  <a:pt x="10975" y="748"/>
                </a:cubicBezTo>
                <a:cubicBezTo>
                  <a:pt x="10799" y="748"/>
                  <a:pt x="10615" y="841"/>
                  <a:pt x="10492" y="964"/>
                </a:cubicBezTo>
                <a:cubicBezTo>
                  <a:pt x="10343" y="1113"/>
                  <a:pt x="10275" y="1317"/>
                  <a:pt x="10288" y="1518"/>
                </a:cubicBezTo>
                <a:cubicBezTo>
                  <a:pt x="10211" y="1506"/>
                  <a:pt x="10129" y="1493"/>
                  <a:pt x="10048" y="1493"/>
                </a:cubicBezTo>
                <a:cubicBezTo>
                  <a:pt x="9957" y="1493"/>
                  <a:pt x="9868" y="1509"/>
                  <a:pt x="9789" y="1560"/>
                </a:cubicBezTo>
                <a:cubicBezTo>
                  <a:pt x="9666" y="1654"/>
                  <a:pt x="9614" y="1816"/>
                  <a:pt x="9666" y="1965"/>
                </a:cubicBezTo>
                <a:cubicBezTo>
                  <a:pt x="9465" y="1774"/>
                  <a:pt x="9180" y="1654"/>
                  <a:pt x="8911" y="1654"/>
                </a:cubicBezTo>
                <a:cubicBezTo>
                  <a:pt x="8629" y="1654"/>
                  <a:pt x="8344" y="1803"/>
                  <a:pt x="8195" y="2030"/>
                </a:cubicBezTo>
                <a:cubicBezTo>
                  <a:pt x="8114" y="2153"/>
                  <a:pt x="8075" y="2302"/>
                  <a:pt x="8033" y="2451"/>
                </a:cubicBezTo>
                <a:cubicBezTo>
                  <a:pt x="7981" y="2678"/>
                  <a:pt x="8020" y="2882"/>
                  <a:pt x="8007" y="3112"/>
                </a:cubicBezTo>
                <a:cubicBezTo>
                  <a:pt x="7888" y="3061"/>
                  <a:pt x="7763" y="3015"/>
                  <a:pt x="7636" y="3015"/>
                </a:cubicBezTo>
                <a:cubicBezTo>
                  <a:pt x="7562" y="3015"/>
                  <a:pt x="7488" y="3030"/>
                  <a:pt x="7414" y="3070"/>
                </a:cubicBezTo>
                <a:cubicBezTo>
                  <a:pt x="7210" y="3164"/>
                  <a:pt x="7090" y="3368"/>
                  <a:pt x="7074" y="3585"/>
                </a:cubicBezTo>
                <a:cubicBezTo>
                  <a:pt x="6891" y="3395"/>
                  <a:pt x="6691" y="3317"/>
                  <a:pt x="6491" y="3317"/>
                </a:cubicBezTo>
                <a:cubicBezTo>
                  <a:pt x="5877" y="3317"/>
                  <a:pt x="5255" y="4053"/>
                  <a:pt x="5091" y="4583"/>
                </a:cubicBezTo>
                <a:cubicBezTo>
                  <a:pt x="4916" y="4366"/>
                  <a:pt x="4699" y="4152"/>
                  <a:pt x="4417" y="4110"/>
                </a:cubicBezTo>
                <a:cubicBezTo>
                  <a:pt x="4396" y="4107"/>
                  <a:pt x="4374" y="4106"/>
                  <a:pt x="4352" y="4106"/>
                </a:cubicBezTo>
                <a:cubicBezTo>
                  <a:pt x="4085" y="4106"/>
                  <a:pt x="3813" y="4319"/>
                  <a:pt x="3876" y="4583"/>
                </a:cubicBezTo>
                <a:cubicBezTo>
                  <a:pt x="3687" y="4484"/>
                  <a:pt x="3490" y="4393"/>
                  <a:pt x="3289" y="4393"/>
                </a:cubicBezTo>
                <a:cubicBezTo>
                  <a:pt x="3273" y="4393"/>
                  <a:pt x="3257" y="4394"/>
                  <a:pt x="3241" y="4395"/>
                </a:cubicBezTo>
                <a:cubicBezTo>
                  <a:pt x="2972" y="4421"/>
                  <a:pt x="2849" y="4609"/>
                  <a:pt x="2755" y="4826"/>
                </a:cubicBezTo>
                <a:cubicBezTo>
                  <a:pt x="2679" y="4710"/>
                  <a:pt x="2540" y="4643"/>
                  <a:pt x="2403" y="4643"/>
                </a:cubicBezTo>
                <a:cubicBezTo>
                  <a:pt x="2348" y="4643"/>
                  <a:pt x="2293" y="4654"/>
                  <a:pt x="2243" y="4677"/>
                </a:cubicBezTo>
                <a:cubicBezTo>
                  <a:pt x="2052" y="4745"/>
                  <a:pt x="1932" y="4933"/>
                  <a:pt x="1919" y="5137"/>
                </a:cubicBezTo>
                <a:cubicBezTo>
                  <a:pt x="1878" y="5027"/>
                  <a:pt x="1766" y="4961"/>
                  <a:pt x="1650" y="4961"/>
                </a:cubicBezTo>
                <a:cubicBezTo>
                  <a:pt x="1608" y="4961"/>
                  <a:pt x="1566" y="4970"/>
                  <a:pt x="1527" y="4988"/>
                </a:cubicBezTo>
                <a:cubicBezTo>
                  <a:pt x="1378" y="5043"/>
                  <a:pt x="1297" y="5189"/>
                  <a:pt x="1271" y="5351"/>
                </a:cubicBezTo>
                <a:cubicBezTo>
                  <a:pt x="1189" y="5294"/>
                  <a:pt x="1103" y="5258"/>
                  <a:pt x="1015" y="5258"/>
                </a:cubicBezTo>
                <a:cubicBezTo>
                  <a:pt x="956" y="5258"/>
                  <a:pt x="897" y="5274"/>
                  <a:pt x="837" y="5312"/>
                </a:cubicBezTo>
                <a:cubicBezTo>
                  <a:pt x="798" y="5351"/>
                  <a:pt x="743" y="5406"/>
                  <a:pt x="691" y="5432"/>
                </a:cubicBezTo>
                <a:cubicBezTo>
                  <a:pt x="623" y="5461"/>
                  <a:pt x="542" y="5461"/>
                  <a:pt x="474" y="5461"/>
                </a:cubicBezTo>
                <a:lnTo>
                  <a:pt x="43" y="5461"/>
                </a:lnTo>
                <a:cubicBezTo>
                  <a:pt x="1" y="5513"/>
                  <a:pt x="69" y="5581"/>
                  <a:pt x="137" y="5610"/>
                </a:cubicBezTo>
                <a:cubicBezTo>
                  <a:pt x="284" y="5676"/>
                  <a:pt x="459" y="5710"/>
                  <a:pt x="636" y="5710"/>
                </a:cubicBezTo>
                <a:cubicBezTo>
                  <a:pt x="813" y="5710"/>
                  <a:pt x="992" y="5676"/>
                  <a:pt x="1148" y="5610"/>
                </a:cubicBezTo>
                <a:cubicBezTo>
                  <a:pt x="1221" y="5677"/>
                  <a:pt x="1320" y="5708"/>
                  <a:pt x="1422" y="5708"/>
                </a:cubicBezTo>
                <a:cubicBezTo>
                  <a:pt x="1588" y="5708"/>
                  <a:pt x="1762" y="5625"/>
                  <a:pt x="1838" y="5474"/>
                </a:cubicBezTo>
                <a:cubicBezTo>
                  <a:pt x="1917" y="5516"/>
                  <a:pt x="2010" y="5537"/>
                  <a:pt x="2104" y="5537"/>
                </a:cubicBezTo>
                <a:cubicBezTo>
                  <a:pt x="2219" y="5537"/>
                  <a:pt x="2335" y="5507"/>
                  <a:pt x="2431" y="5448"/>
                </a:cubicBezTo>
                <a:cubicBezTo>
                  <a:pt x="2623" y="5738"/>
                  <a:pt x="2969" y="5948"/>
                  <a:pt x="3307" y="5948"/>
                </a:cubicBezTo>
                <a:cubicBezTo>
                  <a:pt x="3517" y="5948"/>
                  <a:pt x="3724" y="5867"/>
                  <a:pt x="3889" y="5675"/>
                </a:cubicBezTo>
                <a:cubicBezTo>
                  <a:pt x="3955" y="5950"/>
                  <a:pt x="4250" y="6126"/>
                  <a:pt x="4540" y="6126"/>
                </a:cubicBezTo>
                <a:cubicBezTo>
                  <a:pt x="4608" y="6126"/>
                  <a:pt x="4676" y="6116"/>
                  <a:pt x="4741" y="6096"/>
                </a:cubicBezTo>
                <a:cubicBezTo>
                  <a:pt x="5078" y="5999"/>
                  <a:pt x="5308" y="5662"/>
                  <a:pt x="5373" y="5325"/>
                </a:cubicBezTo>
                <a:lnTo>
                  <a:pt x="5373" y="5325"/>
                </a:lnTo>
                <a:cubicBezTo>
                  <a:pt x="5334" y="5529"/>
                  <a:pt x="6037" y="5756"/>
                  <a:pt x="6157" y="5785"/>
                </a:cubicBezTo>
                <a:cubicBezTo>
                  <a:pt x="6211" y="5792"/>
                  <a:pt x="6262" y="5796"/>
                  <a:pt x="6313" y="5796"/>
                </a:cubicBezTo>
                <a:cubicBezTo>
                  <a:pt x="6617" y="5796"/>
                  <a:pt x="6866" y="5672"/>
                  <a:pt x="7155" y="5555"/>
                </a:cubicBezTo>
                <a:cubicBezTo>
                  <a:pt x="7171" y="5662"/>
                  <a:pt x="7252" y="5772"/>
                  <a:pt x="7359" y="5798"/>
                </a:cubicBezTo>
                <a:cubicBezTo>
                  <a:pt x="7381" y="5803"/>
                  <a:pt x="7403" y="5806"/>
                  <a:pt x="7426" y="5806"/>
                </a:cubicBezTo>
                <a:cubicBezTo>
                  <a:pt x="7514" y="5806"/>
                  <a:pt x="7603" y="5766"/>
                  <a:pt x="7657" y="5691"/>
                </a:cubicBezTo>
                <a:cubicBezTo>
                  <a:pt x="7777" y="5853"/>
                  <a:pt x="7981" y="5947"/>
                  <a:pt x="8182" y="5973"/>
                </a:cubicBezTo>
                <a:cubicBezTo>
                  <a:pt x="8219" y="5978"/>
                  <a:pt x="8255" y="5980"/>
                  <a:pt x="8293" y="5980"/>
                </a:cubicBezTo>
                <a:cubicBezTo>
                  <a:pt x="8462" y="5980"/>
                  <a:pt x="8634" y="5935"/>
                  <a:pt x="8791" y="5879"/>
                </a:cubicBezTo>
                <a:cubicBezTo>
                  <a:pt x="9128" y="5772"/>
                  <a:pt x="9504" y="5568"/>
                  <a:pt x="9763" y="5325"/>
                </a:cubicBezTo>
                <a:cubicBezTo>
                  <a:pt x="9883" y="5662"/>
                  <a:pt x="10233" y="5905"/>
                  <a:pt x="10599" y="5905"/>
                </a:cubicBezTo>
                <a:cubicBezTo>
                  <a:pt x="10608" y="5905"/>
                  <a:pt x="10617" y="5905"/>
                  <a:pt x="10627" y="5905"/>
                </a:cubicBezTo>
                <a:cubicBezTo>
                  <a:pt x="10980" y="5905"/>
                  <a:pt x="11331" y="5666"/>
                  <a:pt x="11464" y="5338"/>
                </a:cubicBezTo>
                <a:cubicBezTo>
                  <a:pt x="11477" y="5649"/>
                  <a:pt x="11720" y="5934"/>
                  <a:pt x="12015" y="5999"/>
                </a:cubicBezTo>
                <a:cubicBezTo>
                  <a:pt x="12055" y="6006"/>
                  <a:pt x="12097" y="6009"/>
                  <a:pt x="12138" y="6009"/>
                </a:cubicBezTo>
                <a:cubicBezTo>
                  <a:pt x="12411" y="6009"/>
                  <a:pt x="12681" y="5855"/>
                  <a:pt x="12799" y="5610"/>
                </a:cubicBezTo>
                <a:cubicBezTo>
                  <a:pt x="12922" y="5811"/>
                  <a:pt x="13123" y="5960"/>
                  <a:pt x="13353" y="6054"/>
                </a:cubicBezTo>
                <a:lnTo>
                  <a:pt x="13353" y="34"/>
                </a:lnTo>
                <a:cubicBezTo>
                  <a:pt x="13265" y="11"/>
                  <a:pt x="13180" y="1"/>
                  <a:pt x="13095" y="1"/>
                </a:cubicBez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0" name="Google Shape;270;p5"/>
          <p:cNvSpPr/>
          <p:nvPr/>
        </p:nvSpPr>
        <p:spPr>
          <a:xfrm>
            <a:off x="5120476" y="5840075"/>
            <a:ext cx="69539" cy="3304"/>
          </a:xfrm>
          <a:custGeom>
            <a:avLst/>
            <a:gdLst/>
            <a:ahLst/>
            <a:cxnLst/>
            <a:rect l="l" t="t" r="r" b="b"/>
            <a:pathLst>
              <a:path w="231" h="14" extrusionOk="0">
                <a:moveTo>
                  <a:pt x="1" y="1"/>
                </a:moveTo>
                <a:cubicBezTo>
                  <a:pt x="69" y="14"/>
                  <a:pt x="150" y="14"/>
                  <a:pt x="231" y="14"/>
                </a:cubicBezTo>
                <a:cubicBezTo>
                  <a:pt x="150" y="14"/>
                  <a:pt x="69" y="1"/>
                  <a:pt x="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1" name="Google Shape;271;p5"/>
          <p:cNvSpPr/>
          <p:nvPr/>
        </p:nvSpPr>
        <p:spPr>
          <a:xfrm>
            <a:off x="9655822" y="5411579"/>
            <a:ext cx="585505" cy="21472"/>
          </a:xfrm>
          <a:custGeom>
            <a:avLst/>
            <a:gdLst/>
            <a:ahLst/>
            <a:cxnLst/>
            <a:rect l="l" t="t" r="r" b="b"/>
            <a:pathLst>
              <a:path w="1945" h="91" extrusionOk="0">
                <a:moveTo>
                  <a:pt x="1107" y="0"/>
                </a:moveTo>
                <a:cubicBezTo>
                  <a:pt x="738" y="0"/>
                  <a:pt x="370" y="35"/>
                  <a:pt x="1" y="35"/>
                </a:cubicBezTo>
                <a:cubicBezTo>
                  <a:pt x="649" y="61"/>
                  <a:pt x="1297" y="90"/>
                  <a:pt x="1945" y="90"/>
                </a:cubicBezTo>
                <a:cubicBezTo>
                  <a:pt x="1666" y="20"/>
                  <a:pt x="1386" y="0"/>
                  <a:pt x="1107"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2" name="Google Shape;272;p5"/>
          <p:cNvSpPr/>
          <p:nvPr/>
        </p:nvSpPr>
        <p:spPr>
          <a:xfrm>
            <a:off x="-75" y="4865040"/>
            <a:ext cx="12192064" cy="1574781"/>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3" name="Google Shape;273;p5"/>
          <p:cNvSpPr/>
          <p:nvPr/>
        </p:nvSpPr>
        <p:spPr>
          <a:xfrm>
            <a:off x="4999803" y="4713997"/>
            <a:ext cx="7192180" cy="1940324"/>
          </a:xfrm>
          <a:custGeom>
            <a:avLst/>
            <a:gdLst/>
            <a:ahLst/>
            <a:cxnLst/>
            <a:rect l="l" t="t" r="r" b="b"/>
            <a:pathLst>
              <a:path w="14863" h="8685" extrusionOk="0">
                <a:moveTo>
                  <a:pt x="14863" y="1"/>
                </a:moveTo>
                <a:cubicBezTo>
                  <a:pt x="11827" y="1041"/>
                  <a:pt x="6332" y="3095"/>
                  <a:pt x="1" y="6348"/>
                </a:cubicBezTo>
                <a:lnTo>
                  <a:pt x="7913" y="8684"/>
                </a:lnTo>
                <a:lnTo>
                  <a:pt x="14863" y="8684"/>
                </a:lnTo>
                <a:lnTo>
                  <a:pt x="14863" y="1"/>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4" name="Google Shape;274;p5"/>
          <p:cNvSpPr/>
          <p:nvPr/>
        </p:nvSpPr>
        <p:spPr>
          <a:xfrm>
            <a:off x="-75" y="5504090"/>
            <a:ext cx="12192064" cy="1353911"/>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5" name="Google Shape;275;p5"/>
          <p:cNvSpPr txBox="1">
            <a:spLocks noGrp="1"/>
          </p:cNvSpPr>
          <p:nvPr>
            <p:ph type="title"/>
          </p:nvPr>
        </p:nvSpPr>
        <p:spPr>
          <a:xfrm>
            <a:off x="960000" y="5588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76" name="Google Shape;276;p5"/>
          <p:cNvSpPr txBox="1">
            <a:spLocks noGrp="1"/>
          </p:cNvSpPr>
          <p:nvPr>
            <p:ph type="subTitle" idx="1"/>
          </p:nvPr>
        </p:nvSpPr>
        <p:spPr>
          <a:xfrm>
            <a:off x="1824200" y="3782300"/>
            <a:ext cx="3407600" cy="117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sp>
        <p:nvSpPr>
          <p:cNvPr id="277" name="Google Shape;277;p5"/>
          <p:cNvSpPr txBox="1">
            <a:spLocks noGrp="1"/>
          </p:cNvSpPr>
          <p:nvPr>
            <p:ph type="title" idx="2"/>
          </p:nvPr>
        </p:nvSpPr>
        <p:spPr>
          <a:xfrm>
            <a:off x="1824200" y="3151000"/>
            <a:ext cx="3407600" cy="556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78" name="Google Shape;278;p5"/>
          <p:cNvSpPr txBox="1">
            <a:spLocks noGrp="1"/>
          </p:cNvSpPr>
          <p:nvPr>
            <p:ph type="subTitle" idx="3"/>
          </p:nvPr>
        </p:nvSpPr>
        <p:spPr>
          <a:xfrm>
            <a:off x="6960200" y="3782300"/>
            <a:ext cx="3407600" cy="117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sp>
        <p:nvSpPr>
          <p:cNvPr id="279" name="Google Shape;279;p5"/>
          <p:cNvSpPr txBox="1">
            <a:spLocks noGrp="1"/>
          </p:cNvSpPr>
          <p:nvPr>
            <p:ph type="title" idx="4"/>
          </p:nvPr>
        </p:nvSpPr>
        <p:spPr>
          <a:xfrm>
            <a:off x="6960200" y="3151000"/>
            <a:ext cx="3407600" cy="556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Tree>
    <p:extLst>
      <p:ext uri="{BB962C8B-B14F-4D97-AF65-F5344CB8AC3E}">
        <p14:creationId xmlns:p14="http://schemas.microsoft.com/office/powerpoint/2010/main" val="8511891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type="twoColTx">
  <p:cSld name="1_Title and two columns">
    <p:spTree>
      <p:nvGrpSpPr>
        <p:cNvPr id="1" name="Shape 266"/>
        <p:cNvGrpSpPr/>
        <p:nvPr/>
      </p:nvGrpSpPr>
      <p:grpSpPr>
        <a:xfrm>
          <a:off x="0" y="0"/>
          <a:ext cx="0" cy="0"/>
          <a:chOff x="0" y="0"/>
          <a:chExt cx="0" cy="0"/>
        </a:xfrm>
      </p:grpSpPr>
      <p:sp>
        <p:nvSpPr>
          <p:cNvPr id="267" name="Google Shape;267;p5"/>
          <p:cNvSpPr/>
          <p:nvPr/>
        </p:nvSpPr>
        <p:spPr>
          <a:xfrm>
            <a:off x="-1574334" y="719334"/>
            <a:ext cx="4479511" cy="1661797"/>
          </a:xfrm>
          <a:custGeom>
            <a:avLst/>
            <a:gdLst/>
            <a:ahLst/>
            <a:cxnLst/>
            <a:rect l="l" t="t" r="r" b="b"/>
            <a:pathLst>
              <a:path w="14823" h="5499" extrusionOk="0">
                <a:moveTo>
                  <a:pt x="4461" y="1"/>
                </a:moveTo>
                <a:cubicBezTo>
                  <a:pt x="4182" y="1"/>
                  <a:pt x="3903" y="52"/>
                  <a:pt x="3645" y="152"/>
                </a:cubicBezTo>
                <a:cubicBezTo>
                  <a:pt x="3253" y="301"/>
                  <a:pt x="2874" y="612"/>
                  <a:pt x="2835" y="1030"/>
                </a:cubicBezTo>
                <a:cubicBezTo>
                  <a:pt x="2602" y="909"/>
                  <a:pt x="2348" y="802"/>
                  <a:pt x="2087" y="802"/>
                </a:cubicBezTo>
                <a:cubicBezTo>
                  <a:pt x="1999" y="802"/>
                  <a:pt x="1910" y="814"/>
                  <a:pt x="1821" y="842"/>
                </a:cubicBezTo>
                <a:cubicBezTo>
                  <a:pt x="1458" y="949"/>
                  <a:pt x="1134" y="1328"/>
                  <a:pt x="1202" y="1704"/>
                </a:cubicBezTo>
                <a:cubicBezTo>
                  <a:pt x="1072" y="1585"/>
                  <a:pt x="895" y="1525"/>
                  <a:pt x="716" y="1525"/>
                </a:cubicBezTo>
                <a:cubicBezTo>
                  <a:pt x="614" y="1525"/>
                  <a:pt x="511" y="1545"/>
                  <a:pt x="418" y="1584"/>
                </a:cubicBezTo>
                <a:cubicBezTo>
                  <a:pt x="201" y="1678"/>
                  <a:pt x="39" y="1895"/>
                  <a:pt x="0" y="2109"/>
                </a:cubicBezTo>
                <a:lnTo>
                  <a:pt x="0" y="5255"/>
                </a:lnTo>
                <a:cubicBezTo>
                  <a:pt x="162" y="5365"/>
                  <a:pt x="350" y="5417"/>
                  <a:pt x="541" y="5417"/>
                </a:cubicBezTo>
                <a:cubicBezTo>
                  <a:pt x="946" y="5417"/>
                  <a:pt x="1322" y="5135"/>
                  <a:pt x="1445" y="4756"/>
                </a:cubicBezTo>
                <a:cubicBezTo>
                  <a:pt x="1615" y="4991"/>
                  <a:pt x="1908" y="5114"/>
                  <a:pt x="2201" y="5114"/>
                </a:cubicBezTo>
                <a:cubicBezTo>
                  <a:pt x="2446" y="5114"/>
                  <a:pt x="2690" y="5028"/>
                  <a:pt x="2861" y="4850"/>
                </a:cubicBezTo>
                <a:cubicBezTo>
                  <a:pt x="2974" y="4936"/>
                  <a:pt x="3114" y="4977"/>
                  <a:pt x="3255" y="4977"/>
                </a:cubicBezTo>
                <a:cubicBezTo>
                  <a:pt x="3470" y="4977"/>
                  <a:pt x="3689" y="4881"/>
                  <a:pt x="3820" y="4701"/>
                </a:cubicBezTo>
                <a:cubicBezTo>
                  <a:pt x="4008" y="5041"/>
                  <a:pt x="4400" y="5268"/>
                  <a:pt x="4792" y="5284"/>
                </a:cubicBezTo>
                <a:cubicBezTo>
                  <a:pt x="4803" y="5284"/>
                  <a:pt x="4814" y="5285"/>
                  <a:pt x="4825" y="5285"/>
                </a:cubicBezTo>
                <a:cubicBezTo>
                  <a:pt x="5207" y="5285"/>
                  <a:pt x="5595" y="5071"/>
                  <a:pt x="5806" y="4756"/>
                </a:cubicBezTo>
                <a:cubicBezTo>
                  <a:pt x="6093" y="5129"/>
                  <a:pt x="6566" y="5319"/>
                  <a:pt x="7036" y="5319"/>
                </a:cubicBezTo>
                <a:cubicBezTo>
                  <a:pt x="7468" y="5319"/>
                  <a:pt x="7897" y="5159"/>
                  <a:pt x="8181" y="4837"/>
                </a:cubicBezTo>
                <a:cubicBezTo>
                  <a:pt x="8256" y="5037"/>
                  <a:pt x="8457" y="5190"/>
                  <a:pt x="8668" y="5190"/>
                </a:cubicBezTo>
                <a:cubicBezTo>
                  <a:pt x="8686" y="5190"/>
                  <a:pt x="8704" y="5189"/>
                  <a:pt x="8722" y="5187"/>
                </a:cubicBezTo>
                <a:cubicBezTo>
                  <a:pt x="8949" y="5161"/>
                  <a:pt x="9153" y="4960"/>
                  <a:pt x="9179" y="4730"/>
                </a:cubicBezTo>
                <a:cubicBezTo>
                  <a:pt x="9311" y="4887"/>
                  <a:pt x="9512" y="4965"/>
                  <a:pt x="9711" y="4965"/>
                </a:cubicBezTo>
                <a:cubicBezTo>
                  <a:pt x="9924" y="4965"/>
                  <a:pt x="10136" y="4876"/>
                  <a:pt x="10261" y="4701"/>
                </a:cubicBezTo>
                <a:cubicBezTo>
                  <a:pt x="10411" y="5147"/>
                  <a:pt x="10883" y="5416"/>
                  <a:pt x="11343" y="5416"/>
                </a:cubicBezTo>
                <a:cubicBezTo>
                  <a:pt x="11582" y="5416"/>
                  <a:pt x="11816" y="5344"/>
                  <a:pt x="12001" y="5187"/>
                </a:cubicBezTo>
                <a:cubicBezTo>
                  <a:pt x="12074" y="5388"/>
                  <a:pt x="12283" y="5499"/>
                  <a:pt x="12490" y="5499"/>
                </a:cubicBezTo>
                <a:cubicBezTo>
                  <a:pt x="12632" y="5499"/>
                  <a:pt x="12772" y="5447"/>
                  <a:pt x="12866" y="5336"/>
                </a:cubicBezTo>
                <a:cubicBezTo>
                  <a:pt x="12937" y="5426"/>
                  <a:pt x="13052" y="5470"/>
                  <a:pt x="13169" y="5470"/>
                </a:cubicBezTo>
                <a:cubicBezTo>
                  <a:pt x="13298" y="5470"/>
                  <a:pt x="13429" y="5416"/>
                  <a:pt x="13501" y="5310"/>
                </a:cubicBezTo>
                <a:cubicBezTo>
                  <a:pt x="13684" y="5355"/>
                  <a:pt x="13874" y="5379"/>
                  <a:pt x="14065" y="5379"/>
                </a:cubicBezTo>
                <a:cubicBezTo>
                  <a:pt x="14323" y="5379"/>
                  <a:pt x="14582" y="5335"/>
                  <a:pt x="14823" y="5242"/>
                </a:cubicBezTo>
                <a:cubicBezTo>
                  <a:pt x="14682" y="5186"/>
                  <a:pt x="14529" y="5156"/>
                  <a:pt x="14377" y="5156"/>
                </a:cubicBezTo>
                <a:cubicBezTo>
                  <a:pt x="14309" y="5156"/>
                  <a:pt x="14242" y="5162"/>
                  <a:pt x="14175" y="5174"/>
                </a:cubicBezTo>
                <a:cubicBezTo>
                  <a:pt x="14091" y="4958"/>
                  <a:pt x="13855" y="4835"/>
                  <a:pt x="13625" y="4835"/>
                </a:cubicBezTo>
                <a:cubicBezTo>
                  <a:pt x="13482" y="4835"/>
                  <a:pt x="13341" y="4883"/>
                  <a:pt x="13242" y="4986"/>
                </a:cubicBezTo>
                <a:cubicBezTo>
                  <a:pt x="13265" y="4789"/>
                  <a:pt x="13075" y="4618"/>
                  <a:pt x="12895" y="4618"/>
                </a:cubicBezTo>
                <a:cubicBezTo>
                  <a:pt x="12852" y="4618"/>
                  <a:pt x="12811" y="4628"/>
                  <a:pt x="12772" y="4649"/>
                </a:cubicBezTo>
                <a:cubicBezTo>
                  <a:pt x="12837" y="4432"/>
                  <a:pt x="12636" y="4202"/>
                  <a:pt x="12419" y="4150"/>
                </a:cubicBezTo>
                <a:cubicBezTo>
                  <a:pt x="12353" y="4134"/>
                  <a:pt x="12287" y="4127"/>
                  <a:pt x="12221" y="4127"/>
                </a:cubicBezTo>
                <a:cubicBezTo>
                  <a:pt x="12059" y="4127"/>
                  <a:pt x="11900" y="4169"/>
                  <a:pt x="11745" y="4215"/>
                </a:cubicBezTo>
                <a:cubicBezTo>
                  <a:pt x="11865" y="4121"/>
                  <a:pt x="11894" y="3920"/>
                  <a:pt x="11784" y="3797"/>
                </a:cubicBezTo>
                <a:cubicBezTo>
                  <a:pt x="11734" y="3733"/>
                  <a:pt x="11654" y="3703"/>
                  <a:pt x="11572" y="3703"/>
                </a:cubicBezTo>
                <a:cubicBezTo>
                  <a:pt x="11499" y="3703"/>
                  <a:pt x="11424" y="3727"/>
                  <a:pt x="11366" y="3771"/>
                </a:cubicBezTo>
                <a:cubicBezTo>
                  <a:pt x="11353" y="3379"/>
                  <a:pt x="11204" y="2974"/>
                  <a:pt x="10867" y="2757"/>
                </a:cubicBezTo>
                <a:cubicBezTo>
                  <a:pt x="10762" y="2691"/>
                  <a:pt x="10633" y="2660"/>
                  <a:pt x="10504" y="2660"/>
                </a:cubicBezTo>
                <a:cubicBezTo>
                  <a:pt x="10237" y="2660"/>
                  <a:pt x="9967" y="2795"/>
                  <a:pt x="9895" y="3042"/>
                </a:cubicBezTo>
                <a:cubicBezTo>
                  <a:pt x="9895" y="2935"/>
                  <a:pt x="9776" y="2850"/>
                  <a:pt x="9670" y="2850"/>
                </a:cubicBezTo>
                <a:cubicBezTo>
                  <a:pt x="9628" y="2850"/>
                  <a:pt x="9588" y="2863"/>
                  <a:pt x="9558" y="2893"/>
                </a:cubicBezTo>
                <a:cubicBezTo>
                  <a:pt x="9626" y="2731"/>
                  <a:pt x="9626" y="2514"/>
                  <a:pt x="9503" y="2381"/>
                </a:cubicBezTo>
                <a:cubicBezTo>
                  <a:pt x="9444" y="2314"/>
                  <a:pt x="9353" y="2280"/>
                  <a:pt x="9264" y="2280"/>
                </a:cubicBezTo>
                <a:cubicBezTo>
                  <a:pt x="9171" y="2280"/>
                  <a:pt x="9080" y="2318"/>
                  <a:pt x="9030" y="2394"/>
                </a:cubicBezTo>
                <a:cubicBezTo>
                  <a:pt x="9017" y="2015"/>
                  <a:pt x="8693" y="1678"/>
                  <a:pt x="8317" y="1652"/>
                </a:cubicBezTo>
                <a:cubicBezTo>
                  <a:pt x="8301" y="1651"/>
                  <a:pt x="8284" y="1650"/>
                  <a:pt x="8267" y="1650"/>
                </a:cubicBezTo>
                <a:cubicBezTo>
                  <a:pt x="7906" y="1650"/>
                  <a:pt x="7557" y="1950"/>
                  <a:pt x="7507" y="2300"/>
                </a:cubicBezTo>
                <a:cubicBezTo>
                  <a:pt x="7406" y="1976"/>
                  <a:pt x="7065" y="1759"/>
                  <a:pt x="6725" y="1759"/>
                </a:cubicBezTo>
                <a:cubicBezTo>
                  <a:pt x="6609" y="1759"/>
                  <a:pt x="6493" y="1785"/>
                  <a:pt x="6386" y="1840"/>
                </a:cubicBezTo>
                <a:cubicBezTo>
                  <a:pt x="6425" y="1205"/>
                  <a:pt x="6049" y="586"/>
                  <a:pt x="5495" y="262"/>
                </a:cubicBezTo>
                <a:cubicBezTo>
                  <a:pt x="5182" y="86"/>
                  <a:pt x="4822" y="1"/>
                  <a:pt x="4461" y="1"/>
                </a:cubicBezTo>
                <a:close/>
              </a:path>
            </a:pathLst>
          </a:custGeom>
          <a:solidFill>
            <a:srgbClr val="FFFFFF">
              <a:alpha val="553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8" name="Google Shape;268;p5"/>
          <p:cNvSpPr/>
          <p:nvPr/>
        </p:nvSpPr>
        <p:spPr>
          <a:xfrm>
            <a:off x="-412167" y="1543974"/>
            <a:ext cx="2945241" cy="1889959"/>
          </a:xfrm>
          <a:custGeom>
            <a:avLst/>
            <a:gdLst/>
            <a:ahLst/>
            <a:cxnLst/>
            <a:rect l="l" t="t" r="r" b="b"/>
            <a:pathLst>
              <a:path w="9746" h="6254" extrusionOk="0">
                <a:moveTo>
                  <a:pt x="0" y="1"/>
                </a:moveTo>
                <a:lnTo>
                  <a:pt x="0" y="6092"/>
                </a:lnTo>
                <a:cubicBezTo>
                  <a:pt x="39" y="6131"/>
                  <a:pt x="94" y="6157"/>
                  <a:pt x="162" y="6186"/>
                </a:cubicBezTo>
                <a:cubicBezTo>
                  <a:pt x="282" y="6238"/>
                  <a:pt x="405" y="6254"/>
                  <a:pt x="541" y="6254"/>
                </a:cubicBezTo>
                <a:cubicBezTo>
                  <a:pt x="849" y="6254"/>
                  <a:pt x="1160" y="6092"/>
                  <a:pt x="1335" y="5833"/>
                </a:cubicBezTo>
                <a:cubicBezTo>
                  <a:pt x="1371" y="6021"/>
                  <a:pt x="1570" y="6139"/>
                  <a:pt x="1763" y="6139"/>
                </a:cubicBezTo>
                <a:cubicBezTo>
                  <a:pt x="1792" y="6139"/>
                  <a:pt x="1822" y="6136"/>
                  <a:pt x="1850" y="6131"/>
                </a:cubicBezTo>
                <a:cubicBezTo>
                  <a:pt x="2064" y="6076"/>
                  <a:pt x="2242" y="5930"/>
                  <a:pt x="2388" y="5781"/>
                </a:cubicBezTo>
                <a:cubicBezTo>
                  <a:pt x="2709" y="6054"/>
                  <a:pt x="3132" y="6222"/>
                  <a:pt x="3560" y="6222"/>
                </a:cubicBezTo>
                <a:cubicBezTo>
                  <a:pt x="3619" y="6222"/>
                  <a:pt x="3679" y="6219"/>
                  <a:pt x="3739" y="6212"/>
                </a:cubicBezTo>
                <a:cubicBezTo>
                  <a:pt x="4225" y="6173"/>
                  <a:pt x="4685" y="5930"/>
                  <a:pt x="4980" y="5551"/>
                </a:cubicBezTo>
                <a:cubicBezTo>
                  <a:pt x="5085" y="5759"/>
                  <a:pt x="5328" y="5857"/>
                  <a:pt x="5556" y="5857"/>
                </a:cubicBezTo>
                <a:cubicBezTo>
                  <a:pt x="5595" y="5857"/>
                  <a:pt x="5633" y="5855"/>
                  <a:pt x="5670" y="5849"/>
                </a:cubicBezTo>
                <a:cubicBezTo>
                  <a:pt x="5939" y="5807"/>
                  <a:pt x="6169" y="5658"/>
                  <a:pt x="6399" y="5509"/>
                </a:cubicBezTo>
                <a:cubicBezTo>
                  <a:pt x="6464" y="5683"/>
                  <a:pt x="6653" y="5781"/>
                  <a:pt x="6838" y="5781"/>
                </a:cubicBezTo>
                <a:cubicBezTo>
                  <a:pt x="6955" y="5781"/>
                  <a:pt x="7071" y="5742"/>
                  <a:pt x="7154" y="5658"/>
                </a:cubicBezTo>
                <a:cubicBezTo>
                  <a:pt x="7291" y="5764"/>
                  <a:pt x="7465" y="5815"/>
                  <a:pt x="7640" y="5815"/>
                </a:cubicBezTo>
                <a:cubicBezTo>
                  <a:pt x="7844" y="5815"/>
                  <a:pt x="8049" y="5744"/>
                  <a:pt x="8194" y="5606"/>
                </a:cubicBezTo>
                <a:cubicBezTo>
                  <a:pt x="8274" y="5684"/>
                  <a:pt x="8385" y="5725"/>
                  <a:pt x="8496" y="5725"/>
                </a:cubicBezTo>
                <a:cubicBezTo>
                  <a:pt x="8591" y="5725"/>
                  <a:pt x="8686" y="5695"/>
                  <a:pt x="8761" y="5632"/>
                </a:cubicBezTo>
                <a:cubicBezTo>
                  <a:pt x="8798" y="5704"/>
                  <a:pt x="8883" y="5727"/>
                  <a:pt x="8971" y="5727"/>
                </a:cubicBezTo>
                <a:cubicBezTo>
                  <a:pt x="9014" y="5727"/>
                  <a:pt x="9058" y="5721"/>
                  <a:pt x="9098" y="5713"/>
                </a:cubicBezTo>
                <a:cubicBezTo>
                  <a:pt x="9260" y="5700"/>
                  <a:pt x="9435" y="5671"/>
                  <a:pt x="9597" y="5645"/>
                </a:cubicBezTo>
                <a:cubicBezTo>
                  <a:pt x="9626" y="5645"/>
                  <a:pt x="9652" y="5632"/>
                  <a:pt x="9678" y="5619"/>
                </a:cubicBezTo>
                <a:cubicBezTo>
                  <a:pt x="9746" y="5551"/>
                  <a:pt x="9626" y="5457"/>
                  <a:pt x="9532" y="5457"/>
                </a:cubicBezTo>
                <a:cubicBezTo>
                  <a:pt x="9435" y="5457"/>
                  <a:pt x="9328" y="5483"/>
                  <a:pt x="9247" y="5538"/>
                </a:cubicBezTo>
                <a:cubicBezTo>
                  <a:pt x="9227" y="5452"/>
                  <a:pt x="9148" y="5402"/>
                  <a:pt x="9070" y="5402"/>
                </a:cubicBezTo>
                <a:cubicBezTo>
                  <a:pt x="9047" y="5402"/>
                  <a:pt x="9025" y="5406"/>
                  <a:pt x="9004" y="5415"/>
                </a:cubicBezTo>
                <a:cubicBezTo>
                  <a:pt x="8978" y="5444"/>
                  <a:pt x="8949" y="5457"/>
                  <a:pt x="8923" y="5470"/>
                </a:cubicBezTo>
                <a:cubicBezTo>
                  <a:pt x="8916" y="5471"/>
                  <a:pt x="8910" y="5472"/>
                  <a:pt x="8903" y="5472"/>
                </a:cubicBezTo>
                <a:cubicBezTo>
                  <a:pt x="8833" y="5472"/>
                  <a:pt x="8783" y="5410"/>
                  <a:pt x="8735" y="5363"/>
                </a:cubicBezTo>
                <a:cubicBezTo>
                  <a:pt x="8599" y="5201"/>
                  <a:pt x="8437" y="5065"/>
                  <a:pt x="8236" y="5010"/>
                </a:cubicBezTo>
                <a:cubicBezTo>
                  <a:pt x="8180" y="4996"/>
                  <a:pt x="8123" y="4988"/>
                  <a:pt x="8066" y="4988"/>
                </a:cubicBezTo>
                <a:cubicBezTo>
                  <a:pt x="7913" y="4988"/>
                  <a:pt x="7761" y="5041"/>
                  <a:pt x="7653" y="5159"/>
                </a:cubicBezTo>
                <a:cubicBezTo>
                  <a:pt x="7721" y="5078"/>
                  <a:pt x="7303" y="4848"/>
                  <a:pt x="7248" y="4835"/>
                </a:cubicBezTo>
                <a:cubicBezTo>
                  <a:pt x="7178" y="4810"/>
                  <a:pt x="7108" y="4795"/>
                  <a:pt x="7040" y="4795"/>
                </a:cubicBezTo>
                <a:cubicBezTo>
                  <a:pt x="6927" y="4795"/>
                  <a:pt x="6821" y="4835"/>
                  <a:pt x="6736" y="4929"/>
                </a:cubicBezTo>
                <a:cubicBezTo>
                  <a:pt x="6655" y="4537"/>
                  <a:pt x="6344" y="4200"/>
                  <a:pt x="5952" y="4106"/>
                </a:cubicBezTo>
                <a:cubicBezTo>
                  <a:pt x="5874" y="4087"/>
                  <a:pt x="5794" y="4078"/>
                  <a:pt x="5714" y="4078"/>
                </a:cubicBezTo>
                <a:cubicBezTo>
                  <a:pt x="5392" y="4078"/>
                  <a:pt x="5067" y="4223"/>
                  <a:pt x="4873" y="4472"/>
                </a:cubicBezTo>
                <a:cubicBezTo>
                  <a:pt x="4873" y="4275"/>
                  <a:pt x="4674" y="4135"/>
                  <a:pt x="4483" y="4135"/>
                </a:cubicBezTo>
                <a:cubicBezTo>
                  <a:pt x="4410" y="4135"/>
                  <a:pt x="4339" y="4155"/>
                  <a:pt x="4280" y="4200"/>
                </a:cubicBezTo>
                <a:cubicBezTo>
                  <a:pt x="4307" y="3976"/>
                  <a:pt x="4076" y="3810"/>
                  <a:pt x="3865" y="3810"/>
                </a:cubicBezTo>
                <a:cubicBezTo>
                  <a:pt x="3771" y="3810"/>
                  <a:pt x="3681" y="3843"/>
                  <a:pt x="3619" y="3918"/>
                </a:cubicBezTo>
                <a:cubicBezTo>
                  <a:pt x="3765" y="3458"/>
                  <a:pt x="3551" y="2904"/>
                  <a:pt x="3133" y="2690"/>
                </a:cubicBezTo>
                <a:cubicBezTo>
                  <a:pt x="2993" y="2620"/>
                  <a:pt x="2838" y="2587"/>
                  <a:pt x="2683" y="2587"/>
                </a:cubicBezTo>
                <a:cubicBezTo>
                  <a:pt x="2358" y="2587"/>
                  <a:pt x="2032" y="2734"/>
                  <a:pt x="1850" y="2998"/>
                </a:cubicBezTo>
                <a:cubicBezTo>
                  <a:pt x="1837" y="2674"/>
                  <a:pt x="1837" y="2337"/>
                  <a:pt x="1675" y="2055"/>
                </a:cubicBezTo>
                <a:cubicBezTo>
                  <a:pt x="1540" y="1839"/>
                  <a:pt x="1299" y="1679"/>
                  <a:pt x="1060" y="1679"/>
                </a:cubicBezTo>
                <a:cubicBezTo>
                  <a:pt x="984" y="1679"/>
                  <a:pt x="908" y="1695"/>
                  <a:pt x="836" y="1731"/>
                </a:cubicBezTo>
                <a:cubicBezTo>
                  <a:pt x="983" y="1498"/>
                  <a:pt x="753" y="1153"/>
                  <a:pt x="486" y="1153"/>
                </a:cubicBezTo>
                <a:cubicBezTo>
                  <a:pt x="459" y="1153"/>
                  <a:pt x="432" y="1157"/>
                  <a:pt x="405" y="1164"/>
                </a:cubicBezTo>
                <a:cubicBezTo>
                  <a:pt x="593" y="1109"/>
                  <a:pt x="486" y="584"/>
                  <a:pt x="431" y="474"/>
                </a:cubicBezTo>
                <a:cubicBezTo>
                  <a:pt x="350" y="260"/>
                  <a:pt x="188" y="98"/>
                  <a:pt x="0"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9" name="Google Shape;269;p5"/>
          <p:cNvSpPr/>
          <p:nvPr/>
        </p:nvSpPr>
        <p:spPr>
          <a:xfrm>
            <a:off x="8579326" y="3868752"/>
            <a:ext cx="4035276" cy="1851277"/>
          </a:xfrm>
          <a:custGeom>
            <a:avLst/>
            <a:gdLst/>
            <a:ahLst/>
            <a:cxnLst/>
            <a:rect l="l" t="t" r="r" b="b"/>
            <a:pathLst>
              <a:path w="13353" h="6126" extrusionOk="0">
                <a:moveTo>
                  <a:pt x="13095" y="1"/>
                </a:moveTo>
                <a:cubicBezTo>
                  <a:pt x="13024" y="1"/>
                  <a:pt x="12953" y="8"/>
                  <a:pt x="12880" y="21"/>
                </a:cubicBezTo>
                <a:cubicBezTo>
                  <a:pt x="12313" y="102"/>
                  <a:pt x="11921" y="588"/>
                  <a:pt x="11840" y="1139"/>
                </a:cubicBezTo>
                <a:cubicBezTo>
                  <a:pt x="11652" y="925"/>
                  <a:pt x="11302" y="750"/>
                  <a:pt x="11017" y="750"/>
                </a:cubicBezTo>
                <a:cubicBezTo>
                  <a:pt x="11003" y="749"/>
                  <a:pt x="10989" y="748"/>
                  <a:pt x="10975" y="748"/>
                </a:cubicBezTo>
                <a:cubicBezTo>
                  <a:pt x="10799" y="748"/>
                  <a:pt x="10615" y="841"/>
                  <a:pt x="10492" y="964"/>
                </a:cubicBezTo>
                <a:cubicBezTo>
                  <a:pt x="10343" y="1113"/>
                  <a:pt x="10275" y="1317"/>
                  <a:pt x="10288" y="1518"/>
                </a:cubicBezTo>
                <a:cubicBezTo>
                  <a:pt x="10211" y="1506"/>
                  <a:pt x="10129" y="1493"/>
                  <a:pt x="10048" y="1493"/>
                </a:cubicBezTo>
                <a:cubicBezTo>
                  <a:pt x="9957" y="1493"/>
                  <a:pt x="9868" y="1509"/>
                  <a:pt x="9789" y="1560"/>
                </a:cubicBezTo>
                <a:cubicBezTo>
                  <a:pt x="9666" y="1654"/>
                  <a:pt x="9614" y="1816"/>
                  <a:pt x="9666" y="1965"/>
                </a:cubicBezTo>
                <a:cubicBezTo>
                  <a:pt x="9465" y="1774"/>
                  <a:pt x="9180" y="1654"/>
                  <a:pt x="8911" y="1654"/>
                </a:cubicBezTo>
                <a:cubicBezTo>
                  <a:pt x="8629" y="1654"/>
                  <a:pt x="8344" y="1803"/>
                  <a:pt x="8195" y="2030"/>
                </a:cubicBezTo>
                <a:cubicBezTo>
                  <a:pt x="8114" y="2153"/>
                  <a:pt x="8075" y="2302"/>
                  <a:pt x="8033" y="2451"/>
                </a:cubicBezTo>
                <a:cubicBezTo>
                  <a:pt x="7981" y="2678"/>
                  <a:pt x="8020" y="2882"/>
                  <a:pt x="8007" y="3112"/>
                </a:cubicBezTo>
                <a:cubicBezTo>
                  <a:pt x="7888" y="3061"/>
                  <a:pt x="7763" y="3015"/>
                  <a:pt x="7636" y="3015"/>
                </a:cubicBezTo>
                <a:cubicBezTo>
                  <a:pt x="7562" y="3015"/>
                  <a:pt x="7488" y="3030"/>
                  <a:pt x="7414" y="3070"/>
                </a:cubicBezTo>
                <a:cubicBezTo>
                  <a:pt x="7210" y="3164"/>
                  <a:pt x="7090" y="3368"/>
                  <a:pt x="7074" y="3585"/>
                </a:cubicBezTo>
                <a:cubicBezTo>
                  <a:pt x="6891" y="3395"/>
                  <a:pt x="6691" y="3317"/>
                  <a:pt x="6491" y="3317"/>
                </a:cubicBezTo>
                <a:cubicBezTo>
                  <a:pt x="5877" y="3317"/>
                  <a:pt x="5255" y="4053"/>
                  <a:pt x="5091" y="4583"/>
                </a:cubicBezTo>
                <a:cubicBezTo>
                  <a:pt x="4916" y="4366"/>
                  <a:pt x="4699" y="4152"/>
                  <a:pt x="4417" y="4110"/>
                </a:cubicBezTo>
                <a:cubicBezTo>
                  <a:pt x="4396" y="4107"/>
                  <a:pt x="4374" y="4106"/>
                  <a:pt x="4352" y="4106"/>
                </a:cubicBezTo>
                <a:cubicBezTo>
                  <a:pt x="4085" y="4106"/>
                  <a:pt x="3813" y="4319"/>
                  <a:pt x="3876" y="4583"/>
                </a:cubicBezTo>
                <a:cubicBezTo>
                  <a:pt x="3687" y="4484"/>
                  <a:pt x="3490" y="4393"/>
                  <a:pt x="3289" y="4393"/>
                </a:cubicBezTo>
                <a:cubicBezTo>
                  <a:pt x="3273" y="4393"/>
                  <a:pt x="3257" y="4394"/>
                  <a:pt x="3241" y="4395"/>
                </a:cubicBezTo>
                <a:cubicBezTo>
                  <a:pt x="2972" y="4421"/>
                  <a:pt x="2849" y="4609"/>
                  <a:pt x="2755" y="4826"/>
                </a:cubicBezTo>
                <a:cubicBezTo>
                  <a:pt x="2679" y="4710"/>
                  <a:pt x="2540" y="4643"/>
                  <a:pt x="2403" y="4643"/>
                </a:cubicBezTo>
                <a:cubicBezTo>
                  <a:pt x="2348" y="4643"/>
                  <a:pt x="2293" y="4654"/>
                  <a:pt x="2243" y="4677"/>
                </a:cubicBezTo>
                <a:cubicBezTo>
                  <a:pt x="2052" y="4745"/>
                  <a:pt x="1932" y="4933"/>
                  <a:pt x="1919" y="5137"/>
                </a:cubicBezTo>
                <a:cubicBezTo>
                  <a:pt x="1878" y="5027"/>
                  <a:pt x="1766" y="4961"/>
                  <a:pt x="1650" y="4961"/>
                </a:cubicBezTo>
                <a:cubicBezTo>
                  <a:pt x="1608" y="4961"/>
                  <a:pt x="1566" y="4970"/>
                  <a:pt x="1527" y="4988"/>
                </a:cubicBezTo>
                <a:cubicBezTo>
                  <a:pt x="1378" y="5043"/>
                  <a:pt x="1297" y="5189"/>
                  <a:pt x="1271" y="5351"/>
                </a:cubicBezTo>
                <a:cubicBezTo>
                  <a:pt x="1189" y="5294"/>
                  <a:pt x="1103" y="5258"/>
                  <a:pt x="1015" y="5258"/>
                </a:cubicBezTo>
                <a:cubicBezTo>
                  <a:pt x="956" y="5258"/>
                  <a:pt x="897" y="5274"/>
                  <a:pt x="837" y="5312"/>
                </a:cubicBezTo>
                <a:cubicBezTo>
                  <a:pt x="798" y="5351"/>
                  <a:pt x="743" y="5406"/>
                  <a:pt x="691" y="5432"/>
                </a:cubicBezTo>
                <a:cubicBezTo>
                  <a:pt x="623" y="5461"/>
                  <a:pt x="542" y="5461"/>
                  <a:pt x="474" y="5461"/>
                </a:cubicBezTo>
                <a:lnTo>
                  <a:pt x="43" y="5461"/>
                </a:lnTo>
                <a:cubicBezTo>
                  <a:pt x="1" y="5513"/>
                  <a:pt x="69" y="5581"/>
                  <a:pt x="137" y="5610"/>
                </a:cubicBezTo>
                <a:cubicBezTo>
                  <a:pt x="284" y="5676"/>
                  <a:pt x="459" y="5710"/>
                  <a:pt x="636" y="5710"/>
                </a:cubicBezTo>
                <a:cubicBezTo>
                  <a:pt x="813" y="5710"/>
                  <a:pt x="992" y="5676"/>
                  <a:pt x="1148" y="5610"/>
                </a:cubicBezTo>
                <a:cubicBezTo>
                  <a:pt x="1221" y="5677"/>
                  <a:pt x="1320" y="5708"/>
                  <a:pt x="1422" y="5708"/>
                </a:cubicBezTo>
                <a:cubicBezTo>
                  <a:pt x="1588" y="5708"/>
                  <a:pt x="1762" y="5625"/>
                  <a:pt x="1838" y="5474"/>
                </a:cubicBezTo>
                <a:cubicBezTo>
                  <a:pt x="1917" y="5516"/>
                  <a:pt x="2010" y="5537"/>
                  <a:pt x="2104" y="5537"/>
                </a:cubicBezTo>
                <a:cubicBezTo>
                  <a:pt x="2219" y="5537"/>
                  <a:pt x="2335" y="5507"/>
                  <a:pt x="2431" y="5448"/>
                </a:cubicBezTo>
                <a:cubicBezTo>
                  <a:pt x="2623" y="5738"/>
                  <a:pt x="2969" y="5948"/>
                  <a:pt x="3307" y="5948"/>
                </a:cubicBezTo>
                <a:cubicBezTo>
                  <a:pt x="3517" y="5948"/>
                  <a:pt x="3724" y="5867"/>
                  <a:pt x="3889" y="5675"/>
                </a:cubicBezTo>
                <a:cubicBezTo>
                  <a:pt x="3955" y="5950"/>
                  <a:pt x="4250" y="6126"/>
                  <a:pt x="4540" y="6126"/>
                </a:cubicBezTo>
                <a:cubicBezTo>
                  <a:pt x="4608" y="6126"/>
                  <a:pt x="4676" y="6116"/>
                  <a:pt x="4741" y="6096"/>
                </a:cubicBezTo>
                <a:cubicBezTo>
                  <a:pt x="5078" y="5999"/>
                  <a:pt x="5308" y="5662"/>
                  <a:pt x="5373" y="5325"/>
                </a:cubicBezTo>
                <a:lnTo>
                  <a:pt x="5373" y="5325"/>
                </a:lnTo>
                <a:cubicBezTo>
                  <a:pt x="5334" y="5529"/>
                  <a:pt x="6037" y="5756"/>
                  <a:pt x="6157" y="5785"/>
                </a:cubicBezTo>
                <a:cubicBezTo>
                  <a:pt x="6211" y="5792"/>
                  <a:pt x="6262" y="5796"/>
                  <a:pt x="6313" y="5796"/>
                </a:cubicBezTo>
                <a:cubicBezTo>
                  <a:pt x="6617" y="5796"/>
                  <a:pt x="6866" y="5672"/>
                  <a:pt x="7155" y="5555"/>
                </a:cubicBezTo>
                <a:cubicBezTo>
                  <a:pt x="7171" y="5662"/>
                  <a:pt x="7252" y="5772"/>
                  <a:pt x="7359" y="5798"/>
                </a:cubicBezTo>
                <a:cubicBezTo>
                  <a:pt x="7381" y="5803"/>
                  <a:pt x="7403" y="5806"/>
                  <a:pt x="7426" y="5806"/>
                </a:cubicBezTo>
                <a:cubicBezTo>
                  <a:pt x="7514" y="5806"/>
                  <a:pt x="7603" y="5766"/>
                  <a:pt x="7657" y="5691"/>
                </a:cubicBezTo>
                <a:cubicBezTo>
                  <a:pt x="7777" y="5853"/>
                  <a:pt x="7981" y="5947"/>
                  <a:pt x="8182" y="5973"/>
                </a:cubicBezTo>
                <a:cubicBezTo>
                  <a:pt x="8219" y="5978"/>
                  <a:pt x="8255" y="5980"/>
                  <a:pt x="8293" y="5980"/>
                </a:cubicBezTo>
                <a:cubicBezTo>
                  <a:pt x="8462" y="5980"/>
                  <a:pt x="8634" y="5935"/>
                  <a:pt x="8791" y="5879"/>
                </a:cubicBezTo>
                <a:cubicBezTo>
                  <a:pt x="9128" y="5772"/>
                  <a:pt x="9504" y="5568"/>
                  <a:pt x="9763" y="5325"/>
                </a:cubicBezTo>
                <a:cubicBezTo>
                  <a:pt x="9883" y="5662"/>
                  <a:pt x="10233" y="5905"/>
                  <a:pt x="10599" y="5905"/>
                </a:cubicBezTo>
                <a:cubicBezTo>
                  <a:pt x="10608" y="5905"/>
                  <a:pt x="10617" y="5905"/>
                  <a:pt x="10627" y="5905"/>
                </a:cubicBezTo>
                <a:cubicBezTo>
                  <a:pt x="10980" y="5905"/>
                  <a:pt x="11331" y="5666"/>
                  <a:pt x="11464" y="5338"/>
                </a:cubicBezTo>
                <a:cubicBezTo>
                  <a:pt x="11477" y="5649"/>
                  <a:pt x="11720" y="5934"/>
                  <a:pt x="12015" y="5999"/>
                </a:cubicBezTo>
                <a:cubicBezTo>
                  <a:pt x="12055" y="6006"/>
                  <a:pt x="12097" y="6009"/>
                  <a:pt x="12138" y="6009"/>
                </a:cubicBezTo>
                <a:cubicBezTo>
                  <a:pt x="12411" y="6009"/>
                  <a:pt x="12681" y="5855"/>
                  <a:pt x="12799" y="5610"/>
                </a:cubicBezTo>
                <a:cubicBezTo>
                  <a:pt x="12922" y="5811"/>
                  <a:pt x="13123" y="5960"/>
                  <a:pt x="13353" y="6054"/>
                </a:cubicBezTo>
                <a:lnTo>
                  <a:pt x="13353" y="34"/>
                </a:lnTo>
                <a:cubicBezTo>
                  <a:pt x="13265" y="11"/>
                  <a:pt x="13180" y="1"/>
                  <a:pt x="13095" y="1"/>
                </a:cubicBez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0" name="Google Shape;270;p5"/>
          <p:cNvSpPr/>
          <p:nvPr/>
        </p:nvSpPr>
        <p:spPr>
          <a:xfrm>
            <a:off x="5120476" y="5840075"/>
            <a:ext cx="69539" cy="3304"/>
          </a:xfrm>
          <a:custGeom>
            <a:avLst/>
            <a:gdLst/>
            <a:ahLst/>
            <a:cxnLst/>
            <a:rect l="l" t="t" r="r" b="b"/>
            <a:pathLst>
              <a:path w="231" h="14" extrusionOk="0">
                <a:moveTo>
                  <a:pt x="1" y="1"/>
                </a:moveTo>
                <a:cubicBezTo>
                  <a:pt x="69" y="14"/>
                  <a:pt x="150" y="14"/>
                  <a:pt x="231" y="14"/>
                </a:cubicBezTo>
                <a:cubicBezTo>
                  <a:pt x="150" y="14"/>
                  <a:pt x="69" y="1"/>
                  <a:pt x="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1" name="Google Shape;271;p5"/>
          <p:cNvSpPr/>
          <p:nvPr/>
        </p:nvSpPr>
        <p:spPr>
          <a:xfrm>
            <a:off x="9655822" y="5411579"/>
            <a:ext cx="585505" cy="21472"/>
          </a:xfrm>
          <a:custGeom>
            <a:avLst/>
            <a:gdLst/>
            <a:ahLst/>
            <a:cxnLst/>
            <a:rect l="l" t="t" r="r" b="b"/>
            <a:pathLst>
              <a:path w="1945" h="91" extrusionOk="0">
                <a:moveTo>
                  <a:pt x="1107" y="0"/>
                </a:moveTo>
                <a:cubicBezTo>
                  <a:pt x="738" y="0"/>
                  <a:pt x="370" y="35"/>
                  <a:pt x="1" y="35"/>
                </a:cubicBezTo>
                <a:cubicBezTo>
                  <a:pt x="649" y="61"/>
                  <a:pt x="1297" y="90"/>
                  <a:pt x="1945" y="90"/>
                </a:cubicBezTo>
                <a:cubicBezTo>
                  <a:pt x="1666" y="20"/>
                  <a:pt x="1386" y="0"/>
                  <a:pt x="1107"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2" name="Google Shape;272;p5"/>
          <p:cNvSpPr/>
          <p:nvPr/>
        </p:nvSpPr>
        <p:spPr>
          <a:xfrm>
            <a:off x="-75" y="4865040"/>
            <a:ext cx="12192064" cy="1574781"/>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3" name="Google Shape;273;p5"/>
          <p:cNvSpPr/>
          <p:nvPr/>
        </p:nvSpPr>
        <p:spPr>
          <a:xfrm>
            <a:off x="4999803" y="4713997"/>
            <a:ext cx="7192180" cy="1940324"/>
          </a:xfrm>
          <a:custGeom>
            <a:avLst/>
            <a:gdLst/>
            <a:ahLst/>
            <a:cxnLst/>
            <a:rect l="l" t="t" r="r" b="b"/>
            <a:pathLst>
              <a:path w="14863" h="8685" extrusionOk="0">
                <a:moveTo>
                  <a:pt x="14863" y="1"/>
                </a:moveTo>
                <a:cubicBezTo>
                  <a:pt x="11827" y="1041"/>
                  <a:pt x="6332" y="3095"/>
                  <a:pt x="1" y="6348"/>
                </a:cubicBezTo>
                <a:lnTo>
                  <a:pt x="7913" y="8684"/>
                </a:lnTo>
                <a:lnTo>
                  <a:pt x="14863" y="8684"/>
                </a:lnTo>
                <a:lnTo>
                  <a:pt x="14863" y="1"/>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4" name="Google Shape;274;p5"/>
          <p:cNvSpPr/>
          <p:nvPr/>
        </p:nvSpPr>
        <p:spPr>
          <a:xfrm>
            <a:off x="-75" y="5504090"/>
            <a:ext cx="12192064" cy="1353911"/>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5" name="Google Shape;275;p5"/>
          <p:cNvSpPr txBox="1">
            <a:spLocks noGrp="1"/>
          </p:cNvSpPr>
          <p:nvPr>
            <p:ph type="title"/>
          </p:nvPr>
        </p:nvSpPr>
        <p:spPr>
          <a:xfrm>
            <a:off x="960000" y="5588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76" name="Google Shape;276;p5"/>
          <p:cNvSpPr txBox="1">
            <a:spLocks noGrp="1"/>
          </p:cNvSpPr>
          <p:nvPr>
            <p:ph type="subTitle" idx="1"/>
          </p:nvPr>
        </p:nvSpPr>
        <p:spPr>
          <a:xfrm>
            <a:off x="1824200" y="3782300"/>
            <a:ext cx="3407600" cy="117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sp>
        <p:nvSpPr>
          <p:cNvPr id="277" name="Google Shape;277;p5"/>
          <p:cNvSpPr txBox="1">
            <a:spLocks noGrp="1"/>
          </p:cNvSpPr>
          <p:nvPr>
            <p:ph type="title" idx="2"/>
          </p:nvPr>
        </p:nvSpPr>
        <p:spPr>
          <a:xfrm>
            <a:off x="1824200" y="3151000"/>
            <a:ext cx="3407600" cy="556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78" name="Google Shape;278;p5"/>
          <p:cNvSpPr txBox="1">
            <a:spLocks noGrp="1"/>
          </p:cNvSpPr>
          <p:nvPr>
            <p:ph type="subTitle" idx="3"/>
          </p:nvPr>
        </p:nvSpPr>
        <p:spPr>
          <a:xfrm>
            <a:off x="6960200" y="3782300"/>
            <a:ext cx="3407600" cy="117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sp>
        <p:nvSpPr>
          <p:cNvPr id="279" name="Google Shape;279;p5"/>
          <p:cNvSpPr txBox="1">
            <a:spLocks noGrp="1"/>
          </p:cNvSpPr>
          <p:nvPr>
            <p:ph type="title" idx="4"/>
          </p:nvPr>
        </p:nvSpPr>
        <p:spPr>
          <a:xfrm>
            <a:off x="6960200" y="3151000"/>
            <a:ext cx="3407600" cy="556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Tree>
    <p:extLst>
      <p:ext uri="{BB962C8B-B14F-4D97-AF65-F5344CB8AC3E}">
        <p14:creationId xmlns:p14="http://schemas.microsoft.com/office/powerpoint/2010/main" val="12217736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type="twoColTx">
  <p:cSld name="1_Title and two columns">
    <p:spTree>
      <p:nvGrpSpPr>
        <p:cNvPr id="1" name="Shape 266"/>
        <p:cNvGrpSpPr/>
        <p:nvPr/>
      </p:nvGrpSpPr>
      <p:grpSpPr>
        <a:xfrm>
          <a:off x="0" y="0"/>
          <a:ext cx="0" cy="0"/>
          <a:chOff x="0" y="0"/>
          <a:chExt cx="0" cy="0"/>
        </a:xfrm>
      </p:grpSpPr>
      <p:sp>
        <p:nvSpPr>
          <p:cNvPr id="267" name="Google Shape;267;p5"/>
          <p:cNvSpPr/>
          <p:nvPr/>
        </p:nvSpPr>
        <p:spPr>
          <a:xfrm>
            <a:off x="-1574334" y="719334"/>
            <a:ext cx="4479511" cy="1661797"/>
          </a:xfrm>
          <a:custGeom>
            <a:avLst/>
            <a:gdLst/>
            <a:ahLst/>
            <a:cxnLst/>
            <a:rect l="l" t="t" r="r" b="b"/>
            <a:pathLst>
              <a:path w="14823" h="5499" extrusionOk="0">
                <a:moveTo>
                  <a:pt x="4461" y="1"/>
                </a:moveTo>
                <a:cubicBezTo>
                  <a:pt x="4182" y="1"/>
                  <a:pt x="3903" y="52"/>
                  <a:pt x="3645" y="152"/>
                </a:cubicBezTo>
                <a:cubicBezTo>
                  <a:pt x="3253" y="301"/>
                  <a:pt x="2874" y="612"/>
                  <a:pt x="2835" y="1030"/>
                </a:cubicBezTo>
                <a:cubicBezTo>
                  <a:pt x="2602" y="909"/>
                  <a:pt x="2348" y="802"/>
                  <a:pt x="2087" y="802"/>
                </a:cubicBezTo>
                <a:cubicBezTo>
                  <a:pt x="1999" y="802"/>
                  <a:pt x="1910" y="814"/>
                  <a:pt x="1821" y="842"/>
                </a:cubicBezTo>
                <a:cubicBezTo>
                  <a:pt x="1458" y="949"/>
                  <a:pt x="1134" y="1328"/>
                  <a:pt x="1202" y="1704"/>
                </a:cubicBezTo>
                <a:cubicBezTo>
                  <a:pt x="1072" y="1585"/>
                  <a:pt x="895" y="1525"/>
                  <a:pt x="716" y="1525"/>
                </a:cubicBezTo>
                <a:cubicBezTo>
                  <a:pt x="614" y="1525"/>
                  <a:pt x="511" y="1545"/>
                  <a:pt x="418" y="1584"/>
                </a:cubicBezTo>
                <a:cubicBezTo>
                  <a:pt x="201" y="1678"/>
                  <a:pt x="39" y="1895"/>
                  <a:pt x="0" y="2109"/>
                </a:cubicBezTo>
                <a:lnTo>
                  <a:pt x="0" y="5255"/>
                </a:lnTo>
                <a:cubicBezTo>
                  <a:pt x="162" y="5365"/>
                  <a:pt x="350" y="5417"/>
                  <a:pt x="541" y="5417"/>
                </a:cubicBezTo>
                <a:cubicBezTo>
                  <a:pt x="946" y="5417"/>
                  <a:pt x="1322" y="5135"/>
                  <a:pt x="1445" y="4756"/>
                </a:cubicBezTo>
                <a:cubicBezTo>
                  <a:pt x="1615" y="4991"/>
                  <a:pt x="1908" y="5114"/>
                  <a:pt x="2201" y="5114"/>
                </a:cubicBezTo>
                <a:cubicBezTo>
                  <a:pt x="2446" y="5114"/>
                  <a:pt x="2690" y="5028"/>
                  <a:pt x="2861" y="4850"/>
                </a:cubicBezTo>
                <a:cubicBezTo>
                  <a:pt x="2974" y="4936"/>
                  <a:pt x="3114" y="4977"/>
                  <a:pt x="3255" y="4977"/>
                </a:cubicBezTo>
                <a:cubicBezTo>
                  <a:pt x="3470" y="4977"/>
                  <a:pt x="3689" y="4881"/>
                  <a:pt x="3820" y="4701"/>
                </a:cubicBezTo>
                <a:cubicBezTo>
                  <a:pt x="4008" y="5041"/>
                  <a:pt x="4400" y="5268"/>
                  <a:pt x="4792" y="5284"/>
                </a:cubicBezTo>
                <a:cubicBezTo>
                  <a:pt x="4803" y="5284"/>
                  <a:pt x="4814" y="5285"/>
                  <a:pt x="4825" y="5285"/>
                </a:cubicBezTo>
                <a:cubicBezTo>
                  <a:pt x="5207" y="5285"/>
                  <a:pt x="5595" y="5071"/>
                  <a:pt x="5806" y="4756"/>
                </a:cubicBezTo>
                <a:cubicBezTo>
                  <a:pt x="6093" y="5129"/>
                  <a:pt x="6566" y="5319"/>
                  <a:pt x="7036" y="5319"/>
                </a:cubicBezTo>
                <a:cubicBezTo>
                  <a:pt x="7468" y="5319"/>
                  <a:pt x="7897" y="5159"/>
                  <a:pt x="8181" y="4837"/>
                </a:cubicBezTo>
                <a:cubicBezTo>
                  <a:pt x="8256" y="5037"/>
                  <a:pt x="8457" y="5190"/>
                  <a:pt x="8668" y="5190"/>
                </a:cubicBezTo>
                <a:cubicBezTo>
                  <a:pt x="8686" y="5190"/>
                  <a:pt x="8704" y="5189"/>
                  <a:pt x="8722" y="5187"/>
                </a:cubicBezTo>
                <a:cubicBezTo>
                  <a:pt x="8949" y="5161"/>
                  <a:pt x="9153" y="4960"/>
                  <a:pt x="9179" y="4730"/>
                </a:cubicBezTo>
                <a:cubicBezTo>
                  <a:pt x="9311" y="4887"/>
                  <a:pt x="9512" y="4965"/>
                  <a:pt x="9711" y="4965"/>
                </a:cubicBezTo>
                <a:cubicBezTo>
                  <a:pt x="9924" y="4965"/>
                  <a:pt x="10136" y="4876"/>
                  <a:pt x="10261" y="4701"/>
                </a:cubicBezTo>
                <a:cubicBezTo>
                  <a:pt x="10411" y="5147"/>
                  <a:pt x="10883" y="5416"/>
                  <a:pt x="11343" y="5416"/>
                </a:cubicBezTo>
                <a:cubicBezTo>
                  <a:pt x="11582" y="5416"/>
                  <a:pt x="11816" y="5344"/>
                  <a:pt x="12001" y="5187"/>
                </a:cubicBezTo>
                <a:cubicBezTo>
                  <a:pt x="12074" y="5388"/>
                  <a:pt x="12283" y="5499"/>
                  <a:pt x="12490" y="5499"/>
                </a:cubicBezTo>
                <a:cubicBezTo>
                  <a:pt x="12632" y="5499"/>
                  <a:pt x="12772" y="5447"/>
                  <a:pt x="12866" y="5336"/>
                </a:cubicBezTo>
                <a:cubicBezTo>
                  <a:pt x="12937" y="5426"/>
                  <a:pt x="13052" y="5470"/>
                  <a:pt x="13169" y="5470"/>
                </a:cubicBezTo>
                <a:cubicBezTo>
                  <a:pt x="13298" y="5470"/>
                  <a:pt x="13429" y="5416"/>
                  <a:pt x="13501" y="5310"/>
                </a:cubicBezTo>
                <a:cubicBezTo>
                  <a:pt x="13684" y="5355"/>
                  <a:pt x="13874" y="5379"/>
                  <a:pt x="14065" y="5379"/>
                </a:cubicBezTo>
                <a:cubicBezTo>
                  <a:pt x="14323" y="5379"/>
                  <a:pt x="14582" y="5335"/>
                  <a:pt x="14823" y="5242"/>
                </a:cubicBezTo>
                <a:cubicBezTo>
                  <a:pt x="14682" y="5186"/>
                  <a:pt x="14529" y="5156"/>
                  <a:pt x="14377" y="5156"/>
                </a:cubicBezTo>
                <a:cubicBezTo>
                  <a:pt x="14309" y="5156"/>
                  <a:pt x="14242" y="5162"/>
                  <a:pt x="14175" y="5174"/>
                </a:cubicBezTo>
                <a:cubicBezTo>
                  <a:pt x="14091" y="4958"/>
                  <a:pt x="13855" y="4835"/>
                  <a:pt x="13625" y="4835"/>
                </a:cubicBezTo>
                <a:cubicBezTo>
                  <a:pt x="13482" y="4835"/>
                  <a:pt x="13341" y="4883"/>
                  <a:pt x="13242" y="4986"/>
                </a:cubicBezTo>
                <a:cubicBezTo>
                  <a:pt x="13265" y="4789"/>
                  <a:pt x="13075" y="4618"/>
                  <a:pt x="12895" y="4618"/>
                </a:cubicBezTo>
                <a:cubicBezTo>
                  <a:pt x="12852" y="4618"/>
                  <a:pt x="12811" y="4628"/>
                  <a:pt x="12772" y="4649"/>
                </a:cubicBezTo>
                <a:cubicBezTo>
                  <a:pt x="12837" y="4432"/>
                  <a:pt x="12636" y="4202"/>
                  <a:pt x="12419" y="4150"/>
                </a:cubicBezTo>
                <a:cubicBezTo>
                  <a:pt x="12353" y="4134"/>
                  <a:pt x="12287" y="4127"/>
                  <a:pt x="12221" y="4127"/>
                </a:cubicBezTo>
                <a:cubicBezTo>
                  <a:pt x="12059" y="4127"/>
                  <a:pt x="11900" y="4169"/>
                  <a:pt x="11745" y="4215"/>
                </a:cubicBezTo>
                <a:cubicBezTo>
                  <a:pt x="11865" y="4121"/>
                  <a:pt x="11894" y="3920"/>
                  <a:pt x="11784" y="3797"/>
                </a:cubicBezTo>
                <a:cubicBezTo>
                  <a:pt x="11734" y="3733"/>
                  <a:pt x="11654" y="3703"/>
                  <a:pt x="11572" y="3703"/>
                </a:cubicBezTo>
                <a:cubicBezTo>
                  <a:pt x="11499" y="3703"/>
                  <a:pt x="11424" y="3727"/>
                  <a:pt x="11366" y="3771"/>
                </a:cubicBezTo>
                <a:cubicBezTo>
                  <a:pt x="11353" y="3379"/>
                  <a:pt x="11204" y="2974"/>
                  <a:pt x="10867" y="2757"/>
                </a:cubicBezTo>
                <a:cubicBezTo>
                  <a:pt x="10762" y="2691"/>
                  <a:pt x="10633" y="2660"/>
                  <a:pt x="10504" y="2660"/>
                </a:cubicBezTo>
                <a:cubicBezTo>
                  <a:pt x="10237" y="2660"/>
                  <a:pt x="9967" y="2795"/>
                  <a:pt x="9895" y="3042"/>
                </a:cubicBezTo>
                <a:cubicBezTo>
                  <a:pt x="9895" y="2935"/>
                  <a:pt x="9776" y="2850"/>
                  <a:pt x="9670" y="2850"/>
                </a:cubicBezTo>
                <a:cubicBezTo>
                  <a:pt x="9628" y="2850"/>
                  <a:pt x="9588" y="2863"/>
                  <a:pt x="9558" y="2893"/>
                </a:cubicBezTo>
                <a:cubicBezTo>
                  <a:pt x="9626" y="2731"/>
                  <a:pt x="9626" y="2514"/>
                  <a:pt x="9503" y="2381"/>
                </a:cubicBezTo>
                <a:cubicBezTo>
                  <a:pt x="9444" y="2314"/>
                  <a:pt x="9353" y="2280"/>
                  <a:pt x="9264" y="2280"/>
                </a:cubicBezTo>
                <a:cubicBezTo>
                  <a:pt x="9171" y="2280"/>
                  <a:pt x="9080" y="2318"/>
                  <a:pt x="9030" y="2394"/>
                </a:cubicBezTo>
                <a:cubicBezTo>
                  <a:pt x="9017" y="2015"/>
                  <a:pt x="8693" y="1678"/>
                  <a:pt x="8317" y="1652"/>
                </a:cubicBezTo>
                <a:cubicBezTo>
                  <a:pt x="8301" y="1651"/>
                  <a:pt x="8284" y="1650"/>
                  <a:pt x="8267" y="1650"/>
                </a:cubicBezTo>
                <a:cubicBezTo>
                  <a:pt x="7906" y="1650"/>
                  <a:pt x="7557" y="1950"/>
                  <a:pt x="7507" y="2300"/>
                </a:cubicBezTo>
                <a:cubicBezTo>
                  <a:pt x="7406" y="1976"/>
                  <a:pt x="7065" y="1759"/>
                  <a:pt x="6725" y="1759"/>
                </a:cubicBezTo>
                <a:cubicBezTo>
                  <a:pt x="6609" y="1759"/>
                  <a:pt x="6493" y="1785"/>
                  <a:pt x="6386" y="1840"/>
                </a:cubicBezTo>
                <a:cubicBezTo>
                  <a:pt x="6425" y="1205"/>
                  <a:pt x="6049" y="586"/>
                  <a:pt x="5495" y="262"/>
                </a:cubicBezTo>
                <a:cubicBezTo>
                  <a:pt x="5182" y="86"/>
                  <a:pt x="4822" y="1"/>
                  <a:pt x="4461" y="1"/>
                </a:cubicBezTo>
                <a:close/>
              </a:path>
            </a:pathLst>
          </a:custGeom>
          <a:solidFill>
            <a:srgbClr val="FFFFFF">
              <a:alpha val="553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8" name="Google Shape;268;p5"/>
          <p:cNvSpPr/>
          <p:nvPr/>
        </p:nvSpPr>
        <p:spPr>
          <a:xfrm>
            <a:off x="-412167" y="1543974"/>
            <a:ext cx="2945241" cy="1889959"/>
          </a:xfrm>
          <a:custGeom>
            <a:avLst/>
            <a:gdLst/>
            <a:ahLst/>
            <a:cxnLst/>
            <a:rect l="l" t="t" r="r" b="b"/>
            <a:pathLst>
              <a:path w="9746" h="6254" extrusionOk="0">
                <a:moveTo>
                  <a:pt x="0" y="1"/>
                </a:moveTo>
                <a:lnTo>
                  <a:pt x="0" y="6092"/>
                </a:lnTo>
                <a:cubicBezTo>
                  <a:pt x="39" y="6131"/>
                  <a:pt x="94" y="6157"/>
                  <a:pt x="162" y="6186"/>
                </a:cubicBezTo>
                <a:cubicBezTo>
                  <a:pt x="282" y="6238"/>
                  <a:pt x="405" y="6254"/>
                  <a:pt x="541" y="6254"/>
                </a:cubicBezTo>
                <a:cubicBezTo>
                  <a:pt x="849" y="6254"/>
                  <a:pt x="1160" y="6092"/>
                  <a:pt x="1335" y="5833"/>
                </a:cubicBezTo>
                <a:cubicBezTo>
                  <a:pt x="1371" y="6021"/>
                  <a:pt x="1570" y="6139"/>
                  <a:pt x="1763" y="6139"/>
                </a:cubicBezTo>
                <a:cubicBezTo>
                  <a:pt x="1792" y="6139"/>
                  <a:pt x="1822" y="6136"/>
                  <a:pt x="1850" y="6131"/>
                </a:cubicBezTo>
                <a:cubicBezTo>
                  <a:pt x="2064" y="6076"/>
                  <a:pt x="2242" y="5930"/>
                  <a:pt x="2388" y="5781"/>
                </a:cubicBezTo>
                <a:cubicBezTo>
                  <a:pt x="2709" y="6054"/>
                  <a:pt x="3132" y="6222"/>
                  <a:pt x="3560" y="6222"/>
                </a:cubicBezTo>
                <a:cubicBezTo>
                  <a:pt x="3619" y="6222"/>
                  <a:pt x="3679" y="6219"/>
                  <a:pt x="3739" y="6212"/>
                </a:cubicBezTo>
                <a:cubicBezTo>
                  <a:pt x="4225" y="6173"/>
                  <a:pt x="4685" y="5930"/>
                  <a:pt x="4980" y="5551"/>
                </a:cubicBezTo>
                <a:cubicBezTo>
                  <a:pt x="5085" y="5759"/>
                  <a:pt x="5328" y="5857"/>
                  <a:pt x="5556" y="5857"/>
                </a:cubicBezTo>
                <a:cubicBezTo>
                  <a:pt x="5595" y="5857"/>
                  <a:pt x="5633" y="5855"/>
                  <a:pt x="5670" y="5849"/>
                </a:cubicBezTo>
                <a:cubicBezTo>
                  <a:pt x="5939" y="5807"/>
                  <a:pt x="6169" y="5658"/>
                  <a:pt x="6399" y="5509"/>
                </a:cubicBezTo>
                <a:cubicBezTo>
                  <a:pt x="6464" y="5683"/>
                  <a:pt x="6653" y="5781"/>
                  <a:pt x="6838" y="5781"/>
                </a:cubicBezTo>
                <a:cubicBezTo>
                  <a:pt x="6955" y="5781"/>
                  <a:pt x="7071" y="5742"/>
                  <a:pt x="7154" y="5658"/>
                </a:cubicBezTo>
                <a:cubicBezTo>
                  <a:pt x="7291" y="5764"/>
                  <a:pt x="7465" y="5815"/>
                  <a:pt x="7640" y="5815"/>
                </a:cubicBezTo>
                <a:cubicBezTo>
                  <a:pt x="7844" y="5815"/>
                  <a:pt x="8049" y="5744"/>
                  <a:pt x="8194" y="5606"/>
                </a:cubicBezTo>
                <a:cubicBezTo>
                  <a:pt x="8274" y="5684"/>
                  <a:pt x="8385" y="5725"/>
                  <a:pt x="8496" y="5725"/>
                </a:cubicBezTo>
                <a:cubicBezTo>
                  <a:pt x="8591" y="5725"/>
                  <a:pt x="8686" y="5695"/>
                  <a:pt x="8761" y="5632"/>
                </a:cubicBezTo>
                <a:cubicBezTo>
                  <a:pt x="8798" y="5704"/>
                  <a:pt x="8883" y="5727"/>
                  <a:pt x="8971" y="5727"/>
                </a:cubicBezTo>
                <a:cubicBezTo>
                  <a:pt x="9014" y="5727"/>
                  <a:pt x="9058" y="5721"/>
                  <a:pt x="9098" y="5713"/>
                </a:cubicBezTo>
                <a:cubicBezTo>
                  <a:pt x="9260" y="5700"/>
                  <a:pt x="9435" y="5671"/>
                  <a:pt x="9597" y="5645"/>
                </a:cubicBezTo>
                <a:cubicBezTo>
                  <a:pt x="9626" y="5645"/>
                  <a:pt x="9652" y="5632"/>
                  <a:pt x="9678" y="5619"/>
                </a:cubicBezTo>
                <a:cubicBezTo>
                  <a:pt x="9746" y="5551"/>
                  <a:pt x="9626" y="5457"/>
                  <a:pt x="9532" y="5457"/>
                </a:cubicBezTo>
                <a:cubicBezTo>
                  <a:pt x="9435" y="5457"/>
                  <a:pt x="9328" y="5483"/>
                  <a:pt x="9247" y="5538"/>
                </a:cubicBezTo>
                <a:cubicBezTo>
                  <a:pt x="9227" y="5452"/>
                  <a:pt x="9148" y="5402"/>
                  <a:pt x="9070" y="5402"/>
                </a:cubicBezTo>
                <a:cubicBezTo>
                  <a:pt x="9047" y="5402"/>
                  <a:pt x="9025" y="5406"/>
                  <a:pt x="9004" y="5415"/>
                </a:cubicBezTo>
                <a:cubicBezTo>
                  <a:pt x="8978" y="5444"/>
                  <a:pt x="8949" y="5457"/>
                  <a:pt x="8923" y="5470"/>
                </a:cubicBezTo>
                <a:cubicBezTo>
                  <a:pt x="8916" y="5471"/>
                  <a:pt x="8910" y="5472"/>
                  <a:pt x="8903" y="5472"/>
                </a:cubicBezTo>
                <a:cubicBezTo>
                  <a:pt x="8833" y="5472"/>
                  <a:pt x="8783" y="5410"/>
                  <a:pt x="8735" y="5363"/>
                </a:cubicBezTo>
                <a:cubicBezTo>
                  <a:pt x="8599" y="5201"/>
                  <a:pt x="8437" y="5065"/>
                  <a:pt x="8236" y="5010"/>
                </a:cubicBezTo>
                <a:cubicBezTo>
                  <a:pt x="8180" y="4996"/>
                  <a:pt x="8123" y="4988"/>
                  <a:pt x="8066" y="4988"/>
                </a:cubicBezTo>
                <a:cubicBezTo>
                  <a:pt x="7913" y="4988"/>
                  <a:pt x="7761" y="5041"/>
                  <a:pt x="7653" y="5159"/>
                </a:cubicBezTo>
                <a:cubicBezTo>
                  <a:pt x="7721" y="5078"/>
                  <a:pt x="7303" y="4848"/>
                  <a:pt x="7248" y="4835"/>
                </a:cubicBezTo>
                <a:cubicBezTo>
                  <a:pt x="7178" y="4810"/>
                  <a:pt x="7108" y="4795"/>
                  <a:pt x="7040" y="4795"/>
                </a:cubicBezTo>
                <a:cubicBezTo>
                  <a:pt x="6927" y="4795"/>
                  <a:pt x="6821" y="4835"/>
                  <a:pt x="6736" y="4929"/>
                </a:cubicBezTo>
                <a:cubicBezTo>
                  <a:pt x="6655" y="4537"/>
                  <a:pt x="6344" y="4200"/>
                  <a:pt x="5952" y="4106"/>
                </a:cubicBezTo>
                <a:cubicBezTo>
                  <a:pt x="5874" y="4087"/>
                  <a:pt x="5794" y="4078"/>
                  <a:pt x="5714" y="4078"/>
                </a:cubicBezTo>
                <a:cubicBezTo>
                  <a:pt x="5392" y="4078"/>
                  <a:pt x="5067" y="4223"/>
                  <a:pt x="4873" y="4472"/>
                </a:cubicBezTo>
                <a:cubicBezTo>
                  <a:pt x="4873" y="4275"/>
                  <a:pt x="4674" y="4135"/>
                  <a:pt x="4483" y="4135"/>
                </a:cubicBezTo>
                <a:cubicBezTo>
                  <a:pt x="4410" y="4135"/>
                  <a:pt x="4339" y="4155"/>
                  <a:pt x="4280" y="4200"/>
                </a:cubicBezTo>
                <a:cubicBezTo>
                  <a:pt x="4307" y="3976"/>
                  <a:pt x="4076" y="3810"/>
                  <a:pt x="3865" y="3810"/>
                </a:cubicBezTo>
                <a:cubicBezTo>
                  <a:pt x="3771" y="3810"/>
                  <a:pt x="3681" y="3843"/>
                  <a:pt x="3619" y="3918"/>
                </a:cubicBezTo>
                <a:cubicBezTo>
                  <a:pt x="3765" y="3458"/>
                  <a:pt x="3551" y="2904"/>
                  <a:pt x="3133" y="2690"/>
                </a:cubicBezTo>
                <a:cubicBezTo>
                  <a:pt x="2993" y="2620"/>
                  <a:pt x="2838" y="2587"/>
                  <a:pt x="2683" y="2587"/>
                </a:cubicBezTo>
                <a:cubicBezTo>
                  <a:pt x="2358" y="2587"/>
                  <a:pt x="2032" y="2734"/>
                  <a:pt x="1850" y="2998"/>
                </a:cubicBezTo>
                <a:cubicBezTo>
                  <a:pt x="1837" y="2674"/>
                  <a:pt x="1837" y="2337"/>
                  <a:pt x="1675" y="2055"/>
                </a:cubicBezTo>
                <a:cubicBezTo>
                  <a:pt x="1540" y="1839"/>
                  <a:pt x="1299" y="1679"/>
                  <a:pt x="1060" y="1679"/>
                </a:cubicBezTo>
                <a:cubicBezTo>
                  <a:pt x="984" y="1679"/>
                  <a:pt x="908" y="1695"/>
                  <a:pt x="836" y="1731"/>
                </a:cubicBezTo>
                <a:cubicBezTo>
                  <a:pt x="983" y="1498"/>
                  <a:pt x="753" y="1153"/>
                  <a:pt x="486" y="1153"/>
                </a:cubicBezTo>
                <a:cubicBezTo>
                  <a:pt x="459" y="1153"/>
                  <a:pt x="432" y="1157"/>
                  <a:pt x="405" y="1164"/>
                </a:cubicBezTo>
                <a:cubicBezTo>
                  <a:pt x="593" y="1109"/>
                  <a:pt x="486" y="584"/>
                  <a:pt x="431" y="474"/>
                </a:cubicBezTo>
                <a:cubicBezTo>
                  <a:pt x="350" y="260"/>
                  <a:pt x="188" y="98"/>
                  <a:pt x="0"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9" name="Google Shape;269;p5"/>
          <p:cNvSpPr/>
          <p:nvPr/>
        </p:nvSpPr>
        <p:spPr>
          <a:xfrm>
            <a:off x="8579326" y="3868752"/>
            <a:ext cx="4035276" cy="1851277"/>
          </a:xfrm>
          <a:custGeom>
            <a:avLst/>
            <a:gdLst/>
            <a:ahLst/>
            <a:cxnLst/>
            <a:rect l="l" t="t" r="r" b="b"/>
            <a:pathLst>
              <a:path w="13353" h="6126" extrusionOk="0">
                <a:moveTo>
                  <a:pt x="13095" y="1"/>
                </a:moveTo>
                <a:cubicBezTo>
                  <a:pt x="13024" y="1"/>
                  <a:pt x="12953" y="8"/>
                  <a:pt x="12880" y="21"/>
                </a:cubicBezTo>
                <a:cubicBezTo>
                  <a:pt x="12313" y="102"/>
                  <a:pt x="11921" y="588"/>
                  <a:pt x="11840" y="1139"/>
                </a:cubicBezTo>
                <a:cubicBezTo>
                  <a:pt x="11652" y="925"/>
                  <a:pt x="11302" y="750"/>
                  <a:pt x="11017" y="750"/>
                </a:cubicBezTo>
                <a:cubicBezTo>
                  <a:pt x="11003" y="749"/>
                  <a:pt x="10989" y="748"/>
                  <a:pt x="10975" y="748"/>
                </a:cubicBezTo>
                <a:cubicBezTo>
                  <a:pt x="10799" y="748"/>
                  <a:pt x="10615" y="841"/>
                  <a:pt x="10492" y="964"/>
                </a:cubicBezTo>
                <a:cubicBezTo>
                  <a:pt x="10343" y="1113"/>
                  <a:pt x="10275" y="1317"/>
                  <a:pt x="10288" y="1518"/>
                </a:cubicBezTo>
                <a:cubicBezTo>
                  <a:pt x="10211" y="1506"/>
                  <a:pt x="10129" y="1493"/>
                  <a:pt x="10048" y="1493"/>
                </a:cubicBezTo>
                <a:cubicBezTo>
                  <a:pt x="9957" y="1493"/>
                  <a:pt x="9868" y="1509"/>
                  <a:pt x="9789" y="1560"/>
                </a:cubicBezTo>
                <a:cubicBezTo>
                  <a:pt x="9666" y="1654"/>
                  <a:pt x="9614" y="1816"/>
                  <a:pt x="9666" y="1965"/>
                </a:cubicBezTo>
                <a:cubicBezTo>
                  <a:pt x="9465" y="1774"/>
                  <a:pt x="9180" y="1654"/>
                  <a:pt x="8911" y="1654"/>
                </a:cubicBezTo>
                <a:cubicBezTo>
                  <a:pt x="8629" y="1654"/>
                  <a:pt x="8344" y="1803"/>
                  <a:pt x="8195" y="2030"/>
                </a:cubicBezTo>
                <a:cubicBezTo>
                  <a:pt x="8114" y="2153"/>
                  <a:pt x="8075" y="2302"/>
                  <a:pt x="8033" y="2451"/>
                </a:cubicBezTo>
                <a:cubicBezTo>
                  <a:pt x="7981" y="2678"/>
                  <a:pt x="8020" y="2882"/>
                  <a:pt x="8007" y="3112"/>
                </a:cubicBezTo>
                <a:cubicBezTo>
                  <a:pt x="7888" y="3061"/>
                  <a:pt x="7763" y="3015"/>
                  <a:pt x="7636" y="3015"/>
                </a:cubicBezTo>
                <a:cubicBezTo>
                  <a:pt x="7562" y="3015"/>
                  <a:pt x="7488" y="3030"/>
                  <a:pt x="7414" y="3070"/>
                </a:cubicBezTo>
                <a:cubicBezTo>
                  <a:pt x="7210" y="3164"/>
                  <a:pt x="7090" y="3368"/>
                  <a:pt x="7074" y="3585"/>
                </a:cubicBezTo>
                <a:cubicBezTo>
                  <a:pt x="6891" y="3395"/>
                  <a:pt x="6691" y="3317"/>
                  <a:pt x="6491" y="3317"/>
                </a:cubicBezTo>
                <a:cubicBezTo>
                  <a:pt x="5877" y="3317"/>
                  <a:pt x="5255" y="4053"/>
                  <a:pt x="5091" y="4583"/>
                </a:cubicBezTo>
                <a:cubicBezTo>
                  <a:pt x="4916" y="4366"/>
                  <a:pt x="4699" y="4152"/>
                  <a:pt x="4417" y="4110"/>
                </a:cubicBezTo>
                <a:cubicBezTo>
                  <a:pt x="4396" y="4107"/>
                  <a:pt x="4374" y="4106"/>
                  <a:pt x="4352" y="4106"/>
                </a:cubicBezTo>
                <a:cubicBezTo>
                  <a:pt x="4085" y="4106"/>
                  <a:pt x="3813" y="4319"/>
                  <a:pt x="3876" y="4583"/>
                </a:cubicBezTo>
                <a:cubicBezTo>
                  <a:pt x="3687" y="4484"/>
                  <a:pt x="3490" y="4393"/>
                  <a:pt x="3289" y="4393"/>
                </a:cubicBezTo>
                <a:cubicBezTo>
                  <a:pt x="3273" y="4393"/>
                  <a:pt x="3257" y="4394"/>
                  <a:pt x="3241" y="4395"/>
                </a:cubicBezTo>
                <a:cubicBezTo>
                  <a:pt x="2972" y="4421"/>
                  <a:pt x="2849" y="4609"/>
                  <a:pt x="2755" y="4826"/>
                </a:cubicBezTo>
                <a:cubicBezTo>
                  <a:pt x="2679" y="4710"/>
                  <a:pt x="2540" y="4643"/>
                  <a:pt x="2403" y="4643"/>
                </a:cubicBezTo>
                <a:cubicBezTo>
                  <a:pt x="2348" y="4643"/>
                  <a:pt x="2293" y="4654"/>
                  <a:pt x="2243" y="4677"/>
                </a:cubicBezTo>
                <a:cubicBezTo>
                  <a:pt x="2052" y="4745"/>
                  <a:pt x="1932" y="4933"/>
                  <a:pt x="1919" y="5137"/>
                </a:cubicBezTo>
                <a:cubicBezTo>
                  <a:pt x="1878" y="5027"/>
                  <a:pt x="1766" y="4961"/>
                  <a:pt x="1650" y="4961"/>
                </a:cubicBezTo>
                <a:cubicBezTo>
                  <a:pt x="1608" y="4961"/>
                  <a:pt x="1566" y="4970"/>
                  <a:pt x="1527" y="4988"/>
                </a:cubicBezTo>
                <a:cubicBezTo>
                  <a:pt x="1378" y="5043"/>
                  <a:pt x="1297" y="5189"/>
                  <a:pt x="1271" y="5351"/>
                </a:cubicBezTo>
                <a:cubicBezTo>
                  <a:pt x="1189" y="5294"/>
                  <a:pt x="1103" y="5258"/>
                  <a:pt x="1015" y="5258"/>
                </a:cubicBezTo>
                <a:cubicBezTo>
                  <a:pt x="956" y="5258"/>
                  <a:pt x="897" y="5274"/>
                  <a:pt x="837" y="5312"/>
                </a:cubicBezTo>
                <a:cubicBezTo>
                  <a:pt x="798" y="5351"/>
                  <a:pt x="743" y="5406"/>
                  <a:pt x="691" y="5432"/>
                </a:cubicBezTo>
                <a:cubicBezTo>
                  <a:pt x="623" y="5461"/>
                  <a:pt x="542" y="5461"/>
                  <a:pt x="474" y="5461"/>
                </a:cubicBezTo>
                <a:lnTo>
                  <a:pt x="43" y="5461"/>
                </a:lnTo>
                <a:cubicBezTo>
                  <a:pt x="1" y="5513"/>
                  <a:pt x="69" y="5581"/>
                  <a:pt x="137" y="5610"/>
                </a:cubicBezTo>
                <a:cubicBezTo>
                  <a:pt x="284" y="5676"/>
                  <a:pt x="459" y="5710"/>
                  <a:pt x="636" y="5710"/>
                </a:cubicBezTo>
                <a:cubicBezTo>
                  <a:pt x="813" y="5710"/>
                  <a:pt x="992" y="5676"/>
                  <a:pt x="1148" y="5610"/>
                </a:cubicBezTo>
                <a:cubicBezTo>
                  <a:pt x="1221" y="5677"/>
                  <a:pt x="1320" y="5708"/>
                  <a:pt x="1422" y="5708"/>
                </a:cubicBezTo>
                <a:cubicBezTo>
                  <a:pt x="1588" y="5708"/>
                  <a:pt x="1762" y="5625"/>
                  <a:pt x="1838" y="5474"/>
                </a:cubicBezTo>
                <a:cubicBezTo>
                  <a:pt x="1917" y="5516"/>
                  <a:pt x="2010" y="5537"/>
                  <a:pt x="2104" y="5537"/>
                </a:cubicBezTo>
                <a:cubicBezTo>
                  <a:pt x="2219" y="5537"/>
                  <a:pt x="2335" y="5507"/>
                  <a:pt x="2431" y="5448"/>
                </a:cubicBezTo>
                <a:cubicBezTo>
                  <a:pt x="2623" y="5738"/>
                  <a:pt x="2969" y="5948"/>
                  <a:pt x="3307" y="5948"/>
                </a:cubicBezTo>
                <a:cubicBezTo>
                  <a:pt x="3517" y="5948"/>
                  <a:pt x="3724" y="5867"/>
                  <a:pt x="3889" y="5675"/>
                </a:cubicBezTo>
                <a:cubicBezTo>
                  <a:pt x="3955" y="5950"/>
                  <a:pt x="4250" y="6126"/>
                  <a:pt x="4540" y="6126"/>
                </a:cubicBezTo>
                <a:cubicBezTo>
                  <a:pt x="4608" y="6126"/>
                  <a:pt x="4676" y="6116"/>
                  <a:pt x="4741" y="6096"/>
                </a:cubicBezTo>
                <a:cubicBezTo>
                  <a:pt x="5078" y="5999"/>
                  <a:pt x="5308" y="5662"/>
                  <a:pt x="5373" y="5325"/>
                </a:cubicBezTo>
                <a:lnTo>
                  <a:pt x="5373" y="5325"/>
                </a:lnTo>
                <a:cubicBezTo>
                  <a:pt x="5334" y="5529"/>
                  <a:pt x="6037" y="5756"/>
                  <a:pt x="6157" y="5785"/>
                </a:cubicBezTo>
                <a:cubicBezTo>
                  <a:pt x="6211" y="5792"/>
                  <a:pt x="6262" y="5796"/>
                  <a:pt x="6313" y="5796"/>
                </a:cubicBezTo>
                <a:cubicBezTo>
                  <a:pt x="6617" y="5796"/>
                  <a:pt x="6866" y="5672"/>
                  <a:pt x="7155" y="5555"/>
                </a:cubicBezTo>
                <a:cubicBezTo>
                  <a:pt x="7171" y="5662"/>
                  <a:pt x="7252" y="5772"/>
                  <a:pt x="7359" y="5798"/>
                </a:cubicBezTo>
                <a:cubicBezTo>
                  <a:pt x="7381" y="5803"/>
                  <a:pt x="7403" y="5806"/>
                  <a:pt x="7426" y="5806"/>
                </a:cubicBezTo>
                <a:cubicBezTo>
                  <a:pt x="7514" y="5806"/>
                  <a:pt x="7603" y="5766"/>
                  <a:pt x="7657" y="5691"/>
                </a:cubicBezTo>
                <a:cubicBezTo>
                  <a:pt x="7777" y="5853"/>
                  <a:pt x="7981" y="5947"/>
                  <a:pt x="8182" y="5973"/>
                </a:cubicBezTo>
                <a:cubicBezTo>
                  <a:pt x="8219" y="5978"/>
                  <a:pt x="8255" y="5980"/>
                  <a:pt x="8293" y="5980"/>
                </a:cubicBezTo>
                <a:cubicBezTo>
                  <a:pt x="8462" y="5980"/>
                  <a:pt x="8634" y="5935"/>
                  <a:pt x="8791" y="5879"/>
                </a:cubicBezTo>
                <a:cubicBezTo>
                  <a:pt x="9128" y="5772"/>
                  <a:pt x="9504" y="5568"/>
                  <a:pt x="9763" y="5325"/>
                </a:cubicBezTo>
                <a:cubicBezTo>
                  <a:pt x="9883" y="5662"/>
                  <a:pt x="10233" y="5905"/>
                  <a:pt x="10599" y="5905"/>
                </a:cubicBezTo>
                <a:cubicBezTo>
                  <a:pt x="10608" y="5905"/>
                  <a:pt x="10617" y="5905"/>
                  <a:pt x="10627" y="5905"/>
                </a:cubicBezTo>
                <a:cubicBezTo>
                  <a:pt x="10980" y="5905"/>
                  <a:pt x="11331" y="5666"/>
                  <a:pt x="11464" y="5338"/>
                </a:cubicBezTo>
                <a:cubicBezTo>
                  <a:pt x="11477" y="5649"/>
                  <a:pt x="11720" y="5934"/>
                  <a:pt x="12015" y="5999"/>
                </a:cubicBezTo>
                <a:cubicBezTo>
                  <a:pt x="12055" y="6006"/>
                  <a:pt x="12097" y="6009"/>
                  <a:pt x="12138" y="6009"/>
                </a:cubicBezTo>
                <a:cubicBezTo>
                  <a:pt x="12411" y="6009"/>
                  <a:pt x="12681" y="5855"/>
                  <a:pt x="12799" y="5610"/>
                </a:cubicBezTo>
                <a:cubicBezTo>
                  <a:pt x="12922" y="5811"/>
                  <a:pt x="13123" y="5960"/>
                  <a:pt x="13353" y="6054"/>
                </a:cubicBezTo>
                <a:lnTo>
                  <a:pt x="13353" y="34"/>
                </a:lnTo>
                <a:cubicBezTo>
                  <a:pt x="13265" y="11"/>
                  <a:pt x="13180" y="1"/>
                  <a:pt x="13095" y="1"/>
                </a:cubicBez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0" name="Google Shape;270;p5"/>
          <p:cNvSpPr/>
          <p:nvPr/>
        </p:nvSpPr>
        <p:spPr>
          <a:xfrm>
            <a:off x="5120476" y="5840075"/>
            <a:ext cx="69539" cy="3304"/>
          </a:xfrm>
          <a:custGeom>
            <a:avLst/>
            <a:gdLst/>
            <a:ahLst/>
            <a:cxnLst/>
            <a:rect l="l" t="t" r="r" b="b"/>
            <a:pathLst>
              <a:path w="231" h="14" extrusionOk="0">
                <a:moveTo>
                  <a:pt x="1" y="1"/>
                </a:moveTo>
                <a:cubicBezTo>
                  <a:pt x="69" y="14"/>
                  <a:pt x="150" y="14"/>
                  <a:pt x="231" y="14"/>
                </a:cubicBezTo>
                <a:cubicBezTo>
                  <a:pt x="150" y="14"/>
                  <a:pt x="69" y="1"/>
                  <a:pt x="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1" name="Google Shape;271;p5"/>
          <p:cNvSpPr/>
          <p:nvPr/>
        </p:nvSpPr>
        <p:spPr>
          <a:xfrm>
            <a:off x="9655822" y="5411579"/>
            <a:ext cx="585505" cy="21472"/>
          </a:xfrm>
          <a:custGeom>
            <a:avLst/>
            <a:gdLst/>
            <a:ahLst/>
            <a:cxnLst/>
            <a:rect l="l" t="t" r="r" b="b"/>
            <a:pathLst>
              <a:path w="1945" h="91" extrusionOk="0">
                <a:moveTo>
                  <a:pt x="1107" y="0"/>
                </a:moveTo>
                <a:cubicBezTo>
                  <a:pt x="738" y="0"/>
                  <a:pt x="370" y="35"/>
                  <a:pt x="1" y="35"/>
                </a:cubicBezTo>
                <a:cubicBezTo>
                  <a:pt x="649" y="61"/>
                  <a:pt x="1297" y="90"/>
                  <a:pt x="1945" y="90"/>
                </a:cubicBezTo>
                <a:cubicBezTo>
                  <a:pt x="1666" y="20"/>
                  <a:pt x="1386" y="0"/>
                  <a:pt x="1107"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2" name="Google Shape;272;p5"/>
          <p:cNvSpPr/>
          <p:nvPr/>
        </p:nvSpPr>
        <p:spPr>
          <a:xfrm>
            <a:off x="-75" y="4865040"/>
            <a:ext cx="12192064" cy="1574781"/>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3" name="Google Shape;273;p5"/>
          <p:cNvSpPr/>
          <p:nvPr/>
        </p:nvSpPr>
        <p:spPr>
          <a:xfrm>
            <a:off x="4999803" y="4713997"/>
            <a:ext cx="7192180" cy="1940324"/>
          </a:xfrm>
          <a:custGeom>
            <a:avLst/>
            <a:gdLst/>
            <a:ahLst/>
            <a:cxnLst/>
            <a:rect l="l" t="t" r="r" b="b"/>
            <a:pathLst>
              <a:path w="14863" h="8685" extrusionOk="0">
                <a:moveTo>
                  <a:pt x="14863" y="1"/>
                </a:moveTo>
                <a:cubicBezTo>
                  <a:pt x="11827" y="1041"/>
                  <a:pt x="6332" y="3095"/>
                  <a:pt x="1" y="6348"/>
                </a:cubicBezTo>
                <a:lnTo>
                  <a:pt x="7913" y="8684"/>
                </a:lnTo>
                <a:lnTo>
                  <a:pt x="14863" y="8684"/>
                </a:lnTo>
                <a:lnTo>
                  <a:pt x="14863" y="1"/>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4" name="Google Shape;274;p5"/>
          <p:cNvSpPr/>
          <p:nvPr/>
        </p:nvSpPr>
        <p:spPr>
          <a:xfrm>
            <a:off x="-75" y="5504090"/>
            <a:ext cx="12192064" cy="1353911"/>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5" name="Google Shape;275;p5"/>
          <p:cNvSpPr txBox="1">
            <a:spLocks noGrp="1"/>
          </p:cNvSpPr>
          <p:nvPr>
            <p:ph type="title"/>
          </p:nvPr>
        </p:nvSpPr>
        <p:spPr>
          <a:xfrm>
            <a:off x="960000" y="5588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76" name="Google Shape;276;p5"/>
          <p:cNvSpPr txBox="1">
            <a:spLocks noGrp="1"/>
          </p:cNvSpPr>
          <p:nvPr>
            <p:ph type="subTitle" idx="1"/>
          </p:nvPr>
        </p:nvSpPr>
        <p:spPr>
          <a:xfrm>
            <a:off x="1824200" y="3782300"/>
            <a:ext cx="3407600" cy="117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sp>
        <p:nvSpPr>
          <p:cNvPr id="277" name="Google Shape;277;p5"/>
          <p:cNvSpPr txBox="1">
            <a:spLocks noGrp="1"/>
          </p:cNvSpPr>
          <p:nvPr>
            <p:ph type="title" idx="2"/>
          </p:nvPr>
        </p:nvSpPr>
        <p:spPr>
          <a:xfrm>
            <a:off x="1824200" y="3151000"/>
            <a:ext cx="3407600" cy="556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78" name="Google Shape;278;p5"/>
          <p:cNvSpPr txBox="1">
            <a:spLocks noGrp="1"/>
          </p:cNvSpPr>
          <p:nvPr>
            <p:ph type="subTitle" idx="3"/>
          </p:nvPr>
        </p:nvSpPr>
        <p:spPr>
          <a:xfrm>
            <a:off x="6960200" y="3782300"/>
            <a:ext cx="3407600" cy="117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sp>
        <p:nvSpPr>
          <p:cNvPr id="279" name="Google Shape;279;p5"/>
          <p:cNvSpPr txBox="1">
            <a:spLocks noGrp="1"/>
          </p:cNvSpPr>
          <p:nvPr>
            <p:ph type="title" idx="4"/>
          </p:nvPr>
        </p:nvSpPr>
        <p:spPr>
          <a:xfrm>
            <a:off x="6960200" y="3151000"/>
            <a:ext cx="3407600" cy="556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Tree>
    <p:extLst>
      <p:ext uri="{BB962C8B-B14F-4D97-AF65-F5344CB8AC3E}">
        <p14:creationId xmlns:p14="http://schemas.microsoft.com/office/powerpoint/2010/main" val="13179950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wo columns" type="twoColTx">
  <p:cSld name="1_Title and two columns">
    <p:spTree>
      <p:nvGrpSpPr>
        <p:cNvPr id="1" name="Shape 266"/>
        <p:cNvGrpSpPr/>
        <p:nvPr/>
      </p:nvGrpSpPr>
      <p:grpSpPr>
        <a:xfrm>
          <a:off x="0" y="0"/>
          <a:ext cx="0" cy="0"/>
          <a:chOff x="0" y="0"/>
          <a:chExt cx="0" cy="0"/>
        </a:xfrm>
      </p:grpSpPr>
      <p:sp>
        <p:nvSpPr>
          <p:cNvPr id="267" name="Google Shape;267;p5"/>
          <p:cNvSpPr/>
          <p:nvPr/>
        </p:nvSpPr>
        <p:spPr>
          <a:xfrm>
            <a:off x="-1574334" y="719334"/>
            <a:ext cx="4479511" cy="1661797"/>
          </a:xfrm>
          <a:custGeom>
            <a:avLst/>
            <a:gdLst/>
            <a:ahLst/>
            <a:cxnLst/>
            <a:rect l="l" t="t" r="r" b="b"/>
            <a:pathLst>
              <a:path w="14823" h="5499" extrusionOk="0">
                <a:moveTo>
                  <a:pt x="4461" y="1"/>
                </a:moveTo>
                <a:cubicBezTo>
                  <a:pt x="4182" y="1"/>
                  <a:pt x="3903" y="52"/>
                  <a:pt x="3645" y="152"/>
                </a:cubicBezTo>
                <a:cubicBezTo>
                  <a:pt x="3253" y="301"/>
                  <a:pt x="2874" y="612"/>
                  <a:pt x="2835" y="1030"/>
                </a:cubicBezTo>
                <a:cubicBezTo>
                  <a:pt x="2602" y="909"/>
                  <a:pt x="2348" y="802"/>
                  <a:pt x="2087" y="802"/>
                </a:cubicBezTo>
                <a:cubicBezTo>
                  <a:pt x="1999" y="802"/>
                  <a:pt x="1910" y="814"/>
                  <a:pt x="1821" y="842"/>
                </a:cubicBezTo>
                <a:cubicBezTo>
                  <a:pt x="1458" y="949"/>
                  <a:pt x="1134" y="1328"/>
                  <a:pt x="1202" y="1704"/>
                </a:cubicBezTo>
                <a:cubicBezTo>
                  <a:pt x="1072" y="1585"/>
                  <a:pt x="895" y="1525"/>
                  <a:pt x="716" y="1525"/>
                </a:cubicBezTo>
                <a:cubicBezTo>
                  <a:pt x="614" y="1525"/>
                  <a:pt x="511" y="1545"/>
                  <a:pt x="418" y="1584"/>
                </a:cubicBezTo>
                <a:cubicBezTo>
                  <a:pt x="201" y="1678"/>
                  <a:pt x="39" y="1895"/>
                  <a:pt x="0" y="2109"/>
                </a:cubicBezTo>
                <a:lnTo>
                  <a:pt x="0" y="5255"/>
                </a:lnTo>
                <a:cubicBezTo>
                  <a:pt x="162" y="5365"/>
                  <a:pt x="350" y="5417"/>
                  <a:pt x="541" y="5417"/>
                </a:cubicBezTo>
                <a:cubicBezTo>
                  <a:pt x="946" y="5417"/>
                  <a:pt x="1322" y="5135"/>
                  <a:pt x="1445" y="4756"/>
                </a:cubicBezTo>
                <a:cubicBezTo>
                  <a:pt x="1615" y="4991"/>
                  <a:pt x="1908" y="5114"/>
                  <a:pt x="2201" y="5114"/>
                </a:cubicBezTo>
                <a:cubicBezTo>
                  <a:pt x="2446" y="5114"/>
                  <a:pt x="2690" y="5028"/>
                  <a:pt x="2861" y="4850"/>
                </a:cubicBezTo>
                <a:cubicBezTo>
                  <a:pt x="2974" y="4936"/>
                  <a:pt x="3114" y="4977"/>
                  <a:pt x="3255" y="4977"/>
                </a:cubicBezTo>
                <a:cubicBezTo>
                  <a:pt x="3470" y="4977"/>
                  <a:pt x="3689" y="4881"/>
                  <a:pt x="3820" y="4701"/>
                </a:cubicBezTo>
                <a:cubicBezTo>
                  <a:pt x="4008" y="5041"/>
                  <a:pt x="4400" y="5268"/>
                  <a:pt x="4792" y="5284"/>
                </a:cubicBezTo>
                <a:cubicBezTo>
                  <a:pt x="4803" y="5284"/>
                  <a:pt x="4814" y="5285"/>
                  <a:pt x="4825" y="5285"/>
                </a:cubicBezTo>
                <a:cubicBezTo>
                  <a:pt x="5207" y="5285"/>
                  <a:pt x="5595" y="5071"/>
                  <a:pt x="5806" y="4756"/>
                </a:cubicBezTo>
                <a:cubicBezTo>
                  <a:pt x="6093" y="5129"/>
                  <a:pt x="6566" y="5319"/>
                  <a:pt x="7036" y="5319"/>
                </a:cubicBezTo>
                <a:cubicBezTo>
                  <a:pt x="7468" y="5319"/>
                  <a:pt x="7897" y="5159"/>
                  <a:pt x="8181" y="4837"/>
                </a:cubicBezTo>
                <a:cubicBezTo>
                  <a:pt x="8256" y="5037"/>
                  <a:pt x="8457" y="5190"/>
                  <a:pt x="8668" y="5190"/>
                </a:cubicBezTo>
                <a:cubicBezTo>
                  <a:pt x="8686" y="5190"/>
                  <a:pt x="8704" y="5189"/>
                  <a:pt x="8722" y="5187"/>
                </a:cubicBezTo>
                <a:cubicBezTo>
                  <a:pt x="8949" y="5161"/>
                  <a:pt x="9153" y="4960"/>
                  <a:pt x="9179" y="4730"/>
                </a:cubicBezTo>
                <a:cubicBezTo>
                  <a:pt x="9311" y="4887"/>
                  <a:pt x="9512" y="4965"/>
                  <a:pt x="9711" y="4965"/>
                </a:cubicBezTo>
                <a:cubicBezTo>
                  <a:pt x="9924" y="4965"/>
                  <a:pt x="10136" y="4876"/>
                  <a:pt x="10261" y="4701"/>
                </a:cubicBezTo>
                <a:cubicBezTo>
                  <a:pt x="10411" y="5147"/>
                  <a:pt x="10883" y="5416"/>
                  <a:pt x="11343" y="5416"/>
                </a:cubicBezTo>
                <a:cubicBezTo>
                  <a:pt x="11582" y="5416"/>
                  <a:pt x="11816" y="5344"/>
                  <a:pt x="12001" y="5187"/>
                </a:cubicBezTo>
                <a:cubicBezTo>
                  <a:pt x="12074" y="5388"/>
                  <a:pt x="12283" y="5499"/>
                  <a:pt x="12490" y="5499"/>
                </a:cubicBezTo>
                <a:cubicBezTo>
                  <a:pt x="12632" y="5499"/>
                  <a:pt x="12772" y="5447"/>
                  <a:pt x="12866" y="5336"/>
                </a:cubicBezTo>
                <a:cubicBezTo>
                  <a:pt x="12937" y="5426"/>
                  <a:pt x="13052" y="5470"/>
                  <a:pt x="13169" y="5470"/>
                </a:cubicBezTo>
                <a:cubicBezTo>
                  <a:pt x="13298" y="5470"/>
                  <a:pt x="13429" y="5416"/>
                  <a:pt x="13501" y="5310"/>
                </a:cubicBezTo>
                <a:cubicBezTo>
                  <a:pt x="13684" y="5355"/>
                  <a:pt x="13874" y="5379"/>
                  <a:pt x="14065" y="5379"/>
                </a:cubicBezTo>
                <a:cubicBezTo>
                  <a:pt x="14323" y="5379"/>
                  <a:pt x="14582" y="5335"/>
                  <a:pt x="14823" y="5242"/>
                </a:cubicBezTo>
                <a:cubicBezTo>
                  <a:pt x="14682" y="5186"/>
                  <a:pt x="14529" y="5156"/>
                  <a:pt x="14377" y="5156"/>
                </a:cubicBezTo>
                <a:cubicBezTo>
                  <a:pt x="14309" y="5156"/>
                  <a:pt x="14242" y="5162"/>
                  <a:pt x="14175" y="5174"/>
                </a:cubicBezTo>
                <a:cubicBezTo>
                  <a:pt x="14091" y="4958"/>
                  <a:pt x="13855" y="4835"/>
                  <a:pt x="13625" y="4835"/>
                </a:cubicBezTo>
                <a:cubicBezTo>
                  <a:pt x="13482" y="4835"/>
                  <a:pt x="13341" y="4883"/>
                  <a:pt x="13242" y="4986"/>
                </a:cubicBezTo>
                <a:cubicBezTo>
                  <a:pt x="13265" y="4789"/>
                  <a:pt x="13075" y="4618"/>
                  <a:pt x="12895" y="4618"/>
                </a:cubicBezTo>
                <a:cubicBezTo>
                  <a:pt x="12852" y="4618"/>
                  <a:pt x="12811" y="4628"/>
                  <a:pt x="12772" y="4649"/>
                </a:cubicBezTo>
                <a:cubicBezTo>
                  <a:pt x="12837" y="4432"/>
                  <a:pt x="12636" y="4202"/>
                  <a:pt x="12419" y="4150"/>
                </a:cubicBezTo>
                <a:cubicBezTo>
                  <a:pt x="12353" y="4134"/>
                  <a:pt x="12287" y="4127"/>
                  <a:pt x="12221" y="4127"/>
                </a:cubicBezTo>
                <a:cubicBezTo>
                  <a:pt x="12059" y="4127"/>
                  <a:pt x="11900" y="4169"/>
                  <a:pt x="11745" y="4215"/>
                </a:cubicBezTo>
                <a:cubicBezTo>
                  <a:pt x="11865" y="4121"/>
                  <a:pt x="11894" y="3920"/>
                  <a:pt x="11784" y="3797"/>
                </a:cubicBezTo>
                <a:cubicBezTo>
                  <a:pt x="11734" y="3733"/>
                  <a:pt x="11654" y="3703"/>
                  <a:pt x="11572" y="3703"/>
                </a:cubicBezTo>
                <a:cubicBezTo>
                  <a:pt x="11499" y="3703"/>
                  <a:pt x="11424" y="3727"/>
                  <a:pt x="11366" y="3771"/>
                </a:cubicBezTo>
                <a:cubicBezTo>
                  <a:pt x="11353" y="3379"/>
                  <a:pt x="11204" y="2974"/>
                  <a:pt x="10867" y="2757"/>
                </a:cubicBezTo>
                <a:cubicBezTo>
                  <a:pt x="10762" y="2691"/>
                  <a:pt x="10633" y="2660"/>
                  <a:pt x="10504" y="2660"/>
                </a:cubicBezTo>
                <a:cubicBezTo>
                  <a:pt x="10237" y="2660"/>
                  <a:pt x="9967" y="2795"/>
                  <a:pt x="9895" y="3042"/>
                </a:cubicBezTo>
                <a:cubicBezTo>
                  <a:pt x="9895" y="2935"/>
                  <a:pt x="9776" y="2850"/>
                  <a:pt x="9670" y="2850"/>
                </a:cubicBezTo>
                <a:cubicBezTo>
                  <a:pt x="9628" y="2850"/>
                  <a:pt x="9588" y="2863"/>
                  <a:pt x="9558" y="2893"/>
                </a:cubicBezTo>
                <a:cubicBezTo>
                  <a:pt x="9626" y="2731"/>
                  <a:pt x="9626" y="2514"/>
                  <a:pt x="9503" y="2381"/>
                </a:cubicBezTo>
                <a:cubicBezTo>
                  <a:pt x="9444" y="2314"/>
                  <a:pt x="9353" y="2280"/>
                  <a:pt x="9264" y="2280"/>
                </a:cubicBezTo>
                <a:cubicBezTo>
                  <a:pt x="9171" y="2280"/>
                  <a:pt x="9080" y="2318"/>
                  <a:pt x="9030" y="2394"/>
                </a:cubicBezTo>
                <a:cubicBezTo>
                  <a:pt x="9017" y="2015"/>
                  <a:pt x="8693" y="1678"/>
                  <a:pt x="8317" y="1652"/>
                </a:cubicBezTo>
                <a:cubicBezTo>
                  <a:pt x="8301" y="1651"/>
                  <a:pt x="8284" y="1650"/>
                  <a:pt x="8267" y="1650"/>
                </a:cubicBezTo>
                <a:cubicBezTo>
                  <a:pt x="7906" y="1650"/>
                  <a:pt x="7557" y="1950"/>
                  <a:pt x="7507" y="2300"/>
                </a:cubicBezTo>
                <a:cubicBezTo>
                  <a:pt x="7406" y="1976"/>
                  <a:pt x="7065" y="1759"/>
                  <a:pt x="6725" y="1759"/>
                </a:cubicBezTo>
                <a:cubicBezTo>
                  <a:pt x="6609" y="1759"/>
                  <a:pt x="6493" y="1785"/>
                  <a:pt x="6386" y="1840"/>
                </a:cubicBezTo>
                <a:cubicBezTo>
                  <a:pt x="6425" y="1205"/>
                  <a:pt x="6049" y="586"/>
                  <a:pt x="5495" y="262"/>
                </a:cubicBezTo>
                <a:cubicBezTo>
                  <a:pt x="5182" y="86"/>
                  <a:pt x="4822" y="1"/>
                  <a:pt x="4461" y="1"/>
                </a:cubicBezTo>
                <a:close/>
              </a:path>
            </a:pathLst>
          </a:custGeom>
          <a:solidFill>
            <a:srgbClr val="FFFFFF">
              <a:alpha val="553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8" name="Google Shape;268;p5"/>
          <p:cNvSpPr/>
          <p:nvPr/>
        </p:nvSpPr>
        <p:spPr>
          <a:xfrm>
            <a:off x="-412167" y="1543974"/>
            <a:ext cx="2945241" cy="1889959"/>
          </a:xfrm>
          <a:custGeom>
            <a:avLst/>
            <a:gdLst/>
            <a:ahLst/>
            <a:cxnLst/>
            <a:rect l="l" t="t" r="r" b="b"/>
            <a:pathLst>
              <a:path w="9746" h="6254" extrusionOk="0">
                <a:moveTo>
                  <a:pt x="0" y="1"/>
                </a:moveTo>
                <a:lnTo>
                  <a:pt x="0" y="6092"/>
                </a:lnTo>
                <a:cubicBezTo>
                  <a:pt x="39" y="6131"/>
                  <a:pt x="94" y="6157"/>
                  <a:pt x="162" y="6186"/>
                </a:cubicBezTo>
                <a:cubicBezTo>
                  <a:pt x="282" y="6238"/>
                  <a:pt x="405" y="6254"/>
                  <a:pt x="541" y="6254"/>
                </a:cubicBezTo>
                <a:cubicBezTo>
                  <a:pt x="849" y="6254"/>
                  <a:pt x="1160" y="6092"/>
                  <a:pt x="1335" y="5833"/>
                </a:cubicBezTo>
                <a:cubicBezTo>
                  <a:pt x="1371" y="6021"/>
                  <a:pt x="1570" y="6139"/>
                  <a:pt x="1763" y="6139"/>
                </a:cubicBezTo>
                <a:cubicBezTo>
                  <a:pt x="1792" y="6139"/>
                  <a:pt x="1822" y="6136"/>
                  <a:pt x="1850" y="6131"/>
                </a:cubicBezTo>
                <a:cubicBezTo>
                  <a:pt x="2064" y="6076"/>
                  <a:pt x="2242" y="5930"/>
                  <a:pt x="2388" y="5781"/>
                </a:cubicBezTo>
                <a:cubicBezTo>
                  <a:pt x="2709" y="6054"/>
                  <a:pt x="3132" y="6222"/>
                  <a:pt x="3560" y="6222"/>
                </a:cubicBezTo>
                <a:cubicBezTo>
                  <a:pt x="3619" y="6222"/>
                  <a:pt x="3679" y="6219"/>
                  <a:pt x="3739" y="6212"/>
                </a:cubicBezTo>
                <a:cubicBezTo>
                  <a:pt x="4225" y="6173"/>
                  <a:pt x="4685" y="5930"/>
                  <a:pt x="4980" y="5551"/>
                </a:cubicBezTo>
                <a:cubicBezTo>
                  <a:pt x="5085" y="5759"/>
                  <a:pt x="5328" y="5857"/>
                  <a:pt x="5556" y="5857"/>
                </a:cubicBezTo>
                <a:cubicBezTo>
                  <a:pt x="5595" y="5857"/>
                  <a:pt x="5633" y="5855"/>
                  <a:pt x="5670" y="5849"/>
                </a:cubicBezTo>
                <a:cubicBezTo>
                  <a:pt x="5939" y="5807"/>
                  <a:pt x="6169" y="5658"/>
                  <a:pt x="6399" y="5509"/>
                </a:cubicBezTo>
                <a:cubicBezTo>
                  <a:pt x="6464" y="5683"/>
                  <a:pt x="6653" y="5781"/>
                  <a:pt x="6838" y="5781"/>
                </a:cubicBezTo>
                <a:cubicBezTo>
                  <a:pt x="6955" y="5781"/>
                  <a:pt x="7071" y="5742"/>
                  <a:pt x="7154" y="5658"/>
                </a:cubicBezTo>
                <a:cubicBezTo>
                  <a:pt x="7291" y="5764"/>
                  <a:pt x="7465" y="5815"/>
                  <a:pt x="7640" y="5815"/>
                </a:cubicBezTo>
                <a:cubicBezTo>
                  <a:pt x="7844" y="5815"/>
                  <a:pt x="8049" y="5744"/>
                  <a:pt x="8194" y="5606"/>
                </a:cubicBezTo>
                <a:cubicBezTo>
                  <a:pt x="8274" y="5684"/>
                  <a:pt x="8385" y="5725"/>
                  <a:pt x="8496" y="5725"/>
                </a:cubicBezTo>
                <a:cubicBezTo>
                  <a:pt x="8591" y="5725"/>
                  <a:pt x="8686" y="5695"/>
                  <a:pt x="8761" y="5632"/>
                </a:cubicBezTo>
                <a:cubicBezTo>
                  <a:pt x="8798" y="5704"/>
                  <a:pt x="8883" y="5727"/>
                  <a:pt x="8971" y="5727"/>
                </a:cubicBezTo>
                <a:cubicBezTo>
                  <a:pt x="9014" y="5727"/>
                  <a:pt x="9058" y="5721"/>
                  <a:pt x="9098" y="5713"/>
                </a:cubicBezTo>
                <a:cubicBezTo>
                  <a:pt x="9260" y="5700"/>
                  <a:pt x="9435" y="5671"/>
                  <a:pt x="9597" y="5645"/>
                </a:cubicBezTo>
                <a:cubicBezTo>
                  <a:pt x="9626" y="5645"/>
                  <a:pt x="9652" y="5632"/>
                  <a:pt x="9678" y="5619"/>
                </a:cubicBezTo>
                <a:cubicBezTo>
                  <a:pt x="9746" y="5551"/>
                  <a:pt x="9626" y="5457"/>
                  <a:pt x="9532" y="5457"/>
                </a:cubicBezTo>
                <a:cubicBezTo>
                  <a:pt x="9435" y="5457"/>
                  <a:pt x="9328" y="5483"/>
                  <a:pt x="9247" y="5538"/>
                </a:cubicBezTo>
                <a:cubicBezTo>
                  <a:pt x="9227" y="5452"/>
                  <a:pt x="9148" y="5402"/>
                  <a:pt x="9070" y="5402"/>
                </a:cubicBezTo>
                <a:cubicBezTo>
                  <a:pt x="9047" y="5402"/>
                  <a:pt x="9025" y="5406"/>
                  <a:pt x="9004" y="5415"/>
                </a:cubicBezTo>
                <a:cubicBezTo>
                  <a:pt x="8978" y="5444"/>
                  <a:pt x="8949" y="5457"/>
                  <a:pt x="8923" y="5470"/>
                </a:cubicBezTo>
                <a:cubicBezTo>
                  <a:pt x="8916" y="5471"/>
                  <a:pt x="8910" y="5472"/>
                  <a:pt x="8903" y="5472"/>
                </a:cubicBezTo>
                <a:cubicBezTo>
                  <a:pt x="8833" y="5472"/>
                  <a:pt x="8783" y="5410"/>
                  <a:pt x="8735" y="5363"/>
                </a:cubicBezTo>
                <a:cubicBezTo>
                  <a:pt x="8599" y="5201"/>
                  <a:pt x="8437" y="5065"/>
                  <a:pt x="8236" y="5010"/>
                </a:cubicBezTo>
                <a:cubicBezTo>
                  <a:pt x="8180" y="4996"/>
                  <a:pt x="8123" y="4988"/>
                  <a:pt x="8066" y="4988"/>
                </a:cubicBezTo>
                <a:cubicBezTo>
                  <a:pt x="7913" y="4988"/>
                  <a:pt x="7761" y="5041"/>
                  <a:pt x="7653" y="5159"/>
                </a:cubicBezTo>
                <a:cubicBezTo>
                  <a:pt x="7721" y="5078"/>
                  <a:pt x="7303" y="4848"/>
                  <a:pt x="7248" y="4835"/>
                </a:cubicBezTo>
                <a:cubicBezTo>
                  <a:pt x="7178" y="4810"/>
                  <a:pt x="7108" y="4795"/>
                  <a:pt x="7040" y="4795"/>
                </a:cubicBezTo>
                <a:cubicBezTo>
                  <a:pt x="6927" y="4795"/>
                  <a:pt x="6821" y="4835"/>
                  <a:pt x="6736" y="4929"/>
                </a:cubicBezTo>
                <a:cubicBezTo>
                  <a:pt x="6655" y="4537"/>
                  <a:pt x="6344" y="4200"/>
                  <a:pt x="5952" y="4106"/>
                </a:cubicBezTo>
                <a:cubicBezTo>
                  <a:pt x="5874" y="4087"/>
                  <a:pt x="5794" y="4078"/>
                  <a:pt x="5714" y="4078"/>
                </a:cubicBezTo>
                <a:cubicBezTo>
                  <a:pt x="5392" y="4078"/>
                  <a:pt x="5067" y="4223"/>
                  <a:pt x="4873" y="4472"/>
                </a:cubicBezTo>
                <a:cubicBezTo>
                  <a:pt x="4873" y="4275"/>
                  <a:pt x="4674" y="4135"/>
                  <a:pt x="4483" y="4135"/>
                </a:cubicBezTo>
                <a:cubicBezTo>
                  <a:pt x="4410" y="4135"/>
                  <a:pt x="4339" y="4155"/>
                  <a:pt x="4280" y="4200"/>
                </a:cubicBezTo>
                <a:cubicBezTo>
                  <a:pt x="4307" y="3976"/>
                  <a:pt x="4076" y="3810"/>
                  <a:pt x="3865" y="3810"/>
                </a:cubicBezTo>
                <a:cubicBezTo>
                  <a:pt x="3771" y="3810"/>
                  <a:pt x="3681" y="3843"/>
                  <a:pt x="3619" y="3918"/>
                </a:cubicBezTo>
                <a:cubicBezTo>
                  <a:pt x="3765" y="3458"/>
                  <a:pt x="3551" y="2904"/>
                  <a:pt x="3133" y="2690"/>
                </a:cubicBezTo>
                <a:cubicBezTo>
                  <a:pt x="2993" y="2620"/>
                  <a:pt x="2838" y="2587"/>
                  <a:pt x="2683" y="2587"/>
                </a:cubicBezTo>
                <a:cubicBezTo>
                  <a:pt x="2358" y="2587"/>
                  <a:pt x="2032" y="2734"/>
                  <a:pt x="1850" y="2998"/>
                </a:cubicBezTo>
                <a:cubicBezTo>
                  <a:pt x="1837" y="2674"/>
                  <a:pt x="1837" y="2337"/>
                  <a:pt x="1675" y="2055"/>
                </a:cubicBezTo>
                <a:cubicBezTo>
                  <a:pt x="1540" y="1839"/>
                  <a:pt x="1299" y="1679"/>
                  <a:pt x="1060" y="1679"/>
                </a:cubicBezTo>
                <a:cubicBezTo>
                  <a:pt x="984" y="1679"/>
                  <a:pt x="908" y="1695"/>
                  <a:pt x="836" y="1731"/>
                </a:cubicBezTo>
                <a:cubicBezTo>
                  <a:pt x="983" y="1498"/>
                  <a:pt x="753" y="1153"/>
                  <a:pt x="486" y="1153"/>
                </a:cubicBezTo>
                <a:cubicBezTo>
                  <a:pt x="459" y="1153"/>
                  <a:pt x="432" y="1157"/>
                  <a:pt x="405" y="1164"/>
                </a:cubicBezTo>
                <a:cubicBezTo>
                  <a:pt x="593" y="1109"/>
                  <a:pt x="486" y="584"/>
                  <a:pt x="431" y="474"/>
                </a:cubicBezTo>
                <a:cubicBezTo>
                  <a:pt x="350" y="260"/>
                  <a:pt x="188" y="98"/>
                  <a:pt x="0"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9" name="Google Shape;269;p5"/>
          <p:cNvSpPr/>
          <p:nvPr/>
        </p:nvSpPr>
        <p:spPr>
          <a:xfrm>
            <a:off x="8579326" y="3868752"/>
            <a:ext cx="4035276" cy="1851277"/>
          </a:xfrm>
          <a:custGeom>
            <a:avLst/>
            <a:gdLst/>
            <a:ahLst/>
            <a:cxnLst/>
            <a:rect l="l" t="t" r="r" b="b"/>
            <a:pathLst>
              <a:path w="13353" h="6126" extrusionOk="0">
                <a:moveTo>
                  <a:pt x="13095" y="1"/>
                </a:moveTo>
                <a:cubicBezTo>
                  <a:pt x="13024" y="1"/>
                  <a:pt x="12953" y="8"/>
                  <a:pt x="12880" y="21"/>
                </a:cubicBezTo>
                <a:cubicBezTo>
                  <a:pt x="12313" y="102"/>
                  <a:pt x="11921" y="588"/>
                  <a:pt x="11840" y="1139"/>
                </a:cubicBezTo>
                <a:cubicBezTo>
                  <a:pt x="11652" y="925"/>
                  <a:pt x="11302" y="750"/>
                  <a:pt x="11017" y="750"/>
                </a:cubicBezTo>
                <a:cubicBezTo>
                  <a:pt x="11003" y="749"/>
                  <a:pt x="10989" y="748"/>
                  <a:pt x="10975" y="748"/>
                </a:cubicBezTo>
                <a:cubicBezTo>
                  <a:pt x="10799" y="748"/>
                  <a:pt x="10615" y="841"/>
                  <a:pt x="10492" y="964"/>
                </a:cubicBezTo>
                <a:cubicBezTo>
                  <a:pt x="10343" y="1113"/>
                  <a:pt x="10275" y="1317"/>
                  <a:pt x="10288" y="1518"/>
                </a:cubicBezTo>
                <a:cubicBezTo>
                  <a:pt x="10211" y="1506"/>
                  <a:pt x="10129" y="1493"/>
                  <a:pt x="10048" y="1493"/>
                </a:cubicBezTo>
                <a:cubicBezTo>
                  <a:pt x="9957" y="1493"/>
                  <a:pt x="9868" y="1509"/>
                  <a:pt x="9789" y="1560"/>
                </a:cubicBezTo>
                <a:cubicBezTo>
                  <a:pt x="9666" y="1654"/>
                  <a:pt x="9614" y="1816"/>
                  <a:pt x="9666" y="1965"/>
                </a:cubicBezTo>
                <a:cubicBezTo>
                  <a:pt x="9465" y="1774"/>
                  <a:pt x="9180" y="1654"/>
                  <a:pt x="8911" y="1654"/>
                </a:cubicBezTo>
                <a:cubicBezTo>
                  <a:pt x="8629" y="1654"/>
                  <a:pt x="8344" y="1803"/>
                  <a:pt x="8195" y="2030"/>
                </a:cubicBezTo>
                <a:cubicBezTo>
                  <a:pt x="8114" y="2153"/>
                  <a:pt x="8075" y="2302"/>
                  <a:pt x="8033" y="2451"/>
                </a:cubicBezTo>
                <a:cubicBezTo>
                  <a:pt x="7981" y="2678"/>
                  <a:pt x="8020" y="2882"/>
                  <a:pt x="8007" y="3112"/>
                </a:cubicBezTo>
                <a:cubicBezTo>
                  <a:pt x="7888" y="3061"/>
                  <a:pt x="7763" y="3015"/>
                  <a:pt x="7636" y="3015"/>
                </a:cubicBezTo>
                <a:cubicBezTo>
                  <a:pt x="7562" y="3015"/>
                  <a:pt x="7488" y="3030"/>
                  <a:pt x="7414" y="3070"/>
                </a:cubicBezTo>
                <a:cubicBezTo>
                  <a:pt x="7210" y="3164"/>
                  <a:pt x="7090" y="3368"/>
                  <a:pt x="7074" y="3585"/>
                </a:cubicBezTo>
                <a:cubicBezTo>
                  <a:pt x="6891" y="3395"/>
                  <a:pt x="6691" y="3317"/>
                  <a:pt x="6491" y="3317"/>
                </a:cubicBezTo>
                <a:cubicBezTo>
                  <a:pt x="5877" y="3317"/>
                  <a:pt x="5255" y="4053"/>
                  <a:pt x="5091" y="4583"/>
                </a:cubicBezTo>
                <a:cubicBezTo>
                  <a:pt x="4916" y="4366"/>
                  <a:pt x="4699" y="4152"/>
                  <a:pt x="4417" y="4110"/>
                </a:cubicBezTo>
                <a:cubicBezTo>
                  <a:pt x="4396" y="4107"/>
                  <a:pt x="4374" y="4106"/>
                  <a:pt x="4352" y="4106"/>
                </a:cubicBezTo>
                <a:cubicBezTo>
                  <a:pt x="4085" y="4106"/>
                  <a:pt x="3813" y="4319"/>
                  <a:pt x="3876" y="4583"/>
                </a:cubicBezTo>
                <a:cubicBezTo>
                  <a:pt x="3687" y="4484"/>
                  <a:pt x="3490" y="4393"/>
                  <a:pt x="3289" y="4393"/>
                </a:cubicBezTo>
                <a:cubicBezTo>
                  <a:pt x="3273" y="4393"/>
                  <a:pt x="3257" y="4394"/>
                  <a:pt x="3241" y="4395"/>
                </a:cubicBezTo>
                <a:cubicBezTo>
                  <a:pt x="2972" y="4421"/>
                  <a:pt x="2849" y="4609"/>
                  <a:pt x="2755" y="4826"/>
                </a:cubicBezTo>
                <a:cubicBezTo>
                  <a:pt x="2679" y="4710"/>
                  <a:pt x="2540" y="4643"/>
                  <a:pt x="2403" y="4643"/>
                </a:cubicBezTo>
                <a:cubicBezTo>
                  <a:pt x="2348" y="4643"/>
                  <a:pt x="2293" y="4654"/>
                  <a:pt x="2243" y="4677"/>
                </a:cubicBezTo>
                <a:cubicBezTo>
                  <a:pt x="2052" y="4745"/>
                  <a:pt x="1932" y="4933"/>
                  <a:pt x="1919" y="5137"/>
                </a:cubicBezTo>
                <a:cubicBezTo>
                  <a:pt x="1878" y="5027"/>
                  <a:pt x="1766" y="4961"/>
                  <a:pt x="1650" y="4961"/>
                </a:cubicBezTo>
                <a:cubicBezTo>
                  <a:pt x="1608" y="4961"/>
                  <a:pt x="1566" y="4970"/>
                  <a:pt x="1527" y="4988"/>
                </a:cubicBezTo>
                <a:cubicBezTo>
                  <a:pt x="1378" y="5043"/>
                  <a:pt x="1297" y="5189"/>
                  <a:pt x="1271" y="5351"/>
                </a:cubicBezTo>
                <a:cubicBezTo>
                  <a:pt x="1189" y="5294"/>
                  <a:pt x="1103" y="5258"/>
                  <a:pt x="1015" y="5258"/>
                </a:cubicBezTo>
                <a:cubicBezTo>
                  <a:pt x="956" y="5258"/>
                  <a:pt x="897" y="5274"/>
                  <a:pt x="837" y="5312"/>
                </a:cubicBezTo>
                <a:cubicBezTo>
                  <a:pt x="798" y="5351"/>
                  <a:pt x="743" y="5406"/>
                  <a:pt x="691" y="5432"/>
                </a:cubicBezTo>
                <a:cubicBezTo>
                  <a:pt x="623" y="5461"/>
                  <a:pt x="542" y="5461"/>
                  <a:pt x="474" y="5461"/>
                </a:cubicBezTo>
                <a:lnTo>
                  <a:pt x="43" y="5461"/>
                </a:lnTo>
                <a:cubicBezTo>
                  <a:pt x="1" y="5513"/>
                  <a:pt x="69" y="5581"/>
                  <a:pt x="137" y="5610"/>
                </a:cubicBezTo>
                <a:cubicBezTo>
                  <a:pt x="284" y="5676"/>
                  <a:pt x="459" y="5710"/>
                  <a:pt x="636" y="5710"/>
                </a:cubicBezTo>
                <a:cubicBezTo>
                  <a:pt x="813" y="5710"/>
                  <a:pt x="992" y="5676"/>
                  <a:pt x="1148" y="5610"/>
                </a:cubicBezTo>
                <a:cubicBezTo>
                  <a:pt x="1221" y="5677"/>
                  <a:pt x="1320" y="5708"/>
                  <a:pt x="1422" y="5708"/>
                </a:cubicBezTo>
                <a:cubicBezTo>
                  <a:pt x="1588" y="5708"/>
                  <a:pt x="1762" y="5625"/>
                  <a:pt x="1838" y="5474"/>
                </a:cubicBezTo>
                <a:cubicBezTo>
                  <a:pt x="1917" y="5516"/>
                  <a:pt x="2010" y="5537"/>
                  <a:pt x="2104" y="5537"/>
                </a:cubicBezTo>
                <a:cubicBezTo>
                  <a:pt x="2219" y="5537"/>
                  <a:pt x="2335" y="5507"/>
                  <a:pt x="2431" y="5448"/>
                </a:cubicBezTo>
                <a:cubicBezTo>
                  <a:pt x="2623" y="5738"/>
                  <a:pt x="2969" y="5948"/>
                  <a:pt x="3307" y="5948"/>
                </a:cubicBezTo>
                <a:cubicBezTo>
                  <a:pt x="3517" y="5948"/>
                  <a:pt x="3724" y="5867"/>
                  <a:pt x="3889" y="5675"/>
                </a:cubicBezTo>
                <a:cubicBezTo>
                  <a:pt x="3955" y="5950"/>
                  <a:pt x="4250" y="6126"/>
                  <a:pt x="4540" y="6126"/>
                </a:cubicBezTo>
                <a:cubicBezTo>
                  <a:pt x="4608" y="6126"/>
                  <a:pt x="4676" y="6116"/>
                  <a:pt x="4741" y="6096"/>
                </a:cubicBezTo>
                <a:cubicBezTo>
                  <a:pt x="5078" y="5999"/>
                  <a:pt x="5308" y="5662"/>
                  <a:pt x="5373" y="5325"/>
                </a:cubicBezTo>
                <a:lnTo>
                  <a:pt x="5373" y="5325"/>
                </a:lnTo>
                <a:cubicBezTo>
                  <a:pt x="5334" y="5529"/>
                  <a:pt x="6037" y="5756"/>
                  <a:pt x="6157" y="5785"/>
                </a:cubicBezTo>
                <a:cubicBezTo>
                  <a:pt x="6211" y="5792"/>
                  <a:pt x="6262" y="5796"/>
                  <a:pt x="6313" y="5796"/>
                </a:cubicBezTo>
                <a:cubicBezTo>
                  <a:pt x="6617" y="5796"/>
                  <a:pt x="6866" y="5672"/>
                  <a:pt x="7155" y="5555"/>
                </a:cubicBezTo>
                <a:cubicBezTo>
                  <a:pt x="7171" y="5662"/>
                  <a:pt x="7252" y="5772"/>
                  <a:pt x="7359" y="5798"/>
                </a:cubicBezTo>
                <a:cubicBezTo>
                  <a:pt x="7381" y="5803"/>
                  <a:pt x="7403" y="5806"/>
                  <a:pt x="7426" y="5806"/>
                </a:cubicBezTo>
                <a:cubicBezTo>
                  <a:pt x="7514" y="5806"/>
                  <a:pt x="7603" y="5766"/>
                  <a:pt x="7657" y="5691"/>
                </a:cubicBezTo>
                <a:cubicBezTo>
                  <a:pt x="7777" y="5853"/>
                  <a:pt x="7981" y="5947"/>
                  <a:pt x="8182" y="5973"/>
                </a:cubicBezTo>
                <a:cubicBezTo>
                  <a:pt x="8219" y="5978"/>
                  <a:pt x="8255" y="5980"/>
                  <a:pt x="8293" y="5980"/>
                </a:cubicBezTo>
                <a:cubicBezTo>
                  <a:pt x="8462" y="5980"/>
                  <a:pt x="8634" y="5935"/>
                  <a:pt x="8791" y="5879"/>
                </a:cubicBezTo>
                <a:cubicBezTo>
                  <a:pt x="9128" y="5772"/>
                  <a:pt x="9504" y="5568"/>
                  <a:pt x="9763" y="5325"/>
                </a:cubicBezTo>
                <a:cubicBezTo>
                  <a:pt x="9883" y="5662"/>
                  <a:pt x="10233" y="5905"/>
                  <a:pt x="10599" y="5905"/>
                </a:cubicBezTo>
                <a:cubicBezTo>
                  <a:pt x="10608" y="5905"/>
                  <a:pt x="10617" y="5905"/>
                  <a:pt x="10627" y="5905"/>
                </a:cubicBezTo>
                <a:cubicBezTo>
                  <a:pt x="10980" y="5905"/>
                  <a:pt x="11331" y="5666"/>
                  <a:pt x="11464" y="5338"/>
                </a:cubicBezTo>
                <a:cubicBezTo>
                  <a:pt x="11477" y="5649"/>
                  <a:pt x="11720" y="5934"/>
                  <a:pt x="12015" y="5999"/>
                </a:cubicBezTo>
                <a:cubicBezTo>
                  <a:pt x="12055" y="6006"/>
                  <a:pt x="12097" y="6009"/>
                  <a:pt x="12138" y="6009"/>
                </a:cubicBezTo>
                <a:cubicBezTo>
                  <a:pt x="12411" y="6009"/>
                  <a:pt x="12681" y="5855"/>
                  <a:pt x="12799" y="5610"/>
                </a:cubicBezTo>
                <a:cubicBezTo>
                  <a:pt x="12922" y="5811"/>
                  <a:pt x="13123" y="5960"/>
                  <a:pt x="13353" y="6054"/>
                </a:cubicBezTo>
                <a:lnTo>
                  <a:pt x="13353" y="34"/>
                </a:lnTo>
                <a:cubicBezTo>
                  <a:pt x="13265" y="11"/>
                  <a:pt x="13180" y="1"/>
                  <a:pt x="13095" y="1"/>
                </a:cubicBez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0" name="Google Shape;270;p5"/>
          <p:cNvSpPr/>
          <p:nvPr/>
        </p:nvSpPr>
        <p:spPr>
          <a:xfrm>
            <a:off x="5120476" y="5840075"/>
            <a:ext cx="69539" cy="3304"/>
          </a:xfrm>
          <a:custGeom>
            <a:avLst/>
            <a:gdLst/>
            <a:ahLst/>
            <a:cxnLst/>
            <a:rect l="l" t="t" r="r" b="b"/>
            <a:pathLst>
              <a:path w="231" h="14" extrusionOk="0">
                <a:moveTo>
                  <a:pt x="1" y="1"/>
                </a:moveTo>
                <a:cubicBezTo>
                  <a:pt x="69" y="14"/>
                  <a:pt x="150" y="14"/>
                  <a:pt x="231" y="14"/>
                </a:cubicBezTo>
                <a:cubicBezTo>
                  <a:pt x="150" y="14"/>
                  <a:pt x="69" y="1"/>
                  <a:pt x="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1" name="Google Shape;271;p5"/>
          <p:cNvSpPr/>
          <p:nvPr/>
        </p:nvSpPr>
        <p:spPr>
          <a:xfrm>
            <a:off x="9655822" y="5411579"/>
            <a:ext cx="585505" cy="21472"/>
          </a:xfrm>
          <a:custGeom>
            <a:avLst/>
            <a:gdLst/>
            <a:ahLst/>
            <a:cxnLst/>
            <a:rect l="l" t="t" r="r" b="b"/>
            <a:pathLst>
              <a:path w="1945" h="91" extrusionOk="0">
                <a:moveTo>
                  <a:pt x="1107" y="0"/>
                </a:moveTo>
                <a:cubicBezTo>
                  <a:pt x="738" y="0"/>
                  <a:pt x="370" y="35"/>
                  <a:pt x="1" y="35"/>
                </a:cubicBezTo>
                <a:cubicBezTo>
                  <a:pt x="649" y="61"/>
                  <a:pt x="1297" y="90"/>
                  <a:pt x="1945" y="90"/>
                </a:cubicBezTo>
                <a:cubicBezTo>
                  <a:pt x="1666" y="20"/>
                  <a:pt x="1386" y="0"/>
                  <a:pt x="1107"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2" name="Google Shape;272;p5"/>
          <p:cNvSpPr/>
          <p:nvPr/>
        </p:nvSpPr>
        <p:spPr>
          <a:xfrm>
            <a:off x="-75" y="4865040"/>
            <a:ext cx="12192064" cy="1574781"/>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3" name="Google Shape;273;p5"/>
          <p:cNvSpPr/>
          <p:nvPr/>
        </p:nvSpPr>
        <p:spPr>
          <a:xfrm>
            <a:off x="4999803" y="4713997"/>
            <a:ext cx="7192180" cy="1940324"/>
          </a:xfrm>
          <a:custGeom>
            <a:avLst/>
            <a:gdLst/>
            <a:ahLst/>
            <a:cxnLst/>
            <a:rect l="l" t="t" r="r" b="b"/>
            <a:pathLst>
              <a:path w="14863" h="8685" extrusionOk="0">
                <a:moveTo>
                  <a:pt x="14863" y="1"/>
                </a:moveTo>
                <a:cubicBezTo>
                  <a:pt x="11827" y="1041"/>
                  <a:pt x="6332" y="3095"/>
                  <a:pt x="1" y="6348"/>
                </a:cubicBezTo>
                <a:lnTo>
                  <a:pt x="7913" y="8684"/>
                </a:lnTo>
                <a:lnTo>
                  <a:pt x="14863" y="8684"/>
                </a:lnTo>
                <a:lnTo>
                  <a:pt x="14863" y="1"/>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4" name="Google Shape;274;p5"/>
          <p:cNvSpPr/>
          <p:nvPr/>
        </p:nvSpPr>
        <p:spPr>
          <a:xfrm>
            <a:off x="-75" y="5504090"/>
            <a:ext cx="12192064" cy="1353911"/>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5" name="Google Shape;275;p5"/>
          <p:cNvSpPr txBox="1">
            <a:spLocks noGrp="1"/>
          </p:cNvSpPr>
          <p:nvPr>
            <p:ph type="title"/>
          </p:nvPr>
        </p:nvSpPr>
        <p:spPr>
          <a:xfrm>
            <a:off x="960000" y="5588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76" name="Google Shape;276;p5"/>
          <p:cNvSpPr txBox="1">
            <a:spLocks noGrp="1"/>
          </p:cNvSpPr>
          <p:nvPr>
            <p:ph type="subTitle" idx="1"/>
          </p:nvPr>
        </p:nvSpPr>
        <p:spPr>
          <a:xfrm>
            <a:off x="1824200" y="3782300"/>
            <a:ext cx="3407600" cy="117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sp>
        <p:nvSpPr>
          <p:cNvPr id="277" name="Google Shape;277;p5"/>
          <p:cNvSpPr txBox="1">
            <a:spLocks noGrp="1"/>
          </p:cNvSpPr>
          <p:nvPr>
            <p:ph type="title" idx="2"/>
          </p:nvPr>
        </p:nvSpPr>
        <p:spPr>
          <a:xfrm>
            <a:off x="1824200" y="3151000"/>
            <a:ext cx="3407600" cy="556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78" name="Google Shape;278;p5"/>
          <p:cNvSpPr txBox="1">
            <a:spLocks noGrp="1"/>
          </p:cNvSpPr>
          <p:nvPr>
            <p:ph type="subTitle" idx="3"/>
          </p:nvPr>
        </p:nvSpPr>
        <p:spPr>
          <a:xfrm>
            <a:off x="6960200" y="3782300"/>
            <a:ext cx="3407600" cy="117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sp>
        <p:nvSpPr>
          <p:cNvPr id="279" name="Google Shape;279;p5"/>
          <p:cNvSpPr txBox="1">
            <a:spLocks noGrp="1"/>
          </p:cNvSpPr>
          <p:nvPr>
            <p:ph type="title" idx="4"/>
          </p:nvPr>
        </p:nvSpPr>
        <p:spPr>
          <a:xfrm>
            <a:off x="6960200" y="3151000"/>
            <a:ext cx="3407600" cy="556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Tree>
    <p:extLst>
      <p:ext uri="{BB962C8B-B14F-4D97-AF65-F5344CB8AC3E}">
        <p14:creationId xmlns:p14="http://schemas.microsoft.com/office/powerpoint/2010/main" val="30957157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wo columns" type="twoColTx">
  <p:cSld name="1_Title and two columns">
    <p:spTree>
      <p:nvGrpSpPr>
        <p:cNvPr id="1" name="Shape 266"/>
        <p:cNvGrpSpPr/>
        <p:nvPr/>
      </p:nvGrpSpPr>
      <p:grpSpPr>
        <a:xfrm>
          <a:off x="0" y="0"/>
          <a:ext cx="0" cy="0"/>
          <a:chOff x="0" y="0"/>
          <a:chExt cx="0" cy="0"/>
        </a:xfrm>
      </p:grpSpPr>
      <p:sp>
        <p:nvSpPr>
          <p:cNvPr id="267" name="Google Shape;267;p5"/>
          <p:cNvSpPr/>
          <p:nvPr/>
        </p:nvSpPr>
        <p:spPr>
          <a:xfrm>
            <a:off x="-1574334" y="719334"/>
            <a:ext cx="4479511" cy="1661797"/>
          </a:xfrm>
          <a:custGeom>
            <a:avLst/>
            <a:gdLst/>
            <a:ahLst/>
            <a:cxnLst/>
            <a:rect l="l" t="t" r="r" b="b"/>
            <a:pathLst>
              <a:path w="14823" h="5499" extrusionOk="0">
                <a:moveTo>
                  <a:pt x="4461" y="1"/>
                </a:moveTo>
                <a:cubicBezTo>
                  <a:pt x="4182" y="1"/>
                  <a:pt x="3903" y="52"/>
                  <a:pt x="3645" y="152"/>
                </a:cubicBezTo>
                <a:cubicBezTo>
                  <a:pt x="3253" y="301"/>
                  <a:pt x="2874" y="612"/>
                  <a:pt x="2835" y="1030"/>
                </a:cubicBezTo>
                <a:cubicBezTo>
                  <a:pt x="2602" y="909"/>
                  <a:pt x="2348" y="802"/>
                  <a:pt x="2087" y="802"/>
                </a:cubicBezTo>
                <a:cubicBezTo>
                  <a:pt x="1999" y="802"/>
                  <a:pt x="1910" y="814"/>
                  <a:pt x="1821" y="842"/>
                </a:cubicBezTo>
                <a:cubicBezTo>
                  <a:pt x="1458" y="949"/>
                  <a:pt x="1134" y="1328"/>
                  <a:pt x="1202" y="1704"/>
                </a:cubicBezTo>
                <a:cubicBezTo>
                  <a:pt x="1072" y="1585"/>
                  <a:pt x="895" y="1525"/>
                  <a:pt x="716" y="1525"/>
                </a:cubicBezTo>
                <a:cubicBezTo>
                  <a:pt x="614" y="1525"/>
                  <a:pt x="511" y="1545"/>
                  <a:pt x="418" y="1584"/>
                </a:cubicBezTo>
                <a:cubicBezTo>
                  <a:pt x="201" y="1678"/>
                  <a:pt x="39" y="1895"/>
                  <a:pt x="0" y="2109"/>
                </a:cubicBezTo>
                <a:lnTo>
                  <a:pt x="0" y="5255"/>
                </a:lnTo>
                <a:cubicBezTo>
                  <a:pt x="162" y="5365"/>
                  <a:pt x="350" y="5417"/>
                  <a:pt x="541" y="5417"/>
                </a:cubicBezTo>
                <a:cubicBezTo>
                  <a:pt x="946" y="5417"/>
                  <a:pt x="1322" y="5135"/>
                  <a:pt x="1445" y="4756"/>
                </a:cubicBezTo>
                <a:cubicBezTo>
                  <a:pt x="1615" y="4991"/>
                  <a:pt x="1908" y="5114"/>
                  <a:pt x="2201" y="5114"/>
                </a:cubicBezTo>
                <a:cubicBezTo>
                  <a:pt x="2446" y="5114"/>
                  <a:pt x="2690" y="5028"/>
                  <a:pt x="2861" y="4850"/>
                </a:cubicBezTo>
                <a:cubicBezTo>
                  <a:pt x="2974" y="4936"/>
                  <a:pt x="3114" y="4977"/>
                  <a:pt x="3255" y="4977"/>
                </a:cubicBezTo>
                <a:cubicBezTo>
                  <a:pt x="3470" y="4977"/>
                  <a:pt x="3689" y="4881"/>
                  <a:pt x="3820" y="4701"/>
                </a:cubicBezTo>
                <a:cubicBezTo>
                  <a:pt x="4008" y="5041"/>
                  <a:pt x="4400" y="5268"/>
                  <a:pt x="4792" y="5284"/>
                </a:cubicBezTo>
                <a:cubicBezTo>
                  <a:pt x="4803" y="5284"/>
                  <a:pt x="4814" y="5285"/>
                  <a:pt x="4825" y="5285"/>
                </a:cubicBezTo>
                <a:cubicBezTo>
                  <a:pt x="5207" y="5285"/>
                  <a:pt x="5595" y="5071"/>
                  <a:pt x="5806" y="4756"/>
                </a:cubicBezTo>
                <a:cubicBezTo>
                  <a:pt x="6093" y="5129"/>
                  <a:pt x="6566" y="5319"/>
                  <a:pt x="7036" y="5319"/>
                </a:cubicBezTo>
                <a:cubicBezTo>
                  <a:pt x="7468" y="5319"/>
                  <a:pt x="7897" y="5159"/>
                  <a:pt x="8181" y="4837"/>
                </a:cubicBezTo>
                <a:cubicBezTo>
                  <a:pt x="8256" y="5037"/>
                  <a:pt x="8457" y="5190"/>
                  <a:pt x="8668" y="5190"/>
                </a:cubicBezTo>
                <a:cubicBezTo>
                  <a:pt x="8686" y="5190"/>
                  <a:pt x="8704" y="5189"/>
                  <a:pt x="8722" y="5187"/>
                </a:cubicBezTo>
                <a:cubicBezTo>
                  <a:pt x="8949" y="5161"/>
                  <a:pt x="9153" y="4960"/>
                  <a:pt x="9179" y="4730"/>
                </a:cubicBezTo>
                <a:cubicBezTo>
                  <a:pt x="9311" y="4887"/>
                  <a:pt x="9512" y="4965"/>
                  <a:pt x="9711" y="4965"/>
                </a:cubicBezTo>
                <a:cubicBezTo>
                  <a:pt x="9924" y="4965"/>
                  <a:pt x="10136" y="4876"/>
                  <a:pt x="10261" y="4701"/>
                </a:cubicBezTo>
                <a:cubicBezTo>
                  <a:pt x="10411" y="5147"/>
                  <a:pt x="10883" y="5416"/>
                  <a:pt x="11343" y="5416"/>
                </a:cubicBezTo>
                <a:cubicBezTo>
                  <a:pt x="11582" y="5416"/>
                  <a:pt x="11816" y="5344"/>
                  <a:pt x="12001" y="5187"/>
                </a:cubicBezTo>
                <a:cubicBezTo>
                  <a:pt x="12074" y="5388"/>
                  <a:pt x="12283" y="5499"/>
                  <a:pt x="12490" y="5499"/>
                </a:cubicBezTo>
                <a:cubicBezTo>
                  <a:pt x="12632" y="5499"/>
                  <a:pt x="12772" y="5447"/>
                  <a:pt x="12866" y="5336"/>
                </a:cubicBezTo>
                <a:cubicBezTo>
                  <a:pt x="12937" y="5426"/>
                  <a:pt x="13052" y="5470"/>
                  <a:pt x="13169" y="5470"/>
                </a:cubicBezTo>
                <a:cubicBezTo>
                  <a:pt x="13298" y="5470"/>
                  <a:pt x="13429" y="5416"/>
                  <a:pt x="13501" y="5310"/>
                </a:cubicBezTo>
                <a:cubicBezTo>
                  <a:pt x="13684" y="5355"/>
                  <a:pt x="13874" y="5379"/>
                  <a:pt x="14065" y="5379"/>
                </a:cubicBezTo>
                <a:cubicBezTo>
                  <a:pt x="14323" y="5379"/>
                  <a:pt x="14582" y="5335"/>
                  <a:pt x="14823" y="5242"/>
                </a:cubicBezTo>
                <a:cubicBezTo>
                  <a:pt x="14682" y="5186"/>
                  <a:pt x="14529" y="5156"/>
                  <a:pt x="14377" y="5156"/>
                </a:cubicBezTo>
                <a:cubicBezTo>
                  <a:pt x="14309" y="5156"/>
                  <a:pt x="14242" y="5162"/>
                  <a:pt x="14175" y="5174"/>
                </a:cubicBezTo>
                <a:cubicBezTo>
                  <a:pt x="14091" y="4958"/>
                  <a:pt x="13855" y="4835"/>
                  <a:pt x="13625" y="4835"/>
                </a:cubicBezTo>
                <a:cubicBezTo>
                  <a:pt x="13482" y="4835"/>
                  <a:pt x="13341" y="4883"/>
                  <a:pt x="13242" y="4986"/>
                </a:cubicBezTo>
                <a:cubicBezTo>
                  <a:pt x="13265" y="4789"/>
                  <a:pt x="13075" y="4618"/>
                  <a:pt x="12895" y="4618"/>
                </a:cubicBezTo>
                <a:cubicBezTo>
                  <a:pt x="12852" y="4618"/>
                  <a:pt x="12811" y="4628"/>
                  <a:pt x="12772" y="4649"/>
                </a:cubicBezTo>
                <a:cubicBezTo>
                  <a:pt x="12837" y="4432"/>
                  <a:pt x="12636" y="4202"/>
                  <a:pt x="12419" y="4150"/>
                </a:cubicBezTo>
                <a:cubicBezTo>
                  <a:pt x="12353" y="4134"/>
                  <a:pt x="12287" y="4127"/>
                  <a:pt x="12221" y="4127"/>
                </a:cubicBezTo>
                <a:cubicBezTo>
                  <a:pt x="12059" y="4127"/>
                  <a:pt x="11900" y="4169"/>
                  <a:pt x="11745" y="4215"/>
                </a:cubicBezTo>
                <a:cubicBezTo>
                  <a:pt x="11865" y="4121"/>
                  <a:pt x="11894" y="3920"/>
                  <a:pt x="11784" y="3797"/>
                </a:cubicBezTo>
                <a:cubicBezTo>
                  <a:pt x="11734" y="3733"/>
                  <a:pt x="11654" y="3703"/>
                  <a:pt x="11572" y="3703"/>
                </a:cubicBezTo>
                <a:cubicBezTo>
                  <a:pt x="11499" y="3703"/>
                  <a:pt x="11424" y="3727"/>
                  <a:pt x="11366" y="3771"/>
                </a:cubicBezTo>
                <a:cubicBezTo>
                  <a:pt x="11353" y="3379"/>
                  <a:pt x="11204" y="2974"/>
                  <a:pt x="10867" y="2757"/>
                </a:cubicBezTo>
                <a:cubicBezTo>
                  <a:pt x="10762" y="2691"/>
                  <a:pt x="10633" y="2660"/>
                  <a:pt x="10504" y="2660"/>
                </a:cubicBezTo>
                <a:cubicBezTo>
                  <a:pt x="10237" y="2660"/>
                  <a:pt x="9967" y="2795"/>
                  <a:pt x="9895" y="3042"/>
                </a:cubicBezTo>
                <a:cubicBezTo>
                  <a:pt x="9895" y="2935"/>
                  <a:pt x="9776" y="2850"/>
                  <a:pt x="9670" y="2850"/>
                </a:cubicBezTo>
                <a:cubicBezTo>
                  <a:pt x="9628" y="2850"/>
                  <a:pt x="9588" y="2863"/>
                  <a:pt x="9558" y="2893"/>
                </a:cubicBezTo>
                <a:cubicBezTo>
                  <a:pt x="9626" y="2731"/>
                  <a:pt x="9626" y="2514"/>
                  <a:pt x="9503" y="2381"/>
                </a:cubicBezTo>
                <a:cubicBezTo>
                  <a:pt x="9444" y="2314"/>
                  <a:pt x="9353" y="2280"/>
                  <a:pt x="9264" y="2280"/>
                </a:cubicBezTo>
                <a:cubicBezTo>
                  <a:pt x="9171" y="2280"/>
                  <a:pt x="9080" y="2318"/>
                  <a:pt x="9030" y="2394"/>
                </a:cubicBezTo>
                <a:cubicBezTo>
                  <a:pt x="9017" y="2015"/>
                  <a:pt x="8693" y="1678"/>
                  <a:pt x="8317" y="1652"/>
                </a:cubicBezTo>
                <a:cubicBezTo>
                  <a:pt x="8301" y="1651"/>
                  <a:pt x="8284" y="1650"/>
                  <a:pt x="8267" y="1650"/>
                </a:cubicBezTo>
                <a:cubicBezTo>
                  <a:pt x="7906" y="1650"/>
                  <a:pt x="7557" y="1950"/>
                  <a:pt x="7507" y="2300"/>
                </a:cubicBezTo>
                <a:cubicBezTo>
                  <a:pt x="7406" y="1976"/>
                  <a:pt x="7065" y="1759"/>
                  <a:pt x="6725" y="1759"/>
                </a:cubicBezTo>
                <a:cubicBezTo>
                  <a:pt x="6609" y="1759"/>
                  <a:pt x="6493" y="1785"/>
                  <a:pt x="6386" y="1840"/>
                </a:cubicBezTo>
                <a:cubicBezTo>
                  <a:pt x="6425" y="1205"/>
                  <a:pt x="6049" y="586"/>
                  <a:pt x="5495" y="262"/>
                </a:cubicBezTo>
                <a:cubicBezTo>
                  <a:pt x="5182" y="86"/>
                  <a:pt x="4822" y="1"/>
                  <a:pt x="4461" y="1"/>
                </a:cubicBezTo>
                <a:close/>
              </a:path>
            </a:pathLst>
          </a:custGeom>
          <a:solidFill>
            <a:srgbClr val="FFFFFF">
              <a:alpha val="553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8" name="Google Shape;268;p5"/>
          <p:cNvSpPr/>
          <p:nvPr/>
        </p:nvSpPr>
        <p:spPr>
          <a:xfrm>
            <a:off x="-412167" y="1543974"/>
            <a:ext cx="2945241" cy="1889959"/>
          </a:xfrm>
          <a:custGeom>
            <a:avLst/>
            <a:gdLst/>
            <a:ahLst/>
            <a:cxnLst/>
            <a:rect l="l" t="t" r="r" b="b"/>
            <a:pathLst>
              <a:path w="9746" h="6254" extrusionOk="0">
                <a:moveTo>
                  <a:pt x="0" y="1"/>
                </a:moveTo>
                <a:lnTo>
                  <a:pt x="0" y="6092"/>
                </a:lnTo>
                <a:cubicBezTo>
                  <a:pt x="39" y="6131"/>
                  <a:pt x="94" y="6157"/>
                  <a:pt x="162" y="6186"/>
                </a:cubicBezTo>
                <a:cubicBezTo>
                  <a:pt x="282" y="6238"/>
                  <a:pt x="405" y="6254"/>
                  <a:pt x="541" y="6254"/>
                </a:cubicBezTo>
                <a:cubicBezTo>
                  <a:pt x="849" y="6254"/>
                  <a:pt x="1160" y="6092"/>
                  <a:pt x="1335" y="5833"/>
                </a:cubicBezTo>
                <a:cubicBezTo>
                  <a:pt x="1371" y="6021"/>
                  <a:pt x="1570" y="6139"/>
                  <a:pt x="1763" y="6139"/>
                </a:cubicBezTo>
                <a:cubicBezTo>
                  <a:pt x="1792" y="6139"/>
                  <a:pt x="1822" y="6136"/>
                  <a:pt x="1850" y="6131"/>
                </a:cubicBezTo>
                <a:cubicBezTo>
                  <a:pt x="2064" y="6076"/>
                  <a:pt x="2242" y="5930"/>
                  <a:pt x="2388" y="5781"/>
                </a:cubicBezTo>
                <a:cubicBezTo>
                  <a:pt x="2709" y="6054"/>
                  <a:pt x="3132" y="6222"/>
                  <a:pt x="3560" y="6222"/>
                </a:cubicBezTo>
                <a:cubicBezTo>
                  <a:pt x="3619" y="6222"/>
                  <a:pt x="3679" y="6219"/>
                  <a:pt x="3739" y="6212"/>
                </a:cubicBezTo>
                <a:cubicBezTo>
                  <a:pt x="4225" y="6173"/>
                  <a:pt x="4685" y="5930"/>
                  <a:pt x="4980" y="5551"/>
                </a:cubicBezTo>
                <a:cubicBezTo>
                  <a:pt x="5085" y="5759"/>
                  <a:pt x="5328" y="5857"/>
                  <a:pt x="5556" y="5857"/>
                </a:cubicBezTo>
                <a:cubicBezTo>
                  <a:pt x="5595" y="5857"/>
                  <a:pt x="5633" y="5855"/>
                  <a:pt x="5670" y="5849"/>
                </a:cubicBezTo>
                <a:cubicBezTo>
                  <a:pt x="5939" y="5807"/>
                  <a:pt x="6169" y="5658"/>
                  <a:pt x="6399" y="5509"/>
                </a:cubicBezTo>
                <a:cubicBezTo>
                  <a:pt x="6464" y="5683"/>
                  <a:pt x="6653" y="5781"/>
                  <a:pt x="6838" y="5781"/>
                </a:cubicBezTo>
                <a:cubicBezTo>
                  <a:pt x="6955" y="5781"/>
                  <a:pt x="7071" y="5742"/>
                  <a:pt x="7154" y="5658"/>
                </a:cubicBezTo>
                <a:cubicBezTo>
                  <a:pt x="7291" y="5764"/>
                  <a:pt x="7465" y="5815"/>
                  <a:pt x="7640" y="5815"/>
                </a:cubicBezTo>
                <a:cubicBezTo>
                  <a:pt x="7844" y="5815"/>
                  <a:pt x="8049" y="5744"/>
                  <a:pt x="8194" y="5606"/>
                </a:cubicBezTo>
                <a:cubicBezTo>
                  <a:pt x="8274" y="5684"/>
                  <a:pt x="8385" y="5725"/>
                  <a:pt x="8496" y="5725"/>
                </a:cubicBezTo>
                <a:cubicBezTo>
                  <a:pt x="8591" y="5725"/>
                  <a:pt x="8686" y="5695"/>
                  <a:pt x="8761" y="5632"/>
                </a:cubicBezTo>
                <a:cubicBezTo>
                  <a:pt x="8798" y="5704"/>
                  <a:pt x="8883" y="5727"/>
                  <a:pt x="8971" y="5727"/>
                </a:cubicBezTo>
                <a:cubicBezTo>
                  <a:pt x="9014" y="5727"/>
                  <a:pt x="9058" y="5721"/>
                  <a:pt x="9098" y="5713"/>
                </a:cubicBezTo>
                <a:cubicBezTo>
                  <a:pt x="9260" y="5700"/>
                  <a:pt x="9435" y="5671"/>
                  <a:pt x="9597" y="5645"/>
                </a:cubicBezTo>
                <a:cubicBezTo>
                  <a:pt x="9626" y="5645"/>
                  <a:pt x="9652" y="5632"/>
                  <a:pt x="9678" y="5619"/>
                </a:cubicBezTo>
                <a:cubicBezTo>
                  <a:pt x="9746" y="5551"/>
                  <a:pt x="9626" y="5457"/>
                  <a:pt x="9532" y="5457"/>
                </a:cubicBezTo>
                <a:cubicBezTo>
                  <a:pt x="9435" y="5457"/>
                  <a:pt x="9328" y="5483"/>
                  <a:pt x="9247" y="5538"/>
                </a:cubicBezTo>
                <a:cubicBezTo>
                  <a:pt x="9227" y="5452"/>
                  <a:pt x="9148" y="5402"/>
                  <a:pt x="9070" y="5402"/>
                </a:cubicBezTo>
                <a:cubicBezTo>
                  <a:pt x="9047" y="5402"/>
                  <a:pt x="9025" y="5406"/>
                  <a:pt x="9004" y="5415"/>
                </a:cubicBezTo>
                <a:cubicBezTo>
                  <a:pt x="8978" y="5444"/>
                  <a:pt x="8949" y="5457"/>
                  <a:pt x="8923" y="5470"/>
                </a:cubicBezTo>
                <a:cubicBezTo>
                  <a:pt x="8916" y="5471"/>
                  <a:pt x="8910" y="5472"/>
                  <a:pt x="8903" y="5472"/>
                </a:cubicBezTo>
                <a:cubicBezTo>
                  <a:pt x="8833" y="5472"/>
                  <a:pt x="8783" y="5410"/>
                  <a:pt x="8735" y="5363"/>
                </a:cubicBezTo>
                <a:cubicBezTo>
                  <a:pt x="8599" y="5201"/>
                  <a:pt x="8437" y="5065"/>
                  <a:pt x="8236" y="5010"/>
                </a:cubicBezTo>
                <a:cubicBezTo>
                  <a:pt x="8180" y="4996"/>
                  <a:pt x="8123" y="4988"/>
                  <a:pt x="8066" y="4988"/>
                </a:cubicBezTo>
                <a:cubicBezTo>
                  <a:pt x="7913" y="4988"/>
                  <a:pt x="7761" y="5041"/>
                  <a:pt x="7653" y="5159"/>
                </a:cubicBezTo>
                <a:cubicBezTo>
                  <a:pt x="7721" y="5078"/>
                  <a:pt x="7303" y="4848"/>
                  <a:pt x="7248" y="4835"/>
                </a:cubicBezTo>
                <a:cubicBezTo>
                  <a:pt x="7178" y="4810"/>
                  <a:pt x="7108" y="4795"/>
                  <a:pt x="7040" y="4795"/>
                </a:cubicBezTo>
                <a:cubicBezTo>
                  <a:pt x="6927" y="4795"/>
                  <a:pt x="6821" y="4835"/>
                  <a:pt x="6736" y="4929"/>
                </a:cubicBezTo>
                <a:cubicBezTo>
                  <a:pt x="6655" y="4537"/>
                  <a:pt x="6344" y="4200"/>
                  <a:pt x="5952" y="4106"/>
                </a:cubicBezTo>
                <a:cubicBezTo>
                  <a:pt x="5874" y="4087"/>
                  <a:pt x="5794" y="4078"/>
                  <a:pt x="5714" y="4078"/>
                </a:cubicBezTo>
                <a:cubicBezTo>
                  <a:pt x="5392" y="4078"/>
                  <a:pt x="5067" y="4223"/>
                  <a:pt x="4873" y="4472"/>
                </a:cubicBezTo>
                <a:cubicBezTo>
                  <a:pt x="4873" y="4275"/>
                  <a:pt x="4674" y="4135"/>
                  <a:pt x="4483" y="4135"/>
                </a:cubicBezTo>
                <a:cubicBezTo>
                  <a:pt x="4410" y="4135"/>
                  <a:pt x="4339" y="4155"/>
                  <a:pt x="4280" y="4200"/>
                </a:cubicBezTo>
                <a:cubicBezTo>
                  <a:pt x="4307" y="3976"/>
                  <a:pt x="4076" y="3810"/>
                  <a:pt x="3865" y="3810"/>
                </a:cubicBezTo>
                <a:cubicBezTo>
                  <a:pt x="3771" y="3810"/>
                  <a:pt x="3681" y="3843"/>
                  <a:pt x="3619" y="3918"/>
                </a:cubicBezTo>
                <a:cubicBezTo>
                  <a:pt x="3765" y="3458"/>
                  <a:pt x="3551" y="2904"/>
                  <a:pt x="3133" y="2690"/>
                </a:cubicBezTo>
                <a:cubicBezTo>
                  <a:pt x="2993" y="2620"/>
                  <a:pt x="2838" y="2587"/>
                  <a:pt x="2683" y="2587"/>
                </a:cubicBezTo>
                <a:cubicBezTo>
                  <a:pt x="2358" y="2587"/>
                  <a:pt x="2032" y="2734"/>
                  <a:pt x="1850" y="2998"/>
                </a:cubicBezTo>
                <a:cubicBezTo>
                  <a:pt x="1837" y="2674"/>
                  <a:pt x="1837" y="2337"/>
                  <a:pt x="1675" y="2055"/>
                </a:cubicBezTo>
                <a:cubicBezTo>
                  <a:pt x="1540" y="1839"/>
                  <a:pt x="1299" y="1679"/>
                  <a:pt x="1060" y="1679"/>
                </a:cubicBezTo>
                <a:cubicBezTo>
                  <a:pt x="984" y="1679"/>
                  <a:pt x="908" y="1695"/>
                  <a:pt x="836" y="1731"/>
                </a:cubicBezTo>
                <a:cubicBezTo>
                  <a:pt x="983" y="1498"/>
                  <a:pt x="753" y="1153"/>
                  <a:pt x="486" y="1153"/>
                </a:cubicBezTo>
                <a:cubicBezTo>
                  <a:pt x="459" y="1153"/>
                  <a:pt x="432" y="1157"/>
                  <a:pt x="405" y="1164"/>
                </a:cubicBezTo>
                <a:cubicBezTo>
                  <a:pt x="593" y="1109"/>
                  <a:pt x="486" y="584"/>
                  <a:pt x="431" y="474"/>
                </a:cubicBezTo>
                <a:cubicBezTo>
                  <a:pt x="350" y="260"/>
                  <a:pt x="188" y="98"/>
                  <a:pt x="0"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9" name="Google Shape;269;p5"/>
          <p:cNvSpPr/>
          <p:nvPr/>
        </p:nvSpPr>
        <p:spPr>
          <a:xfrm>
            <a:off x="8579326" y="3868752"/>
            <a:ext cx="4035276" cy="1851277"/>
          </a:xfrm>
          <a:custGeom>
            <a:avLst/>
            <a:gdLst/>
            <a:ahLst/>
            <a:cxnLst/>
            <a:rect l="l" t="t" r="r" b="b"/>
            <a:pathLst>
              <a:path w="13353" h="6126" extrusionOk="0">
                <a:moveTo>
                  <a:pt x="13095" y="1"/>
                </a:moveTo>
                <a:cubicBezTo>
                  <a:pt x="13024" y="1"/>
                  <a:pt x="12953" y="8"/>
                  <a:pt x="12880" y="21"/>
                </a:cubicBezTo>
                <a:cubicBezTo>
                  <a:pt x="12313" y="102"/>
                  <a:pt x="11921" y="588"/>
                  <a:pt x="11840" y="1139"/>
                </a:cubicBezTo>
                <a:cubicBezTo>
                  <a:pt x="11652" y="925"/>
                  <a:pt x="11302" y="750"/>
                  <a:pt x="11017" y="750"/>
                </a:cubicBezTo>
                <a:cubicBezTo>
                  <a:pt x="11003" y="749"/>
                  <a:pt x="10989" y="748"/>
                  <a:pt x="10975" y="748"/>
                </a:cubicBezTo>
                <a:cubicBezTo>
                  <a:pt x="10799" y="748"/>
                  <a:pt x="10615" y="841"/>
                  <a:pt x="10492" y="964"/>
                </a:cubicBezTo>
                <a:cubicBezTo>
                  <a:pt x="10343" y="1113"/>
                  <a:pt x="10275" y="1317"/>
                  <a:pt x="10288" y="1518"/>
                </a:cubicBezTo>
                <a:cubicBezTo>
                  <a:pt x="10211" y="1506"/>
                  <a:pt x="10129" y="1493"/>
                  <a:pt x="10048" y="1493"/>
                </a:cubicBezTo>
                <a:cubicBezTo>
                  <a:pt x="9957" y="1493"/>
                  <a:pt x="9868" y="1509"/>
                  <a:pt x="9789" y="1560"/>
                </a:cubicBezTo>
                <a:cubicBezTo>
                  <a:pt x="9666" y="1654"/>
                  <a:pt x="9614" y="1816"/>
                  <a:pt x="9666" y="1965"/>
                </a:cubicBezTo>
                <a:cubicBezTo>
                  <a:pt x="9465" y="1774"/>
                  <a:pt x="9180" y="1654"/>
                  <a:pt x="8911" y="1654"/>
                </a:cubicBezTo>
                <a:cubicBezTo>
                  <a:pt x="8629" y="1654"/>
                  <a:pt x="8344" y="1803"/>
                  <a:pt x="8195" y="2030"/>
                </a:cubicBezTo>
                <a:cubicBezTo>
                  <a:pt x="8114" y="2153"/>
                  <a:pt x="8075" y="2302"/>
                  <a:pt x="8033" y="2451"/>
                </a:cubicBezTo>
                <a:cubicBezTo>
                  <a:pt x="7981" y="2678"/>
                  <a:pt x="8020" y="2882"/>
                  <a:pt x="8007" y="3112"/>
                </a:cubicBezTo>
                <a:cubicBezTo>
                  <a:pt x="7888" y="3061"/>
                  <a:pt x="7763" y="3015"/>
                  <a:pt x="7636" y="3015"/>
                </a:cubicBezTo>
                <a:cubicBezTo>
                  <a:pt x="7562" y="3015"/>
                  <a:pt x="7488" y="3030"/>
                  <a:pt x="7414" y="3070"/>
                </a:cubicBezTo>
                <a:cubicBezTo>
                  <a:pt x="7210" y="3164"/>
                  <a:pt x="7090" y="3368"/>
                  <a:pt x="7074" y="3585"/>
                </a:cubicBezTo>
                <a:cubicBezTo>
                  <a:pt x="6891" y="3395"/>
                  <a:pt x="6691" y="3317"/>
                  <a:pt x="6491" y="3317"/>
                </a:cubicBezTo>
                <a:cubicBezTo>
                  <a:pt x="5877" y="3317"/>
                  <a:pt x="5255" y="4053"/>
                  <a:pt x="5091" y="4583"/>
                </a:cubicBezTo>
                <a:cubicBezTo>
                  <a:pt x="4916" y="4366"/>
                  <a:pt x="4699" y="4152"/>
                  <a:pt x="4417" y="4110"/>
                </a:cubicBezTo>
                <a:cubicBezTo>
                  <a:pt x="4396" y="4107"/>
                  <a:pt x="4374" y="4106"/>
                  <a:pt x="4352" y="4106"/>
                </a:cubicBezTo>
                <a:cubicBezTo>
                  <a:pt x="4085" y="4106"/>
                  <a:pt x="3813" y="4319"/>
                  <a:pt x="3876" y="4583"/>
                </a:cubicBezTo>
                <a:cubicBezTo>
                  <a:pt x="3687" y="4484"/>
                  <a:pt x="3490" y="4393"/>
                  <a:pt x="3289" y="4393"/>
                </a:cubicBezTo>
                <a:cubicBezTo>
                  <a:pt x="3273" y="4393"/>
                  <a:pt x="3257" y="4394"/>
                  <a:pt x="3241" y="4395"/>
                </a:cubicBezTo>
                <a:cubicBezTo>
                  <a:pt x="2972" y="4421"/>
                  <a:pt x="2849" y="4609"/>
                  <a:pt x="2755" y="4826"/>
                </a:cubicBezTo>
                <a:cubicBezTo>
                  <a:pt x="2679" y="4710"/>
                  <a:pt x="2540" y="4643"/>
                  <a:pt x="2403" y="4643"/>
                </a:cubicBezTo>
                <a:cubicBezTo>
                  <a:pt x="2348" y="4643"/>
                  <a:pt x="2293" y="4654"/>
                  <a:pt x="2243" y="4677"/>
                </a:cubicBezTo>
                <a:cubicBezTo>
                  <a:pt x="2052" y="4745"/>
                  <a:pt x="1932" y="4933"/>
                  <a:pt x="1919" y="5137"/>
                </a:cubicBezTo>
                <a:cubicBezTo>
                  <a:pt x="1878" y="5027"/>
                  <a:pt x="1766" y="4961"/>
                  <a:pt x="1650" y="4961"/>
                </a:cubicBezTo>
                <a:cubicBezTo>
                  <a:pt x="1608" y="4961"/>
                  <a:pt x="1566" y="4970"/>
                  <a:pt x="1527" y="4988"/>
                </a:cubicBezTo>
                <a:cubicBezTo>
                  <a:pt x="1378" y="5043"/>
                  <a:pt x="1297" y="5189"/>
                  <a:pt x="1271" y="5351"/>
                </a:cubicBezTo>
                <a:cubicBezTo>
                  <a:pt x="1189" y="5294"/>
                  <a:pt x="1103" y="5258"/>
                  <a:pt x="1015" y="5258"/>
                </a:cubicBezTo>
                <a:cubicBezTo>
                  <a:pt x="956" y="5258"/>
                  <a:pt x="897" y="5274"/>
                  <a:pt x="837" y="5312"/>
                </a:cubicBezTo>
                <a:cubicBezTo>
                  <a:pt x="798" y="5351"/>
                  <a:pt x="743" y="5406"/>
                  <a:pt x="691" y="5432"/>
                </a:cubicBezTo>
                <a:cubicBezTo>
                  <a:pt x="623" y="5461"/>
                  <a:pt x="542" y="5461"/>
                  <a:pt x="474" y="5461"/>
                </a:cubicBezTo>
                <a:lnTo>
                  <a:pt x="43" y="5461"/>
                </a:lnTo>
                <a:cubicBezTo>
                  <a:pt x="1" y="5513"/>
                  <a:pt x="69" y="5581"/>
                  <a:pt x="137" y="5610"/>
                </a:cubicBezTo>
                <a:cubicBezTo>
                  <a:pt x="284" y="5676"/>
                  <a:pt x="459" y="5710"/>
                  <a:pt x="636" y="5710"/>
                </a:cubicBezTo>
                <a:cubicBezTo>
                  <a:pt x="813" y="5710"/>
                  <a:pt x="992" y="5676"/>
                  <a:pt x="1148" y="5610"/>
                </a:cubicBezTo>
                <a:cubicBezTo>
                  <a:pt x="1221" y="5677"/>
                  <a:pt x="1320" y="5708"/>
                  <a:pt x="1422" y="5708"/>
                </a:cubicBezTo>
                <a:cubicBezTo>
                  <a:pt x="1588" y="5708"/>
                  <a:pt x="1762" y="5625"/>
                  <a:pt x="1838" y="5474"/>
                </a:cubicBezTo>
                <a:cubicBezTo>
                  <a:pt x="1917" y="5516"/>
                  <a:pt x="2010" y="5537"/>
                  <a:pt x="2104" y="5537"/>
                </a:cubicBezTo>
                <a:cubicBezTo>
                  <a:pt x="2219" y="5537"/>
                  <a:pt x="2335" y="5507"/>
                  <a:pt x="2431" y="5448"/>
                </a:cubicBezTo>
                <a:cubicBezTo>
                  <a:pt x="2623" y="5738"/>
                  <a:pt x="2969" y="5948"/>
                  <a:pt x="3307" y="5948"/>
                </a:cubicBezTo>
                <a:cubicBezTo>
                  <a:pt x="3517" y="5948"/>
                  <a:pt x="3724" y="5867"/>
                  <a:pt x="3889" y="5675"/>
                </a:cubicBezTo>
                <a:cubicBezTo>
                  <a:pt x="3955" y="5950"/>
                  <a:pt x="4250" y="6126"/>
                  <a:pt x="4540" y="6126"/>
                </a:cubicBezTo>
                <a:cubicBezTo>
                  <a:pt x="4608" y="6126"/>
                  <a:pt x="4676" y="6116"/>
                  <a:pt x="4741" y="6096"/>
                </a:cubicBezTo>
                <a:cubicBezTo>
                  <a:pt x="5078" y="5999"/>
                  <a:pt x="5308" y="5662"/>
                  <a:pt x="5373" y="5325"/>
                </a:cubicBezTo>
                <a:lnTo>
                  <a:pt x="5373" y="5325"/>
                </a:lnTo>
                <a:cubicBezTo>
                  <a:pt x="5334" y="5529"/>
                  <a:pt x="6037" y="5756"/>
                  <a:pt x="6157" y="5785"/>
                </a:cubicBezTo>
                <a:cubicBezTo>
                  <a:pt x="6211" y="5792"/>
                  <a:pt x="6262" y="5796"/>
                  <a:pt x="6313" y="5796"/>
                </a:cubicBezTo>
                <a:cubicBezTo>
                  <a:pt x="6617" y="5796"/>
                  <a:pt x="6866" y="5672"/>
                  <a:pt x="7155" y="5555"/>
                </a:cubicBezTo>
                <a:cubicBezTo>
                  <a:pt x="7171" y="5662"/>
                  <a:pt x="7252" y="5772"/>
                  <a:pt x="7359" y="5798"/>
                </a:cubicBezTo>
                <a:cubicBezTo>
                  <a:pt x="7381" y="5803"/>
                  <a:pt x="7403" y="5806"/>
                  <a:pt x="7426" y="5806"/>
                </a:cubicBezTo>
                <a:cubicBezTo>
                  <a:pt x="7514" y="5806"/>
                  <a:pt x="7603" y="5766"/>
                  <a:pt x="7657" y="5691"/>
                </a:cubicBezTo>
                <a:cubicBezTo>
                  <a:pt x="7777" y="5853"/>
                  <a:pt x="7981" y="5947"/>
                  <a:pt x="8182" y="5973"/>
                </a:cubicBezTo>
                <a:cubicBezTo>
                  <a:pt x="8219" y="5978"/>
                  <a:pt x="8255" y="5980"/>
                  <a:pt x="8293" y="5980"/>
                </a:cubicBezTo>
                <a:cubicBezTo>
                  <a:pt x="8462" y="5980"/>
                  <a:pt x="8634" y="5935"/>
                  <a:pt x="8791" y="5879"/>
                </a:cubicBezTo>
                <a:cubicBezTo>
                  <a:pt x="9128" y="5772"/>
                  <a:pt x="9504" y="5568"/>
                  <a:pt x="9763" y="5325"/>
                </a:cubicBezTo>
                <a:cubicBezTo>
                  <a:pt x="9883" y="5662"/>
                  <a:pt x="10233" y="5905"/>
                  <a:pt x="10599" y="5905"/>
                </a:cubicBezTo>
                <a:cubicBezTo>
                  <a:pt x="10608" y="5905"/>
                  <a:pt x="10617" y="5905"/>
                  <a:pt x="10627" y="5905"/>
                </a:cubicBezTo>
                <a:cubicBezTo>
                  <a:pt x="10980" y="5905"/>
                  <a:pt x="11331" y="5666"/>
                  <a:pt x="11464" y="5338"/>
                </a:cubicBezTo>
                <a:cubicBezTo>
                  <a:pt x="11477" y="5649"/>
                  <a:pt x="11720" y="5934"/>
                  <a:pt x="12015" y="5999"/>
                </a:cubicBezTo>
                <a:cubicBezTo>
                  <a:pt x="12055" y="6006"/>
                  <a:pt x="12097" y="6009"/>
                  <a:pt x="12138" y="6009"/>
                </a:cubicBezTo>
                <a:cubicBezTo>
                  <a:pt x="12411" y="6009"/>
                  <a:pt x="12681" y="5855"/>
                  <a:pt x="12799" y="5610"/>
                </a:cubicBezTo>
                <a:cubicBezTo>
                  <a:pt x="12922" y="5811"/>
                  <a:pt x="13123" y="5960"/>
                  <a:pt x="13353" y="6054"/>
                </a:cubicBezTo>
                <a:lnTo>
                  <a:pt x="13353" y="34"/>
                </a:lnTo>
                <a:cubicBezTo>
                  <a:pt x="13265" y="11"/>
                  <a:pt x="13180" y="1"/>
                  <a:pt x="13095" y="1"/>
                </a:cubicBez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0" name="Google Shape;270;p5"/>
          <p:cNvSpPr/>
          <p:nvPr/>
        </p:nvSpPr>
        <p:spPr>
          <a:xfrm>
            <a:off x="5120476" y="5840075"/>
            <a:ext cx="69539" cy="3304"/>
          </a:xfrm>
          <a:custGeom>
            <a:avLst/>
            <a:gdLst/>
            <a:ahLst/>
            <a:cxnLst/>
            <a:rect l="l" t="t" r="r" b="b"/>
            <a:pathLst>
              <a:path w="231" h="14" extrusionOk="0">
                <a:moveTo>
                  <a:pt x="1" y="1"/>
                </a:moveTo>
                <a:cubicBezTo>
                  <a:pt x="69" y="14"/>
                  <a:pt x="150" y="14"/>
                  <a:pt x="231" y="14"/>
                </a:cubicBezTo>
                <a:cubicBezTo>
                  <a:pt x="150" y="14"/>
                  <a:pt x="69" y="1"/>
                  <a:pt x="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1" name="Google Shape;271;p5"/>
          <p:cNvSpPr/>
          <p:nvPr/>
        </p:nvSpPr>
        <p:spPr>
          <a:xfrm>
            <a:off x="9655822" y="5411579"/>
            <a:ext cx="585505" cy="21472"/>
          </a:xfrm>
          <a:custGeom>
            <a:avLst/>
            <a:gdLst/>
            <a:ahLst/>
            <a:cxnLst/>
            <a:rect l="l" t="t" r="r" b="b"/>
            <a:pathLst>
              <a:path w="1945" h="91" extrusionOk="0">
                <a:moveTo>
                  <a:pt x="1107" y="0"/>
                </a:moveTo>
                <a:cubicBezTo>
                  <a:pt x="738" y="0"/>
                  <a:pt x="370" y="35"/>
                  <a:pt x="1" y="35"/>
                </a:cubicBezTo>
                <a:cubicBezTo>
                  <a:pt x="649" y="61"/>
                  <a:pt x="1297" y="90"/>
                  <a:pt x="1945" y="90"/>
                </a:cubicBezTo>
                <a:cubicBezTo>
                  <a:pt x="1666" y="20"/>
                  <a:pt x="1386" y="0"/>
                  <a:pt x="1107"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2" name="Google Shape;272;p5"/>
          <p:cNvSpPr/>
          <p:nvPr/>
        </p:nvSpPr>
        <p:spPr>
          <a:xfrm>
            <a:off x="-75" y="4865040"/>
            <a:ext cx="12192064" cy="1574781"/>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3" name="Google Shape;273;p5"/>
          <p:cNvSpPr/>
          <p:nvPr/>
        </p:nvSpPr>
        <p:spPr>
          <a:xfrm>
            <a:off x="4999803" y="4713997"/>
            <a:ext cx="7192180" cy="1940324"/>
          </a:xfrm>
          <a:custGeom>
            <a:avLst/>
            <a:gdLst/>
            <a:ahLst/>
            <a:cxnLst/>
            <a:rect l="l" t="t" r="r" b="b"/>
            <a:pathLst>
              <a:path w="14863" h="8685" extrusionOk="0">
                <a:moveTo>
                  <a:pt x="14863" y="1"/>
                </a:moveTo>
                <a:cubicBezTo>
                  <a:pt x="11827" y="1041"/>
                  <a:pt x="6332" y="3095"/>
                  <a:pt x="1" y="6348"/>
                </a:cubicBezTo>
                <a:lnTo>
                  <a:pt x="7913" y="8684"/>
                </a:lnTo>
                <a:lnTo>
                  <a:pt x="14863" y="8684"/>
                </a:lnTo>
                <a:lnTo>
                  <a:pt x="14863" y="1"/>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4" name="Google Shape;274;p5"/>
          <p:cNvSpPr/>
          <p:nvPr/>
        </p:nvSpPr>
        <p:spPr>
          <a:xfrm>
            <a:off x="-75" y="5504090"/>
            <a:ext cx="12192064" cy="1353911"/>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5" name="Google Shape;275;p5"/>
          <p:cNvSpPr txBox="1">
            <a:spLocks noGrp="1"/>
          </p:cNvSpPr>
          <p:nvPr>
            <p:ph type="title"/>
          </p:nvPr>
        </p:nvSpPr>
        <p:spPr>
          <a:xfrm>
            <a:off x="960000" y="5588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76" name="Google Shape;276;p5"/>
          <p:cNvSpPr txBox="1">
            <a:spLocks noGrp="1"/>
          </p:cNvSpPr>
          <p:nvPr>
            <p:ph type="subTitle" idx="1"/>
          </p:nvPr>
        </p:nvSpPr>
        <p:spPr>
          <a:xfrm>
            <a:off x="1824200" y="3782300"/>
            <a:ext cx="3407600" cy="117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sp>
        <p:nvSpPr>
          <p:cNvPr id="277" name="Google Shape;277;p5"/>
          <p:cNvSpPr txBox="1">
            <a:spLocks noGrp="1"/>
          </p:cNvSpPr>
          <p:nvPr>
            <p:ph type="title" idx="2"/>
          </p:nvPr>
        </p:nvSpPr>
        <p:spPr>
          <a:xfrm>
            <a:off x="1824200" y="3151000"/>
            <a:ext cx="3407600" cy="556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78" name="Google Shape;278;p5"/>
          <p:cNvSpPr txBox="1">
            <a:spLocks noGrp="1"/>
          </p:cNvSpPr>
          <p:nvPr>
            <p:ph type="subTitle" idx="3"/>
          </p:nvPr>
        </p:nvSpPr>
        <p:spPr>
          <a:xfrm>
            <a:off x="6960200" y="3782300"/>
            <a:ext cx="3407600" cy="117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sp>
        <p:nvSpPr>
          <p:cNvPr id="279" name="Google Shape;279;p5"/>
          <p:cNvSpPr txBox="1">
            <a:spLocks noGrp="1"/>
          </p:cNvSpPr>
          <p:nvPr>
            <p:ph type="title" idx="4"/>
          </p:nvPr>
        </p:nvSpPr>
        <p:spPr>
          <a:xfrm>
            <a:off x="6960200" y="3151000"/>
            <a:ext cx="3407600" cy="556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Tree>
    <p:extLst>
      <p:ext uri="{BB962C8B-B14F-4D97-AF65-F5344CB8AC3E}">
        <p14:creationId xmlns:p14="http://schemas.microsoft.com/office/powerpoint/2010/main" val="23837857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wo columns" type="twoColTx">
  <p:cSld name="1_Title and two columns">
    <p:spTree>
      <p:nvGrpSpPr>
        <p:cNvPr id="1" name="Shape 266"/>
        <p:cNvGrpSpPr/>
        <p:nvPr/>
      </p:nvGrpSpPr>
      <p:grpSpPr>
        <a:xfrm>
          <a:off x="0" y="0"/>
          <a:ext cx="0" cy="0"/>
          <a:chOff x="0" y="0"/>
          <a:chExt cx="0" cy="0"/>
        </a:xfrm>
      </p:grpSpPr>
      <p:sp>
        <p:nvSpPr>
          <p:cNvPr id="267" name="Google Shape;267;p5"/>
          <p:cNvSpPr/>
          <p:nvPr/>
        </p:nvSpPr>
        <p:spPr>
          <a:xfrm>
            <a:off x="-1574334" y="719334"/>
            <a:ext cx="4479511" cy="1661797"/>
          </a:xfrm>
          <a:custGeom>
            <a:avLst/>
            <a:gdLst/>
            <a:ahLst/>
            <a:cxnLst/>
            <a:rect l="l" t="t" r="r" b="b"/>
            <a:pathLst>
              <a:path w="14823" h="5499" extrusionOk="0">
                <a:moveTo>
                  <a:pt x="4461" y="1"/>
                </a:moveTo>
                <a:cubicBezTo>
                  <a:pt x="4182" y="1"/>
                  <a:pt x="3903" y="52"/>
                  <a:pt x="3645" y="152"/>
                </a:cubicBezTo>
                <a:cubicBezTo>
                  <a:pt x="3253" y="301"/>
                  <a:pt x="2874" y="612"/>
                  <a:pt x="2835" y="1030"/>
                </a:cubicBezTo>
                <a:cubicBezTo>
                  <a:pt x="2602" y="909"/>
                  <a:pt x="2348" y="802"/>
                  <a:pt x="2087" y="802"/>
                </a:cubicBezTo>
                <a:cubicBezTo>
                  <a:pt x="1999" y="802"/>
                  <a:pt x="1910" y="814"/>
                  <a:pt x="1821" y="842"/>
                </a:cubicBezTo>
                <a:cubicBezTo>
                  <a:pt x="1458" y="949"/>
                  <a:pt x="1134" y="1328"/>
                  <a:pt x="1202" y="1704"/>
                </a:cubicBezTo>
                <a:cubicBezTo>
                  <a:pt x="1072" y="1585"/>
                  <a:pt x="895" y="1525"/>
                  <a:pt x="716" y="1525"/>
                </a:cubicBezTo>
                <a:cubicBezTo>
                  <a:pt x="614" y="1525"/>
                  <a:pt x="511" y="1545"/>
                  <a:pt x="418" y="1584"/>
                </a:cubicBezTo>
                <a:cubicBezTo>
                  <a:pt x="201" y="1678"/>
                  <a:pt x="39" y="1895"/>
                  <a:pt x="0" y="2109"/>
                </a:cubicBezTo>
                <a:lnTo>
                  <a:pt x="0" y="5255"/>
                </a:lnTo>
                <a:cubicBezTo>
                  <a:pt x="162" y="5365"/>
                  <a:pt x="350" y="5417"/>
                  <a:pt x="541" y="5417"/>
                </a:cubicBezTo>
                <a:cubicBezTo>
                  <a:pt x="946" y="5417"/>
                  <a:pt x="1322" y="5135"/>
                  <a:pt x="1445" y="4756"/>
                </a:cubicBezTo>
                <a:cubicBezTo>
                  <a:pt x="1615" y="4991"/>
                  <a:pt x="1908" y="5114"/>
                  <a:pt x="2201" y="5114"/>
                </a:cubicBezTo>
                <a:cubicBezTo>
                  <a:pt x="2446" y="5114"/>
                  <a:pt x="2690" y="5028"/>
                  <a:pt x="2861" y="4850"/>
                </a:cubicBezTo>
                <a:cubicBezTo>
                  <a:pt x="2974" y="4936"/>
                  <a:pt x="3114" y="4977"/>
                  <a:pt x="3255" y="4977"/>
                </a:cubicBezTo>
                <a:cubicBezTo>
                  <a:pt x="3470" y="4977"/>
                  <a:pt x="3689" y="4881"/>
                  <a:pt x="3820" y="4701"/>
                </a:cubicBezTo>
                <a:cubicBezTo>
                  <a:pt x="4008" y="5041"/>
                  <a:pt x="4400" y="5268"/>
                  <a:pt x="4792" y="5284"/>
                </a:cubicBezTo>
                <a:cubicBezTo>
                  <a:pt x="4803" y="5284"/>
                  <a:pt x="4814" y="5285"/>
                  <a:pt x="4825" y="5285"/>
                </a:cubicBezTo>
                <a:cubicBezTo>
                  <a:pt x="5207" y="5285"/>
                  <a:pt x="5595" y="5071"/>
                  <a:pt x="5806" y="4756"/>
                </a:cubicBezTo>
                <a:cubicBezTo>
                  <a:pt x="6093" y="5129"/>
                  <a:pt x="6566" y="5319"/>
                  <a:pt x="7036" y="5319"/>
                </a:cubicBezTo>
                <a:cubicBezTo>
                  <a:pt x="7468" y="5319"/>
                  <a:pt x="7897" y="5159"/>
                  <a:pt x="8181" y="4837"/>
                </a:cubicBezTo>
                <a:cubicBezTo>
                  <a:pt x="8256" y="5037"/>
                  <a:pt x="8457" y="5190"/>
                  <a:pt x="8668" y="5190"/>
                </a:cubicBezTo>
                <a:cubicBezTo>
                  <a:pt x="8686" y="5190"/>
                  <a:pt x="8704" y="5189"/>
                  <a:pt x="8722" y="5187"/>
                </a:cubicBezTo>
                <a:cubicBezTo>
                  <a:pt x="8949" y="5161"/>
                  <a:pt x="9153" y="4960"/>
                  <a:pt x="9179" y="4730"/>
                </a:cubicBezTo>
                <a:cubicBezTo>
                  <a:pt x="9311" y="4887"/>
                  <a:pt x="9512" y="4965"/>
                  <a:pt x="9711" y="4965"/>
                </a:cubicBezTo>
                <a:cubicBezTo>
                  <a:pt x="9924" y="4965"/>
                  <a:pt x="10136" y="4876"/>
                  <a:pt x="10261" y="4701"/>
                </a:cubicBezTo>
                <a:cubicBezTo>
                  <a:pt x="10411" y="5147"/>
                  <a:pt x="10883" y="5416"/>
                  <a:pt x="11343" y="5416"/>
                </a:cubicBezTo>
                <a:cubicBezTo>
                  <a:pt x="11582" y="5416"/>
                  <a:pt x="11816" y="5344"/>
                  <a:pt x="12001" y="5187"/>
                </a:cubicBezTo>
                <a:cubicBezTo>
                  <a:pt x="12074" y="5388"/>
                  <a:pt x="12283" y="5499"/>
                  <a:pt x="12490" y="5499"/>
                </a:cubicBezTo>
                <a:cubicBezTo>
                  <a:pt x="12632" y="5499"/>
                  <a:pt x="12772" y="5447"/>
                  <a:pt x="12866" y="5336"/>
                </a:cubicBezTo>
                <a:cubicBezTo>
                  <a:pt x="12937" y="5426"/>
                  <a:pt x="13052" y="5470"/>
                  <a:pt x="13169" y="5470"/>
                </a:cubicBezTo>
                <a:cubicBezTo>
                  <a:pt x="13298" y="5470"/>
                  <a:pt x="13429" y="5416"/>
                  <a:pt x="13501" y="5310"/>
                </a:cubicBezTo>
                <a:cubicBezTo>
                  <a:pt x="13684" y="5355"/>
                  <a:pt x="13874" y="5379"/>
                  <a:pt x="14065" y="5379"/>
                </a:cubicBezTo>
                <a:cubicBezTo>
                  <a:pt x="14323" y="5379"/>
                  <a:pt x="14582" y="5335"/>
                  <a:pt x="14823" y="5242"/>
                </a:cubicBezTo>
                <a:cubicBezTo>
                  <a:pt x="14682" y="5186"/>
                  <a:pt x="14529" y="5156"/>
                  <a:pt x="14377" y="5156"/>
                </a:cubicBezTo>
                <a:cubicBezTo>
                  <a:pt x="14309" y="5156"/>
                  <a:pt x="14242" y="5162"/>
                  <a:pt x="14175" y="5174"/>
                </a:cubicBezTo>
                <a:cubicBezTo>
                  <a:pt x="14091" y="4958"/>
                  <a:pt x="13855" y="4835"/>
                  <a:pt x="13625" y="4835"/>
                </a:cubicBezTo>
                <a:cubicBezTo>
                  <a:pt x="13482" y="4835"/>
                  <a:pt x="13341" y="4883"/>
                  <a:pt x="13242" y="4986"/>
                </a:cubicBezTo>
                <a:cubicBezTo>
                  <a:pt x="13265" y="4789"/>
                  <a:pt x="13075" y="4618"/>
                  <a:pt x="12895" y="4618"/>
                </a:cubicBezTo>
                <a:cubicBezTo>
                  <a:pt x="12852" y="4618"/>
                  <a:pt x="12811" y="4628"/>
                  <a:pt x="12772" y="4649"/>
                </a:cubicBezTo>
                <a:cubicBezTo>
                  <a:pt x="12837" y="4432"/>
                  <a:pt x="12636" y="4202"/>
                  <a:pt x="12419" y="4150"/>
                </a:cubicBezTo>
                <a:cubicBezTo>
                  <a:pt x="12353" y="4134"/>
                  <a:pt x="12287" y="4127"/>
                  <a:pt x="12221" y="4127"/>
                </a:cubicBezTo>
                <a:cubicBezTo>
                  <a:pt x="12059" y="4127"/>
                  <a:pt x="11900" y="4169"/>
                  <a:pt x="11745" y="4215"/>
                </a:cubicBezTo>
                <a:cubicBezTo>
                  <a:pt x="11865" y="4121"/>
                  <a:pt x="11894" y="3920"/>
                  <a:pt x="11784" y="3797"/>
                </a:cubicBezTo>
                <a:cubicBezTo>
                  <a:pt x="11734" y="3733"/>
                  <a:pt x="11654" y="3703"/>
                  <a:pt x="11572" y="3703"/>
                </a:cubicBezTo>
                <a:cubicBezTo>
                  <a:pt x="11499" y="3703"/>
                  <a:pt x="11424" y="3727"/>
                  <a:pt x="11366" y="3771"/>
                </a:cubicBezTo>
                <a:cubicBezTo>
                  <a:pt x="11353" y="3379"/>
                  <a:pt x="11204" y="2974"/>
                  <a:pt x="10867" y="2757"/>
                </a:cubicBezTo>
                <a:cubicBezTo>
                  <a:pt x="10762" y="2691"/>
                  <a:pt x="10633" y="2660"/>
                  <a:pt x="10504" y="2660"/>
                </a:cubicBezTo>
                <a:cubicBezTo>
                  <a:pt x="10237" y="2660"/>
                  <a:pt x="9967" y="2795"/>
                  <a:pt x="9895" y="3042"/>
                </a:cubicBezTo>
                <a:cubicBezTo>
                  <a:pt x="9895" y="2935"/>
                  <a:pt x="9776" y="2850"/>
                  <a:pt x="9670" y="2850"/>
                </a:cubicBezTo>
                <a:cubicBezTo>
                  <a:pt x="9628" y="2850"/>
                  <a:pt x="9588" y="2863"/>
                  <a:pt x="9558" y="2893"/>
                </a:cubicBezTo>
                <a:cubicBezTo>
                  <a:pt x="9626" y="2731"/>
                  <a:pt x="9626" y="2514"/>
                  <a:pt x="9503" y="2381"/>
                </a:cubicBezTo>
                <a:cubicBezTo>
                  <a:pt x="9444" y="2314"/>
                  <a:pt x="9353" y="2280"/>
                  <a:pt x="9264" y="2280"/>
                </a:cubicBezTo>
                <a:cubicBezTo>
                  <a:pt x="9171" y="2280"/>
                  <a:pt x="9080" y="2318"/>
                  <a:pt x="9030" y="2394"/>
                </a:cubicBezTo>
                <a:cubicBezTo>
                  <a:pt x="9017" y="2015"/>
                  <a:pt x="8693" y="1678"/>
                  <a:pt x="8317" y="1652"/>
                </a:cubicBezTo>
                <a:cubicBezTo>
                  <a:pt x="8301" y="1651"/>
                  <a:pt x="8284" y="1650"/>
                  <a:pt x="8267" y="1650"/>
                </a:cubicBezTo>
                <a:cubicBezTo>
                  <a:pt x="7906" y="1650"/>
                  <a:pt x="7557" y="1950"/>
                  <a:pt x="7507" y="2300"/>
                </a:cubicBezTo>
                <a:cubicBezTo>
                  <a:pt x="7406" y="1976"/>
                  <a:pt x="7065" y="1759"/>
                  <a:pt x="6725" y="1759"/>
                </a:cubicBezTo>
                <a:cubicBezTo>
                  <a:pt x="6609" y="1759"/>
                  <a:pt x="6493" y="1785"/>
                  <a:pt x="6386" y="1840"/>
                </a:cubicBezTo>
                <a:cubicBezTo>
                  <a:pt x="6425" y="1205"/>
                  <a:pt x="6049" y="586"/>
                  <a:pt x="5495" y="262"/>
                </a:cubicBezTo>
                <a:cubicBezTo>
                  <a:pt x="5182" y="86"/>
                  <a:pt x="4822" y="1"/>
                  <a:pt x="4461" y="1"/>
                </a:cubicBezTo>
                <a:close/>
              </a:path>
            </a:pathLst>
          </a:custGeom>
          <a:solidFill>
            <a:srgbClr val="FFFFFF">
              <a:alpha val="553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8" name="Google Shape;268;p5"/>
          <p:cNvSpPr/>
          <p:nvPr/>
        </p:nvSpPr>
        <p:spPr>
          <a:xfrm>
            <a:off x="-412167" y="1543974"/>
            <a:ext cx="2945241" cy="1889959"/>
          </a:xfrm>
          <a:custGeom>
            <a:avLst/>
            <a:gdLst/>
            <a:ahLst/>
            <a:cxnLst/>
            <a:rect l="l" t="t" r="r" b="b"/>
            <a:pathLst>
              <a:path w="9746" h="6254" extrusionOk="0">
                <a:moveTo>
                  <a:pt x="0" y="1"/>
                </a:moveTo>
                <a:lnTo>
                  <a:pt x="0" y="6092"/>
                </a:lnTo>
                <a:cubicBezTo>
                  <a:pt x="39" y="6131"/>
                  <a:pt x="94" y="6157"/>
                  <a:pt x="162" y="6186"/>
                </a:cubicBezTo>
                <a:cubicBezTo>
                  <a:pt x="282" y="6238"/>
                  <a:pt x="405" y="6254"/>
                  <a:pt x="541" y="6254"/>
                </a:cubicBezTo>
                <a:cubicBezTo>
                  <a:pt x="849" y="6254"/>
                  <a:pt x="1160" y="6092"/>
                  <a:pt x="1335" y="5833"/>
                </a:cubicBezTo>
                <a:cubicBezTo>
                  <a:pt x="1371" y="6021"/>
                  <a:pt x="1570" y="6139"/>
                  <a:pt x="1763" y="6139"/>
                </a:cubicBezTo>
                <a:cubicBezTo>
                  <a:pt x="1792" y="6139"/>
                  <a:pt x="1822" y="6136"/>
                  <a:pt x="1850" y="6131"/>
                </a:cubicBezTo>
                <a:cubicBezTo>
                  <a:pt x="2064" y="6076"/>
                  <a:pt x="2242" y="5930"/>
                  <a:pt x="2388" y="5781"/>
                </a:cubicBezTo>
                <a:cubicBezTo>
                  <a:pt x="2709" y="6054"/>
                  <a:pt x="3132" y="6222"/>
                  <a:pt x="3560" y="6222"/>
                </a:cubicBezTo>
                <a:cubicBezTo>
                  <a:pt x="3619" y="6222"/>
                  <a:pt x="3679" y="6219"/>
                  <a:pt x="3739" y="6212"/>
                </a:cubicBezTo>
                <a:cubicBezTo>
                  <a:pt x="4225" y="6173"/>
                  <a:pt x="4685" y="5930"/>
                  <a:pt x="4980" y="5551"/>
                </a:cubicBezTo>
                <a:cubicBezTo>
                  <a:pt x="5085" y="5759"/>
                  <a:pt x="5328" y="5857"/>
                  <a:pt x="5556" y="5857"/>
                </a:cubicBezTo>
                <a:cubicBezTo>
                  <a:pt x="5595" y="5857"/>
                  <a:pt x="5633" y="5855"/>
                  <a:pt x="5670" y="5849"/>
                </a:cubicBezTo>
                <a:cubicBezTo>
                  <a:pt x="5939" y="5807"/>
                  <a:pt x="6169" y="5658"/>
                  <a:pt x="6399" y="5509"/>
                </a:cubicBezTo>
                <a:cubicBezTo>
                  <a:pt x="6464" y="5683"/>
                  <a:pt x="6653" y="5781"/>
                  <a:pt x="6838" y="5781"/>
                </a:cubicBezTo>
                <a:cubicBezTo>
                  <a:pt x="6955" y="5781"/>
                  <a:pt x="7071" y="5742"/>
                  <a:pt x="7154" y="5658"/>
                </a:cubicBezTo>
                <a:cubicBezTo>
                  <a:pt x="7291" y="5764"/>
                  <a:pt x="7465" y="5815"/>
                  <a:pt x="7640" y="5815"/>
                </a:cubicBezTo>
                <a:cubicBezTo>
                  <a:pt x="7844" y="5815"/>
                  <a:pt x="8049" y="5744"/>
                  <a:pt x="8194" y="5606"/>
                </a:cubicBezTo>
                <a:cubicBezTo>
                  <a:pt x="8274" y="5684"/>
                  <a:pt x="8385" y="5725"/>
                  <a:pt x="8496" y="5725"/>
                </a:cubicBezTo>
                <a:cubicBezTo>
                  <a:pt x="8591" y="5725"/>
                  <a:pt x="8686" y="5695"/>
                  <a:pt x="8761" y="5632"/>
                </a:cubicBezTo>
                <a:cubicBezTo>
                  <a:pt x="8798" y="5704"/>
                  <a:pt x="8883" y="5727"/>
                  <a:pt x="8971" y="5727"/>
                </a:cubicBezTo>
                <a:cubicBezTo>
                  <a:pt x="9014" y="5727"/>
                  <a:pt x="9058" y="5721"/>
                  <a:pt x="9098" y="5713"/>
                </a:cubicBezTo>
                <a:cubicBezTo>
                  <a:pt x="9260" y="5700"/>
                  <a:pt x="9435" y="5671"/>
                  <a:pt x="9597" y="5645"/>
                </a:cubicBezTo>
                <a:cubicBezTo>
                  <a:pt x="9626" y="5645"/>
                  <a:pt x="9652" y="5632"/>
                  <a:pt x="9678" y="5619"/>
                </a:cubicBezTo>
                <a:cubicBezTo>
                  <a:pt x="9746" y="5551"/>
                  <a:pt x="9626" y="5457"/>
                  <a:pt x="9532" y="5457"/>
                </a:cubicBezTo>
                <a:cubicBezTo>
                  <a:pt x="9435" y="5457"/>
                  <a:pt x="9328" y="5483"/>
                  <a:pt x="9247" y="5538"/>
                </a:cubicBezTo>
                <a:cubicBezTo>
                  <a:pt x="9227" y="5452"/>
                  <a:pt x="9148" y="5402"/>
                  <a:pt x="9070" y="5402"/>
                </a:cubicBezTo>
                <a:cubicBezTo>
                  <a:pt x="9047" y="5402"/>
                  <a:pt x="9025" y="5406"/>
                  <a:pt x="9004" y="5415"/>
                </a:cubicBezTo>
                <a:cubicBezTo>
                  <a:pt x="8978" y="5444"/>
                  <a:pt x="8949" y="5457"/>
                  <a:pt x="8923" y="5470"/>
                </a:cubicBezTo>
                <a:cubicBezTo>
                  <a:pt x="8916" y="5471"/>
                  <a:pt x="8910" y="5472"/>
                  <a:pt x="8903" y="5472"/>
                </a:cubicBezTo>
                <a:cubicBezTo>
                  <a:pt x="8833" y="5472"/>
                  <a:pt x="8783" y="5410"/>
                  <a:pt x="8735" y="5363"/>
                </a:cubicBezTo>
                <a:cubicBezTo>
                  <a:pt x="8599" y="5201"/>
                  <a:pt x="8437" y="5065"/>
                  <a:pt x="8236" y="5010"/>
                </a:cubicBezTo>
                <a:cubicBezTo>
                  <a:pt x="8180" y="4996"/>
                  <a:pt x="8123" y="4988"/>
                  <a:pt x="8066" y="4988"/>
                </a:cubicBezTo>
                <a:cubicBezTo>
                  <a:pt x="7913" y="4988"/>
                  <a:pt x="7761" y="5041"/>
                  <a:pt x="7653" y="5159"/>
                </a:cubicBezTo>
                <a:cubicBezTo>
                  <a:pt x="7721" y="5078"/>
                  <a:pt x="7303" y="4848"/>
                  <a:pt x="7248" y="4835"/>
                </a:cubicBezTo>
                <a:cubicBezTo>
                  <a:pt x="7178" y="4810"/>
                  <a:pt x="7108" y="4795"/>
                  <a:pt x="7040" y="4795"/>
                </a:cubicBezTo>
                <a:cubicBezTo>
                  <a:pt x="6927" y="4795"/>
                  <a:pt x="6821" y="4835"/>
                  <a:pt x="6736" y="4929"/>
                </a:cubicBezTo>
                <a:cubicBezTo>
                  <a:pt x="6655" y="4537"/>
                  <a:pt x="6344" y="4200"/>
                  <a:pt x="5952" y="4106"/>
                </a:cubicBezTo>
                <a:cubicBezTo>
                  <a:pt x="5874" y="4087"/>
                  <a:pt x="5794" y="4078"/>
                  <a:pt x="5714" y="4078"/>
                </a:cubicBezTo>
                <a:cubicBezTo>
                  <a:pt x="5392" y="4078"/>
                  <a:pt x="5067" y="4223"/>
                  <a:pt x="4873" y="4472"/>
                </a:cubicBezTo>
                <a:cubicBezTo>
                  <a:pt x="4873" y="4275"/>
                  <a:pt x="4674" y="4135"/>
                  <a:pt x="4483" y="4135"/>
                </a:cubicBezTo>
                <a:cubicBezTo>
                  <a:pt x="4410" y="4135"/>
                  <a:pt x="4339" y="4155"/>
                  <a:pt x="4280" y="4200"/>
                </a:cubicBezTo>
                <a:cubicBezTo>
                  <a:pt x="4307" y="3976"/>
                  <a:pt x="4076" y="3810"/>
                  <a:pt x="3865" y="3810"/>
                </a:cubicBezTo>
                <a:cubicBezTo>
                  <a:pt x="3771" y="3810"/>
                  <a:pt x="3681" y="3843"/>
                  <a:pt x="3619" y="3918"/>
                </a:cubicBezTo>
                <a:cubicBezTo>
                  <a:pt x="3765" y="3458"/>
                  <a:pt x="3551" y="2904"/>
                  <a:pt x="3133" y="2690"/>
                </a:cubicBezTo>
                <a:cubicBezTo>
                  <a:pt x="2993" y="2620"/>
                  <a:pt x="2838" y="2587"/>
                  <a:pt x="2683" y="2587"/>
                </a:cubicBezTo>
                <a:cubicBezTo>
                  <a:pt x="2358" y="2587"/>
                  <a:pt x="2032" y="2734"/>
                  <a:pt x="1850" y="2998"/>
                </a:cubicBezTo>
                <a:cubicBezTo>
                  <a:pt x="1837" y="2674"/>
                  <a:pt x="1837" y="2337"/>
                  <a:pt x="1675" y="2055"/>
                </a:cubicBezTo>
                <a:cubicBezTo>
                  <a:pt x="1540" y="1839"/>
                  <a:pt x="1299" y="1679"/>
                  <a:pt x="1060" y="1679"/>
                </a:cubicBezTo>
                <a:cubicBezTo>
                  <a:pt x="984" y="1679"/>
                  <a:pt x="908" y="1695"/>
                  <a:pt x="836" y="1731"/>
                </a:cubicBezTo>
                <a:cubicBezTo>
                  <a:pt x="983" y="1498"/>
                  <a:pt x="753" y="1153"/>
                  <a:pt x="486" y="1153"/>
                </a:cubicBezTo>
                <a:cubicBezTo>
                  <a:pt x="459" y="1153"/>
                  <a:pt x="432" y="1157"/>
                  <a:pt x="405" y="1164"/>
                </a:cubicBezTo>
                <a:cubicBezTo>
                  <a:pt x="593" y="1109"/>
                  <a:pt x="486" y="584"/>
                  <a:pt x="431" y="474"/>
                </a:cubicBezTo>
                <a:cubicBezTo>
                  <a:pt x="350" y="260"/>
                  <a:pt x="188" y="98"/>
                  <a:pt x="0"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9" name="Google Shape;269;p5"/>
          <p:cNvSpPr/>
          <p:nvPr/>
        </p:nvSpPr>
        <p:spPr>
          <a:xfrm>
            <a:off x="8579326" y="3868752"/>
            <a:ext cx="4035276" cy="1851277"/>
          </a:xfrm>
          <a:custGeom>
            <a:avLst/>
            <a:gdLst/>
            <a:ahLst/>
            <a:cxnLst/>
            <a:rect l="l" t="t" r="r" b="b"/>
            <a:pathLst>
              <a:path w="13353" h="6126" extrusionOk="0">
                <a:moveTo>
                  <a:pt x="13095" y="1"/>
                </a:moveTo>
                <a:cubicBezTo>
                  <a:pt x="13024" y="1"/>
                  <a:pt x="12953" y="8"/>
                  <a:pt x="12880" y="21"/>
                </a:cubicBezTo>
                <a:cubicBezTo>
                  <a:pt x="12313" y="102"/>
                  <a:pt x="11921" y="588"/>
                  <a:pt x="11840" y="1139"/>
                </a:cubicBezTo>
                <a:cubicBezTo>
                  <a:pt x="11652" y="925"/>
                  <a:pt x="11302" y="750"/>
                  <a:pt x="11017" y="750"/>
                </a:cubicBezTo>
                <a:cubicBezTo>
                  <a:pt x="11003" y="749"/>
                  <a:pt x="10989" y="748"/>
                  <a:pt x="10975" y="748"/>
                </a:cubicBezTo>
                <a:cubicBezTo>
                  <a:pt x="10799" y="748"/>
                  <a:pt x="10615" y="841"/>
                  <a:pt x="10492" y="964"/>
                </a:cubicBezTo>
                <a:cubicBezTo>
                  <a:pt x="10343" y="1113"/>
                  <a:pt x="10275" y="1317"/>
                  <a:pt x="10288" y="1518"/>
                </a:cubicBezTo>
                <a:cubicBezTo>
                  <a:pt x="10211" y="1506"/>
                  <a:pt x="10129" y="1493"/>
                  <a:pt x="10048" y="1493"/>
                </a:cubicBezTo>
                <a:cubicBezTo>
                  <a:pt x="9957" y="1493"/>
                  <a:pt x="9868" y="1509"/>
                  <a:pt x="9789" y="1560"/>
                </a:cubicBezTo>
                <a:cubicBezTo>
                  <a:pt x="9666" y="1654"/>
                  <a:pt x="9614" y="1816"/>
                  <a:pt x="9666" y="1965"/>
                </a:cubicBezTo>
                <a:cubicBezTo>
                  <a:pt x="9465" y="1774"/>
                  <a:pt x="9180" y="1654"/>
                  <a:pt x="8911" y="1654"/>
                </a:cubicBezTo>
                <a:cubicBezTo>
                  <a:pt x="8629" y="1654"/>
                  <a:pt x="8344" y="1803"/>
                  <a:pt x="8195" y="2030"/>
                </a:cubicBezTo>
                <a:cubicBezTo>
                  <a:pt x="8114" y="2153"/>
                  <a:pt x="8075" y="2302"/>
                  <a:pt x="8033" y="2451"/>
                </a:cubicBezTo>
                <a:cubicBezTo>
                  <a:pt x="7981" y="2678"/>
                  <a:pt x="8020" y="2882"/>
                  <a:pt x="8007" y="3112"/>
                </a:cubicBezTo>
                <a:cubicBezTo>
                  <a:pt x="7888" y="3061"/>
                  <a:pt x="7763" y="3015"/>
                  <a:pt x="7636" y="3015"/>
                </a:cubicBezTo>
                <a:cubicBezTo>
                  <a:pt x="7562" y="3015"/>
                  <a:pt x="7488" y="3030"/>
                  <a:pt x="7414" y="3070"/>
                </a:cubicBezTo>
                <a:cubicBezTo>
                  <a:pt x="7210" y="3164"/>
                  <a:pt x="7090" y="3368"/>
                  <a:pt x="7074" y="3585"/>
                </a:cubicBezTo>
                <a:cubicBezTo>
                  <a:pt x="6891" y="3395"/>
                  <a:pt x="6691" y="3317"/>
                  <a:pt x="6491" y="3317"/>
                </a:cubicBezTo>
                <a:cubicBezTo>
                  <a:pt x="5877" y="3317"/>
                  <a:pt x="5255" y="4053"/>
                  <a:pt x="5091" y="4583"/>
                </a:cubicBezTo>
                <a:cubicBezTo>
                  <a:pt x="4916" y="4366"/>
                  <a:pt x="4699" y="4152"/>
                  <a:pt x="4417" y="4110"/>
                </a:cubicBezTo>
                <a:cubicBezTo>
                  <a:pt x="4396" y="4107"/>
                  <a:pt x="4374" y="4106"/>
                  <a:pt x="4352" y="4106"/>
                </a:cubicBezTo>
                <a:cubicBezTo>
                  <a:pt x="4085" y="4106"/>
                  <a:pt x="3813" y="4319"/>
                  <a:pt x="3876" y="4583"/>
                </a:cubicBezTo>
                <a:cubicBezTo>
                  <a:pt x="3687" y="4484"/>
                  <a:pt x="3490" y="4393"/>
                  <a:pt x="3289" y="4393"/>
                </a:cubicBezTo>
                <a:cubicBezTo>
                  <a:pt x="3273" y="4393"/>
                  <a:pt x="3257" y="4394"/>
                  <a:pt x="3241" y="4395"/>
                </a:cubicBezTo>
                <a:cubicBezTo>
                  <a:pt x="2972" y="4421"/>
                  <a:pt x="2849" y="4609"/>
                  <a:pt x="2755" y="4826"/>
                </a:cubicBezTo>
                <a:cubicBezTo>
                  <a:pt x="2679" y="4710"/>
                  <a:pt x="2540" y="4643"/>
                  <a:pt x="2403" y="4643"/>
                </a:cubicBezTo>
                <a:cubicBezTo>
                  <a:pt x="2348" y="4643"/>
                  <a:pt x="2293" y="4654"/>
                  <a:pt x="2243" y="4677"/>
                </a:cubicBezTo>
                <a:cubicBezTo>
                  <a:pt x="2052" y="4745"/>
                  <a:pt x="1932" y="4933"/>
                  <a:pt x="1919" y="5137"/>
                </a:cubicBezTo>
                <a:cubicBezTo>
                  <a:pt x="1878" y="5027"/>
                  <a:pt x="1766" y="4961"/>
                  <a:pt x="1650" y="4961"/>
                </a:cubicBezTo>
                <a:cubicBezTo>
                  <a:pt x="1608" y="4961"/>
                  <a:pt x="1566" y="4970"/>
                  <a:pt x="1527" y="4988"/>
                </a:cubicBezTo>
                <a:cubicBezTo>
                  <a:pt x="1378" y="5043"/>
                  <a:pt x="1297" y="5189"/>
                  <a:pt x="1271" y="5351"/>
                </a:cubicBezTo>
                <a:cubicBezTo>
                  <a:pt x="1189" y="5294"/>
                  <a:pt x="1103" y="5258"/>
                  <a:pt x="1015" y="5258"/>
                </a:cubicBezTo>
                <a:cubicBezTo>
                  <a:pt x="956" y="5258"/>
                  <a:pt x="897" y="5274"/>
                  <a:pt x="837" y="5312"/>
                </a:cubicBezTo>
                <a:cubicBezTo>
                  <a:pt x="798" y="5351"/>
                  <a:pt x="743" y="5406"/>
                  <a:pt x="691" y="5432"/>
                </a:cubicBezTo>
                <a:cubicBezTo>
                  <a:pt x="623" y="5461"/>
                  <a:pt x="542" y="5461"/>
                  <a:pt x="474" y="5461"/>
                </a:cubicBezTo>
                <a:lnTo>
                  <a:pt x="43" y="5461"/>
                </a:lnTo>
                <a:cubicBezTo>
                  <a:pt x="1" y="5513"/>
                  <a:pt x="69" y="5581"/>
                  <a:pt x="137" y="5610"/>
                </a:cubicBezTo>
                <a:cubicBezTo>
                  <a:pt x="284" y="5676"/>
                  <a:pt x="459" y="5710"/>
                  <a:pt x="636" y="5710"/>
                </a:cubicBezTo>
                <a:cubicBezTo>
                  <a:pt x="813" y="5710"/>
                  <a:pt x="992" y="5676"/>
                  <a:pt x="1148" y="5610"/>
                </a:cubicBezTo>
                <a:cubicBezTo>
                  <a:pt x="1221" y="5677"/>
                  <a:pt x="1320" y="5708"/>
                  <a:pt x="1422" y="5708"/>
                </a:cubicBezTo>
                <a:cubicBezTo>
                  <a:pt x="1588" y="5708"/>
                  <a:pt x="1762" y="5625"/>
                  <a:pt x="1838" y="5474"/>
                </a:cubicBezTo>
                <a:cubicBezTo>
                  <a:pt x="1917" y="5516"/>
                  <a:pt x="2010" y="5537"/>
                  <a:pt x="2104" y="5537"/>
                </a:cubicBezTo>
                <a:cubicBezTo>
                  <a:pt x="2219" y="5537"/>
                  <a:pt x="2335" y="5507"/>
                  <a:pt x="2431" y="5448"/>
                </a:cubicBezTo>
                <a:cubicBezTo>
                  <a:pt x="2623" y="5738"/>
                  <a:pt x="2969" y="5948"/>
                  <a:pt x="3307" y="5948"/>
                </a:cubicBezTo>
                <a:cubicBezTo>
                  <a:pt x="3517" y="5948"/>
                  <a:pt x="3724" y="5867"/>
                  <a:pt x="3889" y="5675"/>
                </a:cubicBezTo>
                <a:cubicBezTo>
                  <a:pt x="3955" y="5950"/>
                  <a:pt x="4250" y="6126"/>
                  <a:pt x="4540" y="6126"/>
                </a:cubicBezTo>
                <a:cubicBezTo>
                  <a:pt x="4608" y="6126"/>
                  <a:pt x="4676" y="6116"/>
                  <a:pt x="4741" y="6096"/>
                </a:cubicBezTo>
                <a:cubicBezTo>
                  <a:pt x="5078" y="5999"/>
                  <a:pt x="5308" y="5662"/>
                  <a:pt x="5373" y="5325"/>
                </a:cubicBezTo>
                <a:lnTo>
                  <a:pt x="5373" y="5325"/>
                </a:lnTo>
                <a:cubicBezTo>
                  <a:pt x="5334" y="5529"/>
                  <a:pt x="6037" y="5756"/>
                  <a:pt x="6157" y="5785"/>
                </a:cubicBezTo>
                <a:cubicBezTo>
                  <a:pt x="6211" y="5792"/>
                  <a:pt x="6262" y="5796"/>
                  <a:pt x="6313" y="5796"/>
                </a:cubicBezTo>
                <a:cubicBezTo>
                  <a:pt x="6617" y="5796"/>
                  <a:pt x="6866" y="5672"/>
                  <a:pt x="7155" y="5555"/>
                </a:cubicBezTo>
                <a:cubicBezTo>
                  <a:pt x="7171" y="5662"/>
                  <a:pt x="7252" y="5772"/>
                  <a:pt x="7359" y="5798"/>
                </a:cubicBezTo>
                <a:cubicBezTo>
                  <a:pt x="7381" y="5803"/>
                  <a:pt x="7403" y="5806"/>
                  <a:pt x="7426" y="5806"/>
                </a:cubicBezTo>
                <a:cubicBezTo>
                  <a:pt x="7514" y="5806"/>
                  <a:pt x="7603" y="5766"/>
                  <a:pt x="7657" y="5691"/>
                </a:cubicBezTo>
                <a:cubicBezTo>
                  <a:pt x="7777" y="5853"/>
                  <a:pt x="7981" y="5947"/>
                  <a:pt x="8182" y="5973"/>
                </a:cubicBezTo>
                <a:cubicBezTo>
                  <a:pt x="8219" y="5978"/>
                  <a:pt x="8255" y="5980"/>
                  <a:pt x="8293" y="5980"/>
                </a:cubicBezTo>
                <a:cubicBezTo>
                  <a:pt x="8462" y="5980"/>
                  <a:pt x="8634" y="5935"/>
                  <a:pt x="8791" y="5879"/>
                </a:cubicBezTo>
                <a:cubicBezTo>
                  <a:pt x="9128" y="5772"/>
                  <a:pt x="9504" y="5568"/>
                  <a:pt x="9763" y="5325"/>
                </a:cubicBezTo>
                <a:cubicBezTo>
                  <a:pt x="9883" y="5662"/>
                  <a:pt x="10233" y="5905"/>
                  <a:pt x="10599" y="5905"/>
                </a:cubicBezTo>
                <a:cubicBezTo>
                  <a:pt x="10608" y="5905"/>
                  <a:pt x="10617" y="5905"/>
                  <a:pt x="10627" y="5905"/>
                </a:cubicBezTo>
                <a:cubicBezTo>
                  <a:pt x="10980" y="5905"/>
                  <a:pt x="11331" y="5666"/>
                  <a:pt x="11464" y="5338"/>
                </a:cubicBezTo>
                <a:cubicBezTo>
                  <a:pt x="11477" y="5649"/>
                  <a:pt x="11720" y="5934"/>
                  <a:pt x="12015" y="5999"/>
                </a:cubicBezTo>
                <a:cubicBezTo>
                  <a:pt x="12055" y="6006"/>
                  <a:pt x="12097" y="6009"/>
                  <a:pt x="12138" y="6009"/>
                </a:cubicBezTo>
                <a:cubicBezTo>
                  <a:pt x="12411" y="6009"/>
                  <a:pt x="12681" y="5855"/>
                  <a:pt x="12799" y="5610"/>
                </a:cubicBezTo>
                <a:cubicBezTo>
                  <a:pt x="12922" y="5811"/>
                  <a:pt x="13123" y="5960"/>
                  <a:pt x="13353" y="6054"/>
                </a:cubicBezTo>
                <a:lnTo>
                  <a:pt x="13353" y="34"/>
                </a:lnTo>
                <a:cubicBezTo>
                  <a:pt x="13265" y="11"/>
                  <a:pt x="13180" y="1"/>
                  <a:pt x="13095" y="1"/>
                </a:cubicBez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0" name="Google Shape;270;p5"/>
          <p:cNvSpPr/>
          <p:nvPr/>
        </p:nvSpPr>
        <p:spPr>
          <a:xfrm>
            <a:off x="5120476" y="5840075"/>
            <a:ext cx="69539" cy="3304"/>
          </a:xfrm>
          <a:custGeom>
            <a:avLst/>
            <a:gdLst/>
            <a:ahLst/>
            <a:cxnLst/>
            <a:rect l="l" t="t" r="r" b="b"/>
            <a:pathLst>
              <a:path w="231" h="14" extrusionOk="0">
                <a:moveTo>
                  <a:pt x="1" y="1"/>
                </a:moveTo>
                <a:cubicBezTo>
                  <a:pt x="69" y="14"/>
                  <a:pt x="150" y="14"/>
                  <a:pt x="231" y="14"/>
                </a:cubicBezTo>
                <a:cubicBezTo>
                  <a:pt x="150" y="14"/>
                  <a:pt x="69" y="1"/>
                  <a:pt x="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1" name="Google Shape;271;p5"/>
          <p:cNvSpPr/>
          <p:nvPr/>
        </p:nvSpPr>
        <p:spPr>
          <a:xfrm>
            <a:off x="9655822" y="5411579"/>
            <a:ext cx="585505" cy="21472"/>
          </a:xfrm>
          <a:custGeom>
            <a:avLst/>
            <a:gdLst/>
            <a:ahLst/>
            <a:cxnLst/>
            <a:rect l="l" t="t" r="r" b="b"/>
            <a:pathLst>
              <a:path w="1945" h="91" extrusionOk="0">
                <a:moveTo>
                  <a:pt x="1107" y="0"/>
                </a:moveTo>
                <a:cubicBezTo>
                  <a:pt x="738" y="0"/>
                  <a:pt x="370" y="35"/>
                  <a:pt x="1" y="35"/>
                </a:cubicBezTo>
                <a:cubicBezTo>
                  <a:pt x="649" y="61"/>
                  <a:pt x="1297" y="90"/>
                  <a:pt x="1945" y="90"/>
                </a:cubicBezTo>
                <a:cubicBezTo>
                  <a:pt x="1666" y="20"/>
                  <a:pt x="1386" y="0"/>
                  <a:pt x="1107"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2" name="Google Shape;272;p5"/>
          <p:cNvSpPr/>
          <p:nvPr/>
        </p:nvSpPr>
        <p:spPr>
          <a:xfrm>
            <a:off x="-75" y="4865040"/>
            <a:ext cx="12192064" cy="1574781"/>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3" name="Google Shape;273;p5"/>
          <p:cNvSpPr/>
          <p:nvPr/>
        </p:nvSpPr>
        <p:spPr>
          <a:xfrm>
            <a:off x="4999803" y="4713997"/>
            <a:ext cx="7192180" cy="1940324"/>
          </a:xfrm>
          <a:custGeom>
            <a:avLst/>
            <a:gdLst/>
            <a:ahLst/>
            <a:cxnLst/>
            <a:rect l="l" t="t" r="r" b="b"/>
            <a:pathLst>
              <a:path w="14863" h="8685" extrusionOk="0">
                <a:moveTo>
                  <a:pt x="14863" y="1"/>
                </a:moveTo>
                <a:cubicBezTo>
                  <a:pt x="11827" y="1041"/>
                  <a:pt x="6332" y="3095"/>
                  <a:pt x="1" y="6348"/>
                </a:cubicBezTo>
                <a:lnTo>
                  <a:pt x="7913" y="8684"/>
                </a:lnTo>
                <a:lnTo>
                  <a:pt x="14863" y="8684"/>
                </a:lnTo>
                <a:lnTo>
                  <a:pt x="14863" y="1"/>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4" name="Google Shape;274;p5"/>
          <p:cNvSpPr/>
          <p:nvPr/>
        </p:nvSpPr>
        <p:spPr>
          <a:xfrm>
            <a:off x="-75" y="5504090"/>
            <a:ext cx="12192064" cy="1353911"/>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5" name="Google Shape;275;p5"/>
          <p:cNvSpPr txBox="1">
            <a:spLocks noGrp="1"/>
          </p:cNvSpPr>
          <p:nvPr>
            <p:ph type="title"/>
          </p:nvPr>
        </p:nvSpPr>
        <p:spPr>
          <a:xfrm>
            <a:off x="960000" y="5588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76" name="Google Shape;276;p5"/>
          <p:cNvSpPr txBox="1">
            <a:spLocks noGrp="1"/>
          </p:cNvSpPr>
          <p:nvPr>
            <p:ph type="subTitle" idx="1"/>
          </p:nvPr>
        </p:nvSpPr>
        <p:spPr>
          <a:xfrm>
            <a:off x="1824200" y="3782300"/>
            <a:ext cx="3407600" cy="117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sp>
        <p:nvSpPr>
          <p:cNvPr id="277" name="Google Shape;277;p5"/>
          <p:cNvSpPr txBox="1">
            <a:spLocks noGrp="1"/>
          </p:cNvSpPr>
          <p:nvPr>
            <p:ph type="title" idx="2"/>
          </p:nvPr>
        </p:nvSpPr>
        <p:spPr>
          <a:xfrm>
            <a:off x="1824200" y="3151000"/>
            <a:ext cx="3407600" cy="556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78" name="Google Shape;278;p5"/>
          <p:cNvSpPr txBox="1">
            <a:spLocks noGrp="1"/>
          </p:cNvSpPr>
          <p:nvPr>
            <p:ph type="subTitle" idx="3"/>
          </p:nvPr>
        </p:nvSpPr>
        <p:spPr>
          <a:xfrm>
            <a:off x="6960200" y="3782300"/>
            <a:ext cx="3407600" cy="117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sp>
        <p:nvSpPr>
          <p:cNvPr id="279" name="Google Shape;279;p5"/>
          <p:cNvSpPr txBox="1">
            <a:spLocks noGrp="1"/>
          </p:cNvSpPr>
          <p:nvPr>
            <p:ph type="title" idx="4"/>
          </p:nvPr>
        </p:nvSpPr>
        <p:spPr>
          <a:xfrm>
            <a:off x="6960200" y="3151000"/>
            <a:ext cx="3407600" cy="556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Tree>
    <p:extLst>
      <p:ext uri="{BB962C8B-B14F-4D97-AF65-F5344CB8AC3E}">
        <p14:creationId xmlns:p14="http://schemas.microsoft.com/office/powerpoint/2010/main" val="9388282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85"/>
        <p:cNvGrpSpPr/>
        <p:nvPr/>
      </p:nvGrpSpPr>
      <p:grpSpPr>
        <a:xfrm>
          <a:off x="0" y="0"/>
          <a:ext cx="0" cy="0"/>
          <a:chOff x="0" y="0"/>
          <a:chExt cx="0" cy="0"/>
        </a:xfrm>
      </p:grpSpPr>
      <p:sp>
        <p:nvSpPr>
          <p:cNvPr id="286" name="Google Shape;286;p7"/>
          <p:cNvSpPr/>
          <p:nvPr/>
        </p:nvSpPr>
        <p:spPr>
          <a:xfrm>
            <a:off x="6780669" y="3194111"/>
            <a:ext cx="5411387" cy="2616965"/>
          </a:xfrm>
          <a:custGeom>
            <a:avLst/>
            <a:gdLst/>
            <a:ahLst/>
            <a:cxnLst/>
            <a:rect l="l" t="t" r="r" b="b"/>
            <a:pathLst>
              <a:path w="23491" h="11360" extrusionOk="0">
                <a:moveTo>
                  <a:pt x="23491" y="1"/>
                </a:moveTo>
                <a:cubicBezTo>
                  <a:pt x="23274" y="179"/>
                  <a:pt x="22924" y="435"/>
                  <a:pt x="22477" y="529"/>
                </a:cubicBezTo>
                <a:cubicBezTo>
                  <a:pt x="21748" y="691"/>
                  <a:pt x="21505" y="1096"/>
                  <a:pt x="20925" y="1339"/>
                </a:cubicBezTo>
                <a:cubicBezTo>
                  <a:pt x="20842" y="1374"/>
                  <a:pt x="20763" y="1389"/>
                  <a:pt x="20686" y="1389"/>
                </a:cubicBezTo>
                <a:cubicBezTo>
                  <a:pt x="20285" y="1389"/>
                  <a:pt x="19929" y="991"/>
                  <a:pt x="19368" y="991"/>
                </a:cubicBezTo>
                <a:cubicBezTo>
                  <a:pt x="19293" y="991"/>
                  <a:pt x="19213" y="999"/>
                  <a:pt x="19130" y="1015"/>
                </a:cubicBezTo>
                <a:cubicBezTo>
                  <a:pt x="18320" y="1177"/>
                  <a:pt x="18482" y="1663"/>
                  <a:pt x="17348" y="1744"/>
                </a:cubicBezTo>
                <a:cubicBezTo>
                  <a:pt x="16201" y="1838"/>
                  <a:pt x="16687" y="2405"/>
                  <a:pt x="15472" y="2729"/>
                </a:cubicBezTo>
                <a:cubicBezTo>
                  <a:pt x="14244" y="3053"/>
                  <a:pt x="14905" y="3296"/>
                  <a:pt x="14163" y="3539"/>
                </a:cubicBezTo>
                <a:cubicBezTo>
                  <a:pt x="13434" y="3782"/>
                  <a:pt x="13434" y="4038"/>
                  <a:pt x="13110" y="4362"/>
                </a:cubicBezTo>
                <a:cubicBezTo>
                  <a:pt x="13037" y="4435"/>
                  <a:pt x="12959" y="4463"/>
                  <a:pt x="12868" y="4463"/>
                </a:cubicBezTo>
                <a:cubicBezTo>
                  <a:pt x="12584" y="4463"/>
                  <a:pt x="12174" y="4192"/>
                  <a:pt x="11390" y="4192"/>
                </a:cubicBezTo>
                <a:cubicBezTo>
                  <a:pt x="11314" y="4192"/>
                  <a:pt x="11235" y="4194"/>
                  <a:pt x="11153" y="4200"/>
                </a:cubicBezTo>
                <a:cubicBezTo>
                  <a:pt x="9922" y="4281"/>
                  <a:pt x="9679" y="5010"/>
                  <a:pt x="9679" y="5010"/>
                </a:cubicBezTo>
                <a:lnTo>
                  <a:pt x="9112" y="4767"/>
                </a:lnTo>
                <a:cubicBezTo>
                  <a:pt x="8994" y="4748"/>
                  <a:pt x="8885" y="4739"/>
                  <a:pt x="8782" y="4739"/>
                </a:cubicBezTo>
                <a:cubicBezTo>
                  <a:pt x="8018" y="4739"/>
                  <a:pt x="7618" y="5230"/>
                  <a:pt x="7236" y="5658"/>
                </a:cubicBezTo>
                <a:cubicBezTo>
                  <a:pt x="3753" y="9559"/>
                  <a:pt x="1" y="10356"/>
                  <a:pt x="1" y="10356"/>
                </a:cubicBezTo>
                <a:cubicBezTo>
                  <a:pt x="1" y="10356"/>
                  <a:pt x="1249" y="11360"/>
                  <a:pt x="3772" y="11360"/>
                </a:cubicBezTo>
                <a:cubicBezTo>
                  <a:pt x="4651" y="11360"/>
                  <a:pt x="5684" y="11238"/>
                  <a:pt x="6873" y="10910"/>
                </a:cubicBezTo>
                <a:lnTo>
                  <a:pt x="23491" y="10910"/>
                </a:lnTo>
                <a:lnTo>
                  <a:pt x="23491" y="1"/>
                </a:ln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7" name="Google Shape;287;p7"/>
          <p:cNvSpPr/>
          <p:nvPr/>
        </p:nvSpPr>
        <p:spPr>
          <a:xfrm flipH="1">
            <a:off x="7144167" y="6249298"/>
            <a:ext cx="70951" cy="2221"/>
          </a:xfrm>
          <a:custGeom>
            <a:avLst/>
            <a:gdLst/>
            <a:ahLst/>
            <a:cxnLst/>
            <a:rect l="l" t="t" r="r" b="b"/>
            <a:pathLst>
              <a:path w="231" h="14" extrusionOk="0">
                <a:moveTo>
                  <a:pt x="1" y="1"/>
                </a:moveTo>
                <a:cubicBezTo>
                  <a:pt x="69" y="14"/>
                  <a:pt x="150" y="14"/>
                  <a:pt x="231" y="14"/>
                </a:cubicBezTo>
                <a:cubicBezTo>
                  <a:pt x="150" y="14"/>
                  <a:pt x="69" y="1"/>
                  <a:pt x="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8" name="Google Shape;288;p7"/>
          <p:cNvSpPr/>
          <p:nvPr/>
        </p:nvSpPr>
        <p:spPr>
          <a:xfrm flipH="1">
            <a:off x="1990286" y="5961175"/>
            <a:ext cx="597393" cy="14437"/>
          </a:xfrm>
          <a:custGeom>
            <a:avLst/>
            <a:gdLst/>
            <a:ahLst/>
            <a:cxnLst/>
            <a:rect l="l" t="t" r="r" b="b"/>
            <a:pathLst>
              <a:path w="1945" h="91" extrusionOk="0">
                <a:moveTo>
                  <a:pt x="1107" y="0"/>
                </a:moveTo>
                <a:cubicBezTo>
                  <a:pt x="738" y="0"/>
                  <a:pt x="370" y="35"/>
                  <a:pt x="1" y="35"/>
                </a:cubicBezTo>
                <a:cubicBezTo>
                  <a:pt x="649" y="61"/>
                  <a:pt x="1297" y="90"/>
                  <a:pt x="1945" y="90"/>
                </a:cubicBezTo>
                <a:cubicBezTo>
                  <a:pt x="1666" y="20"/>
                  <a:pt x="1386" y="0"/>
                  <a:pt x="1107"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9" name="Google Shape;289;p7"/>
          <p:cNvSpPr/>
          <p:nvPr/>
        </p:nvSpPr>
        <p:spPr>
          <a:xfrm flipH="1">
            <a:off x="-16" y="5054767"/>
            <a:ext cx="12192016" cy="1093308"/>
          </a:xfrm>
          <a:custGeom>
            <a:avLst/>
            <a:gdLst/>
            <a:ahLst/>
            <a:cxnLst/>
            <a:rect l="l" t="t" r="r" b="b"/>
            <a:pathLst>
              <a:path w="40501" h="5369" extrusionOk="0">
                <a:moveTo>
                  <a:pt x="34477" y="1"/>
                </a:moveTo>
                <a:cubicBezTo>
                  <a:pt x="31201" y="1"/>
                  <a:pt x="27125" y="3907"/>
                  <a:pt x="23815" y="4222"/>
                </a:cubicBezTo>
                <a:cubicBezTo>
                  <a:pt x="23673" y="4235"/>
                  <a:pt x="23530" y="4242"/>
                  <a:pt x="23385" y="4242"/>
                </a:cubicBezTo>
                <a:cubicBezTo>
                  <a:pt x="20043" y="4242"/>
                  <a:pt x="15781" y="801"/>
                  <a:pt x="11124" y="78"/>
                </a:cubicBezTo>
                <a:cubicBezTo>
                  <a:pt x="10838" y="34"/>
                  <a:pt x="10548" y="13"/>
                  <a:pt x="10254" y="13"/>
                </a:cubicBezTo>
                <a:cubicBezTo>
                  <a:pt x="5549" y="13"/>
                  <a:pt x="1" y="5369"/>
                  <a:pt x="1" y="5369"/>
                </a:cubicBezTo>
                <a:lnTo>
                  <a:pt x="40501" y="5369"/>
                </a:lnTo>
                <a:lnTo>
                  <a:pt x="40501" y="2278"/>
                </a:lnTo>
                <a:cubicBezTo>
                  <a:pt x="40501" y="2278"/>
                  <a:pt x="38071" y="253"/>
                  <a:pt x="34750" y="10"/>
                </a:cubicBezTo>
                <a:cubicBezTo>
                  <a:pt x="34660" y="4"/>
                  <a:pt x="34569" y="1"/>
                  <a:pt x="3447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0" name="Google Shape;290;p7"/>
          <p:cNvSpPr/>
          <p:nvPr/>
        </p:nvSpPr>
        <p:spPr>
          <a:xfrm flipH="1">
            <a:off x="17" y="5436800"/>
            <a:ext cx="12192016" cy="1058891"/>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1" name="Google Shape;291;p7"/>
          <p:cNvSpPr/>
          <p:nvPr/>
        </p:nvSpPr>
        <p:spPr>
          <a:xfrm flipH="1">
            <a:off x="34" y="5158999"/>
            <a:ext cx="7338209" cy="1926275"/>
          </a:xfrm>
          <a:custGeom>
            <a:avLst/>
            <a:gdLst/>
            <a:ahLst/>
            <a:cxnLst/>
            <a:rect l="l" t="t" r="r" b="b"/>
            <a:pathLst>
              <a:path w="14863" h="8685" extrusionOk="0">
                <a:moveTo>
                  <a:pt x="14863" y="1"/>
                </a:moveTo>
                <a:cubicBezTo>
                  <a:pt x="11827" y="1041"/>
                  <a:pt x="6332" y="3095"/>
                  <a:pt x="1" y="6348"/>
                </a:cubicBezTo>
                <a:lnTo>
                  <a:pt x="7913" y="8684"/>
                </a:lnTo>
                <a:lnTo>
                  <a:pt x="14863" y="8684"/>
                </a:lnTo>
                <a:lnTo>
                  <a:pt x="14863" y="1"/>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2" name="Google Shape;292;p7"/>
          <p:cNvSpPr/>
          <p:nvPr/>
        </p:nvSpPr>
        <p:spPr>
          <a:xfrm flipH="1">
            <a:off x="242833" y="6092424"/>
            <a:ext cx="11949201" cy="756421"/>
          </a:xfrm>
          <a:custGeom>
            <a:avLst/>
            <a:gdLst/>
            <a:ahLst/>
            <a:cxnLst/>
            <a:rect l="l" t="t" r="r" b="b"/>
            <a:pathLst>
              <a:path w="53351" h="10519" extrusionOk="0">
                <a:moveTo>
                  <a:pt x="1" y="1"/>
                </a:moveTo>
                <a:lnTo>
                  <a:pt x="1" y="10518"/>
                </a:lnTo>
                <a:lnTo>
                  <a:pt x="53351" y="10518"/>
                </a:lnTo>
                <a:lnTo>
                  <a:pt x="53351" y="6857"/>
                </a:lnTo>
                <a:cubicBezTo>
                  <a:pt x="34695" y="1135"/>
                  <a:pt x="10557" y="150"/>
                  <a:pt x="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3" name="Google Shape;293;p7"/>
          <p:cNvSpPr/>
          <p:nvPr/>
        </p:nvSpPr>
        <p:spPr>
          <a:xfrm flipH="1">
            <a:off x="17" y="6392956"/>
            <a:ext cx="12192016" cy="756440"/>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4" name="Google Shape;294;p7"/>
          <p:cNvSpPr txBox="1">
            <a:spLocks noGrp="1"/>
          </p:cNvSpPr>
          <p:nvPr>
            <p:ph type="title"/>
          </p:nvPr>
        </p:nvSpPr>
        <p:spPr>
          <a:xfrm>
            <a:off x="960000" y="541780"/>
            <a:ext cx="10272000" cy="692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a:lvl1pPr>
            <a:lvl2pPr lvl="1" algn="r" rtl="0">
              <a:spcBef>
                <a:spcPts val="0"/>
              </a:spcBef>
              <a:spcAft>
                <a:spcPts val="0"/>
              </a:spcAft>
              <a:buSzPts val="2800"/>
              <a:buNone/>
              <a:defRPr>
                <a:latin typeface="Roboto"/>
                <a:ea typeface="Roboto"/>
                <a:cs typeface="Roboto"/>
                <a:sym typeface="Roboto"/>
              </a:defRPr>
            </a:lvl2pPr>
            <a:lvl3pPr lvl="2" algn="r" rtl="0">
              <a:spcBef>
                <a:spcPts val="0"/>
              </a:spcBef>
              <a:spcAft>
                <a:spcPts val="0"/>
              </a:spcAft>
              <a:buSzPts val="2800"/>
              <a:buNone/>
              <a:defRPr>
                <a:latin typeface="Roboto"/>
                <a:ea typeface="Roboto"/>
                <a:cs typeface="Roboto"/>
                <a:sym typeface="Roboto"/>
              </a:defRPr>
            </a:lvl3pPr>
            <a:lvl4pPr lvl="3" algn="r" rtl="0">
              <a:spcBef>
                <a:spcPts val="0"/>
              </a:spcBef>
              <a:spcAft>
                <a:spcPts val="0"/>
              </a:spcAft>
              <a:buSzPts val="2800"/>
              <a:buNone/>
              <a:defRPr>
                <a:latin typeface="Roboto"/>
                <a:ea typeface="Roboto"/>
                <a:cs typeface="Roboto"/>
                <a:sym typeface="Roboto"/>
              </a:defRPr>
            </a:lvl4pPr>
            <a:lvl5pPr lvl="4" algn="r" rtl="0">
              <a:spcBef>
                <a:spcPts val="0"/>
              </a:spcBef>
              <a:spcAft>
                <a:spcPts val="0"/>
              </a:spcAft>
              <a:buSzPts val="2800"/>
              <a:buNone/>
              <a:defRPr>
                <a:latin typeface="Roboto"/>
                <a:ea typeface="Roboto"/>
                <a:cs typeface="Roboto"/>
                <a:sym typeface="Roboto"/>
              </a:defRPr>
            </a:lvl5pPr>
            <a:lvl6pPr lvl="5" algn="r" rtl="0">
              <a:spcBef>
                <a:spcPts val="0"/>
              </a:spcBef>
              <a:spcAft>
                <a:spcPts val="0"/>
              </a:spcAft>
              <a:buSzPts val="2800"/>
              <a:buNone/>
              <a:defRPr>
                <a:latin typeface="Roboto"/>
                <a:ea typeface="Roboto"/>
                <a:cs typeface="Roboto"/>
                <a:sym typeface="Roboto"/>
              </a:defRPr>
            </a:lvl6pPr>
            <a:lvl7pPr lvl="6" algn="r" rtl="0">
              <a:spcBef>
                <a:spcPts val="0"/>
              </a:spcBef>
              <a:spcAft>
                <a:spcPts val="0"/>
              </a:spcAft>
              <a:buSzPts val="2800"/>
              <a:buNone/>
              <a:defRPr>
                <a:latin typeface="Roboto"/>
                <a:ea typeface="Roboto"/>
                <a:cs typeface="Roboto"/>
                <a:sym typeface="Roboto"/>
              </a:defRPr>
            </a:lvl7pPr>
            <a:lvl8pPr lvl="7" algn="r" rtl="0">
              <a:spcBef>
                <a:spcPts val="0"/>
              </a:spcBef>
              <a:spcAft>
                <a:spcPts val="0"/>
              </a:spcAft>
              <a:buSzPts val="2800"/>
              <a:buNone/>
              <a:defRPr>
                <a:latin typeface="Roboto"/>
                <a:ea typeface="Roboto"/>
                <a:cs typeface="Roboto"/>
                <a:sym typeface="Roboto"/>
              </a:defRPr>
            </a:lvl8pPr>
            <a:lvl9pPr lvl="8" algn="r" rtl="0">
              <a:spcBef>
                <a:spcPts val="0"/>
              </a:spcBef>
              <a:spcAft>
                <a:spcPts val="0"/>
              </a:spcAft>
              <a:buSzPts val="2800"/>
              <a:buNone/>
              <a:defRPr>
                <a:latin typeface="Roboto"/>
                <a:ea typeface="Roboto"/>
                <a:cs typeface="Roboto"/>
                <a:sym typeface="Roboto"/>
              </a:defRPr>
            </a:lvl9pPr>
          </a:lstStyle>
          <a:p>
            <a:endParaRPr/>
          </a:p>
        </p:txBody>
      </p:sp>
      <p:sp>
        <p:nvSpPr>
          <p:cNvPr id="295" name="Google Shape;295;p7"/>
          <p:cNvSpPr txBox="1">
            <a:spLocks noGrp="1"/>
          </p:cNvSpPr>
          <p:nvPr>
            <p:ph type="subTitle" idx="1"/>
          </p:nvPr>
        </p:nvSpPr>
        <p:spPr>
          <a:xfrm>
            <a:off x="960000" y="1668000"/>
            <a:ext cx="6650800" cy="3169200"/>
          </a:xfrm>
          <a:prstGeom prst="rect">
            <a:avLst/>
          </a:prstGeom>
        </p:spPr>
        <p:txBody>
          <a:bodyPr spcFirstLastPara="1" wrap="square" lIns="91425" tIns="91425" rIns="91425" bIns="91425" anchor="t" anchorCtr="0">
            <a:noAutofit/>
          </a:bodyPr>
          <a:lstStyle>
            <a:lvl1pPr marR="327452" lvl="0" rtl="0">
              <a:lnSpc>
                <a:spcPct val="100000"/>
              </a:lnSpc>
              <a:spcBef>
                <a:spcPts val="0"/>
              </a:spcBef>
              <a:spcAft>
                <a:spcPts val="0"/>
              </a:spcAft>
              <a:buClr>
                <a:schemeClr val="accent6"/>
              </a:buClr>
              <a:buSzPts val="1600"/>
              <a:buChar char="●"/>
              <a:defRPr/>
            </a:lvl1pPr>
            <a:lvl2pPr lvl="1" algn="r" rtl="0">
              <a:lnSpc>
                <a:spcPct val="100000"/>
              </a:lnSpc>
              <a:spcBef>
                <a:spcPts val="2133"/>
              </a:spcBef>
              <a:spcAft>
                <a:spcPts val="0"/>
              </a:spcAft>
              <a:buSzPts val="1600"/>
              <a:buChar char="○"/>
              <a:defRPr sz="2800"/>
            </a:lvl2pPr>
            <a:lvl3pPr lvl="2" algn="r" rtl="0">
              <a:lnSpc>
                <a:spcPct val="100000"/>
              </a:lnSpc>
              <a:spcBef>
                <a:spcPts val="0"/>
              </a:spcBef>
              <a:spcAft>
                <a:spcPts val="0"/>
              </a:spcAft>
              <a:buSzPts val="1600"/>
              <a:buChar char="■"/>
              <a:defRPr sz="2800"/>
            </a:lvl3pPr>
            <a:lvl4pPr lvl="3" algn="r" rtl="0">
              <a:lnSpc>
                <a:spcPct val="100000"/>
              </a:lnSpc>
              <a:spcBef>
                <a:spcPts val="0"/>
              </a:spcBef>
              <a:spcAft>
                <a:spcPts val="0"/>
              </a:spcAft>
              <a:buSzPts val="1600"/>
              <a:buChar char="●"/>
              <a:defRPr sz="2800"/>
            </a:lvl4pPr>
            <a:lvl5pPr lvl="4" algn="r" rtl="0">
              <a:lnSpc>
                <a:spcPct val="100000"/>
              </a:lnSpc>
              <a:spcBef>
                <a:spcPts val="0"/>
              </a:spcBef>
              <a:spcAft>
                <a:spcPts val="0"/>
              </a:spcAft>
              <a:buSzPts val="1600"/>
              <a:buChar char="○"/>
              <a:defRPr sz="2800"/>
            </a:lvl5pPr>
            <a:lvl6pPr lvl="5" algn="r" rtl="0">
              <a:lnSpc>
                <a:spcPct val="100000"/>
              </a:lnSpc>
              <a:spcBef>
                <a:spcPts val="0"/>
              </a:spcBef>
              <a:spcAft>
                <a:spcPts val="0"/>
              </a:spcAft>
              <a:buSzPts val="1600"/>
              <a:buChar char="■"/>
              <a:defRPr sz="2800"/>
            </a:lvl6pPr>
            <a:lvl7pPr lvl="6" algn="r" rtl="0">
              <a:lnSpc>
                <a:spcPct val="100000"/>
              </a:lnSpc>
              <a:spcBef>
                <a:spcPts val="0"/>
              </a:spcBef>
              <a:spcAft>
                <a:spcPts val="0"/>
              </a:spcAft>
              <a:buSzPts val="1600"/>
              <a:buChar char="●"/>
              <a:defRPr sz="2800"/>
            </a:lvl7pPr>
            <a:lvl8pPr lvl="7" algn="r" rtl="0">
              <a:lnSpc>
                <a:spcPct val="100000"/>
              </a:lnSpc>
              <a:spcBef>
                <a:spcPts val="0"/>
              </a:spcBef>
              <a:spcAft>
                <a:spcPts val="0"/>
              </a:spcAft>
              <a:buSzPts val="1600"/>
              <a:buChar char="○"/>
              <a:defRPr sz="2800"/>
            </a:lvl8pPr>
            <a:lvl9pPr lvl="8" algn="r" rtl="0">
              <a:lnSpc>
                <a:spcPct val="100000"/>
              </a:lnSpc>
              <a:spcBef>
                <a:spcPts val="0"/>
              </a:spcBef>
              <a:spcAft>
                <a:spcPts val="0"/>
              </a:spcAft>
              <a:buSzPts val="1600"/>
              <a:buChar char="■"/>
              <a:defRPr sz="2800"/>
            </a:lvl9pPr>
          </a:lstStyle>
          <a:p>
            <a:endParaRPr/>
          </a:p>
        </p:txBody>
      </p:sp>
    </p:spTree>
    <p:extLst>
      <p:ext uri="{BB962C8B-B14F-4D97-AF65-F5344CB8AC3E}">
        <p14:creationId xmlns:p14="http://schemas.microsoft.com/office/powerpoint/2010/main" val="2008607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One column text">
  <p:cSld name="1_One column text">
    <p:spTree>
      <p:nvGrpSpPr>
        <p:cNvPr id="1" name="Shape 285"/>
        <p:cNvGrpSpPr/>
        <p:nvPr/>
      </p:nvGrpSpPr>
      <p:grpSpPr>
        <a:xfrm>
          <a:off x="0" y="0"/>
          <a:ext cx="0" cy="0"/>
          <a:chOff x="0" y="0"/>
          <a:chExt cx="0" cy="0"/>
        </a:xfrm>
      </p:grpSpPr>
      <p:sp>
        <p:nvSpPr>
          <p:cNvPr id="286" name="Google Shape;286;p7"/>
          <p:cNvSpPr/>
          <p:nvPr/>
        </p:nvSpPr>
        <p:spPr>
          <a:xfrm>
            <a:off x="6780669" y="3194111"/>
            <a:ext cx="5411387" cy="2616965"/>
          </a:xfrm>
          <a:custGeom>
            <a:avLst/>
            <a:gdLst/>
            <a:ahLst/>
            <a:cxnLst/>
            <a:rect l="l" t="t" r="r" b="b"/>
            <a:pathLst>
              <a:path w="23491" h="11360" extrusionOk="0">
                <a:moveTo>
                  <a:pt x="23491" y="1"/>
                </a:moveTo>
                <a:cubicBezTo>
                  <a:pt x="23274" y="179"/>
                  <a:pt x="22924" y="435"/>
                  <a:pt x="22477" y="529"/>
                </a:cubicBezTo>
                <a:cubicBezTo>
                  <a:pt x="21748" y="691"/>
                  <a:pt x="21505" y="1096"/>
                  <a:pt x="20925" y="1339"/>
                </a:cubicBezTo>
                <a:cubicBezTo>
                  <a:pt x="20842" y="1374"/>
                  <a:pt x="20763" y="1389"/>
                  <a:pt x="20686" y="1389"/>
                </a:cubicBezTo>
                <a:cubicBezTo>
                  <a:pt x="20285" y="1389"/>
                  <a:pt x="19929" y="991"/>
                  <a:pt x="19368" y="991"/>
                </a:cubicBezTo>
                <a:cubicBezTo>
                  <a:pt x="19293" y="991"/>
                  <a:pt x="19213" y="999"/>
                  <a:pt x="19130" y="1015"/>
                </a:cubicBezTo>
                <a:cubicBezTo>
                  <a:pt x="18320" y="1177"/>
                  <a:pt x="18482" y="1663"/>
                  <a:pt x="17348" y="1744"/>
                </a:cubicBezTo>
                <a:cubicBezTo>
                  <a:pt x="16201" y="1838"/>
                  <a:pt x="16687" y="2405"/>
                  <a:pt x="15472" y="2729"/>
                </a:cubicBezTo>
                <a:cubicBezTo>
                  <a:pt x="14244" y="3053"/>
                  <a:pt x="14905" y="3296"/>
                  <a:pt x="14163" y="3539"/>
                </a:cubicBezTo>
                <a:cubicBezTo>
                  <a:pt x="13434" y="3782"/>
                  <a:pt x="13434" y="4038"/>
                  <a:pt x="13110" y="4362"/>
                </a:cubicBezTo>
                <a:cubicBezTo>
                  <a:pt x="13037" y="4435"/>
                  <a:pt x="12959" y="4463"/>
                  <a:pt x="12868" y="4463"/>
                </a:cubicBezTo>
                <a:cubicBezTo>
                  <a:pt x="12584" y="4463"/>
                  <a:pt x="12174" y="4192"/>
                  <a:pt x="11390" y="4192"/>
                </a:cubicBezTo>
                <a:cubicBezTo>
                  <a:pt x="11314" y="4192"/>
                  <a:pt x="11235" y="4194"/>
                  <a:pt x="11153" y="4200"/>
                </a:cubicBezTo>
                <a:cubicBezTo>
                  <a:pt x="9922" y="4281"/>
                  <a:pt x="9679" y="5010"/>
                  <a:pt x="9679" y="5010"/>
                </a:cubicBezTo>
                <a:lnTo>
                  <a:pt x="9112" y="4767"/>
                </a:lnTo>
                <a:cubicBezTo>
                  <a:pt x="8994" y="4748"/>
                  <a:pt x="8885" y="4739"/>
                  <a:pt x="8782" y="4739"/>
                </a:cubicBezTo>
                <a:cubicBezTo>
                  <a:pt x="8018" y="4739"/>
                  <a:pt x="7618" y="5230"/>
                  <a:pt x="7236" y="5658"/>
                </a:cubicBezTo>
                <a:cubicBezTo>
                  <a:pt x="3753" y="9559"/>
                  <a:pt x="1" y="10356"/>
                  <a:pt x="1" y="10356"/>
                </a:cubicBezTo>
                <a:cubicBezTo>
                  <a:pt x="1" y="10356"/>
                  <a:pt x="1249" y="11360"/>
                  <a:pt x="3772" y="11360"/>
                </a:cubicBezTo>
                <a:cubicBezTo>
                  <a:pt x="4651" y="11360"/>
                  <a:pt x="5684" y="11238"/>
                  <a:pt x="6873" y="10910"/>
                </a:cubicBezTo>
                <a:lnTo>
                  <a:pt x="23491" y="10910"/>
                </a:lnTo>
                <a:lnTo>
                  <a:pt x="23491" y="1"/>
                </a:ln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7" name="Google Shape;287;p7"/>
          <p:cNvSpPr/>
          <p:nvPr/>
        </p:nvSpPr>
        <p:spPr>
          <a:xfrm flipH="1">
            <a:off x="7144167" y="6249298"/>
            <a:ext cx="70951" cy="2221"/>
          </a:xfrm>
          <a:custGeom>
            <a:avLst/>
            <a:gdLst/>
            <a:ahLst/>
            <a:cxnLst/>
            <a:rect l="l" t="t" r="r" b="b"/>
            <a:pathLst>
              <a:path w="231" h="14" extrusionOk="0">
                <a:moveTo>
                  <a:pt x="1" y="1"/>
                </a:moveTo>
                <a:cubicBezTo>
                  <a:pt x="69" y="14"/>
                  <a:pt x="150" y="14"/>
                  <a:pt x="231" y="14"/>
                </a:cubicBezTo>
                <a:cubicBezTo>
                  <a:pt x="150" y="14"/>
                  <a:pt x="69" y="1"/>
                  <a:pt x="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8" name="Google Shape;288;p7"/>
          <p:cNvSpPr/>
          <p:nvPr/>
        </p:nvSpPr>
        <p:spPr>
          <a:xfrm flipH="1">
            <a:off x="1990286" y="5961175"/>
            <a:ext cx="597393" cy="14437"/>
          </a:xfrm>
          <a:custGeom>
            <a:avLst/>
            <a:gdLst/>
            <a:ahLst/>
            <a:cxnLst/>
            <a:rect l="l" t="t" r="r" b="b"/>
            <a:pathLst>
              <a:path w="1945" h="91" extrusionOk="0">
                <a:moveTo>
                  <a:pt x="1107" y="0"/>
                </a:moveTo>
                <a:cubicBezTo>
                  <a:pt x="738" y="0"/>
                  <a:pt x="370" y="35"/>
                  <a:pt x="1" y="35"/>
                </a:cubicBezTo>
                <a:cubicBezTo>
                  <a:pt x="649" y="61"/>
                  <a:pt x="1297" y="90"/>
                  <a:pt x="1945" y="90"/>
                </a:cubicBezTo>
                <a:cubicBezTo>
                  <a:pt x="1666" y="20"/>
                  <a:pt x="1386" y="0"/>
                  <a:pt x="1107"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9" name="Google Shape;289;p7"/>
          <p:cNvSpPr/>
          <p:nvPr/>
        </p:nvSpPr>
        <p:spPr>
          <a:xfrm flipH="1">
            <a:off x="-16" y="5054767"/>
            <a:ext cx="12192016" cy="1093308"/>
          </a:xfrm>
          <a:custGeom>
            <a:avLst/>
            <a:gdLst/>
            <a:ahLst/>
            <a:cxnLst/>
            <a:rect l="l" t="t" r="r" b="b"/>
            <a:pathLst>
              <a:path w="40501" h="5369" extrusionOk="0">
                <a:moveTo>
                  <a:pt x="34477" y="1"/>
                </a:moveTo>
                <a:cubicBezTo>
                  <a:pt x="31201" y="1"/>
                  <a:pt x="27125" y="3907"/>
                  <a:pt x="23815" y="4222"/>
                </a:cubicBezTo>
                <a:cubicBezTo>
                  <a:pt x="23673" y="4235"/>
                  <a:pt x="23530" y="4242"/>
                  <a:pt x="23385" y="4242"/>
                </a:cubicBezTo>
                <a:cubicBezTo>
                  <a:pt x="20043" y="4242"/>
                  <a:pt x="15781" y="801"/>
                  <a:pt x="11124" y="78"/>
                </a:cubicBezTo>
                <a:cubicBezTo>
                  <a:pt x="10838" y="34"/>
                  <a:pt x="10548" y="13"/>
                  <a:pt x="10254" y="13"/>
                </a:cubicBezTo>
                <a:cubicBezTo>
                  <a:pt x="5549" y="13"/>
                  <a:pt x="1" y="5369"/>
                  <a:pt x="1" y="5369"/>
                </a:cubicBezTo>
                <a:lnTo>
                  <a:pt x="40501" y="5369"/>
                </a:lnTo>
                <a:lnTo>
                  <a:pt x="40501" y="2278"/>
                </a:lnTo>
                <a:cubicBezTo>
                  <a:pt x="40501" y="2278"/>
                  <a:pt x="38071" y="253"/>
                  <a:pt x="34750" y="10"/>
                </a:cubicBezTo>
                <a:cubicBezTo>
                  <a:pt x="34660" y="4"/>
                  <a:pt x="34569" y="1"/>
                  <a:pt x="3447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0" name="Google Shape;290;p7"/>
          <p:cNvSpPr/>
          <p:nvPr/>
        </p:nvSpPr>
        <p:spPr>
          <a:xfrm flipH="1">
            <a:off x="17" y="5436800"/>
            <a:ext cx="12192016" cy="1058891"/>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1" name="Google Shape;291;p7"/>
          <p:cNvSpPr/>
          <p:nvPr/>
        </p:nvSpPr>
        <p:spPr>
          <a:xfrm flipH="1">
            <a:off x="34" y="5158999"/>
            <a:ext cx="7338209" cy="1926275"/>
          </a:xfrm>
          <a:custGeom>
            <a:avLst/>
            <a:gdLst/>
            <a:ahLst/>
            <a:cxnLst/>
            <a:rect l="l" t="t" r="r" b="b"/>
            <a:pathLst>
              <a:path w="14863" h="8685" extrusionOk="0">
                <a:moveTo>
                  <a:pt x="14863" y="1"/>
                </a:moveTo>
                <a:cubicBezTo>
                  <a:pt x="11827" y="1041"/>
                  <a:pt x="6332" y="3095"/>
                  <a:pt x="1" y="6348"/>
                </a:cubicBezTo>
                <a:lnTo>
                  <a:pt x="7913" y="8684"/>
                </a:lnTo>
                <a:lnTo>
                  <a:pt x="14863" y="8684"/>
                </a:lnTo>
                <a:lnTo>
                  <a:pt x="14863" y="1"/>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2" name="Google Shape;292;p7"/>
          <p:cNvSpPr/>
          <p:nvPr/>
        </p:nvSpPr>
        <p:spPr>
          <a:xfrm flipH="1">
            <a:off x="242833" y="6092424"/>
            <a:ext cx="11949201" cy="756421"/>
          </a:xfrm>
          <a:custGeom>
            <a:avLst/>
            <a:gdLst/>
            <a:ahLst/>
            <a:cxnLst/>
            <a:rect l="l" t="t" r="r" b="b"/>
            <a:pathLst>
              <a:path w="53351" h="10519" extrusionOk="0">
                <a:moveTo>
                  <a:pt x="1" y="1"/>
                </a:moveTo>
                <a:lnTo>
                  <a:pt x="1" y="10518"/>
                </a:lnTo>
                <a:lnTo>
                  <a:pt x="53351" y="10518"/>
                </a:lnTo>
                <a:lnTo>
                  <a:pt x="53351" y="6857"/>
                </a:lnTo>
                <a:cubicBezTo>
                  <a:pt x="34695" y="1135"/>
                  <a:pt x="10557" y="150"/>
                  <a:pt x="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3" name="Google Shape;293;p7"/>
          <p:cNvSpPr/>
          <p:nvPr/>
        </p:nvSpPr>
        <p:spPr>
          <a:xfrm flipH="1">
            <a:off x="17" y="6392956"/>
            <a:ext cx="12192016" cy="756440"/>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4" name="Google Shape;294;p7"/>
          <p:cNvSpPr txBox="1">
            <a:spLocks noGrp="1"/>
          </p:cNvSpPr>
          <p:nvPr>
            <p:ph type="title"/>
          </p:nvPr>
        </p:nvSpPr>
        <p:spPr>
          <a:xfrm>
            <a:off x="960000" y="541780"/>
            <a:ext cx="10272000" cy="692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a:lvl1pPr>
            <a:lvl2pPr lvl="1" algn="r" rtl="0">
              <a:spcBef>
                <a:spcPts val="0"/>
              </a:spcBef>
              <a:spcAft>
                <a:spcPts val="0"/>
              </a:spcAft>
              <a:buSzPts val="2800"/>
              <a:buNone/>
              <a:defRPr>
                <a:latin typeface="Roboto"/>
                <a:ea typeface="Roboto"/>
                <a:cs typeface="Roboto"/>
                <a:sym typeface="Roboto"/>
              </a:defRPr>
            </a:lvl2pPr>
            <a:lvl3pPr lvl="2" algn="r" rtl="0">
              <a:spcBef>
                <a:spcPts val="0"/>
              </a:spcBef>
              <a:spcAft>
                <a:spcPts val="0"/>
              </a:spcAft>
              <a:buSzPts val="2800"/>
              <a:buNone/>
              <a:defRPr>
                <a:latin typeface="Roboto"/>
                <a:ea typeface="Roboto"/>
                <a:cs typeface="Roboto"/>
                <a:sym typeface="Roboto"/>
              </a:defRPr>
            </a:lvl3pPr>
            <a:lvl4pPr lvl="3" algn="r" rtl="0">
              <a:spcBef>
                <a:spcPts val="0"/>
              </a:spcBef>
              <a:spcAft>
                <a:spcPts val="0"/>
              </a:spcAft>
              <a:buSzPts val="2800"/>
              <a:buNone/>
              <a:defRPr>
                <a:latin typeface="Roboto"/>
                <a:ea typeface="Roboto"/>
                <a:cs typeface="Roboto"/>
                <a:sym typeface="Roboto"/>
              </a:defRPr>
            </a:lvl4pPr>
            <a:lvl5pPr lvl="4" algn="r" rtl="0">
              <a:spcBef>
                <a:spcPts val="0"/>
              </a:spcBef>
              <a:spcAft>
                <a:spcPts val="0"/>
              </a:spcAft>
              <a:buSzPts val="2800"/>
              <a:buNone/>
              <a:defRPr>
                <a:latin typeface="Roboto"/>
                <a:ea typeface="Roboto"/>
                <a:cs typeface="Roboto"/>
                <a:sym typeface="Roboto"/>
              </a:defRPr>
            </a:lvl5pPr>
            <a:lvl6pPr lvl="5" algn="r" rtl="0">
              <a:spcBef>
                <a:spcPts val="0"/>
              </a:spcBef>
              <a:spcAft>
                <a:spcPts val="0"/>
              </a:spcAft>
              <a:buSzPts val="2800"/>
              <a:buNone/>
              <a:defRPr>
                <a:latin typeface="Roboto"/>
                <a:ea typeface="Roboto"/>
                <a:cs typeface="Roboto"/>
                <a:sym typeface="Roboto"/>
              </a:defRPr>
            </a:lvl6pPr>
            <a:lvl7pPr lvl="6" algn="r" rtl="0">
              <a:spcBef>
                <a:spcPts val="0"/>
              </a:spcBef>
              <a:spcAft>
                <a:spcPts val="0"/>
              </a:spcAft>
              <a:buSzPts val="2800"/>
              <a:buNone/>
              <a:defRPr>
                <a:latin typeface="Roboto"/>
                <a:ea typeface="Roboto"/>
                <a:cs typeface="Roboto"/>
                <a:sym typeface="Roboto"/>
              </a:defRPr>
            </a:lvl7pPr>
            <a:lvl8pPr lvl="7" algn="r" rtl="0">
              <a:spcBef>
                <a:spcPts val="0"/>
              </a:spcBef>
              <a:spcAft>
                <a:spcPts val="0"/>
              </a:spcAft>
              <a:buSzPts val="2800"/>
              <a:buNone/>
              <a:defRPr>
                <a:latin typeface="Roboto"/>
                <a:ea typeface="Roboto"/>
                <a:cs typeface="Roboto"/>
                <a:sym typeface="Roboto"/>
              </a:defRPr>
            </a:lvl8pPr>
            <a:lvl9pPr lvl="8" algn="r" rtl="0">
              <a:spcBef>
                <a:spcPts val="0"/>
              </a:spcBef>
              <a:spcAft>
                <a:spcPts val="0"/>
              </a:spcAft>
              <a:buSzPts val="2800"/>
              <a:buNone/>
              <a:defRPr>
                <a:latin typeface="Roboto"/>
                <a:ea typeface="Roboto"/>
                <a:cs typeface="Roboto"/>
                <a:sym typeface="Roboto"/>
              </a:defRPr>
            </a:lvl9pPr>
          </a:lstStyle>
          <a:p>
            <a:endParaRPr/>
          </a:p>
        </p:txBody>
      </p:sp>
      <p:sp>
        <p:nvSpPr>
          <p:cNvPr id="295" name="Google Shape;295;p7"/>
          <p:cNvSpPr txBox="1">
            <a:spLocks noGrp="1"/>
          </p:cNvSpPr>
          <p:nvPr>
            <p:ph type="subTitle" idx="1"/>
          </p:nvPr>
        </p:nvSpPr>
        <p:spPr>
          <a:xfrm>
            <a:off x="960000" y="1668000"/>
            <a:ext cx="6650800" cy="3169200"/>
          </a:xfrm>
          <a:prstGeom prst="rect">
            <a:avLst/>
          </a:prstGeom>
        </p:spPr>
        <p:txBody>
          <a:bodyPr spcFirstLastPara="1" wrap="square" lIns="91425" tIns="91425" rIns="91425" bIns="91425" anchor="t" anchorCtr="0">
            <a:noAutofit/>
          </a:bodyPr>
          <a:lstStyle>
            <a:lvl1pPr marR="327452" lvl="0" rtl="0">
              <a:lnSpc>
                <a:spcPct val="100000"/>
              </a:lnSpc>
              <a:spcBef>
                <a:spcPts val="0"/>
              </a:spcBef>
              <a:spcAft>
                <a:spcPts val="0"/>
              </a:spcAft>
              <a:buClr>
                <a:schemeClr val="accent6"/>
              </a:buClr>
              <a:buSzPts val="1600"/>
              <a:buChar char="●"/>
              <a:defRPr/>
            </a:lvl1pPr>
            <a:lvl2pPr lvl="1" algn="r" rtl="0">
              <a:lnSpc>
                <a:spcPct val="100000"/>
              </a:lnSpc>
              <a:spcBef>
                <a:spcPts val="2133"/>
              </a:spcBef>
              <a:spcAft>
                <a:spcPts val="0"/>
              </a:spcAft>
              <a:buSzPts val="1600"/>
              <a:buChar char="○"/>
              <a:defRPr sz="2800"/>
            </a:lvl2pPr>
            <a:lvl3pPr lvl="2" algn="r" rtl="0">
              <a:lnSpc>
                <a:spcPct val="100000"/>
              </a:lnSpc>
              <a:spcBef>
                <a:spcPts val="0"/>
              </a:spcBef>
              <a:spcAft>
                <a:spcPts val="0"/>
              </a:spcAft>
              <a:buSzPts val="1600"/>
              <a:buChar char="■"/>
              <a:defRPr sz="2800"/>
            </a:lvl3pPr>
            <a:lvl4pPr lvl="3" algn="r" rtl="0">
              <a:lnSpc>
                <a:spcPct val="100000"/>
              </a:lnSpc>
              <a:spcBef>
                <a:spcPts val="0"/>
              </a:spcBef>
              <a:spcAft>
                <a:spcPts val="0"/>
              </a:spcAft>
              <a:buSzPts val="1600"/>
              <a:buChar char="●"/>
              <a:defRPr sz="2800"/>
            </a:lvl4pPr>
            <a:lvl5pPr lvl="4" algn="r" rtl="0">
              <a:lnSpc>
                <a:spcPct val="100000"/>
              </a:lnSpc>
              <a:spcBef>
                <a:spcPts val="0"/>
              </a:spcBef>
              <a:spcAft>
                <a:spcPts val="0"/>
              </a:spcAft>
              <a:buSzPts val="1600"/>
              <a:buChar char="○"/>
              <a:defRPr sz="2800"/>
            </a:lvl5pPr>
            <a:lvl6pPr lvl="5" algn="r" rtl="0">
              <a:lnSpc>
                <a:spcPct val="100000"/>
              </a:lnSpc>
              <a:spcBef>
                <a:spcPts val="0"/>
              </a:spcBef>
              <a:spcAft>
                <a:spcPts val="0"/>
              </a:spcAft>
              <a:buSzPts val="1600"/>
              <a:buChar char="■"/>
              <a:defRPr sz="2800"/>
            </a:lvl6pPr>
            <a:lvl7pPr lvl="6" algn="r" rtl="0">
              <a:lnSpc>
                <a:spcPct val="100000"/>
              </a:lnSpc>
              <a:spcBef>
                <a:spcPts val="0"/>
              </a:spcBef>
              <a:spcAft>
                <a:spcPts val="0"/>
              </a:spcAft>
              <a:buSzPts val="1600"/>
              <a:buChar char="●"/>
              <a:defRPr sz="2800"/>
            </a:lvl7pPr>
            <a:lvl8pPr lvl="7" algn="r" rtl="0">
              <a:lnSpc>
                <a:spcPct val="100000"/>
              </a:lnSpc>
              <a:spcBef>
                <a:spcPts val="0"/>
              </a:spcBef>
              <a:spcAft>
                <a:spcPts val="0"/>
              </a:spcAft>
              <a:buSzPts val="1600"/>
              <a:buChar char="○"/>
              <a:defRPr sz="2800"/>
            </a:lvl8pPr>
            <a:lvl9pPr lvl="8" algn="r" rtl="0">
              <a:lnSpc>
                <a:spcPct val="100000"/>
              </a:lnSpc>
              <a:spcBef>
                <a:spcPts val="0"/>
              </a:spcBef>
              <a:spcAft>
                <a:spcPts val="0"/>
              </a:spcAft>
              <a:buSzPts val="1600"/>
              <a:buChar char="■"/>
              <a:defRPr sz="2800"/>
            </a:lvl9pPr>
          </a:lstStyle>
          <a:p>
            <a:endParaRPr/>
          </a:p>
        </p:txBody>
      </p:sp>
    </p:spTree>
    <p:extLst>
      <p:ext uri="{BB962C8B-B14F-4D97-AF65-F5344CB8AC3E}">
        <p14:creationId xmlns:p14="http://schemas.microsoft.com/office/powerpoint/2010/main" val="3258785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1202821619"/>
      </p:ext>
    </p:extLst>
  </p:cSld>
  <p:clrMapOvr>
    <a:masterClrMapping/>
  </p:clrMapOvr>
  <p:transition spd="med">
    <p:pull/>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One column text">
  <p:cSld name="1_One column text">
    <p:spTree>
      <p:nvGrpSpPr>
        <p:cNvPr id="1" name="Shape 285"/>
        <p:cNvGrpSpPr/>
        <p:nvPr/>
      </p:nvGrpSpPr>
      <p:grpSpPr>
        <a:xfrm>
          <a:off x="0" y="0"/>
          <a:ext cx="0" cy="0"/>
          <a:chOff x="0" y="0"/>
          <a:chExt cx="0" cy="0"/>
        </a:xfrm>
      </p:grpSpPr>
      <p:sp>
        <p:nvSpPr>
          <p:cNvPr id="286" name="Google Shape;286;p7"/>
          <p:cNvSpPr/>
          <p:nvPr/>
        </p:nvSpPr>
        <p:spPr>
          <a:xfrm>
            <a:off x="6780669" y="3194111"/>
            <a:ext cx="5411387" cy="2616965"/>
          </a:xfrm>
          <a:custGeom>
            <a:avLst/>
            <a:gdLst/>
            <a:ahLst/>
            <a:cxnLst/>
            <a:rect l="l" t="t" r="r" b="b"/>
            <a:pathLst>
              <a:path w="23491" h="11360" extrusionOk="0">
                <a:moveTo>
                  <a:pt x="23491" y="1"/>
                </a:moveTo>
                <a:cubicBezTo>
                  <a:pt x="23274" y="179"/>
                  <a:pt x="22924" y="435"/>
                  <a:pt x="22477" y="529"/>
                </a:cubicBezTo>
                <a:cubicBezTo>
                  <a:pt x="21748" y="691"/>
                  <a:pt x="21505" y="1096"/>
                  <a:pt x="20925" y="1339"/>
                </a:cubicBezTo>
                <a:cubicBezTo>
                  <a:pt x="20842" y="1374"/>
                  <a:pt x="20763" y="1389"/>
                  <a:pt x="20686" y="1389"/>
                </a:cubicBezTo>
                <a:cubicBezTo>
                  <a:pt x="20285" y="1389"/>
                  <a:pt x="19929" y="991"/>
                  <a:pt x="19368" y="991"/>
                </a:cubicBezTo>
                <a:cubicBezTo>
                  <a:pt x="19293" y="991"/>
                  <a:pt x="19213" y="999"/>
                  <a:pt x="19130" y="1015"/>
                </a:cubicBezTo>
                <a:cubicBezTo>
                  <a:pt x="18320" y="1177"/>
                  <a:pt x="18482" y="1663"/>
                  <a:pt x="17348" y="1744"/>
                </a:cubicBezTo>
                <a:cubicBezTo>
                  <a:pt x="16201" y="1838"/>
                  <a:pt x="16687" y="2405"/>
                  <a:pt x="15472" y="2729"/>
                </a:cubicBezTo>
                <a:cubicBezTo>
                  <a:pt x="14244" y="3053"/>
                  <a:pt x="14905" y="3296"/>
                  <a:pt x="14163" y="3539"/>
                </a:cubicBezTo>
                <a:cubicBezTo>
                  <a:pt x="13434" y="3782"/>
                  <a:pt x="13434" y="4038"/>
                  <a:pt x="13110" y="4362"/>
                </a:cubicBezTo>
                <a:cubicBezTo>
                  <a:pt x="13037" y="4435"/>
                  <a:pt x="12959" y="4463"/>
                  <a:pt x="12868" y="4463"/>
                </a:cubicBezTo>
                <a:cubicBezTo>
                  <a:pt x="12584" y="4463"/>
                  <a:pt x="12174" y="4192"/>
                  <a:pt x="11390" y="4192"/>
                </a:cubicBezTo>
                <a:cubicBezTo>
                  <a:pt x="11314" y="4192"/>
                  <a:pt x="11235" y="4194"/>
                  <a:pt x="11153" y="4200"/>
                </a:cubicBezTo>
                <a:cubicBezTo>
                  <a:pt x="9922" y="4281"/>
                  <a:pt x="9679" y="5010"/>
                  <a:pt x="9679" y="5010"/>
                </a:cubicBezTo>
                <a:lnTo>
                  <a:pt x="9112" y="4767"/>
                </a:lnTo>
                <a:cubicBezTo>
                  <a:pt x="8994" y="4748"/>
                  <a:pt x="8885" y="4739"/>
                  <a:pt x="8782" y="4739"/>
                </a:cubicBezTo>
                <a:cubicBezTo>
                  <a:pt x="8018" y="4739"/>
                  <a:pt x="7618" y="5230"/>
                  <a:pt x="7236" y="5658"/>
                </a:cubicBezTo>
                <a:cubicBezTo>
                  <a:pt x="3753" y="9559"/>
                  <a:pt x="1" y="10356"/>
                  <a:pt x="1" y="10356"/>
                </a:cubicBezTo>
                <a:cubicBezTo>
                  <a:pt x="1" y="10356"/>
                  <a:pt x="1249" y="11360"/>
                  <a:pt x="3772" y="11360"/>
                </a:cubicBezTo>
                <a:cubicBezTo>
                  <a:pt x="4651" y="11360"/>
                  <a:pt x="5684" y="11238"/>
                  <a:pt x="6873" y="10910"/>
                </a:cubicBezTo>
                <a:lnTo>
                  <a:pt x="23491" y="10910"/>
                </a:lnTo>
                <a:lnTo>
                  <a:pt x="23491" y="1"/>
                </a:ln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7" name="Google Shape;287;p7"/>
          <p:cNvSpPr/>
          <p:nvPr/>
        </p:nvSpPr>
        <p:spPr>
          <a:xfrm flipH="1">
            <a:off x="7144167" y="6249298"/>
            <a:ext cx="70951" cy="2221"/>
          </a:xfrm>
          <a:custGeom>
            <a:avLst/>
            <a:gdLst/>
            <a:ahLst/>
            <a:cxnLst/>
            <a:rect l="l" t="t" r="r" b="b"/>
            <a:pathLst>
              <a:path w="231" h="14" extrusionOk="0">
                <a:moveTo>
                  <a:pt x="1" y="1"/>
                </a:moveTo>
                <a:cubicBezTo>
                  <a:pt x="69" y="14"/>
                  <a:pt x="150" y="14"/>
                  <a:pt x="231" y="14"/>
                </a:cubicBezTo>
                <a:cubicBezTo>
                  <a:pt x="150" y="14"/>
                  <a:pt x="69" y="1"/>
                  <a:pt x="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8" name="Google Shape;288;p7"/>
          <p:cNvSpPr/>
          <p:nvPr/>
        </p:nvSpPr>
        <p:spPr>
          <a:xfrm flipH="1">
            <a:off x="1990286" y="5961175"/>
            <a:ext cx="597393" cy="14437"/>
          </a:xfrm>
          <a:custGeom>
            <a:avLst/>
            <a:gdLst/>
            <a:ahLst/>
            <a:cxnLst/>
            <a:rect l="l" t="t" r="r" b="b"/>
            <a:pathLst>
              <a:path w="1945" h="91" extrusionOk="0">
                <a:moveTo>
                  <a:pt x="1107" y="0"/>
                </a:moveTo>
                <a:cubicBezTo>
                  <a:pt x="738" y="0"/>
                  <a:pt x="370" y="35"/>
                  <a:pt x="1" y="35"/>
                </a:cubicBezTo>
                <a:cubicBezTo>
                  <a:pt x="649" y="61"/>
                  <a:pt x="1297" y="90"/>
                  <a:pt x="1945" y="90"/>
                </a:cubicBezTo>
                <a:cubicBezTo>
                  <a:pt x="1666" y="20"/>
                  <a:pt x="1386" y="0"/>
                  <a:pt x="1107"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9" name="Google Shape;289;p7"/>
          <p:cNvSpPr/>
          <p:nvPr/>
        </p:nvSpPr>
        <p:spPr>
          <a:xfrm flipH="1">
            <a:off x="-16" y="5054767"/>
            <a:ext cx="12192016" cy="1093308"/>
          </a:xfrm>
          <a:custGeom>
            <a:avLst/>
            <a:gdLst/>
            <a:ahLst/>
            <a:cxnLst/>
            <a:rect l="l" t="t" r="r" b="b"/>
            <a:pathLst>
              <a:path w="40501" h="5369" extrusionOk="0">
                <a:moveTo>
                  <a:pt x="34477" y="1"/>
                </a:moveTo>
                <a:cubicBezTo>
                  <a:pt x="31201" y="1"/>
                  <a:pt x="27125" y="3907"/>
                  <a:pt x="23815" y="4222"/>
                </a:cubicBezTo>
                <a:cubicBezTo>
                  <a:pt x="23673" y="4235"/>
                  <a:pt x="23530" y="4242"/>
                  <a:pt x="23385" y="4242"/>
                </a:cubicBezTo>
                <a:cubicBezTo>
                  <a:pt x="20043" y="4242"/>
                  <a:pt x="15781" y="801"/>
                  <a:pt x="11124" y="78"/>
                </a:cubicBezTo>
                <a:cubicBezTo>
                  <a:pt x="10838" y="34"/>
                  <a:pt x="10548" y="13"/>
                  <a:pt x="10254" y="13"/>
                </a:cubicBezTo>
                <a:cubicBezTo>
                  <a:pt x="5549" y="13"/>
                  <a:pt x="1" y="5369"/>
                  <a:pt x="1" y="5369"/>
                </a:cubicBezTo>
                <a:lnTo>
                  <a:pt x="40501" y="5369"/>
                </a:lnTo>
                <a:lnTo>
                  <a:pt x="40501" y="2278"/>
                </a:lnTo>
                <a:cubicBezTo>
                  <a:pt x="40501" y="2278"/>
                  <a:pt x="38071" y="253"/>
                  <a:pt x="34750" y="10"/>
                </a:cubicBezTo>
                <a:cubicBezTo>
                  <a:pt x="34660" y="4"/>
                  <a:pt x="34569" y="1"/>
                  <a:pt x="3447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0" name="Google Shape;290;p7"/>
          <p:cNvSpPr/>
          <p:nvPr/>
        </p:nvSpPr>
        <p:spPr>
          <a:xfrm flipH="1">
            <a:off x="17" y="5436800"/>
            <a:ext cx="12192016" cy="1058891"/>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1" name="Google Shape;291;p7"/>
          <p:cNvSpPr/>
          <p:nvPr/>
        </p:nvSpPr>
        <p:spPr>
          <a:xfrm flipH="1">
            <a:off x="34" y="5158999"/>
            <a:ext cx="7338209" cy="1926275"/>
          </a:xfrm>
          <a:custGeom>
            <a:avLst/>
            <a:gdLst/>
            <a:ahLst/>
            <a:cxnLst/>
            <a:rect l="l" t="t" r="r" b="b"/>
            <a:pathLst>
              <a:path w="14863" h="8685" extrusionOk="0">
                <a:moveTo>
                  <a:pt x="14863" y="1"/>
                </a:moveTo>
                <a:cubicBezTo>
                  <a:pt x="11827" y="1041"/>
                  <a:pt x="6332" y="3095"/>
                  <a:pt x="1" y="6348"/>
                </a:cubicBezTo>
                <a:lnTo>
                  <a:pt x="7913" y="8684"/>
                </a:lnTo>
                <a:lnTo>
                  <a:pt x="14863" y="8684"/>
                </a:lnTo>
                <a:lnTo>
                  <a:pt x="14863" y="1"/>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2" name="Google Shape;292;p7"/>
          <p:cNvSpPr/>
          <p:nvPr/>
        </p:nvSpPr>
        <p:spPr>
          <a:xfrm flipH="1">
            <a:off x="242833" y="6092424"/>
            <a:ext cx="11949201" cy="756421"/>
          </a:xfrm>
          <a:custGeom>
            <a:avLst/>
            <a:gdLst/>
            <a:ahLst/>
            <a:cxnLst/>
            <a:rect l="l" t="t" r="r" b="b"/>
            <a:pathLst>
              <a:path w="53351" h="10519" extrusionOk="0">
                <a:moveTo>
                  <a:pt x="1" y="1"/>
                </a:moveTo>
                <a:lnTo>
                  <a:pt x="1" y="10518"/>
                </a:lnTo>
                <a:lnTo>
                  <a:pt x="53351" y="10518"/>
                </a:lnTo>
                <a:lnTo>
                  <a:pt x="53351" y="6857"/>
                </a:lnTo>
                <a:cubicBezTo>
                  <a:pt x="34695" y="1135"/>
                  <a:pt x="10557" y="150"/>
                  <a:pt x="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3" name="Google Shape;293;p7"/>
          <p:cNvSpPr/>
          <p:nvPr/>
        </p:nvSpPr>
        <p:spPr>
          <a:xfrm flipH="1">
            <a:off x="17" y="6392956"/>
            <a:ext cx="12192016" cy="756440"/>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4" name="Google Shape;294;p7"/>
          <p:cNvSpPr txBox="1">
            <a:spLocks noGrp="1"/>
          </p:cNvSpPr>
          <p:nvPr>
            <p:ph type="title"/>
          </p:nvPr>
        </p:nvSpPr>
        <p:spPr>
          <a:xfrm>
            <a:off x="960000" y="541780"/>
            <a:ext cx="10272000" cy="692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a:lvl1pPr>
            <a:lvl2pPr lvl="1" algn="r" rtl="0">
              <a:spcBef>
                <a:spcPts val="0"/>
              </a:spcBef>
              <a:spcAft>
                <a:spcPts val="0"/>
              </a:spcAft>
              <a:buSzPts val="2800"/>
              <a:buNone/>
              <a:defRPr>
                <a:latin typeface="Roboto"/>
                <a:ea typeface="Roboto"/>
                <a:cs typeface="Roboto"/>
                <a:sym typeface="Roboto"/>
              </a:defRPr>
            </a:lvl2pPr>
            <a:lvl3pPr lvl="2" algn="r" rtl="0">
              <a:spcBef>
                <a:spcPts val="0"/>
              </a:spcBef>
              <a:spcAft>
                <a:spcPts val="0"/>
              </a:spcAft>
              <a:buSzPts val="2800"/>
              <a:buNone/>
              <a:defRPr>
                <a:latin typeface="Roboto"/>
                <a:ea typeface="Roboto"/>
                <a:cs typeface="Roboto"/>
                <a:sym typeface="Roboto"/>
              </a:defRPr>
            </a:lvl3pPr>
            <a:lvl4pPr lvl="3" algn="r" rtl="0">
              <a:spcBef>
                <a:spcPts val="0"/>
              </a:spcBef>
              <a:spcAft>
                <a:spcPts val="0"/>
              </a:spcAft>
              <a:buSzPts val="2800"/>
              <a:buNone/>
              <a:defRPr>
                <a:latin typeface="Roboto"/>
                <a:ea typeface="Roboto"/>
                <a:cs typeface="Roboto"/>
                <a:sym typeface="Roboto"/>
              </a:defRPr>
            </a:lvl4pPr>
            <a:lvl5pPr lvl="4" algn="r" rtl="0">
              <a:spcBef>
                <a:spcPts val="0"/>
              </a:spcBef>
              <a:spcAft>
                <a:spcPts val="0"/>
              </a:spcAft>
              <a:buSzPts val="2800"/>
              <a:buNone/>
              <a:defRPr>
                <a:latin typeface="Roboto"/>
                <a:ea typeface="Roboto"/>
                <a:cs typeface="Roboto"/>
                <a:sym typeface="Roboto"/>
              </a:defRPr>
            </a:lvl5pPr>
            <a:lvl6pPr lvl="5" algn="r" rtl="0">
              <a:spcBef>
                <a:spcPts val="0"/>
              </a:spcBef>
              <a:spcAft>
                <a:spcPts val="0"/>
              </a:spcAft>
              <a:buSzPts val="2800"/>
              <a:buNone/>
              <a:defRPr>
                <a:latin typeface="Roboto"/>
                <a:ea typeface="Roboto"/>
                <a:cs typeface="Roboto"/>
                <a:sym typeface="Roboto"/>
              </a:defRPr>
            </a:lvl6pPr>
            <a:lvl7pPr lvl="6" algn="r" rtl="0">
              <a:spcBef>
                <a:spcPts val="0"/>
              </a:spcBef>
              <a:spcAft>
                <a:spcPts val="0"/>
              </a:spcAft>
              <a:buSzPts val="2800"/>
              <a:buNone/>
              <a:defRPr>
                <a:latin typeface="Roboto"/>
                <a:ea typeface="Roboto"/>
                <a:cs typeface="Roboto"/>
                <a:sym typeface="Roboto"/>
              </a:defRPr>
            </a:lvl7pPr>
            <a:lvl8pPr lvl="7" algn="r" rtl="0">
              <a:spcBef>
                <a:spcPts val="0"/>
              </a:spcBef>
              <a:spcAft>
                <a:spcPts val="0"/>
              </a:spcAft>
              <a:buSzPts val="2800"/>
              <a:buNone/>
              <a:defRPr>
                <a:latin typeface="Roboto"/>
                <a:ea typeface="Roboto"/>
                <a:cs typeface="Roboto"/>
                <a:sym typeface="Roboto"/>
              </a:defRPr>
            </a:lvl8pPr>
            <a:lvl9pPr lvl="8" algn="r" rtl="0">
              <a:spcBef>
                <a:spcPts val="0"/>
              </a:spcBef>
              <a:spcAft>
                <a:spcPts val="0"/>
              </a:spcAft>
              <a:buSzPts val="2800"/>
              <a:buNone/>
              <a:defRPr>
                <a:latin typeface="Roboto"/>
                <a:ea typeface="Roboto"/>
                <a:cs typeface="Roboto"/>
                <a:sym typeface="Roboto"/>
              </a:defRPr>
            </a:lvl9pPr>
          </a:lstStyle>
          <a:p>
            <a:endParaRPr/>
          </a:p>
        </p:txBody>
      </p:sp>
      <p:sp>
        <p:nvSpPr>
          <p:cNvPr id="295" name="Google Shape;295;p7"/>
          <p:cNvSpPr txBox="1">
            <a:spLocks noGrp="1"/>
          </p:cNvSpPr>
          <p:nvPr>
            <p:ph type="subTitle" idx="1"/>
          </p:nvPr>
        </p:nvSpPr>
        <p:spPr>
          <a:xfrm>
            <a:off x="960000" y="1668000"/>
            <a:ext cx="6650800" cy="3169200"/>
          </a:xfrm>
          <a:prstGeom prst="rect">
            <a:avLst/>
          </a:prstGeom>
        </p:spPr>
        <p:txBody>
          <a:bodyPr spcFirstLastPara="1" wrap="square" lIns="91425" tIns="91425" rIns="91425" bIns="91425" anchor="t" anchorCtr="0">
            <a:noAutofit/>
          </a:bodyPr>
          <a:lstStyle>
            <a:lvl1pPr marR="327452" lvl="0" rtl="0">
              <a:lnSpc>
                <a:spcPct val="100000"/>
              </a:lnSpc>
              <a:spcBef>
                <a:spcPts val="0"/>
              </a:spcBef>
              <a:spcAft>
                <a:spcPts val="0"/>
              </a:spcAft>
              <a:buClr>
                <a:schemeClr val="accent6"/>
              </a:buClr>
              <a:buSzPts val="1600"/>
              <a:buChar char="●"/>
              <a:defRPr/>
            </a:lvl1pPr>
            <a:lvl2pPr lvl="1" algn="r" rtl="0">
              <a:lnSpc>
                <a:spcPct val="100000"/>
              </a:lnSpc>
              <a:spcBef>
                <a:spcPts val="2133"/>
              </a:spcBef>
              <a:spcAft>
                <a:spcPts val="0"/>
              </a:spcAft>
              <a:buSzPts val="1600"/>
              <a:buChar char="○"/>
              <a:defRPr sz="2800"/>
            </a:lvl2pPr>
            <a:lvl3pPr lvl="2" algn="r" rtl="0">
              <a:lnSpc>
                <a:spcPct val="100000"/>
              </a:lnSpc>
              <a:spcBef>
                <a:spcPts val="0"/>
              </a:spcBef>
              <a:spcAft>
                <a:spcPts val="0"/>
              </a:spcAft>
              <a:buSzPts val="1600"/>
              <a:buChar char="■"/>
              <a:defRPr sz="2800"/>
            </a:lvl3pPr>
            <a:lvl4pPr lvl="3" algn="r" rtl="0">
              <a:lnSpc>
                <a:spcPct val="100000"/>
              </a:lnSpc>
              <a:spcBef>
                <a:spcPts val="0"/>
              </a:spcBef>
              <a:spcAft>
                <a:spcPts val="0"/>
              </a:spcAft>
              <a:buSzPts val="1600"/>
              <a:buChar char="●"/>
              <a:defRPr sz="2800"/>
            </a:lvl4pPr>
            <a:lvl5pPr lvl="4" algn="r" rtl="0">
              <a:lnSpc>
                <a:spcPct val="100000"/>
              </a:lnSpc>
              <a:spcBef>
                <a:spcPts val="0"/>
              </a:spcBef>
              <a:spcAft>
                <a:spcPts val="0"/>
              </a:spcAft>
              <a:buSzPts val="1600"/>
              <a:buChar char="○"/>
              <a:defRPr sz="2800"/>
            </a:lvl5pPr>
            <a:lvl6pPr lvl="5" algn="r" rtl="0">
              <a:lnSpc>
                <a:spcPct val="100000"/>
              </a:lnSpc>
              <a:spcBef>
                <a:spcPts val="0"/>
              </a:spcBef>
              <a:spcAft>
                <a:spcPts val="0"/>
              </a:spcAft>
              <a:buSzPts val="1600"/>
              <a:buChar char="■"/>
              <a:defRPr sz="2800"/>
            </a:lvl6pPr>
            <a:lvl7pPr lvl="6" algn="r" rtl="0">
              <a:lnSpc>
                <a:spcPct val="100000"/>
              </a:lnSpc>
              <a:spcBef>
                <a:spcPts val="0"/>
              </a:spcBef>
              <a:spcAft>
                <a:spcPts val="0"/>
              </a:spcAft>
              <a:buSzPts val="1600"/>
              <a:buChar char="●"/>
              <a:defRPr sz="2800"/>
            </a:lvl7pPr>
            <a:lvl8pPr lvl="7" algn="r" rtl="0">
              <a:lnSpc>
                <a:spcPct val="100000"/>
              </a:lnSpc>
              <a:spcBef>
                <a:spcPts val="0"/>
              </a:spcBef>
              <a:spcAft>
                <a:spcPts val="0"/>
              </a:spcAft>
              <a:buSzPts val="1600"/>
              <a:buChar char="○"/>
              <a:defRPr sz="2800"/>
            </a:lvl8pPr>
            <a:lvl9pPr lvl="8" algn="r" rtl="0">
              <a:lnSpc>
                <a:spcPct val="100000"/>
              </a:lnSpc>
              <a:spcBef>
                <a:spcPts val="0"/>
              </a:spcBef>
              <a:spcAft>
                <a:spcPts val="0"/>
              </a:spcAft>
              <a:buSzPts val="1600"/>
              <a:buChar char="■"/>
              <a:defRPr sz="2800"/>
            </a:lvl9pPr>
          </a:lstStyle>
          <a:p>
            <a:endParaRPr/>
          </a:p>
        </p:txBody>
      </p:sp>
    </p:spTree>
    <p:extLst>
      <p:ext uri="{BB962C8B-B14F-4D97-AF65-F5344CB8AC3E}">
        <p14:creationId xmlns:p14="http://schemas.microsoft.com/office/powerpoint/2010/main" val="23180662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One column text">
  <p:cSld name="1_One column text">
    <p:spTree>
      <p:nvGrpSpPr>
        <p:cNvPr id="1" name="Shape 285"/>
        <p:cNvGrpSpPr/>
        <p:nvPr/>
      </p:nvGrpSpPr>
      <p:grpSpPr>
        <a:xfrm>
          <a:off x="0" y="0"/>
          <a:ext cx="0" cy="0"/>
          <a:chOff x="0" y="0"/>
          <a:chExt cx="0" cy="0"/>
        </a:xfrm>
      </p:grpSpPr>
      <p:sp>
        <p:nvSpPr>
          <p:cNvPr id="286" name="Google Shape;286;p7"/>
          <p:cNvSpPr/>
          <p:nvPr/>
        </p:nvSpPr>
        <p:spPr>
          <a:xfrm>
            <a:off x="6780669" y="3194111"/>
            <a:ext cx="5411387" cy="2616965"/>
          </a:xfrm>
          <a:custGeom>
            <a:avLst/>
            <a:gdLst/>
            <a:ahLst/>
            <a:cxnLst/>
            <a:rect l="l" t="t" r="r" b="b"/>
            <a:pathLst>
              <a:path w="23491" h="11360" extrusionOk="0">
                <a:moveTo>
                  <a:pt x="23491" y="1"/>
                </a:moveTo>
                <a:cubicBezTo>
                  <a:pt x="23274" y="179"/>
                  <a:pt x="22924" y="435"/>
                  <a:pt x="22477" y="529"/>
                </a:cubicBezTo>
                <a:cubicBezTo>
                  <a:pt x="21748" y="691"/>
                  <a:pt x="21505" y="1096"/>
                  <a:pt x="20925" y="1339"/>
                </a:cubicBezTo>
                <a:cubicBezTo>
                  <a:pt x="20842" y="1374"/>
                  <a:pt x="20763" y="1389"/>
                  <a:pt x="20686" y="1389"/>
                </a:cubicBezTo>
                <a:cubicBezTo>
                  <a:pt x="20285" y="1389"/>
                  <a:pt x="19929" y="991"/>
                  <a:pt x="19368" y="991"/>
                </a:cubicBezTo>
                <a:cubicBezTo>
                  <a:pt x="19293" y="991"/>
                  <a:pt x="19213" y="999"/>
                  <a:pt x="19130" y="1015"/>
                </a:cubicBezTo>
                <a:cubicBezTo>
                  <a:pt x="18320" y="1177"/>
                  <a:pt x="18482" y="1663"/>
                  <a:pt x="17348" y="1744"/>
                </a:cubicBezTo>
                <a:cubicBezTo>
                  <a:pt x="16201" y="1838"/>
                  <a:pt x="16687" y="2405"/>
                  <a:pt x="15472" y="2729"/>
                </a:cubicBezTo>
                <a:cubicBezTo>
                  <a:pt x="14244" y="3053"/>
                  <a:pt x="14905" y="3296"/>
                  <a:pt x="14163" y="3539"/>
                </a:cubicBezTo>
                <a:cubicBezTo>
                  <a:pt x="13434" y="3782"/>
                  <a:pt x="13434" y="4038"/>
                  <a:pt x="13110" y="4362"/>
                </a:cubicBezTo>
                <a:cubicBezTo>
                  <a:pt x="13037" y="4435"/>
                  <a:pt x="12959" y="4463"/>
                  <a:pt x="12868" y="4463"/>
                </a:cubicBezTo>
                <a:cubicBezTo>
                  <a:pt x="12584" y="4463"/>
                  <a:pt x="12174" y="4192"/>
                  <a:pt x="11390" y="4192"/>
                </a:cubicBezTo>
                <a:cubicBezTo>
                  <a:pt x="11314" y="4192"/>
                  <a:pt x="11235" y="4194"/>
                  <a:pt x="11153" y="4200"/>
                </a:cubicBezTo>
                <a:cubicBezTo>
                  <a:pt x="9922" y="4281"/>
                  <a:pt x="9679" y="5010"/>
                  <a:pt x="9679" y="5010"/>
                </a:cubicBezTo>
                <a:lnTo>
                  <a:pt x="9112" y="4767"/>
                </a:lnTo>
                <a:cubicBezTo>
                  <a:pt x="8994" y="4748"/>
                  <a:pt x="8885" y="4739"/>
                  <a:pt x="8782" y="4739"/>
                </a:cubicBezTo>
                <a:cubicBezTo>
                  <a:pt x="8018" y="4739"/>
                  <a:pt x="7618" y="5230"/>
                  <a:pt x="7236" y="5658"/>
                </a:cubicBezTo>
                <a:cubicBezTo>
                  <a:pt x="3753" y="9559"/>
                  <a:pt x="1" y="10356"/>
                  <a:pt x="1" y="10356"/>
                </a:cubicBezTo>
                <a:cubicBezTo>
                  <a:pt x="1" y="10356"/>
                  <a:pt x="1249" y="11360"/>
                  <a:pt x="3772" y="11360"/>
                </a:cubicBezTo>
                <a:cubicBezTo>
                  <a:pt x="4651" y="11360"/>
                  <a:pt x="5684" y="11238"/>
                  <a:pt x="6873" y="10910"/>
                </a:cubicBezTo>
                <a:lnTo>
                  <a:pt x="23491" y="10910"/>
                </a:lnTo>
                <a:lnTo>
                  <a:pt x="23491" y="1"/>
                </a:ln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7" name="Google Shape;287;p7"/>
          <p:cNvSpPr/>
          <p:nvPr/>
        </p:nvSpPr>
        <p:spPr>
          <a:xfrm flipH="1">
            <a:off x="7144167" y="6249298"/>
            <a:ext cx="70951" cy="2221"/>
          </a:xfrm>
          <a:custGeom>
            <a:avLst/>
            <a:gdLst/>
            <a:ahLst/>
            <a:cxnLst/>
            <a:rect l="l" t="t" r="r" b="b"/>
            <a:pathLst>
              <a:path w="231" h="14" extrusionOk="0">
                <a:moveTo>
                  <a:pt x="1" y="1"/>
                </a:moveTo>
                <a:cubicBezTo>
                  <a:pt x="69" y="14"/>
                  <a:pt x="150" y="14"/>
                  <a:pt x="231" y="14"/>
                </a:cubicBezTo>
                <a:cubicBezTo>
                  <a:pt x="150" y="14"/>
                  <a:pt x="69" y="1"/>
                  <a:pt x="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8" name="Google Shape;288;p7"/>
          <p:cNvSpPr/>
          <p:nvPr/>
        </p:nvSpPr>
        <p:spPr>
          <a:xfrm flipH="1">
            <a:off x="1990286" y="5961175"/>
            <a:ext cx="597393" cy="14437"/>
          </a:xfrm>
          <a:custGeom>
            <a:avLst/>
            <a:gdLst/>
            <a:ahLst/>
            <a:cxnLst/>
            <a:rect l="l" t="t" r="r" b="b"/>
            <a:pathLst>
              <a:path w="1945" h="91" extrusionOk="0">
                <a:moveTo>
                  <a:pt x="1107" y="0"/>
                </a:moveTo>
                <a:cubicBezTo>
                  <a:pt x="738" y="0"/>
                  <a:pt x="370" y="35"/>
                  <a:pt x="1" y="35"/>
                </a:cubicBezTo>
                <a:cubicBezTo>
                  <a:pt x="649" y="61"/>
                  <a:pt x="1297" y="90"/>
                  <a:pt x="1945" y="90"/>
                </a:cubicBezTo>
                <a:cubicBezTo>
                  <a:pt x="1666" y="20"/>
                  <a:pt x="1386" y="0"/>
                  <a:pt x="1107"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9" name="Google Shape;289;p7"/>
          <p:cNvSpPr/>
          <p:nvPr/>
        </p:nvSpPr>
        <p:spPr>
          <a:xfrm flipH="1">
            <a:off x="-16" y="5054767"/>
            <a:ext cx="12192016" cy="1093308"/>
          </a:xfrm>
          <a:custGeom>
            <a:avLst/>
            <a:gdLst/>
            <a:ahLst/>
            <a:cxnLst/>
            <a:rect l="l" t="t" r="r" b="b"/>
            <a:pathLst>
              <a:path w="40501" h="5369" extrusionOk="0">
                <a:moveTo>
                  <a:pt x="34477" y="1"/>
                </a:moveTo>
                <a:cubicBezTo>
                  <a:pt x="31201" y="1"/>
                  <a:pt x="27125" y="3907"/>
                  <a:pt x="23815" y="4222"/>
                </a:cubicBezTo>
                <a:cubicBezTo>
                  <a:pt x="23673" y="4235"/>
                  <a:pt x="23530" y="4242"/>
                  <a:pt x="23385" y="4242"/>
                </a:cubicBezTo>
                <a:cubicBezTo>
                  <a:pt x="20043" y="4242"/>
                  <a:pt x="15781" y="801"/>
                  <a:pt x="11124" y="78"/>
                </a:cubicBezTo>
                <a:cubicBezTo>
                  <a:pt x="10838" y="34"/>
                  <a:pt x="10548" y="13"/>
                  <a:pt x="10254" y="13"/>
                </a:cubicBezTo>
                <a:cubicBezTo>
                  <a:pt x="5549" y="13"/>
                  <a:pt x="1" y="5369"/>
                  <a:pt x="1" y="5369"/>
                </a:cubicBezTo>
                <a:lnTo>
                  <a:pt x="40501" y="5369"/>
                </a:lnTo>
                <a:lnTo>
                  <a:pt x="40501" y="2278"/>
                </a:lnTo>
                <a:cubicBezTo>
                  <a:pt x="40501" y="2278"/>
                  <a:pt x="38071" y="253"/>
                  <a:pt x="34750" y="10"/>
                </a:cubicBezTo>
                <a:cubicBezTo>
                  <a:pt x="34660" y="4"/>
                  <a:pt x="34569" y="1"/>
                  <a:pt x="3447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0" name="Google Shape;290;p7"/>
          <p:cNvSpPr/>
          <p:nvPr/>
        </p:nvSpPr>
        <p:spPr>
          <a:xfrm flipH="1">
            <a:off x="17" y="5436800"/>
            <a:ext cx="12192016" cy="1058891"/>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1" name="Google Shape;291;p7"/>
          <p:cNvSpPr/>
          <p:nvPr/>
        </p:nvSpPr>
        <p:spPr>
          <a:xfrm flipH="1">
            <a:off x="34" y="5158999"/>
            <a:ext cx="7338209" cy="1926275"/>
          </a:xfrm>
          <a:custGeom>
            <a:avLst/>
            <a:gdLst/>
            <a:ahLst/>
            <a:cxnLst/>
            <a:rect l="l" t="t" r="r" b="b"/>
            <a:pathLst>
              <a:path w="14863" h="8685" extrusionOk="0">
                <a:moveTo>
                  <a:pt x="14863" y="1"/>
                </a:moveTo>
                <a:cubicBezTo>
                  <a:pt x="11827" y="1041"/>
                  <a:pt x="6332" y="3095"/>
                  <a:pt x="1" y="6348"/>
                </a:cubicBezTo>
                <a:lnTo>
                  <a:pt x="7913" y="8684"/>
                </a:lnTo>
                <a:lnTo>
                  <a:pt x="14863" y="8684"/>
                </a:lnTo>
                <a:lnTo>
                  <a:pt x="14863" y="1"/>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2" name="Google Shape;292;p7"/>
          <p:cNvSpPr/>
          <p:nvPr/>
        </p:nvSpPr>
        <p:spPr>
          <a:xfrm flipH="1">
            <a:off x="242833" y="6092424"/>
            <a:ext cx="11949201" cy="756421"/>
          </a:xfrm>
          <a:custGeom>
            <a:avLst/>
            <a:gdLst/>
            <a:ahLst/>
            <a:cxnLst/>
            <a:rect l="l" t="t" r="r" b="b"/>
            <a:pathLst>
              <a:path w="53351" h="10519" extrusionOk="0">
                <a:moveTo>
                  <a:pt x="1" y="1"/>
                </a:moveTo>
                <a:lnTo>
                  <a:pt x="1" y="10518"/>
                </a:lnTo>
                <a:lnTo>
                  <a:pt x="53351" y="10518"/>
                </a:lnTo>
                <a:lnTo>
                  <a:pt x="53351" y="6857"/>
                </a:lnTo>
                <a:cubicBezTo>
                  <a:pt x="34695" y="1135"/>
                  <a:pt x="10557" y="150"/>
                  <a:pt x="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3" name="Google Shape;293;p7"/>
          <p:cNvSpPr/>
          <p:nvPr/>
        </p:nvSpPr>
        <p:spPr>
          <a:xfrm flipH="1">
            <a:off x="17" y="6392956"/>
            <a:ext cx="12192016" cy="756440"/>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4" name="Google Shape;294;p7"/>
          <p:cNvSpPr txBox="1">
            <a:spLocks noGrp="1"/>
          </p:cNvSpPr>
          <p:nvPr>
            <p:ph type="title"/>
          </p:nvPr>
        </p:nvSpPr>
        <p:spPr>
          <a:xfrm>
            <a:off x="960000" y="541780"/>
            <a:ext cx="10272000" cy="692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a:lvl1pPr>
            <a:lvl2pPr lvl="1" algn="r" rtl="0">
              <a:spcBef>
                <a:spcPts val="0"/>
              </a:spcBef>
              <a:spcAft>
                <a:spcPts val="0"/>
              </a:spcAft>
              <a:buSzPts val="2800"/>
              <a:buNone/>
              <a:defRPr>
                <a:latin typeface="Roboto"/>
                <a:ea typeface="Roboto"/>
                <a:cs typeface="Roboto"/>
                <a:sym typeface="Roboto"/>
              </a:defRPr>
            </a:lvl2pPr>
            <a:lvl3pPr lvl="2" algn="r" rtl="0">
              <a:spcBef>
                <a:spcPts val="0"/>
              </a:spcBef>
              <a:spcAft>
                <a:spcPts val="0"/>
              </a:spcAft>
              <a:buSzPts val="2800"/>
              <a:buNone/>
              <a:defRPr>
                <a:latin typeface="Roboto"/>
                <a:ea typeface="Roboto"/>
                <a:cs typeface="Roboto"/>
                <a:sym typeface="Roboto"/>
              </a:defRPr>
            </a:lvl3pPr>
            <a:lvl4pPr lvl="3" algn="r" rtl="0">
              <a:spcBef>
                <a:spcPts val="0"/>
              </a:spcBef>
              <a:spcAft>
                <a:spcPts val="0"/>
              </a:spcAft>
              <a:buSzPts val="2800"/>
              <a:buNone/>
              <a:defRPr>
                <a:latin typeface="Roboto"/>
                <a:ea typeface="Roboto"/>
                <a:cs typeface="Roboto"/>
                <a:sym typeface="Roboto"/>
              </a:defRPr>
            </a:lvl4pPr>
            <a:lvl5pPr lvl="4" algn="r" rtl="0">
              <a:spcBef>
                <a:spcPts val="0"/>
              </a:spcBef>
              <a:spcAft>
                <a:spcPts val="0"/>
              </a:spcAft>
              <a:buSzPts val="2800"/>
              <a:buNone/>
              <a:defRPr>
                <a:latin typeface="Roboto"/>
                <a:ea typeface="Roboto"/>
                <a:cs typeface="Roboto"/>
                <a:sym typeface="Roboto"/>
              </a:defRPr>
            </a:lvl5pPr>
            <a:lvl6pPr lvl="5" algn="r" rtl="0">
              <a:spcBef>
                <a:spcPts val="0"/>
              </a:spcBef>
              <a:spcAft>
                <a:spcPts val="0"/>
              </a:spcAft>
              <a:buSzPts val="2800"/>
              <a:buNone/>
              <a:defRPr>
                <a:latin typeface="Roboto"/>
                <a:ea typeface="Roboto"/>
                <a:cs typeface="Roboto"/>
                <a:sym typeface="Roboto"/>
              </a:defRPr>
            </a:lvl6pPr>
            <a:lvl7pPr lvl="6" algn="r" rtl="0">
              <a:spcBef>
                <a:spcPts val="0"/>
              </a:spcBef>
              <a:spcAft>
                <a:spcPts val="0"/>
              </a:spcAft>
              <a:buSzPts val="2800"/>
              <a:buNone/>
              <a:defRPr>
                <a:latin typeface="Roboto"/>
                <a:ea typeface="Roboto"/>
                <a:cs typeface="Roboto"/>
                <a:sym typeface="Roboto"/>
              </a:defRPr>
            </a:lvl7pPr>
            <a:lvl8pPr lvl="7" algn="r" rtl="0">
              <a:spcBef>
                <a:spcPts val="0"/>
              </a:spcBef>
              <a:spcAft>
                <a:spcPts val="0"/>
              </a:spcAft>
              <a:buSzPts val="2800"/>
              <a:buNone/>
              <a:defRPr>
                <a:latin typeface="Roboto"/>
                <a:ea typeface="Roboto"/>
                <a:cs typeface="Roboto"/>
                <a:sym typeface="Roboto"/>
              </a:defRPr>
            </a:lvl8pPr>
            <a:lvl9pPr lvl="8" algn="r" rtl="0">
              <a:spcBef>
                <a:spcPts val="0"/>
              </a:spcBef>
              <a:spcAft>
                <a:spcPts val="0"/>
              </a:spcAft>
              <a:buSzPts val="2800"/>
              <a:buNone/>
              <a:defRPr>
                <a:latin typeface="Roboto"/>
                <a:ea typeface="Roboto"/>
                <a:cs typeface="Roboto"/>
                <a:sym typeface="Roboto"/>
              </a:defRPr>
            </a:lvl9pPr>
          </a:lstStyle>
          <a:p>
            <a:endParaRPr/>
          </a:p>
        </p:txBody>
      </p:sp>
      <p:sp>
        <p:nvSpPr>
          <p:cNvPr id="295" name="Google Shape;295;p7"/>
          <p:cNvSpPr txBox="1">
            <a:spLocks noGrp="1"/>
          </p:cNvSpPr>
          <p:nvPr>
            <p:ph type="subTitle" idx="1"/>
          </p:nvPr>
        </p:nvSpPr>
        <p:spPr>
          <a:xfrm>
            <a:off x="960000" y="1668000"/>
            <a:ext cx="6650800" cy="3169200"/>
          </a:xfrm>
          <a:prstGeom prst="rect">
            <a:avLst/>
          </a:prstGeom>
        </p:spPr>
        <p:txBody>
          <a:bodyPr spcFirstLastPara="1" wrap="square" lIns="91425" tIns="91425" rIns="91425" bIns="91425" anchor="t" anchorCtr="0">
            <a:noAutofit/>
          </a:bodyPr>
          <a:lstStyle>
            <a:lvl1pPr marR="327452" lvl="0" rtl="0">
              <a:lnSpc>
                <a:spcPct val="100000"/>
              </a:lnSpc>
              <a:spcBef>
                <a:spcPts val="0"/>
              </a:spcBef>
              <a:spcAft>
                <a:spcPts val="0"/>
              </a:spcAft>
              <a:buClr>
                <a:schemeClr val="accent6"/>
              </a:buClr>
              <a:buSzPts val="1600"/>
              <a:buChar char="●"/>
              <a:defRPr/>
            </a:lvl1pPr>
            <a:lvl2pPr lvl="1" algn="r" rtl="0">
              <a:lnSpc>
                <a:spcPct val="100000"/>
              </a:lnSpc>
              <a:spcBef>
                <a:spcPts val="2133"/>
              </a:spcBef>
              <a:spcAft>
                <a:spcPts val="0"/>
              </a:spcAft>
              <a:buSzPts val="1600"/>
              <a:buChar char="○"/>
              <a:defRPr sz="2800"/>
            </a:lvl2pPr>
            <a:lvl3pPr lvl="2" algn="r" rtl="0">
              <a:lnSpc>
                <a:spcPct val="100000"/>
              </a:lnSpc>
              <a:spcBef>
                <a:spcPts val="0"/>
              </a:spcBef>
              <a:spcAft>
                <a:spcPts val="0"/>
              </a:spcAft>
              <a:buSzPts val="1600"/>
              <a:buChar char="■"/>
              <a:defRPr sz="2800"/>
            </a:lvl3pPr>
            <a:lvl4pPr lvl="3" algn="r" rtl="0">
              <a:lnSpc>
                <a:spcPct val="100000"/>
              </a:lnSpc>
              <a:spcBef>
                <a:spcPts val="0"/>
              </a:spcBef>
              <a:spcAft>
                <a:spcPts val="0"/>
              </a:spcAft>
              <a:buSzPts val="1600"/>
              <a:buChar char="●"/>
              <a:defRPr sz="2800"/>
            </a:lvl4pPr>
            <a:lvl5pPr lvl="4" algn="r" rtl="0">
              <a:lnSpc>
                <a:spcPct val="100000"/>
              </a:lnSpc>
              <a:spcBef>
                <a:spcPts val="0"/>
              </a:spcBef>
              <a:spcAft>
                <a:spcPts val="0"/>
              </a:spcAft>
              <a:buSzPts val="1600"/>
              <a:buChar char="○"/>
              <a:defRPr sz="2800"/>
            </a:lvl5pPr>
            <a:lvl6pPr lvl="5" algn="r" rtl="0">
              <a:lnSpc>
                <a:spcPct val="100000"/>
              </a:lnSpc>
              <a:spcBef>
                <a:spcPts val="0"/>
              </a:spcBef>
              <a:spcAft>
                <a:spcPts val="0"/>
              </a:spcAft>
              <a:buSzPts val="1600"/>
              <a:buChar char="■"/>
              <a:defRPr sz="2800"/>
            </a:lvl6pPr>
            <a:lvl7pPr lvl="6" algn="r" rtl="0">
              <a:lnSpc>
                <a:spcPct val="100000"/>
              </a:lnSpc>
              <a:spcBef>
                <a:spcPts val="0"/>
              </a:spcBef>
              <a:spcAft>
                <a:spcPts val="0"/>
              </a:spcAft>
              <a:buSzPts val="1600"/>
              <a:buChar char="●"/>
              <a:defRPr sz="2800"/>
            </a:lvl7pPr>
            <a:lvl8pPr lvl="7" algn="r" rtl="0">
              <a:lnSpc>
                <a:spcPct val="100000"/>
              </a:lnSpc>
              <a:spcBef>
                <a:spcPts val="0"/>
              </a:spcBef>
              <a:spcAft>
                <a:spcPts val="0"/>
              </a:spcAft>
              <a:buSzPts val="1600"/>
              <a:buChar char="○"/>
              <a:defRPr sz="2800"/>
            </a:lvl8pPr>
            <a:lvl9pPr lvl="8" algn="r" rtl="0">
              <a:lnSpc>
                <a:spcPct val="100000"/>
              </a:lnSpc>
              <a:spcBef>
                <a:spcPts val="0"/>
              </a:spcBef>
              <a:spcAft>
                <a:spcPts val="0"/>
              </a:spcAft>
              <a:buSzPts val="1600"/>
              <a:buChar char="■"/>
              <a:defRPr sz="2800"/>
            </a:lvl9pPr>
          </a:lstStyle>
          <a:p>
            <a:endParaRPr/>
          </a:p>
        </p:txBody>
      </p:sp>
    </p:spTree>
    <p:extLst>
      <p:ext uri="{BB962C8B-B14F-4D97-AF65-F5344CB8AC3E}">
        <p14:creationId xmlns:p14="http://schemas.microsoft.com/office/powerpoint/2010/main" val="249418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10"/>
        <p:cNvGrpSpPr/>
        <p:nvPr/>
      </p:nvGrpSpPr>
      <p:grpSpPr>
        <a:xfrm>
          <a:off x="0" y="0"/>
          <a:ext cx="0" cy="0"/>
          <a:chOff x="0" y="0"/>
          <a:chExt cx="0" cy="0"/>
        </a:xfrm>
      </p:grpSpPr>
      <p:grpSp>
        <p:nvGrpSpPr>
          <p:cNvPr id="311" name="Google Shape;311;p9"/>
          <p:cNvGrpSpPr/>
          <p:nvPr/>
        </p:nvGrpSpPr>
        <p:grpSpPr>
          <a:xfrm>
            <a:off x="367" y="4156606"/>
            <a:ext cx="12223208" cy="2720188"/>
            <a:chOff x="271" y="2964551"/>
            <a:chExt cx="9167406" cy="2193229"/>
          </a:xfrm>
        </p:grpSpPr>
        <p:sp>
          <p:nvSpPr>
            <p:cNvPr id="312" name="Google Shape;312;p9"/>
            <p:cNvSpPr/>
            <p:nvPr/>
          </p:nvSpPr>
          <p:spPr>
            <a:xfrm>
              <a:off x="275" y="3538374"/>
              <a:ext cx="9167398" cy="1619406"/>
            </a:xfrm>
            <a:custGeom>
              <a:avLst/>
              <a:gdLst/>
              <a:ahLst/>
              <a:cxnLst/>
              <a:rect l="l" t="t" r="r" b="b"/>
              <a:pathLst>
                <a:path w="43860" h="10974" extrusionOk="0">
                  <a:moveTo>
                    <a:pt x="0" y="0"/>
                  </a:moveTo>
                  <a:lnTo>
                    <a:pt x="0" y="10974"/>
                  </a:lnTo>
                  <a:lnTo>
                    <a:pt x="43860" y="10974"/>
                  </a:lnTo>
                  <a:lnTo>
                    <a:pt x="43860" y="0"/>
                  </a:lnTo>
                  <a:close/>
                </a:path>
              </a:pathLst>
            </a:custGeom>
            <a:solidFill>
              <a:srgbClr val="9DC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9"/>
            <p:cNvSpPr/>
            <p:nvPr/>
          </p:nvSpPr>
          <p:spPr>
            <a:xfrm>
              <a:off x="1413430" y="2964551"/>
              <a:ext cx="7754247" cy="680775"/>
            </a:xfrm>
            <a:custGeom>
              <a:avLst/>
              <a:gdLst/>
              <a:ahLst/>
              <a:cxnLst/>
              <a:rect l="l" t="t" r="r" b="b"/>
              <a:pathLst>
                <a:path w="37099" h="4687" extrusionOk="0">
                  <a:moveTo>
                    <a:pt x="29289" y="0"/>
                  </a:moveTo>
                  <a:cubicBezTo>
                    <a:pt x="28606" y="0"/>
                    <a:pt x="27911" y="10"/>
                    <a:pt x="27217" y="28"/>
                  </a:cubicBezTo>
                  <a:cubicBezTo>
                    <a:pt x="18981" y="245"/>
                    <a:pt x="8493" y="2688"/>
                    <a:pt x="1" y="4687"/>
                  </a:cubicBezTo>
                  <a:lnTo>
                    <a:pt x="37099" y="4687"/>
                  </a:lnTo>
                  <a:lnTo>
                    <a:pt x="37099" y="731"/>
                  </a:lnTo>
                  <a:cubicBezTo>
                    <a:pt x="35742" y="225"/>
                    <a:pt x="32651" y="0"/>
                    <a:pt x="292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9"/>
            <p:cNvSpPr/>
            <p:nvPr/>
          </p:nvSpPr>
          <p:spPr>
            <a:xfrm>
              <a:off x="271" y="3209866"/>
              <a:ext cx="4762825" cy="666541"/>
            </a:xfrm>
            <a:custGeom>
              <a:avLst/>
              <a:gdLst/>
              <a:ahLst/>
              <a:cxnLst/>
              <a:rect l="l" t="t" r="r" b="b"/>
              <a:pathLst>
                <a:path w="22787" h="4589" extrusionOk="0">
                  <a:moveTo>
                    <a:pt x="3161" y="1"/>
                  </a:moveTo>
                  <a:cubicBezTo>
                    <a:pt x="1090" y="1"/>
                    <a:pt x="0" y="199"/>
                    <a:pt x="0" y="199"/>
                  </a:cubicBezTo>
                  <a:lnTo>
                    <a:pt x="0" y="4589"/>
                  </a:lnTo>
                  <a:lnTo>
                    <a:pt x="22787" y="4589"/>
                  </a:lnTo>
                  <a:cubicBezTo>
                    <a:pt x="22787" y="4589"/>
                    <a:pt x="18128" y="2036"/>
                    <a:pt x="11029" y="766"/>
                  </a:cubicBezTo>
                  <a:cubicBezTo>
                    <a:pt x="7669" y="160"/>
                    <a:pt x="5020" y="1"/>
                    <a:pt x="3161" y="1"/>
                  </a:cubicBezTo>
                  <a:close/>
                </a:path>
              </a:pathLst>
            </a:custGeom>
            <a:solidFill>
              <a:srgbClr val="9DC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9"/>
            <p:cNvSpPr/>
            <p:nvPr/>
          </p:nvSpPr>
          <p:spPr>
            <a:xfrm>
              <a:off x="271" y="3612551"/>
              <a:ext cx="9167398" cy="362393"/>
            </a:xfrm>
            <a:custGeom>
              <a:avLst/>
              <a:gdLst/>
              <a:ahLst/>
              <a:cxnLst/>
              <a:rect l="l" t="t" r="r" b="b"/>
              <a:pathLst>
                <a:path w="43860" h="2495" extrusionOk="0">
                  <a:moveTo>
                    <a:pt x="0" y="0"/>
                  </a:moveTo>
                  <a:lnTo>
                    <a:pt x="0" y="512"/>
                  </a:lnTo>
                  <a:cubicBezTo>
                    <a:pt x="18857" y="538"/>
                    <a:pt x="31655" y="810"/>
                    <a:pt x="43860" y="2495"/>
                  </a:cubicBezTo>
                  <a:lnTo>
                    <a:pt x="4386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6" name="Google Shape;316;p9"/>
          <p:cNvSpPr/>
          <p:nvPr/>
        </p:nvSpPr>
        <p:spPr>
          <a:xfrm>
            <a:off x="-47168" y="720000"/>
            <a:ext cx="4479511" cy="1661797"/>
          </a:xfrm>
          <a:custGeom>
            <a:avLst/>
            <a:gdLst/>
            <a:ahLst/>
            <a:cxnLst/>
            <a:rect l="l" t="t" r="r" b="b"/>
            <a:pathLst>
              <a:path w="14823" h="5499" extrusionOk="0">
                <a:moveTo>
                  <a:pt x="4461" y="1"/>
                </a:moveTo>
                <a:cubicBezTo>
                  <a:pt x="4182" y="1"/>
                  <a:pt x="3903" y="52"/>
                  <a:pt x="3645" y="152"/>
                </a:cubicBezTo>
                <a:cubicBezTo>
                  <a:pt x="3253" y="301"/>
                  <a:pt x="2874" y="612"/>
                  <a:pt x="2835" y="1030"/>
                </a:cubicBezTo>
                <a:cubicBezTo>
                  <a:pt x="2602" y="909"/>
                  <a:pt x="2348" y="802"/>
                  <a:pt x="2087" y="802"/>
                </a:cubicBezTo>
                <a:cubicBezTo>
                  <a:pt x="1999" y="802"/>
                  <a:pt x="1910" y="814"/>
                  <a:pt x="1821" y="842"/>
                </a:cubicBezTo>
                <a:cubicBezTo>
                  <a:pt x="1458" y="949"/>
                  <a:pt x="1134" y="1328"/>
                  <a:pt x="1202" y="1704"/>
                </a:cubicBezTo>
                <a:cubicBezTo>
                  <a:pt x="1072" y="1585"/>
                  <a:pt x="895" y="1525"/>
                  <a:pt x="716" y="1525"/>
                </a:cubicBezTo>
                <a:cubicBezTo>
                  <a:pt x="614" y="1525"/>
                  <a:pt x="511" y="1545"/>
                  <a:pt x="418" y="1584"/>
                </a:cubicBezTo>
                <a:cubicBezTo>
                  <a:pt x="201" y="1678"/>
                  <a:pt x="39" y="1895"/>
                  <a:pt x="0" y="2109"/>
                </a:cubicBezTo>
                <a:lnTo>
                  <a:pt x="0" y="5255"/>
                </a:lnTo>
                <a:cubicBezTo>
                  <a:pt x="162" y="5365"/>
                  <a:pt x="350" y="5417"/>
                  <a:pt x="541" y="5417"/>
                </a:cubicBezTo>
                <a:cubicBezTo>
                  <a:pt x="946" y="5417"/>
                  <a:pt x="1322" y="5135"/>
                  <a:pt x="1445" y="4756"/>
                </a:cubicBezTo>
                <a:cubicBezTo>
                  <a:pt x="1615" y="4991"/>
                  <a:pt x="1908" y="5114"/>
                  <a:pt x="2201" y="5114"/>
                </a:cubicBezTo>
                <a:cubicBezTo>
                  <a:pt x="2446" y="5114"/>
                  <a:pt x="2690" y="5028"/>
                  <a:pt x="2861" y="4850"/>
                </a:cubicBezTo>
                <a:cubicBezTo>
                  <a:pt x="2974" y="4936"/>
                  <a:pt x="3114" y="4977"/>
                  <a:pt x="3255" y="4977"/>
                </a:cubicBezTo>
                <a:cubicBezTo>
                  <a:pt x="3470" y="4977"/>
                  <a:pt x="3689" y="4881"/>
                  <a:pt x="3820" y="4701"/>
                </a:cubicBezTo>
                <a:cubicBezTo>
                  <a:pt x="4008" y="5041"/>
                  <a:pt x="4400" y="5268"/>
                  <a:pt x="4792" y="5284"/>
                </a:cubicBezTo>
                <a:cubicBezTo>
                  <a:pt x="4803" y="5284"/>
                  <a:pt x="4814" y="5285"/>
                  <a:pt x="4825" y="5285"/>
                </a:cubicBezTo>
                <a:cubicBezTo>
                  <a:pt x="5207" y="5285"/>
                  <a:pt x="5595" y="5071"/>
                  <a:pt x="5806" y="4756"/>
                </a:cubicBezTo>
                <a:cubicBezTo>
                  <a:pt x="6093" y="5129"/>
                  <a:pt x="6566" y="5319"/>
                  <a:pt x="7036" y="5319"/>
                </a:cubicBezTo>
                <a:cubicBezTo>
                  <a:pt x="7468" y="5319"/>
                  <a:pt x="7897" y="5159"/>
                  <a:pt x="8181" y="4837"/>
                </a:cubicBezTo>
                <a:cubicBezTo>
                  <a:pt x="8256" y="5037"/>
                  <a:pt x="8457" y="5190"/>
                  <a:pt x="8668" y="5190"/>
                </a:cubicBezTo>
                <a:cubicBezTo>
                  <a:pt x="8686" y="5190"/>
                  <a:pt x="8704" y="5189"/>
                  <a:pt x="8722" y="5187"/>
                </a:cubicBezTo>
                <a:cubicBezTo>
                  <a:pt x="8949" y="5161"/>
                  <a:pt x="9153" y="4960"/>
                  <a:pt x="9179" y="4730"/>
                </a:cubicBezTo>
                <a:cubicBezTo>
                  <a:pt x="9311" y="4887"/>
                  <a:pt x="9512" y="4965"/>
                  <a:pt x="9711" y="4965"/>
                </a:cubicBezTo>
                <a:cubicBezTo>
                  <a:pt x="9924" y="4965"/>
                  <a:pt x="10136" y="4876"/>
                  <a:pt x="10261" y="4701"/>
                </a:cubicBezTo>
                <a:cubicBezTo>
                  <a:pt x="10411" y="5147"/>
                  <a:pt x="10883" y="5416"/>
                  <a:pt x="11343" y="5416"/>
                </a:cubicBezTo>
                <a:cubicBezTo>
                  <a:pt x="11582" y="5416"/>
                  <a:pt x="11816" y="5344"/>
                  <a:pt x="12001" y="5187"/>
                </a:cubicBezTo>
                <a:cubicBezTo>
                  <a:pt x="12074" y="5388"/>
                  <a:pt x="12283" y="5499"/>
                  <a:pt x="12490" y="5499"/>
                </a:cubicBezTo>
                <a:cubicBezTo>
                  <a:pt x="12632" y="5499"/>
                  <a:pt x="12772" y="5447"/>
                  <a:pt x="12866" y="5336"/>
                </a:cubicBezTo>
                <a:cubicBezTo>
                  <a:pt x="12937" y="5426"/>
                  <a:pt x="13052" y="5470"/>
                  <a:pt x="13169" y="5470"/>
                </a:cubicBezTo>
                <a:cubicBezTo>
                  <a:pt x="13298" y="5470"/>
                  <a:pt x="13429" y="5416"/>
                  <a:pt x="13501" y="5310"/>
                </a:cubicBezTo>
                <a:cubicBezTo>
                  <a:pt x="13684" y="5355"/>
                  <a:pt x="13874" y="5379"/>
                  <a:pt x="14065" y="5379"/>
                </a:cubicBezTo>
                <a:cubicBezTo>
                  <a:pt x="14323" y="5379"/>
                  <a:pt x="14582" y="5335"/>
                  <a:pt x="14823" y="5242"/>
                </a:cubicBezTo>
                <a:cubicBezTo>
                  <a:pt x="14682" y="5186"/>
                  <a:pt x="14529" y="5156"/>
                  <a:pt x="14377" y="5156"/>
                </a:cubicBezTo>
                <a:cubicBezTo>
                  <a:pt x="14309" y="5156"/>
                  <a:pt x="14242" y="5162"/>
                  <a:pt x="14175" y="5174"/>
                </a:cubicBezTo>
                <a:cubicBezTo>
                  <a:pt x="14091" y="4958"/>
                  <a:pt x="13855" y="4835"/>
                  <a:pt x="13625" y="4835"/>
                </a:cubicBezTo>
                <a:cubicBezTo>
                  <a:pt x="13482" y="4835"/>
                  <a:pt x="13341" y="4883"/>
                  <a:pt x="13242" y="4986"/>
                </a:cubicBezTo>
                <a:cubicBezTo>
                  <a:pt x="13265" y="4789"/>
                  <a:pt x="13075" y="4618"/>
                  <a:pt x="12895" y="4618"/>
                </a:cubicBezTo>
                <a:cubicBezTo>
                  <a:pt x="12852" y="4618"/>
                  <a:pt x="12811" y="4628"/>
                  <a:pt x="12772" y="4649"/>
                </a:cubicBezTo>
                <a:cubicBezTo>
                  <a:pt x="12837" y="4432"/>
                  <a:pt x="12636" y="4202"/>
                  <a:pt x="12419" y="4150"/>
                </a:cubicBezTo>
                <a:cubicBezTo>
                  <a:pt x="12353" y="4134"/>
                  <a:pt x="12287" y="4127"/>
                  <a:pt x="12221" y="4127"/>
                </a:cubicBezTo>
                <a:cubicBezTo>
                  <a:pt x="12059" y="4127"/>
                  <a:pt x="11900" y="4169"/>
                  <a:pt x="11745" y="4215"/>
                </a:cubicBezTo>
                <a:cubicBezTo>
                  <a:pt x="11865" y="4121"/>
                  <a:pt x="11894" y="3920"/>
                  <a:pt x="11784" y="3797"/>
                </a:cubicBezTo>
                <a:cubicBezTo>
                  <a:pt x="11734" y="3733"/>
                  <a:pt x="11654" y="3703"/>
                  <a:pt x="11572" y="3703"/>
                </a:cubicBezTo>
                <a:cubicBezTo>
                  <a:pt x="11499" y="3703"/>
                  <a:pt x="11424" y="3727"/>
                  <a:pt x="11366" y="3771"/>
                </a:cubicBezTo>
                <a:cubicBezTo>
                  <a:pt x="11353" y="3379"/>
                  <a:pt x="11204" y="2974"/>
                  <a:pt x="10867" y="2757"/>
                </a:cubicBezTo>
                <a:cubicBezTo>
                  <a:pt x="10762" y="2691"/>
                  <a:pt x="10633" y="2660"/>
                  <a:pt x="10504" y="2660"/>
                </a:cubicBezTo>
                <a:cubicBezTo>
                  <a:pt x="10237" y="2660"/>
                  <a:pt x="9967" y="2795"/>
                  <a:pt x="9895" y="3042"/>
                </a:cubicBezTo>
                <a:cubicBezTo>
                  <a:pt x="9895" y="2935"/>
                  <a:pt x="9776" y="2850"/>
                  <a:pt x="9670" y="2850"/>
                </a:cubicBezTo>
                <a:cubicBezTo>
                  <a:pt x="9628" y="2850"/>
                  <a:pt x="9588" y="2863"/>
                  <a:pt x="9558" y="2893"/>
                </a:cubicBezTo>
                <a:cubicBezTo>
                  <a:pt x="9626" y="2731"/>
                  <a:pt x="9626" y="2514"/>
                  <a:pt x="9503" y="2381"/>
                </a:cubicBezTo>
                <a:cubicBezTo>
                  <a:pt x="9444" y="2314"/>
                  <a:pt x="9353" y="2280"/>
                  <a:pt x="9264" y="2280"/>
                </a:cubicBezTo>
                <a:cubicBezTo>
                  <a:pt x="9171" y="2280"/>
                  <a:pt x="9080" y="2318"/>
                  <a:pt x="9030" y="2394"/>
                </a:cubicBezTo>
                <a:cubicBezTo>
                  <a:pt x="9017" y="2015"/>
                  <a:pt x="8693" y="1678"/>
                  <a:pt x="8317" y="1652"/>
                </a:cubicBezTo>
                <a:cubicBezTo>
                  <a:pt x="8301" y="1651"/>
                  <a:pt x="8284" y="1650"/>
                  <a:pt x="8267" y="1650"/>
                </a:cubicBezTo>
                <a:cubicBezTo>
                  <a:pt x="7906" y="1650"/>
                  <a:pt x="7557" y="1950"/>
                  <a:pt x="7507" y="2300"/>
                </a:cubicBezTo>
                <a:cubicBezTo>
                  <a:pt x="7406" y="1976"/>
                  <a:pt x="7065" y="1759"/>
                  <a:pt x="6725" y="1759"/>
                </a:cubicBezTo>
                <a:cubicBezTo>
                  <a:pt x="6609" y="1759"/>
                  <a:pt x="6493" y="1785"/>
                  <a:pt x="6386" y="1840"/>
                </a:cubicBezTo>
                <a:cubicBezTo>
                  <a:pt x="6425" y="1205"/>
                  <a:pt x="6049" y="586"/>
                  <a:pt x="5495" y="262"/>
                </a:cubicBezTo>
                <a:cubicBezTo>
                  <a:pt x="5182" y="86"/>
                  <a:pt x="4822" y="1"/>
                  <a:pt x="4461" y="1"/>
                </a:cubicBezTo>
                <a:close/>
              </a:path>
            </a:pathLst>
          </a:custGeom>
          <a:solidFill>
            <a:srgbClr val="FFFFFF">
              <a:alpha val="553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7" name="Google Shape;317;p9"/>
          <p:cNvSpPr/>
          <p:nvPr/>
        </p:nvSpPr>
        <p:spPr>
          <a:xfrm>
            <a:off x="-47167" y="2748407"/>
            <a:ext cx="2945241" cy="1889959"/>
          </a:xfrm>
          <a:custGeom>
            <a:avLst/>
            <a:gdLst/>
            <a:ahLst/>
            <a:cxnLst/>
            <a:rect l="l" t="t" r="r" b="b"/>
            <a:pathLst>
              <a:path w="9746" h="6254" extrusionOk="0">
                <a:moveTo>
                  <a:pt x="0" y="1"/>
                </a:moveTo>
                <a:lnTo>
                  <a:pt x="0" y="6092"/>
                </a:lnTo>
                <a:cubicBezTo>
                  <a:pt x="39" y="6131"/>
                  <a:pt x="94" y="6157"/>
                  <a:pt x="162" y="6186"/>
                </a:cubicBezTo>
                <a:cubicBezTo>
                  <a:pt x="282" y="6238"/>
                  <a:pt x="405" y="6254"/>
                  <a:pt x="541" y="6254"/>
                </a:cubicBezTo>
                <a:cubicBezTo>
                  <a:pt x="849" y="6254"/>
                  <a:pt x="1160" y="6092"/>
                  <a:pt x="1335" y="5833"/>
                </a:cubicBezTo>
                <a:cubicBezTo>
                  <a:pt x="1371" y="6021"/>
                  <a:pt x="1570" y="6139"/>
                  <a:pt x="1763" y="6139"/>
                </a:cubicBezTo>
                <a:cubicBezTo>
                  <a:pt x="1792" y="6139"/>
                  <a:pt x="1822" y="6136"/>
                  <a:pt x="1850" y="6131"/>
                </a:cubicBezTo>
                <a:cubicBezTo>
                  <a:pt x="2064" y="6076"/>
                  <a:pt x="2242" y="5930"/>
                  <a:pt x="2388" y="5781"/>
                </a:cubicBezTo>
                <a:cubicBezTo>
                  <a:pt x="2709" y="6054"/>
                  <a:pt x="3132" y="6222"/>
                  <a:pt x="3560" y="6222"/>
                </a:cubicBezTo>
                <a:cubicBezTo>
                  <a:pt x="3619" y="6222"/>
                  <a:pt x="3679" y="6219"/>
                  <a:pt x="3739" y="6212"/>
                </a:cubicBezTo>
                <a:cubicBezTo>
                  <a:pt x="4225" y="6173"/>
                  <a:pt x="4685" y="5930"/>
                  <a:pt x="4980" y="5551"/>
                </a:cubicBezTo>
                <a:cubicBezTo>
                  <a:pt x="5085" y="5759"/>
                  <a:pt x="5328" y="5857"/>
                  <a:pt x="5556" y="5857"/>
                </a:cubicBezTo>
                <a:cubicBezTo>
                  <a:pt x="5595" y="5857"/>
                  <a:pt x="5633" y="5855"/>
                  <a:pt x="5670" y="5849"/>
                </a:cubicBezTo>
                <a:cubicBezTo>
                  <a:pt x="5939" y="5807"/>
                  <a:pt x="6169" y="5658"/>
                  <a:pt x="6399" y="5509"/>
                </a:cubicBezTo>
                <a:cubicBezTo>
                  <a:pt x="6464" y="5683"/>
                  <a:pt x="6653" y="5781"/>
                  <a:pt x="6838" y="5781"/>
                </a:cubicBezTo>
                <a:cubicBezTo>
                  <a:pt x="6955" y="5781"/>
                  <a:pt x="7071" y="5742"/>
                  <a:pt x="7154" y="5658"/>
                </a:cubicBezTo>
                <a:cubicBezTo>
                  <a:pt x="7291" y="5764"/>
                  <a:pt x="7465" y="5815"/>
                  <a:pt x="7640" y="5815"/>
                </a:cubicBezTo>
                <a:cubicBezTo>
                  <a:pt x="7844" y="5815"/>
                  <a:pt x="8049" y="5744"/>
                  <a:pt x="8194" y="5606"/>
                </a:cubicBezTo>
                <a:cubicBezTo>
                  <a:pt x="8274" y="5684"/>
                  <a:pt x="8385" y="5725"/>
                  <a:pt x="8496" y="5725"/>
                </a:cubicBezTo>
                <a:cubicBezTo>
                  <a:pt x="8591" y="5725"/>
                  <a:pt x="8686" y="5695"/>
                  <a:pt x="8761" y="5632"/>
                </a:cubicBezTo>
                <a:cubicBezTo>
                  <a:pt x="8798" y="5704"/>
                  <a:pt x="8883" y="5727"/>
                  <a:pt x="8971" y="5727"/>
                </a:cubicBezTo>
                <a:cubicBezTo>
                  <a:pt x="9014" y="5727"/>
                  <a:pt x="9058" y="5721"/>
                  <a:pt x="9098" y="5713"/>
                </a:cubicBezTo>
                <a:cubicBezTo>
                  <a:pt x="9260" y="5700"/>
                  <a:pt x="9435" y="5671"/>
                  <a:pt x="9597" y="5645"/>
                </a:cubicBezTo>
                <a:cubicBezTo>
                  <a:pt x="9626" y="5645"/>
                  <a:pt x="9652" y="5632"/>
                  <a:pt x="9678" y="5619"/>
                </a:cubicBezTo>
                <a:cubicBezTo>
                  <a:pt x="9746" y="5551"/>
                  <a:pt x="9626" y="5457"/>
                  <a:pt x="9532" y="5457"/>
                </a:cubicBezTo>
                <a:cubicBezTo>
                  <a:pt x="9435" y="5457"/>
                  <a:pt x="9328" y="5483"/>
                  <a:pt x="9247" y="5538"/>
                </a:cubicBezTo>
                <a:cubicBezTo>
                  <a:pt x="9227" y="5452"/>
                  <a:pt x="9148" y="5402"/>
                  <a:pt x="9070" y="5402"/>
                </a:cubicBezTo>
                <a:cubicBezTo>
                  <a:pt x="9047" y="5402"/>
                  <a:pt x="9025" y="5406"/>
                  <a:pt x="9004" y="5415"/>
                </a:cubicBezTo>
                <a:cubicBezTo>
                  <a:pt x="8978" y="5444"/>
                  <a:pt x="8949" y="5457"/>
                  <a:pt x="8923" y="5470"/>
                </a:cubicBezTo>
                <a:cubicBezTo>
                  <a:pt x="8916" y="5471"/>
                  <a:pt x="8910" y="5472"/>
                  <a:pt x="8903" y="5472"/>
                </a:cubicBezTo>
                <a:cubicBezTo>
                  <a:pt x="8833" y="5472"/>
                  <a:pt x="8783" y="5410"/>
                  <a:pt x="8735" y="5363"/>
                </a:cubicBezTo>
                <a:cubicBezTo>
                  <a:pt x="8599" y="5201"/>
                  <a:pt x="8437" y="5065"/>
                  <a:pt x="8236" y="5010"/>
                </a:cubicBezTo>
                <a:cubicBezTo>
                  <a:pt x="8180" y="4996"/>
                  <a:pt x="8123" y="4988"/>
                  <a:pt x="8066" y="4988"/>
                </a:cubicBezTo>
                <a:cubicBezTo>
                  <a:pt x="7913" y="4988"/>
                  <a:pt x="7761" y="5041"/>
                  <a:pt x="7653" y="5159"/>
                </a:cubicBezTo>
                <a:cubicBezTo>
                  <a:pt x="7721" y="5078"/>
                  <a:pt x="7303" y="4848"/>
                  <a:pt x="7248" y="4835"/>
                </a:cubicBezTo>
                <a:cubicBezTo>
                  <a:pt x="7178" y="4810"/>
                  <a:pt x="7108" y="4795"/>
                  <a:pt x="7040" y="4795"/>
                </a:cubicBezTo>
                <a:cubicBezTo>
                  <a:pt x="6927" y="4795"/>
                  <a:pt x="6821" y="4835"/>
                  <a:pt x="6736" y="4929"/>
                </a:cubicBezTo>
                <a:cubicBezTo>
                  <a:pt x="6655" y="4537"/>
                  <a:pt x="6344" y="4200"/>
                  <a:pt x="5952" y="4106"/>
                </a:cubicBezTo>
                <a:cubicBezTo>
                  <a:pt x="5874" y="4087"/>
                  <a:pt x="5794" y="4078"/>
                  <a:pt x="5714" y="4078"/>
                </a:cubicBezTo>
                <a:cubicBezTo>
                  <a:pt x="5392" y="4078"/>
                  <a:pt x="5067" y="4223"/>
                  <a:pt x="4873" y="4472"/>
                </a:cubicBezTo>
                <a:cubicBezTo>
                  <a:pt x="4873" y="4275"/>
                  <a:pt x="4674" y="4135"/>
                  <a:pt x="4483" y="4135"/>
                </a:cubicBezTo>
                <a:cubicBezTo>
                  <a:pt x="4410" y="4135"/>
                  <a:pt x="4339" y="4155"/>
                  <a:pt x="4280" y="4200"/>
                </a:cubicBezTo>
                <a:cubicBezTo>
                  <a:pt x="4307" y="3976"/>
                  <a:pt x="4076" y="3810"/>
                  <a:pt x="3865" y="3810"/>
                </a:cubicBezTo>
                <a:cubicBezTo>
                  <a:pt x="3771" y="3810"/>
                  <a:pt x="3681" y="3843"/>
                  <a:pt x="3619" y="3918"/>
                </a:cubicBezTo>
                <a:cubicBezTo>
                  <a:pt x="3765" y="3458"/>
                  <a:pt x="3551" y="2904"/>
                  <a:pt x="3133" y="2690"/>
                </a:cubicBezTo>
                <a:cubicBezTo>
                  <a:pt x="2993" y="2620"/>
                  <a:pt x="2838" y="2587"/>
                  <a:pt x="2683" y="2587"/>
                </a:cubicBezTo>
                <a:cubicBezTo>
                  <a:pt x="2358" y="2587"/>
                  <a:pt x="2032" y="2734"/>
                  <a:pt x="1850" y="2998"/>
                </a:cubicBezTo>
                <a:cubicBezTo>
                  <a:pt x="1837" y="2674"/>
                  <a:pt x="1837" y="2337"/>
                  <a:pt x="1675" y="2055"/>
                </a:cubicBezTo>
                <a:cubicBezTo>
                  <a:pt x="1540" y="1839"/>
                  <a:pt x="1299" y="1679"/>
                  <a:pt x="1060" y="1679"/>
                </a:cubicBezTo>
                <a:cubicBezTo>
                  <a:pt x="984" y="1679"/>
                  <a:pt x="908" y="1695"/>
                  <a:pt x="836" y="1731"/>
                </a:cubicBezTo>
                <a:cubicBezTo>
                  <a:pt x="983" y="1498"/>
                  <a:pt x="753" y="1153"/>
                  <a:pt x="486" y="1153"/>
                </a:cubicBezTo>
                <a:cubicBezTo>
                  <a:pt x="459" y="1153"/>
                  <a:pt x="432" y="1157"/>
                  <a:pt x="405" y="1164"/>
                </a:cubicBezTo>
                <a:cubicBezTo>
                  <a:pt x="593" y="1109"/>
                  <a:pt x="486" y="584"/>
                  <a:pt x="431" y="474"/>
                </a:cubicBezTo>
                <a:cubicBezTo>
                  <a:pt x="350" y="260"/>
                  <a:pt x="188" y="98"/>
                  <a:pt x="0"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8" name="Google Shape;318;p9"/>
          <p:cNvSpPr/>
          <p:nvPr/>
        </p:nvSpPr>
        <p:spPr>
          <a:xfrm>
            <a:off x="8156693" y="444452"/>
            <a:ext cx="4035276" cy="1851277"/>
          </a:xfrm>
          <a:custGeom>
            <a:avLst/>
            <a:gdLst/>
            <a:ahLst/>
            <a:cxnLst/>
            <a:rect l="l" t="t" r="r" b="b"/>
            <a:pathLst>
              <a:path w="13353" h="6126" extrusionOk="0">
                <a:moveTo>
                  <a:pt x="13095" y="1"/>
                </a:moveTo>
                <a:cubicBezTo>
                  <a:pt x="13024" y="1"/>
                  <a:pt x="12953" y="8"/>
                  <a:pt x="12880" y="21"/>
                </a:cubicBezTo>
                <a:cubicBezTo>
                  <a:pt x="12313" y="102"/>
                  <a:pt x="11921" y="588"/>
                  <a:pt x="11840" y="1139"/>
                </a:cubicBezTo>
                <a:cubicBezTo>
                  <a:pt x="11652" y="925"/>
                  <a:pt x="11302" y="750"/>
                  <a:pt x="11017" y="750"/>
                </a:cubicBezTo>
                <a:cubicBezTo>
                  <a:pt x="11003" y="749"/>
                  <a:pt x="10989" y="748"/>
                  <a:pt x="10975" y="748"/>
                </a:cubicBezTo>
                <a:cubicBezTo>
                  <a:pt x="10799" y="748"/>
                  <a:pt x="10615" y="841"/>
                  <a:pt x="10492" y="964"/>
                </a:cubicBezTo>
                <a:cubicBezTo>
                  <a:pt x="10343" y="1113"/>
                  <a:pt x="10275" y="1317"/>
                  <a:pt x="10288" y="1518"/>
                </a:cubicBezTo>
                <a:cubicBezTo>
                  <a:pt x="10211" y="1506"/>
                  <a:pt x="10129" y="1493"/>
                  <a:pt x="10048" y="1493"/>
                </a:cubicBezTo>
                <a:cubicBezTo>
                  <a:pt x="9957" y="1493"/>
                  <a:pt x="9868" y="1509"/>
                  <a:pt x="9789" y="1560"/>
                </a:cubicBezTo>
                <a:cubicBezTo>
                  <a:pt x="9666" y="1654"/>
                  <a:pt x="9614" y="1816"/>
                  <a:pt x="9666" y="1965"/>
                </a:cubicBezTo>
                <a:cubicBezTo>
                  <a:pt x="9465" y="1774"/>
                  <a:pt x="9180" y="1654"/>
                  <a:pt x="8911" y="1654"/>
                </a:cubicBezTo>
                <a:cubicBezTo>
                  <a:pt x="8629" y="1654"/>
                  <a:pt x="8344" y="1803"/>
                  <a:pt x="8195" y="2030"/>
                </a:cubicBezTo>
                <a:cubicBezTo>
                  <a:pt x="8114" y="2153"/>
                  <a:pt x="8075" y="2302"/>
                  <a:pt x="8033" y="2451"/>
                </a:cubicBezTo>
                <a:cubicBezTo>
                  <a:pt x="7981" y="2678"/>
                  <a:pt x="8020" y="2882"/>
                  <a:pt x="8007" y="3112"/>
                </a:cubicBezTo>
                <a:cubicBezTo>
                  <a:pt x="7888" y="3061"/>
                  <a:pt x="7763" y="3015"/>
                  <a:pt x="7636" y="3015"/>
                </a:cubicBezTo>
                <a:cubicBezTo>
                  <a:pt x="7562" y="3015"/>
                  <a:pt x="7488" y="3030"/>
                  <a:pt x="7414" y="3070"/>
                </a:cubicBezTo>
                <a:cubicBezTo>
                  <a:pt x="7210" y="3164"/>
                  <a:pt x="7090" y="3368"/>
                  <a:pt x="7074" y="3585"/>
                </a:cubicBezTo>
                <a:cubicBezTo>
                  <a:pt x="6891" y="3395"/>
                  <a:pt x="6691" y="3317"/>
                  <a:pt x="6491" y="3317"/>
                </a:cubicBezTo>
                <a:cubicBezTo>
                  <a:pt x="5877" y="3317"/>
                  <a:pt x="5255" y="4053"/>
                  <a:pt x="5091" y="4583"/>
                </a:cubicBezTo>
                <a:cubicBezTo>
                  <a:pt x="4916" y="4366"/>
                  <a:pt x="4699" y="4152"/>
                  <a:pt x="4417" y="4110"/>
                </a:cubicBezTo>
                <a:cubicBezTo>
                  <a:pt x="4396" y="4107"/>
                  <a:pt x="4374" y="4106"/>
                  <a:pt x="4352" y="4106"/>
                </a:cubicBezTo>
                <a:cubicBezTo>
                  <a:pt x="4085" y="4106"/>
                  <a:pt x="3813" y="4319"/>
                  <a:pt x="3876" y="4583"/>
                </a:cubicBezTo>
                <a:cubicBezTo>
                  <a:pt x="3687" y="4484"/>
                  <a:pt x="3490" y="4393"/>
                  <a:pt x="3289" y="4393"/>
                </a:cubicBezTo>
                <a:cubicBezTo>
                  <a:pt x="3273" y="4393"/>
                  <a:pt x="3257" y="4394"/>
                  <a:pt x="3241" y="4395"/>
                </a:cubicBezTo>
                <a:cubicBezTo>
                  <a:pt x="2972" y="4421"/>
                  <a:pt x="2849" y="4609"/>
                  <a:pt x="2755" y="4826"/>
                </a:cubicBezTo>
                <a:cubicBezTo>
                  <a:pt x="2679" y="4710"/>
                  <a:pt x="2540" y="4643"/>
                  <a:pt x="2403" y="4643"/>
                </a:cubicBezTo>
                <a:cubicBezTo>
                  <a:pt x="2348" y="4643"/>
                  <a:pt x="2293" y="4654"/>
                  <a:pt x="2243" y="4677"/>
                </a:cubicBezTo>
                <a:cubicBezTo>
                  <a:pt x="2052" y="4745"/>
                  <a:pt x="1932" y="4933"/>
                  <a:pt x="1919" y="5137"/>
                </a:cubicBezTo>
                <a:cubicBezTo>
                  <a:pt x="1878" y="5027"/>
                  <a:pt x="1766" y="4961"/>
                  <a:pt x="1650" y="4961"/>
                </a:cubicBezTo>
                <a:cubicBezTo>
                  <a:pt x="1608" y="4961"/>
                  <a:pt x="1566" y="4970"/>
                  <a:pt x="1527" y="4988"/>
                </a:cubicBezTo>
                <a:cubicBezTo>
                  <a:pt x="1378" y="5043"/>
                  <a:pt x="1297" y="5189"/>
                  <a:pt x="1271" y="5351"/>
                </a:cubicBezTo>
                <a:cubicBezTo>
                  <a:pt x="1189" y="5294"/>
                  <a:pt x="1103" y="5258"/>
                  <a:pt x="1015" y="5258"/>
                </a:cubicBezTo>
                <a:cubicBezTo>
                  <a:pt x="956" y="5258"/>
                  <a:pt x="897" y="5274"/>
                  <a:pt x="837" y="5312"/>
                </a:cubicBezTo>
                <a:cubicBezTo>
                  <a:pt x="798" y="5351"/>
                  <a:pt x="743" y="5406"/>
                  <a:pt x="691" y="5432"/>
                </a:cubicBezTo>
                <a:cubicBezTo>
                  <a:pt x="623" y="5461"/>
                  <a:pt x="542" y="5461"/>
                  <a:pt x="474" y="5461"/>
                </a:cubicBezTo>
                <a:lnTo>
                  <a:pt x="43" y="5461"/>
                </a:lnTo>
                <a:cubicBezTo>
                  <a:pt x="1" y="5513"/>
                  <a:pt x="69" y="5581"/>
                  <a:pt x="137" y="5610"/>
                </a:cubicBezTo>
                <a:cubicBezTo>
                  <a:pt x="284" y="5676"/>
                  <a:pt x="459" y="5710"/>
                  <a:pt x="636" y="5710"/>
                </a:cubicBezTo>
                <a:cubicBezTo>
                  <a:pt x="813" y="5710"/>
                  <a:pt x="992" y="5676"/>
                  <a:pt x="1148" y="5610"/>
                </a:cubicBezTo>
                <a:cubicBezTo>
                  <a:pt x="1221" y="5677"/>
                  <a:pt x="1320" y="5708"/>
                  <a:pt x="1422" y="5708"/>
                </a:cubicBezTo>
                <a:cubicBezTo>
                  <a:pt x="1588" y="5708"/>
                  <a:pt x="1762" y="5625"/>
                  <a:pt x="1838" y="5474"/>
                </a:cubicBezTo>
                <a:cubicBezTo>
                  <a:pt x="1917" y="5516"/>
                  <a:pt x="2010" y="5537"/>
                  <a:pt x="2104" y="5537"/>
                </a:cubicBezTo>
                <a:cubicBezTo>
                  <a:pt x="2219" y="5537"/>
                  <a:pt x="2335" y="5507"/>
                  <a:pt x="2431" y="5448"/>
                </a:cubicBezTo>
                <a:cubicBezTo>
                  <a:pt x="2623" y="5738"/>
                  <a:pt x="2969" y="5948"/>
                  <a:pt x="3307" y="5948"/>
                </a:cubicBezTo>
                <a:cubicBezTo>
                  <a:pt x="3517" y="5948"/>
                  <a:pt x="3724" y="5867"/>
                  <a:pt x="3889" y="5675"/>
                </a:cubicBezTo>
                <a:cubicBezTo>
                  <a:pt x="3955" y="5950"/>
                  <a:pt x="4250" y="6126"/>
                  <a:pt x="4540" y="6126"/>
                </a:cubicBezTo>
                <a:cubicBezTo>
                  <a:pt x="4608" y="6126"/>
                  <a:pt x="4676" y="6116"/>
                  <a:pt x="4741" y="6096"/>
                </a:cubicBezTo>
                <a:cubicBezTo>
                  <a:pt x="5078" y="5999"/>
                  <a:pt x="5308" y="5662"/>
                  <a:pt x="5373" y="5325"/>
                </a:cubicBezTo>
                <a:lnTo>
                  <a:pt x="5373" y="5325"/>
                </a:lnTo>
                <a:cubicBezTo>
                  <a:pt x="5334" y="5529"/>
                  <a:pt x="6037" y="5756"/>
                  <a:pt x="6157" y="5785"/>
                </a:cubicBezTo>
                <a:cubicBezTo>
                  <a:pt x="6211" y="5792"/>
                  <a:pt x="6262" y="5796"/>
                  <a:pt x="6313" y="5796"/>
                </a:cubicBezTo>
                <a:cubicBezTo>
                  <a:pt x="6617" y="5796"/>
                  <a:pt x="6866" y="5672"/>
                  <a:pt x="7155" y="5555"/>
                </a:cubicBezTo>
                <a:cubicBezTo>
                  <a:pt x="7171" y="5662"/>
                  <a:pt x="7252" y="5772"/>
                  <a:pt x="7359" y="5798"/>
                </a:cubicBezTo>
                <a:cubicBezTo>
                  <a:pt x="7381" y="5803"/>
                  <a:pt x="7403" y="5806"/>
                  <a:pt x="7426" y="5806"/>
                </a:cubicBezTo>
                <a:cubicBezTo>
                  <a:pt x="7514" y="5806"/>
                  <a:pt x="7603" y="5766"/>
                  <a:pt x="7657" y="5691"/>
                </a:cubicBezTo>
                <a:cubicBezTo>
                  <a:pt x="7777" y="5853"/>
                  <a:pt x="7981" y="5947"/>
                  <a:pt x="8182" y="5973"/>
                </a:cubicBezTo>
                <a:cubicBezTo>
                  <a:pt x="8219" y="5978"/>
                  <a:pt x="8255" y="5980"/>
                  <a:pt x="8293" y="5980"/>
                </a:cubicBezTo>
                <a:cubicBezTo>
                  <a:pt x="8462" y="5980"/>
                  <a:pt x="8634" y="5935"/>
                  <a:pt x="8791" y="5879"/>
                </a:cubicBezTo>
                <a:cubicBezTo>
                  <a:pt x="9128" y="5772"/>
                  <a:pt x="9504" y="5568"/>
                  <a:pt x="9763" y="5325"/>
                </a:cubicBezTo>
                <a:cubicBezTo>
                  <a:pt x="9883" y="5662"/>
                  <a:pt x="10233" y="5905"/>
                  <a:pt x="10599" y="5905"/>
                </a:cubicBezTo>
                <a:cubicBezTo>
                  <a:pt x="10608" y="5905"/>
                  <a:pt x="10617" y="5905"/>
                  <a:pt x="10627" y="5905"/>
                </a:cubicBezTo>
                <a:cubicBezTo>
                  <a:pt x="10980" y="5905"/>
                  <a:pt x="11331" y="5666"/>
                  <a:pt x="11464" y="5338"/>
                </a:cubicBezTo>
                <a:cubicBezTo>
                  <a:pt x="11477" y="5649"/>
                  <a:pt x="11720" y="5934"/>
                  <a:pt x="12015" y="5999"/>
                </a:cubicBezTo>
                <a:cubicBezTo>
                  <a:pt x="12055" y="6006"/>
                  <a:pt x="12097" y="6009"/>
                  <a:pt x="12138" y="6009"/>
                </a:cubicBezTo>
                <a:cubicBezTo>
                  <a:pt x="12411" y="6009"/>
                  <a:pt x="12681" y="5855"/>
                  <a:pt x="12799" y="5610"/>
                </a:cubicBezTo>
                <a:cubicBezTo>
                  <a:pt x="12922" y="5811"/>
                  <a:pt x="13123" y="5960"/>
                  <a:pt x="13353" y="6054"/>
                </a:cubicBezTo>
                <a:lnTo>
                  <a:pt x="13353" y="34"/>
                </a:lnTo>
                <a:cubicBezTo>
                  <a:pt x="13265" y="11"/>
                  <a:pt x="13180" y="1"/>
                  <a:pt x="13095" y="1"/>
                </a:cubicBez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0" name="Google Shape;320;p9"/>
          <p:cNvSpPr txBox="1">
            <a:spLocks noGrp="1"/>
          </p:cNvSpPr>
          <p:nvPr>
            <p:ph type="title"/>
          </p:nvPr>
        </p:nvSpPr>
        <p:spPr>
          <a:xfrm>
            <a:off x="2336600" y="548895"/>
            <a:ext cx="7518800" cy="850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4800"/>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321" name="Google Shape;321;p9"/>
          <p:cNvSpPr txBox="1">
            <a:spLocks noGrp="1"/>
          </p:cNvSpPr>
          <p:nvPr>
            <p:ph type="subTitle" idx="1"/>
          </p:nvPr>
        </p:nvSpPr>
        <p:spPr>
          <a:xfrm>
            <a:off x="2182267" y="2901833"/>
            <a:ext cx="4435200" cy="236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5B595B"/>
              </a:buClr>
              <a:buSzPts val="1600"/>
              <a:buFont typeface="Lato"/>
              <a:buChar char="●"/>
              <a:defRPr sz="2400"/>
            </a:lvl1pPr>
            <a:lvl2pPr lvl="1" algn="ctr" rtl="0">
              <a:lnSpc>
                <a:spcPct val="100000"/>
              </a:lnSpc>
              <a:spcBef>
                <a:spcPts val="0"/>
              </a:spcBef>
              <a:spcAft>
                <a:spcPts val="0"/>
              </a:spcAft>
              <a:buClr>
                <a:srgbClr val="5B595B"/>
              </a:buClr>
              <a:buSzPts val="1600"/>
              <a:buFont typeface="Lato"/>
              <a:buChar char="○"/>
              <a:defRPr sz="2800"/>
            </a:lvl2pPr>
            <a:lvl3pPr lvl="2" algn="ctr" rtl="0">
              <a:lnSpc>
                <a:spcPct val="100000"/>
              </a:lnSpc>
              <a:spcBef>
                <a:spcPts val="0"/>
              </a:spcBef>
              <a:spcAft>
                <a:spcPts val="0"/>
              </a:spcAft>
              <a:buClr>
                <a:srgbClr val="5B595B"/>
              </a:buClr>
              <a:buSzPts val="1600"/>
              <a:buFont typeface="Lato"/>
              <a:buChar char="■"/>
              <a:defRPr sz="2800"/>
            </a:lvl3pPr>
            <a:lvl4pPr lvl="3" algn="ctr" rtl="0">
              <a:lnSpc>
                <a:spcPct val="100000"/>
              </a:lnSpc>
              <a:spcBef>
                <a:spcPts val="0"/>
              </a:spcBef>
              <a:spcAft>
                <a:spcPts val="0"/>
              </a:spcAft>
              <a:buClr>
                <a:srgbClr val="5B595B"/>
              </a:buClr>
              <a:buSzPts val="1600"/>
              <a:buFont typeface="Lato"/>
              <a:buChar char="●"/>
              <a:defRPr sz="2800"/>
            </a:lvl4pPr>
            <a:lvl5pPr lvl="4" algn="ctr" rtl="0">
              <a:lnSpc>
                <a:spcPct val="100000"/>
              </a:lnSpc>
              <a:spcBef>
                <a:spcPts val="0"/>
              </a:spcBef>
              <a:spcAft>
                <a:spcPts val="0"/>
              </a:spcAft>
              <a:buClr>
                <a:srgbClr val="5B595B"/>
              </a:buClr>
              <a:buSzPts val="1600"/>
              <a:buFont typeface="Lato"/>
              <a:buChar char="○"/>
              <a:defRPr sz="2800"/>
            </a:lvl5pPr>
            <a:lvl6pPr lvl="5" algn="ctr" rtl="0">
              <a:lnSpc>
                <a:spcPct val="100000"/>
              </a:lnSpc>
              <a:spcBef>
                <a:spcPts val="0"/>
              </a:spcBef>
              <a:spcAft>
                <a:spcPts val="0"/>
              </a:spcAft>
              <a:buClr>
                <a:srgbClr val="5B595B"/>
              </a:buClr>
              <a:buSzPts val="1600"/>
              <a:buFont typeface="Lato"/>
              <a:buChar char="■"/>
              <a:defRPr sz="2800"/>
            </a:lvl6pPr>
            <a:lvl7pPr lvl="6" algn="ctr" rtl="0">
              <a:lnSpc>
                <a:spcPct val="100000"/>
              </a:lnSpc>
              <a:spcBef>
                <a:spcPts val="0"/>
              </a:spcBef>
              <a:spcAft>
                <a:spcPts val="0"/>
              </a:spcAft>
              <a:buClr>
                <a:srgbClr val="5B595B"/>
              </a:buClr>
              <a:buSzPts val="1600"/>
              <a:buFont typeface="Lato"/>
              <a:buChar char="●"/>
              <a:defRPr sz="2800"/>
            </a:lvl7pPr>
            <a:lvl8pPr lvl="7" algn="ctr" rtl="0">
              <a:lnSpc>
                <a:spcPct val="100000"/>
              </a:lnSpc>
              <a:spcBef>
                <a:spcPts val="0"/>
              </a:spcBef>
              <a:spcAft>
                <a:spcPts val="0"/>
              </a:spcAft>
              <a:buClr>
                <a:srgbClr val="5B595B"/>
              </a:buClr>
              <a:buSzPts val="1600"/>
              <a:buFont typeface="Lato"/>
              <a:buChar char="○"/>
              <a:defRPr sz="2800"/>
            </a:lvl8pPr>
            <a:lvl9pPr lvl="8" algn="ctr" rtl="0">
              <a:lnSpc>
                <a:spcPct val="100000"/>
              </a:lnSpc>
              <a:spcBef>
                <a:spcPts val="0"/>
              </a:spcBef>
              <a:spcAft>
                <a:spcPts val="0"/>
              </a:spcAft>
              <a:buClr>
                <a:srgbClr val="5B595B"/>
              </a:buClr>
              <a:buSzPts val="1600"/>
              <a:buFont typeface="Lato"/>
              <a:buChar char="■"/>
              <a:defRPr sz="2800"/>
            </a:lvl9pPr>
          </a:lstStyle>
          <a:p>
            <a:endParaRPr/>
          </a:p>
        </p:txBody>
      </p:sp>
    </p:spTree>
    <p:extLst>
      <p:ext uri="{BB962C8B-B14F-4D97-AF65-F5344CB8AC3E}">
        <p14:creationId xmlns:p14="http://schemas.microsoft.com/office/powerpoint/2010/main" val="793961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25"/>
        <p:cNvGrpSpPr/>
        <p:nvPr/>
      </p:nvGrpSpPr>
      <p:grpSpPr>
        <a:xfrm>
          <a:off x="0" y="0"/>
          <a:ext cx="0" cy="0"/>
          <a:chOff x="0" y="0"/>
          <a:chExt cx="0" cy="0"/>
        </a:xfrm>
      </p:grpSpPr>
      <p:sp>
        <p:nvSpPr>
          <p:cNvPr id="326" name="Google Shape;326;p11"/>
          <p:cNvSpPr/>
          <p:nvPr/>
        </p:nvSpPr>
        <p:spPr>
          <a:xfrm>
            <a:off x="-47167" y="2748407"/>
            <a:ext cx="2945241" cy="1889959"/>
          </a:xfrm>
          <a:custGeom>
            <a:avLst/>
            <a:gdLst/>
            <a:ahLst/>
            <a:cxnLst/>
            <a:rect l="l" t="t" r="r" b="b"/>
            <a:pathLst>
              <a:path w="9746" h="6254" extrusionOk="0">
                <a:moveTo>
                  <a:pt x="0" y="1"/>
                </a:moveTo>
                <a:lnTo>
                  <a:pt x="0" y="6092"/>
                </a:lnTo>
                <a:cubicBezTo>
                  <a:pt x="39" y="6131"/>
                  <a:pt x="94" y="6157"/>
                  <a:pt x="162" y="6186"/>
                </a:cubicBezTo>
                <a:cubicBezTo>
                  <a:pt x="282" y="6238"/>
                  <a:pt x="405" y="6254"/>
                  <a:pt x="541" y="6254"/>
                </a:cubicBezTo>
                <a:cubicBezTo>
                  <a:pt x="849" y="6254"/>
                  <a:pt x="1160" y="6092"/>
                  <a:pt x="1335" y="5833"/>
                </a:cubicBezTo>
                <a:cubicBezTo>
                  <a:pt x="1371" y="6021"/>
                  <a:pt x="1570" y="6139"/>
                  <a:pt x="1763" y="6139"/>
                </a:cubicBezTo>
                <a:cubicBezTo>
                  <a:pt x="1792" y="6139"/>
                  <a:pt x="1822" y="6136"/>
                  <a:pt x="1850" y="6131"/>
                </a:cubicBezTo>
                <a:cubicBezTo>
                  <a:pt x="2064" y="6076"/>
                  <a:pt x="2242" y="5930"/>
                  <a:pt x="2388" y="5781"/>
                </a:cubicBezTo>
                <a:cubicBezTo>
                  <a:pt x="2709" y="6054"/>
                  <a:pt x="3132" y="6222"/>
                  <a:pt x="3560" y="6222"/>
                </a:cubicBezTo>
                <a:cubicBezTo>
                  <a:pt x="3619" y="6222"/>
                  <a:pt x="3679" y="6219"/>
                  <a:pt x="3739" y="6212"/>
                </a:cubicBezTo>
                <a:cubicBezTo>
                  <a:pt x="4225" y="6173"/>
                  <a:pt x="4685" y="5930"/>
                  <a:pt x="4980" y="5551"/>
                </a:cubicBezTo>
                <a:cubicBezTo>
                  <a:pt x="5085" y="5759"/>
                  <a:pt x="5328" y="5857"/>
                  <a:pt x="5556" y="5857"/>
                </a:cubicBezTo>
                <a:cubicBezTo>
                  <a:pt x="5595" y="5857"/>
                  <a:pt x="5633" y="5855"/>
                  <a:pt x="5670" y="5849"/>
                </a:cubicBezTo>
                <a:cubicBezTo>
                  <a:pt x="5939" y="5807"/>
                  <a:pt x="6169" y="5658"/>
                  <a:pt x="6399" y="5509"/>
                </a:cubicBezTo>
                <a:cubicBezTo>
                  <a:pt x="6464" y="5683"/>
                  <a:pt x="6653" y="5781"/>
                  <a:pt x="6838" y="5781"/>
                </a:cubicBezTo>
                <a:cubicBezTo>
                  <a:pt x="6955" y="5781"/>
                  <a:pt x="7071" y="5742"/>
                  <a:pt x="7154" y="5658"/>
                </a:cubicBezTo>
                <a:cubicBezTo>
                  <a:pt x="7291" y="5764"/>
                  <a:pt x="7465" y="5815"/>
                  <a:pt x="7640" y="5815"/>
                </a:cubicBezTo>
                <a:cubicBezTo>
                  <a:pt x="7844" y="5815"/>
                  <a:pt x="8049" y="5744"/>
                  <a:pt x="8194" y="5606"/>
                </a:cubicBezTo>
                <a:cubicBezTo>
                  <a:pt x="8274" y="5684"/>
                  <a:pt x="8385" y="5725"/>
                  <a:pt x="8496" y="5725"/>
                </a:cubicBezTo>
                <a:cubicBezTo>
                  <a:pt x="8591" y="5725"/>
                  <a:pt x="8686" y="5695"/>
                  <a:pt x="8761" y="5632"/>
                </a:cubicBezTo>
                <a:cubicBezTo>
                  <a:pt x="8798" y="5704"/>
                  <a:pt x="8883" y="5727"/>
                  <a:pt x="8971" y="5727"/>
                </a:cubicBezTo>
                <a:cubicBezTo>
                  <a:pt x="9014" y="5727"/>
                  <a:pt x="9058" y="5721"/>
                  <a:pt x="9098" y="5713"/>
                </a:cubicBezTo>
                <a:cubicBezTo>
                  <a:pt x="9260" y="5700"/>
                  <a:pt x="9435" y="5671"/>
                  <a:pt x="9597" y="5645"/>
                </a:cubicBezTo>
                <a:cubicBezTo>
                  <a:pt x="9626" y="5645"/>
                  <a:pt x="9652" y="5632"/>
                  <a:pt x="9678" y="5619"/>
                </a:cubicBezTo>
                <a:cubicBezTo>
                  <a:pt x="9746" y="5551"/>
                  <a:pt x="9626" y="5457"/>
                  <a:pt x="9532" y="5457"/>
                </a:cubicBezTo>
                <a:cubicBezTo>
                  <a:pt x="9435" y="5457"/>
                  <a:pt x="9328" y="5483"/>
                  <a:pt x="9247" y="5538"/>
                </a:cubicBezTo>
                <a:cubicBezTo>
                  <a:pt x="9227" y="5452"/>
                  <a:pt x="9148" y="5402"/>
                  <a:pt x="9070" y="5402"/>
                </a:cubicBezTo>
                <a:cubicBezTo>
                  <a:pt x="9047" y="5402"/>
                  <a:pt x="9025" y="5406"/>
                  <a:pt x="9004" y="5415"/>
                </a:cubicBezTo>
                <a:cubicBezTo>
                  <a:pt x="8978" y="5444"/>
                  <a:pt x="8949" y="5457"/>
                  <a:pt x="8923" y="5470"/>
                </a:cubicBezTo>
                <a:cubicBezTo>
                  <a:pt x="8916" y="5471"/>
                  <a:pt x="8910" y="5472"/>
                  <a:pt x="8903" y="5472"/>
                </a:cubicBezTo>
                <a:cubicBezTo>
                  <a:pt x="8833" y="5472"/>
                  <a:pt x="8783" y="5410"/>
                  <a:pt x="8735" y="5363"/>
                </a:cubicBezTo>
                <a:cubicBezTo>
                  <a:pt x="8599" y="5201"/>
                  <a:pt x="8437" y="5065"/>
                  <a:pt x="8236" y="5010"/>
                </a:cubicBezTo>
                <a:cubicBezTo>
                  <a:pt x="8180" y="4996"/>
                  <a:pt x="8123" y="4988"/>
                  <a:pt x="8066" y="4988"/>
                </a:cubicBezTo>
                <a:cubicBezTo>
                  <a:pt x="7913" y="4988"/>
                  <a:pt x="7761" y="5041"/>
                  <a:pt x="7653" y="5159"/>
                </a:cubicBezTo>
                <a:cubicBezTo>
                  <a:pt x="7721" y="5078"/>
                  <a:pt x="7303" y="4848"/>
                  <a:pt x="7248" y="4835"/>
                </a:cubicBezTo>
                <a:cubicBezTo>
                  <a:pt x="7178" y="4810"/>
                  <a:pt x="7108" y="4795"/>
                  <a:pt x="7040" y="4795"/>
                </a:cubicBezTo>
                <a:cubicBezTo>
                  <a:pt x="6927" y="4795"/>
                  <a:pt x="6821" y="4835"/>
                  <a:pt x="6736" y="4929"/>
                </a:cubicBezTo>
                <a:cubicBezTo>
                  <a:pt x="6655" y="4537"/>
                  <a:pt x="6344" y="4200"/>
                  <a:pt x="5952" y="4106"/>
                </a:cubicBezTo>
                <a:cubicBezTo>
                  <a:pt x="5874" y="4087"/>
                  <a:pt x="5794" y="4078"/>
                  <a:pt x="5714" y="4078"/>
                </a:cubicBezTo>
                <a:cubicBezTo>
                  <a:pt x="5392" y="4078"/>
                  <a:pt x="5067" y="4223"/>
                  <a:pt x="4873" y="4472"/>
                </a:cubicBezTo>
                <a:cubicBezTo>
                  <a:pt x="4873" y="4275"/>
                  <a:pt x="4674" y="4135"/>
                  <a:pt x="4483" y="4135"/>
                </a:cubicBezTo>
                <a:cubicBezTo>
                  <a:pt x="4410" y="4135"/>
                  <a:pt x="4339" y="4155"/>
                  <a:pt x="4280" y="4200"/>
                </a:cubicBezTo>
                <a:cubicBezTo>
                  <a:pt x="4307" y="3976"/>
                  <a:pt x="4076" y="3810"/>
                  <a:pt x="3865" y="3810"/>
                </a:cubicBezTo>
                <a:cubicBezTo>
                  <a:pt x="3771" y="3810"/>
                  <a:pt x="3681" y="3843"/>
                  <a:pt x="3619" y="3918"/>
                </a:cubicBezTo>
                <a:cubicBezTo>
                  <a:pt x="3765" y="3458"/>
                  <a:pt x="3551" y="2904"/>
                  <a:pt x="3133" y="2690"/>
                </a:cubicBezTo>
                <a:cubicBezTo>
                  <a:pt x="2993" y="2620"/>
                  <a:pt x="2838" y="2587"/>
                  <a:pt x="2683" y="2587"/>
                </a:cubicBezTo>
                <a:cubicBezTo>
                  <a:pt x="2358" y="2587"/>
                  <a:pt x="2032" y="2734"/>
                  <a:pt x="1850" y="2998"/>
                </a:cubicBezTo>
                <a:cubicBezTo>
                  <a:pt x="1837" y="2674"/>
                  <a:pt x="1837" y="2337"/>
                  <a:pt x="1675" y="2055"/>
                </a:cubicBezTo>
                <a:cubicBezTo>
                  <a:pt x="1540" y="1839"/>
                  <a:pt x="1299" y="1679"/>
                  <a:pt x="1060" y="1679"/>
                </a:cubicBezTo>
                <a:cubicBezTo>
                  <a:pt x="984" y="1679"/>
                  <a:pt x="908" y="1695"/>
                  <a:pt x="836" y="1731"/>
                </a:cubicBezTo>
                <a:cubicBezTo>
                  <a:pt x="983" y="1498"/>
                  <a:pt x="753" y="1153"/>
                  <a:pt x="486" y="1153"/>
                </a:cubicBezTo>
                <a:cubicBezTo>
                  <a:pt x="459" y="1153"/>
                  <a:pt x="432" y="1157"/>
                  <a:pt x="405" y="1164"/>
                </a:cubicBezTo>
                <a:cubicBezTo>
                  <a:pt x="593" y="1109"/>
                  <a:pt x="486" y="584"/>
                  <a:pt x="431" y="474"/>
                </a:cubicBezTo>
                <a:cubicBezTo>
                  <a:pt x="350" y="260"/>
                  <a:pt x="188" y="98"/>
                  <a:pt x="0"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 name="Google Shape;327;p11"/>
          <p:cNvSpPr/>
          <p:nvPr/>
        </p:nvSpPr>
        <p:spPr>
          <a:xfrm>
            <a:off x="-165295" y="3841842"/>
            <a:ext cx="12499755" cy="945404"/>
          </a:xfrm>
          <a:custGeom>
            <a:avLst/>
            <a:gdLst/>
            <a:ahLst/>
            <a:cxnLst/>
            <a:rect l="l" t="t" r="r" b="b"/>
            <a:pathLst>
              <a:path w="47603" h="5412" extrusionOk="0">
                <a:moveTo>
                  <a:pt x="36217" y="1"/>
                </a:moveTo>
                <a:cubicBezTo>
                  <a:pt x="34122" y="1"/>
                  <a:pt x="32206" y="1117"/>
                  <a:pt x="30593" y="1848"/>
                </a:cubicBezTo>
                <a:cubicBezTo>
                  <a:pt x="28988" y="2571"/>
                  <a:pt x="26764" y="3064"/>
                  <a:pt x="24764" y="3064"/>
                </a:cubicBezTo>
                <a:cubicBezTo>
                  <a:pt x="24713" y="3064"/>
                  <a:pt x="24662" y="3064"/>
                  <a:pt x="24612" y="3063"/>
                </a:cubicBezTo>
                <a:cubicBezTo>
                  <a:pt x="22331" y="3021"/>
                  <a:pt x="20361" y="2428"/>
                  <a:pt x="18579" y="1537"/>
                </a:cubicBezTo>
                <a:cubicBezTo>
                  <a:pt x="17746" y="1121"/>
                  <a:pt x="16926" y="962"/>
                  <a:pt x="16098" y="962"/>
                </a:cubicBezTo>
                <a:cubicBezTo>
                  <a:pt x="14857" y="962"/>
                  <a:pt x="13597" y="1318"/>
                  <a:pt x="12245" y="1699"/>
                </a:cubicBezTo>
                <a:cubicBezTo>
                  <a:pt x="10518" y="2185"/>
                  <a:pt x="10398" y="2820"/>
                  <a:pt x="474" y="4009"/>
                </a:cubicBezTo>
                <a:cubicBezTo>
                  <a:pt x="474" y="4521"/>
                  <a:pt x="1" y="5412"/>
                  <a:pt x="811" y="5412"/>
                </a:cubicBezTo>
                <a:lnTo>
                  <a:pt x="46563" y="5412"/>
                </a:lnTo>
                <a:cubicBezTo>
                  <a:pt x="47062" y="5412"/>
                  <a:pt x="47480" y="2522"/>
                  <a:pt x="47603" y="2065"/>
                </a:cubicBezTo>
                <a:cubicBezTo>
                  <a:pt x="45970" y="1955"/>
                  <a:pt x="44256" y="1874"/>
                  <a:pt x="42743" y="1443"/>
                </a:cubicBezTo>
                <a:cubicBezTo>
                  <a:pt x="40676" y="850"/>
                  <a:pt x="38868" y="160"/>
                  <a:pt x="36561" y="11"/>
                </a:cubicBezTo>
                <a:cubicBezTo>
                  <a:pt x="36446" y="4"/>
                  <a:pt x="36331" y="1"/>
                  <a:pt x="36217"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8" name="Google Shape;328;p11"/>
          <p:cNvSpPr/>
          <p:nvPr/>
        </p:nvSpPr>
        <p:spPr>
          <a:xfrm>
            <a:off x="2186075" y="4192761"/>
            <a:ext cx="10111199" cy="1351865"/>
          </a:xfrm>
          <a:custGeom>
            <a:avLst/>
            <a:gdLst/>
            <a:ahLst/>
            <a:cxnLst/>
            <a:rect l="l" t="t" r="r" b="b"/>
            <a:pathLst>
              <a:path w="40877" h="7230" extrusionOk="0">
                <a:moveTo>
                  <a:pt x="40877" y="0"/>
                </a:moveTo>
                <a:cubicBezTo>
                  <a:pt x="38042" y="81"/>
                  <a:pt x="35058" y="201"/>
                  <a:pt x="31980" y="376"/>
                </a:cubicBezTo>
                <a:cubicBezTo>
                  <a:pt x="14189" y="1364"/>
                  <a:pt x="1" y="3603"/>
                  <a:pt x="296" y="5359"/>
                </a:cubicBezTo>
                <a:cubicBezTo>
                  <a:pt x="498" y="6559"/>
                  <a:pt x="7302" y="7230"/>
                  <a:pt x="17211" y="7230"/>
                </a:cubicBezTo>
                <a:cubicBezTo>
                  <a:pt x="21911" y="7230"/>
                  <a:pt x="27309" y="7079"/>
                  <a:pt x="33033" y="6762"/>
                </a:cubicBezTo>
                <a:cubicBezTo>
                  <a:pt x="35748" y="6600"/>
                  <a:pt x="38379" y="6425"/>
                  <a:pt x="40877" y="6224"/>
                </a:cubicBezTo>
                <a:lnTo>
                  <a:pt x="40877" y="0"/>
                </a:ln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9" name="Google Shape;329;p11"/>
          <p:cNvSpPr/>
          <p:nvPr/>
        </p:nvSpPr>
        <p:spPr>
          <a:xfrm>
            <a:off x="-77719" y="4521842"/>
            <a:ext cx="12412149" cy="1873913"/>
          </a:xfrm>
          <a:custGeom>
            <a:avLst/>
            <a:gdLst/>
            <a:ahLst/>
            <a:cxnLst/>
            <a:rect l="l" t="t" r="r" b="b"/>
            <a:pathLst>
              <a:path w="49599" h="10022" extrusionOk="0">
                <a:moveTo>
                  <a:pt x="3334" y="1"/>
                </a:moveTo>
                <a:cubicBezTo>
                  <a:pt x="2192" y="1"/>
                  <a:pt x="1080" y="8"/>
                  <a:pt x="1" y="22"/>
                </a:cubicBezTo>
                <a:lnTo>
                  <a:pt x="1" y="7811"/>
                </a:lnTo>
                <a:cubicBezTo>
                  <a:pt x="5833" y="8514"/>
                  <a:pt x="12624" y="9107"/>
                  <a:pt x="19914" y="9499"/>
                </a:cubicBezTo>
                <a:cubicBezTo>
                  <a:pt x="26275" y="9854"/>
                  <a:pt x="32318" y="10022"/>
                  <a:pt x="37716" y="10022"/>
                </a:cubicBezTo>
                <a:cubicBezTo>
                  <a:pt x="42180" y="10022"/>
                  <a:pt x="46202" y="9907"/>
                  <a:pt x="49599" y="9687"/>
                </a:cubicBezTo>
                <a:lnTo>
                  <a:pt x="49599" y="3382"/>
                </a:lnTo>
                <a:cubicBezTo>
                  <a:pt x="42445" y="2180"/>
                  <a:pt x="32495" y="1127"/>
                  <a:pt x="21411" y="521"/>
                </a:cubicBezTo>
                <a:cubicBezTo>
                  <a:pt x="14945" y="164"/>
                  <a:pt x="8802" y="1"/>
                  <a:pt x="3334"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0" name="Google Shape;330;p11"/>
          <p:cNvSpPr/>
          <p:nvPr/>
        </p:nvSpPr>
        <p:spPr>
          <a:xfrm>
            <a:off x="4361557" y="4958520"/>
            <a:ext cx="1435659" cy="298233"/>
          </a:xfrm>
          <a:custGeom>
            <a:avLst/>
            <a:gdLst/>
            <a:ahLst/>
            <a:cxnLst/>
            <a:rect l="l" t="t" r="r" b="b"/>
            <a:pathLst>
              <a:path w="5804" h="1595" extrusionOk="0">
                <a:moveTo>
                  <a:pt x="3212" y="1135"/>
                </a:moveTo>
                <a:cubicBezTo>
                  <a:pt x="3215" y="1138"/>
                  <a:pt x="3217" y="1139"/>
                  <a:pt x="3218" y="1139"/>
                </a:cubicBezTo>
                <a:cubicBezTo>
                  <a:pt x="3219" y="1139"/>
                  <a:pt x="3219" y="1137"/>
                  <a:pt x="3218" y="1135"/>
                </a:cubicBezTo>
                <a:close/>
                <a:moveTo>
                  <a:pt x="2094" y="1"/>
                </a:moveTo>
                <a:cubicBezTo>
                  <a:pt x="2052" y="1"/>
                  <a:pt x="2026" y="43"/>
                  <a:pt x="1997" y="43"/>
                </a:cubicBezTo>
                <a:cubicBezTo>
                  <a:pt x="1971" y="43"/>
                  <a:pt x="1932" y="56"/>
                  <a:pt x="1903" y="56"/>
                </a:cubicBezTo>
                <a:cubicBezTo>
                  <a:pt x="1877" y="56"/>
                  <a:pt x="1851" y="43"/>
                  <a:pt x="1809" y="43"/>
                </a:cubicBezTo>
                <a:lnTo>
                  <a:pt x="1715" y="43"/>
                </a:lnTo>
                <a:cubicBezTo>
                  <a:pt x="1710" y="45"/>
                  <a:pt x="1705" y="46"/>
                  <a:pt x="1700" y="46"/>
                </a:cubicBezTo>
                <a:cubicBezTo>
                  <a:pt x="1678" y="46"/>
                  <a:pt x="1653" y="27"/>
                  <a:pt x="1621" y="27"/>
                </a:cubicBezTo>
                <a:cubicBezTo>
                  <a:pt x="1592" y="27"/>
                  <a:pt x="1566" y="95"/>
                  <a:pt x="1540" y="95"/>
                </a:cubicBezTo>
                <a:cubicBezTo>
                  <a:pt x="1511" y="108"/>
                  <a:pt x="1485" y="108"/>
                  <a:pt x="1459" y="124"/>
                </a:cubicBezTo>
                <a:cubicBezTo>
                  <a:pt x="1422" y="124"/>
                  <a:pt x="1388" y="92"/>
                  <a:pt x="1361" y="92"/>
                </a:cubicBezTo>
                <a:cubicBezTo>
                  <a:pt x="1357" y="92"/>
                  <a:pt x="1353" y="93"/>
                  <a:pt x="1349" y="95"/>
                </a:cubicBezTo>
                <a:cubicBezTo>
                  <a:pt x="1323" y="95"/>
                  <a:pt x="1297" y="108"/>
                  <a:pt x="1268" y="108"/>
                </a:cubicBezTo>
                <a:cubicBezTo>
                  <a:pt x="1229" y="124"/>
                  <a:pt x="1229" y="189"/>
                  <a:pt x="1203" y="189"/>
                </a:cubicBezTo>
                <a:cubicBezTo>
                  <a:pt x="1196" y="192"/>
                  <a:pt x="1189" y="193"/>
                  <a:pt x="1181" y="193"/>
                </a:cubicBezTo>
                <a:cubicBezTo>
                  <a:pt x="1150" y="193"/>
                  <a:pt x="1115" y="173"/>
                  <a:pt x="1092" y="173"/>
                </a:cubicBezTo>
                <a:cubicBezTo>
                  <a:pt x="1087" y="173"/>
                  <a:pt x="1083" y="174"/>
                  <a:pt x="1080" y="176"/>
                </a:cubicBezTo>
                <a:cubicBezTo>
                  <a:pt x="1054" y="205"/>
                  <a:pt x="1041" y="257"/>
                  <a:pt x="1041" y="270"/>
                </a:cubicBezTo>
                <a:cubicBezTo>
                  <a:pt x="1041" y="299"/>
                  <a:pt x="1067" y="325"/>
                  <a:pt x="1080" y="351"/>
                </a:cubicBezTo>
                <a:cubicBezTo>
                  <a:pt x="1093" y="367"/>
                  <a:pt x="1135" y="380"/>
                  <a:pt x="1161" y="393"/>
                </a:cubicBezTo>
                <a:cubicBezTo>
                  <a:pt x="1135" y="393"/>
                  <a:pt x="1080" y="406"/>
                  <a:pt x="1054" y="406"/>
                </a:cubicBezTo>
                <a:cubicBezTo>
                  <a:pt x="1025" y="406"/>
                  <a:pt x="999" y="380"/>
                  <a:pt x="960" y="380"/>
                </a:cubicBezTo>
                <a:cubicBezTo>
                  <a:pt x="931" y="380"/>
                  <a:pt x="905" y="432"/>
                  <a:pt x="879" y="432"/>
                </a:cubicBezTo>
                <a:cubicBezTo>
                  <a:pt x="853" y="432"/>
                  <a:pt x="819" y="391"/>
                  <a:pt x="792" y="391"/>
                </a:cubicBezTo>
                <a:cubicBezTo>
                  <a:pt x="788" y="391"/>
                  <a:pt x="785" y="392"/>
                  <a:pt x="782" y="393"/>
                </a:cubicBezTo>
                <a:lnTo>
                  <a:pt x="688" y="393"/>
                </a:lnTo>
                <a:cubicBezTo>
                  <a:pt x="662" y="393"/>
                  <a:pt x="636" y="419"/>
                  <a:pt x="607" y="432"/>
                </a:cubicBezTo>
                <a:cubicBezTo>
                  <a:pt x="576" y="432"/>
                  <a:pt x="551" y="415"/>
                  <a:pt x="529" y="415"/>
                </a:cubicBezTo>
                <a:cubicBezTo>
                  <a:pt x="523" y="415"/>
                  <a:pt x="518" y="416"/>
                  <a:pt x="513" y="419"/>
                </a:cubicBezTo>
                <a:cubicBezTo>
                  <a:pt x="474" y="419"/>
                  <a:pt x="445" y="448"/>
                  <a:pt x="419" y="448"/>
                </a:cubicBezTo>
                <a:cubicBezTo>
                  <a:pt x="410" y="452"/>
                  <a:pt x="400" y="454"/>
                  <a:pt x="389" y="454"/>
                </a:cubicBezTo>
                <a:cubicBezTo>
                  <a:pt x="367" y="454"/>
                  <a:pt x="342" y="448"/>
                  <a:pt x="325" y="448"/>
                </a:cubicBezTo>
                <a:cubicBezTo>
                  <a:pt x="296" y="461"/>
                  <a:pt x="283" y="500"/>
                  <a:pt x="257" y="513"/>
                </a:cubicBezTo>
                <a:cubicBezTo>
                  <a:pt x="215" y="513"/>
                  <a:pt x="189" y="542"/>
                  <a:pt x="176" y="542"/>
                </a:cubicBezTo>
                <a:cubicBezTo>
                  <a:pt x="155" y="548"/>
                  <a:pt x="135" y="548"/>
                  <a:pt x="116" y="548"/>
                </a:cubicBezTo>
                <a:cubicBezTo>
                  <a:pt x="98" y="548"/>
                  <a:pt x="82" y="548"/>
                  <a:pt x="69" y="555"/>
                </a:cubicBezTo>
                <a:cubicBezTo>
                  <a:pt x="40" y="581"/>
                  <a:pt x="1" y="610"/>
                  <a:pt x="1" y="636"/>
                </a:cubicBezTo>
                <a:cubicBezTo>
                  <a:pt x="1" y="662"/>
                  <a:pt x="27" y="717"/>
                  <a:pt x="53" y="743"/>
                </a:cubicBezTo>
                <a:cubicBezTo>
                  <a:pt x="82" y="756"/>
                  <a:pt x="121" y="756"/>
                  <a:pt x="150" y="772"/>
                </a:cubicBezTo>
                <a:cubicBezTo>
                  <a:pt x="163" y="779"/>
                  <a:pt x="179" y="779"/>
                  <a:pt x="196" y="779"/>
                </a:cubicBezTo>
                <a:cubicBezTo>
                  <a:pt x="212" y="779"/>
                  <a:pt x="229" y="779"/>
                  <a:pt x="244" y="785"/>
                </a:cubicBezTo>
                <a:cubicBezTo>
                  <a:pt x="270" y="798"/>
                  <a:pt x="296" y="811"/>
                  <a:pt x="338" y="824"/>
                </a:cubicBezTo>
                <a:cubicBezTo>
                  <a:pt x="364" y="824"/>
                  <a:pt x="377" y="879"/>
                  <a:pt x="406" y="892"/>
                </a:cubicBezTo>
                <a:cubicBezTo>
                  <a:pt x="437" y="892"/>
                  <a:pt x="470" y="875"/>
                  <a:pt x="495" y="875"/>
                </a:cubicBezTo>
                <a:cubicBezTo>
                  <a:pt x="502" y="875"/>
                  <a:pt x="508" y="876"/>
                  <a:pt x="513" y="879"/>
                </a:cubicBezTo>
                <a:cubicBezTo>
                  <a:pt x="539" y="879"/>
                  <a:pt x="568" y="905"/>
                  <a:pt x="594" y="918"/>
                </a:cubicBezTo>
                <a:cubicBezTo>
                  <a:pt x="620" y="918"/>
                  <a:pt x="662" y="905"/>
                  <a:pt x="688" y="905"/>
                </a:cubicBezTo>
                <a:cubicBezTo>
                  <a:pt x="730" y="918"/>
                  <a:pt x="756" y="960"/>
                  <a:pt x="782" y="960"/>
                </a:cubicBezTo>
                <a:cubicBezTo>
                  <a:pt x="811" y="973"/>
                  <a:pt x="837" y="986"/>
                  <a:pt x="879" y="986"/>
                </a:cubicBezTo>
                <a:cubicBezTo>
                  <a:pt x="905" y="986"/>
                  <a:pt x="944" y="960"/>
                  <a:pt x="973" y="960"/>
                </a:cubicBezTo>
                <a:cubicBezTo>
                  <a:pt x="999" y="973"/>
                  <a:pt x="1054" y="973"/>
                  <a:pt x="1080" y="973"/>
                </a:cubicBezTo>
                <a:cubicBezTo>
                  <a:pt x="1054" y="986"/>
                  <a:pt x="999" y="1015"/>
                  <a:pt x="999" y="1041"/>
                </a:cubicBezTo>
                <a:cubicBezTo>
                  <a:pt x="999" y="1054"/>
                  <a:pt x="999" y="1067"/>
                  <a:pt x="1025" y="1096"/>
                </a:cubicBezTo>
                <a:cubicBezTo>
                  <a:pt x="986" y="1096"/>
                  <a:pt x="999" y="1122"/>
                  <a:pt x="960" y="1122"/>
                </a:cubicBezTo>
                <a:cubicBezTo>
                  <a:pt x="931" y="1122"/>
                  <a:pt x="905" y="1080"/>
                  <a:pt x="863" y="1080"/>
                </a:cubicBezTo>
                <a:cubicBezTo>
                  <a:pt x="837" y="1080"/>
                  <a:pt x="811" y="1135"/>
                  <a:pt x="782" y="1135"/>
                </a:cubicBezTo>
                <a:cubicBezTo>
                  <a:pt x="743" y="1135"/>
                  <a:pt x="717" y="1109"/>
                  <a:pt x="688" y="1109"/>
                </a:cubicBezTo>
                <a:cubicBezTo>
                  <a:pt x="649" y="1109"/>
                  <a:pt x="620" y="1096"/>
                  <a:pt x="594" y="1096"/>
                </a:cubicBezTo>
                <a:cubicBezTo>
                  <a:pt x="555" y="1109"/>
                  <a:pt x="526" y="1122"/>
                  <a:pt x="500" y="1122"/>
                </a:cubicBezTo>
                <a:cubicBezTo>
                  <a:pt x="494" y="1124"/>
                  <a:pt x="488" y="1125"/>
                  <a:pt x="482" y="1125"/>
                </a:cubicBezTo>
                <a:cubicBezTo>
                  <a:pt x="455" y="1125"/>
                  <a:pt x="434" y="1106"/>
                  <a:pt x="409" y="1106"/>
                </a:cubicBezTo>
                <a:cubicBezTo>
                  <a:pt x="404" y="1106"/>
                  <a:pt x="399" y="1107"/>
                  <a:pt x="393" y="1109"/>
                </a:cubicBezTo>
                <a:cubicBezTo>
                  <a:pt x="364" y="1109"/>
                  <a:pt x="351" y="1177"/>
                  <a:pt x="312" y="1177"/>
                </a:cubicBezTo>
                <a:cubicBezTo>
                  <a:pt x="297" y="1184"/>
                  <a:pt x="280" y="1184"/>
                  <a:pt x="263" y="1184"/>
                </a:cubicBezTo>
                <a:cubicBezTo>
                  <a:pt x="246" y="1184"/>
                  <a:pt x="229" y="1184"/>
                  <a:pt x="215" y="1190"/>
                </a:cubicBezTo>
                <a:cubicBezTo>
                  <a:pt x="189" y="1190"/>
                  <a:pt x="176" y="1229"/>
                  <a:pt x="150" y="1242"/>
                </a:cubicBezTo>
                <a:cubicBezTo>
                  <a:pt x="108" y="1258"/>
                  <a:pt x="40" y="1258"/>
                  <a:pt x="40" y="1284"/>
                </a:cubicBezTo>
                <a:cubicBezTo>
                  <a:pt x="40" y="1310"/>
                  <a:pt x="82" y="1339"/>
                  <a:pt x="121" y="1365"/>
                </a:cubicBezTo>
                <a:cubicBezTo>
                  <a:pt x="134" y="1378"/>
                  <a:pt x="163" y="1391"/>
                  <a:pt x="202" y="1404"/>
                </a:cubicBezTo>
                <a:cubicBezTo>
                  <a:pt x="204" y="1407"/>
                  <a:pt x="207" y="1408"/>
                  <a:pt x="211" y="1408"/>
                </a:cubicBezTo>
                <a:cubicBezTo>
                  <a:pt x="229" y="1408"/>
                  <a:pt x="261" y="1388"/>
                  <a:pt x="284" y="1388"/>
                </a:cubicBezTo>
                <a:cubicBezTo>
                  <a:pt x="288" y="1388"/>
                  <a:pt x="292" y="1389"/>
                  <a:pt x="296" y="1391"/>
                </a:cubicBezTo>
                <a:cubicBezTo>
                  <a:pt x="325" y="1404"/>
                  <a:pt x="338" y="1446"/>
                  <a:pt x="364" y="1459"/>
                </a:cubicBezTo>
                <a:cubicBezTo>
                  <a:pt x="393" y="1459"/>
                  <a:pt x="419" y="1485"/>
                  <a:pt x="458" y="1485"/>
                </a:cubicBezTo>
                <a:lnTo>
                  <a:pt x="539" y="1485"/>
                </a:lnTo>
                <a:cubicBezTo>
                  <a:pt x="568" y="1485"/>
                  <a:pt x="594" y="1527"/>
                  <a:pt x="620" y="1540"/>
                </a:cubicBezTo>
                <a:cubicBezTo>
                  <a:pt x="662" y="1540"/>
                  <a:pt x="688" y="1514"/>
                  <a:pt x="717" y="1514"/>
                </a:cubicBezTo>
                <a:cubicBezTo>
                  <a:pt x="726" y="1518"/>
                  <a:pt x="736" y="1520"/>
                  <a:pt x="746" y="1520"/>
                </a:cubicBezTo>
                <a:cubicBezTo>
                  <a:pt x="768" y="1520"/>
                  <a:pt x="791" y="1514"/>
                  <a:pt x="811" y="1514"/>
                </a:cubicBezTo>
                <a:cubicBezTo>
                  <a:pt x="837" y="1527"/>
                  <a:pt x="863" y="1566"/>
                  <a:pt x="892" y="1566"/>
                </a:cubicBezTo>
                <a:lnTo>
                  <a:pt x="986" y="1566"/>
                </a:lnTo>
                <a:cubicBezTo>
                  <a:pt x="1012" y="1566"/>
                  <a:pt x="1041" y="1582"/>
                  <a:pt x="1080" y="1582"/>
                </a:cubicBezTo>
                <a:cubicBezTo>
                  <a:pt x="1106" y="1582"/>
                  <a:pt x="1135" y="1566"/>
                  <a:pt x="1161" y="1566"/>
                </a:cubicBezTo>
                <a:lnTo>
                  <a:pt x="1255" y="1566"/>
                </a:lnTo>
                <a:cubicBezTo>
                  <a:pt x="1284" y="1566"/>
                  <a:pt x="1310" y="1553"/>
                  <a:pt x="1336" y="1553"/>
                </a:cubicBezTo>
                <a:cubicBezTo>
                  <a:pt x="1378" y="1553"/>
                  <a:pt x="1404" y="1595"/>
                  <a:pt x="1430" y="1595"/>
                </a:cubicBezTo>
                <a:cubicBezTo>
                  <a:pt x="1459" y="1595"/>
                  <a:pt x="1485" y="1540"/>
                  <a:pt x="1527" y="1540"/>
                </a:cubicBezTo>
                <a:cubicBezTo>
                  <a:pt x="1553" y="1540"/>
                  <a:pt x="1579" y="1566"/>
                  <a:pt x="1608" y="1566"/>
                </a:cubicBezTo>
                <a:cubicBezTo>
                  <a:pt x="1647" y="1566"/>
                  <a:pt x="1673" y="1527"/>
                  <a:pt x="1702" y="1527"/>
                </a:cubicBezTo>
                <a:cubicBezTo>
                  <a:pt x="1728" y="1527"/>
                  <a:pt x="1770" y="1582"/>
                  <a:pt x="1796" y="1582"/>
                </a:cubicBezTo>
                <a:cubicBezTo>
                  <a:pt x="1822" y="1566"/>
                  <a:pt x="1851" y="1514"/>
                  <a:pt x="1877" y="1514"/>
                </a:cubicBezTo>
                <a:cubicBezTo>
                  <a:pt x="1882" y="1511"/>
                  <a:pt x="1888" y="1510"/>
                  <a:pt x="1894" y="1510"/>
                </a:cubicBezTo>
                <a:cubicBezTo>
                  <a:pt x="1909" y="1510"/>
                  <a:pt x="1925" y="1518"/>
                  <a:pt x="1941" y="1518"/>
                </a:cubicBezTo>
                <a:cubicBezTo>
                  <a:pt x="1947" y="1518"/>
                  <a:pt x="1952" y="1517"/>
                  <a:pt x="1958" y="1514"/>
                </a:cubicBezTo>
                <a:cubicBezTo>
                  <a:pt x="1997" y="1514"/>
                  <a:pt x="2039" y="1540"/>
                  <a:pt x="2065" y="1540"/>
                </a:cubicBezTo>
                <a:cubicBezTo>
                  <a:pt x="2094" y="1527"/>
                  <a:pt x="2107" y="1459"/>
                  <a:pt x="2133" y="1459"/>
                </a:cubicBezTo>
                <a:cubicBezTo>
                  <a:pt x="2159" y="1446"/>
                  <a:pt x="2188" y="1446"/>
                  <a:pt x="2214" y="1433"/>
                </a:cubicBezTo>
                <a:cubicBezTo>
                  <a:pt x="2240" y="1404"/>
                  <a:pt x="2282" y="1404"/>
                  <a:pt x="2282" y="1378"/>
                </a:cubicBezTo>
                <a:cubicBezTo>
                  <a:pt x="2282" y="1365"/>
                  <a:pt x="2282" y="1352"/>
                  <a:pt x="2256" y="1323"/>
                </a:cubicBezTo>
                <a:cubicBezTo>
                  <a:pt x="2282" y="1323"/>
                  <a:pt x="2295" y="1310"/>
                  <a:pt x="2337" y="1310"/>
                </a:cubicBezTo>
                <a:cubicBezTo>
                  <a:pt x="2363" y="1310"/>
                  <a:pt x="2389" y="1323"/>
                  <a:pt x="2431" y="1323"/>
                </a:cubicBezTo>
                <a:cubicBezTo>
                  <a:pt x="2457" y="1323"/>
                  <a:pt x="2483" y="1284"/>
                  <a:pt x="2512" y="1284"/>
                </a:cubicBezTo>
                <a:cubicBezTo>
                  <a:pt x="2551" y="1284"/>
                  <a:pt x="2580" y="1323"/>
                  <a:pt x="2606" y="1323"/>
                </a:cubicBezTo>
                <a:cubicBezTo>
                  <a:pt x="2645" y="1323"/>
                  <a:pt x="2674" y="1339"/>
                  <a:pt x="2713" y="1339"/>
                </a:cubicBezTo>
                <a:cubicBezTo>
                  <a:pt x="2742" y="1323"/>
                  <a:pt x="2768" y="1284"/>
                  <a:pt x="2794" y="1284"/>
                </a:cubicBezTo>
                <a:lnTo>
                  <a:pt x="2888" y="1284"/>
                </a:lnTo>
                <a:cubicBezTo>
                  <a:pt x="2930" y="1284"/>
                  <a:pt x="2956" y="1284"/>
                  <a:pt x="2985" y="1271"/>
                </a:cubicBezTo>
                <a:cubicBezTo>
                  <a:pt x="3024" y="1271"/>
                  <a:pt x="3037" y="1216"/>
                  <a:pt x="3066" y="1203"/>
                </a:cubicBezTo>
                <a:cubicBezTo>
                  <a:pt x="3105" y="1203"/>
                  <a:pt x="3118" y="1190"/>
                  <a:pt x="3147" y="1177"/>
                </a:cubicBezTo>
                <a:cubicBezTo>
                  <a:pt x="3173" y="1148"/>
                  <a:pt x="3212" y="1161"/>
                  <a:pt x="3212" y="1135"/>
                </a:cubicBezTo>
                <a:cubicBezTo>
                  <a:pt x="3212" y="1132"/>
                  <a:pt x="3212" y="1131"/>
                  <a:pt x="3213" y="1131"/>
                </a:cubicBezTo>
                <a:cubicBezTo>
                  <a:pt x="3215" y="1131"/>
                  <a:pt x="3217" y="1133"/>
                  <a:pt x="3218" y="1135"/>
                </a:cubicBezTo>
                <a:lnTo>
                  <a:pt x="3309" y="1135"/>
                </a:lnTo>
                <a:cubicBezTo>
                  <a:pt x="3335" y="1135"/>
                  <a:pt x="3374" y="1096"/>
                  <a:pt x="3403" y="1096"/>
                </a:cubicBezTo>
                <a:cubicBezTo>
                  <a:pt x="3429" y="1109"/>
                  <a:pt x="3455" y="1177"/>
                  <a:pt x="3484" y="1177"/>
                </a:cubicBezTo>
                <a:cubicBezTo>
                  <a:pt x="3523" y="1177"/>
                  <a:pt x="3565" y="1122"/>
                  <a:pt x="3591" y="1122"/>
                </a:cubicBezTo>
                <a:cubicBezTo>
                  <a:pt x="3591" y="1135"/>
                  <a:pt x="3604" y="1161"/>
                  <a:pt x="3604" y="1177"/>
                </a:cubicBezTo>
                <a:cubicBezTo>
                  <a:pt x="3604" y="1203"/>
                  <a:pt x="3591" y="1229"/>
                  <a:pt x="3617" y="1242"/>
                </a:cubicBezTo>
                <a:cubicBezTo>
                  <a:pt x="3646" y="1258"/>
                  <a:pt x="3659" y="1284"/>
                  <a:pt x="3698" y="1297"/>
                </a:cubicBezTo>
                <a:cubicBezTo>
                  <a:pt x="3727" y="1310"/>
                  <a:pt x="3753" y="1339"/>
                  <a:pt x="3779" y="1352"/>
                </a:cubicBezTo>
                <a:cubicBezTo>
                  <a:pt x="3808" y="1352"/>
                  <a:pt x="3847" y="1310"/>
                  <a:pt x="3876" y="1310"/>
                </a:cubicBezTo>
                <a:cubicBezTo>
                  <a:pt x="3902" y="1323"/>
                  <a:pt x="3928" y="1365"/>
                  <a:pt x="3957" y="1378"/>
                </a:cubicBezTo>
                <a:cubicBezTo>
                  <a:pt x="3983" y="1378"/>
                  <a:pt x="4022" y="1352"/>
                  <a:pt x="4051" y="1352"/>
                </a:cubicBezTo>
                <a:cubicBezTo>
                  <a:pt x="4077" y="1365"/>
                  <a:pt x="4103" y="1404"/>
                  <a:pt x="4132" y="1404"/>
                </a:cubicBezTo>
                <a:cubicBezTo>
                  <a:pt x="4158" y="1420"/>
                  <a:pt x="4184" y="1446"/>
                  <a:pt x="4213" y="1446"/>
                </a:cubicBezTo>
                <a:cubicBezTo>
                  <a:pt x="4239" y="1446"/>
                  <a:pt x="4281" y="1391"/>
                  <a:pt x="4307" y="1391"/>
                </a:cubicBezTo>
                <a:cubicBezTo>
                  <a:pt x="4346" y="1391"/>
                  <a:pt x="4375" y="1433"/>
                  <a:pt x="4401" y="1433"/>
                </a:cubicBezTo>
                <a:cubicBezTo>
                  <a:pt x="4427" y="1446"/>
                  <a:pt x="4456" y="1459"/>
                  <a:pt x="4482" y="1459"/>
                </a:cubicBezTo>
                <a:cubicBezTo>
                  <a:pt x="4503" y="1459"/>
                  <a:pt x="4534" y="1442"/>
                  <a:pt x="4558" y="1442"/>
                </a:cubicBezTo>
                <a:cubicBezTo>
                  <a:pt x="4565" y="1442"/>
                  <a:pt x="4571" y="1443"/>
                  <a:pt x="4576" y="1446"/>
                </a:cubicBezTo>
                <a:cubicBezTo>
                  <a:pt x="4605" y="1446"/>
                  <a:pt x="4631" y="1459"/>
                  <a:pt x="4670" y="1459"/>
                </a:cubicBezTo>
                <a:cubicBezTo>
                  <a:pt x="4699" y="1472"/>
                  <a:pt x="4725" y="1485"/>
                  <a:pt x="4751" y="1485"/>
                </a:cubicBezTo>
                <a:cubicBezTo>
                  <a:pt x="4780" y="1485"/>
                  <a:pt x="4819" y="1420"/>
                  <a:pt x="4848" y="1420"/>
                </a:cubicBezTo>
                <a:cubicBezTo>
                  <a:pt x="4874" y="1433"/>
                  <a:pt x="4900" y="1446"/>
                  <a:pt x="4929" y="1446"/>
                </a:cubicBezTo>
                <a:cubicBezTo>
                  <a:pt x="4968" y="1446"/>
                  <a:pt x="4994" y="1472"/>
                  <a:pt x="5023" y="1472"/>
                </a:cubicBezTo>
                <a:cubicBezTo>
                  <a:pt x="5049" y="1459"/>
                  <a:pt x="5075" y="1433"/>
                  <a:pt x="5117" y="1433"/>
                </a:cubicBezTo>
                <a:cubicBezTo>
                  <a:pt x="5125" y="1429"/>
                  <a:pt x="5134" y="1427"/>
                  <a:pt x="5144" y="1427"/>
                </a:cubicBezTo>
                <a:cubicBezTo>
                  <a:pt x="5162" y="1427"/>
                  <a:pt x="5181" y="1433"/>
                  <a:pt x="5198" y="1433"/>
                </a:cubicBezTo>
                <a:cubicBezTo>
                  <a:pt x="5206" y="1429"/>
                  <a:pt x="5217" y="1427"/>
                  <a:pt x="5228" y="1427"/>
                </a:cubicBezTo>
                <a:cubicBezTo>
                  <a:pt x="5250" y="1427"/>
                  <a:pt x="5274" y="1433"/>
                  <a:pt x="5292" y="1433"/>
                </a:cubicBezTo>
                <a:cubicBezTo>
                  <a:pt x="5318" y="1433"/>
                  <a:pt x="5360" y="1459"/>
                  <a:pt x="5386" y="1459"/>
                </a:cubicBezTo>
                <a:cubicBezTo>
                  <a:pt x="5415" y="1459"/>
                  <a:pt x="5441" y="1420"/>
                  <a:pt x="5467" y="1404"/>
                </a:cubicBezTo>
                <a:cubicBezTo>
                  <a:pt x="5496" y="1404"/>
                  <a:pt x="5522" y="1378"/>
                  <a:pt x="5548" y="1365"/>
                </a:cubicBezTo>
                <a:cubicBezTo>
                  <a:pt x="5567" y="1365"/>
                  <a:pt x="5591" y="1371"/>
                  <a:pt x="5612" y="1371"/>
                </a:cubicBezTo>
                <a:cubicBezTo>
                  <a:pt x="5623" y="1371"/>
                  <a:pt x="5633" y="1369"/>
                  <a:pt x="5642" y="1365"/>
                </a:cubicBezTo>
                <a:cubicBezTo>
                  <a:pt x="5661" y="1365"/>
                  <a:pt x="5685" y="1371"/>
                  <a:pt x="5707" y="1371"/>
                </a:cubicBezTo>
                <a:cubicBezTo>
                  <a:pt x="5718" y="1371"/>
                  <a:pt x="5729" y="1369"/>
                  <a:pt x="5739" y="1365"/>
                </a:cubicBezTo>
                <a:cubicBezTo>
                  <a:pt x="5765" y="1339"/>
                  <a:pt x="5804" y="1297"/>
                  <a:pt x="5804" y="1271"/>
                </a:cubicBezTo>
                <a:cubicBezTo>
                  <a:pt x="5804" y="1258"/>
                  <a:pt x="5778" y="1203"/>
                  <a:pt x="5739" y="1190"/>
                </a:cubicBezTo>
                <a:cubicBezTo>
                  <a:pt x="5723" y="1177"/>
                  <a:pt x="5697" y="1148"/>
                  <a:pt x="5671" y="1135"/>
                </a:cubicBezTo>
                <a:cubicBezTo>
                  <a:pt x="5665" y="1132"/>
                  <a:pt x="5658" y="1131"/>
                  <a:pt x="5651" y="1131"/>
                </a:cubicBezTo>
                <a:cubicBezTo>
                  <a:pt x="5633" y="1131"/>
                  <a:pt x="5612" y="1139"/>
                  <a:pt x="5595" y="1139"/>
                </a:cubicBezTo>
                <a:cubicBezTo>
                  <a:pt x="5588" y="1139"/>
                  <a:pt x="5582" y="1138"/>
                  <a:pt x="5577" y="1135"/>
                </a:cubicBezTo>
                <a:cubicBezTo>
                  <a:pt x="5548" y="1135"/>
                  <a:pt x="5522" y="1122"/>
                  <a:pt x="5496" y="1122"/>
                </a:cubicBezTo>
                <a:cubicBezTo>
                  <a:pt x="5467" y="1109"/>
                  <a:pt x="5441" y="1096"/>
                  <a:pt x="5415" y="1080"/>
                </a:cubicBezTo>
                <a:cubicBezTo>
                  <a:pt x="5386" y="1080"/>
                  <a:pt x="5347" y="1096"/>
                  <a:pt x="5318" y="1096"/>
                </a:cubicBezTo>
                <a:cubicBezTo>
                  <a:pt x="5292" y="1096"/>
                  <a:pt x="5266" y="1041"/>
                  <a:pt x="5237" y="1041"/>
                </a:cubicBezTo>
                <a:cubicBezTo>
                  <a:pt x="5211" y="1041"/>
                  <a:pt x="5156" y="1041"/>
                  <a:pt x="5130" y="1028"/>
                </a:cubicBezTo>
                <a:cubicBezTo>
                  <a:pt x="5156" y="1015"/>
                  <a:pt x="5211" y="999"/>
                  <a:pt x="5237" y="986"/>
                </a:cubicBezTo>
                <a:cubicBezTo>
                  <a:pt x="5266" y="960"/>
                  <a:pt x="5305" y="947"/>
                  <a:pt x="5305" y="918"/>
                </a:cubicBezTo>
                <a:cubicBezTo>
                  <a:pt x="5305" y="892"/>
                  <a:pt x="5253" y="892"/>
                  <a:pt x="5224" y="866"/>
                </a:cubicBezTo>
                <a:cubicBezTo>
                  <a:pt x="5198" y="853"/>
                  <a:pt x="5198" y="824"/>
                  <a:pt x="5172" y="798"/>
                </a:cubicBezTo>
                <a:cubicBezTo>
                  <a:pt x="5143" y="785"/>
                  <a:pt x="5130" y="730"/>
                  <a:pt x="5104" y="717"/>
                </a:cubicBezTo>
                <a:cubicBezTo>
                  <a:pt x="5098" y="714"/>
                  <a:pt x="5091" y="713"/>
                  <a:pt x="5084" y="713"/>
                </a:cubicBezTo>
                <a:cubicBezTo>
                  <a:pt x="5065" y="713"/>
                  <a:pt x="5043" y="721"/>
                  <a:pt x="5020" y="721"/>
                </a:cubicBezTo>
                <a:cubicBezTo>
                  <a:pt x="5011" y="721"/>
                  <a:pt x="5003" y="720"/>
                  <a:pt x="4994" y="717"/>
                </a:cubicBezTo>
                <a:cubicBezTo>
                  <a:pt x="4968" y="717"/>
                  <a:pt x="4942" y="704"/>
                  <a:pt x="4913" y="704"/>
                </a:cubicBezTo>
                <a:cubicBezTo>
                  <a:pt x="4887" y="691"/>
                  <a:pt x="4861" y="649"/>
                  <a:pt x="4832" y="649"/>
                </a:cubicBezTo>
                <a:cubicBezTo>
                  <a:pt x="4827" y="646"/>
                  <a:pt x="4821" y="645"/>
                  <a:pt x="4815" y="645"/>
                </a:cubicBezTo>
                <a:cubicBezTo>
                  <a:pt x="4791" y="645"/>
                  <a:pt x="4761" y="662"/>
                  <a:pt x="4738" y="662"/>
                </a:cubicBezTo>
                <a:cubicBezTo>
                  <a:pt x="4699" y="662"/>
                  <a:pt x="4686" y="610"/>
                  <a:pt x="4657" y="594"/>
                </a:cubicBezTo>
                <a:cubicBezTo>
                  <a:pt x="4625" y="594"/>
                  <a:pt x="4600" y="613"/>
                  <a:pt x="4570" y="613"/>
                </a:cubicBezTo>
                <a:cubicBezTo>
                  <a:pt x="4564" y="613"/>
                  <a:pt x="4557" y="612"/>
                  <a:pt x="4550" y="610"/>
                </a:cubicBezTo>
                <a:cubicBezTo>
                  <a:pt x="4524" y="610"/>
                  <a:pt x="4495" y="581"/>
                  <a:pt x="4469" y="568"/>
                </a:cubicBezTo>
                <a:cubicBezTo>
                  <a:pt x="4445" y="568"/>
                  <a:pt x="4408" y="625"/>
                  <a:pt x="4382" y="625"/>
                </a:cubicBezTo>
                <a:cubicBezTo>
                  <a:pt x="4379" y="625"/>
                  <a:pt x="4377" y="624"/>
                  <a:pt x="4375" y="623"/>
                </a:cubicBezTo>
                <a:cubicBezTo>
                  <a:pt x="4333" y="623"/>
                  <a:pt x="4307" y="594"/>
                  <a:pt x="4281" y="594"/>
                </a:cubicBezTo>
                <a:cubicBezTo>
                  <a:pt x="4252" y="581"/>
                  <a:pt x="4226" y="568"/>
                  <a:pt x="4200" y="568"/>
                </a:cubicBezTo>
                <a:cubicBezTo>
                  <a:pt x="4158" y="555"/>
                  <a:pt x="4132" y="555"/>
                  <a:pt x="4103" y="555"/>
                </a:cubicBezTo>
                <a:cubicBezTo>
                  <a:pt x="4077" y="555"/>
                  <a:pt x="4038" y="594"/>
                  <a:pt x="4009" y="594"/>
                </a:cubicBezTo>
                <a:cubicBezTo>
                  <a:pt x="3983" y="594"/>
                  <a:pt x="3941" y="581"/>
                  <a:pt x="3915" y="581"/>
                </a:cubicBezTo>
                <a:cubicBezTo>
                  <a:pt x="3889" y="581"/>
                  <a:pt x="3860" y="555"/>
                  <a:pt x="3834" y="542"/>
                </a:cubicBezTo>
                <a:cubicBezTo>
                  <a:pt x="3851" y="542"/>
                  <a:pt x="3870" y="548"/>
                  <a:pt x="3888" y="548"/>
                </a:cubicBezTo>
                <a:cubicBezTo>
                  <a:pt x="3897" y="548"/>
                  <a:pt x="3906" y="546"/>
                  <a:pt x="3915" y="542"/>
                </a:cubicBezTo>
                <a:cubicBezTo>
                  <a:pt x="3941" y="529"/>
                  <a:pt x="3970" y="513"/>
                  <a:pt x="3996" y="500"/>
                </a:cubicBezTo>
                <a:cubicBezTo>
                  <a:pt x="4022" y="474"/>
                  <a:pt x="3996" y="432"/>
                  <a:pt x="3996" y="406"/>
                </a:cubicBezTo>
                <a:cubicBezTo>
                  <a:pt x="3996" y="380"/>
                  <a:pt x="3983" y="380"/>
                  <a:pt x="3957" y="351"/>
                </a:cubicBezTo>
                <a:cubicBezTo>
                  <a:pt x="3928" y="338"/>
                  <a:pt x="3928" y="299"/>
                  <a:pt x="3902" y="286"/>
                </a:cubicBezTo>
                <a:cubicBezTo>
                  <a:pt x="3889" y="278"/>
                  <a:pt x="3872" y="278"/>
                  <a:pt x="3855" y="278"/>
                </a:cubicBezTo>
                <a:cubicBezTo>
                  <a:pt x="3838" y="278"/>
                  <a:pt x="3821" y="278"/>
                  <a:pt x="3808" y="270"/>
                </a:cubicBezTo>
                <a:cubicBezTo>
                  <a:pt x="3779" y="270"/>
                  <a:pt x="3753" y="218"/>
                  <a:pt x="3727" y="205"/>
                </a:cubicBezTo>
                <a:lnTo>
                  <a:pt x="3633" y="205"/>
                </a:lnTo>
                <a:cubicBezTo>
                  <a:pt x="3618" y="197"/>
                  <a:pt x="3605" y="197"/>
                  <a:pt x="3589" y="197"/>
                </a:cubicBezTo>
                <a:cubicBezTo>
                  <a:pt x="3574" y="197"/>
                  <a:pt x="3557" y="197"/>
                  <a:pt x="3536" y="189"/>
                </a:cubicBezTo>
                <a:cubicBezTo>
                  <a:pt x="3510" y="189"/>
                  <a:pt x="3484" y="163"/>
                  <a:pt x="3455" y="150"/>
                </a:cubicBezTo>
                <a:cubicBezTo>
                  <a:pt x="3429" y="150"/>
                  <a:pt x="3403" y="137"/>
                  <a:pt x="3374" y="137"/>
                </a:cubicBezTo>
                <a:cubicBezTo>
                  <a:pt x="3335" y="124"/>
                  <a:pt x="3322" y="82"/>
                  <a:pt x="3280" y="69"/>
                </a:cubicBezTo>
                <a:cubicBezTo>
                  <a:pt x="3254" y="69"/>
                  <a:pt x="3228" y="82"/>
                  <a:pt x="3186" y="82"/>
                </a:cubicBezTo>
                <a:cubicBezTo>
                  <a:pt x="3160" y="69"/>
                  <a:pt x="3131" y="69"/>
                  <a:pt x="3105" y="56"/>
                </a:cubicBezTo>
                <a:cubicBezTo>
                  <a:pt x="3071" y="56"/>
                  <a:pt x="3045" y="85"/>
                  <a:pt x="3022" y="85"/>
                </a:cubicBezTo>
                <a:cubicBezTo>
                  <a:pt x="3018" y="85"/>
                  <a:pt x="3015" y="84"/>
                  <a:pt x="3011" y="82"/>
                </a:cubicBezTo>
                <a:cubicBezTo>
                  <a:pt x="2969" y="82"/>
                  <a:pt x="2943" y="43"/>
                  <a:pt x="2917" y="27"/>
                </a:cubicBezTo>
                <a:cubicBezTo>
                  <a:pt x="2888" y="27"/>
                  <a:pt x="2849" y="69"/>
                  <a:pt x="2823" y="69"/>
                </a:cubicBezTo>
                <a:lnTo>
                  <a:pt x="2726" y="69"/>
                </a:lnTo>
                <a:cubicBezTo>
                  <a:pt x="2700" y="69"/>
                  <a:pt x="2674" y="43"/>
                  <a:pt x="2645" y="43"/>
                </a:cubicBezTo>
                <a:cubicBezTo>
                  <a:pt x="2606" y="43"/>
                  <a:pt x="2580" y="69"/>
                  <a:pt x="2551" y="69"/>
                </a:cubicBezTo>
                <a:cubicBezTo>
                  <a:pt x="2512" y="69"/>
                  <a:pt x="2483" y="1"/>
                  <a:pt x="2457" y="1"/>
                </a:cubicBezTo>
                <a:cubicBezTo>
                  <a:pt x="2431" y="1"/>
                  <a:pt x="2389" y="56"/>
                  <a:pt x="2363" y="56"/>
                </a:cubicBezTo>
                <a:cubicBezTo>
                  <a:pt x="2337" y="56"/>
                  <a:pt x="2308" y="1"/>
                  <a:pt x="2269" y="1"/>
                </a:cubicBezTo>
                <a:cubicBezTo>
                  <a:pt x="2240" y="1"/>
                  <a:pt x="2214" y="56"/>
                  <a:pt x="2188" y="56"/>
                </a:cubicBezTo>
                <a:cubicBezTo>
                  <a:pt x="2146" y="56"/>
                  <a:pt x="2120" y="1"/>
                  <a:pt x="2094"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1" name="Google Shape;331;p11"/>
          <p:cNvSpPr/>
          <p:nvPr/>
        </p:nvSpPr>
        <p:spPr>
          <a:xfrm>
            <a:off x="84313" y="4791920"/>
            <a:ext cx="1435659" cy="300664"/>
          </a:xfrm>
          <a:custGeom>
            <a:avLst/>
            <a:gdLst/>
            <a:ahLst/>
            <a:cxnLst/>
            <a:rect l="l" t="t" r="r" b="b"/>
            <a:pathLst>
              <a:path w="5804" h="1608" extrusionOk="0">
                <a:moveTo>
                  <a:pt x="1430" y="1"/>
                </a:moveTo>
                <a:cubicBezTo>
                  <a:pt x="1404" y="1"/>
                  <a:pt x="1365" y="56"/>
                  <a:pt x="1336" y="56"/>
                </a:cubicBezTo>
                <a:cubicBezTo>
                  <a:pt x="1310" y="56"/>
                  <a:pt x="1284" y="43"/>
                  <a:pt x="1255" y="43"/>
                </a:cubicBezTo>
                <a:lnTo>
                  <a:pt x="1161" y="43"/>
                </a:lnTo>
                <a:cubicBezTo>
                  <a:pt x="1135" y="43"/>
                  <a:pt x="1093" y="27"/>
                  <a:pt x="1067" y="27"/>
                </a:cubicBezTo>
                <a:cubicBezTo>
                  <a:pt x="1041" y="27"/>
                  <a:pt x="1012" y="43"/>
                  <a:pt x="986" y="43"/>
                </a:cubicBezTo>
                <a:lnTo>
                  <a:pt x="892" y="43"/>
                </a:lnTo>
                <a:cubicBezTo>
                  <a:pt x="863" y="43"/>
                  <a:pt x="837" y="82"/>
                  <a:pt x="811" y="95"/>
                </a:cubicBezTo>
                <a:cubicBezTo>
                  <a:pt x="783" y="95"/>
                  <a:pt x="762" y="89"/>
                  <a:pt x="743" y="89"/>
                </a:cubicBezTo>
                <a:cubicBezTo>
                  <a:pt x="734" y="89"/>
                  <a:pt x="726" y="91"/>
                  <a:pt x="717" y="95"/>
                </a:cubicBezTo>
                <a:cubicBezTo>
                  <a:pt x="688" y="95"/>
                  <a:pt x="649" y="69"/>
                  <a:pt x="620" y="69"/>
                </a:cubicBezTo>
                <a:cubicBezTo>
                  <a:pt x="594" y="82"/>
                  <a:pt x="568" y="124"/>
                  <a:pt x="539" y="124"/>
                </a:cubicBezTo>
                <a:cubicBezTo>
                  <a:pt x="521" y="124"/>
                  <a:pt x="498" y="117"/>
                  <a:pt x="476" y="117"/>
                </a:cubicBezTo>
                <a:cubicBezTo>
                  <a:pt x="465" y="117"/>
                  <a:pt x="454" y="119"/>
                  <a:pt x="445" y="124"/>
                </a:cubicBezTo>
                <a:cubicBezTo>
                  <a:pt x="419" y="124"/>
                  <a:pt x="393" y="137"/>
                  <a:pt x="364" y="150"/>
                </a:cubicBezTo>
                <a:cubicBezTo>
                  <a:pt x="338" y="163"/>
                  <a:pt x="325" y="205"/>
                  <a:pt x="296" y="218"/>
                </a:cubicBezTo>
                <a:cubicBezTo>
                  <a:pt x="290" y="220"/>
                  <a:pt x="285" y="221"/>
                  <a:pt x="280" y="221"/>
                </a:cubicBezTo>
                <a:cubicBezTo>
                  <a:pt x="252" y="221"/>
                  <a:pt x="224" y="201"/>
                  <a:pt x="203" y="201"/>
                </a:cubicBezTo>
                <a:cubicBezTo>
                  <a:pt x="198" y="201"/>
                  <a:pt x="193" y="202"/>
                  <a:pt x="189" y="205"/>
                </a:cubicBezTo>
                <a:cubicBezTo>
                  <a:pt x="163" y="218"/>
                  <a:pt x="134" y="231"/>
                  <a:pt x="108" y="244"/>
                </a:cubicBezTo>
                <a:cubicBezTo>
                  <a:pt x="82" y="270"/>
                  <a:pt x="40" y="299"/>
                  <a:pt x="40" y="325"/>
                </a:cubicBezTo>
                <a:cubicBezTo>
                  <a:pt x="40" y="351"/>
                  <a:pt x="108" y="351"/>
                  <a:pt x="150" y="367"/>
                </a:cubicBezTo>
                <a:cubicBezTo>
                  <a:pt x="163" y="380"/>
                  <a:pt x="189" y="419"/>
                  <a:pt x="215" y="419"/>
                </a:cubicBezTo>
                <a:cubicBezTo>
                  <a:pt x="224" y="423"/>
                  <a:pt x="235" y="425"/>
                  <a:pt x="246" y="425"/>
                </a:cubicBezTo>
                <a:cubicBezTo>
                  <a:pt x="269" y="425"/>
                  <a:pt x="292" y="419"/>
                  <a:pt x="312" y="419"/>
                </a:cubicBezTo>
                <a:cubicBezTo>
                  <a:pt x="338" y="432"/>
                  <a:pt x="364" y="500"/>
                  <a:pt x="393" y="500"/>
                </a:cubicBezTo>
                <a:cubicBezTo>
                  <a:pt x="397" y="502"/>
                  <a:pt x="401" y="503"/>
                  <a:pt x="405" y="503"/>
                </a:cubicBezTo>
                <a:cubicBezTo>
                  <a:pt x="426" y="503"/>
                  <a:pt x="451" y="484"/>
                  <a:pt x="474" y="484"/>
                </a:cubicBezTo>
                <a:cubicBezTo>
                  <a:pt x="478" y="484"/>
                  <a:pt x="483" y="485"/>
                  <a:pt x="487" y="487"/>
                </a:cubicBezTo>
                <a:cubicBezTo>
                  <a:pt x="526" y="487"/>
                  <a:pt x="555" y="500"/>
                  <a:pt x="581" y="500"/>
                </a:cubicBezTo>
                <a:cubicBezTo>
                  <a:pt x="589" y="504"/>
                  <a:pt x="600" y="506"/>
                  <a:pt x="611" y="506"/>
                </a:cubicBezTo>
                <a:cubicBezTo>
                  <a:pt x="633" y="506"/>
                  <a:pt x="658" y="500"/>
                  <a:pt x="675" y="500"/>
                </a:cubicBezTo>
                <a:cubicBezTo>
                  <a:pt x="717" y="500"/>
                  <a:pt x="743" y="474"/>
                  <a:pt x="769" y="474"/>
                </a:cubicBezTo>
                <a:cubicBezTo>
                  <a:pt x="811" y="474"/>
                  <a:pt x="837" y="529"/>
                  <a:pt x="863" y="529"/>
                </a:cubicBezTo>
                <a:cubicBezTo>
                  <a:pt x="892" y="529"/>
                  <a:pt x="931" y="487"/>
                  <a:pt x="960" y="487"/>
                </a:cubicBezTo>
                <a:cubicBezTo>
                  <a:pt x="986" y="487"/>
                  <a:pt x="986" y="513"/>
                  <a:pt x="1025" y="513"/>
                </a:cubicBezTo>
                <a:cubicBezTo>
                  <a:pt x="999" y="542"/>
                  <a:pt x="999" y="555"/>
                  <a:pt x="999" y="568"/>
                </a:cubicBezTo>
                <a:cubicBezTo>
                  <a:pt x="999" y="594"/>
                  <a:pt x="1054" y="610"/>
                  <a:pt x="1080" y="636"/>
                </a:cubicBezTo>
                <a:cubicBezTo>
                  <a:pt x="1054" y="636"/>
                  <a:pt x="999" y="636"/>
                  <a:pt x="973" y="649"/>
                </a:cubicBezTo>
                <a:cubicBezTo>
                  <a:pt x="931" y="649"/>
                  <a:pt x="905" y="623"/>
                  <a:pt x="863" y="623"/>
                </a:cubicBezTo>
                <a:cubicBezTo>
                  <a:pt x="837" y="623"/>
                  <a:pt x="811" y="636"/>
                  <a:pt x="782" y="649"/>
                </a:cubicBezTo>
                <a:cubicBezTo>
                  <a:pt x="743" y="649"/>
                  <a:pt x="717" y="691"/>
                  <a:pt x="688" y="704"/>
                </a:cubicBezTo>
                <a:cubicBezTo>
                  <a:pt x="662" y="704"/>
                  <a:pt x="620" y="691"/>
                  <a:pt x="594" y="691"/>
                </a:cubicBezTo>
                <a:cubicBezTo>
                  <a:pt x="568" y="691"/>
                  <a:pt x="539" y="730"/>
                  <a:pt x="513" y="730"/>
                </a:cubicBezTo>
                <a:cubicBezTo>
                  <a:pt x="505" y="733"/>
                  <a:pt x="497" y="734"/>
                  <a:pt x="489" y="734"/>
                </a:cubicBezTo>
                <a:cubicBezTo>
                  <a:pt x="458" y="734"/>
                  <a:pt x="427" y="717"/>
                  <a:pt x="406" y="717"/>
                </a:cubicBezTo>
                <a:cubicBezTo>
                  <a:pt x="377" y="730"/>
                  <a:pt x="364" y="785"/>
                  <a:pt x="325" y="785"/>
                </a:cubicBezTo>
                <a:cubicBezTo>
                  <a:pt x="296" y="798"/>
                  <a:pt x="270" y="811"/>
                  <a:pt x="244" y="824"/>
                </a:cubicBezTo>
                <a:cubicBezTo>
                  <a:pt x="229" y="830"/>
                  <a:pt x="212" y="830"/>
                  <a:pt x="196" y="830"/>
                </a:cubicBezTo>
                <a:cubicBezTo>
                  <a:pt x="179" y="830"/>
                  <a:pt x="163" y="830"/>
                  <a:pt x="150" y="837"/>
                </a:cubicBezTo>
                <a:cubicBezTo>
                  <a:pt x="108" y="853"/>
                  <a:pt x="69" y="853"/>
                  <a:pt x="53" y="866"/>
                </a:cubicBezTo>
                <a:cubicBezTo>
                  <a:pt x="27" y="892"/>
                  <a:pt x="1" y="947"/>
                  <a:pt x="1" y="973"/>
                </a:cubicBezTo>
                <a:cubicBezTo>
                  <a:pt x="1" y="999"/>
                  <a:pt x="40" y="1028"/>
                  <a:pt x="69" y="1054"/>
                </a:cubicBezTo>
                <a:cubicBezTo>
                  <a:pt x="75" y="1060"/>
                  <a:pt x="92" y="1060"/>
                  <a:pt x="110" y="1060"/>
                </a:cubicBezTo>
                <a:cubicBezTo>
                  <a:pt x="128" y="1060"/>
                  <a:pt x="148" y="1060"/>
                  <a:pt x="163" y="1067"/>
                </a:cubicBezTo>
                <a:cubicBezTo>
                  <a:pt x="189" y="1067"/>
                  <a:pt x="215" y="1096"/>
                  <a:pt x="244" y="1096"/>
                </a:cubicBezTo>
                <a:cubicBezTo>
                  <a:pt x="270" y="1109"/>
                  <a:pt x="296" y="1148"/>
                  <a:pt x="325" y="1161"/>
                </a:cubicBezTo>
                <a:cubicBezTo>
                  <a:pt x="342" y="1161"/>
                  <a:pt x="367" y="1155"/>
                  <a:pt x="389" y="1155"/>
                </a:cubicBezTo>
                <a:cubicBezTo>
                  <a:pt x="400" y="1155"/>
                  <a:pt x="410" y="1157"/>
                  <a:pt x="419" y="1161"/>
                </a:cubicBezTo>
                <a:cubicBezTo>
                  <a:pt x="445" y="1161"/>
                  <a:pt x="474" y="1190"/>
                  <a:pt x="500" y="1190"/>
                </a:cubicBezTo>
                <a:cubicBezTo>
                  <a:pt x="508" y="1193"/>
                  <a:pt x="515" y="1194"/>
                  <a:pt x="522" y="1194"/>
                </a:cubicBezTo>
                <a:cubicBezTo>
                  <a:pt x="550" y="1194"/>
                  <a:pt x="573" y="1177"/>
                  <a:pt x="594" y="1177"/>
                </a:cubicBezTo>
                <a:cubicBezTo>
                  <a:pt x="636" y="1190"/>
                  <a:pt x="662" y="1216"/>
                  <a:pt x="688" y="1216"/>
                </a:cubicBezTo>
                <a:lnTo>
                  <a:pt x="782" y="1216"/>
                </a:lnTo>
                <a:cubicBezTo>
                  <a:pt x="785" y="1217"/>
                  <a:pt x="788" y="1218"/>
                  <a:pt x="791" y="1218"/>
                </a:cubicBezTo>
                <a:cubicBezTo>
                  <a:pt x="817" y="1218"/>
                  <a:pt x="841" y="1177"/>
                  <a:pt x="879" y="1177"/>
                </a:cubicBezTo>
                <a:cubicBezTo>
                  <a:pt x="905" y="1177"/>
                  <a:pt x="931" y="1229"/>
                  <a:pt x="960" y="1229"/>
                </a:cubicBezTo>
                <a:cubicBezTo>
                  <a:pt x="986" y="1229"/>
                  <a:pt x="1025" y="1203"/>
                  <a:pt x="1054" y="1203"/>
                </a:cubicBezTo>
                <a:cubicBezTo>
                  <a:pt x="1080" y="1203"/>
                  <a:pt x="1122" y="1216"/>
                  <a:pt x="1161" y="1216"/>
                </a:cubicBezTo>
                <a:cubicBezTo>
                  <a:pt x="1135" y="1229"/>
                  <a:pt x="1093" y="1242"/>
                  <a:pt x="1080" y="1258"/>
                </a:cubicBezTo>
                <a:cubicBezTo>
                  <a:pt x="1054" y="1284"/>
                  <a:pt x="1041" y="1310"/>
                  <a:pt x="1041" y="1323"/>
                </a:cubicBezTo>
                <a:cubicBezTo>
                  <a:pt x="1041" y="1352"/>
                  <a:pt x="1041" y="1404"/>
                  <a:pt x="1080" y="1433"/>
                </a:cubicBezTo>
                <a:cubicBezTo>
                  <a:pt x="1082" y="1435"/>
                  <a:pt x="1084" y="1436"/>
                  <a:pt x="1088" y="1436"/>
                </a:cubicBezTo>
                <a:cubicBezTo>
                  <a:pt x="1106" y="1436"/>
                  <a:pt x="1145" y="1416"/>
                  <a:pt x="1171" y="1416"/>
                </a:cubicBezTo>
                <a:cubicBezTo>
                  <a:pt x="1177" y="1416"/>
                  <a:pt x="1182" y="1417"/>
                  <a:pt x="1187" y="1420"/>
                </a:cubicBezTo>
                <a:cubicBezTo>
                  <a:pt x="1216" y="1420"/>
                  <a:pt x="1229" y="1485"/>
                  <a:pt x="1255" y="1501"/>
                </a:cubicBezTo>
                <a:cubicBezTo>
                  <a:pt x="1284" y="1501"/>
                  <a:pt x="1323" y="1514"/>
                  <a:pt x="1349" y="1514"/>
                </a:cubicBezTo>
                <a:cubicBezTo>
                  <a:pt x="1353" y="1516"/>
                  <a:pt x="1357" y="1516"/>
                  <a:pt x="1361" y="1516"/>
                </a:cubicBezTo>
                <a:cubicBezTo>
                  <a:pt x="1388" y="1516"/>
                  <a:pt x="1421" y="1485"/>
                  <a:pt x="1446" y="1485"/>
                </a:cubicBezTo>
                <a:cubicBezTo>
                  <a:pt x="1485" y="1501"/>
                  <a:pt x="1511" y="1501"/>
                  <a:pt x="1540" y="1514"/>
                </a:cubicBezTo>
                <a:cubicBezTo>
                  <a:pt x="1566" y="1514"/>
                  <a:pt x="1592" y="1582"/>
                  <a:pt x="1621" y="1582"/>
                </a:cubicBezTo>
                <a:cubicBezTo>
                  <a:pt x="1642" y="1582"/>
                  <a:pt x="1674" y="1563"/>
                  <a:pt x="1699" y="1563"/>
                </a:cubicBezTo>
                <a:cubicBezTo>
                  <a:pt x="1705" y="1563"/>
                  <a:pt x="1710" y="1563"/>
                  <a:pt x="1715" y="1566"/>
                </a:cubicBezTo>
                <a:lnTo>
                  <a:pt x="1809" y="1566"/>
                </a:lnTo>
                <a:cubicBezTo>
                  <a:pt x="1835" y="1566"/>
                  <a:pt x="1877" y="1553"/>
                  <a:pt x="1903" y="1553"/>
                </a:cubicBezTo>
                <a:cubicBezTo>
                  <a:pt x="1932" y="1553"/>
                  <a:pt x="1958" y="1566"/>
                  <a:pt x="1997" y="1566"/>
                </a:cubicBezTo>
                <a:cubicBezTo>
                  <a:pt x="2026" y="1566"/>
                  <a:pt x="2052" y="1608"/>
                  <a:pt x="2078" y="1608"/>
                </a:cubicBezTo>
                <a:cubicBezTo>
                  <a:pt x="2120" y="1608"/>
                  <a:pt x="2146" y="1553"/>
                  <a:pt x="2175" y="1553"/>
                </a:cubicBezTo>
                <a:cubicBezTo>
                  <a:pt x="2214" y="1553"/>
                  <a:pt x="2240" y="1608"/>
                  <a:pt x="2269" y="1608"/>
                </a:cubicBezTo>
                <a:cubicBezTo>
                  <a:pt x="2295" y="1608"/>
                  <a:pt x="2337" y="1553"/>
                  <a:pt x="2363" y="1553"/>
                </a:cubicBezTo>
                <a:cubicBezTo>
                  <a:pt x="2389" y="1553"/>
                  <a:pt x="2418" y="1608"/>
                  <a:pt x="2457" y="1608"/>
                </a:cubicBezTo>
                <a:cubicBezTo>
                  <a:pt x="2483" y="1608"/>
                  <a:pt x="2512" y="1540"/>
                  <a:pt x="2538" y="1540"/>
                </a:cubicBezTo>
                <a:cubicBezTo>
                  <a:pt x="2580" y="1540"/>
                  <a:pt x="2606" y="1566"/>
                  <a:pt x="2632" y="1566"/>
                </a:cubicBezTo>
                <a:cubicBezTo>
                  <a:pt x="2674" y="1566"/>
                  <a:pt x="2700" y="1540"/>
                  <a:pt x="2726" y="1540"/>
                </a:cubicBezTo>
                <a:lnTo>
                  <a:pt x="2823" y="1540"/>
                </a:lnTo>
                <a:cubicBezTo>
                  <a:pt x="2849" y="1540"/>
                  <a:pt x="2888" y="1582"/>
                  <a:pt x="2917" y="1582"/>
                </a:cubicBezTo>
                <a:cubicBezTo>
                  <a:pt x="2943" y="1566"/>
                  <a:pt x="2969" y="1527"/>
                  <a:pt x="2998" y="1527"/>
                </a:cubicBezTo>
                <a:cubicBezTo>
                  <a:pt x="3003" y="1525"/>
                  <a:pt x="3009" y="1524"/>
                  <a:pt x="3014" y="1524"/>
                </a:cubicBezTo>
                <a:cubicBezTo>
                  <a:pt x="3045" y="1524"/>
                  <a:pt x="3070" y="1553"/>
                  <a:pt x="3092" y="1553"/>
                </a:cubicBezTo>
                <a:cubicBezTo>
                  <a:pt x="3131" y="1540"/>
                  <a:pt x="3160" y="1540"/>
                  <a:pt x="3186" y="1527"/>
                </a:cubicBezTo>
                <a:cubicBezTo>
                  <a:pt x="3212" y="1527"/>
                  <a:pt x="3254" y="1540"/>
                  <a:pt x="3280" y="1540"/>
                </a:cubicBezTo>
                <a:cubicBezTo>
                  <a:pt x="3309" y="1527"/>
                  <a:pt x="3335" y="1472"/>
                  <a:pt x="3361" y="1472"/>
                </a:cubicBezTo>
                <a:cubicBezTo>
                  <a:pt x="3403" y="1472"/>
                  <a:pt x="3429" y="1459"/>
                  <a:pt x="3455" y="1459"/>
                </a:cubicBezTo>
                <a:cubicBezTo>
                  <a:pt x="3484" y="1446"/>
                  <a:pt x="3510" y="1420"/>
                  <a:pt x="3536" y="1420"/>
                </a:cubicBezTo>
                <a:cubicBezTo>
                  <a:pt x="3557" y="1412"/>
                  <a:pt x="3574" y="1412"/>
                  <a:pt x="3589" y="1412"/>
                </a:cubicBezTo>
                <a:cubicBezTo>
                  <a:pt x="3605" y="1412"/>
                  <a:pt x="3618" y="1412"/>
                  <a:pt x="3633" y="1404"/>
                </a:cubicBezTo>
                <a:lnTo>
                  <a:pt x="3727" y="1404"/>
                </a:lnTo>
                <a:cubicBezTo>
                  <a:pt x="3753" y="1391"/>
                  <a:pt x="3766" y="1339"/>
                  <a:pt x="3795" y="1339"/>
                </a:cubicBezTo>
                <a:cubicBezTo>
                  <a:pt x="3814" y="1331"/>
                  <a:pt x="3831" y="1331"/>
                  <a:pt x="3846" y="1331"/>
                </a:cubicBezTo>
                <a:cubicBezTo>
                  <a:pt x="3861" y="1331"/>
                  <a:pt x="3874" y="1331"/>
                  <a:pt x="3889" y="1323"/>
                </a:cubicBezTo>
                <a:cubicBezTo>
                  <a:pt x="3928" y="1310"/>
                  <a:pt x="3928" y="1271"/>
                  <a:pt x="3957" y="1258"/>
                </a:cubicBezTo>
                <a:cubicBezTo>
                  <a:pt x="3983" y="1229"/>
                  <a:pt x="3996" y="1229"/>
                  <a:pt x="3996" y="1203"/>
                </a:cubicBezTo>
                <a:cubicBezTo>
                  <a:pt x="3996" y="1177"/>
                  <a:pt x="4009" y="1135"/>
                  <a:pt x="3983" y="1109"/>
                </a:cubicBezTo>
                <a:cubicBezTo>
                  <a:pt x="3970" y="1096"/>
                  <a:pt x="3941" y="1080"/>
                  <a:pt x="3915" y="1067"/>
                </a:cubicBezTo>
                <a:cubicBezTo>
                  <a:pt x="3902" y="1060"/>
                  <a:pt x="3888" y="1060"/>
                  <a:pt x="3874" y="1060"/>
                </a:cubicBezTo>
                <a:cubicBezTo>
                  <a:pt x="3861" y="1060"/>
                  <a:pt x="3847" y="1060"/>
                  <a:pt x="3834" y="1054"/>
                </a:cubicBezTo>
                <a:cubicBezTo>
                  <a:pt x="3860" y="1054"/>
                  <a:pt x="3889" y="1028"/>
                  <a:pt x="3915" y="1028"/>
                </a:cubicBezTo>
                <a:cubicBezTo>
                  <a:pt x="3941" y="1028"/>
                  <a:pt x="3970" y="1015"/>
                  <a:pt x="3996" y="1015"/>
                </a:cubicBezTo>
                <a:cubicBezTo>
                  <a:pt x="4038" y="1015"/>
                  <a:pt x="4064" y="1054"/>
                  <a:pt x="4090" y="1054"/>
                </a:cubicBezTo>
                <a:cubicBezTo>
                  <a:pt x="4132" y="1054"/>
                  <a:pt x="4158" y="1041"/>
                  <a:pt x="4184" y="1041"/>
                </a:cubicBezTo>
                <a:cubicBezTo>
                  <a:pt x="4226" y="1041"/>
                  <a:pt x="4252" y="1028"/>
                  <a:pt x="4281" y="1015"/>
                </a:cubicBezTo>
                <a:cubicBezTo>
                  <a:pt x="4307" y="1015"/>
                  <a:pt x="4333" y="986"/>
                  <a:pt x="4362" y="986"/>
                </a:cubicBezTo>
                <a:cubicBezTo>
                  <a:pt x="4365" y="985"/>
                  <a:pt x="4369" y="984"/>
                  <a:pt x="4372" y="984"/>
                </a:cubicBezTo>
                <a:cubicBezTo>
                  <a:pt x="4408" y="984"/>
                  <a:pt x="4445" y="1041"/>
                  <a:pt x="4469" y="1041"/>
                </a:cubicBezTo>
                <a:cubicBezTo>
                  <a:pt x="4495" y="1028"/>
                  <a:pt x="4524" y="999"/>
                  <a:pt x="4550" y="986"/>
                </a:cubicBezTo>
                <a:cubicBezTo>
                  <a:pt x="4570" y="986"/>
                  <a:pt x="4600" y="1004"/>
                  <a:pt x="4625" y="1004"/>
                </a:cubicBezTo>
                <a:cubicBezTo>
                  <a:pt x="4632" y="1004"/>
                  <a:pt x="4638" y="1002"/>
                  <a:pt x="4644" y="999"/>
                </a:cubicBezTo>
                <a:cubicBezTo>
                  <a:pt x="4686" y="999"/>
                  <a:pt x="4699" y="947"/>
                  <a:pt x="4725" y="947"/>
                </a:cubicBezTo>
                <a:cubicBezTo>
                  <a:pt x="4731" y="945"/>
                  <a:pt x="4737" y="944"/>
                  <a:pt x="4742" y="944"/>
                </a:cubicBezTo>
                <a:cubicBezTo>
                  <a:pt x="4769" y="944"/>
                  <a:pt x="4790" y="963"/>
                  <a:pt x="4815" y="963"/>
                </a:cubicBezTo>
                <a:cubicBezTo>
                  <a:pt x="4821" y="963"/>
                  <a:pt x="4826" y="962"/>
                  <a:pt x="4832" y="960"/>
                </a:cubicBezTo>
                <a:cubicBezTo>
                  <a:pt x="4861" y="960"/>
                  <a:pt x="4874" y="918"/>
                  <a:pt x="4913" y="905"/>
                </a:cubicBezTo>
                <a:cubicBezTo>
                  <a:pt x="4942" y="905"/>
                  <a:pt x="4968" y="892"/>
                  <a:pt x="4994" y="892"/>
                </a:cubicBezTo>
                <a:cubicBezTo>
                  <a:pt x="5003" y="888"/>
                  <a:pt x="5014" y="886"/>
                  <a:pt x="5025" y="886"/>
                </a:cubicBezTo>
                <a:cubicBezTo>
                  <a:pt x="5048" y="886"/>
                  <a:pt x="5071" y="892"/>
                  <a:pt x="5091" y="892"/>
                </a:cubicBezTo>
                <a:cubicBezTo>
                  <a:pt x="5130" y="879"/>
                  <a:pt x="5130" y="824"/>
                  <a:pt x="5156" y="811"/>
                </a:cubicBezTo>
                <a:cubicBezTo>
                  <a:pt x="5198" y="785"/>
                  <a:pt x="5198" y="756"/>
                  <a:pt x="5224" y="743"/>
                </a:cubicBezTo>
                <a:cubicBezTo>
                  <a:pt x="5253" y="717"/>
                  <a:pt x="5305" y="717"/>
                  <a:pt x="5305" y="691"/>
                </a:cubicBezTo>
                <a:cubicBezTo>
                  <a:pt x="5305" y="662"/>
                  <a:pt x="5266" y="649"/>
                  <a:pt x="5224" y="623"/>
                </a:cubicBezTo>
                <a:cubicBezTo>
                  <a:pt x="5211" y="610"/>
                  <a:pt x="5156" y="594"/>
                  <a:pt x="5130" y="581"/>
                </a:cubicBezTo>
                <a:cubicBezTo>
                  <a:pt x="5156" y="568"/>
                  <a:pt x="5211" y="568"/>
                  <a:pt x="5237" y="568"/>
                </a:cubicBezTo>
                <a:cubicBezTo>
                  <a:pt x="5266" y="568"/>
                  <a:pt x="5292" y="513"/>
                  <a:pt x="5318" y="513"/>
                </a:cubicBezTo>
                <a:cubicBezTo>
                  <a:pt x="5347" y="513"/>
                  <a:pt x="5373" y="529"/>
                  <a:pt x="5399" y="529"/>
                </a:cubicBezTo>
                <a:cubicBezTo>
                  <a:pt x="5441" y="513"/>
                  <a:pt x="5454" y="500"/>
                  <a:pt x="5480" y="487"/>
                </a:cubicBezTo>
                <a:cubicBezTo>
                  <a:pt x="5509" y="487"/>
                  <a:pt x="5535" y="474"/>
                  <a:pt x="5561" y="474"/>
                </a:cubicBezTo>
                <a:cubicBezTo>
                  <a:pt x="5575" y="470"/>
                  <a:pt x="5588" y="468"/>
                  <a:pt x="5601" y="468"/>
                </a:cubicBezTo>
                <a:cubicBezTo>
                  <a:pt x="5626" y="468"/>
                  <a:pt x="5647" y="474"/>
                  <a:pt x="5658" y="474"/>
                </a:cubicBezTo>
                <a:cubicBezTo>
                  <a:pt x="5697" y="461"/>
                  <a:pt x="5723" y="432"/>
                  <a:pt x="5739" y="419"/>
                </a:cubicBezTo>
                <a:cubicBezTo>
                  <a:pt x="5765" y="406"/>
                  <a:pt x="5804" y="351"/>
                  <a:pt x="5804" y="338"/>
                </a:cubicBezTo>
                <a:cubicBezTo>
                  <a:pt x="5804" y="312"/>
                  <a:pt x="5765" y="270"/>
                  <a:pt x="5723" y="244"/>
                </a:cubicBezTo>
                <a:cubicBezTo>
                  <a:pt x="5716" y="237"/>
                  <a:pt x="5703" y="237"/>
                  <a:pt x="5687" y="237"/>
                </a:cubicBezTo>
                <a:cubicBezTo>
                  <a:pt x="5670" y="237"/>
                  <a:pt x="5650" y="237"/>
                  <a:pt x="5629" y="231"/>
                </a:cubicBezTo>
                <a:cubicBezTo>
                  <a:pt x="5603" y="231"/>
                  <a:pt x="5577" y="244"/>
                  <a:pt x="5548" y="244"/>
                </a:cubicBezTo>
                <a:cubicBezTo>
                  <a:pt x="5522" y="231"/>
                  <a:pt x="5496" y="205"/>
                  <a:pt x="5467" y="205"/>
                </a:cubicBezTo>
                <a:cubicBezTo>
                  <a:pt x="5428" y="189"/>
                  <a:pt x="5415" y="150"/>
                  <a:pt x="5373" y="150"/>
                </a:cubicBezTo>
                <a:cubicBezTo>
                  <a:pt x="5347" y="150"/>
                  <a:pt x="5318" y="176"/>
                  <a:pt x="5292" y="176"/>
                </a:cubicBezTo>
                <a:cubicBezTo>
                  <a:pt x="5266" y="176"/>
                  <a:pt x="5244" y="182"/>
                  <a:pt x="5225" y="182"/>
                </a:cubicBezTo>
                <a:cubicBezTo>
                  <a:pt x="5215" y="182"/>
                  <a:pt x="5206" y="180"/>
                  <a:pt x="5198" y="176"/>
                </a:cubicBezTo>
                <a:lnTo>
                  <a:pt x="5104" y="176"/>
                </a:lnTo>
                <a:cubicBezTo>
                  <a:pt x="5075" y="176"/>
                  <a:pt x="5049" y="137"/>
                  <a:pt x="5023" y="137"/>
                </a:cubicBezTo>
                <a:cubicBezTo>
                  <a:pt x="4994" y="137"/>
                  <a:pt x="4955" y="163"/>
                  <a:pt x="4929" y="163"/>
                </a:cubicBezTo>
                <a:cubicBezTo>
                  <a:pt x="4900" y="163"/>
                  <a:pt x="4874" y="176"/>
                  <a:pt x="4848" y="176"/>
                </a:cubicBezTo>
                <a:cubicBezTo>
                  <a:pt x="4806" y="176"/>
                  <a:pt x="4780" y="124"/>
                  <a:pt x="4751" y="124"/>
                </a:cubicBezTo>
                <a:cubicBezTo>
                  <a:pt x="4725" y="124"/>
                  <a:pt x="4686" y="137"/>
                  <a:pt x="4657" y="137"/>
                </a:cubicBezTo>
                <a:cubicBezTo>
                  <a:pt x="4631" y="150"/>
                  <a:pt x="4605" y="163"/>
                  <a:pt x="4576" y="163"/>
                </a:cubicBezTo>
                <a:cubicBezTo>
                  <a:pt x="4568" y="166"/>
                  <a:pt x="4561" y="167"/>
                  <a:pt x="4554" y="167"/>
                </a:cubicBezTo>
                <a:cubicBezTo>
                  <a:pt x="4525" y="167"/>
                  <a:pt x="4503" y="150"/>
                  <a:pt x="4482" y="150"/>
                </a:cubicBezTo>
                <a:cubicBezTo>
                  <a:pt x="4456" y="150"/>
                  <a:pt x="4427" y="163"/>
                  <a:pt x="4388" y="163"/>
                </a:cubicBezTo>
                <a:cubicBezTo>
                  <a:pt x="4362" y="176"/>
                  <a:pt x="4333" y="205"/>
                  <a:pt x="4307" y="218"/>
                </a:cubicBezTo>
                <a:cubicBezTo>
                  <a:pt x="4281" y="218"/>
                  <a:pt x="4239" y="163"/>
                  <a:pt x="4213" y="163"/>
                </a:cubicBezTo>
                <a:cubicBezTo>
                  <a:pt x="4184" y="163"/>
                  <a:pt x="4158" y="189"/>
                  <a:pt x="4132" y="205"/>
                </a:cubicBezTo>
                <a:cubicBezTo>
                  <a:pt x="4090" y="205"/>
                  <a:pt x="4077" y="244"/>
                  <a:pt x="4051" y="244"/>
                </a:cubicBezTo>
                <a:cubicBezTo>
                  <a:pt x="4042" y="247"/>
                  <a:pt x="4035" y="248"/>
                  <a:pt x="4027" y="248"/>
                </a:cubicBezTo>
                <a:cubicBezTo>
                  <a:pt x="3998" y="248"/>
                  <a:pt x="3978" y="231"/>
                  <a:pt x="3957" y="231"/>
                </a:cubicBezTo>
                <a:cubicBezTo>
                  <a:pt x="3915" y="231"/>
                  <a:pt x="3902" y="286"/>
                  <a:pt x="3876" y="299"/>
                </a:cubicBezTo>
                <a:cubicBezTo>
                  <a:pt x="3847" y="299"/>
                  <a:pt x="3795" y="257"/>
                  <a:pt x="3779" y="257"/>
                </a:cubicBezTo>
                <a:cubicBezTo>
                  <a:pt x="3740" y="270"/>
                  <a:pt x="3714" y="299"/>
                  <a:pt x="3698" y="312"/>
                </a:cubicBezTo>
                <a:cubicBezTo>
                  <a:pt x="3659" y="325"/>
                  <a:pt x="3646" y="351"/>
                  <a:pt x="3617" y="367"/>
                </a:cubicBezTo>
                <a:cubicBezTo>
                  <a:pt x="3591" y="380"/>
                  <a:pt x="3604" y="406"/>
                  <a:pt x="3604" y="432"/>
                </a:cubicBezTo>
                <a:cubicBezTo>
                  <a:pt x="3604" y="448"/>
                  <a:pt x="3591" y="474"/>
                  <a:pt x="3591" y="487"/>
                </a:cubicBezTo>
                <a:cubicBezTo>
                  <a:pt x="3565" y="487"/>
                  <a:pt x="3510" y="432"/>
                  <a:pt x="3484" y="432"/>
                </a:cubicBezTo>
                <a:cubicBezTo>
                  <a:pt x="3455" y="432"/>
                  <a:pt x="3429" y="500"/>
                  <a:pt x="3403" y="513"/>
                </a:cubicBezTo>
                <a:cubicBezTo>
                  <a:pt x="3361" y="513"/>
                  <a:pt x="3335" y="474"/>
                  <a:pt x="3293" y="474"/>
                </a:cubicBezTo>
                <a:lnTo>
                  <a:pt x="3212" y="474"/>
                </a:lnTo>
                <a:cubicBezTo>
                  <a:pt x="3212" y="448"/>
                  <a:pt x="3173" y="461"/>
                  <a:pt x="3131" y="432"/>
                </a:cubicBezTo>
                <a:cubicBezTo>
                  <a:pt x="3118" y="419"/>
                  <a:pt x="3092" y="406"/>
                  <a:pt x="3066" y="393"/>
                </a:cubicBezTo>
                <a:cubicBezTo>
                  <a:pt x="3037" y="393"/>
                  <a:pt x="3011" y="338"/>
                  <a:pt x="2985" y="338"/>
                </a:cubicBezTo>
                <a:cubicBezTo>
                  <a:pt x="2956" y="325"/>
                  <a:pt x="2917" y="325"/>
                  <a:pt x="2888" y="325"/>
                </a:cubicBezTo>
                <a:lnTo>
                  <a:pt x="2794" y="325"/>
                </a:lnTo>
                <a:cubicBezTo>
                  <a:pt x="2768" y="325"/>
                  <a:pt x="2742" y="270"/>
                  <a:pt x="2700" y="270"/>
                </a:cubicBezTo>
                <a:cubicBezTo>
                  <a:pt x="2674" y="270"/>
                  <a:pt x="2645" y="286"/>
                  <a:pt x="2606" y="286"/>
                </a:cubicBezTo>
                <a:cubicBezTo>
                  <a:pt x="2580" y="286"/>
                  <a:pt x="2538" y="325"/>
                  <a:pt x="2512" y="325"/>
                </a:cubicBezTo>
                <a:cubicBezTo>
                  <a:pt x="2483" y="312"/>
                  <a:pt x="2457" y="286"/>
                  <a:pt x="2418" y="286"/>
                </a:cubicBezTo>
                <a:cubicBezTo>
                  <a:pt x="2389" y="286"/>
                  <a:pt x="2363" y="299"/>
                  <a:pt x="2321" y="299"/>
                </a:cubicBezTo>
                <a:cubicBezTo>
                  <a:pt x="2295" y="299"/>
                  <a:pt x="2282" y="286"/>
                  <a:pt x="2256" y="286"/>
                </a:cubicBezTo>
                <a:cubicBezTo>
                  <a:pt x="2282" y="257"/>
                  <a:pt x="2282" y="244"/>
                  <a:pt x="2282" y="231"/>
                </a:cubicBezTo>
                <a:cubicBezTo>
                  <a:pt x="2282" y="205"/>
                  <a:pt x="2240" y="205"/>
                  <a:pt x="2201" y="176"/>
                </a:cubicBezTo>
                <a:cubicBezTo>
                  <a:pt x="2188" y="163"/>
                  <a:pt x="2159" y="163"/>
                  <a:pt x="2120" y="150"/>
                </a:cubicBezTo>
                <a:cubicBezTo>
                  <a:pt x="2107" y="150"/>
                  <a:pt x="2094" y="69"/>
                  <a:pt x="2052" y="69"/>
                </a:cubicBezTo>
                <a:cubicBezTo>
                  <a:pt x="2048" y="67"/>
                  <a:pt x="2044" y="66"/>
                  <a:pt x="2040" y="66"/>
                </a:cubicBezTo>
                <a:cubicBezTo>
                  <a:pt x="2014" y="66"/>
                  <a:pt x="1980" y="95"/>
                  <a:pt x="1958" y="95"/>
                </a:cubicBezTo>
                <a:cubicBezTo>
                  <a:pt x="1952" y="92"/>
                  <a:pt x="1947" y="91"/>
                  <a:pt x="1941" y="91"/>
                </a:cubicBezTo>
                <a:cubicBezTo>
                  <a:pt x="1925" y="91"/>
                  <a:pt x="1908" y="99"/>
                  <a:pt x="1887" y="99"/>
                </a:cubicBezTo>
                <a:cubicBezTo>
                  <a:pt x="1880" y="99"/>
                  <a:pt x="1872" y="98"/>
                  <a:pt x="1864" y="95"/>
                </a:cubicBezTo>
                <a:cubicBezTo>
                  <a:pt x="1835" y="95"/>
                  <a:pt x="1822" y="43"/>
                  <a:pt x="1783" y="27"/>
                </a:cubicBezTo>
                <a:cubicBezTo>
                  <a:pt x="1754" y="27"/>
                  <a:pt x="1728" y="82"/>
                  <a:pt x="1689" y="82"/>
                </a:cubicBezTo>
                <a:cubicBezTo>
                  <a:pt x="1660" y="82"/>
                  <a:pt x="1634" y="43"/>
                  <a:pt x="1608" y="43"/>
                </a:cubicBezTo>
                <a:cubicBezTo>
                  <a:pt x="1579" y="43"/>
                  <a:pt x="1553" y="69"/>
                  <a:pt x="1511" y="69"/>
                </a:cubicBezTo>
                <a:cubicBezTo>
                  <a:pt x="1485" y="69"/>
                  <a:pt x="1459" y="1"/>
                  <a:pt x="1430"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2" name="Google Shape;332;p11"/>
          <p:cNvSpPr/>
          <p:nvPr/>
        </p:nvSpPr>
        <p:spPr>
          <a:xfrm>
            <a:off x="1570782" y="4770339"/>
            <a:ext cx="564468" cy="98164"/>
          </a:xfrm>
          <a:custGeom>
            <a:avLst/>
            <a:gdLst/>
            <a:ahLst/>
            <a:cxnLst/>
            <a:rect l="l" t="t" r="r" b="b"/>
            <a:pathLst>
              <a:path w="2282" h="525" extrusionOk="0">
                <a:moveTo>
                  <a:pt x="973" y="0"/>
                </a:moveTo>
                <a:cubicBezTo>
                  <a:pt x="944" y="0"/>
                  <a:pt x="918" y="13"/>
                  <a:pt x="876" y="13"/>
                </a:cubicBezTo>
                <a:lnTo>
                  <a:pt x="795" y="13"/>
                </a:lnTo>
                <a:cubicBezTo>
                  <a:pt x="756" y="13"/>
                  <a:pt x="730" y="39"/>
                  <a:pt x="701" y="39"/>
                </a:cubicBezTo>
                <a:cubicBezTo>
                  <a:pt x="675" y="39"/>
                  <a:pt x="649" y="26"/>
                  <a:pt x="607" y="26"/>
                </a:cubicBezTo>
                <a:cubicBezTo>
                  <a:pt x="581" y="26"/>
                  <a:pt x="552" y="68"/>
                  <a:pt x="526" y="68"/>
                </a:cubicBezTo>
                <a:cubicBezTo>
                  <a:pt x="524" y="69"/>
                  <a:pt x="521" y="70"/>
                  <a:pt x="519" y="70"/>
                </a:cubicBezTo>
                <a:cubicBezTo>
                  <a:pt x="495" y="70"/>
                  <a:pt x="463" y="24"/>
                  <a:pt x="439" y="24"/>
                </a:cubicBezTo>
                <a:cubicBezTo>
                  <a:pt x="437" y="24"/>
                  <a:pt x="434" y="25"/>
                  <a:pt x="432" y="26"/>
                </a:cubicBezTo>
                <a:cubicBezTo>
                  <a:pt x="406" y="26"/>
                  <a:pt x="364" y="26"/>
                  <a:pt x="338" y="39"/>
                </a:cubicBezTo>
                <a:cubicBezTo>
                  <a:pt x="309" y="39"/>
                  <a:pt x="296" y="107"/>
                  <a:pt x="270" y="120"/>
                </a:cubicBezTo>
                <a:cubicBezTo>
                  <a:pt x="242" y="120"/>
                  <a:pt x="221" y="114"/>
                  <a:pt x="202" y="114"/>
                </a:cubicBezTo>
                <a:cubicBezTo>
                  <a:pt x="193" y="114"/>
                  <a:pt x="185" y="116"/>
                  <a:pt x="176" y="120"/>
                </a:cubicBezTo>
                <a:cubicBezTo>
                  <a:pt x="148" y="120"/>
                  <a:pt x="121" y="114"/>
                  <a:pt x="103" y="114"/>
                </a:cubicBezTo>
                <a:cubicBezTo>
                  <a:pt x="93" y="114"/>
                  <a:pt x="86" y="116"/>
                  <a:pt x="82" y="120"/>
                </a:cubicBezTo>
                <a:cubicBezTo>
                  <a:pt x="40" y="149"/>
                  <a:pt x="1" y="188"/>
                  <a:pt x="1" y="214"/>
                </a:cubicBezTo>
                <a:cubicBezTo>
                  <a:pt x="1" y="243"/>
                  <a:pt x="53" y="256"/>
                  <a:pt x="95" y="282"/>
                </a:cubicBezTo>
                <a:cubicBezTo>
                  <a:pt x="108" y="295"/>
                  <a:pt x="121" y="337"/>
                  <a:pt x="147" y="350"/>
                </a:cubicBezTo>
                <a:cubicBezTo>
                  <a:pt x="176" y="363"/>
                  <a:pt x="202" y="376"/>
                  <a:pt x="244" y="392"/>
                </a:cubicBezTo>
                <a:cubicBezTo>
                  <a:pt x="265" y="392"/>
                  <a:pt x="295" y="373"/>
                  <a:pt x="321" y="373"/>
                </a:cubicBezTo>
                <a:cubicBezTo>
                  <a:pt x="327" y="373"/>
                  <a:pt x="333" y="373"/>
                  <a:pt x="338" y="376"/>
                </a:cubicBezTo>
                <a:cubicBezTo>
                  <a:pt x="364" y="376"/>
                  <a:pt x="390" y="392"/>
                  <a:pt x="419" y="392"/>
                </a:cubicBezTo>
                <a:cubicBezTo>
                  <a:pt x="424" y="395"/>
                  <a:pt x="429" y="395"/>
                  <a:pt x="435" y="395"/>
                </a:cubicBezTo>
                <a:cubicBezTo>
                  <a:pt x="453" y="395"/>
                  <a:pt x="475" y="387"/>
                  <a:pt x="493" y="387"/>
                </a:cubicBezTo>
                <a:cubicBezTo>
                  <a:pt x="500" y="387"/>
                  <a:pt x="507" y="388"/>
                  <a:pt x="513" y="392"/>
                </a:cubicBezTo>
                <a:cubicBezTo>
                  <a:pt x="539" y="392"/>
                  <a:pt x="568" y="405"/>
                  <a:pt x="607" y="418"/>
                </a:cubicBezTo>
                <a:cubicBezTo>
                  <a:pt x="633" y="418"/>
                  <a:pt x="662" y="431"/>
                  <a:pt x="688" y="431"/>
                </a:cubicBezTo>
                <a:cubicBezTo>
                  <a:pt x="705" y="431"/>
                  <a:pt x="724" y="425"/>
                  <a:pt x="746" y="425"/>
                </a:cubicBezTo>
                <a:cubicBezTo>
                  <a:pt x="757" y="425"/>
                  <a:pt x="769" y="427"/>
                  <a:pt x="782" y="431"/>
                </a:cubicBezTo>
                <a:cubicBezTo>
                  <a:pt x="811" y="431"/>
                  <a:pt x="837" y="499"/>
                  <a:pt x="863" y="512"/>
                </a:cubicBezTo>
                <a:lnTo>
                  <a:pt x="944" y="512"/>
                </a:lnTo>
                <a:cubicBezTo>
                  <a:pt x="986" y="512"/>
                  <a:pt x="1012" y="486"/>
                  <a:pt x="1038" y="486"/>
                </a:cubicBezTo>
                <a:lnTo>
                  <a:pt x="1135" y="486"/>
                </a:lnTo>
                <a:cubicBezTo>
                  <a:pt x="1161" y="486"/>
                  <a:pt x="1187" y="457"/>
                  <a:pt x="1229" y="457"/>
                </a:cubicBezTo>
                <a:cubicBezTo>
                  <a:pt x="1255" y="457"/>
                  <a:pt x="1281" y="525"/>
                  <a:pt x="1310" y="525"/>
                </a:cubicBezTo>
                <a:cubicBezTo>
                  <a:pt x="1349" y="525"/>
                  <a:pt x="1378" y="512"/>
                  <a:pt x="1404" y="512"/>
                </a:cubicBezTo>
                <a:lnTo>
                  <a:pt x="1498" y="512"/>
                </a:lnTo>
                <a:cubicBezTo>
                  <a:pt x="1524" y="499"/>
                  <a:pt x="1553" y="486"/>
                  <a:pt x="1579" y="486"/>
                </a:cubicBezTo>
                <a:cubicBezTo>
                  <a:pt x="1605" y="486"/>
                  <a:pt x="1647" y="473"/>
                  <a:pt x="1673" y="473"/>
                </a:cubicBezTo>
                <a:cubicBezTo>
                  <a:pt x="1702" y="473"/>
                  <a:pt x="1728" y="457"/>
                  <a:pt x="1754" y="457"/>
                </a:cubicBezTo>
                <a:cubicBezTo>
                  <a:pt x="1796" y="457"/>
                  <a:pt x="1822" y="444"/>
                  <a:pt x="1848" y="444"/>
                </a:cubicBezTo>
                <a:cubicBezTo>
                  <a:pt x="1877" y="431"/>
                  <a:pt x="1903" y="418"/>
                  <a:pt x="1929" y="418"/>
                </a:cubicBezTo>
                <a:cubicBezTo>
                  <a:pt x="1932" y="417"/>
                  <a:pt x="1935" y="416"/>
                  <a:pt x="1939" y="416"/>
                </a:cubicBezTo>
                <a:cubicBezTo>
                  <a:pt x="1963" y="416"/>
                  <a:pt x="1992" y="446"/>
                  <a:pt x="2016" y="446"/>
                </a:cubicBezTo>
                <a:cubicBezTo>
                  <a:pt x="2019" y="446"/>
                  <a:pt x="2023" y="445"/>
                  <a:pt x="2026" y="444"/>
                </a:cubicBezTo>
                <a:lnTo>
                  <a:pt x="2120" y="444"/>
                </a:lnTo>
                <a:cubicBezTo>
                  <a:pt x="2159" y="431"/>
                  <a:pt x="2172" y="376"/>
                  <a:pt x="2188" y="363"/>
                </a:cubicBezTo>
                <a:cubicBezTo>
                  <a:pt x="2227" y="350"/>
                  <a:pt x="2282" y="337"/>
                  <a:pt x="2282" y="311"/>
                </a:cubicBezTo>
                <a:cubicBezTo>
                  <a:pt x="2282" y="282"/>
                  <a:pt x="2227" y="256"/>
                  <a:pt x="2201" y="243"/>
                </a:cubicBezTo>
                <a:cubicBezTo>
                  <a:pt x="2188" y="230"/>
                  <a:pt x="2146" y="214"/>
                  <a:pt x="2120" y="201"/>
                </a:cubicBezTo>
                <a:cubicBezTo>
                  <a:pt x="2091" y="188"/>
                  <a:pt x="2065" y="188"/>
                  <a:pt x="2039" y="175"/>
                </a:cubicBezTo>
                <a:cubicBezTo>
                  <a:pt x="2029" y="171"/>
                  <a:pt x="2018" y="169"/>
                  <a:pt x="2007" y="169"/>
                </a:cubicBezTo>
                <a:cubicBezTo>
                  <a:pt x="1985" y="169"/>
                  <a:pt x="1962" y="175"/>
                  <a:pt x="1945" y="175"/>
                </a:cubicBezTo>
                <a:cubicBezTo>
                  <a:pt x="1916" y="162"/>
                  <a:pt x="1903" y="120"/>
                  <a:pt x="1864" y="107"/>
                </a:cubicBezTo>
                <a:cubicBezTo>
                  <a:pt x="1835" y="107"/>
                  <a:pt x="1809" y="107"/>
                  <a:pt x="1783" y="94"/>
                </a:cubicBezTo>
                <a:cubicBezTo>
                  <a:pt x="1754" y="94"/>
                  <a:pt x="1728" y="52"/>
                  <a:pt x="1686" y="52"/>
                </a:cubicBezTo>
                <a:lnTo>
                  <a:pt x="1605" y="52"/>
                </a:lnTo>
                <a:cubicBezTo>
                  <a:pt x="1579" y="52"/>
                  <a:pt x="1540" y="94"/>
                  <a:pt x="1511" y="94"/>
                </a:cubicBezTo>
                <a:cubicBezTo>
                  <a:pt x="1472" y="94"/>
                  <a:pt x="1459" y="52"/>
                  <a:pt x="1417" y="52"/>
                </a:cubicBezTo>
                <a:cubicBezTo>
                  <a:pt x="1391" y="52"/>
                  <a:pt x="1362" y="52"/>
                  <a:pt x="1336" y="39"/>
                </a:cubicBezTo>
                <a:cubicBezTo>
                  <a:pt x="1297" y="39"/>
                  <a:pt x="1268" y="68"/>
                  <a:pt x="1242" y="68"/>
                </a:cubicBezTo>
                <a:cubicBezTo>
                  <a:pt x="1216" y="68"/>
                  <a:pt x="1187" y="26"/>
                  <a:pt x="1148" y="13"/>
                </a:cubicBezTo>
                <a:cubicBezTo>
                  <a:pt x="1119" y="13"/>
                  <a:pt x="1093" y="0"/>
                  <a:pt x="1067"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3" name="Google Shape;333;p11"/>
          <p:cNvSpPr/>
          <p:nvPr/>
        </p:nvSpPr>
        <p:spPr>
          <a:xfrm>
            <a:off x="1506102" y="4948235"/>
            <a:ext cx="1129431" cy="209792"/>
          </a:xfrm>
          <a:custGeom>
            <a:avLst/>
            <a:gdLst/>
            <a:ahLst/>
            <a:cxnLst/>
            <a:rect l="l" t="t" r="r" b="b"/>
            <a:pathLst>
              <a:path w="4566" h="1122" extrusionOk="0">
                <a:moveTo>
                  <a:pt x="2201" y="1"/>
                </a:moveTo>
                <a:cubicBezTo>
                  <a:pt x="2162" y="1"/>
                  <a:pt x="2120" y="17"/>
                  <a:pt x="2081" y="17"/>
                </a:cubicBezTo>
                <a:cubicBezTo>
                  <a:pt x="2039" y="17"/>
                  <a:pt x="2013" y="111"/>
                  <a:pt x="1974" y="111"/>
                </a:cubicBezTo>
                <a:cubicBezTo>
                  <a:pt x="1965" y="114"/>
                  <a:pt x="1956" y="115"/>
                  <a:pt x="1948" y="115"/>
                </a:cubicBezTo>
                <a:cubicBezTo>
                  <a:pt x="1924" y="115"/>
                  <a:pt x="1903" y="107"/>
                  <a:pt x="1883" y="107"/>
                </a:cubicBezTo>
                <a:cubicBezTo>
                  <a:pt x="1877" y="107"/>
                  <a:pt x="1870" y="108"/>
                  <a:pt x="1864" y="111"/>
                </a:cubicBezTo>
                <a:cubicBezTo>
                  <a:pt x="1853" y="114"/>
                  <a:pt x="1842" y="115"/>
                  <a:pt x="1831" y="115"/>
                </a:cubicBezTo>
                <a:cubicBezTo>
                  <a:pt x="1801" y="115"/>
                  <a:pt x="1772" y="107"/>
                  <a:pt x="1751" y="107"/>
                </a:cubicBezTo>
                <a:cubicBezTo>
                  <a:pt x="1743" y="107"/>
                  <a:pt x="1736" y="108"/>
                  <a:pt x="1731" y="111"/>
                </a:cubicBezTo>
                <a:cubicBezTo>
                  <a:pt x="1689" y="137"/>
                  <a:pt x="1634" y="192"/>
                  <a:pt x="1634" y="218"/>
                </a:cubicBezTo>
                <a:cubicBezTo>
                  <a:pt x="1621" y="260"/>
                  <a:pt x="1702" y="286"/>
                  <a:pt x="1744" y="312"/>
                </a:cubicBezTo>
                <a:cubicBezTo>
                  <a:pt x="1744" y="325"/>
                  <a:pt x="1757" y="341"/>
                  <a:pt x="1770" y="354"/>
                </a:cubicBezTo>
                <a:lnTo>
                  <a:pt x="1744" y="354"/>
                </a:lnTo>
                <a:cubicBezTo>
                  <a:pt x="1702" y="354"/>
                  <a:pt x="1650" y="325"/>
                  <a:pt x="1595" y="325"/>
                </a:cubicBezTo>
                <a:lnTo>
                  <a:pt x="1446" y="325"/>
                </a:lnTo>
                <a:cubicBezTo>
                  <a:pt x="1407" y="325"/>
                  <a:pt x="1352" y="393"/>
                  <a:pt x="1310" y="393"/>
                </a:cubicBezTo>
                <a:cubicBezTo>
                  <a:pt x="1261" y="393"/>
                  <a:pt x="1210" y="311"/>
                  <a:pt x="1158" y="311"/>
                </a:cubicBezTo>
                <a:cubicBezTo>
                  <a:pt x="1155" y="311"/>
                  <a:pt x="1151" y="311"/>
                  <a:pt x="1148" y="312"/>
                </a:cubicBezTo>
                <a:cubicBezTo>
                  <a:pt x="1113" y="312"/>
                  <a:pt x="1077" y="306"/>
                  <a:pt x="1045" y="306"/>
                </a:cubicBezTo>
                <a:cubicBezTo>
                  <a:pt x="1030" y="306"/>
                  <a:pt x="1015" y="308"/>
                  <a:pt x="1002" y="312"/>
                </a:cubicBezTo>
                <a:cubicBezTo>
                  <a:pt x="947" y="312"/>
                  <a:pt x="905" y="367"/>
                  <a:pt x="853" y="380"/>
                </a:cubicBezTo>
                <a:cubicBezTo>
                  <a:pt x="798" y="380"/>
                  <a:pt x="759" y="380"/>
                  <a:pt x="704" y="393"/>
                </a:cubicBezTo>
                <a:cubicBezTo>
                  <a:pt x="649" y="393"/>
                  <a:pt x="623" y="461"/>
                  <a:pt x="568" y="474"/>
                </a:cubicBezTo>
                <a:cubicBezTo>
                  <a:pt x="557" y="477"/>
                  <a:pt x="546" y="478"/>
                  <a:pt x="535" y="478"/>
                </a:cubicBezTo>
                <a:cubicBezTo>
                  <a:pt x="504" y="478"/>
                  <a:pt x="474" y="470"/>
                  <a:pt x="447" y="470"/>
                </a:cubicBezTo>
                <a:cubicBezTo>
                  <a:pt x="437" y="470"/>
                  <a:pt x="428" y="471"/>
                  <a:pt x="419" y="474"/>
                </a:cubicBezTo>
                <a:cubicBezTo>
                  <a:pt x="367" y="487"/>
                  <a:pt x="325" y="503"/>
                  <a:pt x="273" y="516"/>
                </a:cubicBezTo>
                <a:cubicBezTo>
                  <a:pt x="218" y="542"/>
                  <a:pt x="176" y="555"/>
                  <a:pt x="137" y="568"/>
                </a:cubicBezTo>
                <a:cubicBezTo>
                  <a:pt x="82" y="610"/>
                  <a:pt x="1" y="649"/>
                  <a:pt x="1" y="691"/>
                </a:cubicBezTo>
                <a:cubicBezTo>
                  <a:pt x="1" y="730"/>
                  <a:pt x="95" y="746"/>
                  <a:pt x="150" y="785"/>
                </a:cubicBezTo>
                <a:cubicBezTo>
                  <a:pt x="176" y="811"/>
                  <a:pt x="205" y="892"/>
                  <a:pt x="257" y="921"/>
                </a:cubicBezTo>
                <a:cubicBezTo>
                  <a:pt x="278" y="927"/>
                  <a:pt x="302" y="927"/>
                  <a:pt x="328" y="927"/>
                </a:cubicBezTo>
                <a:cubicBezTo>
                  <a:pt x="353" y="927"/>
                  <a:pt x="380" y="927"/>
                  <a:pt x="406" y="934"/>
                </a:cubicBezTo>
                <a:cubicBezTo>
                  <a:pt x="409" y="935"/>
                  <a:pt x="413" y="936"/>
                  <a:pt x="417" y="936"/>
                </a:cubicBezTo>
                <a:cubicBezTo>
                  <a:pt x="456" y="936"/>
                  <a:pt x="509" y="890"/>
                  <a:pt x="554" y="890"/>
                </a:cubicBezTo>
                <a:cubicBezTo>
                  <a:pt x="559" y="890"/>
                  <a:pt x="563" y="891"/>
                  <a:pt x="568" y="892"/>
                </a:cubicBezTo>
                <a:cubicBezTo>
                  <a:pt x="623" y="892"/>
                  <a:pt x="662" y="921"/>
                  <a:pt x="717" y="934"/>
                </a:cubicBezTo>
                <a:cubicBezTo>
                  <a:pt x="759" y="947"/>
                  <a:pt x="811" y="960"/>
                  <a:pt x="853" y="973"/>
                </a:cubicBezTo>
                <a:cubicBezTo>
                  <a:pt x="905" y="973"/>
                  <a:pt x="947" y="989"/>
                  <a:pt x="1002" y="1002"/>
                </a:cubicBezTo>
                <a:cubicBezTo>
                  <a:pt x="1054" y="1002"/>
                  <a:pt x="1096" y="1028"/>
                  <a:pt x="1148" y="1028"/>
                </a:cubicBezTo>
                <a:cubicBezTo>
                  <a:pt x="1203" y="1041"/>
                  <a:pt x="1245" y="1070"/>
                  <a:pt x="1297" y="1070"/>
                </a:cubicBezTo>
                <a:cubicBezTo>
                  <a:pt x="1339" y="1083"/>
                  <a:pt x="1391" y="1083"/>
                  <a:pt x="1446" y="1083"/>
                </a:cubicBezTo>
                <a:cubicBezTo>
                  <a:pt x="1488" y="1096"/>
                  <a:pt x="1540" y="1122"/>
                  <a:pt x="1595" y="1122"/>
                </a:cubicBezTo>
                <a:cubicBezTo>
                  <a:pt x="1634" y="1122"/>
                  <a:pt x="1689" y="1015"/>
                  <a:pt x="1744" y="1015"/>
                </a:cubicBezTo>
                <a:cubicBezTo>
                  <a:pt x="1796" y="1015"/>
                  <a:pt x="1838" y="1070"/>
                  <a:pt x="1893" y="1070"/>
                </a:cubicBezTo>
                <a:cubicBezTo>
                  <a:pt x="1945" y="1070"/>
                  <a:pt x="2000" y="1083"/>
                  <a:pt x="2039" y="1083"/>
                </a:cubicBezTo>
                <a:cubicBezTo>
                  <a:pt x="2094" y="1083"/>
                  <a:pt x="2149" y="1122"/>
                  <a:pt x="2188" y="1122"/>
                </a:cubicBezTo>
                <a:lnTo>
                  <a:pt x="2337" y="1122"/>
                </a:lnTo>
                <a:cubicBezTo>
                  <a:pt x="2392" y="1122"/>
                  <a:pt x="2431" y="1002"/>
                  <a:pt x="2486" y="1002"/>
                </a:cubicBezTo>
                <a:cubicBezTo>
                  <a:pt x="2541" y="1002"/>
                  <a:pt x="2593" y="1015"/>
                  <a:pt x="2635" y="1015"/>
                </a:cubicBezTo>
                <a:cubicBezTo>
                  <a:pt x="2687" y="1015"/>
                  <a:pt x="2729" y="1002"/>
                  <a:pt x="2784" y="989"/>
                </a:cubicBezTo>
                <a:cubicBezTo>
                  <a:pt x="2836" y="989"/>
                  <a:pt x="2878" y="960"/>
                  <a:pt x="2930" y="960"/>
                </a:cubicBezTo>
                <a:cubicBezTo>
                  <a:pt x="2941" y="957"/>
                  <a:pt x="2951" y="956"/>
                  <a:pt x="2961" y="956"/>
                </a:cubicBezTo>
                <a:cubicBezTo>
                  <a:pt x="3002" y="956"/>
                  <a:pt x="3037" y="973"/>
                  <a:pt x="3079" y="973"/>
                </a:cubicBezTo>
                <a:cubicBezTo>
                  <a:pt x="3134" y="960"/>
                  <a:pt x="3173" y="947"/>
                  <a:pt x="3228" y="947"/>
                </a:cubicBezTo>
                <a:cubicBezTo>
                  <a:pt x="3234" y="946"/>
                  <a:pt x="3240" y="945"/>
                  <a:pt x="3245" y="945"/>
                </a:cubicBezTo>
                <a:cubicBezTo>
                  <a:pt x="3287" y="945"/>
                  <a:pt x="3327" y="976"/>
                  <a:pt x="3368" y="976"/>
                </a:cubicBezTo>
                <a:cubicBezTo>
                  <a:pt x="3376" y="976"/>
                  <a:pt x="3383" y="975"/>
                  <a:pt x="3390" y="973"/>
                </a:cubicBezTo>
                <a:cubicBezTo>
                  <a:pt x="3445" y="960"/>
                  <a:pt x="3484" y="934"/>
                  <a:pt x="3526" y="921"/>
                </a:cubicBezTo>
                <a:cubicBezTo>
                  <a:pt x="3578" y="908"/>
                  <a:pt x="3607" y="840"/>
                  <a:pt x="3646" y="811"/>
                </a:cubicBezTo>
                <a:cubicBezTo>
                  <a:pt x="3701" y="772"/>
                  <a:pt x="3795" y="746"/>
                  <a:pt x="3795" y="704"/>
                </a:cubicBezTo>
                <a:cubicBezTo>
                  <a:pt x="3795" y="691"/>
                  <a:pt x="3782" y="678"/>
                  <a:pt x="3769" y="649"/>
                </a:cubicBezTo>
                <a:lnTo>
                  <a:pt x="3876" y="649"/>
                </a:lnTo>
                <a:cubicBezTo>
                  <a:pt x="3918" y="636"/>
                  <a:pt x="3957" y="636"/>
                  <a:pt x="3999" y="623"/>
                </a:cubicBezTo>
                <a:cubicBezTo>
                  <a:pt x="4038" y="623"/>
                  <a:pt x="4064" y="610"/>
                  <a:pt x="4106" y="610"/>
                </a:cubicBezTo>
                <a:cubicBezTo>
                  <a:pt x="4109" y="609"/>
                  <a:pt x="4113" y="608"/>
                  <a:pt x="4116" y="608"/>
                </a:cubicBezTo>
                <a:cubicBezTo>
                  <a:pt x="4148" y="608"/>
                  <a:pt x="4181" y="651"/>
                  <a:pt x="4213" y="651"/>
                </a:cubicBezTo>
                <a:cubicBezTo>
                  <a:pt x="4217" y="651"/>
                  <a:pt x="4222" y="651"/>
                  <a:pt x="4226" y="649"/>
                </a:cubicBezTo>
                <a:cubicBezTo>
                  <a:pt x="4254" y="649"/>
                  <a:pt x="4288" y="656"/>
                  <a:pt x="4315" y="656"/>
                </a:cubicBezTo>
                <a:cubicBezTo>
                  <a:pt x="4328" y="656"/>
                  <a:pt x="4340" y="654"/>
                  <a:pt x="4349" y="649"/>
                </a:cubicBezTo>
                <a:cubicBezTo>
                  <a:pt x="4388" y="636"/>
                  <a:pt x="4417" y="568"/>
                  <a:pt x="4443" y="555"/>
                </a:cubicBezTo>
                <a:cubicBezTo>
                  <a:pt x="4485" y="529"/>
                  <a:pt x="4566" y="516"/>
                  <a:pt x="4566" y="487"/>
                </a:cubicBezTo>
                <a:cubicBezTo>
                  <a:pt x="4566" y="461"/>
                  <a:pt x="4498" y="422"/>
                  <a:pt x="4456" y="393"/>
                </a:cubicBezTo>
                <a:cubicBezTo>
                  <a:pt x="4430" y="367"/>
                  <a:pt x="4404" y="354"/>
                  <a:pt x="4362" y="341"/>
                </a:cubicBezTo>
                <a:cubicBezTo>
                  <a:pt x="4336" y="325"/>
                  <a:pt x="4294" y="312"/>
                  <a:pt x="4255" y="299"/>
                </a:cubicBezTo>
                <a:cubicBezTo>
                  <a:pt x="4234" y="292"/>
                  <a:pt x="4214" y="292"/>
                  <a:pt x="4193" y="292"/>
                </a:cubicBezTo>
                <a:cubicBezTo>
                  <a:pt x="4173" y="292"/>
                  <a:pt x="4153" y="292"/>
                  <a:pt x="4132" y="286"/>
                </a:cubicBezTo>
                <a:cubicBezTo>
                  <a:pt x="4106" y="273"/>
                  <a:pt x="4080" y="218"/>
                  <a:pt x="4038" y="205"/>
                </a:cubicBezTo>
                <a:cubicBezTo>
                  <a:pt x="3999" y="192"/>
                  <a:pt x="3970" y="192"/>
                  <a:pt x="3931" y="192"/>
                </a:cubicBezTo>
                <a:cubicBezTo>
                  <a:pt x="3889" y="179"/>
                  <a:pt x="3863" y="137"/>
                  <a:pt x="3821" y="124"/>
                </a:cubicBezTo>
                <a:cubicBezTo>
                  <a:pt x="3801" y="117"/>
                  <a:pt x="3781" y="117"/>
                  <a:pt x="3761" y="117"/>
                </a:cubicBezTo>
                <a:cubicBezTo>
                  <a:pt x="3741" y="117"/>
                  <a:pt x="3720" y="117"/>
                  <a:pt x="3701" y="111"/>
                </a:cubicBezTo>
                <a:cubicBezTo>
                  <a:pt x="3663" y="111"/>
                  <a:pt x="3628" y="165"/>
                  <a:pt x="3591" y="165"/>
                </a:cubicBezTo>
                <a:cubicBezTo>
                  <a:pt x="3587" y="165"/>
                  <a:pt x="3582" y="165"/>
                  <a:pt x="3578" y="163"/>
                </a:cubicBezTo>
                <a:cubicBezTo>
                  <a:pt x="3539" y="163"/>
                  <a:pt x="3513" y="111"/>
                  <a:pt x="3471" y="98"/>
                </a:cubicBezTo>
                <a:cubicBezTo>
                  <a:pt x="3432" y="98"/>
                  <a:pt x="3390" y="98"/>
                  <a:pt x="3351" y="82"/>
                </a:cubicBezTo>
                <a:cubicBezTo>
                  <a:pt x="3322" y="82"/>
                  <a:pt x="3270" y="111"/>
                  <a:pt x="3241" y="111"/>
                </a:cubicBezTo>
                <a:cubicBezTo>
                  <a:pt x="3202" y="98"/>
                  <a:pt x="3160" y="43"/>
                  <a:pt x="3121" y="43"/>
                </a:cubicBezTo>
                <a:cubicBezTo>
                  <a:pt x="3092" y="43"/>
                  <a:pt x="3053" y="17"/>
                  <a:pt x="3011" y="17"/>
                </a:cubicBezTo>
                <a:lnTo>
                  <a:pt x="2891" y="17"/>
                </a:lnTo>
                <a:cubicBezTo>
                  <a:pt x="2849" y="17"/>
                  <a:pt x="2810" y="30"/>
                  <a:pt x="2784" y="30"/>
                </a:cubicBezTo>
                <a:cubicBezTo>
                  <a:pt x="2742" y="30"/>
                  <a:pt x="2703" y="17"/>
                  <a:pt x="2661" y="17"/>
                </a:cubicBezTo>
                <a:cubicBezTo>
                  <a:pt x="2622" y="17"/>
                  <a:pt x="2580" y="43"/>
                  <a:pt x="2541" y="43"/>
                </a:cubicBezTo>
                <a:cubicBezTo>
                  <a:pt x="2512" y="43"/>
                  <a:pt x="2473" y="30"/>
                  <a:pt x="2431" y="30"/>
                </a:cubicBezTo>
                <a:cubicBezTo>
                  <a:pt x="2392" y="30"/>
                  <a:pt x="2350" y="69"/>
                  <a:pt x="2311" y="69"/>
                </a:cubicBezTo>
                <a:cubicBezTo>
                  <a:pt x="2269" y="69"/>
                  <a:pt x="2230" y="1"/>
                  <a:pt x="2201"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4" name="Google Shape;334;p11"/>
          <p:cNvSpPr/>
          <p:nvPr/>
        </p:nvSpPr>
        <p:spPr>
          <a:xfrm>
            <a:off x="2498239" y="4799961"/>
            <a:ext cx="874653" cy="161177"/>
          </a:xfrm>
          <a:custGeom>
            <a:avLst/>
            <a:gdLst/>
            <a:ahLst/>
            <a:cxnLst/>
            <a:rect l="l" t="t" r="r" b="b"/>
            <a:pathLst>
              <a:path w="3536" h="862" extrusionOk="0">
                <a:moveTo>
                  <a:pt x="1203" y="0"/>
                </a:moveTo>
                <a:cubicBezTo>
                  <a:pt x="1174" y="13"/>
                  <a:pt x="1148" y="26"/>
                  <a:pt x="1106" y="26"/>
                </a:cubicBezTo>
                <a:cubicBezTo>
                  <a:pt x="1080" y="26"/>
                  <a:pt x="1054" y="81"/>
                  <a:pt x="1025" y="81"/>
                </a:cubicBezTo>
                <a:cubicBezTo>
                  <a:pt x="1004" y="81"/>
                  <a:pt x="974" y="62"/>
                  <a:pt x="947" y="62"/>
                </a:cubicBezTo>
                <a:cubicBezTo>
                  <a:pt x="942" y="62"/>
                  <a:pt x="936" y="62"/>
                  <a:pt x="931" y="65"/>
                </a:cubicBezTo>
                <a:cubicBezTo>
                  <a:pt x="905" y="65"/>
                  <a:pt x="879" y="65"/>
                  <a:pt x="850" y="81"/>
                </a:cubicBezTo>
                <a:cubicBezTo>
                  <a:pt x="811" y="81"/>
                  <a:pt x="798" y="120"/>
                  <a:pt x="756" y="120"/>
                </a:cubicBezTo>
                <a:cubicBezTo>
                  <a:pt x="753" y="121"/>
                  <a:pt x="750" y="122"/>
                  <a:pt x="747" y="122"/>
                </a:cubicBezTo>
                <a:cubicBezTo>
                  <a:pt x="721" y="122"/>
                  <a:pt x="685" y="81"/>
                  <a:pt x="662" y="81"/>
                </a:cubicBezTo>
                <a:cubicBezTo>
                  <a:pt x="649" y="88"/>
                  <a:pt x="635" y="88"/>
                  <a:pt x="620" y="88"/>
                </a:cubicBezTo>
                <a:cubicBezTo>
                  <a:pt x="604" y="88"/>
                  <a:pt x="587" y="88"/>
                  <a:pt x="568" y="94"/>
                </a:cubicBezTo>
                <a:cubicBezTo>
                  <a:pt x="539" y="94"/>
                  <a:pt x="513" y="133"/>
                  <a:pt x="487" y="133"/>
                </a:cubicBezTo>
                <a:cubicBezTo>
                  <a:pt x="458" y="146"/>
                  <a:pt x="432" y="146"/>
                  <a:pt x="406" y="162"/>
                </a:cubicBezTo>
                <a:cubicBezTo>
                  <a:pt x="377" y="162"/>
                  <a:pt x="351" y="201"/>
                  <a:pt x="325" y="214"/>
                </a:cubicBezTo>
                <a:cubicBezTo>
                  <a:pt x="310" y="220"/>
                  <a:pt x="297" y="220"/>
                  <a:pt x="283" y="220"/>
                </a:cubicBezTo>
                <a:cubicBezTo>
                  <a:pt x="270" y="220"/>
                  <a:pt x="257" y="220"/>
                  <a:pt x="244" y="227"/>
                </a:cubicBezTo>
                <a:cubicBezTo>
                  <a:pt x="202" y="243"/>
                  <a:pt x="176" y="243"/>
                  <a:pt x="150" y="256"/>
                </a:cubicBezTo>
                <a:cubicBezTo>
                  <a:pt x="121" y="269"/>
                  <a:pt x="95" y="282"/>
                  <a:pt x="82" y="295"/>
                </a:cubicBezTo>
                <a:cubicBezTo>
                  <a:pt x="40" y="324"/>
                  <a:pt x="1" y="350"/>
                  <a:pt x="1" y="376"/>
                </a:cubicBezTo>
                <a:cubicBezTo>
                  <a:pt x="1" y="405"/>
                  <a:pt x="53" y="405"/>
                  <a:pt x="95" y="431"/>
                </a:cubicBezTo>
                <a:cubicBezTo>
                  <a:pt x="108" y="444"/>
                  <a:pt x="134" y="486"/>
                  <a:pt x="163" y="499"/>
                </a:cubicBezTo>
                <a:lnTo>
                  <a:pt x="257" y="499"/>
                </a:lnTo>
                <a:cubicBezTo>
                  <a:pt x="283" y="499"/>
                  <a:pt x="325" y="457"/>
                  <a:pt x="351" y="457"/>
                </a:cubicBezTo>
                <a:cubicBezTo>
                  <a:pt x="377" y="470"/>
                  <a:pt x="406" y="486"/>
                  <a:pt x="432" y="486"/>
                </a:cubicBezTo>
                <a:cubicBezTo>
                  <a:pt x="474" y="486"/>
                  <a:pt x="500" y="499"/>
                  <a:pt x="526" y="499"/>
                </a:cubicBezTo>
                <a:lnTo>
                  <a:pt x="607" y="499"/>
                </a:lnTo>
                <a:cubicBezTo>
                  <a:pt x="594" y="512"/>
                  <a:pt x="594" y="525"/>
                  <a:pt x="594" y="538"/>
                </a:cubicBezTo>
                <a:cubicBezTo>
                  <a:pt x="594" y="580"/>
                  <a:pt x="662" y="593"/>
                  <a:pt x="717" y="619"/>
                </a:cubicBezTo>
                <a:cubicBezTo>
                  <a:pt x="743" y="648"/>
                  <a:pt x="756" y="687"/>
                  <a:pt x="798" y="713"/>
                </a:cubicBezTo>
                <a:cubicBezTo>
                  <a:pt x="824" y="729"/>
                  <a:pt x="863" y="742"/>
                  <a:pt x="905" y="755"/>
                </a:cubicBezTo>
                <a:cubicBezTo>
                  <a:pt x="937" y="755"/>
                  <a:pt x="981" y="725"/>
                  <a:pt x="1020" y="725"/>
                </a:cubicBezTo>
                <a:cubicBezTo>
                  <a:pt x="1027" y="725"/>
                  <a:pt x="1034" y="726"/>
                  <a:pt x="1041" y="729"/>
                </a:cubicBezTo>
                <a:cubicBezTo>
                  <a:pt x="1067" y="729"/>
                  <a:pt x="1106" y="742"/>
                  <a:pt x="1148" y="742"/>
                </a:cubicBezTo>
                <a:cubicBezTo>
                  <a:pt x="1156" y="745"/>
                  <a:pt x="1164" y="746"/>
                  <a:pt x="1171" y="746"/>
                </a:cubicBezTo>
                <a:cubicBezTo>
                  <a:pt x="1203" y="746"/>
                  <a:pt x="1237" y="729"/>
                  <a:pt x="1268" y="729"/>
                </a:cubicBezTo>
                <a:cubicBezTo>
                  <a:pt x="1297" y="742"/>
                  <a:pt x="1336" y="755"/>
                  <a:pt x="1378" y="768"/>
                </a:cubicBezTo>
                <a:cubicBezTo>
                  <a:pt x="1417" y="768"/>
                  <a:pt x="1459" y="781"/>
                  <a:pt x="1485" y="781"/>
                </a:cubicBezTo>
                <a:cubicBezTo>
                  <a:pt x="1527" y="781"/>
                  <a:pt x="1566" y="768"/>
                  <a:pt x="1608" y="768"/>
                </a:cubicBezTo>
                <a:cubicBezTo>
                  <a:pt x="1647" y="768"/>
                  <a:pt x="1673" y="862"/>
                  <a:pt x="1715" y="862"/>
                </a:cubicBezTo>
                <a:lnTo>
                  <a:pt x="1835" y="862"/>
                </a:lnTo>
                <a:cubicBezTo>
                  <a:pt x="1877" y="862"/>
                  <a:pt x="1916" y="836"/>
                  <a:pt x="1958" y="836"/>
                </a:cubicBezTo>
                <a:cubicBezTo>
                  <a:pt x="1984" y="836"/>
                  <a:pt x="2026" y="823"/>
                  <a:pt x="2065" y="823"/>
                </a:cubicBezTo>
                <a:cubicBezTo>
                  <a:pt x="2107" y="823"/>
                  <a:pt x="2146" y="781"/>
                  <a:pt x="2188" y="781"/>
                </a:cubicBezTo>
                <a:cubicBezTo>
                  <a:pt x="2227" y="781"/>
                  <a:pt x="2269" y="862"/>
                  <a:pt x="2295" y="862"/>
                </a:cubicBezTo>
                <a:cubicBezTo>
                  <a:pt x="2337" y="862"/>
                  <a:pt x="2376" y="836"/>
                  <a:pt x="2418" y="836"/>
                </a:cubicBezTo>
                <a:cubicBezTo>
                  <a:pt x="2457" y="836"/>
                  <a:pt x="2499" y="823"/>
                  <a:pt x="2538" y="823"/>
                </a:cubicBezTo>
                <a:cubicBezTo>
                  <a:pt x="2564" y="823"/>
                  <a:pt x="2606" y="794"/>
                  <a:pt x="2645" y="794"/>
                </a:cubicBezTo>
                <a:cubicBezTo>
                  <a:pt x="2687" y="794"/>
                  <a:pt x="2726" y="768"/>
                  <a:pt x="2755" y="768"/>
                </a:cubicBezTo>
                <a:cubicBezTo>
                  <a:pt x="2794" y="755"/>
                  <a:pt x="2836" y="755"/>
                  <a:pt x="2875" y="742"/>
                </a:cubicBezTo>
                <a:cubicBezTo>
                  <a:pt x="2917" y="742"/>
                  <a:pt x="2943" y="729"/>
                  <a:pt x="2985" y="713"/>
                </a:cubicBezTo>
                <a:cubicBezTo>
                  <a:pt x="3024" y="713"/>
                  <a:pt x="3050" y="687"/>
                  <a:pt x="3092" y="687"/>
                </a:cubicBezTo>
                <a:cubicBezTo>
                  <a:pt x="3096" y="686"/>
                  <a:pt x="3100" y="685"/>
                  <a:pt x="3105" y="685"/>
                </a:cubicBezTo>
                <a:cubicBezTo>
                  <a:pt x="3137" y="685"/>
                  <a:pt x="3177" y="716"/>
                  <a:pt x="3211" y="716"/>
                </a:cubicBezTo>
                <a:cubicBezTo>
                  <a:pt x="3217" y="716"/>
                  <a:pt x="3222" y="715"/>
                  <a:pt x="3228" y="713"/>
                </a:cubicBezTo>
                <a:cubicBezTo>
                  <a:pt x="3267" y="713"/>
                  <a:pt x="3309" y="713"/>
                  <a:pt x="3335" y="700"/>
                </a:cubicBezTo>
                <a:cubicBezTo>
                  <a:pt x="3374" y="687"/>
                  <a:pt x="3390" y="619"/>
                  <a:pt x="3416" y="606"/>
                </a:cubicBezTo>
                <a:cubicBezTo>
                  <a:pt x="3471" y="580"/>
                  <a:pt x="3536" y="551"/>
                  <a:pt x="3536" y="525"/>
                </a:cubicBezTo>
                <a:cubicBezTo>
                  <a:pt x="3536" y="499"/>
                  <a:pt x="3471" y="470"/>
                  <a:pt x="3429" y="444"/>
                </a:cubicBezTo>
                <a:cubicBezTo>
                  <a:pt x="3403" y="418"/>
                  <a:pt x="3361" y="405"/>
                  <a:pt x="3322" y="389"/>
                </a:cubicBezTo>
                <a:cubicBezTo>
                  <a:pt x="3293" y="376"/>
                  <a:pt x="3254" y="376"/>
                  <a:pt x="3212" y="363"/>
                </a:cubicBezTo>
                <a:cubicBezTo>
                  <a:pt x="3203" y="360"/>
                  <a:pt x="3195" y="359"/>
                  <a:pt x="3187" y="359"/>
                </a:cubicBezTo>
                <a:cubicBezTo>
                  <a:pt x="3164" y="359"/>
                  <a:pt x="3140" y="367"/>
                  <a:pt x="3117" y="367"/>
                </a:cubicBezTo>
                <a:cubicBezTo>
                  <a:pt x="3108" y="367"/>
                  <a:pt x="3100" y="366"/>
                  <a:pt x="3092" y="363"/>
                </a:cubicBezTo>
                <a:cubicBezTo>
                  <a:pt x="3050" y="350"/>
                  <a:pt x="3024" y="295"/>
                  <a:pt x="2985" y="295"/>
                </a:cubicBezTo>
                <a:cubicBezTo>
                  <a:pt x="2956" y="295"/>
                  <a:pt x="2917" y="295"/>
                  <a:pt x="2875" y="282"/>
                </a:cubicBezTo>
                <a:cubicBezTo>
                  <a:pt x="2836" y="282"/>
                  <a:pt x="2807" y="243"/>
                  <a:pt x="2768" y="227"/>
                </a:cubicBezTo>
                <a:cubicBezTo>
                  <a:pt x="2740" y="227"/>
                  <a:pt x="2713" y="234"/>
                  <a:pt x="2686" y="234"/>
                </a:cubicBezTo>
                <a:cubicBezTo>
                  <a:pt x="2672" y="234"/>
                  <a:pt x="2659" y="232"/>
                  <a:pt x="2645" y="227"/>
                </a:cubicBezTo>
                <a:cubicBezTo>
                  <a:pt x="2606" y="227"/>
                  <a:pt x="2564" y="295"/>
                  <a:pt x="2525" y="295"/>
                </a:cubicBezTo>
                <a:cubicBezTo>
                  <a:pt x="2483" y="295"/>
                  <a:pt x="2457" y="243"/>
                  <a:pt x="2418" y="243"/>
                </a:cubicBezTo>
                <a:lnTo>
                  <a:pt x="2295" y="243"/>
                </a:lnTo>
                <a:cubicBezTo>
                  <a:pt x="2256" y="243"/>
                  <a:pt x="2214" y="269"/>
                  <a:pt x="2175" y="269"/>
                </a:cubicBezTo>
                <a:lnTo>
                  <a:pt x="2159" y="269"/>
                </a:lnTo>
                <a:cubicBezTo>
                  <a:pt x="2175" y="256"/>
                  <a:pt x="2175" y="243"/>
                  <a:pt x="2188" y="243"/>
                </a:cubicBezTo>
                <a:cubicBezTo>
                  <a:pt x="2214" y="214"/>
                  <a:pt x="2269" y="188"/>
                  <a:pt x="2269" y="162"/>
                </a:cubicBezTo>
                <a:cubicBezTo>
                  <a:pt x="2269" y="146"/>
                  <a:pt x="2227" y="94"/>
                  <a:pt x="2188" y="81"/>
                </a:cubicBezTo>
                <a:cubicBezTo>
                  <a:pt x="2185" y="77"/>
                  <a:pt x="2180" y="76"/>
                  <a:pt x="2175" y="76"/>
                </a:cubicBezTo>
                <a:cubicBezTo>
                  <a:pt x="2160" y="76"/>
                  <a:pt x="2139" y="84"/>
                  <a:pt x="2116" y="84"/>
                </a:cubicBezTo>
                <a:cubicBezTo>
                  <a:pt x="2109" y="84"/>
                  <a:pt x="2101" y="84"/>
                  <a:pt x="2094" y="81"/>
                </a:cubicBezTo>
                <a:cubicBezTo>
                  <a:pt x="2087" y="77"/>
                  <a:pt x="2081" y="76"/>
                  <a:pt x="2074" y="76"/>
                </a:cubicBezTo>
                <a:cubicBezTo>
                  <a:pt x="2058" y="76"/>
                  <a:pt x="2041" y="84"/>
                  <a:pt x="2019" y="84"/>
                </a:cubicBezTo>
                <a:cubicBezTo>
                  <a:pt x="2012" y="84"/>
                  <a:pt x="2005" y="84"/>
                  <a:pt x="1997" y="81"/>
                </a:cubicBezTo>
                <a:cubicBezTo>
                  <a:pt x="1971" y="81"/>
                  <a:pt x="1958" y="13"/>
                  <a:pt x="1932" y="0"/>
                </a:cubicBezTo>
                <a:lnTo>
                  <a:pt x="1835" y="0"/>
                </a:lnTo>
                <a:cubicBezTo>
                  <a:pt x="1809" y="0"/>
                  <a:pt x="1770" y="52"/>
                  <a:pt x="1741" y="52"/>
                </a:cubicBezTo>
                <a:cubicBezTo>
                  <a:pt x="1715" y="52"/>
                  <a:pt x="1689" y="13"/>
                  <a:pt x="1647" y="13"/>
                </a:cubicBezTo>
                <a:cubicBezTo>
                  <a:pt x="1621" y="13"/>
                  <a:pt x="1592" y="26"/>
                  <a:pt x="1566" y="26"/>
                </a:cubicBezTo>
                <a:cubicBezTo>
                  <a:pt x="1527" y="26"/>
                  <a:pt x="1498" y="0"/>
                  <a:pt x="1472" y="0"/>
                </a:cubicBezTo>
                <a:cubicBezTo>
                  <a:pt x="1446" y="0"/>
                  <a:pt x="1417" y="13"/>
                  <a:pt x="1378" y="13"/>
                </a:cubicBezTo>
                <a:cubicBezTo>
                  <a:pt x="1349" y="13"/>
                  <a:pt x="1323" y="0"/>
                  <a:pt x="1297" y="0"/>
                </a:cubicBezTo>
                <a:cubicBezTo>
                  <a:pt x="1283" y="4"/>
                  <a:pt x="1271" y="6"/>
                  <a:pt x="1260" y="6"/>
                </a:cubicBezTo>
                <a:cubicBezTo>
                  <a:pt x="1237" y="6"/>
                  <a:pt x="1220" y="0"/>
                  <a:pt x="1203"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5" name="Google Shape;335;p11"/>
          <p:cNvSpPr/>
          <p:nvPr/>
        </p:nvSpPr>
        <p:spPr>
          <a:xfrm>
            <a:off x="3376594" y="4948236"/>
            <a:ext cx="737617" cy="224937"/>
          </a:xfrm>
          <a:custGeom>
            <a:avLst/>
            <a:gdLst/>
            <a:ahLst/>
            <a:cxnLst/>
            <a:rect l="l" t="t" r="r" b="b"/>
            <a:pathLst>
              <a:path w="2982" h="1203" extrusionOk="0">
                <a:moveTo>
                  <a:pt x="1404" y="1"/>
                </a:moveTo>
                <a:cubicBezTo>
                  <a:pt x="1378" y="1"/>
                  <a:pt x="1349" y="56"/>
                  <a:pt x="1323" y="56"/>
                </a:cubicBezTo>
                <a:cubicBezTo>
                  <a:pt x="1297" y="56"/>
                  <a:pt x="1268" y="43"/>
                  <a:pt x="1242" y="43"/>
                </a:cubicBezTo>
                <a:cubicBezTo>
                  <a:pt x="1216" y="43"/>
                  <a:pt x="1187" y="17"/>
                  <a:pt x="1161" y="17"/>
                </a:cubicBezTo>
                <a:lnTo>
                  <a:pt x="1093" y="17"/>
                </a:lnTo>
                <a:cubicBezTo>
                  <a:pt x="1067" y="17"/>
                  <a:pt x="1038" y="69"/>
                  <a:pt x="1012" y="69"/>
                </a:cubicBezTo>
                <a:cubicBezTo>
                  <a:pt x="986" y="69"/>
                  <a:pt x="957" y="56"/>
                  <a:pt x="931" y="56"/>
                </a:cubicBezTo>
                <a:lnTo>
                  <a:pt x="850" y="56"/>
                </a:lnTo>
                <a:cubicBezTo>
                  <a:pt x="824" y="56"/>
                  <a:pt x="811" y="82"/>
                  <a:pt x="782" y="82"/>
                </a:cubicBezTo>
                <a:cubicBezTo>
                  <a:pt x="764" y="82"/>
                  <a:pt x="747" y="76"/>
                  <a:pt x="729" y="76"/>
                </a:cubicBezTo>
                <a:cubicBezTo>
                  <a:pt x="720" y="76"/>
                  <a:pt x="710" y="78"/>
                  <a:pt x="701" y="82"/>
                </a:cubicBezTo>
                <a:cubicBezTo>
                  <a:pt x="675" y="82"/>
                  <a:pt x="649" y="98"/>
                  <a:pt x="620" y="98"/>
                </a:cubicBezTo>
                <a:cubicBezTo>
                  <a:pt x="594" y="98"/>
                  <a:pt x="568" y="56"/>
                  <a:pt x="539" y="56"/>
                </a:cubicBezTo>
                <a:cubicBezTo>
                  <a:pt x="513" y="69"/>
                  <a:pt x="487" y="69"/>
                  <a:pt x="471" y="82"/>
                </a:cubicBezTo>
                <a:cubicBezTo>
                  <a:pt x="445" y="82"/>
                  <a:pt x="419" y="111"/>
                  <a:pt x="390" y="111"/>
                </a:cubicBezTo>
                <a:cubicBezTo>
                  <a:pt x="369" y="111"/>
                  <a:pt x="349" y="93"/>
                  <a:pt x="327" y="93"/>
                </a:cubicBezTo>
                <a:cubicBezTo>
                  <a:pt x="321" y="93"/>
                  <a:pt x="315" y="95"/>
                  <a:pt x="309" y="98"/>
                </a:cubicBezTo>
                <a:cubicBezTo>
                  <a:pt x="283" y="98"/>
                  <a:pt x="270" y="150"/>
                  <a:pt x="244" y="150"/>
                </a:cubicBezTo>
                <a:cubicBezTo>
                  <a:pt x="234" y="154"/>
                  <a:pt x="225" y="156"/>
                  <a:pt x="216" y="156"/>
                </a:cubicBezTo>
                <a:cubicBezTo>
                  <a:pt x="197" y="156"/>
                  <a:pt x="180" y="150"/>
                  <a:pt x="163" y="150"/>
                </a:cubicBezTo>
                <a:cubicBezTo>
                  <a:pt x="134" y="163"/>
                  <a:pt x="108" y="163"/>
                  <a:pt x="95" y="179"/>
                </a:cubicBezTo>
                <a:cubicBezTo>
                  <a:pt x="66" y="192"/>
                  <a:pt x="40" y="218"/>
                  <a:pt x="27" y="231"/>
                </a:cubicBezTo>
                <a:cubicBezTo>
                  <a:pt x="1" y="244"/>
                  <a:pt x="14" y="273"/>
                  <a:pt x="14" y="299"/>
                </a:cubicBezTo>
                <a:cubicBezTo>
                  <a:pt x="14" y="325"/>
                  <a:pt x="14" y="341"/>
                  <a:pt x="40" y="354"/>
                </a:cubicBezTo>
                <a:cubicBezTo>
                  <a:pt x="46" y="360"/>
                  <a:pt x="60" y="360"/>
                  <a:pt x="75" y="360"/>
                </a:cubicBezTo>
                <a:cubicBezTo>
                  <a:pt x="91" y="360"/>
                  <a:pt x="108" y="360"/>
                  <a:pt x="121" y="367"/>
                </a:cubicBezTo>
                <a:cubicBezTo>
                  <a:pt x="134" y="380"/>
                  <a:pt x="163" y="406"/>
                  <a:pt x="189" y="406"/>
                </a:cubicBezTo>
                <a:cubicBezTo>
                  <a:pt x="197" y="411"/>
                  <a:pt x="206" y="413"/>
                  <a:pt x="216" y="413"/>
                </a:cubicBezTo>
                <a:cubicBezTo>
                  <a:pt x="234" y="413"/>
                  <a:pt x="253" y="406"/>
                  <a:pt x="270" y="406"/>
                </a:cubicBezTo>
                <a:cubicBezTo>
                  <a:pt x="296" y="422"/>
                  <a:pt x="309" y="461"/>
                  <a:pt x="338" y="461"/>
                </a:cubicBezTo>
                <a:cubicBezTo>
                  <a:pt x="364" y="461"/>
                  <a:pt x="390" y="487"/>
                  <a:pt x="419" y="487"/>
                </a:cubicBezTo>
                <a:lnTo>
                  <a:pt x="500" y="487"/>
                </a:lnTo>
                <a:cubicBezTo>
                  <a:pt x="526" y="487"/>
                  <a:pt x="552" y="516"/>
                  <a:pt x="581" y="516"/>
                </a:cubicBezTo>
                <a:lnTo>
                  <a:pt x="662" y="516"/>
                </a:lnTo>
                <a:cubicBezTo>
                  <a:pt x="688" y="516"/>
                  <a:pt x="714" y="503"/>
                  <a:pt x="743" y="503"/>
                </a:cubicBezTo>
                <a:cubicBezTo>
                  <a:pt x="769" y="503"/>
                  <a:pt x="782" y="474"/>
                  <a:pt x="811" y="474"/>
                </a:cubicBezTo>
                <a:cubicBezTo>
                  <a:pt x="756" y="503"/>
                  <a:pt x="769" y="542"/>
                  <a:pt x="769" y="568"/>
                </a:cubicBezTo>
                <a:cubicBezTo>
                  <a:pt x="769" y="597"/>
                  <a:pt x="769" y="610"/>
                  <a:pt x="795" y="636"/>
                </a:cubicBezTo>
                <a:cubicBezTo>
                  <a:pt x="798" y="639"/>
                  <a:pt x="803" y="640"/>
                  <a:pt x="808" y="640"/>
                </a:cubicBezTo>
                <a:cubicBezTo>
                  <a:pt x="822" y="640"/>
                  <a:pt x="841" y="632"/>
                  <a:pt x="858" y="632"/>
                </a:cubicBezTo>
                <a:cubicBezTo>
                  <a:pt x="864" y="632"/>
                  <a:pt x="870" y="633"/>
                  <a:pt x="876" y="636"/>
                </a:cubicBezTo>
                <a:cubicBezTo>
                  <a:pt x="892" y="649"/>
                  <a:pt x="892" y="691"/>
                  <a:pt x="918" y="691"/>
                </a:cubicBezTo>
                <a:cubicBezTo>
                  <a:pt x="892" y="691"/>
                  <a:pt x="876" y="678"/>
                  <a:pt x="850" y="678"/>
                </a:cubicBezTo>
                <a:cubicBezTo>
                  <a:pt x="824" y="691"/>
                  <a:pt x="795" y="717"/>
                  <a:pt x="782" y="717"/>
                </a:cubicBezTo>
                <a:cubicBezTo>
                  <a:pt x="743" y="730"/>
                  <a:pt x="730" y="746"/>
                  <a:pt x="701" y="759"/>
                </a:cubicBezTo>
                <a:cubicBezTo>
                  <a:pt x="695" y="762"/>
                  <a:pt x="689" y="763"/>
                  <a:pt x="682" y="763"/>
                </a:cubicBezTo>
                <a:cubicBezTo>
                  <a:pt x="664" y="763"/>
                  <a:pt x="643" y="755"/>
                  <a:pt x="625" y="755"/>
                </a:cubicBezTo>
                <a:cubicBezTo>
                  <a:pt x="618" y="755"/>
                  <a:pt x="612" y="756"/>
                  <a:pt x="607" y="759"/>
                </a:cubicBezTo>
                <a:cubicBezTo>
                  <a:pt x="581" y="785"/>
                  <a:pt x="594" y="827"/>
                  <a:pt x="594" y="840"/>
                </a:cubicBezTo>
                <a:cubicBezTo>
                  <a:pt x="607" y="866"/>
                  <a:pt x="594" y="892"/>
                  <a:pt x="620" y="921"/>
                </a:cubicBezTo>
                <a:cubicBezTo>
                  <a:pt x="649" y="921"/>
                  <a:pt x="675" y="934"/>
                  <a:pt x="701" y="947"/>
                </a:cubicBezTo>
                <a:lnTo>
                  <a:pt x="782" y="947"/>
                </a:lnTo>
                <a:cubicBezTo>
                  <a:pt x="795" y="947"/>
                  <a:pt x="824" y="960"/>
                  <a:pt x="850" y="960"/>
                </a:cubicBezTo>
                <a:cubicBezTo>
                  <a:pt x="876" y="960"/>
                  <a:pt x="905" y="960"/>
                  <a:pt x="931" y="973"/>
                </a:cubicBezTo>
                <a:cubicBezTo>
                  <a:pt x="957" y="973"/>
                  <a:pt x="986" y="960"/>
                  <a:pt x="1012" y="960"/>
                </a:cubicBezTo>
                <a:cubicBezTo>
                  <a:pt x="1038" y="960"/>
                  <a:pt x="1054" y="989"/>
                  <a:pt x="1080" y="989"/>
                </a:cubicBezTo>
                <a:cubicBezTo>
                  <a:pt x="1083" y="991"/>
                  <a:pt x="1087" y="992"/>
                  <a:pt x="1090" y="992"/>
                </a:cubicBezTo>
                <a:cubicBezTo>
                  <a:pt x="1113" y="992"/>
                  <a:pt x="1138" y="960"/>
                  <a:pt x="1161" y="960"/>
                </a:cubicBezTo>
                <a:cubicBezTo>
                  <a:pt x="1187" y="960"/>
                  <a:pt x="1216" y="973"/>
                  <a:pt x="1242" y="973"/>
                </a:cubicBezTo>
                <a:cubicBezTo>
                  <a:pt x="1268" y="973"/>
                  <a:pt x="1281" y="989"/>
                  <a:pt x="1310" y="989"/>
                </a:cubicBezTo>
                <a:cubicBezTo>
                  <a:pt x="1297" y="1002"/>
                  <a:pt x="1297" y="1015"/>
                  <a:pt x="1297" y="1028"/>
                </a:cubicBezTo>
                <a:cubicBezTo>
                  <a:pt x="1297" y="1054"/>
                  <a:pt x="1297" y="1096"/>
                  <a:pt x="1323" y="1109"/>
                </a:cubicBezTo>
                <a:cubicBezTo>
                  <a:pt x="1328" y="1112"/>
                  <a:pt x="1334" y="1113"/>
                  <a:pt x="1340" y="1113"/>
                </a:cubicBezTo>
                <a:cubicBezTo>
                  <a:pt x="1365" y="1113"/>
                  <a:pt x="1396" y="1096"/>
                  <a:pt x="1417" y="1096"/>
                </a:cubicBezTo>
                <a:cubicBezTo>
                  <a:pt x="1443" y="1109"/>
                  <a:pt x="1459" y="1122"/>
                  <a:pt x="1485" y="1135"/>
                </a:cubicBezTo>
                <a:cubicBezTo>
                  <a:pt x="1511" y="1135"/>
                  <a:pt x="1540" y="1151"/>
                  <a:pt x="1566" y="1151"/>
                </a:cubicBezTo>
                <a:cubicBezTo>
                  <a:pt x="1592" y="1151"/>
                  <a:pt x="1621" y="1177"/>
                  <a:pt x="1647" y="1177"/>
                </a:cubicBezTo>
                <a:cubicBezTo>
                  <a:pt x="1660" y="1177"/>
                  <a:pt x="1686" y="1190"/>
                  <a:pt x="1715" y="1190"/>
                </a:cubicBezTo>
                <a:cubicBezTo>
                  <a:pt x="1741" y="1190"/>
                  <a:pt x="1767" y="1151"/>
                  <a:pt x="1796" y="1151"/>
                </a:cubicBezTo>
                <a:cubicBezTo>
                  <a:pt x="1822" y="1151"/>
                  <a:pt x="1848" y="1203"/>
                  <a:pt x="1877" y="1203"/>
                </a:cubicBezTo>
                <a:cubicBezTo>
                  <a:pt x="1903" y="1203"/>
                  <a:pt x="1929" y="1151"/>
                  <a:pt x="1958" y="1151"/>
                </a:cubicBezTo>
                <a:lnTo>
                  <a:pt x="2039" y="1151"/>
                </a:lnTo>
                <a:cubicBezTo>
                  <a:pt x="2065" y="1151"/>
                  <a:pt x="2091" y="1177"/>
                  <a:pt x="2120" y="1177"/>
                </a:cubicBezTo>
                <a:cubicBezTo>
                  <a:pt x="2146" y="1177"/>
                  <a:pt x="2172" y="1164"/>
                  <a:pt x="2188" y="1164"/>
                </a:cubicBezTo>
                <a:cubicBezTo>
                  <a:pt x="2214" y="1164"/>
                  <a:pt x="2253" y="1190"/>
                  <a:pt x="2269" y="1190"/>
                </a:cubicBezTo>
                <a:cubicBezTo>
                  <a:pt x="2295" y="1190"/>
                  <a:pt x="2321" y="1164"/>
                  <a:pt x="2350" y="1164"/>
                </a:cubicBezTo>
                <a:cubicBezTo>
                  <a:pt x="2359" y="1160"/>
                  <a:pt x="2367" y="1158"/>
                  <a:pt x="2376" y="1158"/>
                </a:cubicBezTo>
                <a:cubicBezTo>
                  <a:pt x="2393" y="1158"/>
                  <a:pt x="2411" y="1164"/>
                  <a:pt x="2431" y="1164"/>
                </a:cubicBezTo>
                <a:lnTo>
                  <a:pt x="2512" y="1164"/>
                </a:lnTo>
                <a:cubicBezTo>
                  <a:pt x="2538" y="1151"/>
                  <a:pt x="2551" y="1109"/>
                  <a:pt x="2577" y="1109"/>
                </a:cubicBezTo>
                <a:cubicBezTo>
                  <a:pt x="2601" y="1109"/>
                  <a:pt x="2632" y="1139"/>
                  <a:pt x="2659" y="1139"/>
                </a:cubicBezTo>
                <a:cubicBezTo>
                  <a:pt x="2664" y="1139"/>
                  <a:pt x="2669" y="1137"/>
                  <a:pt x="2674" y="1135"/>
                </a:cubicBezTo>
                <a:cubicBezTo>
                  <a:pt x="2700" y="1135"/>
                  <a:pt x="2713" y="1109"/>
                  <a:pt x="2739" y="1096"/>
                </a:cubicBezTo>
                <a:cubicBezTo>
                  <a:pt x="2768" y="1083"/>
                  <a:pt x="2794" y="1070"/>
                  <a:pt x="2807" y="1070"/>
                </a:cubicBezTo>
                <a:cubicBezTo>
                  <a:pt x="2836" y="1054"/>
                  <a:pt x="2875" y="1054"/>
                  <a:pt x="2888" y="1041"/>
                </a:cubicBezTo>
                <a:cubicBezTo>
                  <a:pt x="2917" y="1015"/>
                  <a:pt x="2901" y="1002"/>
                  <a:pt x="2901" y="973"/>
                </a:cubicBezTo>
                <a:cubicBezTo>
                  <a:pt x="2901" y="960"/>
                  <a:pt x="2930" y="908"/>
                  <a:pt x="2901" y="892"/>
                </a:cubicBezTo>
                <a:cubicBezTo>
                  <a:pt x="2896" y="889"/>
                  <a:pt x="2891" y="889"/>
                  <a:pt x="2885" y="889"/>
                </a:cubicBezTo>
                <a:cubicBezTo>
                  <a:pt x="2861" y="889"/>
                  <a:pt x="2831" y="908"/>
                  <a:pt x="2807" y="908"/>
                </a:cubicBezTo>
                <a:cubicBezTo>
                  <a:pt x="2781" y="892"/>
                  <a:pt x="2768" y="866"/>
                  <a:pt x="2739" y="866"/>
                </a:cubicBezTo>
                <a:cubicBezTo>
                  <a:pt x="2730" y="862"/>
                  <a:pt x="2721" y="860"/>
                  <a:pt x="2713" y="860"/>
                </a:cubicBezTo>
                <a:cubicBezTo>
                  <a:pt x="2695" y="860"/>
                  <a:pt x="2677" y="866"/>
                  <a:pt x="2658" y="866"/>
                </a:cubicBezTo>
                <a:cubicBezTo>
                  <a:pt x="2632" y="866"/>
                  <a:pt x="2606" y="853"/>
                  <a:pt x="2577" y="840"/>
                </a:cubicBezTo>
                <a:cubicBezTo>
                  <a:pt x="2551" y="840"/>
                  <a:pt x="2525" y="866"/>
                  <a:pt x="2496" y="866"/>
                </a:cubicBezTo>
                <a:cubicBezTo>
                  <a:pt x="2483" y="866"/>
                  <a:pt x="2457" y="853"/>
                  <a:pt x="2431" y="853"/>
                </a:cubicBezTo>
                <a:cubicBezTo>
                  <a:pt x="2402" y="840"/>
                  <a:pt x="2376" y="798"/>
                  <a:pt x="2350" y="798"/>
                </a:cubicBezTo>
                <a:lnTo>
                  <a:pt x="2269" y="798"/>
                </a:lnTo>
                <a:cubicBezTo>
                  <a:pt x="2253" y="798"/>
                  <a:pt x="2240" y="827"/>
                  <a:pt x="2214" y="827"/>
                </a:cubicBezTo>
                <a:cubicBezTo>
                  <a:pt x="2240" y="811"/>
                  <a:pt x="2253" y="798"/>
                  <a:pt x="2253" y="785"/>
                </a:cubicBezTo>
                <a:cubicBezTo>
                  <a:pt x="2253" y="772"/>
                  <a:pt x="2227" y="759"/>
                  <a:pt x="2214" y="746"/>
                </a:cubicBezTo>
                <a:cubicBezTo>
                  <a:pt x="2240" y="746"/>
                  <a:pt x="2240" y="704"/>
                  <a:pt x="2269" y="704"/>
                </a:cubicBezTo>
                <a:cubicBezTo>
                  <a:pt x="2295" y="704"/>
                  <a:pt x="2321" y="730"/>
                  <a:pt x="2350" y="730"/>
                </a:cubicBezTo>
                <a:cubicBezTo>
                  <a:pt x="2376" y="717"/>
                  <a:pt x="2389" y="717"/>
                  <a:pt x="2415" y="704"/>
                </a:cubicBezTo>
                <a:lnTo>
                  <a:pt x="2496" y="704"/>
                </a:lnTo>
                <a:cubicBezTo>
                  <a:pt x="2525" y="704"/>
                  <a:pt x="2551" y="691"/>
                  <a:pt x="2564" y="678"/>
                </a:cubicBezTo>
                <a:cubicBezTo>
                  <a:pt x="2593" y="678"/>
                  <a:pt x="2619" y="665"/>
                  <a:pt x="2645" y="665"/>
                </a:cubicBezTo>
                <a:cubicBezTo>
                  <a:pt x="2650" y="662"/>
                  <a:pt x="2654" y="661"/>
                  <a:pt x="2659" y="661"/>
                </a:cubicBezTo>
                <a:cubicBezTo>
                  <a:pt x="2679" y="661"/>
                  <a:pt x="2697" y="681"/>
                  <a:pt x="2715" y="681"/>
                </a:cubicBezTo>
                <a:cubicBezTo>
                  <a:pt x="2719" y="681"/>
                  <a:pt x="2722" y="680"/>
                  <a:pt x="2726" y="678"/>
                </a:cubicBezTo>
                <a:cubicBezTo>
                  <a:pt x="2755" y="678"/>
                  <a:pt x="2768" y="610"/>
                  <a:pt x="2781" y="597"/>
                </a:cubicBezTo>
                <a:lnTo>
                  <a:pt x="2862" y="597"/>
                </a:lnTo>
                <a:cubicBezTo>
                  <a:pt x="2888" y="584"/>
                  <a:pt x="2901" y="555"/>
                  <a:pt x="2917" y="542"/>
                </a:cubicBezTo>
                <a:cubicBezTo>
                  <a:pt x="2943" y="529"/>
                  <a:pt x="2982" y="516"/>
                  <a:pt x="2982" y="487"/>
                </a:cubicBezTo>
                <a:cubicBezTo>
                  <a:pt x="2982" y="474"/>
                  <a:pt x="2930" y="474"/>
                  <a:pt x="2901" y="448"/>
                </a:cubicBezTo>
                <a:cubicBezTo>
                  <a:pt x="2888" y="448"/>
                  <a:pt x="2875" y="393"/>
                  <a:pt x="2849" y="380"/>
                </a:cubicBezTo>
                <a:cubicBezTo>
                  <a:pt x="2836" y="380"/>
                  <a:pt x="2807" y="367"/>
                  <a:pt x="2768" y="367"/>
                </a:cubicBezTo>
                <a:cubicBezTo>
                  <a:pt x="2765" y="364"/>
                  <a:pt x="2762" y="363"/>
                  <a:pt x="2757" y="363"/>
                </a:cubicBezTo>
                <a:cubicBezTo>
                  <a:pt x="2739" y="363"/>
                  <a:pt x="2708" y="380"/>
                  <a:pt x="2687" y="380"/>
                </a:cubicBezTo>
                <a:cubicBezTo>
                  <a:pt x="2658" y="367"/>
                  <a:pt x="2645" y="341"/>
                  <a:pt x="2619" y="325"/>
                </a:cubicBezTo>
                <a:cubicBezTo>
                  <a:pt x="2593" y="325"/>
                  <a:pt x="2564" y="341"/>
                  <a:pt x="2538" y="341"/>
                </a:cubicBezTo>
                <a:cubicBezTo>
                  <a:pt x="2529" y="336"/>
                  <a:pt x="2520" y="334"/>
                  <a:pt x="2511" y="334"/>
                </a:cubicBezTo>
                <a:cubicBezTo>
                  <a:pt x="2493" y="334"/>
                  <a:pt x="2474" y="341"/>
                  <a:pt x="2457" y="341"/>
                </a:cubicBezTo>
                <a:cubicBezTo>
                  <a:pt x="2448" y="336"/>
                  <a:pt x="2439" y="334"/>
                  <a:pt x="2430" y="334"/>
                </a:cubicBezTo>
                <a:cubicBezTo>
                  <a:pt x="2412" y="334"/>
                  <a:pt x="2393" y="341"/>
                  <a:pt x="2376" y="341"/>
                </a:cubicBezTo>
                <a:cubicBezTo>
                  <a:pt x="2350" y="325"/>
                  <a:pt x="2321" y="286"/>
                  <a:pt x="2295" y="286"/>
                </a:cubicBezTo>
                <a:cubicBezTo>
                  <a:pt x="2269" y="286"/>
                  <a:pt x="2240" y="312"/>
                  <a:pt x="2214" y="312"/>
                </a:cubicBezTo>
                <a:cubicBezTo>
                  <a:pt x="2188" y="312"/>
                  <a:pt x="2133" y="286"/>
                  <a:pt x="2107" y="286"/>
                </a:cubicBezTo>
                <a:cubicBezTo>
                  <a:pt x="2159" y="260"/>
                  <a:pt x="2201" y="244"/>
                  <a:pt x="2201" y="218"/>
                </a:cubicBezTo>
                <a:cubicBezTo>
                  <a:pt x="2201" y="192"/>
                  <a:pt x="2188" y="179"/>
                  <a:pt x="2159" y="163"/>
                </a:cubicBezTo>
                <a:cubicBezTo>
                  <a:pt x="2146" y="156"/>
                  <a:pt x="2133" y="156"/>
                  <a:pt x="2119" y="156"/>
                </a:cubicBezTo>
                <a:cubicBezTo>
                  <a:pt x="2106" y="156"/>
                  <a:pt x="2092" y="156"/>
                  <a:pt x="2078" y="150"/>
                </a:cubicBezTo>
                <a:cubicBezTo>
                  <a:pt x="2065" y="137"/>
                  <a:pt x="2039" y="111"/>
                  <a:pt x="2010" y="98"/>
                </a:cubicBezTo>
                <a:cubicBezTo>
                  <a:pt x="1997" y="98"/>
                  <a:pt x="1971" y="69"/>
                  <a:pt x="1945" y="69"/>
                </a:cubicBezTo>
                <a:cubicBezTo>
                  <a:pt x="1939" y="66"/>
                  <a:pt x="1933" y="65"/>
                  <a:pt x="1928" y="65"/>
                </a:cubicBezTo>
                <a:cubicBezTo>
                  <a:pt x="1905" y="65"/>
                  <a:pt x="1885" y="82"/>
                  <a:pt x="1864" y="82"/>
                </a:cubicBezTo>
                <a:cubicBezTo>
                  <a:pt x="1835" y="82"/>
                  <a:pt x="1809" y="69"/>
                  <a:pt x="1783" y="69"/>
                </a:cubicBezTo>
                <a:cubicBezTo>
                  <a:pt x="1754" y="69"/>
                  <a:pt x="1741" y="30"/>
                  <a:pt x="1715" y="17"/>
                </a:cubicBezTo>
                <a:lnTo>
                  <a:pt x="1634" y="17"/>
                </a:lnTo>
                <a:cubicBezTo>
                  <a:pt x="1609" y="17"/>
                  <a:pt x="1586" y="46"/>
                  <a:pt x="1564" y="46"/>
                </a:cubicBezTo>
                <a:cubicBezTo>
                  <a:pt x="1560" y="46"/>
                  <a:pt x="1557" y="45"/>
                  <a:pt x="1553" y="43"/>
                </a:cubicBezTo>
                <a:cubicBezTo>
                  <a:pt x="1524" y="43"/>
                  <a:pt x="1498" y="17"/>
                  <a:pt x="1485" y="17"/>
                </a:cubicBezTo>
                <a:cubicBezTo>
                  <a:pt x="1459" y="17"/>
                  <a:pt x="1430" y="1"/>
                  <a:pt x="1404"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6" name="Google Shape;336;p11"/>
          <p:cNvSpPr/>
          <p:nvPr/>
        </p:nvSpPr>
        <p:spPr>
          <a:xfrm>
            <a:off x="4324701" y="4885223"/>
            <a:ext cx="20283" cy="8040"/>
          </a:xfrm>
          <a:custGeom>
            <a:avLst/>
            <a:gdLst/>
            <a:ahLst/>
            <a:cxnLst/>
            <a:rect l="l" t="t" r="r" b="b"/>
            <a:pathLst>
              <a:path w="82" h="43" extrusionOk="0">
                <a:moveTo>
                  <a:pt x="40" y="1"/>
                </a:moveTo>
                <a:cubicBezTo>
                  <a:pt x="14" y="1"/>
                  <a:pt x="1" y="14"/>
                  <a:pt x="1" y="14"/>
                </a:cubicBezTo>
                <a:cubicBezTo>
                  <a:pt x="1" y="30"/>
                  <a:pt x="14" y="43"/>
                  <a:pt x="40" y="43"/>
                </a:cubicBezTo>
                <a:cubicBezTo>
                  <a:pt x="69" y="43"/>
                  <a:pt x="82" y="30"/>
                  <a:pt x="82" y="30"/>
                </a:cubicBezTo>
                <a:cubicBezTo>
                  <a:pt x="82" y="14"/>
                  <a:pt x="69" y="1"/>
                  <a:pt x="40"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7" name="Google Shape;337;p11"/>
          <p:cNvSpPr/>
          <p:nvPr/>
        </p:nvSpPr>
        <p:spPr>
          <a:xfrm>
            <a:off x="4241344" y="4875687"/>
            <a:ext cx="23499" cy="4861"/>
          </a:xfrm>
          <a:custGeom>
            <a:avLst/>
            <a:gdLst/>
            <a:ahLst/>
            <a:cxnLst/>
            <a:rect l="l" t="t" r="r" b="b"/>
            <a:pathLst>
              <a:path w="95" h="26" extrusionOk="0">
                <a:moveTo>
                  <a:pt x="53" y="0"/>
                </a:moveTo>
                <a:cubicBezTo>
                  <a:pt x="27" y="0"/>
                  <a:pt x="1" y="0"/>
                  <a:pt x="1" y="13"/>
                </a:cubicBezTo>
                <a:cubicBezTo>
                  <a:pt x="1" y="26"/>
                  <a:pt x="27" y="26"/>
                  <a:pt x="40" y="26"/>
                </a:cubicBezTo>
                <a:cubicBezTo>
                  <a:pt x="69" y="26"/>
                  <a:pt x="95" y="26"/>
                  <a:pt x="95" y="13"/>
                </a:cubicBezTo>
                <a:cubicBezTo>
                  <a:pt x="95" y="13"/>
                  <a:pt x="69" y="0"/>
                  <a:pt x="53"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 name="Google Shape;338;p11"/>
          <p:cNvSpPr/>
          <p:nvPr/>
        </p:nvSpPr>
        <p:spPr>
          <a:xfrm>
            <a:off x="4287845" y="4867647"/>
            <a:ext cx="23499" cy="8227"/>
          </a:xfrm>
          <a:custGeom>
            <a:avLst/>
            <a:gdLst/>
            <a:ahLst/>
            <a:cxnLst/>
            <a:rect l="l" t="t" r="r" b="b"/>
            <a:pathLst>
              <a:path w="95" h="44" extrusionOk="0">
                <a:moveTo>
                  <a:pt x="43" y="1"/>
                </a:moveTo>
                <a:cubicBezTo>
                  <a:pt x="27" y="1"/>
                  <a:pt x="1" y="14"/>
                  <a:pt x="1" y="14"/>
                </a:cubicBezTo>
                <a:cubicBezTo>
                  <a:pt x="1" y="27"/>
                  <a:pt x="14" y="43"/>
                  <a:pt x="43" y="43"/>
                </a:cubicBezTo>
                <a:cubicBezTo>
                  <a:pt x="69" y="43"/>
                  <a:pt x="95" y="43"/>
                  <a:pt x="95" y="27"/>
                </a:cubicBezTo>
                <a:cubicBezTo>
                  <a:pt x="95" y="14"/>
                  <a:pt x="69" y="14"/>
                  <a:pt x="4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 name="Google Shape;339;p11"/>
          <p:cNvSpPr/>
          <p:nvPr/>
        </p:nvSpPr>
        <p:spPr>
          <a:xfrm>
            <a:off x="4194099" y="4887654"/>
            <a:ext cx="20283" cy="5609"/>
          </a:xfrm>
          <a:custGeom>
            <a:avLst/>
            <a:gdLst/>
            <a:ahLst/>
            <a:cxnLst/>
            <a:rect l="l" t="t" r="r" b="b"/>
            <a:pathLst>
              <a:path w="82" h="30" extrusionOk="0">
                <a:moveTo>
                  <a:pt x="43" y="1"/>
                </a:moveTo>
                <a:cubicBezTo>
                  <a:pt x="17" y="1"/>
                  <a:pt x="1" y="1"/>
                  <a:pt x="1" y="17"/>
                </a:cubicBezTo>
                <a:cubicBezTo>
                  <a:pt x="1" y="17"/>
                  <a:pt x="17" y="30"/>
                  <a:pt x="43" y="30"/>
                </a:cubicBezTo>
                <a:cubicBezTo>
                  <a:pt x="69" y="30"/>
                  <a:pt x="82" y="30"/>
                  <a:pt x="82" y="17"/>
                </a:cubicBezTo>
                <a:cubicBezTo>
                  <a:pt x="82" y="17"/>
                  <a:pt x="69" y="1"/>
                  <a:pt x="4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0" name="Google Shape;340;p11"/>
          <p:cNvSpPr/>
          <p:nvPr/>
        </p:nvSpPr>
        <p:spPr>
          <a:xfrm>
            <a:off x="4367989" y="4872509"/>
            <a:ext cx="23499" cy="5609"/>
          </a:xfrm>
          <a:custGeom>
            <a:avLst/>
            <a:gdLst/>
            <a:ahLst/>
            <a:cxnLst/>
            <a:rect l="l" t="t" r="r" b="b"/>
            <a:pathLst>
              <a:path w="95" h="30" extrusionOk="0">
                <a:moveTo>
                  <a:pt x="43" y="1"/>
                </a:moveTo>
                <a:cubicBezTo>
                  <a:pt x="27" y="1"/>
                  <a:pt x="1" y="1"/>
                  <a:pt x="1" y="17"/>
                </a:cubicBezTo>
                <a:cubicBezTo>
                  <a:pt x="1" y="17"/>
                  <a:pt x="14" y="30"/>
                  <a:pt x="43" y="30"/>
                </a:cubicBezTo>
                <a:cubicBezTo>
                  <a:pt x="69" y="30"/>
                  <a:pt x="95" y="30"/>
                  <a:pt x="95" y="17"/>
                </a:cubicBezTo>
                <a:cubicBezTo>
                  <a:pt x="95" y="1"/>
                  <a:pt x="69" y="1"/>
                  <a:pt x="4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1" name="Google Shape;341;p11"/>
          <p:cNvSpPr/>
          <p:nvPr/>
        </p:nvSpPr>
        <p:spPr>
          <a:xfrm>
            <a:off x="4351168" y="4904483"/>
            <a:ext cx="23499" cy="6357"/>
          </a:xfrm>
          <a:custGeom>
            <a:avLst/>
            <a:gdLst/>
            <a:ahLst/>
            <a:cxnLst/>
            <a:rect l="l" t="t" r="r" b="b"/>
            <a:pathLst>
              <a:path w="95" h="34" extrusionOk="0">
                <a:moveTo>
                  <a:pt x="19" y="1"/>
                </a:moveTo>
                <a:cubicBezTo>
                  <a:pt x="6" y="1"/>
                  <a:pt x="1" y="8"/>
                  <a:pt x="1" y="8"/>
                </a:cubicBezTo>
                <a:cubicBezTo>
                  <a:pt x="1" y="21"/>
                  <a:pt x="14" y="34"/>
                  <a:pt x="43" y="34"/>
                </a:cubicBezTo>
                <a:cubicBezTo>
                  <a:pt x="69" y="34"/>
                  <a:pt x="82" y="34"/>
                  <a:pt x="82" y="21"/>
                </a:cubicBezTo>
                <a:cubicBezTo>
                  <a:pt x="95" y="8"/>
                  <a:pt x="69" y="8"/>
                  <a:pt x="43" y="8"/>
                </a:cubicBezTo>
                <a:cubicBezTo>
                  <a:pt x="33" y="3"/>
                  <a:pt x="25" y="1"/>
                  <a:pt x="19"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2" name="Google Shape;342;p11"/>
          <p:cNvSpPr/>
          <p:nvPr/>
        </p:nvSpPr>
        <p:spPr>
          <a:xfrm>
            <a:off x="4204488" y="4859233"/>
            <a:ext cx="23499" cy="6171"/>
          </a:xfrm>
          <a:custGeom>
            <a:avLst/>
            <a:gdLst/>
            <a:ahLst/>
            <a:cxnLst/>
            <a:rect l="l" t="t" r="r" b="b"/>
            <a:pathLst>
              <a:path w="95" h="33" extrusionOk="0">
                <a:moveTo>
                  <a:pt x="26" y="0"/>
                </a:moveTo>
                <a:cubicBezTo>
                  <a:pt x="14" y="0"/>
                  <a:pt x="1" y="11"/>
                  <a:pt x="1" y="20"/>
                </a:cubicBezTo>
                <a:cubicBezTo>
                  <a:pt x="1" y="20"/>
                  <a:pt x="14" y="33"/>
                  <a:pt x="40" y="33"/>
                </a:cubicBezTo>
                <a:cubicBezTo>
                  <a:pt x="69" y="33"/>
                  <a:pt x="82" y="33"/>
                  <a:pt x="95" y="20"/>
                </a:cubicBezTo>
                <a:cubicBezTo>
                  <a:pt x="95" y="7"/>
                  <a:pt x="69" y="7"/>
                  <a:pt x="40" y="7"/>
                </a:cubicBezTo>
                <a:cubicBezTo>
                  <a:pt x="36" y="2"/>
                  <a:pt x="31" y="0"/>
                  <a:pt x="26"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 name="Google Shape;343;p11"/>
          <p:cNvSpPr/>
          <p:nvPr/>
        </p:nvSpPr>
        <p:spPr>
          <a:xfrm>
            <a:off x="4318271" y="4850071"/>
            <a:ext cx="23499" cy="7479"/>
          </a:xfrm>
          <a:custGeom>
            <a:avLst/>
            <a:gdLst/>
            <a:ahLst/>
            <a:cxnLst/>
            <a:rect l="l" t="t" r="r" b="b"/>
            <a:pathLst>
              <a:path w="95" h="40" extrusionOk="0">
                <a:moveTo>
                  <a:pt x="40" y="1"/>
                </a:moveTo>
                <a:cubicBezTo>
                  <a:pt x="27" y="1"/>
                  <a:pt x="1" y="14"/>
                  <a:pt x="1" y="14"/>
                </a:cubicBezTo>
                <a:cubicBezTo>
                  <a:pt x="1" y="27"/>
                  <a:pt x="14" y="27"/>
                  <a:pt x="40" y="40"/>
                </a:cubicBezTo>
                <a:cubicBezTo>
                  <a:pt x="66" y="40"/>
                  <a:pt x="95" y="27"/>
                  <a:pt x="95" y="27"/>
                </a:cubicBezTo>
                <a:cubicBezTo>
                  <a:pt x="95" y="14"/>
                  <a:pt x="66" y="1"/>
                  <a:pt x="40"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 name="Google Shape;344;p11"/>
          <p:cNvSpPr/>
          <p:nvPr/>
        </p:nvSpPr>
        <p:spPr>
          <a:xfrm>
            <a:off x="4414492" y="4887653"/>
            <a:ext cx="24241" cy="8040"/>
          </a:xfrm>
          <a:custGeom>
            <a:avLst/>
            <a:gdLst/>
            <a:ahLst/>
            <a:cxnLst/>
            <a:rect l="l" t="t" r="r" b="b"/>
            <a:pathLst>
              <a:path w="98" h="43" extrusionOk="0">
                <a:moveTo>
                  <a:pt x="43" y="1"/>
                </a:moveTo>
                <a:cubicBezTo>
                  <a:pt x="30" y="1"/>
                  <a:pt x="1" y="1"/>
                  <a:pt x="1" y="17"/>
                </a:cubicBezTo>
                <a:cubicBezTo>
                  <a:pt x="1" y="30"/>
                  <a:pt x="17" y="30"/>
                  <a:pt x="43" y="43"/>
                </a:cubicBezTo>
                <a:cubicBezTo>
                  <a:pt x="69" y="43"/>
                  <a:pt x="98" y="30"/>
                  <a:pt x="98" y="30"/>
                </a:cubicBezTo>
                <a:cubicBezTo>
                  <a:pt x="98" y="17"/>
                  <a:pt x="69" y="1"/>
                  <a:pt x="4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5" name="Google Shape;345;p11"/>
          <p:cNvSpPr/>
          <p:nvPr/>
        </p:nvSpPr>
        <p:spPr>
          <a:xfrm>
            <a:off x="4133993" y="4875687"/>
            <a:ext cx="24241" cy="4861"/>
          </a:xfrm>
          <a:custGeom>
            <a:avLst/>
            <a:gdLst/>
            <a:ahLst/>
            <a:cxnLst/>
            <a:rect l="l" t="t" r="r" b="b"/>
            <a:pathLst>
              <a:path w="98" h="26" extrusionOk="0">
                <a:moveTo>
                  <a:pt x="56" y="0"/>
                </a:moveTo>
                <a:cubicBezTo>
                  <a:pt x="30" y="0"/>
                  <a:pt x="17" y="0"/>
                  <a:pt x="17" y="13"/>
                </a:cubicBezTo>
                <a:cubicBezTo>
                  <a:pt x="1" y="26"/>
                  <a:pt x="30" y="26"/>
                  <a:pt x="56" y="26"/>
                </a:cubicBezTo>
                <a:cubicBezTo>
                  <a:pt x="82" y="26"/>
                  <a:pt x="98" y="26"/>
                  <a:pt x="98" y="13"/>
                </a:cubicBezTo>
                <a:cubicBezTo>
                  <a:pt x="98" y="13"/>
                  <a:pt x="82" y="0"/>
                  <a:pt x="56"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6" name="Google Shape;346;p11"/>
          <p:cNvSpPr/>
          <p:nvPr/>
        </p:nvSpPr>
        <p:spPr>
          <a:xfrm>
            <a:off x="4247775" y="4913083"/>
            <a:ext cx="23499" cy="8227"/>
          </a:xfrm>
          <a:custGeom>
            <a:avLst/>
            <a:gdLst/>
            <a:ahLst/>
            <a:cxnLst/>
            <a:rect l="l" t="t" r="r" b="b"/>
            <a:pathLst>
              <a:path w="95" h="44" extrusionOk="0">
                <a:moveTo>
                  <a:pt x="56" y="1"/>
                </a:moveTo>
                <a:cubicBezTo>
                  <a:pt x="27" y="1"/>
                  <a:pt x="1" y="14"/>
                  <a:pt x="1" y="14"/>
                </a:cubicBezTo>
                <a:cubicBezTo>
                  <a:pt x="1" y="27"/>
                  <a:pt x="27" y="27"/>
                  <a:pt x="56" y="43"/>
                </a:cubicBezTo>
                <a:cubicBezTo>
                  <a:pt x="69" y="43"/>
                  <a:pt x="95" y="27"/>
                  <a:pt x="95" y="27"/>
                </a:cubicBezTo>
                <a:cubicBezTo>
                  <a:pt x="95" y="14"/>
                  <a:pt x="82" y="1"/>
                  <a:pt x="56"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7" name="Google Shape;347;p11"/>
          <p:cNvSpPr/>
          <p:nvPr/>
        </p:nvSpPr>
        <p:spPr>
          <a:xfrm>
            <a:off x="4284631" y="4897937"/>
            <a:ext cx="23499" cy="5048"/>
          </a:xfrm>
          <a:custGeom>
            <a:avLst/>
            <a:gdLst/>
            <a:ahLst/>
            <a:cxnLst/>
            <a:rect l="l" t="t" r="r" b="b"/>
            <a:pathLst>
              <a:path w="95" h="27" extrusionOk="0">
                <a:moveTo>
                  <a:pt x="56" y="1"/>
                </a:moveTo>
                <a:cubicBezTo>
                  <a:pt x="27" y="1"/>
                  <a:pt x="1" y="1"/>
                  <a:pt x="1" y="14"/>
                </a:cubicBezTo>
                <a:cubicBezTo>
                  <a:pt x="1" y="14"/>
                  <a:pt x="27" y="27"/>
                  <a:pt x="40" y="27"/>
                </a:cubicBezTo>
                <a:cubicBezTo>
                  <a:pt x="69" y="27"/>
                  <a:pt x="95" y="27"/>
                  <a:pt x="95" y="14"/>
                </a:cubicBezTo>
                <a:cubicBezTo>
                  <a:pt x="95" y="14"/>
                  <a:pt x="69" y="1"/>
                  <a:pt x="56"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8" name="Google Shape;348;p11"/>
          <p:cNvSpPr/>
          <p:nvPr/>
        </p:nvSpPr>
        <p:spPr>
          <a:xfrm>
            <a:off x="644567" y="4698618"/>
            <a:ext cx="23499" cy="7479"/>
          </a:xfrm>
          <a:custGeom>
            <a:avLst/>
            <a:gdLst/>
            <a:ahLst/>
            <a:cxnLst/>
            <a:rect l="l" t="t" r="r" b="b"/>
            <a:pathLst>
              <a:path w="95" h="40" extrusionOk="0">
                <a:moveTo>
                  <a:pt x="56" y="1"/>
                </a:moveTo>
                <a:cubicBezTo>
                  <a:pt x="30" y="1"/>
                  <a:pt x="14" y="1"/>
                  <a:pt x="1" y="14"/>
                </a:cubicBezTo>
                <a:cubicBezTo>
                  <a:pt x="1" y="27"/>
                  <a:pt x="30" y="27"/>
                  <a:pt x="56" y="40"/>
                </a:cubicBezTo>
                <a:cubicBezTo>
                  <a:pt x="69" y="40"/>
                  <a:pt x="95" y="27"/>
                  <a:pt x="95" y="27"/>
                </a:cubicBezTo>
                <a:cubicBezTo>
                  <a:pt x="95" y="14"/>
                  <a:pt x="82" y="1"/>
                  <a:pt x="56"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9" name="Google Shape;349;p11"/>
          <p:cNvSpPr/>
          <p:nvPr/>
        </p:nvSpPr>
        <p:spPr>
          <a:xfrm>
            <a:off x="564423" y="4688335"/>
            <a:ext cx="23499" cy="5796"/>
          </a:xfrm>
          <a:custGeom>
            <a:avLst/>
            <a:gdLst/>
            <a:ahLst/>
            <a:cxnLst/>
            <a:rect l="l" t="t" r="r" b="b"/>
            <a:pathLst>
              <a:path w="95" h="31" extrusionOk="0">
                <a:moveTo>
                  <a:pt x="43" y="1"/>
                </a:moveTo>
                <a:cubicBezTo>
                  <a:pt x="30" y="1"/>
                  <a:pt x="1" y="1"/>
                  <a:pt x="1" y="14"/>
                </a:cubicBezTo>
                <a:cubicBezTo>
                  <a:pt x="1" y="14"/>
                  <a:pt x="14" y="30"/>
                  <a:pt x="43" y="30"/>
                </a:cubicBezTo>
                <a:cubicBezTo>
                  <a:pt x="69" y="30"/>
                  <a:pt x="95" y="30"/>
                  <a:pt x="95" y="14"/>
                </a:cubicBezTo>
                <a:cubicBezTo>
                  <a:pt x="95" y="14"/>
                  <a:pt x="69" y="1"/>
                  <a:pt x="4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0" name="Google Shape;350;p11"/>
          <p:cNvSpPr/>
          <p:nvPr/>
        </p:nvSpPr>
        <p:spPr>
          <a:xfrm>
            <a:off x="611668" y="4681230"/>
            <a:ext cx="20283" cy="7292"/>
          </a:xfrm>
          <a:custGeom>
            <a:avLst/>
            <a:gdLst/>
            <a:ahLst/>
            <a:cxnLst/>
            <a:rect l="l" t="t" r="r" b="b"/>
            <a:pathLst>
              <a:path w="82" h="39" extrusionOk="0">
                <a:moveTo>
                  <a:pt x="40" y="0"/>
                </a:moveTo>
                <a:cubicBezTo>
                  <a:pt x="14" y="0"/>
                  <a:pt x="1" y="13"/>
                  <a:pt x="1" y="13"/>
                </a:cubicBezTo>
                <a:cubicBezTo>
                  <a:pt x="1" y="26"/>
                  <a:pt x="14" y="39"/>
                  <a:pt x="40" y="39"/>
                </a:cubicBezTo>
                <a:cubicBezTo>
                  <a:pt x="66" y="39"/>
                  <a:pt x="82" y="26"/>
                  <a:pt x="82" y="26"/>
                </a:cubicBezTo>
                <a:cubicBezTo>
                  <a:pt x="82" y="13"/>
                  <a:pt x="66" y="0"/>
                  <a:pt x="40"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1" name="Google Shape;351;p11"/>
          <p:cNvSpPr/>
          <p:nvPr/>
        </p:nvSpPr>
        <p:spPr>
          <a:xfrm>
            <a:off x="514705" y="4701048"/>
            <a:ext cx="23499" cy="5048"/>
          </a:xfrm>
          <a:custGeom>
            <a:avLst/>
            <a:gdLst/>
            <a:ahLst/>
            <a:cxnLst/>
            <a:rect l="l" t="t" r="r" b="b"/>
            <a:pathLst>
              <a:path w="95" h="27" extrusionOk="0">
                <a:moveTo>
                  <a:pt x="53" y="1"/>
                </a:moveTo>
                <a:cubicBezTo>
                  <a:pt x="27" y="1"/>
                  <a:pt x="14" y="1"/>
                  <a:pt x="1" y="14"/>
                </a:cubicBezTo>
                <a:cubicBezTo>
                  <a:pt x="1" y="14"/>
                  <a:pt x="27" y="27"/>
                  <a:pt x="53" y="27"/>
                </a:cubicBezTo>
                <a:cubicBezTo>
                  <a:pt x="69" y="27"/>
                  <a:pt x="95" y="27"/>
                  <a:pt x="95" y="14"/>
                </a:cubicBezTo>
                <a:cubicBezTo>
                  <a:pt x="95" y="14"/>
                  <a:pt x="82" y="1"/>
                  <a:pt x="5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2" name="Google Shape;352;p11"/>
          <p:cNvSpPr/>
          <p:nvPr/>
        </p:nvSpPr>
        <p:spPr>
          <a:xfrm>
            <a:off x="691811" y="4684968"/>
            <a:ext cx="23499" cy="5984"/>
          </a:xfrm>
          <a:custGeom>
            <a:avLst/>
            <a:gdLst/>
            <a:ahLst/>
            <a:cxnLst/>
            <a:rect l="l" t="t" r="r" b="b"/>
            <a:pathLst>
              <a:path w="95" h="32" extrusionOk="0">
                <a:moveTo>
                  <a:pt x="18" y="0"/>
                </a:moveTo>
                <a:cubicBezTo>
                  <a:pt x="7" y="0"/>
                  <a:pt x="1" y="6"/>
                  <a:pt x="1" y="6"/>
                </a:cubicBezTo>
                <a:cubicBezTo>
                  <a:pt x="1" y="19"/>
                  <a:pt x="14" y="32"/>
                  <a:pt x="40" y="32"/>
                </a:cubicBezTo>
                <a:cubicBezTo>
                  <a:pt x="66" y="32"/>
                  <a:pt x="82" y="32"/>
                  <a:pt x="82" y="19"/>
                </a:cubicBezTo>
                <a:cubicBezTo>
                  <a:pt x="95" y="6"/>
                  <a:pt x="66" y="6"/>
                  <a:pt x="40" y="6"/>
                </a:cubicBezTo>
                <a:cubicBezTo>
                  <a:pt x="31" y="2"/>
                  <a:pt x="24" y="0"/>
                  <a:pt x="18"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3" name="Google Shape;353;p11"/>
          <p:cNvSpPr/>
          <p:nvPr/>
        </p:nvSpPr>
        <p:spPr>
          <a:xfrm>
            <a:off x="674991" y="4716193"/>
            <a:ext cx="20283" cy="8227"/>
          </a:xfrm>
          <a:custGeom>
            <a:avLst/>
            <a:gdLst/>
            <a:ahLst/>
            <a:cxnLst/>
            <a:rect l="l" t="t" r="r" b="b"/>
            <a:pathLst>
              <a:path w="82" h="44" extrusionOk="0">
                <a:moveTo>
                  <a:pt x="40" y="1"/>
                </a:moveTo>
                <a:cubicBezTo>
                  <a:pt x="14" y="1"/>
                  <a:pt x="1" y="14"/>
                  <a:pt x="1" y="14"/>
                </a:cubicBezTo>
                <a:cubicBezTo>
                  <a:pt x="1" y="27"/>
                  <a:pt x="14" y="43"/>
                  <a:pt x="40" y="43"/>
                </a:cubicBezTo>
                <a:cubicBezTo>
                  <a:pt x="69" y="43"/>
                  <a:pt x="82" y="43"/>
                  <a:pt x="82" y="27"/>
                </a:cubicBezTo>
                <a:cubicBezTo>
                  <a:pt x="82" y="14"/>
                  <a:pt x="69" y="14"/>
                  <a:pt x="40"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4" name="Google Shape;354;p11"/>
          <p:cNvSpPr/>
          <p:nvPr/>
        </p:nvSpPr>
        <p:spPr>
          <a:xfrm>
            <a:off x="527568" y="4672253"/>
            <a:ext cx="20283" cy="6731"/>
          </a:xfrm>
          <a:custGeom>
            <a:avLst/>
            <a:gdLst/>
            <a:ahLst/>
            <a:cxnLst/>
            <a:rect l="l" t="t" r="r" b="b"/>
            <a:pathLst>
              <a:path w="82" h="36" extrusionOk="0">
                <a:moveTo>
                  <a:pt x="20" y="0"/>
                </a:moveTo>
                <a:cubicBezTo>
                  <a:pt x="8" y="0"/>
                  <a:pt x="1" y="6"/>
                  <a:pt x="1" y="6"/>
                </a:cubicBezTo>
                <a:cubicBezTo>
                  <a:pt x="1" y="19"/>
                  <a:pt x="17" y="35"/>
                  <a:pt x="43" y="35"/>
                </a:cubicBezTo>
                <a:cubicBezTo>
                  <a:pt x="69" y="35"/>
                  <a:pt x="82" y="35"/>
                  <a:pt x="82" y="19"/>
                </a:cubicBezTo>
                <a:cubicBezTo>
                  <a:pt x="82" y="6"/>
                  <a:pt x="69" y="6"/>
                  <a:pt x="43" y="6"/>
                </a:cubicBezTo>
                <a:cubicBezTo>
                  <a:pt x="34" y="2"/>
                  <a:pt x="27" y="0"/>
                  <a:pt x="20"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5" name="Google Shape;355;p11"/>
          <p:cNvSpPr/>
          <p:nvPr/>
        </p:nvSpPr>
        <p:spPr>
          <a:xfrm>
            <a:off x="641351" y="4663654"/>
            <a:ext cx="20283" cy="7292"/>
          </a:xfrm>
          <a:custGeom>
            <a:avLst/>
            <a:gdLst/>
            <a:ahLst/>
            <a:cxnLst/>
            <a:rect l="l" t="t" r="r" b="b"/>
            <a:pathLst>
              <a:path w="82" h="39" extrusionOk="0">
                <a:moveTo>
                  <a:pt x="43" y="0"/>
                </a:moveTo>
                <a:cubicBezTo>
                  <a:pt x="14" y="0"/>
                  <a:pt x="1" y="0"/>
                  <a:pt x="1" y="13"/>
                </a:cubicBezTo>
                <a:cubicBezTo>
                  <a:pt x="1" y="26"/>
                  <a:pt x="14" y="26"/>
                  <a:pt x="43" y="39"/>
                </a:cubicBezTo>
                <a:cubicBezTo>
                  <a:pt x="69" y="39"/>
                  <a:pt x="82" y="26"/>
                  <a:pt x="82" y="26"/>
                </a:cubicBezTo>
                <a:cubicBezTo>
                  <a:pt x="82" y="13"/>
                  <a:pt x="69" y="0"/>
                  <a:pt x="43"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6" name="Google Shape;356;p11"/>
          <p:cNvSpPr/>
          <p:nvPr/>
        </p:nvSpPr>
        <p:spPr>
          <a:xfrm>
            <a:off x="738313" y="4701048"/>
            <a:ext cx="23499" cy="6544"/>
          </a:xfrm>
          <a:custGeom>
            <a:avLst/>
            <a:gdLst/>
            <a:ahLst/>
            <a:cxnLst/>
            <a:rect l="l" t="t" r="r" b="b"/>
            <a:pathLst>
              <a:path w="95" h="35" extrusionOk="0">
                <a:moveTo>
                  <a:pt x="40" y="1"/>
                </a:moveTo>
                <a:cubicBezTo>
                  <a:pt x="14" y="1"/>
                  <a:pt x="1" y="1"/>
                  <a:pt x="1" y="14"/>
                </a:cubicBezTo>
                <a:cubicBezTo>
                  <a:pt x="1" y="27"/>
                  <a:pt x="14" y="27"/>
                  <a:pt x="40" y="27"/>
                </a:cubicBezTo>
                <a:cubicBezTo>
                  <a:pt x="49" y="32"/>
                  <a:pt x="57" y="34"/>
                  <a:pt x="64" y="34"/>
                </a:cubicBezTo>
                <a:cubicBezTo>
                  <a:pt x="76" y="34"/>
                  <a:pt x="82" y="27"/>
                  <a:pt x="82" y="27"/>
                </a:cubicBezTo>
                <a:cubicBezTo>
                  <a:pt x="95" y="14"/>
                  <a:pt x="69" y="1"/>
                  <a:pt x="40"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7" name="Google Shape;357;p11"/>
          <p:cNvSpPr/>
          <p:nvPr/>
        </p:nvSpPr>
        <p:spPr>
          <a:xfrm>
            <a:off x="457813" y="4688335"/>
            <a:ext cx="23499" cy="5796"/>
          </a:xfrm>
          <a:custGeom>
            <a:avLst/>
            <a:gdLst/>
            <a:ahLst/>
            <a:cxnLst/>
            <a:rect l="l" t="t" r="r" b="b"/>
            <a:pathLst>
              <a:path w="95" h="31" extrusionOk="0">
                <a:moveTo>
                  <a:pt x="56" y="1"/>
                </a:moveTo>
                <a:cubicBezTo>
                  <a:pt x="27" y="1"/>
                  <a:pt x="1" y="1"/>
                  <a:pt x="1" y="14"/>
                </a:cubicBezTo>
                <a:cubicBezTo>
                  <a:pt x="1" y="14"/>
                  <a:pt x="27" y="30"/>
                  <a:pt x="56" y="30"/>
                </a:cubicBezTo>
                <a:cubicBezTo>
                  <a:pt x="69" y="30"/>
                  <a:pt x="95" y="30"/>
                  <a:pt x="95" y="14"/>
                </a:cubicBezTo>
                <a:cubicBezTo>
                  <a:pt x="95" y="14"/>
                  <a:pt x="82" y="1"/>
                  <a:pt x="56"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8" name="Google Shape;358;p11"/>
          <p:cNvSpPr/>
          <p:nvPr/>
        </p:nvSpPr>
        <p:spPr>
          <a:xfrm>
            <a:off x="571596" y="4726666"/>
            <a:ext cx="23499" cy="7292"/>
          </a:xfrm>
          <a:custGeom>
            <a:avLst/>
            <a:gdLst/>
            <a:ahLst/>
            <a:cxnLst/>
            <a:rect l="l" t="t" r="r" b="b"/>
            <a:pathLst>
              <a:path w="95" h="39" extrusionOk="0">
                <a:moveTo>
                  <a:pt x="53" y="0"/>
                </a:moveTo>
                <a:cubicBezTo>
                  <a:pt x="27" y="0"/>
                  <a:pt x="1" y="0"/>
                  <a:pt x="1" y="13"/>
                </a:cubicBezTo>
                <a:cubicBezTo>
                  <a:pt x="1" y="26"/>
                  <a:pt x="27" y="26"/>
                  <a:pt x="40" y="39"/>
                </a:cubicBezTo>
                <a:cubicBezTo>
                  <a:pt x="66" y="39"/>
                  <a:pt x="95" y="26"/>
                  <a:pt x="95" y="26"/>
                </a:cubicBezTo>
                <a:cubicBezTo>
                  <a:pt x="95" y="13"/>
                  <a:pt x="66" y="0"/>
                  <a:pt x="53"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9" name="Google Shape;359;p11"/>
          <p:cNvSpPr/>
          <p:nvPr/>
        </p:nvSpPr>
        <p:spPr>
          <a:xfrm>
            <a:off x="607712" y="4711520"/>
            <a:ext cx="24241" cy="4861"/>
          </a:xfrm>
          <a:custGeom>
            <a:avLst/>
            <a:gdLst/>
            <a:ahLst/>
            <a:cxnLst/>
            <a:rect l="l" t="t" r="r" b="b"/>
            <a:pathLst>
              <a:path w="98" h="26" extrusionOk="0">
                <a:moveTo>
                  <a:pt x="43" y="0"/>
                </a:moveTo>
                <a:cubicBezTo>
                  <a:pt x="30" y="0"/>
                  <a:pt x="1" y="0"/>
                  <a:pt x="1" y="13"/>
                </a:cubicBezTo>
                <a:cubicBezTo>
                  <a:pt x="1" y="13"/>
                  <a:pt x="17" y="26"/>
                  <a:pt x="43" y="26"/>
                </a:cubicBezTo>
                <a:cubicBezTo>
                  <a:pt x="69" y="26"/>
                  <a:pt x="82" y="26"/>
                  <a:pt x="98" y="13"/>
                </a:cubicBezTo>
                <a:cubicBezTo>
                  <a:pt x="98" y="0"/>
                  <a:pt x="69" y="0"/>
                  <a:pt x="43"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0" name="Google Shape;360;p11"/>
          <p:cNvSpPr/>
          <p:nvPr/>
        </p:nvSpPr>
        <p:spPr>
          <a:xfrm>
            <a:off x="2407707" y="4851567"/>
            <a:ext cx="23499" cy="5984"/>
          </a:xfrm>
          <a:custGeom>
            <a:avLst/>
            <a:gdLst/>
            <a:ahLst/>
            <a:cxnLst/>
            <a:rect l="l" t="t" r="r" b="b"/>
            <a:pathLst>
              <a:path w="95" h="32" extrusionOk="0">
                <a:moveTo>
                  <a:pt x="68" y="0"/>
                </a:moveTo>
                <a:cubicBezTo>
                  <a:pt x="60" y="0"/>
                  <a:pt x="52" y="2"/>
                  <a:pt x="43" y="6"/>
                </a:cubicBezTo>
                <a:cubicBezTo>
                  <a:pt x="30" y="6"/>
                  <a:pt x="1" y="6"/>
                  <a:pt x="1" y="19"/>
                </a:cubicBezTo>
                <a:cubicBezTo>
                  <a:pt x="1" y="32"/>
                  <a:pt x="30" y="32"/>
                  <a:pt x="56" y="32"/>
                </a:cubicBezTo>
                <a:cubicBezTo>
                  <a:pt x="69" y="32"/>
                  <a:pt x="95" y="19"/>
                  <a:pt x="95" y="6"/>
                </a:cubicBezTo>
                <a:cubicBezTo>
                  <a:pt x="95" y="6"/>
                  <a:pt x="83" y="0"/>
                  <a:pt x="68"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1" name="Google Shape;361;p11"/>
          <p:cNvSpPr/>
          <p:nvPr/>
        </p:nvSpPr>
        <p:spPr>
          <a:xfrm>
            <a:off x="2491065" y="4839787"/>
            <a:ext cx="20283" cy="8040"/>
          </a:xfrm>
          <a:custGeom>
            <a:avLst/>
            <a:gdLst/>
            <a:ahLst/>
            <a:cxnLst/>
            <a:rect l="l" t="t" r="r" b="b"/>
            <a:pathLst>
              <a:path w="82" h="43" extrusionOk="0">
                <a:moveTo>
                  <a:pt x="43" y="1"/>
                </a:moveTo>
                <a:cubicBezTo>
                  <a:pt x="17" y="1"/>
                  <a:pt x="1" y="14"/>
                  <a:pt x="1" y="30"/>
                </a:cubicBezTo>
                <a:cubicBezTo>
                  <a:pt x="1" y="30"/>
                  <a:pt x="17" y="43"/>
                  <a:pt x="43" y="43"/>
                </a:cubicBezTo>
                <a:cubicBezTo>
                  <a:pt x="69" y="30"/>
                  <a:pt x="82" y="30"/>
                  <a:pt x="82" y="14"/>
                </a:cubicBezTo>
                <a:cubicBezTo>
                  <a:pt x="82" y="14"/>
                  <a:pt x="69" y="1"/>
                  <a:pt x="4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2" name="Google Shape;362;p11"/>
          <p:cNvSpPr/>
          <p:nvPr/>
        </p:nvSpPr>
        <p:spPr>
          <a:xfrm>
            <a:off x="2444563" y="4834925"/>
            <a:ext cx="23499" cy="5048"/>
          </a:xfrm>
          <a:custGeom>
            <a:avLst/>
            <a:gdLst/>
            <a:ahLst/>
            <a:cxnLst/>
            <a:rect l="l" t="t" r="r" b="b"/>
            <a:pathLst>
              <a:path w="95" h="27" extrusionOk="0">
                <a:moveTo>
                  <a:pt x="43" y="1"/>
                </a:moveTo>
                <a:cubicBezTo>
                  <a:pt x="14" y="1"/>
                  <a:pt x="1" y="1"/>
                  <a:pt x="1" y="14"/>
                </a:cubicBezTo>
                <a:cubicBezTo>
                  <a:pt x="1" y="27"/>
                  <a:pt x="14" y="27"/>
                  <a:pt x="43" y="27"/>
                </a:cubicBezTo>
                <a:cubicBezTo>
                  <a:pt x="69" y="27"/>
                  <a:pt x="95" y="14"/>
                  <a:pt x="82" y="14"/>
                </a:cubicBezTo>
                <a:cubicBezTo>
                  <a:pt x="82" y="1"/>
                  <a:pt x="69" y="1"/>
                  <a:pt x="4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3" name="Google Shape;363;p11"/>
          <p:cNvSpPr/>
          <p:nvPr/>
        </p:nvSpPr>
        <p:spPr>
          <a:xfrm>
            <a:off x="2538309" y="4852501"/>
            <a:ext cx="23499" cy="8227"/>
          </a:xfrm>
          <a:custGeom>
            <a:avLst/>
            <a:gdLst/>
            <a:ahLst/>
            <a:cxnLst/>
            <a:rect l="l" t="t" r="r" b="b"/>
            <a:pathLst>
              <a:path w="95" h="44" extrusionOk="0">
                <a:moveTo>
                  <a:pt x="40" y="1"/>
                </a:moveTo>
                <a:cubicBezTo>
                  <a:pt x="27" y="1"/>
                  <a:pt x="1" y="14"/>
                  <a:pt x="1" y="27"/>
                </a:cubicBezTo>
                <a:cubicBezTo>
                  <a:pt x="1" y="27"/>
                  <a:pt x="27" y="43"/>
                  <a:pt x="53" y="43"/>
                </a:cubicBezTo>
                <a:cubicBezTo>
                  <a:pt x="69" y="27"/>
                  <a:pt x="95" y="27"/>
                  <a:pt x="95" y="14"/>
                </a:cubicBezTo>
                <a:cubicBezTo>
                  <a:pt x="95" y="1"/>
                  <a:pt x="69" y="1"/>
                  <a:pt x="40"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4" name="Google Shape;364;p11"/>
          <p:cNvSpPr/>
          <p:nvPr/>
        </p:nvSpPr>
        <p:spPr>
          <a:xfrm>
            <a:off x="2364420" y="4837356"/>
            <a:ext cx="20283" cy="5048"/>
          </a:xfrm>
          <a:custGeom>
            <a:avLst/>
            <a:gdLst/>
            <a:ahLst/>
            <a:cxnLst/>
            <a:rect l="l" t="t" r="r" b="b"/>
            <a:pathLst>
              <a:path w="82" h="27" extrusionOk="0">
                <a:moveTo>
                  <a:pt x="43" y="1"/>
                </a:moveTo>
                <a:cubicBezTo>
                  <a:pt x="14" y="1"/>
                  <a:pt x="1" y="14"/>
                  <a:pt x="1" y="14"/>
                </a:cubicBezTo>
                <a:cubicBezTo>
                  <a:pt x="1" y="27"/>
                  <a:pt x="14" y="27"/>
                  <a:pt x="43" y="27"/>
                </a:cubicBezTo>
                <a:cubicBezTo>
                  <a:pt x="69" y="27"/>
                  <a:pt x="82" y="27"/>
                  <a:pt x="82" y="14"/>
                </a:cubicBezTo>
                <a:cubicBezTo>
                  <a:pt x="82" y="1"/>
                  <a:pt x="69" y="1"/>
                  <a:pt x="4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5" name="Google Shape;365;p11"/>
          <p:cNvSpPr/>
          <p:nvPr/>
        </p:nvSpPr>
        <p:spPr>
          <a:xfrm>
            <a:off x="2381240" y="4870078"/>
            <a:ext cx="23499" cy="5796"/>
          </a:xfrm>
          <a:custGeom>
            <a:avLst/>
            <a:gdLst/>
            <a:ahLst/>
            <a:cxnLst/>
            <a:rect l="l" t="t" r="r" b="b"/>
            <a:pathLst>
              <a:path w="95" h="31" extrusionOk="0">
                <a:moveTo>
                  <a:pt x="40" y="1"/>
                </a:moveTo>
                <a:cubicBezTo>
                  <a:pt x="14" y="1"/>
                  <a:pt x="1" y="14"/>
                  <a:pt x="1" y="14"/>
                </a:cubicBezTo>
                <a:cubicBezTo>
                  <a:pt x="1" y="30"/>
                  <a:pt x="27" y="30"/>
                  <a:pt x="40" y="30"/>
                </a:cubicBezTo>
                <a:cubicBezTo>
                  <a:pt x="69" y="30"/>
                  <a:pt x="95" y="14"/>
                  <a:pt x="95" y="14"/>
                </a:cubicBezTo>
                <a:cubicBezTo>
                  <a:pt x="95" y="1"/>
                  <a:pt x="69" y="1"/>
                  <a:pt x="40"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6" name="Google Shape;366;p11"/>
          <p:cNvSpPr/>
          <p:nvPr/>
        </p:nvSpPr>
        <p:spPr>
          <a:xfrm>
            <a:off x="2527921" y="4824642"/>
            <a:ext cx="23499" cy="5796"/>
          </a:xfrm>
          <a:custGeom>
            <a:avLst/>
            <a:gdLst/>
            <a:ahLst/>
            <a:cxnLst/>
            <a:rect l="l" t="t" r="r" b="b"/>
            <a:pathLst>
              <a:path w="95" h="31" extrusionOk="0">
                <a:moveTo>
                  <a:pt x="43" y="1"/>
                </a:moveTo>
                <a:cubicBezTo>
                  <a:pt x="14" y="1"/>
                  <a:pt x="1" y="14"/>
                  <a:pt x="1" y="14"/>
                </a:cubicBezTo>
                <a:cubicBezTo>
                  <a:pt x="1" y="30"/>
                  <a:pt x="30" y="30"/>
                  <a:pt x="43" y="30"/>
                </a:cubicBezTo>
                <a:cubicBezTo>
                  <a:pt x="69" y="30"/>
                  <a:pt x="95" y="30"/>
                  <a:pt x="95" y="14"/>
                </a:cubicBezTo>
                <a:cubicBezTo>
                  <a:pt x="95" y="1"/>
                  <a:pt x="69" y="1"/>
                  <a:pt x="4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7" name="Google Shape;367;p11"/>
          <p:cNvSpPr/>
          <p:nvPr/>
        </p:nvSpPr>
        <p:spPr>
          <a:xfrm>
            <a:off x="2414880" y="4816415"/>
            <a:ext cx="23499" cy="5984"/>
          </a:xfrm>
          <a:custGeom>
            <a:avLst/>
            <a:gdLst/>
            <a:ahLst/>
            <a:cxnLst/>
            <a:rect l="l" t="t" r="r" b="b"/>
            <a:pathLst>
              <a:path w="95" h="32" extrusionOk="0">
                <a:moveTo>
                  <a:pt x="62" y="0"/>
                </a:moveTo>
                <a:cubicBezTo>
                  <a:pt x="56" y="0"/>
                  <a:pt x="48" y="2"/>
                  <a:pt x="40" y="6"/>
                </a:cubicBezTo>
                <a:cubicBezTo>
                  <a:pt x="14" y="6"/>
                  <a:pt x="1" y="6"/>
                  <a:pt x="1" y="19"/>
                </a:cubicBezTo>
                <a:cubicBezTo>
                  <a:pt x="1" y="32"/>
                  <a:pt x="14" y="32"/>
                  <a:pt x="40" y="32"/>
                </a:cubicBezTo>
                <a:cubicBezTo>
                  <a:pt x="66" y="32"/>
                  <a:pt x="95" y="19"/>
                  <a:pt x="82" y="6"/>
                </a:cubicBezTo>
                <a:cubicBezTo>
                  <a:pt x="82" y="6"/>
                  <a:pt x="75" y="0"/>
                  <a:pt x="62"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8" name="Google Shape;368;p11"/>
          <p:cNvSpPr/>
          <p:nvPr/>
        </p:nvSpPr>
        <p:spPr>
          <a:xfrm>
            <a:off x="2317917" y="4852501"/>
            <a:ext cx="20283" cy="8227"/>
          </a:xfrm>
          <a:custGeom>
            <a:avLst/>
            <a:gdLst/>
            <a:ahLst/>
            <a:cxnLst/>
            <a:rect l="l" t="t" r="r" b="b"/>
            <a:pathLst>
              <a:path w="82" h="44" extrusionOk="0">
                <a:moveTo>
                  <a:pt x="40" y="1"/>
                </a:moveTo>
                <a:cubicBezTo>
                  <a:pt x="14" y="14"/>
                  <a:pt x="1" y="14"/>
                  <a:pt x="1" y="27"/>
                </a:cubicBezTo>
                <a:cubicBezTo>
                  <a:pt x="1" y="43"/>
                  <a:pt x="14" y="43"/>
                  <a:pt x="40" y="43"/>
                </a:cubicBezTo>
                <a:cubicBezTo>
                  <a:pt x="69" y="43"/>
                  <a:pt x="82" y="27"/>
                  <a:pt x="82" y="14"/>
                </a:cubicBezTo>
                <a:cubicBezTo>
                  <a:pt x="82" y="14"/>
                  <a:pt x="69" y="1"/>
                  <a:pt x="40"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9" name="Google Shape;369;p11"/>
          <p:cNvSpPr/>
          <p:nvPr/>
        </p:nvSpPr>
        <p:spPr>
          <a:xfrm>
            <a:off x="2595201" y="4839787"/>
            <a:ext cx="23499" cy="8040"/>
          </a:xfrm>
          <a:custGeom>
            <a:avLst/>
            <a:gdLst/>
            <a:ahLst/>
            <a:cxnLst/>
            <a:rect l="l" t="t" r="r" b="b"/>
            <a:pathLst>
              <a:path w="95" h="43" extrusionOk="0">
                <a:moveTo>
                  <a:pt x="53" y="1"/>
                </a:moveTo>
                <a:cubicBezTo>
                  <a:pt x="27" y="1"/>
                  <a:pt x="1" y="14"/>
                  <a:pt x="1" y="30"/>
                </a:cubicBezTo>
                <a:cubicBezTo>
                  <a:pt x="1" y="30"/>
                  <a:pt x="27" y="43"/>
                  <a:pt x="53" y="43"/>
                </a:cubicBezTo>
                <a:cubicBezTo>
                  <a:pt x="82" y="30"/>
                  <a:pt x="95" y="30"/>
                  <a:pt x="95" y="14"/>
                </a:cubicBezTo>
                <a:cubicBezTo>
                  <a:pt x="95" y="1"/>
                  <a:pt x="66" y="1"/>
                  <a:pt x="5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0" name="Google Shape;370;p11"/>
          <p:cNvSpPr/>
          <p:nvPr/>
        </p:nvSpPr>
        <p:spPr>
          <a:xfrm>
            <a:off x="2481419" y="4878118"/>
            <a:ext cx="23499" cy="7292"/>
          </a:xfrm>
          <a:custGeom>
            <a:avLst/>
            <a:gdLst/>
            <a:ahLst/>
            <a:cxnLst/>
            <a:rect l="l" t="t" r="r" b="b"/>
            <a:pathLst>
              <a:path w="95" h="39" extrusionOk="0">
                <a:moveTo>
                  <a:pt x="56" y="0"/>
                </a:moveTo>
                <a:cubicBezTo>
                  <a:pt x="27" y="13"/>
                  <a:pt x="1" y="13"/>
                  <a:pt x="14" y="26"/>
                </a:cubicBezTo>
                <a:cubicBezTo>
                  <a:pt x="14" y="39"/>
                  <a:pt x="27" y="39"/>
                  <a:pt x="56" y="39"/>
                </a:cubicBezTo>
                <a:cubicBezTo>
                  <a:pt x="82" y="39"/>
                  <a:pt x="95" y="26"/>
                  <a:pt x="95" y="13"/>
                </a:cubicBezTo>
                <a:cubicBezTo>
                  <a:pt x="95" y="13"/>
                  <a:pt x="82" y="0"/>
                  <a:pt x="56"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1" name="Google Shape;371;p11"/>
          <p:cNvSpPr/>
          <p:nvPr/>
        </p:nvSpPr>
        <p:spPr>
          <a:xfrm>
            <a:off x="2447779" y="4862972"/>
            <a:ext cx="20283" cy="5984"/>
          </a:xfrm>
          <a:custGeom>
            <a:avLst/>
            <a:gdLst/>
            <a:ahLst/>
            <a:cxnLst/>
            <a:rect l="l" t="t" r="r" b="b"/>
            <a:pathLst>
              <a:path w="82" h="32" extrusionOk="0">
                <a:moveTo>
                  <a:pt x="43" y="0"/>
                </a:moveTo>
                <a:cubicBezTo>
                  <a:pt x="14" y="0"/>
                  <a:pt x="1" y="13"/>
                  <a:pt x="1" y="26"/>
                </a:cubicBezTo>
                <a:cubicBezTo>
                  <a:pt x="1" y="26"/>
                  <a:pt x="7" y="32"/>
                  <a:pt x="19" y="32"/>
                </a:cubicBezTo>
                <a:cubicBezTo>
                  <a:pt x="25" y="32"/>
                  <a:pt x="33" y="30"/>
                  <a:pt x="43" y="26"/>
                </a:cubicBezTo>
                <a:cubicBezTo>
                  <a:pt x="69" y="26"/>
                  <a:pt x="82" y="26"/>
                  <a:pt x="82" y="13"/>
                </a:cubicBezTo>
                <a:cubicBezTo>
                  <a:pt x="82" y="0"/>
                  <a:pt x="69" y="0"/>
                  <a:pt x="43"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2" name="Google Shape;372;p11"/>
          <p:cNvSpPr/>
          <p:nvPr/>
        </p:nvSpPr>
        <p:spPr>
          <a:xfrm>
            <a:off x="9135255" y="4810335"/>
            <a:ext cx="815288" cy="630684"/>
          </a:xfrm>
          <a:custGeom>
            <a:avLst/>
            <a:gdLst/>
            <a:ahLst/>
            <a:cxnLst/>
            <a:rect l="l" t="t" r="r" b="b"/>
            <a:pathLst>
              <a:path w="3296" h="3373" extrusionOk="0">
                <a:moveTo>
                  <a:pt x="1932" y="0"/>
                </a:moveTo>
                <a:lnTo>
                  <a:pt x="1757" y="457"/>
                </a:lnTo>
                <a:lnTo>
                  <a:pt x="1689" y="392"/>
                </a:lnTo>
                <a:lnTo>
                  <a:pt x="1595" y="214"/>
                </a:lnTo>
                <a:lnTo>
                  <a:pt x="1498" y="94"/>
                </a:lnTo>
                <a:lnTo>
                  <a:pt x="1404" y="243"/>
                </a:lnTo>
                <a:lnTo>
                  <a:pt x="1297" y="149"/>
                </a:lnTo>
                <a:lnTo>
                  <a:pt x="1203" y="188"/>
                </a:lnTo>
                <a:lnTo>
                  <a:pt x="1174" y="418"/>
                </a:lnTo>
                <a:lnTo>
                  <a:pt x="1067" y="405"/>
                </a:lnTo>
                <a:lnTo>
                  <a:pt x="837" y="120"/>
                </a:lnTo>
                <a:lnTo>
                  <a:pt x="973" y="606"/>
                </a:lnTo>
                <a:lnTo>
                  <a:pt x="973" y="606"/>
                </a:lnTo>
                <a:lnTo>
                  <a:pt x="717" y="350"/>
                </a:lnTo>
                <a:lnTo>
                  <a:pt x="607" y="376"/>
                </a:lnTo>
                <a:lnTo>
                  <a:pt x="649" y="593"/>
                </a:lnTo>
                <a:lnTo>
                  <a:pt x="649" y="593"/>
                </a:lnTo>
                <a:lnTo>
                  <a:pt x="445" y="525"/>
                </a:lnTo>
                <a:lnTo>
                  <a:pt x="338" y="567"/>
                </a:lnTo>
                <a:lnTo>
                  <a:pt x="487" y="823"/>
                </a:lnTo>
                <a:lnTo>
                  <a:pt x="594" y="998"/>
                </a:lnTo>
                <a:lnTo>
                  <a:pt x="150" y="836"/>
                </a:lnTo>
                <a:lnTo>
                  <a:pt x="150" y="836"/>
                </a:lnTo>
                <a:lnTo>
                  <a:pt x="202" y="985"/>
                </a:lnTo>
                <a:lnTo>
                  <a:pt x="406" y="1186"/>
                </a:lnTo>
                <a:lnTo>
                  <a:pt x="14" y="1134"/>
                </a:lnTo>
                <a:lnTo>
                  <a:pt x="218" y="1309"/>
                </a:lnTo>
                <a:lnTo>
                  <a:pt x="244" y="1403"/>
                </a:lnTo>
                <a:lnTo>
                  <a:pt x="14" y="1471"/>
                </a:lnTo>
                <a:lnTo>
                  <a:pt x="364" y="1591"/>
                </a:lnTo>
                <a:lnTo>
                  <a:pt x="202" y="1672"/>
                </a:lnTo>
                <a:lnTo>
                  <a:pt x="1" y="1782"/>
                </a:lnTo>
                <a:lnTo>
                  <a:pt x="95" y="1876"/>
                </a:lnTo>
                <a:lnTo>
                  <a:pt x="150" y="1957"/>
                </a:lnTo>
                <a:lnTo>
                  <a:pt x="393" y="1996"/>
                </a:lnTo>
                <a:lnTo>
                  <a:pt x="189" y="2145"/>
                </a:lnTo>
                <a:lnTo>
                  <a:pt x="312" y="2213"/>
                </a:lnTo>
                <a:lnTo>
                  <a:pt x="121" y="2401"/>
                </a:lnTo>
                <a:lnTo>
                  <a:pt x="121" y="2401"/>
                </a:lnTo>
                <a:lnTo>
                  <a:pt x="461" y="2336"/>
                </a:lnTo>
                <a:lnTo>
                  <a:pt x="380" y="2482"/>
                </a:lnTo>
                <a:lnTo>
                  <a:pt x="312" y="2660"/>
                </a:lnTo>
                <a:lnTo>
                  <a:pt x="312" y="2660"/>
                </a:lnTo>
                <a:lnTo>
                  <a:pt x="636" y="2524"/>
                </a:lnTo>
                <a:lnTo>
                  <a:pt x="688" y="2579"/>
                </a:lnTo>
                <a:lnTo>
                  <a:pt x="769" y="2618"/>
                </a:lnTo>
                <a:lnTo>
                  <a:pt x="850" y="2644"/>
                </a:lnTo>
                <a:lnTo>
                  <a:pt x="743" y="2942"/>
                </a:lnTo>
                <a:lnTo>
                  <a:pt x="931" y="2822"/>
                </a:lnTo>
                <a:lnTo>
                  <a:pt x="879" y="3146"/>
                </a:lnTo>
                <a:lnTo>
                  <a:pt x="1122" y="2835"/>
                </a:lnTo>
                <a:lnTo>
                  <a:pt x="1109" y="3130"/>
                </a:lnTo>
                <a:lnTo>
                  <a:pt x="1203" y="3146"/>
                </a:lnTo>
                <a:lnTo>
                  <a:pt x="1297" y="3211"/>
                </a:lnTo>
                <a:lnTo>
                  <a:pt x="1391" y="3240"/>
                </a:lnTo>
                <a:lnTo>
                  <a:pt x="1514" y="3049"/>
                </a:lnTo>
                <a:lnTo>
                  <a:pt x="1595" y="3373"/>
                </a:lnTo>
                <a:lnTo>
                  <a:pt x="1702" y="3159"/>
                </a:lnTo>
                <a:lnTo>
                  <a:pt x="1809" y="3292"/>
                </a:lnTo>
                <a:lnTo>
                  <a:pt x="1838" y="2874"/>
                </a:lnTo>
                <a:lnTo>
                  <a:pt x="1945" y="2955"/>
                </a:lnTo>
                <a:lnTo>
                  <a:pt x="2052" y="3023"/>
                </a:lnTo>
                <a:lnTo>
                  <a:pt x="2094" y="2874"/>
                </a:lnTo>
                <a:lnTo>
                  <a:pt x="2256" y="3023"/>
                </a:lnTo>
                <a:lnTo>
                  <a:pt x="2324" y="2929"/>
                </a:lnTo>
                <a:lnTo>
                  <a:pt x="2499" y="3010"/>
                </a:lnTo>
                <a:lnTo>
                  <a:pt x="2499" y="3010"/>
                </a:lnTo>
                <a:lnTo>
                  <a:pt x="2457" y="2793"/>
                </a:lnTo>
                <a:lnTo>
                  <a:pt x="2606" y="2822"/>
                </a:lnTo>
                <a:lnTo>
                  <a:pt x="2632" y="2712"/>
                </a:lnTo>
                <a:lnTo>
                  <a:pt x="2674" y="2618"/>
                </a:lnTo>
                <a:lnTo>
                  <a:pt x="2781" y="2592"/>
                </a:lnTo>
                <a:lnTo>
                  <a:pt x="2972" y="2592"/>
                </a:lnTo>
                <a:lnTo>
                  <a:pt x="2768" y="2349"/>
                </a:lnTo>
                <a:lnTo>
                  <a:pt x="2956" y="2349"/>
                </a:lnTo>
                <a:lnTo>
                  <a:pt x="2781" y="2158"/>
                </a:lnTo>
                <a:lnTo>
                  <a:pt x="2917" y="2119"/>
                </a:lnTo>
                <a:lnTo>
                  <a:pt x="2810" y="1996"/>
                </a:lnTo>
                <a:lnTo>
                  <a:pt x="3024" y="1957"/>
                </a:lnTo>
                <a:lnTo>
                  <a:pt x="2930" y="1850"/>
                </a:lnTo>
                <a:lnTo>
                  <a:pt x="2810" y="1753"/>
                </a:lnTo>
                <a:lnTo>
                  <a:pt x="3118" y="1672"/>
                </a:lnTo>
                <a:lnTo>
                  <a:pt x="2956" y="1578"/>
                </a:lnTo>
                <a:lnTo>
                  <a:pt x="3296" y="1458"/>
                </a:lnTo>
                <a:lnTo>
                  <a:pt x="2917" y="1416"/>
                </a:lnTo>
                <a:lnTo>
                  <a:pt x="3118" y="1267"/>
                </a:lnTo>
                <a:lnTo>
                  <a:pt x="2875" y="1241"/>
                </a:lnTo>
                <a:lnTo>
                  <a:pt x="2998" y="1092"/>
                </a:lnTo>
                <a:lnTo>
                  <a:pt x="2943" y="1011"/>
                </a:lnTo>
                <a:lnTo>
                  <a:pt x="2943" y="904"/>
                </a:lnTo>
                <a:lnTo>
                  <a:pt x="3011" y="729"/>
                </a:lnTo>
                <a:lnTo>
                  <a:pt x="2687" y="836"/>
                </a:lnTo>
                <a:lnTo>
                  <a:pt x="2619" y="768"/>
                </a:lnTo>
                <a:lnTo>
                  <a:pt x="2755" y="525"/>
                </a:lnTo>
                <a:lnTo>
                  <a:pt x="2431" y="729"/>
                </a:lnTo>
                <a:lnTo>
                  <a:pt x="2470" y="538"/>
                </a:lnTo>
                <a:lnTo>
                  <a:pt x="2499" y="337"/>
                </a:lnTo>
                <a:lnTo>
                  <a:pt x="2444" y="201"/>
                </a:lnTo>
                <a:lnTo>
                  <a:pt x="2243" y="363"/>
                </a:lnTo>
                <a:lnTo>
                  <a:pt x="2175" y="295"/>
                </a:lnTo>
                <a:lnTo>
                  <a:pt x="2052" y="350"/>
                </a:lnTo>
                <a:lnTo>
                  <a:pt x="1958" y="337"/>
                </a:lnTo>
                <a:lnTo>
                  <a:pt x="1932"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3" name="Google Shape;373;p11"/>
          <p:cNvSpPr/>
          <p:nvPr/>
        </p:nvSpPr>
        <p:spPr>
          <a:xfrm>
            <a:off x="8708075" y="5016760"/>
            <a:ext cx="584504" cy="452117"/>
          </a:xfrm>
          <a:custGeom>
            <a:avLst/>
            <a:gdLst/>
            <a:ahLst/>
            <a:cxnLst/>
            <a:rect l="l" t="t" r="r" b="b"/>
            <a:pathLst>
              <a:path w="2363" h="2418" extrusionOk="0">
                <a:moveTo>
                  <a:pt x="973" y="1"/>
                </a:moveTo>
                <a:lnTo>
                  <a:pt x="957" y="244"/>
                </a:lnTo>
                <a:lnTo>
                  <a:pt x="892" y="244"/>
                </a:lnTo>
                <a:lnTo>
                  <a:pt x="811" y="218"/>
                </a:lnTo>
                <a:lnTo>
                  <a:pt x="756" y="273"/>
                </a:lnTo>
                <a:lnTo>
                  <a:pt x="607" y="150"/>
                </a:lnTo>
                <a:lnTo>
                  <a:pt x="581" y="244"/>
                </a:lnTo>
                <a:lnTo>
                  <a:pt x="594" y="393"/>
                </a:lnTo>
                <a:lnTo>
                  <a:pt x="620" y="516"/>
                </a:lnTo>
                <a:lnTo>
                  <a:pt x="620" y="516"/>
                </a:lnTo>
                <a:lnTo>
                  <a:pt x="390" y="380"/>
                </a:lnTo>
                <a:lnTo>
                  <a:pt x="487" y="555"/>
                </a:lnTo>
                <a:lnTo>
                  <a:pt x="432" y="597"/>
                </a:lnTo>
                <a:lnTo>
                  <a:pt x="202" y="529"/>
                </a:lnTo>
                <a:lnTo>
                  <a:pt x="202" y="529"/>
                </a:lnTo>
                <a:lnTo>
                  <a:pt x="257" y="649"/>
                </a:lnTo>
                <a:lnTo>
                  <a:pt x="244" y="730"/>
                </a:lnTo>
                <a:lnTo>
                  <a:pt x="215" y="785"/>
                </a:lnTo>
                <a:lnTo>
                  <a:pt x="296" y="892"/>
                </a:lnTo>
                <a:lnTo>
                  <a:pt x="121" y="908"/>
                </a:lnTo>
                <a:lnTo>
                  <a:pt x="270" y="1015"/>
                </a:lnTo>
                <a:lnTo>
                  <a:pt x="1" y="1041"/>
                </a:lnTo>
                <a:lnTo>
                  <a:pt x="244" y="1135"/>
                </a:lnTo>
                <a:lnTo>
                  <a:pt x="121" y="1203"/>
                </a:lnTo>
                <a:lnTo>
                  <a:pt x="351" y="1258"/>
                </a:lnTo>
                <a:lnTo>
                  <a:pt x="270" y="1326"/>
                </a:lnTo>
                <a:lnTo>
                  <a:pt x="189" y="1407"/>
                </a:lnTo>
                <a:lnTo>
                  <a:pt x="351" y="1433"/>
                </a:lnTo>
                <a:lnTo>
                  <a:pt x="270" y="1527"/>
                </a:lnTo>
                <a:lnTo>
                  <a:pt x="364" y="1556"/>
                </a:lnTo>
                <a:lnTo>
                  <a:pt x="244" y="1689"/>
                </a:lnTo>
                <a:lnTo>
                  <a:pt x="377" y="1689"/>
                </a:lnTo>
                <a:lnTo>
                  <a:pt x="228" y="1864"/>
                </a:lnTo>
                <a:lnTo>
                  <a:pt x="364" y="1851"/>
                </a:lnTo>
                <a:lnTo>
                  <a:pt x="445" y="1880"/>
                </a:lnTo>
                <a:lnTo>
                  <a:pt x="471" y="1945"/>
                </a:lnTo>
                <a:lnTo>
                  <a:pt x="500" y="2026"/>
                </a:lnTo>
                <a:lnTo>
                  <a:pt x="607" y="2000"/>
                </a:lnTo>
                <a:lnTo>
                  <a:pt x="581" y="2162"/>
                </a:lnTo>
                <a:lnTo>
                  <a:pt x="581" y="2162"/>
                </a:lnTo>
                <a:lnTo>
                  <a:pt x="701" y="2094"/>
                </a:lnTo>
                <a:lnTo>
                  <a:pt x="743" y="2162"/>
                </a:lnTo>
                <a:lnTo>
                  <a:pt x="863" y="2068"/>
                </a:lnTo>
                <a:lnTo>
                  <a:pt x="892" y="2175"/>
                </a:lnTo>
                <a:lnTo>
                  <a:pt x="973" y="2123"/>
                </a:lnTo>
                <a:lnTo>
                  <a:pt x="1038" y="2068"/>
                </a:lnTo>
                <a:lnTo>
                  <a:pt x="1067" y="2366"/>
                </a:lnTo>
                <a:lnTo>
                  <a:pt x="1148" y="2269"/>
                </a:lnTo>
                <a:lnTo>
                  <a:pt x="1216" y="2418"/>
                </a:lnTo>
                <a:lnTo>
                  <a:pt x="1281" y="2188"/>
                </a:lnTo>
                <a:lnTo>
                  <a:pt x="1362" y="2324"/>
                </a:lnTo>
                <a:lnTo>
                  <a:pt x="1430" y="2298"/>
                </a:lnTo>
                <a:lnTo>
                  <a:pt x="1498" y="2256"/>
                </a:lnTo>
                <a:lnTo>
                  <a:pt x="1566" y="2243"/>
                </a:lnTo>
                <a:lnTo>
                  <a:pt x="1566" y="2042"/>
                </a:lnTo>
                <a:lnTo>
                  <a:pt x="1741" y="2256"/>
                </a:lnTo>
                <a:lnTo>
                  <a:pt x="1686" y="2026"/>
                </a:lnTo>
                <a:lnTo>
                  <a:pt x="1822" y="2123"/>
                </a:lnTo>
                <a:lnTo>
                  <a:pt x="1822" y="2123"/>
                </a:lnTo>
                <a:lnTo>
                  <a:pt x="1754" y="1906"/>
                </a:lnTo>
                <a:lnTo>
                  <a:pt x="1809" y="1880"/>
                </a:lnTo>
                <a:lnTo>
                  <a:pt x="1864" y="1851"/>
                </a:lnTo>
                <a:lnTo>
                  <a:pt x="1916" y="1812"/>
                </a:lnTo>
                <a:lnTo>
                  <a:pt x="2146" y="1919"/>
                </a:lnTo>
                <a:lnTo>
                  <a:pt x="2091" y="1783"/>
                </a:lnTo>
                <a:lnTo>
                  <a:pt x="2026" y="1676"/>
                </a:lnTo>
                <a:lnTo>
                  <a:pt x="2026" y="1676"/>
                </a:lnTo>
                <a:lnTo>
                  <a:pt x="2282" y="1731"/>
                </a:lnTo>
                <a:lnTo>
                  <a:pt x="2146" y="1582"/>
                </a:lnTo>
                <a:lnTo>
                  <a:pt x="2227" y="1540"/>
                </a:lnTo>
                <a:lnTo>
                  <a:pt x="2078" y="1433"/>
                </a:lnTo>
                <a:lnTo>
                  <a:pt x="2253" y="1407"/>
                </a:lnTo>
                <a:lnTo>
                  <a:pt x="2295" y="1339"/>
                </a:lnTo>
                <a:lnTo>
                  <a:pt x="2363" y="1284"/>
                </a:lnTo>
                <a:lnTo>
                  <a:pt x="2227" y="1203"/>
                </a:lnTo>
                <a:lnTo>
                  <a:pt x="2107" y="1151"/>
                </a:lnTo>
                <a:lnTo>
                  <a:pt x="2350" y="1054"/>
                </a:lnTo>
                <a:lnTo>
                  <a:pt x="2188" y="1015"/>
                </a:lnTo>
                <a:lnTo>
                  <a:pt x="2214" y="934"/>
                </a:lnTo>
                <a:lnTo>
                  <a:pt x="2350" y="811"/>
                </a:lnTo>
                <a:lnTo>
                  <a:pt x="2065" y="853"/>
                </a:lnTo>
                <a:lnTo>
                  <a:pt x="2214" y="704"/>
                </a:lnTo>
                <a:lnTo>
                  <a:pt x="2253" y="597"/>
                </a:lnTo>
                <a:lnTo>
                  <a:pt x="2253" y="597"/>
                </a:lnTo>
                <a:lnTo>
                  <a:pt x="1929" y="717"/>
                </a:lnTo>
                <a:lnTo>
                  <a:pt x="1929" y="717"/>
                </a:lnTo>
                <a:lnTo>
                  <a:pt x="2010" y="597"/>
                </a:lnTo>
                <a:lnTo>
                  <a:pt x="2120" y="406"/>
                </a:lnTo>
                <a:lnTo>
                  <a:pt x="2039" y="380"/>
                </a:lnTo>
                <a:lnTo>
                  <a:pt x="1890" y="435"/>
                </a:lnTo>
                <a:lnTo>
                  <a:pt x="1929" y="273"/>
                </a:lnTo>
                <a:lnTo>
                  <a:pt x="1848" y="260"/>
                </a:lnTo>
                <a:lnTo>
                  <a:pt x="1660" y="435"/>
                </a:lnTo>
                <a:lnTo>
                  <a:pt x="1767" y="98"/>
                </a:lnTo>
                <a:lnTo>
                  <a:pt x="1592" y="299"/>
                </a:lnTo>
                <a:lnTo>
                  <a:pt x="1524" y="299"/>
                </a:lnTo>
                <a:lnTo>
                  <a:pt x="1498" y="137"/>
                </a:lnTo>
                <a:lnTo>
                  <a:pt x="1430" y="111"/>
                </a:lnTo>
                <a:lnTo>
                  <a:pt x="1349" y="179"/>
                </a:lnTo>
                <a:lnTo>
                  <a:pt x="1297" y="69"/>
                </a:lnTo>
                <a:lnTo>
                  <a:pt x="1216" y="150"/>
                </a:lnTo>
                <a:lnTo>
                  <a:pt x="1161" y="286"/>
                </a:lnTo>
                <a:lnTo>
                  <a:pt x="1106" y="341"/>
                </a:lnTo>
                <a:lnTo>
                  <a:pt x="973"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4" name="Google Shape;374;p11"/>
          <p:cNvSpPr/>
          <p:nvPr/>
        </p:nvSpPr>
        <p:spPr>
          <a:xfrm>
            <a:off x="1792023" y="5159629"/>
            <a:ext cx="10542341" cy="2003491"/>
          </a:xfrm>
          <a:custGeom>
            <a:avLst/>
            <a:gdLst/>
            <a:ahLst/>
            <a:cxnLst/>
            <a:rect l="l" t="t" r="r" b="b"/>
            <a:pathLst>
              <a:path w="42620" h="10715" extrusionOk="0">
                <a:moveTo>
                  <a:pt x="42620" y="0"/>
                </a:moveTo>
                <a:cubicBezTo>
                  <a:pt x="40783" y="94"/>
                  <a:pt x="38907" y="214"/>
                  <a:pt x="37005" y="350"/>
                </a:cubicBezTo>
                <a:cubicBezTo>
                  <a:pt x="16415" y="1847"/>
                  <a:pt x="1" y="5236"/>
                  <a:pt x="325" y="7896"/>
                </a:cubicBezTo>
                <a:cubicBezTo>
                  <a:pt x="553" y="9699"/>
                  <a:pt x="8423" y="10715"/>
                  <a:pt x="19883" y="10715"/>
                </a:cubicBezTo>
                <a:cubicBezTo>
                  <a:pt x="25329" y="10715"/>
                  <a:pt x="31587" y="10485"/>
                  <a:pt x="38220" y="10002"/>
                </a:cubicBezTo>
                <a:cubicBezTo>
                  <a:pt x="39717" y="9895"/>
                  <a:pt x="41175" y="9772"/>
                  <a:pt x="42620" y="9652"/>
                </a:cubicBezTo>
                <a:lnTo>
                  <a:pt x="4262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5" name="Google Shape;375;p11"/>
          <p:cNvSpPr/>
          <p:nvPr/>
        </p:nvSpPr>
        <p:spPr>
          <a:xfrm>
            <a:off x="43496" y="4986379"/>
            <a:ext cx="772000" cy="601328"/>
          </a:xfrm>
          <a:custGeom>
            <a:avLst/>
            <a:gdLst/>
            <a:ahLst/>
            <a:cxnLst/>
            <a:rect l="l" t="t" r="r" b="b"/>
            <a:pathLst>
              <a:path w="3121" h="3216" extrusionOk="0">
                <a:moveTo>
                  <a:pt x="1825" y="1"/>
                </a:moveTo>
                <a:lnTo>
                  <a:pt x="1663" y="445"/>
                </a:lnTo>
                <a:lnTo>
                  <a:pt x="1595" y="380"/>
                </a:lnTo>
                <a:lnTo>
                  <a:pt x="1514" y="218"/>
                </a:lnTo>
                <a:lnTo>
                  <a:pt x="1420" y="95"/>
                </a:lnTo>
                <a:lnTo>
                  <a:pt x="1339" y="244"/>
                </a:lnTo>
                <a:lnTo>
                  <a:pt x="1229" y="150"/>
                </a:lnTo>
                <a:lnTo>
                  <a:pt x="1135" y="189"/>
                </a:lnTo>
                <a:lnTo>
                  <a:pt x="1109" y="406"/>
                </a:lnTo>
                <a:lnTo>
                  <a:pt x="1015" y="393"/>
                </a:lnTo>
                <a:lnTo>
                  <a:pt x="785" y="137"/>
                </a:lnTo>
                <a:lnTo>
                  <a:pt x="921" y="581"/>
                </a:lnTo>
                <a:lnTo>
                  <a:pt x="921" y="581"/>
                </a:lnTo>
                <a:lnTo>
                  <a:pt x="678" y="338"/>
                </a:lnTo>
                <a:lnTo>
                  <a:pt x="568" y="380"/>
                </a:lnTo>
                <a:lnTo>
                  <a:pt x="623" y="581"/>
                </a:lnTo>
                <a:lnTo>
                  <a:pt x="435" y="513"/>
                </a:lnTo>
                <a:lnTo>
                  <a:pt x="325" y="555"/>
                </a:lnTo>
                <a:lnTo>
                  <a:pt x="461" y="785"/>
                </a:lnTo>
                <a:lnTo>
                  <a:pt x="568" y="960"/>
                </a:lnTo>
                <a:lnTo>
                  <a:pt x="568" y="960"/>
                </a:lnTo>
                <a:lnTo>
                  <a:pt x="137" y="798"/>
                </a:lnTo>
                <a:lnTo>
                  <a:pt x="137" y="798"/>
                </a:lnTo>
                <a:lnTo>
                  <a:pt x="192" y="947"/>
                </a:lnTo>
                <a:lnTo>
                  <a:pt x="380" y="1135"/>
                </a:lnTo>
                <a:lnTo>
                  <a:pt x="14" y="1080"/>
                </a:lnTo>
                <a:lnTo>
                  <a:pt x="205" y="1242"/>
                </a:lnTo>
                <a:lnTo>
                  <a:pt x="231" y="1336"/>
                </a:lnTo>
                <a:lnTo>
                  <a:pt x="14" y="1404"/>
                </a:lnTo>
                <a:lnTo>
                  <a:pt x="338" y="1527"/>
                </a:lnTo>
                <a:lnTo>
                  <a:pt x="192" y="1595"/>
                </a:lnTo>
                <a:lnTo>
                  <a:pt x="1" y="1702"/>
                </a:lnTo>
                <a:lnTo>
                  <a:pt x="95" y="1783"/>
                </a:lnTo>
                <a:lnTo>
                  <a:pt x="150" y="1864"/>
                </a:lnTo>
                <a:lnTo>
                  <a:pt x="367" y="1903"/>
                </a:lnTo>
                <a:lnTo>
                  <a:pt x="192" y="2052"/>
                </a:lnTo>
                <a:lnTo>
                  <a:pt x="299" y="2107"/>
                </a:lnTo>
                <a:lnTo>
                  <a:pt x="111" y="2282"/>
                </a:lnTo>
                <a:lnTo>
                  <a:pt x="435" y="2214"/>
                </a:lnTo>
                <a:lnTo>
                  <a:pt x="367" y="2363"/>
                </a:lnTo>
                <a:lnTo>
                  <a:pt x="299" y="2538"/>
                </a:lnTo>
                <a:lnTo>
                  <a:pt x="299" y="2538"/>
                </a:lnTo>
                <a:lnTo>
                  <a:pt x="597" y="2405"/>
                </a:lnTo>
                <a:lnTo>
                  <a:pt x="649" y="2457"/>
                </a:lnTo>
                <a:lnTo>
                  <a:pt x="730" y="2486"/>
                </a:lnTo>
                <a:lnTo>
                  <a:pt x="811" y="2512"/>
                </a:lnTo>
                <a:lnTo>
                  <a:pt x="704" y="2810"/>
                </a:lnTo>
                <a:lnTo>
                  <a:pt x="879" y="2687"/>
                </a:lnTo>
                <a:lnTo>
                  <a:pt x="824" y="2985"/>
                </a:lnTo>
                <a:lnTo>
                  <a:pt x="1054" y="2700"/>
                </a:lnTo>
                <a:lnTo>
                  <a:pt x="1041" y="2972"/>
                </a:lnTo>
                <a:lnTo>
                  <a:pt x="1135" y="2985"/>
                </a:lnTo>
                <a:lnTo>
                  <a:pt x="1216" y="3053"/>
                </a:lnTo>
                <a:lnTo>
                  <a:pt x="1310" y="3079"/>
                </a:lnTo>
                <a:lnTo>
                  <a:pt x="1433" y="2891"/>
                </a:lnTo>
                <a:lnTo>
                  <a:pt x="1514" y="3215"/>
                </a:lnTo>
                <a:lnTo>
                  <a:pt x="1608" y="2998"/>
                </a:lnTo>
                <a:lnTo>
                  <a:pt x="1715" y="3134"/>
                </a:lnTo>
                <a:lnTo>
                  <a:pt x="1744" y="2742"/>
                </a:lnTo>
                <a:lnTo>
                  <a:pt x="1838" y="2810"/>
                </a:lnTo>
                <a:lnTo>
                  <a:pt x="1945" y="2875"/>
                </a:lnTo>
                <a:lnTo>
                  <a:pt x="1987" y="2742"/>
                </a:lnTo>
                <a:lnTo>
                  <a:pt x="2136" y="2862"/>
                </a:lnTo>
                <a:lnTo>
                  <a:pt x="2188" y="2781"/>
                </a:lnTo>
                <a:lnTo>
                  <a:pt x="2363" y="2862"/>
                </a:lnTo>
                <a:lnTo>
                  <a:pt x="2324" y="2661"/>
                </a:lnTo>
                <a:lnTo>
                  <a:pt x="2473" y="2687"/>
                </a:lnTo>
                <a:lnTo>
                  <a:pt x="2499" y="2580"/>
                </a:lnTo>
                <a:lnTo>
                  <a:pt x="2525" y="2486"/>
                </a:lnTo>
                <a:lnTo>
                  <a:pt x="2635" y="2457"/>
                </a:lnTo>
                <a:lnTo>
                  <a:pt x="2810" y="2470"/>
                </a:lnTo>
                <a:lnTo>
                  <a:pt x="2622" y="2227"/>
                </a:lnTo>
                <a:lnTo>
                  <a:pt x="2797" y="2227"/>
                </a:lnTo>
                <a:lnTo>
                  <a:pt x="2635" y="2065"/>
                </a:lnTo>
                <a:lnTo>
                  <a:pt x="2755" y="2026"/>
                </a:lnTo>
                <a:lnTo>
                  <a:pt x="2661" y="1903"/>
                </a:lnTo>
                <a:lnTo>
                  <a:pt x="2865" y="1864"/>
                </a:lnTo>
                <a:lnTo>
                  <a:pt x="2768" y="1770"/>
                </a:lnTo>
                <a:lnTo>
                  <a:pt x="2661" y="1676"/>
                </a:lnTo>
                <a:lnTo>
                  <a:pt x="2959" y="1595"/>
                </a:lnTo>
                <a:lnTo>
                  <a:pt x="2797" y="1514"/>
                </a:lnTo>
                <a:lnTo>
                  <a:pt x="3121" y="1391"/>
                </a:lnTo>
                <a:lnTo>
                  <a:pt x="2755" y="1352"/>
                </a:lnTo>
                <a:lnTo>
                  <a:pt x="2946" y="1216"/>
                </a:lnTo>
                <a:lnTo>
                  <a:pt x="2729" y="1190"/>
                </a:lnTo>
                <a:lnTo>
                  <a:pt x="2836" y="1054"/>
                </a:lnTo>
                <a:lnTo>
                  <a:pt x="2797" y="973"/>
                </a:lnTo>
                <a:lnTo>
                  <a:pt x="2784" y="866"/>
                </a:lnTo>
                <a:lnTo>
                  <a:pt x="2849" y="704"/>
                </a:lnTo>
                <a:lnTo>
                  <a:pt x="2554" y="798"/>
                </a:lnTo>
                <a:lnTo>
                  <a:pt x="2486" y="743"/>
                </a:lnTo>
                <a:lnTo>
                  <a:pt x="2606" y="500"/>
                </a:lnTo>
                <a:lnTo>
                  <a:pt x="2298" y="704"/>
                </a:lnTo>
                <a:lnTo>
                  <a:pt x="2337" y="526"/>
                </a:lnTo>
                <a:lnTo>
                  <a:pt x="2363" y="325"/>
                </a:lnTo>
                <a:lnTo>
                  <a:pt x="2311" y="202"/>
                </a:lnTo>
                <a:lnTo>
                  <a:pt x="2120" y="364"/>
                </a:lnTo>
                <a:lnTo>
                  <a:pt x="2055" y="299"/>
                </a:lnTo>
                <a:lnTo>
                  <a:pt x="1932" y="338"/>
                </a:lnTo>
                <a:lnTo>
                  <a:pt x="1851" y="338"/>
                </a:lnTo>
                <a:lnTo>
                  <a:pt x="1825" y="1"/>
                </a:ln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6" name="Google Shape;376;p11"/>
          <p:cNvSpPr/>
          <p:nvPr/>
        </p:nvSpPr>
        <p:spPr>
          <a:xfrm>
            <a:off x="-77718" y="5421775"/>
            <a:ext cx="6708033" cy="2011157"/>
          </a:xfrm>
          <a:custGeom>
            <a:avLst/>
            <a:gdLst/>
            <a:ahLst/>
            <a:cxnLst/>
            <a:rect l="l" t="t" r="r" b="b"/>
            <a:pathLst>
              <a:path w="27026" h="10756" extrusionOk="0">
                <a:moveTo>
                  <a:pt x="1" y="1"/>
                </a:moveTo>
                <a:lnTo>
                  <a:pt x="1" y="9261"/>
                </a:lnTo>
                <a:cubicBezTo>
                  <a:pt x="1660" y="9572"/>
                  <a:pt x="3390" y="9828"/>
                  <a:pt x="5185" y="10058"/>
                </a:cubicBezTo>
                <a:cubicBezTo>
                  <a:pt x="8967" y="10531"/>
                  <a:pt x="12535" y="10756"/>
                  <a:pt x="15642" y="10756"/>
                </a:cubicBezTo>
                <a:cubicBezTo>
                  <a:pt x="22197" y="10756"/>
                  <a:pt x="26701" y="9756"/>
                  <a:pt x="26838" y="7978"/>
                </a:cubicBezTo>
                <a:cubicBezTo>
                  <a:pt x="27026" y="5360"/>
                  <a:pt x="17646" y="2039"/>
                  <a:pt x="5872" y="555"/>
                </a:cubicBezTo>
                <a:cubicBezTo>
                  <a:pt x="3847" y="299"/>
                  <a:pt x="1877" y="121"/>
                  <a:pt x="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7" name="Google Shape;377;p11"/>
          <p:cNvSpPr/>
          <p:nvPr/>
        </p:nvSpPr>
        <p:spPr>
          <a:xfrm>
            <a:off x="-77733" y="6026231"/>
            <a:ext cx="12435025" cy="1220559"/>
          </a:xfrm>
          <a:custGeom>
            <a:avLst/>
            <a:gdLst/>
            <a:ahLst/>
            <a:cxnLst/>
            <a:rect l="l" t="t" r="r" b="b"/>
            <a:pathLst>
              <a:path w="50179" h="7521" extrusionOk="0">
                <a:moveTo>
                  <a:pt x="23964" y="1"/>
                </a:moveTo>
                <a:cubicBezTo>
                  <a:pt x="14458" y="1"/>
                  <a:pt x="5927" y="529"/>
                  <a:pt x="1" y="1378"/>
                </a:cubicBezTo>
                <a:lnTo>
                  <a:pt x="1" y="7009"/>
                </a:lnTo>
                <a:cubicBezTo>
                  <a:pt x="1323" y="7197"/>
                  <a:pt x="2794" y="7372"/>
                  <a:pt x="4362" y="7521"/>
                </a:cubicBezTo>
                <a:lnTo>
                  <a:pt x="43566" y="7521"/>
                </a:lnTo>
                <a:cubicBezTo>
                  <a:pt x="46090" y="7278"/>
                  <a:pt x="48316" y="6983"/>
                  <a:pt x="50179" y="6643"/>
                </a:cubicBezTo>
                <a:lnTo>
                  <a:pt x="50179" y="1731"/>
                </a:lnTo>
                <a:cubicBezTo>
                  <a:pt x="44308" y="691"/>
                  <a:pt x="34750" y="1"/>
                  <a:pt x="23964"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8" name="Google Shape;378;p11"/>
          <p:cNvSpPr/>
          <p:nvPr/>
        </p:nvSpPr>
        <p:spPr>
          <a:xfrm>
            <a:off x="7156538" y="6212605"/>
            <a:ext cx="4267892" cy="662096"/>
          </a:xfrm>
          <a:custGeom>
            <a:avLst/>
            <a:gdLst/>
            <a:ahLst/>
            <a:cxnLst/>
            <a:rect l="l" t="t" r="r" b="b"/>
            <a:pathLst>
              <a:path w="17254" h="3541" extrusionOk="0">
                <a:moveTo>
                  <a:pt x="7184" y="1"/>
                </a:moveTo>
                <a:cubicBezTo>
                  <a:pt x="7103" y="1"/>
                  <a:pt x="7009" y="124"/>
                  <a:pt x="6915" y="124"/>
                </a:cubicBezTo>
                <a:cubicBezTo>
                  <a:pt x="6834" y="124"/>
                  <a:pt x="6740" y="30"/>
                  <a:pt x="6643" y="30"/>
                </a:cubicBezTo>
                <a:cubicBezTo>
                  <a:pt x="6549" y="43"/>
                  <a:pt x="6468" y="150"/>
                  <a:pt x="6374" y="150"/>
                </a:cubicBezTo>
                <a:cubicBezTo>
                  <a:pt x="6297" y="150"/>
                  <a:pt x="6197" y="42"/>
                  <a:pt x="6106" y="42"/>
                </a:cubicBezTo>
                <a:cubicBezTo>
                  <a:pt x="6102" y="42"/>
                  <a:pt x="6097" y="42"/>
                  <a:pt x="6092" y="43"/>
                </a:cubicBezTo>
                <a:cubicBezTo>
                  <a:pt x="6011" y="43"/>
                  <a:pt x="5914" y="124"/>
                  <a:pt x="5833" y="124"/>
                </a:cubicBezTo>
                <a:cubicBezTo>
                  <a:pt x="5739" y="137"/>
                  <a:pt x="5658" y="179"/>
                  <a:pt x="5564" y="179"/>
                </a:cubicBezTo>
                <a:cubicBezTo>
                  <a:pt x="5554" y="180"/>
                  <a:pt x="5544" y="181"/>
                  <a:pt x="5534" y="181"/>
                </a:cubicBezTo>
                <a:cubicBezTo>
                  <a:pt x="5460" y="181"/>
                  <a:pt x="5387" y="148"/>
                  <a:pt x="5321" y="148"/>
                </a:cubicBezTo>
                <a:cubicBezTo>
                  <a:pt x="5312" y="148"/>
                  <a:pt x="5303" y="148"/>
                  <a:pt x="5295" y="150"/>
                </a:cubicBezTo>
                <a:cubicBezTo>
                  <a:pt x="5201" y="163"/>
                  <a:pt x="5104" y="163"/>
                  <a:pt x="5023" y="179"/>
                </a:cubicBezTo>
                <a:cubicBezTo>
                  <a:pt x="4941" y="179"/>
                  <a:pt x="4850" y="147"/>
                  <a:pt x="4774" y="147"/>
                </a:cubicBezTo>
                <a:cubicBezTo>
                  <a:pt x="4763" y="147"/>
                  <a:pt x="4752" y="148"/>
                  <a:pt x="4741" y="150"/>
                </a:cubicBezTo>
                <a:cubicBezTo>
                  <a:pt x="4647" y="150"/>
                  <a:pt x="4592" y="299"/>
                  <a:pt x="4498" y="312"/>
                </a:cubicBezTo>
                <a:cubicBezTo>
                  <a:pt x="4404" y="325"/>
                  <a:pt x="4323" y="341"/>
                  <a:pt x="4242" y="354"/>
                </a:cubicBezTo>
                <a:cubicBezTo>
                  <a:pt x="4235" y="355"/>
                  <a:pt x="4228" y="355"/>
                  <a:pt x="4220" y="355"/>
                </a:cubicBezTo>
                <a:cubicBezTo>
                  <a:pt x="4137" y="355"/>
                  <a:pt x="4036" y="298"/>
                  <a:pt x="3963" y="298"/>
                </a:cubicBezTo>
                <a:cubicBezTo>
                  <a:pt x="3956" y="298"/>
                  <a:pt x="3950" y="298"/>
                  <a:pt x="3944" y="299"/>
                </a:cubicBezTo>
                <a:cubicBezTo>
                  <a:pt x="3850" y="312"/>
                  <a:pt x="3756" y="341"/>
                  <a:pt x="3675" y="354"/>
                </a:cubicBezTo>
                <a:cubicBezTo>
                  <a:pt x="3581" y="380"/>
                  <a:pt x="3565" y="516"/>
                  <a:pt x="3484" y="542"/>
                </a:cubicBezTo>
                <a:cubicBezTo>
                  <a:pt x="3472" y="545"/>
                  <a:pt x="3459" y="547"/>
                  <a:pt x="3445" y="547"/>
                </a:cubicBezTo>
                <a:cubicBezTo>
                  <a:pt x="3366" y="547"/>
                  <a:pt x="3257" y="505"/>
                  <a:pt x="3190" y="505"/>
                </a:cubicBezTo>
                <a:cubicBezTo>
                  <a:pt x="3172" y="505"/>
                  <a:pt x="3157" y="508"/>
                  <a:pt x="3147" y="516"/>
                </a:cubicBezTo>
                <a:cubicBezTo>
                  <a:pt x="3053" y="568"/>
                  <a:pt x="3053" y="678"/>
                  <a:pt x="3053" y="730"/>
                </a:cubicBezTo>
                <a:cubicBezTo>
                  <a:pt x="3053" y="785"/>
                  <a:pt x="3108" y="840"/>
                  <a:pt x="3176" y="879"/>
                </a:cubicBezTo>
                <a:cubicBezTo>
                  <a:pt x="3228" y="921"/>
                  <a:pt x="3322" y="947"/>
                  <a:pt x="3403" y="973"/>
                </a:cubicBezTo>
                <a:cubicBezTo>
                  <a:pt x="3309" y="989"/>
                  <a:pt x="3189" y="1002"/>
                  <a:pt x="3108" y="1002"/>
                </a:cubicBezTo>
                <a:cubicBezTo>
                  <a:pt x="3100" y="1003"/>
                  <a:pt x="3091" y="1004"/>
                  <a:pt x="3083" y="1004"/>
                </a:cubicBezTo>
                <a:cubicBezTo>
                  <a:pt x="3005" y="1004"/>
                  <a:pt x="2925" y="958"/>
                  <a:pt x="2848" y="958"/>
                </a:cubicBezTo>
                <a:cubicBezTo>
                  <a:pt x="2839" y="958"/>
                  <a:pt x="2831" y="959"/>
                  <a:pt x="2823" y="960"/>
                </a:cubicBezTo>
                <a:cubicBezTo>
                  <a:pt x="2729" y="960"/>
                  <a:pt x="2661" y="1070"/>
                  <a:pt x="2567" y="1083"/>
                </a:cubicBezTo>
                <a:cubicBezTo>
                  <a:pt x="2486" y="1083"/>
                  <a:pt x="2379" y="989"/>
                  <a:pt x="2285" y="989"/>
                </a:cubicBezTo>
                <a:cubicBezTo>
                  <a:pt x="2204" y="1002"/>
                  <a:pt x="2107" y="1002"/>
                  <a:pt x="2013" y="1015"/>
                </a:cubicBezTo>
                <a:cubicBezTo>
                  <a:pt x="1932" y="1028"/>
                  <a:pt x="1851" y="1096"/>
                  <a:pt x="1770" y="1096"/>
                </a:cubicBezTo>
                <a:cubicBezTo>
                  <a:pt x="1756" y="1098"/>
                  <a:pt x="1742" y="1099"/>
                  <a:pt x="1728" y="1099"/>
                </a:cubicBezTo>
                <a:cubicBezTo>
                  <a:pt x="1659" y="1099"/>
                  <a:pt x="1587" y="1080"/>
                  <a:pt x="1525" y="1080"/>
                </a:cubicBezTo>
                <a:cubicBezTo>
                  <a:pt x="1512" y="1080"/>
                  <a:pt x="1500" y="1081"/>
                  <a:pt x="1488" y="1083"/>
                </a:cubicBezTo>
                <a:cubicBezTo>
                  <a:pt x="1394" y="1096"/>
                  <a:pt x="1313" y="1151"/>
                  <a:pt x="1232" y="1164"/>
                </a:cubicBezTo>
                <a:cubicBezTo>
                  <a:pt x="1183" y="1170"/>
                  <a:pt x="1135" y="1170"/>
                  <a:pt x="1090" y="1170"/>
                </a:cubicBezTo>
                <a:cubicBezTo>
                  <a:pt x="1044" y="1170"/>
                  <a:pt x="1000" y="1170"/>
                  <a:pt x="960" y="1177"/>
                </a:cubicBezTo>
                <a:cubicBezTo>
                  <a:pt x="866" y="1190"/>
                  <a:pt x="811" y="1284"/>
                  <a:pt x="730" y="1313"/>
                </a:cubicBezTo>
                <a:cubicBezTo>
                  <a:pt x="636" y="1326"/>
                  <a:pt x="568" y="1365"/>
                  <a:pt x="503" y="1394"/>
                </a:cubicBezTo>
                <a:cubicBezTo>
                  <a:pt x="474" y="1406"/>
                  <a:pt x="441" y="1409"/>
                  <a:pt x="407" y="1409"/>
                </a:cubicBezTo>
                <a:cubicBezTo>
                  <a:pt x="363" y="1409"/>
                  <a:pt x="317" y="1403"/>
                  <a:pt x="279" y="1403"/>
                </a:cubicBezTo>
                <a:cubicBezTo>
                  <a:pt x="248" y="1403"/>
                  <a:pt x="222" y="1407"/>
                  <a:pt x="205" y="1420"/>
                </a:cubicBezTo>
                <a:cubicBezTo>
                  <a:pt x="124" y="1475"/>
                  <a:pt x="1" y="1556"/>
                  <a:pt x="1" y="1608"/>
                </a:cubicBezTo>
                <a:cubicBezTo>
                  <a:pt x="1" y="1663"/>
                  <a:pt x="98" y="1770"/>
                  <a:pt x="192" y="1825"/>
                </a:cubicBezTo>
                <a:cubicBezTo>
                  <a:pt x="260" y="1851"/>
                  <a:pt x="380" y="1851"/>
                  <a:pt x="474" y="1893"/>
                </a:cubicBezTo>
                <a:cubicBezTo>
                  <a:pt x="490" y="1898"/>
                  <a:pt x="508" y="1900"/>
                  <a:pt x="527" y="1900"/>
                </a:cubicBezTo>
                <a:cubicBezTo>
                  <a:pt x="582" y="1900"/>
                  <a:pt x="646" y="1884"/>
                  <a:pt x="706" y="1884"/>
                </a:cubicBezTo>
                <a:cubicBezTo>
                  <a:pt x="729" y="1884"/>
                  <a:pt x="751" y="1887"/>
                  <a:pt x="772" y="1893"/>
                </a:cubicBezTo>
                <a:cubicBezTo>
                  <a:pt x="853" y="1919"/>
                  <a:pt x="921" y="1945"/>
                  <a:pt x="1015" y="1974"/>
                </a:cubicBezTo>
                <a:cubicBezTo>
                  <a:pt x="1109" y="1987"/>
                  <a:pt x="1164" y="2094"/>
                  <a:pt x="1258" y="2107"/>
                </a:cubicBezTo>
                <a:cubicBezTo>
                  <a:pt x="1270" y="2109"/>
                  <a:pt x="1282" y="2110"/>
                  <a:pt x="1295" y="2110"/>
                </a:cubicBezTo>
                <a:cubicBezTo>
                  <a:pt x="1369" y="2110"/>
                  <a:pt x="1449" y="2079"/>
                  <a:pt x="1524" y="2079"/>
                </a:cubicBezTo>
                <a:cubicBezTo>
                  <a:pt x="1535" y="2079"/>
                  <a:pt x="1545" y="2080"/>
                  <a:pt x="1556" y="2081"/>
                </a:cubicBezTo>
                <a:cubicBezTo>
                  <a:pt x="1637" y="2081"/>
                  <a:pt x="1718" y="2149"/>
                  <a:pt x="1812" y="2149"/>
                </a:cubicBezTo>
                <a:cubicBezTo>
                  <a:pt x="1825" y="2151"/>
                  <a:pt x="1839" y="2152"/>
                  <a:pt x="1852" y="2152"/>
                </a:cubicBezTo>
                <a:cubicBezTo>
                  <a:pt x="1933" y="2152"/>
                  <a:pt x="2013" y="2123"/>
                  <a:pt x="2094" y="2123"/>
                </a:cubicBezTo>
                <a:cubicBezTo>
                  <a:pt x="2188" y="2136"/>
                  <a:pt x="2269" y="2230"/>
                  <a:pt x="2366" y="2230"/>
                </a:cubicBezTo>
                <a:cubicBezTo>
                  <a:pt x="2447" y="2243"/>
                  <a:pt x="2541" y="2269"/>
                  <a:pt x="2635" y="2269"/>
                </a:cubicBezTo>
                <a:cubicBezTo>
                  <a:pt x="2645" y="2271"/>
                  <a:pt x="2655" y="2271"/>
                  <a:pt x="2665" y="2271"/>
                </a:cubicBezTo>
                <a:cubicBezTo>
                  <a:pt x="2749" y="2271"/>
                  <a:pt x="2833" y="2217"/>
                  <a:pt x="2917" y="2217"/>
                </a:cubicBezTo>
                <a:cubicBezTo>
                  <a:pt x="3014" y="2217"/>
                  <a:pt x="3160" y="2230"/>
                  <a:pt x="3257" y="2230"/>
                </a:cubicBezTo>
                <a:cubicBezTo>
                  <a:pt x="3176" y="2269"/>
                  <a:pt x="3027" y="2324"/>
                  <a:pt x="3027" y="2379"/>
                </a:cubicBezTo>
                <a:cubicBezTo>
                  <a:pt x="3027" y="2418"/>
                  <a:pt x="3014" y="2447"/>
                  <a:pt x="3095" y="2486"/>
                </a:cubicBezTo>
                <a:cubicBezTo>
                  <a:pt x="2998" y="2486"/>
                  <a:pt x="3014" y="2554"/>
                  <a:pt x="2917" y="2554"/>
                </a:cubicBezTo>
                <a:cubicBezTo>
                  <a:pt x="2829" y="2554"/>
                  <a:pt x="2741" y="2472"/>
                  <a:pt x="2653" y="2472"/>
                </a:cubicBezTo>
                <a:cubicBezTo>
                  <a:pt x="2647" y="2472"/>
                  <a:pt x="2641" y="2472"/>
                  <a:pt x="2635" y="2473"/>
                </a:cubicBezTo>
                <a:cubicBezTo>
                  <a:pt x="2541" y="2473"/>
                  <a:pt x="2460" y="2609"/>
                  <a:pt x="2379" y="2609"/>
                </a:cubicBezTo>
                <a:cubicBezTo>
                  <a:pt x="2285" y="2609"/>
                  <a:pt x="2175" y="2554"/>
                  <a:pt x="2081" y="2554"/>
                </a:cubicBezTo>
                <a:cubicBezTo>
                  <a:pt x="2061" y="2557"/>
                  <a:pt x="2041" y="2558"/>
                  <a:pt x="2021" y="2558"/>
                </a:cubicBezTo>
                <a:cubicBezTo>
                  <a:pt x="1967" y="2558"/>
                  <a:pt x="1914" y="2550"/>
                  <a:pt x="1865" y="2550"/>
                </a:cubicBezTo>
                <a:cubicBezTo>
                  <a:pt x="1847" y="2550"/>
                  <a:pt x="1829" y="2551"/>
                  <a:pt x="1812" y="2554"/>
                </a:cubicBezTo>
                <a:cubicBezTo>
                  <a:pt x="1718" y="2554"/>
                  <a:pt x="1621" y="2609"/>
                  <a:pt x="1540" y="2609"/>
                </a:cubicBezTo>
                <a:cubicBezTo>
                  <a:pt x="1531" y="2610"/>
                  <a:pt x="1523" y="2611"/>
                  <a:pt x="1514" y="2611"/>
                </a:cubicBezTo>
                <a:cubicBezTo>
                  <a:pt x="1434" y="2611"/>
                  <a:pt x="1339" y="2565"/>
                  <a:pt x="1267" y="2565"/>
                </a:cubicBezTo>
                <a:cubicBezTo>
                  <a:pt x="1259" y="2565"/>
                  <a:pt x="1252" y="2566"/>
                  <a:pt x="1245" y="2567"/>
                </a:cubicBezTo>
                <a:cubicBezTo>
                  <a:pt x="1151" y="2580"/>
                  <a:pt x="1096" y="2729"/>
                  <a:pt x="1015" y="2742"/>
                </a:cubicBezTo>
                <a:cubicBezTo>
                  <a:pt x="981" y="2752"/>
                  <a:pt x="944" y="2755"/>
                  <a:pt x="908" y="2755"/>
                </a:cubicBezTo>
                <a:cubicBezTo>
                  <a:pt x="865" y="2755"/>
                  <a:pt x="822" y="2751"/>
                  <a:pt x="782" y="2751"/>
                </a:cubicBezTo>
                <a:cubicBezTo>
                  <a:pt x="764" y="2751"/>
                  <a:pt x="746" y="2752"/>
                  <a:pt x="730" y="2755"/>
                </a:cubicBezTo>
                <a:cubicBezTo>
                  <a:pt x="636" y="2784"/>
                  <a:pt x="597" y="2865"/>
                  <a:pt x="529" y="2891"/>
                </a:cubicBezTo>
                <a:cubicBezTo>
                  <a:pt x="422" y="2946"/>
                  <a:pt x="231" y="2933"/>
                  <a:pt x="231" y="2985"/>
                </a:cubicBezTo>
                <a:cubicBezTo>
                  <a:pt x="231" y="3040"/>
                  <a:pt x="354" y="3108"/>
                  <a:pt x="448" y="3147"/>
                </a:cubicBezTo>
                <a:cubicBezTo>
                  <a:pt x="516" y="3189"/>
                  <a:pt x="597" y="3215"/>
                  <a:pt x="691" y="3241"/>
                </a:cubicBezTo>
                <a:cubicBezTo>
                  <a:pt x="700" y="3243"/>
                  <a:pt x="709" y="3243"/>
                  <a:pt x="718" y="3243"/>
                </a:cubicBezTo>
                <a:cubicBezTo>
                  <a:pt x="790" y="3243"/>
                  <a:pt x="882" y="3200"/>
                  <a:pt x="963" y="3200"/>
                </a:cubicBezTo>
                <a:cubicBezTo>
                  <a:pt x="972" y="3200"/>
                  <a:pt x="980" y="3201"/>
                  <a:pt x="989" y="3202"/>
                </a:cubicBezTo>
                <a:cubicBezTo>
                  <a:pt x="1054" y="3215"/>
                  <a:pt x="1109" y="3322"/>
                  <a:pt x="1203" y="3338"/>
                </a:cubicBezTo>
                <a:cubicBezTo>
                  <a:pt x="1284" y="3351"/>
                  <a:pt x="1365" y="3377"/>
                  <a:pt x="1459" y="3390"/>
                </a:cubicBezTo>
                <a:cubicBezTo>
                  <a:pt x="1475" y="3392"/>
                  <a:pt x="1492" y="3393"/>
                  <a:pt x="1509" y="3393"/>
                </a:cubicBezTo>
                <a:cubicBezTo>
                  <a:pt x="1578" y="3393"/>
                  <a:pt x="1656" y="3377"/>
                  <a:pt x="1731" y="3377"/>
                </a:cubicBezTo>
                <a:cubicBezTo>
                  <a:pt x="1812" y="3390"/>
                  <a:pt x="1893" y="3471"/>
                  <a:pt x="1987" y="3484"/>
                </a:cubicBezTo>
                <a:cubicBezTo>
                  <a:pt x="2068" y="3484"/>
                  <a:pt x="2162" y="3432"/>
                  <a:pt x="2256" y="3432"/>
                </a:cubicBezTo>
                <a:cubicBezTo>
                  <a:pt x="2337" y="3432"/>
                  <a:pt x="2431" y="3419"/>
                  <a:pt x="2512" y="3419"/>
                </a:cubicBezTo>
                <a:cubicBezTo>
                  <a:pt x="2609" y="3432"/>
                  <a:pt x="2690" y="3526"/>
                  <a:pt x="2771" y="3526"/>
                </a:cubicBezTo>
                <a:cubicBezTo>
                  <a:pt x="2865" y="3526"/>
                  <a:pt x="2946" y="3513"/>
                  <a:pt x="3040" y="3513"/>
                </a:cubicBezTo>
                <a:cubicBezTo>
                  <a:pt x="3121" y="3513"/>
                  <a:pt x="3215" y="3539"/>
                  <a:pt x="3309" y="3539"/>
                </a:cubicBezTo>
                <a:cubicBezTo>
                  <a:pt x="3390" y="3539"/>
                  <a:pt x="3484" y="3500"/>
                  <a:pt x="3565" y="3500"/>
                </a:cubicBezTo>
                <a:lnTo>
                  <a:pt x="3837" y="3500"/>
                </a:lnTo>
                <a:cubicBezTo>
                  <a:pt x="3931" y="3500"/>
                  <a:pt x="4012" y="3458"/>
                  <a:pt x="4093" y="3458"/>
                </a:cubicBezTo>
                <a:cubicBezTo>
                  <a:pt x="4181" y="3458"/>
                  <a:pt x="4269" y="3540"/>
                  <a:pt x="4346" y="3540"/>
                </a:cubicBezTo>
                <a:cubicBezTo>
                  <a:pt x="4351" y="3540"/>
                  <a:pt x="4356" y="3540"/>
                  <a:pt x="4362" y="3539"/>
                </a:cubicBezTo>
                <a:cubicBezTo>
                  <a:pt x="4456" y="3539"/>
                  <a:pt x="4537" y="3403"/>
                  <a:pt x="4618" y="3403"/>
                </a:cubicBezTo>
                <a:cubicBezTo>
                  <a:pt x="4626" y="3402"/>
                  <a:pt x="4635" y="3401"/>
                  <a:pt x="4643" y="3401"/>
                </a:cubicBezTo>
                <a:cubicBezTo>
                  <a:pt x="4731" y="3401"/>
                  <a:pt x="4816" y="3458"/>
                  <a:pt x="4890" y="3458"/>
                </a:cubicBezTo>
                <a:cubicBezTo>
                  <a:pt x="4984" y="3445"/>
                  <a:pt x="5052" y="3364"/>
                  <a:pt x="5146" y="3364"/>
                </a:cubicBezTo>
                <a:cubicBezTo>
                  <a:pt x="5150" y="3363"/>
                  <a:pt x="5155" y="3363"/>
                  <a:pt x="5160" y="3363"/>
                </a:cubicBezTo>
                <a:cubicBezTo>
                  <a:pt x="5239" y="3363"/>
                  <a:pt x="5339" y="3458"/>
                  <a:pt x="5428" y="3458"/>
                </a:cubicBezTo>
                <a:cubicBezTo>
                  <a:pt x="5509" y="3445"/>
                  <a:pt x="5577" y="3309"/>
                  <a:pt x="5658" y="3296"/>
                </a:cubicBezTo>
                <a:cubicBezTo>
                  <a:pt x="5733" y="3296"/>
                  <a:pt x="5810" y="3312"/>
                  <a:pt x="5879" y="3312"/>
                </a:cubicBezTo>
                <a:cubicBezTo>
                  <a:pt x="5897" y="3312"/>
                  <a:pt x="5914" y="3311"/>
                  <a:pt x="5930" y="3309"/>
                </a:cubicBezTo>
                <a:cubicBezTo>
                  <a:pt x="5938" y="3308"/>
                  <a:pt x="5946" y="3307"/>
                  <a:pt x="5955" y="3307"/>
                </a:cubicBezTo>
                <a:cubicBezTo>
                  <a:pt x="6034" y="3307"/>
                  <a:pt x="6120" y="3353"/>
                  <a:pt x="6190" y="3353"/>
                </a:cubicBezTo>
                <a:cubicBezTo>
                  <a:pt x="6197" y="3353"/>
                  <a:pt x="6205" y="3352"/>
                  <a:pt x="6212" y="3351"/>
                </a:cubicBezTo>
                <a:cubicBezTo>
                  <a:pt x="6306" y="3338"/>
                  <a:pt x="6335" y="3189"/>
                  <a:pt x="6400" y="3160"/>
                </a:cubicBezTo>
                <a:cubicBezTo>
                  <a:pt x="6510" y="3134"/>
                  <a:pt x="6578" y="3121"/>
                  <a:pt x="6643" y="3095"/>
                </a:cubicBezTo>
                <a:cubicBezTo>
                  <a:pt x="6740" y="3053"/>
                  <a:pt x="6847" y="3040"/>
                  <a:pt x="6847" y="2985"/>
                </a:cubicBezTo>
                <a:cubicBezTo>
                  <a:pt x="6847" y="2946"/>
                  <a:pt x="6847" y="2917"/>
                  <a:pt x="6766" y="2865"/>
                </a:cubicBezTo>
                <a:cubicBezTo>
                  <a:pt x="6860" y="2865"/>
                  <a:pt x="6886" y="2836"/>
                  <a:pt x="6983" y="2836"/>
                </a:cubicBezTo>
                <a:cubicBezTo>
                  <a:pt x="7077" y="2836"/>
                  <a:pt x="7171" y="2852"/>
                  <a:pt x="7265" y="2852"/>
                </a:cubicBezTo>
                <a:cubicBezTo>
                  <a:pt x="7359" y="2836"/>
                  <a:pt x="7440" y="2771"/>
                  <a:pt x="7534" y="2771"/>
                </a:cubicBezTo>
                <a:cubicBezTo>
                  <a:pt x="7631" y="2771"/>
                  <a:pt x="7725" y="2836"/>
                  <a:pt x="7819" y="2836"/>
                </a:cubicBezTo>
                <a:cubicBezTo>
                  <a:pt x="7836" y="2833"/>
                  <a:pt x="7853" y="2833"/>
                  <a:pt x="7870" y="2833"/>
                </a:cubicBezTo>
                <a:cubicBezTo>
                  <a:pt x="7947" y="2833"/>
                  <a:pt x="8024" y="2852"/>
                  <a:pt x="8101" y="2852"/>
                </a:cubicBezTo>
                <a:cubicBezTo>
                  <a:pt x="8198" y="2836"/>
                  <a:pt x="8263" y="2742"/>
                  <a:pt x="8360" y="2729"/>
                </a:cubicBezTo>
                <a:cubicBezTo>
                  <a:pt x="8380" y="2726"/>
                  <a:pt x="8400" y="2725"/>
                  <a:pt x="8419" y="2725"/>
                </a:cubicBezTo>
                <a:cubicBezTo>
                  <a:pt x="8474" y="2725"/>
                  <a:pt x="8528" y="2733"/>
                  <a:pt x="8582" y="2733"/>
                </a:cubicBezTo>
                <a:cubicBezTo>
                  <a:pt x="8602" y="2733"/>
                  <a:pt x="8622" y="2732"/>
                  <a:pt x="8642" y="2729"/>
                </a:cubicBezTo>
                <a:cubicBezTo>
                  <a:pt x="8736" y="2716"/>
                  <a:pt x="8830" y="2703"/>
                  <a:pt x="8911" y="2690"/>
                </a:cubicBezTo>
                <a:cubicBezTo>
                  <a:pt x="9008" y="2674"/>
                  <a:pt x="9060" y="2567"/>
                  <a:pt x="9141" y="2554"/>
                </a:cubicBezTo>
                <a:cubicBezTo>
                  <a:pt x="9235" y="2528"/>
                  <a:pt x="9303" y="2486"/>
                  <a:pt x="9358" y="2460"/>
                </a:cubicBezTo>
                <a:cubicBezTo>
                  <a:pt x="9465" y="2405"/>
                  <a:pt x="9559" y="2431"/>
                  <a:pt x="9559" y="2379"/>
                </a:cubicBezTo>
                <a:cubicBezTo>
                  <a:pt x="9559" y="2371"/>
                  <a:pt x="9562" y="2368"/>
                  <a:pt x="9566" y="2368"/>
                </a:cubicBezTo>
                <a:cubicBezTo>
                  <a:pt x="9575" y="2368"/>
                  <a:pt x="9590" y="2382"/>
                  <a:pt x="9590" y="2382"/>
                </a:cubicBezTo>
                <a:cubicBezTo>
                  <a:pt x="9590" y="2382"/>
                  <a:pt x="9590" y="2381"/>
                  <a:pt x="9588" y="2379"/>
                </a:cubicBezTo>
                <a:cubicBezTo>
                  <a:pt x="9669" y="2379"/>
                  <a:pt x="9750" y="2366"/>
                  <a:pt x="9844" y="2366"/>
                </a:cubicBezTo>
                <a:cubicBezTo>
                  <a:pt x="9848" y="2367"/>
                  <a:pt x="9853" y="2367"/>
                  <a:pt x="9858" y="2367"/>
                </a:cubicBezTo>
                <a:cubicBezTo>
                  <a:pt x="9931" y="2367"/>
                  <a:pt x="10022" y="2283"/>
                  <a:pt x="10106" y="2283"/>
                </a:cubicBezTo>
                <a:cubicBezTo>
                  <a:pt x="10113" y="2283"/>
                  <a:pt x="10119" y="2284"/>
                  <a:pt x="10126" y="2285"/>
                </a:cubicBezTo>
                <a:cubicBezTo>
                  <a:pt x="10207" y="2285"/>
                  <a:pt x="10288" y="2431"/>
                  <a:pt x="10385" y="2431"/>
                </a:cubicBezTo>
                <a:cubicBezTo>
                  <a:pt x="10479" y="2431"/>
                  <a:pt x="10612" y="2311"/>
                  <a:pt x="10693" y="2311"/>
                </a:cubicBezTo>
                <a:cubicBezTo>
                  <a:pt x="10680" y="2324"/>
                  <a:pt x="10748" y="2405"/>
                  <a:pt x="10748" y="2418"/>
                </a:cubicBezTo>
                <a:cubicBezTo>
                  <a:pt x="10748" y="2473"/>
                  <a:pt x="10693" y="2528"/>
                  <a:pt x="10790" y="2580"/>
                </a:cubicBezTo>
                <a:cubicBezTo>
                  <a:pt x="10855" y="2609"/>
                  <a:pt x="10923" y="2661"/>
                  <a:pt x="11017" y="2690"/>
                </a:cubicBezTo>
                <a:cubicBezTo>
                  <a:pt x="11098" y="2703"/>
                  <a:pt x="11166" y="2755"/>
                  <a:pt x="11260" y="2771"/>
                </a:cubicBezTo>
                <a:cubicBezTo>
                  <a:pt x="11264" y="2772"/>
                  <a:pt x="11269" y="2772"/>
                  <a:pt x="11274" y="2772"/>
                </a:cubicBezTo>
                <a:cubicBezTo>
                  <a:pt x="11348" y="2772"/>
                  <a:pt x="11453" y="2688"/>
                  <a:pt x="11538" y="2688"/>
                </a:cubicBezTo>
                <a:cubicBezTo>
                  <a:pt x="11545" y="2688"/>
                  <a:pt x="11551" y="2689"/>
                  <a:pt x="11558" y="2690"/>
                </a:cubicBezTo>
                <a:cubicBezTo>
                  <a:pt x="11639" y="2703"/>
                  <a:pt x="11707" y="2810"/>
                  <a:pt x="11788" y="2823"/>
                </a:cubicBezTo>
                <a:cubicBezTo>
                  <a:pt x="11795" y="2824"/>
                  <a:pt x="11802" y="2824"/>
                  <a:pt x="11809" y="2824"/>
                </a:cubicBezTo>
                <a:cubicBezTo>
                  <a:pt x="11887" y="2824"/>
                  <a:pt x="11966" y="2769"/>
                  <a:pt x="12044" y="2769"/>
                </a:cubicBezTo>
                <a:cubicBezTo>
                  <a:pt x="12052" y="2769"/>
                  <a:pt x="12061" y="2770"/>
                  <a:pt x="12070" y="2771"/>
                </a:cubicBezTo>
                <a:cubicBezTo>
                  <a:pt x="12151" y="2784"/>
                  <a:pt x="12232" y="2865"/>
                  <a:pt x="12313" y="2878"/>
                </a:cubicBezTo>
                <a:cubicBezTo>
                  <a:pt x="12410" y="2878"/>
                  <a:pt x="12491" y="2946"/>
                  <a:pt x="12572" y="2946"/>
                </a:cubicBezTo>
                <a:cubicBezTo>
                  <a:pt x="12576" y="2947"/>
                  <a:pt x="12580" y="2947"/>
                  <a:pt x="12585" y="2947"/>
                </a:cubicBezTo>
                <a:cubicBezTo>
                  <a:pt x="12674" y="2947"/>
                  <a:pt x="12764" y="2823"/>
                  <a:pt x="12854" y="2823"/>
                </a:cubicBezTo>
                <a:cubicBezTo>
                  <a:pt x="12935" y="2836"/>
                  <a:pt x="13016" y="2904"/>
                  <a:pt x="13110" y="2917"/>
                </a:cubicBezTo>
                <a:cubicBezTo>
                  <a:pt x="13191" y="2917"/>
                  <a:pt x="13285" y="2959"/>
                  <a:pt x="13366" y="2959"/>
                </a:cubicBezTo>
                <a:cubicBezTo>
                  <a:pt x="13454" y="2959"/>
                  <a:pt x="13530" y="2902"/>
                  <a:pt x="13614" y="2902"/>
                </a:cubicBezTo>
                <a:cubicBezTo>
                  <a:pt x="13622" y="2902"/>
                  <a:pt x="13630" y="2903"/>
                  <a:pt x="13638" y="2904"/>
                </a:cubicBezTo>
                <a:cubicBezTo>
                  <a:pt x="13719" y="2904"/>
                  <a:pt x="13813" y="2946"/>
                  <a:pt x="13907" y="2946"/>
                </a:cubicBezTo>
                <a:cubicBezTo>
                  <a:pt x="13988" y="2946"/>
                  <a:pt x="14082" y="2985"/>
                  <a:pt x="14163" y="2985"/>
                </a:cubicBezTo>
                <a:cubicBezTo>
                  <a:pt x="14257" y="2985"/>
                  <a:pt x="14338" y="2852"/>
                  <a:pt x="14419" y="2836"/>
                </a:cubicBezTo>
                <a:cubicBezTo>
                  <a:pt x="14506" y="2836"/>
                  <a:pt x="14590" y="2880"/>
                  <a:pt x="14665" y="2880"/>
                </a:cubicBezTo>
                <a:cubicBezTo>
                  <a:pt x="14674" y="2880"/>
                  <a:pt x="14682" y="2879"/>
                  <a:pt x="14691" y="2878"/>
                </a:cubicBezTo>
                <a:cubicBezTo>
                  <a:pt x="14785" y="2878"/>
                  <a:pt x="14879" y="2917"/>
                  <a:pt x="14960" y="2917"/>
                </a:cubicBezTo>
                <a:cubicBezTo>
                  <a:pt x="15054" y="2904"/>
                  <a:pt x="15122" y="2823"/>
                  <a:pt x="15216" y="2823"/>
                </a:cubicBezTo>
                <a:cubicBezTo>
                  <a:pt x="15297" y="2810"/>
                  <a:pt x="15391" y="2810"/>
                  <a:pt x="15472" y="2810"/>
                </a:cubicBezTo>
                <a:cubicBezTo>
                  <a:pt x="15491" y="2807"/>
                  <a:pt x="15510" y="2806"/>
                  <a:pt x="15530" y="2806"/>
                </a:cubicBezTo>
                <a:cubicBezTo>
                  <a:pt x="15606" y="2806"/>
                  <a:pt x="15679" y="2823"/>
                  <a:pt x="15744" y="2823"/>
                </a:cubicBezTo>
                <a:cubicBezTo>
                  <a:pt x="15754" y="2822"/>
                  <a:pt x="15764" y="2821"/>
                  <a:pt x="15773" y="2821"/>
                </a:cubicBezTo>
                <a:cubicBezTo>
                  <a:pt x="15857" y="2821"/>
                  <a:pt x="15940" y="2865"/>
                  <a:pt x="16013" y="2865"/>
                </a:cubicBezTo>
                <a:cubicBezTo>
                  <a:pt x="16107" y="2852"/>
                  <a:pt x="16175" y="2755"/>
                  <a:pt x="16256" y="2742"/>
                </a:cubicBezTo>
                <a:cubicBezTo>
                  <a:pt x="16350" y="2729"/>
                  <a:pt x="16418" y="2674"/>
                  <a:pt x="16499" y="2661"/>
                </a:cubicBezTo>
                <a:cubicBezTo>
                  <a:pt x="16525" y="2654"/>
                  <a:pt x="16551" y="2651"/>
                  <a:pt x="16576" y="2651"/>
                </a:cubicBezTo>
                <a:cubicBezTo>
                  <a:pt x="16618" y="2651"/>
                  <a:pt x="16659" y="2657"/>
                  <a:pt x="16698" y="2657"/>
                </a:cubicBezTo>
                <a:cubicBezTo>
                  <a:pt x="16722" y="2657"/>
                  <a:pt x="16745" y="2655"/>
                  <a:pt x="16768" y="2648"/>
                </a:cubicBezTo>
                <a:cubicBezTo>
                  <a:pt x="16816" y="2635"/>
                  <a:pt x="16871" y="2635"/>
                  <a:pt x="16920" y="2635"/>
                </a:cubicBezTo>
                <a:cubicBezTo>
                  <a:pt x="16969" y="2635"/>
                  <a:pt x="17012" y="2635"/>
                  <a:pt x="17040" y="2622"/>
                </a:cubicBezTo>
                <a:cubicBezTo>
                  <a:pt x="17147" y="2567"/>
                  <a:pt x="17254" y="2473"/>
                  <a:pt x="17254" y="2418"/>
                </a:cubicBezTo>
                <a:cubicBezTo>
                  <a:pt x="17254" y="2379"/>
                  <a:pt x="17147" y="2285"/>
                  <a:pt x="17053" y="2243"/>
                </a:cubicBezTo>
                <a:cubicBezTo>
                  <a:pt x="16985" y="2217"/>
                  <a:pt x="16904" y="2175"/>
                  <a:pt x="16810" y="2149"/>
                </a:cubicBezTo>
                <a:cubicBezTo>
                  <a:pt x="16796" y="2144"/>
                  <a:pt x="16780" y="2142"/>
                  <a:pt x="16762" y="2142"/>
                </a:cubicBezTo>
                <a:cubicBezTo>
                  <a:pt x="16704" y="2142"/>
                  <a:pt x="16630" y="2164"/>
                  <a:pt x="16570" y="2164"/>
                </a:cubicBezTo>
                <a:cubicBezTo>
                  <a:pt x="16560" y="2164"/>
                  <a:pt x="16550" y="2163"/>
                  <a:pt x="16541" y="2162"/>
                </a:cubicBezTo>
                <a:cubicBezTo>
                  <a:pt x="16460" y="2149"/>
                  <a:pt x="16379" y="2136"/>
                  <a:pt x="16298" y="2123"/>
                </a:cubicBezTo>
                <a:cubicBezTo>
                  <a:pt x="16217" y="2107"/>
                  <a:pt x="16136" y="2068"/>
                  <a:pt x="16055" y="2055"/>
                </a:cubicBezTo>
                <a:cubicBezTo>
                  <a:pt x="16046" y="2054"/>
                  <a:pt x="16036" y="2053"/>
                  <a:pt x="16027" y="2053"/>
                </a:cubicBezTo>
                <a:cubicBezTo>
                  <a:pt x="15962" y="2053"/>
                  <a:pt x="15888" y="2083"/>
                  <a:pt x="15815" y="2083"/>
                </a:cubicBezTo>
                <a:cubicBezTo>
                  <a:pt x="15804" y="2083"/>
                  <a:pt x="15793" y="2082"/>
                  <a:pt x="15783" y="2081"/>
                </a:cubicBezTo>
                <a:cubicBezTo>
                  <a:pt x="15702" y="2081"/>
                  <a:pt x="15634" y="1987"/>
                  <a:pt x="15553" y="1974"/>
                </a:cubicBezTo>
                <a:lnTo>
                  <a:pt x="15216" y="1974"/>
                </a:lnTo>
                <a:cubicBezTo>
                  <a:pt x="15310" y="1932"/>
                  <a:pt x="15459" y="1906"/>
                  <a:pt x="15514" y="1864"/>
                </a:cubicBezTo>
                <a:cubicBezTo>
                  <a:pt x="15608" y="1812"/>
                  <a:pt x="15731" y="1770"/>
                  <a:pt x="15731" y="1718"/>
                </a:cubicBezTo>
                <a:cubicBezTo>
                  <a:pt x="15731" y="1663"/>
                  <a:pt x="15553" y="1663"/>
                  <a:pt x="15472" y="1608"/>
                </a:cubicBezTo>
                <a:cubicBezTo>
                  <a:pt x="15407" y="1569"/>
                  <a:pt x="15378" y="1501"/>
                  <a:pt x="15284" y="1475"/>
                </a:cubicBezTo>
                <a:cubicBezTo>
                  <a:pt x="15216" y="1446"/>
                  <a:pt x="15177" y="1326"/>
                  <a:pt x="15083" y="1297"/>
                </a:cubicBezTo>
                <a:cubicBezTo>
                  <a:pt x="15074" y="1295"/>
                  <a:pt x="15063" y="1294"/>
                  <a:pt x="15052" y="1294"/>
                </a:cubicBezTo>
                <a:cubicBezTo>
                  <a:pt x="14993" y="1294"/>
                  <a:pt x="14911" y="1316"/>
                  <a:pt x="14838" y="1316"/>
                </a:cubicBezTo>
                <a:cubicBezTo>
                  <a:pt x="14824" y="1316"/>
                  <a:pt x="14811" y="1315"/>
                  <a:pt x="14798" y="1313"/>
                </a:cubicBezTo>
                <a:cubicBezTo>
                  <a:pt x="14717" y="1297"/>
                  <a:pt x="14623" y="1284"/>
                  <a:pt x="14529" y="1271"/>
                </a:cubicBezTo>
                <a:cubicBezTo>
                  <a:pt x="14448" y="1258"/>
                  <a:pt x="14380" y="1177"/>
                  <a:pt x="14286" y="1164"/>
                </a:cubicBezTo>
                <a:cubicBezTo>
                  <a:pt x="14280" y="1163"/>
                  <a:pt x="14274" y="1163"/>
                  <a:pt x="14267" y="1163"/>
                </a:cubicBezTo>
                <a:cubicBezTo>
                  <a:pt x="14195" y="1163"/>
                  <a:pt x="14097" y="1218"/>
                  <a:pt x="14024" y="1218"/>
                </a:cubicBezTo>
                <a:cubicBezTo>
                  <a:pt x="14016" y="1218"/>
                  <a:pt x="14008" y="1217"/>
                  <a:pt x="14001" y="1216"/>
                </a:cubicBezTo>
                <a:cubicBezTo>
                  <a:pt x="13907" y="1203"/>
                  <a:pt x="13839" y="1096"/>
                  <a:pt x="13745" y="1096"/>
                </a:cubicBezTo>
                <a:cubicBezTo>
                  <a:pt x="13736" y="1094"/>
                  <a:pt x="13726" y="1094"/>
                  <a:pt x="13716" y="1094"/>
                </a:cubicBezTo>
                <a:cubicBezTo>
                  <a:pt x="13650" y="1094"/>
                  <a:pt x="13570" y="1124"/>
                  <a:pt x="13495" y="1124"/>
                </a:cubicBezTo>
                <a:cubicBezTo>
                  <a:pt x="13484" y="1124"/>
                  <a:pt x="13473" y="1123"/>
                  <a:pt x="13463" y="1122"/>
                </a:cubicBezTo>
                <a:cubicBezTo>
                  <a:pt x="13382" y="1122"/>
                  <a:pt x="13301" y="1054"/>
                  <a:pt x="13204" y="1041"/>
                </a:cubicBezTo>
                <a:cubicBezTo>
                  <a:pt x="13114" y="1041"/>
                  <a:pt x="13024" y="1165"/>
                  <a:pt x="12935" y="1165"/>
                </a:cubicBezTo>
                <a:cubicBezTo>
                  <a:pt x="12930" y="1165"/>
                  <a:pt x="12926" y="1165"/>
                  <a:pt x="12922" y="1164"/>
                </a:cubicBezTo>
                <a:cubicBezTo>
                  <a:pt x="12828" y="1164"/>
                  <a:pt x="12747" y="1096"/>
                  <a:pt x="12653" y="1096"/>
                </a:cubicBezTo>
                <a:cubicBezTo>
                  <a:pt x="12572" y="1096"/>
                  <a:pt x="12475" y="1054"/>
                  <a:pt x="12381" y="1054"/>
                </a:cubicBezTo>
                <a:cubicBezTo>
                  <a:pt x="12300" y="1054"/>
                  <a:pt x="12206" y="1041"/>
                  <a:pt x="12112" y="1041"/>
                </a:cubicBezTo>
                <a:cubicBezTo>
                  <a:pt x="12031" y="1041"/>
                  <a:pt x="11937" y="1135"/>
                  <a:pt x="11843" y="1135"/>
                </a:cubicBezTo>
                <a:cubicBezTo>
                  <a:pt x="11746" y="1122"/>
                  <a:pt x="11665" y="1122"/>
                  <a:pt x="11571" y="1122"/>
                </a:cubicBezTo>
                <a:cubicBezTo>
                  <a:pt x="11477" y="1122"/>
                  <a:pt x="11409" y="1054"/>
                  <a:pt x="11328" y="1054"/>
                </a:cubicBezTo>
                <a:cubicBezTo>
                  <a:pt x="11358" y="1044"/>
                  <a:pt x="11389" y="1042"/>
                  <a:pt x="11420" y="1042"/>
                </a:cubicBezTo>
                <a:cubicBezTo>
                  <a:pt x="11454" y="1042"/>
                  <a:pt x="11487" y="1045"/>
                  <a:pt x="11515" y="1045"/>
                </a:cubicBezTo>
                <a:cubicBezTo>
                  <a:pt x="11531" y="1045"/>
                  <a:pt x="11545" y="1044"/>
                  <a:pt x="11558" y="1041"/>
                </a:cubicBezTo>
                <a:cubicBezTo>
                  <a:pt x="11652" y="1002"/>
                  <a:pt x="11733" y="960"/>
                  <a:pt x="11788" y="934"/>
                </a:cubicBezTo>
                <a:cubicBezTo>
                  <a:pt x="11869" y="879"/>
                  <a:pt x="11788" y="785"/>
                  <a:pt x="11788" y="730"/>
                </a:cubicBezTo>
                <a:cubicBezTo>
                  <a:pt x="11788" y="678"/>
                  <a:pt x="11746" y="678"/>
                  <a:pt x="11652" y="623"/>
                </a:cubicBezTo>
                <a:cubicBezTo>
                  <a:pt x="11600" y="597"/>
                  <a:pt x="11571" y="516"/>
                  <a:pt x="11477" y="474"/>
                </a:cubicBezTo>
                <a:cubicBezTo>
                  <a:pt x="11456" y="467"/>
                  <a:pt x="11433" y="465"/>
                  <a:pt x="11409" y="465"/>
                </a:cubicBezTo>
                <a:cubicBezTo>
                  <a:pt x="11355" y="465"/>
                  <a:pt x="11295" y="477"/>
                  <a:pt x="11238" y="477"/>
                </a:cubicBezTo>
                <a:cubicBezTo>
                  <a:pt x="11223" y="477"/>
                  <a:pt x="11209" y="476"/>
                  <a:pt x="11195" y="474"/>
                </a:cubicBezTo>
                <a:cubicBezTo>
                  <a:pt x="11114" y="448"/>
                  <a:pt x="11059" y="354"/>
                  <a:pt x="10978" y="341"/>
                </a:cubicBezTo>
                <a:cubicBezTo>
                  <a:pt x="10943" y="330"/>
                  <a:pt x="10907" y="327"/>
                  <a:pt x="10872" y="327"/>
                </a:cubicBezTo>
                <a:cubicBezTo>
                  <a:pt x="10837" y="327"/>
                  <a:pt x="10801" y="330"/>
                  <a:pt x="10765" y="330"/>
                </a:cubicBezTo>
                <a:cubicBezTo>
                  <a:pt x="10741" y="330"/>
                  <a:pt x="10717" y="329"/>
                  <a:pt x="10693" y="325"/>
                </a:cubicBezTo>
                <a:cubicBezTo>
                  <a:pt x="10652" y="318"/>
                  <a:pt x="10608" y="318"/>
                  <a:pt x="10563" y="318"/>
                </a:cubicBezTo>
                <a:cubicBezTo>
                  <a:pt x="10518" y="318"/>
                  <a:pt x="10471" y="318"/>
                  <a:pt x="10424" y="312"/>
                </a:cubicBezTo>
                <a:cubicBezTo>
                  <a:pt x="10343" y="299"/>
                  <a:pt x="10262" y="260"/>
                  <a:pt x="10168" y="244"/>
                </a:cubicBezTo>
                <a:cubicBezTo>
                  <a:pt x="10074" y="231"/>
                  <a:pt x="9993" y="218"/>
                  <a:pt x="9899" y="205"/>
                </a:cubicBezTo>
                <a:cubicBezTo>
                  <a:pt x="9818" y="192"/>
                  <a:pt x="9737" y="98"/>
                  <a:pt x="9640" y="82"/>
                </a:cubicBezTo>
                <a:cubicBezTo>
                  <a:pt x="9573" y="82"/>
                  <a:pt x="9498" y="101"/>
                  <a:pt x="9422" y="101"/>
                </a:cubicBezTo>
                <a:cubicBezTo>
                  <a:pt x="9405" y="101"/>
                  <a:pt x="9388" y="100"/>
                  <a:pt x="9371" y="98"/>
                </a:cubicBezTo>
                <a:cubicBezTo>
                  <a:pt x="9277" y="98"/>
                  <a:pt x="9196" y="82"/>
                  <a:pt x="9102" y="69"/>
                </a:cubicBezTo>
                <a:cubicBezTo>
                  <a:pt x="9008" y="69"/>
                  <a:pt x="8911" y="137"/>
                  <a:pt x="8817" y="137"/>
                </a:cubicBezTo>
                <a:cubicBezTo>
                  <a:pt x="8723" y="137"/>
                  <a:pt x="8642" y="30"/>
                  <a:pt x="8561" y="30"/>
                </a:cubicBezTo>
                <a:cubicBezTo>
                  <a:pt x="8467" y="30"/>
                  <a:pt x="8373" y="124"/>
                  <a:pt x="8279" y="124"/>
                </a:cubicBezTo>
                <a:lnTo>
                  <a:pt x="8007" y="124"/>
                </a:lnTo>
                <a:cubicBezTo>
                  <a:pt x="7913" y="111"/>
                  <a:pt x="7832" y="69"/>
                  <a:pt x="7738" y="69"/>
                </a:cubicBezTo>
                <a:cubicBezTo>
                  <a:pt x="7644" y="69"/>
                  <a:pt x="7550" y="150"/>
                  <a:pt x="7469" y="150"/>
                </a:cubicBezTo>
                <a:cubicBezTo>
                  <a:pt x="7372" y="150"/>
                  <a:pt x="7278" y="1"/>
                  <a:pt x="7184"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9" name="Google Shape;379;p11"/>
          <p:cNvSpPr/>
          <p:nvPr/>
        </p:nvSpPr>
        <p:spPr>
          <a:xfrm>
            <a:off x="7973186" y="5337991"/>
            <a:ext cx="2634596" cy="409112"/>
          </a:xfrm>
          <a:custGeom>
            <a:avLst/>
            <a:gdLst/>
            <a:ahLst/>
            <a:cxnLst/>
            <a:rect l="l" t="t" r="r" b="b"/>
            <a:pathLst>
              <a:path w="10651" h="2188" extrusionOk="0">
                <a:moveTo>
                  <a:pt x="7615" y="0"/>
                </a:moveTo>
                <a:cubicBezTo>
                  <a:pt x="7560" y="0"/>
                  <a:pt x="7492" y="39"/>
                  <a:pt x="7440" y="39"/>
                </a:cubicBezTo>
                <a:lnTo>
                  <a:pt x="7265" y="39"/>
                </a:lnTo>
                <a:cubicBezTo>
                  <a:pt x="7210" y="39"/>
                  <a:pt x="7155" y="65"/>
                  <a:pt x="7103" y="81"/>
                </a:cubicBezTo>
                <a:cubicBezTo>
                  <a:pt x="7048" y="81"/>
                  <a:pt x="6980" y="65"/>
                  <a:pt x="6925" y="65"/>
                </a:cubicBezTo>
                <a:cubicBezTo>
                  <a:pt x="6880" y="65"/>
                  <a:pt x="6833" y="36"/>
                  <a:pt x="6778" y="36"/>
                </a:cubicBezTo>
                <a:cubicBezTo>
                  <a:pt x="6769" y="36"/>
                  <a:pt x="6759" y="37"/>
                  <a:pt x="6750" y="39"/>
                </a:cubicBezTo>
                <a:cubicBezTo>
                  <a:pt x="6698" y="39"/>
                  <a:pt x="6643" y="107"/>
                  <a:pt x="6588" y="107"/>
                </a:cubicBezTo>
                <a:cubicBezTo>
                  <a:pt x="6582" y="108"/>
                  <a:pt x="6577" y="109"/>
                  <a:pt x="6571" y="109"/>
                </a:cubicBezTo>
                <a:cubicBezTo>
                  <a:pt x="6524" y="109"/>
                  <a:pt x="6474" y="65"/>
                  <a:pt x="6413" y="65"/>
                </a:cubicBezTo>
                <a:cubicBezTo>
                  <a:pt x="6358" y="65"/>
                  <a:pt x="6306" y="133"/>
                  <a:pt x="6251" y="133"/>
                </a:cubicBezTo>
                <a:cubicBezTo>
                  <a:pt x="6202" y="133"/>
                  <a:pt x="6145" y="92"/>
                  <a:pt x="6094" y="92"/>
                </a:cubicBezTo>
                <a:cubicBezTo>
                  <a:pt x="6088" y="92"/>
                  <a:pt x="6082" y="93"/>
                  <a:pt x="6076" y="94"/>
                </a:cubicBezTo>
                <a:cubicBezTo>
                  <a:pt x="6021" y="94"/>
                  <a:pt x="5969" y="175"/>
                  <a:pt x="5914" y="188"/>
                </a:cubicBezTo>
                <a:cubicBezTo>
                  <a:pt x="5868" y="188"/>
                  <a:pt x="5812" y="158"/>
                  <a:pt x="5765" y="158"/>
                </a:cubicBezTo>
                <a:cubicBezTo>
                  <a:pt x="5756" y="158"/>
                  <a:pt x="5747" y="159"/>
                  <a:pt x="5739" y="162"/>
                </a:cubicBezTo>
                <a:cubicBezTo>
                  <a:pt x="5684" y="162"/>
                  <a:pt x="5629" y="188"/>
                  <a:pt x="5577" y="201"/>
                </a:cubicBezTo>
                <a:cubicBezTo>
                  <a:pt x="5522" y="201"/>
                  <a:pt x="5467" y="214"/>
                  <a:pt x="5415" y="214"/>
                </a:cubicBezTo>
                <a:cubicBezTo>
                  <a:pt x="5405" y="216"/>
                  <a:pt x="5395" y="217"/>
                  <a:pt x="5386" y="217"/>
                </a:cubicBezTo>
                <a:cubicBezTo>
                  <a:pt x="5328" y="217"/>
                  <a:pt x="5271" y="188"/>
                  <a:pt x="5224" y="188"/>
                </a:cubicBezTo>
                <a:cubicBezTo>
                  <a:pt x="5172" y="201"/>
                  <a:pt x="5130" y="256"/>
                  <a:pt x="5078" y="269"/>
                </a:cubicBezTo>
                <a:cubicBezTo>
                  <a:pt x="5023" y="269"/>
                  <a:pt x="4955" y="243"/>
                  <a:pt x="4900" y="243"/>
                </a:cubicBezTo>
                <a:cubicBezTo>
                  <a:pt x="4835" y="256"/>
                  <a:pt x="4780" y="269"/>
                  <a:pt x="4725" y="282"/>
                </a:cubicBezTo>
                <a:lnTo>
                  <a:pt x="4563" y="282"/>
                </a:lnTo>
                <a:cubicBezTo>
                  <a:pt x="4495" y="295"/>
                  <a:pt x="4469" y="363"/>
                  <a:pt x="4414" y="376"/>
                </a:cubicBezTo>
                <a:cubicBezTo>
                  <a:pt x="4349" y="376"/>
                  <a:pt x="4294" y="389"/>
                  <a:pt x="4239" y="405"/>
                </a:cubicBezTo>
                <a:cubicBezTo>
                  <a:pt x="4187" y="418"/>
                  <a:pt x="4145" y="444"/>
                  <a:pt x="4090" y="457"/>
                </a:cubicBezTo>
                <a:cubicBezTo>
                  <a:pt x="4038" y="470"/>
                  <a:pt x="3970" y="470"/>
                  <a:pt x="3928" y="486"/>
                </a:cubicBezTo>
                <a:cubicBezTo>
                  <a:pt x="3863" y="499"/>
                  <a:pt x="3808" y="499"/>
                  <a:pt x="3753" y="512"/>
                </a:cubicBezTo>
                <a:cubicBezTo>
                  <a:pt x="3701" y="525"/>
                  <a:pt x="3672" y="580"/>
                  <a:pt x="3633" y="593"/>
                </a:cubicBezTo>
                <a:cubicBezTo>
                  <a:pt x="3599" y="606"/>
                  <a:pt x="3565" y="606"/>
                  <a:pt x="3534" y="606"/>
                </a:cubicBezTo>
                <a:cubicBezTo>
                  <a:pt x="3504" y="606"/>
                  <a:pt x="3477" y="606"/>
                  <a:pt x="3458" y="619"/>
                </a:cubicBezTo>
                <a:cubicBezTo>
                  <a:pt x="3390" y="648"/>
                  <a:pt x="3390" y="687"/>
                  <a:pt x="3348" y="713"/>
                </a:cubicBezTo>
                <a:cubicBezTo>
                  <a:pt x="3296" y="742"/>
                  <a:pt x="3267" y="742"/>
                  <a:pt x="3280" y="781"/>
                </a:cubicBezTo>
                <a:cubicBezTo>
                  <a:pt x="3280" y="810"/>
                  <a:pt x="3241" y="862"/>
                  <a:pt x="3296" y="875"/>
                </a:cubicBezTo>
                <a:cubicBezTo>
                  <a:pt x="3322" y="891"/>
                  <a:pt x="3390" y="917"/>
                  <a:pt x="3442" y="917"/>
                </a:cubicBezTo>
                <a:cubicBezTo>
                  <a:pt x="3451" y="920"/>
                  <a:pt x="3460" y="921"/>
                  <a:pt x="3470" y="921"/>
                </a:cubicBezTo>
                <a:cubicBezTo>
                  <a:pt x="3497" y="921"/>
                  <a:pt x="3527" y="913"/>
                  <a:pt x="3558" y="913"/>
                </a:cubicBezTo>
                <a:cubicBezTo>
                  <a:pt x="3569" y="913"/>
                  <a:pt x="3580" y="914"/>
                  <a:pt x="3591" y="917"/>
                </a:cubicBezTo>
                <a:cubicBezTo>
                  <a:pt x="3539" y="917"/>
                  <a:pt x="3497" y="956"/>
                  <a:pt x="3442" y="972"/>
                </a:cubicBezTo>
                <a:cubicBezTo>
                  <a:pt x="3377" y="972"/>
                  <a:pt x="3322" y="985"/>
                  <a:pt x="3267" y="985"/>
                </a:cubicBezTo>
                <a:cubicBezTo>
                  <a:pt x="3260" y="987"/>
                  <a:pt x="3253" y="987"/>
                  <a:pt x="3245" y="987"/>
                </a:cubicBezTo>
                <a:cubicBezTo>
                  <a:pt x="3197" y="987"/>
                  <a:pt x="3139" y="956"/>
                  <a:pt x="3092" y="956"/>
                </a:cubicBezTo>
                <a:cubicBezTo>
                  <a:pt x="3037" y="972"/>
                  <a:pt x="2985" y="972"/>
                  <a:pt x="2930" y="985"/>
                </a:cubicBezTo>
                <a:cubicBezTo>
                  <a:pt x="2875" y="998"/>
                  <a:pt x="2823" y="1011"/>
                  <a:pt x="2768" y="1024"/>
                </a:cubicBezTo>
                <a:cubicBezTo>
                  <a:pt x="2713" y="1037"/>
                  <a:pt x="2661" y="1079"/>
                  <a:pt x="2606" y="1079"/>
                </a:cubicBezTo>
                <a:cubicBezTo>
                  <a:pt x="2601" y="1080"/>
                  <a:pt x="2596" y="1081"/>
                  <a:pt x="2591" y="1081"/>
                </a:cubicBezTo>
                <a:cubicBezTo>
                  <a:pt x="2542" y="1081"/>
                  <a:pt x="2479" y="1035"/>
                  <a:pt x="2432" y="1035"/>
                </a:cubicBezTo>
                <a:cubicBezTo>
                  <a:pt x="2427" y="1035"/>
                  <a:pt x="2422" y="1036"/>
                  <a:pt x="2418" y="1037"/>
                </a:cubicBezTo>
                <a:cubicBezTo>
                  <a:pt x="2363" y="1037"/>
                  <a:pt x="2324" y="1079"/>
                  <a:pt x="2269" y="1092"/>
                </a:cubicBezTo>
                <a:cubicBezTo>
                  <a:pt x="2254" y="1095"/>
                  <a:pt x="2240" y="1096"/>
                  <a:pt x="2226" y="1096"/>
                </a:cubicBezTo>
                <a:cubicBezTo>
                  <a:pt x="2187" y="1096"/>
                  <a:pt x="2149" y="1088"/>
                  <a:pt x="2116" y="1088"/>
                </a:cubicBezTo>
                <a:cubicBezTo>
                  <a:pt x="2103" y="1088"/>
                  <a:pt x="2092" y="1089"/>
                  <a:pt x="2081" y="1092"/>
                </a:cubicBezTo>
                <a:cubicBezTo>
                  <a:pt x="2026" y="1105"/>
                  <a:pt x="2000" y="1160"/>
                  <a:pt x="1945" y="1173"/>
                </a:cubicBezTo>
                <a:cubicBezTo>
                  <a:pt x="1933" y="1176"/>
                  <a:pt x="1920" y="1177"/>
                  <a:pt x="1907" y="1177"/>
                </a:cubicBezTo>
                <a:cubicBezTo>
                  <a:pt x="1870" y="1177"/>
                  <a:pt x="1829" y="1169"/>
                  <a:pt x="1793" y="1169"/>
                </a:cubicBezTo>
                <a:cubicBezTo>
                  <a:pt x="1780" y="1169"/>
                  <a:pt x="1768" y="1170"/>
                  <a:pt x="1757" y="1173"/>
                </a:cubicBezTo>
                <a:cubicBezTo>
                  <a:pt x="1702" y="1186"/>
                  <a:pt x="1660" y="1228"/>
                  <a:pt x="1608" y="1241"/>
                </a:cubicBezTo>
                <a:cubicBezTo>
                  <a:pt x="1553" y="1254"/>
                  <a:pt x="1498" y="1267"/>
                  <a:pt x="1446" y="1280"/>
                </a:cubicBezTo>
                <a:cubicBezTo>
                  <a:pt x="1418" y="1288"/>
                  <a:pt x="1388" y="1288"/>
                  <a:pt x="1357" y="1288"/>
                </a:cubicBezTo>
                <a:cubicBezTo>
                  <a:pt x="1327" y="1288"/>
                  <a:pt x="1297" y="1288"/>
                  <a:pt x="1271" y="1296"/>
                </a:cubicBezTo>
                <a:cubicBezTo>
                  <a:pt x="1216" y="1309"/>
                  <a:pt x="1203" y="1377"/>
                  <a:pt x="1161" y="1403"/>
                </a:cubicBezTo>
                <a:cubicBezTo>
                  <a:pt x="1109" y="1416"/>
                  <a:pt x="1093" y="1458"/>
                  <a:pt x="1054" y="1484"/>
                </a:cubicBezTo>
                <a:cubicBezTo>
                  <a:pt x="999" y="1510"/>
                  <a:pt x="892" y="1523"/>
                  <a:pt x="905" y="1552"/>
                </a:cubicBezTo>
                <a:cubicBezTo>
                  <a:pt x="905" y="1591"/>
                  <a:pt x="986" y="1604"/>
                  <a:pt x="1054" y="1620"/>
                </a:cubicBezTo>
                <a:cubicBezTo>
                  <a:pt x="1093" y="1633"/>
                  <a:pt x="1174" y="1646"/>
                  <a:pt x="1242" y="1659"/>
                </a:cubicBezTo>
                <a:cubicBezTo>
                  <a:pt x="1190" y="1672"/>
                  <a:pt x="1080" y="1672"/>
                  <a:pt x="1041" y="1685"/>
                </a:cubicBezTo>
                <a:cubicBezTo>
                  <a:pt x="986" y="1701"/>
                  <a:pt x="947" y="1753"/>
                  <a:pt x="892" y="1753"/>
                </a:cubicBezTo>
                <a:cubicBezTo>
                  <a:pt x="873" y="1757"/>
                  <a:pt x="855" y="1759"/>
                  <a:pt x="838" y="1759"/>
                </a:cubicBezTo>
                <a:cubicBezTo>
                  <a:pt x="802" y="1759"/>
                  <a:pt x="767" y="1753"/>
                  <a:pt x="730" y="1753"/>
                </a:cubicBezTo>
                <a:cubicBezTo>
                  <a:pt x="675" y="1766"/>
                  <a:pt x="636" y="1795"/>
                  <a:pt x="581" y="1808"/>
                </a:cubicBezTo>
                <a:cubicBezTo>
                  <a:pt x="526" y="1821"/>
                  <a:pt x="487" y="1834"/>
                  <a:pt x="432" y="1847"/>
                </a:cubicBezTo>
                <a:cubicBezTo>
                  <a:pt x="406" y="1855"/>
                  <a:pt x="376" y="1855"/>
                  <a:pt x="345" y="1855"/>
                </a:cubicBezTo>
                <a:cubicBezTo>
                  <a:pt x="315" y="1855"/>
                  <a:pt x="284" y="1855"/>
                  <a:pt x="257" y="1863"/>
                </a:cubicBezTo>
                <a:cubicBezTo>
                  <a:pt x="202" y="1876"/>
                  <a:pt x="163" y="1902"/>
                  <a:pt x="121" y="1928"/>
                </a:cubicBezTo>
                <a:cubicBezTo>
                  <a:pt x="69" y="1957"/>
                  <a:pt x="1" y="2009"/>
                  <a:pt x="14" y="2038"/>
                </a:cubicBezTo>
                <a:cubicBezTo>
                  <a:pt x="14" y="2064"/>
                  <a:pt x="95" y="2106"/>
                  <a:pt x="150" y="2119"/>
                </a:cubicBezTo>
                <a:cubicBezTo>
                  <a:pt x="163" y="2123"/>
                  <a:pt x="180" y="2125"/>
                  <a:pt x="200" y="2125"/>
                </a:cubicBezTo>
                <a:cubicBezTo>
                  <a:pt x="240" y="2125"/>
                  <a:pt x="288" y="2119"/>
                  <a:pt x="325" y="2119"/>
                </a:cubicBezTo>
                <a:cubicBezTo>
                  <a:pt x="336" y="2122"/>
                  <a:pt x="347" y="2123"/>
                  <a:pt x="358" y="2123"/>
                </a:cubicBezTo>
                <a:cubicBezTo>
                  <a:pt x="401" y="2123"/>
                  <a:pt x="445" y="2106"/>
                  <a:pt x="500" y="2106"/>
                </a:cubicBezTo>
                <a:cubicBezTo>
                  <a:pt x="542" y="2119"/>
                  <a:pt x="594" y="2145"/>
                  <a:pt x="649" y="2145"/>
                </a:cubicBezTo>
                <a:cubicBezTo>
                  <a:pt x="704" y="2145"/>
                  <a:pt x="756" y="2187"/>
                  <a:pt x="811" y="2187"/>
                </a:cubicBezTo>
                <a:cubicBezTo>
                  <a:pt x="866" y="2187"/>
                  <a:pt x="918" y="2145"/>
                  <a:pt x="973" y="2145"/>
                </a:cubicBezTo>
                <a:cubicBezTo>
                  <a:pt x="1028" y="2145"/>
                  <a:pt x="1080" y="2132"/>
                  <a:pt x="1148" y="2132"/>
                </a:cubicBezTo>
                <a:cubicBezTo>
                  <a:pt x="1203" y="2119"/>
                  <a:pt x="1255" y="2119"/>
                  <a:pt x="1310" y="2119"/>
                </a:cubicBezTo>
                <a:cubicBezTo>
                  <a:pt x="1318" y="2117"/>
                  <a:pt x="1325" y="2116"/>
                  <a:pt x="1333" y="2116"/>
                </a:cubicBezTo>
                <a:cubicBezTo>
                  <a:pt x="1380" y="2116"/>
                  <a:pt x="1425" y="2145"/>
                  <a:pt x="1472" y="2145"/>
                </a:cubicBezTo>
                <a:cubicBezTo>
                  <a:pt x="1527" y="2145"/>
                  <a:pt x="1579" y="2119"/>
                  <a:pt x="1634" y="2119"/>
                </a:cubicBezTo>
                <a:cubicBezTo>
                  <a:pt x="1689" y="2106"/>
                  <a:pt x="1741" y="2077"/>
                  <a:pt x="1796" y="2077"/>
                </a:cubicBezTo>
                <a:cubicBezTo>
                  <a:pt x="1846" y="2077"/>
                  <a:pt x="1907" y="2134"/>
                  <a:pt x="1957" y="2134"/>
                </a:cubicBezTo>
                <a:cubicBezTo>
                  <a:pt x="1962" y="2134"/>
                  <a:pt x="1966" y="2133"/>
                  <a:pt x="1971" y="2132"/>
                </a:cubicBezTo>
                <a:cubicBezTo>
                  <a:pt x="2026" y="2132"/>
                  <a:pt x="2081" y="2106"/>
                  <a:pt x="2133" y="2090"/>
                </a:cubicBezTo>
                <a:cubicBezTo>
                  <a:pt x="2188" y="2090"/>
                  <a:pt x="2243" y="2064"/>
                  <a:pt x="2295" y="2051"/>
                </a:cubicBezTo>
                <a:cubicBezTo>
                  <a:pt x="2339" y="2051"/>
                  <a:pt x="2383" y="2068"/>
                  <a:pt x="2425" y="2068"/>
                </a:cubicBezTo>
                <a:cubicBezTo>
                  <a:pt x="2436" y="2068"/>
                  <a:pt x="2446" y="2067"/>
                  <a:pt x="2457" y="2064"/>
                </a:cubicBezTo>
                <a:cubicBezTo>
                  <a:pt x="2512" y="2064"/>
                  <a:pt x="2567" y="2038"/>
                  <a:pt x="2619" y="2025"/>
                </a:cubicBezTo>
                <a:cubicBezTo>
                  <a:pt x="2674" y="2025"/>
                  <a:pt x="2713" y="1970"/>
                  <a:pt x="2768" y="1970"/>
                </a:cubicBezTo>
                <a:cubicBezTo>
                  <a:pt x="2773" y="1969"/>
                  <a:pt x="2778" y="1968"/>
                  <a:pt x="2783" y="1968"/>
                </a:cubicBezTo>
                <a:cubicBezTo>
                  <a:pt x="2830" y="1968"/>
                  <a:pt x="2892" y="2011"/>
                  <a:pt x="2938" y="2011"/>
                </a:cubicBezTo>
                <a:cubicBezTo>
                  <a:pt x="2944" y="2011"/>
                  <a:pt x="2950" y="2011"/>
                  <a:pt x="2956" y="2009"/>
                </a:cubicBezTo>
                <a:cubicBezTo>
                  <a:pt x="3011" y="1996"/>
                  <a:pt x="3053" y="1970"/>
                  <a:pt x="3105" y="1957"/>
                </a:cubicBezTo>
                <a:cubicBezTo>
                  <a:pt x="3160" y="1944"/>
                  <a:pt x="3199" y="1889"/>
                  <a:pt x="3254" y="1889"/>
                </a:cubicBezTo>
                <a:cubicBezTo>
                  <a:pt x="3265" y="1886"/>
                  <a:pt x="3278" y="1885"/>
                  <a:pt x="3290" y="1885"/>
                </a:cubicBezTo>
                <a:cubicBezTo>
                  <a:pt x="3324" y="1885"/>
                  <a:pt x="3361" y="1893"/>
                  <a:pt x="3394" y="1893"/>
                </a:cubicBezTo>
                <a:cubicBezTo>
                  <a:pt x="3406" y="1893"/>
                  <a:pt x="3418" y="1892"/>
                  <a:pt x="3429" y="1889"/>
                </a:cubicBezTo>
                <a:cubicBezTo>
                  <a:pt x="3484" y="1889"/>
                  <a:pt x="3510" y="1821"/>
                  <a:pt x="3565" y="1808"/>
                </a:cubicBezTo>
                <a:cubicBezTo>
                  <a:pt x="3571" y="1806"/>
                  <a:pt x="3578" y="1806"/>
                  <a:pt x="3584" y="1806"/>
                </a:cubicBezTo>
                <a:cubicBezTo>
                  <a:pt x="3631" y="1806"/>
                  <a:pt x="3689" y="1836"/>
                  <a:pt x="3734" y="1836"/>
                </a:cubicBezTo>
                <a:cubicBezTo>
                  <a:pt x="3741" y="1836"/>
                  <a:pt x="3747" y="1835"/>
                  <a:pt x="3753" y="1834"/>
                </a:cubicBezTo>
                <a:cubicBezTo>
                  <a:pt x="3808" y="1821"/>
                  <a:pt x="3847" y="1782"/>
                  <a:pt x="3902" y="1766"/>
                </a:cubicBezTo>
                <a:cubicBezTo>
                  <a:pt x="3957" y="1753"/>
                  <a:pt x="3996" y="1714"/>
                  <a:pt x="4025" y="1701"/>
                </a:cubicBezTo>
                <a:cubicBezTo>
                  <a:pt x="4090" y="1672"/>
                  <a:pt x="4051" y="1646"/>
                  <a:pt x="4051" y="1620"/>
                </a:cubicBezTo>
                <a:cubicBezTo>
                  <a:pt x="4051" y="1604"/>
                  <a:pt x="4077" y="1552"/>
                  <a:pt x="4064" y="1552"/>
                </a:cubicBezTo>
                <a:cubicBezTo>
                  <a:pt x="4070" y="1551"/>
                  <a:pt x="4076" y="1550"/>
                  <a:pt x="4083" y="1550"/>
                </a:cubicBezTo>
                <a:cubicBezTo>
                  <a:pt x="4140" y="1550"/>
                  <a:pt x="4203" y="1593"/>
                  <a:pt x="4252" y="1593"/>
                </a:cubicBezTo>
                <a:cubicBezTo>
                  <a:pt x="4258" y="1593"/>
                  <a:pt x="4263" y="1592"/>
                  <a:pt x="4268" y="1591"/>
                </a:cubicBezTo>
                <a:cubicBezTo>
                  <a:pt x="4333" y="1591"/>
                  <a:pt x="4375" y="1497"/>
                  <a:pt x="4430" y="1497"/>
                </a:cubicBezTo>
                <a:cubicBezTo>
                  <a:pt x="4435" y="1496"/>
                  <a:pt x="4441" y="1495"/>
                  <a:pt x="4447" y="1495"/>
                </a:cubicBezTo>
                <a:cubicBezTo>
                  <a:pt x="4489" y="1495"/>
                  <a:pt x="4538" y="1526"/>
                  <a:pt x="4583" y="1526"/>
                </a:cubicBezTo>
                <a:cubicBezTo>
                  <a:pt x="4590" y="1526"/>
                  <a:pt x="4598" y="1525"/>
                  <a:pt x="4605" y="1523"/>
                </a:cubicBezTo>
                <a:cubicBezTo>
                  <a:pt x="4639" y="1516"/>
                  <a:pt x="4666" y="1516"/>
                  <a:pt x="4691" y="1516"/>
                </a:cubicBezTo>
                <a:cubicBezTo>
                  <a:pt x="4716" y="1516"/>
                  <a:pt x="4739" y="1516"/>
                  <a:pt x="4767" y="1510"/>
                </a:cubicBezTo>
                <a:cubicBezTo>
                  <a:pt x="4767" y="1513"/>
                  <a:pt x="4767" y="1514"/>
                  <a:pt x="4768" y="1514"/>
                </a:cubicBezTo>
                <a:cubicBezTo>
                  <a:pt x="4771" y="1514"/>
                  <a:pt x="4776" y="1506"/>
                  <a:pt x="4778" y="1506"/>
                </a:cubicBezTo>
                <a:cubicBezTo>
                  <a:pt x="4779" y="1506"/>
                  <a:pt x="4780" y="1507"/>
                  <a:pt x="4780" y="1510"/>
                </a:cubicBezTo>
                <a:cubicBezTo>
                  <a:pt x="4780" y="1539"/>
                  <a:pt x="4848" y="1523"/>
                  <a:pt x="4916" y="1539"/>
                </a:cubicBezTo>
                <a:cubicBezTo>
                  <a:pt x="4955" y="1552"/>
                  <a:pt x="4997" y="1565"/>
                  <a:pt x="5049" y="1578"/>
                </a:cubicBezTo>
                <a:cubicBezTo>
                  <a:pt x="5104" y="1578"/>
                  <a:pt x="5143" y="1633"/>
                  <a:pt x="5211" y="1633"/>
                </a:cubicBezTo>
                <a:cubicBezTo>
                  <a:pt x="5229" y="1637"/>
                  <a:pt x="5247" y="1639"/>
                  <a:pt x="5266" y="1639"/>
                </a:cubicBezTo>
                <a:cubicBezTo>
                  <a:pt x="5302" y="1639"/>
                  <a:pt x="5338" y="1633"/>
                  <a:pt x="5373" y="1633"/>
                </a:cubicBezTo>
                <a:cubicBezTo>
                  <a:pt x="5384" y="1636"/>
                  <a:pt x="5395" y="1637"/>
                  <a:pt x="5407" y="1637"/>
                </a:cubicBezTo>
                <a:cubicBezTo>
                  <a:pt x="5454" y="1637"/>
                  <a:pt x="5506" y="1620"/>
                  <a:pt x="5548" y="1620"/>
                </a:cubicBezTo>
                <a:cubicBezTo>
                  <a:pt x="5603" y="1620"/>
                  <a:pt x="5658" y="1672"/>
                  <a:pt x="5726" y="1672"/>
                </a:cubicBezTo>
                <a:cubicBezTo>
                  <a:pt x="5778" y="1672"/>
                  <a:pt x="5833" y="1646"/>
                  <a:pt x="5901" y="1646"/>
                </a:cubicBezTo>
                <a:cubicBezTo>
                  <a:pt x="5953" y="1646"/>
                  <a:pt x="6008" y="1591"/>
                  <a:pt x="6076" y="1591"/>
                </a:cubicBezTo>
                <a:cubicBezTo>
                  <a:pt x="6131" y="1591"/>
                  <a:pt x="6183" y="1620"/>
                  <a:pt x="6251" y="1620"/>
                </a:cubicBezTo>
                <a:cubicBezTo>
                  <a:pt x="6306" y="1604"/>
                  <a:pt x="6358" y="1591"/>
                  <a:pt x="6413" y="1591"/>
                </a:cubicBezTo>
                <a:cubicBezTo>
                  <a:pt x="6449" y="1591"/>
                  <a:pt x="6473" y="1597"/>
                  <a:pt x="6501" y="1597"/>
                </a:cubicBezTo>
                <a:cubicBezTo>
                  <a:pt x="6515" y="1597"/>
                  <a:pt x="6530" y="1595"/>
                  <a:pt x="6549" y="1591"/>
                </a:cubicBezTo>
                <a:lnTo>
                  <a:pt x="6549" y="1591"/>
                </a:lnTo>
                <a:cubicBezTo>
                  <a:pt x="6507" y="1620"/>
                  <a:pt x="6507" y="1646"/>
                  <a:pt x="6507" y="1659"/>
                </a:cubicBezTo>
                <a:cubicBezTo>
                  <a:pt x="6520" y="1685"/>
                  <a:pt x="6588" y="1685"/>
                  <a:pt x="6643" y="1714"/>
                </a:cubicBezTo>
                <a:cubicBezTo>
                  <a:pt x="6682" y="1727"/>
                  <a:pt x="6737" y="1727"/>
                  <a:pt x="6792" y="1727"/>
                </a:cubicBezTo>
                <a:cubicBezTo>
                  <a:pt x="6844" y="1740"/>
                  <a:pt x="6873" y="1808"/>
                  <a:pt x="6925" y="1821"/>
                </a:cubicBezTo>
                <a:cubicBezTo>
                  <a:pt x="6980" y="1821"/>
                  <a:pt x="7048" y="1782"/>
                  <a:pt x="7103" y="1782"/>
                </a:cubicBezTo>
                <a:cubicBezTo>
                  <a:pt x="7155" y="1782"/>
                  <a:pt x="7210" y="1753"/>
                  <a:pt x="7278" y="1753"/>
                </a:cubicBezTo>
                <a:cubicBezTo>
                  <a:pt x="7330" y="1753"/>
                  <a:pt x="7372" y="1821"/>
                  <a:pt x="7427" y="1821"/>
                </a:cubicBezTo>
                <a:cubicBezTo>
                  <a:pt x="7479" y="1821"/>
                  <a:pt x="7547" y="1753"/>
                  <a:pt x="7602" y="1753"/>
                </a:cubicBezTo>
                <a:cubicBezTo>
                  <a:pt x="7654" y="1753"/>
                  <a:pt x="7709" y="1782"/>
                  <a:pt x="7764" y="1782"/>
                </a:cubicBezTo>
                <a:cubicBezTo>
                  <a:pt x="7816" y="1782"/>
                  <a:pt x="7871" y="1740"/>
                  <a:pt x="7926" y="1740"/>
                </a:cubicBezTo>
                <a:cubicBezTo>
                  <a:pt x="7973" y="1740"/>
                  <a:pt x="8023" y="1797"/>
                  <a:pt x="8073" y="1797"/>
                </a:cubicBezTo>
                <a:cubicBezTo>
                  <a:pt x="8078" y="1797"/>
                  <a:pt x="8083" y="1796"/>
                  <a:pt x="8088" y="1795"/>
                </a:cubicBezTo>
                <a:cubicBezTo>
                  <a:pt x="8140" y="1795"/>
                  <a:pt x="8195" y="1740"/>
                  <a:pt x="8250" y="1740"/>
                </a:cubicBezTo>
                <a:lnTo>
                  <a:pt x="8425" y="1740"/>
                </a:lnTo>
                <a:cubicBezTo>
                  <a:pt x="8480" y="1740"/>
                  <a:pt x="8532" y="1727"/>
                  <a:pt x="8587" y="1727"/>
                </a:cubicBezTo>
                <a:cubicBezTo>
                  <a:pt x="8605" y="1723"/>
                  <a:pt x="8623" y="1721"/>
                  <a:pt x="8641" y="1721"/>
                </a:cubicBezTo>
                <a:cubicBezTo>
                  <a:pt x="8677" y="1721"/>
                  <a:pt x="8712" y="1727"/>
                  <a:pt x="8749" y="1727"/>
                </a:cubicBezTo>
                <a:cubicBezTo>
                  <a:pt x="8804" y="1727"/>
                  <a:pt x="8856" y="1701"/>
                  <a:pt x="8911" y="1701"/>
                </a:cubicBezTo>
                <a:cubicBezTo>
                  <a:pt x="8938" y="1693"/>
                  <a:pt x="8968" y="1693"/>
                  <a:pt x="8997" y="1693"/>
                </a:cubicBezTo>
                <a:cubicBezTo>
                  <a:pt x="9025" y="1693"/>
                  <a:pt x="9052" y="1693"/>
                  <a:pt x="9073" y="1685"/>
                </a:cubicBezTo>
                <a:cubicBezTo>
                  <a:pt x="9141" y="1672"/>
                  <a:pt x="9180" y="1620"/>
                  <a:pt x="9235" y="1620"/>
                </a:cubicBezTo>
                <a:cubicBezTo>
                  <a:pt x="9290" y="1604"/>
                  <a:pt x="9342" y="1604"/>
                  <a:pt x="9397" y="1604"/>
                </a:cubicBezTo>
                <a:cubicBezTo>
                  <a:pt x="9407" y="1601"/>
                  <a:pt x="9417" y="1601"/>
                  <a:pt x="9428" y="1601"/>
                </a:cubicBezTo>
                <a:cubicBezTo>
                  <a:pt x="9475" y="1601"/>
                  <a:pt x="9527" y="1620"/>
                  <a:pt x="9572" y="1620"/>
                </a:cubicBezTo>
                <a:cubicBezTo>
                  <a:pt x="9627" y="1604"/>
                  <a:pt x="9666" y="1552"/>
                  <a:pt x="9721" y="1539"/>
                </a:cubicBezTo>
                <a:cubicBezTo>
                  <a:pt x="9776" y="1539"/>
                  <a:pt x="9828" y="1539"/>
                  <a:pt x="9883" y="1523"/>
                </a:cubicBezTo>
                <a:cubicBezTo>
                  <a:pt x="9938" y="1523"/>
                  <a:pt x="9990" y="1497"/>
                  <a:pt x="10045" y="1484"/>
                </a:cubicBezTo>
                <a:cubicBezTo>
                  <a:pt x="10100" y="1471"/>
                  <a:pt x="10126" y="1416"/>
                  <a:pt x="10165" y="1403"/>
                </a:cubicBezTo>
                <a:cubicBezTo>
                  <a:pt x="10176" y="1400"/>
                  <a:pt x="10189" y="1399"/>
                  <a:pt x="10203" y="1399"/>
                </a:cubicBezTo>
                <a:cubicBezTo>
                  <a:pt x="10239" y="1399"/>
                  <a:pt x="10281" y="1407"/>
                  <a:pt x="10318" y="1407"/>
                </a:cubicBezTo>
                <a:cubicBezTo>
                  <a:pt x="10331" y="1407"/>
                  <a:pt x="10344" y="1406"/>
                  <a:pt x="10356" y="1403"/>
                </a:cubicBezTo>
                <a:cubicBezTo>
                  <a:pt x="10408" y="1377"/>
                  <a:pt x="10450" y="1361"/>
                  <a:pt x="10489" y="1335"/>
                </a:cubicBezTo>
                <a:cubicBezTo>
                  <a:pt x="10544" y="1309"/>
                  <a:pt x="10625" y="1267"/>
                  <a:pt x="10625" y="1241"/>
                </a:cubicBezTo>
                <a:cubicBezTo>
                  <a:pt x="10612" y="1215"/>
                  <a:pt x="10505" y="1228"/>
                  <a:pt x="10424" y="1199"/>
                </a:cubicBezTo>
                <a:cubicBezTo>
                  <a:pt x="10382" y="1186"/>
                  <a:pt x="10356" y="1160"/>
                  <a:pt x="10288" y="1147"/>
                </a:cubicBezTo>
                <a:cubicBezTo>
                  <a:pt x="10233" y="1147"/>
                  <a:pt x="10181" y="1160"/>
                  <a:pt x="10113" y="1160"/>
                </a:cubicBezTo>
                <a:cubicBezTo>
                  <a:pt x="10058" y="1160"/>
                  <a:pt x="10019" y="1079"/>
                  <a:pt x="9964" y="1079"/>
                </a:cubicBezTo>
                <a:cubicBezTo>
                  <a:pt x="9909" y="1079"/>
                  <a:pt x="9841" y="1118"/>
                  <a:pt x="9776" y="1118"/>
                </a:cubicBezTo>
                <a:cubicBezTo>
                  <a:pt x="9721" y="1118"/>
                  <a:pt x="9666" y="1105"/>
                  <a:pt x="9614" y="1105"/>
                </a:cubicBezTo>
                <a:cubicBezTo>
                  <a:pt x="9546" y="1105"/>
                  <a:pt x="9491" y="1118"/>
                  <a:pt x="9436" y="1118"/>
                </a:cubicBezTo>
                <a:cubicBezTo>
                  <a:pt x="9384" y="1118"/>
                  <a:pt x="9316" y="1173"/>
                  <a:pt x="9261" y="1173"/>
                </a:cubicBezTo>
                <a:cubicBezTo>
                  <a:pt x="9209" y="1173"/>
                  <a:pt x="9141" y="1105"/>
                  <a:pt x="9086" y="1105"/>
                </a:cubicBezTo>
                <a:cubicBezTo>
                  <a:pt x="9031" y="1118"/>
                  <a:pt x="8979" y="1173"/>
                  <a:pt x="8911" y="1173"/>
                </a:cubicBezTo>
                <a:cubicBezTo>
                  <a:pt x="8903" y="1175"/>
                  <a:pt x="8896" y="1176"/>
                  <a:pt x="8890" y="1176"/>
                </a:cubicBezTo>
                <a:cubicBezTo>
                  <a:pt x="8855" y="1176"/>
                  <a:pt x="8848" y="1147"/>
                  <a:pt x="8804" y="1147"/>
                </a:cubicBezTo>
                <a:cubicBezTo>
                  <a:pt x="8843" y="1118"/>
                  <a:pt x="8843" y="1105"/>
                  <a:pt x="8843" y="1092"/>
                </a:cubicBezTo>
                <a:cubicBezTo>
                  <a:pt x="8830" y="1066"/>
                  <a:pt x="8736" y="1037"/>
                  <a:pt x="8681" y="1024"/>
                </a:cubicBezTo>
                <a:cubicBezTo>
                  <a:pt x="8749" y="1011"/>
                  <a:pt x="8830" y="998"/>
                  <a:pt x="8898" y="998"/>
                </a:cubicBezTo>
                <a:cubicBezTo>
                  <a:pt x="8905" y="996"/>
                  <a:pt x="8913" y="995"/>
                  <a:pt x="8922" y="995"/>
                </a:cubicBezTo>
                <a:cubicBezTo>
                  <a:pt x="8961" y="995"/>
                  <a:pt x="9007" y="1014"/>
                  <a:pt x="9048" y="1014"/>
                </a:cubicBezTo>
                <a:cubicBezTo>
                  <a:pt x="9056" y="1014"/>
                  <a:pt x="9065" y="1013"/>
                  <a:pt x="9073" y="1011"/>
                </a:cubicBezTo>
                <a:cubicBezTo>
                  <a:pt x="9128" y="998"/>
                  <a:pt x="9180" y="985"/>
                  <a:pt x="9235" y="972"/>
                </a:cubicBezTo>
                <a:cubicBezTo>
                  <a:pt x="9303" y="956"/>
                  <a:pt x="9342" y="904"/>
                  <a:pt x="9397" y="891"/>
                </a:cubicBezTo>
                <a:cubicBezTo>
                  <a:pt x="9409" y="887"/>
                  <a:pt x="9423" y="886"/>
                  <a:pt x="9436" y="886"/>
                </a:cubicBezTo>
                <a:cubicBezTo>
                  <a:pt x="9470" y="886"/>
                  <a:pt x="9505" y="894"/>
                  <a:pt x="9539" y="894"/>
                </a:cubicBezTo>
                <a:cubicBezTo>
                  <a:pt x="9550" y="894"/>
                  <a:pt x="9561" y="894"/>
                  <a:pt x="9572" y="891"/>
                </a:cubicBezTo>
                <a:cubicBezTo>
                  <a:pt x="9627" y="875"/>
                  <a:pt x="9679" y="849"/>
                  <a:pt x="9734" y="836"/>
                </a:cubicBezTo>
                <a:cubicBezTo>
                  <a:pt x="9752" y="832"/>
                  <a:pt x="9772" y="830"/>
                  <a:pt x="9792" y="830"/>
                </a:cubicBezTo>
                <a:cubicBezTo>
                  <a:pt x="9832" y="830"/>
                  <a:pt x="9874" y="836"/>
                  <a:pt x="9909" y="836"/>
                </a:cubicBezTo>
                <a:cubicBezTo>
                  <a:pt x="9977" y="810"/>
                  <a:pt x="10003" y="755"/>
                  <a:pt x="10058" y="742"/>
                </a:cubicBezTo>
                <a:cubicBezTo>
                  <a:pt x="10113" y="729"/>
                  <a:pt x="10152" y="700"/>
                  <a:pt x="10207" y="687"/>
                </a:cubicBezTo>
                <a:cubicBezTo>
                  <a:pt x="10234" y="674"/>
                  <a:pt x="10268" y="674"/>
                  <a:pt x="10300" y="674"/>
                </a:cubicBezTo>
                <a:cubicBezTo>
                  <a:pt x="10332" y="674"/>
                  <a:pt x="10362" y="674"/>
                  <a:pt x="10382" y="661"/>
                </a:cubicBezTo>
                <a:cubicBezTo>
                  <a:pt x="10450" y="632"/>
                  <a:pt x="10518" y="632"/>
                  <a:pt x="10557" y="606"/>
                </a:cubicBezTo>
                <a:cubicBezTo>
                  <a:pt x="10612" y="580"/>
                  <a:pt x="10651" y="512"/>
                  <a:pt x="10651" y="486"/>
                </a:cubicBezTo>
                <a:cubicBezTo>
                  <a:pt x="10651" y="457"/>
                  <a:pt x="10570" y="418"/>
                  <a:pt x="10518" y="389"/>
                </a:cubicBezTo>
                <a:cubicBezTo>
                  <a:pt x="10510" y="386"/>
                  <a:pt x="10501" y="386"/>
                  <a:pt x="10491" y="386"/>
                </a:cubicBezTo>
                <a:cubicBezTo>
                  <a:pt x="10447" y="386"/>
                  <a:pt x="10382" y="405"/>
                  <a:pt x="10327" y="405"/>
                </a:cubicBezTo>
                <a:cubicBezTo>
                  <a:pt x="10288" y="389"/>
                  <a:pt x="10246" y="376"/>
                  <a:pt x="10181" y="363"/>
                </a:cubicBezTo>
                <a:cubicBezTo>
                  <a:pt x="10126" y="363"/>
                  <a:pt x="10084" y="308"/>
                  <a:pt x="10032" y="308"/>
                </a:cubicBezTo>
                <a:cubicBezTo>
                  <a:pt x="9977" y="308"/>
                  <a:pt x="9922" y="324"/>
                  <a:pt x="9857" y="324"/>
                </a:cubicBezTo>
                <a:cubicBezTo>
                  <a:pt x="9802" y="324"/>
                  <a:pt x="9760" y="295"/>
                  <a:pt x="9695" y="295"/>
                </a:cubicBezTo>
                <a:cubicBezTo>
                  <a:pt x="9640" y="295"/>
                  <a:pt x="9585" y="324"/>
                  <a:pt x="9533" y="324"/>
                </a:cubicBezTo>
                <a:cubicBezTo>
                  <a:pt x="9478" y="324"/>
                  <a:pt x="9423" y="295"/>
                  <a:pt x="9355" y="295"/>
                </a:cubicBezTo>
                <a:lnTo>
                  <a:pt x="9193" y="295"/>
                </a:lnTo>
                <a:cubicBezTo>
                  <a:pt x="9141" y="295"/>
                  <a:pt x="9073" y="363"/>
                  <a:pt x="9018" y="363"/>
                </a:cubicBezTo>
                <a:cubicBezTo>
                  <a:pt x="8966" y="363"/>
                  <a:pt x="8911" y="308"/>
                  <a:pt x="8856" y="308"/>
                </a:cubicBezTo>
                <a:cubicBezTo>
                  <a:pt x="8804" y="324"/>
                  <a:pt x="8749" y="350"/>
                  <a:pt x="8681" y="363"/>
                </a:cubicBezTo>
                <a:lnTo>
                  <a:pt x="8493" y="363"/>
                </a:lnTo>
                <a:cubicBezTo>
                  <a:pt x="8545" y="350"/>
                  <a:pt x="8600" y="324"/>
                  <a:pt x="8626" y="295"/>
                </a:cubicBezTo>
                <a:cubicBezTo>
                  <a:pt x="8668" y="269"/>
                  <a:pt x="8707" y="243"/>
                  <a:pt x="8707" y="214"/>
                </a:cubicBezTo>
                <a:cubicBezTo>
                  <a:pt x="8694" y="175"/>
                  <a:pt x="8681" y="120"/>
                  <a:pt x="8626" y="94"/>
                </a:cubicBezTo>
                <a:cubicBezTo>
                  <a:pt x="8622" y="93"/>
                  <a:pt x="8618" y="92"/>
                  <a:pt x="8613" y="92"/>
                </a:cubicBezTo>
                <a:cubicBezTo>
                  <a:pt x="8572" y="92"/>
                  <a:pt x="8492" y="135"/>
                  <a:pt x="8431" y="135"/>
                </a:cubicBezTo>
                <a:cubicBezTo>
                  <a:pt x="8425" y="135"/>
                  <a:pt x="8418" y="134"/>
                  <a:pt x="8412" y="133"/>
                </a:cubicBezTo>
                <a:cubicBezTo>
                  <a:pt x="8370" y="120"/>
                  <a:pt x="8344" y="52"/>
                  <a:pt x="8289" y="52"/>
                </a:cubicBezTo>
                <a:cubicBezTo>
                  <a:pt x="8237" y="39"/>
                  <a:pt x="8169" y="39"/>
                  <a:pt x="8114" y="39"/>
                </a:cubicBezTo>
                <a:cubicBezTo>
                  <a:pt x="8108" y="38"/>
                  <a:pt x="8102" y="37"/>
                  <a:pt x="8096" y="37"/>
                </a:cubicBezTo>
                <a:cubicBezTo>
                  <a:pt x="8045" y="37"/>
                  <a:pt x="7988" y="81"/>
                  <a:pt x="7939" y="81"/>
                </a:cubicBezTo>
                <a:lnTo>
                  <a:pt x="7764" y="81"/>
                </a:lnTo>
                <a:cubicBezTo>
                  <a:pt x="7709" y="81"/>
                  <a:pt x="7670" y="0"/>
                  <a:pt x="7615"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0" name="Google Shape;380;p11"/>
          <p:cNvSpPr/>
          <p:nvPr/>
        </p:nvSpPr>
        <p:spPr>
          <a:xfrm>
            <a:off x="-2605834" y="565334"/>
            <a:ext cx="4479511" cy="1661797"/>
          </a:xfrm>
          <a:custGeom>
            <a:avLst/>
            <a:gdLst/>
            <a:ahLst/>
            <a:cxnLst/>
            <a:rect l="l" t="t" r="r" b="b"/>
            <a:pathLst>
              <a:path w="14823" h="5499" extrusionOk="0">
                <a:moveTo>
                  <a:pt x="4461" y="1"/>
                </a:moveTo>
                <a:cubicBezTo>
                  <a:pt x="4182" y="1"/>
                  <a:pt x="3903" y="52"/>
                  <a:pt x="3645" y="152"/>
                </a:cubicBezTo>
                <a:cubicBezTo>
                  <a:pt x="3253" y="301"/>
                  <a:pt x="2874" y="612"/>
                  <a:pt x="2835" y="1030"/>
                </a:cubicBezTo>
                <a:cubicBezTo>
                  <a:pt x="2602" y="909"/>
                  <a:pt x="2348" y="802"/>
                  <a:pt x="2087" y="802"/>
                </a:cubicBezTo>
                <a:cubicBezTo>
                  <a:pt x="1999" y="802"/>
                  <a:pt x="1910" y="814"/>
                  <a:pt x="1821" y="842"/>
                </a:cubicBezTo>
                <a:cubicBezTo>
                  <a:pt x="1458" y="949"/>
                  <a:pt x="1134" y="1328"/>
                  <a:pt x="1202" y="1704"/>
                </a:cubicBezTo>
                <a:cubicBezTo>
                  <a:pt x="1072" y="1585"/>
                  <a:pt x="895" y="1525"/>
                  <a:pt x="716" y="1525"/>
                </a:cubicBezTo>
                <a:cubicBezTo>
                  <a:pt x="614" y="1525"/>
                  <a:pt x="511" y="1545"/>
                  <a:pt x="418" y="1584"/>
                </a:cubicBezTo>
                <a:cubicBezTo>
                  <a:pt x="201" y="1678"/>
                  <a:pt x="39" y="1895"/>
                  <a:pt x="0" y="2109"/>
                </a:cubicBezTo>
                <a:lnTo>
                  <a:pt x="0" y="5255"/>
                </a:lnTo>
                <a:cubicBezTo>
                  <a:pt x="162" y="5365"/>
                  <a:pt x="350" y="5417"/>
                  <a:pt x="541" y="5417"/>
                </a:cubicBezTo>
                <a:cubicBezTo>
                  <a:pt x="946" y="5417"/>
                  <a:pt x="1322" y="5135"/>
                  <a:pt x="1445" y="4756"/>
                </a:cubicBezTo>
                <a:cubicBezTo>
                  <a:pt x="1615" y="4991"/>
                  <a:pt x="1908" y="5114"/>
                  <a:pt x="2201" y="5114"/>
                </a:cubicBezTo>
                <a:cubicBezTo>
                  <a:pt x="2446" y="5114"/>
                  <a:pt x="2690" y="5028"/>
                  <a:pt x="2861" y="4850"/>
                </a:cubicBezTo>
                <a:cubicBezTo>
                  <a:pt x="2974" y="4936"/>
                  <a:pt x="3114" y="4977"/>
                  <a:pt x="3255" y="4977"/>
                </a:cubicBezTo>
                <a:cubicBezTo>
                  <a:pt x="3470" y="4977"/>
                  <a:pt x="3689" y="4881"/>
                  <a:pt x="3820" y="4701"/>
                </a:cubicBezTo>
                <a:cubicBezTo>
                  <a:pt x="4008" y="5041"/>
                  <a:pt x="4400" y="5268"/>
                  <a:pt x="4792" y="5284"/>
                </a:cubicBezTo>
                <a:cubicBezTo>
                  <a:pt x="4803" y="5284"/>
                  <a:pt x="4814" y="5285"/>
                  <a:pt x="4825" y="5285"/>
                </a:cubicBezTo>
                <a:cubicBezTo>
                  <a:pt x="5207" y="5285"/>
                  <a:pt x="5595" y="5071"/>
                  <a:pt x="5806" y="4756"/>
                </a:cubicBezTo>
                <a:cubicBezTo>
                  <a:pt x="6093" y="5129"/>
                  <a:pt x="6566" y="5319"/>
                  <a:pt x="7036" y="5319"/>
                </a:cubicBezTo>
                <a:cubicBezTo>
                  <a:pt x="7468" y="5319"/>
                  <a:pt x="7897" y="5159"/>
                  <a:pt x="8181" y="4837"/>
                </a:cubicBezTo>
                <a:cubicBezTo>
                  <a:pt x="8256" y="5037"/>
                  <a:pt x="8457" y="5190"/>
                  <a:pt x="8668" y="5190"/>
                </a:cubicBezTo>
                <a:cubicBezTo>
                  <a:pt x="8686" y="5190"/>
                  <a:pt x="8704" y="5189"/>
                  <a:pt x="8722" y="5187"/>
                </a:cubicBezTo>
                <a:cubicBezTo>
                  <a:pt x="8949" y="5161"/>
                  <a:pt x="9153" y="4960"/>
                  <a:pt x="9179" y="4730"/>
                </a:cubicBezTo>
                <a:cubicBezTo>
                  <a:pt x="9311" y="4887"/>
                  <a:pt x="9512" y="4965"/>
                  <a:pt x="9711" y="4965"/>
                </a:cubicBezTo>
                <a:cubicBezTo>
                  <a:pt x="9924" y="4965"/>
                  <a:pt x="10136" y="4876"/>
                  <a:pt x="10261" y="4701"/>
                </a:cubicBezTo>
                <a:cubicBezTo>
                  <a:pt x="10411" y="5147"/>
                  <a:pt x="10883" y="5416"/>
                  <a:pt x="11343" y="5416"/>
                </a:cubicBezTo>
                <a:cubicBezTo>
                  <a:pt x="11582" y="5416"/>
                  <a:pt x="11816" y="5344"/>
                  <a:pt x="12001" y="5187"/>
                </a:cubicBezTo>
                <a:cubicBezTo>
                  <a:pt x="12074" y="5388"/>
                  <a:pt x="12283" y="5499"/>
                  <a:pt x="12490" y="5499"/>
                </a:cubicBezTo>
                <a:cubicBezTo>
                  <a:pt x="12632" y="5499"/>
                  <a:pt x="12772" y="5447"/>
                  <a:pt x="12866" y="5336"/>
                </a:cubicBezTo>
                <a:cubicBezTo>
                  <a:pt x="12937" y="5426"/>
                  <a:pt x="13052" y="5470"/>
                  <a:pt x="13169" y="5470"/>
                </a:cubicBezTo>
                <a:cubicBezTo>
                  <a:pt x="13298" y="5470"/>
                  <a:pt x="13429" y="5416"/>
                  <a:pt x="13501" y="5310"/>
                </a:cubicBezTo>
                <a:cubicBezTo>
                  <a:pt x="13684" y="5355"/>
                  <a:pt x="13874" y="5379"/>
                  <a:pt x="14065" y="5379"/>
                </a:cubicBezTo>
                <a:cubicBezTo>
                  <a:pt x="14323" y="5379"/>
                  <a:pt x="14582" y="5335"/>
                  <a:pt x="14823" y="5242"/>
                </a:cubicBezTo>
                <a:cubicBezTo>
                  <a:pt x="14682" y="5186"/>
                  <a:pt x="14529" y="5156"/>
                  <a:pt x="14377" y="5156"/>
                </a:cubicBezTo>
                <a:cubicBezTo>
                  <a:pt x="14309" y="5156"/>
                  <a:pt x="14242" y="5162"/>
                  <a:pt x="14175" y="5174"/>
                </a:cubicBezTo>
                <a:cubicBezTo>
                  <a:pt x="14091" y="4958"/>
                  <a:pt x="13855" y="4835"/>
                  <a:pt x="13625" y="4835"/>
                </a:cubicBezTo>
                <a:cubicBezTo>
                  <a:pt x="13482" y="4835"/>
                  <a:pt x="13341" y="4883"/>
                  <a:pt x="13242" y="4986"/>
                </a:cubicBezTo>
                <a:cubicBezTo>
                  <a:pt x="13265" y="4789"/>
                  <a:pt x="13075" y="4618"/>
                  <a:pt x="12895" y="4618"/>
                </a:cubicBezTo>
                <a:cubicBezTo>
                  <a:pt x="12852" y="4618"/>
                  <a:pt x="12811" y="4628"/>
                  <a:pt x="12772" y="4649"/>
                </a:cubicBezTo>
                <a:cubicBezTo>
                  <a:pt x="12837" y="4432"/>
                  <a:pt x="12636" y="4202"/>
                  <a:pt x="12419" y="4150"/>
                </a:cubicBezTo>
                <a:cubicBezTo>
                  <a:pt x="12353" y="4134"/>
                  <a:pt x="12287" y="4127"/>
                  <a:pt x="12221" y="4127"/>
                </a:cubicBezTo>
                <a:cubicBezTo>
                  <a:pt x="12059" y="4127"/>
                  <a:pt x="11900" y="4169"/>
                  <a:pt x="11745" y="4215"/>
                </a:cubicBezTo>
                <a:cubicBezTo>
                  <a:pt x="11865" y="4121"/>
                  <a:pt x="11894" y="3920"/>
                  <a:pt x="11784" y="3797"/>
                </a:cubicBezTo>
                <a:cubicBezTo>
                  <a:pt x="11734" y="3733"/>
                  <a:pt x="11654" y="3703"/>
                  <a:pt x="11572" y="3703"/>
                </a:cubicBezTo>
                <a:cubicBezTo>
                  <a:pt x="11499" y="3703"/>
                  <a:pt x="11424" y="3727"/>
                  <a:pt x="11366" y="3771"/>
                </a:cubicBezTo>
                <a:cubicBezTo>
                  <a:pt x="11353" y="3379"/>
                  <a:pt x="11204" y="2974"/>
                  <a:pt x="10867" y="2757"/>
                </a:cubicBezTo>
                <a:cubicBezTo>
                  <a:pt x="10762" y="2691"/>
                  <a:pt x="10633" y="2660"/>
                  <a:pt x="10504" y="2660"/>
                </a:cubicBezTo>
                <a:cubicBezTo>
                  <a:pt x="10237" y="2660"/>
                  <a:pt x="9967" y="2795"/>
                  <a:pt x="9895" y="3042"/>
                </a:cubicBezTo>
                <a:cubicBezTo>
                  <a:pt x="9895" y="2935"/>
                  <a:pt x="9776" y="2850"/>
                  <a:pt x="9670" y="2850"/>
                </a:cubicBezTo>
                <a:cubicBezTo>
                  <a:pt x="9628" y="2850"/>
                  <a:pt x="9588" y="2863"/>
                  <a:pt x="9558" y="2893"/>
                </a:cubicBezTo>
                <a:cubicBezTo>
                  <a:pt x="9626" y="2731"/>
                  <a:pt x="9626" y="2514"/>
                  <a:pt x="9503" y="2381"/>
                </a:cubicBezTo>
                <a:cubicBezTo>
                  <a:pt x="9444" y="2314"/>
                  <a:pt x="9353" y="2280"/>
                  <a:pt x="9264" y="2280"/>
                </a:cubicBezTo>
                <a:cubicBezTo>
                  <a:pt x="9171" y="2280"/>
                  <a:pt x="9080" y="2318"/>
                  <a:pt x="9030" y="2394"/>
                </a:cubicBezTo>
                <a:cubicBezTo>
                  <a:pt x="9017" y="2015"/>
                  <a:pt x="8693" y="1678"/>
                  <a:pt x="8317" y="1652"/>
                </a:cubicBezTo>
                <a:cubicBezTo>
                  <a:pt x="8301" y="1651"/>
                  <a:pt x="8284" y="1650"/>
                  <a:pt x="8267" y="1650"/>
                </a:cubicBezTo>
                <a:cubicBezTo>
                  <a:pt x="7906" y="1650"/>
                  <a:pt x="7557" y="1950"/>
                  <a:pt x="7507" y="2300"/>
                </a:cubicBezTo>
                <a:cubicBezTo>
                  <a:pt x="7406" y="1976"/>
                  <a:pt x="7065" y="1759"/>
                  <a:pt x="6725" y="1759"/>
                </a:cubicBezTo>
                <a:cubicBezTo>
                  <a:pt x="6609" y="1759"/>
                  <a:pt x="6493" y="1785"/>
                  <a:pt x="6386" y="1840"/>
                </a:cubicBezTo>
                <a:cubicBezTo>
                  <a:pt x="6425" y="1205"/>
                  <a:pt x="6049" y="586"/>
                  <a:pt x="5495" y="262"/>
                </a:cubicBezTo>
                <a:cubicBezTo>
                  <a:pt x="5182" y="86"/>
                  <a:pt x="4822" y="1"/>
                  <a:pt x="4461" y="1"/>
                </a:cubicBezTo>
                <a:close/>
              </a:path>
            </a:pathLst>
          </a:custGeom>
          <a:solidFill>
            <a:srgbClr val="FFFFFF">
              <a:alpha val="553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1" name="Google Shape;381;p11"/>
          <p:cNvSpPr/>
          <p:nvPr/>
        </p:nvSpPr>
        <p:spPr>
          <a:xfrm>
            <a:off x="10104193" y="-535248"/>
            <a:ext cx="4035276" cy="1851277"/>
          </a:xfrm>
          <a:custGeom>
            <a:avLst/>
            <a:gdLst/>
            <a:ahLst/>
            <a:cxnLst/>
            <a:rect l="l" t="t" r="r" b="b"/>
            <a:pathLst>
              <a:path w="13353" h="6126" extrusionOk="0">
                <a:moveTo>
                  <a:pt x="13095" y="1"/>
                </a:moveTo>
                <a:cubicBezTo>
                  <a:pt x="13024" y="1"/>
                  <a:pt x="12953" y="8"/>
                  <a:pt x="12880" y="21"/>
                </a:cubicBezTo>
                <a:cubicBezTo>
                  <a:pt x="12313" y="102"/>
                  <a:pt x="11921" y="588"/>
                  <a:pt x="11840" y="1139"/>
                </a:cubicBezTo>
                <a:cubicBezTo>
                  <a:pt x="11652" y="925"/>
                  <a:pt x="11302" y="750"/>
                  <a:pt x="11017" y="750"/>
                </a:cubicBezTo>
                <a:cubicBezTo>
                  <a:pt x="11003" y="749"/>
                  <a:pt x="10989" y="748"/>
                  <a:pt x="10975" y="748"/>
                </a:cubicBezTo>
                <a:cubicBezTo>
                  <a:pt x="10799" y="748"/>
                  <a:pt x="10615" y="841"/>
                  <a:pt x="10492" y="964"/>
                </a:cubicBezTo>
                <a:cubicBezTo>
                  <a:pt x="10343" y="1113"/>
                  <a:pt x="10275" y="1317"/>
                  <a:pt x="10288" y="1518"/>
                </a:cubicBezTo>
                <a:cubicBezTo>
                  <a:pt x="10211" y="1506"/>
                  <a:pt x="10129" y="1493"/>
                  <a:pt x="10048" y="1493"/>
                </a:cubicBezTo>
                <a:cubicBezTo>
                  <a:pt x="9957" y="1493"/>
                  <a:pt x="9868" y="1509"/>
                  <a:pt x="9789" y="1560"/>
                </a:cubicBezTo>
                <a:cubicBezTo>
                  <a:pt x="9666" y="1654"/>
                  <a:pt x="9614" y="1816"/>
                  <a:pt x="9666" y="1965"/>
                </a:cubicBezTo>
                <a:cubicBezTo>
                  <a:pt x="9465" y="1774"/>
                  <a:pt x="9180" y="1654"/>
                  <a:pt x="8911" y="1654"/>
                </a:cubicBezTo>
                <a:cubicBezTo>
                  <a:pt x="8629" y="1654"/>
                  <a:pt x="8344" y="1803"/>
                  <a:pt x="8195" y="2030"/>
                </a:cubicBezTo>
                <a:cubicBezTo>
                  <a:pt x="8114" y="2153"/>
                  <a:pt x="8075" y="2302"/>
                  <a:pt x="8033" y="2451"/>
                </a:cubicBezTo>
                <a:cubicBezTo>
                  <a:pt x="7981" y="2678"/>
                  <a:pt x="8020" y="2882"/>
                  <a:pt x="8007" y="3112"/>
                </a:cubicBezTo>
                <a:cubicBezTo>
                  <a:pt x="7888" y="3061"/>
                  <a:pt x="7763" y="3015"/>
                  <a:pt x="7636" y="3015"/>
                </a:cubicBezTo>
                <a:cubicBezTo>
                  <a:pt x="7562" y="3015"/>
                  <a:pt x="7488" y="3030"/>
                  <a:pt x="7414" y="3070"/>
                </a:cubicBezTo>
                <a:cubicBezTo>
                  <a:pt x="7210" y="3164"/>
                  <a:pt x="7090" y="3368"/>
                  <a:pt x="7074" y="3585"/>
                </a:cubicBezTo>
                <a:cubicBezTo>
                  <a:pt x="6891" y="3395"/>
                  <a:pt x="6691" y="3317"/>
                  <a:pt x="6491" y="3317"/>
                </a:cubicBezTo>
                <a:cubicBezTo>
                  <a:pt x="5877" y="3317"/>
                  <a:pt x="5255" y="4053"/>
                  <a:pt x="5091" y="4583"/>
                </a:cubicBezTo>
                <a:cubicBezTo>
                  <a:pt x="4916" y="4366"/>
                  <a:pt x="4699" y="4152"/>
                  <a:pt x="4417" y="4110"/>
                </a:cubicBezTo>
                <a:cubicBezTo>
                  <a:pt x="4396" y="4107"/>
                  <a:pt x="4374" y="4106"/>
                  <a:pt x="4352" y="4106"/>
                </a:cubicBezTo>
                <a:cubicBezTo>
                  <a:pt x="4085" y="4106"/>
                  <a:pt x="3813" y="4319"/>
                  <a:pt x="3876" y="4583"/>
                </a:cubicBezTo>
                <a:cubicBezTo>
                  <a:pt x="3687" y="4484"/>
                  <a:pt x="3490" y="4393"/>
                  <a:pt x="3289" y="4393"/>
                </a:cubicBezTo>
                <a:cubicBezTo>
                  <a:pt x="3273" y="4393"/>
                  <a:pt x="3257" y="4394"/>
                  <a:pt x="3241" y="4395"/>
                </a:cubicBezTo>
                <a:cubicBezTo>
                  <a:pt x="2972" y="4421"/>
                  <a:pt x="2849" y="4609"/>
                  <a:pt x="2755" y="4826"/>
                </a:cubicBezTo>
                <a:cubicBezTo>
                  <a:pt x="2679" y="4710"/>
                  <a:pt x="2540" y="4643"/>
                  <a:pt x="2403" y="4643"/>
                </a:cubicBezTo>
                <a:cubicBezTo>
                  <a:pt x="2348" y="4643"/>
                  <a:pt x="2293" y="4654"/>
                  <a:pt x="2243" y="4677"/>
                </a:cubicBezTo>
                <a:cubicBezTo>
                  <a:pt x="2052" y="4745"/>
                  <a:pt x="1932" y="4933"/>
                  <a:pt x="1919" y="5137"/>
                </a:cubicBezTo>
                <a:cubicBezTo>
                  <a:pt x="1878" y="5027"/>
                  <a:pt x="1766" y="4961"/>
                  <a:pt x="1650" y="4961"/>
                </a:cubicBezTo>
                <a:cubicBezTo>
                  <a:pt x="1608" y="4961"/>
                  <a:pt x="1566" y="4970"/>
                  <a:pt x="1527" y="4988"/>
                </a:cubicBezTo>
                <a:cubicBezTo>
                  <a:pt x="1378" y="5043"/>
                  <a:pt x="1297" y="5189"/>
                  <a:pt x="1271" y="5351"/>
                </a:cubicBezTo>
                <a:cubicBezTo>
                  <a:pt x="1189" y="5294"/>
                  <a:pt x="1103" y="5258"/>
                  <a:pt x="1015" y="5258"/>
                </a:cubicBezTo>
                <a:cubicBezTo>
                  <a:pt x="956" y="5258"/>
                  <a:pt x="897" y="5274"/>
                  <a:pt x="837" y="5312"/>
                </a:cubicBezTo>
                <a:cubicBezTo>
                  <a:pt x="798" y="5351"/>
                  <a:pt x="743" y="5406"/>
                  <a:pt x="691" y="5432"/>
                </a:cubicBezTo>
                <a:cubicBezTo>
                  <a:pt x="623" y="5461"/>
                  <a:pt x="542" y="5461"/>
                  <a:pt x="474" y="5461"/>
                </a:cubicBezTo>
                <a:lnTo>
                  <a:pt x="43" y="5461"/>
                </a:lnTo>
                <a:cubicBezTo>
                  <a:pt x="1" y="5513"/>
                  <a:pt x="69" y="5581"/>
                  <a:pt x="137" y="5610"/>
                </a:cubicBezTo>
                <a:cubicBezTo>
                  <a:pt x="284" y="5676"/>
                  <a:pt x="459" y="5710"/>
                  <a:pt x="636" y="5710"/>
                </a:cubicBezTo>
                <a:cubicBezTo>
                  <a:pt x="813" y="5710"/>
                  <a:pt x="992" y="5676"/>
                  <a:pt x="1148" y="5610"/>
                </a:cubicBezTo>
                <a:cubicBezTo>
                  <a:pt x="1221" y="5677"/>
                  <a:pt x="1320" y="5708"/>
                  <a:pt x="1422" y="5708"/>
                </a:cubicBezTo>
                <a:cubicBezTo>
                  <a:pt x="1588" y="5708"/>
                  <a:pt x="1762" y="5625"/>
                  <a:pt x="1838" y="5474"/>
                </a:cubicBezTo>
                <a:cubicBezTo>
                  <a:pt x="1917" y="5516"/>
                  <a:pt x="2010" y="5537"/>
                  <a:pt x="2104" y="5537"/>
                </a:cubicBezTo>
                <a:cubicBezTo>
                  <a:pt x="2219" y="5537"/>
                  <a:pt x="2335" y="5507"/>
                  <a:pt x="2431" y="5448"/>
                </a:cubicBezTo>
                <a:cubicBezTo>
                  <a:pt x="2623" y="5738"/>
                  <a:pt x="2969" y="5948"/>
                  <a:pt x="3307" y="5948"/>
                </a:cubicBezTo>
                <a:cubicBezTo>
                  <a:pt x="3517" y="5948"/>
                  <a:pt x="3724" y="5867"/>
                  <a:pt x="3889" y="5675"/>
                </a:cubicBezTo>
                <a:cubicBezTo>
                  <a:pt x="3955" y="5950"/>
                  <a:pt x="4250" y="6126"/>
                  <a:pt x="4540" y="6126"/>
                </a:cubicBezTo>
                <a:cubicBezTo>
                  <a:pt x="4608" y="6126"/>
                  <a:pt x="4676" y="6116"/>
                  <a:pt x="4741" y="6096"/>
                </a:cubicBezTo>
                <a:cubicBezTo>
                  <a:pt x="5078" y="5999"/>
                  <a:pt x="5308" y="5662"/>
                  <a:pt x="5373" y="5325"/>
                </a:cubicBezTo>
                <a:lnTo>
                  <a:pt x="5373" y="5325"/>
                </a:lnTo>
                <a:cubicBezTo>
                  <a:pt x="5334" y="5529"/>
                  <a:pt x="6037" y="5756"/>
                  <a:pt x="6157" y="5785"/>
                </a:cubicBezTo>
                <a:cubicBezTo>
                  <a:pt x="6211" y="5792"/>
                  <a:pt x="6262" y="5796"/>
                  <a:pt x="6313" y="5796"/>
                </a:cubicBezTo>
                <a:cubicBezTo>
                  <a:pt x="6617" y="5796"/>
                  <a:pt x="6866" y="5672"/>
                  <a:pt x="7155" y="5555"/>
                </a:cubicBezTo>
                <a:cubicBezTo>
                  <a:pt x="7171" y="5662"/>
                  <a:pt x="7252" y="5772"/>
                  <a:pt x="7359" y="5798"/>
                </a:cubicBezTo>
                <a:cubicBezTo>
                  <a:pt x="7381" y="5803"/>
                  <a:pt x="7403" y="5806"/>
                  <a:pt x="7426" y="5806"/>
                </a:cubicBezTo>
                <a:cubicBezTo>
                  <a:pt x="7514" y="5806"/>
                  <a:pt x="7603" y="5766"/>
                  <a:pt x="7657" y="5691"/>
                </a:cubicBezTo>
                <a:cubicBezTo>
                  <a:pt x="7777" y="5853"/>
                  <a:pt x="7981" y="5947"/>
                  <a:pt x="8182" y="5973"/>
                </a:cubicBezTo>
                <a:cubicBezTo>
                  <a:pt x="8219" y="5978"/>
                  <a:pt x="8255" y="5980"/>
                  <a:pt x="8293" y="5980"/>
                </a:cubicBezTo>
                <a:cubicBezTo>
                  <a:pt x="8462" y="5980"/>
                  <a:pt x="8634" y="5935"/>
                  <a:pt x="8791" y="5879"/>
                </a:cubicBezTo>
                <a:cubicBezTo>
                  <a:pt x="9128" y="5772"/>
                  <a:pt x="9504" y="5568"/>
                  <a:pt x="9763" y="5325"/>
                </a:cubicBezTo>
                <a:cubicBezTo>
                  <a:pt x="9883" y="5662"/>
                  <a:pt x="10233" y="5905"/>
                  <a:pt x="10599" y="5905"/>
                </a:cubicBezTo>
                <a:cubicBezTo>
                  <a:pt x="10608" y="5905"/>
                  <a:pt x="10617" y="5905"/>
                  <a:pt x="10627" y="5905"/>
                </a:cubicBezTo>
                <a:cubicBezTo>
                  <a:pt x="10980" y="5905"/>
                  <a:pt x="11331" y="5666"/>
                  <a:pt x="11464" y="5338"/>
                </a:cubicBezTo>
                <a:cubicBezTo>
                  <a:pt x="11477" y="5649"/>
                  <a:pt x="11720" y="5934"/>
                  <a:pt x="12015" y="5999"/>
                </a:cubicBezTo>
                <a:cubicBezTo>
                  <a:pt x="12055" y="6006"/>
                  <a:pt x="12097" y="6009"/>
                  <a:pt x="12138" y="6009"/>
                </a:cubicBezTo>
                <a:cubicBezTo>
                  <a:pt x="12411" y="6009"/>
                  <a:pt x="12681" y="5855"/>
                  <a:pt x="12799" y="5610"/>
                </a:cubicBezTo>
                <a:cubicBezTo>
                  <a:pt x="12922" y="5811"/>
                  <a:pt x="13123" y="5960"/>
                  <a:pt x="13353" y="6054"/>
                </a:cubicBezTo>
                <a:lnTo>
                  <a:pt x="13353" y="34"/>
                </a:lnTo>
                <a:cubicBezTo>
                  <a:pt x="13265" y="11"/>
                  <a:pt x="13180" y="1"/>
                  <a:pt x="13095" y="1"/>
                </a:cubicBez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2" name="Google Shape;382;p11"/>
          <p:cNvGrpSpPr/>
          <p:nvPr/>
        </p:nvGrpSpPr>
        <p:grpSpPr>
          <a:xfrm>
            <a:off x="1088292" y="4192999"/>
            <a:ext cx="218584" cy="325603"/>
            <a:chOff x="-1716306" y="2279074"/>
            <a:chExt cx="163938" cy="244202"/>
          </a:xfrm>
        </p:grpSpPr>
        <p:sp>
          <p:nvSpPr>
            <p:cNvPr id="383" name="Google Shape;383;p11"/>
            <p:cNvSpPr/>
            <p:nvPr/>
          </p:nvSpPr>
          <p:spPr>
            <a:xfrm>
              <a:off x="-1692019" y="2487794"/>
              <a:ext cx="17077" cy="35482"/>
            </a:xfrm>
            <a:custGeom>
              <a:avLst/>
              <a:gdLst/>
              <a:ahLst/>
              <a:cxnLst/>
              <a:rect l="l" t="t" r="r" b="b"/>
              <a:pathLst>
                <a:path w="90" h="187" extrusionOk="0">
                  <a:moveTo>
                    <a:pt x="57" y="1"/>
                  </a:moveTo>
                  <a:cubicBezTo>
                    <a:pt x="32" y="1"/>
                    <a:pt x="1" y="22"/>
                    <a:pt x="9" y="38"/>
                  </a:cubicBezTo>
                  <a:cubicBezTo>
                    <a:pt x="51" y="80"/>
                    <a:pt x="35" y="187"/>
                    <a:pt x="35" y="187"/>
                  </a:cubicBezTo>
                  <a:lnTo>
                    <a:pt x="77" y="187"/>
                  </a:lnTo>
                  <a:cubicBezTo>
                    <a:pt x="64" y="80"/>
                    <a:pt x="90" y="38"/>
                    <a:pt x="90" y="38"/>
                  </a:cubicBezTo>
                  <a:cubicBezTo>
                    <a:pt x="90" y="11"/>
                    <a:pt x="75" y="1"/>
                    <a:pt x="57" y="1"/>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11"/>
            <p:cNvSpPr/>
            <p:nvPr/>
          </p:nvSpPr>
          <p:spPr>
            <a:xfrm>
              <a:off x="-1713270" y="2279454"/>
              <a:ext cx="63753" cy="228643"/>
            </a:xfrm>
            <a:custGeom>
              <a:avLst/>
              <a:gdLst/>
              <a:ahLst/>
              <a:cxnLst/>
              <a:rect l="l" t="t" r="r" b="b"/>
              <a:pathLst>
                <a:path w="336" h="1205" extrusionOk="0">
                  <a:moveTo>
                    <a:pt x="169" y="1"/>
                  </a:moveTo>
                  <a:cubicBezTo>
                    <a:pt x="152" y="1"/>
                    <a:pt x="135" y="37"/>
                    <a:pt x="121" y="125"/>
                  </a:cubicBezTo>
                  <a:cubicBezTo>
                    <a:pt x="121" y="125"/>
                    <a:pt x="1" y="1097"/>
                    <a:pt x="82" y="1165"/>
                  </a:cubicBezTo>
                  <a:cubicBezTo>
                    <a:pt x="105" y="1188"/>
                    <a:pt x="140" y="1205"/>
                    <a:pt x="177" y="1205"/>
                  </a:cubicBezTo>
                  <a:cubicBezTo>
                    <a:pt x="243" y="1205"/>
                    <a:pt x="314" y="1149"/>
                    <a:pt x="325" y="974"/>
                  </a:cubicBezTo>
                  <a:cubicBezTo>
                    <a:pt x="335" y="764"/>
                    <a:pt x="246" y="1"/>
                    <a:pt x="169" y="1"/>
                  </a:cubicBezTo>
                  <a:close/>
                </a:path>
              </a:pathLst>
            </a:custGeom>
            <a:solidFill>
              <a:srgbClr val="3D7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11"/>
            <p:cNvSpPr/>
            <p:nvPr/>
          </p:nvSpPr>
          <p:spPr>
            <a:xfrm>
              <a:off x="-1716306" y="2279074"/>
              <a:ext cx="38897" cy="226366"/>
            </a:xfrm>
            <a:custGeom>
              <a:avLst/>
              <a:gdLst/>
              <a:ahLst/>
              <a:cxnLst/>
              <a:rect l="l" t="t" r="r" b="b"/>
              <a:pathLst>
                <a:path w="205" h="1193" extrusionOk="0">
                  <a:moveTo>
                    <a:pt x="183" y="0"/>
                  </a:moveTo>
                  <a:cubicBezTo>
                    <a:pt x="164" y="0"/>
                    <a:pt x="146" y="38"/>
                    <a:pt x="137" y="127"/>
                  </a:cubicBezTo>
                  <a:cubicBezTo>
                    <a:pt x="137" y="127"/>
                    <a:pt x="1" y="1031"/>
                    <a:pt x="98" y="1167"/>
                  </a:cubicBezTo>
                  <a:cubicBezTo>
                    <a:pt x="98" y="1180"/>
                    <a:pt x="111" y="1180"/>
                    <a:pt x="124" y="1193"/>
                  </a:cubicBezTo>
                  <a:cubicBezTo>
                    <a:pt x="69" y="989"/>
                    <a:pt x="150" y="114"/>
                    <a:pt x="150" y="114"/>
                  </a:cubicBezTo>
                  <a:cubicBezTo>
                    <a:pt x="163" y="4"/>
                    <a:pt x="192" y="33"/>
                    <a:pt x="205" y="17"/>
                  </a:cubicBezTo>
                  <a:cubicBezTo>
                    <a:pt x="198" y="6"/>
                    <a:pt x="190" y="0"/>
                    <a:pt x="183" y="0"/>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11"/>
            <p:cNvSpPr/>
            <p:nvPr/>
          </p:nvSpPr>
          <p:spPr>
            <a:xfrm>
              <a:off x="-1593543" y="2487794"/>
              <a:ext cx="18785" cy="35482"/>
            </a:xfrm>
            <a:custGeom>
              <a:avLst/>
              <a:gdLst/>
              <a:ahLst/>
              <a:cxnLst/>
              <a:rect l="l" t="t" r="r" b="b"/>
              <a:pathLst>
                <a:path w="99" h="187" extrusionOk="0">
                  <a:moveTo>
                    <a:pt x="55" y="1"/>
                  </a:moveTo>
                  <a:cubicBezTo>
                    <a:pt x="27" y="1"/>
                    <a:pt x="0" y="22"/>
                    <a:pt x="18" y="38"/>
                  </a:cubicBezTo>
                  <a:cubicBezTo>
                    <a:pt x="44" y="80"/>
                    <a:pt x="31" y="187"/>
                    <a:pt x="31" y="187"/>
                  </a:cubicBezTo>
                  <a:lnTo>
                    <a:pt x="70" y="187"/>
                  </a:lnTo>
                  <a:cubicBezTo>
                    <a:pt x="70" y="80"/>
                    <a:pt x="99" y="38"/>
                    <a:pt x="99" y="38"/>
                  </a:cubicBezTo>
                  <a:cubicBezTo>
                    <a:pt x="92" y="11"/>
                    <a:pt x="73" y="1"/>
                    <a:pt x="55" y="1"/>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11"/>
            <p:cNvSpPr/>
            <p:nvPr/>
          </p:nvSpPr>
          <p:spPr>
            <a:xfrm>
              <a:off x="-1616122" y="2279454"/>
              <a:ext cx="63753" cy="228643"/>
            </a:xfrm>
            <a:custGeom>
              <a:avLst/>
              <a:gdLst/>
              <a:ahLst/>
              <a:cxnLst/>
              <a:rect l="l" t="t" r="r" b="b"/>
              <a:pathLst>
                <a:path w="336" h="1205" extrusionOk="0">
                  <a:moveTo>
                    <a:pt x="174" y="1"/>
                  </a:moveTo>
                  <a:cubicBezTo>
                    <a:pt x="156" y="1"/>
                    <a:pt x="138" y="37"/>
                    <a:pt x="121" y="125"/>
                  </a:cubicBezTo>
                  <a:cubicBezTo>
                    <a:pt x="121" y="125"/>
                    <a:pt x="1" y="1097"/>
                    <a:pt x="82" y="1165"/>
                  </a:cubicBezTo>
                  <a:cubicBezTo>
                    <a:pt x="106" y="1188"/>
                    <a:pt x="142" y="1205"/>
                    <a:pt x="179" y="1205"/>
                  </a:cubicBezTo>
                  <a:cubicBezTo>
                    <a:pt x="246" y="1205"/>
                    <a:pt x="316" y="1149"/>
                    <a:pt x="325" y="974"/>
                  </a:cubicBezTo>
                  <a:cubicBezTo>
                    <a:pt x="335" y="764"/>
                    <a:pt x="257" y="1"/>
                    <a:pt x="174" y="1"/>
                  </a:cubicBezTo>
                  <a:close/>
                </a:path>
              </a:pathLst>
            </a:custGeom>
            <a:solidFill>
              <a:srgbClr val="3D7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11"/>
            <p:cNvSpPr/>
            <p:nvPr/>
          </p:nvSpPr>
          <p:spPr>
            <a:xfrm>
              <a:off x="-1618589" y="2279074"/>
              <a:ext cx="38328" cy="226366"/>
            </a:xfrm>
            <a:custGeom>
              <a:avLst/>
              <a:gdLst/>
              <a:ahLst/>
              <a:cxnLst/>
              <a:rect l="l" t="t" r="r" b="b"/>
              <a:pathLst>
                <a:path w="202" h="1193" extrusionOk="0">
                  <a:moveTo>
                    <a:pt x="182" y="0"/>
                  </a:moveTo>
                  <a:cubicBezTo>
                    <a:pt x="167" y="0"/>
                    <a:pt x="155" y="38"/>
                    <a:pt x="134" y="127"/>
                  </a:cubicBezTo>
                  <a:cubicBezTo>
                    <a:pt x="134" y="127"/>
                    <a:pt x="1" y="1031"/>
                    <a:pt x="95" y="1167"/>
                  </a:cubicBezTo>
                  <a:cubicBezTo>
                    <a:pt x="108" y="1180"/>
                    <a:pt x="121" y="1180"/>
                    <a:pt x="134" y="1193"/>
                  </a:cubicBezTo>
                  <a:cubicBezTo>
                    <a:pt x="82" y="989"/>
                    <a:pt x="163" y="114"/>
                    <a:pt x="163" y="114"/>
                  </a:cubicBezTo>
                  <a:cubicBezTo>
                    <a:pt x="176" y="4"/>
                    <a:pt x="202" y="33"/>
                    <a:pt x="202" y="17"/>
                  </a:cubicBezTo>
                  <a:cubicBezTo>
                    <a:pt x="194" y="6"/>
                    <a:pt x="188" y="0"/>
                    <a:pt x="182" y="0"/>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9" name="Google Shape;389;p11"/>
          <p:cNvGrpSpPr/>
          <p:nvPr/>
        </p:nvGrpSpPr>
        <p:grpSpPr>
          <a:xfrm>
            <a:off x="2202558" y="3841844"/>
            <a:ext cx="2333073" cy="1027912"/>
            <a:chOff x="-1936407" y="2490071"/>
            <a:chExt cx="1749805" cy="770934"/>
          </a:xfrm>
        </p:grpSpPr>
        <p:sp>
          <p:nvSpPr>
            <p:cNvPr id="390" name="Google Shape;390;p11"/>
            <p:cNvSpPr/>
            <p:nvPr/>
          </p:nvSpPr>
          <p:spPr>
            <a:xfrm>
              <a:off x="-1580450" y="2835407"/>
              <a:ext cx="651196" cy="254069"/>
            </a:xfrm>
            <a:custGeom>
              <a:avLst/>
              <a:gdLst/>
              <a:ahLst/>
              <a:cxnLst/>
              <a:rect l="l" t="t" r="r" b="b"/>
              <a:pathLst>
                <a:path w="3432" h="1339" extrusionOk="0">
                  <a:moveTo>
                    <a:pt x="1" y="1"/>
                  </a:moveTo>
                  <a:lnTo>
                    <a:pt x="1" y="1339"/>
                  </a:lnTo>
                  <a:lnTo>
                    <a:pt x="3432" y="1339"/>
                  </a:lnTo>
                  <a:lnTo>
                    <a:pt x="3432" y="1"/>
                  </a:lnTo>
                  <a:close/>
                </a:path>
              </a:pathLst>
            </a:custGeom>
            <a:solidFill>
              <a:srgbClr val="F77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11"/>
            <p:cNvSpPr/>
            <p:nvPr/>
          </p:nvSpPr>
          <p:spPr>
            <a:xfrm>
              <a:off x="-1170417" y="2853812"/>
              <a:ext cx="266398" cy="235663"/>
            </a:xfrm>
            <a:custGeom>
              <a:avLst/>
              <a:gdLst/>
              <a:ahLst/>
              <a:cxnLst/>
              <a:rect l="l" t="t" r="r" b="b"/>
              <a:pathLst>
                <a:path w="1404" h="1242" extrusionOk="0">
                  <a:moveTo>
                    <a:pt x="1" y="1"/>
                  </a:moveTo>
                  <a:lnTo>
                    <a:pt x="1" y="1242"/>
                  </a:lnTo>
                  <a:lnTo>
                    <a:pt x="1404" y="1242"/>
                  </a:lnTo>
                  <a:lnTo>
                    <a:pt x="1404"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11"/>
            <p:cNvSpPr/>
            <p:nvPr/>
          </p:nvSpPr>
          <p:spPr>
            <a:xfrm>
              <a:off x="-1375149" y="2490071"/>
              <a:ext cx="471131" cy="363931"/>
            </a:xfrm>
            <a:custGeom>
              <a:avLst/>
              <a:gdLst/>
              <a:ahLst/>
              <a:cxnLst/>
              <a:rect l="l" t="t" r="r" b="b"/>
              <a:pathLst>
                <a:path w="2483" h="1918" extrusionOk="0">
                  <a:moveTo>
                    <a:pt x="934" y="0"/>
                  </a:moveTo>
                  <a:cubicBezTo>
                    <a:pt x="486" y="0"/>
                    <a:pt x="1" y="55"/>
                    <a:pt x="1" y="55"/>
                  </a:cubicBezTo>
                  <a:lnTo>
                    <a:pt x="837" y="1918"/>
                  </a:lnTo>
                  <a:lnTo>
                    <a:pt x="2483" y="1918"/>
                  </a:lnTo>
                  <a:cubicBezTo>
                    <a:pt x="2483" y="1918"/>
                    <a:pt x="1929" y="175"/>
                    <a:pt x="1511" y="55"/>
                  </a:cubicBezTo>
                  <a:cubicBezTo>
                    <a:pt x="1371" y="14"/>
                    <a:pt x="1157" y="0"/>
                    <a:pt x="934" y="0"/>
                  </a:cubicBezTo>
                  <a:close/>
                </a:path>
              </a:pathLst>
            </a:custGeom>
            <a:solidFill>
              <a:srgbClr val="77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11"/>
            <p:cNvSpPr/>
            <p:nvPr/>
          </p:nvSpPr>
          <p:spPr>
            <a:xfrm>
              <a:off x="-1603220" y="2499748"/>
              <a:ext cx="455761" cy="354254"/>
            </a:xfrm>
            <a:custGeom>
              <a:avLst/>
              <a:gdLst/>
              <a:ahLst/>
              <a:cxnLst/>
              <a:rect l="l" t="t" r="r" b="b"/>
              <a:pathLst>
                <a:path w="2402" h="1867" extrusionOk="0">
                  <a:moveTo>
                    <a:pt x="1211" y="1"/>
                  </a:moveTo>
                  <a:cubicBezTo>
                    <a:pt x="855" y="1"/>
                    <a:pt x="441" y="467"/>
                    <a:pt x="1" y="1867"/>
                  </a:cubicBezTo>
                  <a:lnTo>
                    <a:pt x="2402" y="1867"/>
                  </a:lnTo>
                  <a:cubicBezTo>
                    <a:pt x="2402" y="1867"/>
                    <a:pt x="1922" y="1"/>
                    <a:pt x="1211" y="1"/>
                  </a:cubicBezTo>
                  <a:close/>
                </a:path>
              </a:pathLst>
            </a:custGeom>
            <a:solidFill>
              <a:srgbClr val="FFE9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11"/>
            <p:cNvSpPr/>
            <p:nvPr/>
          </p:nvSpPr>
          <p:spPr>
            <a:xfrm>
              <a:off x="-1580450" y="2537317"/>
              <a:ext cx="410223" cy="332054"/>
            </a:xfrm>
            <a:custGeom>
              <a:avLst/>
              <a:gdLst/>
              <a:ahLst/>
              <a:cxnLst/>
              <a:rect l="l" t="t" r="r" b="b"/>
              <a:pathLst>
                <a:path w="2162" h="1750" extrusionOk="0">
                  <a:moveTo>
                    <a:pt x="1078" y="0"/>
                  </a:moveTo>
                  <a:cubicBezTo>
                    <a:pt x="758" y="0"/>
                    <a:pt x="388" y="417"/>
                    <a:pt x="1" y="1669"/>
                  </a:cubicBezTo>
                  <a:lnTo>
                    <a:pt x="1015" y="1750"/>
                  </a:lnTo>
                  <a:lnTo>
                    <a:pt x="2162" y="1669"/>
                  </a:lnTo>
                  <a:cubicBezTo>
                    <a:pt x="2162" y="1669"/>
                    <a:pt x="1718" y="0"/>
                    <a:pt x="1078" y="0"/>
                  </a:cubicBezTo>
                  <a:close/>
                </a:path>
              </a:pathLst>
            </a:custGeom>
            <a:solidFill>
              <a:srgbClr val="F77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11"/>
            <p:cNvSpPr/>
            <p:nvPr/>
          </p:nvSpPr>
          <p:spPr>
            <a:xfrm>
              <a:off x="-1493169" y="2907320"/>
              <a:ext cx="195055" cy="182155"/>
            </a:xfrm>
            <a:custGeom>
              <a:avLst/>
              <a:gdLst/>
              <a:ahLst/>
              <a:cxnLst/>
              <a:rect l="l" t="t" r="r" b="b"/>
              <a:pathLst>
                <a:path w="1028" h="960" extrusionOk="0">
                  <a:moveTo>
                    <a:pt x="1" y="1"/>
                  </a:moveTo>
                  <a:lnTo>
                    <a:pt x="1" y="960"/>
                  </a:lnTo>
                  <a:lnTo>
                    <a:pt x="1028" y="960"/>
                  </a:lnTo>
                  <a:lnTo>
                    <a:pt x="1028" y="1"/>
                  </a:lnTo>
                  <a:close/>
                </a:path>
              </a:pathLst>
            </a:custGeom>
            <a:solidFill>
              <a:srgbClr val="FFE9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11"/>
            <p:cNvSpPr/>
            <p:nvPr/>
          </p:nvSpPr>
          <p:spPr>
            <a:xfrm>
              <a:off x="-1467364" y="2925156"/>
              <a:ext cx="145912" cy="164319"/>
            </a:xfrm>
            <a:custGeom>
              <a:avLst/>
              <a:gdLst/>
              <a:ahLst/>
              <a:cxnLst/>
              <a:rect l="l" t="t" r="r" b="b"/>
              <a:pathLst>
                <a:path w="769" h="866" extrusionOk="0">
                  <a:moveTo>
                    <a:pt x="1" y="1"/>
                  </a:moveTo>
                  <a:lnTo>
                    <a:pt x="1" y="866"/>
                  </a:lnTo>
                  <a:lnTo>
                    <a:pt x="769" y="866"/>
                  </a:lnTo>
                  <a:lnTo>
                    <a:pt x="769" y="1"/>
                  </a:lnTo>
                  <a:close/>
                </a:path>
              </a:pathLst>
            </a:custGeom>
            <a:solidFill>
              <a:srgbClr val="FF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11"/>
            <p:cNvSpPr/>
            <p:nvPr/>
          </p:nvSpPr>
          <p:spPr>
            <a:xfrm>
              <a:off x="-1449528" y="2925156"/>
              <a:ext cx="128076" cy="164319"/>
            </a:xfrm>
            <a:custGeom>
              <a:avLst/>
              <a:gdLst/>
              <a:ahLst/>
              <a:cxnLst/>
              <a:rect l="l" t="t" r="r" b="b"/>
              <a:pathLst>
                <a:path w="675" h="866" extrusionOk="0">
                  <a:moveTo>
                    <a:pt x="1" y="1"/>
                  </a:moveTo>
                  <a:lnTo>
                    <a:pt x="1" y="866"/>
                  </a:lnTo>
                  <a:lnTo>
                    <a:pt x="675" y="866"/>
                  </a:lnTo>
                  <a:lnTo>
                    <a:pt x="675"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11"/>
            <p:cNvSpPr/>
            <p:nvPr/>
          </p:nvSpPr>
          <p:spPr>
            <a:xfrm>
              <a:off x="-1439662" y="2676780"/>
              <a:ext cx="107774" cy="89939"/>
            </a:xfrm>
            <a:custGeom>
              <a:avLst/>
              <a:gdLst/>
              <a:ahLst/>
              <a:cxnLst/>
              <a:rect l="l" t="t" r="r" b="b"/>
              <a:pathLst>
                <a:path w="568" h="474" extrusionOk="0">
                  <a:moveTo>
                    <a:pt x="1" y="1"/>
                  </a:moveTo>
                  <a:lnTo>
                    <a:pt x="1" y="474"/>
                  </a:lnTo>
                  <a:lnTo>
                    <a:pt x="568" y="474"/>
                  </a:lnTo>
                  <a:lnTo>
                    <a:pt x="568" y="1"/>
                  </a:lnTo>
                  <a:close/>
                </a:path>
              </a:pathLst>
            </a:custGeom>
            <a:solidFill>
              <a:srgbClr val="FFE9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11"/>
            <p:cNvSpPr/>
            <p:nvPr/>
          </p:nvSpPr>
          <p:spPr>
            <a:xfrm>
              <a:off x="-1424292" y="2684749"/>
              <a:ext cx="80071" cy="81970"/>
            </a:xfrm>
            <a:custGeom>
              <a:avLst/>
              <a:gdLst/>
              <a:ahLst/>
              <a:cxnLst/>
              <a:rect l="l" t="t" r="r" b="b"/>
              <a:pathLst>
                <a:path w="422" h="432" extrusionOk="0">
                  <a:moveTo>
                    <a:pt x="1" y="1"/>
                  </a:moveTo>
                  <a:lnTo>
                    <a:pt x="1" y="432"/>
                  </a:lnTo>
                  <a:lnTo>
                    <a:pt x="422" y="432"/>
                  </a:lnTo>
                  <a:lnTo>
                    <a:pt x="422" y="1"/>
                  </a:lnTo>
                  <a:close/>
                </a:path>
              </a:pathLst>
            </a:custGeom>
            <a:solidFill>
              <a:srgbClr val="FF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11"/>
            <p:cNvSpPr/>
            <p:nvPr/>
          </p:nvSpPr>
          <p:spPr>
            <a:xfrm>
              <a:off x="-1413857" y="2684749"/>
              <a:ext cx="69635" cy="81970"/>
            </a:xfrm>
            <a:custGeom>
              <a:avLst/>
              <a:gdLst/>
              <a:ahLst/>
              <a:cxnLst/>
              <a:rect l="l" t="t" r="r" b="b"/>
              <a:pathLst>
                <a:path w="367" h="432" extrusionOk="0">
                  <a:moveTo>
                    <a:pt x="1" y="1"/>
                  </a:moveTo>
                  <a:lnTo>
                    <a:pt x="1" y="432"/>
                  </a:lnTo>
                  <a:lnTo>
                    <a:pt x="367" y="432"/>
                  </a:lnTo>
                  <a:lnTo>
                    <a:pt x="36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11"/>
            <p:cNvSpPr/>
            <p:nvPr/>
          </p:nvSpPr>
          <p:spPr>
            <a:xfrm>
              <a:off x="-1730727" y="3021547"/>
              <a:ext cx="22579" cy="44590"/>
            </a:xfrm>
            <a:custGeom>
              <a:avLst/>
              <a:gdLst/>
              <a:ahLst/>
              <a:cxnLst/>
              <a:rect l="l" t="t" r="r" b="b"/>
              <a:pathLst>
                <a:path w="119" h="235" extrusionOk="0">
                  <a:moveTo>
                    <a:pt x="70" y="1"/>
                  </a:moveTo>
                  <a:cubicBezTo>
                    <a:pt x="36" y="1"/>
                    <a:pt x="0" y="24"/>
                    <a:pt x="25" y="47"/>
                  </a:cubicBezTo>
                  <a:cubicBezTo>
                    <a:pt x="64" y="102"/>
                    <a:pt x="51" y="235"/>
                    <a:pt x="51" y="235"/>
                  </a:cubicBezTo>
                  <a:lnTo>
                    <a:pt x="93" y="235"/>
                  </a:lnTo>
                  <a:cubicBezTo>
                    <a:pt x="93" y="102"/>
                    <a:pt x="119" y="47"/>
                    <a:pt x="119" y="47"/>
                  </a:cubicBezTo>
                  <a:cubicBezTo>
                    <a:pt x="119" y="13"/>
                    <a:pt x="95" y="1"/>
                    <a:pt x="70" y="1"/>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11"/>
            <p:cNvSpPr/>
            <p:nvPr/>
          </p:nvSpPr>
          <p:spPr>
            <a:xfrm>
              <a:off x="-1759378" y="2747175"/>
              <a:ext cx="83676" cy="300366"/>
            </a:xfrm>
            <a:custGeom>
              <a:avLst/>
              <a:gdLst/>
              <a:ahLst/>
              <a:cxnLst/>
              <a:rect l="l" t="t" r="r" b="b"/>
              <a:pathLst>
                <a:path w="441" h="1583" extrusionOk="0">
                  <a:moveTo>
                    <a:pt x="225" y="1"/>
                  </a:moveTo>
                  <a:cubicBezTo>
                    <a:pt x="203" y="1"/>
                    <a:pt x="182" y="48"/>
                    <a:pt x="163" y="158"/>
                  </a:cubicBezTo>
                  <a:cubicBezTo>
                    <a:pt x="163" y="158"/>
                    <a:pt x="1" y="1438"/>
                    <a:pt x="108" y="1535"/>
                  </a:cubicBezTo>
                  <a:cubicBezTo>
                    <a:pt x="140" y="1563"/>
                    <a:pt x="186" y="1583"/>
                    <a:pt x="233" y="1583"/>
                  </a:cubicBezTo>
                  <a:cubicBezTo>
                    <a:pt x="320" y="1583"/>
                    <a:pt x="410" y="1512"/>
                    <a:pt x="419" y="1292"/>
                  </a:cubicBezTo>
                  <a:cubicBezTo>
                    <a:pt x="440" y="1002"/>
                    <a:pt x="326" y="1"/>
                    <a:pt x="225" y="1"/>
                  </a:cubicBezTo>
                  <a:close/>
                </a:path>
              </a:pathLst>
            </a:custGeom>
            <a:solidFill>
              <a:srgbClr val="9DC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11"/>
            <p:cNvSpPr/>
            <p:nvPr/>
          </p:nvSpPr>
          <p:spPr>
            <a:xfrm>
              <a:off x="-1762414" y="2747934"/>
              <a:ext cx="51800" cy="295433"/>
            </a:xfrm>
            <a:custGeom>
              <a:avLst/>
              <a:gdLst/>
              <a:ahLst/>
              <a:cxnLst/>
              <a:rect l="l" t="t" r="r" b="b"/>
              <a:pathLst>
                <a:path w="273" h="1557" extrusionOk="0">
                  <a:moveTo>
                    <a:pt x="242" y="0"/>
                  </a:moveTo>
                  <a:cubicBezTo>
                    <a:pt x="217" y="0"/>
                    <a:pt x="198" y="45"/>
                    <a:pt x="179" y="154"/>
                  </a:cubicBezTo>
                  <a:cubicBezTo>
                    <a:pt x="179" y="154"/>
                    <a:pt x="1" y="1353"/>
                    <a:pt x="124" y="1531"/>
                  </a:cubicBezTo>
                  <a:cubicBezTo>
                    <a:pt x="137" y="1544"/>
                    <a:pt x="150" y="1544"/>
                    <a:pt x="163" y="1557"/>
                  </a:cubicBezTo>
                  <a:cubicBezTo>
                    <a:pt x="98" y="1301"/>
                    <a:pt x="205" y="154"/>
                    <a:pt x="205" y="154"/>
                  </a:cubicBezTo>
                  <a:cubicBezTo>
                    <a:pt x="218" y="5"/>
                    <a:pt x="260" y="44"/>
                    <a:pt x="273" y="18"/>
                  </a:cubicBezTo>
                  <a:cubicBezTo>
                    <a:pt x="261" y="7"/>
                    <a:pt x="251" y="0"/>
                    <a:pt x="242" y="0"/>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11"/>
            <p:cNvSpPr/>
            <p:nvPr/>
          </p:nvSpPr>
          <p:spPr>
            <a:xfrm>
              <a:off x="-853357" y="3021547"/>
              <a:ext cx="23718" cy="44590"/>
            </a:xfrm>
            <a:custGeom>
              <a:avLst/>
              <a:gdLst/>
              <a:ahLst/>
              <a:cxnLst/>
              <a:rect l="l" t="t" r="r" b="b"/>
              <a:pathLst>
                <a:path w="125" h="235" extrusionOk="0">
                  <a:moveTo>
                    <a:pt x="75" y="1"/>
                  </a:moveTo>
                  <a:cubicBezTo>
                    <a:pt x="40" y="1"/>
                    <a:pt x="1" y="24"/>
                    <a:pt x="18" y="47"/>
                  </a:cubicBezTo>
                  <a:cubicBezTo>
                    <a:pt x="70" y="102"/>
                    <a:pt x="57" y="235"/>
                    <a:pt x="57" y="235"/>
                  </a:cubicBezTo>
                  <a:lnTo>
                    <a:pt x="99" y="235"/>
                  </a:lnTo>
                  <a:cubicBezTo>
                    <a:pt x="99" y="102"/>
                    <a:pt x="125" y="47"/>
                    <a:pt x="125" y="47"/>
                  </a:cubicBezTo>
                  <a:cubicBezTo>
                    <a:pt x="125" y="13"/>
                    <a:pt x="101" y="1"/>
                    <a:pt x="75" y="1"/>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11"/>
            <p:cNvSpPr/>
            <p:nvPr/>
          </p:nvSpPr>
          <p:spPr>
            <a:xfrm>
              <a:off x="-880870" y="2747175"/>
              <a:ext cx="83676" cy="300366"/>
            </a:xfrm>
            <a:custGeom>
              <a:avLst/>
              <a:gdLst/>
              <a:ahLst/>
              <a:cxnLst/>
              <a:rect l="l" t="t" r="r" b="b"/>
              <a:pathLst>
                <a:path w="441" h="1583" extrusionOk="0">
                  <a:moveTo>
                    <a:pt x="225" y="1"/>
                  </a:moveTo>
                  <a:cubicBezTo>
                    <a:pt x="203" y="1"/>
                    <a:pt x="182" y="48"/>
                    <a:pt x="163" y="158"/>
                  </a:cubicBezTo>
                  <a:cubicBezTo>
                    <a:pt x="163" y="158"/>
                    <a:pt x="1" y="1438"/>
                    <a:pt x="108" y="1535"/>
                  </a:cubicBezTo>
                  <a:cubicBezTo>
                    <a:pt x="140" y="1563"/>
                    <a:pt x="186" y="1583"/>
                    <a:pt x="233" y="1583"/>
                  </a:cubicBezTo>
                  <a:cubicBezTo>
                    <a:pt x="320" y="1583"/>
                    <a:pt x="410" y="1512"/>
                    <a:pt x="419" y="1292"/>
                  </a:cubicBezTo>
                  <a:cubicBezTo>
                    <a:pt x="440" y="1002"/>
                    <a:pt x="326" y="1"/>
                    <a:pt x="225" y="1"/>
                  </a:cubicBezTo>
                  <a:close/>
                </a:path>
              </a:pathLst>
            </a:custGeom>
            <a:solidFill>
              <a:srgbClr val="9DC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11"/>
            <p:cNvSpPr/>
            <p:nvPr/>
          </p:nvSpPr>
          <p:spPr>
            <a:xfrm>
              <a:off x="-883337" y="2747934"/>
              <a:ext cx="48764" cy="295433"/>
            </a:xfrm>
            <a:custGeom>
              <a:avLst/>
              <a:gdLst/>
              <a:ahLst/>
              <a:cxnLst/>
              <a:rect l="l" t="t" r="r" b="b"/>
              <a:pathLst>
                <a:path w="257" h="1557" extrusionOk="0">
                  <a:moveTo>
                    <a:pt x="234" y="0"/>
                  </a:moveTo>
                  <a:cubicBezTo>
                    <a:pt x="214" y="0"/>
                    <a:pt x="195" y="45"/>
                    <a:pt x="176" y="154"/>
                  </a:cubicBezTo>
                  <a:cubicBezTo>
                    <a:pt x="176" y="154"/>
                    <a:pt x="1" y="1353"/>
                    <a:pt x="121" y="1531"/>
                  </a:cubicBezTo>
                  <a:cubicBezTo>
                    <a:pt x="134" y="1544"/>
                    <a:pt x="147" y="1544"/>
                    <a:pt x="163" y="1557"/>
                  </a:cubicBezTo>
                  <a:cubicBezTo>
                    <a:pt x="95" y="1301"/>
                    <a:pt x="202" y="154"/>
                    <a:pt x="202" y="154"/>
                  </a:cubicBezTo>
                  <a:cubicBezTo>
                    <a:pt x="215" y="5"/>
                    <a:pt x="257" y="44"/>
                    <a:pt x="257" y="18"/>
                  </a:cubicBezTo>
                  <a:cubicBezTo>
                    <a:pt x="249" y="7"/>
                    <a:pt x="241" y="0"/>
                    <a:pt x="234" y="0"/>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11"/>
            <p:cNvSpPr/>
            <p:nvPr/>
          </p:nvSpPr>
          <p:spPr>
            <a:xfrm>
              <a:off x="-1811367" y="3021547"/>
              <a:ext cx="23908" cy="44590"/>
            </a:xfrm>
            <a:custGeom>
              <a:avLst/>
              <a:gdLst/>
              <a:ahLst/>
              <a:cxnLst/>
              <a:rect l="l" t="t" r="r" b="b"/>
              <a:pathLst>
                <a:path w="126" h="235" extrusionOk="0">
                  <a:moveTo>
                    <a:pt x="71" y="1"/>
                  </a:moveTo>
                  <a:cubicBezTo>
                    <a:pt x="36" y="1"/>
                    <a:pt x="1" y="24"/>
                    <a:pt x="16" y="47"/>
                  </a:cubicBezTo>
                  <a:cubicBezTo>
                    <a:pt x="58" y="102"/>
                    <a:pt x="45" y="235"/>
                    <a:pt x="45" y="235"/>
                  </a:cubicBezTo>
                  <a:lnTo>
                    <a:pt x="97" y="235"/>
                  </a:lnTo>
                  <a:cubicBezTo>
                    <a:pt x="84" y="102"/>
                    <a:pt x="126" y="47"/>
                    <a:pt x="126" y="47"/>
                  </a:cubicBezTo>
                  <a:cubicBezTo>
                    <a:pt x="120" y="13"/>
                    <a:pt x="96" y="1"/>
                    <a:pt x="71" y="1"/>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11"/>
            <p:cNvSpPr/>
            <p:nvPr/>
          </p:nvSpPr>
          <p:spPr>
            <a:xfrm>
              <a:off x="-1839259" y="2747175"/>
              <a:ext cx="82159" cy="300366"/>
            </a:xfrm>
            <a:custGeom>
              <a:avLst/>
              <a:gdLst/>
              <a:ahLst/>
              <a:cxnLst/>
              <a:rect l="l" t="t" r="r" b="b"/>
              <a:pathLst>
                <a:path w="433" h="1583" extrusionOk="0">
                  <a:moveTo>
                    <a:pt x="218" y="1"/>
                  </a:moveTo>
                  <a:cubicBezTo>
                    <a:pt x="195" y="1"/>
                    <a:pt x="172" y="48"/>
                    <a:pt x="150" y="158"/>
                  </a:cubicBezTo>
                  <a:cubicBezTo>
                    <a:pt x="150" y="158"/>
                    <a:pt x="1" y="1438"/>
                    <a:pt x="111" y="1535"/>
                  </a:cubicBezTo>
                  <a:cubicBezTo>
                    <a:pt x="139" y="1563"/>
                    <a:pt x="183" y="1583"/>
                    <a:pt x="229" y="1583"/>
                  </a:cubicBezTo>
                  <a:cubicBezTo>
                    <a:pt x="316" y="1583"/>
                    <a:pt x="411" y="1512"/>
                    <a:pt x="422" y="1292"/>
                  </a:cubicBezTo>
                  <a:cubicBezTo>
                    <a:pt x="433" y="1002"/>
                    <a:pt x="325" y="1"/>
                    <a:pt x="218" y="1"/>
                  </a:cubicBezTo>
                  <a:close/>
                </a:path>
              </a:pathLst>
            </a:custGeom>
            <a:solidFill>
              <a:srgbClr val="9DC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11"/>
            <p:cNvSpPr/>
            <p:nvPr/>
          </p:nvSpPr>
          <p:spPr>
            <a:xfrm>
              <a:off x="-1844193" y="2747934"/>
              <a:ext cx="51230" cy="295433"/>
            </a:xfrm>
            <a:custGeom>
              <a:avLst/>
              <a:gdLst/>
              <a:ahLst/>
              <a:cxnLst/>
              <a:rect l="l" t="t" r="r" b="b"/>
              <a:pathLst>
                <a:path w="270" h="1557" extrusionOk="0">
                  <a:moveTo>
                    <a:pt x="246" y="0"/>
                  </a:moveTo>
                  <a:cubicBezTo>
                    <a:pt x="223" y="0"/>
                    <a:pt x="197" y="45"/>
                    <a:pt x="176" y="154"/>
                  </a:cubicBezTo>
                  <a:cubicBezTo>
                    <a:pt x="176" y="154"/>
                    <a:pt x="1" y="1353"/>
                    <a:pt x="137" y="1531"/>
                  </a:cubicBezTo>
                  <a:cubicBezTo>
                    <a:pt x="137" y="1544"/>
                    <a:pt x="150" y="1544"/>
                    <a:pt x="163" y="1557"/>
                  </a:cubicBezTo>
                  <a:cubicBezTo>
                    <a:pt x="108" y="1301"/>
                    <a:pt x="205" y="154"/>
                    <a:pt x="205" y="154"/>
                  </a:cubicBezTo>
                  <a:cubicBezTo>
                    <a:pt x="218" y="5"/>
                    <a:pt x="257" y="44"/>
                    <a:pt x="270" y="18"/>
                  </a:cubicBezTo>
                  <a:cubicBezTo>
                    <a:pt x="263" y="7"/>
                    <a:pt x="255" y="0"/>
                    <a:pt x="246" y="0"/>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11"/>
            <p:cNvSpPr/>
            <p:nvPr/>
          </p:nvSpPr>
          <p:spPr>
            <a:xfrm>
              <a:off x="-1904910" y="3021547"/>
              <a:ext cx="25236" cy="44590"/>
            </a:xfrm>
            <a:custGeom>
              <a:avLst/>
              <a:gdLst/>
              <a:ahLst/>
              <a:cxnLst/>
              <a:rect l="l" t="t" r="r" b="b"/>
              <a:pathLst>
                <a:path w="133" h="235" extrusionOk="0">
                  <a:moveTo>
                    <a:pt x="74" y="1"/>
                  </a:moveTo>
                  <a:cubicBezTo>
                    <a:pt x="37" y="1"/>
                    <a:pt x="0" y="24"/>
                    <a:pt x="23" y="47"/>
                  </a:cubicBezTo>
                  <a:cubicBezTo>
                    <a:pt x="65" y="102"/>
                    <a:pt x="52" y="235"/>
                    <a:pt x="52" y="235"/>
                  </a:cubicBezTo>
                  <a:lnTo>
                    <a:pt x="104" y="235"/>
                  </a:lnTo>
                  <a:cubicBezTo>
                    <a:pt x="91" y="102"/>
                    <a:pt x="133" y="47"/>
                    <a:pt x="133" y="47"/>
                  </a:cubicBezTo>
                  <a:cubicBezTo>
                    <a:pt x="127" y="13"/>
                    <a:pt x="100" y="1"/>
                    <a:pt x="74" y="1"/>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11"/>
            <p:cNvSpPr/>
            <p:nvPr/>
          </p:nvSpPr>
          <p:spPr>
            <a:xfrm>
              <a:off x="-1933941" y="2747175"/>
              <a:ext cx="84625" cy="300366"/>
            </a:xfrm>
            <a:custGeom>
              <a:avLst/>
              <a:gdLst/>
              <a:ahLst/>
              <a:cxnLst/>
              <a:rect l="l" t="t" r="r" b="b"/>
              <a:pathLst>
                <a:path w="446" h="1583" extrusionOk="0">
                  <a:moveTo>
                    <a:pt x="231" y="1"/>
                  </a:moveTo>
                  <a:cubicBezTo>
                    <a:pt x="208" y="1"/>
                    <a:pt x="185" y="48"/>
                    <a:pt x="163" y="158"/>
                  </a:cubicBezTo>
                  <a:cubicBezTo>
                    <a:pt x="163" y="158"/>
                    <a:pt x="1" y="1438"/>
                    <a:pt x="111" y="1535"/>
                  </a:cubicBezTo>
                  <a:cubicBezTo>
                    <a:pt x="143" y="1563"/>
                    <a:pt x="189" y="1583"/>
                    <a:pt x="235" y="1583"/>
                  </a:cubicBezTo>
                  <a:cubicBezTo>
                    <a:pt x="323" y="1583"/>
                    <a:pt x="416" y="1512"/>
                    <a:pt x="435" y="1292"/>
                  </a:cubicBezTo>
                  <a:cubicBezTo>
                    <a:pt x="446" y="1002"/>
                    <a:pt x="338" y="1"/>
                    <a:pt x="231" y="1"/>
                  </a:cubicBezTo>
                  <a:close/>
                </a:path>
              </a:pathLst>
            </a:custGeom>
            <a:solidFill>
              <a:srgbClr val="9DC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11"/>
            <p:cNvSpPr/>
            <p:nvPr/>
          </p:nvSpPr>
          <p:spPr>
            <a:xfrm>
              <a:off x="-1936407" y="2747934"/>
              <a:ext cx="51230" cy="295433"/>
            </a:xfrm>
            <a:custGeom>
              <a:avLst/>
              <a:gdLst/>
              <a:ahLst/>
              <a:cxnLst/>
              <a:rect l="l" t="t" r="r" b="b"/>
              <a:pathLst>
                <a:path w="270" h="1557" extrusionOk="0">
                  <a:moveTo>
                    <a:pt x="241" y="0"/>
                  </a:moveTo>
                  <a:cubicBezTo>
                    <a:pt x="217" y="0"/>
                    <a:pt x="197" y="45"/>
                    <a:pt x="176" y="154"/>
                  </a:cubicBezTo>
                  <a:cubicBezTo>
                    <a:pt x="176" y="154"/>
                    <a:pt x="1" y="1353"/>
                    <a:pt x="124" y="1531"/>
                  </a:cubicBezTo>
                  <a:cubicBezTo>
                    <a:pt x="137" y="1544"/>
                    <a:pt x="150" y="1544"/>
                    <a:pt x="163" y="1557"/>
                  </a:cubicBezTo>
                  <a:cubicBezTo>
                    <a:pt x="95" y="1301"/>
                    <a:pt x="205" y="154"/>
                    <a:pt x="205" y="154"/>
                  </a:cubicBezTo>
                  <a:cubicBezTo>
                    <a:pt x="218" y="5"/>
                    <a:pt x="257" y="44"/>
                    <a:pt x="270" y="18"/>
                  </a:cubicBezTo>
                  <a:cubicBezTo>
                    <a:pt x="259" y="7"/>
                    <a:pt x="250" y="0"/>
                    <a:pt x="241" y="0"/>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11"/>
            <p:cNvSpPr/>
            <p:nvPr/>
          </p:nvSpPr>
          <p:spPr>
            <a:xfrm>
              <a:off x="-1890300" y="3191938"/>
              <a:ext cx="333378" cy="7590"/>
            </a:xfrm>
            <a:custGeom>
              <a:avLst/>
              <a:gdLst/>
              <a:ahLst/>
              <a:cxnLst/>
              <a:rect l="l" t="t" r="r" b="b"/>
              <a:pathLst>
                <a:path w="1757" h="40" extrusionOk="0">
                  <a:moveTo>
                    <a:pt x="1" y="1"/>
                  </a:moveTo>
                  <a:lnTo>
                    <a:pt x="1" y="40"/>
                  </a:lnTo>
                  <a:lnTo>
                    <a:pt x="1757" y="40"/>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11"/>
            <p:cNvSpPr/>
            <p:nvPr/>
          </p:nvSpPr>
          <p:spPr>
            <a:xfrm>
              <a:off x="-1890300" y="3214707"/>
              <a:ext cx="333378" cy="8159"/>
            </a:xfrm>
            <a:custGeom>
              <a:avLst/>
              <a:gdLst/>
              <a:ahLst/>
              <a:cxnLst/>
              <a:rect l="l" t="t" r="r" b="b"/>
              <a:pathLst>
                <a:path w="1757" h="43" extrusionOk="0">
                  <a:moveTo>
                    <a:pt x="1" y="1"/>
                  </a:moveTo>
                  <a:lnTo>
                    <a:pt x="1" y="43"/>
                  </a:lnTo>
                  <a:lnTo>
                    <a:pt x="1757" y="43"/>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11"/>
            <p:cNvSpPr/>
            <p:nvPr/>
          </p:nvSpPr>
          <p:spPr>
            <a:xfrm>
              <a:off x="-1890300" y="3235010"/>
              <a:ext cx="333378" cy="8159"/>
            </a:xfrm>
            <a:custGeom>
              <a:avLst/>
              <a:gdLst/>
              <a:ahLst/>
              <a:cxnLst/>
              <a:rect l="l" t="t" r="r" b="b"/>
              <a:pathLst>
                <a:path w="1757" h="43" extrusionOk="0">
                  <a:moveTo>
                    <a:pt x="1" y="1"/>
                  </a:moveTo>
                  <a:lnTo>
                    <a:pt x="1" y="43"/>
                  </a:lnTo>
                  <a:lnTo>
                    <a:pt x="1757" y="43"/>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11"/>
            <p:cNvSpPr/>
            <p:nvPr/>
          </p:nvSpPr>
          <p:spPr>
            <a:xfrm>
              <a:off x="-1882331" y="3179035"/>
              <a:ext cx="12523" cy="81970"/>
            </a:xfrm>
            <a:custGeom>
              <a:avLst/>
              <a:gdLst/>
              <a:ahLst/>
              <a:cxnLst/>
              <a:rect l="l" t="t" r="r" b="b"/>
              <a:pathLst>
                <a:path w="66" h="432" extrusionOk="0">
                  <a:moveTo>
                    <a:pt x="1" y="1"/>
                  </a:moveTo>
                  <a:lnTo>
                    <a:pt x="1" y="432"/>
                  </a:lnTo>
                  <a:lnTo>
                    <a:pt x="66" y="432"/>
                  </a:lnTo>
                  <a:lnTo>
                    <a:pt x="66"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11"/>
            <p:cNvSpPr/>
            <p:nvPr/>
          </p:nvSpPr>
          <p:spPr>
            <a:xfrm>
              <a:off x="-1823890" y="3179035"/>
              <a:ext cx="10626" cy="81970"/>
            </a:xfrm>
            <a:custGeom>
              <a:avLst/>
              <a:gdLst/>
              <a:ahLst/>
              <a:cxnLst/>
              <a:rect l="l" t="t" r="r" b="b"/>
              <a:pathLst>
                <a:path w="56" h="432" extrusionOk="0">
                  <a:moveTo>
                    <a:pt x="1" y="1"/>
                  </a:moveTo>
                  <a:lnTo>
                    <a:pt x="1" y="432"/>
                  </a:lnTo>
                  <a:lnTo>
                    <a:pt x="56" y="432"/>
                  </a:lnTo>
                  <a:lnTo>
                    <a:pt x="56"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11"/>
            <p:cNvSpPr/>
            <p:nvPr/>
          </p:nvSpPr>
          <p:spPr>
            <a:xfrm>
              <a:off x="-1767347" y="3179035"/>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11"/>
            <p:cNvSpPr/>
            <p:nvPr/>
          </p:nvSpPr>
          <p:spPr>
            <a:xfrm>
              <a:off x="-1705870" y="3179035"/>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11"/>
            <p:cNvSpPr/>
            <p:nvPr/>
          </p:nvSpPr>
          <p:spPr>
            <a:xfrm>
              <a:off x="-1644394" y="3176568"/>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11"/>
            <p:cNvSpPr/>
            <p:nvPr/>
          </p:nvSpPr>
          <p:spPr>
            <a:xfrm>
              <a:off x="-1580450" y="3179035"/>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11"/>
            <p:cNvSpPr/>
            <p:nvPr/>
          </p:nvSpPr>
          <p:spPr>
            <a:xfrm>
              <a:off x="-519980" y="3040711"/>
              <a:ext cx="333378" cy="5123"/>
            </a:xfrm>
            <a:custGeom>
              <a:avLst/>
              <a:gdLst/>
              <a:ahLst/>
              <a:cxnLst/>
              <a:rect l="l" t="t" r="r" b="b"/>
              <a:pathLst>
                <a:path w="1757" h="27" extrusionOk="0">
                  <a:moveTo>
                    <a:pt x="1" y="1"/>
                  </a:moveTo>
                  <a:lnTo>
                    <a:pt x="1" y="27"/>
                  </a:lnTo>
                  <a:lnTo>
                    <a:pt x="1757" y="27"/>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11"/>
            <p:cNvSpPr/>
            <p:nvPr/>
          </p:nvSpPr>
          <p:spPr>
            <a:xfrm>
              <a:off x="-519980" y="3063480"/>
              <a:ext cx="333378" cy="5692"/>
            </a:xfrm>
            <a:custGeom>
              <a:avLst/>
              <a:gdLst/>
              <a:ahLst/>
              <a:cxnLst/>
              <a:rect l="l" t="t" r="r" b="b"/>
              <a:pathLst>
                <a:path w="1757" h="30" extrusionOk="0">
                  <a:moveTo>
                    <a:pt x="1" y="1"/>
                  </a:moveTo>
                  <a:lnTo>
                    <a:pt x="1" y="30"/>
                  </a:lnTo>
                  <a:lnTo>
                    <a:pt x="1757" y="30"/>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11"/>
            <p:cNvSpPr/>
            <p:nvPr/>
          </p:nvSpPr>
          <p:spPr>
            <a:xfrm>
              <a:off x="-519980" y="3084352"/>
              <a:ext cx="333378" cy="5123"/>
            </a:xfrm>
            <a:custGeom>
              <a:avLst/>
              <a:gdLst/>
              <a:ahLst/>
              <a:cxnLst/>
              <a:rect l="l" t="t" r="r" b="b"/>
              <a:pathLst>
                <a:path w="1757" h="27" extrusionOk="0">
                  <a:moveTo>
                    <a:pt x="1" y="1"/>
                  </a:moveTo>
                  <a:lnTo>
                    <a:pt x="1" y="27"/>
                  </a:lnTo>
                  <a:lnTo>
                    <a:pt x="1757" y="27"/>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11"/>
            <p:cNvSpPr/>
            <p:nvPr/>
          </p:nvSpPr>
          <p:spPr>
            <a:xfrm>
              <a:off x="-512010" y="3025341"/>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11"/>
            <p:cNvSpPr/>
            <p:nvPr/>
          </p:nvSpPr>
          <p:spPr>
            <a:xfrm>
              <a:off x="-453001" y="3025341"/>
              <a:ext cx="10056" cy="81970"/>
            </a:xfrm>
            <a:custGeom>
              <a:avLst/>
              <a:gdLst/>
              <a:ahLst/>
              <a:cxnLst/>
              <a:rect l="l" t="t" r="r" b="b"/>
              <a:pathLst>
                <a:path w="53" h="432" extrusionOk="0">
                  <a:moveTo>
                    <a:pt x="1" y="1"/>
                  </a:moveTo>
                  <a:lnTo>
                    <a:pt x="1" y="432"/>
                  </a:lnTo>
                  <a:lnTo>
                    <a:pt x="53" y="432"/>
                  </a:lnTo>
                  <a:lnTo>
                    <a:pt x="53"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11"/>
            <p:cNvSpPr/>
            <p:nvPr/>
          </p:nvSpPr>
          <p:spPr>
            <a:xfrm>
              <a:off x="-397026" y="3025341"/>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11"/>
            <p:cNvSpPr/>
            <p:nvPr/>
          </p:nvSpPr>
          <p:spPr>
            <a:xfrm>
              <a:off x="-335550" y="3025341"/>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11"/>
            <p:cNvSpPr/>
            <p:nvPr/>
          </p:nvSpPr>
          <p:spPr>
            <a:xfrm>
              <a:off x="-274073" y="3025341"/>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11"/>
            <p:cNvSpPr/>
            <p:nvPr/>
          </p:nvSpPr>
          <p:spPr>
            <a:xfrm>
              <a:off x="-210130" y="3025341"/>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11"/>
            <p:cNvSpPr/>
            <p:nvPr/>
          </p:nvSpPr>
          <p:spPr>
            <a:xfrm>
              <a:off x="-1488236" y="3191938"/>
              <a:ext cx="333378" cy="7590"/>
            </a:xfrm>
            <a:custGeom>
              <a:avLst/>
              <a:gdLst/>
              <a:ahLst/>
              <a:cxnLst/>
              <a:rect l="l" t="t" r="r" b="b"/>
              <a:pathLst>
                <a:path w="1757" h="40" extrusionOk="0">
                  <a:moveTo>
                    <a:pt x="1" y="1"/>
                  </a:moveTo>
                  <a:lnTo>
                    <a:pt x="1" y="40"/>
                  </a:lnTo>
                  <a:lnTo>
                    <a:pt x="1757" y="40"/>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11"/>
            <p:cNvSpPr/>
            <p:nvPr/>
          </p:nvSpPr>
          <p:spPr>
            <a:xfrm>
              <a:off x="-1488236" y="3214707"/>
              <a:ext cx="333378" cy="8159"/>
            </a:xfrm>
            <a:custGeom>
              <a:avLst/>
              <a:gdLst/>
              <a:ahLst/>
              <a:cxnLst/>
              <a:rect l="l" t="t" r="r" b="b"/>
              <a:pathLst>
                <a:path w="1757" h="43" extrusionOk="0">
                  <a:moveTo>
                    <a:pt x="1" y="1"/>
                  </a:moveTo>
                  <a:lnTo>
                    <a:pt x="1" y="43"/>
                  </a:lnTo>
                  <a:lnTo>
                    <a:pt x="1757" y="43"/>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11"/>
            <p:cNvSpPr/>
            <p:nvPr/>
          </p:nvSpPr>
          <p:spPr>
            <a:xfrm>
              <a:off x="-1488236" y="3235010"/>
              <a:ext cx="333378" cy="8159"/>
            </a:xfrm>
            <a:custGeom>
              <a:avLst/>
              <a:gdLst/>
              <a:ahLst/>
              <a:cxnLst/>
              <a:rect l="l" t="t" r="r" b="b"/>
              <a:pathLst>
                <a:path w="1757" h="43" extrusionOk="0">
                  <a:moveTo>
                    <a:pt x="1" y="1"/>
                  </a:moveTo>
                  <a:lnTo>
                    <a:pt x="1" y="43"/>
                  </a:lnTo>
                  <a:lnTo>
                    <a:pt x="1757" y="43"/>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11"/>
            <p:cNvSpPr/>
            <p:nvPr/>
          </p:nvSpPr>
          <p:spPr>
            <a:xfrm>
              <a:off x="-1477800" y="3179035"/>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11"/>
            <p:cNvSpPr/>
            <p:nvPr/>
          </p:nvSpPr>
          <p:spPr>
            <a:xfrm>
              <a:off x="-1421256" y="3179035"/>
              <a:ext cx="12523" cy="81970"/>
            </a:xfrm>
            <a:custGeom>
              <a:avLst/>
              <a:gdLst/>
              <a:ahLst/>
              <a:cxnLst/>
              <a:rect l="l" t="t" r="r" b="b"/>
              <a:pathLst>
                <a:path w="66" h="432" extrusionOk="0">
                  <a:moveTo>
                    <a:pt x="1" y="1"/>
                  </a:moveTo>
                  <a:lnTo>
                    <a:pt x="1" y="432"/>
                  </a:lnTo>
                  <a:lnTo>
                    <a:pt x="66" y="432"/>
                  </a:lnTo>
                  <a:lnTo>
                    <a:pt x="66"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11"/>
            <p:cNvSpPr/>
            <p:nvPr/>
          </p:nvSpPr>
          <p:spPr>
            <a:xfrm>
              <a:off x="-1362816" y="3179035"/>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11"/>
            <p:cNvSpPr/>
            <p:nvPr/>
          </p:nvSpPr>
          <p:spPr>
            <a:xfrm>
              <a:off x="-1303806" y="3179035"/>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11"/>
            <p:cNvSpPr/>
            <p:nvPr/>
          </p:nvSpPr>
          <p:spPr>
            <a:xfrm>
              <a:off x="-1239863" y="3176568"/>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11"/>
            <p:cNvSpPr/>
            <p:nvPr/>
          </p:nvSpPr>
          <p:spPr>
            <a:xfrm>
              <a:off x="-1178386" y="3179035"/>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40" name="Google Shape;440;p11"/>
          <p:cNvSpPr txBox="1">
            <a:spLocks noGrp="1"/>
          </p:cNvSpPr>
          <p:nvPr>
            <p:ph type="title" hasCustomPrompt="1"/>
          </p:nvPr>
        </p:nvSpPr>
        <p:spPr>
          <a:xfrm>
            <a:off x="1792400" y="1024067"/>
            <a:ext cx="8607200" cy="211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7200"/>
              <a:buNone/>
              <a:defRPr sz="128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41" name="Google Shape;441;p11"/>
          <p:cNvSpPr txBox="1">
            <a:spLocks noGrp="1"/>
          </p:cNvSpPr>
          <p:nvPr>
            <p:ph type="body" idx="1"/>
          </p:nvPr>
        </p:nvSpPr>
        <p:spPr>
          <a:xfrm>
            <a:off x="1792400" y="3029400"/>
            <a:ext cx="8607200" cy="516000"/>
          </a:xfrm>
          <a:prstGeom prst="rect">
            <a:avLst/>
          </a:prstGeom>
        </p:spPr>
        <p:txBody>
          <a:bodyPr spcFirstLastPara="1" wrap="square" lIns="91425" tIns="91425" rIns="91425" bIns="91425" anchor="t" anchorCtr="0">
            <a:noAutofit/>
          </a:bodyPr>
          <a:lstStyle>
            <a:lvl1pPr marL="609585" lvl="0" indent="-440256" algn="ctr" rtl="0">
              <a:spcBef>
                <a:spcPts val="0"/>
              </a:spcBef>
              <a:spcAft>
                <a:spcPts val="0"/>
              </a:spcAft>
              <a:buSzPts val="1600"/>
              <a:buChar char="●"/>
              <a:defRPr/>
            </a:lvl1pPr>
            <a:lvl2pPr marL="1219170" lvl="1" indent="-440256" algn="ctr" rtl="0">
              <a:spcBef>
                <a:spcPts val="0"/>
              </a:spcBef>
              <a:spcAft>
                <a:spcPts val="0"/>
              </a:spcAft>
              <a:buSzPts val="1600"/>
              <a:buChar char="○"/>
              <a:defRPr/>
            </a:lvl2pPr>
            <a:lvl3pPr marL="1828754" lvl="2" indent="-440256" algn="ctr" rtl="0">
              <a:spcBef>
                <a:spcPts val="0"/>
              </a:spcBef>
              <a:spcAft>
                <a:spcPts val="0"/>
              </a:spcAft>
              <a:buSzPts val="1600"/>
              <a:buChar char="■"/>
              <a:defRPr/>
            </a:lvl3pPr>
            <a:lvl4pPr marL="2438339" lvl="3" indent="-440256" algn="ctr" rtl="0">
              <a:spcBef>
                <a:spcPts val="0"/>
              </a:spcBef>
              <a:spcAft>
                <a:spcPts val="0"/>
              </a:spcAft>
              <a:buSzPts val="1600"/>
              <a:buChar char="●"/>
              <a:defRPr/>
            </a:lvl4pPr>
            <a:lvl5pPr marL="3047924" lvl="4" indent="-440256" algn="ctr" rtl="0">
              <a:spcBef>
                <a:spcPts val="0"/>
              </a:spcBef>
              <a:spcAft>
                <a:spcPts val="0"/>
              </a:spcAft>
              <a:buSzPts val="1600"/>
              <a:buChar char="○"/>
              <a:defRPr/>
            </a:lvl5pPr>
            <a:lvl6pPr marL="3657509" lvl="5" indent="-440256" algn="ctr" rtl="0">
              <a:spcBef>
                <a:spcPts val="0"/>
              </a:spcBef>
              <a:spcAft>
                <a:spcPts val="0"/>
              </a:spcAft>
              <a:buSzPts val="1600"/>
              <a:buChar char="■"/>
              <a:defRPr/>
            </a:lvl6pPr>
            <a:lvl7pPr marL="4267093" lvl="6" indent="-440256" algn="ctr" rtl="0">
              <a:spcBef>
                <a:spcPts val="0"/>
              </a:spcBef>
              <a:spcAft>
                <a:spcPts val="0"/>
              </a:spcAft>
              <a:buSzPts val="1600"/>
              <a:buChar char="●"/>
              <a:defRPr/>
            </a:lvl7pPr>
            <a:lvl8pPr marL="4876678" lvl="7" indent="-440256" algn="ctr" rtl="0">
              <a:spcBef>
                <a:spcPts val="0"/>
              </a:spcBef>
              <a:spcAft>
                <a:spcPts val="0"/>
              </a:spcAft>
              <a:buSzPts val="1600"/>
              <a:buChar char="○"/>
              <a:defRPr/>
            </a:lvl8pPr>
            <a:lvl9pPr marL="5486263" lvl="8" indent="-440256" algn="ctr" rtl="0">
              <a:spcBef>
                <a:spcPts val="0"/>
              </a:spcBef>
              <a:spcAft>
                <a:spcPts val="0"/>
              </a:spcAft>
              <a:buSzPts val="1600"/>
              <a:buChar char="■"/>
              <a:defRPr/>
            </a:lvl9pPr>
          </a:lstStyle>
          <a:p>
            <a:endParaRPr/>
          </a:p>
        </p:txBody>
      </p:sp>
    </p:spTree>
    <p:extLst>
      <p:ext uri="{BB962C8B-B14F-4D97-AF65-F5344CB8AC3E}">
        <p14:creationId xmlns:p14="http://schemas.microsoft.com/office/powerpoint/2010/main" val="2117315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ig number">
  <p:cSld name="1_Big number">
    <p:spTree>
      <p:nvGrpSpPr>
        <p:cNvPr id="1" name="Shape 325"/>
        <p:cNvGrpSpPr/>
        <p:nvPr/>
      </p:nvGrpSpPr>
      <p:grpSpPr>
        <a:xfrm>
          <a:off x="0" y="0"/>
          <a:ext cx="0" cy="0"/>
          <a:chOff x="0" y="0"/>
          <a:chExt cx="0" cy="0"/>
        </a:xfrm>
      </p:grpSpPr>
      <p:sp>
        <p:nvSpPr>
          <p:cNvPr id="326" name="Google Shape;326;p11"/>
          <p:cNvSpPr/>
          <p:nvPr/>
        </p:nvSpPr>
        <p:spPr>
          <a:xfrm>
            <a:off x="-47167" y="2748407"/>
            <a:ext cx="2945241" cy="1889959"/>
          </a:xfrm>
          <a:custGeom>
            <a:avLst/>
            <a:gdLst/>
            <a:ahLst/>
            <a:cxnLst/>
            <a:rect l="l" t="t" r="r" b="b"/>
            <a:pathLst>
              <a:path w="9746" h="6254" extrusionOk="0">
                <a:moveTo>
                  <a:pt x="0" y="1"/>
                </a:moveTo>
                <a:lnTo>
                  <a:pt x="0" y="6092"/>
                </a:lnTo>
                <a:cubicBezTo>
                  <a:pt x="39" y="6131"/>
                  <a:pt x="94" y="6157"/>
                  <a:pt x="162" y="6186"/>
                </a:cubicBezTo>
                <a:cubicBezTo>
                  <a:pt x="282" y="6238"/>
                  <a:pt x="405" y="6254"/>
                  <a:pt x="541" y="6254"/>
                </a:cubicBezTo>
                <a:cubicBezTo>
                  <a:pt x="849" y="6254"/>
                  <a:pt x="1160" y="6092"/>
                  <a:pt x="1335" y="5833"/>
                </a:cubicBezTo>
                <a:cubicBezTo>
                  <a:pt x="1371" y="6021"/>
                  <a:pt x="1570" y="6139"/>
                  <a:pt x="1763" y="6139"/>
                </a:cubicBezTo>
                <a:cubicBezTo>
                  <a:pt x="1792" y="6139"/>
                  <a:pt x="1822" y="6136"/>
                  <a:pt x="1850" y="6131"/>
                </a:cubicBezTo>
                <a:cubicBezTo>
                  <a:pt x="2064" y="6076"/>
                  <a:pt x="2242" y="5930"/>
                  <a:pt x="2388" y="5781"/>
                </a:cubicBezTo>
                <a:cubicBezTo>
                  <a:pt x="2709" y="6054"/>
                  <a:pt x="3132" y="6222"/>
                  <a:pt x="3560" y="6222"/>
                </a:cubicBezTo>
                <a:cubicBezTo>
                  <a:pt x="3619" y="6222"/>
                  <a:pt x="3679" y="6219"/>
                  <a:pt x="3739" y="6212"/>
                </a:cubicBezTo>
                <a:cubicBezTo>
                  <a:pt x="4225" y="6173"/>
                  <a:pt x="4685" y="5930"/>
                  <a:pt x="4980" y="5551"/>
                </a:cubicBezTo>
                <a:cubicBezTo>
                  <a:pt x="5085" y="5759"/>
                  <a:pt x="5328" y="5857"/>
                  <a:pt x="5556" y="5857"/>
                </a:cubicBezTo>
                <a:cubicBezTo>
                  <a:pt x="5595" y="5857"/>
                  <a:pt x="5633" y="5855"/>
                  <a:pt x="5670" y="5849"/>
                </a:cubicBezTo>
                <a:cubicBezTo>
                  <a:pt x="5939" y="5807"/>
                  <a:pt x="6169" y="5658"/>
                  <a:pt x="6399" y="5509"/>
                </a:cubicBezTo>
                <a:cubicBezTo>
                  <a:pt x="6464" y="5683"/>
                  <a:pt x="6653" y="5781"/>
                  <a:pt x="6838" y="5781"/>
                </a:cubicBezTo>
                <a:cubicBezTo>
                  <a:pt x="6955" y="5781"/>
                  <a:pt x="7071" y="5742"/>
                  <a:pt x="7154" y="5658"/>
                </a:cubicBezTo>
                <a:cubicBezTo>
                  <a:pt x="7291" y="5764"/>
                  <a:pt x="7465" y="5815"/>
                  <a:pt x="7640" y="5815"/>
                </a:cubicBezTo>
                <a:cubicBezTo>
                  <a:pt x="7844" y="5815"/>
                  <a:pt x="8049" y="5744"/>
                  <a:pt x="8194" y="5606"/>
                </a:cubicBezTo>
                <a:cubicBezTo>
                  <a:pt x="8274" y="5684"/>
                  <a:pt x="8385" y="5725"/>
                  <a:pt x="8496" y="5725"/>
                </a:cubicBezTo>
                <a:cubicBezTo>
                  <a:pt x="8591" y="5725"/>
                  <a:pt x="8686" y="5695"/>
                  <a:pt x="8761" y="5632"/>
                </a:cubicBezTo>
                <a:cubicBezTo>
                  <a:pt x="8798" y="5704"/>
                  <a:pt x="8883" y="5727"/>
                  <a:pt x="8971" y="5727"/>
                </a:cubicBezTo>
                <a:cubicBezTo>
                  <a:pt x="9014" y="5727"/>
                  <a:pt x="9058" y="5721"/>
                  <a:pt x="9098" y="5713"/>
                </a:cubicBezTo>
                <a:cubicBezTo>
                  <a:pt x="9260" y="5700"/>
                  <a:pt x="9435" y="5671"/>
                  <a:pt x="9597" y="5645"/>
                </a:cubicBezTo>
                <a:cubicBezTo>
                  <a:pt x="9626" y="5645"/>
                  <a:pt x="9652" y="5632"/>
                  <a:pt x="9678" y="5619"/>
                </a:cubicBezTo>
                <a:cubicBezTo>
                  <a:pt x="9746" y="5551"/>
                  <a:pt x="9626" y="5457"/>
                  <a:pt x="9532" y="5457"/>
                </a:cubicBezTo>
                <a:cubicBezTo>
                  <a:pt x="9435" y="5457"/>
                  <a:pt x="9328" y="5483"/>
                  <a:pt x="9247" y="5538"/>
                </a:cubicBezTo>
                <a:cubicBezTo>
                  <a:pt x="9227" y="5452"/>
                  <a:pt x="9148" y="5402"/>
                  <a:pt x="9070" y="5402"/>
                </a:cubicBezTo>
                <a:cubicBezTo>
                  <a:pt x="9047" y="5402"/>
                  <a:pt x="9025" y="5406"/>
                  <a:pt x="9004" y="5415"/>
                </a:cubicBezTo>
                <a:cubicBezTo>
                  <a:pt x="8978" y="5444"/>
                  <a:pt x="8949" y="5457"/>
                  <a:pt x="8923" y="5470"/>
                </a:cubicBezTo>
                <a:cubicBezTo>
                  <a:pt x="8916" y="5471"/>
                  <a:pt x="8910" y="5472"/>
                  <a:pt x="8903" y="5472"/>
                </a:cubicBezTo>
                <a:cubicBezTo>
                  <a:pt x="8833" y="5472"/>
                  <a:pt x="8783" y="5410"/>
                  <a:pt x="8735" y="5363"/>
                </a:cubicBezTo>
                <a:cubicBezTo>
                  <a:pt x="8599" y="5201"/>
                  <a:pt x="8437" y="5065"/>
                  <a:pt x="8236" y="5010"/>
                </a:cubicBezTo>
                <a:cubicBezTo>
                  <a:pt x="8180" y="4996"/>
                  <a:pt x="8123" y="4988"/>
                  <a:pt x="8066" y="4988"/>
                </a:cubicBezTo>
                <a:cubicBezTo>
                  <a:pt x="7913" y="4988"/>
                  <a:pt x="7761" y="5041"/>
                  <a:pt x="7653" y="5159"/>
                </a:cubicBezTo>
                <a:cubicBezTo>
                  <a:pt x="7721" y="5078"/>
                  <a:pt x="7303" y="4848"/>
                  <a:pt x="7248" y="4835"/>
                </a:cubicBezTo>
                <a:cubicBezTo>
                  <a:pt x="7178" y="4810"/>
                  <a:pt x="7108" y="4795"/>
                  <a:pt x="7040" y="4795"/>
                </a:cubicBezTo>
                <a:cubicBezTo>
                  <a:pt x="6927" y="4795"/>
                  <a:pt x="6821" y="4835"/>
                  <a:pt x="6736" y="4929"/>
                </a:cubicBezTo>
                <a:cubicBezTo>
                  <a:pt x="6655" y="4537"/>
                  <a:pt x="6344" y="4200"/>
                  <a:pt x="5952" y="4106"/>
                </a:cubicBezTo>
                <a:cubicBezTo>
                  <a:pt x="5874" y="4087"/>
                  <a:pt x="5794" y="4078"/>
                  <a:pt x="5714" y="4078"/>
                </a:cubicBezTo>
                <a:cubicBezTo>
                  <a:pt x="5392" y="4078"/>
                  <a:pt x="5067" y="4223"/>
                  <a:pt x="4873" y="4472"/>
                </a:cubicBezTo>
                <a:cubicBezTo>
                  <a:pt x="4873" y="4275"/>
                  <a:pt x="4674" y="4135"/>
                  <a:pt x="4483" y="4135"/>
                </a:cubicBezTo>
                <a:cubicBezTo>
                  <a:pt x="4410" y="4135"/>
                  <a:pt x="4339" y="4155"/>
                  <a:pt x="4280" y="4200"/>
                </a:cubicBezTo>
                <a:cubicBezTo>
                  <a:pt x="4307" y="3976"/>
                  <a:pt x="4076" y="3810"/>
                  <a:pt x="3865" y="3810"/>
                </a:cubicBezTo>
                <a:cubicBezTo>
                  <a:pt x="3771" y="3810"/>
                  <a:pt x="3681" y="3843"/>
                  <a:pt x="3619" y="3918"/>
                </a:cubicBezTo>
                <a:cubicBezTo>
                  <a:pt x="3765" y="3458"/>
                  <a:pt x="3551" y="2904"/>
                  <a:pt x="3133" y="2690"/>
                </a:cubicBezTo>
                <a:cubicBezTo>
                  <a:pt x="2993" y="2620"/>
                  <a:pt x="2838" y="2587"/>
                  <a:pt x="2683" y="2587"/>
                </a:cubicBezTo>
                <a:cubicBezTo>
                  <a:pt x="2358" y="2587"/>
                  <a:pt x="2032" y="2734"/>
                  <a:pt x="1850" y="2998"/>
                </a:cubicBezTo>
                <a:cubicBezTo>
                  <a:pt x="1837" y="2674"/>
                  <a:pt x="1837" y="2337"/>
                  <a:pt x="1675" y="2055"/>
                </a:cubicBezTo>
                <a:cubicBezTo>
                  <a:pt x="1540" y="1839"/>
                  <a:pt x="1299" y="1679"/>
                  <a:pt x="1060" y="1679"/>
                </a:cubicBezTo>
                <a:cubicBezTo>
                  <a:pt x="984" y="1679"/>
                  <a:pt x="908" y="1695"/>
                  <a:pt x="836" y="1731"/>
                </a:cubicBezTo>
                <a:cubicBezTo>
                  <a:pt x="983" y="1498"/>
                  <a:pt x="753" y="1153"/>
                  <a:pt x="486" y="1153"/>
                </a:cubicBezTo>
                <a:cubicBezTo>
                  <a:pt x="459" y="1153"/>
                  <a:pt x="432" y="1157"/>
                  <a:pt x="405" y="1164"/>
                </a:cubicBezTo>
                <a:cubicBezTo>
                  <a:pt x="593" y="1109"/>
                  <a:pt x="486" y="584"/>
                  <a:pt x="431" y="474"/>
                </a:cubicBezTo>
                <a:cubicBezTo>
                  <a:pt x="350" y="260"/>
                  <a:pt x="188" y="98"/>
                  <a:pt x="0"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 name="Google Shape;327;p11"/>
          <p:cNvSpPr/>
          <p:nvPr/>
        </p:nvSpPr>
        <p:spPr>
          <a:xfrm>
            <a:off x="-165295" y="3841842"/>
            <a:ext cx="12499755" cy="945404"/>
          </a:xfrm>
          <a:custGeom>
            <a:avLst/>
            <a:gdLst/>
            <a:ahLst/>
            <a:cxnLst/>
            <a:rect l="l" t="t" r="r" b="b"/>
            <a:pathLst>
              <a:path w="47603" h="5412" extrusionOk="0">
                <a:moveTo>
                  <a:pt x="36217" y="1"/>
                </a:moveTo>
                <a:cubicBezTo>
                  <a:pt x="34122" y="1"/>
                  <a:pt x="32206" y="1117"/>
                  <a:pt x="30593" y="1848"/>
                </a:cubicBezTo>
                <a:cubicBezTo>
                  <a:pt x="28988" y="2571"/>
                  <a:pt x="26764" y="3064"/>
                  <a:pt x="24764" y="3064"/>
                </a:cubicBezTo>
                <a:cubicBezTo>
                  <a:pt x="24713" y="3064"/>
                  <a:pt x="24662" y="3064"/>
                  <a:pt x="24612" y="3063"/>
                </a:cubicBezTo>
                <a:cubicBezTo>
                  <a:pt x="22331" y="3021"/>
                  <a:pt x="20361" y="2428"/>
                  <a:pt x="18579" y="1537"/>
                </a:cubicBezTo>
                <a:cubicBezTo>
                  <a:pt x="17746" y="1121"/>
                  <a:pt x="16926" y="962"/>
                  <a:pt x="16098" y="962"/>
                </a:cubicBezTo>
                <a:cubicBezTo>
                  <a:pt x="14857" y="962"/>
                  <a:pt x="13597" y="1318"/>
                  <a:pt x="12245" y="1699"/>
                </a:cubicBezTo>
                <a:cubicBezTo>
                  <a:pt x="10518" y="2185"/>
                  <a:pt x="10398" y="2820"/>
                  <a:pt x="474" y="4009"/>
                </a:cubicBezTo>
                <a:cubicBezTo>
                  <a:pt x="474" y="4521"/>
                  <a:pt x="1" y="5412"/>
                  <a:pt x="811" y="5412"/>
                </a:cubicBezTo>
                <a:lnTo>
                  <a:pt x="46563" y="5412"/>
                </a:lnTo>
                <a:cubicBezTo>
                  <a:pt x="47062" y="5412"/>
                  <a:pt x="47480" y="2522"/>
                  <a:pt x="47603" y="2065"/>
                </a:cubicBezTo>
                <a:cubicBezTo>
                  <a:pt x="45970" y="1955"/>
                  <a:pt x="44256" y="1874"/>
                  <a:pt x="42743" y="1443"/>
                </a:cubicBezTo>
                <a:cubicBezTo>
                  <a:pt x="40676" y="850"/>
                  <a:pt x="38868" y="160"/>
                  <a:pt x="36561" y="11"/>
                </a:cubicBezTo>
                <a:cubicBezTo>
                  <a:pt x="36446" y="4"/>
                  <a:pt x="36331" y="1"/>
                  <a:pt x="36217"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8" name="Google Shape;328;p11"/>
          <p:cNvSpPr/>
          <p:nvPr/>
        </p:nvSpPr>
        <p:spPr>
          <a:xfrm>
            <a:off x="2186075" y="4192761"/>
            <a:ext cx="10111199" cy="1351865"/>
          </a:xfrm>
          <a:custGeom>
            <a:avLst/>
            <a:gdLst/>
            <a:ahLst/>
            <a:cxnLst/>
            <a:rect l="l" t="t" r="r" b="b"/>
            <a:pathLst>
              <a:path w="40877" h="7230" extrusionOk="0">
                <a:moveTo>
                  <a:pt x="40877" y="0"/>
                </a:moveTo>
                <a:cubicBezTo>
                  <a:pt x="38042" y="81"/>
                  <a:pt x="35058" y="201"/>
                  <a:pt x="31980" y="376"/>
                </a:cubicBezTo>
                <a:cubicBezTo>
                  <a:pt x="14189" y="1364"/>
                  <a:pt x="1" y="3603"/>
                  <a:pt x="296" y="5359"/>
                </a:cubicBezTo>
                <a:cubicBezTo>
                  <a:pt x="498" y="6559"/>
                  <a:pt x="7302" y="7230"/>
                  <a:pt x="17211" y="7230"/>
                </a:cubicBezTo>
                <a:cubicBezTo>
                  <a:pt x="21911" y="7230"/>
                  <a:pt x="27309" y="7079"/>
                  <a:pt x="33033" y="6762"/>
                </a:cubicBezTo>
                <a:cubicBezTo>
                  <a:pt x="35748" y="6600"/>
                  <a:pt x="38379" y="6425"/>
                  <a:pt x="40877" y="6224"/>
                </a:cubicBezTo>
                <a:lnTo>
                  <a:pt x="40877" y="0"/>
                </a:ln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9" name="Google Shape;329;p11"/>
          <p:cNvSpPr/>
          <p:nvPr/>
        </p:nvSpPr>
        <p:spPr>
          <a:xfrm>
            <a:off x="-77719" y="4521842"/>
            <a:ext cx="12412149" cy="1873913"/>
          </a:xfrm>
          <a:custGeom>
            <a:avLst/>
            <a:gdLst/>
            <a:ahLst/>
            <a:cxnLst/>
            <a:rect l="l" t="t" r="r" b="b"/>
            <a:pathLst>
              <a:path w="49599" h="10022" extrusionOk="0">
                <a:moveTo>
                  <a:pt x="3334" y="1"/>
                </a:moveTo>
                <a:cubicBezTo>
                  <a:pt x="2192" y="1"/>
                  <a:pt x="1080" y="8"/>
                  <a:pt x="1" y="22"/>
                </a:cubicBezTo>
                <a:lnTo>
                  <a:pt x="1" y="7811"/>
                </a:lnTo>
                <a:cubicBezTo>
                  <a:pt x="5833" y="8514"/>
                  <a:pt x="12624" y="9107"/>
                  <a:pt x="19914" y="9499"/>
                </a:cubicBezTo>
                <a:cubicBezTo>
                  <a:pt x="26275" y="9854"/>
                  <a:pt x="32318" y="10022"/>
                  <a:pt x="37716" y="10022"/>
                </a:cubicBezTo>
                <a:cubicBezTo>
                  <a:pt x="42180" y="10022"/>
                  <a:pt x="46202" y="9907"/>
                  <a:pt x="49599" y="9687"/>
                </a:cubicBezTo>
                <a:lnTo>
                  <a:pt x="49599" y="3382"/>
                </a:lnTo>
                <a:cubicBezTo>
                  <a:pt x="42445" y="2180"/>
                  <a:pt x="32495" y="1127"/>
                  <a:pt x="21411" y="521"/>
                </a:cubicBezTo>
                <a:cubicBezTo>
                  <a:pt x="14945" y="164"/>
                  <a:pt x="8802" y="1"/>
                  <a:pt x="3334"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0" name="Google Shape;330;p11"/>
          <p:cNvSpPr/>
          <p:nvPr/>
        </p:nvSpPr>
        <p:spPr>
          <a:xfrm>
            <a:off x="4361557" y="4958520"/>
            <a:ext cx="1435659" cy="298233"/>
          </a:xfrm>
          <a:custGeom>
            <a:avLst/>
            <a:gdLst/>
            <a:ahLst/>
            <a:cxnLst/>
            <a:rect l="l" t="t" r="r" b="b"/>
            <a:pathLst>
              <a:path w="5804" h="1595" extrusionOk="0">
                <a:moveTo>
                  <a:pt x="3212" y="1135"/>
                </a:moveTo>
                <a:cubicBezTo>
                  <a:pt x="3215" y="1138"/>
                  <a:pt x="3217" y="1139"/>
                  <a:pt x="3218" y="1139"/>
                </a:cubicBezTo>
                <a:cubicBezTo>
                  <a:pt x="3219" y="1139"/>
                  <a:pt x="3219" y="1137"/>
                  <a:pt x="3218" y="1135"/>
                </a:cubicBezTo>
                <a:close/>
                <a:moveTo>
                  <a:pt x="2094" y="1"/>
                </a:moveTo>
                <a:cubicBezTo>
                  <a:pt x="2052" y="1"/>
                  <a:pt x="2026" y="43"/>
                  <a:pt x="1997" y="43"/>
                </a:cubicBezTo>
                <a:cubicBezTo>
                  <a:pt x="1971" y="43"/>
                  <a:pt x="1932" y="56"/>
                  <a:pt x="1903" y="56"/>
                </a:cubicBezTo>
                <a:cubicBezTo>
                  <a:pt x="1877" y="56"/>
                  <a:pt x="1851" y="43"/>
                  <a:pt x="1809" y="43"/>
                </a:cubicBezTo>
                <a:lnTo>
                  <a:pt x="1715" y="43"/>
                </a:lnTo>
                <a:cubicBezTo>
                  <a:pt x="1710" y="45"/>
                  <a:pt x="1705" y="46"/>
                  <a:pt x="1700" y="46"/>
                </a:cubicBezTo>
                <a:cubicBezTo>
                  <a:pt x="1678" y="46"/>
                  <a:pt x="1653" y="27"/>
                  <a:pt x="1621" y="27"/>
                </a:cubicBezTo>
                <a:cubicBezTo>
                  <a:pt x="1592" y="27"/>
                  <a:pt x="1566" y="95"/>
                  <a:pt x="1540" y="95"/>
                </a:cubicBezTo>
                <a:cubicBezTo>
                  <a:pt x="1511" y="108"/>
                  <a:pt x="1485" y="108"/>
                  <a:pt x="1459" y="124"/>
                </a:cubicBezTo>
                <a:cubicBezTo>
                  <a:pt x="1422" y="124"/>
                  <a:pt x="1388" y="92"/>
                  <a:pt x="1361" y="92"/>
                </a:cubicBezTo>
                <a:cubicBezTo>
                  <a:pt x="1357" y="92"/>
                  <a:pt x="1353" y="93"/>
                  <a:pt x="1349" y="95"/>
                </a:cubicBezTo>
                <a:cubicBezTo>
                  <a:pt x="1323" y="95"/>
                  <a:pt x="1297" y="108"/>
                  <a:pt x="1268" y="108"/>
                </a:cubicBezTo>
                <a:cubicBezTo>
                  <a:pt x="1229" y="124"/>
                  <a:pt x="1229" y="189"/>
                  <a:pt x="1203" y="189"/>
                </a:cubicBezTo>
                <a:cubicBezTo>
                  <a:pt x="1196" y="192"/>
                  <a:pt x="1189" y="193"/>
                  <a:pt x="1181" y="193"/>
                </a:cubicBezTo>
                <a:cubicBezTo>
                  <a:pt x="1150" y="193"/>
                  <a:pt x="1115" y="173"/>
                  <a:pt x="1092" y="173"/>
                </a:cubicBezTo>
                <a:cubicBezTo>
                  <a:pt x="1087" y="173"/>
                  <a:pt x="1083" y="174"/>
                  <a:pt x="1080" y="176"/>
                </a:cubicBezTo>
                <a:cubicBezTo>
                  <a:pt x="1054" y="205"/>
                  <a:pt x="1041" y="257"/>
                  <a:pt x="1041" y="270"/>
                </a:cubicBezTo>
                <a:cubicBezTo>
                  <a:pt x="1041" y="299"/>
                  <a:pt x="1067" y="325"/>
                  <a:pt x="1080" y="351"/>
                </a:cubicBezTo>
                <a:cubicBezTo>
                  <a:pt x="1093" y="367"/>
                  <a:pt x="1135" y="380"/>
                  <a:pt x="1161" y="393"/>
                </a:cubicBezTo>
                <a:cubicBezTo>
                  <a:pt x="1135" y="393"/>
                  <a:pt x="1080" y="406"/>
                  <a:pt x="1054" y="406"/>
                </a:cubicBezTo>
                <a:cubicBezTo>
                  <a:pt x="1025" y="406"/>
                  <a:pt x="999" y="380"/>
                  <a:pt x="960" y="380"/>
                </a:cubicBezTo>
                <a:cubicBezTo>
                  <a:pt x="931" y="380"/>
                  <a:pt x="905" y="432"/>
                  <a:pt x="879" y="432"/>
                </a:cubicBezTo>
                <a:cubicBezTo>
                  <a:pt x="853" y="432"/>
                  <a:pt x="819" y="391"/>
                  <a:pt x="792" y="391"/>
                </a:cubicBezTo>
                <a:cubicBezTo>
                  <a:pt x="788" y="391"/>
                  <a:pt x="785" y="392"/>
                  <a:pt x="782" y="393"/>
                </a:cubicBezTo>
                <a:lnTo>
                  <a:pt x="688" y="393"/>
                </a:lnTo>
                <a:cubicBezTo>
                  <a:pt x="662" y="393"/>
                  <a:pt x="636" y="419"/>
                  <a:pt x="607" y="432"/>
                </a:cubicBezTo>
                <a:cubicBezTo>
                  <a:pt x="576" y="432"/>
                  <a:pt x="551" y="415"/>
                  <a:pt x="529" y="415"/>
                </a:cubicBezTo>
                <a:cubicBezTo>
                  <a:pt x="523" y="415"/>
                  <a:pt x="518" y="416"/>
                  <a:pt x="513" y="419"/>
                </a:cubicBezTo>
                <a:cubicBezTo>
                  <a:pt x="474" y="419"/>
                  <a:pt x="445" y="448"/>
                  <a:pt x="419" y="448"/>
                </a:cubicBezTo>
                <a:cubicBezTo>
                  <a:pt x="410" y="452"/>
                  <a:pt x="400" y="454"/>
                  <a:pt x="389" y="454"/>
                </a:cubicBezTo>
                <a:cubicBezTo>
                  <a:pt x="367" y="454"/>
                  <a:pt x="342" y="448"/>
                  <a:pt x="325" y="448"/>
                </a:cubicBezTo>
                <a:cubicBezTo>
                  <a:pt x="296" y="461"/>
                  <a:pt x="283" y="500"/>
                  <a:pt x="257" y="513"/>
                </a:cubicBezTo>
                <a:cubicBezTo>
                  <a:pt x="215" y="513"/>
                  <a:pt x="189" y="542"/>
                  <a:pt x="176" y="542"/>
                </a:cubicBezTo>
                <a:cubicBezTo>
                  <a:pt x="155" y="548"/>
                  <a:pt x="135" y="548"/>
                  <a:pt x="116" y="548"/>
                </a:cubicBezTo>
                <a:cubicBezTo>
                  <a:pt x="98" y="548"/>
                  <a:pt x="82" y="548"/>
                  <a:pt x="69" y="555"/>
                </a:cubicBezTo>
                <a:cubicBezTo>
                  <a:pt x="40" y="581"/>
                  <a:pt x="1" y="610"/>
                  <a:pt x="1" y="636"/>
                </a:cubicBezTo>
                <a:cubicBezTo>
                  <a:pt x="1" y="662"/>
                  <a:pt x="27" y="717"/>
                  <a:pt x="53" y="743"/>
                </a:cubicBezTo>
                <a:cubicBezTo>
                  <a:pt x="82" y="756"/>
                  <a:pt x="121" y="756"/>
                  <a:pt x="150" y="772"/>
                </a:cubicBezTo>
                <a:cubicBezTo>
                  <a:pt x="163" y="779"/>
                  <a:pt x="179" y="779"/>
                  <a:pt x="196" y="779"/>
                </a:cubicBezTo>
                <a:cubicBezTo>
                  <a:pt x="212" y="779"/>
                  <a:pt x="229" y="779"/>
                  <a:pt x="244" y="785"/>
                </a:cubicBezTo>
                <a:cubicBezTo>
                  <a:pt x="270" y="798"/>
                  <a:pt x="296" y="811"/>
                  <a:pt x="338" y="824"/>
                </a:cubicBezTo>
                <a:cubicBezTo>
                  <a:pt x="364" y="824"/>
                  <a:pt x="377" y="879"/>
                  <a:pt x="406" y="892"/>
                </a:cubicBezTo>
                <a:cubicBezTo>
                  <a:pt x="437" y="892"/>
                  <a:pt x="470" y="875"/>
                  <a:pt x="495" y="875"/>
                </a:cubicBezTo>
                <a:cubicBezTo>
                  <a:pt x="502" y="875"/>
                  <a:pt x="508" y="876"/>
                  <a:pt x="513" y="879"/>
                </a:cubicBezTo>
                <a:cubicBezTo>
                  <a:pt x="539" y="879"/>
                  <a:pt x="568" y="905"/>
                  <a:pt x="594" y="918"/>
                </a:cubicBezTo>
                <a:cubicBezTo>
                  <a:pt x="620" y="918"/>
                  <a:pt x="662" y="905"/>
                  <a:pt x="688" y="905"/>
                </a:cubicBezTo>
                <a:cubicBezTo>
                  <a:pt x="730" y="918"/>
                  <a:pt x="756" y="960"/>
                  <a:pt x="782" y="960"/>
                </a:cubicBezTo>
                <a:cubicBezTo>
                  <a:pt x="811" y="973"/>
                  <a:pt x="837" y="986"/>
                  <a:pt x="879" y="986"/>
                </a:cubicBezTo>
                <a:cubicBezTo>
                  <a:pt x="905" y="986"/>
                  <a:pt x="944" y="960"/>
                  <a:pt x="973" y="960"/>
                </a:cubicBezTo>
                <a:cubicBezTo>
                  <a:pt x="999" y="973"/>
                  <a:pt x="1054" y="973"/>
                  <a:pt x="1080" y="973"/>
                </a:cubicBezTo>
                <a:cubicBezTo>
                  <a:pt x="1054" y="986"/>
                  <a:pt x="999" y="1015"/>
                  <a:pt x="999" y="1041"/>
                </a:cubicBezTo>
                <a:cubicBezTo>
                  <a:pt x="999" y="1054"/>
                  <a:pt x="999" y="1067"/>
                  <a:pt x="1025" y="1096"/>
                </a:cubicBezTo>
                <a:cubicBezTo>
                  <a:pt x="986" y="1096"/>
                  <a:pt x="999" y="1122"/>
                  <a:pt x="960" y="1122"/>
                </a:cubicBezTo>
                <a:cubicBezTo>
                  <a:pt x="931" y="1122"/>
                  <a:pt x="905" y="1080"/>
                  <a:pt x="863" y="1080"/>
                </a:cubicBezTo>
                <a:cubicBezTo>
                  <a:pt x="837" y="1080"/>
                  <a:pt x="811" y="1135"/>
                  <a:pt x="782" y="1135"/>
                </a:cubicBezTo>
                <a:cubicBezTo>
                  <a:pt x="743" y="1135"/>
                  <a:pt x="717" y="1109"/>
                  <a:pt x="688" y="1109"/>
                </a:cubicBezTo>
                <a:cubicBezTo>
                  <a:pt x="649" y="1109"/>
                  <a:pt x="620" y="1096"/>
                  <a:pt x="594" y="1096"/>
                </a:cubicBezTo>
                <a:cubicBezTo>
                  <a:pt x="555" y="1109"/>
                  <a:pt x="526" y="1122"/>
                  <a:pt x="500" y="1122"/>
                </a:cubicBezTo>
                <a:cubicBezTo>
                  <a:pt x="494" y="1124"/>
                  <a:pt x="488" y="1125"/>
                  <a:pt x="482" y="1125"/>
                </a:cubicBezTo>
                <a:cubicBezTo>
                  <a:pt x="455" y="1125"/>
                  <a:pt x="434" y="1106"/>
                  <a:pt x="409" y="1106"/>
                </a:cubicBezTo>
                <a:cubicBezTo>
                  <a:pt x="404" y="1106"/>
                  <a:pt x="399" y="1107"/>
                  <a:pt x="393" y="1109"/>
                </a:cubicBezTo>
                <a:cubicBezTo>
                  <a:pt x="364" y="1109"/>
                  <a:pt x="351" y="1177"/>
                  <a:pt x="312" y="1177"/>
                </a:cubicBezTo>
                <a:cubicBezTo>
                  <a:pt x="297" y="1184"/>
                  <a:pt x="280" y="1184"/>
                  <a:pt x="263" y="1184"/>
                </a:cubicBezTo>
                <a:cubicBezTo>
                  <a:pt x="246" y="1184"/>
                  <a:pt x="229" y="1184"/>
                  <a:pt x="215" y="1190"/>
                </a:cubicBezTo>
                <a:cubicBezTo>
                  <a:pt x="189" y="1190"/>
                  <a:pt x="176" y="1229"/>
                  <a:pt x="150" y="1242"/>
                </a:cubicBezTo>
                <a:cubicBezTo>
                  <a:pt x="108" y="1258"/>
                  <a:pt x="40" y="1258"/>
                  <a:pt x="40" y="1284"/>
                </a:cubicBezTo>
                <a:cubicBezTo>
                  <a:pt x="40" y="1310"/>
                  <a:pt x="82" y="1339"/>
                  <a:pt x="121" y="1365"/>
                </a:cubicBezTo>
                <a:cubicBezTo>
                  <a:pt x="134" y="1378"/>
                  <a:pt x="163" y="1391"/>
                  <a:pt x="202" y="1404"/>
                </a:cubicBezTo>
                <a:cubicBezTo>
                  <a:pt x="204" y="1407"/>
                  <a:pt x="207" y="1408"/>
                  <a:pt x="211" y="1408"/>
                </a:cubicBezTo>
                <a:cubicBezTo>
                  <a:pt x="229" y="1408"/>
                  <a:pt x="261" y="1388"/>
                  <a:pt x="284" y="1388"/>
                </a:cubicBezTo>
                <a:cubicBezTo>
                  <a:pt x="288" y="1388"/>
                  <a:pt x="292" y="1389"/>
                  <a:pt x="296" y="1391"/>
                </a:cubicBezTo>
                <a:cubicBezTo>
                  <a:pt x="325" y="1404"/>
                  <a:pt x="338" y="1446"/>
                  <a:pt x="364" y="1459"/>
                </a:cubicBezTo>
                <a:cubicBezTo>
                  <a:pt x="393" y="1459"/>
                  <a:pt x="419" y="1485"/>
                  <a:pt x="458" y="1485"/>
                </a:cubicBezTo>
                <a:lnTo>
                  <a:pt x="539" y="1485"/>
                </a:lnTo>
                <a:cubicBezTo>
                  <a:pt x="568" y="1485"/>
                  <a:pt x="594" y="1527"/>
                  <a:pt x="620" y="1540"/>
                </a:cubicBezTo>
                <a:cubicBezTo>
                  <a:pt x="662" y="1540"/>
                  <a:pt x="688" y="1514"/>
                  <a:pt x="717" y="1514"/>
                </a:cubicBezTo>
                <a:cubicBezTo>
                  <a:pt x="726" y="1518"/>
                  <a:pt x="736" y="1520"/>
                  <a:pt x="746" y="1520"/>
                </a:cubicBezTo>
                <a:cubicBezTo>
                  <a:pt x="768" y="1520"/>
                  <a:pt x="791" y="1514"/>
                  <a:pt x="811" y="1514"/>
                </a:cubicBezTo>
                <a:cubicBezTo>
                  <a:pt x="837" y="1527"/>
                  <a:pt x="863" y="1566"/>
                  <a:pt x="892" y="1566"/>
                </a:cubicBezTo>
                <a:lnTo>
                  <a:pt x="986" y="1566"/>
                </a:lnTo>
                <a:cubicBezTo>
                  <a:pt x="1012" y="1566"/>
                  <a:pt x="1041" y="1582"/>
                  <a:pt x="1080" y="1582"/>
                </a:cubicBezTo>
                <a:cubicBezTo>
                  <a:pt x="1106" y="1582"/>
                  <a:pt x="1135" y="1566"/>
                  <a:pt x="1161" y="1566"/>
                </a:cubicBezTo>
                <a:lnTo>
                  <a:pt x="1255" y="1566"/>
                </a:lnTo>
                <a:cubicBezTo>
                  <a:pt x="1284" y="1566"/>
                  <a:pt x="1310" y="1553"/>
                  <a:pt x="1336" y="1553"/>
                </a:cubicBezTo>
                <a:cubicBezTo>
                  <a:pt x="1378" y="1553"/>
                  <a:pt x="1404" y="1595"/>
                  <a:pt x="1430" y="1595"/>
                </a:cubicBezTo>
                <a:cubicBezTo>
                  <a:pt x="1459" y="1595"/>
                  <a:pt x="1485" y="1540"/>
                  <a:pt x="1527" y="1540"/>
                </a:cubicBezTo>
                <a:cubicBezTo>
                  <a:pt x="1553" y="1540"/>
                  <a:pt x="1579" y="1566"/>
                  <a:pt x="1608" y="1566"/>
                </a:cubicBezTo>
                <a:cubicBezTo>
                  <a:pt x="1647" y="1566"/>
                  <a:pt x="1673" y="1527"/>
                  <a:pt x="1702" y="1527"/>
                </a:cubicBezTo>
                <a:cubicBezTo>
                  <a:pt x="1728" y="1527"/>
                  <a:pt x="1770" y="1582"/>
                  <a:pt x="1796" y="1582"/>
                </a:cubicBezTo>
                <a:cubicBezTo>
                  <a:pt x="1822" y="1566"/>
                  <a:pt x="1851" y="1514"/>
                  <a:pt x="1877" y="1514"/>
                </a:cubicBezTo>
                <a:cubicBezTo>
                  <a:pt x="1882" y="1511"/>
                  <a:pt x="1888" y="1510"/>
                  <a:pt x="1894" y="1510"/>
                </a:cubicBezTo>
                <a:cubicBezTo>
                  <a:pt x="1909" y="1510"/>
                  <a:pt x="1925" y="1518"/>
                  <a:pt x="1941" y="1518"/>
                </a:cubicBezTo>
                <a:cubicBezTo>
                  <a:pt x="1947" y="1518"/>
                  <a:pt x="1952" y="1517"/>
                  <a:pt x="1958" y="1514"/>
                </a:cubicBezTo>
                <a:cubicBezTo>
                  <a:pt x="1997" y="1514"/>
                  <a:pt x="2039" y="1540"/>
                  <a:pt x="2065" y="1540"/>
                </a:cubicBezTo>
                <a:cubicBezTo>
                  <a:pt x="2094" y="1527"/>
                  <a:pt x="2107" y="1459"/>
                  <a:pt x="2133" y="1459"/>
                </a:cubicBezTo>
                <a:cubicBezTo>
                  <a:pt x="2159" y="1446"/>
                  <a:pt x="2188" y="1446"/>
                  <a:pt x="2214" y="1433"/>
                </a:cubicBezTo>
                <a:cubicBezTo>
                  <a:pt x="2240" y="1404"/>
                  <a:pt x="2282" y="1404"/>
                  <a:pt x="2282" y="1378"/>
                </a:cubicBezTo>
                <a:cubicBezTo>
                  <a:pt x="2282" y="1365"/>
                  <a:pt x="2282" y="1352"/>
                  <a:pt x="2256" y="1323"/>
                </a:cubicBezTo>
                <a:cubicBezTo>
                  <a:pt x="2282" y="1323"/>
                  <a:pt x="2295" y="1310"/>
                  <a:pt x="2337" y="1310"/>
                </a:cubicBezTo>
                <a:cubicBezTo>
                  <a:pt x="2363" y="1310"/>
                  <a:pt x="2389" y="1323"/>
                  <a:pt x="2431" y="1323"/>
                </a:cubicBezTo>
                <a:cubicBezTo>
                  <a:pt x="2457" y="1323"/>
                  <a:pt x="2483" y="1284"/>
                  <a:pt x="2512" y="1284"/>
                </a:cubicBezTo>
                <a:cubicBezTo>
                  <a:pt x="2551" y="1284"/>
                  <a:pt x="2580" y="1323"/>
                  <a:pt x="2606" y="1323"/>
                </a:cubicBezTo>
                <a:cubicBezTo>
                  <a:pt x="2645" y="1323"/>
                  <a:pt x="2674" y="1339"/>
                  <a:pt x="2713" y="1339"/>
                </a:cubicBezTo>
                <a:cubicBezTo>
                  <a:pt x="2742" y="1323"/>
                  <a:pt x="2768" y="1284"/>
                  <a:pt x="2794" y="1284"/>
                </a:cubicBezTo>
                <a:lnTo>
                  <a:pt x="2888" y="1284"/>
                </a:lnTo>
                <a:cubicBezTo>
                  <a:pt x="2930" y="1284"/>
                  <a:pt x="2956" y="1284"/>
                  <a:pt x="2985" y="1271"/>
                </a:cubicBezTo>
                <a:cubicBezTo>
                  <a:pt x="3024" y="1271"/>
                  <a:pt x="3037" y="1216"/>
                  <a:pt x="3066" y="1203"/>
                </a:cubicBezTo>
                <a:cubicBezTo>
                  <a:pt x="3105" y="1203"/>
                  <a:pt x="3118" y="1190"/>
                  <a:pt x="3147" y="1177"/>
                </a:cubicBezTo>
                <a:cubicBezTo>
                  <a:pt x="3173" y="1148"/>
                  <a:pt x="3212" y="1161"/>
                  <a:pt x="3212" y="1135"/>
                </a:cubicBezTo>
                <a:cubicBezTo>
                  <a:pt x="3212" y="1132"/>
                  <a:pt x="3212" y="1131"/>
                  <a:pt x="3213" y="1131"/>
                </a:cubicBezTo>
                <a:cubicBezTo>
                  <a:pt x="3215" y="1131"/>
                  <a:pt x="3217" y="1133"/>
                  <a:pt x="3218" y="1135"/>
                </a:cubicBezTo>
                <a:lnTo>
                  <a:pt x="3309" y="1135"/>
                </a:lnTo>
                <a:cubicBezTo>
                  <a:pt x="3335" y="1135"/>
                  <a:pt x="3374" y="1096"/>
                  <a:pt x="3403" y="1096"/>
                </a:cubicBezTo>
                <a:cubicBezTo>
                  <a:pt x="3429" y="1109"/>
                  <a:pt x="3455" y="1177"/>
                  <a:pt x="3484" y="1177"/>
                </a:cubicBezTo>
                <a:cubicBezTo>
                  <a:pt x="3523" y="1177"/>
                  <a:pt x="3565" y="1122"/>
                  <a:pt x="3591" y="1122"/>
                </a:cubicBezTo>
                <a:cubicBezTo>
                  <a:pt x="3591" y="1135"/>
                  <a:pt x="3604" y="1161"/>
                  <a:pt x="3604" y="1177"/>
                </a:cubicBezTo>
                <a:cubicBezTo>
                  <a:pt x="3604" y="1203"/>
                  <a:pt x="3591" y="1229"/>
                  <a:pt x="3617" y="1242"/>
                </a:cubicBezTo>
                <a:cubicBezTo>
                  <a:pt x="3646" y="1258"/>
                  <a:pt x="3659" y="1284"/>
                  <a:pt x="3698" y="1297"/>
                </a:cubicBezTo>
                <a:cubicBezTo>
                  <a:pt x="3727" y="1310"/>
                  <a:pt x="3753" y="1339"/>
                  <a:pt x="3779" y="1352"/>
                </a:cubicBezTo>
                <a:cubicBezTo>
                  <a:pt x="3808" y="1352"/>
                  <a:pt x="3847" y="1310"/>
                  <a:pt x="3876" y="1310"/>
                </a:cubicBezTo>
                <a:cubicBezTo>
                  <a:pt x="3902" y="1323"/>
                  <a:pt x="3928" y="1365"/>
                  <a:pt x="3957" y="1378"/>
                </a:cubicBezTo>
                <a:cubicBezTo>
                  <a:pt x="3983" y="1378"/>
                  <a:pt x="4022" y="1352"/>
                  <a:pt x="4051" y="1352"/>
                </a:cubicBezTo>
                <a:cubicBezTo>
                  <a:pt x="4077" y="1365"/>
                  <a:pt x="4103" y="1404"/>
                  <a:pt x="4132" y="1404"/>
                </a:cubicBezTo>
                <a:cubicBezTo>
                  <a:pt x="4158" y="1420"/>
                  <a:pt x="4184" y="1446"/>
                  <a:pt x="4213" y="1446"/>
                </a:cubicBezTo>
                <a:cubicBezTo>
                  <a:pt x="4239" y="1446"/>
                  <a:pt x="4281" y="1391"/>
                  <a:pt x="4307" y="1391"/>
                </a:cubicBezTo>
                <a:cubicBezTo>
                  <a:pt x="4346" y="1391"/>
                  <a:pt x="4375" y="1433"/>
                  <a:pt x="4401" y="1433"/>
                </a:cubicBezTo>
                <a:cubicBezTo>
                  <a:pt x="4427" y="1446"/>
                  <a:pt x="4456" y="1459"/>
                  <a:pt x="4482" y="1459"/>
                </a:cubicBezTo>
                <a:cubicBezTo>
                  <a:pt x="4503" y="1459"/>
                  <a:pt x="4534" y="1442"/>
                  <a:pt x="4558" y="1442"/>
                </a:cubicBezTo>
                <a:cubicBezTo>
                  <a:pt x="4565" y="1442"/>
                  <a:pt x="4571" y="1443"/>
                  <a:pt x="4576" y="1446"/>
                </a:cubicBezTo>
                <a:cubicBezTo>
                  <a:pt x="4605" y="1446"/>
                  <a:pt x="4631" y="1459"/>
                  <a:pt x="4670" y="1459"/>
                </a:cubicBezTo>
                <a:cubicBezTo>
                  <a:pt x="4699" y="1472"/>
                  <a:pt x="4725" y="1485"/>
                  <a:pt x="4751" y="1485"/>
                </a:cubicBezTo>
                <a:cubicBezTo>
                  <a:pt x="4780" y="1485"/>
                  <a:pt x="4819" y="1420"/>
                  <a:pt x="4848" y="1420"/>
                </a:cubicBezTo>
                <a:cubicBezTo>
                  <a:pt x="4874" y="1433"/>
                  <a:pt x="4900" y="1446"/>
                  <a:pt x="4929" y="1446"/>
                </a:cubicBezTo>
                <a:cubicBezTo>
                  <a:pt x="4968" y="1446"/>
                  <a:pt x="4994" y="1472"/>
                  <a:pt x="5023" y="1472"/>
                </a:cubicBezTo>
                <a:cubicBezTo>
                  <a:pt x="5049" y="1459"/>
                  <a:pt x="5075" y="1433"/>
                  <a:pt x="5117" y="1433"/>
                </a:cubicBezTo>
                <a:cubicBezTo>
                  <a:pt x="5125" y="1429"/>
                  <a:pt x="5134" y="1427"/>
                  <a:pt x="5144" y="1427"/>
                </a:cubicBezTo>
                <a:cubicBezTo>
                  <a:pt x="5162" y="1427"/>
                  <a:pt x="5181" y="1433"/>
                  <a:pt x="5198" y="1433"/>
                </a:cubicBezTo>
                <a:cubicBezTo>
                  <a:pt x="5206" y="1429"/>
                  <a:pt x="5217" y="1427"/>
                  <a:pt x="5228" y="1427"/>
                </a:cubicBezTo>
                <a:cubicBezTo>
                  <a:pt x="5250" y="1427"/>
                  <a:pt x="5274" y="1433"/>
                  <a:pt x="5292" y="1433"/>
                </a:cubicBezTo>
                <a:cubicBezTo>
                  <a:pt x="5318" y="1433"/>
                  <a:pt x="5360" y="1459"/>
                  <a:pt x="5386" y="1459"/>
                </a:cubicBezTo>
                <a:cubicBezTo>
                  <a:pt x="5415" y="1459"/>
                  <a:pt x="5441" y="1420"/>
                  <a:pt x="5467" y="1404"/>
                </a:cubicBezTo>
                <a:cubicBezTo>
                  <a:pt x="5496" y="1404"/>
                  <a:pt x="5522" y="1378"/>
                  <a:pt x="5548" y="1365"/>
                </a:cubicBezTo>
                <a:cubicBezTo>
                  <a:pt x="5567" y="1365"/>
                  <a:pt x="5591" y="1371"/>
                  <a:pt x="5612" y="1371"/>
                </a:cubicBezTo>
                <a:cubicBezTo>
                  <a:pt x="5623" y="1371"/>
                  <a:pt x="5633" y="1369"/>
                  <a:pt x="5642" y="1365"/>
                </a:cubicBezTo>
                <a:cubicBezTo>
                  <a:pt x="5661" y="1365"/>
                  <a:pt x="5685" y="1371"/>
                  <a:pt x="5707" y="1371"/>
                </a:cubicBezTo>
                <a:cubicBezTo>
                  <a:pt x="5718" y="1371"/>
                  <a:pt x="5729" y="1369"/>
                  <a:pt x="5739" y="1365"/>
                </a:cubicBezTo>
                <a:cubicBezTo>
                  <a:pt x="5765" y="1339"/>
                  <a:pt x="5804" y="1297"/>
                  <a:pt x="5804" y="1271"/>
                </a:cubicBezTo>
                <a:cubicBezTo>
                  <a:pt x="5804" y="1258"/>
                  <a:pt x="5778" y="1203"/>
                  <a:pt x="5739" y="1190"/>
                </a:cubicBezTo>
                <a:cubicBezTo>
                  <a:pt x="5723" y="1177"/>
                  <a:pt x="5697" y="1148"/>
                  <a:pt x="5671" y="1135"/>
                </a:cubicBezTo>
                <a:cubicBezTo>
                  <a:pt x="5665" y="1132"/>
                  <a:pt x="5658" y="1131"/>
                  <a:pt x="5651" y="1131"/>
                </a:cubicBezTo>
                <a:cubicBezTo>
                  <a:pt x="5633" y="1131"/>
                  <a:pt x="5612" y="1139"/>
                  <a:pt x="5595" y="1139"/>
                </a:cubicBezTo>
                <a:cubicBezTo>
                  <a:pt x="5588" y="1139"/>
                  <a:pt x="5582" y="1138"/>
                  <a:pt x="5577" y="1135"/>
                </a:cubicBezTo>
                <a:cubicBezTo>
                  <a:pt x="5548" y="1135"/>
                  <a:pt x="5522" y="1122"/>
                  <a:pt x="5496" y="1122"/>
                </a:cubicBezTo>
                <a:cubicBezTo>
                  <a:pt x="5467" y="1109"/>
                  <a:pt x="5441" y="1096"/>
                  <a:pt x="5415" y="1080"/>
                </a:cubicBezTo>
                <a:cubicBezTo>
                  <a:pt x="5386" y="1080"/>
                  <a:pt x="5347" y="1096"/>
                  <a:pt x="5318" y="1096"/>
                </a:cubicBezTo>
                <a:cubicBezTo>
                  <a:pt x="5292" y="1096"/>
                  <a:pt x="5266" y="1041"/>
                  <a:pt x="5237" y="1041"/>
                </a:cubicBezTo>
                <a:cubicBezTo>
                  <a:pt x="5211" y="1041"/>
                  <a:pt x="5156" y="1041"/>
                  <a:pt x="5130" y="1028"/>
                </a:cubicBezTo>
                <a:cubicBezTo>
                  <a:pt x="5156" y="1015"/>
                  <a:pt x="5211" y="999"/>
                  <a:pt x="5237" y="986"/>
                </a:cubicBezTo>
                <a:cubicBezTo>
                  <a:pt x="5266" y="960"/>
                  <a:pt x="5305" y="947"/>
                  <a:pt x="5305" y="918"/>
                </a:cubicBezTo>
                <a:cubicBezTo>
                  <a:pt x="5305" y="892"/>
                  <a:pt x="5253" y="892"/>
                  <a:pt x="5224" y="866"/>
                </a:cubicBezTo>
                <a:cubicBezTo>
                  <a:pt x="5198" y="853"/>
                  <a:pt x="5198" y="824"/>
                  <a:pt x="5172" y="798"/>
                </a:cubicBezTo>
                <a:cubicBezTo>
                  <a:pt x="5143" y="785"/>
                  <a:pt x="5130" y="730"/>
                  <a:pt x="5104" y="717"/>
                </a:cubicBezTo>
                <a:cubicBezTo>
                  <a:pt x="5098" y="714"/>
                  <a:pt x="5091" y="713"/>
                  <a:pt x="5084" y="713"/>
                </a:cubicBezTo>
                <a:cubicBezTo>
                  <a:pt x="5065" y="713"/>
                  <a:pt x="5043" y="721"/>
                  <a:pt x="5020" y="721"/>
                </a:cubicBezTo>
                <a:cubicBezTo>
                  <a:pt x="5011" y="721"/>
                  <a:pt x="5003" y="720"/>
                  <a:pt x="4994" y="717"/>
                </a:cubicBezTo>
                <a:cubicBezTo>
                  <a:pt x="4968" y="717"/>
                  <a:pt x="4942" y="704"/>
                  <a:pt x="4913" y="704"/>
                </a:cubicBezTo>
                <a:cubicBezTo>
                  <a:pt x="4887" y="691"/>
                  <a:pt x="4861" y="649"/>
                  <a:pt x="4832" y="649"/>
                </a:cubicBezTo>
                <a:cubicBezTo>
                  <a:pt x="4827" y="646"/>
                  <a:pt x="4821" y="645"/>
                  <a:pt x="4815" y="645"/>
                </a:cubicBezTo>
                <a:cubicBezTo>
                  <a:pt x="4791" y="645"/>
                  <a:pt x="4761" y="662"/>
                  <a:pt x="4738" y="662"/>
                </a:cubicBezTo>
                <a:cubicBezTo>
                  <a:pt x="4699" y="662"/>
                  <a:pt x="4686" y="610"/>
                  <a:pt x="4657" y="594"/>
                </a:cubicBezTo>
                <a:cubicBezTo>
                  <a:pt x="4625" y="594"/>
                  <a:pt x="4600" y="613"/>
                  <a:pt x="4570" y="613"/>
                </a:cubicBezTo>
                <a:cubicBezTo>
                  <a:pt x="4564" y="613"/>
                  <a:pt x="4557" y="612"/>
                  <a:pt x="4550" y="610"/>
                </a:cubicBezTo>
                <a:cubicBezTo>
                  <a:pt x="4524" y="610"/>
                  <a:pt x="4495" y="581"/>
                  <a:pt x="4469" y="568"/>
                </a:cubicBezTo>
                <a:cubicBezTo>
                  <a:pt x="4445" y="568"/>
                  <a:pt x="4408" y="625"/>
                  <a:pt x="4382" y="625"/>
                </a:cubicBezTo>
                <a:cubicBezTo>
                  <a:pt x="4379" y="625"/>
                  <a:pt x="4377" y="624"/>
                  <a:pt x="4375" y="623"/>
                </a:cubicBezTo>
                <a:cubicBezTo>
                  <a:pt x="4333" y="623"/>
                  <a:pt x="4307" y="594"/>
                  <a:pt x="4281" y="594"/>
                </a:cubicBezTo>
                <a:cubicBezTo>
                  <a:pt x="4252" y="581"/>
                  <a:pt x="4226" y="568"/>
                  <a:pt x="4200" y="568"/>
                </a:cubicBezTo>
                <a:cubicBezTo>
                  <a:pt x="4158" y="555"/>
                  <a:pt x="4132" y="555"/>
                  <a:pt x="4103" y="555"/>
                </a:cubicBezTo>
                <a:cubicBezTo>
                  <a:pt x="4077" y="555"/>
                  <a:pt x="4038" y="594"/>
                  <a:pt x="4009" y="594"/>
                </a:cubicBezTo>
                <a:cubicBezTo>
                  <a:pt x="3983" y="594"/>
                  <a:pt x="3941" y="581"/>
                  <a:pt x="3915" y="581"/>
                </a:cubicBezTo>
                <a:cubicBezTo>
                  <a:pt x="3889" y="581"/>
                  <a:pt x="3860" y="555"/>
                  <a:pt x="3834" y="542"/>
                </a:cubicBezTo>
                <a:cubicBezTo>
                  <a:pt x="3851" y="542"/>
                  <a:pt x="3870" y="548"/>
                  <a:pt x="3888" y="548"/>
                </a:cubicBezTo>
                <a:cubicBezTo>
                  <a:pt x="3897" y="548"/>
                  <a:pt x="3906" y="546"/>
                  <a:pt x="3915" y="542"/>
                </a:cubicBezTo>
                <a:cubicBezTo>
                  <a:pt x="3941" y="529"/>
                  <a:pt x="3970" y="513"/>
                  <a:pt x="3996" y="500"/>
                </a:cubicBezTo>
                <a:cubicBezTo>
                  <a:pt x="4022" y="474"/>
                  <a:pt x="3996" y="432"/>
                  <a:pt x="3996" y="406"/>
                </a:cubicBezTo>
                <a:cubicBezTo>
                  <a:pt x="3996" y="380"/>
                  <a:pt x="3983" y="380"/>
                  <a:pt x="3957" y="351"/>
                </a:cubicBezTo>
                <a:cubicBezTo>
                  <a:pt x="3928" y="338"/>
                  <a:pt x="3928" y="299"/>
                  <a:pt x="3902" y="286"/>
                </a:cubicBezTo>
                <a:cubicBezTo>
                  <a:pt x="3889" y="278"/>
                  <a:pt x="3872" y="278"/>
                  <a:pt x="3855" y="278"/>
                </a:cubicBezTo>
                <a:cubicBezTo>
                  <a:pt x="3838" y="278"/>
                  <a:pt x="3821" y="278"/>
                  <a:pt x="3808" y="270"/>
                </a:cubicBezTo>
                <a:cubicBezTo>
                  <a:pt x="3779" y="270"/>
                  <a:pt x="3753" y="218"/>
                  <a:pt x="3727" y="205"/>
                </a:cubicBezTo>
                <a:lnTo>
                  <a:pt x="3633" y="205"/>
                </a:lnTo>
                <a:cubicBezTo>
                  <a:pt x="3618" y="197"/>
                  <a:pt x="3605" y="197"/>
                  <a:pt x="3589" y="197"/>
                </a:cubicBezTo>
                <a:cubicBezTo>
                  <a:pt x="3574" y="197"/>
                  <a:pt x="3557" y="197"/>
                  <a:pt x="3536" y="189"/>
                </a:cubicBezTo>
                <a:cubicBezTo>
                  <a:pt x="3510" y="189"/>
                  <a:pt x="3484" y="163"/>
                  <a:pt x="3455" y="150"/>
                </a:cubicBezTo>
                <a:cubicBezTo>
                  <a:pt x="3429" y="150"/>
                  <a:pt x="3403" y="137"/>
                  <a:pt x="3374" y="137"/>
                </a:cubicBezTo>
                <a:cubicBezTo>
                  <a:pt x="3335" y="124"/>
                  <a:pt x="3322" y="82"/>
                  <a:pt x="3280" y="69"/>
                </a:cubicBezTo>
                <a:cubicBezTo>
                  <a:pt x="3254" y="69"/>
                  <a:pt x="3228" y="82"/>
                  <a:pt x="3186" y="82"/>
                </a:cubicBezTo>
                <a:cubicBezTo>
                  <a:pt x="3160" y="69"/>
                  <a:pt x="3131" y="69"/>
                  <a:pt x="3105" y="56"/>
                </a:cubicBezTo>
                <a:cubicBezTo>
                  <a:pt x="3071" y="56"/>
                  <a:pt x="3045" y="85"/>
                  <a:pt x="3022" y="85"/>
                </a:cubicBezTo>
                <a:cubicBezTo>
                  <a:pt x="3018" y="85"/>
                  <a:pt x="3015" y="84"/>
                  <a:pt x="3011" y="82"/>
                </a:cubicBezTo>
                <a:cubicBezTo>
                  <a:pt x="2969" y="82"/>
                  <a:pt x="2943" y="43"/>
                  <a:pt x="2917" y="27"/>
                </a:cubicBezTo>
                <a:cubicBezTo>
                  <a:pt x="2888" y="27"/>
                  <a:pt x="2849" y="69"/>
                  <a:pt x="2823" y="69"/>
                </a:cubicBezTo>
                <a:lnTo>
                  <a:pt x="2726" y="69"/>
                </a:lnTo>
                <a:cubicBezTo>
                  <a:pt x="2700" y="69"/>
                  <a:pt x="2674" y="43"/>
                  <a:pt x="2645" y="43"/>
                </a:cubicBezTo>
                <a:cubicBezTo>
                  <a:pt x="2606" y="43"/>
                  <a:pt x="2580" y="69"/>
                  <a:pt x="2551" y="69"/>
                </a:cubicBezTo>
                <a:cubicBezTo>
                  <a:pt x="2512" y="69"/>
                  <a:pt x="2483" y="1"/>
                  <a:pt x="2457" y="1"/>
                </a:cubicBezTo>
                <a:cubicBezTo>
                  <a:pt x="2431" y="1"/>
                  <a:pt x="2389" y="56"/>
                  <a:pt x="2363" y="56"/>
                </a:cubicBezTo>
                <a:cubicBezTo>
                  <a:pt x="2337" y="56"/>
                  <a:pt x="2308" y="1"/>
                  <a:pt x="2269" y="1"/>
                </a:cubicBezTo>
                <a:cubicBezTo>
                  <a:pt x="2240" y="1"/>
                  <a:pt x="2214" y="56"/>
                  <a:pt x="2188" y="56"/>
                </a:cubicBezTo>
                <a:cubicBezTo>
                  <a:pt x="2146" y="56"/>
                  <a:pt x="2120" y="1"/>
                  <a:pt x="2094"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1" name="Google Shape;331;p11"/>
          <p:cNvSpPr/>
          <p:nvPr/>
        </p:nvSpPr>
        <p:spPr>
          <a:xfrm>
            <a:off x="84313" y="4791920"/>
            <a:ext cx="1435659" cy="300664"/>
          </a:xfrm>
          <a:custGeom>
            <a:avLst/>
            <a:gdLst/>
            <a:ahLst/>
            <a:cxnLst/>
            <a:rect l="l" t="t" r="r" b="b"/>
            <a:pathLst>
              <a:path w="5804" h="1608" extrusionOk="0">
                <a:moveTo>
                  <a:pt x="1430" y="1"/>
                </a:moveTo>
                <a:cubicBezTo>
                  <a:pt x="1404" y="1"/>
                  <a:pt x="1365" y="56"/>
                  <a:pt x="1336" y="56"/>
                </a:cubicBezTo>
                <a:cubicBezTo>
                  <a:pt x="1310" y="56"/>
                  <a:pt x="1284" y="43"/>
                  <a:pt x="1255" y="43"/>
                </a:cubicBezTo>
                <a:lnTo>
                  <a:pt x="1161" y="43"/>
                </a:lnTo>
                <a:cubicBezTo>
                  <a:pt x="1135" y="43"/>
                  <a:pt x="1093" y="27"/>
                  <a:pt x="1067" y="27"/>
                </a:cubicBezTo>
                <a:cubicBezTo>
                  <a:pt x="1041" y="27"/>
                  <a:pt x="1012" y="43"/>
                  <a:pt x="986" y="43"/>
                </a:cubicBezTo>
                <a:lnTo>
                  <a:pt x="892" y="43"/>
                </a:lnTo>
                <a:cubicBezTo>
                  <a:pt x="863" y="43"/>
                  <a:pt x="837" y="82"/>
                  <a:pt x="811" y="95"/>
                </a:cubicBezTo>
                <a:cubicBezTo>
                  <a:pt x="783" y="95"/>
                  <a:pt x="762" y="89"/>
                  <a:pt x="743" y="89"/>
                </a:cubicBezTo>
                <a:cubicBezTo>
                  <a:pt x="734" y="89"/>
                  <a:pt x="726" y="91"/>
                  <a:pt x="717" y="95"/>
                </a:cubicBezTo>
                <a:cubicBezTo>
                  <a:pt x="688" y="95"/>
                  <a:pt x="649" y="69"/>
                  <a:pt x="620" y="69"/>
                </a:cubicBezTo>
                <a:cubicBezTo>
                  <a:pt x="594" y="82"/>
                  <a:pt x="568" y="124"/>
                  <a:pt x="539" y="124"/>
                </a:cubicBezTo>
                <a:cubicBezTo>
                  <a:pt x="521" y="124"/>
                  <a:pt x="498" y="117"/>
                  <a:pt x="476" y="117"/>
                </a:cubicBezTo>
                <a:cubicBezTo>
                  <a:pt x="465" y="117"/>
                  <a:pt x="454" y="119"/>
                  <a:pt x="445" y="124"/>
                </a:cubicBezTo>
                <a:cubicBezTo>
                  <a:pt x="419" y="124"/>
                  <a:pt x="393" y="137"/>
                  <a:pt x="364" y="150"/>
                </a:cubicBezTo>
                <a:cubicBezTo>
                  <a:pt x="338" y="163"/>
                  <a:pt x="325" y="205"/>
                  <a:pt x="296" y="218"/>
                </a:cubicBezTo>
                <a:cubicBezTo>
                  <a:pt x="290" y="220"/>
                  <a:pt x="285" y="221"/>
                  <a:pt x="280" y="221"/>
                </a:cubicBezTo>
                <a:cubicBezTo>
                  <a:pt x="252" y="221"/>
                  <a:pt x="224" y="201"/>
                  <a:pt x="203" y="201"/>
                </a:cubicBezTo>
                <a:cubicBezTo>
                  <a:pt x="198" y="201"/>
                  <a:pt x="193" y="202"/>
                  <a:pt x="189" y="205"/>
                </a:cubicBezTo>
                <a:cubicBezTo>
                  <a:pt x="163" y="218"/>
                  <a:pt x="134" y="231"/>
                  <a:pt x="108" y="244"/>
                </a:cubicBezTo>
                <a:cubicBezTo>
                  <a:pt x="82" y="270"/>
                  <a:pt x="40" y="299"/>
                  <a:pt x="40" y="325"/>
                </a:cubicBezTo>
                <a:cubicBezTo>
                  <a:pt x="40" y="351"/>
                  <a:pt x="108" y="351"/>
                  <a:pt x="150" y="367"/>
                </a:cubicBezTo>
                <a:cubicBezTo>
                  <a:pt x="163" y="380"/>
                  <a:pt x="189" y="419"/>
                  <a:pt x="215" y="419"/>
                </a:cubicBezTo>
                <a:cubicBezTo>
                  <a:pt x="224" y="423"/>
                  <a:pt x="235" y="425"/>
                  <a:pt x="246" y="425"/>
                </a:cubicBezTo>
                <a:cubicBezTo>
                  <a:pt x="269" y="425"/>
                  <a:pt x="292" y="419"/>
                  <a:pt x="312" y="419"/>
                </a:cubicBezTo>
                <a:cubicBezTo>
                  <a:pt x="338" y="432"/>
                  <a:pt x="364" y="500"/>
                  <a:pt x="393" y="500"/>
                </a:cubicBezTo>
                <a:cubicBezTo>
                  <a:pt x="397" y="502"/>
                  <a:pt x="401" y="503"/>
                  <a:pt x="405" y="503"/>
                </a:cubicBezTo>
                <a:cubicBezTo>
                  <a:pt x="426" y="503"/>
                  <a:pt x="451" y="484"/>
                  <a:pt x="474" y="484"/>
                </a:cubicBezTo>
                <a:cubicBezTo>
                  <a:pt x="478" y="484"/>
                  <a:pt x="483" y="485"/>
                  <a:pt x="487" y="487"/>
                </a:cubicBezTo>
                <a:cubicBezTo>
                  <a:pt x="526" y="487"/>
                  <a:pt x="555" y="500"/>
                  <a:pt x="581" y="500"/>
                </a:cubicBezTo>
                <a:cubicBezTo>
                  <a:pt x="589" y="504"/>
                  <a:pt x="600" y="506"/>
                  <a:pt x="611" y="506"/>
                </a:cubicBezTo>
                <a:cubicBezTo>
                  <a:pt x="633" y="506"/>
                  <a:pt x="658" y="500"/>
                  <a:pt x="675" y="500"/>
                </a:cubicBezTo>
                <a:cubicBezTo>
                  <a:pt x="717" y="500"/>
                  <a:pt x="743" y="474"/>
                  <a:pt x="769" y="474"/>
                </a:cubicBezTo>
                <a:cubicBezTo>
                  <a:pt x="811" y="474"/>
                  <a:pt x="837" y="529"/>
                  <a:pt x="863" y="529"/>
                </a:cubicBezTo>
                <a:cubicBezTo>
                  <a:pt x="892" y="529"/>
                  <a:pt x="931" y="487"/>
                  <a:pt x="960" y="487"/>
                </a:cubicBezTo>
                <a:cubicBezTo>
                  <a:pt x="986" y="487"/>
                  <a:pt x="986" y="513"/>
                  <a:pt x="1025" y="513"/>
                </a:cubicBezTo>
                <a:cubicBezTo>
                  <a:pt x="999" y="542"/>
                  <a:pt x="999" y="555"/>
                  <a:pt x="999" y="568"/>
                </a:cubicBezTo>
                <a:cubicBezTo>
                  <a:pt x="999" y="594"/>
                  <a:pt x="1054" y="610"/>
                  <a:pt x="1080" y="636"/>
                </a:cubicBezTo>
                <a:cubicBezTo>
                  <a:pt x="1054" y="636"/>
                  <a:pt x="999" y="636"/>
                  <a:pt x="973" y="649"/>
                </a:cubicBezTo>
                <a:cubicBezTo>
                  <a:pt x="931" y="649"/>
                  <a:pt x="905" y="623"/>
                  <a:pt x="863" y="623"/>
                </a:cubicBezTo>
                <a:cubicBezTo>
                  <a:pt x="837" y="623"/>
                  <a:pt x="811" y="636"/>
                  <a:pt x="782" y="649"/>
                </a:cubicBezTo>
                <a:cubicBezTo>
                  <a:pt x="743" y="649"/>
                  <a:pt x="717" y="691"/>
                  <a:pt x="688" y="704"/>
                </a:cubicBezTo>
                <a:cubicBezTo>
                  <a:pt x="662" y="704"/>
                  <a:pt x="620" y="691"/>
                  <a:pt x="594" y="691"/>
                </a:cubicBezTo>
                <a:cubicBezTo>
                  <a:pt x="568" y="691"/>
                  <a:pt x="539" y="730"/>
                  <a:pt x="513" y="730"/>
                </a:cubicBezTo>
                <a:cubicBezTo>
                  <a:pt x="505" y="733"/>
                  <a:pt x="497" y="734"/>
                  <a:pt x="489" y="734"/>
                </a:cubicBezTo>
                <a:cubicBezTo>
                  <a:pt x="458" y="734"/>
                  <a:pt x="427" y="717"/>
                  <a:pt x="406" y="717"/>
                </a:cubicBezTo>
                <a:cubicBezTo>
                  <a:pt x="377" y="730"/>
                  <a:pt x="364" y="785"/>
                  <a:pt x="325" y="785"/>
                </a:cubicBezTo>
                <a:cubicBezTo>
                  <a:pt x="296" y="798"/>
                  <a:pt x="270" y="811"/>
                  <a:pt x="244" y="824"/>
                </a:cubicBezTo>
                <a:cubicBezTo>
                  <a:pt x="229" y="830"/>
                  <a:pt x="212" y="830"/>
                  <a:pt x="196" y="830"/>
                </a:cubicBezTo>
                <a:cubicBezTo>
                  <a:pt x="179" y="830"/>
                  <a:pt x="163" y="830"/>
                  <a:pt x="150" y="837"/>
                </a:cubicBezTo>
                <a:cubicBezTo>
                  <a:pt x="108" y="853"/>
                  <a:pt x="69" y="853"/>
                  <a:pt x="53" y="866"/>
                </a:cubicBezTo>
                <a:cubicBezTo>
                  <a:pt x="27" y="892"/>
                  <a:pt x="1" y="947"/>
                  <a:pt x="1" y="973"/>
                </a:cubicBezTo>
                <a:cubicBezTo>
                  <a:pt x="1" y="999"/>
                  <a:pt x="40" y="1028"/>
                  <a:pt x="69" y="1054"/>
                </a:cubicBezTo>
                <a:cubicBezTo>
                  <a:pt x="75" y="1060"/>
                  <a:pt x="92" y="1060"/>
                  <a:pt x="110" y="1060"/>
                </a:cubicBezTo>
                <a:cubicBezTo>
                  <a:pt x="128" y="1060"/>
                  <a:pt x="148" y="1060"/>
                  <a:pt x="163" y="1067"/>
                </a:cubicBezTo>
                <a:cubicBezTo>
                  <a:pt x="189" y="1067"/>
                  <a:pt x="215" y="1096"/>
                  <a:pt x="244" y="1096"/>
                </a:cubicBezTo>
                <a:cubicBezTo>
                  <a:pt x="270" y="1109"/>
                  <a:pt x="296" y="1148"/>
                  <a:pt x="325" y="1161"/>
                </a:cubicBezTo>
                <a:cubicBezTo>
                  <a:pt x="342" y="1161"/>
                  <a:pt x="367" y="1155"/>
                  <a:pt x="389" y="1155"/>
                </a:cubicBezTo>
                <a:cubicBezTo>
                  <a:pt x="400" y="1155"/>
                  <a:pt x="410" y="1157"/>
                  <a:pt x="419" y="1161"/>
                </a:cubicBezTo>
                <a:cubicBezTo>
                  <a:pt x="445" y="1161"/>
                  <a:pt x="474" y="1190"/>
                  <a:pt x="500" y="1190"/>
                </a:cubicBezTo>
                <a:cubicBezTo>
                  <a:pt x="508" y="1193"/>
                  <a:pt x="515" y="1194"/>
                  <a:pt x="522" y="1194"/>
                </a:cubicBezTo>
                <a:cubicBezTo>
                  <a:pt x="550" y="1194"/>
                  <a:pt x="573" y="1177"/>
                  <a:pt x="594" y="1177"/>
                </a:cubicBezTo>
                <a:cubicBezTo>
                  <a:pt x="636" y="1190"/>
                  <a:pt x="662" y="1216"/>
                  <a:pt x="688" y="1216"/>
                </a:cubicBezTo>
                <a:lnTo>
                  <a:pt x="782" y="1216"/>
                </a:lnTo>
                <a:cubicBezTo>
                  <a:pt x="785" y="1217"/>
                  <a:pt x="788" y="1218"/>
                  <a:pt x="791" y="1218"/>
                </a:cubicBezTo>
                <a:cubicBezTo>
                  <a:pt x="817" y="1218"/>
                  <a:pt x="841" y="1177"/>
                  <a:pt x="879" y="1177"/>
                </a:cubicBezTo>
                <a:cubicBezTo>
                  <a:pt x="905" y="1177"/>
                  <a:pt x="931" y="1229"/>
                  <a:pt x="960" y="1229"/>
                </a:cubicBezTo>
                <a:cubicBezTo>
                  <a:pt x="986" y="1229"/>
                  <a:pt x="1025" y="1203"/>
                  <a:pt x="1054" y="1203"/>
                </a:cubicBezTo>
                <a:cubicBezTo>
                  <a:pt x="1080" y="1203"/>
                  <a:pt x="1122" y="1216"/>
                  <a:pt x="1161" y="1216"/>
                </a:cubicBezTo>
                <a:cubicBezTo>
                  <a:pt x="1135" y="1229"/>
                  <a:pt x="1093" y="1242"/>
                  <a:pt x="1080" y="1258"/>
                </a:cubicBezTo>
                <a:cubicBezTo>
                  <a:pt x="1054" y="1284"/>
                  <a:pt x="1041" y="1310"/>
                  <a:pt x="1041" y="1323"/>
                </a:cubicBezTo>
                <a:cubicBezTo>
                  <a:pt x="1041" y="1352"/>
                  <a:pt x="1041" y="1404"/>
                  <a:pt x="1080" y="1433"/>
                </a:cubicBezTo>
                <a:cubicBezTo>
                  <a:pt x="1082" y="1435"/>
                  <a:pt x="1084" y="1436"/>
                  <a:pt x="1088" y="1436"/>
                </a:cubicBezTo>
                <a:cubicBezTo>
                  <a:pt x="1106" y="1436"/>
                  <a:pt x="1145" y="1416"/>
                  <a:pt x="1171" y="1416"/>
                </a:cubicBezTo>
                <a:cubicBezTo>
                  <a:pt x="1177" y="1416"/>
                  <a:pt x="1182" y="1417"/>
                  <a:pt x="1187" y="1420"/>
                </a:cubicBezTo>
                <a:cubicBezTo>
                  <a:pt x="1216" y="1420"/>
                  <a:pt x="1229" y="1485"/>
                  <a:pt x="1255" y="1501"/>
                </a:cubicBezTo>
                <a:cubicBezTo>
                  <a:pt x="1284" y="1501"/>
                  <a:pt x="1323" y="1514"/>
                  <a:pt x="1349" y="1514"/>
                </a:cubicBezTo>
                <a:cubicBezTo>
                  <a:pt x="1353" y="1516"/>
                  <a:pt x="1357" y="1516"/>
                  <a:pt x="1361" y="1516"/>
                </a:cubicBezTo>
                <a:cubicBezTo>
                  <a:pt x="1388" y="1516"/>
                  <a:pt x="1421" y="1485"/>
                  <a:pt x="1446" y="1485"/>
                </a:cubicBezTo>
                <a:cubicBezTo>
                  <a:pt x="1485" y="1501"/>
                  <a:pt x="1511" y="1501"/>
                  <a:pt x="1540" y="1514"/>
                </a:cubicBezTo>
                <a:cubicBezTo>
                  <a:pt x="1566" y="1514"/>
                  <a:pt x="1592" y="1582"/>
                  <a:pt x="1621" y="1582"/>
                </a:cubicBezTo>
                <a:cubicBezTo>
                  <a:pt x="1642" y="1582"/>
                  <a:pt x="1674" y="1563"/>
                  <a:pt x="1699" y="1563"/>
                </a:cubicBezTo>
                <a:cubicBezTo>
                  <a:pt x="1705" y="1563"/>
                  <a:pt x="1710" y="1563"/>
                  <a:pt x="1715" y="1566"/>
                </a:cubicBezTo>
                <a:lnTo>
                  <a:pt x="1809" y="1566"/>
                </a:lnTo>
                <a:cubicBezTo>
                  <a:pt x="1835" y="1566"/>
                  <a:pt x="1877" y="1553"/>
                  <a:pt x="1903" y="1553"/>
                </a:cubicBezTo>
                <a:cubicBezTo>
                  <a:pt x="1932" y="1553"/>
                  <a:pt x="1958" y="1566"/>
                  <a:pt x="1997" y="1566"/>
                </a:cubicBezTo>
                <a:cubicBezTo>
                  <a:pt x="2026" y="1566"/>
                  <a:pt x="2052" y="1608"/>
                  <a:pt x="2078" y="1608"/>
                </a:cubicBezTo>
                <a:cubicBezTo>
                  <a:pt x="2120" y="1608"/>
                  <a:pt x="2146" y="1553"/>
                  <a:pt x="2175" y="1553"/>
                </a:cubicBezTo>
                <a:cubicBezTo>
                  <a:pt x="2214" y="1553"/>
                  <a:pt x="2240" y="1608"/>
                  <a:pt x="2269" y="1608"/>
                </a:cubicBezTo>
                <a:cubicBezTo>
                  <a:pt x="2295" y="1608"/>
                  <a:pt x="2337" y="1553"/>
                  <a:pt x="2363" y="1553"/>
                </a:cubicBezTo>
                <a:cubicBezTo>
                  <a:pt x="2389" y="1553"/>
                  <a:pt x="2418" y="1608"/>
                  <a:pt x="2457" y="1608"/>
                </a:cubicBezTo>
                <a:cubicBezTo>
                  <a:pt x="2483" y="1608"/>
                  <a:pt x="2512" y="1540"/>
                  <a:pt x="2538" y="1540"/>
                </a:cubicBezTo>
                <a:cubicBezTo>
                  <a:pt x="2580" y="1540"/>
                  <a:pt x="2606" y="1566"/>
                  <a:pt x="2632" y="1566"/>
                </a:cubicBezTo>
                <a:cubicBezTo>
                  <a:pt x="2674" y="1566"/>
                  <a:pt x="2700" y="1540"/>
                  <a:pt x="2726" y="1540"/>
                </a:cubicBezTo>
                <a:lnTo>
                  <a:pt x="2823" y="1540"/>
                </a:lnTo>
                <a:cubicBezTo>
                  <a:pt x="2849" y="1540"/>
                  <a:pt x="2888" y="1582"/>
                  <a:pt x="2917" y="1582"/>
                </a:cubicBezTo>
                <a:cubicBezTo>
                  <a:pt x="2943" y="1566"/>
                  <a:pt x="2969" y="1527"/>
                  <a:pt x="2998" y="1527"/>
                </a:cubicBezTo>
                <a:cubicBezTo>
                  <a:pt x="3003" y="1525"/>
                  <a:pt x="3009" y="1524"/>
                  <a:pt x="3014" y="1524"/>
                </a:cubicBezTo>
                <a:cubicBezTo>
                  <a:pt x="3045" y="1524"/>
                  <a:pt x="3070" y="1553"/>
                  <a:pt x="3092" y="1553"/>
                </a:cubicBezTo>
                <a:cubicBezTo>
                  <a:pt x="3131" y="1540"/>
                  <a:pt x="3160" y="1540"/>
                  <a:pt x="3186" y="1527"/>
                </a:cubicBezTo>
                <a:cubicBezTo>
                  <a:pt x="3212" y="1527"/>
                  <a:pt x="3254" y="1540"/>
                  <a:pt x="3280" y="1540"/>
                </a:cubicBezTo>
                <a:cubicBezTo>
                  <a:pt x="3309" y="1527"/>
                  <a:pt x="3335" y="1472"/>
                  <a:pt x="3361" y="1472"/>
                </a:cubicBezTo>
                <a:cubicBezTo>
                  <a:pt x="3403" y="1472"/>
                  <a:pt x="3429" y="1459"/>
                  <a:pt x="3455" y="1459"/>
                </a:cubicBezTo>
                <a:cubicBezTo>
                  <a:pt x="3484" y="1446"/>
                  <a:pt x="3510" y="1420"/>
                  <a:pt x="3536" y="1420"/>
                </a:cubicBezTo>
                <a:cubicBezTo>
                  <a:pt x="3557" y="1412"/>
                  <a:pt x="3574" y="1412"/>
                  <a:pt x="3589" y="1412"/>
                </a:cubicBezTo>
                <a:cubicBezTo>
                  <a:pt x="3605" y="1412"/>
                  <a:pt x="3618" y="1412"/>
                  <a:pt x="3633" y="1404"/>
                </a:cubicBezTo>
                <a:lnTo>
                  <a:pt x="3727" y="1404"/>
                </a:lnTo>
                <a:cubicBezTo>
                  <a:pt x="3753" y="1391"/>
                  <a:pt x="3766" y="1339"/>
                  <a:pt x="3795" y="1339"/>
                </a:cubicBezTo>
                <a:cubicBezTo>
                  <a:pt x="3814" y="1331"/>
                  <a:pt x="3831" y="1331"/>
                  <a:pt x="3846" y="1331"/>
                </a:cubicBezTo>
                <a:cubicBezTo>
                  <a:pt x="3861" y="1331"/>
                  <a:pt x="3874" y="1331"/>
                  <a:pt x="3889" y="1323"/>
                </a:cubicBezTo>
                <a:cubicBezTo>
                  <a:pt x="3928" y="1310"/>
                  <a:pt x="3928" y="1271"/>
                  <a:pt x="3957" y="1258"/>
                </a:cubicBezTo>
                <a:cubicBezTo>
                  <a:pt x="3983" y="1229"/>
                  <a:pt x="3996" y="1229"/>
                  <a:pt x="3996" y="1203"/>
                </a:cubicBezTo>
                <a:cubicBezTo>
                  <a:pt x="3996" y="1177"/>
                  <a:pt x="4009" y="1135"/>
                  <a:pt x="3983" y="1109"/>
                </a:cubicBezTo>
                <a:cubicBezTo>
                  <a:pt x="3970" y="1096"/>
                  <a:pt x="3941" y="1080"/>
                  <a:pt x="3915" y="1067"/>
                </a:cubicBezTo>
                <a:cubicBezTo>
                  <a:pt x="3902" y="1060"/>
                  <a:pt x="3888" y="1060"/>
                  <a:pt x="3874" y="1060"/>
                </a:cubicBezTo>
                <a:cubicBezTo>
                  <a:pt x="3861" y="1060"/>
                  <a:pt x="3847" y="1060"/>
                  <a:pt x="3834" y="1054"/>
                </a:cubicBezTo>
                <a:cubicBezTo>
                  <a:pt x="3860" y="1054"/>
                  <a:pt x="3889" y="1028"/>
                  <a:pt x="3915" y="1028"/>
                </a:cubicBezTo>
                <a:cubicBezTo>
                  <a:pt x="3941" y="1028"/>
                  <a:pt x="3970" y="1015"/>
                  <a:pt x="3996" y="1015"/>
                </a:cubicBezTo>
                <a:cubicBezTo>
                  <a:pt x="4038" y="1015"/>
                  <a:pt x="4064" y="1054"/>
                  <a:pt x="4090" y="1054"/>
                </a:cubicBezTo>
                <a:cubicBezTo>
                  <a:pt x="4132" y="1054"/>
                  <a:pt x="4158" y="1041"/>
                  <a:pt x="4184" y="1041"/>
                </a:cubicBezTo>
                <a:cubicBezTo>
                  <a:pt x="4226" y="1041"/>
                  <a:pt x="4252" y="1028"/>
                  <a:pt x="4281" y="1015"/>
                </a:cubicBezTo>
                <a:cubicBezTo>
                  <a:pt x="4307" y="1015"/>
                  <a:pt x="4333" y="986"/>
                  <a:pt x="4362" y="986"/>
                </a:cubicBezTo>
                <a:cubicBezTo>
                  <a:pt x="4365" y="985"/>
                  <a:pt x="4369" y="984"/>
                  <a:pt x="4372" y="984"/>
                </a:cubicBezTo>
                <a:cubicBezTo>
                  <a:pt x="4408" y="984"/>
                  <a:pt x="4445" y="1041"/>
                  <a:pt x="4469" y="1041"/>
                </a:cubicBezTo>
                <a:cubicBezTo>
                  <a:pt x="4495" y="1028"/>
                  <a:pt x="4524" y="999"/>
                  <a:pt x="4550" y="986"/>
                </a:cubicBezTo>
                <a:cubicBezTo>
                  <a:pt x="4570" y="986"/>
                  <a:pt x="4600" y="1004"/>
                  <a:pt x="4625" y="1004"/>
                </a:cubicBezTo>
                <a:cubicBezTo>
                  <a:pt x="4632" y="1004"/>
                  <a:pt x="4638" y="1002"/>
                  <a:pt x="4644" y="999"/>
                </a:cubicBezTo>
                <a:cubicBezTo>
                  <a:pt x="4686" y="999"/>
                  <a:pt x="4699" y="947"/>
                  <a:pt x="4725" y="947"/>
                </a:cubicBezTo>
                <a:cubicBezTo>
                  <a:pt x="4731" y="945"/>
                  <a:pt x="4737" y="944"/>
                  <a:pt x="4742" y="944"/>
                </a:cubicBezTo>
                <a:cubicBezTo>
                  <a:pt x="4769" y="944"/>
                  <a:pt x="4790" y="963"/>
                  <a:pt x="4815" y="963"/>
                </a:cubicBezTo>
                <a:cubicBezTo>
                  <a:pt x="4821" y="963"/>
                  <a:pt x="4826" y="962"/>
                  <a:pt x="4832" y="960"/>
                </a:cubicBezTo>
                <a:cubicBezTo>
                  <a:pt x="4861" y="960"/>
                  <a:pt x="4874" y="918"/>
                  <a:pt x="4913" y="905"/>
                </a:cubicBezTo>
                <a:cubicBezTo>
                  <a:pt x="4942" y="905"/>
                  <a:pt x="4968" y="892"/>
                  <a:pt x="4994" y="892"/>
                </a:cubicBezTo>
                <a:cubicBezTo>
                  <a:pt x="5003" y="888"/>
                  <a:pt x="5014" y="886"/>
                  <a:pt x="5025" y="886"/>
                </a:cubicBezTo>
                <a:cubicBezTo>
                  <a:pt x="5048" y="886"/>
                  <a:pt x="5071" y="892"/>
                  <a:pt x="5091" y="892"/>
                </a:cubicBezTo>
                <a:cubicBezTo>
                  <a:pt x="5130" y="879"/>
                  <a:pt x="5130" y="824"/>
                  <a:pt x="5156" y="811"/>
                </a:cubicBezTo>
                <a:cubicBezTo>
                  <a:pt x="5198" y="785"/>
                  <a:pt x="5198" y="756"/>
                  <a:pt x="5224" y="743"/>
                </a:cubicBezTo>
                <a:cubicBezTo>
                  <a:pt x="5253" y="717"/>
                  <a:pt x="5305" y="717"/>
                  <a:pt x="5305" y="691"/>
                </a:cubicBezTo>
                <a:cubicBezTo>
                  <a:pt x="5305" y="662"/>
                  <a:pt x="5266" y="649"/>
                  <a:pt x="5224" y="623"/>
                </a:cubicBezTo>
                <a:cubicBezTo>
                  <a:pt x="5211" y="610"/>
                  <a:pt x="5156" y="594"/>
                  <a:pt x="5130" y="581"/>
                </a:cubicBezTo>
                <a:cubicBezTo>
                  <a:pt x="5156" y="568"/>
                  <a:pt x="5211" y="568"/>
                  <a:pt x="5237" y="568"/>
                </a:cubicBezTo>
                <a:cubicBezTo>
                  <a:pt x="5266" y="568"/>
                  <a:pt x="5292" y="513"/>
                  <a:pt x="5318" y="513"/>
                </a:cubicBezTo>
                <a:cubicBezTo>
                  <a:pt x="5347" y="513"/>
                  <a:pt x="5373" y="529"/>
                  <a:pt x="5399" y="529"/>
                </a:cubicBezTo>
                <a:cubicBezTo>
                  <a:pt x="5441" y="513"/>
                  <a:pt x="5454" y="500"/>
                  <a:pt x="5480" y="487"/>
                </a:cubicBezTo>
                <a:cubicBezTo>
                  <a:pt x="5509" y="487"/>
                  <a:pt x="5535" y="474"/>
                  <a:pt x="5561" y="474"/>
                </a:cubicBezTo>
                <a:cubicBezTo>
                  <a:pt x="5575" y="470"/>
                  <a:pt x="5588" y="468"/>
                  <a:pt x="5601" y="468"/>
                </a:cubicBezTo>
                <a:cubicBezTo>
                  <a:pt x="5626" y="468"/>
                  <a:pt x="5647" y="474"/>
                  <a:pt x="5658" y="474"/>
                </a:cubicBezTo>
                <a:cubicBezTo>
                  <a:pt x="5697" y="461"/>
                  <a:pt x="5723" y="432"/>
                  <a:pt x="5739" y="419"/>
                </a:cubicBezTo>
                <a:cubicBezTo>
                  <a:pt x="5765" y="406"/>
                  <a:pt x="5804" y="351"/>
                  <a:pt x="5804" y="338"/>
                </a:cubicBezTo>
                <a:cubicBezTo>
                  <a:pt x="5804" y="312"/>
                  <a:pt x="5765" y="270"/>
                  <a:pt x="5723" y="244"/>
                </a:cubicBezTo>
                <a:cubicBezTo>
                  <a:pt x="5716" y="237"/>
                  <a:pt x="5703" y="237"/>
                  <a:pt x="5687" y="237"/>
                </a:cubicBezTo>
                <a:cubicBezTo>
                  <a:pt x="5670" y="237"/>
                  <a:pt x="5650" y="237"/>
                  <a:pt x="5629" y="231"/>
                </a:cubicBezTo>
                <a:cubicBezTo>
                  <a:pt x="5603" y="231"/>
                  <a:pt x="5577" y="244"/>
                  <a:pt x="5548" y="244"/>
                </a:cubicBezTo>
                <a:cubicBezTo>
                  <a:pt x="5522" y="231"/>
                  <a:pt x="5496" y="205"/>
                  <a:pt x="5467" y="205"/>
                </a:cubicBezTo>
                <a:cubicBezTo>
                  <a:pt x="5428" y="189"/>
                  <a:pt x="5415" y="150"/>
                  <a:pt x="5373" y="150"/>
                </a:cubicBezTo>
                <a:cubicBezTo>
                  <a:pt x="5347" y="150"/>
                  <a:pt x="5318" y="176"/>
                  <a:pt x="5292" y="176"/>
                </a:cubicBezTo>
                <a:cubicBezTo>
                  <a:pt x="5266" y="176"/>
                  <a:pt x="5244" y="182"/>
                  <a:pt x="5225" y="182"/>
                </a:cubicBezTo>
                <a:cubicBezTo>
                  <a:pt x="5215" y="182"/>
                  <a:pt x="5206" y="180"/>
                  <a:pt x="5198" y="176"/>
                </a:cubicBezTo>
                <a:lnTo>
                  <a:pt x="5104" y="176"/>
                </a:lnTo>
                <a:cubicBezTo>
                  <a:pt x="5075" y="176"/>
                  <a:pt x="5049" y="137"/>
                  <a:pt x="5023" y="137"/>
                </a:cubicBezTo>
                <a:cubicBezTo>
                  <a:pt x="4994" y="137"/>
                  <a:pt x="4955" y="163"/>
                  <a:pt x="4929" y="163"/>
                </a:cubicBezTo>
                <a:cubicBezTo>
                  <a:pt x="4900" y="163"/>
                  <a:pt x="4874" y="176"/>
                  <a:pt x="4848" y="176"/>
                </a:cubicBezTo>
                <a:cubicBezTo>
                  <a:pt x="4806" y="176"/>
                  <a:pt x="4780" y="124"/>
                  <a:pt x="4751" y="124"/>
                </a:cubicBezTo>
                <a:cubicBezTo>
                  <a:pt x="4725" y="124"/>
                  <a:pt x="4686" y="137"/>
                  <a:pt x="4657" y="137"/>
                </a:cubicBezTo>
                <a:cubicBezTo>
                  <a:pt x="4631" y="150"/>
                  <a:pt x="4605" y="163"/>
                  <a:pt x="4576" y="163"/>
                </a:cubicBezTo>
                <a:cubicBezTo>
                  <a:pt x="4568" y="166"/>
                  <a:pt x="4561" y="167"/>
                  <a:pt x="4554" y="167"/>
                </a:cubicBezTo>
                <a:cubicBezTo>
                  <a:pt x="4525" y="167"/>
                  <a:pt x="4503" y="150"/>
                  <a:pt x="4482" y="150"/>
                </a:cubicBezTo>
                <a:cubicBezTo>
                  <a:pt x="4456" y="150"/>
                  <a:pt x="4427" y="163"/>
                  <a:pt x="4388" y="163"/>
                </a:cubicBezTo>
                <a:cubicBezTo>
                  <a:pt x="4362" y="176"/>
                  <a:pt x="4333" y="205"/>
                  <a:pt x="4307" y="218"/>
                </a:cubicBezTo>
                <a:cubicBezTo>
                  <a:pt x="4281" y="218"/>
                  <a:pt x="4239" y="163"/>
                  <a:pt x="4213" y="163"/>
                </a:cubicBezTo>
                <a:cubicBezTo>
                  <a:pt x="4184" y="163"/>
                  <a:pt x="4158" y="189"/>
                  <a:pt x="4132" y="205"/>
                </a:cubicBezTo>
                <a:cubicBezTo>
                  <a:pt x="4090" y="205"/>
                  <a:pt x="4077" y="244"/>
                  <a:pt x="4051" y="244"/>
                </a:cubicBezTo>
                <a:cubicBezTo>
                  <a:pt x="4042" y="247"/>
                  <a:pt x="4035" y="248"/>
                  <a:pt x="4027" y="248"/>
                </a:cubicBezTo>
                <a:cubicBezTo>
                  <a:pt x="3998" y="248"/>
                  <a:pt x="3978" y="231"/>
                  <a:pt x="3957" y="231"/>
                </a:cubicBezTo>
                <a:cubicBezTo>
                  <a:pt x="3915" y="231"/>
                  <a:pt x="3902" y="286"/>
                  <a:pt x="3876" y="299"/>
                </a:cubicBezTo>
                <a:cubicBezTo>
                  <a:pt x="3847" y="299"/>
                  <a:pt x="3795" y="257"/>
                  <a:pt x="3779" y="257"/>
                </a:cubicBezTo>
                <a:cubicBezTo>
                  <a:pt x="3740" y="270"/>
                  <a:pt x="3714" y="299"/>
                  <a:pt x="3698" y="312"/>
                </a:cubicBezTo>
                <a:cubicBezTo>
                  <a:pt x="3659" y="325"/>
                  <a:pt x="3646" y="351"/>
                  <a:pt x="3617" y="367"/>
                </a:cubicBezTo>
                <a:cubicBezTo>
                  <a:pt x="3591" y="380"/>
                  <a:pt x="3604" y="406"/>
                  <a:pt x="3604" y="432"/>
                </a:cubicBezTo>
                <a:cubicBezTo>
                  <a:pt x="3604" y="448"/>
                  <a:pt x="3591" y="474"/>
                  <a:pt x="3591" y="487"/>
                </a:cubicBezTo>
                <a:cubicBezTo>
                  <a:pt x="3565" y="487"/>
                  <a:pt x="3510" y="432"/>
                  <a:pt x="3484" y="432"/>
                </a:cubicBezTo>
                <a:cubicBezTo>
                  <a:pt x="3455" y="432"/>
                  <a:pt x="3429" y="500"/>
                  <a:pt x="3403" y="513"/>
                </a:cubicBezTo>
                <a:cubicBezTo>
                  <a:pt x="3361" y="513"/>
                  <a:pt x="3335" y="474"/>
                  <a:pt x="3293" y="474"/>
                </a:cubicBezTo>
                <a:lnTo>
                  <a:pt x="3212" y="474"/>
                </a:lnTo>
                <a:cubicBezTo>
                  <a:pt x="3212" y="448"/>
                  <a:pt x="3173" y="461"/>
                  <a:pt x="3131" y="432"/>
                </a:cubicBezTo>
                <a:cubicBezTo>
                  <a:pt x="3118" y="419"/>
                  <a:pt x="3092" y="406"/>
                  <a:pt x="3066" y="393"/>
                </a:cubicBezTo>
                <a:cubicBezTo>
                  <a:pt x="3037" y="393"/>
                  <a:pt x="3011" y="338"/>
                  <a:pt x="2985" y="338"/>
                </a:cubicBezTo>
                <a:cubicBezTo>
                  <a:pt x="2956" y="325"/>
                  <a:pt x="2917" y="325"/>
                  <a:pt x="2888" y="325"/>
                </a:cubicBezTo>
                <a:lnTo>
                  <a:pt x="2794" y="325"/>
                </a:lnTo>
                <a:cubicBezTo>
                  <a:pt x="2768" y="325"/>
                  <a:pt x="2742" y="270"/>
                  <a:pt x="2700" y="270"/>
                </a:cubicBezTo>
                <a:cubicBezTo>
                  <a:pt x="2674" y="270"/>
                  <a:pt x="2645" y="286"/>
                  <a:pt x="2606" y="286"/>
                </a:cubicBezTo>
                <a:cubicBezTo>
                  <a:pt x="2580" y="286"/>
                  <a:pt x="2538" y="325"/>
                  <a:pt x="2512" y="325"/>
                </a:cubicBezTo>
                <a:cubicBezTo>
                  <a:pt x="2483" y="312"/>
                  <a:pt x="2457" y="286"/>
                  <a:pt x="2418" y="286"/>
                </a:cubicBezTo>
                <a:cubicBezTo>
                  <a:pt x="2389" y="286"/>
                  <a:pt x="2363" y="299"/>
                  <a:pt x="2321" y="299"/>
                </a:cubicBezTo>
                <a:cubicBezTo>
                  <a:pt x="2295" y="299"/>
                  <a:pt x="2282" y="286"/>
                  <a:pt x="2256" y="286"/>
                </a:cubicBezTo>
                <a:cubicBezTo>
                  <a:pt x="2282" y="257"/>
                  <a:pt x="2282" y="244"/>
                  <a:pt x="2282" y="231"/>
                </a:cubicBezTo>
                <a:cubicBezTo>
                  <a:pt x="2282" y="205"/>
                  <a:pt x="2240" y="205"/>
                  <a:pt x="2201" y="176"/>
                </a:cubicBezTo>
                <a:cubicBezTo>
                  <a:pt x="2188" y="163"/>
                  <a:pt x="2159" y="163"/>
                  <a:pt x="2120" y="150"/>
                </a:cubicBezTo>
                <a:cubicBezTo>
                  <a:pt x="2107" y="150"/>
                  <a:pt x="2094" y="69"/>
                  <a:pt x="2052" y="69"/>
                </a:cubicBezTo>
                <a:cubicBezTo>
                  <a:pt x="2048" y="67"/>
                  <a:pt x="2044" y="66"/>
                  <a:pt x="2040" y="66"/>
                </a:cubicBezTo>
                <a:cubicBezTo>
                  <a:pt x="2014" y="66"/>
                  <a:pt x="1980" y="95"/>
                  <a:pt x="1958" y="95"/>
                </a:cubicBezTo>
                <a:cubicBezTo>
                  <a:pt x="1952" y="92"/>
                  <a:pt x="1947" y="91"/>
                  <a:pt x="1941" y="91"/>
                </a:cubicBezTo>
                <a:cubicBezTo>
                  <a:pt x="1925" y="91"/>
                  <a:pt x="1908" y="99"/>
                  <a:pt x="1887" y="99"/>
                </a:cubicBezTo>
                <a:cubicBezTo>
                  <a:pt x="1880" y="99"/>
                  <a:pt x="1872" y="98"/>
                  <a:pt x="1864" y="95"/>
                </a:cubicBezTo>
                <a:cubicBezTo>
                  <a:pt x="1835" y="95"/>
                  <a:pt x="1822" y="43"/>
                  <a:pt x="1783" y="27"/>
                </a:cubicBezTo>
                <a:cubicBezTo>
                  <a:pt x="1754" y="27"/>
                  <a:pt x="1728" y="82"/>
                  <a:pt x="1689" y="82"/>
                </a:cubicBezTo>
                <a:cubicBezTo>
                  <a:pt x="1660" y="82"/>
                  <a:pt x="1634" y="43"/>
                  <a:pt x="1608" y="43"/>
                </a:cubicBezTo>
                <a:cubicBezTo>
                  <a:pt x="1579" y="43"/>
                  <a:pt x="1553" y="69"/>
                  <a:pt x="1511" y="69"/>
                </a:cubicBezTo>
                <a:cubicBezTo>
                  <a:pt x="1485" y="69"/>
                  <a:pt x="1459" y="1"/>
                  <a:pt x="1430"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2" name="Google Shape;332;p11"/>
          <p:cNvSpPr/>
          <p:nvPr/>
        </p:nvSpPr>
        <p:spPr>
          <a:xfrm>
            <a:off x="1570782" y="4770339"/>
            <a:ext cx="564468" cy="98164"/>
          </a:xfrm>
          <a:custGeom>
            <a:avLst/>
            <a:gdLst/>
            <a:ahLst/>
            <a:cxnLst/>
            <a:rect l="l" t="t" r="r" b="b"/>
            <a:pathLst>
              <a:path w="2282" h="525" extrusionOk="0">
                <a:moveTo>
                  <a:pt x="973" y="0"/>
                </a:moveTo>
                <a:cubicBezTo>
                  <a:pt x="944" y="0"/>
                  <a:pt x="918" y="13"/>
                  <a:pt x="876" y="13"/>
                </a:cubicBezTo>
                <a:lnTo>
                  <a:pt x="795" y="13"/>
                </a:lnTo>
                <a:cubicBezTo>
                  <a:pt x="756" y="13"/>
                  <a:pt x="730" y="39"/>
                  <a:pt x="701" y="39"/>
                </a:cubicBezTo>
                <a:cubicBezTo>
                  <a:pt x="675" y="39"/>
                  <a:pt x="649" y="26"/>
                  <a:pt x="607" y="26"/>
                </a:cubicBezTo>
                <a:cubicBezTo>
                  <a:pt x="581" y="26"/>
                  <a:pt x="552" y="68"/>
                  <a:pt x="526" y="68"/>
                </a:cubicBezTo>
                <a:cubicBezTo>
                  <a:pt x="524" y="69"/>
                  <a:pt x="521" y="70"/>
                  <a:pt x="519" y="70"/>
                </a:cubicBezTo>
                <a:cubicBezTo>
                  <a:pt x="495" y="70"/>
                  <a:pt x="463" y="24"/>
                  <a:pt x="439" y="24"/>
                </a:cubicBezTo>
                <a:cubicBezTo>
                  <a:pt x="437" y="24"/>
                  <a:pt x="434" y="25"/>
                  <a:pt x="432" y="26"/>
                </a:cubicBezTo>
                <a:cubicBezTo>
                  <a:pt x="406" y="26"/>
                  <a:pt x="364" y="26"/>
                  <a:pt x="338" y="39"/>
                </a:cubicBezTo>
                <a:cubicBezTo>
                  <a:pt x="309" y="39"/>
                  <a:pt x="296" y="107"/>
                  <a:pt x="270" y="120"/>
                </a:cubicBezTo>
                <a:cubicBezTo>
                  <a:pt x="242" y="120"/>
                  <a:pt x="221" y="114"/>
                  <a:pt x="202" y="114"/>
                </a:cubicBezTo>
                <a:cubicBezTo>
                  <a:pt x="193" y="114"/>
                  <a:pt x="185" y="116"/>
                  <a:pt x="176" y="120"/>
                </a:cubicBezTo>
                <a:cubicBezTo>
                  <a:pt x="148" y="120"/>
                  <a:pt x="121" y="114"/>
                  <a:pt x="103" y="114"/>
                </a:cubicBezTo>
                <a:cubicBezTo>
                  <a:pt x="93" y="114"/>
                  <a:pt x="86" y="116"/>
                  <a:pt x="82" y="120"/>
                </a:cubicBezTo>
                <a:cubicBezTo>
                  <a:pt x="40" y="149"/>
                  <a:pt x="1" y="188"/>
                  <a:pt x="1" y="214"/>
                </a:cubicBezTo>
                <a:cubicBezTo>
                  <a:pt x="1" y="243"/>
                  <a:pt x="53" y="256"/>
                  <a:pt x="95" y="282"/>
                </a:cubicBezTo>
                <a:cubicBezTo>
                  <a:pt x="108" y="295"/>
                  <a:pt x="121" y="337"/>
                  <a:pt x="147" y="350"/>
                </a:cubicBezTo>
                <a:cubicBezTo>
                  <a:pt x="176" y="363"/>
                  <a:pt x="202" y="376"/>
                  <a:pt x="244" y="392"/>
                </a:cubicBezTo>
                <a:cubicBezTo>
                  <a:pt x="265" y="392"/>
                  <a:pt x="295" y="373"/>
                  <a:pt x="321" y="373"/>
                </a:cubicBezTo>
                <a:cubicBezTo>
                  <a:pt x="327" y="373"/>
                  <a:pt x="333" y="373"/>
                  <a:pt x="338" y="376"/>
                </a:cubicBezTo>
                <a:cubicBezTo>
                  <a:pt x="364" y="376"/>
                  <a:pt x="390" y="392"/>
                  <a:pt x="419" y="392"/>
                </a:cubicBezTo>
                <a:cubicBezTo>
                  <a:pt x="424" y="395"/>
                  <a:pt x="429" y="395"/>
                  <a:pt x="435" y="395"/>
                </a:cubicBezTo>
                <a:cubicBezTo>
                  <a:pt x="453" y="395"/>
                  <a:pt x="475" y="387"/>
                  <a:pt x="493" y="387"/>
                </a:cubicBezTo>
                <a:cubicBezTo>
                  <a:pt x="500" y="387"/>
                  <a:pt x="507" y="388"/>
                  <a:pt x="513" y="392"/>
                </a:cubicBezTo>
                <a:cubicBezTo>
                  <a:pt x="539" y="392"/>
                  <a:pt x="568" y="405"/>
                  <a:pt x="607" y="418"/>
                </a:cubicBezTo>
                <a:cubicBezTo>
                  <a:pt x="633" y="418"/>
                  <a:pt x="662" y="431"/>
                  <a:pt x="688" y="431"/>
                </a:cubicBezTo>
                <a:cubicBezTo>
                  <a:pt x="705" y="431"/>
                  <a:pt x="724" y="425"/>
                  <a:pt x="746" y="425"/>
                </a:cubicBezTo>
                <a:cubicBezTo>
                  <a:pt x="757" y="425"/>
                  <a:pt x="769" y="427"/>
                  <a:pt x="782" y="431"/>
                </a:cubicBezTo>
                <a:cubicBezTo>
                  <a:pt x="811" y="431"/>
                  <a:pt x="837" y="499"/>
                  <a:pt x="863" y="512"/>
                </a:cubicBezTo>
                <a:lnTo>
                  <a:pt x="944" y="512"/>
                </a:lnTo>
                <a:cubicBezTo>
                  <a:pt x="986" y="512"/>
                  <a:pt x="1012" y="486"/>
                  <a:pt x="1038" y="486"/>
                </a:cubicBezTo>
                <a:lnTo>
                  <a:pt x="1135" y="486"/>
                </a:lnTo>
                <a:cubicBezTo>
                  <a:pt x="1161" y="486"/>
                  <a:pt x="1187" y="457"/>
                  <a:pt x="1229" y="457"/>
                </a:cubicBezTo>
                <a:cubicBezTo>
                  <a:pt x="1255" y="457"/>
                  <a:pt x="1281" y="525"/>
                  <a:pt x="1310" y="525"/>
                </a:cubicBezTo>
                <a:cubicBezTo>
                  <a:pt x="1349" y="525"/>
                  <a:pt x="1378" y="512"/>
                  <a:pt x="1404" y="512"/>
                </a:cubicBezTo>
                <a:lnTo>
                  <a:pt x="1498" y="512"/>
                </a:lnTo>
                <a:cubicBezTo>
                  <a:pt x="1524" y="499"/>
                  <a:pt x="1553" y="486"/>
                  <a:pt x="1579" y="486"/>
                </a:cubicBezTo>
                <a:cubicBezTo>
                  <a:pt x="1605" y="486"/>
                  <a:pt x="1647" y="473"/>
                  <a:pt x="1673" y="473"/>
                </a:cubicBezTo>
                <a:cubicBezTo>
                  <a:pt x="1702" y="473"/>
                  <a:pt x="1728" y="457"/>
                  <a:pt x="1754" y="457"/>
                </a:cubicBezTo>
                <a:cubicBezTo>
                  <a:pt x="1796" y="457"/>
                  <a:pt x="1822" y="444"/>
                  <a:pt x="1848" y="444"/>
                </a:cubicBezTo>
                <a:cubicBezTo>
                  <a:pt x="1877" y="431"/>
                  <a:pt x="1903" y="418"/>
                  <a:pt x="1929" y="418"/>
                </a:cubicBezTo>
                <a:cubicBezTo>
                  <a:pt x="1932" y="417"/>
                  <a:pt x="1935" y="416"/>
                  <a:pt x="1939" y="416"/>
                </a:cubicBezTo>
                <a:cubicBezTo>
                  <a:pt x="1963" y="416"/>
                  <a:pt x="1992" y="446"/>
                  <a:pt x="2016" y="446"/>
                </a:cubicBezTo>
                <a:cubicBezTo>
                  <a:pt x="2019" y="446"/>
                  <a:pt x="2023" y="445"/>
                  <a:pt x="2026" y="444"/>
                </a:cubicBezTo>
                <a:lnTo>
                  <a:pt x="2120" y="444"/>
                </a:lnTo>
                <a:cubicBezTo>
                  <a:pt x="2159" y="431"/>
                  <a:pt x="2172" y="376"/>
                  <a:pt x="2188" y="363"/>
                </a:cubicBezTo>
                <a:cubicBezTo>
                  <a:pt x="2227" y="350"/>
                  <a:pt x="2282" y="337"/>
                  <a:pt x="2282" y="311"/>
                </a:cubicBezTo>
                <a:cubicBezTo>
                  <a:pt x="2282" y="282"/>
                  <a:pt x="2227" y="256"/>
                  <a:pt x="2201" y="243"/>
                </a:cubicBezTo>
                <a:cubicBezTo>
                  <a:pt x="2188" y="230"/>
                  <a:pt x="2146" y="214"/>
                  <a:pt x="2120" y="201"/>
                </a:cubicBezTo>
                <a:cubicBezTo>
                  <a:pt x="2091" y="188"/>
                  <a:pt x="2065" y="188"/>
                  <a:pt x="2039" y="175"/>
                </a:cubicBezTo>
                <a:cubicBezTo>
                  <a:pt x="2029" y="171"/>
                  <a:pt x="2018" y="169"/>
                  <a:pt x="2007" y="169"/>
                </a:cubicBezTo>
                <a:cubicBezTo>
                  <a:pt x="1985" y="169"/>
                  <a:pt x="1962" y="175"/>
                  <a:pt x="1945" y="175"/>
                </a:cubicBezTo>
                <a:cubicBezTo>
                  <a:pt x="1916" y="162"/>
                  <a:pt x="1903" y="120"/>
                  <a:pt x="1864" y="107"/>
                </a:cubicBezTo>
                <a:cubicBezTo>
                  <a:pt x="1835" y="107"/>
                  <a:pt x="1809" y="107"/>
                  <a:pt x="1783" y="94"/>
                </a:cubicBezTo>
                <a:cubicBezTo>
                  <a:pt x="1754" y="94"/>
                  <a:pt x="1728" y="52"/>
                  <a:pt x="1686" y="52"/>
                </a:cubicBezTo>
                <a:lnTo>
                  <a:pt x="1605" y="52"/>
                </a:lnTo>
                <a:cubicBezTo>
                  <a:pt x="1579" y="52"/>
                  <a:pt x="1540" y="94"/>
                  <a:pt x="1511" y="94"/>
                </a:cubicBezTo>
                <a:cubicBezTo>
                  <a:pt x="1472" y="94"/>
                  <a:pt x="1459" y="52"/>
                  <a:pt x="1417" y="52"/>
                </a:cubicBezTo>
                <a:cubicBezTo>
                  <a:pt x="1391" y="52"/>
                  <a:pt x="1362" y="52"/>
                  <a:pt x="1336" y="39"/>
                </a:cubicBezTo>
                <a:cubicBezTo>
                  <a:pt x="1297" y="39"/>
                  <a:pt x="1268" y="68"/>
                  <a:pt x="1242" y="68"/>
                </a:cubicBezTo>
                <a:cubicBezTo>
                  <a:pt x="1216" y="68"/>
                  <a:pt x="1187" y="26"/>
                  <a:pt x="1148" y="13"/>
                </a:cubicBezTo>
                <a:cubicBezTo>
                  <a:pt x="1119" y="13"/>
                  <a:pt x="1093" y="0"/>
                  <a:pt x="1067"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3" name="Google Shape;333;p11"/>
          <p:cNvSpPr/>
          <p:nvPr/>
        </p:nvSpPr>
        <p:spPr>
          <a:xfrm>
            <a:off x="1506102" y="4948235"/>
            <a:ext cx="1129431" cy="209792"/>
          </a:xfrm>
          <a:custGeom>
            <a:avLst/>
            <a:gdLst/>
            <a:ahLst/>
            <a:cxnLst/>
            <a:rect l="l" t="t" r="r" b="b"/>
            <a:pathLst>
              <a:path w="4566" h="1122" extrusionOk="0">
                <a:moveTo>
                  <a:pt x="2201" y="1"/>
                </a:moveTo>
                <a:cubicBezTo>
                  <a:pt x="2162" y="1"/>
                  <a:pt x="2120" y="17"/>
                  <a:pt x="2081" y="17"/>
                </a:cubicBezTo>
                <a:cubicBezTo>
                  <a:pt x="2039" y="17"/>
                  <a:pt x="2013" y="111"/>
                  <a:pt x="1974" y="111"/>
                </a:cubicBezTo>
                <a:cubicBezTo>
                  <a:pt x="1965" y="114"/>
                  <a:pt x="1956" y="115"/>
                  <a:pt x="1948" y="115"/>
                </a:cubicBezTo>
                <a:cubicBezTo>
                  <a:pt x="1924" y="115"/>
                  <a:pt x="1903" y="107"/>
                  <a:pt x="1883" y="107"/>
                </a:cubicBezTo>
                <a:cubicBezTo>
                  <a:pt x="1877" y="107"/>
                  <a:pt x="1870" y="108"/>
                  <a:pt x="1864" y="111"/>
                </a:cubicBezTo>
                <a:cubicBezTo>
                  <a:pt x="1853" y="114"/>
                  <a:pt x="1842" y="115"/>
                  <a:pt x="1831" y="115"/>
                </a:cubicBezTo>
                <a:cubicBezTo>
                  <a:pt x="1801" y="115"/>
                  <a:pt x="1772" y="107"/>
                  <a:pt x="1751" y="107"/>
                </a:cubicBezTo>
                <a:cubicBezTo>
                  <a:pt x="1743" y="107"/>
                  <a:pt x="1736" y="108"/>
                  <a:pt x="1731" y="111"/>
                </a:cubicBezTo>
                <a:cubicBezTo>
                  <a:pt x="1689" y="137"/>
                  <a:pt x="1634" y="192"/>
                  <a:pt x="1634" y="218"/>
                </a:cubicBezTo>
                <a:cubicBezTo>
                  <a:pt x="1621" y="260"/>
                  <a:pt x="1702" y="286"/>
                  <a:pt x="1744" y="312"/>
                </a:cubicBezTo>
                <a:cubicBezTo>
                  <a:pt x="1744" y="325"/>
                  <a:pt x="1757" y="341"/>
                  <a:pt x="1770" y="354"/>
                </a:cubicBezTo>
                <a:lnTo>
                  <a:pt x="1744" y="354"/>
                </a:lnTo>
                <a:cubicBezTo>
                  <a:pt x="1702" y="354"/>
                  <a:pt x="1650" y="325"/>
                  <a:pt x="1595" y="325"/>
                </a:cubicBezTo>
                <a:lnTo>
                  <a:pt x="1446" y="325"/>
                </a:lnTo>
                <a:cubicBezTo>
                  <a:pt x="1407" y="325"/>
                  <a:pt x="1352" y="393"/>
                  <a:pt x="1310" y="393"/>
                </a:cubicBezTo>
                <a:cubicBezTo>
                  <a:pt x="1261" y="393"/>
                  <a:pt x="1210" y="311"/>
                  <a:pt x="1158" y="311"/>
                </a:cubicBezTo>
                <a:cubicBezTo>
                  <a:pt x="1155" y="311"/>
                  <a:pt x="1151" y="311"/>
                  <a:pt x="1148" y="312"/>
                </a:cubicBezTo>
                <a:cubicBezTo>
                  <a:pt x="1113" y="312"/>
                  <a:pt x="1077" y="306"/>
                  <a:pt x="1045" y="306"/>
                </a:cubicBezTo>
                <a:cubicBezTo>
                  <a:pt x="1030" y="306"/>
                  <a:pt x="1015" y="308"/>
                  <a:pt x="1002" y="312"/>
                </a:cubicBezTo>
                <a:cubicBezTo>
                  <a:pt x="947" y="312"/>
                  <a:pt x="905" y="367"/>
                  <a:pt x="853" y="380"/>
                </a:cubicBezTo>
                <a:cubicBezTo>
                  <a:pt x="798" y="380"/>
                  <a:pt x="759" y="380"/>
                  <a:pt x="704" y="393"/>
                </a:cubicBezTo>
                <a:cubicBezTo>
                  <a:pt x="649" y="393"/>
                  <a:pt x="623" y="461"/>
                  <a:pt x="568" y="474"/>
                </a:cubicBezTo>
                <a:cubicBezTo>
                  <a:pt x="557" y="477"/>
                  <a:pt x="546" y="478"/>
                  <a:pt x="535" y="478"/>
                </a:cubicBezTo>
                <a:cubicBezTo>
                  <a:pt x="504" y="478"/>
                  <a:pt x="474" y="470"/>
                  <a:pt x="447" y="470"/>
                </a:cubicBezTo>
                <a:cubicBezTo>
                  <a:pt x="437" y="470"/>
                  <a:pt x="428" y="471"/>
                  <a:pt x="419" y="474"/>
                </a:cubicBezTo>
                <a:cubicBezTo>
                  <a:pt x="367" y="487"/>
                  <a:pt x="325" y="503"/>
                  <a:pt x="273" y="516"/>
                </a:cubicBezTo>
                <a:cubicBezTo>
                  <a:pt x="218" y="542"/>
                  <a:pt x="176" y="555"/>
                  <a:pt x="137" y="568"/>
                </a:cubicBezTo>
                <a:cubicBezTo>
                  <a:pt x="82" y="610"/>
                  <a:pt x="1" y="649"/>
                  <a:pt x="1" y="691"/>
                </a:cubicBezTo>
                <a:cubicBezTo>
                  <a:pt x="1" y="730"/>
                  <a:pt x="95" y="746"/>
                  <a:pt x="150" y="785"/>
                </a:cubicBezTo>
                <a:cubicBezTo>
                  <a:pt x="176" y="811"/>
                  <a:pt x="205" y="892"/>
                  <a:pt x="257" y="921"/>
                </a:cubicBezTo>
                <a:cubicBezTo>
                  <a:pt x="278" y="927"/>
                  <a:pt x="302" y="927"/>
                  <a:pt x="328" y="927"/>
                </a:cubicBezTo>
                <a:cubicBezTo>
                  <a:pt x="353" y="927"/>
                  <a:pt x="380" y="927"/>
                  <a:pt x="406" y="934"/>
                </a:cubicBezTo>
                <a:cubicBezTo>
                  <a:pt x="409" y="935"/>
                  <a:pt x="413" y="936"/>
                  <a:pt x="417" y="936"/>
                </a:cubicBezTo>
                <a:cubicBezTo>
                  <a:pt x="456" y="936"/>
                  <a:pt x="509" y="890"/>
                  <a:pt x="554" y="890"/>
                </a:cubicBezTo>
                <a:cubicBezTo>
                  <a:pt x="559" y="890"/>
                  <a:pt x="563" y="891"/>
                  <a:pt x="568" y="892"/>
                </a:cubicBezTo>
                <a:cubicBezTo>
                  <a:pt x="623" y="892"/>
                  <a:pt x="662" y="921"/>
                  <a:pt x="717" y="934"/>
                </a:cubicBezTo>
                <a:cubicBezTo>
                  <a:pt x="759" y="947"/>
                  <a:pt x="811" y="960"/>
                  <a:pt x="853" y="973"/>
                </a:cubicBezTo>
                <a:cubicBezTo>
                  <a:pt x="905" y="973"/>
                  <a:pt x="947" y="989"/>
                  <a:pt x="1002" y="1002"/>
                </a:cubicBezTo>
                <a:cubicBezTo>
                  <a:pt x="1054" y="1002"/>
                  <a:pt x="1096" y="1028"/>
                  <a:pt x="1148" y="1028"/>
                </a:cubicBezTo>
                <a:cubicBezTo>
                  <a:pt x="1203" y="1041"/>
                  <a:pt x="1245" y="1070"/>
                  <a:pt x="1297" y="1070"/>
                </a:cubicBezTo>
                <a:cubicBezTo>
                  <a:pt x="1339" y="1083"/>
                  <a:pt x="1391" y="1083"/>
                  <a:pt x="1446" y="1083"/>
                </a:cubicBezTo>
                <a:cubicBezTo>
                  <a:pt x="1488" y="1096"/>
                  <a:pt x="1540" y="1122"/>
                  <a:pt x="1595" y="1122"/>
                </a:cubicBezTo>
                <a:cubicBezTo>
                  <a:pt x="1634" y="1122"/>
                  <a:pt x="1689" y="1015"/>
                  <a:pt x="1744" y="1015"/>
                </a:cubicBezTo>
                <a:cubicBezTo>
                  <a:pt x="1796" y="1015"/>
                  <a:pt x="1838" y="1070"/>
                  <a:pt x="1893" y="1070"/>
                </a:cubicBezTo>
                <a:cubicBezTo>
                  <a:pt x="1945" y="1070"/>
                  <a:pt x="2000" y="1083"/>
                  <a:pt x="2039" y="1083"/>
                </a:cubicBezTo>
                <a:cubicBezTo>
                  <a:pt x="2094" y="1083"/>
                  <a:pt x="2149" y="1122"/>
                  <a:pt x="2188" y="1122"/>
                </a:cubicBezTo>
                <a:lnTo>
                  <a:pt x="2337" y="1122"/>
                </a:lnTo>
                <a:cubicBezTo>
                  <a:pt x="2392" y="1122"/>
                  <a:pt x="2431" y="1002"/>
                  <a:pt x="2486" y="1002"/>
                </a:cubicBezTo>
                <a:cubicBezTo>
                  <a:pt x="2541" y="1002"/>
                  <a:pt x="2593" y="1015"/>
                  <a:pt x="2635" y="1015"/>
                </a:cubicBezTo>
                <a:cubicBezTo>
                  <a:pt x="2687" y="1015"/>
                  <a:pt x="2729" y="1002"/>
                  <a:pt x="2784" y="989"/>
                </a:cubicBezTo>
                <a:cubicBezTo>
                  <a:pt x="2836" y="989"/>
                  <a:pt x="2878" y="960"/>
                  <a:pt x="2930" y="960"/>
                </a:cubicBezTo>
                <a:cubicBezTo>
                  <a:pt x="2941" y="957"/>
                  <a:pt x="2951" y="956"/>
                  <a:pt x="2961" y="956"/>
                </a:cubicBezTo>
                <a:cubicBezTo>
                  <a:pt x="3002" y="956"/>
                  <a:pt x="3037" y="973"/>
                  <a:pt x="3079" y="973"/>
                </a:cubicBezTo>
                <a:cubicBezTo>
                  <a:pt x="3134" y="960"/>
                  <a:pt x="3173" y="947"/>
                  <a:pt x="3228" y="947"/>
                </a:cubicBezTo>
                <a:cubicBezTo>
                  <a:pt x="3234" y="946"/>
                  <a:pt x="3240" y="945"/>
                  <a:pt x="3245" y="945"/>
                </a:cubicBezTo>
                <a:cubicBezTo>
                  <a:pt x="3287" y="945"/>
                  <a:pt x="3327" y="976"/>
                  <a:pt x="3368" y="976"/>
                </a:cubicBezTo>
                <a:cubicBezTo>
                  <a:pt x="3376" y="976"/>
                  <a:pt x="3383" y="975"/>
                  <a:pt x="3390" y="973"/>
                </a:cubicBezTo>
                <a:cubicBezTo>
                  <a:pt x="3445" y="960"/>
                  <a:pt x="3484" y="934"/>
                  <a:pt x="3526" y="921"/>
                </a:cubicBezTo>
                <a:cubicBezTo>
                  <a:pt x="3578" y="908"/>
                  <a:pt x="3607" y="840"/>
                  <a:pt x="3646" y="811"/>
                </a:cubicBezTo>
                <a:cubicBezTo>
                  <a:pt x="3701" y="772"/>
                  <a:pt x="3795" y="746"/>
                  <a:pt x="3795" y="704"/>
                </a:cubicBezTo>
                <a:cubicBezTo>
                  <a:pt x="3795" y="691"/>
                  <a:pt x="3782" y="678"/>
                  <a:pt x="3769" y="649"/>
                </a:cubicBezTo>
                <a:lnTo>
                  <a:pt x="3876" y="649"/>
                </a:lnTo>
                <a:cubicBezTo>
                  <a:pt x="3918" y="636"/>
                  <a:pt x="3957" y="636"/>
                  <a:pt x="3999" y="623"/>
                </a:cubicBezTo>
                <a:cubicBezTo>
                  <a:pt x="4038" y="623"/>
                  <a:pt x="4064" y="610"/>
                  <a:pt x="4106" y="610"/>
                </a:cubicBezTo>
                <a:cubicBezTo>
                  <a:pt x="4109" y="609"/>
                  <a:pt x="4113" y="608"/>
                  <a:pt x="4116" y="608"/>
                </a:cubicBezTo>
                <a:cubicBezTo>
                  <a:pt x="4148" y="608"/>
                  <a:pt x="4181" y="651"/>
                  <a:pt x="4213" y="651"/>
                </a:cubicBezTo>
                <a:cubicBezTo>
                  <a:pt x="4217" y="651"/>
                  <a:pt x="4222" y="651"/>
                  <a:pt x="4226" y="649"/>
                </a:cubicBezTo>
                <a:cubicBezTo>
                  <a:pt x="4254" y="649"/>
                  <a:pt x="4288" y="656"/>
                  <a:pt x="4315" y="656"/>
                </a:cubicBezTo>
                <a:cubicBezTo>
                  <a:pt x="4328" y="656"/>
                  <a:pt x="4340" y="654"/>
                  <a:pt x="4349" y="649"/>
                </a:cubicBezTo>
                <a:cubicBezTo>
                  <a:pt x="4388" y="636"/>
                  <a:pt x="4417" y="568"/>
                  <a:pt x="4443" y="555"/>
                </a:cubicBezTo>
                <a:cubicBezTo>
                  <a:pt x="4485" y="529"/>
                  <a:pt x="4566" y="516"/>
                  <a:pt x="4566" y="487"/>
                </a:cubicBezTo>
                <a:cubicBezTo>
                  <a:pt x="4566" y="461"/>
                  <a:pt x="4498" y="422"/>
                  <a:pt x="4456" y="393"/>
                </a:cubicBezTo>
                <a:cubicBezTo>
                  <a:pt x="4430" y="367"/>
                  <a:pt x="4404" y="354"/>
                  <a:pt x="4362" y="341"/>
                </a:cubicBezTo>
                <a:cubicBezTo>
                  <a:pt x="4336" y="325"/>
                  <a:pt x="4294" y="312"/>
                  <a:pt x="4255" y="299"/>
                </a:cubicBezTo>
                <a:cubicBezTo>
                  <a:pt x="4234" y="292"/>
                  <a:pt x="4214" y="292"/>
                  <a:pt x="4193" y="292"/>
                </a:cubicBezTo>
                <a:cubicBezTo>
                  <a:pt x="4173" y="292"/>
                  <a:pt x="4153" y="292"/>
                  <a:pt x="4132" y="286"/>
                </a:cubicBezTo>
                <a:cubicBezTo>
                  <a:pt x="4106" y="273"/>
                  <a:pt x="4080" y="218"/>
                  <a:pt x="4038" y="205"/>
                </a:cubicBezTo>
                <a:cubicBezTo>
                  <a:pt x="3999" y="192"/>
                  <a:pt x="3970" y="192"/>
                  <a:pt x="3931" y="192"/>
                </a:cubicBezTo>
                <a:cubicBezTo>
                  <a:pt x="3889" y="179"/>
                  <a:pt x="3863" y="137"/>
                  <a:pt x="3821" y="124"/>
                </a:cubicBezTo>
                <a:cubicBezTo>
                  <a:pt x="3801" y="117"/>
                  <a:pt x="3781" y="117"/>
                  <a:pt x="3761" y="117"/>
                </a:cubicBezTo>
                <a:cubicBezTo>
                  <a:pt x="3741" y="117"/>
                  <a:pt x="3720" y="117"/>
                  <a:pt x="3701" y="111"/>
                </a:cubicBezTo>
                <a:cubicBezTo>
                  <a:pt x="3663" y="111"/>
                  <a:pt x="3628" y="165"/>
                  <a:pt x="3591" y="165"/>
                </a:cubicBezTo>
                <a:cubicBezTo>
                  <a:pt x="3587" y="165"/>
                  <a:pt x="3582" y="165"/>
                  <a:pt x="3578" y="163"/>
                </a:cubicBezTo>
                <a:cubicBezTo>
                  <a:pt x="3539" y="163"/>
                  <a:pt x="3513" y="111"/>
                  <a:pt x="3471" y="98"/>
                </a:cubicBezTo>
                <a:cubicBezTo>
                  <a:pt x="3432" y="98"/>
                  <a:pt x="3390" y="98"/>
                  <a:pt x="3351" y="82"/>
                </a:cubicBezTo>
                <a:cubicBezTo>
                  <a:pt x="3322" y="82"/>
                  <a:pt x="3270" y="111"/>
                  <a:pt x="3241" y="111"/>
                </a:cubicBezTo>
                <a:cubicBezTo>
                  <a:pt x="3202" y="98"/>
                  <a:pt x="3160" y="43"/>
                  <a:pt x="3121" y="43"/>
                </a:cubicBezTo>
                <a:cubicBezTo>
                  <a:pt x="3092" y="43"/>
                  <a:pt x="3053" y="17"/>
                  <a:pt x="3011" y="17"/>
                </a:cubicBezTo>
                <a:lnTo>
                  <a:pt x="2891" y="17"/>
                </a:lnTo>
                <a:cubicBezTo>
                  <a:pt x="2849" y="17"/>
                  <a:pt x="2810" y="30"/>
                  <a:pt x="2784" y="30"/>
                </a:cubicBezTo>
                <a:cubicBezTo>
                  <a:pt x="2742" y="30"/>
                  <a:pt x="2703" y="17"/>
                  <a:pt x="2661" y="17"/>
                </a:cubicBezTo>
                <a:cubicBezTo>
                  <a:pt x="2622" y="17"/>
                  <a:pt x="2580" y="43"/>
                  <a:pt x="2541" y="43"/>
                </a:cubicBezTo>
                <a:cubicBezTo>
                  <a:pt x="2512" y="43"/>
                  <a:pt x="2473" y="30"/>
                  <a:pt x="2431" y="30"/>
                </a:cubicBezTo>
                <a:cubicBezTo>
                  <a:pt x="2392" y="30"/>
                  <a:pt x="2350" y="69"/>
                  <a:pt x="2311" y="69"/>
                </a:cubicBezTo>
                <a:cubicBezTo>
                  <a:pt x="2269" y="69"/>
                  <a:pt x="2230" y="1"/>
                  <a:pt x="2201"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4" name="Google Shape;334;p11"/>
          <p:cNvSpPr/>
          <p:nvPr/>
        </p:nvSpPr>
        <p:spPr>
          <a:xfrm>
            <a:off x="2498239" y="4799961"/>
            <a:ext cx="874653" cy="161177"/>
          </a:xfrm>
          <a:custGeom>
            <a:avLst/>
            <a:gdLst/>
            <a:ahLst/>
            <a:cxnLst/>
            <a:rect l="l" t="t" r="r" b="b"/>
            <a:pathLst>
              <a:path w="3536" h="862" extrusionOk="0">
                <a:moveTo>
                  <a:pt x="1203" y="0"/>
                </a:moveTo>
                <a:cubicBezTo>
                  <a:pt x="1174" y="13"/>
                  <a:pt x="1148" y="26"/>
                  <a:pt x="1106" y="26"/>
                </a:cubicBezTo>
                <a:cubicBezTo>
                  <a:pt x="1080" y="26"/>
                  <a:pt x="1054" y="81"/>
                  <a:pt x="1025" y="81"/>
                </a:cubicBezTo>
                <a:cubicBezTo>
                  <a:pt x="1004" y="81"/>
                  <a:pt x="974" y="62"/>
                  <a:pt x="947" y="62"/>
                </a:cubicBezTo>
                <a:cubicBezTo>
                  <a:pt x="942" y="62"/>
                  <a:pt x="936" y="62"/>
                  <a:pt x="931" y="65"/>
                </a:cubicBezTo>
                <a:cubicBezTo>
                  <a:pt x="905" y="65"/>
                  <a:pt x="879" y="65"/>
                  <a:pt x="850" y="81"/>
                </a:cubicBezTo>
                <a:cubicBezTo>
                  <a:pt x="811" y="81"/>
                  <a:pt x="798" y="120"/>
                  <a:pt x="756" y="120"/>
                </a:cubicBezTo>
                <a:cubicBezTo>
                  <a:pt x="753" y="121"/>
                  <a:pt x="750" y="122"/>
                  <a:pt x="747" y="122"/>
                </a:cubicBezTo>
                <a:cubicBezTo>
                  <a:pt x="721" y="122"/>
                  <a:pt x="685" y="81"/>
                  <a:pt x="662" y="81"/>
                </a:cubicBezTo>
                <a:cubicBezTo>
                  <a:pt x="649" y="88"/>
                  <a:pt x="635" y="88"/>
                  <a:pt x="620" y="88"/>
                </a:cubicBezTo>
                <a:cubicBezTo>
                  <a:pt x="604" y="88"/>
                  <a:pt x="587" y="88"/>
                  <a:pt x="568" y="94"/>
                </a:cubicBezTo>
                <a:cubicBezTo>
                  <a:pt x="539" y="94"/>
                  <a:pt x="513" y="133"/>
                  <a:pt x="487" y="133"/>
                </a:cubicBezTo>
                <a:cubicBezTo>
                  <a:pt x="458" y="146"/>
                  <a:pt x="432" y="146"/>
                  <a:pt x="406" y="162"/>
                </a:cubicBezTo>
                <a:cubicBezTo>
                  <a:pt x="377" y="162"/>
                  <a:pt x="351" y="201"/>
                  <a:pt x="325" y="214"/>
                </a:cubicBezTo>
                <a:cubicBezTo>
                  <a:pt x="310" y="220"/>
                  <a:pt x="297" y="220"/>
                  <a:pt x="283" y="220"/>
                </a:cubicBezTo>
                <a:cubicBezTo>
                  <a:pt x="270" y="220"/>
                  <a:pt x="257" y="220"/>
                  <a:pt x="244" y="227"/>
                </a:cubicBezTo>
                <a:cubicBezTo>
                  <a:pt x="202" y="243"/>
                  <a:pt x="176" y="243"/>
                  <a:pt x="150" y="256"/>
                </a:cubicBezTo>
                <a:cubicBezTo>
                  <a:pt x="121" y="269"/>
                  <a:pt x="95" y="282"/>
                  <a:pt x="82" y="295"/>
                </a:cubicBezTo>
                <a:cubicBezTo>
                  <a:pt x="40" y="324"/>
                  <a:pt x="1" y="350"/>
                  <a:pt x="1" y="376"/>
                </a:cubicBezTo>
                <a:cubicBezTo>
                  <a:pt x="1" y="405"/>
                  <a:pt x="53" y="405"/>
                  <a:pt x="95" y="431"/>
                </a:cubicBezTo>
                <a:cubicBezTo>
                  <a:pt x="108" y="444"/>
                  <a:pt x="134" y="486"/>
                  <a:pt x="163" y="499"/>
                </a:cubicBezTo>
                <a:lnTo>
                  <a:pt x="257" y="499"/>
                </a:lnTo>
                <a:cubicBezTo>
                  <a:pt x="283" y="499"/>
                  <a:pt x="325" y="457"/>
                  <a:pt x="351" y="457"/>
                </a:cubicBezTo>
                <a:cubicBezTo>
                  <a:pt x="377" y="470"/>
                  <a:pt x="406" y="486"/>
                  <a:pt x="432" y="486"/>
                </a:cubicBezTo>
                <a:cubicBezTo>
                  <a:pt x="474" y="486"/>
                  <a:pt x="500" y="499"/>
                  <a:pt x="526" y="499"/>
                </a:cubicBezTo>
                <a:lnTo>
                  <a:pt x="607" y="499"/>
                </a:lnTo>
                <a:cubicBezTo>
                  <a:pt x="594" y="512"/>
                  <a:pt x="594" y="525"/>
                  <a:pt x="594" y="538"/>
                </a:cubicBezTo>
                <a:cubicBezTo>
                  <a:pt x="594" y="580"/>
                  <a:pt x="662" y="593"/>
                  <a:pt x="717" y="619"/>
                </a:cubicBezTo>
                <a:cubicBezTo>
                  <a:pt x="743" y="648"/>
                  <a:pt x="756" y="687"/>
                  <a:pt x="798" y="713"/>
                </a:cubicBezTo>
                <a:cubicBezTo>
                  <a:pt x="824" y="729"/>
                  <a:pt x="863" y="742"/>
                  <a:pt x="905" y="755"/>
                </a:cubicBezTo>
                <a:cubicBezTo>
                  <a:pt x="937" y="755"/>
                  <a:pt x="981" y="725"/>
                  <a:pt x="1020" y="725"/>
                </a:cubicBezTo>
                <a:cubicBezTo>
                  <a:pt x="1027" y="725"/>
                  <a:pt x="1034" y="726"/>
                  <a:pt x="1041" y="729"/>
                </a:cubicBezTo>
                <a:cubicBezTo>
                  <a:pt x="1067" y="729"/>
                  <a:pt x="1106" y="742"/>
                  <a:pt x="1148" y="742"/>
                </a:cubicBezTo>
                <a:cubicBezTo>
                  <a:pt x="1156" y="745"/>
                  <a:pt x="1164" y="746"/>
                  <a:pt x="1171" y="746"/>
                </a:cubicBezTo>
                <a:cubicBezTo>
                  <a:pt x="1203" y="746"/>
                  <a:pt x="1237" y="729"/>
                  <a:pt x="1268" y="729"/>
                </a:cubicBezTo>
                <a:cubicBezTo>
                  <a:pt x="1297" y="742"/>
                  <a:pt x="1336" y="755"/>
                  <a:pt x="1378" y="768"/>
                </a:cubicBezTo>
                <a:cubicBezTo>
                  <a:pt x="1417" y="768"/>
                  <a:pt x="1459" y="781"/>
                  <a:pt x="1485" y="781"/>
                </a:cubicBezTo>
                <a:cubicBezTo>
                  <a:pt x="1527" y="781"/>
                  <a:pt x="1566" y="768"/>
                  <a:pt x="1608" y="768"/>
                </a:cubicBezTo>
                <a:cubicBezTo>
                  <a:pt x="1647" y="768"/>
                  <a:pt x="1673" y="862"/>
                  <a:pt x="1715" y="862"/>
                </a:cubicBezTo>
                <a:lnTo>
                  <a:pt x="1835" y="862"/>
                </a:lnTo>
                <a:cubicBezTo>
                  <a:pt x="1877" y="862"/>
                  <a:pt x="1916" y="836"/>
                  <a:pt x="1958" y="836"/>
                </a:cubicBezTo>
                <a:cubicBezTo>
                  <a:pt x="1984" y="836"/>
                  <a:pt x="2026" y="823"/>
                  <a:pt x="2065" y="823"/>
                </a:cubicBezTo>
                <a:cubicBezTo>
                  <a:pt x="2107" y="823"/>
                  <a:pt x="2146" y="781"/>
                  <a:pt x="2188" y="781"/>
                </a:cubicBezTo>
                <a:cubicBezTo>
                  <a:pt x="2227" y="781"/>
                  <a:pt x="2269" y="862"/>
                  <a:pt x="2295" y="862"/>
                </a:cubicBezTo>
                <a:cubicBezTo>
                  <a:pt x="2337" y="862"/>
                  <a:pt x="2376" y="836"/>
                  <a:pt x="2418" y="836"/>
                </a:cubicBezTo>
                <a:cubicBezTo>
                  <a:pt x="2457" y="836"/>
                  <a:pt x="2499" y="823"/>
                  <a:pt x="2538" y="823"/>
                </a:cubicBezTo>
                <a:cubicBezTo>
                  <a:pt x="2564" y="823"/>
                  <a:pt x="2606" y="794"/>
                  <a:pt x="2645" y="794"/>
                </a:cubicBezTo>
                <a:cubicBezTo>
                  <a:pt x="2687" y="794"/>
                  <a:pt x="2726" y="768"/>
                  <a:pt x="2755" y="768"/>
                </a:cubicBezTo>
                <a:cubicBezTo>
                  <a:pt x="2794" y="755"/>
                  <a:pt x="2836" y="755"/>
                  <a:pt x="2875" y="742"/>
                </a:cubicBezTo>
                <a:cubicBezTo>
                  <a:pt x="2917" y="742"/>
                  <a:pt x="2943" y="729"/>
                  <a:pt x="2985" y="713"/>
                </a:cubicBezTo>
                <a:cubicBezTo>
                  <a:pt x="3024" y="713"/>
                  <a:pt x="3050" y="687"/>
                  <a:pt x="3092" y="687"/>
                </a:cubicBezTo>
                <a:cubicBezTo>
                  <a:pt x="3096" y="686"/>
                  <a:pt x="3100" y="685"/>
                  <a:pt x="3105" y="685"/>
                </a:cubicBezTo>
                <a:cubicBezTo>
                  <a:pt x="3137" y="685"/>
                  <a:pt x="3177" y="716"/>
                  <a:pt x="3211" y="716"/>
                </a:cubicBezTo>
                <a:cubicBezTo>
                  <a:pt x="3217" y="716"/>
                  <a:pt x="3222" y="715"/>
                  <a:pt x="3228" y="713"/>
                </a:cubicBezTo>
                <a:cubicBezTo>
                  <a:pt x="3267" y="713"/>
                  <a:pt x="3309" y="713"/>
                  <a:pt x="3335" y="700"/>
                </a:cubicBezTo>
                <a:cubicBezTo>
                  <a:pt x="3374" y="687"/>
                  <a:pt x="3390" y="619"/>
                  <a:pt x="3416" y="606"/>
                </a:cubicBezTo>
                <a:cubicBezTo>
                  <a:pt x="3471" y="580"/>
                  <a:pt x="3536" y="551"/>
                  <a:pt x="3536" y="525"/>
                </a:cubicBezTo>
                <a:cubicBezTo>
                  <a:pt x="3536" y="499"/>
                  <a:pt x="3471" y="470"/>
                  <a:pt x="3429" y="444"/>
                </a:cubicBezTo>
                <a:cubicBezTo>
                  <a:pt x="3403" y="418"/>
                  <a:pt x="3361" y="405"/>
                  <a:pt x="3322" y="389"/>
                </a:cubicBezTo>
                <a:cubicBezTo>
                  <a:pt x="3293" y="376"/>
                  <a:pt x="3254" y="376"/>
                  <a:pt x="3212" y="363"/>
                </a:cubicBezTo>
                <a:cubicBezTo>
                  <a:pt x="3203" y="360"/>
                  <a:pt x="3195" y="359"/>
                  <a:pt x="3187" y="359"/>
                </a:cubicBezTo>
                <a:cubicBezTo>
                  <a:pt x="3164" y="359"/>
                  <a:pt x="3140" y="367"/>
                  <a:pt x="3117" y="367"/>
                </a:cubicBezTo>
                <a:cubicBezTo>
                  <a:pt x="3108" y="367"/>
                  <a:pt x="3100" y="366"/>
                  <a:pt x="3092" y="363"/>
                </a:cubicBezTo>
                <a:cubicBezTo>
                  <a:pt x="3050" y="350"/>
                  <a:pt x="3024" y="295"/>
                  <a:pt x="2985" y="295"/>
                </a:cubicBezTo>
                <a:cubicBezTo>
                  <a:pt x="2956" y="295"/>
                  <a:pt x="2917" y="295"/>
                  <a:pt x="2875" y="282"/>
                </a:cubicBezTo>
                <a:cubicBezTo>
                  <a:pt x="2836" y="282"/>
                  <a:pt x="2807" y="243"/>
                  <a:pt x="2768" y="227"/>
                </a:cubicBezTo>
                <a:cubicBezTo>
                  <a:pt x="2740" y="227"/>
                  <a:pt x="2713" y="234"/>
                  <a:pt x="2686" y="234"/>
                </a:cubicBezTo>
                <a:cubicBezTo>
                  <a:pt x="2672" y="234"/>
                  <a:pt x="2659" y="232"/>
                  <a:pt x="2645" y="227"/>
                </a:cubicBezTo>
                <a:cubicBezTo>
                  <a:pt x="2606" y="227"/>
                  <a:pt x="2564" y="295"/>
                  <a:pt x="2525" y="295"/>
                </a:cubicBezTo>
                <a:cubicBezTo>
                  <a:pt x="2483" y="295"/>
                  <a:pt x="2457" y="243"/>
                  <a:pt x="2418" y="243"/>
                </a:cubicBezTo>
                <a:lnTo>
                  <a:pt x="2295" y="243"/>
                </a:lnTo>
                <a:cubicBezTo>
                  <a:pt x="2256" y="243"/>
                  <a:pt x="2214" y="269"/>
                  <a:pt x="2175" y="269"/>
                </a:cubicBezTo>
                <a:lnTo>
                  <a:pt x="2159" y="269"/>
                </a:lnTo>
                <a:cubicBezTo>
                  <a:pt x="2175" y="256"/>
                  <a:pt x="2175" y="243"/>
                  <a:pt x="2188" y="243"/>
                </a:cubicBezTo>
                <a:cubicBezTo>
                  <a:pt x="2214" y="214"/>
                  <a:pt x="2269" y="188"/>
                  <a:pt x="2269" y="162"/>
                </a:cubicBezTo>
                <a:cubicBezTo>
                  <a:pt x="2269" y="146"/>
                  <a:pt x="2227" y="94"/>
                  <a:pt x="2188" y="81"/>
                </a:cubicBezTo>
                <a:cubicBezTo>
                  <a:pt x="2185" y="77"/>
                  <a:pt x="2180" y="76"/>
                  <a:pt x="2175" y="76"/>
                </a:cubicBezTo>
                <a:cubicBezTo>
                  <a:pt x="2160" y="76"/>
                  <a:pt x="2139" y="84"/>
                  <a:pt x="2116" y="84"/>
                </a:cubicBezTo>
                <a:cubicBezTo>
                  <a:pt x="2109" y="84"/>
                  <a:pt x="2101" y="84"/>
                  <a:pt x="2094" y="81"/>
                </a:cubicBezTo>
                <a:cubicBezTo>
                  <a:pt x="2087" y="77"/>
                  <a:pt x="2081" y="76"/>
                  <a:pt x="2074" y="76"/>
                </a:cubicBezTo>
                <a:cubicBezTo>
                  <a:pt x="2058" y="76"/>
                  <a:pt x="2041" y="84"/>
                  <a:pt x="2019" y="84"/>
                </a:cubicBezTo>
                <a:cubicBezTo>
                  <a:pt x="2012" y="84"/>
                  <a:pt x="2005" y="84"/>
                  <a:pt x="1997" y="81"/>
                </a:cubicBezTo>
                <a:cubicBezTo>
                  <a:pt x="1971" y="81"/>
                  <a:pt x="1958" y="13"/>
                  <a:pt x="1932" y="0"/>
                </a:cubicBezTo>
                <a:lnTo>
                  <a:pt x="1835" y="0"/>
                </a:lnTo>
                <a:cubicBezTo>
                  <a:pt x="1809" y="0"/>
                  <a:pt x="1770" y="52"/>
                  <a:pt x="1741" y="52"/>
                </a:cubicBezTo>
                <a:cubicBezTo>
                  <a:pt x="1715" y="52"/>
                  <a:pt x="1689" y="13"/>
                  <a:pt x="1647" y="13"/>
                </a:cubicBezTo>
                <a:cubicBezTo>
                  <a:pt x="1621" y="13"/>
                  <a:pt x="1592" y="26"/>
                  <a:pt x="1566" y="26"/>
                </a:cubicBezTo>
                <a:cubicBezTo>
                  <a:pt x="1527" y="26"/>
                  <a:pt x="1498" y="0"/>
                  <a:pt x="1472" y="0"/>
                </a:cubicBezTo>
                <a:cubicBezTo>
                  <a:pt x="1446" y="0"/>
                  <a:pt x="1417" y="13"/>
                  <a:pt x="1378" y="13"/>
                </a:cubicBezTo>
                <a:cubicBezTo>
                  <a:pt x="1349" y="13"/>
                  <a:pt x="1323" y="0"/>
                  <a:pt x="1297" y="0"/>
                </a:cubicBezTo>
                <a:cubicBezTo>
                  <a:pt x="1283" y="4"/>
                  <a:pt x="1271" y="6"/>
                  <a:pt x="1260" y="6"/>
                </a:cubicBezTo>
                <a:cubicBezTo>
                  <a:pt x="1237" y="6"/>
                  <a:pt x="1220" y="0"/>
                  <a:pt x="1203"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5" name="Google Shape;335;p11"/>
          <p:cNvSpPr/>
          <p:nvPr/>
        </p:nvSpPr>
        <p:spPr>
          <a:xfrm>
            <a:off x="3376594" y="4948236"/>
            <a:ext cx="737617" cy="224937"/>
          </a:xfrm>
          <a:custGeom>
            <a:avLst/>
            <a:gdLst/>
            <a:ahLst/>
            <a:cxnLst/>
            <a:rect l="l" t="t" r="r" b="b"/>
            <a:pathLst>
              <a:path w="2982" h="1203" extrusionOk="0">
                <a:moveTo>
                  <a:pt x="1404" y="1"/>
                </a:moveTo>
                <a:cubicBezTo>
                  <a:pt x="1378" y="1"/>
                  <a:pt x="1349" y="56"/>
                  <a:pt x="1323" y="56"/>
                </a:cubicBezTo>
                <a:cubicBezTo>
                  <a:pt x="1297" y="56"/>
                  <a:pt x="1268" y="43"/>
                  <a:pt x="1242" y="43"/>
                </a:cubicBezTo>
                <a:cubicBezTo>
                  <a:pt x="1216" y="43"/>
                  <a:pt x="1187" y="17"/>
                  <a:pt x="1161" y="17"/>
                </a:cubicBezTo>
                <a:lnTo>
                  <a:pt x="1093" y="17"/>
                </a:lnTo>
                <a:cubicBezTo>
                  <a:pt x="1067" y="17"/>
                  <a:pt x="1038" y="69"/>
                  <a:pt x="1012" y="69"/>
                </a:cubicBezTo>
                <a:cubicBezTo>
                  <a:pt x="986" y="69"/>
                  <a:pt x="957" y="56"/>
                  <a:pt x="931" y="56"/>
                </a:cubicBezTo>
                <a:lnTo>
                  <a:pt x="850" y="56"/>
                </a:lnTo>
                <a:cubicBezTo>
                  <a:pt x="824" y="56"/>
                  <a:pt x="811" y="82"/>
                  <a:pt x="782" y="82"/>
                </a:cubicBezTo>
                <a:cubicBezTo>
                  <a:pt x="764" y="82"/>
                  <a:pt x="747" y="76"/>
                  <a:pt x="729" y="76"/>
                </a:cubicBezTo>
                <a:cubicBezTo>
                  <a:pt x="720" y="76"/>
                  <a:pt x="710" y="78"/>
                  <a:pt x="701" y="82"/>
                </a:cubicBezTo>
                <a:cubicBezTo>
                  <a:pt x="675" y="82"/>
                  <a:pt x="649" y="98"/>
                  <a:pt x="620" y="98"/>
                </a:cubicBezTo>
                <a:cubicBezTo>
                  <a:pt x="594" y="98"/>
                  <a:pt x="568" y="56"/>
                  <a:pt x="539" y="56"/>
                </a:cubicBezTo>
                <a:cubicBezTo>
                  <a:pt x="513" y="69"/>
                  <a:pt x="487" y="69"/>
                  <a:pt x="471" y="82"/>
                </a:cubicBezTo>
                <a:cubicBezTo>
                  <a:pt x="445" y="82"/>
                  <a:pt x="419" y="111"/>
                  <a:pt x="390" y="111"/>
                </a:cubicBezTo>
                <a:cubicBezTo>
                  <a:pt x="369" y="111"/>
                  <a:pt x="349" y="93"/>
                  <a:pt x="327" y="93"/>
                </a:cubicBezTo>
                <a:cubicBezTo>
                  <a:pt x="321" y="93"/>
                  <a:pt x="315" y="95"/>
                  <a:pt x="309" y="98"/>
                </a:cubicBezTo>
                <a:cubicBezTo>
                  <a:pt x="283" y="98"/>
                  <a:pt x="270" y="150"/>
                  <a:pt x="244" y="150"/>
                </a:cubicBezTo>
                <a:cubicBezTo>
                  <a:pt x="234" y="154"/>
                  <a:pt x="225" y="156"/>
                  <a:pt x="216" y="156"/>
                </a:cubicBezTo>
                <a:cubicBezTo>
                  <a:pt x="197" y="156"/>
                  <a:pt x="180" y="150"/>
                  <a:pt x="163" y="150"/>
                </a:cubicBezTo>
                <a:cubicBezTo>
                  <a:pt x="134" y="163"/>
                  <a:pt x="108" y="163"/>
                  <a:pt x="95" y="179"/>
                </a:cubicBezTo>
                <a:cubicBezTo>
                  <a:pt x="66" y="192"/>
                  <a:pt x="40" y="218"/>
                  <a:pt x="27" y="231"/>
                </a:cubicBezTo>
                <a:cubicBezTo>
                  <a:pt x="1" y="244"/>
                  <a:pt x="14" y="273"/>
                  <a:pt x="14" y="299"/>
                </a:cubicBezTo>
                <a:cubicBezTo>
                  <a:pt x="14" y="325"/>
                  <a:pt x="14" y="341"/>
                  <a:pt x="40" y="354"/>
                </a:cubicBezTo>
                <a:cubicBezTo>
                  <a:pt x="46" y="360"/>
                  <a:pt x="60" y="360"/>
                  <a:pt x="75" y="360"/>
                </a:cubicBezTo>
                <a:cubicBezTo>
                  <a:pt x="91" y="360"/>
                  <a:pt x="108" y="360"/>
                  <a:pt x="121" y="367"/>
                </a:cubicBezTo>
                <a:cubicBezTo>
                  <a:pt x="134" y="380"/>
                  <a:pt x="163" y="406"/>
                  <a:pt x="189" y="406"/>
                </a:cubicBezTo>
                <a:cubicBezTo>
                  <a:pt x="197" y="411"/>
                  <a:pt x="206" y="413"/>
                  <a:pt x="216" y="413"/>
                </a:cubicBezTo>
                <a:cubicBezTo>
                  <a:pt x="234" y="413"/>
                  <a:pt x="253" y="406"/>
                  <a:pt x="270" y="406"/>
                </a:cubicBezTo>
                <a:cubicBezTo>
                  <a:pt x="296" y="422"/>
                  <a:pt x="309" y="461"/>
                  <a:pt x="338" y="461"/>
                </a:cubicBezTo>
                <a:cubicBezTo>
                  <a:pt x="364" y="461"/>
                  <a:pt x="390" y="487"/>
                  <a:pt x="419" y="487"/>
                </a:cubicBezTo>
                <a:lnTo>
                  <a:pt x="500" y="487"/>
                </a:lnTo>
                <a:cubicBezTo>
                  <a:pt x="526" y="487"/>
                  <a:pt x="552" y="516"/>
                  <a:pt x="581" y="516"/>
                </a:cubicBezTo>
                <a:lnTo>
                  <a:pt x="662" y="516"/>
                </a:lnTo>
                <a:cubicBezTo>
                  <a:pt x="688" y="516"/>
                  <a:pt x="714" y="503"/>
                  <a:pt x="743" y="503"/>
                </a:cubicBezTo>
                <a:cubicBezTo>
                  <a:pt x="769" y="503"/>
                  <a:pt x="782" y="474"/>
                  <a:pt x="811" y="474"/>
                </a:cubicBezTo>
                <a:cubicBezTo>
                  <a:pt x="756" y="503"/>
                  <a:pt x="769" y="542"/>
                  <a:pt x="769" y="568"/>
                </a:cubicBezTo>
                <a:cubicBezTo>
                  <a:pt x="769" y="597"/>
                  <a:pt x="769" y="610"/>
                  <a:pt x="795" y="636"/>
                </a:cubicBezTo>
                <a:cubicBezTo>
                  <a:pt x="798" y="639"/>
                  <a:pt x="803" y="640"/>
                  <a:pt x="808" y="640"/>
                </a:cubicBezTo>
                <a:cubicBezTo>
                  <a:pt x="822" y="640"/>
                  <a:pt x="841" y="632"/>
                  <a:pt x="858" y="632"/>
                </a:cubicBezTo>
                <a:cubicBezTo>
                  <a:pt x="864" y="632"/>
                  <a:pt x="870" y="633"/>
                  <a:pt x="876" y="636"/>
                </a:cubicBezTo>
                <a:cubicBezTo>
                  <a:pt x="892" y="649"/>
                  <a:pt x="892" y="691"/>
                  <a:pt x="918" y="691"/>
                </a:cubicBezTo>
                <a:cubicBezTo>
                  <a:pt x="892" y="691"/>
                  <a:pt x="876" y="678"/>
                  <a:pt x="850" y="678"/>
                </a:cubicBezTo>
                <a:cubicBezTo>
                  <a:pt x="824" y="691"/>
                  <a:pt x="795" y="717"/>
                  <a:pt x="782" y="717"/>
                </a:cubicBezTo>
                <a:cubicBezTo>
                  <a:pt x="743" y="730"/>
                  <a:pt x="730" y="746"/>
                  <a:pt x="701" y="759"/>
                </a:cubicBezTo>
                <a:cubicBezTo>
                  <a:pt x="695" y="762"/>
                  <a:pt x="689" y="763"/>
                  <a:pt x="682" y="763"/>
                </a:cubicBezTo>
                <a:cubicBezTo>
                  <a:pt x="664" y="763"/>
                  <a:pt x="643" y="755"/>
                  <a:pt x="625" y="755"/>
                </a:cubicBezTo>
                <a:cubicBezTo>
                  <a:pt x="618" y="755"/>
                  <a:pt x="612" y="756"/>
                  <a:pt x="607" y="759"/>
                </a:cubicBezTo>
                <a:cubicBezTo>
                  <a:pt x="581" y="785"/>
                  <a:pt x="594" y="827"/>
                  <a:pt x="594" y="840"/>
                </a:cubicBezTo>
                <a:cubicBezTo>
                  <a:pt x="607" y="866"/>
                  <a:pt x="594" y="892"/>
                  <a:pt x="620" y="921"/>
                </a:cubicBezTo>
                <a:cubicBezTo>
                  <a:pt x="649" y="921"/>
                  <a:pt x="675" y="934"/>
                  <a:pt x="701" y="947"/>
                </a:cubicBezTo>
                <a:lnTo>
                  <a:pt x="782" y="947"/>
                </a:lnTo>
                <a:cubicBezTo>
                  <a:pt x="795" y="947"/>
                  <a:pt x="824" y="960"/>
                  <a:pt x="850" y="960"/>
                </a:cubicBezTo>
                <a:cubicBezTo>
                  <a:pt x="876" y="960"/>
                  <a:pt x="905" y="960"/>
                  <a:pt x="931" y="973"/>
                </a:cubicBezTo>
                <a:cubicBezTo>
                  <a:pt x="957" y="973"/>
                  <a:pt x="986" y="960"/>
                  <a:pt x="1012" y="960"/>
                </a:cubicBezTo>
                <a:cubicBezTo>
                  <a:pt x="1038" y="960"/>
                  <a:pt x="1054" y="989"/>
                  <a:pt x="1080" y="989"/>
                </a:cubicBezTo>
                <a:cubicBezTo>
                  <a:pt x="1083" y="991"/>
                  <a:pt x="1087" y="992"/>
                  <a:pt x="1090" y="992"/>
                </a:cubicBezTo>
                <a:cubicBezTo>
                  <a:pt x="1113" y="992"/>
                  <a:pt x="1138" y="960"/>
                  <a:pt x="1161" y="960"/>
                </a:cubicBezTo>
                <a:cubicBezTo>
                  <a:pt x="1187" y="960"/>
                  <a:pt x="1216" y="973"/>
                  <a:pt x="1242" y="973"/>
                </a:cubicBezTo>
                <a:cubicBezTo>
                  <a:pt x="1268" y="973"/>
                  <a:pt x="1281" y="989"/>
                  <a:pt x="1310" y="989"/>
                </a:cubicBezTo>
                <a:cubicBezTo>
                  <a:pt x="1297" y="1002"/>
                  <a:pt x="1297" y="1015"/>
                  <a:pt x="1297" y="1028"/>
                </a:cubicBezTo>
                <a:cubicBezTo>
                  <a:pt x="1297" y="1054"/>
                  <a:pt x="1297" y="1096"/>
                  <a:pt x="1323" y="1109"/>
                </a:cubicBezTo>
                <a:cubicBezTo>
                  <a:pt x="1328" y="1112"/>
                  <a:pt x="1334" y="1113"/>
                  <a:pt x="1340" y="1113"/>
                </a:cubicBezTo>
                <a:cubicBezTo>
                  <a:pt x="1365" y="1113"/>
                  <a:pt x="1396" y="1096"/>
                  <a:pt x="1417" y="1096"/>
                </a:cubicBezTo>
                <a:cubicBezTo>
                  <a:pt x="1443" y="1109"/>
                  <a:pt x="1459" y="1122"/>
                  <a:pt x="1485" y="1135"/>
                </a:cubicBezTo>
                <a:cubicBezTo>
                  <a:pt x="1511" y="1135"/>
                  <a:pt x="1540" y="1151"/>
                  <a:pt x="1566" y="1151"/>
                </a:cubicBezTo>
                <a:cubicBezTo>
                  <a:pt x="1592" y="1151"/>
                  <a:pt x="1621" y="1177"/>
                  <a:pt x="1647" y="1177"/>
                </a:cubicBezTo>
                <a:cubicBezTo>
                  <a:pt x="1660" y="1177"/>
                  <a:pt x="1686" y="1190"/>
                  <a:pt x="1715" y="1190"/>
                </a:cubicBezTo>
                <a:cubicBezTo>
                  <a:pt x="1741" y="1190"/>
                  <a:pt x="1767" y="1151"/>
                  <a:pt x="1796" y="1151"/>
                </a:cubicBezTo>
                <a:cubicBezTo>
                  <a:pt x="1822" y="1151"/>
                  <a:pt x="1848" y="1203"/>
                  <a:pt x="1877" y="1203"/>
                </a:cubicBezTo>
                <a:cubicBezTo>
                  <a:pt x="1903" y="1203"/>
                  <a:pt x="1929" y="1151"/>
                  <a:pt x="1958" y="1151"/>
                </a:cubicBezTo>
                <a:lnTo>
                  <a:pt x="2039" y="1151"/>
                </a:lnTo>
                <a:cubicBezTo>
                  <a:pt x="2065" y="1151"/>
                  <a:pt x="2091" y="1177"/>
                  <a:pt x="2120" y="1177"/>
                </a:cubicBezTo>
                <a:cubicBezTo>
                  <a:pt x="2146" y="1177"/>
                  <a:pt x="2172" y="1164"/>
                  <a:pt x="2188" y="1164"/>
                </a:cubicBezTo>
                <a:cubicBezTo>
                  <a:pt x="2214" y="1164"/>
                  <a:pt x="2253" y="1190"/>
                  <a:pt x="2269" y="1190"/>
                </a:cubicBezTo>
                <a:cubicBezTo>
                  <a:pt x="2295" y="1190"/>
                  <a:pt x="2321" y="1164"/>
                  <a:pt x="2350" y="1164"/>
                </a:cubicBezTo>
                <a:cubicBezTo>
                  <a:pt x="2359" y="1160"/>
                  <a:pt x="2367" y="1158"/>
                  <a:pt x="2376" y="1158"/>
                </a:cubicBezTo>
                <a:cubicBezTo>
                  <a:pt x="2393" y="1158"/>
                  <a:pt x="2411" y="1164"/>
                  <a:pt x="2431" y="1164"/>
                </a:cubicBezTo>
                <a:lnTo>
                  <a:pt x="2512" y="1164"/>
                </a:lnTo>
                <a:cubicBezTo>
                  <a:pt x="2538" y="1151"/>
                  <a:pt x="2551" y="1109"/>
                  <a:pt x="2577" y="1109"/>
                </a:cubicBezTo>
                <a:cubicBezTo>
                  <a:pt x="2601" y="1109"/>
                  <a:pt x="2632" y="1139"/>
                  <a:pt x="2659" y="1139"/>
                </a:cubicBezTo>
                <a:cubicBezTo>
                  <a:pt x="2664" y="1139"/>
                  <a:pt x="2669" y="1137"/>
                  <a:pt x="2674" y="1135"/>
                </a:cubicBezTo>
                <a:cubicBezTo>
                  <a:pt x="2700" y="1135"/>
                  <a:pt x="2713" y="1109"/>
                  <a:pt x="2739" y="1096"/>
                </a:cubicBezTo>
                <a:cubicBezTo>
                  <a:pt x="2768" y="1083"/>
                  <a:pt x="2794" y="1070"/>
                  <a:pt x="2807" y="1070"/>
                </a:cubicBezTo>
                <a:cubicBezTo>
                  <a:pt x="2836" y="1054"/>
                  <a:pt x="2875" y="1054"/>
                  <a:pt x="2888" y="1041"/>
                </a:cubicBezTo>
                <a:cubicBezTo>
                  <a:pt x="2917" y="1015"/>
                  <a:pt x="2901" y="1002"/>
                  <a:pt x="2901" y="973"/>
                </a:cubicBezTo>
                <a:cubicBezTo>
                  <a:pt x="2901" y="960"/>
                  <a:pt x="2930" y="908"/>
                  <a:pt x="2901" y="892"/>
                </a:cubicBezTo>
                <a:cubicBezTo>
                  <a:pt x="2896" y="889"/>
                  <a:pt x="2891" y="889"/>
                  <a:pt x="2885" y="889"/>
                </a:cubicBezTo>
                <a:cubicBezTo>
                  <a:pt x="2861" y="889"/>
                  <a:pt x="2831" y="908"/>
                  <a:pt x="2807" y="908"/>
                </a:cubicBezTo>
                <a:cubicBezTo>
                  <a:pt x="2781" y="892"/>
                  <a:pt x="2768" y="866"/>
                  <a:pt x="2739" y="866"/>
                </a:cubicBezTo>
                <a:cubicBezTo>
                  <a:pt x="2730" y="862"/>
                  <a:pt x="2721" y="860"/>
                  <a:pt x="2713" y="860"/>
                </a:cubicBezTo>
                <a:cubicBezTo>
                  <a:pt x="2695" y="860"/>
                  <a:pt x="2677" y="866"/>
                  <a:pt x="2658" y="866"/>
                </a:cubicBezTo>
                <a:cubicBezTo>
                  <a:pt x="2632" y="866"/>
                  <a:pt x="2606" y="853"/>
                  <a:pt x="2577" y="840"/>
                </a:cubicBezTo>
                <a:cubicBezTo>
                  <a:pt x="2551" y="840"/>
                  <a:pt x="2525" y="866"/>
                  <a:pt x="2496" y="866"/>
                </a:cubicBezTo>
                <a:cubicBezTo>
                  <a:pt x="2483" y="866"/>
                  <a:pt x="2457" y="853"/>
                  <a:pt x="2431" y="853"/>
                </a:cubicBezTo>
                <a:cubicBezTo>
                  <a:pt x="2402" y="840"/>
                  <a:pt x="2376" y="798"/>
                  <a:pt x="2350" y="798"/>
                </a:cubicBezTo>
                <a:lnTo>
                  <a:pt x="2269" y="798"/>
                </a:lnTo>
                <a:cubicBezTo>
                  <a:pt x="2253" y="798"/>
                  <a:pt x="2240" y="827"/>
                  <a:pt x="2214" y="827"/>
                </a:cubicBezTo>
                <a:cubicBezTo>
                  <a:pt x="2240" y="811"/>
                  <a:pt x="2253" y="798"/>
                  <a:pt x="2253" y="785"/>
                </a:cubicBezTo>
                <a:cubicBezTo>
                  <a:pt x="2253" y="772"/>
                  <a:pt x="2227" y="759"/>
                  <a:pt x="2214" y="746"/>
                </a:cubicBezTo>
                <a:cubicBezTo>
                  <a:pt x="2240" y="746"/>
                  <a:pt x="2240" y="704"/>
                  <a:pt x="2269" y="704"/>
                </a:cubicBezTo>
                <a:cubicBezTo>
                  <a:pt x="2295" y="704"/>
                  <a:pt x="2321" y="730"/>
                  <a:pt x="2350" y="730"/>
                </a:cubicBezTo>
                <a:cubicBezTo>
                  <a:pt x="2376" y="717"/>
                  <a:pt x="2389" y="717"/>
                  <a:pt x="2415" y="704"/>
                </a:cubicBezTo>
                <a:lnTo>
                  <a:pt x="2496" y="704"/>
                </a:lnTo>
                <a:cubicBezTo>
                  <a:pt x="2525" y="704"/>
                  <a:pt x="2551" y="691"/>
                  <a:pt x="2564" y="678"/>
                </a:cubicBezTo>
                <a:cubicBezTo>
                  <a:pt x="2593" y="678"/>
                  <a:pt x="2619" y="665"/>
                  <a:pt x="2645" y="665"/>
                </a:cubicBezTo>
                <a:cubicBezTo>
                  <a:pt x="2650" y="662"/>
                  <a:pt x="2654" y="661"/>
                  <a:pt x="2659" y="661"/>
                </a:cubicBezTo>
                <a:cubicBezTo>
                  <a:pt x="2679" y="661"/>
                  <a:pt x="2697" y="681"/>
                  <a:pt x="2715" y="681"/>
                </a:cubicBezTo>
                <a:cubicBezTo>
                  <a:pt x="2719" y="681"/>
                  <a:pt x="2722" y="680"/>
                  <a:pt x="2726" y="678"/>
                </a:cubicBezTo>
                <a:cubicBezTo>
                  <a:pt x="2755" y="678"/>
                  <a:pt x="2768" y="610"/>
                  <a:pt x="2781" y="597"/>
                </a:cubicBezTo>
                <a:lnTo>
                  <a:pt x="2862" y="597"/>
                </a:lnTo>
                <a:cubicBezTo>
                  <a:pt x="2888" y="584"/>
                  <a:pt x="2901" y="555"/>
                  <a:pt x="2917" y="542"/>
                </a:cubicBezTo>
                <a:cubicBezTo>
                  <a:pt x="2943" y="529"/>
                  <a:pt x="2982" y="516"/>
                  <a:pt x="2982" y="487"/>
                </a:cubicBezTo>
                <a:cubicBezTo>
                  <a:pt x="2982" y="474"/>
                  <a:pt x="2930" y="474"/>
                  <a:pt x="2901" y="448"/>
                </a:cubicBezTo>
                <a:cubicBezTo>
                  <a:pt x="2888" y="448"/>
                  <a:pt x="2875" y="393"/>
                  <a:pt x="2849" y="380"/>
                </a:cubicBezTo>
                <a:cubicBezTo>
                  <a:pt x="2836" y="380"/>
                  <a:pt x="2807" y="367"/>
                  <a:pt x="2768" y="367"/>
                </a:cubicBezTo>
                <a:cubicBezTo>
                  <a:pt x="2765" y="364"/>
                  <a:pt x="2762" y="363"/>
                  <a:pt x="2757" y="363"/>
                </a:cubicBezTo>
                <a:cubicBezTo>
                  <a:pt x="2739" y="363"/>
                  <a:pt x="2708" y="380"/>
                  <a:pt x="2687" y="380"/>
                </a:cubicBezTo>
                <a:cubicBezTo>
                  <a:pt x="2658" y="367"/>
                  <a:pt x="2645" y="341"/>
                  <a:pt x="2619" y="325"/>
                </a:cubicBezTo>
                <a:cubicBezTo>
                  <a:pt x="2593" y="325"/>
                  <a:pt x="2564" y="341"/>
                  <a:pt x="2538" y="341"/>
                </a:cubicBezTo>
                <a:cubicBezTo>
                  <a:pt x="2529" y="336"/>
                  <a:pt x="2520" y="334"/>
                  <a:pt x="2511" y="334"/>
                </a:cubicBezTo>
                <a:cubicBezTo>
                  <a:pt x="2493" y="334"/>
                  <a:pt x="2474" y="341"/>
                  <a:pt x="2457" y="341"/>
                </a:cubicBezTo>
                <a:cubicBezTo>
                  <a:pt x="2448" y="336"/>
                  <a:pt x="2439" y="334"/>
                  <a:pt x="2430" y="334"/>
                </a:cubicBezTo>
                <a:cubicBezTo>
                  <a:pt x="2412" y="334"/>
                  <a:pt x="2393" y="341"/>
                  <a:pt x="2376" y="341"/>
                </a:cubicBezTo>
                <a:cubicBezTo>
                  <a:pt x="2350" y="325"/>
                  <a:pt x="2321" y="286"/>
                  <a:pt x="2295" y="286"/>
                </a:cubicBezTo>
                <a:cubicBezTo>
                  <a:pt x="2269" y="286"/>
                  <a:pt x="2240" y="312"/>
                  <a:pt x="2214" y="312"/>
                </a:cubicBezTo>
                <a:cubicBezTo>
                  <a:pt x="2188" y="312"/>
                  <a:pt x="2133" y="286"/>
                  <a:pt x="2107" y="286"/>
                </a:cubicBezTo>
                <a:cubicBezTo>
                  <a:pt x="2159" y="260"/>
                  <a:pt x="2201" y="244"/>
                  <a:pt x="2201" y="218"/>
                </a:cubicBezTo>
                <a:cubicBezTo>
                  <a:pt x="2201" y="192"/>
                  <a:pt x="2188" y="179"/>
                  <a:pt x="2159" y="163"/>
                </a:cubicBezTo>
                <a:cubicBezTo>
                  <a:pt x="2146" y="156"/>
                  <a:pt x="2133" y="156"/>
                  <a:pt x="2119" y="156"/>
                </a:cubicBezTo>
                <a:cubicBezTo>
                  <a:pt x="2106" y="156"/>
                  <a:pt x="2092" y="156"/>
                  <a:pt x="2078" y="150"/>
                </a:cubicBezTo>
                <a:cubicBezTo>
                  <a:pt x="2065" y="137"/>
                  <a:pt x="2039" y="111"/>
                  <a:pt x="2010" y="98"/>
                </a:cubicBezTo>
                <a:cubicBezTo>
                  <a:pt x="1997" y="98"/>
                  <a:pt x="1971" y="69"/>
                  <a:pt x="1945" y="69"/>
                </a:cubicBezTo>
                <a:cubicBezTo>
                  <a:pt x="1939" y="66"/>
                  <a:pt x="1933" y="65"/>
                  <a:pt x="1928" y="65"/>
                </a:cubicBezTo>
                <a:cubicBezTo>
                  <a:pt x="1905" y="65"/>
                  <a:pt x="1885" y="82"/>
                  <a:pt x="1864" y="82"/>
                </a:cubicBezTo>
                <a:cubicBezTo>
                  <a:pt x="1835" y="82"/>
                  <a:pt x="1809" y="69"/>
                  <a:pt x="1783" y="69"/>
                </a:cubicBezTo>
                <a:cubicBezTo>
                  <a:pt x="1754" y="69"/>
                  <a:pt x="1741" y="30"/>
                  <a:pt x="1715" y="17"/>
                </a:cubicBezTo>
                <a:lnTo>
                  <a:pt x="1634" y="17"/>
                </a:lnTo>
                <a:cubicBezTo>
                  <a:pt x="1609" y="17"/>
                  <a:pt x="1586" y="46"/>
                  <a:pt x="1564" y="46"/>
                </a:cubicBezTo>
                <a:cubicBezTo>
                  <a:pt x="1560" y="46"/>
                  <a:pt x="1557" y="45"/>
                  <a:pt x="1553" y="43"/>
                </a:cubicBezTo>
                <a:cubicBezTo>
                  <a:pt x="1524" y="43"/>
                  <a:pt x="1498" y="17"/>
                  <a:pt x="1485" y="17"/>
                </a:cubicBezTo>
                <a:cubicBezTo>
                  <a:pt x="1459" y="17"/>
                  <a:pt x="1430" y="1"/>
                  <a:pt x="1404"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6" name="Google Shape;336;p11"/>
          <p:cNvSpPr/>
          <p:nvPr/>
        </p:nvSpPr>
        <p:spPr>
          <a:xfrm>
            <a:off x="4324701" y="4885223"/>
            <a:ext cx="20283" cy="8040"/>
          </a:xfrm>
          <a:custGeom>
            <a:avLst/>
            <a:gdLst/>
            <a:ahLst/>
            <a:cxnLst/>
            <a:rect l="l" t="t" r="r" b="b"/>
            <a:pathLst>
              <a:path w="82" h="43" extrusionOk="0">
                <a:moveTo>
                  <a:pt x="40" y="1"/>
                </a:moveTo>
                <a:cubicBezTo>
                  <a:pt x="14" y="1"/>
                  <a:pt x="1" y="14"/>
                  <a:pt x="1" y="14"/>
                </a:cubicBezTo>
                <a:cubicBezTo>
                  <a:pt x="1" y="30"/>
                  <a:pt x="14" y="43"/>
                  <a:pt x="40" y="43"/>
                </a:cubicBezTo>
                <a:cubicBezTo>
                  <a:pt x="69" y="43"/>
                  <a:pt x="82" y="30"/>
                  <a:pt x="82" y="30"/>
                </a:cubicBezTo>
                <a:cubicBezTo>
                  <a:pt x="82" y="14"/>
                  <a:pt x="69" y="1"/>
                  <a:pt x="40"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7" name="Google Shape;337;p11"/>
          <p:cNvSpPr/>
          <p:nvPr/>
        </p:nvSpPr>
        <p:spPr>
          <a:xfrm>
            <a:off x="4241344" y="4875687"/>
            <a:ext cx="23499" cy="4861"/>
          </a:xfrm>
          <a:custGeom>
            <a:avLst/>
            <a:gdLst/>
            <a:ahLst/>
            <a:cxnLst/>
            <a:rect l="l" t="t" r="r" b="b"/>
            <a:pathLst>
              <a:path w="95" h="26" extrusionOk="0">
                <a:moveTo>
                  <a:pt x="53" y="0"/>
                </a:moveTo>
                <a:cubicBezTo>
                  <a:pt x="27" y="0"/>
                  <a:pt x="1" y="0"/>
                  <a:pt x="1" y="13"/>
                </a:cubicBezTo>
                <a:cubicBezTo>
                  <a:pt x="1" y="26"/>
                  <a:pt x="27" y="26"/>
                  <a:pt x="40" y="26"/>
                </a:cubicBezTo>
                <a:cubicBezTo>
                  <a:pt x="69" y="26"/>
                  <a:pt x="95" y="26"/>
                  <a:pt x="95" y="13"/>
                </a:cubicBezTo>
                <a:cubicBezTo>
                  <a:pt x="95" y="13"/>
                  <a:pt x="69" y="0"/>
                  <a:pt x="53"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 name="Google Shape;338;p11"/>
          <p:cNvSpPr/>
          <p:nvPr/>
        </p:nvSpPr>
        <p:spPr>
          <a:xfrm>
            <a:off x="4287845" y="4867647"/>
            <a:ext cx="23499" cy="8227"/>
          </a:xfrm>
          <a:custGeom>
            <a:avLst/>
            <a:gdLst/>
            <a:ahLst/>
            <a:cxnLst/>
            <a:rect l="l" t="t" r="r" b="b"/>
            <a:pathLst>
              <a:path w="95" h="44" extrusionOk="0">
                <a:moveTo>
                  <a:pt x="43" y="1"/>
                </a:moveTo>
                <a:cubicBezTo>
                  <a:pt x="27" y="1"/>
                  <a:pt x="1" y="14"/>
                  <a:pt x="1" y="14"/>
                </a:cubicBezTo>
                <a:cubicBezTo>
                  <a:pt x="1" y="27"/>
                  <a:pt x="14" y="43"/>
                  <a:pt x="43" y="43"/>
                </a:cubicBezTo>
                <a:cubicBezTo>
                  <a:pt x="69" y="43"/>
                  <a:pt x="95" y="43"/>
                  <a:pt x="95" y="27"/>
                </a:cubicBezTo>
                <a:cubicBezTo>
                  <a:pt x="95" y="14"/>
                  <a:pt x="69" y="14"/>
                  <a:pt x="4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 name="Google Shape;339;p11"/>
          <p:cNvSpPr/>
          <p:nvPr/>
        </p:nvSpPr>
        <p:spPr>
          <a:xfrm>
            <a:off x="4194099" y="4887654"/>
            <a:ext cx="20283" cy="5609"/>
          </a:xfrm>
          <a:custGeom>
            <a:avLst/>
            <a:gdLst/>
            <a:ahLst/>
            <a:cxnLst/>
            <a:rect l="l" t="t" r="r" b="b"/>
            <a:pathLst>
              <a:path w="82" h="30" extrusionOk="0">
                <a:moveTo>
                  <a:pt x="43" y="1"/>
                </a:moveTo>
                <a:cubicBezTo>
                  <a:pt x="17" y="1"/>
                  <a:pt x="1" y="1"/>
                  <a:pt x="1" y="17"/>
                </a:cubicBezTo>
                <a:cubicBezTo>
                  <a:pt x="1" y="17"/>
                  <a:pt x="17" y="30"/>
                  <a:pt x="43" y="30"/>
                </a:cubicBezTo>
                <a:cubicBezTo>
                  <a:pt x="69" y="30"/>
                  <a:pt x="82" y="30"/>
                  <a:pt x="82" y="17"/>
                </a:cubicBezTo>
                <a:cubicBezTo>
                  <a:pt x="82" y="17"/>
                  <a:pt x="69" y="1"/>
                  <a:pt x="4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0" name="Google Shape;340;p11"/>
          <p:cNvSpPr/>
          <p:nvPr/>
        </p:nvSpPr>
        <p:spPr>
          <a:xfrm>
            <a:off x="4367989" y="4872509"/>
            <a:ext cx="23499" cy="5609"/>
          </a:xfrm>
          <a:custGeom>
            <a:avLst/>
            <a:gdLst/>
            <a:ahLst/>
            <a:cxnLst/>
            <a:rect l="l" t="t" r="r" b="b"/>
            <a:pathLst>
              <a:path w="95" h="30" extrusionOk="0">
                <a:moveTo>
                  <a:pt x="43" y="1"/>
                </a:moveTo>
                <a:cubicBezTo>
                  <a:pt x="27" y="1"/>
                  <a:pt x="1" y="1"/>
                  <a:pt x="1" y="17"/>
                </a:cubicBezTo>
                <a:cubicBezTo>
                  <a:pt x="1" y="17"/>
                  <a:pt x="14" y="30"/>
                  <a:pt x="43" y="30"/>
                </a:cubicBezTo>
                <a:cubicBezTo>
                  <a:pt x="69" y="30"/>
                  <a:pt x="95" y="30"/>
                  <a:pt x="95" y="17"/>
                </a:cubicBezTo>
                <a:cubicBezTo>
                  <a:pt x="95" y="1"/>
                  <a:pt x="69" y="1"/>
                  <a:pt x="4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1" name="Google Shape;341;p11"/>
          <p:cNvSpPr/>
          <p:nvPr/>
        </p:nvSpPr>
        <p:spPr>
          <a:xfrm>
            <a:off x="4351168" y="4904483"/>
            <a:ext cx="23499" cy="6357"/>
          </a:xfrm>
          <a:custGeom>
            <a:avLst/>
            <a:gdLst/>
            <a:ahLst/>
            <a:cxnLst/>
            <a:rect l="l" t="t" r="r" b="b"/>
            <a:pathLst>
              <a:path w="95" h="34" extrusionOk="0">
                <a:moveTo>
                  <a:pt x="19" y="1"/>
                </a:moveTo>
                <a:cubicBezTo>
                  <a:pt x="6" y="1"/>
                  <a:pt x="1" y="8"/>
                  <a:pt x="1" y="8"/>
                </a:cubicBezTo>
                <a:cubicBezTo>
                  <a:pt x="1" y="21"/>
                  <a:pt x="14" y="34"/>
                  <a:pt x="43" y="34"/>
                </a:cubicBezTo>
                <a:cubicBezTo>
                  <a:pt x="69" y="34"/>
                  <a:pt x="82" y="34"/>
                  <a:pt x="82" y="21"/>
                </a:cubicBezTo>
                <a:cubicBezTo>
                  <a:pt x="95" y="8"/>
                  <a:pt x="69" y="8"/>
                  <a:pt x="43" y="8"/>
                </a:cubicBezTo>
                <a:cubicBezTo>
                  <a:pt x="33" y="3"/>
                  <a:pt x="25" y="1"/>
                  <a:pt x="19"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2" name="Google Shape;342;p11"/>
          <p:cNvSpPr/>
          <p:nvPr/>
        </p:nvSpPr>
        <p:spPr>
          <a:xfrm>
            <a:off x="4204488" y="4859233"/>
            <a:ext cx="23499" cy="6171"/>
          </a:xfrm>
          <a:custGeom>
            <a:avLst/>
            <a:gdLst/>
            <a:ahLst/>
            <a:cxnLst/>
            <a:rect l="l" t="t" r="r" b="b"/>
            <a:pathLst>
              <a:path w="95" h="33" extrusionOk="0">
                <a:moveTo>
                  <a:pt x="26" y="0"/>
                </a:moveTo>
                <a:cubicBezTo>
                  <a:pt x="14" y="0"/>
                  <a:pt x="1" y="11"/>
                  <a:pt x="1" y="20"/>
                </a:cubicBezTo>
                <a:cubicBezTo>
                  <a:pt x="1" y="20"/>
                  <a:pt x="14" y="33"/>
                  <a:pt x="40" y="33"/>
                </a:cubicBezTo>
                <a:cubicBezTo>
                  <a:pt x="69" y="33"/>
                  <a:pt x="82" y="33"/>
                  <a:pt x="95" y="20"/>
                </a:cubicBezTo>
                <a:cubicBezTo>
                  <a:pt x="95" y="7"/>
                  <a:pt x="69" y="7"/>
                  <a:pt x="40" y="7"/>
                </a:cubicBezTo>
                <a:cubicBezTo>
                  <a:pt x="36" y="2"/>
                  <a:pt x="31" y="0"/>
                  <a:pt x="26"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 name="Google Shape;343;p11"/>
          <p:cNvSpPr/>
          <p:nvPr/>
        </p:nvSpPr>
        <p:spPr>
          <a:xfrm>
            <a:off x="4318271" y="4850071"/>
            <a:ext cx="23499" cy="7479"/>
          </a:xfrm>
          <a:custGeom>
            <a:avLst/>
            <a:gdLst/>
            <a:ahLst/>
            <a:cxnLst/>
            <a:rect l="l" t="t" r="r" b="b"/>
            <a:pathLst>
              <a:path w="95" h="40" extrusionOk="0">
                <a:moveTo>
                  <a:pt x="40" y="1"/>
                </a:moveTo>
                <a:cubicBezTo>
                  <a:pt x="27" y="1"/>
                  <a:pt x="1" y="14"/>
                  <a:pt x="1" y="14"/>
                </a:cubicBezTo>
                <a:cubicBezTo>
                  <a:pt x="1" y="27"/>
                  <a:pt x="14" y="27"/>
                  <a:pt x="40" y="40"/>
                </a:cubicBezTo>
                <a:cubicBezTo>
                  <a:pt x="66" y="40"/>
                  <a:pt x="95" y="27"/>
                  <a:pt x="95" y="27"/>
                </a:cubicBezTo>
                <a:cubicBezTo>
                  <a:pt x="95" y="14"/>
                  <a:pt x="66" y="1"/>
                  <a:pt x="40"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 name="Google Shape;344;p11"/>
          <p:cNvSpPr/>
          <p:nvPr/>
        </p:nvSpPr>
        <p:spPr>
          <a:xfrm>
            <a:off x="4414492" y="4887653"/>
            <a:ext cx="24241" cy="8040"/>
          </a:xfrm>
          <a:custGeom>
            <a:avLst/>
            <a:gdLst/>
            <a:ahLst/>
            <a:cxnLst/>
            <a:rect l="l" t="t" r="r" b="b"/>
            <a:pathLst>
              <a:path w="98" h="43" extrusionOk="0">
                <a:moveTo>
                  <a:pt x="43" y="1"/>
                </a:moveTo>
                <a:cubicBezTo>
                  <a:pt x="30" y="1"/>
                  <a:pt x="1" y="1"/>
                  <a:pt x="1" y="17"/>
                </a:cubicBezTo>
                <a:cubicBezTo>
                  <a:pt x="1" y="30"/>
                  <a:pt x="17" y="30"/>
                  <a:pt x="43" y="43"/>
                </a:cubicBezTo>
                <a:cubicBezTo>
                  <a:pt x="69" y="43"/>
                  <a:pt x="98" y="30"/>
                  <a:pt x="98" y="30"/>
                </a:cubicBezTo>
                <a:cubicBezTo>
                  <a:pt x="98" y="17"/>
                  <a:pt x="69" y="1"/>
                  <a:pt x="4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5" name="Google Shape;345;p11"/>
          <p:cNvSpPr/>
          <p:nvPr/>
        </p:nvSpPr>
        <p:spPr>
          <a:xfrm>
            <a:off x="4133993" y="4875687"/>
            <a:ext cx="24241" cy="4861"/>
          </a:xfrm>
          <a:custGeom>
            <a:avLst/>
            <a:gdLst/>
            <a:ahLst/>
            <a:cxnLst/>
            <a:rect l="l" t="t" r="r" b="b"/>
            <a:pathLst>
              <a:path w="98" h="26" extrusionOk="0">
                <a:moveTo>
                  <a:pt x="56" y="0"/>
                </a:moveTo>
                <a:cubicBezTo>
                  <a:pt x="30" y="0"/>
                  <a:pt x="17" y="0"/>
                  <a:pt x="17" y="13"/>
                </a:cubicBezTo>
                <a:cubicBezTo>
                  <a:pt x="1" y="26"/>
                  <a:pt x="30" y="26"/>
                  <a:pt x="56" y="26"/>
                </a:cubicBezTo>
                <a:cubicBezTo>
                  <a:pt x="82" y="26"/>
                  <a:pt x="98" y="26"/>
                  <a:pt x="98" y="13"/>
                </a:cubicBezTo>
                <a:cubicBezTo>
                  <a:pt x="98" y="13"/>
                  <a:pt x="82" y="0"/>
                  <a:pt x="56"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6" name="Google Shape;346;p11"/>
          <p:cNvSpPr/>
          <p:nvPr/>
        </p:nvSpPr>
        <p:spPr>
          <a:xfrm>
            <a:off x="4247775" y="4913083"/>
            <a:ext cx="23499" cy="8227"/>
          </a:xfrm>
          <a:custGeom>
            <a:avLst/>
            <a:gdLst/>
            <a:ahLst/>
            <a:cxnLst/>
            <a:rect l="l" t="t" r="r" b="b"/>
            <a:pathLst>
              <a:path w="95" h="44" extrusionOk="0">
                <a:moveTo>
                  <a:pt x="56" y="1"/>
                </a:moveTo>
                <a:cubicBezTo>
                  <a:pt x="27" y="1"/>
                  <a:pt x="1" y="14"/>
                  <a:pt x="1" y="14"/>
                </a:cubicBezTo>
                <a:cubicBezTo>
                  <a:pt x="1" y="27"/>
                  <a:pt x="27" y="27"/>
                  <a:pt x="56" y="43"/>
                </a:cubicBezTo>
                <a:cubicBezTo>
                  <a:pt x="69" y="43"/>
                  <a:pt x="95" y="27"/>
                  <a:pt x="95" y="27"/>
                </a:cubicBezTo>
                <a:cubicBezTo>
                  <a:pt x="95" y="14"/>
                  <a:pt x="82" y="1"/>
                  <a:pt x="56"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7" name="Google Shape;347;p11"/>
          <p:cNvSpPr/>
          <p:nvPr/>
        </p:nvSpPr>
        <p:spPr>
          <a:xfrm>
            <a:off x="4284631" y="4897937"/>
            <a:ext cx="23499" cy="5048"/>
          </a:xfrm>
          <a:custGeom>
            <a:avLst/>
            <a:gdLst/>
            <a:ahLst/>
            <a:cxnLst/>
            <a:rect l="l" t="t" r="r" b="b"/>
            <a:pathLst>
              <a:path w="95" h="27" extrusionOk="0">
                <a:moveTo>
                  <a:pt x="56" y="1"/>
                </a:moveTo>
                <a:cubicBezTo>
                  <a:pt x="27" y="1"/>
                  <a:pt x="1" y="1"/>
                  <a:pt x="1" y="14"/>
                </a:cubicBezTo>
                <a:cubicBezTo>
                  <a:pt x="1" y="14"/>
                  <a:pt x="27" y="27"/>
                  <a:pt x="40" y="27"/>
                </a:cubicBezTo>
                <a:cubicBezTo>
                  <a:pt x="69" y="27"/>
                  <a:pt x="95" y="27"/>
                  <a:pt x="95" y="14"/>
                </a:cubicBezTo>
                <a:cubicBezTo>
                  <a:pt x="95" y="14"/>
                  <a:pt x="69" y="1"/>
                  <a:pt x="56"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8" name="Google Shape;348;p11"/>
          <p:cNvSpPr/>
          <p:nvPr/>
        </p:nvSpPr>
        <p:spPr>
          <a:xfrm>
            <a:off x="644567" y="4698618"/>
            <a:ext cx="23499" cy="7479"/>
          </a:xfrm>
          <a:custGeom>
            <a:avLst/>
            <a:gdLst/>
            <a:ahLst/>
            <a:cxnLst/>
            <a:rect l="l" t="t" r="r" b="b"/>
            <a:pathLst>
              <a:path w="95" h="40" extrusionOk="0">
                <a:moveTo>
                  <a:pt x="56" y="1"/>
                </a:moveTo>
                <a:cubicBezTo>
                  <a:pt x="30" y="1"/>
                  <a:pt x="14" y="1"/>
                  <a:pt x="1" y="14"/>
                </a:cubicBezTo>
                <a:cubicBezTo>
                  <a:pt x="1" y="27"/>
                  <a:pt x="30" y="27"/>
                  <a:pt x="56" y="40"/>
                </a:cubicBezTo>
                <a:cubicBezTo>
                  <a:pt x="69" y="40"/>
                  <a:pt x="95" y="27"/>
                  <a:pt x="95" y="27"/>
                </a:cubicBezTo>
                <a:cubicBezTo>
                  <a:pt x="95" y="14"/>
                  <a:pt x="82" y="1"/>
                  <a:pt x="56"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9" name="Google Shape;349;p11"/>
          <p:cNvSpPr/>
          <p:nvPr/>
        </p:nvSpPr>
        <p:spPr>
          <a:xfrm>
            <a:off x="564423" y="4688335"/>
            <a:ext cx="23499" cy="5796"/>
          </a:xfrm>
          <a:custGeom>
            <a:avLst/>
            <a:gdLst/>
            <a:ahLst/>
            <a:cxnLst/>
            <a:rect l="l" t="t" r="r" b="b"/>
            <a:pathLst>
              <a:path w="95" h="31" extrusionOk="0">
                <a:moveTo>
                  <a:pt x="43" y="1"/>
                </a:moveTo>
                <a:cubicBezTo>
                  <a:pt x="30" y="1"/>
                  <a:pt x="1" y="1"/>
                  <a:pt x="1" y="14"/>
                </a:cubicBezTo>
                <a:cubicBezTo>
                  <a:pt x="1" y="14"/>
                  <a:pt x="14" y="30"/>
                  <a:pt x="43" y="30"/>
                </a:cubicBezTo>
                <a:cubicBezTo>
                  <a:pt x="69" y="30"/>
                  <a:pt x="95" y="30"/>
                  <a:pt x="95" y="14"/>
                </a:cubicBezTo>
                <a:cubicBezTo>
                  <a:pt x="95" y="14"/>
                  <a:pt x="69" y="1"/>
                  <a:pt x="4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0" name="Google Shape;350;p11"/>
          <p:cNvSpPr/>
          <p:nvPr/>
        </p:nvSpPr>
        <p:spPr>
          <a:xfrm>
            <a:off x="611668" y="4681230"/>
            <a:ext cx="20283" cy="7292"/>
          </a:xfrm>
          <a:custGeom>
            <a:avLst/>
            <a:gdLst/>
            <a:ahLst/>
            <a:cxnLst/>
            <a:rect l="l" t="t" r="r" b="b"/>
            <a:pathLst>
              <a:path w="82" h="39" extrusionOk="0">
                <a:moveTo>
                  <a:pt x="40" y="0"/>
                </a:moveTo>
                <a:cubicBezTo>
                  <a:pt x="14" y="0"/>
                  <a:pt x="1" y="13"/>
                  <a:pt x="1" y="13"/>
                </a:cubicBezTo>
                <a:cubicBezTo>
                  <a:pt x="1" y="26"/>
                  <a:pt x="14" y="39"/>
                  <a:pt x="40" y="39"/>
                </a:cubicBezTo>
                <a:cubicBezTo>
                  <a:pt x="66" y="39"/>
                  <a:pt x="82" y="26"/>
                  <a:pt x="82" y="26"/>
                </a:cubicBezTo>
                <a:cubicBezTo>
                  <a:pt x="82" y="13"/>
                  <a:pt x="66" y="0"/>
                  <a:pt x="40"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1" name="Google Shape;351;p11"/>
          <p:cNvSpPr/>
          <p:nvPr/>
        </p:nvSpPr>
        <p:spPr>
          <a:xfrm>
            <a:off x="514705" y="4701048"/>
            <a:ext cx="23499" cy="5048"/>
          </a:xfrm>
          <a:custGeom>
            <a:avLst/>
            <a:gdLst/>
            <a:ahLst/>
            <a:cxnLst/>
            <a:rect l="l" t="t" r="r" b="b"/>
            <a:pathLst>
              <a:path w="95" h="27" extrusionOk="0">
                <a:moveTo>
                  <a:pt x="53" y="1"/>
                </a:moveTo>
                <a:cubicBezTo>
                  <a:pt x="27" y="1"/>
                  <a:pt x="14" y="1"/>
                  <a:pt x="1" y="14"/>
                </a:cubicBezTo>
                <a:cubicBezTo>
                  <a:pt x="1" y="14"/>
                  <a:pt x="27" y="27"/>
                  <a:pt x="53" y="27"/>
                </a:cubicBezTo>
                <a:cubicBezTo>
                  <a:pt x="69" y="27"/>
                  <a:pt x="95" y="27"/>
                  <a:pt x="95" y="14"/>
                </a:cubicBezTo>
                <a:cubicBezTo>
                  <a:pt x="95" y="14"/>
                  <a:pt x="82" y="1"/>
                  <a:pt x="5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2" name="Google Shape;352;p11"/>
          <p:cNvSpPr/>
          <p:nvPr/>
        </p:nvSpPr>
        <p:spPr>
          <a:xfrm>
            <a:off x="691811" y="4684968"/>
            <a:ext cx="23499" cy="5984"/>
          </a:xfrm>
          <a:custGeom>
            <a:avLst/>
            <a:gdLst/>
            <a:ahLst/>
            <a:cxnLst/>
            <a:rect l="l" t="t" r="r" b="b"/>
            <a:pathLst>
              <a:path w="95" h="32" extrusionOk="0">
                <a:moveTo>
                  <a:pt x="18" y="0"/>
                </a:moveTo>
                <a:cubicBezTo>
                  <a:pt x="7" y="0"/>
                  <a:pt x="1" y="6"/>
                  <a:pt x="1" y="6"/>
                </a:cubicBezTo>
                <a:cubicBezTo>
                  <a:pt x="1" y="19"/>
                  <a:pt x="14" y="32"/>
                  <a:pt x="40" y="32"/>
                </a:cubicBezTo>
                <a:cubicBezTo>
                  <a:pt x="66" y="32"/>
                  <a:pt x="82" y="32"/>
                  <a:pt x="82" y="19"/>
                </a:cubicBezTo>
                <a:cubicBezTo>
                  <a:pt x="95" y="6"/>
                  <a:pt x="66" y="6"/>
                  <a:pt x="40" y="6"/>
                </a:cubicBezTo>
                <a:cubicBezTo>
                  <a:pt x="31" y="2"/>
                  <a:pt x="24" y="0"/>
                  <a:pt x="18"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3" name="Google Shape;353;p11"/>
          <p:cNvSpPr/>
          <p:nvPr/>
        </p:nvSpPr>
        <p:spPr>
          <a:xfrm>
            <a:off x="674991" y="4716193"/>
            <a:ext cx="20283" cy="8227"/>
          </a:xfrm>
          <a:custGeom>
            <a:avLst/>
            <a:gdLst/>
            <a:ahLst/>
            <a:cxnLst/>
            <a:rect l="l" t="t" r="r" b="b"/>
            <a:pathLst>
              <a:path w="82" h="44" extrusionOk="0">
                <a:moveTo>
                  <a:pt x="40" y="1"/>
                </a:moveTo>
                <a:cubicBezTo>
                  <a:pt x="14" y="1"/>
                  <a:pt x="1" y="14"/>
                  <a:pt x="1" y="14"/>
                </a:cubicBezTo>
                <a:cubicBezTo>
                  <a:pt x="1" y="27"/>
                  <a:pt x="14" y="43"/>
                  <a:pt x="40" y="43"/>
                </a:cubicBezTo>
                <a:cubicBezTo>
                  <a:pt x="69" y="43"/>
                  <a:pt x="82" y="43"/>
                  <a:pt x="82" y="27"/>
                </a:cubicBezTo>
                <a:cubicBezTo>
                  <a:pt x="82" y="14"/>
                  <a:pt x="69" y="14"/>
                  <a:pt x="40"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4" name="Google Shape;354;p11"/>
          <p:cNvSpPr/>
          <p:nvPr/>
        </p:nvSpPr>
        <p:spPr>
          <a:xfrm>
            <a:off x="527568" y="4672253"/>
            <a:ext cx="20283" cy="6731"/>
          </a:xfrm>
          <a:custGeom>
            <a:avLst/>
            <a:gdLst/>
            <a:ahLst/>
            <a:cxnLst/>
            <a:rect l="l" t="t" r="r" b="b"/>
            <a:pathLst>
              <a:path w="82" h="36" extrusionOk="0">
                <a:moveTo>
                  <a:pt x="20" y="0"/>
                </a:moveTo>
                <a:cubicBezTo>
                  <a:pt x="8" y="0"/>
                  <a:pt x="1" y="6"/>
                  <a:pt x="1" y="6"/>
                </a:cubicBezTo>
                <a:cubicBezTo>
                  <a:pt x="1" y="19"/>
                  <a:pt x="17" y="35"/>
                  <a:pt x="43" y="35"/>
                </a:cubicBezTo>
                <a:cubicBezTo>
                  <a:pt x="69" y="35"/>
                  <a:pt x="82" y="35"/>
                  <a:pt x="82" y="19"/>
                </a:cubicBezTo>
                <a:cubicBezTo>
                  <a:pt x="82" y="6"/>
                  <a:pt x="69" y="6"/>
                  <a:pt x="43" y="6"/>
                </a:cubicBezTo>
                <a:cubicBezTo>
                  <a:pt x="34" y="2"/>
                  <a:pt x="27" y="0"/>
                  <a:pt x="20"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5" name="Google Shape;355;p11"/>
          <p:cNvSpPr/>
          <p:nvPr/>
        </p:nvSpPr>
        <p:spPr>
          <a:xfrm>
            <a:off x="641351" y="4663654"/>
            <a:ext cx="20283" cy="7292"/>
          </a:xfrm>
          <a:custGeom>
            <a:avLst/>
            <a:gdLst/>
            <a:ahLst/>
            <a:cxnLst/>
            <a:rect l="l" t="t" r="r" b="b"/>
            <a:pathLst>
              <a:path w="82" h="39" extrusionOk="0">
                <a:moveTo>
                  <a:pt x="43" y="0"/>
                </a:moveTo>
                <a:cubicBezTo>
                  <a:pt x="14" y="0"/>
                  <a:pt x="1" y="0"/>
                  <a:pt x="1" y="13"/>
                </a:cubicBezTo>
                <a:cubicBezTo>
                  <a:pt x="1" y="26"/>
                  <a:pt x="14" y="26"/>
                  <a:pt x="43" y="39"/>
                </a:cubicBezTo>
                <a:cubicBezTo>
                  <a:pt x="69" y="39"/>
                  <a:pt x="82" y="26"/>
                  <a:pt x="82" y="26"/>
                </a:cubicBezTo>
                <a:cubicBezTo>
                  <a:pt x="82" y="13"/>
                  <a:pt x="69" y="0"/>
                  <a:pt x="43"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6" name="Google Shape;356;p11"/>
          <p:cNvSpPr/>
          <p:nvPr/>
        </p:nvSpPr>
        <p:spPr>
          <a:xfrm>
            <a:off x="738313" y="4701048"/>
            <a:ext cx="23499" cy="6544"/>
          </a:xfrm>
          <a:custGeom>
            <a:avLst/>
            <a:gdLst/>
            <a:ahLst/>
            <a:cxnLst/>
            <a:rect l="l" t="t" r="r" b="b"/>
            <a:pathLst>
              <a:path w="95" h="35" extrusionOk="0">
                <a:moveTo>
                  <a:pt x="40" y="1"/>
                </a:moveTo>
                <a:cubicBezTo>
                  <a:pt x="14" y="1"/>
                  <a:pt x="1" y="1"/>
                  <a:pt x="1" y="14"/>
                </a:cubicBezTo>
                <a:cubicBezTo>
                  <a:pt x="1" y="27"/>
                  <a:pt x="14" y="27"/>
                  <a:pt x="40" y="27"/>
                </a:cubicBezTo>
                <a:cubicBezTo>
                  <a:pt x="49" y="32"/>
                  <a:pt x="57" y="34"/>
                  <a:pt x="64" y="34"/>
                </a:cubicBezTo>
                <a:cubicBezTo>
                  <a:pt x="76" y="34"/>
                  <a:pt x="82" y="27"/>
                  <a:pt x="82" y="27"/>
                </a:cubicBezTo>
                <a:cubicBezTo>
                  <a:pt x="95" y="14"/>
                  <a:pt x="69" y="1"/>
                  <a:pt x="40"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7" name="Google Shape;357;p11"/>
          <p:cNvSpPr/>
          <p:nvPr/>
        </p:nvSpPr>
        <p:spPr>
          <a:xfrm>
            <a:off x="457813" y="4688335"/>
            <a:ext cx="23499" cy="5796"/>
          </a:xfrm>
          <a:custGeom>
            <a:avLst/>
            <a:gdLst/>
            <a:ahLst/>
            <a:cxnLst/>
            <a:rect l="l" t="t" r="r" b="b"/>
            <a:pathLst>
              <a:path w="95" h="31" extrusionOk="0">
                <a:moveTo>
                  <a:pt x="56" y="1"/>
                </a:moveTo>
                <a:cubicBezTo>
                  <a:pt x="27" y="1"/>
                  <a:pt x="1" y="1"/>
                  <a:pt x="1" y="14"/>
                </a:cubicBezTo>
                <a:cubicBezTo>
                  <a:pt x="1" y="14"/>
                  <a:pt x="27" y="30"/>
                  <a:pt x="56" y="30"/>
                </a:cubicBezTo>
                <a:cubicBezTo>
                  <a:pt x="69" y="30"/>
                  <a:pt x="95" y="30"/>
                  <a:pt x="95" y="14"/>
                </a:cubicBezTo>
                <a:cubicBezTo>
                  <a:pt x="95" y="14"/>
                  <a:pt x="82" y="1"/>
                  <a:pt x="56"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8" name="Google Shape;358;p11"/>
          <p:cNvSpPr/>
          <p:nvPr/>
        </p:nvSpPr>
        <p:spPr>
          <a:xfrm>
            <a:off x="571596" y="4726666"/>
            <a:ext cx="23499" cy="7292"/>
          </a:xfrm>
          <a:custGeom>
            <a:avLst/>
            <a:gdLst/>
            <a:ahLst/>
            <a:cxnLst/>
            <a:rect l="l" t="t" r="r" b="b"/>
            <a:pathLst>
              <a:path w="95" h="39" extrusionOk="0">
                <a:moveTo>
                  <a:pt x="53" y="0"/>
                </a:moveTo>
                <a:cubicBezTo>
                  <a:pt x="27" y="0"/>
                  <a:pt x="1" y="0"/>
                  <a:pt x="1" y="13"/>
                </a:cubicBezTo>
                <a:cubicBezTo>
                  <a:pt x="1" y="26"/>
                  <a:pt x="27" y="26"/>
                  <a:pt x="40" y="39"/>
                </a:cubicBezTo>
                <a:cubicBezTo>
                  <a:pt x="66" y="39"/>
                  <a:pt x="95" y="26"/>
                  <a:pt x="95" y="26"/>
                </a:cubicBezTo>
                <a:cubicBezTo>
                  <a:pt x="95" y="13"/>
                  <a:pt x="66" y="0"/>
                  <a:pt x="53"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9" name="Google Shape;359;p11"/>
          <p:cNvSpPr/>
          <p:nvPr/>
        </p:nvSpPr>
        <p:spPr>
          <a:xfrm>
            <a:off x="607712" y="4711520"/>
            <a:ext cx="24241" cy="4861"/>
          </a:xfrm>
          <a:custGeom>
            <a:avLst/>
            <a:gdLst/>
            <a:ahLst/>
            <a:cxnLst/>
            <a:rect l="l" t="t" r="r" b="b"/>
            <a:pathLst>
              <a:path w="98" h="26" extrusionOk="0">
                <a:moveTo>
                  <a:pt x="43" y="0"/>
                </a:moveTo>
                <a:cubicBezTo>
                  <a:pt x="30" y="0"/>
                  <a:pt x="1" y="0"/>
                  <a:pt x="1" y="13"/>
                </a:cubicBezTo>
                <a:cubicBezTo>
                  <a:pt x="1" y="13"/>
                  <a:pt x="17" y="26"/>
                  <a:pt x="43" y="26"/>
                </a:cubicBezTo>
                <a:cubicBezTo>
                  <a:pt x="69" y="26"/>
                  <a:pt x="82" y="26"/>
                  <a:pt x="98" y="13"/>
                </a:cubicBezTo>
                <a:cubicBezTo>
                  <a:pt x="98" y="0"/>
                  <a:pt x="69" y="0"/>
                  <a:pt x="43"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0" name="Google Shape;360;p11"/>
          <p:cNvSpPr/>
          <p:nvPr/>
        </p:nvSpPr>
        <p:spPr>
          <a:xfrm>
            <a:off x="2407707" y="4851567"/>
            <a:ext cx="23499" cy="5984"/>
          </a:xfrm>
          <a:custGeom>
            <a:avLst/>
            <a:gdLst/>
            <a:ahLst/>
            <a:cxnLst/>
            <a:rect l="l" t="t" r="r" b="b"/>
            <a:pathLst>
              <a:path w="95" h="32" extrusionOk="0">
                <a:moveTo>
                  <a:pt x="68" y="0"/>
                </a:moveTo>
                <a:cubicBezTo>
                  <a:pt x="60" y="0"/>
                  <a:pt x="52" y="2"/>
                  <a:pt x="43" y="6"/>
                </a:cubicBezTo>
                <a:cubicBezTo>
                  <a:pt x="30" y="6"/>
                  <a:pt x="1" y="6"/>
                  <a:pt x="1" y="19"/>
                </a:cubicBezTo>
                <a:cubicBezTo>
                  <a:pt x="1" y="32"/>
                  <a:pt x="30" y="32"/>
                  <a:pt x="56" y="32"/>
                </a:cubicBezTo>
                <a:cubicBezTo>
                  <a:pt x="69" y="32"/>
                  <a:pt x="95" y="19"/>
                  <a:pt x="95" y="6"/>
                </a:cubicBezTo>
                <a:cubicBezTo>
                  <a:pt x="95" y="6"/>
                  <a:pt x="83" y="0"/>
                  <a:pt x="68"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1" name="Google Shape;361;p11"/>
          <p:cNvSpPr/>
          <p:nvPr/>
        </p:nvSpPr>
        <p:spPr>
          <a:xfrm>
            <a:off x="2491065" y="4839787"/>
            <a:ext cx="20283" cy="8040"/>
          </a:xfrm>
          <a:custGeom>
            <a:avLst/>
            <a:gdLst/>
            <a:ahLst/>
            <a:cxnLst/>
            <a:rect l="l" t="t" r="r" b="b"/>
            <a:pathLst>
              <a:path w="82" h="43" extrusionOk="0">
                <a:moveTo>
                  <a:pt x="43" y="1"/>
                </a:moveTo>
                <a:cubicBezTo>
                  <a:pt x="17" y="1"/>
                  <a:pt x="1" y="14"/>
                  <a:pt x="1" y="30"/>
                </a:cubicBezTo>
                <a:cubicBezTo>
                  <a:pt x="1" y="30"/>
                  <a:pt x="17" y="43"/>
                  <a:pt x="43" y="43"/>
                </a:cubicBezTo>
                <a:cubicBezTo>
                  <a:pt x="69" y="30"/>
                  <a:pt x="82" y="30"/>
                  <a:pt x="82" y="14"/>
                </a:cubicBezTo>
                <a:cubicBezTo>
                  <a:pt x="82" y="14"/>
                  <a:pt x="69" y="1"/>
                  <a:pt x="4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2" name="Google Shape;362;p11"/>
          <p:cNvSpPr/>
          <p:nvPr/>
        </p:nvSpPr>
        <p:spPr>
          <a:xfrm>
            <a:off x="2444563" y="4834925"/>
            <a:ext cx="23499" cy="5048"/>
          </a:xfrm>
          <a:custGeom>
            <a:avLst/>
            <a:gdLst/>
            <a:ahLst/>
            <a:cxnLst/>
            <a:rect l="l" t="t" r="r" b="b"/>
            <a:pathLst>
              <a:path w="95" h="27" extrusionOk="0">
                <a:moveTo>
                  <a:pt x="43" y="1"/>
                </a:moveTo>
                <a:cubicBezTo>
                  <a:pt x="14" y="1"/>
                  <a:pt x="1" y="1"/>
                  <a:pt x="1" y="14"/>
                </a:cubicBezTo>
                <a:cubicBezTo>
                  <a:pt x="1" y="27"/>
                  <a:pt x="14" y="27"/>
                  <a:pt x="43" y="27"/>
                </a:cubicBezTo>
                <a:cubicBezTo>
                  <a:pt x="69" y="27"/>
                  <a:pt x="95" y="14"/>
                  <a:pt x="82" y="14"/>
                </a:cubicBezTo>
                <a:cubicBezTo>
                  <a:pt x="82" y="1"/>
                  <a:pt x="69" y="1"/>
                  <a:pt x="4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3" name="Google Shape;363;p11"/>
          <p:cNvSpPr/>
          <p:nvPr/>
        </p:nvSpPr>
        <p:spPr>
          <a:xfrm>
            <a:off x="2538309" y="4852501"/>
            <a:ext cx="23499" cy="8227"/>
          </a:xfrm>
          <a:custGeom>
            <a:avLst/>
            <a:gdLst/>
            <a:ahLst/>
            <a:cxnLst/>
            <a:rect l="l" t="t" r="r" b="b"/>
            <a:pathLst>
              <a:path w="95" h="44" extrusionOk="0">
                <a:moveTo>
                  <a:pt x="40" y="1"/>
                </a:moveTo>
                <a:cubicBezTo>
                  <a:pt x="27" y="1"/>
                  <a:pt x="1" y="14"/>
                  <a:pt x="1" y="27"/>
                </a:cubicBezTo>
                <a:cubicBezTo>
                  <a:pt x="1" y="27"/>
                  <a:pt x="27" y="43"/>
                  <a:pt x="53" y="43"/>
                </a:cubicBezTo>
                <a:cubicBezTo>
                  <a:pt x="69" y="27"/>
                  <a:pt x="95" y="27"/>
                  <a:pt x="95" y="14"/>
                </a:cubicBezTo>
                <a:cubicBezTo>
                  <a:pt x="95" y="1"/>
                  <a:pt x="69" y="1"/>
                  <a:pt x="40"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4" name="Google Shape;364;p11"/>
          <p:cNvSpPr/>
          <p:nvPr/>
        </p:nvSpPr>
        <p:spPr>
          <a:xfrm>
            <a:off x="2364420" y="4837356"/>
            <a:ext cx="20283" cy="5048"/>
          </a:xfrm>
          <a:custGeom>
            <a:avLst/>
            <a:gdLst/>
            <a:ahLst/>
            <a:cxnLst/>
            <a:rect l="l" t="t" r="r" b="b"/>
            <a:pathLst>
              <a:path w="82" h="27" extrusionOk="0">
                <a:moveTo>
                  <a:pt x="43" y="1"/>
                </a:moveTo>
                <a:cubicBezTo>
                  <a:pt x="14" y="1"/>
                  <a:pt x="1" y="14"/>
                  <a:pt x="1" y="14"/>
                </a:cubicBezTo>
                <a:cubicBezTo>
                  <a:pt x="1" y="27"/>
                  <a:pt x="14" y="27"/>
                  <a:pt x="43" y="27"/>
                </a:cubicBezTo>
                <a:cubicBezTo>
                  <a:pt x="69" y="27"/>
                  <a:pt x="82" y="27"/>
                  <a:pt x="82" y="14"/>
                </a:cubicBezTo>
                <a:cubicBezTo>
                  <a:pt x="82" y="1"/>
                  <a:pt x="69" y="1"/>
                  <a:pt x="4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5" name="Google Shape;365;p11"/>
          <p:cNvSpPr/>
          <p:nvPr/>
        </p:nvSpPr>
        <p:spPr>
          <a:xfrm>
            <a:off x="2381240" y="4870078"/>
            <a:ext cx="23499" cy="5796"/>
          </a:xfrm>
          <a:custGeom>
            <a:avLst/>
            <a:gdLst/>
            <a:ahLst/>
            <a:cxnLst/>
            <a:rect l="l" t="t" r="r" b="b"/>
            <a:pathLst>
              <a:path w="95" h="31" extrusionOk="0">
                <a:moveTo>
                  <a:pt x="40" y="1"/>
                </a:moveTo>
                <a:cubicBezTo>
                  <a:pt x="14" y="1"/>
                  <a:pt x="1" y="14"/>
                  <a:pt x="1" y="14"/>
                </a:cubicBezTo>
                <a:cubicBezTo>
                  <a:pt x="1" y="30"/>
                  <a:pt x="27" y="30"/>
                  <a:pt x="40" y="30"/>
                </a:cubicBezTo>
                <a:cubicBezTo>
                  <a:pt x="69" y="30"/>
                  <a:pt x="95" y="14"/>
                  <a:pt x="95" y="14"/>
                </a:cubicBezTo>
                <a:cubicBezTo>
                  <a:pt x="95" y="1"/>
                  <a:pt x="69" y="1"/>
                  <a:pt x="40"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6" name="Google Shape;366;p11"/>
          <p:cNvSpPr/>
          <p:nvPr/>
        </p:nvSpPr>
        <p:spPr>
          <a:xfrm>
            <a:off x="2527921" y="4824642"/>
            <a:ext cx="23499" cy="5796"/>
          </a:xfrm>
          <a:custGeom>
            <a:avLst/>
            <a:gdLst/>
            <a:ahLst/>
            <a:cxnLst/>
            <a:rect l="l" t="t" r="r" b="b"/>
            <a:pathLst>
              <a:path w="95" h="31" extrusionOk="0">
                <a:moveTo>
                  <a:pt x="43" y="1"/>
                </a:moveTo>
                <a:cubicBezTo>
                  <a:pt x="14" y="1"/>
                  <a:pt x="1" y="14"/>
                  <a:pt x="1" y="14"/>
                </a:cubicBezTo>
                <a:cubicBezTo>
                  <a:pt x="1" y="30"/>
                  <a:pt x="30" y="30"/>
                  <a:pt x="43" y="30"/>
                </a:cubicBezTo>
                <a:cubicBezTo>
                  <a:pt x="69" y="30"/>
                  <a:pt x="95" y="30"/>
                  <a:pt x="95" y="14"/>
                </a:cubicBezTo>
                <a:cubicBezTo>
                  <a:pt x="95" y="1"/>
                  <a:pt x="69" y="1"/>
                  <a:pt x="4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7" name="Google Shape;367;p11"/>
          <p:cNvSpPr/>
          <p:nvPr/>
        </p:nvSpPr>
        <p:spPr>
          <a:xfrm>
            <a:off x="2414880" y="4816415"/>
            <a:ext cx="23499" cy="5984"/>
          </a:xfrm>
          <a:custGeom>
            <a:avLst/>
            <a:gdLst/>
            <a:ahLst/>
            <a:cxnLst/>
            <a:rect l="l" t="t" r="r" b="b"/>
            <a:pathLst>
              <a:path w="95" h="32" extrusionOk="0">
                <a:moveTo>
                  <a:pt x="62" y="0"/>
                </a:moveTo>
                <a:cubicBezTo>
                  <a:pt x="56" y="0"/>
                  <a:pt x="48" y="2"/>
                  <a:pt x="40" y="6"/>
                </a:cubicBezTo>
                <a:cubicBezTo>
                  <a:pt x="14" y="6"/>
                  <a:pt x="1" y="6"/>
                  <a:pt x="1" y="19"/>
                </a:cubicBezTo>
                <a:cubicBezTo>
                  <a:pt x="1" y="32"/>
                  <a:pt x="14" y="32"/>
                  <a:pt x="40" y="32"/>
                </a:cubicBezTo>
                <a:cubicBezTo>
                  <a:pt x="66" y="32"/>
                  <a:pt x="95" y="19"/>
                  <a:pt x="82" y="6"/>
                </a:cubicBezTo>
                <a:cubicBezTo>
                  <a:pt x="82" y="6"/>
                  <a:pt x="75" y="0"/>
                  <a:pt x="62"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8" name="Google Shape;368;p11"/>
          <p:cNvSpPr/>
          <p:nvPr/>
        </p:nvSpPr>
        <p:spPr>
          <a:xfrm>
            <a:off x="2317917" y="4852501"/>
            <a:ext cx="20283" cy="8227"/>
          </a:xfrm>
          <a:custGeom>
            <a:avLst/>
            <a:gdLst/>
            <a:ahLst/>
            <a:cxnLst/>
            <a:rect l="l" t="t" r="r" b="b"/>
            <a:pathLst>
              <a:path w="82" h="44" extrusionOk="0">
                <a:moveTo>
                  <a:pt x="40" y="1"/>
                </a:moveTo>
                <a:cubicBezTo>
                  <a:pt x="14" y="14"/>
                  <a:pt x="1" y="14"/>
                  <a:pt x="1" y="27"/>
                </a:cubicBezTo>
                <a:cubicBezTo>
                  <a:pt x="1" y="43"/>
                  <a:pt x="14" y="43"/>
                  <a:pt x="40" y="43"/>
                </a:cubicBezTo>
                <a:cubicBezTo>
                  <a:pt x="69" y="43"/>
                  <a:pt x="82" y="27"/>
                  <a:pt x="82" y="14"/>
                </a:cubicBezTo>
                <a:cubicBezTo>
                  <a:pt x="82" y="14"/>
                  <a:pt x="69" y="1"/>
                  <a:pt x="40"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9" name="Google Shape;369;p11"/>
          <p:cNvSpPr/>
          <p:nvPr/>
        </p:nvSpPr>
        <p:spPr>
          <a:xfrm>
            <a:off x="2595201" y="4839787"/>
            <a:ext cx="23499" cy="8040"/>
          </a:xfrm>
          <a:custGeom>
            <a:avLst/>
            <a:gdLst/>
            <a:ahLst/>
            <a:cxnLst/>
            <a:rect l="l" t="t" r="r" b="b"/>
            <a:pathLst>
              <a:path w="95" h="43" extrusionOk="0">
                <a:moveTo>
                  <a:pt x="53" y="1"/>
                </a:moveTo>
                <a:cubicBezTo>
                  <a:pt x="27" y="1"/>
                  <a:pt x="1" y="14"/>
                  <a:pt x="1" y="30"/>
                </a:cubicBezTo>
                <a:cubicBezTo>
                  <a:pt x="1" y="30"/>
                  <a:pt x="27" y="43"/>
                  <a:pt x="53" y="43"/>
                </a:cubicBezTo>
                <a:cubicBezTo>
                  <a:pt x="82" y="30"/>
                  <a:pt x="95" y="30"/>
                  <a:pt x="95" y="14"/>
                </a:cubicBezTo>
                <a:cubicBezTo>
                  <a:pt x="95" y="1"/>
                  <a:pt x="66" y="1"/>
                  <a:pt x="5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0" name="Google Shape;370;p11"/>
          <p:cNvSpPr/>
          <p:nvPr/>
        </p:nvSpPr>
        <p:spPr>
          <a:xfrm>
            <a:off x="2481419" y="4878118"/>
            <a:ext cx="23499" cy="7292"/>
          </a:xfrm>
          <a:custGeom>
            <a:avLst/>
            <a:gdLst/>
            <a:ahLst/>
            <a:cxnLst/>
            <a:rect l="l" t="t" r="r" b="b"/>
            <a:pathLst>
              <a:path w="95" h="39" extrusionOk="0">
                <a:moveTo>
                  <a:pt x="56" y="0"/>
                </a:moveTo>
                <a:cubicBezTo>
                  <a:pt x="27" y="13"/>
                  <a:pt x="1" y="13"/>
                  <a:pt x="14" y="26"/>
                </a:cubicBezTo>
                <a:cubicBezTo>
                  <a:pt x="14" y="39"/>
                  <a:pt x="27" y="39"/>
                  <a:pt x="56" y="39"/>
                </a:cubicBezTo>
                <a:cubicBezTo>
                  <a:pt x="82" y="39"/>
                  <a:pt x="95" y="26"/>
                  <a:pt x="95" y="13"/>
                </a:cubicBezTo>
                <a:cubicBezTo>
                  <a:pt x="95" y="13"/>
                  <a:pt x="82" y="0"/>
                  <a:pt x="56"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1" name="Google Shape;371;p11"/>
          <p:cNvSpPr/>
          <p:nvPr/>
        </p:nvSpPr>
        <p:spPr>
          <a:xfrm>
            <a:off x="2447779" y="4862972"/>
            <a:ext cx="20283" cy="5984"/>
          </a:xfrm>
          <a:custGeom>
            <a:avLst/>
            <a:gdLst/>
            <a:ahLst/>
            <a:cxnLst/>
            <a:rect l="l" t="t" r="r" b="b"/>
            <a:pathLst>
              <a:path w="82" h="32" extrusionOk="0">
                <a:moveTo>
                  <a:pt x="43" y="0"/>
                </a:moveTo>
                <a:cubicBezTo>
                  <a:pt x="14" y="0"/>
                  <a:pt x="1" y="13"/>
                  <a:pt x="1" y="26"/>
                </a:cubicBezTo>
                <a:cubicBezTo>
                  <a:pt x="1" y="26"/>
                  <a:pt x="7" y="32"/>
                  <a:pt x="19" y="32"/>
                </a:cubicBezTo>
                <a:cubicBezTo>
                  <a:pt x="25" y="32"/>
                  <a:pt x="33" y="30"/>
                  <a:pt x="43" y="26"/>
                </a:cubicBezTo>
                <a:cubicBezTo>
                  <a:pt x="69" y="26"/>
                  <a:pt x="82" y="26"/>
                  <a:pt x="82" y="13"/>
                </a:cubicBezTo>
                <a:cubicBezTo>
                  <a:pt x="82" y="0"/>
                  <a:pt x="69" y="0"/>
                  <a:pt x="43"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2" name="Google Shape;372;p11"/>
          <p:cNvSpPr/>
          <p:nvPr/>
        </p:nvSpPr>
        <p:spPr>
          <a:xfrm>
            <a:off x="9135255" y="4810335"/>
            <a:ext cx="815288" cy="630684"/>
          </a:xfrm>
          <a:custGeom>
            <a:avLst/>
            <a:gdLst/>
            <a:ahLst/>
            <a:cxnLst/>
            <a:rect l="l" t="t" r="r" b="b"/>
            <a:pathLst>
              <a:path w="3296" h="3373" extrusionOk="0">
                <a:moveTo>
                  <a:pt x="1932" y="0"/>
                </a:moveTo>
                <a:lnTo>
                  <a:pt x="1757" y="457"/>
                </a:lnTo>
                <a:lnTo>
                  <a:pt x="1689" y="392"/>
                </a:lnTo>
                <a:lnTo>
                  <a:pt x="1595" y="214"/>
                </a:lnTo>
                <a:lnTo>
                  <a:pt x="1498" y="94"/>
                </a:lnTo>
                <a:lnTo>
                  <a:pt x="1404" y="243"/>
                </a:lnTo>
                <a:lnTo>
                  <a:pt x="1297" y="149"/>
                </a:lnTo>
                <a:lnTo>
                  <a:pt x="1203" y="188"/>
                </a:lnTo>
                <a:lnTo>
                  <a:pt x="1174" y="418"/>
                </a:lnTo>
                <a:lnTo>
                  <a:pt x="1067" y="405"/>
                </a:lnTo>
                <a:lnTo>
                  <a:pt x="837" y="120"/>
                </a:lnTo>
                <a:lnTo>
                  <a:pt x="973" y="606"/>
                </a:lnTo>
                <a:lnTo>
                  <a:pt x="973" y="606"/>
                </a:lnTo>
                <a:lnTo>
                  <a:pt x="717" y="350"/>
                </a:lnTo>
                <a:lnTo>
                  <a:pt x="607" y="376"/>
                </a:lnTo>
                <a:lnTo>
                  <a:pt x="649" y="593"/>
                </a:lnTo>
                <a:lnTo>
                  <a:pt x="649" y="593"/>
                </a:lnTo>
                <a:lnTo>
                  <a:pt x="445" y="525"/>
                </a:lnTo>
                <a:lnTo>
                  <a:pt x="338" y="567"/>
                </a:lnTo>
                <a:lnTo>
                  <a:pt x="487" y="823"/>
                </a:lnTo>
                <a:lnTo>
                  <a:pt x="594" y="998"/>
                </a:lnTo>
                <a:lnTo>
                  <a:pt x="150" y="836"/>
                </a:lnTo>
                <a:lnTo>
                  <a:pt x="150" y="836"/>
                </a:lnTo>
                <a:lnTo>
                  <a:pt x="202" y="985"/>
                </a:lnTo>
                <a:lnTo>
                  <a:pt x="406" y="1186"/>
                </a:lnTo>
                <a:lnTo>
                  <a:pt x="14" y="1134"/>
                </a:lnTo>
                <a:lnTo>
                  <a:pt x="218" y="1309"/>
                </a:lnTo>
                <a:lnTo>
                  <a:pt x="244" y="1403"/>
                </a:lnTo>
                <a:lnTo>
                  <a:pt x="14" y="1471"/>
                </a:lnTo>
                <a:lnTo>
                  <a:pt x="364" y="1591"/>
                </a:lnTo>
                <a:lnTo>
                  <a:pt x="202" y="1672"/>
                </a:lnTo>
                <a:lnTo>
                  <a:pt x="1" y="1782"/>
                </a:lnTo>
                <a:lnTo>
                  <a:pt x="95" y="1876"/>
                </a:lnTo>
                <a:lnTo>
                  <a:pt x="150" y="1957"/>
                </a:lnTo>
                <a:lnTo>
                  <a:pt x="393" y="1996"/>
                </a:lnTo>
                <a:lnTo>
                  <a:pt x="189" y="2145"/>
                </a:lnTo>
                <a:lnTo>
                  <a:pt x="312" y="2213"/>
                </a:lnTo>
                <a:lnTo>
                  <a:pt x="121" y="2401"/>
                </a:lnTo>
                <a:lnTo>
                  <a:pt x="121" y="2401"/>
                </a:lnTo>
                <a:lnTo>
                  <a:pt x="461" y="2336"/>
                </a:lnTo>
                <a:lnTo>
                  <a:pt x="380" y="2482"/>
                </a:lnTo>
                <a:lnTo>
                  <a:pt x="312" y="2660"/>
                </a:lnTo>
                <a:lnTo>
                  <a:pt x="312" y="2660"/>
                </a:lnTo>
                <a:lnTo>
                  <a:pt x="636" y="2524"/>
                </a:lnTo>
                <a:lnTo>
                  <a:pt x="688" y="2579"/>
                </a:lnTo>
                <a:lnTo>
                  <a:pt x="769" y="2618"/>
                </a:lnTo>
                <a:lnTo>
                  <a:pt x="850" y="2644"/>
                </a:lnTo>
                <a:lnTo>
                  <a:pt x="743" y="2942"/>
                </a:lnTo>
                <a:lnTo>
                  <a:pt x="931" y="2822"/>
                </a:lnTo>
                <a:lnTo>
                  <a:pt x="879" y="3146"/>
                </a:lnTo>
                <a:lnTo>
                  <a:pt x="1122" y="2835"/>
                </a:lnTo>
                <a:lnTo>
                  <a:pt x="1109" y="3130"/>
                </a:lnTo>
                <a:lnTo>
                  <a:pt x="1203" y="3146"/>
                </a:lnTo>
                <a:lnTo>
                  <a:pt x="1297" y="3211"/>
                </a:lnTo>
                <a:lnTo>
                  <a:pt x="1391" y="3240"/>
                </a:lnTo>
                <a:lnTo>
                  <a:pt x="1514" y="3049"/>
                </a:lnTo>
                <a:lnTo>
                  <a:pt x="1595" y="3373"/>
                </a:lnTo>
                <a:lnTo>
                  <a:pt x="1702" y="3159"/>
                </a:lnTo>
                <a:lnTo>
                  <a:pt x="1809" y="3292"/>
                </a:lnTo>
                <a:lnTo>
                  <a:pt x="1838" y="2874"/>
                </a:lnTo>
                <a:lnTo>
                  <a:pt x="1945" y="2955"/>
                </a:lnTo>
                <a:lnTo>
                  <a:pt x="2052" y="3023"/>
                </a:lnTo>
                <a:lnTo>
                  <a:pt x="2094" y="2874"/>
                </a:lnTo>
                <a:lnTo>
                  <a:pt x="2256" y="3023"/>
                </a:lnTo>
                <a:lnTo>
                  <a:pt x="2324" y="2929"/>
                </a:lnTo>
                <a:lnTo>
                  <a:pt x="2499" y="3010"/>
                </a:lnTo>
                <a:lnTo>
                  <a:pt x="2499" y="3010"/>
                </a:lnTo>
                <a:lnTo>
                  <a:pt x="2457" y="2793"/>
                </a:lnTo>
                <a:lnTo>
                  <a:pt x="2606" y="2822"/>
                </a:lnTo>
                <a:lnTo>
                  <a:pt x="2632" y="2712"/>
                </a:lnTo>
                <a:lnTo>
                  <a:pt x="2674" y="2618"/>
                </a:lnTo>
                <a:lnTo>
                  <a:pt x="2781" y="2592"/>
                </a:lnTo>
                <a:lnTo>
                  <a:pt x="2972" y="2592"/>
                </a:lnTo>
                <a:lnTo>
                  <a:pt x="2768" y="2349"/>
                </a:lnTo>
                <a:lnTo>
                  <a:pt x="2956" y="2349"/>
                </a:lnTo>
                <a:lnTo>
                  <a:pt x="2781" y="2158"/>
                </a:lnTo>
                <a:lnTo>
                  <a:pt x="2917" y="2119"/>
                </a:lnTo>
                <a:lnTo>
                  <a:pt x="2810" y="1996"/>
                </a:lnTo>
                <a:lnTo>
                  <a:pt x="3024" y="1957"/>
                </a:lnTo>
                <a:lnTo>
                  <a:pt x="2930" y="1850"/>
                </a:lnTo>
                <a:lnTo>
                  <a:pt x="2810" y="1753"/>
                </a:lnTo>
                <a:lnTo>
                  <a:pt x="3118" y="1672"/>
                </a:lnTo>
                <a:lnTo>
                  <a:pt x="2956" y="1578"/>
                </a:lnTo>
                <a:lnTo>
                  <a:pt x="3296" y="1458"/>
                </a:lnTo>
                <a:lnTo>
                  <a:pt x="2917" y="1416"/>
                </a:lnTo>
                <a:lnTo>
                  <a:pt x="3118" y="1267"/>
                </a:lnTo>
                <a:lnTo>
                  <a:pt x="2875" y="1241"/>
                </a:lnTo>
                <a:lnTo>
                  <a:pt x="2998" y="1092"/>
                </a:lnTo>
                <a:lnTo>
                  <a:pt x="2943" y="1011"/>
                </a:lnTo>
                <a:lnTo>
                  <a:pt x="2943" y="904"/>
                </a:lnTo>
                <a:lnTo>
                  <a:pt x="3011" y="729"/>
                </a:lnTo>
                <a:lnTo>
                  <a:pt x="2687" y="836"/>
                </a:lnTo>
                <a:lnTo>
                  <a:pt x="2619" y="768"/>
                </a:lnTo>
                <a:lnTo>
                  <a:pt x="2755" y="525"/>
                </a:lnTo>
                <a:lnTo>
                  <a:pt x="2431" y="729"/>
                </a:lnTo>
                <a:lnTo>
                  <a:pt x="2470" y="538"/>
                </a:lnTo>
                <a:lnTo>
                  <a:pt x="2499" y="337"/>
                </a:lnTo>
                <a:lnTo>
                  <a:pt x="2444" y="201"/>
                </a:lnTo>
                <a:lnTo>
                  <a:pt x="2243" y="363"/>
                </a:lnTo>
                <a:lnTo>
                  <a:pt x="2175" y="295"/>
                </a:lnTo>
                <a:lnTo>
                  <a:pt x="2052" y="350"/>
                </a:lnTo>
                <a:lnTo>
                  <a:pt x="1958" y="337"/>
                </a:lnTo>
                <a:lnTo>
                  <a:pt x="1932"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3" name="Google Shape;373;p11"/>
          <p:cNvSpPr/>
          <p:nvPr/>
        </p:nvSpPr>
        <p:spPr>
          <a:xfrm>
            <a:off x="8708075" y="5016760"/>
            <a:ext cx="584504" cy="452117"/>
          </a:xfrm>
          <a:custGeom>
            <a:avLst/>
            <a:gdLst/>
            <a:ahLst/>
            <a:cxnLst/>
            <a:rect l="l" t="t" r="r" b="b"/>
            <a:pathLst>
              <a:path w="2363" h="2418" extrusionOk="0">
                <a:moveTo>
                  <a:pt x="973" y="1"/>
                </a:moveTo>
                <a:lnTo>
                  <a:pt x="957" y="244"/>
                </a:lnTo>
                <a:lnTo>
                  <a:pt x="892" y="244"/>
                </a:lnTo>
                <a:lnTo>
                  <a:pt x="811" y="218"/>
                </a:lnTo>
                <a:lnTo>
                  <a:pt x="756" y="273"/>
                </a:lnTo>
                <a:lnTo>
                  <a:pt x="607" y="150"/>
                </a:lnTo>
                <a:lnTo>
                  <a:pt x="581" y="244"/>
                </a:lnTo>
                <a:lnTo>
                  <a:pt x="594" y="393"/>
                </a:lnTo>
                <a:lnTo>
                  <a:pt x="620" y="516"/>
                </a:lnTo>
                <a:lnTo>
                  <a:pt x="620" y="516"/>
                </a:lnTo>
                <a:lnTo>
                  <a:pt x="390" y="380"/>
                </a:lnTo>
                <a:lnTo>
                  <a:pt x="487" y="555"/>
                </a:lnTo>
                <a:lnTo>
                  <a:pt x="432" y="597"/>
                </a:lnTo>
                <a:lnTo>
                  <a:pt x="202" y="529"/>
                </a:lnTo>
                <a:lnTo>
                  <a:pt x="202" y="529"/>
                </a:lnTo>
                <a:lnTo>
                  <a:pt x="257" y="649"/>
                </a:lnTo>
                <a:lnTo>
                  <a:pt x="244" y="730"/>
                </a:lnTo>
                <a:lnTo>
                  <a:pt x="215" y="785"/>
                </a:lnTo>
                <a:lnTo>
                  <a:pt x="296" y="892"/>
                </a:lnTo>
                <a:lnTo>
                  <a:pt x="121" y="908"/>
                </a:lnTo>
                <a:lnTo>
                  <a:pt x="270" y="1015"/>
                </a:lnTo>
                <a:lnTo>
                  <a:pt x="1" y="1041"/>
                </a:lnTo>
                <a:lnTo>
                  <a:pt x="244" y="1135"/>
                </a:lnTo>
                <a:lnTo>
                  <a:pt x="121" y="1203"/>
                </a:lnTo>
                <a:lnTo>
                  <a:pt x="351" y="1258"/>
                </a:lnTo>
                <a:lnTo>
                  <a:pt x="270" y="1326"/>
                </a:lnTo>
                <a:lnTo>
                  <a:pt x="189" y="1407"/>
                </a:lnTo>
                <a:lnTo>
                  <a:pt x="351" y="1433"/>
                </a:lnTo>
                <a:lnTo>
                  <a:pt x="270" y="1527"/>
                </a:lnTo>
                <a:lnTo>
                  <a:pt x="364" y="1556"/>
                </a:lnTo>
                <a:lnTo>
                  <a:pt x="244" y="1689"/>
                </a:lnTo>
                <a:lnTo>
                  <a:pt x="377" y="1689"/>
                </a:lnTo>
                <a:lnTo>
                  <a:pt x="228" y="1864"/>
                </a:lnTo>
                <a:lnTo>
                  <a:pt x="364" y="1851"/>
                </a:lnTo>
                <a:lnTo>
                  <a:pt x="445" y="1880"/>
                </a:lnTo>
                <a:lnTo>
                  <a:pt x="471" y="1945"/>
                </a:lnTo>
                <a:lnTo>
                  <a:pt x="500" y="2026"/>
                </a:lnTo>
                <a:lnTo>
                  <a:pt x="607" y="2000"/>
                </a:lnTo>
                <a:lnTo>
                  <a:pt x="581" y="2162"/>
                </a:lnTo>
                <a:lnTo>
                  <a:pt x="581" y="2162"/>
                </a:lnTo>
                <a:lnTo>
                  <a:pt x="701" y="2094"/>
                </a:lnTo>
                <a:lnTo>
                  <a:pt x="743" y="2162"/>
                </a:lnTo>
                <a:lnTo>
                  <a:pt x="863" y="2068"/>
                </a:lnTo>
                <a:lnTo>
                  <a:pt x="892" y="2175"/>
                </a:lnTo>
                <a:lnTo>
                  <a:pt x="973" y="2123"/>
                </a:lnTo>
                <a:lnTo>
                  <a:pt x="1038" y="2068"/>
                </a:lnTo>
                <a:lnTo>
                  <a:pt x="1067" y="2366"/>
                </a:lnTo>
                <a:lnTo>
                  <a:pt x="1148" y="2269"/>
                </a:lnTo>
                <a:lnTo>
                  <a:pt x="1216" y="2418"/>
                </a:lnTo>
                <a:lnTo>
                  <a:pt x="1281" y="2188"/>
                </a:lnTo>
                <a:lnTo>
                  <a:pt x="1362" y="2324"/>
                </a:lnTo>
                <a:lnTo>
                  <a:pt x="1430" y="2298"/>
                </a:lnTo>
                <a:lnTo>
                  <a:pt x="1498" y="2256"/>
                </a:lnTo>
                <a:lnTo>
                  <a:pt x="1566" y="2243"/>
                </a:lnTo>
                <a:lnTo>
                  <a:pt x="1566" y="2042"/>
                </a:lnTo>
                <a:lnTo>
                  <a:pt x="1741" y="2256"/>
                </a:lnTo>
                <a:lnTo>
                  <a:pt x="1686" y="2026"/>
                </a:lnTo>
                <a:lnTo>
                  <a:pt x="1822" y="2123"/>
                </a:lnTo>
                <a:lnTo>
                  <a:pt x="1822" y="2123"/>
                </a:lnTo>
                <a:lnTo>
                  <a:pt x="1754" y="1906"/>
                </a:lnTo>
                <a:lnTo>
                  <a:pt x="1809" y="1880"/>
                </a:lnTo>
                <a:lnTo>
                  <a:pt x="1864" y="1851"/>
                </a:lnTo>
                <a:lnTo>
                  <a:pt x="1916" y="1812"/>
                </a:lnTo>
                <a:lnTo>
                  <a:pt x="2146" y="1919"/>
                </a:lnTo>
                <a:lnTo>
                  <a:pt x="2091" y="1783"/>
                </a:lnTo>
                <a:lnTo>
                  <a:pt x="2026" y="1676"/>
                </a:lnTo>
                <a:lnTo>
                  <a:pt x="2026" y="1676"/>
                </a:lnTo>
                <a:lnTo>
                  <a:pt x="2282" y="1731"/>
                </a:lnTo>
                <a:lnTo>
                  <a:pt x="2146" y="1582"/>
                </a:lnTo>
                <a:lnTo>
                  <a:pt x="2227" y="1540"/>
                </a:lnTo>
                <a:lnTo>
                  <a:pt x="2078" y="1433"/>
                </a:lnTo>
                <a:lnTo>
                  <a:pt x="2253" y="1407"/>
                </a:lnTo>
                <a:lnTo>
                  <a:pt x="2295" y="1339"/>
                </a:lnTo>
                <a:lnTo>
                  <a:pt x="2363" y="1284"/>
                </a:lnTo>
                <a:lnTo>
                  <a:pt x="2227" y="1203"/>
                </a:lnTo>
                <a:lnTo>
                  <a:pt x="2107" y="1151"/>
                </a:lnTo>
                <a:lnTo>
                  <a:pt x="2350" y="1054"/>
                </a:lnTo>
                <a:lnTo>
                  <a:pt x="2188" y="1015"/>
                </a:lnTo>
                <a:lnTo>
                  <a:pt x="2214" y="934"/>
                </a:lnTo>
                <a:lnTo>
                  <a:pt x="2350" y="811"/>
                </a:lnTo>
                <a:lnTo>
                  <a:pt x="2065" y="853"/>
                </a:lnTo>
                <a:lnTo>
                  <a:pt x="2214" y="704"/>
                </a:lnTo>
                <a:lnTo>
                  <a:pt x="2253" y="597"/>
                </a:lnTo>
                <a:lnTo>
                  <a:pt x="2253" y="597"/>
                </a:lnTo>
                <a:lnTo>
                  <a:pt x="1929" y="717"/>
                </a:lnTo>
                <a:lnTo>
                  <a:pt x="1929" y="717"/>
                </a:lnTo>
                <a:lnTo>
                  <a:pt x="2010" y="597"/>
                </a:lnTo>
                <a:lnTo>
                  <a:pt x="2120" y="406"/>
                </a:lnTo>
                <a:lnTo>
                  <a:pt x="2039" y="380"/>
                </a:lnTo>
                <a:lnTo>
                  <a:pt x="1890" y="435"/>
                </a:lnTo>
                <a:lnTo>
                  <a:pt x="1929" y="273"/>
                </a:lnTo>
                <a:lnTo>
                  <a:pt x="1848" y="260"/>
                </a:lnTo>
                <a:lnTo>
                  <a:pt x="1660" y="435"/>
                </a:lnTo>
                <a:lnTo>
                  <a:pt x="1767" y="98"/>
                </a:lnTo>
                <a:lnTo>
                  <a:pt x="1592" y="299"/>
                </a:lnTo>
                <a:lnTo>
                  <a:pt x="1524" y="299"/>
                </a:lnTo>
                <a:lnTo>
                  <a:pt x="1498" y="137"/>
                </a:lnTo>
                <a:lnTo>
                  <a:pt x="1430" y="111"/>
                </a:lnTo>
                <a:lnTo>
                  <a:pt x="1349" y="179"/>
                </a:lnTo>
                <a:lnTo>
                  <a:pt x="1297" y="69"/>
                </a:lnTo>
                <a:lnTo>
                  <a:pt x="1216" y="150"/>
                </a:lnTo>
                <a:lnTo>
                  <a:pt x="1161" y="286"/>
                </a:lnTo>
                <a:lnTo>
                  <a:pt x="1106" y="341"/>
                </a:lnTo>
                <a:lnTo>
                  <a:pt x="973"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4" name="Google Shape;374;p11"/>
          <p:cNvSpPr/>
          <p:nvPr/>
        </p:nvSpPr>
        <p:spPr>
          <a:xfrm>
            <a:off x="1792023" y="5159629"/>
            <a:ext cx="10542341" cy="2003491"/>
          </a:xfrm>
          <a:custGeom>
            <a:avLst/>
            <a:gdLst/>
            <a:ahLst/>
            <a:cxnLst/>
            <a:rect l="l" t="t" r="r" b="b"/>
            <a:pathLst>
              <a:path w="42620" h="10715" extrusionOk="0">
                <a:moveTo>
                  <a:pt x="42620" y="0"/>
                </a:moveTo>
                <a:cubicBezTo>
                  <a:pt x="40783" y="94"/>
                  <a:pt x="38907" y="214"/>
                  <a:pt x="37005" y="350"/>
                </a:cubicBezTo>
                <a:cubicBezTo>
                  <a:pt x="16415" y="1847"/>
                  <a:pt x="1" y="5236"/>
                  <a:pt x="325" y="7896"/>
                </a:cubicBezTo>
                <a:cubicBezTo>
                  <a:pt x="553" y="9699"/>
                  <a:pt x="8423" y="10715"/>
                  <a:pt x="19883" y="10715"/>
                </a:cubicBezTo>
                <a:cubicBezTo>
                  <a:pt x="25329" y="10715"/>
                  <a:pt x="31587" y="10485"/>
                  <a:pt x="38220" y="10002"/>
                </a:cubicBezTo>
                <a:cubicBezTo>
                  <a:pt x="39717" y="9895"/>
                  <a:pt x="41175" y="9772"/>
                  <a:pt x="42620" y="9652"/>
                </a:cubicBezTo>
                <a:lnTo>
                  <a:pt x="4262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5" name="Google Shape;375;p11"/>
          <p:cNvSpPr/>
          <p:nvPr/>
        </p:nvSpPr>
        <p:spPr>
          <a:xfrm>
            <a:off x="43496" y="4986379"/>
            <a:ext cx="772000" cy="601328"/>
          </a:xfrm>
          <a:custGeom>
            <a:avLst/>
            <a:gdLst/>
            <a:ahLst/>
            <a:cxnLst/>
            <a:rect l="l" t="t" r="r" b="b"/>
            <a:pathLst>
              <a:path w="3121" h="3216" extrusionOk="0">
                <a:moveTo>
                  <a:pt x="1825" y="1"/>
                </a:moveTo>
                <a:lnTo>
                  <a:pt x="1663" y="445"/>
                </a:lnTo>
                <a:lnTo>
                  <a:pt x="1595" y="380"/>
                </a:lnTo>
                <a:lnTo>
                  <a:pt x="1514" y="218"/>
                </a:lnTo>
                <a:lnTo>
                  <a:pt x="1420" y="95"/>
                </a:lnTo>
                <a:lnTo>
                  <a:pt x="1339" y="244"/>
                </a:lnTo>
                <a:lnTo>
                  <a:pt x="1229" y="150"/>
                </a:lnTo>
                <a:lnTo>
                  <a:pt x="1135" y="189"/>
                </a:lnTo>
                <a:lnTo>
                  <a:pt x="1109" y="406"/>
                </a:lnTo>
                <a:lnTo>
                  <a:pt x="1015" y="393"/>
                </a:lnTo>
                <a:lnTo>
                  <a:pt x="785" y="137"/>
                </a:lnTo>
                <a:lnTo>
                  <a:pt x="921" y="581"/>
                </a:lnTo>
                <a:lnTo>
                  <a:pt x="921" y="581"/>
                </a:lnTo>
                <a:lnTo>
                  <a:pt x="678" y="338"/>
                </a:lnTo>
                <a:lnTo>
                  <a:pt x="568" y="380"/>
                </a:lnTo>
                <a:lnTo>
                  <a:pt x="623" y="581"/>
                </a:lnTo>
                <a:lnTo>
                  <a:pt x="435" y="513"/>
                </a:lnTo>
                <a:lnTo>
                  <a:pt x="325" y="555"/>
                </a:lnTo>
                <a:lnTo>
                  <a:pt x="461" y="785"/>
                </a:lnTo>
                <a:lnTo>
                  <a:pt x="568" y="960"/>
                </a:lnTo>
                <a:lnTo>
                  <a:pt x="568" y="960"/>
                </a:lnTo>
                <a:lnTo>
                  <a:pt x="137" y="798"/>
                </a:lnTo>
                <a:lnTo>
                  <a:pt x="137" y="798"/>
                </a:lnTo>
                <a:lnTo>
                  <a:pt x="192" y="947"/>
                </a:lnTo>
                <a:lnTo>
                  <a:pt x="380" y="1135"/>
                </a:lnTo>
                <a:lnTo>
                  <a:pt x="14" y="1080"/>
                </a:lnTo>
                <a:lnTo>
                  <a:pt x="205" y="1242"/>
                </a:lnTo>
                <a:lnTo>
                  <a:pt x="231" y="1336"/>
                </a:lnTo>
                <a:lnTo>
                  <a:pt x="14" y="1404"/>
                </a:lnTo>
                <a:lnTo>
                  <a:pt x="338" y="1527"/>
                </a:lnTo>
                <a:lnTo>
                  <a:pt x="192" y="1595"/>
                </a:lnTo>
                <a:lnTo>
                  <a:pt x="1" y="1702"/>
                </a:lnTo>
                <a:lnTo>
                  <a:pt x="95" y="1783"/>
                </a:lnTo>
                <a:lnTo>
                  <a:pt x="150" y="1864"/>
                </a:lnTo>
                <a:lnTo>
                  <a:pt x="367" y="1903"/>
                </a:lnTo>
                <a:lnTo>
                  <a:pt x="192" y="2052"/>
                </a:lnTo>
                <a:lnTo>
                  <a:pt x="299" y="2107"/>
                </a:lnTo>
                <a:lnTo>
                  <a:pt x="111" y="2282"/>
                </a:lnTo>
                <a:lnTo>
                  <a:pt x="435" y="2214"/>
                </a:lnTo>
                <a:lnTo>
                  <a:pt x="367" y="2363"/>
                </a:lnTo>
                <a:lnTo>
                  <a:pt x="299" y="2538"/>
                </a:lnTo>
                <a:lnTo>
                  <a:pt x="299" y="2538"/>
                </a:lnTo>
                <a:lnTo>
                  <a:pt x="597" y="2405"/>
                </a:lnTo>
                <a:lnTo>
                  <a:pt x="649" y="2457"/>
                </a:lnTo>
                <a:lnTo>
                  <a:pt x="730" y="2486"/>
                </a:lnTo>
                <a:lnTo>
                  <a:pt x="811" y="2512"/>
                </a:lnTo>
                <a:lnTo>
                  <a:pt x="704" y="2810"/>
                </a:lnTo>
                <a:lnTo>
                  <a:pt x="879" y="2687"/>
                </a:lnTo>
                <a:lnTo>
                  <a:pt x="824" y="2985"/>
                </a:lnTo>
                <a:lnTo>
                  <a:pt x="1054" y="2700"/>
                </a:lnTo>
                <a:lnTo>
                  <a:pt x="1041" y="2972"/>
                </a:lnTo>
                <a:lnTo>
                  <a:pt x="1135" y="2985"/>
                </a:lnTo>
                <a:lnTo>
                  <a:pt x="1216" y="3053"/>
                </a:lnTo>
                <a:lnTo>
                  <a:pt x="1310" y="3079"/>
                </a:lnTo>
                <a:lnTo>
                  <a:pt x="1433" y="2891"/>
                </a:lnTo>
                <a:lnTo>
                  <a:pt x="1514" y="3215"/>
                </a:lnTo>
                <a:lnTo>
                  <a:pt x="1608" y="2998"/>
                </a:lnTo>
                <a:lnTo>
                  <a:pt x="1715" y="3134"/>
                </a:lnTo>
                <a:lnTo>
                  <a:pt x="1744" y="2742"/>
                </a:lnTo>
                <a:lnTo>
                  <a:pt x="1838" y="2810"/>
                </a:lnTo>
                <a:lnTo>
                  <a:pt x="1945" y="2875"/>
                </a:lnTo>
                <a:lnTo>
                  <a:pt x="1987" y="2742"/>
                </a:lnTo>
                <a:lnTo>
                  <a:pt x="2136" y="2862"/>
                </a:lnTo>
                <a:lnTo>
                  <a:pt x="2188" y="2781"/>
                </a:lnTo>
                <a:lnTo>
                  <a:pt x="2363" y="2862"/>
                </a:lnTo>
                <a:lnTo>
                  <a:pt x="2324" y="2661"/>
                </a:lnTo>
                <a:lnTo>
                  <a:pt x="2473" y="2687"/>
                </a:lnTo>
                <a:lnTo>
                  <a:pt x="2499" y="2580"/>
                </a:lnTo>
                <a:lnTo>
                  <a:pt x="2525" y="2486"/>
                </a:lnTo>
                <a:lnTo>
                  <a:pt x="2635" y="2457"/>
                </a:lnTo>
                <a:lnTo>
                  <a:pt x="2810" y="2470"/>
                </a:lnTo>
                <a:lnTo>
                  <a:pt x="2622" y="2227"/>
                </a:lnTo>
                <a:lnTo>
                  <a:pt x="2797" y="2227"/>
                </a:lnTo>
                <a:lnTo>
                  <a:pt x="2635" y="2065"/>
                </a:lnTo>
                <a:lnTo>
                  <a:pt x="2755" y="2026"/>
                </a:lnTo>
                <a:lnTo>
                  <a:pt x="2661" y="1903"/>
                </a:lnTo>
                <a:lnTo>
                  <a:pt x="2865" y="1864"/>
                </a:lnTo>
                <a:lnTo>
                  <a:pt x="2768" y="1770"/>
                </a:lnTo>
                <a:lnTo>
                  <a:pt x="2661" y="1676"/>
                </a:lnTo>
                <a:lnTo>
                  <a:pt x="2959" y="1595"/>
                </a:lnTo>
                <a:lnTo>
                  <a:pt x="2797" y="1514"/>
                </a:lnTo>
                <a:lnTo>
                  <a:pt x="3121" y="1391"/>
                </a:lnTo>
                <a:lnTo>
                  <a:pt x="2755" y="1352"/>
                </a:lnTo>
                <a:lnTo>
                  <a:pt x="2946" y="1216"/>
                </a:lnTo>
                <a:lnTo>
                  <a:pt x="2729" y="1190"/>
                </a:lnTo>
                <a:lnTo>
                  <a:pt x="2836" y="1054"/>
                </a:lnTo>
                <a:lnTo>
                  <a:pt x="2797" y="973"/>
                </a:lnTo>
                <a:lnTo>
                  <a:pt x="2784" y="866"/>
                </a:lnTo>
                <a:lnTo>
                  <a:pt x="2849" y="704"/>
                </a:lnTo>
                <a:lnTo>
                  <a:pt x="2554" y="798"/>
                </a:lnTo>
                <a:lnTo>
                  <a:pt x="2486" y="743"/>
                </a:lnTo>
                <a:lnTo>
                  <a:pt x="2606" y="500"/>
                </a:lnTo>
                <a:lnTo>
                  <a:pt x="2298" y="704"/>
                </a:lnTo>
                <a:lnTo>
                  <a:pt x="2337" y="526"/>
                </a:lnTo>
                <a:lnTo>
                  <a:pt x="2363" y="325"/>
                </a:lnTo>
                <a:lnTo>
                  <a:pt x="2311" y="202"/>
                </a:lnTo>
                <a:lnTo>
                  <a:pt x="2120" y="364"/>
                </a:lnTo>
                <a:lnTo>
                  <a:pt x="2055" y="299"/>
                </a:lnTo>
                <a:lnTo>
                  <a:pt x="1932" y="338"/>
                </a:lnTo>
                <a:lnTo>
                  <a:pt x="1851" y="338"/>
                </a:lnTo>
                <a:lnTo>
                  <a:pt x="1825" y="1"/>
                </a:ln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6" name="Google Shape;376;p11"/>
          <p:cNvSpPr/>
          <p:nvPr/>
        </p:nvSpPr>
        <p:spPr>
          <a:xfrm>
            <a:off x="-77718" y="5421775"/>
            <a:ext cx="6708033" cy="2011157"/>
          </a:xfrm>
          <a:custGeom>
            <a:avLst/>
            <a:gdLst/>
            <a:ahLst/>
            <a:cxnLst/>
            <a:rect l="l" t="t" r="r" b="b"/>
            <a:pathLst>
              <a:path w="27026" h="10756" extrusionOk="0">
                <a:moveTo>
                  <a:pt x="1" y="1"/>
                </a:moveTo>
                <a:lnTo>
                  <a:pt x="1" y="9261"/>
                </a:lnTo>
                <a:cubicBezTo>
                  <a:pt x="1660" y="9572"/>
                  <a:pt x="3390" y="9828"/>
                  <a:pt x="5185" y="10058"/>
                </a:cubicBezTo>
                <a:cubicBezTo>
                  <a:pt x="8967" y="10531"/>
                  <a:pt x="12535" y="10756"/>
                  <a:pt x="15642" y="10756"/>
                </a:cubicBezTo>
                <a:cubicBezTo>
                  <a:pt x="22197" y="10756"/>
                  <a:pt x="26701" y="9756"/>
                  <a:pt x="26838" y="7978"/>
                </a:cubicBezTo>
                <a:cubicBezTo>
                  <a:pt x="27026" y="5360"/>
                  <a:pt x="17646" y="2039"/>
                  <a:pt x="5872" y="555"/>
                </a:cubicBezTo>
                <a:cubicBezTo>
                  <a:pt x="3847" y="299"/>
                  <a:pt x="1877" y="121"/>
                  <a:pt x="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7" name="Google Shape;377;p11"/>
          <p:cNvSpPr/>
          <p:nvPr/>
        </p:nvSpPr>
        <p:spPr>
          <a:xfrm>
            <a:off x="-77733" y="6026231"/>
            <a:ext cx="12435025" cy="1220559"/>
          </a:xfrm>
          <a:custGeom>
            <a:avLst/>
            <a:gdLst/>
            <a:ahLst/>
            <a:cxnLst/>
            <a:rect l="l" t="t" r="r" b="b"/>
            <a:pathLst>
              <a:path w="50179" h="7521" extrusionOk="0">
                <a:moveTo>
                  <a:pt x="23964" y="1"/>
                </a:moveTo>
                <a:cubicBezTo>
                  <a:pt x="14458" y="1"/>
                  <a:pt x="5927" y="529"/>
                  <a:pt x="1" y="1378"/>
                </a:cubicBezTo>
                <a:lnTo>
                  <a:pt x="1" y="7009"/>
                </a:lnTo>
                <a:cubicBezTo>
                  <a:pt x="1323" y="7197"/>
                  <a:pt x="2794" y="7372"/>
                  <a:pt x="4362" y="7521"/>
                </a:cubicBezTo>
                <a:lnTo>
                  <a:pt x="43566" y="7521"/>
                </a:lnTo>
                <a:cubicBezTo>
                  <a:pt x="46090" y="7278"/>
                  <a:pt x="48316" y="6983"/>
                  <a:pt x="50179" y="6643"/>
                </a:cubicBezTo>
                <a:lnTo>
                  <a:pt x="50179" y="1731"/>
                </a:lnTo>
                <a:cubicBezTo>
                  <a:pt x="44308" y="691"/>
                  <a:pt x="34750" y="1"/>
                  <a:pt x="23964"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8" name="Google Shape;378;p11"/>
          <p:cNvSpPr/>
          <p:nvPr/>
        </p:nvSpPr>
        <p:spPr>
          <a:xfrm>
            <a:off x="7156538" y="6212605"/>
            <a:ext cx="4267892" cy="662096"/>
          </a:xfrm>
          <a:custGeom>
            <a:avLst/>
            <a:gdLst/>
            <a:ahLst/>
            <a:cxnLst/>
            <a:rect l="l" t="t" r="r" b="b"/>
            <a:pathLst>
              <a:path w="17254" h="3541" extrusionOk="0">
                <a:moveTo>
                  <a:pt x="7184" y="1"/>
                </a:moveTo>
                <a:cubicBezTo>
                  <a:pt x="7103" y="1"/>
                  <a:pt x="7009" y="124"/>
                  <a:pt x="6915" y="124"/>
                </a:cubicBezTo>
                <a:cubicBezTo>
                  <a:pt x="6834" y="124"/>
                  <a:pt x="6740" y="30"/>
                  <a:pt x="6643" y="30"/>
                </a:cubicBezTo>
                <a:cubicBezTo>
                  <a:pt x="6549" y="43"/>
                  <a:pt x="6468" y="150"/>
                  <a:pt x="6374" y="150"/>
                </a:cubicBezTo>
                <a:cubicBezTo>
                  <a:pt x="6297" y="150"/>
                  <a:pt x="6197" y="42"/>
                  <a:pt x="6106" y="42"/>
                </a:cubicBezTo>
                <a:cubicBezTo>
                  <a:pt x="6102" y="42"/>
                  <a:pt x="6097" y="42"/>
                  <a:pt x="6092" y="43"/>
                </a:cubicBezTo>
                <a:cubicBezTo>
                  <a:pt x="6011" y="43"/>
                  <a:pt x="5914" y="124"/>
                  <a:pt x="5833" y="124"/>
                </a:cubicBezTo>
                <a:cubicBezTo>
                  <a:pt x="5739" y="137"/>
                  <a:pt x="5658" y="179"/>
                  <a:pt x="5564" y="179"/>
                </a:cubicBezTo>
                <a:cubicBezTo>
                  <a:pt x="5554" y="180"/>
                  <a:pt x="5544" y="181"/>
                  <a:pt x="5534" y="181"/>
                </a:cubicBezTo>
                <a:cubicBezTo>
                  <a:pt x="5460" y="181"/>
                  <a:pt x="5387" y="148"/>
                  <a:pt x="5321" y="148"/>
                </a:cubicBezTo>
                <a:cubicBezTo>
                  <a:pt x="5312" y="148"/>
                  <a:pt x="5303" y="148"/>
                  <a:pt x="5295" y="150"/>
                </a:cubicBezTo>
                <a:cubicBezTo>
                  <a:pt x="5201" y="163"/>
                  <a:pt x="5104" y="163"/>
                  <a:pt x="5023" y="179"/>
                </a:cubicBezTo>
                <a:cubicBezTo>
                  <a:pt x="4941" y="179"/>
                  <a:pt x="4850" y="147"/>
                  <a:pt x="4774" y="147"/>
                </a:cubicBezTo>
                <a:cubicBezTo>
                  <a:pt x="4763" y="147"/>
                  <a:pt x="4752" y="148"/>
                  <a:pt x="4741" y="150"/>
                </a:cubicBezTo>
                <a:cubicBezTo>
                  <a:pt x="4647" y="150"/>
                  <a:pt x="4592" y="299"/>
                  <a:pt x="4498" y="312"/>
                </a:cubicBezTo>
                <a:cubicBezTo>
                  <a:pt x="4404" y="325"/>
                  <a:pt x="4323" y="341"/>
                  <a:pt x="4242" y="354"/>
                </a:cubicBezTo>
                <a:cubicBezTo>
                  <a:pt x="4235" y="355"/>
                  <a:pt x="4228" y="355"/>
                  <a:pt x="4220" y="355"/>
                </a:cubicBezTo>
                <a:cubicBezTo>
                  <a:pt x="4137" y="355"/>
                  <a:pt x="4036" y="298"/>
                  <a:pt x="3963" y="298"/>
                </a:cubicBezTo>
                <a:cubicBezTo>
                  <a:pt x="3956" y="298"/>
                  <a:pt x="3950" y="298"/>
                  <a:pt x="3944" y="299"/>
                </a:cubicBezTo>
                <a:cubicBezTo>
                  <a:pt x="3850" y="312"/>
                  <a:pt x="3756" y="341"/>
                  <a:pt x="3675" y="354"/>
                </a:cubicBezTo>
                <a:cubicBezTo>
                  <a:pt x="3581" y="380"/>
                  <a:pt x="3565" y="516"/>
                  <a:pt x="3484" y="542"/>
                </a:cubicBezTo>
                <a:cubicBezTo>
                  <a:pt x="3472" y="545"/>
                  <a:pt x="3459" y="547"/>
                  <a:pt x="3445" y="547"/>
                </a:cubicBezTo>
                <a:cubicBezTo>
                  <a:pt x="3366" y="547"/>
                  <a:pt x="3257" y="505"/>
                  <a:pt x="3190" y="505"/>
                </a:cubicBezTo>
                <a:cubicBezTo>
                  <a:pt x="3172" y="505"/>
                  <a:pt x="3157" y="508"/>
                  <a:pt x="3147" y="516"/>
                </a:cubicBezTo>
                <a:cubicBezTo>
                  <a:pt x="3053" y="568"/>
                  <a:pt x="3053" y="678"/>
                  <a:pt x="3053" y="730"/>
                </a:cubicBezTo>
                <a:cubicBezTo>
                  <a:pt x="3053" y="785"/>
                  <a:pt x="3108" y="840"/>
                  <a:pt x="3176" y="879"/>
                </a:cubicBezTo>
                <a:cubicBezTo>
                  <a:pt x="3228" y="921"/>
                  <a:pt x="3322" y="947"/>
                  <a:pt x="3403" y="973"/>
                </a:cubicBezTo>
                <a:cubicBezTo>
                  <a:pt x="3309" y="989"/>
                  <a:pt x="3189" y="1002"/>
                  <a:pt x="3108" y="1002"/>
                </a:cubicBezTo>
                <a:cubicBezTo>
                  <a:pt x="3100" y="1003"/>
                  <a:pt x="3091" y="1004"/>
                  <a:pt x="3083" y="1004"/>
                </a:cubicBezTo>
                <a:cubicBezTo>
                  <a:pt x="3005" y="1004"/>
                  <a:pt x="2925" y="958"/>
                  <a:pt x="2848" y="958"/>
                </a:cubicBezTo>
                <a:cubicBezTo>
                  <a:pt x="2839" y="958"/>
                  <a:pt x="2831" y="959"/>
                  <a:pt x="2823" y="960"/>
                </a:cubicBezTo>
                <a:cubicBezTo>
                  <a:pt x="2729" y="960"/>
                  <a:pt x="2661" y="1070"/>
                  <a:pt x="2567" y="1083"/>
                </a:cubicBezTo>
                <a:cubicBezTo>
                  <a:pt x="2486" y="1083"/>
                  <a:pt x="2379" y="989"/>
                  <a:pt x="2285" y="989"/>
                </a:cubicBezTo>
                <a:cubicBezTo>
                  <a:pt x="2204" y="1002"/>
                  <a:pt x="2107" y="1002"/>
                  <a:pt x="2013" y="1015"/>
                </a:cubicBezTo>
                <a:cubicBezTo>
                  <a:pt x="1932" y="1028"/>
                  <a:pt x="1851" y="1096"/>
                  <a:pt x="1770" y="1096"/>
                </a:cubicBezTo>
                <a:cubicBezTo>
                  <a:pt x="1756" y="1098"/>
                  <a:pt x="1742" y="1099"/>
                  <a:pt x="1728" y="1099"/>
                </a:cubicBezTo>
                <a:cubicBezTo>
                  <a:pt x="1659" y="1099"/>
                  <a:pt x="1587" y="1080"/>
                  <a:pt x="1525" y="1080"/>
                </a:cubicBezTo>
                <a:cubicBezTo>
                  <a:pt x="1512" y="1080"/>
                  <a:pt x="1500" y="1081"/>
                  <a:pt x="1488" y="1083"/>
                </a:cubicBezTo>
                <a:cubicBezTo>
                  <a:pt x="1394" y="1096"/>
                  <a:pt x="1313" y="1151"/>
                  <a:pt x="1232" y="1164"/>
                </a:cubicBezTo>
                <a:cubicBezTo>
                  <a:pt x="1183" y="1170"/>
                  <a:pt x="1135" y="1170"/>
                  <a:pt x="1090" y="1170"/>
                </a:cubicBezTo>
                <a:cubicBezTo>
                  <a:pt x="1044" y="1170"/>
                  <a:pt x="1000" y="1170"/>
                  <a:pt x="960" y="1177"/>
                </a:cubicBezTo>
                <a:cubicBezTo>
                  <a:pt x="866" y="1190"/>
                  <a:pt x="811" y="1284"/>
                  <a:pt x="730" y="1313"/>
                </a:cubicBezTo>
                <a:cubicBezTo>
                  <a:pt x="636" y="1326"/>
                  <a:pt x="568" y="1365"/>
                  <a:pt x="503" y="1394"/>
                </a:cubicBezTo>
                <a:cubicBezTo>
                  <a:pt x="474" y="1406"/>
                  <a:pt x="441" y="1409"/>
                  <a:pt x="407" y="1409"/>
                </a:cubicBezTo>
                <a:cubicBezTo>
                  <a:pt x="363" y="1409"/>
                  <a:pt x="317" y="1403"/>
                  <a:pt x="279" y="1403"/>
                </a:cubicBezTo>
                <a:cubicBezTo>
                  <a:pt x="248" y="1403"/>
                  <a:pt x="222" y="1407"/>
                  <a:pt x="205" y="1420"/>
                </a:cubicBezTo>
                <a:cubicBezTo>
                  <a:pt x="124" y="1475"/>
                  <a:pt x="1" y="1556"/>
                  <a:pt x="1" y="1608"/>
                </a:cubicBezTo>
                <a:cubicBezTo>
                  <a:pt x="1" y="1663"/>
                  <a:pt x="98" y="1770"/>
                  <a:pt x="192" y="1825"/>
                </a:cubicBezTo>
                <a:cubicBezTo>
                  <a:pt x="260" y="1851"/>
                  <a:pt x="380" y="1851"/>
                  <a:pt x="474" y="1893"/>
                </a:cubicBezTo>
                <a:cubicBezTo>
                  <a:pt x="490" y="1898"/>
                  <a:pt x="508" y="1900"/>
                  <a:pt x="527" y="1900"/>
                </a:cubicBezTo>
                <a:cubicBezTo>
                  <a:pt x="582" y="1900"/>
                  <a:pt x="646" y="1884"/>
                  <a:pt x="706" y="1884"/>
                </a:cubicBezTo>
                <a:cubicBezTo>
                  <a:pt x="729" y="1884"/>
                  <a:pt x="751" y="1887"/>
                  <a:pt x="772" y="1893"/>
                </a:cubicBezTo>
                <a:cubicBezTo>
                  <a:pt x="853" y="1919"/>
                  <a:pt x="921" y="1945"/>
                  <a:pt x="1015" y="1974"/>
                </a:cubicBezTo>
                <a:cubicBezTo>
                  <a:pt x="1109" y="1987"/>
                  <a:pt x="1164" y="2094"/>
                  <a:pt x="1258" y="2107"/>
                </a:cubicBezTo>
                <a:cubicBezTo>
                  <a:pt x="1270" y="2109"/>
                  <a:pt x="1282" y="2110"/>
                  <a:pt x="1295" y="2110"/>
                </a:cubicBezTo>
                <a:cubicBezTo>
                  <a:pt x="1369" y="2110"/>
                  <a:pt x="1449" y="2079"/>
                  <a:pt x="1524" y="2079"/>
                </a:cubicBezTo>
                <a:cubicBezTo>
                  <a:pt x="1535" y="2079"/>
                  <a:pt x="1545" y="2080"/>
                  <a:pt x="1556" y="2081"/>
                </a:cubicBezTo>
                <a:cubicBezTo>
                  <a:pt x="1637" y="2081"/>
                  <a:pt x="1718" y="2149"/>
                  <a:pt x="1812" y="2149"/>
                </a:cubicBezTo>
                <a:cubicBezTo>
                  <a:pt x="1825" y="2151"/>
                  <a:pt x="1839" y="2152"/>
                  <a:pt x="1852" y="2152"/>
                </a:cubicBezTo>
                <a:cubicBezTo>
                  <a:pt x="1933" y="2152"/>
                  <a:pt x="2013" y="2123"/>
                  <a:pt x="2094" y="2123"/>
                </a:cubicBezTo>
                <a:cubicBezTo>
                  <a:pt x="2188" y="2136"/>
                  <a:pt x="2269" y="2230"/>
                  <a:pt x="2366" y="2230"/>
                </a:cubicBezTo>
                <a:cubicBezTo>
                  <a:pt x="2447" y="2243"/>
                  <a:pt x="2541" y="2269"/>
                  <a:pt x="2635" y="2269"/>
                </a:cubicBezTo>
                <a:cubicBezTo>
                  <a:pt x="2645" y="2271"/>
                  <a:pt x="2655" y="2271"/>
                  <a:pt x="2665" y="2271"/>
                </a:cubicBezTo>
                <a:cubicBezTo>
                  <a:pt x="2749" y="2271"/>
                  <a:pt x="2833" y="2217"/>
                  <a:pt x="2917" y="2217"/>
                </a:cubicBezTo>
                <a:cubicBezTo>
                  <a:pt x="3014" y="2217"/>
                  <a:pt x="3160" y="2230"/>
                  <a:pt x="3257" y="2230"/>
                </a:cubicBezTo>
                <a:cubicBezTo>
                  <a:pt x="3176" y="2269"/>
                  <a:pt x="3027" y="2324"/>
                  <a:pt x="3027" y="2379"/>
                </a:cubicBezTo>
                <a:cubicBezTo>
                  <a:pt x="3027" y="2418"/>
                  <a:pt x="3014" y="2447"/>
                  <a:pt x="3095" y="2486"/>
                </a:cubicBezTo>
                <a:cubicBezTo>
                  <a:pt x="2998" y="2486"/>
                  <a:pt x="3014" y="2554"/>
                  <a:pt x="2917" y="2554"/>
                </a:cubicBezTo>
                <a:cubicBezTo>
                  <a:pt x="2829" y="2554"/>
                  <a:pt x="2741" y="2472"/>
                  <a:pt x="2653" y="2472"/>
                </a:cubicBezTo>
                <a:cubicBezTo>
                  <a:pt x="2647" y="2472"/>
                  <a:pt x="2641" y="2472"/>
                  <a:pt x="2635" y="2473"/>
                </a:cubicBezTo>
                <a:cubicBezTo>
                  <a:pt x="2541" y="2473"/>
                  <a:pt x="2460" y="2609"/>
                  <a:pt x="2379" y="2609"/>
                </a:cubicBezTo>
                <a:cubicBezTo>
                  <a:pt x="2285" y="2609"/>
                  <a:pt x="2175" y="2554"/>
                  <a:pt x="2081" y="2554"/>
                </a:cubicBezTo>
                <a:cubicBezTo>
                  <a:pt x="2061" y="2557"/>
                  <a:pt x="2041" y="2558"/>
                  <a:pt x="2021" y="2558"/>
                </a:cubicBezTo>
                <a:cubicBezTo>
                  <a:pt x="1967" y="2558"/>
                  <a:pt x="1914" y="2550"/>
                  <a:pt x="1865" y="2550"/>
                </a:cubicBezTo>
                <a:cubicBezTo>
                  <a:pt x="1847" y="2550"/>
                  <a:pt x="1829" y="2551"/>
                  <a:pt x="1812" y="2554"/>
                </a:cubicBezTo>
                <a:cubicBezTo>
                  <a:pt x="1718" y="2554"/>
                  <a:pt x="1621" y="2609"/>
                  <a:pt x="1540" y="2609"/>
                </a:cubicBezTo>
                <a:cubicBezTo>
                  <a:pt x="1531" y="2610"/>
                  <a:pt x="1523" y="2611"/>
                  <a:pt x="1514" y="2611"/>
                </a:cubicBezTo>
                <a:cubicBezTo>
                  <a:pt x="1434" y="2611"/>
                  <a:pt x="1339" y="2565"/>
                  <a:pt x="1267" y="2565"/>
                </a:cubicBezTo>
                <a:cubicBezTo>
                  <a:pt x="1259" y="2565"/>
                  <a:pt x="1252" y="2566"/>
                  <a:pt x="1245" y="2567"/>
                </a:cubicBezTo>
                <a:cubicBezTo>
                  <a:pt x="1151" y="2580"/>
                  <a:pt x="1096" y="2729"/>
                  <a:pt x="1015" y="2742"/>
                </a:cubicBezTo>
                <a:cubicBezTo>
                  <a:pt x="981" y="2752"/>
                  <a:pt x="944" y="2755"/>
                  <a:pt x="908" y="2755"/>
                </a:cubicBezTo>
                <a:cubicBezTo>
                  <a:pt x="865" y="2755"/>
                  <a:pt x="822" y="2751"/>
                  <a:pt x="782" y="2751"/>
                </a:cubicBezTo>
                <a:cubicBezTo>
                  <a:pt x="764" y="2751"/>
                  <a:pt x="746" y="2752"/>
                  <a:pt x="730" y="2755"/>
                </a:cubicBezTo>
                <a:cubicBezTo>
                  <a:pt x="636" y="2784"/>
                  <a:pt x="597" y="2865"/>
                  <a:pt x="529" y="2891"/>
                </a:cubicBezTo>
                <a:cubicBezTo>
                  <a:pt x="422" y="2946"/>
                  <a:pt x="231" y="2933"/>
                  <a:pt x="231" y="2985"/>
                </a:cubicBezTo>
                <a:cubicBezTo>
                  <a:pt x="231" y="3040"/>
                  <a:pt x="354" y="3108"/>
                  <a:pt x="448" y="3147"/>
                </a:cubicBezTo>
                <a:cubicBezTo>
                  <a:pt x="516" y="3189"/>
                  <a:pt x="597" y="3215"/>
                  <a:pt x="691" y="3241"/>
                </a:cubicBezTo>
                <a:cubicBezTo>
                  <a:pt x="700" y="3243"/>
                  <a:pt x="709" y="3243"/>
                  <a:pt x="718" y="3243"/>
                </a:cubicBezTo>
                <a:cubicBezTo>
                  <a:pt x="790" y="3243"/>
                  <a:pt x="882" y="3200"/>
                  <a:pt x="963" y="3200"/>
                </a:cubicBezTo>
                <a:cubicBezTo>
                  <a:pt x="972" y="3200"/>
                  <a:pt x="980" y="3201"/>
                  <a:pt x="989" y="3202"/>
                </a:cubicBezTo>
                <a:cubicBezTo>
                  <a:pt x="1054" y="3215"/>
                  <a:pt x="1109" y="3322"/>
                  <a:pt x="1203" y="3338"/>
                </a:cubicBezTo>
                <a:cubicBezTo>
                  <a:pt x="1284" y="3351"/>
                  <a:pt x="1365" y="3377"/>
                  <a:pt x="1459" y="3390"/>
                </a:cubicBezTo>
                <a:cubicBezTo>
                  <a:pt x="1475" y="3392"/>
                  <a:pt x="1492" y="3393"/>
                  <a:pt x="1509" y="3393"/>
                </a:cubicBezTo>
                <a:cubicBezTo>
                  <a:pt x="1578" y="3393"/>
                  <a:pt x="1656" y="3377"/>
                  <a:pt x="1731" y="3377"/>
                </a:cubicBezTo>
                <a:cubicBezTo>
                  <a:pt x="1812" y="3390"/>
                  <a:pt x="1893" y="3471"/>
                  <a:pt x="1987" y="3484"/>
                </a:cubicBezTo>
                <a:cubicBezTo>
                  <a:pt x="2068" y="3484"/>
                  <a:pt x="2162" y="3432"/>
                  <a:pt x="2256" y="3432"/>
                </a:cubicBezTo>
                <a:cubicBezTo>
                  <a:pt x="2337" y="3432"/>
                  <a:pt x="2431" y="3419"/>
                  <a:pt x="2512" y="3419"/>
                </a:cubicBezTo>
                <a:cubicBezTo>
                  <a:pt x="2609" y="3432"/>
                  <a:pt x="2690" y="3526"/>
                  <a:pt x="2771" y="3526"/>
                </a:cubicBezTo>
                <a:cubicBezTo>
                  <a:pt x="2865" y="3526"/>
                  <a:pt x="2946" y="3513"/>
                  <a:pt x="3040" y="3513"/>
                </a:cubicBezTo>
                <a:cubicBezTo>
                  <a:pt x="3121" y="3513"/>
                  <a:pt x="3215" y="3539"/>
                  <a:pt x="3309" y="3539"/>
                </a:cubicBezTo>
                <a:cubicBezTo>
                  <a:pt x="3390" y="3539"/>
                  <a:pt x="3484" y="3500"/>
                  <a:pt x="3565" y="3500"/>
                </a:cubicBezTo>
                <a:lnTo>
                  <a:pt x="3837" y="3500"/>
                </a:lnTo>
                <a:cubicBezTo>
                  <a:pt x="3931" y="3500"/>
                  <a:pt x="4012" y="3458"/>
                  <a:pt x="4093" y="3458"/>
                </a:cubicBezTo>
                <a:cubicBezTo>
                  <a:pt x="4181" y="3458"/>
                  <a:pt x="4269" y="3540"/>
                  <a:pt x="4346" y="3540"/>
                </a:cubicBezTo>
                <a:cubicBezTo>
                  <a:pt x="4351" y="3540"/>
                  <a:pt x="4356" y="3540"/>
                  <a:pt x="4362" y="3539"/>
                </a:cubicBezTo>
                <a:cubicBezTo>
                  <a:pt x="4456" y="3539"/>
                  <a:pt x="4537" y="3403"/>
                  <a:pt x="4618" y="3403"/>
                </a:cubicBezTo>
                <a:cubicBezTo>
                  <a:pt x="4626" y="3402"/>
                  <a:pt x="4635" y="3401"/>
                  <a:pt x="4643" y="3401"/>
                </a:cubicBezTo>
                <a:cubicBezTo>
                  <a:pt x="4731" y="3401"/>
                  <a:pt x="4816" y="3458"/>
                  <a:pt x="4890" y="3458"/>
                </a:cubicBezTo>
                <a:cubicBezTo>
                  <a:pt x="4984" y="3445"/>
                  <a:pt x="5052" y="3364"/>
                  <a:pt x="5146" y="3364"/>
                </a:cubicBezTo>
                <a:cubicBezTo>
                  <a:pt x="5150" y="3363"/>
                  <a:pt x="5155" y="3363"/>
                  <a:pt x="5160" y="3363"/>
                </a:cubicBezTo>
                <a:cubicBezTo>
                  <a:pt x="5239" y="3363"/>
                  <a:pt x="5339" y="3458"/>
                  <a:pt x="5428" y="3458"/>
                </a:cubicBezTo>
                <a:cubicBezTo>
                  <a:pt x="5509" y="3445"/>
                  <a:pt x="5577" y="3309"/>
                  <a:pt x="5658" y="3296"/>
                </a:cubicBezTo>
                <a:cubicBezTo>
                  <a:pt x="5733" y="3296"/>
                  <a:pt x="5810" y="3312"/>
                  <a:pt x="5879" y="3312"/>
                </a:cubicBezTo>
                <a:cubicBezTo>
                  <a:pt x="5897" y="3312"/>
                  <a:pt x="5914" y="3311"/>
                  <a:pt x="5930" y="3309"/>
                </a:cubicBezTo>
                <a:cubicBezTo>
                  <a:pt x="5938" y="3308"/>
                  <a:pt x="5946" y="3307"/>
                  <a:pt x="5955" y="3307"/>
                </a:cubicBezTo>
                <a:cubicBezTo>
                  <a:pt x="6034" y="3307"/>
                  <a:pt x="6120" y="3353"/>
                  <a:pt x="6190" y="3353"/>
                </a:cubicBezTo>
                <a:cubicBezTo>
                  <a:pt x="6197" y="3353"/>
                  <a:pt x="6205" y="3352"/>
                  <a:pt x="6212" y="3351"/>
                </a:cubicBezTo>
                <a:cubicBezTo>
                  <a:pt x="6306" y="3338"/>
                  <a:pt x="6335" y="3189"/>
                  <a:pt x="6400" y="3160"/>
                </a:cubicBezTo>
                <a:cubicBezTo>
                  <a:pt x="6510" y="3134"/>
                  <a:pt x="6578" y="3121"/>
                  <a:pt x="6643" y="3095"/>
                </a:cubicBezTo>
                <a:cubicBezTo>
                  <a:pt x="6740" y="3053"/>
                  <a:pt x="6847" y="3040"/>
                  <a:pt x="6847" y="2985"/>
                </a:cubicBezTo>
                <a:cubicBezTo>
                  <a:pt x="6847" y="2946"/>
                  <a:pt x="6847" y="2917"/>
                  <a:pt x="6766" y="2865"/>
                </a:cubicBezTo>
                <a:cubicBezTo>
                  <a:pt x="6860" y="2865"/>
                  <a:pt x="6886" y="2836"/>
                  <a:pt x="6983" y="2836"/>
                </a:cubicBezTo>
                <a:cubicBezTo>
                  <a:pt x="7077" y="2836"/>
                  <a:pt x="7171" y="2852"/>
                  <a:pt x="7265" y="2852"/>
                </a:cubicBezTo>
                <a:cubicBezTo>
                  <a:pt x="7359" y="2836"/>
                  <a:pt x="7440" y="2771"/>
                  <a:pt x="7534" y="2771"/>
                </a:cubicBezTo>
                <a:cubicBezTo>
                  <a:pt x="7631" y="2771"/>
                  <a:pt x="7725" y="2836"/>
                  <a:pt x="7819" y="2836"/>
                </a:cubicBezTo>
                <a:cubicBezTo>
                  <a:pt x="7836" y="2833"/>
                  <a:pt x="7853" y="2833"/>
                  <a:pt x="7870" y="2833"/>
                </a:cubicBezTo>
                <a:cubicBezTo>
                  <a:pt x="7947" y="2833"/>
                  <a:pt x="8024" y="2852"/>
                  <a:pt x="8101" y="2852"/>
                </a:cubicBezTo>
                <a:cubicBezTo>
                  <a:pt x="8198" y="2836"/>
                  <a:pt x="8263" y="2742"/>
                  <a:pt x="8360" y="2729"/>
                </a:cubicBezTo>
                <a:cubicBezTo>
                  <a:pt x="8380" y="2726"/>
                  <a:pt x="8400" y="2725"/>
                  <a:pt x="8419" y="2725"/>
                </a:cubicBezTo>
                <a:cubicBezTo>
                  <a:pt x="8474" y="2725"/>
                  <a:pt x="8528" y="2733"/>
                  <a:pt x="8582" y="2733"/>
                </a:cubicBezTo>
                <a:cubicBezTo>
                  <a:pt x="8602" y="2733"/>
                  <a:pt x="8622" y="2732"/>
                  <a:pt x="8642" y="2729"/>
                </a:cubicBezTo>
                <a:cubicBezTo>
                  <a:pt x="8736" y="2716"/>
                  <a:pt x="8830" y="2703"/>
                  <a:pt x="8911" y="2690"/>
                </a:cubicBezTo>
                <a:cubicBezTo>
                  <a:pt x="9008" y="2674"/>
                  <a:pt x="9060" y="2567"/>
                  <a:pt x="9141" y="2554"/>
                </a:cubicBezTo>
                <a:cubicBezTo>
                  <a:pt x="9235" y="2528"/>
                  <a:pt x="9303" y="2486"/>
                  <a:pt x="9358" y="2460"/>
                </a:cubicBezTo>
                <a:cubicBezTo>
                  <a:pt x="9465" y="2405"/>
                  <a:pt x="9559" y="2431"/>
                  <a:pt x="9559" y="2379"/>
                </a:cubicBezTo>
                <a:cubicBezTo>
                  <a:pt x="9559" y="2371"/>
                  <a:pt x="9562" y="2368"/>
                  <a:pt x="9566" y="2368"/>
                </a:cubicBezTo>
                <a:cubicBezTo>
                  <a:pt x="9575" y="2368"/>
                  <a:pt x="9590" y="2382"/>
                  <a:pt x="9590" y="2382"/>
                </a:cubicBezTo>
                <a:cubicBezTo>
                  <a:pt x="9590" y="2382"/>
                  <a:pt x="9590" y="2381"/>
                  <a:pt x="9588" y="2379"/>
                </a:cubicBezTo>
                <a:cubicBezTo>
                  <a:pt x="9669" y="2379"/>
                  <a:pt x="9750" y="2366"/>
                  <a:pt x="9844" y="2366"/>
                </a:cubicBezTo>
                <a:cubicBezTo>
                  <a:pt x="9848" y="2367"/>
                  <a:pt x="9853" y="2367"/>
                  <a:pt x="9858" y="2367"/>
                </a:cubicBezTo>
                <a:cubicBezTo>
                  <a:pt x="9931" y="2367"/>
                  <a:pt x="10022" y="2283"/>
                  <a:pt x="10106" y="2283"/>
                </a:cubicBezTo>
                <a:cubicBezTo>
                  <a:pt x="10113" y="2283"/>
                  <a:pt x="10119" y="2284"/>
                  <a:pt x="10126" y="2285"/>
                </a:cubicBezTo>
                <a:cubicBezTo>
                  <a:pt x="10207" y="2285"/>
                  <a:pt x="10288" y="2431"/>
                  <a:pt x="10385" y="2431"/>
                </a:cubicBezTo>
                <a:cubicBezTo>
                  <a:pt x="10479" y="2431"/>
                  <a:pt x="10612" y="2311"/>
                  <a:pt x="10693" y="2311"/>
                </a:cubicBezTo>
                <a:cubicBezTo>
                  <a:pt x="10680" y="2324"/>
                  <a:pt x="10748" y="2405"/>
                  <a:pt x="10748" y="2418"/>
                </a:cubicBezTo>
                <a:cubicBezTo>
                  <a:pt x="10748" y="2473"/>
                  <a:pt x="10693" y="2528"/>
                  <a:pt x="10790" y="2580"/>
                </a:cubicBezTo>
                <a:cubicBezTo>
                  <a:pt x="10855" y="2609"/>
                  <a:pt x="10923" y="2661"/>
                  <a:pt x="11017" y="2690"/>
                </a:cubicBezTo>
                <a:cubicBezTo>
                  <a:pt x="11098" y="2703"/>
                  <a:pt x="11166" y="2755"/>
                  <a:pt x="11260" y="2771"/>
                </a:cubicBezTo>
                <a:cubicBezTo>
                  <a:pt x="11264" y="2772"/>
                  <a:pt x="11269" y="2772"/>
                  <a:pt x="11274" y="2772"/>
                </a:cubicBezTo>
                <a:cubicBezTo>
                  <a:pt x="11348" y="2772"/>
                  <a:pt x="11453" y="2688"/>
                  <a:pt x="11538" y="2688"/>
                </a:cubicBezTo>
                <a:cubicBezTo>
                  <a:pt x="11545" y="2688"/>
                  <a:pt x="11551" y="2689"/>
                  <a:pt x="11558" y="2690"/>
                </a:cubicBezTo>
                <a:cubicBezTo>
                  <a:pt x="11639" y="2703"/>
                  <a:pt x="11707" y="2810"/>
                  <a:pt x="11788" y="2823"/>
                </a:cubicBezTo>
                <a:cubicBezTo>
                  <a:pt x="11795" y="2824"/>
                  <a:pt x="11802" y="2824"/>
                  <a:pt x="11809" y="2824"/>
                </a:cubicBezTo>
                <a:cubicBezTo>
                  <a:pt x="11887" y="2824"/>
                  <a:pt x="11966" y="2769"/>
                  <a:pt x="12044" y="2769"/>
                </a:cubicBezTo>
                <a:cubicBezTo>
                  <a:pt x="12052" y="2769"/>
                  <a:pt x="12061" y="2770"/>
                  <a:pt x="12070" y="2771"/>
                </a:cubicBezTo>
                <a:cubicBezTo>
                  <a:pt x="12151" y="2784"/>
                  <a:pt x="12232" y="2865"/>
                  <a:pt x="12313" y="2878"/>
                </a:cubicBezTo>
                <a:cubicBezTo>
                  <a:pt x="12410" y="2878"/>
                  <a:pt x="12491" y="2946"/>
                  <a:pt x="12572" y="2946"/>
                </a:cubicBezTo>
                <a:cubicBezTo>
                  <a:pt x="12576" y="2947"/>
                  <a:pt x="12580" y="2947"/>
                  <a:pt x="12585" y="2947"/>
                </a:cubicBezTo>
                <a:cubicBezTo>
                  <a:pt x="12674" y="2947"/>
                  <a:pt x="12764" y="2823"/>
                  <a:pt x="12854" y="2823"/>
                </a:cubicBezTo>
                <a:cubicBezTo>
                  <a:pt x="12935" y="2836"/>
                  <a:pt x="13016" y="2904"/>
                  <a:pt x="13110" y="2917"/>
                </a:cubicBezTo>
                <a:cubicBezTo>
                  <a:pt x="13191" y="2917"/>
                  <a:pt x="13285" y="2959"/>
                  <a:pt x="13366" y="2959"/>
                </a:cubicBezTo>
                <a:cubicBezTo>
                  <a:pt x="13454" y="2959"/>
                  <a:pt x="13530" y="2902"/>
                  <a:pt x="13614" y="2902"/>
                </a:cubicBezTo>
                <a:cubicBezTo>
                  <a:pt x="13622" y="2902"/>
                  <a:pt x="13630" y="2903"/>
                  <a:pt x="13638" y="2904"/>
                </a:cubicBezTo>
                <a:cubicBezTo>
                  <a:pt x="13719" y="2904"/>
                  <a:pt x="13813" y="2946"/>
                  <a:pt x="13907" y="2946"/>
                </a:cubicBezTo>
                <a:cubicBezTo>
                  <a:pt x="13988" y="2946"/>
                  <a:pt x="14082" y="2985"/>
                  <a:pt x="14163" y="2985"/>
                </a:cubicBezTo>
                <a:cubicBezTo>
                  <a:pt x="14257" y="2985"/>
                  <a:pt x="14338" y="2852"/>
                  <a:pt x="14419" y="2836"/>
                </a:cubicBezTo>
                <a:cubicBezTo>
                  <a:pt x="14506" y="2836"/>
                  <a:pt x="14590" y="2880"/>
                  <a:pt x="14665" y="2880"/>
                </a:cubicBezTo>
                <a:cubicBezTo>
                  <a:pt x="14674" y="2880"/>
                  <a:pt x="14682" y="2879"/>
                  <a:pt x="14691" y="2878"/>
                </a:cubicBezTo>
                <a:cubicBezTo>
                  <a:pt x="14785" y="2878"/>
                  <a:pt x="14879" y="2917"/>
                  <a:pt x="14960" y="2917"/>
                </a:cubicBezTo>
                <a:cubicBezTo>
                  <a:pt x="15054" y="2904"/>
                  <a:pt x="15122" y="2823"/>
                  <a:pt x="15216" y="2823"/>
                </a:cubicBezTo>
                <a:cubicBezTo>
                  <a:pt x="15297" y="2810"/>
                  <a:pt x="15391" y="2810"/>
                  <a:pt x="15472" y="2810"/>
                </a:cubicBezTo>
                <a:cubicBezTo>
                  <a:pt x="15491" y="2807"/>
                  <a:pt x="15510" y="2806"/>
                  <a:pt x="15530" y="2806"/>
                </a:cubicBezTo>
                <a:cubicBezTo>
                  <a:pt x="15606" y="2806"/>
                  <a:pt x="15679" y="2823"/>
                  <a:pt x="15744" y="2823"/>
                </a:cubicBezTo>
                <a:cubicBezTo>
                  <a:pt x="15754" y="2822"/>
                  <a:pt x="15764" y="2821"/>
                  <a:pt x="15773" y="2821"/>
                </a:cubicBezTo>
                <a:cubicBezTo>
                  <a:pt x="15857" y="2821"/>
                  <a:pt x="15940" y="2865"/>
                  <a:pt x="16013" y="2865"/>
                </a:cubicBezTo>
                <a:cubicBezTo>
                  <a:pt x="16107" y="2852"/>
                  <a:pt x="16175" y="2755"/>
                  <a:pt x="16256" y="2742"/>
                </a:cubicBezTo>
                <a:cubicBezTo>
                  <a:pt x="16350" y="2729"/>
                  <a:pt x="16418" y="2674"/>
                  <a:pt x="16499" y="2661"/>
                </a:cubicBezTo>
                <a:cubicBezTo>
                  <a:pt x="16525" y="2654"/>
                  <a:pt x="16551" y="2651"/>
                  <a:pt x="16576" y="2651"/>
                </a:cubicBezTo>
                <a:cubicBezTo>
                  <a:pt x="16618" y="2651"/>
                  <a:pt x="16659" y="2657"/>
                  <a:pt x="16698" y="2657"/>
                </a:cubicBezTo>
                <a:cubicBezTo>
                  <a:pt x="16722" y="2657"/>
                  <a:pt x="16745" y="2655"/>
                  <a:pt x="16768" y="2648"/>
                </a:cubicBezTo>
                <a:cubicBezTo>
                  <a:pt x="16816" y="2635"/>
                  <a:pt x="16871" y="2635"/>
                  <a:pt x="16920" y="2635"/>
                </a:cubicBezTo>
                <a:cubicBezTo>
                  <a:pt x="16969" y="2635"/>
                  <a:pt x="17012" y="2635"/>
                  <a:pt x="17040" y="2622"/>
                </a:cubicBezTo>
                <a:cubicBezTo>
                  <a:pt x="17147" y="2567"/>
                  <a:pt x="17254" y="2473"/>
                  <a:pt x="17254" y="2418"/>
                </a:cubicBezTo>
                <a:cubicBezTo>
                  <a:pt x="17254" y="2379"/>
                  <a:pt x="17147" y="2285"/>
                  <a:pt x="17053" y="2243"/>
                </a:cubicBezTo>
                <a:cubicBezTo>
                  <a:pt x="16985" y="2217"/>
                  <a:pt x="16904" y="2175"/>
                  <a:pt x="16810" y="2149"/>
                </a:cubicBezTo>
                <a:cubicBezTo>
                  <a:pt x="16796" y="2144"/>
                  <a:pt x="16780" y="2142"/>
                  <a:pt x="16762" y="2142"/>
                </a:cubicBezTo>
                <a:cubicBezTo>
                  <a:pt x="16704" y="2142"/>
                  <a:pt x="16630" y="2164"/>
                  <a:pt x="16570" y="2164"/>
                </a:cubicBezTo>
                <a:cubicBezTo>
                  <a:pt x="16560" y="2164"/>
                  <a:pt x="16550" y="2163"/>
                  <a:pt x="16541" y="2162"/>
                </a:cubicBezTo>
                <a:cubicBezTo>
                  <a:pt x="16460" y="2149"/>
                  <a:pt x="16379" y="2136"/>
                  <a:pt x="16298" y="2123"/>
                </a:cubicBezTo>
                <a:cubicBezTo>
                  <a:pt x="16217" y="2107"/>
                  <a:pt x="16136" y="2068"/>
                  <a:pt x="16055" y="2055"/>
                </a:cubicBezTo>
                <a:cubicBezTo>
                  <a:pt x="16046" y="2054"/>
                  <a:pt x="16036" y="2053"/>
                  <a:pt x="16027" y="2053"/>
                </a:cubicBezTo>
                <a:cubicBezTo>
                  <a:pt x="15962" y="2053"/>
                  <a:pt x="15888" y="2083"/>
                  <a:pt x="15815" y="2083"/>
                </a:cubicBezTo>
                <a:cubicBezTo>
                  <a:pt x="15804" y="2083"/>
                  <a:pt x="15793" y="2082"/>
                  <a:pt x="15783" y="2081"/>
                </a:cubicBezTo>
                <a:cubicBezTo>
                  <a:pt x="15702" y="2081"/>
                  <a:pt x="15634" y="1987"/>
                  <a:pt x="15553" y="1974"/>
                </a:cubicBezTo>
                <a:lnTo>
                  <a:pt x="15216" y="1974"/>
                </a:lnTo>
                <a:cubicBezTo>
                  <a:pt x="15310" y="1932"/>
                  <a:pt x="15459" y="1906"/>
                  <a:pt x="15514" y="1864"/>
                </a:cubicBezTo>
                <a:cubicBezTo>
                  <a:pt x="15608" y="1812"/>
                  <a:pt x="15731" y="1770"/>
                  <a:pt x="15731" y="1718"/>
                </a:cubicBezTo>
                <a:cubicBezTo>
                  <a:pt x="15731" y="1663"/>
                  <a:pt x="15553" y="1663"/>
                  <a:pt x="15472" y="1608"/>
                </a:cubicBezTo>
                <a:cubicBezTo>
                  <a:pt x="15407" y="1569"/>
                  <a:pt x="15378" y="1501"/>
                  <a:pt x="15284" y="1475"/>
                </a:cubicBezTo>
                <a:cubicBezTo>
                  <a:pt x="15216" y="1446"/>
                  <a:pt x="15177" y="1326"/>
                  <a:pt x="15083" y="1297"/>
                </a:cubicBezTo>
                <a:cubicBezTo>
                  <a:pt x="15074" y="1295"/>
                  <a:pt x="15063" y="1294"/>
                  <a:pt x="15052" y="1294"/>
                </a:cubicBezTo>
                <a:cubicBezTo>
                  <a:pt x="14993" y="1294"/>
                  <a:pt x="14911" y="1316"/>
                  <a:pt x="14838" y="1316"/>
                </a:cubicBezTo>
                <a:cubicBezTo>
                  <a:pt x="14824" y="1316"/>
                  <a:pt x="14811" y="1315"/>
                  <a:pt x="14798" y="1313"/>
                </a:cubicBezTo>
                <a:cubicBezTo>
                  <a:pt x="14717" y="1297"/>
                  <a:pt x="14623" y="1284"/>
                  <a:pt x="14529" y="1271"/>
                </a:cubicBezTo>
                <a:cubicBezTo>
                  <a:pt x="14448" y="1258"/>
                  <a:pt x="14380" y="1177"/>
                  <a:pt x="14286" y="1164"/>
                </a:cubicBezTo>
                <a:cubicBezTo>
                  <a:pt x="14280" y="1163"/>
                  <a:pt x="14274" y="1163"/>
                  <a:pt x="14267" y="1163"/>
                </a:cubicBezTo>
                <a:cubicBezTo>
                  <a:pt x="14195" y="1163"/>
                  <a:pt x="14097" y="1218"/>
                  <a:pt x="14024" y="1218"/>
                </a:cubicBezTo>
                <a:cubicBezTo>
                  <a:pt x="14016" y="1218"/>
                  <a:pt x="14008" y="1217"/>
                  <a:pt x="14001" y="1216"/>
                </a:cubicBezTo>
                <a:cubicBezTo>
                  <a:pt x="13907" y="1203"/>
                  <a:pt x="13839" y="1096"/>
                  <a:pt x="13745" y="1096"/>
                </a:cubicBezTo>
                <a:cubicBezTo>
                  <a:pt x="13736" y="1094"/>
                  <a:pt x="13726" y="1094"/>
                  <a:pt x="13716" y="1094"/>
                </a:cubicBezTo>
                <a:cubicBezTo>
                  <a:pt x="13650" y="1094"/>
                  <a:pt x="13570" y="1124"/>
                  <a:pt x="13495" y="1124"/>
                </a:cubicBezTo>
                <a:cubicBezTo>
                  <a:pt x="13484" y="1124"/>
                  <a:pt x="13473" y="1123"/>
                  <a:pt x="13463" y="1122"/>
                </a:cubicBezTo>
                <a:cubicBezTo>
                  <a:pt x="13382" y="1122"/>
                  <a:pt x="13301" y="1054"/>
                  <a:pt x="13204" y="1041"/>
                </a:cubicBezTo>
                <a:cubicBezTo>
                  <a:pt x="13114" y="1041"/>
                  <a:pt x="13024" y="1165"/>
                  <a:pt x="12935" y="1165"/>
                </a:cubicBezTo>
                <a:cubicBezTo>
                  <a:pt x="12930" y="1165"/>
                  <a:pt x="12926" y="1165"/>
                  <a:pt x="12922" y="1164"/>
                </a:cubicBezTo>
                <a:cubicBezTo>
                  <a:pt x="12828" y="1164"/>
                  <a:pt x="12747" y="1096"/>
                  <a:pt x="12653" y="1096"/>
                </a:cubicBezTo>
                <a:cubicBezTo>
                  <a:pt x="12572" y="1096"/>
                  <a:pt x="12475" y="1054"/>
                  <a:pt x="12381" y="1054"/>
                </a:cubicBezTo>
                <a:cubicBezTo>
                  <a:pt x="12300" y="1054"/>
                  <a:pt x="12206" y="1041"/>
                  <a:pt x="12112" y="1041"/>
                </a:cubicBezTo>
                <a:cubicBezTo>
                  <a:pt x="12031" y="1041"/>
                  <a:pt x="11937" y="1135"/>
                  <a:pt x="11843" y="1135"/>
                </a:cubicBezTo>
                <a:cubicBezTo>
                  <a:pt x="11746" y="1122"/>
                  <a:pt x="11665" y="1122"/>
                  <a:pt x="11571" y="1122"/>
                </a:cubicBezTo>
                <a:cubicBezTo>
                  <a:pt x="11477" y="1122"/>
                  <a:pt x="11409" y="1054"/>
                  <a:pt x="11328" y="1054"/>
                </a:cubicBezTo>
                <a:cubicBezTo>
                  <a:pt x="11358" y="1044"/>
                  <a:pt x="11389" y="1042"/>
                  <a:pt x="11420" y="1042"/>
                </a:cubicBezTo>
                <a:cubicBezTo>
                  <a:pt x="11454" y="1042"/>
                  <a:pt x="11487" y="1045"/>
                  <a:pt x="11515" y="1045"/>
                </a:cubicBezTo>
                <a:cubicBezTo>
                  <a:pt x="11531" y="1045"/>
                  <a:pt x="11545" y="1044"/>
                  <a:pt x="11558" y="1041"/>
                </a:cubicBezTo>
                <a:cubicBezTo>
                  <a:pt x="11652" y="1002"/>
                  <a:pt x="11733" y="960"/>
                  <a:pt x="11788" y="934"/>
                </a:cubicBezTo>
                <a:cubicBezTo>
                  <a:pt x="11869" y="879"/>
                  <a:pt x="11788" y="785"/>
                  <a:pt x="11788" y="730"/>
                </a:cubicBezTo>
                <a:cubicBezTo>
                  <a:pt x="11788" y="678"/>
                  <a:pt x="11746" y="678"/>
                  <a:pt x="11652" y="623"/>
                </a:cubicBezTo>
                <a:cubicBezTo>
                  <a:pt x="11600" y="597"/>
                  <a:pt x="11571" y="516"/>
                  <a:pt x="11477" y="474"/>
                </a:cubicBezTo>
                <a:cubicBezTo>
                  <a:pt x="11456" y="467"/>
                  <a:pt x="11433" y="465"/>
                  <a:pt x="11409" y="465"/>
                </a:cubicBezTo>
                <a:cubicBezTo>
                  <a:pt x="11355" y="465"/>
                  <a:pt x="11295" y="477"/>
                  <a:pt x="11238" y="477"/>
                </a:cubicBezTo>
                <a:cubicBezTo>
                  <a:pt x="11223" y="477"/>
                  <a:pt x="11209" y="476"/>
                  <a:pt x="11195" y="474"/>
                </a:cubicBezTo>
                <a:cubicBezTo>
                  <a:pt x="11114" y="448"/>
                  <a:pt x="11059" y="354"/>
                  <a:pt x="10978" y="341"/>
                </a:cubicBezTo>
                <a:cubicBezTo>
                  <a:pt x="10943" y="330"/>
                  <a:pt x="10907" y="327"/>
                  <a:pt x="10872" y="327"/>
                </a:cubicBezTo>
                <a:cubicBezTo>
                  <a:pt x="10837" y="327"/>
                  <a:pt x="10801" y="330"/>
                  <a:pt x="10765" y="330"/>
                </a:cubicBezTo>
                <a:cubicBezTo>
                  <a:pt x="10741" y="330"/>
                  <a:pt x="10717" y="329"/>
                  <a:pt x="10693" y="325"/>
                </a:cubicBezTo>
                <a:cubicBezTo>
                  <a:pt x="10652" y="318"/>
                  <a:pt x="10608" y="318"/>
                  <a:pt x="10563" y="318"/>
                </a:cubicBezTo>
                <a:cubicBezTo>
                  <a:pt x="10518" y="318"/>
                  <a:pt x="10471" y="318"/>
                  <a:pt x="10424" y="312"/>
                </a:cubicBezTo>
                <a:cubicBezTo>
                  <a:pt x="10343" y="299"/>
                  <a:pt x="10262" y="260"/>
                  <a:pt x="10168" y="244"/>
                </a:cubicBezTo>
                <a:cubicBezTo>
                  <a:pt x="10074" y="231"/>
                  <a:pt x="9993" y="218"/>
                  <a:pt x="9899" y="205"/>
                </a:cubicBezTo>
                <a:cubicBezTo>
                  <a:pt x="9818" y="192"/>
                  <a:pt x="9737" y="98"/>
                  <a:pt x="9640" y="82"/>
                </a:cubicBezTo>
                <a:cubicBezTo>
                  <a:pt x="9573" y="82"/>
                  <a:pt x="9498" y="101"/>
                  <a:pt x="9422" y="101"/>
                </a:cubicBezTo>
                <a:cubicBezTo>
                  <a:pt x="9405" y="101"/>
                  <a:pt x="9388" y="100"/>
                  <a:pt x="9371" y="98"/>
                </a:cubicBezTo>
                <a:cubicBezTo>
                  <a:pt x="9277" y="98"/>
                  <a:pt x="9196" y="82"/>
                  <a:pt x="9102" y="69"/>
                </a:cubicBezTo>
                <a:cubicBezTo>
                  <a:pt x="9008" y="69"/>
                  <a:pt x="8911" y="137"/>
                  <a:pt x="8817" y="137"/>
                </a:cubicBezTo>
                <a:cubicBezTo>
                  <a:pt x="8723" y="137"/>
                  <a:pt x="8642" y="30"/>
                  <a:pt x="8561" y="30"/>
                </a:cubicBezTo>
                <a:cubicBezTo>
                  <a:pt x="8467" y="30"/>
                  <a:pt x="8373" y="124"/>
                  <a:pt x="8279" y="124"/>
                </a:cubicBezTo>
                <a:lnTo>
                  <a:pt x="8007" y="124"/>
                </a:lnTo>
                <a:cubicBezTo>
                  <a:pt x="7913" y="111"/>
                  <a:pt x="7832" y="69"/>
                  <a:pt x="7738" y="69"/>
                </a:cubicBezTo>
                <a:cubicBezTo>
                  <a:pt x="7644" y="69"/>
                  <a:pt x="7550" y="150"/>
                  <a:pt x="7469" y="150"/>
                </a:cubicBezTo>
                <a:cubicBezTo>
                  <a:pt x="7372" y="150"/>
                  <a:pt x="7278" y="1"/>
                  <a:pt x="7184"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9" name="Google Shape;379;p11"/>
          <p:cNvSpPr/>
          <p:nvPr/>
        </p:nvSpPr>
        <p:spPr>
          <a:xfrm>
            <a:off x="7973186" y="5337991"/>
            <a:ext cx="2634596" cy="409112"/>
          </a:xfrm>
          <a:custGeom>
            <a:avLst/>
            <a:gdLst/>
            <a:ahLst/>
            <a:cxnLst/>
            <a:rect l="l" t="t" r="r" b="b"/>
            <a:pathLst>
              <a:path w="10651" h="2188" extrusionOk="0">
                <a:moveTo>
                  <a:pt x="7615" y="0"/>
                </a:moveTo>
                <a:cubicBezTo>
                  <a:pt x="7560" y="0"/>
                  <a:pt x="7492" y="39"/>
                  <a:pt x="7440" y="39"/>
                </a:cubicBezTo>
                <a:lnTo>
                  <a:pt x="7265" y="39"/>
                </a:lnTo>
                <a:cubicBezTo>
                  <a:pt x="7210" y="39"/>
                  <a:pt x="7155" y="65"/>
                  <a:pt x="7103" y="81"/>
                </a:cubicBezTo>
                <a:cubicBezTo>
                  <a:pt x="7048" y="81"/>
                  <a:pt x="6980" y="65"/>
                  <a:pt x="6925" y="65"/>
                </a:cubicBezTo>
                <a:cubicBezTo>
                  <a:pt x="6880" y="65"/>
                  <a:pt x="6833" y="36"/>
                  <a:pt x="6778" y="36"/>
                </a:cubicBezTo>
                <a:cubicBezTo>
                  <a:pt x="6769" y="36"/>
                  <a:pt x="6759" y="37"/>
                  <a:pt x="6750" y="39"/>
                </a:cubicBezTo>
                <a:cubicBezTo>
                  <a:pt x="6698" y="39"/>
                  <a:pt x="6643" y="107"/>
                  <a:pt x="6588" y="107"/>
                </a:cubicBezTo>
                <a:cubicBezTo>
                  <a:pt x="6582" y="108"/>
                  <a:pt x="6577" y="109"/>
                  <a:pt x="6571" y="109"/>
                </a:cubicBezTo>
                <a:cubicBezTo>
                  <a:pt x="6524" y="109"/>
                  <a:pt x="6474" y="65"/>
                  <a:pt x="6413" y="65"/>
                </a:cubicBezTo>
                <a:cubicBezTo>
                  <a:pt x="6358" y="65"/>
                  <a:pt x="6306" y="133"/>
                  <a:pt x="6251" y="133"/>
                </a:cubicBezTo>
                <a:cubicBezTo>
                  <a:pt x="6202" y="133"/>
                  <a:pt x="6145" y="92"/>
                  <a:pt x="6094" y="92"/>
                </a:cubicBezTo>
                <a:cubicBezTo>
                  <a:pt x="6088" y="92"/>
                  <a:pt x="6082" y="93"/>
                  <a:pt x="6076" y="94"/>
                </a:cubicBezTo>
                <a:cubicBezTo>
                  <a:pt x="6021" y="94"/>
                  <a:pt x="5969" y="175"/>
                  <a:pt x="5914" y="188"/>
                </a:cubicBezTo>
                <a:cubicBezTo>
                  <a:pt x="5868" y="188"/>
                  <a:pt x="5812" y="158"/>
                  <a:pt x="5765" y="158"/>
                </a:cubicBezTo>
                <a:cubicBezTo>
                  <a:pt x="5756" y="158"/>
                  <a:pt x="5747" y="159"/>
                  <a:pt x="5739" y="162"/>
                </a:cubicBezTo>
                <a:cubicBezTo>
                  <a:pt x="5684" y="162"/>
                  <a:pt x="5629" y="188"/>
                  <a:pt x="5577" y="201"/>
                </a:cubicBezTo>
                <a:cubicBezTo>
                  <a:pt x="5522" y="201"/>
                  <a:pt x="5467" y="214"/>
                  <a:pt x="5415" y="214"/>
                </a:cubicBezTo>
                <a:cubicBezTo>
                  <a:pt x="5405" y="216"/>
                  <a:pt x="5395" y="217"/>
                  <a:pt x="5386" y="217"/>
                </a:cubicBezTo>
                <a:cubicBezTo>
                  <a:pt x="5328" y="217"/>
                  <a:pt x="5271" y="188"/>
                  <a:pt x="5224" y="188"/>
                </a:cubicBezTo>
                <a:cubicBezTo>
                  <a:pt x="5172" y="201"/>
                  <a:pt x="5130" y="256"/>
                  <a:pt x="5078" y="269"/>
                </a:cubicBezTo>
                <a:cubicBezTo>
                  <a:pt x="5023" y="269"/>
                  <a:pt x="4955" y="243"/>
                  <a:pt x="4900" y="243"/>
                </a:cubicBezTo>
                <a:cubicBezTo>
                  <a:pt x="4835" y="256"/>
                  <a:pt x="4780" y="269"/>
                  <a:pt x="4725" y="282"/>
                </a:cubicBezTo>
                <a:lnTo>
                  <a:pt x="4563" y="282"/>
                </a:lnTo>
                <a:cubicBezTo>
                  <a:pt x="4495" y="295"/>
                  <a:pt x="4469" y="363"/>
                  <a:pt x="4414" y="376"/>
                </a:cubicBezTo>
                <a:cubicBezTo>
                  <a:pt x="4349" y="376"/>
                  <a:pt x="4294" y="389"/>
                  <a:pt x="4239" y="405"/>
                </a:cubicBezTo>
                <a:cubicBezTo>
                  <a:pt x="4187" y="418"/>
                  <a:pt x="4145" y="444"/>
                  <a:pt x="4090" y="457"/>
                </a:cubicBezTo>
                <a:cubicBezTo>
                  <a:pt x="4038" y="470"/>
                  <a:pt x="3970" y="470"/>
                  <a:pt x="3928" y="486"/>
                </a:cubicBezTo>
                <a:cubicBezTo>
                  <a:pt x="3863" y="499"/>
                  <a:pt x="3808" y="499"/>
                  <a:pt x="3753" y="512"/>
                </a:cubicBezTo>
                <a:cubicBezTo>
                  <a:pt x="3701" y="525"/>
                  <a:pt x="3672" y="580"/>
                  <a:pt x="3633" y="593"/>
                </a:cubicBezTo>
                <a:cubicBezTo>
                  <a:pt x="3599" y="606"/>
                  <a:pt x="3565" y="606"/>
                  <a:pt x="3534" y="606"/>
                </a:cubicBezTo>
                <a:cubicBezTo>
                  <a:pt x="3504" y="606"/>
                  <a:pt x="3477" y="606"/>
                  <a:pt x="3458" y="619"/>
                </a:cubicBezTo>
                <a:cubicBezTo>
                  <a:pt x="3390" y="648"/>
                  <a:pt x="3390" y="687"/>
                  <a:pt x="3348" y="713"/>
                </a:cubicBezTo>
                <a:cubicBezTo>
                  <a:pt x="3296" y="742"/>
                  <a:pt x="3267" y="742"/>
                  <a:pt x="3280" y="781"/>
                </a:cubicBezTo>
                <a:cubicBezTo>
                  <a:pt x="3280" y="810"/>
                  <a:pt x="3241" y="862"/>
                  <a:pt x="3296" y="875"/>
                </a:cubicBezTo>
                <a:cubicBezTo>
                  <a:pt x="3322" y="891"/>
                  <a:pt x="3390" y="917"/>
                  <a:pt x="3442" y="917"/>
                </a:cubicBezTo>
                <a:cubicBezTo>
                  <a:pt x="3451" y="920"/>
                  <a:pt x="3460" y="921"/>
                  <a:pt x="3470" y="921"/>
                </a:cubicBezTo>
                <a:cubicBezTo>
                  <a:pt x="3497" y="921"/>
                  <a:pt x="3527" y="913"/>
                  <a:pt x="3558" y="913"/>
                </a:cubicBezTo>
                <a:cubicBezTo>
                  <a:pt x="3569" y="913"/>
                  <a:pt x="3580" y="914"/>
                  <a:pt x="3591" y="917"/>
                </a:cubicBezTo>
                <a:cubicBezTo>
                  <a:pt x="3539" y="917"/>
                  <a:pt x="3497" y="956"/>
                  <a:pt x="3442" y="972"/>
                </a:cubicBezTo>
                <a:cubicBezTo>
                  <a:pt x="3377" y="972"/>
                  <a:pt x="3322" y="985"/>
                  <a:pt x="3267" y="985"/>
                </a:cubicBezTo>
                <a:cubicBezTo>
                  <a:pt x="3260" y="987"/>
                  <a:pt x="3253" y="987"/>
                  <a:pt x="3245" y="987"/>
                </a:cubicBezTo>
                <a:cubicBezTo>
                  <a:pt x="3197" y="987"/>
                  <a:pt x="3139" y="956"/>
                  <a:pt x="3092" y="956"/>
                </a:cubicBezTo>
                <a:cubicBezTo>
                  <a:pt x="3037" y="972"/>
                  <a:pt x="2985" y="972"/>
                  <a:pt x="2930" y="985"/>
                </a:cubicBezTo>
                <a:cubicBezTo>
                  <a:pt x="2875" y="998"/>
                  <a:pt x="2823" y="1011"/>
                  <a:pt x="2768" y="1024"/>
                </a:cubicBezTo>
                <a:cubicBezTo>
                  <a:pt x="2713" y="1037"/>
                  <a:pt x="2661" y="1079"/>
                  <a:pt x="2606" y="1079"/>
                </a:cubicBezTo>
                <a:cubicBezTo>
                  <a:pt x="2601" y="1080"/>
                  <a:pt x="2596" y="1081"/>
                  <a:pt x="2591" y="1081"/>
                </a:cubicBezTo>
                <a:cubicBezTo>
                  <a:pt x="2542" y="1081"/>
                  <a:pt x="2479" y="1035"/>
                  <a:pt x="2432" y="1035"/>
                </a:cubicBezTo>
                <a:cubicBezTo>
                  <a:pt x="2427" y="1035"/>
                  <a:pt x="2422" y="1036"/>
                  <a:pt x="2418" y="1037"/>
                </a:cubicBezTo>
                <a:cubicBezTo>
                  <a:pt x="2363" y="1037"/>
                  <a:pt x="2324" y="1079"/>
                  <a:pt x="2269" y="1092"/>
                </a:cubicBezTo>
                <a:cubicBezTo>
                  <a:pt x="2254" y="1095"/>
                  <a:pt x="2240" y="1096"/>
                  <a:pt x="2226" y="1096"/>
                </a:cubicBezTo>
                <a:cubicBezTo>
                  <a:pt x="2187" y="1096"/>
                  <a:pt x="2149" y="1088"/>
                  <a:pt x="2116" y="1088"/>
                </a:cubicBezTo>
                <a:cubicBezTo>
                  <a:pt x="2103" y="1088"/>
                  <a:pt x="2092" y="1089"/>
                  <a:pt x="2081" y="1092"/>
                </a:cubicBezTo>
                <a:cubicBezTo>
                  <a:pt x="2026" y="1105"/>
                  <a:pt x="2000" y="1160"/>
                  <a:pt x="1945" y="1173"/>
                </a:cubicBezTo>
                <a:cubicBezTo>
                  <a:pt x="1933" y="1176"/>
                  <a:pt x="1920" y="1177"/>
                  <a:pt x="1907" y="1177"/>
                </a:cubicBezTo>
                <a:cubicBezTo>
                  <a:pt x="1870" y="1177"/>
                  <a:pt x="1829" y="1169"/>
                  <a:pt x="1793" y="1169"/>
                </a:cubicBezTo>
                <a:cubicBezTo>
                  <a:pt x="1780" y="1169"/>
                  <a:pt x="1768" y="1170"/>
                  <a:pt x="1757" y="1173"/>
                </a:cubicBezTo>
                <a:cubicBezTo>
                  <a:pt x="1702" y="1186"/>
                  <a:pt x="1660" y="1228"/>
                  <a:pt x="1608" y="1241"/>
                </a:cubicBezTo>
                <a:cubicBezTo>
                  <a:pt x="1553" y="1254"/>
                  <a:pt x="1498" y="1267"/>
                  <a:pt x="1446" y="1280"/>
                </a:cubicBezTo>
                <a:cubicBezTo>
                  <a:pt x="1418" y="1288"/>
                  <a:pt x="1388" y="1288"/>
                  <a:pt x="1357" y="1288"/>
                </a:cubicBezTo>
                <a:cubicBezTo>
                  <a:pt x="1327" y="1288"/>
                  <a:pt x="1297" y="1288"/>
                  <a:pt x="1271" y="1296"/>
                </a:cubicBezTo>
                <a:cubicBezTo>
                  <a:pt x="1216" y="1309"/>
                  <a:pt x="1203" y="1377"/>
                  <a:pt x="1161" y="1403"/>
                </a:cubicBezTo>
                <a:cubicBezTo>
                  <a:pt x="1109" y="1416"/>
                  <a:pt x="1093" y="1458"/>
                  <a:pt x="1054" y="1484"/>
                </a:cubicBezTo>
                <a:cubicBezTo>
                  <a:pt x="999" y="1510"/>
                  <a:pt x="892" y="1523"/>
                  <a:pt x="905" y="1552"/>
                </a:cubicBezTo>
                <a:cubicBezTo>
                  <a:pt x="905" y="1591"/>
                  <a:pt x="986" y="1604"/>
                  <a:pt x="1054" y="1620"/>
                </a:cubicBezTo>
                <a:cubicBezTo>
                  <a:pt x="1093" y="1633"/>
                  <a:pt x="1174" y="1646"/>
                  <a:pt x="1242" y="1659"/>
                </a:cubicBezTo>
                <a:cubicBezTo>
                  <a:pt x="1190" y="1672"/>
                  <a:pt x="1080" y="1672"/>
                  <a:pt x="1041" y="1685"/>
                </a:cubicBezTo>
                <a:cubicBezTo>
                  <a:pt x="986" y="1701"/>
                  <a:pt x="947" y="1753"/>
                  <a:pt x="892" y="1753"/>
                </a:cubicBezTo>
                <a:cubicBezTo>
                  <a:pt x="873" y="1757"/>
                  <a:pt x="855" y="1759"/>
                  <a:pt x="838" y="1759"/>
                </a:cubicBezTo>
                <a:cubicBezTo>
                  <a:pt x="802" y="1759"/>
                  <a:pt x="767" y="1753"/>
                  <a:pt x="730" y="1753"/>
                </a:cubicBezTo>
                <a:cubicBezTo>
                  <a:pt x="675" y="1766"/>
                  <a:pt x="636" y="1795"/>
                  <a:pt x="581" y="1808"/>
                </a:cubicBezTo>
                <a:cubicBezTo>
                  <a:pt x="526" y="1821"/>
                  <a:pt x="487" y="1834"/>
                  <a:pt x="432" y="1847"/>
                </a:cubicBezTo>
                <a:cubicBezTo>
                  <a:pt x="406" y="1855"/>
                  <a:pt x="376" y="1855"/>
                  <a:pt x="345" y="1855"/>
                </a:cubicBezTo>
                <a:cubicBezTo>
                  <a:pt x="315" y="1855"/>
                  <a:pt x="284" y="1855"/>
                  <a:pt x="257" y="1863"/>
                </a:cubicBezTo>
                <a:cubicBezTo>
                  <a:pt x="202" y="1876"/>
                  <a:pt x="163" y="1902"/>
                  <a:pt x="121" y="1928"/>
                </a:cubicBezTo>
                <a:cubicBezTo>
                  <a:pt x="69" y="1957"/>
                  <a:pt x="1" y="2009"/>
                  <a:pt x="14" y="2038"/>
                </a:cubicBezTo>
                <a:cubicBezTo>
                  <a:pt x="14" y="2064"/>
                  <a:pt x="95" y="2106"/>
                  <a:pt x="150" y="2119"/>
                </a:cubicBezTo>
                <a:cubicBezTo>
                  <a:pt x="163" y="2123"/>
                  <a:pt x="180" y="2125"/>
                  <a:pt x="200" y="2125"/>
                </a:cubicBezTo>
                <a:cubicBezTo>
                  <a:pt x="240" y="2125"/>
                  <a:pt x="288" y="2119"/>
                  <a:pt x="325" y="2119"/>
                </a:cubicBezTo>
                <a:cubicBezTo>
                  <a:pt x="336" y="2122"/>
                  <a:pt x="347" y="2123"/>
                  <a:pt x="358" y="2123"/>
                </a:cubicBezTo>
                <a:cubicBezTo>
                  <a:pt x="401" y="2123"/>
                  <a:pt x="445" y="2106"/>
                  <a:pt x="500" y="2106"/>
                </a:cubicBezTo>
                <a:cubicBezTo>
                  <a:pt x="542" y="2119"/>
                  <a:pt x="594" y="2145"/>
                  <a:pt x="649" y="2145"/>
                </a:cubicBezTo>
                <a:cubicBezTo>
                  <a:pt x="704" y="2145"/>
                  <a:pt x="756" y="2187"/>
                  <a:pt x="811" y="2187"/>
                </a:cubicBezTo>
                <a:cubicBezTo>
                  <a:pt x="866" y="2187"/>
                  <a:pt x="918" y="2145"/>
                  <a:pt x="973" y="2145"/>
                </a:cubicBezTo>
                <a:cubicBezTo>
                  <a:pt x="1028" y="2145"/>
                  <a:pt x="1080" y="2132"/>
                  <a:pt x="1148" y="2132"/>
                </a:cubicBezTo>
                <a:cubicBezTo>
                  <a:pt x="1203" y="2119"/>
                  <a:pt x="1255" y="2119"/>
                  <a:pt x="1310" y="2119"/>
                </a:cubicBezTo>
                <a:cubicBezTo>
                  <a:pt x="1318" y="2117"/>
                  <a:pt x="1325" y="2116"/>
                  <a:pt x="1333" y="2116"/>
                </a:cubicBezTo>
                <a:cubicBezTo>
                  <a:pt x="1380" y="2116"/>
                  <a:pt x="1425" y="2145"/>
                  <a:pt x="1472" y="2145"/>
                </a:cubicBezTo>
                <a:cubicBezTo>
                  <a:pt x="1527" y="2145"/>
                  <a:pt x="1579" y="2119"/>
                  <a:pt x="1634" y="2119"/>
                </a:cubicBezTo>
                <a:cubicBezTo>
                  <a:pt x="1689" y="2106"/>
                  <a:pt x="1741" y="2077"/>
                  <a:pt x="1796" y="2077"/>
                </a:cubicBezTo>
                <a:cubicBezTo>
                  <a:pt x="1846" y="2077"/>
                  <a:pt x="1907" y="2134"/>
                  <a:pt x="1957" y="2134"/>
                </a:cubicBezTo>
                <a:cubicBezTo>
                  <a:pt x="1962" y="2134"/>
                  <a:pt x="1966" y="2133"/>
                  <a:pt x="1971" y="2132"/>
                </a:cubicBezTo>
                <a:cubicBezTo>
                  <a:pt x="2026" y="2132"/>
                  <a:pt x="2081" y="2106"/>
                  <a:pt x="2133" y="2090"/>
                </a:cubicBezTo>
                <a:cubicBezTo>
                  <a:pt x="2188" y="2090"/>
                  <a:pt x="2243" y="2064"/>
                  <a:pt x="2295" y="2051"/>
                </a:cubicBezTo>
                <a:cubicBezTo>
                  <a:pt x="2339" y="2051"/>
                  <a:pt x="2383" y="2068"/>
                  <a:pt x="2425" y="2068"/>
                </a:cubicBezTo>
                <a:cubicBezTo>
                  <a:pt x="2436" y="2068"/>
                  <a:pt x="2446" y="2067"/>
                  <a:pt x="2457" y="2064"/>
                </a:cubicBezTo>
                <a:cubicBezTo>
                  <a:pt x="2512" y="2064"/>
                  <a:pt x="2567" y="2038"/>
                  <a:pt x="2619" y="2025"/>
                </a:cubicBezTo>
                <a:cubicBezTo>
                  <a:pt x="2674" y="2025"/>
                  <a:pt x="2713" y="1970"/>
                  <a:pt x="2768" y="1970"/>
                </a:cubicBezTo>
                <a:cubicBezTo>
                  <a:pt x="2773" y="1969"/>
                  <a:pt x="2778" y="1968"/>
                  <a:pt x="2783" y="1968"/>
                </a:cubicBezTo>
                <a:cubicBezTo>
                  <a:pt x="2830" y="1968"/>
                  <a:pt x="2892" y="2011"/>
                  <a:pt x="2938" y="2011"/>
                </a:cubicBezTo>
                <a:cubicBezTo>
                  <a:pt x="2944" y="2011"/>
                  <a:pt x="2950" y="2011"/>
                  <a:pt x="2956" y="2009"/>
                </a:cubicBezTo>
                <a:cubicBezTo>
                  <a:pt x="3011" y="1996"/>
                  <a:pt x="3053" y="1970"/>
                  <a:pt x="3105" y="1957"/>
                </a:cubicBezTo>
                <a:cubicBezTo>
                  <a:pt x="3160" y="1944"/>
                  <a:pt x="3199" y="1889"/>
                  <a:pt x="3254" y="1889"/>
                </a:cubicBezTo>
                <a:cubicBezTo>
                  <a:pt x="3265" y="1886"/>
                  <a:pt x="3278" y="1885"/>
                  <a:pt x="3290" y="1885"/>
                </a:cubicBezTo>
                <a:cubicBezTo>
                  <a:pt x="3324" y="1885"/>
                  <a:pt x="3361" y="1893"/>
                  <a:pt x="3394" y="1893"/>
                </a:cubicBezTo>
                <a:cubicBezTo>
                  <a:pt x="3406" y="1893"/>
                  <a:pt x="3418" y="1892"/>
                  <a:pt x="3429" y="1889"/>
                </a:cubicBezTo>
                <a:cubicBezTo>
                  <a:pt x="3484" y="1889"/>
                  <a:pt x="3510" y="1821"/>
                  <a:pt x="3565" y="1808"/>
                </a:cubicBezTo>
                <a:cubicBezTo>
                  <a:pt x="3571" y="1806"/>
                  <a:pt x="3578" y="1806"/>
                  <a:pt x="3584" y="1806"/>
                </a:cubicBezTo>
                <a:cubicBezTo>
                  <a:pt x="3631" y="1806"/>
                  <a:pt x="3689" y="1836"/>
                  <a:pt x="3734" y="1836"/>
                </a:cubicBezTo>
                <a:cubicBezTo>
                  <a:pt x="3741" y="1836"/>
                  <a:pt x="3747" y="1835"/>
                  <a:pt x="3753" y="1834"/>
                </a:cubicBezTo>
                <a:cubicBezTo>
                  <a:pt x="3808" y="1821"/>
                  <a:pt x="3847" y="1782"/>
                  <a:pt x="3902" y="1766"/>
                </a:cubicBezTo>
                <a:cubicBezTo>
                  <a:pt x="3957" y="1753"/>
                  <a:pt x="3996" y="1714"/>
                  <a:pt x="4025" y="1701"/>
                </a:cubicBezTo>
                <a:cubicBezTo>
                  <a:pt x="4090" y="1672"/>
                  <a:pt x="4051" y="1646"/>
                  <a:pt x="4051" y="1620"/>
                </a:cubicBezTo>
                <a:cubicBezTo>
                  <a:pt x="4051" y="1604"/>
                  <a:pt x="4077" y="1552"/>
                  <a:pt x="4064" y="1552"/>
                </a:cubicBezTo>
                <a:cubicBezTo>
                  <a:pt x="4070" y="1551"/>
                  <a:pt x="4076" y="1550"/>
                  <a:pt x="4083" y="1550"/>
                </a:cubicBezTo>
                <a:cubicBezTo>
                  <a:pt x="4140" y="1550"/>
                  <a:pt x="4203" y="1593"/>
                  <a:pt x="4252" y="1593"/>
                </a:cubicBezTo>
                <a:cubicBezTo>
                  <a:pt x="4258" y="1593"/>
                  <a:pt x="4263" y="1592"/>
                  <a:pt x="4268" y="1591"/>
                </a:cubicBezTo>
                <a:cubicBezTo>
                  <a:pt x="4333" y="1591"/>
                  <a:pt x="4375" y="1497"/>
                  <a:pt x="4430" y="1497"/>
                </a:cubicBezTo>
                <a:cubicBezTo>
                  <a:pt x="4435" y="1496"/>
                  <a:pt x="4441" y="1495"/>
                  <a:pt x="4447" y="1495"/>
                </a:cubicBezTo>
                <a:cubicBezTo>
                  <a:pt x="4489" y="1495"/>
                  <a:pt x="4538" y="1526"/>
                  <a:pt x="4583" y="1526"/>
                </a:cubicBezTo>
                <a:cubicBezTo>
                  <a:pt x="4590" y="1526"/>
                  <a:pt x="4598" y="1525"/>
                  <a:pt x="4605" y="1523"/>
                </a:cubicBezTo>
                <a:cubicBezTo>
                  <a:pt x="4639" y="1516"/>
                  <a:pt x="4666" y="1516"/>
                  <a:pt x="4691" y="1516"/>
                </a:cubicBezTo>
                <a:cubicBezTo>
                  <a:pt x="4716" y="1516"/>
                  <a:pt x="4739" y="1516"/>
                  <a:pt x="4767" y="1510"/>
                </a:cubicBezTo>
                <a:cubicBezTo>
                  <a:pt x="4767" y="1513"/>
                  <a:pt x="4767" y="1514"/>
                  <a:pt x="4768" y="1514"/>
                </a:cubicBezTo>
                <a:cubicBezTo>
                  <a:pt x="4771" y="1514"/>
                  <a:pt x="4776" y="1506"/>
                  <a:pt x="4778" y="1506"/>
                </a:cubicBezTo>
                <a:cubicBezTo>
                  <a:pt x="4779" y="1506"/>
                  <a:pt x="4780" y="1507"/>
                  <a:pt x="4780" y="1510"/>
                </a:cubicBezTo>
                <a:cubicBezTo>
                  <a:pt x="4780" y="1539"/>
                  <a:pt x="4848" y="1523"/>
                  <a:pt x="4916" y="1539"/>
                </a:cubicBezTo>
                <a:cubicBezTo>
                  <a:pt x="4955" y="1552"/>
                  <a:pt x="4997" y="1565"/>
                  <a:pt x="5049" y="1578"/>
                </a:cubicBezTo>
                <a:cubicBezTo>
                  <a:pt x="5104" y="1578"/>
                  <a:pt x="5143" y="1633"/>
                  <a:pt x="5211" y="1633"/>
                </a:cubicBezTo>
                <a:cubicBezTo>
                  <a:pt x="5229" y="1637"/>
                  <a:pt x="5247" y="1639"/>
                  <a:pt x="5266" y="1639"/>
                </a:cubicBezTo>
                <a:cubicBezTo>
                  <a:pt x="5302" y="1639"/>
                  <a:pt x="5338" y="1633"/>
                  <a:pt x="5373" y="1633"/>
                </a:cubicBezTo>
                <a:cubicBezTo>
                  <a:pt x="5384" y="1636"/>
                  <a:pt x="5395" y="1637"/>
                  <a:pt x="5407" y="1637"/>
                </a:cubicBezTo>
                <a:cubicBezTo>
                  <a:pt x="5454" y="1637"/>
                  <a:pt x="5506" y="1620"/>
                  <a:pt x="5548" y="1620"/>
                </a:cubicBezTo>
                <a:cubicBezTo>
                  <a:pt x="5603" y="1620"/>
                  <a:pt x="5658" y="1672"/>
                  <a:pt x="5726" y="1672"/>
                </a:cubicBezTo>
                <a:cubicBezTo>
                  <a:pt x="5778" y="1672"/>
                  <a:pt x="5833" y="1646"/>
                  <a:pt x="5901" y="1646"/>
                </a:cubicBezTo>
                <a:cubicBezTo>
                  <a:pt x="5953" y="1646"/>
                  <a:pt x="6008" y="1591"/>
                  <a:pt x="6076" y="1591"/>
                </a:cubicBezTo>
                <a:cubicBezTo>
                  <a:pt x="6131" y="1591"/>
                  <a:pt x="6183" y="1620"/>
                  <a:pt x="6251" y="1620"/>
                </a:cubicBezTo>
                <a:cubicBezTo>
                  <a:pt x="6306" y="1604"/>
                  <a:pt x="6358" y="1591"/>
                  <a:pt x="6413" y="1591"/>
                </a:cubicBezTo>
                <a:cubicBezTo>
                  <a:pt x="6449" y="1591"/>
                  <a:pt x="6473" y="1597"/>
                  <a:pt x="6501" y="1597"/>
                </a:cubicBezTo>
                <a:cubicBezTo>
                  <a:pt x="6515" y="1597"/>
                  <a:pt x="6530" y="1595"/>
                  <a:pt x="6549" y="1591"/>
                </a:cubicBezTo>
                <a:lnTo>
                  <a:pt x="6549" y="1591"/>
                </a:lnTo>
                <a:cubicBezTo>
                  <a:pt x="6507" y="1620"/>
                  <a:pt x="6507" y="1646"/>
                  <a:pt x="6507" y="1659"/>
                </a:cubicBezTo>
                <a:cubicBezTo>
                  <a:pt x="6520" y="1685"/>
                  <a:pt x="6588" y="1685"/>
                  <a:pt x="6643" y="1714"/>
                </a:cubicBezTo>
                <a:cubicBezTo>
                  <a:pt x="6682" y="1727"/>
                  <a:pt x="6737" y="1727"/>
                  <a:pt x="6792" y="1727"/>
                </a:cubicBezTo>
                <a:cubicBezTo>
                  <a:pt x="6844" y="1740"/>
                  <a:pt x="6873" y="1808"/>
                  <a:pt x="6925" y="1821"/>
                </a:cubicBezTo>
                <a:cubicBezTo>
                  <a:pt x="6980" y="1821"/>
                  <a:pt x="7048" y="1782"/>
                  <a:pt x="7103" y="1782"/>
                </a:cubicBezTo>
                <a:cubicBezTo>
                  <a:pt x="7155" y="1782"/>
                  <a:pt x="7210" y="1753"/>
                  <a:pt x="7278" y="1753"/>
                </a:cubicBezTo>
                <a:cubicBezTo>
                  <a:pt x="7330" y="1753"/>
                  <a:pt x="7372" y="1821"/>
                  <a:pt x="7427" y="1821"/>
                </a:cubicBezTo>
                <a:cubicBezTo>
                  <a:pt x="7479" y="1821"/>
                  <a:pt x="7547" y="1753"/>
                  <a:pt x="7602" y="1753"/>
                </a:cubicBezTo>
                <a:cubicBezTo>
                  <a:pt x="7654" y="1753"/>
                  <a:pt x="7709" y="1782"/>
                  <a:pt x="7764" y="1782"/>
                </a:cubicBezTo>
                <a:cubicBezTo>
                  <a:pt x="7816" y="1782"/>
                  <a:pt x="7871" y="1740"/>
                  <a:pt x="7926" y="1740"/>
                </a:cubicBezTo>
                <a:cubicBezTo>
                  <a:pt x="7973" y="1740"/>
                  <a:pt x="8023" y="1797"/>
                  <a:pt x="8073" y="1797"/>
                </a:cubicBezTo>
                <a:cubicBezTo>
                  <a:pt x="8078" y="1797"/>
                  <a:pt x="8083" y="1796"/>
                  <a:pt x="8088" y="1795"/>
                </a:cubicBezTo>
                <a:cubicBezTo>
                  <a:pt x="8140" y="1795"/>
                  <a:pt x="8195" y="1740"/>
                  <a:pt x="8250" y="1740"/>
                </a:cubicBezTo>
                <a:lnTo>
                  <a:pt x="8425" y="1740"/>
                </a:lnTo>
                <a:cubicBezTo>
                  <a:pt x="8480" y="1740"/>
                  <a:pt x="8532" y="1727"/>
                  <a:pt x="8587" y="1727"/>
                </a:cubicBezTo>
                <a:cubicBezTo>
                  <a:pt x="8605" y="1723"/>
                  <a:pt x="8623" y="1721"/>
                  <a:pt x="8641" y="1721"/>
                </a:cubicBezTo>
                <a:cubicBezTo>
                  <a:pt x="8677" y="1721"/>
                  <a:pt x="8712" y="1727"/>
                  <a:pt x="8749" y="1727"/>
                </a:cubicBezTo>
                <a:cubicBezTo>
                  <a:pt x="8804" y="1727"/>
                  <a:pt x="8856" y="1701"/>
                  <a:pt x="8911" y="1701"/>
                </a:cubicBezTo>
                <a:cubicBezTo>
                  <a:pt x="8938" y="1693"/>
                  <a:pt x="8968" y="1693"/>
                  <a:pt x="8997" y="1693"/>
                </a:cubicBezTo>
                <a:cubicBezTo>
                  <a:pt x="9025" y="1693"/>
                  <a:pt x="9052" y="1693"/>
                  <a:pt x="9073" y="1685"/>
                </a:cubicBezTo>
                <a:cubicBezTo>
                  <a:pt x="9141" y="1672"/>
                  <a:pt x="9180" y="1620"/>
                  <a:pt x="9235" y="1620"/>
                </a:cubicBezTo>
                <a:cubicBezTo>
                  <a:pt x="9290" y="1604"/>
                  <a:pt x="9342" y="1604"/>
                  <a:pt x="9397" y="1604"/>
                </a:cubicBezTo>
                <a:cubicBezTo>
                  <a:pt x="9407" y="1601"/>
                  <a:pt x="9417" y="1601"/>
                  <a:pt x="9428" y="1601"/>
                </a:cubicBezTo>
                <a:cubicBezTo>
                  <a:pt x="9475" y="1601"/>
                  <a:pt x="9527" y="1620"/>
                  <a:pt x="9572" y="1620"/>
                </a:cubicBezTo>
                <a:cubicBezTo>
                  <a:pt x="9627" y="1604"/>
                  <a:pt x="9666" y="1552"/>
                  <a:pt x="9721" y="1539"/>
                </a:cubicBezTo>
                <a:cubicBezTo>
                  <a:pt x="9776" y="1539"/>
                  <a:pt x="9828" y="1539"/>
                  <a:pt x="9883" y="1523"/>
                </a:cubicBezTo>
                <a:cubicBezTo>
                  <a:pt x="9938" y="1523"/>
                  <a:pt x="9990" y="1497"/>
                  <a:pt x="10045" y="1484"/>
                </a:cubicBezTo>
                <a:cubicBezTo>
                  <a:pt x="10100" y="1471"/>
                  <a:pt x="10126" y="1416"/>
                  <a:pt x="10165" y="1403"/>
                </a:cubicBezTo>
                <a:cubicBezTo>
                  <a:pt x="10176" y="1400"/>
                  <a:pt x="10189" y="1399"/>
                  <a:pt x="10203" y="1399"/>
                </a:cubicBezTo>
                <a:cubicBezTo>
                  <a:pt x="10239" y="1399"/>
                  <a:pt x="10281" y="1407"/>
                  <a:pt x="10318" y="1407"/>
                </a:cubicBezTo>
                <a:cubicBezTo>
                  <a:pt x="10331" y="1407"/>
                  <a:pt x="10344" y="1406"/>
                  <a:pt x="10356" y="1403"/>
                </a:cubicBezTo>
                <a:cubicBezTo>
                  <a:pt x="10408" y="1377"/>
                  <a:pt x="10450" y="1361"/>
                  <a:pt x="10489" y="1335"/>
                </a:cubicBezTo>
                <a:cubicBezTo>
                  <a:pt x="10544" y="1309"/>
                  <a:pt x="10625" y="1267"/>
                  <a:pt x="10625" y="1241"/>
                </a:cubicBezTo>
                <a:cubicBezTo>
                  <a:pt x="10612" y="1215"/>
                  <a:pt x="10505" y="1228"/>
                  <a:pt x="10424" y="1199"/>
                </a:cubicBezTo>
                <a:cubicBezTo>
                  <a:pt x="10382" y="1186"/>
                  <a:pt x="10356" y="1160"/>
                  <a:pt x="10288" y="1147"/>
                </a:cubicBezTo>
                <a:cubicBezTo>
                  <a:pt x="10233" y="1147"/>
                  <a:pt x="10181" y="1160"/>
                  <a:pt x="10113" y="1160"/>
                </a:cubicBezTo>
                <a:cubicBezTo>
                  <a:pt x="10058" y="1160"/>
                  <a:pt x="10019" y="1079"/>
                  <a:pt x="9964" y="1079"/>
                </a:cubicBezTo>
                <a:cubicBezTo>
                  <a:pt x="9909" y="1079"/>
                  <a:pt x="9841" y="1118"/>
                  <a:pt x="9776" y="1118"/>
                </a:cubicBezTo>
                <a:cubicBezTo>
                  <a:pt x="9721" y="1118"/>
                  <a:pt x="9666" y="1105"/>
                  <a:pt x="9614" y="1105"/>
                </a:cubicBezTo>
                <a:cubicBezTo>
                  <a:pt x="9546" y="1105"/>
                  <a:pt x="9491" y="1118"/>
                  <a:pt x="9436" y="1118"/>
                </a:cubicBezTo>
                <a:cubicBezTo>
                  <a:pt x="9384" y="1118"/>
                  <a:pt x="9316" y="1173"/>
                  <a:pt x="9261" y="1173"/>
                </a:cubicBezTo>
                <a:cubicBezTo>
                  <a:pt x="9209" y="1173"/>
                  <a:pt x="9141" y="1105"/>
                  <a:pt x="9086" y="1105"/>
                </a:cubicBezTo>
                <a:cubicBezTo>
                  <a:pt x="9031" y="1118"/>
                  <a:pt x="8979" y="1173"/>
                  <a:pt x="8911" y="1173"/>
                </a:cubicBezTo>
                <a:cubicBezTo>
                  <a:pt x="8903" y="1175"/>
                  <a:pt x="8896" y="1176"/>
                  <a:pt x="8890" y="1176"/>
                </a:cubicBezTo>
                <a:cubicBezTo>
                  <a:pt x="8855" y="1176"/>
                  <a:pt x="8848" y="1147"/>
                  <a:pt x="8804" y="1147"/>
                </a:cubicBezTo>
                <a:cubicBezTo>
                  <a:pt x="8843" y="1118"/>
                  <a:pt x="8843" y="1105"/>
                  <a:pt x="8843" y="1092"/>
                </a:cubicBezTo>
                <a:cubicBezTo>
                  <a:pt x="8830" y="1066"/>
                  <a:pt x="8736" y="1037"/>
                  <a:pt x="8681" y="1024"/>
                </a:cubicBezTo>
                <a:cubicBezTo>
                  <a:pt x="8749" y="1011"/>
                  <a:pt x="8830" y="998"/>
                  <a:pt x="8898" y="998"/>
                </a:cubicBezTo>
                <a:cubicBezTo>
                  <a:pt x="8905" y="996"/>
                  <a:pt x="8913" y="995"/>
                  <a:pt x="8922" y="995"/>
                </a:cubicBezTo>
                <a:cubicBezTo>
                  <a:pt x="8961" y="995"/>
                  <a:pt x="9007" y="1014"/>
                  <a:pt x="9048" y="1014"/>
                </a:cubicBezTo>
                <a:cubicBezTo>
                  <a:pt x="9056" y="1014"/>
                  <a:pt x="9065" y="1013"/>
                  <a:pt x="9073" y="1011"/>
                </a:cubicBezTo>
                <a:cubicBezTo>
                  <a:pt x="9128" y="998"/>
                  <a:pt x="9180" y="985"/>
                  <a:pt x="9235" y="972"/>
                </a:cubicBezTo>
                <a:cubicBezTo>
                  <a:pt x="9303" y="956"/>
                  <a:pt x="9342" y="904"/>
                  <a:pt x="9397" y="891"/>
                </a:cubicBezTo>
                <a:cubicBezTo>
                  <a:pt x="9409" y="887"/>
                  <a:pt x="9423" y="886"/>
                  <a:pt x="9436" y="886"/>
                </a:cubicBezTo>
                <a:cubicBezTo>
                  <a:pt x="9470" y="886"/>
                  <a:pt x="9505" y="894"/>
                  <a:pt x="9539" y="894"/>
                </a:cubicBezTo>
                <a:cubicBezTo>
                  <a:pt x="9550" y="894"/>
                  <a:pt x="9561" y="894"/>
                  <a:pt x="9572" y="891"/>
                </a:cubicBezTo>
                <a:cubicBezTo>
                  <a:pt x="9627" y="875"/>
                  <a:pt x="9679" y="849"/>
                  <a:pt x="9734" y="836"/>
                </a:cubicBezTo>
                <a:cubicBezTo>
                  <a:pt x="9752" y="832"/>
                  <a:pt x="9772" y="830"/>
                  <a:pt x="9792" y="830"/>
                </a:cubicBezTo>
                <a:cubicBezTo>
                  <a:pt x="9832" y="830"/>
                  <a:pt x="9874" y="836"/>
                  <a:pt x="9909" y="836"/>
                </a:cubicBezTo>
                <a:cubicBezTo>
                  <a:pt x="9977" y="810"/>
                  <a:pt x="10003" y="755"/>
                  <a:pt x="10058" y="742"/>
                </a:cubicBezTo>
                <a:cubicBezTo>
                  <a:pt x="10113" y="729"/>
                  <a:pt x="10152" y="700"/>
                  <a:pt x="10207" y="687"/>
                </a:cubicBezTo>
                <a:cubicBezTo>
                  <a:pt x="10234" y="674"/>
                  <a:pt x="10268" y="674"/>
                  <a:pt x="10300" y="674"/>
                </a:cubicBezTo>
                <a:cubicBezTo>
                  <a:pt x="10332" y="674"/>
                  <a:pt x="10362" y="674"/>
                  <a:pt x="10382" y="661"/>
                </a:cubicBezTo>
                <a:cubicBezTo>
                  <a:pt x="10450" y="632"/>
                  <a:pt x="10518" y="632"/>
                  <a:pt x="10557" y="606"/>
                </a:cubicBezTo>
                <a:cubicBezTo>
                  <a:pt x="10612" y="580"/>
                  <a:pt x="10651" y="512"/>
                  <a:pt x="10651" y="486"/>
                </a:cubicBezTo>
                <a:cubicBezTo>
                  <a:pt x="10651" y="457"/>
                  <a:pt x="10570" y="418"/>
                  <a:pt x="10518" y="389"/>
                </a:cubicBezTo>
                <a:cubicBezTo>
                  <a:pt x="10510" y="386"/>
                  <a:pt x="10501" y="386"/>
                  <a:pt x="10491" y="386"/>
                </a:cubicBezTo>
                <a:cubicBezTo>
                  <a:pt x="10447" y="386"/>
                  <a:pt x="10382" y="405"/>
                  <a:pt x="10327" y="405"/>
                </a:cubicBezTo>
                <a:cubicBezTo>
                  <a:pt x="10288" y="389"/>
                  <a:pt x="10246" y="376"/>
                  <a:pt x="10181" y="363"/>
                </a:cubicBezTo>
                <a:cubicBezTo>
                  <a:pt x="10126" y="363"/>
                  <a:pt x="10084" y="308"/>
                  <a:pt x="10032" y="308"/>
                </a:cubicBezTo>
                <a:cubicBezTo>
                  <a:pt x="9977" y="308"/>
                  <a:pt x="9922" y="324"/>
                  <a:pt x="9857" y="324"/>
                </a:cubicBezTo>
                <a:cubicBezTo>
                  <a:pt x="9802" y="324"/>
                  <a:pt x="9760" y="295"/>
                  <a:pt x="9695" y="295"/>
                </a:cubicBezTo>
                <a:cubicBezTo>
                  <a:pt x="9640" y="295"/>
                  <a:pt x="9585" y="324"/>
                  <a:pt x="9533" y="324"/>
                </a:cubicBezTo>
                <a:cubicBezTo>
                  <a:pt x="9478" y="324"/>
                  <a:pt x="9423" y="295"/>
                  <a:pt x="9355" y="295"/>
                </a:cubicBezTo>
                <a:lnTo>
                  <a:pt x="9193" y="295"/>
                </a:lnTo>
                <a:cubicBezTo>
                  <a:pt x="9141" y="295"/>
                  <a:pt x="9073" y="363"/>
                  <a:pt x="9018" y="363"/>
                </a:cubicBezTo>
                <a:cubicBezTo>
                  <a:pt x="8966" y="363"/>
                  <a:pt x="8911" y="308"/>
                  <a:pt x="8856" y="308"/>
                </a:cubicBezTo>
                <a:cubicBezTo>
                  <a:pt x="8804" y="324"/>
                  <a:pt x="8749" y="350"/>
                  <a:pt x="8681" y="363"/>
                </a:cubicBezTo>
                <a:lnTo>
                  <a:pt x="8493" y="363"/>
                </a:lnTo>
                <a:cubicBezTo>
                  <a:pt x="8545" y="350"/>
                  <a:pt x="8600" y="324"/>
                  <a:pt x="8626" y="295"/>
                </a:cubicBezTo>
                <a:cubicBezTo>
                  <a:pt x="8668" y="269"/>
                  <a:pt x="8707" y="243"/>
                  <a:pt x="8707" y="214"/>
                </a:cubicBezTo>
                <a:cubicBezTo>
                  <a:pt x="8694" y="175"/>
                  <a:pt x="8681" y="120"/>
                  <a:pt x="8626" y="94"/>
                </a:cubicBezTo>
                <a:cubicBezTo>
                  <a:pt x="8622" y="93"/>
                  <a:pt x="8618" y="92"/>
                  <a:pt x="8613" y="92"/>
                </a:cubicBezTo>
                <a:cubicBezTo>
                  <a:pt x="8572" y="92"/>
                  <a:pt x="8492" y="135"/>
                  <a:pt x="8431" y="135"/>
                </a:cubicBezTo>
                <a:cubicBezTo>
                  <a:pt x="8425" y="135"/>
                  <a:pt x="8418" y="134"/>
                  <a:pt x="8412" y="133"/>
                </a:cubicBezTo>
                <a:cubicBezTo>
                  <a:pt x="8370" y="120"/>
                  <a:pt x="8344" y="52"/>
                  <a:pt x="8289" y="52"/>
                </a:cubicBezTo>
                <a:cubicBezTo>
                  <a:pt x="8237" y="39"/>
                  <a:pt x="8169" y="39"/>
                  <a:pt x="8114" y="39"/>
                </a:cubicBezTo>
                <a:cubicBezTo>
                  <a:pt x="8108" y="38"/>
                  <a:pt x="8102" y="37"/>
                  <a:pt x="8096" y="37"/>
                </a:cubicBezTo>
                <a:cubicBezTo>
                  <a:pt x="8045" y="37"/>
                  <a:pt x="7988" y="81"/>
                  <a:pt x="7939" y="81"/>
                </a:cubicBezTo>
                <a:lnTo>
                  <a:pt x="7764" y="81"/>
                </a:lnTo>
                <a:cubicBezTo>
                  <a:pt x="7709" y="81"/>
                  <a:pt x="7670" y="0"/>
                  <a:pt x="7615"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0" name="Google Shape;380;p11"/>
          <p:cNvSpPr/>
          <p:nvPr/>
        </p:nvSpPr>
        <p:spPr>
          <a:xfrm>
            <a:off x="-2605834" y="565334"/>
            <a:ext cx="4479511" cy="1661797"/>
          </a:xfrm>
          <a:custGeom>
            <a:avLst/>
            <a:gdLst/>
            <a:ahLst/>
            <a:cxnLst/>
            <a:rect l="l" t="t" r="r" b="b"/>
            <a:pathLst>
              <a:path w="14823" h="5499" extrusionOk="0">
                <a:moveTo>
                  <a:pt x="4461" y="1"/>
                </a:moveTo>
                <a:cubicBezTo>
                  <a:pt x="4182" y="1"/>
                  <a:pt x="3903" y="52"/>
                  <a:pt x="3645" y="152"/>
                </a:cubicBezTo>
                <a:cubicBezTo>
                  <a:pt x="3253" y="301"/>
                  <a:pt x="2874" y="612"/>
                  <a:pt x="2835" y="1030"/>
                </a:cubicBezTo>
                <a:cubicBezTo>
                  <a:pt x="2602" y="909"/>
                  <a:pt x="2348" y="802"/>
                  <a:pt x="2087" y="802"/>
                </a:cubicBezTo>
                <a:cubicBezTo>
                  <a:pt x="1999" y="802"/>
                  <a:pt x="1910" y="814"/>
                  <a:pt x="1821" y="842"/>
                </a:cubicBezTo>
                <a:cubicBezTo>
                  <a:pt x="1458" y="949"/>
                  <a:pt x="1134" y="1328"/>
                  <a:pt x="1202" y="1704"/>
                </a:cubicBezTo>
                <a:cubicBezTo>
                  <a:pt x="1072" y="1585"/>
                  <a:pt x="895" y="1525"/>
                  <a:pt x="716" y="1525"/>
                </a:cubicBezTo>
                <a:cubicBezTo>
                  <a:pt x="614" y="1525"/>
                  <a:pt x="511" y="1545"/>
                  <a:pt x="418" y="1584"/>
                </a:cubicBezTo>
                <a:cubicBezTo>
                  <a:pt x="201" y="1678"/>
                  <a:pt x="39" y="1895"/>
                  <a:pt x="0" y="2109"/>
                </a:cubicBezTo>
                <a:lnTo>
                  <a:pt x="0" y="5255"/>
                </a:lnTo>
                <a:cubicBezTo>
                  <a:pt x="162" y="5365"/>
                  <a:pt x="350" y="5417"/>
                  <a:pt x="541" y="5417"/>
                </a:cubicBezTo>
                <a:cubicBezTo>
                  <a:pt x="946" y="5417"/>
                  <a:pt x="1322" y="5135"/>
                  <a:pt x="1445" y="4756"/>
                </a:cubicBezTo>
                <a:cubicBezTo>
                  <a:pt x="1615" y="4991"/>
                  <a:pt x="1908" y="5114"/>
                  <a:pt x="2201" y="5114"/>
                </a:cubicBezTo>
                <a:cubicBezTo>
                  <a:pt x="2446" y="5114"/>
                  <a:pt x="2690" y="5028"/>
                  <a:pt x="2861" y="4850"/>
                </a:cubicBezTo>
                <a:cubicBezTo>
                  <a:pt x="2974" y="4936"/>
                  <a:pt x="3114" y="4977"/>
                  <a:pt x="3255" y="4977"/>
                </a:cubicBezTo>
                <a:cubicBezTo>
                  <a:pt x="3470" y="4977"/>
                  <a:pt x="3689" y="4881"/>
                  <a:pt x="3820" y="4701"/>
                </a:cubicBezTo>
                <a:cubicBezTo>
                  <a:pt x="4008" y="5041"/>
                  <a:pt x="4400" y="5268"/>
                  <a:pt x="4792" y="5284"/>
                </a:cubicBezTo>
                <a:cubicBezTo>
                  <a:pt x="4803" y="5284"/>
                  <a:pt x="4814" y="5285"/>
                  <a:pt x="4825" y="5285"/>
                </a:cubicBezTo>
                <a:cubicBezTo>
                  <a:pt x="5207" y="5285"/>
                  <a:pt x="5595" y="5071"/>
                  <a:pt x="5806" y="4756"/>
                </a:cubicBezTo>
                <a:cubicBezTo>
                  <a:pt x="6093" y="5129"/>
                  <a:pt x="6566" y="5319"/>
                  <a:pt x="7036" y="5319"/>
                </a:cubicBezTo>
                <a:cubicBezTo>
                  <a:pt x="7468" y="5319"/>
                  <a:pt x="7897" y="5159"/>
                  <a:pt x="8181" y="4837"/>
                </a:cubicBezTo>
                <a:cubicBezTo>
                  <a:pt x="8256" y="5037"/>
                  <a:pt x="8457" y="5190"/>
                  <a:pt x="8668" y="5190"/>
                </a:cubicBezTo>
                <a:cubicBezTo>
                  <a:pt x="8686" y="5190"/>
                  <a:pt x="8704" y="5189"/>
                  <a:pt x="8722" y="5187"/>
                </a:cubicBezTo>
                <a:cubicBezTo>
                  <a:pt x="8949" y="5161"/>
                  <a:pt x="9153" y="4960"/>
                  <a:pt x="9179" y="4730"/>
                </a:cubicBezTo>
                <a:cubicBezTo>
                  <a:pt x="9311" y="4887"/>
                  <a:pt x="9512" y="4965"/>
                  <a:pt x="9711" y="4965"/>
                </a:cubicBezTo>
                <a:cubicBezTo>
                  <a:pt x="9924" y="4965"/>
                  <a:pt x="10136" y="4876"/>
                  <a:pt x="10261" y="4701"/>
                </a:cubicBezTo>
                <a:cubicBezTo>
                  <a:pt x="10411" y="5147"/>
                  <a:pt x="10883" y="5416"/>
                  <a:pt x="11343" y="5416"/>
                </a:cubicBezTo>
                <a:cubicBezTo>
                  <a:pt x="11582" y="5416"/>
                  <a:pt x="11816" y="5344"/>
                  <a:pt x="12001" y="5187"/>
                </a:cubicBezTo>
                <a:cubicBezTo>
                  <a:pt x="12074" y="5388"/>
                  <a:pt x="12283" y="5499"/>
                  <a:pt x="12490" y="5499"/>
                </a:cubicBezTo>
                <a:cubicBezTo>
                  <a:pt x="12632" y="5499"/>
                  <a:pt x="12772" y="5447"/>
                  <a:pt x="12866" y="5336"/>
                </a:cubicBezTo>
                <a:cubicBezTo>
                  <a:pt x="12937" y="5426"/>
                  <a:pt x="13052" y="5470"/>
                  <a:pt x="13169" y="5470"/>
                </a:cubicBezTo>
                <a:cubicBezTo>
                  <a:pt x="13298" y="5470"/>
                  <a:pt x="13429" y="5416"/>
                  <a:pt x="13501" y="5310"/>
                </a:cubicBezTo>
                <a:cubicBezTo>
                  <a:pt x="13684" y="5355"/>
                  <a:pt x="13874" y="5379"/>
                  <a:pt x="14065" y="5379"/>
                </a:cubicBezTo>
                <a:cubicBezTo>
                  <a:pt x="14323" y="5379"/>
                  <a:pt x="14582" y="5335"/>
                  <a:pt x="14823" y="5242"/>
                </a:cubicBezTo>
                <a:cubicBezTo>
                  <a:pt x="14682" y="5186"/>
                  <a:pt x="14529" y="5156"/>
                  <a:pt x="14377" y="5156"/>
                </a:cubicBezTo>
                <a:cubicBezTo>
                  <a:pt x="14309" y="5156"/>
                  <a:pt x="14242" y="5162"/>
                  <a:pt x="14175" y="5174"/>
                </a:cubicBezTo>
                <a:cubicBezTo>
                  <a:pt x="14091" y="4958"/>
                  <a:pt x="13855" y="4835"/>
                  <a:pt x="13625" y="4835"/>
                </a:cubicBezTo>
                <a:cubicBezTo>
                  <a:pt x="13482" y="4835"/>
                  <a:pt x="13341" y="4883"/>
                  <a:pt x="13242" y="4986"/>
                </a:cubicBezTo>
                <a:cubicBezTo>
                  <a:pt x="13265" y="4789"/>
                  <a:pt x="13075" y="4618"/>
                  <a:pt x="12895" y="4618"/>
                </a:cubicBezTo>
                <a:cubicBezTo>
                  <a:pt x="12852" y="4618"/>
                  <a:pt x="12811" y="4628"/>
                  <a:pt x="12772" y="4649"/>
                </a:cubicBezTo>
                <a:cubicBezTo>
                  <a:pt x="12837" y="4432"/>
                  <a:pt x="12636" y="4202"/>
                  <a:pt x="12419" y="4150"/>
                </a:cubicBezTo>
                <a:cubicBezTo>
                  <a:pt x="12353" y="4134"/>
                  <a:pt x="12287" y="4127"/>
                  <a:pt x="12221" y="4127"/>
                </a:cubicBezTo>
                <a:cubicBezTo>
                  <a:pt x="12059" y="4127"/>
                  <a:pt x="11900" y="4169"/>
                  <a:pt x="11745" y="4215"/>
                </a:cubicBezTo>
                <a:cubicBezTo>
                  <a:pt x="11865" y="4121"/>
                  <a:pt x="11894" y="3920"/>
                  <a:pt x="11784" y="3797"/>
                </a:cubicBezTo>
                <a:cubicBezTo>
                  <a:pt x="11734" y="3733"/>
                  <a:pt x="11654" y="3703"/>
                  <a:pt x="11572" y="3703"/>
                </a:cubicBezTo>
                <a:cubicBezTo>
                  <a:pt x="11499" y="3703"/>
                  <a:pt x="11424" y="3727"/>
                  <a:pt x="11366" y="3771"/>
                </a:cubicBezTo>
                <a:cubicBezTo>
                  <a:pt x="11353" y="3379"/>
                  <a:pt x="11204" y="2974"/>
                  <a:pt x="10867" y="2757"/>
                </a:cubicBezTo>
                <a:cubicBezTo>
                  <a:pt x="10762" y="2691"/>
                  <a:pt x="10633" y="2660"/>
                  <a:pt x="10504" y="2660"/>
                </a:cubicBezTo>
                <a:cubicBezTo>
                  <a:pt x="10237" y="2660"/>
                  <a:pt x="9967" y="2795"/>
                  <a:pt x="9895" y="3042"/>
                </a:cubicBezTo>
                <a:cubicBezTo>
                  <a:pt x="9895" y="2935"/>
                  <a:pt x="9776" y="2850"/>
                  <a:pt x="9670" y="2850"/>
                </a:cubicBezTo>
                <a:cubicBezTo>
                  <a:pt x="9628" y="2850"/>
                  <a:pt x="9588" y="2863"/>
                  <a:pt x="9558" y="2893"/>
                </a:cubicBezTo>
                <a:cubicBezTo>
                  <a:pt x="9626" y="2731"/>
                  <a:pt x="9626" y="2514"/>
                  <a:pt x="9503" y="2381"/>
                </a:cubicBezTo>
                <a:cubicBezTo>
                  <a:pt x="9444" y="2314"/>
                  <a:pt x="9353" y="2280"/>
                  <a:pt x="9264" y="2280"/>
                </a:cubicBezTo>
                <a:cubicBezTo>
                  <a:pt x="9171" y="2280"/>
                  <a:pt x="9080" y="2318"/>
                  <a:pt x="9030" y="2394"/>
                </a:cubicBezTo>
                <a:cubicBezTo>
                  <a:pt x="9017" y="2015"/>
                  <a:pt x="8693" y="1678"/>
                  <a:pt x="8317" y="1652"/>
                </a:cubicBezTo>
                <a:cubicBezTo>
                  <a:pt x="8301" y="1651"/>
                  <a:pt x="8284" y="1650"/>
                  <a:pt x="8267" y="1650"/>
                </a:cubicBezTo>
                <a:cubicBezTo>
                  <a:pt x="7906" y="1650"/>
                  <a:pt x="7557" y="1950"/>
                  <a:pt x="7507" y="2300"/>
                </a:cubicBezTo>
                <a:cubicBezTo>
                  <a:pt x="7406" y="1976"/>
                  <a:pt x="7065" y="1759"/>
                  <a:pt x="6725" y="1759"/>
                </a:cubicBezTo>
                <a:cubicBezTo>
                  <a:pt x="6609" y="1759"/>
                  <a:pt x="6493" y="1785"/>
                  <a:pt x="6386" y="1840"/>
                </a:cubicBezTo>
                <a:cubicBezTo>
                  <a:pt x="6425" y="1205"/>
                  <a:pt x="6049" y="586"/>
                  <a:pt x="5495" y="262"/>
                </a:cubicBezTo>
                <a:cubicBezTo>
                  <a:pt x="5182" y="86"/>
                  <a:pt x="4822" y="1"/>
                  <a:pt x="4461" y="1"/>
                </a:cubicBezTo>
                <a:close/>
              </a:path>
            </a:pathLst>
          </a:custGeom>
          <a:solidFill>
            <a:srgbClr val="FFFFFF">
              <a:alpha val="553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1" name="Google Shape;381;p11"/>
          <p:cNvSpPr/>
          <p:nvPr/>
        </p:nvSpPr>
        <p:spPr>
          <a:xfrm>
            <a:off x="10104193" y="-535248"/>
            <a:ext cx="4035276" cy="1851277"/>
          </a:xfrm>
          <a:custGeom>
            <a:avLst/>
            <a:gdLst/>
            <a:ahLst/>
            <a:cxnLst/>
            <a:rect l="l" t="t" r="r" b="b"/>
            <a:pathLst>
              <a:path w="13353" h="6126" extrusionOk="0">
                <a:moveTo>
                  <a:pt x="13095" y="1"/>
                </a:moveTo>
                <a:cubicBezTo>
                  <a:pt x="13024" y="1"/>
                  <a:pt x="12953" y="8"/>
                  <a:pt x="12880" y="21"/>
                </a:cubicBezTo>
                <a:cubicBezTo>
                  <a:pt x="12313" y="102"/>
                  <a:pt x="11921" y="588"/>
                  <a:pt x="11840" y="1139"/>
                </a:cubicBezTo>
                <a:cubicBezTo>
                  <a:pt x="11652" y="925"/>
                  <a:pt x="11302" y="750"/>
                  <a:pt x="11017" y="750"/>
                </a:cubicBezTo>
                <a:cubicBezTo>
                  <a:pt x="11003" y="749"/>
                  <a:pt x="10989" y="748"/>
                  <a:pt x="10975" y="748"/>
                </a:cubicBezTo>
                <a:cubicBezTo>
                  <a:pt x="10799" y="748"/>
                  <a:pt x="10615" y="841"/>
                  <a:pt x="10492" y="964"/>
                </a:cubicBezTo>
                <a:cubicBezTo>
                  <a:pt x="10343" y="1113"/>
                  <a:pt x="10275" y="1317"/>
                  <a:pt x="10288" y="1518"/>
                </a:cubicBezTo>
                <a:cubicBezTo>
                  <a:pt x="10211" y="1506"/>
                  <a:pt x="10129" y="1493"/>
                  <a:pt x="10048" y="1493"/>
                </a:cubicBezTo>
                <a:cubicBezTo>
                  <a:pt x="9957" y="1493"/>
                  <a:pt x="9868" y="1509"/>
                  <a:pt x="9789" y="1560"/>
                </a:cubicBezTo>
                <a:cubicBezTo>
                  <a:pt x="9666" y="1654"/>
                  <a:pt x="9614" y="1816"/>
                  <a:pt x="9666" y="1965"/>
                </a:cubicBezTo>
                <a:cubicBezTo>
                  <a:pt x="9465" y="1774"/>
                  <a:pt x="9180" y="1654"/>
                  <a:pt x="8911" y="1654"/>
                </a:cubicBezTo>
                <a:cubicBezTo>
                  <a:pt x="8629" y="1654"/>
                  <a:pt x="8344" y="1803"/>
                  <a:pt x="8195" y="2030"/>
                </a:cubicBezTo>
                <a:cubicBezTo>
                  <a:pt x="8114" y="2153"/>
                  <a:pt x="8075" y="2302"/>
                  <a:pt x="8033" y="2451"/>
                </a:cubicBezTo>
                <a:cubicBezTo>
                  <a:pt x="7981" y="2678"/>
                  <a:pt x="8020" y="2882"/>
                  <a:pt x="8007" y="3112"/>
                </a:cubicBezTo>
                <a:cubicBezTo>
                  <a:pt x="7888" y="3061"/>
                  <a:pt x="7763" y="3015"/>
                  <a:pt x="7636" y="3015"/>
                </a:cubicBezTo>
                <a:cubicBezTo>
                  <a:pt x="7562" y="3015"/>
                  <a:pt x="7488" y="3030"/>
                  <a:pt x="7414" y="3070"/>
                </a:cubicBezTo>
                <a:cubicBezTo>
                  <a:pt x="7210" y="3164"/>
                  <a:pt x="7090" y="3368"/>
                  <a:pt x="7074" y="3585"/>
                </a:cubicBezTo>
                <a:cubicBezTo>
                  <a:pt x="6891" y="3395"/>
                  <a:pt x="6691" y="3317"/>
                  <a:pt x="6491" y="3317"/>
                </a:cubicBezTo>
                <a:cubicBezTo>
                  <a:pt x="5877" y="3317"/>
                  <a:pt x="5255" y="4053"/>
                  <a:pt x="5091" y="4583"/>
                </a:cubicBezTo>
                <a:cubicBezTo>
                  <a:pt x="4916" y="4366"/>
                  <a:pt x="4699" y="4152"/>
                  <a:pt x="4417" y="4110"/>
                </a:cubicBezTo>
                <a:cubicBezTo>
                  <a:pt x="4396" y="4107"/>
                  <a:pt x="4374" y="4106"/>
                  <a:pt x="4352" y="4106"/>
                </a:cubicBezTo>
                <a:cubicBezTo>
                  <a:pt x="4085" y="4106"/>
                  <a:pt x="3813" y="4319"/>
                  <a:pt x="3876" y="4583"/>
                </a:cubicBezTo>
                <a:cubicBezTo>
                  <a:pt x="3687" y="4484"/>
                  <a:pt x="3490" y="4393"/>
                  <a:pt x="3289" y="4393"/>
                </a:cubicBezTo>
                <a:cubicBezTo>
                  <a:pt x="3273" y="4393"/>
                  <a:pt x="3257" y="4394"/>
                  <a:pt x="3241" y="4395"/>
                </a:cubicBezTo>
                <a:cubicBezTo>
                  <a:pt x="2972" y="4421"/>
                  <a:pt x="2849" y="4609"/>
                  <a:pt x="2755" y="4826"/>
                </a:cubicBezTo>
                <a:cubicBezTo>
                  <a:pt x="2679" y="4710"/>
                  <a:pt x="2540" y="4643"/>
                  <a:pt x="2403" y="4643"/>
                </a:cubicBezTo>
                <a:cubicBezTo>
                  <a:pt x="2348" y="4643"/>
                  <a:pt x="2293" y="4654"/>
                  <a:pt x="2243" y="4677"/>
                </a:cubicBezTo>
                <a:cubicBezTo>
                  <a:pt x="2052" y="4745"/>
                  <a:pt x="1932" y="4933"/>
                  <a:pt x="1919" y="5137"/>
                </a:cubicBezTo>
                <a:cubicBezTo>
                  <a:pt x="1878" y="5027"/>
                  <a:pt x="1766" y="4961"/>
                  <a:pt x="1650" y="4961"/>
                </a:cubicBezTo>
                <a:cubicBezTo>
                  <a:pt x="1608" y="4961"/>
                  <a:pt x="1566" y="4970"/>
                  <a:pt x="1527" y="4988"/>
                </a:cubicBezTo>
                <a:cubicBezTo>
                  <a:pt x="1378" y="5043"/>
                  <a:pt x="1297" y="5189"/>
                  <a:pt x="1271" y="5351"/>
                </a:cubicBezTo>
                <a:cubicBezTo>
                  <a:pt x="1189" y="5294"/>
                  <a:pt x="1103" y="5258"/>
                  <a:pt x="1015" y="5258"/>
                </a:cubicBezTo>
                <a:cubicBezTo>
                  <a:pt x="956" y="5258"/>
                  <a:pt x="897" y="5274"/>
                  <a:pt x="837" y="5312"/>
                </a:cubicBezTo>
                <a:cubicBezTo>
                  <a:pt x="798" y="5351"/>
                  <a:pt x="743" y="5406"/>
                  <a:pt x="691" y="5432"/>
                </a:cubicBezTo>
                <a:cubicBezTo>
                  <a:pt x="623" y="5461"/>
                  <a:pt x="542" y="5461"/>
                  <a:pt x="474" y="5461"/>
                </a:cubicBezTo>
                <a:lnTo>
                  <a:pt x="43" y="5461"/>
                </a:lnTo>
                <a:cubicBezTo>
                  <a:pt x="1" y="5513"/>
                  <a:pt x="69" y="5581"/>
                  <a:pt x="137" y="5610"/>
                </a:cubicBezTo>
                <a:cubicBezTo>
                  <a:pt x="284" y="5676"/>
                  <a:pt x="459" y="5710"/>
                  <a:pt x="636" y="5710"/>
                </a:cubicBezTo>
                <a:cubicBezTo>
                  <a:pt x="813" y="5710"/>
                  <a:pt x="992" y="5676"/>
                  <a:pt x="1148" y="5610"/>
                </a:cubicBezTo>
                <a:cubicBezTo>
                  <a:pt x="1221" y="5677"/>
                  <a:pt x="1320" y="5708"/>
                  <a:pt x="1422" y="5708"/>
                </a:cubicBezTo>
                <a:cubicBezTo>
                  <a:pt x="1588" y="5708"/>
                  <a:pt x="1762" y="5625"/>
                  <a:pt x="1838" y="5474"/>
                </a:cubicBezTo>
                <a:cubicBezTo>
                  <a:pt x="1917" y="5516"/>
                  <a:pt x="2010" y="5537"/>
                  <a:pt x="2104" y="5537"/>
                </a:cubicBezTo>
                <a:cubicBezTo>
                  <a:pt x="2219" y="5537"/>
                  <a:pt x="2335" y="5507"/>
                  <a:pt x="2431" y="5448"/>
                </a:cubicBezTo>
                <a:cubicBezTo>
                  <a:pt x="2623" y="5738"/>
                  <a:pt x="2969" y="5948"/>
                  <a:pt x="3307" y="5948"/>
                </a:cubicBezTo>
                <a:cubicBezTo>
                  <a:pt x="3517" y="5948"/>
                  <a:pt x="3724" y="5867"/>
                  <a:pt x="3889" y="5675"/>
                </a:cubicBezTo>
                <a:cubicBezTo>
                  <a:pt x="3955" y="5950"/>
                  <a:pt x="4250" y="6126"/>
                  <a:pt x="4540" y="6126"/>
                </a:cubicBezTo>
                <a:cubicBezTo>
                  <a:pt x="4608" y="6126"/>
                  <a:pt x="4676" y="6116"/>
                  <a:pt x="4741" y="6096"/>
                </a:cubicBezTo>
                <a:cubicBezTo>
                  <a:pt x="5078" y="5999"/>
                  <a:pt x="5308" y="5662"/>
                  <a:pt x="5373" y="5325"/>
                </a:cubicBezTo>
                <a:lnTo>
                  <a:pt x="5373" y="5325"/>
                </a:lnTo>
                <a:cubicBezTo>
                  <a:pt x="5334" y="5529"/>
                  <a:pt x="6037" y="5756"/>
                  <a:pt x="6157" y="5785"/>
                </a:cubicBezTo>
                <a:cubicBezTo>
                  <a:pt x="6211" y="5792"/>
                  <a:pt x="6262" y="5796"/>
                  <a:pt x="6313" y="5796"/>
                </a:cubicBezTo>
                <a:cubicBezTo>
                  <a:pt x="6617" y="5796"/>
                  <a:pt x="6866" y="5672"/>
                  <a:pt x="7155" y="5555"/>
                </a:cubicBezTo>
                <a:cubicBezTo>
                  <a:pt x="7171" y="5662"/>
                  <a:pt x="7252" y="5772"/>
                  <a:pt x="7359" y="5798"/>
                </a:cubicBezTo>
                <a:cubicBezTo>
                  <a:pt x="7381" y="5803"/>
                  <a:pt x="7403" y="5806"/>
                  <a:pt x="7426" y="5806"/>
                </a:cubicBezTo>
                <a:cubicBezTo>
                  <a:pt x="7514" y="5806"/>
                  <a:pt x="7603" y="5766"/>
                  <a:pt x="7657" y="5691"/>
                </a:cubicBezTo>
                <a:cubicBezTo>
                  <a:pt x="7777" y="5853"/>
                  <a:pt x="7981" y="5947"/>
                  <a:pt x="8182" y="5973"/>
                </a:cubicBezTo>
                <a:cubicBezTo>
                  <a:pt x="8219" y="5978"/>
                  <a:pt x="8255" y="5980"/>
                  <a:pt x="8293" y="5980"/>
                </a:cubicBezTo>
                <a:cubicBezTo>
                  <a:pt x="8462" y="5980"/>
                  <a:pt x="8634" y="5935"/>
                  <a:pt x="8791" y="5879"/>
                </a:cubicBezTo>
                <a:cubicBezTo>
                  <a:pt x="9128" y="5772"/>
                  <a:pt x="9504" y="5568"/>
                  <a:pt x="9763" y="5325"/>
                </a:cubicBezTo>
                <a:cubicBezTo>
                  <a:pt x="9883" y="5662"/>
                  <a:pt x="10233" y="5905"/>
                  <a:pt x="10599" y="5905"/>
                </a:cubicBezTo>
                <a:cubicBezTo>
                  <a:pt x="10608" y="5905"/>
                  <a:pt x="10617" y="5905"/>
                  <a:pt x="10627" y="5905"/>
                </a:cubicBezTo>
                <a:cubicBezTo>
                  <a:pt x="10980" y="5905"/>
                  <a:pt x="11331" y="5666"/>
                  <a:pt x="11464" y="5338"/>
                </a:cubicBezTo>
                <a:cubicBezTo>
                  <a:pt x="11477" y="5649"/>
                  <a:pt x="11720" y="5934"/>
                  <a:pt x="12015" y="5999"/>
                </a:cubicBezTo>
                <a:cubicBezTo>
                  <a:pt x="12055" y="6006"/>
                  <a:pt x="12097" y="6009"/>
                  <a:pt x="12138" y="6009"/>
                </a:cubicBezTo>
                <a:cubicBezTo>
                  <a:pt x="12411" y="6009"/>
                  <a:pt x="12681" y="5855"/>
                  <a:pt x="12799" y="5610"/>
                </a:cubicBezTo>
                <a:cubicBezTo>
                  <a:pt x="12922" y="5811"/>
                  <a:pt x="13123" y="5960"/>
                  <a:pt x="13353" y="6054"/>
                </a:cubicBezTo>
                <a:lnTo>
                  <a:pt x="13353" y="34"/>
                </a:lnTo>
                <a:cubicBezTo>
                  <a:pt x="13265" y="11"/>
                  <a:pt x="13180" y="1"/>
                  <a:pt x="13095" y="1"/>
                </a:cubicBez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2" name="Google Shape;382;p11"/>
          <p:cNvGrpSpPr/>
          <p:nvPr/>
        </p:nvGrpSpPr>
        <p:grpSpPr>
          <a:xfrm>
            <a:off x="1088292" y="4192999"/>
            <a:ext cx="218584" cy="325603"/>
            <a:chOff x="-1716306" y="2279074"/>
            <a:chExt cx="163938" cy="244202"/>
          </a:xfrm>
        </p:grpSpPr>
        <p:sp>
          <p:nvSpPr>
            <p:cNvPr id="383" name="Google Shape;383;p11"/>
            <p:cNvSpPr/>
            <p:nvPr/>
          </p:nvSpPr>
          <p:spPr>
            <a:xfrm>
              <a:off x="-1692019" y="2487794"/>
              <a:ext cx="17077" cy="35482"/>
            </a:xfrm>
            <a:custGeom>
              <a:avLst/>
              <a:gdLst/>
              <a:ahLst/>
              <a:cxnLst/>
              <a:rect l="l" t="t" r="r" b="b"/>
              <a:pathLst>
                <a:path w="90" h="187" extrusionOk="0">
                  <a:moveTo>
                    <a:pt x="57" y="1"/>
                  </a:moveTo>
                  <a:cubicBezTo>
                    <a:pt x="32" y="1"/>
                    <a:pt x="1" y="22"/>
                    <a:pt x="9" y="38"/>
                  </a:cubicBezTo>
                  <a:cubicBezTo>
                    <a:pt x="51" y="80"/>
                    <a:pt x="35" y="187"/>
                    <a:pt x="35" y="187"/>
                  </a:cubicBezTo>
                  <a:lnTo>
                    <a:pt x="77" y="187"/>
                  </a:lnTo>
                  <a:cubicBezTo>
                    <a:pt x="64" y="80"/>
                    <a:pt x="90" y="38"/>
                    <a:pt x="90" y="38"/>
                  </a:cubicBezTo>
                  <a:cubicBezTo>
                    <a:pt x="90" y="11"/>
                    <a:pt x="75" y="1"/>
                    <a:pt x="57" y="1"/>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11"/>
            <p:cNvSpPr/>
            <p:nvPr/>
          </p:nvSpPr>
          <p:spPr>
            <a:xfrm>
              <a:off x="-1713270" y="2279454"/>
              <a:ext cx="63753" cy="228643"/>
            </a:xfrm>
            <a:custGeom>
              <a:avLst/>
              <a:gdLst/>
              <a:ahLst/>
              <a:cxnLst/>
              <a:rect l="l" t="t" r="r" b="b"/>
              <a:pathLst>
                <a:path w="336" h="1205" extrusionOk="0">
                  <a:moveTo>
                    <a:pt x="169" y="1"/>
                  </a:moveTo>
                  <a:cubicBezTo>
                    <a:pt x="152" y="1"/>
                    <a:pt x="135" y="37"/>
                    <a:pt x="121" y="125"/>
                  </a:cubicBezTo>
                  <a:cubicBezTo>
                    <a:pt x="121" y="125"/>
                    <a:pt x="1" y="1097"/>
                    <a:pt x="82" y="1165"/>
                  </a:cubicBezTo>
                  <a:cubicBezTo>
                    <a:pt x="105" y="1188"/>
                    <a:pt x="140" y="1205"/>
                    <a:pt x="177" y="1205"/>
                  </a:cubicBezTo>
                  <a:cubicBezTo>
                    <a:pt x="243" y="1205"/>
                    <a:pt x="314" y="1149"/>
                    <a:pt x="325" y="974"/>
                  </a:cubicBezTo>
                  <a:cubicBezTo>
                    <a:pt x="335" y="764"/>
                    <a:pt x="246" y="1"/>
                    <a:pt x="169" y="1"/>
                  </a:cubicBezTo>
                  <a:close/>
                </a:path>
              </a:pathLst>
            </a:custGeom>
            <a:solidFill>
              <a:srgbClr val="3D7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11"/>
            <p:cNvSpPr/>
            <p:nvPr/>
          </p:nvSpPr>
          <p:spPr>
            <a:xfrm>
              <a:off x="-1716306" y="2279074"/>
              <a:ext cx="38897" cy="226366"/>
            </a:xfrm>
            <a:custGeom>
              <a:avLst/>
              <a:gdLst/>
              <a:ahLst/>
              <a:cxnLst/>
              <a:rect l="l" t="t" r="r" b="b"/>
              <a:pathLst>
                <a:path w="205" h="1193" extrusionOk="0">
                  <a:moveTo>
                    <a:pt x="183" y="0"/>
                  </a:moveTo>
                  <a:cubicBezTo>
                    <a:pt x="164" y="0"/>
                    <a:pt x="146" y="38"/>
                    <a:pt x="137" y="127"/>
                  </a:cubicBezTo>
                  <a:cubicBezTo>
                    <a:pt x="137" y="127"/>
                    <a:pt x="1" y="1031"/>
                    <a:pt x="98" y="1167"/>
                  </a:cubicBezTo>
                  <a:cubicBezTo>
                    <a:pt x="98" y="1180"/>
                    <a:pt x="111" y="1180"/>
                    <a:pt x="124" y="1193"/>
                  </a:cubicBezTo>
                  <a:cubicBezTo>
                    <a:pt x="69" y="989"/>
                    <a:pt x="150" y="114"/>
                    <a:pt x="150" y="114"/>
                  </a:cubicBezTo>
                  <a:cubicBezTo>
                    <a:pt x="163" y="4"/>
                    <a:pt x="192" y="33"/>
                    <a:pt x="205" y="17"/>
                  </a:cubicBezTo>
                  <a:cubicBezTo>
                    <a:pt x="198" y="6"/>
                    <a:pt x="190" y="0"/>
                    <a:pt x="183" y="0"/>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11"/>
            <p:cNvSpPr/>
            <p:nvPr/>
          </p:nvSpPr>
          <p:spPr>
            <a:xfrm>
              <a:off x="-1593543" y="2487794"/>
              <a:ext cx="18785" cy="35482"/>
            </a:xfrm>
            <a:custGeom>
              <a:avLst/>
              <a:gdLst/>
              <a:ahLst/>
              <a:cxnLst/>
              <a:rect l="l" t="t" r="r" b="b"/>
              <a:pathLst>
                <a:path w="99" h="187" extrusionOk="0">
                  <a:moveTo>
                    <a:pt x="55" y="1"/>
                  </a:moveTo>
                  <a:cubicBezTo>
                    <a:pt x="27" y="1"/>
                    <a:pt x="0" y="22"/>
                    <a:pt x="18" y="38"/>
                  </a:cubicBezTo>
                  <a:cubicBezTo>
                    <a:pt x="44" y="80"/>
                    <a:pt x="31" y="187"/>
                    <a:pt x="31" y="187"/>
                  </a:cubicBezTo>
                  <a:lnTo>
                    <a:pt x="70" y="187"/>
                  </a:lnTo>
                  <a:cubicBezTo>
                    <a:pt x="70" y="80"/>
                    <a:pt x="99" y="38"/>
                    <a:pt x="99" y="38"/>
                  </a:cubicBezTo>
                  <a:cubicBezTo>
                    <a:pt x="92" y="11"/>
                    <a:pt x="73" y="1"/>
                    <a:pt x="55" y="1"/>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11"/>
            <p:cNvSpPr/>
            <p:nvPr/>
          </p:nvSpPr>
          <p:spPr>
            <a:xfrm>
              <a:off x="-1616122" y="2279454"/>
              <a:ext cx="63753" cy="228643"/>
            </a:xfrm>
            <a:custGeom>
              <a:avLst/>
              <a:gdLst/>
              <a:ahLst/>
              <a:cxnLst/>
              <a:rect l="l" t="t" r="r" b="b"/>
              <a:pathLst>
                <a:path w="336" h="1205" extrusionOk="0">
                  <a:moveTo>
                    <a:pt x="174" y="1"/>
                  </a:moveTo>
                  <a:cubicBezTo>
                    <a:pt x="156" y="1"/>
                    <a:pt x="138" y="37"/>
                    <a:pt x="121" y="125"/>
                  </a:cubicBezTo>
                  <a:cubicBezTo>
                    <a:pt x="121" y="125"/>
                    <a:pt x="1" y="1097"/>
                    <a:pt x="82" y="1165"/>
                  </a:cubicBezTo>
                  <a:cubicBezTo>
                    <a:pt x="106" y="1188"/>
                    <a:pt x="142" y="1205"/>
                    <a:pt x="179" y="1205"/>
                  </a:cubicBezTo>
                  <a:cubicBezTo>
                    <a:pt x="246" y="1205"/>
                    <a:pt x="316" y="1149"/>
                    <a:pt x="325" y="974"/>
                  </a:cubicBezTo>
                  <a:cubicBezTo>
                    <a:pt x="335" y="764"/>
                    <a:pt x="257" y="1"/>
                    <a:pt x="174" y="1"/>
                  </a:cubicBezTo>
                  <a:close/>
                </a:path>
              </a:pathLst>
            </a:custGeom>
            <a:solidFill>
              <a:srgbClr val="3D7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11"/>
            <p:cNvSpPr/>
            <p:nvPr/>
          </p:nvSpPr>
          <p:spPr>
            <a:xfrm>
              <a:off x="-1618589" y="2279074"/>
              <a:ext cx="38328" cy="226366"/>
            </a:xfrm>
            <a:custGeom>
              <a:avLst/>
              <a:gdLst/>
              <a:ahLst/>
              <a:cxnLst/>
              <a:rect l="l" t="t" r="r" b="b"/>
              <a:pathLst>
                <a:path w="202" h="1193" extrusionOk="0">
                  <a:moveTo>
                    <a:pt x="182" y="0"/>
                  </a:moveTo>
                  <a:cubicBezTo>
                    <a:pt x="167" y="0"/>
                    <a:pt x="155" y="38"/>
                    <a:pt x="134" y="127"/>
                  </a:cubicBezTo>
                  <a:cubicBezTo>
                    <a:pt x="134" y="127"/>
                    <a:pt x="1" y="1031"/>
                    <a:pt x="95" y="1167"/>
                  </a:cubicBezTo>
                  <a:cubicBezTo>
                    <a:pt x="108" y="1180"/>
                    <a:pt x="121" y="1180"/>
                    <a:pt x="134" y="1193"/>
                  </a:cubicBezTo>
                  <a:cubicBezTo>
                    <a:pt x="82" y="989"/>
                    <a:pt x="163" y="114"/>
                    <a:pt x="163" y="114"/>
                  </a:cubicBezTo>
                  <a:cubicBezTo>
                    <a:pt x="176" y="4"/>
                    <a:pt x="202" y="33"/>
                    <a:pt x="202" y="17"/>
                  </a:cubicBezTo>
                  <a:cubicBezTo>
                    <a:pt x="194" y="6"/>
                    <a:pt x="188" y="0"/>
                    <a:pt x="182" y="0"/>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9" name="Google Shape;389;p11"/>
          <p:cNvGrpSpPr/>
          <p:nvPr/>
        </p:nvGrpSpPr>
        <p:grpSpPr>
          <a:xfrm>
            <a:off x="2202558" y="3841844"/>
            <a:ext cx="2333073" cy="1027912"/>
            <a:chOff x="-1936407" y="2490071"/>
            <a:chExt cx="1749805" cy="770934"/>
          </a:xfrm>
        </p:grpSpPr>
        <p:sp>
          <p:nvSpPr>
            <p:cNvPr id="390" name="Google Shape;390;p11"/>
            <p:cNvSpPr/>
            <p:nvPr/>
          </p:nvSpPr>
          <p:spPr>
            <a:xfrm>
              <a:off x="-1580450" y="2835407"/>
              <a:ext cx="651196" cy="254069"/>
            </a:xfrm>
            <a:custGeom>
              <a:avLst/>
              <a:gdLst/>
              <a:ahLst/>
              <a:cxnLst/>
              <a:rect l="l" t="t" r="r" b="b"/>
              <a:pathLst>
                <a:path w="3432" h="1339" extrusionOk="0">
                  <a:moveTo>
                    <a:pt x="1" y="1"/>
                  </a:moveTo>
                  <a:lnTo>
                    <a:pt x="1" y="1339"/>
                  </a:lnTo>
                  <a:lnTo>
                    <a:pt x="3432" y="1339"/>
                  </a:lnTo>
                  <a:lnTo>
                    <a:pt x="3432" y="1"/>
                  </a:lnTo>
                  <a:close/>
                </a:path>
              </a:pathLst>
            </a:custGeom>
            <a:solidFill>
              <a:srgbClr val="F77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11"/>
            <p:cNvSpPr/>
            <p:nvPr/>
          </p:nvSpPr>
          <p:spPr>
            <a:xfrm>
              <a:off x="-1170417" y="2853812"/>
              <a:ext cx="266398" cy="235663"/>
            </a:xfrm>
            <a:custGeom>
              <a:avLst/>
              <a:gdLst/>
              <a:ahLst/>
              <a:cxnLst/>
              <a:rect l="l" t="t" r="r" b="b"/>
              <a:pathLst>
                <a:path w="1404" h="1242" extrusionOk="0">
                  <a:moveTo>
                    <a:pt x="1" y="1"/>
                  </a:moveTo>
                  <a:lnTo>
                    <a:pt x="1" y="1242"/>
                  </a:lnTo>
                  <a:lnTo>
                    <a:pt x="1404" y="1242"/>
                  </a:lnTo>
                  <a:lnTo>
                    <a:pt x="1404"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11"/>
            <p:cNvSpPr/>
            <p:nvPr/>
          </p:nvSpPr>
          <p:spPr>
            <a:xfrm>
              <a:off x="-1375149" y="2490071"/>
              <a:ext cx="471131" cy="363931"/>
            </a:xfrm>
            <a:custGeom>
              <a:avLst/>
              <a:gdLst/>
              <a:ahLst/>
              <a:cxnLst/>
              <a:rect l="l" t="t" r="r" b="b"/>
              <a:pathLst>
                <a:path w="2483" h="1918" extrusionOk="0">
                  <a:moveTo>
                    <a:pt x="934" y="0"/>
                  </a:moveTo>
                  <a:cubicBezTo>
                    <a:pt x="486" y="0"/>
                    <a:pt x="1" y="55"/>
                    <a:pt x="1" y="55"/>
                  </a:cubicBezTo>
                  <a:lnTo>
                    <a:pt x="837" y="1918"/>
                  </a:lnTo>
                  <a:lnTo>
                    <a:pt x="2483" y="1918"/>
                  </a:lnTo>
                  <a:cubicBezTo>
                    <a:pt x="2483" y="1918"/>
                    <a:pt x="1929" y="175"/>
                    <a:pt x="1511" y="55"/>
                  </a:cubicBezTo>
                  <a:cubicBezTo>
                    <a:pt x="1371" y="14"/>
                    <a:pt x="1157" y="0"/>
                    <a:pt x="934" y="0"/>
                  </a:cubicBezTo>
                  <a:close/>
                </a:path>
              </a:pathLst>
            </a:custGeom>
            <a:solidFill>
              <a:srgbClr val="77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11"/>
            <p:cNvSpPr/>
            <p:nvPr/>
          </p:nvSpPr>
          <p:spPr>
            <a:xfrm>
              <a:off x="-1603220" y="2499748"/>
              <a:ext cx="455761" cy="354254"/>
            </a:xfrm>
            <a:custGeom>
              <a:avLst/>
              <a:gdLst/>
              <a:ahLst/>
              <a:cxnLst/>
              <a:rect l="l" t="t" r="r" b="b"/>
              <a:pathLst>
                <a:path w="2402" h="1867" extrusionOk="0">
                  <a:moveTo>
                    <a:pt x="1211" y="1"/>
                  </a:moveTo>
                  <a:cubicBezTo>
                    <a:pt x="855" y="1"/>
                    <a:pt x="441" y="467"/>
                    <a:pt x="1" y="1867"/>
                  </a:cubicBezTo>
                  <a:lnTo>
                    <a:pt x="2402" y="1867"/>
                  </a:lnTo>
                  <a:cubicBezTo>
                    <a:pt x="2402" y="1867"/>
                    <a:pt x="1922" y="1"/>
                    <a:pt x="1211" y="1"/>
                  </a:cubicBezTo>
                  <a:close/>
                </a:path>
              </a:pathLst>
            </a:custGeom>
            <a:solidFill>
              <a:srgbClr val="FFE9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11"/>
            <p:cNvSpPr/>
            <p:nvPr/>
          </p:nvSpPr>
          <p:spPr>
            <a:xfrm>
              <a:off x="-1580450" y="2537317"/>
              <a:ext cx="410223" cy="332054"/>
            </a:xfrm>
            <a:custGeom>
              <a:avLst/>
              <a:gdLst/>
              <a:ahLst/>
              <a:cxnLst/>
              <a:rect l="l" t="t" r="r" b="b"/>
              <a:pathLst>
                <a:path w="2162" h="1750" extrusionOk="0">
                  <a:moveTo>
                    <a:pt x="1078" y="0"/>
                  </a:moveTo>
                  <a:cubicBezTo>
                    <a:pt x="758" y="0"/>
                    <a:pt x="388" y="417"/>
                    <a:pt x="1" y="1669"/>
                  </a:cubicBezTo>
                  <a:lnTo>
                    <a:pt x="1015" y="1750"/>
                  </a:lnTo>
                  <a:lnTo>
                    <a:pt x="2162" y="1669"/>
                  </a:lnTo>
                  <a:cubicBezTo>
                    <a:pt x="2162" y="1669"/>
                    <a:pt x="1718" y="0"/>
                    <a:pt x="1078" y="0"/>
                  </a:cubicBezTo>
                  <a:close/>
                </a:path>
              </a:pathLst>
            </a:custGeom>
            <a:solidFill>
              <a:srgbClr val="F77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11"/>
            <p:cNvSpPr/>
            <p:nvPr/>
          </p:nvSpPr>
          <p:spPr>
            <a:xfrm>
              <a:off x="-1493169" y="2907320"/>
              <a:ext cx="195055" cy="182155"/>
            </a:xfrm>
            <a:custGeom>
              <a:avLst/>
              <a:gdLst/>
              <a:ahLst/>
              <a:cxnLst/>
              <a:rect l="l" t="t" r="r" b="b"/>
              <a:pathLst>
                <a:path w="1028" h="960" extrusionOk="0">
                  <a:moveTo>
                    <a:pt x="1" y="1"/>
                  </a:moveTo>
                  <a:lnTo>
                    <a:pt x="1" y="960"/>
                  </a:lnTo>
                  <a:lnTo>
                    <a:pt x="1028" y="960"/>
                  </a:lnTo>
                  <a:lnTo>
                    <a:pt x="1028" y="1"/>
                  </a:lnTo>
                  <a:close/>
                </a:path>
              </a:pathLst>
            </a:custGeom>
            <a:solidFill>
              <a:srgbClr val="FFE9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11"/>
            <p:cNvSpPr/>
            <p:nvPr/>
          </p:nvSpPr>
          <p:spPr>
            <a:xfrm>
              <a:off x="-1467364" y="2925156"/>
              <a:ext cx="145912" cy="164319"/>
            </a:xfrm>
            <a:custGeom>
              <a:avLst/>
              <a:gdLst/>
              <a:ahLst/>
              <a:cxnLst/>
              <a:rect l="l" t="t" r="r" b="b"/>
              <a:pathLst>
                <a:path w="769" h="866" extrusionOk="0">
                  <a:moveTo>
                    <a:pt x="1" y="1"/>
                  </a:moveTo>
                  <a:lnTo>
                    <a:pt x="1" y="866"/>
                  </a:lnTo>
                  <a:lnTo>
                    <a:pt x="769" y="866"/>
                  </a:lnTo>
                  <a:lnTo>
                    <a:pt x="769" y="1"/>
                  </a:lnTo>
                  <a:close/>
                </a:path>
              </a:pathLst>
            </a:custGeom>
            <a:solidFill>
              <a:srgbClr val="FF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11"/>
            <p:cNvSpPr/>
            <p:nvPr/>
          </p:nvSpPr>
          <p:spPr>
            <a:xfrm>
              <a:off x="-1449528" y="2925156"/>
              <a:ext cx="128076" cy="164319"/>
            </a:xfrm>
            <a:custGeom>
              <a:avLst/>
              <a:gdLst/>
              <a:ahLst/>
              <a:cxnLst/>
              <a:rect l="l" t="t" r="r" b="b"/>
              <a:pathLst>
                <a:path w="675" h="866" extrusionOk="0">
                  <a:moveTo>
                    <a:pt x="1" y="1"/>
                  </a:moveTo>
                  <a:lnTo>
                    <a:pt x="1" y="866"/>
                  </a:lnTo>
                  <a:lnTo>
                    <a:pt x="675" y="866"/>
                  </a:lnTo>
                  <a:lnTo>
                    <a:pt x="675"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11"/>
            <p:cNvSpPr/>
            <p:nvPr/>
          </p:nvSpPr>
          <p:spPr>
            <a:xfrm>
              <a:off x="-1439662" y="2676780"/>
              <a:ext cx="107774" cy="89939"/>
            </a:xfrm>
            <a:custGeom>
              <a:avLst/>
              <a:gdLst/>
              <a:ahLst/>
              <a:cxnLst/>
              <a:rect l="l" t="t" r="r" b="b"/>
              <a:pathLst>
                <a:path w="568" h="474" extrusionOk="0">
                  <a:moveTo>
                    <a:pt x="1" y="1"/>
                  </a:moveTo>
                  <a:lnTo>
                    <a:pt x="1" y="474"/>
                  </a:lnTo>
                  <a:lnTo>
                    <a:pt x="568" y="474"/>
                  </a:lnTo>
                  <a:lnTo>
                    <a:pt x="568" y="1"/>
                  </a:lnTo>
                  <a:close/>
                </a:path>
              </a:pathLst>
            </a:custGeom>
            <a:solidFill>
              <a:srgbClr val="FFE9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11"/>
            <p:cNvSpPr/>
            <p:nvPr/>
          </p:nvSpPr>
          <p:spPr>
            <a:xfrm>
              <a:off x="-1424292" y="2684749"/>
              <a:ext cx="80071" cy="81970"/>
            </a:xfrm>
            <a:custGeom>
              <a:avLst/>
              <a:gdLst/>
              <a:ahLst/>
              <a:cxnLst/>
              <a:rect l="l" t="t" r="r" b="b"/>
              <a:pathLst>
                <a:path w="422" h="432" extrusionOk="0">
                  <a:moveTo>
                    <a:pt x="1" y="1"/>
                  </a:moveTo>
                  <a:lnTo>
                    <a:pt x="1" y="432"/>
                  </a:lnTo>
                  <a:lnTo>
                    <a:pt x="422" y="432"/>
                  </a:lnTo>
                  <a:lnTo>
                    <a:pt x="422" y="1"/>
                  </a:lnTo>
                  <a:close/>
                </a:path>
              </a:pathLst>
            </a:custGeom>
            <a:solidFill>
              <a:srgbClr val="FF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11"/>
            <p:cNvSpPr/>
            <p:nvPr/>
          </p:nvSpPr>
          <p:spPr>
            <a:xfrm>
              <a:off x="-1413857" y="2684749"/>
              <a:ext cx="69635" cy="81970"/>
            </a:xfrm>
            <a:custGeom>
              <a:avLst/>
              <a:gdLst/>
              <a:ahLst/>
              <a:cxnLst/>
              <a:rect l="l" t="t" r="r" b="b"/>
              <a:pathLst>
                <a:path w="367" h="432" extrusionOk="0">
                  <a:moveTo>
                    <a:pt x="1" y="1"/>
                  </a:moveTo>
                  <a:lnTo>
                    <a:pt x="1" y="432"/>
                  </a:lnTo>
                  <a:lnTo>
                    <a:pt x="367" y="432"/>
                  </a:lnTo>
                  <a:lnTo>
                    <a:pt x="36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11"/>
            <p:cNvSpPr/>
            <p:nvPr/>
          </p:nvSpPr>
          <p:spPr>
            <a:xfrm>
              <a:off x="-1730727" y="3021547"/>
              <a:ext cx="22579" cy="44590"/>
            </a:xfrm>
            <a:custGeom>
              <a:avLst/>
              <a:gdLst/>
              <a:ahLst/>
              <a:cxnLst/>
              <a:rect l="l" t="t" r="r" b="b"/>
              <a:pathLst>
                <a:path w="119" h="235" extrusionOk="0">
                  <a:moveTo>
                    <a:pt x="70" y="1"/>
                  </a:moveTo>
                  <a:cubicBezTo>
                    <a:pt x="36" y="1"/>
                    <a:pt x="0" y="24"/>
                    <a:pt x="25" y="47"/>
                  </a:cubicBezTo>
                  <a:cubicBezTo>
                    <a:pt x="64" y="102"/>
                    <a:pt x="51" y="235"/>
                    <a:pt x="51" y="235"/>
                  </a:cubicBezTo>
                  <a:lnTo>
                    <a:pt x="93" y="235"/>
                  </a:lnTo>
                  <a:cubicBezTo>
                    <a:pt x="93" y="102"/>
                    <a:pt x="119" y="47"/>
                    <a:pt x="119" y="47"/>
                  </a:cubicBezTo>
                  <a:cubicBezTo>
                    <a:pt x="119" y="13"/>
                    <a:pt x="95" y="1"/>
                    <a:pt x="70" y="1"/>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11"/>
            <p:cNvSpPr/>
            <p:nvPr/>
          </p:nvSpPr>
          <p:spPr>
            <a:xfrm>
              <a:off x="-1759378" y="2747175"/>
              <a:ext cx="83676" cy="300366"/>
            </a:xfrm>
            <a:custGeom>
              <a:avLst/>
              <a:gdLst/>
              <a:ahLst/>
              <a:cxnLst/>
              <a:rect l="l" t="t" r="r" b="b"/>
              <a:pathLst>
                <a:path w="441" h="1583" extrusionOk="0">
                  <a:moveTo>
                    <a:pt x="225" y="1"/>
                  </a:moveTo>
                  <a:cubicBezTo>
                    <a:pt x="203" y="1"/>
                    <a:pt x="182" y="48"/>
                    <a:pt x="163" y="158"/>
                  </a:cubicBezTo>
                  <a:cubicBezTo>
                    <a:pt x="163" y="158"/>
                    <a:pt x="1" y="1438"/>
                    <a:pt x="108" y="1535"/>
                  </a:cubicBezTo>
                  <a:cubicBezTo>
                    <a:pt x="140" y="1563"/>
                    <a:pt x="186" y="1583"/>
                    <a:pt x="233" y="1583"/>
                  </a:cubicBezTo>
                  <a:cubicBezTo>
                    <a:pt x="320" y="1583"/>
                    <a:pt x="410" y="1512"/>
                    <a:pt x="419" y="1292"/>
                  </a:cubicBezTo>
                  <a:cubicBezTo>
                    <a:pt x="440" y="1002"/>
                    <a:pt x="326" y="1"/>
                    <a:pt x="225" y="1"/>
                  </a:cubicBezTo>
                  <a:close/>
                </a:path>
              </a:pathLst>
            </a:custGeom>
            <a:solidFill>
              <a:srgbClr val="9DC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11"/>
            <p:cNvSpPr/>
            <p:nvPr/>
          </p:nvSpPr>
          <p:spPr>
            <a:xfrm>
              <a:off x="-1762414" y="2747934"/>
              <a:ext cx="51800" cy="295433"/>
            </a:xfrm>
            <a:custGeom>
              <a:avLst/>
              <a:gdLst/>
              <a:ahLst/>
              <a:cxnLst/>
              <a:rect l="l" t="t" r="r" b="b"/>
              <a:pathLst>
                <a:path w="273" h="1557" extrusionOk="0">
                  <a:moveTo>
                    <a:pt x="242" y="0"/>
                  </a:moveTo>
                  <a:cubicBezTo>
                    <a:pt x="217" y="0"/>
                    <a:pt x="198" y="45"/>
                    <a:pt x="179" y="154"/>
                  </a:cubicBezTo>
                  <a:cubicBezTo>
                    <a:pt x="179" y="154"/>
                    <a:pt x="1" y="1353"/>
                    <a:pt x="124" y="1531"/>
                  </a:cubicBezTo>
                  <a:cubicBezTo>
                    <a:pt x="137" y="1544"/>
                    <a:pt x="150" y="1544"/>
                    <a:pt x="163" y="1557"/>
                  </a:cubicBezTo>
                  <a:cubicBezTo>
                    <a:pt x="98" y="1301"/>
                    <a:pt x="205" y="154"/>
                    <a:pt x="205" y="154"/>
                  </a:cubicBezTo>
                  <a:cubicBezTo>
                    <a:pt x="218" y="5"/>
                    <a:pt x="260" y="44"/>
                    <a:pt x="273" y="18"/>
                  </a:cubicBezTo>
                  <a:cubicBezTo>
                    <a:pt x="261" y="7"/>
                    <a:pt x="251" y="0"/>
                    <a:pt x="242" y="0"/>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11"/>
            <p:cNvSpPr/>
            <p:nvPr/>
          </p:nvSpPr>
          <p:spPr>
            <a:xfrm>
              <a:off x="-853357" y="3021547"/>
              <a:ext cx="23718" cy="44590"/>
            </a:xfrm>
            <a:custGeom>
              <a:avLst/>
              <a:gdLst/>
              <a:ahLst/>
              <a:cxnLst/>
              <a:rect l="l" t="t" r="r" b="b"/>
              <a:pathLst>
                <a:path w="125" h="235" extrusionOk="0">
                  <a:moveTo>
                    <a:pt x="75" y="1"/>
                  </a:moveTo>
                  <a:cubicBezTo>
                    <a:pt x="40" y="1"/>
                    <a:pt x="1" y="24"/>
                    <a:pt x="18" y="47"/>
                  </a:cubicBezTo>
                  <a:cubicBezTo>
                    <a:pt x="70" y="102"/>
                    <a:pt x="57" y="235"/>
                    <a:pt x="57" y="235"/>
                  </a:cubicBezTo>
                  <a:lnTo>
                    <a:pt x="99" y="235"/>
                  </a:lnTo>
                  <a:cubicBezTo>
                    <a:pt x="99" y="102"/>
                    <a:pt x="125" y="47"/>
                    <a:pt x="125" y="47"/>
                  </a:cubicBezTo>
                  <a:cubicBezTo>
                    <a:pt x="125" y="13"/>
                    <a:pt x="101" y="1"/>
                    <a:pt x="75" y="1"/>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11"/>
            <p:cNvSpPr/>
            <p:nvPr/>
          </p:nvSpPr>
          <p:spPr>
            <a:xfrm>
              <a:off x="-880870" y="2747175"/>
              <a:ext cx="83676" cy="300366"/>
            </a:xfrm>
            <a:custGeom>
              <a:avLst/>
              <a:gdLst/>
              <a:ahLst/>
              <a:cxnLst/>
              <a:rect l="l" t="t" r="r" b="b"/>
              <a:pathLst>
                <a:path w="441" h="1583" extrusionOk="0">
                  <a:moveTo>
                    <a:pt x="225" y="1"/>
                  </a:moveTo>
                  <a:cubicBezTo>
                    <a:pt x="203" y="1"/>
                    <a:pt x="182" y="48"/>
                    <a:pt x="163" y="158"/>
                  </a:cubicBezTo>
                  <a:cubicBezTo>
                    <a:pt x="163" y="158"/>
                    <a:pt x="1" y="1438"/>
                    <a:pt x="108" y="1535"/>
                  </a:cubicBezTo>
                  <a:cubicBezTo>
                    <a:pt x="140" y="1563"/>
                    <a:pt x="186" y="1583"/>
                    <a:pt x="233" y="1583"/>
                  </a:cubicBezTo>
                  <a:cubicBezTo>
                    <a:pt x="320" y="1583"/>
                    <a:pt x="410" y="1512"/>
                    <a:pt x="419" y="1292"/>
                  </a:cubicBezTo>
                  <a:cubicBezTo>
                    <a:pt x="440" y="1002"/>
                    <a:pt x="326" y="1"/>
                    <a:pt x="225" y="1"/>
                  </a:cubicBezTo>
                  <a:close/>
                </a:path>
              </a:pathLst>
            </a:custGeom>
            <a:solidFill>
              <a:srgbClr val="9DC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11"/>
            <p:cNvSpPr/>
            <p:nvPr/>
          </p:nvSpPr>
          <p:spPr>
            <a:xfrm>
              <a:off x="-883337" y="2747934"/>
              <a:ext cx="48764" cy="295433"/>
            </a:xfrm>
            <a:custGeom>
              <a:avLst/>
              <a:gdLst/>
              <a:ahLst/>
              <a:cxnLst/>
              <a:rect l="l" t="t" r="r" b="b"/>
              <a:pathLst>
                <a:path w="257" h="1557" extrusionOk="0">
                  <a:moveTo>
                    <a:pt x="234" y="0"/>
                  </a:moveTo>
                  <a:cubicBezTo>
                    <a:pt x="214" y="0"/>
                    <a:pt x="195" y="45"/>
                    <a:pt x="176" y="154"/>
                  </a:cubicBezTo>
                  <a:cubicBezTo>
                    <a:pt x="176" y="154"/>
                    <a:pt x="1" y="1353"/>
                    <a:pt x="121" y="1531"/>
                  </a:cubicBezTo>
                  <a:cubicBezTo>
                    <a:pt x="134" y="1544"/>
                    <a:pt x="147" y="1544"/>
                    <a:pt x="163" y="1557"/>
                  </a:cubicBezTo>
                  <a:cubicBezTo>
                    <a:pt x="95" y="1301"/>
                    <a:pt x="202" y="154"/>
                    <a:pt x="202" y="154"/>
                  </a:cubicBezTo>
                  <a:cubicBezTo>
                    <a:pt x="215" y="5"/>
                    <a:pt x="257" y="44"/>
                    <a:pt x="257" y="18"/>
                  </a:cubicBezTo>
                  <a:cubicBezTo>
                    <a:pt x="249" y="7"/>
                    <a:pt x="241" y="0"/>
                    <a:pt x="234" y="0"/>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11"/>
            <p:cNvSpPr/>
            <p:nvPr/>
          </p:nvSpPr>
          <p:spPr>
            <a:xfrm>
              <a:off x="-1811367" y="3021547"/>
              <a:ext cx="23908" cy="44590"/>
            </a:xfrm>
            <a:custGeom>
              <a:avLst/>
              <a:gdLst/>
              <a:ahLst/>
              <a:cxnLst/>
              <a:rect l="l" t="t" r="r" b="b"/>
              <a:pathLst>
                <a:path w="126" h="235" extrusionOk="0">
                  <a:moveTo>
                    <a:pt x="71" y="1"/>
                  </a:moveTo>
                  <a:cubicBezTo>
                    <a:pt x="36" y="1"/>
                    <a:pt x="1" y="24"/>
                    <a:pt x="16" y="47"/>
                  </a:cubicBezTo>
                  <a:cubicBezTo>
                    <a:pt x="58" y="102"/>
                    <a:pt x="45" y="235"/>
                    <a:pt x="45" y="235"/>
                  </a:cubicBezTo>
                  <a:lnTo>
                    <a:pt x="97" y="235"/>
                  </a:lnTo>
                  <a:cubicBezTo>
                    <a:pt x="84" y="102"/>
                    <a:pt x="126" y="47"/>
                    <a:pt x="126" y="47"/>
                  </a:cubicBezTo>
                  <a:cubicBezTo>
                    <a:pt x="120" y="13"/>
                    <a:pt x="96" y="1"/>
                    <a:pt x="71" y="1"/>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11"/>
            <p:cNvSpPr/>
            <p:nvPr/>
          </p:nvSpPr>
          <p:spPr>
            <a:xfrm>
              <a:off x="-1839259" y="2747175"/>
              <a:ext cx="82159" cy="300366"/>
            </a:xfrm>
            <a:custGeom>
              <a:avLst/>
              <a:gdLst/>
              <a:ahLst/>
              <a:cxnLst/>
              <a:rect l="l" t="t" r="r" b="b"/>
              <a:pathLst>
                <a:path w="433" h="1583" extrusionOk="0">
                  <a:moveTo>
                    <a:pt x="218" y="1"/>
                  </a:moveTo>
                  <a:cubicBezTo>
                    <a:pt x="195" y="1"/>
                    <a:pt x="172" y="48"/>
                    <a:pt x="150" y="158"/>
                  </a:cubicBezTo>
                  <a:cubicBezTo>
                    <a:pt x="150" y="158"/>
                    <a:pt x="1" y="1438"/>
                    <a:pt x="111" y="1535"/>
                  </a:cubicBezTo>
                  <a:cubicBezTo>
                    <a:pt x="139" y="1563"/>
                    <a:pt x="183" y="1583"/>
                    <a:pt x="229" y="1583"/>
                  </a:cubicBezTo>
                  <a:cubicBezTo>
                    <a:pt x="316" y="1583"/>
                    <a:pt x="411" y="1512"/>
                    <a:pt x="422" y="1292"/>
                  </a:cubicBezTo>
                  <a:cubicBezTo>
                    <a:pt x="433" y="1002"/>
                    <a:pt x="325" y="1"/>
                    <a:pt x="218" y="1"/>
                  </a:cubicBezTo>
                  <a:close/>
                </a:path>
              </a:pathLst>
            </a:custGeom>
            <a:solidFill>
              <a:srgbClr val="9DC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11"/>
            <p:cNvSpPr/>
            <p:nvPr/>
          </p:nvSpPr>
          <p:spPr>
            <a:xfrm>
              <a:off x="-1844193" y="2747934"/>
              <a:ext cx="51230" cy="295433"/>
            </a:xfrm>
            <a:custGeom>
              <a:avLst/>
              <a:gdLst/>
              <a:ahLst/>
              <a:cxnLst/>
              <a:rect l="l" t="t" r="r" b="b"/>
              <a:pathLst>
                <a:path w="270" h="1557" extrusionOk="0">
                  <a:moveTo>
                    <a:pt x="246" y="0"/>
                  </a:moveTo>
                  <a:cubicBezTo>
                    <a:pt x="223" y="0"/>
                    <a:pt x="197" y="45"/>
                    <a:pt x="176" y="154"/>
                  </a:cubicBezTo>
                  <a:cubicBezTo>
                    <a:pt x="176" y="154"/>
                    <a:pt x="1" y="1353"/>
                    <a:pt x="137" y="1531"/>
                  </a:cubicBezTo>
                  <a:cubicBezTo>
                    <a:pt x="137" y="1544"/>
                    <a:pt x="150" y="1544"/>
                    <a:pt x="163" y="1557"/>
                  </a:cubicBezTo>
                  <a:cubicBezTo>
                    <a:pt x="108" y="1301"/>
                    <a:pt x="205" y="154"/>
                    <a:pt x="205" y="154"/>
                  </a:cubicBezTo>
                  <a:cubicBezTo>
                    <a:pt x="218" y="5"/>
                    <a:pt x="257" y="44"/>
                    <a:pt x="270" y="18"/>
                  </a:cubicBezTo>
                  <a:cubicBezTo>
                    <a:pt x="263" y="7"/>
                    <a:pt x="255" y="0"/>
                    <a:pt x="246" y="0"/>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11"/>
            <p:cNvSpPr/>
            <p:nvPr/>
          </p:nvSpPr>
          <p:spPr>
            <a:xfrm>
              <a:off x="-1904910" y="3021547"/>
              <a:ext cx="25236" cy="44590"/>
            </a:xfrm>
            <a:custGeom>
              <a:avLst/>
              <a:gdLst/>
              <a:ahLst/>
              <a:cxnLst/>
              <a:rect l="l" t="t" r="r" b="b"/>
              <a:pathLst>
                <a:path w="133" h="235" extrusionOk="0">
                  <a:moveTo>
                    <a:pt x="74" y="1"/>
                  </a:moveTo>
                  <a:cubicBezTo>
                    <a:pt x="37" y="1"/>
                    <a:pt x="0" y="24"/>
                    <a:pt x="23" y="47"/>
                  </a:cubicBezTo>
                  <a:cubicBezTo>
                    <a:pt x="65" y="102"/>
                    <a:pt x="52" y="235"/>
                    <a:pt x="52" y="235"/>
                  </a:cubicBezTo>
                  <a:lnTo>
                    <a:pt x="104" y="235"/>
                  </a:lnTo>
                  <a:cubicBezTo>
                    <a:pt x="91" y="102"/>
                    <a:pt x="133" y="47"/>
                    <a:pt x="133" y="47"/>
                  </a:cubicBezTo>
                  <a:cubicBezTo>
                    <a:pt x="127" y="13"/>
                    <a:pt x="100" y="1"/>
                    <a:pt x="74" y="1"/>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11"/>
            <p:cNvSpPr/>
            <p:nvPr/>
          </p:nvSpPr>
          <p:spPr>
            <a:xfrm>
              <a:off x="-1933941" y="2747175"/>
              <a:ext cx="84625" cy="300366"/>
            </a:xfrm>
            <a:custGeom>
              <a:avLst/>
              <a:gdLst/>
              <a:ahLst/>
              <a:cxnLst/>
              <a:rect l="l" t="t" r="r" b="b"/>
              <a:pathLst>
                <a:path w="446" h="1583" extrusionOk="0">
                  <a:moveTo>
                    <a:pt x="231" y="1"/>
                  </a:moveTo>
                  <a:cubicBezTo>
                    <a:pt x="208" y="1"/>
                    <a:pt x="185" y="48"/>
                    <a:pt x="163" y="158"/>
                  </a:cubicBezTo>
                  <a:cubicBezTo>
                    <a:pt x="163" y="158"/>
                    <a:pt x="1" y="1438"/>
                    <a:pt x="111" y="1535"/>
                  </a:cubicBezTo>
                  <a:cubicBezTo>
                    <a:pt x="143" y="1563"/>
                    <a:pt x="189" y="1583"/>
                    <a:pt x="235" y="1583"/>
                  </a:cubicBezTo>
                  <a:cubicBezTo>
                    <a:pt x="323" y="1583"/>
                    <a:pt x="416" y="1512"/>
                    <a:pt x="435" y="1292"/>
                  </a:cubicBezTo>
                  <a:cubicBezTo>
                    <a:pt x="446" y="1002"/>
                    <a:pt x="338" y="1"/>
                    <a:pt x="231" y="1"/>
                  </a:cubicBezTo>
                  <a:close/>
                </a:path>
              </a:pathLst>
            </a:custGeom>
            <a:solidFill>
              <a:srgbClr val="9DC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11"/>
            <p:cNvSpPr/>
            <p:nvPr/>
          </p:nvSpPr>
          <p:spPr>
            <a:xfrm>
              <a:off x="-1936407" y="2747934"/>
              <a:ext cx="51230" cy="295433"/>
            </a:xfrm>
            <a:custGeom>
              <a:avLst/>
              <a:gdLst/>
              <a:ahLst/>
              <a:cxnLst/>
              <a:rect l="l" t="t" r="r" b="b"/>
              <a:pathLst>
                <a:path w="270" h="1557" extrusionOk="0">
                  <a:moveTo>
                    <a:pt x="241" y="0"/>
                  </a:moveTo>
                  <a:cubicBezTo>
                    <a:pt x="217" y="0"/>
                    <a:pt x="197" y="45"/>
                    <a:pt x="176" y="154"/>
                  </a:cubicBezTo>
                  <a:cubicBezTo>
                    <a:pt x="176" y="154"/>
                    <a:pt x="1" y="1353"/>
                    <a:pt x="124" y="1531"/>
                  </a:cubicBezTo>
                  <a:cubicBezTo>
                    <a:pt x="137" y="1544"/>
                    <a:pt x="150" y="1544"/>
                    <a:pt x="163" y="1557"/>
                  </a:cubicBezTo>
                  <a:cubicBezTo>
                    <a:pt x="95" y="1301"/>
                    <a:pt x="205" y="154"/>
                    <a:pt x="205" y="154"/>
                  </a:cubicBezTo>
                  <a:cubicBezTo>
                    <a:pt x="218" y="5"/>
                    <a:pt x="257" y="44"/>
                    <a:pt x="270" y="18"/>
                  </a:cubicBezTo>
                  <a:cubicBezTo>
                    <a:pt x="259" y="7"/>
                    <a:pt x="250" y="0"/>
                    <a:pt x="241" y="0"/>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11"/>
            <p:cNvSpPr/>
            <p:nvPr/>
          </p:nvSpPr>
          <p:spPr>
            <a:xfrm>
              <a:off x="-1890300" y="3191938"/>
              <a:ext cx="333378" cy="7590"/>
            </a:xfrm>
            <a:custGeom>
              <a:avLst/>
              <a:gdLst/>
              <a:ahLst/>
              <a:cxnLst/>
              <a:rect l="l" t="t" r="r" b="b"/>
              <a:pathLst>
                <a:path w="1757" h="40" extrusionOk="0">
                  <a:moveTo>
                    <a:pt x="1" y="1"/>
                  </a:moveTo>
                  <a:lnTo>
                    <a:pt x="1" y="40"/>
                  </a:lnTo>
                  <a:lnTo>
                    <a:pt x="1757" y="40"/>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11"/>
            <p:cNvSpPr/>
            <p:nvPr/>
          </p:nvSpPr>
          <p:spPr>
            <a:xfrm>
              <a:off x="-1890300" y="3214707"/>
              <a:ext cx="333378" cy="8159"/>
            </a:xfrm>
            <a:custGeom>
              <a:avLst/>
              <a:gdLst/>
              <a:ahLst/>
              <a:cxnLst/>
              <a:rect l="l" t="t" r="r" b="b"/>
              <a:pathLst>
                <a:path w="1757" h="43" extrusionOk="0">
                  <a:moveTo>
                    <a:pt x="1" y="1"/>
                  </a:moveTo>
                  <a:lnTo>
                    <a:pt x="1" y="43"/>
                  </a:lnTo>
                  <a:lnTo>
                    <a:pt x="1757" y="43"/>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11"/>
            <p:cNvSpPr/>
            <p:nvPr/>
          </p:nvSpPr>
          <p:spPr>
            <a:xfrm>
              <a:off x="-1890300" y="3235010"/>
              <a:ext cx="333378" cy="8159"/>
            </a:xfrm>
            <a:custGeom>
              <a:avLst/>
              <a:gdLst/>
              <a:ahLst/>
              <a:cxnLst/>
              <a:rect l="l" t="t" r="r" b="b"/>
              <a:pathLst>
                <a:path w="1757" h="43" extrusionOk="0">
                  <a:moveTo>
                    <a:pt x="1" y="1"/>
                  </a:moveTo>
                  <a:lnTo>
                    <a:pt x="1" y="43"/>
                  </a:lnTo>
                  <a:lnTo>
                    <a:pt x="1757" y="43"/>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11"/>
            <p:cNvSpPr/>
            <p:nvPr/>
          </p:nvSpPr>
          <p:spPr>
            <a:xfrm>
              <a:off x="-1882331" y="3179035"/>
              <a:ext cx="12523" cy="81970"/>
            </a:xfrm>
            <a:custGeom>
              <a:avLst/>
              <a:gdLst/>
              <a:ahLst/>
              <a:cxnLst/>
              <a:rect l="l" t="t" r="r" b="b"/>
              <a:pathLst>
                <a:path w="66" h="432" extrusionOk="0">
                  <a:moveTo>
                    <a:pt x="1" y="1"/>
                  </a:moveTo>
                  <a:lnTo>
                    <a:pt x="1" y="432"/>
                  </a:lnTo>
                  <a:lnTo>
                    <a:pt x="66" y="432"/>
                  </a:lnTo>
                  <a:lnTo>
                    <a:pt x="66"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11"/>
            <p:cNvSpPr/>
            <p:nvPr/>
          </p:nvSpPr>
          <p:spPr>
            <a:xfrm>
              <a:off x="-1823890" y="3179035"/>
              <a:ext cx="10626" cy="81970"/>
            </a:xfrm>
            <a:custGeom>
              <a:avLst/>
              <a:gdLst/>
              <a:ahLst/>
              <a:cxnLst/>
              <a:rect l="l" t="t" r="r" b="b"/>
              <a:pathLst>
                <a:path w="56" h="432" extrusionOk="0">
                  <a:moveTo>
                    <a:pt x="1" y="1"/>
                  </a:moveTo>
                  <a:lnTo>
                    <a:pt x="1" y="432"/>
                  </a:lnTo>
                  <a:lnTo>
                    <a:pt x="56" y="432"/>
                  </a:lnTo>
                  <a:lnTo>
                    <a:pt x="56"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11"/>
            <p:cNvSpPr/>
            <p:nvPr/>
          </p:nvSpPr>
          <p:spPr>
            <a:xfrm>
              <a:off x="-1767347" y="3179035"/>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11"/>
            <p:cNvSpPr/>
            <p:nvPr/>
          </p:nvSpPr>
          <p:spPr>
            <a:xfrm>
              <a:off x="-1705870" y="3179035"/>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11"/>
            <p:cNvSpPr/>
            <p:nvPr/>
          </p:nvSpPr>
          <p:spPr>
            <a:xfrm>
              <a:off x="-1644394" y="3176568"/>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11"/>
            <p:cNvSpPr/>
            <p:nvPr/>
          </p:nvSpPr>
          <p:spPr>
            <a:xfrm>
              <a:off x="-1580450" y="3179035"/>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11"/>
            <p:cNvSpPr/>
            <p:nvPr/>
          </p:nvSpPr>
          <p:spPr>
            <a:xfrm>
              <a:off x="-519980" y="3040711"/>
              <a:ext cx="333378" cy="5123"/>
            </a:xfrm>
            <a:custGeom>
              <a:avLst/>
              <a:gdLst/>
              <a:ahLst/>
              <a:cxnLst/>
              <a:rect l="l" t="t" r="r" b="b"/>
              <a:pathLst>
                <a:path w="1757" h="27" extrusionOk="0">
                  <a:moveTo>
                    <a:pt x="1" y="1"/>
                  </a:moveTo>
                  <a:lnTo>
                    <a:pt x="1" y="27"/>
                  </a:lnTo>
                  <a:lnTo>
                    <a:pt x="1757" y="27"/>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11"/>
            <p:cNvSpPr/>
            <p:nvPr/>
          </p:nvSpPr>
          <p:spPr>
            <a:xfrm>
              <a:off x="-519980" y="3063480"/>
              <a:ext cx="333378" cy="5692"/>
            </a:xfrm>
            <a:custGeom>
              <a:avLst/>
              <a:gdLst/>
              <a:ahLst/>
              <a:cxnLst/>
              <a:rect l="l" t="t" r="r" b="b"/>
              <a:pathLst>
                <a:path w="1757" h="30" extrusionOk="0">
                  <a:moveTo>
                    <a:pt x="1" y="1"/>
                  </a:moveTo>
                  <a:lnTo>
                    <a:pt x="1" y="30"/>
                  </a:lnTo>
                  <a:lnTo>
                    <a:pt x="1757" y="30"/>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11"/>
            <p:cNvSpPr/>
            <p:nvPr/>
          </p:nvSpPr>
          <p:spPr>
            <a:xfrm>
              <a:off x="-519980" y="3084352"/>
              <a:ext cx="333378" cy="5123"/>
            </a:xfrm>
            <a:custGeom>
              <a:avLst/>
              <a:gdLst/>
              <a:ahLst/>
              <a:cxnLst/>
              <a:rect l="l" t="t" r="r" b="b"/>
              <a:pathLst>
                <a:path w="1757" h="27" extrusionOk="0">
                  <a:moveTo>
                    <a:pt x="1" y="1"/>
                  </a:moveTo>
                  <a:lnTo>
                    <a:pt x="1" y="27"/>
                  </a:lnTo>
                  <a:lnTo>
                    <a:pt x="1757" y="27"/>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11"/>
            <p:cNvSpPr/>
            <p:nvPr/>
          </p:nvSpPr>
          <p:spPr>
            <a:xfrm>
              <a:off x="-512010" y="3025341"/>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11"/>
            <p:cNvSpPr/>
            <p:nvPr/>
          </p:nvSpPr>
          <p:spPr>
            <a:xfrm>
              <a:off x="-453001" y="3025341"/>
              <a:ext cx="10056" cy="81970"/>
            </a:xfrm>
            <a:custGeom>
              <a:avLst/>
              <a:gdLst/>
              <a:ahLst/>
              <a:cxnLst/>
              <a:rect l="l" t="t" r="r" b="b"/>
              <a:pathLst>
                <a:path w="53" h="432" extrusionOk="0">
                  <a:moveTo>
                    <a:pt x="1" y="1"/>
                  </a:moveTo>
                  <a:lnTo>
                    <a:pt x="1" y="432"/>
                  </a:lnTo>
                  <a:lnTo>
                    <a:pt x="53" y="432"/>
                  </a:lnTo>
                  <a:lnTo>
                    <a:pt x="53"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11"/>
            <p:cNvSpPr/>
            <p:nvPr/>
          </p:nvSpPr>
          <p:spPr>
            <a:xfrm>
              <a:off x="-397026" y="3025341"/>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11"/>
            <p:cNvSpPr/>
            <p:nvPr/>
          </p:nvSpPr>
          <p:spPr>
            <a:xfrm>
              <a:off x="-335550" y="3025341"/>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11"/>
            <p:cNvSpPr/>
            <p:nvPr/>
          </p:nvSpPr>
          <p:spPr>
            <a:xfrm>
              <a:off x="-274073" y="3025341"/>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11"/>
            <p:cNvSpPr/>
            <p:nvPr/>
          </p:nvSpPr>
          <p:spPr>
            <a:xfrm>
              <a:off x="-210130" y="3025341"/>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11"/>
            <p:cNvSpPr/>
            <p:nvPr/>
          </p:nvSpPr>
          <p:spPr>
            <a:xfrm>
              <a:off x="-1488236" y="3191938"/>
              <a:ext cx="333378" cy="7590"/>
            </a:xfrm>
            <a:custGeom>
              <a:avLst/>
              <a:gdLst/>
              <a:ahLst/>
              <a:cxnLst/>
              <a:rect l="l" t="t" r="r" b="b"/>
              <a:pathLst>
                <a:path w="1757" h="40" extrusionOk="0">
                  <a:moveTo>
                    <a:pt x="1" y="1"/>
                  </a:moveTo>
                  <a:lnTo>
                    <a:pt x="1" y="40"/>
                  </a:lnTo>
                  <a:lnTo>
                    <a:pt x="1757" y="40"/>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11"/>
            <p:cNvSpPr/>
            <p:nvPr/>
          </p:nvSpPr>
          <p:spPr>
            <a:xfrm>
              <a:off x="-1488236" y="3214707"/>
              <a:ext cx="333378" cy="8159"/>
            </a:xfrm>
            <a:custGeom>
              <a:avLst/>
              <a:gdLst/>
              <a:ahLst/>
              <a:cxnLst/>
              <a:rect l="l" t="t" r="r" b="b"/>
              <a:pathLst>
                <a:path w="1757" h="43" extrusionOk="0">
                  <a:moveTo>
                    <a:pt x="1" y="1"/>
                  </a:moveTo>
                  <a:lnTo>
                    <a:pt x="1" y="43"/>
                  </a:lnTo>
                  <a:lnTo>
                    <a:pt x="1757" y="43"/>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11"/>
            <p:cNvSpPr/>
            <p:nvPr/>
          </p:nvSpPr>
          <p:spPr>
            <a:xfrm>
              <a:off x="-1488236" y="3235010"/>
              <a:ext cx="333378" cy="8159"/>
            </a:xfrm>
            <a:custGeom>
              <a:avLst/>
              <a:gdLst/>
              <a:ahLst/>
              <a:cxnLst/>
              <a:rect l="l" t="t" r="r" b="b"/>
              <a:pathLst>
                <a:path w="1757" h="43" extrusionOk="0">
                  <a:moveTo>
                    <a:pt x="1" y="1"/>
                  </a:moveTo>
                  <a:lnTo>
                    <a:pt x="1" y="43"/>
                  </a:lnTo>
                  <a:lnTo>
                    <a:pt x="1757" y="43"/>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11"/>
            <p:cNvSpPr/>
            <p:nvPr/>
          </p:nvSpPr>
          <p:spPr>
            <a:xfrm>
              <a:off x="-1477800" y="3179035"/>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11"/>
            <p:cNvSpPr/>
            <p:nvPr/>
          </p:nvSpPr>
          <p:spPr>
            <a:xfrm>
              <a:off x="-1421256" y="3179035"/>
              <a:ext cx="12523" cy="81970"/>
            </a:xfrm>
            <a:custGeom>
              <a:avLst/>
              <a:gdLst/>
              <a:ahLst/>
              <a:cxnLst/>
              <a:rect l="l" t="t" r="r" b="b"/>
              <a:pathLst>
                <a:path w="66" h="432" extrusionOk="0">
                  <a:moveTo>
                    <a:pt x="1" y="1"/>
                  </a:moveTo>
                  <a:lnTo>
                    <a:pt x="1" y="432"/>
                  </a:lnTo>
                  <a:lnTo>
                    <a:pt x="66" y="432"/>
                  </a:lnTo>
                  <a:lnTo>
                    <a:pt x="66"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11"/>
            <p:cNvSpPr/>
            <p:nvPr/>
          </p:nvSpPr>
          <p:spPr>
            <a:xfrm>
              <a:off x="-1362816" y="3179035"/>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11"/>
            <p:cNvSpPr/>
            <p:nvPr/>
          </p:nvSpPr>
          <p:spPr>
            <a:xfrm>
              <a:off x="-1303806" y="3179035"/>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11"/>
            <p:cNvSpPr/>
            <p:nvPr/>
          </p:nvSpPr>
          <p:spPr>
            <a:xfrm>
              <a:off x="-1239863" y="3176568"/>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11"/>
            <p:cNvSpPr/>
            <p:nvPr/>
          </p:nvSpPr>
          <p:spPr>
            <a:xfrm>
              <a:off x="-1178386" y="3179035"/>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40" name="Google Shape;440;p11"/>
          <p:cNvSpPr txBox="1">
            <a:spLocks noGrp="1"/>
          </p:cNvSpPr>
          <p:nvPr>
            <p:ph type="title" hasCustomPrompt="1"/>
          </p:nvPr>
        </p:nvSpPr>
        <p:spPr>
          <a:xfrm>
            <a:off x="1792400" y="1024067"/>
            <a:ext cx="8607200" cy="211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7200"/>
              <a:buNone/>
              <a:defRPr sz="128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41" name="Google Shape;441;p11"/>
          <p:cNvSpPr txBox="1">
            <a:spLocks noGrp="1"/>
          </p:cNvSpPr>
          <p:nvPr>
            <p:ph type="body" idx="1"/>
          </p:nvPr>
        </p:nvSpPr>
        <p:spPr>
          <a:xfrm>
            <a:off x="1792400" y="3029400"/>
            <a:ext cx="8607200" cy="516000"/>
          </a:xfrm>
          <a:prstGeom prst="rect">
            <a:avLst/>
          </a:prstGeom>
        </p:spPr>
        <p:txBody>
          <a:bodyPr spcFirstLastPara="1" wrap="square" lIns="91425" tIns="91425" rIns="91425" bIns="91425" anchor="t" anchorCtr="0">
            <a:noAutofit/>
          </a:bodyPr>
          <a:lstStyle>
            <a:lvl1pPr marL="609585" lvl="0" indent="-440256" algn="ctr" rtl="0">
              <a:spcBef>
                <a:spcPts val="0"/>
              </a:spcBef>
              <a:spcAft>
                <a:spcPts val="0"/>
              </a:spcAft>
              <a:buSzPts val="1600"/>
              <a:buChar char="●"/>
              <a:defRPr/>
            </a:lvl1pPr>
            <a:lvl2pPr marL="1219170" lvl="1" indent="-440256" algn="ctr" rtl="0">
              <a:spcBef>
                <a:spcPts val="0"/>
              </a:spcBef>
              <a:spcAft>
                <a:spcPts val="0"/>
              </a:spcAft>
              <a:buSzPts val="1600"/>
              <a:buChar char="○"/>
              <a:defRPr/>
            </a:lvl2pPr>
            <a:lvl3pPr marL="1828754" lvl="2" indent="-440256" algn="ctr" rtl="0">
              <a:spcBef>
                <a:spcPts val="0"/>
              </a:spcBef>
              <a:spcAft>
                <a:spcPts val="0"/>
              </a:spcAft>
              <a:buSzPts val="1600"/>
              <a:buChar char="■"/>
              <a:defRPr/>
            </a:lvl3pPr>
            <a:lvl4pPr marL="2438339" lvl="3" indent="-440256" algn="ctr" rtl="0">
              <a:spcBef>
                <a:spcPts val="0"/>
              </a:spcBef>
              <a:spcAft>
                <a:spcPts val="0"/>
              </a:spcAft>
              <a:buSzPts val="1600"/>
              <a:buChar char="●"/>
              <a:defRPr/>
            </a:lvl4pPr>
            <a:lvl5pPr marL="3047924" lvl="4" indent="-440256" algn="ctr" rtl="0">
              <a:spcBef>
                <a:spcPts val="0"/>
              </a:spcBef>
              <a:spcAft>
                <a:spcPts val="0"/>
              </a:spcAft>
              <a:buSzPts val="1600"/>
              <a:buChar char="○"/>
              <a:defRPr/>
            </a:lvl5pPr>
            <a:lvl6pPr marL="3657509" lvl="5" indent="-440256" algn="ctr" rtl="0">
              <a:spcBef>
                <a:spcPts val="0"/>
              </a:spcBef>
              <a:spcAft>
                <a:spcPts val="0"/>
              </a:spcAft>
              <a:buSzPts val="1600"/>
              <a:buChar char="■"/>
              <a:defRPr/>
            </a:lvl6pPr>
            <a:lvl7pPr marL="4267093" lvl="6" indent="-440256" algn="ctr" rtl="0">
              <a:spcBef>
                <a:spcPts val="0"/>
              </a:spcBef>
              <a:spcAft>
                <a:spcPts val="0"/>
              </a:spcAft>
              <a:buSzPts val="1600"/>
              <a:buChar char="●"/>
              <a:defRPr/>
            </a:lvl7pPr>
            <a:lvl8pPr marL="4876678" lvl="7" indent="-440256" algn="ctr" rtl="0">
              <a:spcBef>
                <a:spcPts val="0"/>
              </a:spcBef>
              <a:spcAft>
                <a:spcPts val="0"/>
              </a:spcAft>
              <a:buSzPts val="1600"/>
              <a:buChar char="○"/>
              <a:defRPr/>
            </a:lvl8pPr>
            <a:lvl9pPr marL="5486263" lvl="8" indent="-440256" algn="ctr" rtl="0">
              <a:spcBef>
                <a:spcPts val="0"/>
              </a:spcBef>
              <a:spcAft>
                <a:spcPts val="0"/>
              </a:spcAft>
              <a:buSzPts val="1600"/>
              <a:buChar char="■"/>
              <a:defRPr/>
            </a:lvl9pPr>
          </a:lstStyle>
          <a:p>
            <a:endParaRPr/>
          </a:p>
        </p:txBody>
      </p:sp>
    </p:spTree>
    <p:extLst>
      <p:ext uri="{BB962C8B-B14F-4D97-AF65-F5344CB8AC3E}">
        <p14:creationId xmlns:p14="http://schemas.microsoft.com/office/powerpoint/2010/main" val="3144569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ig number">
  <p:cSld name="1_Big number">
    <p:spTree>
      <p:nvGrpSpPr>
        <p:cNvPr id="1" name="Shape 325"/>
        <p:cNvGrpSpPr/>
        <p:nvPr/>
      </p:nvGrpSpPr>
      <p:grpSpPr>
        <a:xfrm>
          <a:off x="0" y="0"/>
          <a:ext cx="0" cy="0"/>
          <a:chOff x="0" y="0"/>
          <a:chExt cx="0" cy="0"/>
        </a:xfrm>
      </p:grpSpPr>
      <p:sp>
        <p:nvSpPr>
          <p:cNvPr id="326" name="Google Shape;326;p11"/>
          <p:cNvSpPr/>
          <p:nvPr/>
        </p:nvSpPr>
        <p:spPr>
          <a:xfrm>
            <a:off x="-47167" y="2748407"/>
            <a:ext cx="2945241" cy="1889959"/>
          </a:xfrm>
          <a:custGeom>
            <a:avLst/>
            <a:gdLst/>
            <a:ahLst/>
            <a:cxnLst/>
            <a:rect l="l" t="t" r="r" b="b"/>
            <a:pathLst>
              <a:path w="9746" h="6254" extrusionOk="0">
                <a:moveTo>
                  <a:pt x="0" y="1"/>
                </a:moveTo>
                <a:lnTo>
                  <a:pt x="0" y="6092"/>
                </a:lnTo>
                <a:cubicBezTo>
                  <a:pt x="39" y="6131"/>
                  <a:pt x="94" y="6157"/>
                  <a:pt x="162" y="6186"/>
                </a:cubicBezTo>
                <a:cubicBezTo>
                  <a:pt x="282" y="6238"/>
                  <a:pt x="405" y="6254"/>
                  <a:pt x="541" y="6254"/>
                </a:cubicBezTo>
                <a:cubicBezTo>
                  <a:pt x="849" y="6254"/>
                  <a:pt x="1160" y="6092"/>
                  <a:pt x="1335" y="5833"/>
                </a:cubicBezTo>
                <a:cubicBezTo>
                  <a:pt x="1371" y="6021"/>
                  <a:pt x="1570" y="6139"/>
                  <a:pt x="1763" y="6139"/>
                </a:cubicBezTo>
                <a:cubicBezTo>
                  <a:pt x="1792" y="6139"/>
                  <a:pt x="1822" y="6136"/>
                  <a:pt x="1850" y="6131"/>
                </a:cubicBezTo>
                <a:cubicBezTo>
                  <a:pt x="2064" y="6076"/>
                  <a:pt x="2242" y="5930"/>
                  <a:pt x="2388" y="5781"/>
                </a:cubicBezTo>
                <a:cubicBezTo>
                  <a:pt x="2709" y="6054"/>
                  <a:pt x="3132" y="6222"/>
                  <a:pt x="3560" y="6222"/>
                </a:cubicBezTo>
                <a:cubicBezTo>
                  <a:pt x="3619" y="6222"/>
                  <a:pt x="3679" y="6219"/>
                  <a:pt x="3739" y="6212"/>
                </a:cubicBezTo>
                <a:cubicBezTo>
                  <a:pt x="4225" y="6173"/>
                  <a:pt x="4685" y="5930"/>
                  <a:pt x="4980" y="5551"/>
                </a:cubicBezTo>
                <a:cubicBezTo>
                  <a:pt x="5085" y="5759"/>
                  <a:pt x="5328" y="5857"/>
                  <a:pt x="5556" y="5857"/>
                </a:cubicBezTo>
                <a:cubicBezTo>
                  <a:pt x="5595" y="5857"/>
                  <a:pt x="5633" y="5855"/>
                  <a:pt x="5670" y="5849"/>
                </a:cubicBezTo>
                <a:cubicBezTo>
                  <a:pt x="5939" y="5807"/>
                  <a:pt x="6169" y="5658"/>
                  <a:pt x="6399" y="5509"/>
                </a:cubicBezTo>
                <a:cubicBezTo>
                  <a:pt x="6464" y="5683"/>
                  <a:pt x="6653" y="5781"/>
                  <a:pt x="6838" y="5781"/>
                </a:cubicBezTo>
                <a:cubicBezTo>
                  <a:pt x="6955" y="5781"/>
                  <a:pt x="7071" y="5742"/>
                  <a:pt x="7154" y="5658"/>
                </a:cubicBezTo>
                <a:cubicBezTo>
                  <a:pt x="7291" y="5764"/>
                  <a:pt x="7465" y="5815"/>
                  <a:pt x="7640" y="5815"/>
                </a:cubicBezTo>
                <a:cubicBezTo>
                  <a:pt x="7844" y="5815"/>
                  <a:pt x="8049" y="5744"/>
                  <a:pt x="8194" y="5606"/>
                </a:cubicBezTo>
                <a:cubicBezTo>
                  <a:pt x="8274" y="5684"/>
                  <a:pt x="8385" y="5725"/>
                  <a:pt x="8496" y="5725"/>
                </a:cubicBezTo>
                <a:cubicBezTo>
                  <a:pt x="8591" y="5725"/>
                  <a:pt x="8686" y="5695"/>
                  <a:pt x="8761" y="5632"/>
                </a:cubicBezTo>
                <a:cubicBezTo>
                  <a:pt x="8798" y="5704"/>
                  <a:pt x="8883" y="5727"/>
                  <a:pt x="8971" y="5727"/>
                </a:cubicBezTo>
                <a:cubicBezTo>
                  <a:pt x="9014" y="5727"/>
                  <a:pt x="9058" y="5721"/>
                  <a:pt x="9098" y="5713"/>
                </a:cubicBezTo>
                <a:cubicBezTo>
                  <a:pt x="9260" y="5700"/>
                  <a:pt x="9435" y="5671"/>
                  <a:pt x="9597" y="5645"/>
                </a:cubicBezTo>
                <a:cubicBezTo>
                  <a:pt x="9626" y="5645"/>
                  <a:pt x="9652" y="5632"/>
                  <a:pt x="9678" y="5619"/>
                </a:cubicBezTo>
                <a:cubicBezTo>
                  <a:pt x="9746" y="5551"/>
                  <a:pt x="9626" y="5457"/>
                  <a:pt x="9532" y="5457"/>
                </a:cubicBezTo>
                <a:cubicBezTo>
                  <a:pt x="9435" y="5457"/>
                  <a:pt x="9328" y="5483"/>
                  <a:pt x="9247" y="5538"/>
                </a:cubicBezTo>
                <a:cubicBezTo>
                  <a:pt x="9227" y="5452"/>
                  <a:pt x="9148" y="5402"/>
                  <a:pt x="9070" y="5402"/>
                </a:cubicBezTo>
                <a:cubicBezTo>
                  <a:pt x="9047" y="5402"/>
                  <a:pt x="9025" y="5406"/>
                  <a:pt x="9004" y="5415"/>
                </a:cubicBezTo>
                <a:cubicBezTo>
                  <a:pt x="8978" y="5444"/>
                  <a:pt x="8949" y="5457"/>
                  <a:pt x="8923" y="5470"/>
                </a:cubicBezTo>
                <a:cubicBezTo>
                  <a:pt x="8916" y="5471"/>
                  <a:pt x="8910" y="5472"/>
                  <a:pt x="8903" y="5472"/>
                </a:cubicBezTo>
                <a:cubicBezTo>
                  <a:pt x="8833" y="5472"/>
                  <a:pt x="8783" y="5410"/>
                  <a:pt x="8735" y="5363"/>
                </a:cubicBezTo>
                <a:cubicBezTo>
                  <a:pt x="8599" y="5201"/>
                  <a:pt x="8437" y="5065"/>
                  <a:pt x="8236" y="5010"/>
                </a:cubicBezTo>
                <a:cubicBezTo>
                  <a:pt x="8180" y="4996"/>
                  <a:pt x="8123" y="4988"/>
                  <a:pt x="8066" y="4988"/>
                </a:cubicBezTo>
                <a:cubicBezTo>
                  <a:pt x="7913" y="4988"/>
                  <a:pt x="7761" y="5041"/>
                  <a:pt x="7653" y="5159"/>
                </a:cubicBezTo>
                <a:cubicBezTo>
                  <a:pt x="7721" y="5078"/>
                  <a:pt x="7303" y="4848"/>
                  <a:pt x="7248" y="4835"/>
                </a:cubicBezTo>
                <a:cubicBezTo>
                  <a:pt x="7178" y="4810"/>
                  <a:pt x="7108" y="4795"/>
                  <a:pt x="7040" y="4795"/>
                </a:cubicBezTo>
                <a:cubicBezTo>
                  <a:pt x="6927" y="4795"/>
                  <a:pt x="6821" y="4835"/>
                  <a:pt x="6736" y="4929"/>
                </a:cubicBezTo>
                <a:cubicBezTo>
                  <a:pt x="6655" y="4537"/>
                  <a:pt x="6344" y="4200"/>
                  <a:pt x="5952" y="4106"/>
                </a:cubicBezTo>
                <a:cubicBezTo>
                  <a:pt x="5874" y="4087"/>
                  <a:pt x="5794" y="4078"/>
                  <a:pt x="5714" y="4078"/>
                </a:cubicBezTo>
                <a:cubicBezTo>
                  <a:pt x="5392" y="4078"/>
                  <a:pt x="5067" y="4223"/>
                  <a:pt x="4873" y="4472"/>
                </a:cubicBezTo>
                <a:cubicBezTo>
                  <a:pt x="4873" y="4275"/>
                  <a:pt x="4674" y="4135"/>
                  <a:pt x="4483" y="4135"/>
                </a:cubicBezTo>
                <a:cubicBezTo>
                  <a:pt x="4410" y="4135"/>
                  <a:pt x="4339" y="4155"/>
                  <a:pt x="4280" y="4200"/>
                </a:cubicBezTo>
                <a:cubicBezTo>
                  <a:pt x="4307" y="3976"/>
                  <a:pt x="4076" y="3810"/>
                  <a:pt x="3865" y="3810"/>
                </a:cubicBezTo>
                <a:cubicBezTo>
                  <a:pt x="3771" y="3810"/>
                  <a:pt x="3681" y="3843"/>
                  <a:pt x="3619" y="3918"/>
                </a:cubicBezTo>
                <a:cubicBezTo>
                  <a:pt x="3765" y="3458"/>
                  <a:pt x="3551" y="2904"/>
                  <a:pt x="3133" y="2690"/>
                </a:cubicBezTo>
                <a:cubicBezTo>
                  <a:pt x="2993" y="2620"/>
                  <a:pt x="2838" y="2587"/>
                  <a:pt x="2683" y="2587"/>
                </a:cubicBezTo>
                <a:cubicBezTo>
                  <a:pt x="2358" y="2587"/>
                  <a:pt x="2032" y="2734"/>
                  <a:pt x="1850" y="2998"/>
                </a:cubicBezTo>
                <a:cubicBezTo>
                  <a:pt x="1837" y="2674"/>
                  <a:pt x="1837" y="2337"/>
                  <a:pt x="1675" y="2055"/>
                </a:cubicBezTo>
                <a:cubicBezTo>
                  <a:pt x="1540" y="1839"/>
                  <a:pt x="1299" y="1679"/>
                  <a:pt x="1060" y="1679"/>
                </a:cubicBezTo>
                <a:cubicBezTo>
                  <a:pt x="984" y="1679"/>
                  <a:pt x="908" y="1695"/>
                  <a:pt x="836" y="1731"/>
                </a:cubicBezTo>
                <a:cubicBezTo>
                  <a:pt x="983" y="1498"/>
                  <a:pt x="753" y="1153"/>
                  <a:pt x="486" y="1153"/>
                </a:cubicBezTo>
                <a:cubicBezTo>
                  <a:pt x="459" y="1153"/>
                  <a:pt x="432" y="1157"/>
                  <a:pt x="405" y="1164"/>
                </a:cubicBezTo>
                <a:cubicBezTo>
                  <a:pt x="593" y="1109"/>
                  <a:pt x="486" y="584"/>
                  <a:pt x="431" y="474"/>
                </a:cubicBezTo>
                <a:cubicBezTo>
                  <a:pt x="350" y="260"/>
                  <a:pt x="188" y="98"/>
                  <a:pt x="0"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 name="Google Shape;327;p11"/>
          <p:cNvSpPr/>
          <p:nvPr/>
        </p:nvSpPr>
        <p:spPr>
          <a:xfrm>
            <a:off x="-165295" y="3841842"/>
            <a:ext cx="12499755" cy="945404"/>
          </a:xfrm>
          <a:custGeom>
            <a:avLst/>
            <a:gdLst/>
            <a:ahLst/>
            <a:cxnLst/>
            <a:rect l="l" t="t" r="r" b="b"/>
            <a:pathLst>
              <a:path w="47603" h="5412" extrusionOk="0">
                <a:moveTo>
                  <a:pt x="36217" y="1"/>
                </a:moveTo>
                <a:cubicBezTo>
                  <a:pt x="34122" y="1"/>
                  <a:pt x="32206" y="1117"/>
                  <a:pt x="30593" y="1848"/>
                </a:cubicBezTo>
                <a:cubicBezTo>
                  <a:pt x="28988" y="2571"/>
                  <a:pt x="26764" y="3064"/>
                  <a:pt x="24764" y="3064"/>
                </a:cubicBezTo>
                <a:cubicBezTo>
                  <a:pt x="24713" y="3064"/>
                  <a:pt x="24662" y="3064"/>
                  <a:pt x="24612" y="3063"/>
                </a:cubicBezTo>
                <a:cubicBezTo>
                  <a:pt x="22331" y="3021"/>
                  <a:pt x="20361" y="2428"/>
                  <a:pt x="18579" y="1537"/>
                </a:cubicBezTo>
                <a:cubicBezTo>
                  <a:pt x="17746" y="1121"/>
                  <a:pt x="16926" y="962"/>
                  <a:pt x="16098" y="962"/>
                </a:cubicBezTo>
                <a:cubicBezTo>
                  <a:pt x="14857" y="962"/>
                  <a:pt x="13597" y="1318"/>
                  <a:pt x="12245" y="1699"/>
                </a:cubicBezTo>
                <a:cubicBezTo>
                  <a:pt x="10518" y="2185"/>
                  <a:pt x="10398" y="2820"/>
                  <a:pt x="474" y="4009"/>
                </a:cubicBezTo>
                <a:cubicBezTo>
                  <a:pt x="474" y="4521"/>
                  <a:pt x="1" y="5412"/>
                  <a:pt x="811" y="5412"/>
                </a:cubicBezTo>
                <a:lnTo>
                  <a:pt x="46563" y="5412"/>
                </a:lnTo>
                <a:cubicBezTo>
                  <a:pt x="47062" y="5412"/>
                  <a:pt x="47480" y="2522"/>
                  <a:pt x="47603" y="2065"/>
                </a:cubicBezTo>
                <a:cubicBezTo>
                  <a:pt x="45970" y="1955"/>
                  <a:pt x="44256" y="1874"/>
                  <a:pt x="42743" y="1443"/>
                </a:cubicBezTo>
                <a:cubicBezTo>
                  <a:pt x="40676" y="850"/>
                  <a:pt x="38868" y="160"/>
                  <a:pt x="36561" y="11"/>
                </a:cubicBezTo>
                <a:cubicBezTo>
                  <a:pt x="36446" y="4"/>
                  <a:pt x="36331" y="1"/>
                  <a:pt x="36217"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8" name="Google Shape;328;p11"/>
          <p:cNvSpPr/>
          <p:nvPr/>
        </p:nvSpPr>
        <p:spPr>
          <a:xfrm>
            <a:off x="2186075" y="4192761"/>
            <a:ext cx="10111199" cy="1351865"/>
          </a:xfrm>
          <a:custGeom>
            <a:avLst/>
            <a:gdLst/>
            <a:ahLst/>
            <a:cxnLst/>
            <a:rect l="l" t="t" r="r" b="b"/>
            <a:pathLst>
              <a:path w="40877" h="7230" extrusionOk="0">
                <a:moveTo>
                  <a:pt x="40877" y="0"/>
                </a:moveTo>
                <a:cubicBezTo>
                  <a:pt x="38042" y="81"/>
                  <a:pt x="35058" y="201"/>
                  <a:pt x="31980" y="376"/>
                </a:cubicBezTo>
                <a:cubicBezTo>
                  <a:pt x="14189" y="1364"/>
                  <a:pt x="1" y="3603"/>
                  <a:pt x="296" y="5359"/>
                </a:cubicBezTo>
                <a:cubicBezTo>
                  <a:pt x="498" y="6559"/>
                  <a:pt x="7302" y="7230"/>
                  <a:pt x="17211" y="7230"/>
                </a:cubicBezTo>
                <a:cubicBezTo>
                  <a:pt x="21911" y="7230"/>
                  <a:pt x="27309" y="7079"/>
                  <a:pt x="33033" y="6762"/>
                </a:cubicBezTo>
                <a:cubicBezTo>
                  <a:pt x="35748" y="6600"/>
                  <a:pt x="38379" y="6425"/>
                  <a:pt x="40877" y="6224"/>
                </a:cubicBezTo>
                <a:lnTo>
                  <a:pt x="40877" y="0"/>
                </a:ln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9" name="Google Shape;329;p11"/>
          <p:cNvSpPr/>
          <p:nvPr/>
        </p:nvSpPr>
        <p:spPr>
          <a:xfrm>
            <a:off x="-77719" y="4521842"/>
            <a:ext cx="12412149" cy="1873913"/>
          </a:xfrm>
          <a:custGeom>
            <a:avLst/>
            <a:gdLst/>
            <a:ahLst/>
            <a:cxnLst/>
            <a:rect l="l" t="t" r="r" b="b"/>
            <a:pathLst>
              <a:path w="49599" h="10022" extrusionOk="0">
                <a:moveTo>
                  <a:pt x="3334" y="1"/>
                </a:moveTo>
                <a:cubicBezTo>
                  <a:pt x="2192" y="1"/>
                  <a:pt x="1080" y="8"/>
                  <a:pt x="1" y="22"/>
                </a:cubicBezTo>
                <a:lnTo>
                  <a:pt x="1" y="7811"/>
                </a:lnTo>
                <a:cubicBezTo>
                  <a:pt x="5833" y="8514"/>
                  <a:pt x="12624" y="9107"/>
                  <a:pt x="19914" y="9499"/>
                </a:cubicBezTo>
                <a:cubicBezTo>
                  <a:pt x="26275" y="9854"/>
                  <a:pt x="32318" y="10022"/>
                  <a:pt x="37716" y="10022"/>
                </a:cubicBezTo>
                <a:cubicBezTo>
                  <a:pt x="42180" y="10022"/>
                  <a:pt x="46202" y="9907"/>
                  <a:pt x="49599" y="9687"/>
                </a:cubicBezTo>
                <a:lnTo>
                  <a:pt x="49599" y="3382"/>
                </a:lnTo>
                <a:cubicBezTo>
                  <a:pt x="42445" y="2180"/>
                  <a:pt x="32495" y="1127"/>
                  <a:pt x="21411" y="521"/>
                </a:cubicBezTo>
                <a:cubicBezTo>
                  <a:pt x="14945" y="164"/>
                  <a:pt x="8802" y="1"/>
                  <a:pt x="3334"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0" name="Google Shape;330;p11"/>
          <p:cNvSpPr/>
          <p:nvPr/>
        </p:nvSpPr>
        <p:spPr>
          <a:xfrm>
            <a:off x="4361557" y="4958520"/>
            <a:ext cx="1435659" cy="298233"/>
          </a:xfrm>
          <a:custGeom>
            <a:avLst/>
            <a:gdLst/>
            <a:ahLst/>
            <a:cxnLst/>
            <a:rect l="l" t="t" r="r" b="b"/>
            <a:pathLst>
              <a:path w="5804" h="1595" extrusionOk="0">
                <a:moveTo>
                  <a:pt x="3212" y="1135"/>
                </a:moveTo>
                <a:cubicBezTo>
                  <a:pt x="3215" y="1138"/>
                  <a:pt x="3217" y="1139"/>
                  <a:pt x="3218" y="1139"/>
                </a:cubicBezTo>
                <a:cubicBezTo>
                  <a:pt x="3219" y="1139"/>
                  <a:pt x="3219" y="1137"/>
                  <a:pt x="3218" y="1135"/>
                </a:cubicBezTo>
                <a:close/>
                <a:moveTo>
                  <a:pt x="2094" y="1"/>
                </a:moveTo>
                <a:cubicBezTo>
                  <a:pt x="2052" y="1"/>
                  <a:pt x="2026" y="43"/>
                  <a:pt x="1997" y="43"/>
                </a:cubicBezTo>
                <a:cubicBezTo>
                  <a:pt x="1971" y="43"/>
                  <a:pt x="1932" y="56"/>
                  <a:pt x="1903" y="56"/>
                </a:cubicBezTo>
                <a:cubicBezTo>
                  <a:pt x="1877" y="56"/>
                  <a:pt x="1851" y="43"/>
                  <a:pt x="1809" y="43"/>
                </a:cubicBezTo>
                <a:lnTo>
                  <a:pt x="1715" y="43"/>
                </a:lnTo>
                <a:cubicBezTo>
                  <a:pt x="1710" y="45"/>
                  <a:pt x="1705" y="46"/>
                  <a:pt x="1700" y="46"/>
                </a:cubicBezTo>
                <a:cubicBezTo>
                  <a:pt x="1678" y="46"/>
                  <a:pt x="1653" y="27"/>
                  <a:pt x="1621" y="27"/>
                </a:cubicBezTo>
                <a:cubicBezTo>
                  <a:pt x="1592" y="27"/>
                  <a:pt x="1566" y="95"/>
                  <a:pt x="1540" y="95"/>
                </a:cubicBezTo>
                <a:cubicBezTo>
                  <a:pt x="1511" y="108"/>
                  <a:pt x="1485" y="108"/>
                  <a:pt x="1459" y="124"/>
                </a:cubicBezTo>
                <a:cubicBezTo>
                  <a:pt x="1422" y="124"/>
                  <a:pt x="1388" y="92"/>
                  <a:pt x="1361" y="92"/>
                </a:cubicBezTo>
                <a:cubicBezTo>
                  <a:pt x="1357" y="92"/>
                  <a:pt x="1353" y="93"/>
                  <a:pt x="1349" y="95"/>
                </a:cubicBezTo>
                <a:cubicBezTo>
                  <a:pt x="1323" y="95"/>
                  <a:pt x="1297" y="108"/>
                  <a:pt x="1268" y="108"/>
                </a:cubicBezTo>
                <a:cubicBezTo>
                  <a:pt x="1229" y="124"/>
                  <a:pt x="1229" y="189"/>
                  <a:pt x="1203" y="189"/>
                </a:cubicBezTo>
                <a:cubicBezTo>
                  <a:pt x="1196" y="192"/>
                  <a:pt x="1189" y="193"/>
                  <a:pt x="1181" y="193"/>
                </a:cubicBezTo>
                <a:cubicBezTo>
                  <a:pt x="1150" y="193"/>
                  <a:pt x="1115" y="173"/>
                  <a:pt x="1092" y="173"/>
                </a:cubicBezTo>
                <a:cubicBezTo>
                  <a:pt x="1087" y="173"/>
                  <a:pt x="1083" y="174"/>
                  <a:pt x="1080" y="176"/>
                </a:cubicBezTo>
                <a:cubicBezTo>
                  <a:pt x="1054" y="205"/>
                  <a:pt x="1041" y="257"/>
                  <a:pt x="1041" y="270"/>
                </a:cubicBezTo>
                <a:cubicBezTo>
                  <a:pt x="1041" y="299"/>
                  <a:pt x="1067" y="325"/>
                  <a:pt x="1080" y="351"/>
                </a:cubicBezTo>
                <a:cubicBezTo>
                  <a:pt x="1093" y="367"/>
                  <a:pt x="1135" y="380"/>
                  <a:pt x="1161" y="393"/>
                </a:cubicBezTo>
                <a:cubicBezTo>
                  <a:pt x="1135" y="393"/>
                  <a:pt x="1080" y="406"/>
                  <a:pt x="1054" y="406"/>
                </a:cubicBezTo>
                <a:cubicBezTo>
                  <a:pt x="1025" y="406"/>
                  <a:pt x="999" y="380"/>
                  <a:pt x="960" y="380"/>
                </a:cubicBezTo>
                <a:cubicBezTo>
                  <a:pt x="931" y="380"/>
                  <a:pt x="905" y="432"/>
                  <a:pt x="879" y="432"/>
                </a:cubicBezTo>
                <a:cubicBezTo>
                  <a:pt x="853" y="432"/>
                  <a:pt x="819" y="391"/>
                  <a:pt x="792" y="391"/>
                </a:cubicBezTo>
                <a:cubicBezTo>
                  <a:pt x="788" y="391"/>
                  <a:pt x="785" y="392"/>
                  <a:pt x="782" y="393"/>
                </a:cubicBezTo>
                <a:lnTo>
                  <a:pt x="688" y="393"/>
                </a:lnTo>
                <a:cubicBezTo>
                  <a:pt x="662" y="393"/>
                  <a:pt x="636" y="419"/>
                  <a:pt x="607" y="432"/>
                </a:cubicBezTo>
                <a:cubicBezTo>
                  <a:pt x="576" y="432"/>
                  <a:pt x="551" y="415"/>
                  <a:pt x="529" y="415"/>
                </a:cubicBezTo>
                <a:cubicBezTo>
                  <a:pt x="523" y="415"/>
                  <a:pt x="518" y="416"/>
                  <a:pt x="513" y="419"/>
                </a:cubicBezTo>
                <a:cubicBezTo>
                  <a:pt x="474" y="419"/>
                  <a:pt x="445" y="448"/>
                  <a:pt x="419" y="448"/>
                </a:cubicBezTo>
                <a:cubicBezTo>
                  <a:pt x="410" y="452"/>
                  <a:pt x="400" y="454"/>
                  <a:pt x="389" y="454"/>
                </a:cubicBezTo>
                <a:cubicBezTo>
                  <a:pt x="367" y="454"/>
                  <a:pt x="342" y="448"/>
                  <a:pt x="325" y="448"/>
                </a:cubicBezTo>
                <a:cubicBezTo>
                  <a:pt x="296" y="461"/>
                  <a:pt x="283" y="500"/>
                  <a:pt x="257" y="513"/>
                </a:cubicBezTo>
                <a:cubicBezTo>
                  <a:pt x="215" y="513"/>
                  <a:pt x="189" y="542"/>
                  <a:pt x="176" y="542"/>
                </a:cubicBezTo>
                <a:cubicBezTo>
                  <a:pt x="155" y="548"/>
                  <a:pt x="135" y="548"/>
                  <a:pt x="116" y="548"/>
                </a:cubicBezTo>
                <a:cubicBezTo>
                  <a:pt x="98" y="548"/>
                  <a:pt x="82" y="548"/>
                  <a:pt x="69" y="555"/>
                </a:cubicBezTo>
                <a:cubicBezTo>
                  <a:pt x="40" y="581"/>
                  <a:pt x="1" y="610"/>
                  <a:pt x="1" y="636"/>
                </a:cubicBezTo>
                <a:cubicBezTo>
                  <a:pt x="1" y="662"/>
                  <a:pt x="27" y="717"/>
                  <a:pt x="53" y="743"/>
                </a:cubicBezTo>
                <a:cubicBezTo>
                  <a:pt x="82" y="756"/>
                  <a:pt x="121" y="756"/>
                  <a:pt x="150" y="772"/>
                </a:cubicBezTo>
                <a:cubicBezTo>
                  <a:pt x="163" y="779"/>
                  <a:pt x="179" y="779"/>
                  <a:pt x="196" y="779"/>
                </a:cubicBezTo>
                <a:cubicBezTo>
                  <a:pt x="212" y="779"/>
                  <a:pt x="229" y="779"/>
                  <a:pt x="244" y="785"/>
                </a:cubicBezTo>
                <a:cubicBezTo>
                  <a:pt x="270" y="798"/>
                  <a:pt x="296" y="811"/>
                  <a:pt x="338" y="824"/>
                </a:cubicBezTo>
                <a:cubicBezTo>
                  <a:pt x="364" y="824"/>
                  <a:pt x="377" y="879"/>
                  <a:pt x="406" y="892"/>
                </a:cubicBezTo>
                <a:cubicBezTo>
                  <a:pt x="437" y="892"/>
                  <a:pt x="470" y="875"/>
                  <a:pt x="495" y="875"/>
                </a:cubicBezTo>
                <a:cubicBezTo>
                  <a:pt x="502" y="875"/>
                  <a:pt x="508" y="876"/>
                  <a:pt x="513" y="879"/>
                </a:cubicBezTo>
                <a:cubicBezTo>
                  <a:pt x="539" y="879"/>
                  <a:pt x="568" y="905"/>
                  <a:pt x="594" y="918"/>
                </a:cubicBezTo>
                <a:cubicBezTo>
                  <a:pt x="620" y="918"/>
                  <a:pt x="662" y="905"/>
                  <a:pt x="688" y="905"/>
                </a:cubicBezTo>
                <a:cubicBezTo>
                  <a:pt x="730" y="918"/>
                  <a:pt x="756" y="960"/>
                  <a:pt x="782" y="960"/>
                </a:cubicBezTo>
                <a:cubicBezTo>
                  <a:pt x="811" y="973"/>
                  <a:pt x="837" y="986"/>
                  <a:pt x="879" y="986"/>
                </a:cubicBezTo>
                <a:cubicBezTo>
                  <a:pt x="905" y="986"/>
                  <a:pt x="944" y="960"/>
                  <a:pt x="973" y="960"/>
                </a:cubicBezTo>
                <a:cubicBezTo>
                  <a:pt x="999" y="973"/>
                  <a:pt x="1054" y="973"/>
                  <a:pt x="1080" y="973"/>
                </a:cubicBezTo>
                <a:cubicBezTo>
                  <a:pt x="1054" y="986"/>
                  <a:pt x="999" y="1015"/>
                  <a:pt x="999" y="1041"/>
                </a:cubicBezTo>
                <a:cubicBezTo>
                  <a:pt x="999" y="1054"/>
                  <a:pt x="999" y="1067"/>
                  <a:pt x="1025" y="1096"/>
                </a:cubicBezTo>
                <a:cubicBezTo>
                  <a:pt x="986" y="1096"/>
                  <a:pt x="999" y="1122"/>
                  <a:pt x="960" y="1122"/>
                </a:cubicBezTo>
                <a:cubicBezTo>
                  <a:pt x="931" y="1122"/>
                  <a:pt x="905" y="1080"/>
                  <a:pt x="863" y="1080"/>
                </a:cubicBezTo>
                <a:cubicBezTo>
                  <a:pt x="837" y="1080"/>
                  <a:pt x="811" y="1135"/>
                  <a:pt x="782" y="1135"/>
                </a:cubicBezTo>
                <a:cubicBezTo>
                  <a:pt x="743" y="1135"/>
                  <a:pt x="717" y="1109"/>
                  <a:pt x="688" y="1109"/>
                </a:cubicBezTo>
                <a:cubicBezTo>
                  <a:pt x="649" y="1109"/>
                  <a:pt x="620" y="1096"/>
                  <a:pt x="594" y="1096"/>
                </a:cubicBezTo>
                <a:cubicBezTo>
                  <a:pt x="555" y="1109"/>
                  <a:pt x="526" y="1122"/>
                  <a:pt x="500" y="1122"/>
                </a:cubicBezTo>
                <a:cubicBezTo>
                  <a:pt x="494" y="1124"/>
                  <a:pt x="488" y="1125"/>
                  <a:pt x="482" y="1125"/>
                </a:cubicBezTo>
                <a:cubicBezTo>
                  <a:pt x="455" y="1125"/>
                  <a:pt x="434" y="1106"/>
                  <a:pt x="409" y="1106"/>
                </a:cubicBezTo>
                <a:cubicBezTo>
                  <a:pt x="404" y="1106"/>
                  <a:pt x="399" y="1107"/>
                  <a:pt x="393" y="1109"/>
                </a:cubicBezTo>
                <a:cubicBezTo>
                  <a:pt x="364" y="1109"/>
                  <a:pt x="351" y="1177"/>
                  <a:pt x="312" y="1177"/>
                </a:cubicBezTo>
                <a:cubicBezTo>
                  <a:pt x="297" y="1184"/>
                  <a:pt x="280" y="1184"/>
                  <a:pt x="263" y="1184"/>
                </a:cubicBezTo>
                <a:cubicBezTo>
                  <a:pt x="246" y="1184"/>
                  <a:pt x="229" y="1184"/>
                  <a:pt x="215" y="1190"/>
                </a:cubicBezTo>
                <a:cubicBezTo>
                  <a:pt x="189" y="1190"/>
                  <a:pt x="176" y="1229"/>
                  <a:pt x="150" y="1242"/>
                </a:cubicBezTo>
                <a:cubicBezTo>
                  <a:pt x="108" y="1258"/>
                  <a:pt x="40" y="1258"/>
                  <a:pt x="40" y="1284"/>
                </a:cubicBezTo>
                <a:cubicBezTo>
                  <a:pt x="40" y="1310"/>
                  <a:pt x="82" y="1339"/>
                  <a:pt x="121" y="1365"/>
                </a:cubicBezTo>
                <a:cubicBezTo>
                  <a:pt x="134" y="1378"/>
                  <a:pt x="163" y="1391"/>
                  <a:pt x="202" y="1404"/>
                </a:cubicBezTo>
                <a:cubicBezTo>
                  <a:pt x="204" y="1407"/>
                  <a:pt x="207" y="1408"/>
                  <a:pt x="211" y="1408"/>
                </a:cubicBezTo>
                <a:cubicBezTo>
                  <a:pt x="229" y="1408"/>
                  <a:pt x="261" y="1388"/>
                  <a:pt x="284" y="1388"/>
                </a:cubicBezTo>
                <a:cubicBezTo>
                  <a:pt x="288" y="1388"/>
                  <a:pt x="292" y="1389"/>
                  <a:pt x="296" y="1391"/>
                </a:cubicBezTo>
                <a:cubicBezTo>
                  <a:pt x="325" y="1404"/>
                  <a:pt x="338" y="1446"/>
                  <a:pt x="364" y="1459"/>
                </a:cubicBezTo>
                <a:cubicBezTo>
                  <a:pt x="393" y="1459"/>
                  <a:pt x="419" y="1485"/>
                  <a:pt x="458" y="1485"/>
                </a:cubicBezTo>
                <a:lnTo>
                  <a:pt x="539" y="1485"/>
                </a:lnTo>
                <a:cubicBezTo>
                  <a:pt x="568" y="1485"/>
                  <a:pt x="594" y="1527"/>
                  <a:pt x="620" y="1540"/>
                </a:cubicBezTo>
                <a:cubicBezTo>
                  <a:pt x="662" y="1540"/>
                  <a:pt x="688" y="1514"/>
                  <a:pt x="717" y="1514"/>
                </a:cubicBezTo>
                <a:cubicBezTo>
                  <a:pt x="726" y="1518"/>
                  <a:pt x="736" y="1520"/>
                  <a:pt x="746" y="1520"/>
                </a:cubicBezTo>
                <a:cubicBezTo>
                  <a:pt x="768" y="1520"/>
                  <a:pt x="791" y="1514"/>
                  <a:pt x="811" y="1514"/>
                </a:cubicBezTo>
                <a:cubicBezTo>
                  <a:pt x="837" y="1527"/>
                  <a:pt x="863" y="1566"/>
                  <a:pt x="892" y="1566"/>
                </a:cubicBezTo>
                <a:lnTo>
                  <a:pt x="986" y="1566"/>
                </a:lnTo>
                <a:cubicBezTo>
                  <a:pt x="1012" y="1566"/>
                  <a:pt x="1041" y="1582"/>
                  <a:pt x="1080" y="1582"/>
                </a:cubicBezTo>
                <a:cubicBezTo>
                  <a:pt x="1106" y="1582"/>
                  <a:pt x="1135" y="1566"/>
                  <a:pt x="1161" y="1566"/>
                </a:cubicBezTo>
                <a:lnTo>
                  <a:pt x="1255" y="1566"/>
                </a:lnTo>
                <a:cubicBezTo>
                  <a:pt x="1284" y="1566"/>
                  <a:pt x="1310" y="1553"/>
                  <a:pt x="1336" y="1553"/>
                </a:cubicBezTo>
                <a:cubicBezTo>
                  <a:pt x="1378" y="1553"/>
                  <a:pt x="1404" y="1595"/>
                  <a:pt x="1430" y="1595"/>
                </a:cubicBezTo>
                <a:cubicBezTo>
                  <a:pt x="1459" y="1595"/>
                  <a:pt x="1485" y="1540"/>
                  <a:pt x="1527" y="1540"/>
                </a:cubicBezTo>
                <a:cubicBezTo>
                  <a:pt x="1553" y="1540"/>
                  <a:pt x="1579" y="1566"/>
                  <a:pt x="1608" y="1566"/>
                </a:cubicBezTo>
                <a:cubicBezTo>
                  <a:pt x="1647" y="1566"/>
                  <a:pt x="1673" y="1527"/>
                  <a:pt x="1702" y="1527"/>
                </a:cubicBezTo>
                <a:cubicBezTo>
                  <a:pt x="1728" y="1527"/>
                  <a:pt x="1770" y="1582"/>
                  <a:pt x="1796" y="1582"/>
                </a:cubicBezTo>
                <a:cubicBezTo>
                  <a:pt x="1822" y="1566"/>
                  <a:pt x="1851" y="1514"/>
                  <a:pt x="1877" y="1514"/>
                </a:cubicBezTo>
                <a:cubicBezTo>
                  <a:pt x="1882" y="1511"/>
                  <a:pt x="1888" y="1510"/>
                  <a:pt x="1894" y="1510"/>
                </a:cubicBezTo>
                <a:cubicBezTo>
                  <a:pt x="1909" y="1510"/>
                  <a:pt x="1925" y="1518"/>
                  <a:pt x="1941" y="1518"/>
                </a:cubicBezTo>
                <a:cubicBezTo>
                  <a:pt x="1947" y="1518"/>
                  <a:pt x="1952" y="1517"/>
                  <a:pt x="1958" y="1514"/>
                </a:cubicBezTo>
                <a:cubicBezTo>
                  <a:pt x="1997" y="1514"/>
                  <a:pt x="2039" y="1540"/>
                  <a:pt x="2065" y="1540"/>
                </a:cubicBezTo>
                <a:cubicBezTo>
                  <a:pt x="2094" y="1527"/>
                  <a:pt x="2107" y="1459"/>
                  <a:pt x="2133" y="1459"/>
                </a:cubicBezTo>
                <a:cubicBezTo>
                  <a:pt x="2159" y="1446"/>
                  <a:pt x="2188" y="1446"/>
                  <a:pt x="2214" y="1433"/>
                </a:cubicBezTo>
                <a:cubicBezTo>
                  <a:pt x="2240" y="1404"/>
                  <a:pt x="2282" y="1404"/>
                  <a:pt x="2282" y="1378"/>
                </a:cubicBezTo>
                <a:cubicBezTo>
                  <a:pt x="2282" y="1365"/>
                  <a:pt x="2282" y="1352"/>
                  <a:pt x="2256" y="1323"/>
                </a:cubicBezTo>
                <a:cubicBezTo>
                  <a:pt x="2282" y="1323"/>
                  <a:pt x="2295" y="1310"/>
                  <a:pt x="2337" y="1310"/>
                </a:cubicBezTo>
                <a:cubicBezTo>
                  <a:pt x="2363" y="1310"/>
                  <a:pt x="2389" y="1323"/>
                  <a:pt x="2431" y="1323"/>
                </a:cubicBezTo>
                <a:cubicBezTo>
                  <a:pt x="2457" y="1323"/>
                  <a:pt x="2483" y="1284"/>
                  <a:pt x="2512" y="1284"/>
                </a:cubicBezTo>
                <a:cubicBezTo>
                  <a:pt x="2551" y="1284"/>
                  <a:pt x="2580" y="1323"/>
                  <a:pt x="2606" y="1323"/>
                </a:cubicBezTo>
                <a:cubicBezTo>
                  <a:pt x="2645" y="1323"/>
                  <a:pt x="2674" y="1339"/>
                  <a:pt x="2713" y="1339"/>
                </a:cubicBezTo>
                <a:cubicBezTo>
                  <a:pt x="2742" y="1323"/>
                  <a:pt x="2768" y="1284"/>
                  <a:pt x="2794" y="1284"/>
                </a:cubicBezTo>
                <a:lnTo>
                  <a:pt x="2888" y="1284"/>
                </a:lnTo>
                <a:cubicBezTo>
                  <a:pt x="2930" y="1284"/>
                  <a:pt x="2956" y="1284"/>
                  <a:pt x="2985" y="1271"/>
                </a:cubicBezTo>
                <a:cubicBezTo>
                  <a:pt x="3024" y="1271"/>
                  <a:pt x="3037" y="1216"/>
                  <a:pt x="3066" y="1203"/>
                </a:cubicBezTo>
                <a:cubicBezTo>
                  <a:pt x="3105" y="1203"/>
                  <a:pt x="3118" y="1190"/>
                  <a:pt x="3147" y="1177"/>
                </a:cubicBezTo>
                <a:cubicBezTo>
                  <a:pt x="3173" y="1148"/>
                  <a:pt x="3212" y="1161"/>
                  <a:pt x="3212" y="1135"/>
                </a:cubicBezTo>
                <a:cubicBezTo>
                  <a:pt x="3212" y="1132"/>
                  <a:pt x="3212" y="1131"/>
                  <a:pt x="3213" y="1131"/>
                </a:cubicBezTo>
                <a:cubicBezTo>
                  <a:pt x="3215" y="1131"/>
                  <a:pt x="3217" y="1133"/>
                  <a:pt x="3218" y="1135"/>
                </a:cubicBezTo>
                <a:lnTo>
                  <a:pt x="3309" y="1135"/>
                </a:lnTo>
                <a:cubicBezTo>
                  <a:pt x="3335" y="1135"/>
                  <a:pt x="3374" y="1096"/>
                  <a:pt x="3403" y="1096"/>
                </a:cubicBezTo>
                <a:cubicBezTo>
                  <a:pt x="3429" y="1109"/>
                  <a:pt x="3455" y="1177"/>
                  <a:pt x="3484" y="1177"/>
                </a:cubicBezTo>
                <a:cubicBezTo>
                  <a:pt x="3523" y="1177"/>
                  <a:pt x="3565" y="1122"/>
                  <a:pt x="3591" y="1122"/>
                </a:cubicBezTo>
                <a:cubicBezTo>
                  <a:pt x="3591" y="1135"/>
                  <a:pt x="3604" y="1161"/>
                  <a:pt x="3604" y="1177"/>
                </a:cubicBezTo>
                <a:cubicBezTo>
                  <a:pt x="3604" y="1203"/>
                  <a:pt x="3591" y="1229"/>
                  <a:pt x="3617" y="1242"/>
                </a:cubicBezTo>
                <a:cubicBezTo>
                  <a:pt x="3646" y="1258"/>
                  <a:pt x="3659" y="1284"/>
                  <a:pt x="3698" y="1297"/>
                </a:cubicBezTo>
                <a:cubicBezTo>
                  <a:pt x="3727" y="1310"/>
                  <a:pt x="3753" y="1339"/>
                  <a:pt x="3779" y="1352"/>
                </a:cubicBezTo>
                <a:cubicBezTo>
                  <a:pt x="3808" y="1352"/>
                  <a:pt x="3847" y="1310"/>
                  <a:pt x="3876" y="1310"/>
                </a:cubicBezTo>
                <a:cubicBezTo>
                  <a:pt x="3902" y="1323"/>
                  <a:pt x="3928" y="1365"/>
                  <a:pt x="3957" y="1378"/>
                </a:cubicBezTo>
                <a:cubicBezTo>
                  <a:pt x="3983" y="1378"/>
                  <a:pt x="4022" y="1352"/>
                  <a:pt x="4051" y="1352"/>
                </a:cubicBezTo>
                <a:cubicBezTo>
                  <a:pt x="4077" y="1365"/>
                  <a:pt x="4103" y="1404"/>
                  <a:pt x="4132" y="1404"/>
                </a:cubicBezTo>
                <a:cubicBezTo>
                  <a:pt x="4158" y="1420"/>
                  <a:pt x="4184" y="1446"/>
                  <a:pt x="4213" y="1446"/>
                </a:cubicBezTo>
                <a:cubicBezTo>
                  <a:pt x="4239" y="1446"/>
                  <a:pt x="4281" y="1391"/>
                  <a:pt x="4307" y="1391"/>
                </a:cubicBezTo>
                <a:cubicBezTo>
                  <a:pt x="4346" y="1391"/>
                  <a:pt x="4375" y="1433"/>
                  <a:pt x="4401" y="1433"/>
                </a:cubicBezTo>
                <a:cubicBezTo>
                  <a:pt x="4427" y="1446"/>
                  <a:pt x="4456" y="1459"/>
                  <a:pt x="4482" y="1459"/>
                </a:cubicBezTo>
                <a:cubicBezTo>
                  <a:pt x="4503" y="1459"/>
                  <a:pt x="4534" y="1442"/>
                  <a:pt x="4558" y="1442"/>
                </a:cubicBezTo>
                <a:cubicBezTo>
                  <a:pt x="4565" y="1442"/>
                  <a:pt x="4571" y="1443"/>
                  <a:pt x="4576" y="1446"/>
                </a:cubicBezTo>
                <a:cubicBezTo>
                  <a:pt x="4605" y="1446"/>
                  <a:pt x="4631" y="1459"/>
                  <a:pt x="4670" y="1459"/>
                </a:cubicBezTo>
                <a:cubicBezTo>
                  <a:pt x="4699" y="1472"/>
                  <a:pt x="4725" y="1485"/>
                  <a:pt x="4751" y="1485"/>
                </a:cubicBezTo>
                <a:cubicBezTo>
                  <a:pt x="4780" y="1485"/>
                  <a:pt x="4819" y="1420"/>
                  <a:pt x="4848" y="1420"/>
                </a:cubicBezTo>
                <a:cubicBezTo>
                  <a:pt x="4874" y="1433"/>
                  <a:pt x="4900" y="1446"/>
                  <a:pt x="4929" y="1446"/>
                </a:cubicBezTo>
                <a:cubicBezTo>
                  <a:pt x="4968" y="1446"/>
                  <a:pt x="4994" y="1472"/>
                  <a:pt x="5023" y="1472"/>
                </a:cubicBezTo>
                <a:cubicBezTo>
                  <a:pt x="5049" y="1459"/>
                  <a:pt x="5075" y="1433"/>
                  <a:pt x="5117" y="1433"/>
                </a:cubicBezTo>
                <a:cubicBezTo>
                  <a:pt x="5125" y="1429"/>
                  <a:pt x="5134" y="1427"/>
                  <a:pt x="5144" y="1427"/>
                </a:cubicBezTo>
                <a:cubicBezTo>
                  <a:pt x="5162" y="1427"/>
                  <a:pt x="5181" y="1433"/>
                  <a:pt x="5198" y="1433"/>
                </a:cubicBezTo>
                <a:cubicBezTo>
                  <a:pt x="5206" y="1429"/>
                  <a:pt x="5217" y="1427"/>
                  <a:pt x="5228" y="1427"/>
                </a:cubicBezTo>
                <a:cubicBezTo>
                  <a:pt x="5250" y="1427"/>
                  <a:pt x="5274" y="1433"/>
                  <a:pt x="5292" y="1433"/>
                </a:cubicBezTo>
                <a:cubicBezTo>
                  <a:pt x="5318" y="1433"/>
                  <a:pt x="5360" y="1459"/>
                  <a:pt x="5386" y="1459"/>
                </a:cubicBezTo>
                <a:cubicBezTo>
                  <a:pt x="5415" y="1459"/>
                  <a:pt x="5441" y="1420"/>
                  <a:pt x="5467" y="1404"/>
                </a:cubicBezTo>
                <a:cubicBezTo>
                  <a:pt x="5496" y="1404"/>
                  <a:pt x="5522" y="1378"/>
                  <a:pt x="5548" y="1365"/>
                </a:cubicBezTo>
                <a:cubicBezTo>
                  <a:pt x="5567" y="1365"/>
                  <a:pt x="5591" y="1371"/>
                  <a:pt x="5612" y="1371"/>
                </a:cubicBezTo>
                <a:cubicBezTo>
                  <a:pt x="5623" y="1371"/>
                  <a:pt x="5633" y="1369"/>
                  <a:pt x="5642" y="1365"/>
                </a:cubicBezTo>
                <a:cubicBezTo>
                  <a:pt x="5661" y="1365"/>
                  <a:pt x="5685" y="1371"/>
                  <a:pt x="5707" y="1371"/>
                </a:cubicBezTo>
                <a:cubicBezTo>
                  <a:pt x="5718" y="1371"/>
                  <a:pt x="5729" y="1369"/>
                  <a:pt x="5739" y="1365"/>
                </a:cubicBezTo>
                <a:cubicBezTo>
                  <a:pt x="5765" y="1339"/>
                  <a:pt x="5804" y="1297"/>
                  <a:pt x="5804" y="1271"/>
                </a:cubicBezTo>
                <a:cubicBezTo>
                  <a:pt x="5804" y="1258"/>
                  <a:pt x="5778" y="1203"/>
                  <a:pt x="5739" y="1190"/>
                </a:cubicBezTo>
                <a:cubicBezTo>
                  <a:pt x="5723" y="1177"/>
                  <a:pt x="5697" y="1148"/>
                  <a:pt x="5671" y="1135"/>
                </a:cubicBezTo>
                <a:cubicBezTo>
                  <a:pt x="5665" y="1132"/>
                  <a:pt x="5658" y="1131"/>
                  <a:pt x="5651" y="1131"/>
                </a:cubicBezTo>
                <a:cubicBezTo>
                  <a:pt x="5633" y="1131"/>
                  <a:pt x="5612" y="1139"/>
                  <a:pt x="5595" y="1139"/>
                </a:cubicBezTo>
                <a:cubicBezTo>
                  <a:pt x="5588" y="1139"/>
                  <a:pt x="5582" y="1138"/>
                  <a:pt x="5577" y="1135"/>
                </a:cubicBezTo>
                <a:cubicBezTo>
                  <a:pt x="5548" y="1135"/>
                  <a:pt x="5522" y="1122"/>
                  <a:pt x="5496" y="1122"/>
                </a:cubicBezTo>
                <a:cubicBezTo>
                  <a:pt x="5467" y="1109"/>
                  <a:pt x="5441" y="1096"/>
                  <a:pt x="5415" y="1080"/>
                </a:cubicBezTo>
                <a:cubicBezTo>
                  <a:pt x="5386" y="1080"/>
                  <a:pt x="5347" y="1096"/>
                  <a:pt x="5318" y="1096"/>
                </a:cubicBezTo>
                <a:cubicBezTo>
                  <a:pt x="5292" y="1096"/>
                  <a:pt x="5266" y="1041"/>
                  <a:pt x="5237" y="1041"/>
                </a:cubicBezTo>
                <a:cubicBezTo>
                  <a:pt x="5211" y="1041"/>
                  <a:pt x="5156" y="1041"/>
                  <a:pt x="5130" y="1028"/>
                </a:cubicBezTo>
                <a:cubicBezTo>
                  <a:pt x="5156" y="1015"/>
                  <a:pt x="5211" y="999"/>
                  <a:pt x="5237" y="986"/>
                </a:cubicBezTo>
                <a:cubicBezTo>
                  <a:pt x="5266" y="960"/>
                  <a:pt x="5305" y="947"/>
                  <a:pt x="5305" y="918"/>
                </a:cubicBezTo>
                <a:cubicBezTo>
                  <a:pt x="5305" y="892"/>
                  <a:pt x="5253" y="892"/>
                  <a:pt x="5224" y="866"/>
                </a:cubicBezTo>
                <a:cubicBezTo>
                  <a:pt x="5198" y="853"/>
                  <a:pt x="5198" y="824"/>
                  <a:pt x="5172" y="798"/>
                </a:cubicBezTo>
                <a:cubicBezTo>
                  <a:pt x="5143" y="785"/>
                  <a:pt x="5130" y="730"/>
                  <a:pt x="5104" y="717"/>
                </a:cubicBezTo>
                <a:cubicBezTo>
                  <a:pt x="5098" y="714"/>
                  <a:pt x="5091" y="713"/>
                  <a:pt x="5084" y="713"/>
                </a:cubicBezTo>
                <a:cubicBezTo>
                  <a:pt x="5065" y="713"/>
                  <a:pt x="5043" y="721"/>
                  <a:pt x="5020" y="721"/>
                </a:cubicBezTo>
                <a:cubicBezTo>
                  <a:pt x="5011" y="721"/>
                  <a:pt x="5003" y="720"/>
                  <a:pt x="4994" y="717"/>
                </a:cubicBezTo>
                <a:cubicBezTo>
                  <a:pt x="4968" y="717"/>
                  <a:pt x="4942" y="704"/>
                  <a:pt x="4913" y="704"/>
                </a:cubicBezTo>
                <a:cubicBezTo>
                  <a:pt x="4887" y="691"/>
                  <a:pt x="4861" y="649"/>
                  <a:pt x="4832" y="649"/>
                </a:cubicBezTo>
                <a:cubicBezTo>
                  <a:pt x="4827" y="646"/>
                  <a:pt x="4821" y="645"/>
                  <a:pt x="4815" y="645"/>
                </a:cubicBezTo>
                <a:cubicBezTo>
                  <a:pt x="4791" y="645"/>
                  <a:pt x="4761" y="662"/>
                  <a:pt x="4738" y="662"/>
                </a:cubicBezTo>
                <a:cubicBezTo>
                  <a:pt x="4699" y="662"/>
                  <a:pt x="4686" y="610"/>
                  <a:pt x="4657" y="594"/>
                </a:cubicBezTo>
                <a:cubicBezTo>
                  <a:pt x="4625" y="594"/>
                  <a:pt x="4600" y="613"/>
                  <a:pt x="4570" y="613"/>
                </a:cubicBezTo>
                <a:cubicBezTo>
                  <a:pt x="4564" y="613"/>
                  <a:pt x="4557" y="612"/>
                  <a:pt x="4550" y="610"/>
                </a:cubicBezTo>
                <a:cubicBezTo>
                  <a:pt x="4524" y="610"/>
                  <a:pt x="4495" y="581"/>
                  <a:pt x="4469" y="568"/>
                </a:cubicBezTo>
                <a:cubicBezTo>
                  <a:pt x="4445" y="568"/>
                  <a:pt x="4408" y="625"/>
                  <a:pt x="4382" y="625"/>
                </a:cubicBezTo>
                <a:cubicBezTo>
                  <a:pt x="4379" y="625"/>
                  <a:pt x="4377" y="624"/>
                  <a:pt x="4375" y="623"/>
                </a:cubicBezTo>
                <a:cubicBezTo>
                  <a:pt x="4333" y="623"/>
                  <a:pt x="4307" y="594"/>
                  <a:pt x="4281" y="594"/>
                </a:cubicBezTo>
                <a:cubicBezTo>
                  <a:pt x="4252" y="581"/>
                  <a:pt x="4226" y="568"/>
                  <a:pt x="4200" y="568"/>
                </a:cubicBezTo>
                <a:cubicBezTo>
                  <a:pt x="4158" y="555"/>
                  <a:pt x="4132" y="555"/>
                  <a:pt x="4103" y="555"/>
                </a:cubicBezTo>
                <a:cubicBezTo>
                  <a:pt x="4077" y="555"/>
                  <a:pt x="4038" y="594"/>
                  <a:pt x="4009" y="594"/>
                </a:cubicBezTo>
                <a:cubicBezTo>
                  <a:pt x="3983" y="594"/>
                  <a:pt x="3941" y="581"/>
                  <a:pt x="3915" y="581"/>
                </a:cubicBezTo>
                <a:cubicBezTo>
                  <a:pt x="3889" y="581"/>
                  <a:pt x="3860" y="555"/>
                  <a:pt x="3834" y="542"/>
                </a:cubicBezTo>
                <a:cubicBezTo>
                  <a:pt x="3851" y="542"/>
                  <a:pt x="3870" y="548"/>
                  <a:pt x="3888" y="548"/>
                </a:cubicBezTo>
                <a:cubicBezTo>
                  <a:pt x="3897" y="548"/>
                  <a:pt x="3906" y="546"/>
                  <a:pt x="3915" y="542"/>
                </a:cubicBezTo>
                <a:cubicBezTo>
                  <a:pt x="3941" y="529"/>
                  <a:pt x="3970" y="513"/>
                  <a:pt x="3996" y="500"/>
                </a:cubicBezTo>
                <a:cubicBezTo>
                  <a:pt x="4022" y="474"/>
                  <a:pt x="3996" y="432"/>
                  <a:pt x="3996" y="406"/>
                </a:cubicBezTo>
                <a:cubicBezTo>
                  <a:pt x="3996" y="380"/>
                  <a:pt x="3983" y="380"/>
                  <a:pt x="3957" y="351"/>
                </a:cubicBezTo>
                <a:cubicBezTo>
                  <a:pt x="3928" y="338"/>
                  <a:pt x="3928" y="299"/>
                  <a:pt x="3902" y="286"/>
                </a:cubicBezTo>
                <a:cubicBezTo>
                  <a:pt x="3889" y="278"/>
                  <a:pt x="3872" y="278"/>
                  <a:pt x="3855" y="278"/>
                </a:cubicBezTo>
                <a:cubicBezTo>
                  <a:pt x="3838" y="278"/>
                  <a:pt x="3821" y="278"/>
                  <a:pt x="3808" y="270"/>
                </a:cubicBezTo>
                <a:cubicBezTo>
                  <a:pt x="3779" y="270"/>
                  <a:pt x="3753" y="218"/>
                  <a:pt x="3727" y="205"/>
                </a:cubicBezTo>
                <a:lnTo>
                  <a:pt x="3633" y="205"/>
                </a:lnTo>
                <a:cubicBezTo>
                  <a:pt x="3618" y="197"/>
                  <a:pt x="3605" y="197"/>
                  <a:pt x="3589" y="197"/>
                </a:cubicBezTo>
                <a:cubicBezTo>
                  <a:pt x="3574" y="197"/>
                  <a:pt x="3557" y="197"/>
                  <a:pt x="3536" y="189"/>
                </a:cubicBezTo>
                <a:cubicBezTo>
                  <a:pt x="3510" y="189"/>
                  <a:pt x="3484" y="163"/>
                  <a:pt x="3455" y="150"/>
                </a:cubicBezTo>
                <a:cubicBezTo>
                  <a:pt x="3429" y="150"/>
                  <a:pt x="3403" y="137"/>
                  <a:pt x="3374" y="137"/>
                </a:cubicBezTo>
                <a:cubicBezTo>
                  <a:pt x="3335" y="124"/>
                  <a:pt x="3322" y="82"/>
                  <a:pt x="3280" y="69"/>
                </a:cubicBezTo>
                <a:cubicBezTo>
                  <a:pt x="3254" y="69"/>
                  <a:pt x="3228" y="82"/>
                  <a:pt x="3186" y="82"/>
                </a:cubicBezTo>
                <a:cubicBezTo>
                  <a:pt x="3160" y="69"/>
                  <a:pt x="3131" y="69"/>
                  <a:pt x="3105" y="56"/>
                </a:cubicBezTo>
                <a:cubicBezTo>
                  <a:pt x="3071" y="56"/>
                  <a:pt x="3045" y="85"/>
                  <a:pt x="3022" y="85"/>
                </a:cubicBezTo>
                <a:cubicBezTo>
                  <a:pt x="3018" y="85"/>
                  <a:pt x="3015" y="84"/>
                  <a:pt x="3011" y="82"/>
                </a:cubicBezTo>
                <a:cubicBezTo>
                  <a:pt x="2969" y="82"/>
                  <a:pt x="2943" y="43"/>
                  <a:pt x="2917" y="27"/>
                </a:cubicBezTo>
                <a:cubicBezTo>
                  <a:pt x="2888" y="27"/>
                  <a:pt x="2849" y="69"/>
                  <a:pt x="2823" y="69"/>
                </a:cubicBezTo>
                <a:lnTo>
                  <a:pt x="2726" y="69"/>
                </a:lnTo>
                <a:cubicBezTo>
                  <a:pt x="2700" y="69"/>
                  <a:pt x="2674" y="43"/>
                  <a:pt x="2645" y="43"/>
                </a:cubicBezTo>
                <a:cubicBezTo>
                  <a:pt x="2606" y="43"/>
                  <a:pt x="2580" y="69"/>
                  <a:pt x="2551" y="69"/>
                </a:cubicBezTo>
                <a:cubicBezTo>
                  <a:pt x="2512" y="69"/>
                  <a:pt x="2483" y="1"/>
                  <a:pt x="2457" y="1"/>
                </a:cubicBezTo>
                <a:cubicBezTo>
                  <a:pt x="2431" y="1"/>
                  <a:pt x="2389" y="56"/>
                  <a:pt x="2363" y="56"/>
                </a:cubicBezTo>
                <a:cubicBezTo>
                  <a:pt x="2337" y="56"/>
                  <a:pt x="2308" y="1"/>
                  <a:pt x="2269" y="1"/>
                </a:cubicBezTo>
                <a:cubicBezTo>
                  <a:pt x="2240" y="1"/>
                  <a:pt x="2214" y="56"/>
                  <a:pt x="2188" y="56"/>
                </a:cubicBezTo>
                <a:cubicBezTo>
                  <a:pt x="2146" y="56"/>
                  <a:pt x="2120" y="1"/>
                  <a:pt x="2094"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1" name="Google Shape;331;p11"/>
          <p:cNvSpPr/>
          <p:nvPr/>
        </p:nvSpPr>
        <p:spPr>
          <a:xfrm>
            <a:off x="84313" y="4791920"/>
            <a:ext cx="1435659" cy="300664"/>
          </a:xfrm>
          <a:custGeom>
            <a:avLst/>
            <a:gdLst/>
            <a:ahLst/>
            <a:cxnLst/>
            <a:rect l="l" t="t" r="r" b="b"/>
            <a:pathLst>
              <a:path w="5804" h="1608" extrusionOk="0">
                <a:moveTo>
                  <a:pt x="1430" y="1"/>
                </a:moveTo>
                <a:cubicBezTo>
                  <a:pt x="1404" y="1"/>
                  <a:pt x="1365" y="56"/>
                  <a:pt x="1336" y="56"/>
                </a:cubicBezTo>
                <a:cubicBezTo>
                  <a:pt x="1310" y="56"/>
                  <a:pt x="1284" y="43"/>
                  <a:pt x="1255" y="43"/>
                </a:cubicBezTo>
                <a:lnTo>
                  <a:pt x="1161" y="43"/>
                </a:lnTo>
                <a:cubicBezTo>
                  <a:pt x="1135" y="43"/>
                  <a:pt x="1093" y="27"/>
                  <a:pt x="1067" y="27"/>
                </a:cubicBezTo>
                <a:cubicBezTo>
                  <a:pt x="1041" y="27"/>
                  <a:pt x="1012" y="43"/>
                  <a:pt x="986" y="43"/>
                </a:cubicBezTo>
                <a:lnTo>
                  <a:pt x="892" y="43"/>
                </a:lnTo>
                <a:cubicBezTo>
                  <a:pt x="863" y="43"/>
                  <a:pt x="837" y="82"/>
                  <a:pt x="811" y="95"/>
                </a:cubicBezTo>
                <a:cubicBezTo>
                  <a:pt x="783" y="95"/>
                  <a:pt x="762" y="89"/>
                  <a:pt x="743" y="89"/>
                </a:cubicBezTo>
                <a:cubicBezTo>
                  <a:pt x="734" y="89"/>
                  <a:pt x="726" y="91"/>
                  <a:pt x="717" y="95"/>
                </a:cubicBezTo>
                <a:cubicBezTo>
                  <a:pt x="688" y="95"/>
                  <a:pt x="649" y="69"/>
                  <a:pt x="620" y="69"/>
                </a:cubicBezTo>
                <a:cubicBezTo>
                  <a:pt x="594" y="82"/>
                  <a:pt x="568" y="124"/>
                  <a:pt x="539" y="124"/>
                </a:cubicBezTo>
                <a:cubicBezTo>
                  <a:pt x="521" y="124"/>
                  <a:pt x="498" y="117"/>
                  <a:pt x="476" y="117"/>
                </a:cubicBezTo>
                <a:cubicBezTo>
                  <a:pt x="465" y="117"/>
                  <a:pt x="454" y="119"/>
                  <a:pt x="445" y="124"/>
                </a:cubicBezTo>
                <a:cubicBezTo>
                  <a:pt x="419" y="124"/>
                  <a:pt x="393" y="137"/>
                  <a:pt x="364" y="150"/>
                </a:cubicBezTo>
                <a:cubicBezTo>
                  <a:pt x="338" y="163"/>
                  <a:pt x="325" y="205"/>
                  <a:pt x="296" y="218"/>
                </a:cubicBezTo>
                <a:cubicBezTo>
                  <a:pt x="290" y="220"/>
                  <a:pt x="285" y="221"/>
                  <a:pt x="280" y="221"/>
                </a:cubicBezTo>
                <a:cubicBezTo>
                  <a:pt x="252" y="221"/>
                  <a:pt x="224" y="201"/>
                  <a:pt x="203" y="201"/>
                </a:cubicBezTo>
                <a:cubicBezTo>
                  <a:pt x="198" y="201"/>
                  <a:pt x="193" y="202"/>
                  <a:pt x="189" y="205"/>
                </a:cubicBezTo>
                <a:cubicBezTo>
                  <a:pt x="163" y="218"/>
                  <a:pt x="134" y="231"/>
                  <a:pt x="108" y="244"/>
                </a:cubicBezTo>
                <a:cubicBezTo>
                  <a:pt x="82" y="270"/>
                  <a:pt x="40" y="299"/>
                  <a:pt x="40" y="325"/>
                </a:cubicBezTo>
                <a:cubicBezTo>
                  <a:pt x="40" y="351"/>
                  <a:pt x="108" y="351"/>
                  <a:pt x="150" y="367"/>
                </a:cubicBezTo>
                <a:cubicBezTo>
                  <a:pt x="163" y="380"/>
                  <a:pt x="189" y="419"/>
                  <a:pt x="215" y="419"/>
                </a:cubicBezTo>
                <a:cubicBezTo>
                  <a:pt x="224" y="423"/>
                  <a:pt x="235" y="425"/>
                  <a:pt x="246" y="425"/>
                </a:cubicBezTo>
                <a:cubicBezTo>
                  <a:pt x="269" y="425"/>
                  <a:pt x="292" y="419"/>
                  <a:pt x="312" y="419"/>
                </a:cubicBezTo>
                <a:cubicBezTo>
                  <a:pt x="338" y="432"/>
                  <a:pt x="364" y="500"/>
                  <a:pt x="393" y="500"/>
                </a:cubicBezTo>
                <a:cubicBezTo>
                  <a:pt x="397" y="502"/>
                  <a:pt x="401" y="503"/>
                  <a:pt x="405" y="503"/>
                </a:cubicBezTo>
                <a:cubicBezTo>
                  <a:pt x="426" y="503"/>
                  <a:pt x="451" y="484"/>
                  <a:pt x="474" y="484"/>
                </a:cubicBezTo>
                <a:cubicBezTo>
                  <a:pt x="478" y="484"/>
                  <a:pt x="483" y="485"/>
                  <a:pt x="487" y="487"/>
                </a:cubicBezTo>
                <a:cubicBezTo>
                  <a:pt x="526" y="487"/>
                  <a:pt x="555" y="500"/>
                  <a:pt x="581" y="500"/>
                </a:cubicBezTo>
                <a:cubicBezTo>
                  <a:pt x="589" y="504"/>
                  <a:pt x="600" y="506"/>
                  <a:pt x="611" y="506"/>
                </a:cubicBezTo>
                <a:cubicBezTo>
                  <a:pt x="633" y="506"/>
                  <a:pt x="658" y="500"/>
                  <a:pt x="675" y="500"/>
                </a:cubicBezTo>
                <a:cubicBezTo>
                  <a:pt x="717" y="500"/>
                  <a:pt x="743" y="474"/>
                  <a:pt x="769" y="474"/>
                </a:cubicBezTo>
                <a:cubicBezTo>
                  <a:pt x="811" y="474"/>
                  <a:pt x="837" y="529"/>
                  <a:pt x="863" y="529"/>
                </a:cubicBezTo>
                <a:cubicBezTo>
                  <a:pt x="892" y="529"/>
                  <a:pt x="931" y="487"/>
                  <a:pt x="960" y="487"/>
                </a:cubicBezTo>
                <a:cubicBezTo>
                  <a:pt x="986" y="487"/>
                  <a:pt x="986" y="513"/>
                  <a:pt x="1025" y="513"/>
                </a:cubicBezTo>
                <a:cubicBezTo>
                  <a:pt x="999" y="542"/>
                  <a:pt x="999" y="555"/>
                  <a:pt x="999" y="568"/>
                </a:cubicBezTo>
                <a:cubicBezTo>
                  <a:pt x="999" y="594"/>
                  <a:pt x="1054" y="610"/>
                  <a:pt x="1080" y="636"/>
                </a:cubicBezTo>
                <a:cubicBezTo>
                  <a:pt x="1054" y="636"/>
                  <a:pt x="999" y="636"/>
                  <a:pt x="973" y="649"/>
                </a:cubicBezTo>
                <a:cubicBezTo>
                  <a:pt x="931" y="649"/>
                  <a:pt x="905" y="623"/>
                  <a:pt x="863" y="623"/>
                </a:cubicBezTo>
                <a:cubicBezTo>
                  <a:pt x="837" y="623"/>
                  <a:pt x="811" y="636"/>
                  <a:pt x="782" y="649"/>
                </a:cubicBezTo>
                <a:cubicBezTo>
                  <a:pt x="743" y="649"/>
                  <a:pt x="717" y="691"/>
                  <a:pt x="688" y="704"/>
                </a:cubicBezTo>
                <a:cubicBezTo>
                  <a:pt x="662" y="704"/>
                  <a:pt x="620" y="691"/>
                  <a:pt x="594" y="691"/>
                </a:cubicBezTo>
                <a:cubicBezTo>
                  <a:pt x="568" y="691"/>
                  <a:pt x="539" y="730"/>
                  <a:pt x="513" y="730"/>
                </a:cubicBezTo>
                <a:cubicBezTo>
                  <a:pt x="505" y="733"/>
                  <a:pt x="497" y="734"/>
                  <a:pt x="489" y="734"/>
                </a:cubicBezTo>
                <a:cubicBezTo>
                  <a:pt x="458" y="734"/>
                  <a:pt x="427" y="717"/>
                  <a:pt x="406" y="717"/>
                </a:cubicBezTo>
                <a:cubicBezTo>
                  <a:pt x="377" y="730"/>
                  <a:pt x="364" y="785"/>
                  <a:pt x="325" y="785"/>
                </a:cubicBezTo>
                <a:cubicBezTo>
                  <a:pt x="296" y="798"/>
                  <a:pt x="270" y="811"/>
                  <a:pt x="244" y="824"/>
                </a:cubicBezTo>
                <a:cubicBezTo>
                  <a:pt x="229" y="830"/>
                  <a:pt x="212" y="830"/>
                  <a:pt x="196" y="830"/>
                </a:cubicBezTo>
                <a:cubicBezTo>
                  <a:pt x="179" y="830"/>
                  <a:pt x="163" y="830"/>
                  <a:pt x="150" y="837"/>
                </a:cubicBezTo>
                <a:cubicBezTo>
                  <a:pt x="108" y="853"/>
                  <a:pt x="69" y="853"/>
                  <a:pt x="53" y="866"/>
                </a:cubicBezTo>
                <a:cubicBezTo>
                  <a:pt x="27" y="892"/>
                  <a:pt x="1" y="947"/>
                  <a:pt x="1" y="973"/>
                </a:cubicBezTo>
                <a:cubicBezTo>
                  <a:pt x="1" y="999"/>
                  <a:pt x="40" y="1028"/>
                  <a:pt x="69" y="1054"/>
                </a:cubicBezTo>
                <a:cubicBezTo>
                  <a:pt x="75" y="1060"/>
                  <a:pt x="92" y="1060"/>
                  <a:pt x="110" y="1060"/>
                </a:cubicBezTo>
                <a:cubicBezTo>
                  <a:pt x="128" y="1060"/>
                  <a:pt x="148" y="1060"/>
                  <a:pt x="163" y="1067"/>
                </a:cubicBezTo>
                <a:cubicBezTo>
                  <a:pt x="189" y="1067"/>
                  <a:pt x="215" y="1096"/>
                  <a:pt x="244" y="1096"/>
                </a:cubicBezTo>
                <a:cubicBezTo>
                  <a:pt x="270" y="1109"/>
                  <a:pt x="296" y="1148"/>
                  <a:pt x="325" y="1161"/>
                </a:cubicBezTo>
                <a:cubicBezTo>
                  <a:pt x="342" y="1161"/>
                  <a:pt x="367" y="1155"/>
                  <a:pt x="389" y="1155"/>
                </a:cubicBezTo>
                <a:cubicBezTo>
                  <a:pt x="400" y="1155"/>
                  <a:pt x="410" y="1157"/>
                  <a:pt x="419" y="1161"/>
                </a:cubicBezTo>
                <a:cubicBezTo>
                  <a:pt x="445" y="1161"/>
                  <a:pt x="474" y="1190"/>
                  <a:pt x="500" y="1190"/>
                </a:cubicBezTo>
                <a:cubicBezTo>
                  <a:pt x="508" y="1193"/>
                  <a:pt x="515" y="1194"/>
                  <a:pt x="522" y="1194"/>
                </a:cubicBezTo>
                <a:cubicBezTo>
                  <a:pt x="550" y="1194"/>
                  <a:pt x="573" y="1177"/>
                  <a:pt x="594" y="1177"/>
                </a:cubicBezTo>
                <a:cubicBezTo>
                  <a:pt x="636" y="1190"/>
                  <a:pt x="662" y="1216"/>
                  <a:pt x="688" y="1216"/>
                </a:cubicBezTo>
                <a:lnTo>
                  <a:pt x="782" y="1216"/>
                </a:lnTo>
                <a:cubicBezTo>
                  <a:pt x="785" y="1217"/>
                  <a:pt x="788" y="1218"/>
                  <a:pt x="791" y="1218"/>
                </a:cubicBezTo>
                <a:cubicBezTo>
                  <a:pt x="817" y="1218"/>
                  <a:pt x="841" y="1177"/>
                  <a:pt x="879" y="1177"/>
                </a:cubicBezTo>
                <a:cubicBezTo>
                  <a:pt x="905" y="1177"/>
                  <a:pt x="931" y="1229"/>
                  <a:pt x="960" y="1229"/>
                </a:cubicBezTo>
                <a:cubicBezTo>
                  <a:pt x="986" y="1229"/>
                  <a:pt x="1025" y="1203"/>
                  <a:pt x="1054" y="1203"/>
                </a:cubicBezTo>
                <a:cubicBezTo>
                  <a:pt x="1080" y="1203"/>
                  <a:pt x="1122" y="1216"/>
                  <a:pt x="1161" y="1216"/>
                </a:cubicBezTo>
                <a:cubicBezTo>
                  <a:pt x="1135" y="1229"/>
                  <a:pt x="1093" y="1242"/>
                  <a:pt x="1080" y="1258"/>
                </a:cubicBezTo>
                <a:cubicBezTo>
                  <a:pt x="1054" y="1284"/>
                  <a:pt x="1041" y="1310"/>
                  <a:pt x="1041" y="1323"/>
                </a:cubicBezTo>
                <a:cubicBezTo>
                  <a:pt x="1041" y="1352"/>
                  <a:pt x="1041" y="1404"/>
                  <a:pt x="1080" y="1433"/>
                </a:cubicBezTo>
                <a:cubicBezTo>
                  <a:pt x="1082" y="1435"/>
                  <a:pt x="1084" y="1436"/>
                  <a:pt x="1088" y="1436"/>
                </a:cubicBezTo>
                <a:cubicBezTo>
                  <a:pt x="1106" y="1436"/>
                  <a:pt x="1145" y="1416"/>
                  <a:pt x="1171" y="1416"/>
                </a:cubicBezTo>
                <a:cubicBezTo>
                  <a:pt x="1177" y="1416"/>
                  <a:pt x="1182" y="1417"/>
                  <a:pt x="1187" y="1420"/>
                </a:cubicBezTo>
                <a:cubicBezTo>
                  <a:pt x="1216" y="1420"/>
                  <a:pt x="1229" y="1485"/>
                  <a:pt x="1255" y="1501"/>
                </a:cubicBezTo>
                <a:cubicBezTo>
                  <a:pt x="1284" y="1501"/>
                  <a:pt x="1323" y="1514"/>
                  <a:pt x="1349" y="1514"/>
                </a:cubicBezTo>
                <a:cubicBezTo>
                  <a:pt x="1353" y="1516"/>
                  <a:pt x="1357" y="1516"/>
                  <a:pt x="1361" y="1516"/>
                </a:cubicBezTo>
                <a:cubicBezTo>
                  <a:pt x="1388" y="1516"/>
                  <a:pt x="1421" y="1485"/>
                  <a:pt x="1446" y="1485"/>
                </a:cubicBezTo>
                <a:cubicBezTo>
                  <a:pt x="1485" y="1501"/>
                  <a:pt x="1511" y="1501"/>
                  <a:pt x="1540" y="1514"/>
                </a:cubicBezTo>
                <a:cubicBezTo>
                  <a:pt x="1566" y="1514"/>
                  <a:pt x="1592" y="1582"/>
                  <a:pt x="1621" y="1582"/>
                </a:cubicBezTo>
                <a:cubicBezTo>
                  <a:pt x="1642" y="1582"/>
                  <a:pt x="1674" y="1563"/>
                  <a:pt x="1699" y="1563"/>
                </a:cubicBezTo>
                <a:cubicBezTo>
                  <a:pt x="1705" y="1563"/>
                  <a:pt x="1710" y="1563"/>
                  <a:pt x="1715" y="1566"/>
                </a:cubicBezTo>
                <a:lnTo>
                  <a:pt x="1809" y="1566"/>
                </a:lnTo>
                <a:cubicBezTo>
                  <a:pt x="1835" y="1566"/>
                  <a:pt x="1877" y="1553"/>
                  <a:pt x="1903" y="1553"/>
                </a:cubicBezTo>
                <a:cubicBezTo>
                  <a:pt x="1932" y="1553"/>
                  <a:pt x="1958" y="1566"/>
                  <a:pt x="1997" y="1566"/>
                </a:cubicBezTo>
                <a:cubicBezTo>
                  <a:pt x="2026" y="1566"/>
                  <a:pt x="2052" y="1608"/>
                  <a:pt x="2078" y="1608"/>
                </a:cubicBezTo>
                <a:cubicBezTo>
                  <a:pt x="2120" y="1608"/>
                  <a:pt x="2146" y="1553"/>
                  <a:pt x="2175" y="1553"/>
                </a:cubicBezTo>
                <a:cubicBezTo>
                  <a:pt x="2214" y="1553"/>
                  <a:pt x="2240" y="1608"/>
                  <a:pt x="2269" y="1608"/>
                </a:cubicBezTo>
                <a:cubicBezTo>
                  <a:pt x="2295" y="1608"/>
                  <a:pt x="2337" y="1553"/>
                  <a:pt x="2363" y="1553"/>
                </a:cubicBezTo>
                <a:cubicBezTo>
                  <a:pt x="2389" y="1553"/>
                  <a:pt x="2418" y="1608"/>
                  <a:pt x="2457" y="1608"/>
                </a:cubicBezTo>
                <a:cubicBezTo>
                  <a:pt x="2483" y="1608"/>
                  <a:pt x="2512" y="1540"/>
                  <a:pt x="2538" y="1540"/>
                </a:cubicBezTo>
                <a:cubicBezTo>
                  <a:pt x="2580" y="1540"/>
                  <a:pt x="2606" y="1566"/>
                  <a:pt x="2632" y="1566"/>
                </a:cubicBezTo>
                <a:cubicBezTo>
                  <a:pt x="2674" y="1566"/>
                  <a:pt x="2700" y="1540"/>
                  <a:pt x="2726" y="1540"/>
                </a:cubicBezTo>
                <a:lnTo>
                  <a:pt x="2823" y="1540"/>
                </a:lnTo>
                <a:cubicBezTo>
                  <a:pt x="2849" y="1540"/>
                  <a:pt x="2888" y="1582"/>
                  <a:pt x="2917" y="1582"/>
                </a:cubicBezTo>
                <a:cubicBezTo>
                  <a:pt x="2943" y="1566"/>
                  <a:pt x="2969" y="1527"/>
                  <a:pt x="2998" y="1527"/>
                </a:cubicBezTo>
                <a:cubicBezTo>
                  <a:pt x="3003" y="1525"/>
                  <a:pt x="3009" y="1524"/>
                  <a:pt x="3014" y="1524"/>
                </a:cubicBezTo>
                <a:cubicBezTo>
                  <a:pt x="3045" y="1524"/>
                  <a:pt x="3070" y="1553"/>
                  <a:pt x="3092" y="1553"/>
                </a:cubicBezTo>
                <a:cubicBezTo>
                  <a:pt x="3131" y="1540"/>
                  <a:pt x="3160" y="1540"/>
                  <a:pt x="3186" y="1527"/>
                </a:cubicBezTo>
                <a:cubicBezTo>
                  <a:pt x="3212" y="1527"/>
                  <a:pt x="3254" y="1540"/>
                  <a:pt x="3280" y="1540"/>
                </a:cubicBezTo>
                <a:cubicBezTo>
                  <a:pt x="3309" y="1527"/>
                  <a:pt x="3335" y="1472"/>
                  <a:pt x="3361" y="1472"/>
                </a:cubicBezTo>
                <a:cubicBezTo>
                  <a:pt x="3403" y="1472"/>
                  <a:pt x="3429" y="1459"/>
                  <a:pt x="3455" y="1459"/>
                </a:cubicBezTo>
                <a:cubicBezTo>
                  <a:pt x="3484" y="1446"/>
                  <a:pt x="3510" y="1420"/>
                  <a:pt x="3536" y="1420"/>
                </a:cubicBezTo>
                <a:cubicBezTo>
                  <a:pt x="3557" y="1412"/>
                  <a:pt x="3574" y="1412"/>
                  <a:pt x="3589" y="1412"/>
                </a:cubicBezTo>
                <a:cubicBezTo>
                  <a:pt x="3605" y="1412"/>
                  <a:pt x="3618" y="1412"/>
                  <a:pt x="3633" y="1404"/>
                </a:cubicBezTo>
                <a:lnTo>
                  <a:pt x="3727" y="1404"/>
                </a:lnTo>
                <a:cubicBezTo>
                  <a:pt x="3753" y="1391"/>
                  <a:pt x="3766" y="1339"/>
                  <a:pt x="3795" y="1339"/>
                </a:cubicBezTo>
                <a:cubicBezTo>
                  <a:pt x="3814" y="1331"/>
                  <a:pt x="3831" y="1331"/>
                  <a:pt x="3846" y="1331"/>
                </a:cubicBezTo>
                <a:cubicBezTo>
                  <a:pt x="3861" y="1331"/>
                  <a:pt x="3874" y="1331"/>
                  <a:pt x="3889" y="1323"/>
                </a:cubicBezTo>
                <a:cubicBezTo>
                  <a:pt x="3928" y="1310"/>
                  <a:pt x="3928" y="1271"/>
                  <a:pt x="3957" y="1258"/>
                </a:cubicBezTo>
                <a:cubicBezTo>
                  <a:pt x="3983" y="1229"/>
                  <a:pt x="3996" y="1229"/>
                  <a:pt x="3996" y="1203"/>
                </a:cubicBezTo>
                <a:cubicBezTo>
                  <a:pt x="3996" y="1177"/>
                  <a:pt x="4009" y="1135"/>
                  <a:pt x="3983" y="1109"/>
                </a:cubicBezTo>
                <a:cubicBezTo>
                  <a:pt x="3970" y="1096"/>
                  <a:pt x="3941" y="1080"/>
                  <a:pt x="3915" y="1067"/>
                </a:cubicBezTo>
                <a:cubicBezTo>
                  <a:pt x="3902" y="1060"/>
                  <a:pt x="3888" y="1060"/>
                  <a:pt x="3874" y="1060"/>
                </a:cubicBezTo>
                <a:cubicBezTo>
                  <a:pt x="3861" y="1060"/>
                  <a:pt x="3847" y="1060"/>
                  <a:pt x="3834" y="1054"/>
                </a:cubicBezTo>
                <a:cubicBezTo>
                  <a:pt x="3860" y="1054"/>
                  <a:pt x="3889" y="1028"/>
                  <a:pt x="3915" y="1028"/>
                </a:cubicBezTo>
                <a:cubicBezTo>
                  <a:pt x="3941" y="1028"/>
                  <a:pt x="3970" y="1015"/>
                  <a:pt x="3996" y="1015"/>
                </a:cubicBezTo>
                <a:cubicBezTo>
                  <a:pt x="4038" y="1015"/>
                  <a:pt x="4064" y="1054"/>
                  <a:pt x="4090" y="1054"/>
                </a:cubicBezTo>
                <a:cubicBezTo>
                  <a:pt x="4132" y="1054"/>
                  <a:pt x="4158" y="1041"/>
                  <a:pt x="4184" y="1041"/>
                </a:cubicBezTo>
                <a:cubicBezTo>
                  <a:pt x="4226" y="1041"/>
                  <a:pt x="4252" y="1028"/>
                  <a:pt x="4281" y="1015"/>
                </a:cubicBezTo>
                <a:cubicBezTo>
                  <a:pt x="4307" y="1015"/>
                  <a:pt x="4333" y="986"/>
                  <a:pt x="4362" y="986"/>
                </a:cubicBezTo>
                <a:cubicBezTo>
                  <a:pt x="4365" y="985"/>
                  <a:pt x="4369" y="984"/>
                  <a:pt x="4372" y="984"/>
                </a:cubicBezTo>
                <a:cubicBezTo>
                  <a:pt x="4408" y="984"/>
                  <a:pt x="4445" y="1041"/>
                  <a:pt x="4469" y="1041"/>
                </a:cubicBezTo>
                <a:cubicBezTo>
                  <a:pt x="4495" y="1028"/>
                  <a:pt x="4524" y="999"/>
                  <a:pt x="4550" y="986"/>
                </a:cubicBezTo>
                <a:cubicBezTo>
                  <a:pt x="4570" y="986"/>
                  <a:pt x="4600" y="1004"/>
                  <a:pt x="4625" y="1004"/>
                </a:cubicBezTo>
                <a:cubicBezTo>
                  <a:pt x="4632" y="1004"/>
                  <a:pt x="4638" y="1002"/>
                  <a:pt x="4644" y="999"/>
                </a:cubicBezTo>
                <a:cubicBezTo>
                  <a:pt x="4686" y="999"/>
                  <a:pt x="4699" y="947"/>
                  <a:pt x="4725" y="947"/>
                </a:cubicBezTo>
                <a:cubicBezTo>
                  <a:pt x="4731" y="945"/>
                  <a:pt x="4737" y="944"/>
                  <a:pt x="4742" y="944"/>
                </a:cubicBezTo>
                <a:cubicBezTo>
                  <a:pt x="4769" y="944"/>
                  <a:pt x="4790" y="963"/>
                  <a:pt x="4815" y="963"/>
                </a:cubicBezTo>
                <a:cubicBezTo>
                  <a:pt x="4821" y="963"/>
                  <a:pt x="4826" y="962"/>
                  <a:pt x="4832" y="960"/>
                </a:cubicBezTo>
                <a:cubicBezTo>
                  <a:pt x="4861" y="960"/>
                  <a:pt x="4874" y="918"/>
                  <a:pt x="4913" y="905"/>
                </a:cubicBezTo>
                <a:cubicBezTo>
                  <a:pt x="4942" y="905"/>
                  <a:pt x="4968" y="892"/>
                  <a:pt x="4994" y="892"/>
                </a:cubicBezTo>
                <a:cubicBezTo>
                  <a:pt x="5003" y="888"/>
                  <a:pt x="5014" y="886"/>
                  <a:pt x="5025" y="886"/>
                </a:cubicBezTo>
                <a:cubicBezTo>
                  <a:pt x="5048" y="886"/>
                  <a:pt x="5071" y="892"/>
                  <a:pt x="5091" y="892"/>
                </a:cubicBezTo>
                <a:cubicBezTo>
                  <a:pt x="5130" y="879"/>
                  <a:pt x="5130" y="824"/>
                  <a:pt x="5156" y="811"/>
                </a:cubicBezTo>
                <a:cubicBezTo>
                  <a:pt x="5198" y="785"/>
                  <a:pt x="5198" y="756"/>
                  <a:pt x="5224" y="743"/>
                </a:cubicBezTo>
                <a:cubicBezTo>
                  <a:pt x="5253" y="717"/>
                  <a:pt x="5305" y="717"/>
                  <a:pt x="5305" y="691"/>
                </a:cubicBezTo>
                <a:cubicBezTo>
                  <a:pt x="5305" y="662"/>
                  <a:pt x="5266" y="649"/>
                  <a:pt x="5224" y="623"/>
                </a:cubicBezTo>
                <a:cubicBezTo>
                  <a:pt x="5211" y="610"/>
                  <a:pt x="5156" y="594"/>
                  <a:pt x="5130" y="581"/>
                </a:cubicBezTo>
                <a:cubicBezTo>
                  <a:pt x="5156" y="568"/>
                  <a:pt x="5211" y="568"/>
                  <a:pt x="5237" y="568"/>
                </a:cubicBezTo>
                <a:cubicBezTo>
                  <a:pt x="5266" y="568"/>
                  <a:pt x="5292" y="513"/>
                  <a:pt x="5318" y="513"/>
                </a:cubicBezTo>
                <a:cubicBezTo>
                  <a:pt x="5347" y="513"/>
                  <a:pt x="5373" y="529"/>
                  <a:pt x="5399" y="529"/>
                </a:cubicBezTo>
                <a:cubicBezTo>
                  <a:pt x="5441" y="513"/>
                  <a:pt x="5454" y="500"/>
                  <a:pt x="5480" y="487"/>
                </a:cubicBezTo>
                <a:cubicBezTo>
                  <a:pt x="5509" y="487"/>
                  <a:pt x="5535" y="474"/>
                  <a:pt x="5561" y="474"/>
                </a:cubicBezTo>
                <a:cubicBezTo>
                  <a:pt x="5575" y="470"/>
                  <a:pt x="5588" y="468"/>
                  <a:pt x="5601" y="468"/>
                </a:cubicBezTo>
                <a:cubicBezTo>
                  <a:pt x="5626" y="468"/>
                  <a:pt x="5647" y="474"/>
                  <a:pt x="5658" y="474"/>
                </a:cubicBezTo>
                <a:cubicBezTo>
                  <a:pt x="5697" y="461"/>
                  <a:pt x="5723" y="432"/>
                  <a:pt x="5739" y="419"/>
                </a:cubicBezTo>
                <a:cubicBezTo>
                  <a:pt x="5765" y="406"/>
                  <a:pt x="5804" y="351"/>
                  <a:pt x="5804" y="338"/>
                </a:cubicBezTo>
                <a:cubicBezTo>
                  <a:pt x="5804" y="312"/>
                  <a:pt x="5765" y="270"/>
                  <a:pt x="5723" y="244"/>
                </a:cubicBezTo>
                <a:cubicBezTo>
                  <a:pt x="5716" y="237"/>
                  <a:pt x="5703" y="237"/>
                  <a:pt x="5687" y="237"/>
                </a:cubicBezTo>
                <a:cubicBezTo>
                  <a:pt x="5670" y="237"/>
                  <a:pt x="5650" y="237"/>
                  <a:pt x="5629" y="231"/>
                </a:cubicBezTo>
                <a:cubicBezTo>
                  <a:pt x="5603" y="231"/>
                  <a:pt x="5577" y="244"/>
                  <a:pt x="5548" y="244"/>
                </a:cubicBezTo>
                <a:cubicBezTo>
                  <a:pt x="5522" y="231"/>
                  <a:pt x="5496" y="205"/>
                  <a:pt x="5467" y="205"/>
                </a:cubicBezTo>
                <a:cubicBezTo>
                  <a:pt x="5428" y="189"/>
                  <a:pt x="5415" y="150"/>
                  <a:pt x="5373" y="150"/>
                </a:cubicBezTo>
                <a:cubicBezTo>
                  <a:pt x="5347" y="150"/>
                  <a:pt x="5318" y="176"/>
                  <a:pt x="5292" y="176"/>
                </a:cubicBezTo>
                <a:cubicBezTo>
                  <a:pt x="5266" y="176"/>
                  <a:pt x="5244" y="182"/>
                  <a:pt x="5225" y="182"/>
                </a:cubicBezTo>
                <a:cubicBezTo>
                  <a:pt x="5215" y="182"/>
                  <a:pt x="5206" y="180"/>
                  <a:pt x="5198" y="176"/>
                </a:cubicBezTo>
                <a:lnTo>
                  <a:pt x="5104" y="176"/>
                </a:lnTo>
                <a:cubicBezTo>
                  <a:pt x="5075" y="176"/>
                  <a:pt x="5049" y="137"/>
                  <a:pt x="5023" y="137"/>
                </a:cubicBezTo>
                <a:cubicBezTo>
                  <a:pt x="4994" y="137"/>
                  <a:pt x="4955" y="163"/>
                  <a:pt x="4929" y="163"/>
                </a:cubicBezTo>
                <a:cubicBezTo>
                  <a:pt x="4900" y="163"/>
                  <a:pt x="4874" y="176"/>
                  <a:pt x="4848" y="176"/>
                </a:cubicBezTo>
                <a:cubicBezTo>
                  <a:pt x="4806" y="176"/>
                  <a:pt x="4780" y="124"/>
                  <a:pt x="4751" y="124"/>
                </a:cubicBezTo>
                <a:cubicBezTo>
                  <a:pt x="4725" y="124"/>
                  <a:pt x="4686" y="137"/>
                  <a:pt x="4657" y="137"/>
                </a:cubicBezTo>
                <a:cubicBezTo>
                  <a:pt x="4631" y="150"/>
                  <a:pt x="4605" y="163"/>
                  <a:pt x="4576" y="163"/>
                </a:cubicBezTo>
                <a:cubicBezTo>
                  <a:pt x="4568" y="166"/>
                  <a:pt x="4561" y="167"/>
                  <a:pt x="4554" y="167"/>
                </a:cubicBezTo>
                <a:cubicBezTo>
                  <a:pt x="4525" y="167"/>
                  <a:pt x="4503" y="150"/>
                  <a:pt x="4482" y="150"/>
                </a:cubicBezTo>
                <a:cubicBezTo>
                  <a:pt x="4456" y="150"/>
                  <a:pt x="4427" y="163"/>
                  <a:pt x="4388" y="163"/>
                </a:cubicBezTo>
                <a:cubicBezTo>
                  <a:pt x="4362" y="176"/>
                  <a:pt x="4333" y="205"/>
                  <a:pt x="4307" y="218"/>
                </a:cubicBezTo>
                <a:cubicBezTo>
                  <a:pt x="4281" y="218"/>
                  <a:pt x="4239" y="163"/>
                  <a:pt x="4213" y="163"/>
                </a:cubicBezTo>
                <a:cubicBezTo>
                  <a:pt x="4184" y="163"/>
                  <a:pt x="4158" y="189"/>
                  <a:pt x="4132" y="205"/>
                </a:cubicBezTo>
                <a:cubicBezTo>
                  <a:pt x="4090" y="205"/>
                  <a:pt x="4077" y="244"/>
                  <a:pt x="4051" y="244"/>
                </a:cubicBezTo>
                <a:cubicBezTo>
                  <a:pt x="4042" y="247"/>
                  <a:pt x="4035" y="248"/>
                  <a:pt x="4027" y="248"/>
                </a:cubicBezTo>
                <a:cubicBezTo>
                  <a:pt x="3998" y="248"/>
                  <a:pt x="3978" y="231"/>
                  <a:pt x="3957" y="231"/>
                </a:cubicBezTo>
                <a:cubicBezTo>
                  <a:pt x="3915" y="231"/>
                  <a:pt x="3902" y="286"/>
                  <a:pt x="3876" y="299"/>
                </a:cubicBezTo>
                <a:cubicBezTo>
                  <a:pt x="3847" y="299"/>
                  <a:pt x="3795" y="257"/>
                  <a:pt x="3779" y="257"/>
                </a:cubicBezTo>
                <a:cubicBezTo>
                  <a:pt x="3740" y="270"/>
                  <a:pt x="3714" y="299"/>
                  <a:pt x="3698" y="312"/>
                </a:cubicBezTo>
                <a:cubicBezTo>
                  <a:pt x="3659" y="325"/>
                  <a:pt x="3646" y="351"/>
                  <a:pt x="3617" y="367"/>
                </a:cubicBezTo>
                <a:cubicBezTo>
                  <a:pt x="3591" y="380"/>
                  <a:pt x="3604" y="406"/>
                  <a:pt x="3604" y="432"/>
                </a:cubicBezTo>
                <a:cubicBezTo>
                  <a:pt x="3604" y="448"/>
                  <a:pt x="3591" y="474"/>
                  <a:pt x="3591" y="487"/>
                </a:cubicBezTo>
                <a:cubicBezTo>
                  <a:pt x="3565" y="487"/>
                  <a:pt x="3510" y="432"/>
                  <a:pt x="3484" y="432"/>
                </a:cubicBezTo>
                <a:cubicBezTo>
                  <a:pt x="3455" y="432"/>
                  <a:pt x="3429" y="500"/>
                  <a:pt x="3403" y="513"/>
                </a:cubicBezTo>
                <a:cubicBezTo>
                  <a:pt x="3361" y="513"/>
                  <a:pt x="3335" y="474"/>
                  <a:pt x="3293" y="474"/>
                </a:cubicBezTo>
                <a:lnTo>
                  <a:pt x="3212" y="474"/>
                </a:lnTo>
                <a:cubicBezTo>
                  <a:pt x="3212" y="448"/>
                  <a:pt x="3173" y="461"/>
                  <a:pt x="3131" y="432"/>
                </a:cubicBezTo>
                <a:cubicBezTo>
                  <a:pt x="3118" y="419"/>
                  <a:pt x="3092" y="406"/>
                  <a:pt x="3066" y="393"/>
                </a:cubicBezTo>
                <a:cubicBezTo>
                  <a:pt x="3037" y="393"/>
                  <a:pt x="3011" y="338"/>
                  <a:pt x="2985" y="338"/>
                </a:cubicBezTo>
                <a:cubicBezTo>
                  <a:pt x="2956" y="325"/>
                  <a:pt x="2917" y="325"/>
                  <a:pt x="2888" y="325"/>
                </a:cubicBezTo>
                <a:lnTo>
                  <a:pt x="2794" y="325"/>
                </a:lnTo>
                <a:cubicBezTo>
                  <a:pt x="2768" y="325"/>
                  <a:pt x="2742" y="270"/>
                  <a:pt x="2700" y="270"/>
                </a:cubicBezTo>
                <a:cubicBezTo>
                  <a:pt x="2674" y="270"/>
                  <a:pt x="2645" y="286"/>
                  <a:pt x="2606" y="286"/>
                </a:cubicBezTo>
                <a:cubicBezTo>
                  <a:pt x="2580" y="286"/>
                  <a:pt x="2538" y="325"/>
                  <a:pt x="2512" y="325"/>
                </a:cubicBezTo>
                <a:cubicBezTo>
                  <a:pt x="2483" y="312"/>
                  <a:pt x="2457" y="286"/>
                  <a:pt x="2418" y="286"/>
                </a:cubicBezTo>
                <a:cubicBezTo>
                  <a:pt x="2389" y="286"/>
                  <a:pt x="2363" y="299"/>
                  <a:pt x="2321" y="299"/>
                </a:cubicBezTo>
                <a:cubicBezTo>
                  <a:pt x="2295" y="299"/>
                  <a:pt x="2282" y="286"/>
                  <a:pt x="2256" y="286"/>
                </a:cubicBezTo>
                <a:cubicBezTo>
                  <a:pt x="2282" y="257"/>
                  <a:pt x="2282" y="244"/>
                  <a:pt x="2282" y="231"/>
                </a:cubicBezTo>
                <a:cubicBezTo>
                  <a:pt x="2282" y="205"/>
                  <a:pt x="2240" y="205"/>
                  <a:pt x="2201" y="176"/>
                </a:cubicBezTo>
                <a:cubicBezTo>
                  <a:pt x="2188" y="163"/>
                  <a:pt x="2159" y="163"/>
                  <a:pt x="2120" y="150"/>
                </a:cubicBezTo>
                <a:cubicBezTo>
                  <a:pt x="2107" y="150"/>
                  <a:pt x="2094" y="69"/>
                  <a:pt x="2052" y="69"/>
                </a:cubicBezTo>
                <a:cubicBezTo>
                  <a:pt x="2048" y="67"/>
                  <a:pt x="2044" y="66"/>
                  <a:pt x="2040" y="66"/>
                </a:cubicBezTo>
                <a:cubicBezTo>
                  <a:pt x="2014" y="66"/>
                  <a:pt x="1980" y="95"/>
                  <a:pt x="1958" y="95"/>
                </a:cubicBezTo>
                <a:cubicBezTo>
                  <a:pt x="1952" y="92"/>
                  <a:pt x="1947" y="91"/>
                  <a:pt x="1941" y="91"/>
                </a:cubicBezTo>
                <a:cubicBezTo>
                  <a:pt x="1925" y="91"/>
                  <a:pt x="1908" y="99"/>
                  <a:pt x="1887" y="99"/>
                </a:cubicBezTo>
                <a:cubicBezTo>
                  <a:pt x="1880" y="99"/>
                  <a:pt x="1872" y="98"/>
                  <a:pt x="1864" y="95"/>
                </a:cubicBezTo>
                <a:cubicBezTo>
                  <a:pt x="1835" y="95"/>
                  <a:pt x="1822" y="43"/>
                  <a:pt x="1783" y="27"/>
                </a:cubicBezTo>
                <a:cubicBezTo>
                  <a:pt x="1754" y="27"/>
                  <a:pt x="1728" y="82"/>
                  <a:pt x="1689" y="82"/>
                </a:cubicBezTo>
                <a:cubicBezTo>
                  <a:pt x="1660" y="82"/>
                  <a:pt x="1634" y="43"/>
                  <a:pt x="1608" y="43"/>
                </a:cubicBezTo>
                <a:cubicBezTo>
                  <a:pt x="1579" y="43"/>
                  <a:pt x="1553" y="69"/>
                  <a:pt x="1511" y="69"/>
                </a:cubicBezTo>
                <a:cubicBezTo>
                  <a:pt x="1485" y="69"/>
                  <a:pt x="1459" y="1"/>
                  <a:pt x="1430"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2" name="Google Shape;332;p11"/>
          <p:cNvSpPr/>
          <p:nvPr/>
        </p:nvSpPr>
        <p:spPr>
          <a:xfrm>
            <a:off x="1570782" y="4770339"/>
            <a:ext cx="564468" cy="98164"/>
          </a:xfrm>
          <a:custGeom>
            <a:avLst/>
            <a:gdLst/>
            <a:ahLst/>
            <a:cxnLst/>
            <a:rect l="l" t="t" r="r" b="b"/>
            <a:pathLst>
              <a:path w="2282" h="525" extrusionOk="0">
                <a:moveTo>
                  <a:pt x="973" y="0"/>
                </a:moveTo>
                <a:cubicBezTo>
                  <a:pt x="944" y="0"/>
                  <a:pt x="918" y="13"/>
                  <a:pt x="876" y="13"/>
                </a:cubicBezTo>
                <a:lnTo>
                  <a:pt x="795" y="13"/>
                </a:lnTo>
                <a:cubicBezTo>
                  <a:pt x="756" y="13"/>
                  <a:pt x="730" y="39"/>
                  <a:pt x="701" y="39"/>
                </a:cubicBezTo>
                <a:cubicBezTo>
                  <a:pt x="675" y="39"/>
                  <a:pt x="649" y="26"/>
                  <a:pt x="607" y="26"/>
                </a:cubicBezTo>
                <a:cubicBezTo>
                  <a:pt x="581" y="26"/>
                  <a:pt x="552" y="68"/>
                  <a:pt x="526" y="68"/>
                </a:cubicBezTo>
                <a:cubicBezTo>
                  <a:pt x="524" y="69"/>
                  <a:pt x="521" y="70"/>
                  <a:pt x="519" y="70"/>
                </a:cubicBezTo>
                <a:cubicBezTo>
                  <a:pt x="495" y="70"/>
                  <a:pt x="463" y="24"/>
                  <a:pt x="439" y="24"/>
                </a:cubicBezTo>
                <a:cubicBezTo>
                  <a:pt x="437" y="24"/>
                  <a:pt x="434" y="25"/>
                  <a:pt x="432" y="26"/>
                </a:cubicBezTo>
                <a:cubicBezTo>
                  <a:pt x="406" y="26"/>
                  <a:pt x="364" y="26"/>
                  <a:pt x="338" y="39"/>
                </a:cubicBezTo>
                <a:cubicBezTo>
                  <a:pt x="309" y="39"/>
                  <a:pt x="296" y="107"/>
                  <a:pt x="270" y="120"/>
                </a:cubicBezTo>
                <a:cubicBezTo>
                  <a:pt x="242" y="120"/>
                  <a:pt x="221" y="114"/>
                  <a:pt x="202" y="114"/>
                </a:cubicBezTo>
                <a:cubicBezTo>
                  <a:pt x="193" y="114"/>
                  <a:pt x="185" y="116"/>
                  <a:pt x="176" y="120"/>
                </a:cubicBezTo>
                <a:cubicBezTo>
                  <a:pt x="148" y="120"/>
                  <a:pt x="121" y="114"/>
                  <a:pt x="103" y="114"/>
                </a:cubicBezTo>
                <a:cubicBezTo>
                  <a:pt x="93" y="114"/>
                  <a:pt x="86" y="116"/>
                  <a:pt x="82" y="120"/>
                </a:cubicBezTo>
                <a:cubicBezTo>
                  <a:pt x="40" y="149"/>
                  <a:pt x="1" y="188"/>
                  <a:pt x="1" y="214"/>
                </a:cubicBezTo>
                <a:cubicBezTo>
                  <a:pt x="1" y="243"/>
                  <a:pt x="53" y="256"/>
                  <a:pt x="95" y="282"/>
                </a:cubicBezTo>
                <a:cubicBezTo>
                  <a:pt x="108" y="295"/>
                  <a:pt x="121" y="337"/>
                  <a:pt x="147" y="350"/>
                </a:cubicBezTo>
                <a:cubicBezTo>
                  <a:pt x="176" y="363"/>
                  <a:pt x="202" y="376"/>
                  <a:pt x="244" y="392"/>
                </a:cubicBezTo>
                <a:cubicBezTo>
                  <a:pt x="265" y="392"/>
                  <a:pt x="295" y="373"/>
                  <a:pt x="321" y="373"/>
                </a:cubicBezTo>
                <a:cubicBezTo>
                  <a:pt x="327" y="373"/>
                  <a:pt x="333" y="373"/>
                  <a:pt x="338" y="376"/>
                </a:cubicBezTo>
                <a:cubicBezTo>
                  <a:pt x="364" y="376"/>
                  <a:pt x="390" y="392"/>
                  <a:pt x="419" y="392"/>
                </a:cubicBezTo>
                <a:cubicBezTo>
                  <a:pt x="424" y="395"/>
                  <a:pt x="429" y="395"/>
                  <a:pt x="435" y="395"/>
                </a:cubicBezTo>
                <a:cubicBezTo>
                  <a:pt x="453" y="395"/>
                  <a:pt x="475" y="387"/>
                  <a:pt x="493" y="387"/>
                </a:cubicBezTo>
                <a:cubicBezTo>
                  <a:pt x="500" y="387"/>
                  <a:pt x="507" y="388"/>
                  <a:pt x="513" y="392"/>
                </a:cubicBezTo>
                <a:cubicBezTo>
                  <a:pt x="539" y="392"/>
                  <a:pt x="568" y="405"/>
                  <a:pt x="607" y="418"/>
                </a:cubicBezTo>
                <a:cubicBezTo>
                  <a:pt x="633" y="418"/>
                  <a:pt x="662" y="431"/>
                  <a:pt x="688" y="431"/>
                </a:cubicBezTo>
                <a:cubicBezTo>
                  <a:pt x="705" y="431"/>
                  <a:pt x="724" y="425"/>
                  <a:pt x="746" y="425"/>
                </a:cubicBezTo>
                <a:cubicBezTo>
                  <a:pt x="757" y="425"/>
                  <a:pt x="769" y="427"/>
                  <a:pt x="782" y="431"/>
                </a:cubicBezTo>
                <a:cubicBezTo>
                  <a:pt x="811" y="431"/>
                  <a:pt x="837" y="499"/>
                  <a:pt x="863" y="512"/>
                </a:cubicBezTo>
                <a:lnTo>
                  <a:pt x="944" y="512"/>
                </a:lnTo>
                <a:cubicBezTo>
                  <a:pt x="986" y="512"/>
                  <a:pt x="1012" y="486"/>
                  <a:pt x="1038" y="486"/>
                </a:cubicBezTo>
                <a:lnTo>
                  <a:pt x="1135" y="486"/>
                </a:lnTo>
                <a:cubicBezTo>
                  <a:pt x="1161" y="486"/>
                  <a:pt x="1187" y="457"/>
                  <a:pt x="1229" y="457"/>
                </a:cubicBezTo>
                <a:cubicBezTo>
                  <a:pt x="1255" y="457"/>
                  <a:pt x="1281" y="525"/>
                  <a:pt x="1310" y="525"/>
                </a:cubicBezTo>
                <a:cubicBezTo>
                  <a:pt x="1349" y="525"/>
                  <a:pt x="1378" y="512"/>
                  <a:pt x="1404" y="512"/>
                </a:cubicBezTo>
                <a:lnTo>
                  <a:pt x="1498" y="512"/>
                </a:lnTo>
                <a:cubicBezTo>
                  <a:pt x="1524" y="499"/>
                  <a:pt x="1553" y="486"/>
                  <a:pt x="1579" y="486"/>
                </a:cubicBezTo>
                <a:cubicBezTo>
                  <a:pt x="1605" y="486"/>
                  <a:pt x="1647" y="473"/>
                  <a:pt x="1673" y="473"/>
                </a:cubicBezTo>
                <a:cubicBezTo>
                  <a:pt x="1702" y="473"/>
                  <a:pt x="1728" y="457"/>
                  <a:pt x="1754" y="457"/>
                </a:cubicBezTo>
                <a:cubicBezTo>
                  <a:pt x="1796" y="457"/>
                  <a:pt x="1822" y="444"/>
                  <a:pt x="1848" y="444"/>
                </a:cubicBezTo>
                <a:cubicBezTo>
                  <a:pt x="1877" y="431"/>
                  <a:pt x="1903" y="418"/>
                  <a:pt x="1929" y="418"/>
                </a:cubicBezTo>
                <a:cubicBezTo>
                  <a:pt x="1932" y="417"/>
                  <a:pt x="1935" y="416"/>
                  <a:pt x="1939" y="416"/>
                </a:cubicBezTo>
                <a:cubicBezTo>
                  <a:pt x="1963" y="416"/>
                  <a:pt x="1992" y="446"/>
                  <a:pt x="2016" y="446"/>
                </a:cubicBezTo>
                <a:cubicBezTo>
                  <a:pt x="2019" y="446"/>
                  <a:pt x="2023" y="445"/>
                  <a:pt x="2026" y="444"/>
                </a:cubicBezTo>
                <a:lnTo>
                  <a:pt x="2120" y="444"/>
                </a:lnTo>
                <a:cubicBezTo>
                  <a:pt x="2159" y="431"/>
                  <a:pt x="2172" y="376"/>
                  <a:pt x="2188" y="363"/>
                </a:cubicBezTo>
                <a:cubicBezTo>
                  <a:pt x="2227" y="350"/>
                  <a:pt x="2282" y="337"/>
                  <a:pt x="2282" y="311"/>
                </a:cubicBezTo>
                <a:cubicBezTo>
                  <a:pt x="2282" y="282"/>
                  <a:pt x="2227" y="256"/>
                  <a:pt x="2201" y="243"/>
                </a:cubicBezTo>
                <a:cubicBezTo>
                  <a:pt x="2188" y="230"/>
                  <a:pt x="2146" y="214"/>
                  <a:pt x="2120" y="201"/>
                </a:cubicBezTo>
                <a:cubicBezTo>
                  <a:pt x="2091" y="188"/>
                  <a:pt x="2065" y="188"/>
                  <a:pt x="2039" y="175"/>
                </a:cubicBezTo>
                <a:cubicBezTo>
                  <a:pt x="2029" y="171"/>
                  <a:pt x="2018" y="169"/>
                  <a:pt x="2007" y="169"/>
                </a:cubicBezTo>
                <a:cubicBezTo>
                  <a:pt x="1985" y="169"/>
                  <a:pt x="1962" y="175"/>
                  <a:pt x="1945" y="175"/>
                </a:cubicBezTo>
                <a:cubicBezTo>
                  <a:pt x="1916" y="162"/>
                  <a:pt x="1903" y="120"/>
                  <a:pt x="1864" y="107"/>
                </a:cubicBezTo>
                <a:cubicBezTo>
                  <a:pt x="1835" y="107"/>
                  <a:pt x="1809" y="107"/>
                  <a:pt x="1783" y="94"/>
                </a:cubicBezTo>
                <a:cubicBezTo>
                  <a:pt x="1754" y="94"/>
                  <a:pt x="1728" y="52"/>
                  <a:pt x="1686" y="52"/>
                </a:cubicBezTo>
                <a:lnTo>
                  <a:pt x="1605" y="52"/>
                </a:lnTo>
                <a:cubicBezTo>
                  <a:pt x="1579" y="52"/>
                  <a:pt x="1540" y="94"/>
                  <a:pt x="1511" y="94"/>
                </a:cubicBezTo>
                <a:cubicBezTo>
                  <a:pt x="1472" y="94"/>
                  <a:pt x="1459" y="52"/>
                  <a:pt x="1417" y="52"/>
                </a:cubicBezTo>
                <a:cubicBezTo>
                  <a:pt x="1391" y="52"/>
                  <a:pt x="1362" y="52"/>
                  <a:pt x="1336" y="39"/>
                </a:cubicBezTo>
                <a:cubicBezTo>
                  <a:pt x="1297" y="39"/>
                  <a:pt x="1268" y="68"/>
                  <a:pt x="1242" y="68"/>
                </a:cubicBezTo>
                <a:cubicBezTo>
                  <a:pt x="1216" y="68"/>
                  <a:pt x="1187" y="26"/>
                  <a:pt x="1148" y="13"/>
                </a:cubicBezTo>
                <a:cubicBezTo>
                  <a:pt x="1119" y="13"/>
                  <a:pt x="1093" y="0"/>
                  <a:pt x="1067"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3" name="Google Shape;333;p11"/>
          <p:cNvSpPr/>
          <p:nvPr/>
        </p:nvSpPr>
        <p:spPr>
          <a:xfrm>
            <a:off x="1506102" y="4948235"/>
            <a:ext cx="1129431" cy="209792"/>
          </a:xfrm>
          <a:custGeom>
            <a:avLst/>
            <a:gdLst/>
            <a:ahLst/>
            <a:cxnLst/>
            <a:rect l="l" t="t" r="r" b="b"/>
            <a:pathLst>
              <a:path w="4566" h="1122" extrusionOk="0">
                <a:moveTo>
                  <a:pt x="2201" y="1"/>
                </a:moveTo>
                <a:cubicBezTo>
                  <a:pt x="2162" y="1"/>
                  <a:pt x="2120" y="17"/>
                  <a:pt x="2081" y="17"/>
                </a:cubicBezTo>
                <a:cubicBezTo>
                  <a:pt x="2039" y="17"/>
                  <a:pt x="2013" y="111"/>
                  <a:pt x="1974" y="111"/>
                </a:cubicBezTo>
                <a:cubicBezTo>
                  <a:pt x="1965" y="114"/>
                  <a:pt x="1956" y="115"/>
                  <a:pt x="1948" y="115"/>
                </a:cubicBezTo>
                <a:cubicBezTo>
                  <a:pt x="1924" y="115"/>
                  <a:pt x="1903" y="107"/>
                  <a:pt x="1883" y="107"/>
                </a:cubicBezTo>
                <a:cubicBezTo>
                  <a:pt x="1877" y="107"/>
                  <a:pt x="1870" y="108"/>
                  <a:pt x="1864" y="111"/>
                </a:cubicBezTo>
                <a:cubicBezTo>
                  <a:pt x="1853" y="114"/>
                  <a:pt x="1842" y="115"/>
                  <a:pt x="1831" y="115"/>
                </a:cubicBezTo>
                <a:cubicBezTo>
                  <a:pt x="1801" y="115"/>
                  <a:pt x="1772" y="107"/>
                  <a:pt x="1751" y="107"/>
                </a:cubicBezTo>
                <a:cubicBezTo>
                  <a:pt x="1743" y="107"/>
                  <a:pt x="1736" y="108"/>
                  <a:pt x="1731" y="111"/>
                </a:cubicBezTo>
                <a:cubicBezTo>
                  <a:pt x="1689" y="137"/>
                  <a:pt x="1634" y="192"/>
                  <a:pt x="1634" y="218"/>
                </a:cubicBezTo>
                <a:cubicBezTo>
                  <a:pt x="1621" y="260"/>
                  <a:pt x="1702" y="286"/>
                  <a:pt x="1744" y="312"/>
                </a:cubicBezTo>
                <a:cubicBezTo>
                  <a:pt x="1744" y="325"/>
                  <a:pt x="1757" y="341"/>
                  <a:pt x="1770" y="354"/>
                </a:cubicBezTo>
                <a:lnTo>
                  <a:pt x="1744" y="354"/>
                </a:lnTo>
                <a:cubicBezTo>
                  <a:pt x="1702" y="354"/>
                  <a:pt x="1650" y="325"/>
                  <a:pt x="1595" y="325"/>
                </a:cubicBezTo>
                <a:lnTo>
                  <a:pt x="1446" y="325"/>
                </a:lnTo>
                <a:cubicBezTo>
                  <a:pt x="1407" y="325"/>
                  <a:pt x="1352" y="393"/>
                  <a:pt x="1310" y="393"/>
                </a:cubicBezTo>
                <a:cubicBezTo>
                  <a:pt x="1261" y="393"/>
                  <a:pt x="1210" y="311"/>
                  <a:pt x="1158" y="311"/>
                </a:cubicBezTo>
                <a:cubicBezTo>
                  <a:pt x="1155" y="311"/>
                  <a:pt x="1151" y="311"/>
                  <a:pt x="1148" y="312"/>
                </a:cubicBezTo>
                <a:cubicBezTo>
                  <a:pt x="1113" y="312"/>
                  <a:pt x="1077" y="306"/>
                  <a:pt x="1045" y="306"/>
                </a:cubicBezTo>
                <a:cubicBezTo>
                  <a:pt x="1030" y="306"/>
                  <a:pt x="1015" y="308"/>
                  <a:pt x="1002" y="312"/>
                </a:cubicBezTo>
                <a:cubicBezTo>
                  <a:pt x="947" y="312"/>
                  <a:pt x="905" y="367"/>
                  <a:pt x="853" y="380"/>
                </a:cubicBezTo>
                <a:cubicBezTo>
                  <a:pt x="798" y="380"/>
                  <a:pt x="759" y="380"/>
                  <a:pt x="704" y="393"/>
                </a:cubicBezTo>
                <a:cubicBezTo>
                  <a:pt x="649" y="393"/>
                  <a:pt x="623" y="461"/>
                  <a:pt x="568" y="474"/>
                </a:cubicBezTo>
                <a:cubicBezTo>
                  <a:pt x="557" y="477"/>
                  <a:pt x="546" y="478"/>
                  <a:pt x="535" y="478"/>
                </a:cubicBezTo>
                <a:cubicBezTo>
                  <a:pt x="504" y="478"/>
                  <a:pt x="474" y="470"/>
                  <a:pt x="447" y="470"/>
                </a:cubicBezTo>
                <a:cubicBezTo>
                  <a:pt x="437" y="470"/>
                  <a:pt x="428" y="471"/>
                  <a:pt x="419" y="474"/>
                </a:cubicBezTo>
                <a:cubicBezTo>
                  <a:pt x="367" y="487"/>
                  <a:pt x="325" y="503"/>
                  <a:pt x="273" y="516"/>
                </a:cubicBezTo>
                <a:cubicBezTo>
                  <a:pt x="218" y="542"/>
                  <a:pt x="176" y="555"/>
                  <a:pt x="137" y="568"/>
                </a:cubicBezTo>
                <a:cubicBezTo>
                  <a:pt x="82" y="610"/>
                  <a:pt x="1" y="649"/>
                  <a:pt x="1" y="691"/>
                </a:cubicBezTo>
                <a:cubicBezTo>
                  <a:pt x="1" y="730"/>
                  <a:pt x="95" y="746"/>
                  <a:pt x="150" y="785"/>
                </a:cubicBezTo>
                <a:cubicBezTo>
                  <a:pt x="176" y="811"/>
                  <a:pt x="205" y="892"/>
                  <a:pt x="257" y="921"/>
                </a:cubicBezTo>
                <a:cubicBezTo>
                  <a:pt x="278" y="927"/>
                  <a:pt x="302" y="927"/>
                  <a:pt x="328" y="927"/>
                </a:cubicBezTo>
                <a:cubicBezTo>
                  <a:pt x="353" y="927"/>
                  <a:pt x="380" y="927"/>
                  <a:pt x="406" y="934"/>
                </a:cubicBezTo>
                <a:cubicBezTo>
                  <a:pt x="409" y="935"/>
                  <a:pt x="413" y="936"/>
                  <a:pt x="417" y="936"/>
                </a:cubicBezTo>
                <a:cubicBezTo>
                  <a:pt x="456" y="936"/>
                  <a:pt x="509" y="890"/>
                  <a:pt x="554" y="890"/>
                </a:cubicBezTo>
                <a:cubicBezTo>
                  <a:pt x="559" y="890"/>
                  <a:pt x="563" y="891"/>
                  <a:pt x="568" y="892"/>
                </a:cubicBezTo>
                <a:cubicBezTo>
                  <a:pt x="623" y="892"/>
                  <a:pt x="662" y="921"/>
                  <a:pt x="717" y="934"/>
                </a:cubicBezTo>
                <a:cubicBezTo>
                  <a:pt x="759" y="947"/>
                  <a:pt x="811" y="960"/>
                  <a:pt x="853" y="973"/>
                </a:cubicBezTo>
                <a:cubicBezTo>
                  <a:pt x="905" y="973"/>
                  <a:pt x="947" y="989"/>
                  <a:pt x="1002" y="1002"/>
                </a:cubicBezTo>
                <a:cubicBezTo>
                  <a:pt x="1054" y="1002"/>
                  <a:pt x="1096" y="1028"/>
                  <a:pt x="1148" y="1028"/>
                </a:cubicBezTo>
                <a:cubicBezTo>
                  <a:pt x="1203" y="1041"/>
                  <a:pt x="1245" y="1070"/>
                  <a:pt x="1297" y="1070"/>
                </a:cubicBezTo>
                <a:cubicBezTo>
                  <a:pt x="1339" y="1083"/>
                  <a:pt x="1391" y="1083"/>
                  <a:pt x="1446" y="1083"/>
                </a:cubicBezTo>
                <a:cubicBezTo>
                  <a:pt x="1488" y="1096"/>
                  <a:pt x="1540" y="1122"/>
                  <a:pt x="1595" y="1122"/>
                </a:cubicBezTo>
                <a:cubicBezTo>
                  <a:pt x="1634" y="1122"/>
                  <a:pt x="1689" y="1015"/>
                  <a:pt x="1744" y="1015"/>
                </a:cubicBezTo>
                <a:cubicBezTo>
                  <a:pt x="1796" y="1015"/>
                  <a:pt x="1838" y="1070"/>
                  <a:pt x="1893" y="1070"/>
                </a:cubicBezTo>
                <a:cubicBezTo>
                  <a:pt x="1945" y="1070"/>
                  <a:pt x="2000" y="1083"/>
                  <a:pt x="2039" y="1083"/>
                </a:cubicBezTo>
                <a:cubicBezTo>
                  <a:pt x="2094" y="1083"/>
                  <a:pt x="2149" y="1122"/>
                  <a:pt x="2188" y="1122"/>
                </a:cubicBezTo>
                <a:lnTo>
                  <a:pt x="2337" y="1122"/>
                </a:lnTo>
                <a:cubicBezTo>
                  <a:pt x="2392" y="1122"/>
                  <a:pt x="2431" y="1002"/>
                  <a:pt x="2486" y="1002"/>
                </a:cubicBezTo>
                <a:cubicBezTo>
                  <a:pt x="2541" y="1002"/>
                  <a:pt x="2593" y="1015"/>
                  <a:pt x="2635" y="1015"/>
                </a:cubicBezTo>
                <a:cubicBezTo>
                  <a:pt x="2687" y="1015"/>
                  <a:pt x="2729" y="1002"/>
                  <a:pt x="2784" y="989"/>
                </a:cubicBezTo>
                <a:cubicBezTo>
                  <a:pt x="2836" y="989"/>
                  <a:pt x="2878" y="960"/>
                  <a:pt x="2930" y="960"/>
                </a:cubicBezTo>
                <a:cubicBezTo>
                  <a:pt x="2941" y="957"/>
                  <a:pt x="2951" y="956"/>
                  <a:pt x="2961" y="956"/>
                </a:cubicBezTo>
                <a:cubicBezTo>
                  <a:pt x="3002" y="956"/>
                  <a:pt x="3037" y="973"/>
                  <a:pt x="3079" y="973"/>
                </a:cubicBezTo>
                <a:cubicBezTo>
                  <a:pt x="3134" y="960"/>
                  <a:pt x="3173" y="947"/>
                  <a:pt x="3228" y="947"/>
                </a:cubicBezTo>
                <a:cubicBezTo>
                  <a:pt x="3234" y="946"/>
                  <a:pt x="3240" y="945"/>
                  <a:pt x="3245" y="945"/>
                </a:cubicBezTo>
                <a:cubicBezTo>
                  <a:pt x="3287" y="945"/>
                  <a:pt x="3327" y="976"/>
                  <a:pt x="3368" y="976"/>
                </a:cubicBezTo>
                <a:cubicBezTo>
                  <a:pt x="3376" y="976"/>
                  <a:pt x="3383" y="975"/>
                  <a:pt x="3390" y="973"/>
                </a:cubicBezTo>
                <a:cubicBezTo>
                  <a:pt x="3445" y="960"/>
                  <a:pt x="3484" y="934"/>
                  <a:pt x="3526" y="921"/>
                </a:cubicBezTo>
                <a:cubicBezTo>
                  <a:pt x="3578" y="908"/>
                  <a:pt x="3607" y="840"/>
                  <a:pt x="3646" y="811"/>
                </a:cubicBezTo>
                <a:cubicBezTo>
                  <a:pt x="3701" y="772"/>
                  <a:pt x="3795" y="746"/>
                  <a:pt x="3795" y="704"/>
                </a:cubicBezTo>
                <a:cubicBezTo>
                  <a:pt x="3795" y="691"/>
                  <a:pt x="3782" y="678"/>
                  <a:pt x="3769" y="649"/>
                </a:cubicBezTo>
                <a:lnTo>
                  <a:pt x="3876" y="649"/>
                </a:lnTo>
                <a:cubicBezTo>
                  <a:pt x="3918" y="636"/>
                  <a:pt x="3957" y="636"/>
                  <a:pt x="3999" y="623"/>
                </a:cubicBezTo>
                <a:cubicBezTo>
                  <a:pt x="4038" y="623"/>
                  <a:pt x="4064" y="610"/>
                  <a:pt x="4106" y="610"/>
                </a:cubicBezTo>
                <a:cubicBezTo>
                  <a:pt x="4109" y="609"/>
                  <a:pt x="4113" y="608"/>
                  <a:pt x="4116" y="608"/>
                </a:cubicBezTo>
                <a:cubicBezTo>
                  <a:pt x="4148" y="608"/>
                  <a:pt x="4181" y="651"/>
                  <a:pt x="4213" y="651"/>
                </a:cubicBezTo>
                <a:cubicBezTo>
                  <a:pt x="4217" y="651"/>
                  <a:pt x="4222" y="651"/>
                  <a:pt x="4226" y="649"/>
                </a:cubicBezTo>
                <a:cubicBezTo>
                  <a:pt x="4254" y="649"/>
                  <a:pt x="4288" y="656"/>
                  <a:pt x="4315" y="656"/>
                </a:cubicBezTo>
                <a:cubicBezTo>
                  <a:pt x="4328" y="656"/>
                  <a:pt x="4340" y="654"/>
                  <a:pt x="4349" y="649"/>
                </a:cubicBezTo>
                <a:cubicBezTo>
                  <a:pt x="4388" y="636"/>
                  <a:pt x="4417" y="568"/>
                  <a:pt x="4443" y="555"/>
                </a:cubicBezTo>
                <a:cubicBezTo>
                  <a:pt x="4485" y="529"/>
                  <a:pt x="4566" y="516"/>
                  <a:pt x="4566" y="487"/>
                </a:cubicBezTo>
                <a:cubicBezTo>
                  <a:pt x="4566" y="461"/>
                  <a:pt x="4498" y="422"/>
                  <a:pt x="4456" y="393"/>
                </a:cubicBezTo>
                <a:cubicBezTo>
                  <a:pt x="4430" y="367"/>
                  <a:pt x="4404" y="354"/>
                  <a:pt x="4362" y="341"/>
                </a:cubicBezTo>
                <a:cubicBezTo>
                  <a:pt x="4336" y="325"/>
                  <a:pt x="4294" y="312"/>
                  <a:pt x="4255" y="299"/>
                </a:cubicBezTo>
                <a:cubicBezTo>
                  <a:pt x="4234" y="292"/>
                  <a:pt x="4214" y="292"/>
                  <a:pt x="4193" y="292"/>
                </a:cubicBezTo>
                <a:cubicBezTo>
                  <a:pt x="4173" y="292"/>
                  <a:pt x="4153" y="292"/>
                  <a:pt x="4132" y="286"/>
                </a:cubicBezTo>
                <a:cubicBezTo>
                  <a:pt x="4106" y="273"/>
                  <a:pt x="4080" y="218"/>
                  <a:pt x="4038" y="205"/>
                </a:cubicBezTo>
                <a:cubicBezTo>
                  <a:pt x="3999" y="192"/>
                  <a:pt x="3970" y="192"/>
                  <a:pt x="3931" y="192"/>
                </a:cubicBezTo>
                <a:cubicBezTo>
                  <a:pt x="3889" y="179"/>
                  <a:pt x="3863" y="137"/>
                  <a:pt x="3821" y="124"/>
                </a:cubicBezTo>
                <a:cubicBezTo>
                  <a:pt x="3801" y="117"/>
                  <a:pt x="3781" y="117"/>
                  <a:pt x="3761" y="117"/>
                </a:cubicBezTo>
                <a:cubicBezTo>
                  <a:pt x="3741" y="117"/>
                  <a:pt x="3720" y="117"/>
                  <a:pt x="3701" y="111"/>
                </a:cubicBezTo>
                <a:cubicBezTo>
                  <a:pt x="3663" y="111"/>
                  <a:pt x="3628" y="165"/>
                  <a:pt x="3591" y="165"/>
                </a:cubicBezTo>
                <a:cubicBezTo>
                  <a:pt x="3587" y="165"/>
                  <a:pt x="3582" y="165"/>
                  <a:pt x="3578" y="163"/>
                </a:cubicBezTo>
                <a:cubicBezTo>
                  <a:pt x="3539" y="163"/>
                  <a:pt x="3513" y="111"/>
                  <a:pt x="3471" y="98"/>
                </a:cubicBezTo>
                <a:cubicBezTo>
                  <a:pt x="3432" y="98"/>
                  <a:pt x="3390" y="98"/>
                  <a:pt x="3351" y="82"/>
                </a:cubicBezTo>
                <a:cubicBezTo>
                  <a:pt x="3322" y="82"/>
                  <a:pt x="3270" y="111"/>
                  <a:pt x="3241" y="111"/>
                </a:cubicBezTo>
                <a:cubicBezTo>
                  <a:pt x="3202" y="98"/>
                  <a:pt x="3160" y="43"/>
                  <a:pt x="3121" y="43"/>
                </a:cubicBezTo>
                <a:cubicBezTo>
                  <a:pt x="3092" y="43"/>
                  <a:pt x="3053" y="17"/>
                  <a:pt x="3011" y="17"/>
                </a:cubicBezTo>
                <a:lnTo>
                  <a:pt x="2891" y="17"/>
                </a:lnTo>
                <a:cubicBezTo>
                  <a:pt x="2849" y="17"/>
                  <a:pt x="2810" y="30"/>
                  <a:pt x="2784" y="30"/>
                </a:cubicBezTo>
                <a:cubicBezTo>
                  <a:pt x="2742" y="30"/>
                  <a:pt x="2703" y="17"/>
                  <a:pt x="2661" y="17"/>
                </a:cubicBezTo>
                <a:cubicBezTo>
                  <a:pt x="2622" y="17"/>
                  <a:pt x="2580" y="43"/>
                  <a:pt x="2541" y="43"/>
                </a:cubicBezTo>
                <a:cubicBezTo>
                  <a:pt x="2512" y="43"/>
                  <a:pt x="2473" y="30"/>
                  <a:pt x="2431" y="30"/>
                </a:cubicBezTo>
                <a:cubicBezTo>
                  <a:pt x="2392" y="30"/>
                  <a:pt x="2350" y="69"/>
                  <a:pt x="2311" y="69"/>
                </a:cubicBezTo>
                <a:cubicBezTo>
                  <a:pt x="2269" y="69"/>
                  <a:pt x="2230" y="1"/>
                  <a:pt x="2201"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4" name="Google Shape;334;p11"/>
          <p:cNvSpPr/>
          <p:nvPr/>
        </p:nvSpPr>
        <p:spPr>
          <a:xfrm>
            <a:off x="2498239" y="4799961"/>
            <a:ext cx="874653" cy="161177"/>
          </a:xfrm>
          <a:custGeom>
            <a:avLst/>
            <a:gdLst/>
            <a:ahLst/>
            <a:cxnLst/>
            <a:rect l="l" t="t" r="r" b="b"/>
            <a:pathLst>
              <a:path w="3536" h="862" extrusionOk="0">
                <a:moveTo>
                  <a:pt x="1203" y="0"/>
                </a:moveTo>
                <a:cubicBezTo>
                  <a:pt x="1174" y="13"/>
                  <a:pt x="1148" y="26"/>
                  <a:pt x="1106" y="26"/>
                </a:cubicBezTo>
                <a:cubicBezTo>
                  <a:pt x="1080" y="26"/>
                  <a:pt x="1054" y="81"/>
                  <a:pt x="1025" y="81"/>
                </a:cubicBezTo>
                <a:cubicBezTo>
                  <a:pt x="1004" y="81"/>
                  <a:pt x="974" y="62"/>
                  <a:pt x="947" y="62"/>
                </a:cubicBezTo>
                <a:cubicBezTo>
                  <a:pt x="942" y="62"/>
                  <a:pt x="936" y="62"/>
                  <a:pt x="931" y="65"/>
                </a:cubicBezTo>
                <a:cubicBezTo>
                  <a:pt x="905" y="65"/>
                  <a:pt x="879" y="65"/>
                  <a:pt x="850" y="81"/>
                </a:cubicBezTo>
                <a:cubicBezTo>
                  <a:pt x="811" y="81"/>
                  <a:pt x="798" y="120"/>
                  <a:pt x="756" y="120"/>
                </a:cubicBezTo>
                <a:cubicBezTo>
                  <a:pt x="753" y="121"/>
                  <a:pt x="750" y="122"/>
                  <a:pt x="747" y="122"/>
                </a:cubicBezTo>
                <a:cubicBezTo>
                  <a:pt x="721" y="122"/>
                  <a:pt x="685" y="81"/>
                  <a:pt x="662" y="81"/>
                </a:cubicBezTo>
                <a:cubicBezTo>
                  <a:pt x="649" y="88"/>
                  <a:pt x="635" y="88"/>
                  <a:pt x="620" y="88"/>
                </a:cubicBezTo>
                <a:cubicBezTo>
                  <a:pt x="604" y="88"/>
                  <a:pt x="587" y="88"/>
                  <a:pt x="568" y="94"/>
                </a:cubicBezTo>
                <a:cubicBezTo>
                  <a:pt x="539" y="94"/>
                  <a:pt x="513" y="133"/>
                  <a:pt x="487" y="133"/>
                </a:cubicBezTo>
                <a:cubicBezTo>
                  <a:pt x="458" y="146"/>
                  <a:pt x="432" y="146"/>
                  <a:pt x="406" y="162"/>
                </a:cubicBezTo>
                <a:cubicBezTo>
                  <a:pt x="377" y="162"/>
                  <a:pt x="351" y="201"/>
                  <a:pt x="325" y="214"/>
                </a:cubicBezTo>
                <a:cubicBezTo>
                  <a:pt x="310" y="220"/>
                  <a:pt x="297" y="220"/>
                  <a:pt x="283" y="220"/>
                </a:cubicBezTo>
                <a:cubicBezTo>
                  <a:pt x="270" y="220"/>
                  <a:pt x="257" y="220"/>
                  <a:pt x="244" y="227"/>
                </a:cubicBezTo>
                <a:cubicBezTo>
                  <a:pt x="202" y="243"/>
                  <a:pt x="176" y="243"/>
                  <a:pt x="150" y="256"/>
                </a:cubicBezTo>
                <a:cubicBezTo>
                  <a:pt x="121" y="269"/>
                  <a:pt x="95" y="282"/>
                  <a:pt x="82" y="295"/>
                </a:cubicBezTo>
                <a:cubicBezTo>
                  <a:pt x="40" y="324"/>
                  <a:pt x="1" y="350"/>
                  <a:pt x="1" y="376"/>
                </a:cubicBezTo>
                <a:cubicBezTo>
                  <a:pt x="1" y="405"/>
                  <a:pt x="53" y="405"/>
                  <a:pt x="95" y="431"/>
                </a:cubicBezTo>
                <a:cubicBezTo>
                  <a:pt x="108" y="444"/>
                  <a:pt x="134" y="486"/>
                  <a:pt x="163" y="499"/>
                </a:cubicBezTo>
                <a:lnTo>
                  <a:pt x="257" y="499"/>
                </a:lnTo>
                <a:cubicBezTo>
                  <a:pt x="283" y="499"/>
                  <a:pt x="325" y="457"/>
                  <a:pt x="351" y="457"/>
                </a:cubicBezTo>
                <a:cubicBezTo>
                  <a:pt x="377" y="470"/>
                  <a:pt x="406" y="486"/>
                  <a:pt x="432" y="486"/>
                </a:cubicBezTo>
                <a:cubicBezTo>
                  <a:pt x="474" y="486"/>
                  <a:pt x="500" y="499"/>
                  <a:pt x="526" y="499"/>
                </a:cubicBezTo>
                <a:lnTo>
                  <a:pt x="607" y="499"/>
                </a:lnTo>
                <a:cubicBezTo>
                  <a:pt x="594" y="512"/>
                  <a:pt x="594" y="525"/>
                  <a:pt x="594" y="538"/>
                </a:cubicBezTo>
                <a:cubicBezTo>
                  <a:pt x="594" y="580"/>
                  <a:pt x="662" y="593"/>
                  <a:pt x="717" y="619"/>
                </a:cubicBezTo>
                <a:cubicBezTo>
                  <a:pt x="743" y="648"/>
                  <a:pt x="756" y="687"/>
                  <a:pt x="798" y="713"/>
                </a:cubicBezTo>
                <a:cubicBezTo>
                  <a:pt x="824" y="729"/>
                  <a:pt x="863" y="742"/>
                  <a:pt x="905" y="755"/>
                </a:cubicBezTo>
                <a:cubicBezTo>
                  <a:pt x="937" y="755"/>
                  <a:pt x="981" y="725"/>
                  <a:pt x="1020" y="725"/>
                </a:cubicBezTo>
                <a:cubicBezTo>
                  <a:pt x="1027" y="725"/>
                  <a:pt x="1034" y="726"/>
                  <a:pt x="1041" y="729"/>
                </a:cubicBezTo>
                <a:cubicBezTo>
                  <a:pt x="1067" y="729"/>
                  <a:pt x="1106" y="742"/>
                  <a:pt x="1148" y="742"/>
                </a:cubicBezTo>
                <a:cubicBezTo>
                  <a:pt x="1156" y="745"/>
                  <a:pt x="1164" y="746"/>
                  <a:pt x="1171" y="746"/>
                </a:cubicBezTo>
                <a:cubicBezTo>
                  <a:pt x="1203" y="746"/>
                  <a:pt x="1237" y="729"/>
                  <a:pt x="1268" y="729"/>
                </a:cubicBezTo>
                <a:cubicBezTo>
                  <a:pt x="1297" y="742"/>
                  <a:pt x="1336" y="755"/>
                  <a:pt x="1378" y="768"/>
                </a:cubicBezTo>
                <a:cubicBezTo>
                  <a:pt x="1417" y="768"/>
                  <a:pt x="1459" y="781"/>
                  <a:pt x="1485" y="781"/>
                </a:cubicBezTo>
                <a:cubicBezTo>
                  <a:pt x="1527" y="781"/>
                  <a:pt x="1566" y="768"/>
                  <a:pt x="1608" y="768"/>
                </a:cubicBezTo>
                <a:cubicBezTo>
                  <a:pt x="1647" y="768"/>
                  <a:pt x="1673" y="862"/>
                  <a:pt x="1715" y="862"/>
                </a:cubicBezTo>
                <a:lnTo>
                  <a:pt x="1835" y="862"/>
                </a:lnTo>
                <a:cubicBezTo>
                  <a:pt x="1877" y="862"/>
                  <a:pt x="1916" y="836"/>
                  <a:pt x="1958" y="836"/>
                </a:cubicBezTo>
                <a:cubicBezTo>
                  <a:pt x="1984" y="836"/>
                  <a:pt x="2026" y="823"/>
                  <a:pt x="2065" y="823"/>
                </a:cubicBezTo>
                <a:cubicBezTo>
                  <a:pt x="2107" y="823"/>
                  <a:pt x="2146" y="781"/>
                  <a:pt x="2188" y="781"/>
                </a:cubicBezTo>
                <a:cubicBezTo>
                  <a:pt x="2227" y="781"/>
                  <a:pt x="2269" y="862"/>
                  <a:pt x="2295" y="862"/>
                </a:cubicBezTo>
                <a:cubicBezTo>
                  <a:pt x="2337" y="862"/>
                  <a:pt x="2376" y="836"/>
                  <a:pt x="2418" y="836"/>
                </a:cubicBezTo>
                <a:cubicBezTo>
                  <a:pt x="2457" y="836"/>
                  <a:pt x="2499" y="823"/>
                  <a:pt x="2538" y="823"/>
                </a:cubicBezTo>
                <a:cubicBezTo>
                  <a:pt x="2564" y="823"/>
                  <a:pt x="2606" y="794"/>
                  <a:pt x="2645" y="794"/>
                </a:cubicBezTo>
                <a:cubicBezTo>
                  <a:pt x="2687" y="794"/>
                  <a:pt x="2726" y="768"/>
                  <a:pt x="2755" y="768"/>
                </a:cubicBezTo>
                <a:cubicBezTo>
                  <a:pt x="2794" y="755"/>
                  <a:pt x="2836" y="755"/>
                  <a:pt x="2875" y="742"/>
                </a:cubicBezTo>
                <a:cubicBezTo>
                  <a:pt x="2917" y="742"/>
                  <a:pt x="2943" y="729"/>
                  <a:pt x="2985" y="713"/>
                </a:cubicBezTo>
                <a:cubicBezTo>
                  <a:pt x="3024" y="713"/>
                  <a:pt x="3050" y="687"/>
                  <a:pt x="3092" y="687"/>
                </a:cubicBezTo>
                <a:cubicBezTo>
                  <a:pt x="3096" y="686"/>
                  <a:pt x="3100" y="685"/>
                  <a:pt x="3105" y="685"/>
                </a:cubicBezTo>
                <a:cubicBezTo>
                  <a:pt x="3137" y="685"/>
                  <a:pt x="3177" y="716"/>
                  <a:pt x="3211" y="716"/>
                </a:cubicBezTo>
                <a:cubicBezTo>
                  <a:pt x="3217" y="716"/>
                  <a:pt x="3222" y="715"/>
                  <a:pt x="3228" y="713"/>
                </a:cubicBezTo>
                <a:cubicBezTo>
                  <a:pt x="3267" y="713"/>
                  <a:pt x="3309" y="713"/>
                  <a:pt x="3335" y="700"/>
                </a:cubicBezTo>
                <a:cubicBezTo>
                  <a:pt x="3374" y="687"/>
                  <a:pt x="3390" y="619"/>
                  <a:pt x="3416" y="606"/>
                </a:cubicBezTo>
                <a:cubicBezTo>
                  <a:pt x="3471" y="580"/>
                  <a:pt x="3536" y="551"/>
                  <a:pt x="3536" y="525"/>
                </a:cubicBezTo>
                <a:cubicBezTo>
                  <a:pt x="3536" y="499"/>
                  <a:pt x="3471" y="470"/>
                  <a:pt x="3429" y="444"/>
                </a:cubicBezTo>
                <a:cubicBezTo>
                  <a:pt x="3403" y="418"/>
                  <a:pt x="3361" y="405"/>
                  <a:pt x="3322" y="389"/>
                </a:cubicBezTo>
                <a:cubicBezTo>
                  <a:pt x="3293" y="376"/>
                  <a:pt x="3254" y="376"/>
                  <a:pt x="3212" y="363"/>
                </a:cubicBezTo>
                <a:cubicBezTo>
                  <a:pt x="3203" y="360"/>
                  <a:pt x="3195" y="359"/>
                  <a:pt x="3187" y="359"/>
                </a:cubicBezTo>
                <a:cubicBezTo>
                  <a:pt x="3164" y="359"/>
                  <a:pt x="3140" y="367"/>
                  <a:pt x="3117" y="367"/>
                </a:cubicBezTo>
                <a:cubicBezTo>
                  <a:pt x="3108" y="367"/>
                  <a:pt x="3100" y="366"/>
                  <a:pt x="3092" y="363"/>
                </a:cubicBezTo>
                <a:cubicBezTo>
                  <a:pt x="3050" y="350"/>
                  <a:pt x="3024" y="295"/>
                  <a:pt x="2985" y="295"/>
                </a:cubicBezTo>
                <a:cubicBezTo>
                  <a:pt x="2956" y="295"/>
                  <a:pt x="2917" y="295"/>
                  <a:pt x="2875" y="282"/>
                </a:cubicBezTo>
                <a:cubicBezTo>
                  <a:pt x="2836" y="282"/>
                  <a:pt x="2807" y="243"/>
                  <a:pt x="2768" y="227"/>
                </a:cubicBezTo>
                <a:cubicBezTo>
                  <a:pt x="2740" y="227"/>
                  <a:pt x="2713" y="234"/>
                  <a:pt x="2686" y="234"/>
                </a:cubicBezTo>
                <a:cubicBezTo>
                  <a:pt x="2672" y="234"/>
                  <a:pt x="2659" y="232"/>
                  <a:pt x="2645" y="227"/>
                </a:cubicBezTo>
                <a:cubicBezTo>
                  <a:pt x="2606" y="227"/>
                  <a:pt x="2564" y="295"/>
                  <a:pt x="2525" y="295"/>
                </a:cubicBezTo>
                <a:cubicBezTo>
                  <a:pt x="2483" y="295"/>
                  <a:pt x="2457" y="243"/>
                  <a:pt x="2418" y="243"/>
                </a:cubicBezTo>
                <a:lnTo>
                  <a:pt x="2295" y="243"/>
                </a:lnTo>
                <a:cubicBezTo>
                  <a:pt x="2256" y="243"/>
                  <a:pt x="2214" y="269"/>
                  <a:pt x="2175" y="269"/>
                </a:cubicBezTo>
                <a:lnTo>
                  <a:pt x="2159" y="269"/>
                </a:lnTo>
                <a:cubicBezTo>
                  <a:pt x="2175" y="256"/>
                  <a:pt x="2175" y="243"/>
                  <a:pt x="2188" y="243"/>
                </a:cubicBezTo>
                <a:cubicBezTo>
                  <a:pt x="2214" y="214"/>
                  <a:pt x="2269" y="188"/>
                  <a:pt x="2269" y="162"/>
                </a:cubicBezTo>
                <a:cubicBezTo>
                  <a:pt x="2269" y="146"/>
                  <a:pt x="2227" y="94"/>
                  <a:pt x="2188" y="81"/>
                </a:cubicBezTo>
                <a:cubicBezTo>
                  <a:pt x="2185" y="77"/>
                  <a:pt x="2180" y="76"/>
                  <a:pt x="2175" y="76"/>
                </a:cubicBezTo>
                <a:cubicBezTo>
                  <a:pt x="2160" y="76"/>
                  <a:pt x="2139" y="84"/>
                  <a:pt x="2116" y="84"/>
                </a:cubicBezTo>
                <a:cubicBezTo>
                  <a:pt x="2109" y="84"/>
                  <a:pt x="2101" y="84"/>
                  <a:pt x="2094" y="81"/>
                </a:cubicBezTo>
                <a:cubicBezTo>
                  <a:pt x="2087" y="77"/>
                  <a:pt x="2081" y="76"/>
                  <a:pt x="2074" y="76"/>
                </a:cubicBezTo>
                <a:cubicBezTo>
                  <a:pt x="2058" y="76"/>
                  <a:pt x="2041" y="84"/>
                  <a:pt x="2019" y="84"/>
                </a:cubicBezTo>
                <a:cubicBezTo>
                  <a:pt x="2012" y="84"/>
                  <a:pt x="2005" y="84"/>
                  <a:pt x="1997" y="81"/>
                </a:cubicBezTo>
                <a:cubicBezTo>
                  <a:pt x="1971" y="81"/>
                  <a:pt x="1958" y="13"/>
                  <a:pt x="1932" y="0"/>
                </a:cubicBezTo>
                <a:lnTo>
                  <a:pt x="1835" y="0"/>
                </a:lnTo>
                <a:cubicBezTo>
                  <a:pt x="1809" y="0"/>
                  <a:pt x="1770" y="52"/>
                  <a:pt x="1741" y="52"/>
                </a:cubicBezTo>
                <a:cubicBezTo>
                  <a:pt x="1715" y="52"/>
                  <a:pt x="1689" y="13"/>
                  <a:pt x="1647" y="13"/>
                </a:cubicBezTo>
                <a:cubicBezTo>
                  <a:pt x="1621" y="13"/>
                  <a:pt x="1592" y="26"/>
                  <a:pt x="1566" y="26"/>
                </a:cubicBezTo>
                <a:cubicBezTo>
                  <a:pt x="1527" y="26"/>
                  <a:pt x="1498" y="0"/>
                  <a:pt x="1472" y="0"/>
                </a:cubicBezTo>
                <a:cubicBezTo>
                  <a:pt x="1446" y="0"/>
                  <a:pt x="1417" y="13"/>
                  <a:pt x="1378" y="13"/>
                </a:cubicBezTo>
                <a:cubicBezTo>
                  <a:pt x="1349" y="13"/>
                  <a:pt x="1323" y="0"/>
                  <a:pt x="1297" y="0"/>
                </a:cubicBezTo>
                <a:cubicBezTo>
                  <a:pt x="1283" y="4"/>
                  <a:pt x="1271" y="6"/>
                  <a:pt x="1260" y="6"/>
                </a:cubicBezTo>
                <a:cubicBezTo>
                  <a:pt x="1237" y="6"/>
                  <a:pt x="1220" y="0"/>
                  <a:pt x="1203"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5" name="Google Shape;335;p11"/>
          <p:cNvSpPr/>
          <p:nvPr/>
        </p:nvSpPr>
        <p:spPr>
          <a:xfrm>
            <a:off x="3376594" y="4948236"/>
            <a:ext cx="737617" cy="224937"/>
          </a:xfrm>
          <a:custGeom>
            <a:avLst/>
            <a:gdLst/>
            <a:ahLst/>
            <a:cxnLst/>
            <a:rect l="l" t="t" r="r" b="b"/>
            <a:pathLst>
              <a:path w="2982" h="1203" extrusionOk="0">
                <a:moveTo>
                  <a:pt x="1404" y="1"/>
                </a:moveTo>
                <a:cubicBezTo>
                  <a:pt x="1378" y="1"/>
                  <a:pt x="1349" y="56"/>
                  <a:pt x="1323" y="56"/>
                </a:cubicBezTo>
                <a:cubicBezTo>
                  <a:pt x="1297" y="56"/>
                  <a:pt x="1268" y="43"/>
                  <a:pt x="1242" y="43"/>
                </a:cubicBezTo>
                <a:cubicBezTo>
                  <a:pt x="1216" y="43"/>
                  <a:pt x="1187" y="17"/>
                  <a:pt x="1161" y="17"/>
                </a:cubicBezTo>
                <a:lnTo>
                  <a:pt x="1093" y="17"/>
                </a:lnTo>
                <a:cubicBezTo>
                  <a:pt x="1067" y="17"/>
                  <a:pt x="1038" y="69"/>
                  <a:pt x="1012" y="69"/>
                </a:cubicBezTo>
                <a:cubicBezTo>
                  <a:pt x="986" y="69"/>
                  <a:pt x="957" y="56"/>
                  <a:pt x="931" y="56"/>
                </a:cubicBezTo>
                <a:lnTo>
                  <a:pt x="850" y="56"/>
                </a:lnTo>
                <a:cubicBezTo>
                  <a:pt x="824" y="56"/>
                  <a:pt x="811" y="82"/>
                  <a:pt x="782" y="82"/>
                </a:cubicBezTo>
                <a:cubicBezTo>
                  <a:pt x="764" y="82"/>
                  <a:pt x="747" y="76"/>
                  <a:pt x="729" y="76"/>
                </a:cubicBezTo>
                <a:cubicBezTo>
                  <a:pt x="720" y="76"/>
                  <a:pt x="710" y="78"/>
                  <a:pt x="701" y="82"/>
                </a:cubicBezTo>
                <a:cubicBezTo>
                  <a:pt x="675" y="82"/>
                  <a:pt x="649" y="98"/>
                  <a:pt x="620" y="98"/>
                </a:cubicBezTo>
                <a:cubicBezTo>
                  <a:pt x="594" y="98"/>
                  <a:pt x="568" y="56"/>
                  <a:pt x="539" y="56"/>
                </a:cubicBezTo>
                <a:cubicBezTo>
                  <a:pt x="513" y="69"/>
                  <a:pt x="487" y="69"/>
                  <a:pt x="471" y="82"/>
                </a:cubicBezTo>
                <a:cubicBezTo>
                  <a:pt x="445" y="82"/>
                  <a:pt x="419" y="111"/>
                  <a:pt x="390" y="111"/>
                </a:cubicBezTo>
                <a:cubicBezTo>
                  <a:pt x="369" y="111"/>
                  <a:pt x="349" y="93"/>
                  <a:pt x="327" y="93"/>
                </a:cubicBezTo>
                <a:cubicBezTo>
                  <a:pt x="321" y="93"/>
                  <a:pt x="315" y="95"/>
                  <a:pt x="309" y="98"/>
                </a:cubicBezTo>
                <a:cubicBezTo>
                  <a:pt x="283" y="98"/>
                  <a:pt x="270" y="150"/>
                  <a:pt x="244" y="150"/>
                </a:cubicBezTo>
                <a:cubicBezTo>
                  <a:pt x="234" y="154"/>
                  <a:pt x="225" y="156"/>
                  <a:pt x="216" y="156"/>
                </a:cubicBezTo>
                <a:cubicBezTo>
                  <a:pt x="197" y="156"/>
                  <a:pt x="180" y="150"/>
                  <a:pt x="163" y="150"/>
                </a:cubicBezTo>
                <a:cubicBezTo>
                  <a:pt x="134" y="163"/>
                  <a:pt x="108" y="163"/>
                  <a:pt x="95" y="179"/>
                </a:cubicBezTo>
                <a:cubicBezTo>
                  <a:pt x="66" y="192"/>
                  <a:pt x="40" y="218"/>
                  <a:pt x="27" y="231"/>
                </a:cubicBezTo>
                <a:cubicBezTo>
                  <a:pt x="1" y="244"/>
                  <a:pt x="14" y="273"/>
                  <a:pt x="14" y="299"/>
                </a:cubicBezTo>
                <a:cubicBezTo>
                  <a:pt x="14" y="325"/>
                  <a:pt x="14" y="341"/>
                  <a:pt x="40" y="354"/>
                </a:cubicBezTo>
                <a:cubicBezTo>
                  <a:pt x="46" y="360"/>
                  <a:pt x="60" y="360"/>
                  <a:pt x="75" y="360"/>
                </a:cubicBezTo>
                <a:cubicBezTo>
                  <a:pt x="91" y="360"/>
                  <a:pt x="108" y="360"/>
                  <a:pt x="121" y="367"/>
                </a:cubicBezTo>
                <a:cubicBezTo>
                  <a:pt x="134" y="380"/>
                  <a:pt x="163" y="406"/>
                  <a:pt x="189" y="406"/>
                </a:cubicBezTo>
                <a:cubicBezTo>
                  <a:pt x="197" y="411"/>
                  <a:pt x="206" y="413"/>
                  <a:pt x="216" y="413"/>
                </a:cubicBezTo>
                <a:cubicBezTo>
                  <a:pt x="234" y="413"/>
                  <a:pt x="253" y="406"/>
                  <a:pt x="270" y="406"/>
                </a:cubicBezTo>
                <a:cubicBezTo>
                  <a:pt x="296" y="422"/>
                  <a:pt x="309" y="461"/>
                  <a:pt x="338" y="461"/>
                </a:cubicBezTo>
                <a:cubicBezTo>
                  <a:pt x="364" y="461"/>
                  <a:pt x="390" y="487"/>
                  <a:pt x="419" y="487"/>
                </a:cubicBezTo>
                <a:lnTo>
                  <a:pt x="500" y="487"/>
                </a:lnTo>
                <a:cubicBezTo>
                  <a:pt x="526" y="487"/>
                  <a:pt x="552" y="516"/>
                  <a:pt x="581" y="516"/>
                </a:cubicBezTo>
                <a:lnTo>
                  <a:pt x="662" y="516"/>
                </a:lnTo>
                <a:cubicBezTo>
                  <a:pt x="688" y="516"/>
                  <a:pt x="714" y="503"/>
                  <a:pt x="743" y="503"/>
                </a:cubicBezTo>
                <a:cubicBezTo>
                  <a:pt x="769" y="503"/>
                  <a:pt x="782" y="474"/>
                  <a:pt x="811" y="474"/>
                </a:cubicBezTo>
                <a:cubicBezTo>
                  <a:pt x="756" y="503"/>
                  <a:pt x="769" y="542"/>
                  <a:pt x="769" y="568"/>
                </a:cubicBezTo>
                <a:cubicBezTo>
                  <a:pt x="769" y="597"/>
                  <a:pt x="769" y="610"/>
                  <a:pt x="795" y="636"/>
                </a:cubicBezTo>
                <a:cubicBezTo>
                  <a:pt x="798" y="639"/>
                  <a:pt x="803" y="640"/>
                  <a:pt x="808" y="640"/>
                </a:cubicBezTo>
                <a:cubicBezTo>
                  <a:pt x="822" y="640"/>
                  <a:pt x="841" y="632"/>
                  <a:pt x="858" y="632"/>
                </a:cubicBezTo>
                <a:cubicBezTo>
                  <a:pt x="864" y="632"/>
                  <a:pt x="870" y="633"/>
                  <a:pt x="876" y="636"/>
                </a:cubicBezTo>
                <a:cubicBezTo>
                  <a:pt x="892" y="649"/>
                  <a:pt x="892" y="691"/>
                  <a:pt x="918" y="691"/>
                </a:cubicBezTo>
                <a:cubicBezTo>
                  <a:pt x="892" y="691"/>
                  <a:pt x="876" y="678"/>
                  <a:pt x="850" y="678"/>
                </a:cubicBezTo>
                <a:cubicBezTo>
                  <a:pt x="824" y="691"/>
                  <a:pt x="795" y="717"/>
                  <a:pt x="782" y="717"/>
                </a:cubicBezTo>
                <a:cubicBezTo>
                  <a:pt x="743" y="730"/>
                  <a:pt x="730" y="746"/>
                  <a:pt x="701" y="759"/>
                </a:cubicBezTo>
                <a:cubicBezTo>
                  <a:pt x="695" y="762"/>
                  <a:pt x="689" y="763"/>
                  <a:pt x="682" y="763"/>
                </a:cubicBezTo>
                <a:cubicBezTo>
                  <a:pt x="664" y="763"/>
                  <a:pt x="643" y="755"/>
                  <a:pt x="625" y="755"/>
                </a:cubicBezTo>
                <a:cubicBezTo>
                  <a:pt x="618" y="755"/>
                  <a:pt x="612" y="756"/>
                  <a:pt x="607" y="759"/>
                </a:cubicBezTo>
                <a:cubicBezTo>
                  <a:pt x="581" y="785"/>
                  <a:pt x="594" y="827"/>
                  <a:pt x="594" y="840"/>
                </a:cubicBezTo>
                <a:cubicBezTo>
                  <a:pt x="607" y="866"/>
                  <a:pt x="594" y="892"/>
                  <a:pt x="620" y="921"/>
                </a:cubicBezTo>
                <a:cubicBezTo>
                  <a:pt x="649" y="921"/>
                  <a:pt x="675" y="934"/>
                  <a:pt x="701" y="947"/>
                </a:cubicBezTo>
                <a:lnTo>
                  <a:pt x="782" y="947"/>
                </a:lnTo>
                <a:cubicBezTo>
                  <a:pt x="795" y="947"/>
                  <a:pt x="824" y="960"/>
                  <a:pt x="850" y="960"/>
                </a:cubicBezTo>
                <a:cubicBezTo>
                  <a:pt x="876" y="960"/>
                  <a:pt x="905" y="960"/>
                  <a:pt x="931" y="973"/>
                </a:cubicBezTo>
                <a:cubicBezTo>
                  <a:pt x="957" y="973"/>
                  <a:pt x="986" y="960"/>
                  <a:pt x="1012" y="960"/>
                </a:cubicBezTo>
                <a:cubicBezTo>
                  <a:pt x="1038" y="960"/>
                  <a:pt x="1054" y="989"/>
                  <a:pt x="1080" y="989"/>
                </a:cubicBezTo>
                <a:cubicBezTo>
                  <a:pt x="1083" y="991"/>
                  <a:pt x="1087" y="992"/>
                  <a:pt x="1090" y="992"/>
                </a:cubicBezTo>
                <a:cubicBezTo>
                  <a:pt x="1113" y="992"/>
                  <a:pt x="1138" y="960"/>
                  <a:pt x="1161" y="960"/>
                </a:cubicBezTo>
                <a:cubicBezTo>
                  <a:pt x="1187" y="960"/>
                  <a:pt x="1216" y="973"/>
                  <a:pt x="1242" y="973"/>
                </a:cubicBezTo>
                <a:cubicBezTo>
                  <a:pt x="1268" y="973"/>
                  <a:pt x="1281" y="989"/>
                  <a:pt x="1310" y="989"/>
                </a:cubicBezTo>
                <a:cubicBezTo>
                  <a:pt x="1297" y="1002"/>
                  <a:pt x="1297" y="1015"/>
                  <a:pt x="1297" y="1028"/>
                </a:cubicBezTo>
                <a:cubicBezTo>
                  <a:pt x="1297" y="1054"/>
                  <a:pt x="1297" y="1096"/>
                  <a:pt x="1323" y="1109"/>
                </a:cubicBezTo>
                <a:cubicBezTo>
                  <a:pt x="1328" y="1112"/>
                  <a:pt x="1334" y="1113"/>
                  <a:pt x="1340" y="1113"/>
                </a:cubicBezTo>
                <a:cubicBezTo>
                  <a:pt x="1365" y="1113"/>
                  <a:pt x="1396" y="1096"/>
                  <a:pt x="1417" y="1096"/>
                </a:cubicBezTo>
                <a:cubicBezTo>
                  <a:pt x="1443" y="1109"/>
                  <a:pt x="1459" y="1122"/>
                  <a:pt x="1485" y="1135"/>
                </a:cubicBezTo>
                <a:cubicBezTo>
                  <a:pt x="1511" y="1135"/>
                  <a:pt x="1540" y="1151"/>
                  <a:pt x="1566" y="1151"/>
                </a:cubicBezTo>
                <a:cubicBezTo>
                  <a:pt x="1592" y="1151"/>
                  <a:pt x="1621" y="1177"/>
                  <a:pt x="1647" y="1177"/>
                </a:cubicBezTo>
                <a:cubicBezTo>
                  <a:pt x="1660" y="1177"/>
                  <a:pt x="1686" y="1190"/>
                  <a:pt x="1715" y="1190"/>
                </a:cubicBezTo>
                <a:cubicBezTo>
                  <a:pt x="1741" y="1190"/>
                  <a:pt x="1767" y="1151"/>
                  <a:pt x="1796" y="1151"/>
                </a:cubicBezTo>
                <a:cubicBezTo>
                  <a:pt x="1822" y="1151"/>
                  <a:pt x="1848" y="1203"/>
                  <a:pt x="1877" y="1203"/>
                </a:cubicBezTo>
                <a:cubicBezTo>
                  <a:pt x="1903" y="1203"/>
                  <a:pt x="1929" y="1151"/>
                  <a:pt x="1958" y="1151"/>
                </a:cubicBezTo>
                <a:lnTo>
                  <a:pt x="2039" y="1151"/>
                </a:lnTo>
                <a:cubicBezTo>
                  <a:pt x="2065" y="1151"/>
                  <a:pt x="2091" y="1177"/>
                  <a:pt x="2120" y="1177"/>
                </a:cubicBezTo>
                <a:cubicBezTo>
                  <a:pt x="2146" y="1177"/>
                  <a:pt x="2172" y="1164"/>
                  <a:pt x="2188" y="1164"/>
                </a:cubicBezTo>
                <a:cubicBezTo>
                  <a:pt x="2214" y="1164"/>
                  <a:pt x="2253" y="1190"/>
                  <a:pt x="2269" y="1190"/>
                </a:cubicBezTo>
                <a:cubicBezTo>
                  <a:pt x="2295" y="1190"/>
                  <a:pt x="2321" y="1164"/>
                  <a:pt x="2350" y="1164"/>
                </a:cubicBezTo>
                <a:cubicBezTo>
                  <a:pt x="2359" y="1160"/>
                  <a:pt x="2367" y="1158"/>
                  <a:pt x="2376" y="1158"/>
                </a:cubicBezTo>
                <a:cubicBezTo>
                  <a:pt x="2393" y="1158"/>
                  <a:pt x="2411" y="1164"/>
                  <a:pt x="2431" y="1164"/>
                </a:cubicBezTo>
                <a:lnTo>
                  <a:pt x="2512" y="1164"/>
                </a:lnTo>
                <a:cubicBezTo>
                  <a:pt x="2538" y="1151"/>
                  <a:pt x="2551" y="1109"/>
                  <a:pt x="2577" y="1109"/>
                </a:cubicBezTo>
                <a:cubicBezTo>
                  <a:pt x="2601" y="1109"/>
                  <a:pt x="2632" y="1139"/>
                  <a:pt x="2659" y="1139"/>
                </a:cubicBezTo>
                <a:cubicBezTo>
                  <a:pt x="2664" y="1139"/>
                  <a:pt x="2669" y="1137"/>
                  <a:pt x="2674" y="1135"/>
                </a:cubicBezTo>
                <a:cubicBezTo>
                  <a:pt x="2700" y="1135"/>
                  <a:pt x="2713" y="1109"/>
                  <a:pt x="2739" y="1096"/>
                </a:cubicBezTo>
                <a:cubicBezTo>
                  <a:pt x="2768" y="1083"/>
                  <a:pt x="2794" y="1070"/>
                  <a:pt x="2807" y="1070"/>
                </a:cubicBezTo>
                <a:cubicBezTo>
                  <a:pt x="2836" y="1054"/>
                  <a:pt x="2875" y="1054"/>
                  <a:pt x="2888" y="1041"/>
                </a:cubicBezTo>
                <a:cubicBezTo>
                  <a:pt x="2917" y="1015"/>
                  <a:pt x="2901" y="1002"/>
                  <a:pt x="2901" y="973"/>
                </a:cubicBezTo>
                <a:cubicBezTo>
                  <a:pt x="2901" y="960"/>
                  <a:pt x="2930" y="908"/>
                  <a:pt x="2901" y="892"/>
                </a:cubicBezTo>
                <a:cubicBezTo>
                  <a:pt x="2896" y="889"/>
                  <a:pt x="2891" y="889"/>
                  <a:pt x="2885" y="889"/>
                </a:cubicBezTo>
                <a:cubicBezTo>
                  <a:pt x="2861" y="889"/>
                  <a:pt x="2831" y="908"/>
                  <a:pt x="2807" y="908"/>
                </a:cubicBezTo>
                <a:cubicBezTo>
                  <a:pt x="2781" y="892"/>
                  <a:pt x="2768" y="866"/>
                  <a:pt x="2739" y="866"/>
                </a:cubicBezTo>
                <a:cubicBezTo>
                  <a:pt x="2730" y="862"/>
                  <a:pt x="2721" y="860"/>
                  <a:pt x="2713" y="860"/>
                </a:cubicBezTo>
                <a:cubicBezTo>
                  <a:pt x="2695" y="860"/>
                  <a:pt x="2677" y="866"/>
                  <a:pt x="2658" y="866"/>
                </a:cubicBezTo>
                <a:cubicBezTo>
                  <a:pt x="2632" y="866"/>
                  <a:pt x="2606" y="853"/>
                  <a:pt x="2577" y="840"/>
                </a:cubicBezTo>
                <a:cubicBezTo>
                  <a:pt x="2551" y="840"/>
                  <a:pt x="2525" y="866"/>
                  <a:pt x="2496" y="866"/>
                </a:cubicBezTo>
                <a:cubicBezTo>
                  <a:pt x="2483" y="866"/>
                  <a:pt x="2457" y="853"/>
                  <a:pt x="2431" y="853"/>
                </a:cubicBezTo>
                <a:cubicBezTo>
                  <a:pt x="2402" y="840"/>
                  <a:pt x="2376" y="798"/>
                  <a:pt x="2350" y="798"/>
                </a:cubicBezTo>
                <a:lnTo>
                  <a:pt x="2269" y="798"/>
                </a:lnTo>
                <a:cubicBezTo>
                  <a:pt x="2253" y="798"/>
                  <a:pt x="2240" y="827"/>
                  <a:pt x="2214" y="827"/>
                </a:cubicBezTo>
                <a:cubicBezTo>
                  <a:pt x="2240" y="811"/>
                  <a:pt x="2253" y="798"/>
                  <a:pt x="2253" y="785"/>
                </a:cubicBezTo>
                <a:cubicBezTo>
                  <a:pt x="2253" y="772"/>
                  <a:pt x="2227" y="759"/>
                  <a:pt x="2214" y="746"/>
                </a:cubicBezTo>
                <a:cubicBezTo>
                  <a:pt x="2240" y="746"/>
                  <a:pt x="2240" y="704"/>
                  <a:pt x="2269" y="704"/>
                </a:cubicBezTo>
                <a:cubicBezTo>
                  <a:pt x="2295" y="704"/>
                  <a:pt x="2321" y="730"/>
                  <a:pt x="2350" y="730"/>
                </a:cubicBezTo>
                <a:cubicBezTo>
                  <a:pt x="2376" y="717"/>
                  <a:pt x="2389" y="717"/>
                  <a:pt x="2415" y="704"/>
                </a:cubicBezTo>
                <a:lnTo>
                  <a:pt x="2496" y="704"/>
                </a:lnTo>
                <a:cubicBezTo>
                  <a:pt x="2525" y="704"/>
                  <a:pt x="2551" y="691"/>
                  <a:pt x="2564" y="678"/>
                </a:cubicBezTo>
                <a:cubicBezTo>
                  <a:pt x="2593" y="678"/>
                  <a:pt x="2619" y="665"/>
                  <a:pt x="2645" y="665"/>
                </a:cubicBezTo>
                <a:cubicBezTo>
                  <a:pt x="2650" y="662"/>
                  <a:pt x="2654" y="661"/>
                  <a:pt x="2659" y="661"/>
                </a:cubicBezTo>
                <a:cubicBezTo>
                  <a:pt x="2679" y="661"/>
                  <a:pt x="2697" y="681"/>
                  <a:pt x="2715" y="681"/>
                </a:cubicBezTo>
                <a:cubicBezTo>
                  <a:pt x="2719" y="681"/>
                  <a:pt x="2722" y="680"/>
                  <a:pt x="2726" y="678"/>
                </a:cubicBezTo>
                <a:cubicBezTo>
                  <a:pt x="2755" y="678"/>
                  <a:pt x="2768" y="610"/>
                  <a:pt x="2781" y="597"/>
                </a:cubicBezTo>
                <a:lnTo>
                  <a:pt x="2862" y="597"/>
                </a:lnTo>
                <a:cubicBezTo>
                  <a:pt x="2888" y="584"/>
                  <a:pt x="2901" y="555"/>
                  <a:pt x="2917" y="542"/>
                </a:cubicBezTo>
                <a:cubicBezTo>
                  <a:pt x="2943" y="529"/>
                  <a:pt x="2982" y="516"/>
                  <a:pt x="2982" y="487"/>
                </a:cubicBezTo>
                <a:cubicBezTo>
                  <a:pt x="2982" y="474"/>
                  <a:pt x="2930" y="474"/>
                  <a:pt x="2901" y="448"/>
                </a:cubicBezTo>
                <a:cubicBezTo>
                  <a:pt x="2888" y="448"/>
                  <a:pt x="2875" y="393"/>
                  <a:pt x="2849" y="380"/>
                </a:cubicBezTo>
                <a:cubicBezTo>
                  <a:pt x="2836" y="380"/>
                  <a:pt x="2807" y="367"/>
                  <a:pt x="2768" y="367"/>
                </a:cubicBezTo>
                <a:cubicBezTo>
                  <a:pt x="2765" y="364"/>
                  <a:pt x="2762" y="363"/>
                  <a:pt x="2757" y="363"/>
                </a:cubicBezTo>
                <a:cubicBezTo>
                  <a:pt x="2739" y="363"/>
                  <a:pt x="2708" y="380"/>
                  <a:pt x="2687" y="380"/>
                </a:cubicBezTo>
                <a:cubicBezTo>
                  <a:pt x="2658" y="367"/>
                  <a:pt x="2645" y="341"/>
                  <a:pt x="2619" y="325"/>
                </a:cubicBezTo>
                <a:cubicBezTo>
                  <a:pt x="2593" y="325"/>
                  <a:pt x="2564" y="341"/>
                  <a:pt x="2538" y="341"/>
                </a:cubicBezTo>
                <a:cubicBezTo>
                  <a:pt x="2529" y="336"/>
                  <a:pt x="2520" y="334"/>
                  <a:pt x="2511" y="334"/>
                </a:cubicBezTo>
                <a:cubicBezTo>
                  <a:pt x="2493" y="334"/>
                  <a:pt x="2474" y="341"/>
                  <a:pt x="2457" y="341"/>
                </a:cubicBezTo>
                <a:cubicBezTo>
                  <a:pt x="2448" y="336"/>
                  <a:pt x="2439" y="334"/>
                  <a:pt x="2430" y="334"/>
                </a:cubicBezTo>
                <a:cubicBezTo>
                  <a:pt x="2412" y="334"/>
                  <a:pt x="2393" y="341"/>
                  <a:pt x="2376" y="341"/>
                </a:cubicBezTo>
                <a:cubicBezTo>
                  <a:pt x="2350" y="325"/>
                  <a:pt x="2321" y="286"/>
                  <a:pt x="2295" y="286"/>
                </a:cubicBezTo>
                <a:cubicBezTo>
                  <a:pt x="2269" y="286"/>
                  <a:pt x="2240" y="312"/>
                  <a:pt x="2214" y="312"/>
                </a:cubicBezTo>
                <a:cubicBezTo>
                  <a:pt x="2188" y="312"/>
                  <a:pt x="2133" y="286"/>
                  <a:pt x="2107" y="286"/>
                </a:cubicBezTo>
                <a:cubicBezTo>
                  <a:pt x="2159" y="260"/>
                  <a:pt x="2201" y="244"/>
                  <a:pt x="2201" y="218"/>
                </a:cubicBezTo>
                <a:cubicBezTo>
                  <a:pt x="2201" y="192"/>
                  <a:pt x="2188" y="179"/>
                  <a:pt x="2159" y="163"/>
                </a:cubicBezTo>
                <a:cubicBezTo>
                  <a:pt x="2146" y="156"/>
                  <a:pt x="2133" y="156"/>
                  <a:pt x="2119" y="156"/>
                </a:cubicBezTo>
                <a:cubicBezTo>
                  <a:pt x="2106" y="156"/>
                  <a:pt x="2092" y="156"/>
                  <a:pt x="2078" y="150"/>
                </a:cubicBezTo>
                <a:cubicBezTo>
                  <a:pt x="2065" y="137"/>
                  <a:pt x="2039" y="111"/>
                  <a:pt x="2010" y="98"/>
                </a:cubicBezTo>
                <a:cubicBezTo>
                  <a:pt x="1997" y="98"/>
                  <a:pt x="1971" y="69"/>
                  <a:pt x="1945" y="69"/>
                </a:cubicBezTo>
                <a:cubicBezTo>
                  <a:pt x="1939" y="66"/>
                  <a:pt x="1933" y="65"/>
                  <a:pt x="1928" y="65"/>
                </a:cubicBezTo>
                <a:cubicBezTo>
                  <a:pt x="1905" y="65"/>
                  <a:pt x="1885" y="82"/>
                  <a:pt x="1864" y="82"/>
                </a:cubicBezTo>
                <a:cubicBezTo>
                  <a:pt x="1835" y="82"/>
                  <a:pt x="1809" y="69"/>
                  <a:pt x="1783" y="69"/>
                </a:cubicBezTo>
                <a:cubicBezTo>
                  <a:pt x="1754" y="69"/>
                  <a:pt x="1741" y="30"/>
                  <a:pt x="1715" y="17"/>
                </a:cubicBezTo>
                <a:lnTo>
                  <a:pt x="1634" y="17"/>
                </a:lnTo>
                <a:cubicBezTo>
                  <a:pt x="1609" y="17"/>
                  <a:pt x="1586" y="46"/>
                  <a:pt x="1564" y="46"/>
                </a:cubicBezTo>
                <a:cubicBezTo>
                  <a:pt x="1560" y="46"/>
                  <a:pt x="1557" y="45"/>
                  <a:pt x="1553" y="43"/>
                </a:cubicBezTo>
                <a:cubicBezTo>
                  <a:pt x="1524" y="43"/>
                  <a:pt x="1498" y="17"/>
                  <a:pt x="1485" y="17"/>
                </a:cubicBezTo>
                <a:cubicBezTo>
                  <a:pt x="1459" y="17"/>
                  <a:pt x="1430" y="1"/>
                  <a:pt x="1404"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6" name="Google Shape;336;p11"/>
          <p:cNvSpPr/>
          <p:nvPr/>
        </p:nvSpPr>
        <p:spPr>
          <a:xfrm>
            <a:off x="4324701" y="4885223"/>
            <a:ext cx="20283" cy="8040"/>
          </a:xfrm>
          <a:custGeom>
            <a:avLst/>
            <a:gdLst/>
            <a:ahLst/>
            <a:cxnLst/>
            <a:rect l="l" t="t" r="r" b="b"/>
            <a:pathLst>
              <a:path w="82" h="43" extrusionOk="0">
                <a:moveTo>
                  <a:pt x="40" y="1"/>
                </a:moveTo>
                <a:cubicBezTo>
                  <a:pt x="14" y="1"/>
                  <a:pt x="1" y="14"/>
                  <a:pt x="1" y="14"/>
                </a:cubicBezTo>
                <a:cubicBezTo>
                  <a:pt x="1" y="30"/>
                  <a:pt x="14" y="43"/>
                  <a:pt x="40" y="43"/>
                </a:cubicBezTo>
                <a:cubicBezTo>
                  <a:pt x="69" y="43"/>
                  <a:pt x="82" y="30"/>
                  <a:pt x="82" y="30"/>
                </a:cubicBezTo>
                <a:cubicBezTo>
                  <a:pt x="82" y="14"/>
                  <a:pt x="69" y="1"/>
                  <a:pt x="40"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7" name="Google Shape;337;p11"/>
          <p:cNvSpPr/>
          <p:nvPr/>
        </p:nvSpPr>
        <p:spPr>
          <a:xfrm>
            <a:off x="4241344" y="4875687"/>
            <a:ext cx="23499" cy="4861"/>
          </a:xfrm>
          <a:custGeom>
            <a:avLst/>
            <a:gdLst/>
            <a:ahLst/>
            <a:cxnLst/>
            <a:rect l="l" t="t" r="r" b="b"/>
            <a:pathLst>
              <a:path w="95" h="26" extrusionOk="0">
                <a:moveTo>
                  <a:pt x="53" y="0"/>
                </a:moveTo>
                <a:cubicBezTo>
                  <a:pt x="27" y="0"/>
                  <a:pt x="1" y="0"/>
                  <a:pt x="1" y="13"/>
                </a:cubicBezTo>
                <a:cubicBezTo>
                  <a:pt x="1" y="26"/>
                  <a:pt x="27" y="26"/>
                  <a:pt x="40" y="26"/>
                </a:cubicBezTo>
                <a:cubicBezTo>
                  <a:pt x="69" y="26"/>
                  <a:pt x="95" y="26"/>
                  <a:pt x="95" y="13"/>
                </a:cubicBezTo>
                <a:cubicBezTo>
                  <a:pt x="95" y="13"/>
                  <a:pt x="69" y="0"/>
                  <a:pt x="53"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 name="Google Shape;338;p11"/>
          <p:cNvSpPr/>
          <p:nvPr/>
        </p:nvSpPr>
        <p:spPr>
          <a:xfrm>
            <a:off x="4287845" y="4867647"/>
            <a:ext cx="23499" cy="8227"/>
          </a:xfrm>
          <a:custGeom>
            <a:avLst/>
            <a:gdLst/>
            <a:ahLst/>
            <a:cxnLst/>
            <a:rect l="l" t="t" r="r" b="b"/>
            <a:pathLst>
              <a:path w="95" h="44" extrusionOk="0">
                <a:moveTo>
                  <a:pt x="43" y="1"/>
                </a:moveTo>
                <a:cubicBezTo>
                  <a:pt x="27" y="1"/>
                  <a:pt x="1" y="14"/>
                  <a:pt x="1" y="14"/>
                </a:cubicBezTo>
                <a:cubicBezTo>
                  <a:pt x="1" y="27"/>
                  <a:pt x="14" y="43"/>
                  <a:pt x="43" y="43"/>
                </a:cubicBezTo>
                <a:cubicBezTo>
                  <a:pt x="69" y="43"/>
                  <a:pt x="95" y="43"/>
                  <a:pt x="95" y="27"/>
                </a:cubicBezTo>
                <a:cubicBezTo>
                  <a:pt x="95" y="14"/>
                  <a:pt x="69" y="14"/>
                  <a:pt x="4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 name="Google Shape;339;p11"/>
          <p:cNvSpPr/>
          <p:nvPr/>
        </p:nvSpPr>
        <p:spPr>
          <a:xfrm>
            <a:off x="4194099" y="4887654"/>
            <a:ext cx="20283" cy="5609"/>
          </a:xfrm>
          <a:custGeom>
            <a:avLst/>
            <a:gdLst/>
            <a:ahLst/>
            <a:cxnLst/>
            <a:rect l="l" t="t" r="r" b="b"/>
            <a:pathLst>
              <a:path w="82" h="30" extrusionOk="0">
                <a:moveTo>
                  <a:pt x="43" y="1"/>
                </a:moveTo>
                <a:cubicBezTo>
                  <a:pt x="17" y="1"/>
                  <a:pt x="1" y="1"/>
                  <a:pt x="1" y="17"/>
                </a:cubicBezTo>
                <a:cubicBezTo>
                  <a:pt x="1" y="17"/>
                  <a:pt x="17" y="30"/>
                  <a:pt x="43" y="30"/>
                </a:cubicBezTo>
                <a:cubicBezTo>
                  <a:pt x="69" y="30"/>
                  <a:pt x="82" y="30"/>
                  <a:pt x="82" y="17"/>
                </a:cubicBezTo>
                <a:cubicBezTo>
                  <a:pt x="82" y="17"/>
                  <a:pt x="69" y="1"/>
                  <a:pt x="4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0" name="Google Shape;340;p11"/>
          <p:cNvSpPr/>
          <p:nvPr/>
        </p:nvSpPr>
        <p:spPr>
          <a:xfrm>
            <a:off x="4367989" y="4872509"/>
            <a:ext cx="23499" cy="5609"/>
          </a:xfrm>
          <a:custGeom>
            <a:avLst/>
            <a:gdLst/>
            <a:ahLst/>
            <a:cxnLst/>
            <a:rect l="l" t="t" r="r" b="b"/>
            <a:pathLst>
              <a:path w="95" h="30" extrusionOk="0">
                <a:moveTo>
                  <a:pt x="43" y="1"/>
                </a:moveTo>
                <a:cubicBezTo>
                  <a:pt x="27" y="1"/>
                  <a:pt x="1" y="1"/>
                  <a:pt x="1" y="17"/>
                </a:cubicBezTo>
                <a:cubicBezTo>
                  <a:pt x="1" y="17"/>
                  <a:pt x="14" y="30"/>
                  <a:pt x="43" y="30"/>
                </a:cubicBezTo>
                <a:cubicBezTo>
                  <a:pt x="69" y="30"/>
                  <a:pt x="95" y="30"/>
                  <a:pt x="95" y="17"/>
                </a:cubicBezTo>
                <a:cubicBezTo>
                  <a:pt x="95" y="1"/>
                  <a:pt x="69" y="1"/>
                  <a:pt x="4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1" name="Google Shape;341;p11"/>
          <p:cNvSpPr/>
          <p:nvPr/>
        </p:nvSpPr>
        <p:spPr>
          <a:xfrm>
            <a:off x="4351168" y="4904483"/>
            <a:ext cx="23499" cy="6357"/>
          </a:xfrm>
          <a:custGeom>
            <a:avLst/>
            <a:gdLst/>
            <a:ahLst/>
            <a:cxnLst/>
            <a:rect l="l" t="t" r="r" b="b"/>
            <a:pathLst>
              <a:path w="95" h="34" extrusionOk="0">
                <a:moveTo>
                  <a:pt x="19" y="1"/>
                </a:moveTo>
                <a:cubicBezTo>
                  <a:pt x="6" y="1"/>
                  <a:pt x="1" y="8"/>
                  <a:pt x="1" y="8"/>
                </a:cubicBezTo>
                <a:cubicBezTo>
                  <a:pt x="1" y="21"/>
                  <a:pt x="14" y="34"/>
                  <a:pt x="43" y="34"/>
                </a:cubicBezTo>
                <a:cubicBezTo>
                  <a:pt x="69" y="34"/>
                  <a:pt x="82" y="34"/>
                  <a:pt x="82" y="21"/>
                </a:cubicBezTo>
                <a:cubicBezTo>
                  <a:pt x="95" y="8"/>
                  <a:pt x="69" y="8"/>
                  <a:pt x="43" y="8"/>
                </a:cubicBezTo>
                <a:cubicBezTo>
                  <a:pt x="33" y="3"/>
                  <a:pt x="25" y="1"/>
                  <a:pt x="19"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2" name="Google Shape;342;p11"/>
          <p:cNvSpPr/>
          <p:nvPr/>
        </p:nvSpPr>
        <p:spPr>
          <a:xfrm>
            <a:off x="4204488" y="4859233"/>
            <a:ext cx="23499" cy="6171"/>
          </a:xfrm>
          <a:custGeom>
            <a:avLst/>
            <a:gdLst/>
            <a:ahLst/>
            <a:cxnLst/>
            <a:rect l="l" t="t" r="r" b="b"/>
            <a:pathLst>
              <a:path w="95" h="33" extrusionOk="0">
                <a:moveTo>
                  <a:pt x="26" y="0"/>
                </a:moveTo>
                <a:cubicBezTo>
                  <a:pt x="14" y="0"/>
                  <a:pt x="1" y="11"/>
                  <a:pt x="1" y="20"/>
                </a:cubicBezTo>
                <a:cubicBezTo>
                  <a:pt x="1" y="20"/>
                  <a:pt x="14" y="33"/>
                  <a:pt x="40" y="33"/>
                </a:cubicBezTo>
                <a:cubicBezTo>
                  <a:pt x="69" y="33"/>
                  <a:pt x="82" y="33"/>
                  <a:pt x="95" y="20"/>
                </a:cubicBezTo>
                <a:cubicBezTo>
                  <a:pt x="95" y="7"/>
                  <a:pt x="69" y="7"/>
                  <a:pt x="40" y="7"/>
                </a:cubicBezTo>
                <a:cubicBezTo>
                  <a:pt x="36" y="2"/>
                  <a:pt x="31" y="0"/>
                  <a:pt x="26"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 name="Google Shape;343;p11"/>
          <p:cNvSpPr/>
          <p:nvPr/>
        </p:nvSpPr>
        <p:spPr>
          <a:xfrm>
            <a:off x="4318271" y="4850071"/>
            <a:ext cx="23499" cy="7479"/>
          </a:xfrm>
          <a:custGeom>
            <a:avLst/>
            <a:gdLst/>
            <a:ahLst/>
            <a:cxnLst/>
            <a:rect l="l" t="t" r="r" b="b"/>
            <a:pathLst>
              <a:path w="95" h="40" extrusionOk="0">
                <a:moveTo>
                  <a:pt x="40" y="1"/>
                </a:moveTo>
                <a:cubicBezTo>
                  <a:pt x="27" y="1"/>
                  <a:pt x="1" y="14"/>
                  <a:pt x="1" y="14"/>
                </a:cubicBezTo>
                <a:cubicBezTo>
                  <a:pt x="1" y="27"/>
                  <a:pt x="14" y="27"/>
                  <a:pt x="40" y="40"/>
                </a:cubicBezTo>
                <a:cubicBezTo>
                  <a:pt x="66" y="40"/>
                  <a:pt x="95" y="27"/>
                  <a:pt x="95" y="27"/>
                </a:cubicBezTo>
                <a:cubicBezTo>
                  <a:pt x="95" y="14"/>
                  <a:pt x="66" y="1"/>
                  <a:pt x="40"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 name="Google Shape;344;p11"/>
          <p:cNvSpPr/>
          <p:nvPr/>
        </p:nvSpPr>
        <p:spPr>
          <a:xfrm>
            <a:off x="4414492" y="4887653"/>
            <a:ext cx="24241" cy="8040"/>
          </a:xfrm>
          <a:custGeom>
            <a:avLst/>
            <a:gdLst/>
            <a:ahLst/>
            <a:cxnLst/>
            <a:rect l="l" t="t" r="r" b="b"/>
            <a:pathLst>
              <a:path w="98" h="43" extrusionOk="0">
                <a:moveTo>
                  <a:pt x="43" y="1"/>
                </a:moveTo>
                <a:cubicBezTo>
                  <a:pt x="30" y="1"/>
                  <a:pt x="1" y="1"/>
                  <a:pt x="1" y="17"/>
                </a:cubicBezTo>
                <a:cubicBezTo>
                  <a:pt x="1" y="30"/>
                  <a:pt x="17" y="30"/>
                  <a:pt x="43" y="43"/>
                </a:cubicBezTo>
                <a:cubicBezTo>
                  <a:pt x="69" y="43"/>
                  <a:pt x="98" y="30"/>
                  <a:pt x="98" y="30"/>
                </a:cubicBezTo>
                <a:cubicBezTo>
                  <a:pt x="98" y="17"/>
                  <a:pt x="69" y="1"/>
                  <a:pt x="4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5" name="Google Shape;345;p11"/>
          <p:cNvSpPr/>
          <p:nvPr/>
        </p:nvSpPr>
        <p:spPr>
          <a:xfrm>
            <a:off x="4133993" y="4875687"/>
            <a:ext cx="24241" cy="4861"/>
          </a:xfrm>
          <a:custGeom>
            <a:avLst/>
            <a:gdLst/>
            <a:ahLst/>
            <a:cxnLst/>
            <a:rect l="l" t="t" r="r" b="b"/>
            <a:pathLst>
              <a:path w="98" h="26" extrusionOk="0">
                <a:moveTo>
                  <a:pt x="56" y="0"/>
                </a:moveTo>
                <a:cubicBezTo>
                  <a:pt x="30" y="0"/>
                  <a:pt x="17" y="0"/>
                  <a:pt x="17" y="13"/>
                </a:cubicBezTo>
                <a:cubicBezTo>
                  <a:pt x="1" y="26"/>
                  <a:pt x="30" y="26"/>
                  <a:pt x="56" y="26"/>
                </a:cubicBezTo>
                <a:cubicBezTo>
                  <a:pt x="82" y="26"/>
                  <a:pt x="98" y="26"/>
                  <a:pt x="98" y="13"/>
                </a:cubicBezTo>
                <a:cubicBezTo>
                  <a:pt x="98" y="13"/>
                  <a:pt x="82" y="0"/>
                  <a:pt x="56"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6" name="Google Shape;346;p11"/>
          <p:cNvSpPr/>
          <p:nvPr/>
        </p:nvSpPr>
        <p:spPr>
          <a:xfrm>
            <a:off x="4247775" y="4913083"/>
            <a:ext cx="23499" cy="8227"/>
          </a:xfrm>
          <a:custGeom>
            <a:avLst/>
            <a:gdLst/>
            <a:ahLst/>
            <a:cxnLst/>
            <a:rect l="l" t="t" r="r" b="b"/>
            <a:pathLst>
              <a:path w="95" h="44" extrusionOk="0">
                <a:moveTo>
                  <a:pt x="56" y="1"/>
                </a:moveTo>
                <a:cubicBezTo>
                  <a:pt x="27" y="1"/>
                  <a:pt x="1" y="14"/>
                  <a:pt x="1" y="14"/>
                </a:cubicBezTo>
                <a:cubicBezTo>
                  <a:pt x="1" y="27"/>
                  <a:pt x="27" y="27"/>
                  <a:pt x="56" y="43"/>
                </a:cubicBezTo>
                <a:cubicBezTo>
                  <a:pt x="69" y="43"/>
                  <a:pt x="95" y="27"/>
                  <a:pt x="95" y="27"/>
                </a:cubicBezTo>
                <a:cubicBezTo>
                  <a:pt x="95" y="14"/>
                  <a:pt x="82" y="1"/>
                  <a:pt x="56"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7" name="Google Shape;347;p11"/>
          <p:cNvSpPr/>
          <p:nvPr/>
        </p:nvSpPr>
        <p:spPr>
          <a:xfrm>
            <a:off x="4284631" y="4897937"/>
            <a:ext cx="23499" cy="5048"/>
          </a:xfrm>
          <a:custGeom>
            <a:avLst/>
            <a:gdLst/>
            <a:ahLst/>
            <a:cxnLst/>
            <a:rect l="l" t="t" r="r" b="b"/>
            <a:pathLst>
              <a:path w="95" h="27" extrusionOk="0">
                <a:moveTo>
                  <a:pt x="56" y="1"/>
                </a:moveTo>
                <a:cubicBezTo>
                  <a:pt x="27" y="1"/>
                  <a:pt x="1" y="1"/>
                  <a:pt x="1" y="14"/>
                </a:cubicBezTo>
                <a:cubicBezTo>
                  <a:pt x="1" y="14"/>
                  <a:pt x="27" y="27"/>
                  <a:pt x="40" y="27"/>
                </a:cubicBezTo>
                <a:cubicBezTo>
                  <a:pt x="69" y="27"/>
                  <a:pt x="95" y="27"/>
                  <a:pt x="95" y="14"/>
                </a:cubicBezTo>
                <a:cubicBezTo>
                  <a:pt x="95" y="14"/>
                  <a:pt x="69" y="1"/>
                  <a:pt x="56"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8" name="Google Shape;348;p11"/>
          <p:cNvSpPr/>
          <p:nvPr/>
        </p:nvSpPr>
        <p:spPr>
          <a:xfrm>
            <a:off x="644567" y="4698618"/>
            <a:ext cx="23499" cy="7479"/>
          </a:xfrm>
          <a:custGeom>
            <a:avLst/>
            <a:gdLst/>
            <a:ahLst/>
            <a:cxnLst/>
            <a:rect l="l" t="t" r="r" b="b"/>
            <a:pathLst>
              <a:path w="95" h="40" extrusionOk="0">
                <a:moveTo>
                  <a:pt x="56" y="1"/>
                </a:moveTo>
                <a:cubicBezTo>
                  <a:pt x="30" y="1"/>
                  <a:pt x="14" y="1"/>
                  <a:pt x="1" y="14"/>
                </a:cubicBezTo>
                <a:cubicBezTo>
                  <a:pt x="1" y="27"/>
                  <a:pt x="30" y="27"/>
                  <a:pt x="56" y="40"/>
                </a:cubicBezTo>
                <a:cubicBezTo>
                  <a:pt x="69" y="40"/>
                  <a:pt x="95" y="27"/>
                  <a:pt x="95" y="27"/>
                </a:cubicBezTo>
                <a:cubicBezTo>
                  <a:pt x="95" y="14"/>
                  <a:pt x="82" y="1"/>
                  <a:pt x="56"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9" name="Google Shape;349;p11"/>
          <p:cNvSpPr/>
          <p:nvPr/>
        </p:nvSpPr>
        <p:spPr>
          <a:xfrm>
            <a:off x="564423" y="4688335"/>
            <a:ext cx="23499" cy="5796"/>
          </a:xfrm>
          <a:custGeom>
            <a:avLst/>
            <a:gdLst/>
            <a:ahLst/>
            <a:cxnLst/>
            <a:rect l="l" t="t" r="r" b="b"/>
            <a:pathLst>
              <a:path w="95" h="31" extrusionOk="0">
                <a:moveTo>
                  <a:pt x="43" y="1"/>
                </a:moveTo>
                <a:cubicBezTo>
                  <a:pt x="30" y="1"/>
                  <a:pt x="1" y="1"/>
                  <a:pt x="1" y="14"/>
                </a:cubicBezTo>
                <a:cubicBezTo>
                  <a:pt x="1" y="14"/>
                  <a:pt x="14" y="30"/>
                  <a:pt x="43" y="30"/>
                </a:cubicBezTo>
                <a:cubicBezTo>
                  <a:pt x="69" y="30"/>
                  <a:pt x="95" y="30"/>
                  <a:pt x="95" y="14"/>
                </a:cubicBezTo>
                <a:cubicBezTo>
                  <a:pt x="95" y="14"/>
                  <a:pt x="69" y="1"/>
                  <a:pt x="4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0" name="Google Shape;350;p11"/>
          <p:cNvSpPr/>
          <p:nvPr/>
        </p:nvSpPr>
        <p:spPr>
          <a:xfrm>
            <a:off x="611668" y="4681230"/>
            <a:ext cx="20283" cy="7292"/>
          </a:xfrm>
          <a:custGeom>
            <a:avLst/>
            <a:gdLst/>
            <a:ahLst/>
            <a:cxnLst/>
            <a:rect l="l" t="t" r="r" b="b"/>
            <a:pathLst>
              <a:path w="82" h="39" extrusionOk="0">
                <a:moveTo>
                  <a:pt x="40" y="0"/>
                </a:moveTo>
                <a:cubicBezTo>
                  <a:pt x="14" y="0"/>
                  <a:pt x="1" y="13"/>
                  <a:pt x="1" y="13"/>
                </a:cubicBezTo>
                <a:cubicBezTo>
                  <a:pt x="1" y="26"/>
                  <a:pt x="14" y="39"/>
                  <a:pt x="40" y="39"/>
                </a:cubicBezTo>
                <a:cubicBezTo>
                  <a:pt x="66" y="39"/>
                  <a:pt x="82" y="26"/>
                  <a:pt x="82" y="26"/>
                </a:cubicBezTo>
                <a:cubicBezTo>
                  <a:pt x="82" y="13"/>
                  <a:pt x="66" y="0"/>
                  <a:pt x="40"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1" name="Google Shape;351;p11"/>
          <p:cNvSpPr/>
          <p:nvPr/>
        </p:nvSpPr>
        <p:spPr>
          <a:xfrm>
            <a:off x="514705" y="4701048"/>
            <a:ext cx="23499" cy="5048"/>
          </a:xfrm>
          <a:custGeom>
            <a:avLst/>
            <a:gdLst/>
            <a:ahLst/>
            <a:cxnLst/>
            <a:rect l="l" t="t" r="r" b="b"/>
            <a:pathLst>
              <a:path w="95" h="27" extrusionOk="0">
                <a:moveTo>
                  <a:pt x="53" y="1"/>
                </a:moveTo>
                <a:cubicBezTo>
                  <a:pt x="27" y="1"/>
                  <a:pt x="14" y="1"/>
                  <a:pt x="1" y="14"/>
                </a:cubicBezTo>
                <a:cubicBezTo>
                  <a:pt x="1" y="14"/>
                  <a:pt x="27" y="27"/>
                  <a:pt x="53" y="27"/>
                </a:cubicBezTo>
                <a:cubicBezTo>
                  <a:pt x="69" y="27"/>
                  <a:pt x="95" y="27"/>
                  <a:pt x="95" y="14"/>
                </a:cubicBezTo>
                <a:cubicBezTo>
                  <a:pt x="95" y="14"/>
                  <a:pt x="82" y="1"/>
                  <a:pt x="5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2" name="Google Shape;352;p11"/>
          <p:cNvSpPr/>
          <p:nvPr/>
        </p:nvSpPr>
        <p:spPr>
          <a:xfrm>
            <a:off x="691811" y="4684968"/>
            <a:ext cx="23499" cy="5984"/>
          </a:xfrm>
          <a:custGeom>
            <a:avLst/>
            <a:gdLst/>
            <a:ahLst/>
            <a:cxnLst/>
            <a:rect l="l" t="t" r="r" b="b"/>
            <a:pathLst>
              <a:path w="95" h="32" extrusionOk="0">
                <a:moveTo>
                  <a:pt x="18" y="0"/>
                </a:moveTo>
                <a:cubicBezTo>
                  <a:pt x="7" y="0"/>
                  <a:pt x="1" y="6"/>
                  <a:pt x="1" y="6"/>
                </a:cubicBezTo>
                <a:cubicBezTo>
                  <a:pt x="1" y="19"/>
                  <a:pt x="14" y="32"/>
                  <a:pt x="40" y="32"/>
                </a:cubicBezTo>
                <a:cubicBezTo>
                  <a:pt x="66" y="32"/>
                  <a:pt x="82" y="32"/>
                  <a:pt x="82" y="19"/>
                </a:cubicBezTo>
                <a:cubicBezTo>
                  <a:pt x="95" y="6"/>
                  <a:pt x="66" y="6"/>
                  <a:pt x="40" y="6"/>
                </a:cubicBezTo>
                <a:cubicBezTo>
                  <a:pt x="31" y="2"/>
                  <a:pt x="24" y="0"/>
                  <a:pt x="18"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3" name="Google Shape;353;p11"/>
          <p:cNvSpPr/>
          <p:nvPr/>
        </p:nvSpPr>
        <p:spPr>
          <a:xfrm>
            <a:off x="674991" y="4716193"/>
            <a:ext cx="20283" cy="8227"/>
          </a:xfrm>
          <a:custGeom>
            <a:avLst/>
            <a:gdLst/>
            <a:ahLst/>
            <a:cxnLst/>
            <a:rect l="l" t="t" r="r" b="b"/>
            <a:pathLst>
              <a:path w="82" h="44" extrusionOk="0">
                <a:moveTo>
                  <a:pt x="40" y="1"/>
                </a:moveTo>
                <a:cubicBezTo>
                  <a:pt x="14" y="1"/>
                  <a:pt x="1" y="14"/>
                  <a:pt x="1" y="14"/>
                </a:cubicBezTo>
                <a:cubicBezTo>
                  <a:pt x="1" y="27"/>
                  <a:pt x="14" y="43"/>
                  <a:pt x="40" y="43"/>
                </a:cubicBezTo>
                <a:cubicBezTo>
                  <a:pt x="69" y="43"/>
                  <a:pt x="82" y="43"/>
                  <a:pt x="82" y="27"/>
                </a:cubicBezTo>
                <a:cubicBezTo>
                  <a:pt x="82" y="14"/>
                  <a:pt x="69" y="14"/>
                  <a:pt x="40"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4" name="Google Shape;354;p11"/>
          <p:cNvSpPr/>
          <p:nvPr/>
        </p:nvSpPr>
        <p:spPr>
          <a:xfrm>
            <a:off x="527568" y="4672253"/>
            <a:ext cx="20283" cy="6731"/>
          </a:xfrm>
          <a:custGeom>
            <a:avLst/>
            <a:gdLst/>
            <a:ahLst/>
            <a:cxnLst/>
            <a:rect l="l" t="t" r="r" b="b"/>
            <a:pathLst>
              <a:path w="82" h="36" extrusionOk="0">
                <a:moveTo>
                  <a:pt x="20" y="0"/>
                </a:moveTo>
                <a:cubicBezTo>
                  <a:pt x="8" y="0"/>
                  <a:pt x="1" y="6"/>
                  <a:pt x="1" y="6"/>
                </a:cubicBezTo>
                <a:cubicBezTo>
                  <a:pt x="1" y="19"/>
                  <a:pt x="17" y="35"/>
                  <a:pt x="43" y="35"/>
                </a:cubicBezTo>
                <a:cubicBezTo>
                  <a:pt x="69" y="35"/>
                  <a:pt x="82" y="35"/>
                  <a:pt x="82" y="19"/>
                </a:cubicBezTo>
                <a:cubicBezTo>
                  <a:pt x="82" y="6"/>
                  <a:pt x="69" y="6"/>
                  <a:pt x="43" y="6"/>
                </a:cubicBezTo>
                <a:cubicBezTo>
                  <a:pt x="34" y="2"/>
                  <a:pt x="27" y="0"/>
                  <a:pt x="20"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5" name="Google Shape;355;p11"/>
          <p:cNvSpPr/>
          <p:nvPr/>
        </p:nvSpPr>
        <p:spPr>
          <a:xfrm>
            <a:off x="641351" y="4663654"/>
            <a:ext cx="20283" cy="7292"/>
          </a:xfrm>
          <a:custGeom>
            <a:avLst/>
            <a:gdLst/>
            <a:ahLst/>
            <a:cxnLst/>
            <a:rect l="l" t="t" r="r" b="b"/>
            <a:pathLst>
              <a:path w="82" h="39" extrusionOk="0">
                <a:moveTo>
                  <a:pt x="43" y="0"/>
                </a:moveTo>
                <a:cubicBezTo>
                  <a:pt x="14" y="0"/>
                  <a:pt x="1" y="0"/>
                  <a:pt x="1" y="13"/>
                </a:cubicBezTo>
                <a:cubicBezTo>
                  <a:pt x="1" y="26"/>
                  <a:pt x="14" y="26"/>
                  <a:pt x="43" y="39"/>
                </a:cubicBezTo>
                <a:cubicBezTo>
                  <a:pt x="69" y="39"/>
                  <a:pt x="82" y="26"/>
                  <a:pt x="82" y="26"/>
                </a:cubicBezTo>
                <a:cubicBezTo>
                  <a:pt x="82" y="13"/>
                  <a:pt x="69" y="0"/>
                  <a:pt x="43"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6" name="Google Shape;356;p11"/>
          <p:cNvSpPr/>
          <p:nvPr/>
        </p:nvSpPr>
        <p:spPr>
          <a:xfrm>
            <a:off x="738313" y="4701048"/>
            <a:ext cx="23499" cy="6544"/>
          </a:xfrm>
          <a:custGeom>
            <a:avLst/>
            <a:gdLst/>
            <a:ahLst/>
            <a:cxnLst/>
            <a:rect l="l" t="t" r="r" b="b"/>
            <a:pathLst>
              <a:path w="95" h="35" extrusionOk="0">
                <a:moveTo>
                  <a:pt x="40" y="1"/>
                </a:moveTo>
                <a:cubicBezTo>
                  <a:pt x="14" y="1"/>
                  <a:pt x="1" y="1"/>
                  <a:pt x="1" y="14"/>
                </a:cubicBezTo>
                <a:cubicBezTo>
                  <a:pt x="1" y="27"/>
                  <a:pt x="14" y="27"/>
                  <a:pt x="40" y="27"/>
                </a:cubicBezTo>
                <a:cubicBezTo>
                  <a:pt x="49" y="32"/>
                  <a:pt x="57" y="34"/>
                  <a:pt x="64" y="34"/>
                </a:cubicBezTo>
                <a:cubicBezTo>
                  <a:pt x="76" y="34"/>
                  <a:pt x="82" y="27"/>
                  <a:pt x="82" y="27"/>
                </a:cubicBezTo>
                <a:cubicBezTo>
                  <a:pt x="95" y="14"/>
                  <a:pt x="69" y="1"/>
                  <a:pt x="40"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7" name="Google Shape;357;p11"/>
          <p:cNvSpPr/>
          <p:nvPr/>
        </p:nvSpPr>
        <p:spPr>
          <a:xfrm>
            <a:off x="457813" y="4688335"/>
            <a:ext cx="23499" cy="5796"/>
          </a:xfrm>
          <a:custGeom>
            <a:avLst/>
            <a:gdLst/>
            <a:ahLst/>
            <a:cxnLst/>
            <a:rect l="l" t="t" r="r" b="b"/>
            <a:pathLst>
              <a:path w="95" h="31" extrusionOk="0">
                <a:moveTo>
                  <a:pt x="56" y="1"/>
                </a:moveTo>
                <a:cubicBezTo>
                  <a:pt x="27" y="1"/>
                  <a:pt x="1" y="1"/>
                  <a:pt x="1" y="14"/>
                </a:cubicBezTo>
                <a:cubicBezTo>
                  <a:pt x="1" y="14"/>
                  <a:pt x="27" y="30"/>
                  <a:pt x="56" y="30"/>
                </a:cubicBezTo>
                <a:cubicBezTo>
                  <a:pt x="69" y="30"/>
                  <a:pt x="95" y="30"/>
                  <a:pt x="95" y="14"/>
                </a:cubicBezTo>
                <a:cubicBezTo>
                  <a:pt x="95" y="14"/>
                  <a:pt x="82" y="1"/>
                  <a:pt x="56"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8" name="Google Shape;358;p11"/>
          <p:cNvSpPr/>
          <p:nvPr/>
        </p:nvSpPr>
        <p:spPr>
          <a:xfrm>
            <a:off x="571596" y="4726666"/>
            <a:ext cx="23499" cy="7292"/>
          </a:xfrm>
          <a:custGeom>
            <a:avLst/>
            <a:gdLst/>
            <a:ahLst/>
            <a:cxnLst/>
            <a:rect l="l" t="t" r="r" b="b"/>
            <a:pathLst>
              <a:path w="95" h="39" extrusionOk="0">
                <a:moveTo>
                  <a:pt x="53" y="0"/>
                </a:moveTo>
                <a:cubicBezTo>
                  <a:pt x="27" y="0"/>
                  <a:pt x="1" y="0"/>
                  <a:pt x="1" y="13"/>
                </a:cubicBezTo>
                <a:cubicBezTo>
                  <a:pt x="1" y="26"/>
                  <a:pt x="27" y="26"/>
                  <a:pt x="40" y="39"/>
                </a:cubicBezTo>
                <a:cubicBezTo>
                  <a:pt x="66" y="39"/>
                  <a:pt x="95" y="26"/>
                  <a:pt x="95" y="26"/>
                </a:cubicBezTo>
                <a:cubicBezTo>
                  <a:pt x="95" y="13"/>
                  <a:pt x="66" y="0"/>
                  <a:pt x="53"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9" name="Google Shape;359;p11"/>
          <p:cNvSpPr/>
          <p:nvPr/>
        </p:nvSpPr>
        <p:spPr>
          <a:xfrm>
            <a:off x="607712" y="4711520"/>
            <a:ext cx="24241" cy="4861"/>
          </a:xfrm>
          <a:custGeom>
            <a:avLst/>
            <a:gdLst/>
            <a:ahLst/>
            <a:cxnLst/>
            <a:rect l="l" t="t" r="r" b="b"/>
            <a:pathLst>
              <a:path w="98" h="26" extrusionOk="0">
                <a:moveTo>
                  <a:pt x="43" y="0"/>
                </a:moveTo>
                <a:cubicBezTo>
                  <a:pt x="30" y="0"/>
                  <a:pt x="1" y="0"/>
                  <a:pt x="1" y="13"/>
                </a:cubicBezTo>
                <a:cubicBezTo>
                  <a:pt x="1" y="13"/>
                  <a:pt x="17" y="26"/>
                  <a:pt x="43" y="26"/>
                </a:cubicBezTo>
                <a:cubicBezTo>
                  <a:pt x="69" y="26"/>
                  <a:pt x="82" y="26"/>
                  <a:pt x="98" y="13"/>
                </a:cubicBezTo>
                <a:cubicBezTo>
                  <a:pt x="98" y="0"/>
                  <a:pt x="69" y="0"/>
                  <a:pt x="43"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0" name="Google Shape;360;p11"/>
          <p:cNvSpPr/>
          <p:nvPr/>
        </p:nvSpPr>
        <p:spPr>
          <a:xfrm>
            <a:off x="2407707" y="4851567"/>
            <a:ext cx="23499" cy="5984"/>
          </a:xfrm>
          <a:custGeom>
            <a:avLst/>
            <a:gdLst/>
            <a:ahLst/>
            <a:cxnLst/>
            <a:rect l="l" t="t" r="r" b="b"/>
            <a:pathLst>
              <a:path w="95" h="32" extrusionOk="0">
                <a:moveTo>
                  <a:pt x="68" y="0"/>
                </a:moveTo>
                <a:cubicBezTo>
                  <a:pt x="60" y="0"/>
                  <a:pt x="52" y="2"/>
                  <a:pt x="43" y="6"/>
                </a:cubicBezTo>
                <a:cubicBezTo>
                  <a:pt x="30" y="6"/>
                  <a:pt x="1" y="6"/>
                  <a:pt x="1" y="19"/>
                </a:cubicBezTo>
                <a:cubicBezTo>
                  <a:pt x="1" y="32"/>
                  <a:pt x="30" y="32"/>
                  <a:pt x="56" y="32"/>
                </a:cubicBezTo>
                <a:cubicBezTo>
                  <a:pt x="69" y="32"/>
                  <a:pt x="95" y="19"/>
                  <a:pt x="95" y="6"/>
                </a:cubicBezTo>
                <a:cubicBezTo>
                  <a:pt x="95" y="6"/>
                  <a:pt x="83" y="0"/>
                  <a:pt x="68"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1" name="Google Shape;361;p11"/>
          <p:cNvSpPr/>
          <p:nvPr/>
        </p:nvSpPr>
        <p:spPr>
          <a:xfrm>
            <a:off x="2491065" y="4839787"/>
            <a:ext cx="20283" cy="8040"/>
          </a:xfrm>
          <a:custGeom>
            <a:avLst/>
            <a:gdLst/>
            <a:ahLst/>
            <a:cxnLst/>
            <a:rect l="l" t="t" r="r" b="b"/>
            <a:pathLst>
              <a:path w="82" h="43" extrusionOk="0">
                <a:moveTo>
                  <a:pt x="43" y="1"/>
                </a:moveTo>
                <a:cubicBezTo>
                  <a:pt x="17" y="1"/>
                  <a:pt x="1" y="14"/>
                  <a:pt x="1" y="30"/>
                </a:cubicBezTo>
                <a:cubicBezTo>
                  <a:pt x="1" y="30"/>
                  <a:pt x="17" y="43"/>
                  <a:pt x="43" y="43"/>
                </a:cubicBezTo>
                <a:cubicBezTo>
                  <a:pt x="69" y="30"/>
                  <a:pt x="82" y="30"/>
                  <a:pt x="82" y="14"/>
                </a:cubicBezTo>
                <a:cubicBezTo>
                  <a:pt x="82" y="14"/>
                  <a:pt x="69" y="1"/>
                  <a:pt x="4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2" name="Google Shape;362;p11"/>
          <p:cNvSpPr/>
          <p:nvPr/>
        </p:nvSpPr>
        <p:spPr>
          <a:xfrm>
            <a:off x="2444563" y="4834925"/>
            <a:ext cx="23499" cy="5048"/>
          </a:xfrm>
          <a:custGeom>
            <a:avLst/>
            <a:gdLst/>
            <a:ahLst/>
            <a:cxnLst/>
            <a:rect l="l" t="t" r="r" b="b"/>
            <a:pathLst>
              <a:path w="95" h="27" extrusionOk="0">
                <a:moveTo>
                  <a:pt x="43" y="1"/>
                </a:moveTo>
                <a:cubicBezTo>
                  <a:pt x="14" y="1"/>
                  <a:pt x="1" y="1"/>
                  <a:pt x="1" y="14"/>
                </a:cubicBezTo>
                <a:cubicBezTo>
                  <a:pt x="1" y="27"/>
                  <a:pt x="14" y="27"/>
                  <a:pt x="43" y="27"/>
                </a:cubicBezTo>
                <a:cubicBezTo>
                  <a:pt x="69" y="27"/>
                  <a:pt x="95" y="14"/>
                  <a:pt x="82" y="14"/>
                </a:cubicBezTo>
                <a:cubicBezTo>
                  <a:pt x="82" y="1"/>
                  <a:pt x="69" y="1"/>
                  <a:pt x="4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3" name="Google Shape;363;p11"/>
          <p:cNvSpPr/>
          <p:nvPr/>
        </p:nvSpPr>
        <p:spPr>
          <a:xfrm>
            <a:off x="2538309" y="4852501"/>
            <a:ext cx="23499" cy="8227"/>
          </a:xfrm>
          <a:custGeom>
            <a:avLst/>
            <a:gdLst/>
            <a:ahLst/>
            <a:cxnLst/>
            <a:rect l="l" t="t" r="r" b="b"/>
            <a:pathLst>
              <a:path w="95" h="44" extrusionOk="0">
                <a:moveTo>
                  <a:pt x="40" y="1"/>
                </a:moveTo>
                <a:cubicBezTo>
                  <a:pt x="27" y="1"/>
                  <a:pt x="1" y="14"/>
                  <a:pt x="1" y="27"/>
                </a:cubicBezTo>
                <a:cubicBezTo>
                  <a:pt x="1" y="27"/>
                  <a:pt x="27" y="43"/>
                  <a:pt x="53" y="43"/>
                </a:cubicBezTo>
                <a:cubicBezTo>
                  <a:pt x="69" y="27"/>
                  <a:pt x="95" y="27"/>
                  <a:pt x="95" y="14"/>
                </a:cubicBezTo>
                <a:cubicBezTo>
                  <a:pt x="95" y="1"/>
                  <a:pt x="69" y="1"/>
                  <a:pt x="40"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4" name="Google Shape;364;p11"/>
          <p:cNvSpPr/>
          <p:nvPr/>
        </p:nvSpPr>
        <p:spPr>
          <a:xfrm>
            <a:off x="2364420" y="4837356"/>
            <a:ext cx="20283" cy="5048"/>
          </a:xfrm>
          <a:custGeom>
            <a:avLst/>
            <a:gdLst/>
            <a:ahLst/>
            <a:cxnLst/>
            <a:rect l="l" t="t" r="r" b="b"/>
            <a:pathLst>
              <a:path w="82" h="27" extrusionOk="0">
                <a:moveTo>
                  <a:pt x="43" y="1"/>
                </a:moveTo>
                <a:cubicBezTo>
                  <a:pt x="14" y="1"/>
                  <a:pt x="1" y="14"/>
                  <a:pt x="1" y="14"/>
                </a:cubicBezTo>
                <a:cubicBezTo>
                  <a:pt x="1" y="27"/>
                  <a:pt x="14" y="27"/>
                  <a:pt x="43" y="27"/>
                </a:cubicBezTo>
                <a:cubicBezTo>
                  <a:pt x="69" y="27"/>
                  <a:pt x="82" y="27"/>
                  <a:pt x="82" y="14"/>
                </a:cubicBezTo>
                <a:cubicBezTo>
                  <a:pt x="82" y="1"/>
                  <a:pt x="69" y="1"/>
                  <a:pt x="4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5" name="Google Shape;365;p11"/>
          <p:cNvSpPr/>
          <p:nvPr/>
        </p:nvSpPr>
        <p:spPr>
          <a:xfrm>
            <a:off x="2381240" y="4870078"/>
            <a:ext cx="23499" cy="5796"/>
          </a:xfrm>
          <a:custGeom>
            <a:avLst/>
            <a:gdLst/>
            <a:ahLst/>
            <a:cxnLst/>
            <a:rect l="l" t="t" r="r" b="b"/>
            <a:pathLst>
              <a:path w="95" h="31" extrusionOk="0">
                <a:moveTo>
                  <a:pt x="40" y="1"/>
                </a:moveTo>
                <a:cubicBezTo>
                  <a:pt x="14" y="1"/>
                  <a:pt x="1" y="14"/>
                  <a:pt x="1" y="14"/>
                </a:cubicBezTo>
                <a:cubicBezTo>
                  <a:pt x="1" y="30"/>
                  <a:pt x="27" y="30"/>
                  <a:pt x="40" y="30"/>
                </a:cubicBezTo>
                <a:cubicBezTo>
                  <a:pt x="69" y="30"/>
                  <a:pt x="95" y="14"/>
                  <a:pt x="95" y="14"/>
                </a:cubicBezTo>
                <a:cubicBezTo>
                  <a:pt x="95" y="1"/>
                  <a:pt x="69" y="1"/>
                  <a:pt x="40"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6" name="Google Shape;366;p11"/>
          <p:cNvSpPr/>
          <p:nvPr/>
        </p:nvSpPr>
        <p:spPr>
          <a:xfrm>
            <a:off x="2527921" y="4824642"/>
            <a:ext cx="23499" cy="5796"/>
          </a:xfrm>
          <a:custGeom>
            <a:avLst/>
            <a:gdLst/>
            <a:ahLst/>
            <a:cxnLst/>
            <a:rect l="l" t="t" r="r" b="b"/>
            <a:pathLst>
              <a:path w="95" h="31" extrusionOk="0">
                <a:moveTo>
                  <a:pt x="43" y="1"/>
                </a:moveTo>
                <a:cubicBezTo>
                  <a:pt x="14" y="1"/>
                  <a:pt x="1" y="14"/>
                  <a:pt x="1" y="14"/>
                </a:cubicBezTo>
                <a:cubicBezTo>
                  <a:pt x="1" y="30"/>
                  <a:pt x="30" y="30"/>
                  <a:pt x="43" y="30"/>
                </a:cubicBezTo>
                <a:cubicBezTo>
                  <a:pt x="69" y="30"/>
                  <a:pt x="95" y="30"/>
                  <a:pt x="95" y="14"/>
                </a:cubicBezTo>
                <a:cubicBezTo>
                  <a:pt x="95" y="1"/>
                  <a:pt x="69" y="1"/>
                  <a:pt x="4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7" name="Google Shape;367;p11"/>
          <p:cNvSpPr/>
          <p:nvPr/>
        </p:nvSpPr>
        <p:spPr>
          <a:xfrm>
            <a:off x="2414880" y="4816415"/>
            <a:ext cx="23499" cy="5984"/>
          </a:xfrm>
          <a:custGeom>
            <a:avLst/>
            <a:gdLst/>
            <a:ahLst/>
            <a:cxnLst/>
            <a:rect l="l" t="t" r="r" b="b"/>
            <a:pathLst>
              <a:path w="95" h="32" extrusionOk="0">
                <a:moveTo>
                  <a:pt x="62" y="0"/>
                </a:moveTo>
                <a:cubicBezTo>
                  <a:pt x="56" y="0"/>
                  <a:pt x="48" y="2"/>
                  <a:pt x="40" y="6"/>
                </a:cubicBezTo>
                <a:cubicBezTo>
                  <a:pt x="14" y="6"/>
                  <a:pt x="1" y="6"/>
                  <a:pt x="1" y="19"/>
                </a:cubicBezTo>
                <a:cubicBezTo>
                  <a:pt x="1" y="32"/>
                  <a:pt x="14" y="32"/>
                  <a:pt x="40" y="32"/>
                </a:cubicBezTo>
                <a:cubicBezTo>
                  <a:pt x="66" y="32"/>
                  <a:pt x="95" y="19"/>
                  <a:pt x="82" y="6"/>
                </a:cubicBezTo>
                <a:cubicBezTo>
                  <a:pt x="82" y="6"/>
                  <a:pt x="75" y="0"/>
                  <a:pt x="62"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8" name="Google Shape;368;p11"/>
          <p:cNvSpPr/>
          <p:nvPr/>
        </p:nvSpPr>
        <p:spPr>
          <a:xfrm>
            <a:off x="2317917" y="4852501"/>
            <a:ext cx="20283" cy="8227"/>
          </a:xfrm>
          <a:custGeom>
            <a:avLst/>
            <a:gdLst/>
            <a:ahLst/>
            <a:cxnLst/>
            <a:rect l="l" t="t" r="r" b="b"/>
            <a:pathLst>
              <a:path w="82" h="44" extrusionOk="0">
                <a:moveTo>
                  <a:pt x="40" y="1"/>
                </a:moveTo>
                <a:cubicBezTo>
                  <a:pt x="14" y="14"/>
                  <a:pt x="1" y="14"/>
                  <a:pt x="1" y="27"/>
                </a:cubicBezTo>
                <a:cubicBezTo>
                  <a:pt x="1" y="43"/>
                  <a:pt x="14" y="43"/>
                  <a:pt x="40" y="43"/>
                </a:cubicBezTo>
                <a:cubicBezTo>
                  <a:pt x="69" y="43"/>
                  <a:pt x="82" y="27"/>
                  <a:pt x="82" y="14"/>
                </a:cubicBezTo>
                <a:cubicBezTo>
                  <a:pt x="82" y="14"/>
                  <a:pt x="69" y="1"/>
                  <a:pt x="40"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9" name="Google Shape;369;p11"/>
          <p:cNvSpPr/>
          <p:nvPr/>
        </p:nvSpPr>
        <p:spPr>
          <a:xfrm>
            <a:off x="2595201" y="4839787"/>
            <a:ext cx="23499" cy="8040"/>
          </a:xfrm>
          <a:custGeom>
            <a:avLst/>
            <a:gdLst/>
            <a:ahLst/>
            <a:cxnLst/>
            <a:rect l="l" t="t" r="r" b="b"/>
            <a:pathLst>
              <a:path w="95" h="43" extrusionOk="0">
                <a:moveTo>
                  <a:pt x="53" y="1"/>
                </a:moveTo>
                <a:cubicBezTo>
                  <a:pt x="27" y="1"/>
                  <a:pt x="1" y="14"/>
                  <a:pt x="1" y="30"/>
                </a:cubicBezTo>
                <a:cubicBezTo>
                  <a:pt x="1" y="30"/>
                  <a:pt x="27" y="43"/>
                  <a:pt x="53" y="43"/>
                </a:cubicBezTo>
                <a:cubicBezTo>
                  <a:pt x="82" y="30"/>
                  <a:pt x="95" y="30"/>
                  <a:pt x="95" y="14"/>
                </a:cubicBezTo>
                <a:cubicBezTo>
                  <a:pt x="95" y="1"/>
                  <a:pt x="66" y="1"/>
                  <a:pt x="5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0" name="Google Shape;370;p11"/>
          <p:cNvSpPr/>
          <p:nvPr/>
        </p:nvSpPr>
        <p:spPr>
          <a:xfrm>
            <a:off x="2481419" y="4878118"/>
            <a:ext cx="23499" cy="7292"/>
          </a:xfrm>
          <a:custGeom>
            <a:avLst/>
            <a:gdLst/>
            <a:ahLst/>
            <a:cxnLst/>
            <a:rect l="l" t="t" r="r" b="b"/>
            <a:pathLst>
              <a:path w="95" h="39" extrusionOk="0">
                <a:moveTo>
                  <a:pt x="56" y="0"/>
                </a:moveTo>
                <a:cubicBezTo>
                  <a:pt x="27" y="13"/>
                  <a:pt x="1" y="13"/>
                  <a:pt x="14" y="26"/>
                </a:cubicBezTo>
                <a:cubicBezTo>
                  <a:pt x="14" y="39"/>
                  <a:pt x="27" y="39"/>
                  <a:pt x="56" y="39"/>
                </a:cubicBezTo>
                <a:cubicBezTo>
                  <a:pt x="82" y="39"/>
                  <a:pt x="95" y="26"/>
                  <a:pt x="95" y="13"/>
                </a:cubicBezTo>
                <a:cubicBezTo>
                  <a:pt x="95" y="13"/>
                  <a:pt x="82" y="0"/>
                  <a:pt x="56"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1" name="Google Shape;371;p11"/>
          <p:cNvSpPr/>
          <p:nvPr/>
        </p:nvSpPr>
        <p:spPr>
          <a:xfrm>
            <a:off x="2447779" y="4862972"/>
            <a:ext cx="20283" cy="5984"/>
          </a:xfrm>
          <a:custGeom>
            <a:avLst/>
            <a:gdLst/>
            <a:ahLst/>
            <a:cxnLst/>
            <a:rect l="l" t="t" r="r" b="b"/>
            <a:pathLst>
              <a:path w="82" h="32" extrusionOk="0">
                <a:moveTo>
                  <a:pt x="43" y="0"/>
                </a:moveTo>
                <a:cubicBezTo>
                  <a:pt x="14" y="0"/>
                  <a:pt x="1" y="13"/>
                  <a:pt x="1" y="26"/>
                </a:cubicBezTo>
                <a:cubicBezTo>
                  <a:pt x="1" y="26"/>
                  <a:pt x="7" y="32"/>
                  <a:pt x="19" y="32"/>
                </a:cubicBezTo>
                <a:cubicBezTo>
                  <a:pt x="25" y="32"/>
                  <a:pt x="33" y="30"/>
                  <a:pt x="43" y="26"/>
                </a:cubicBezTo>
                <a:cubicBezTo>
                  <a:pt x="69" y="26"/>
                  <a:pt x="82" y="26"/>
                  <a:pt x="82" y="13"/>
                </a:cubicBezTo>
                <a:cubicBezTo>
                  <a:pt x="82" y="0"/>
                  <a:pt x="69" y="0"/>
                  <a:pt x="43"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2" name="Google Shape;372;p11"/>
          <p:cNvSpPr/>
          <p:nvPr/>
        </p:nvSpPr>
        <p:spPr>
          <a:xfrm>
            <a:off x="9135255" y="4810335"/>
            <a:ext cx="815288" cy="630684"/>
          </a:xfrm>
          <a:custGeom>
            <a:avLst/>
            <a:gdLst/>
            <a:ahLst/>
            <a:cxnLst/>
            <a:rect l="l" t="t" r="r" b="b"/>
            <a:pathLst>
              <a:path w="3296" h="3373" extrusionOk="0">
                <a:moveTo>
                  <a:pt x="1932" y="0"/>
                </a:moveTo>
                <a:lnTo>
                  <a:pt x="1757" y="457"/>
                </a:lnTo>
                <a:lnTo>
                  <a:pt x="1689" y="392"/>
                </a:lnTo>
                <a:lnTo>
                  <a:pt x="1595" y="214"/>
                </a:lnTo>
                <a:lnTo>
                  <a:pt x="1498" y="94"/>
                </a:lnTo>
                <a:lnTo>
                  <a:pt x="1404" y="243"/>
                </a:lnTo>
                <a:lnTo>
                  <a:pt x="1297" y="149"/>
                </a:lnTo>
                <a:lnTo>
                  <a:pt x="1203" y="188"/>
                </a:lnTo>
                <a:lnTo>
                  <a:pt x="1174" y="418"/>
                </a:lnTo>
                <a:lnTo>
                  <a:pt x="1067" y="405"/>
                </a:lnTo>
                <a:lnTo>
                  <a:pt x="837" y="120"/>
                </a:lnTo>
                <a:lnTo>
                  <a:pt x="973" y="606"/>
                </a:lnTo>
                <a:lnTo>
                  <a:pt x="973" y="606"/>
                </a:lnTo>
                <a:lnTo>
                  <a:pt x="717" y="350"/>
                </a:lnTo>
                <a:lnTo>
                  <a:pt x="607" y="376"/>
                </a:lnTo>
                <a:lnTo>
                  <a:pt x="649" y="593"/>
                </a:lnTo>
                <a:lnTo>
                  <a:pt x="649" y="593"/>
                </a:lnTo>
                <a:lnTo>
                  <a:pt x="445" y="525"/>
                </a:lnTo>
                <a:lnTo>
                  <a:pt x="338" y="567"/>
                </a:lnTo>
                <a:lnTo>
                  <a:pt x="487" y="823"/>
                </a:lnTo>
                <a:lnTo>
                  <a:pt x="594" y="998"/>
                </a:lnTo>
                <a:lnTo>
                  <a:pt x="150" y="836"/>
                </a:lnTo>
                <a:lnTo>
                  <a:pt x="150" y="836"/>
                </a:lnTo>
                <a:lnTo>
                  <a:pt x="202" y="985"/>
                </a:lnTo>
                <a:lnTo>
                  <a:pt x="406" y="1186"/>
                </a:lnTo>
                <a:lnTo>
                  <a:pt x="14" y="1134"/>
                </a:lnTo>
                <a:lnTo>
                  <a:pt x="218" y="1309"/>
                </a:lnTo>
                <a:lnTo>
                  <a:pt x="244" y="1403"/>
                </a:lnTo>
                <a:lnTo>
                  <a:pt x="14" y="1471"/>
                </a:lnTo>
                <a:lnTo>
                  <a:pt x="364" y="1591"/>
                </a:lnTo>
                <a:lnTo>
                  <a:pt x="202" y="1672"/>
                </a:lnTo>
                <a:lnTo>
                  <a:pt x="1" y="1782"/>
                </a:lnTo>
                <a:lnTo>
                  <a:pt x="95" y="1876"/>
                </a:lnTo>
                <a:lnTo>
                  <a:pt x="150" y="1957"/>
                </a:lnTo>
                <a:lnTo>
                  <a:pt x="393" y="1996"/>
                </a:lnTo>
                <a:lnTo>
                  <a:pt x="189" y="2145"/>
                </a:lnTo>
                <a:lnTo>
                  <a:pt x="312" y="2213"/>
                </a:lnTo>
                <a:lnTo>
                  <a:pt x="121" y="2401"/>
                </a:lnTo>
                <a:lnTo>
                  <a:pt x="121" y="2401"/>
                </a:lnTo>
                <a:lnTo>
                  <a:pt x="461" y="2336"/>
                </a:lnTo>
                <a:lnTo>
                  <a:pt x="380" y="2482"/>
                </a:lnTo>
                <a:lnTo>
                  <a:pt x="312" y="2660"/>
                </a:lnTo>
                <a:lnTo>
                  <a:pt x="312" y="2660"/>
                </a:lnTo>
                <a:lnTo>
                  <a:pt x="636" y="2524"/>
                </a:lnTo>
                <a:lnTo>
                  <a:pt x="688" y="2579"/>
                </a:lnTo>
                <a:lnTo>
                  <a:pt x="769" y="2618"/>
                </a:lnTo>
                <a:lnTo>
                  <a:pt x="850" y="2644"/>
                </a:lnTo>
                <a:lnTo>
                  <a:pt x="743" y="2942"/>
                </a:lnTo>
                <a:lnTo>
                  <a:pt x="931" y="2822"/>
                </a:lnTo>
                <a:lnTo>
                  <a:pt x="879" y="3146"/>
                </a:lnTo>
                <a:lnTo>
                  <a:pt x="1122" y="2835"/>
                </a:lnTo>
                <a:lnTo>
                  <a:pt x="1109" y="3130"/>
                </a:lnTo>
                <a:lnTo>
                  <a:pt x="1203" y="3146"/>
                </a:lnTo>
                <a:lnTo>
                  <a:pt x="1297" y="3211"/>
                </a:lnTo>
                <a:lnTo>
                  <a:pt x="1391" y="3240"/>
                </a:lnTo>
                <a:lnTo>
                  <a:pt x="1514" y="3049"/>
                </a:lnTo>
                <a:lnTo>
                  <a:pt x="1595" y="3373"/>
                </a:lnTo>
                <a:lnTo>
                  <a:pt x="1702" y="3159"/>
                </a:lnTo>
                <a:lnTo>
                  <a:pt x="1809" y="3292"/>
                </a:lnTo>
                <a:lnTo>
                  <a:pt x="1838" y="2874"/>
                </a:lnTo>
                <a:lnTo>
                  <a:pt x="1945" y="2955"/>
                </a:lnTo>
                <a:lnTo>
                  <a:pt x="2052" y="3023"/>
                </a:lnTo>
                <a:lnTo>
                  <a:pt x="2094" y="2874"/>
                </a:lnTo>
                <a:lnTo>
                  <a:pt x="2256" y="3023"/>
                </a:lnTo>
                <a:lnTo>
                  <a:pt x="2324" y="2929"/>
                </a:lnTo>
                <a:lnTo>
                  <a:pt x="2499" y="3010"/>
                </a:lnTo>
                <a:lnTo>
                  <a:pt x="2499" y="3010"/>
                </a:lnTo>
                <a:lnTo>
                  <a:pt x="2457" y="2793"/>
                </a:lnTo>
                <a:lnTo>
                  <a:pt x="2606" y="2822"/>
                </a:lnTo>
                <a:lnTo>
                  <a:pt x="2632" y="2712"/>
                </a:lnTo>
                <a:lnTo>
                  <a:pt x="2674" y="2618"/>
                </a:lnTo>
                <a:lnTo>
                  <a:pt x="2781" y="2592"/>
                </a:lnTo>
                <a:lnTo>
                  <a:pt x="2972" y="2592"/>
                </a:lnTo>
                <a:lnTo>
                  <a:pt x="2768" y="2349"/>
                </a:lnTo>
                <a:lnTo>
                  <a:pt x="2956" y="2349"/>
                </a:lnTo>
                <a:lnTo>
                  <a:pt x="2781" y="2158"/>
                </a:lnTo>
                <a:lnTo>
                  <a:pt x="2917" y="2119"/>
                </a:lnTo>
                <a:lnTo>
                  <a:pt x="2810" y="1996"/>
                </a:lnTo>
                <a:lnTo>
                  <a:pt x="3024" y="1957"/>
                </a:lnTo>
                <a:lnTo>
                  <a:pt x="2930" y="1850"/>
                </a:lnTo>
                <a:lnTo>
                  <a:pt x="2810" y="1753"/>
                </a:lnTo>
                <a:lnTo>
                  <a:pt x="3118" y="1672"/>
                </a:lnTo>
                <a:lnTo>
                  <a:pt x="2956" y="1578"/>
                </a:lnTo>
                <a:lnTo>
                  <a:pt x="3296" y="1458"/>
                </a:lnTo>
                <a:lnTo>
                  <a:pt x="2917" y="1416"/>
                </a:lnTo>
                <a:lnTo>
                  <a:pt x="3118" y="1267"/>
                </a:lnTo>
                <a:lnTo>
                  <a:pt x="2875" y="1241"/>
                </a:lnTo>
                <a:lnTo>
                  <a:pt x="2998" y="1092"/>
                </a:lnTo>
                <a:lnTo>
                  <a:pt x="2943" y="1011"/>
                </a:lnTo>
                <a:lnTo>
                  <a:pt x="2943" y="904"/>
                </a:lnTo>
                <a:lnTo>
                  <a:pt x="3011" y="729"/>
                </a:lnTo>
                <a:lnTo>
                  <a:pt x="2687" y="836"/>
                </a:lnTo>
                <a:lnTo>
                  <a:pt x="2619" y="768"/>
                </a:lnTo>
                <a:lnTo>
                  <a:pt x="2755" y="525"/>
                </a:lnTo>
                <a:lnTo>
                  <a:pt x="2431" y="729"/>
                </a:lnTo>
                <a:lnTo>
                  <a:pt x="2470" y="538"/>
                </a:lnTo>
                <a:lnTo>
                  <a:pt x="2499" y="337"/>
                </a:lnTo>
                <a:lnTo>
                  <a:pt x="2444" y="201"/>
                </a:lnTo>
                <a:lnTo>
                  <a:pt x="2243" y="363"/>
                </a:lnTo>
                <a:lnTo>
                  <a:pt x="2175" y="295"/>
                </a:lnTo>
                <a:lnTo>
                  <a:pt x="2052" y="350"/>
                </a:lnTo>
                <a:lnTo>
                  <a:pt x="1958" y="337"/>
                </a:lnTo>
                <a:lnTo>
                  <a:pt x="1932"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3" name="Google Shape;373;p11"/>
          <p:cNvSpPr/>
          <p:nvPr/>
        </p:nvSpPr>
        <p:spPr>
          <a:xfrm>
            <a:off x="8708075" y="5016760"/>
            <a:ext cx="584504" cy="452117"/>
          </a:xfrm>
          <a:custGeom>
            <a:avLst/>
            <a:gdLst/>
            <a:ahLst/>
            <a:cxnLst/>
            <a:rect l="l" t="t" r="r" b="b"/>
            <a:pathLst>
              <a:path w="2363" h="2418" extrusionOk="0">
                <a:moveTo>
                  <a:pt x="973" y="1"/>
                </a:moveTo>
                <a:lnTo>
                  <a:pt x="957" y="244"/>
                </a:lnTo>
                <a:lnTo>
                  <a:pt x="892" y="244"/>
                </a:lnTo>
                <a:lnTo>
                  <a:pt x="811" y="218"/>
                </a:lnTo>
                <a:lnTo>
                  <a:pt x="756" y="273"/>
                </a:lnTo>
                <a:lnTo>
                  <a:pt x="607" y="150"/>
                </a:lnTo>
                <a:lnTo>
                  <a:pt x="581" y="244"/>
                </a:lnTo>
                <a:lnTo>
                  <a:pt x="594" y="393"/>
                </a:lnTo>
                <a:lnTo>
                  <a:pt x="620" y="516"/>
                </a:lnTo>
                <a:lnTo>
                  <a:pt x="620" y="516"/>
                </a:lnTo>
                <a:lnTo>
                  <a:pt x="390" y="380"/>
                </a:lnTo>
                <a:lnTo>
                  <a:pt x="487" y="555"/>
                </a:lnTo>
                <a:lnTo>
                  <a:pt x="432" y="597"/>
                </a:lnTo>
                <a:lnTo>
                  <a:pt x="202" y="529"/>
                </a:lnTo>
                <a:lnTo>
                  <a:pt x="202" y="529"/>
                </a:lnTo>
                <a:lnTo>
                  <a:pt x="257" y="649"/>
                </a:lnTo>
                <a:lnTo>
                  <a:pt x="244" y="730"/>
                </a:lnTo>
                <a:lnTo>
                  <a:pt x="215" y="785"/>
                </a:lnTo>
                <a:lnTo>
                  <a:pt x="296" y="892"/>
                </a:lnTo>
                <a:lnTo>
                  <a:pt x="121" y="908"/>
                </a:lnTo>
                <a:lnTo>
                  <a:pt x="270" y="1015"/>
                </a:lnTo>
                <a:lnTo>
                  <a:pt x="1" y="1041"/>
                </a:lnTo>
                <a:lnTo>
                  <a:pt x="244" y="1135"/>
                </a:lnTo>
                <a:lnTo>
                  <a:pt x="121" y="1203"/>
                </a:lnTo>
                <a:lnTo>
                  <a:pt x="351" y="1258"/>
                </a:lnTo>
                <a:lnTo>
                  <a:pt x="270" y="1326"/>
                </a:lnTo>
                <a:lnTo>
                  <a:pt x="189" y="1407"/>
                </a:lnTo>
                <a:lnTo>
                  <a:pt x="351" y="1433"/>
                </a:lnTo>
                <a:lnTo>
                  <a:pt x="270" y="1527"/>
                </a:lnTo>
                <a:lnTo>
                  <a:pt x="364" y="1556"/>
                </a:lnTo>
                <a:lnTo>
                  <a:pt x="244" y="1689"/>
                </a:lnTo>
                <a:lnTo>
                  <a:pt x="377" y="1689"/>
                </a:lnTo>
                <a:lnTo>
                  <a:pt x="228" y="1864"/>
                </a:lnTo>
                <a:lnTo>
                  <a:pt x="364" y="1851"/>
                </a:lnTo>
                <a:lnTo>
                  <a:pt x="445" y="1880"/>
                </a:lnTo>
                <a:lnTo>
                  <a:pt x="471" y="1945"/>
                </a:lnTo>
                <a:lnTo>
                  <a:pt x="500" y="2026"/>
                </a:lnTo>
                <a:lnTo>
                  <a:pt x="607" y="2000"/>
                </a:lnTo>
                <a:lnTo>
                  <a:pt x="581" y="2162"/>
                </a:lnTo>
                <a:lnTo>
                  <a:pt x="581" y="2162"/>
                </a:lnTo>
                <a:lnTo>
                  <a:pt x="701" y="2094"/>
                </a:lnTo>
                <a:lnTo>
                  <a:pt x="743" y="2162"/>
                </a:lnTo>
                <a:lnTo>
                  <a:pt x="863" y="2068"/>
                </a:lnTo>
                <a:lnTo>
                  <a:pt x="892" y="2175"/>
                </a:lnTo>
                <a:lnTo>
                  <a:pt x="973" y="2123"/>
                </a:lnTo>
                <a:lnTo>
                  <a:pt x="1038" y="2068"/>
                </a:lnTo>
                <a:lnTo>
                  <a:pt x="1067" y="2366"/>
                </a:lnTo>
                <a:lnTo>
                  <a:pt x="1148" y="2269"/>
                </a:lnTo>
                <a:lnTo>
                  <a:pt x="1216" y="2418"/>
                </a:lnTo>
                <a:lnTo>
                  <a:pt x="1281" y="2188"/>
                </a:lnTo>
                <a:lnTo>
                  <a:pt x="1362" y="2324"/>
                </a:lnTo>
                <a:lnTo>
                  <a:pt x="1430" y="2298"/>
                </a:lnTo>
                <a:lnTo>
                  <a:pt x="1498" y="2256"/>
                </a:lnTo>
                <a:lnTo>
                  <a:pt x="1566" y="2243"/>
                </a:lnTo>
                <a:lnTo>
                  <a:pt x="1566" y="2042"/>
                </a:lnTo>
                <a:lnTo>
                  <a:pt x="1741" y="2256"/>
                </a:lnTo>
                <a:lnTo>
                  <a:pt x="1686" y="2026"/>
                </a:lnTo>
                <a:lnTo>
                  <a:pt x="1822" y="2123"/>
                </a:lnTo>
                <a:lnTo>
                  <a:pt x="1822" y="2123"/>
                </a:lnTo>
                <a:lnTo>
                  <a:pt x="1754" y="1906"/>
                </a:lnTo>
                <a:lnTo>
                  <a:pt x="1809" y="1880"/>
                </a:lnTo>
                <a:lnTo>
                  <a:pt x="1864" y="1851"/>
                </a:lnTo>
                <a:lnTo>
                  <a:pt x="1916" y="1812"/>
                </a:lnTo>
                <a:lnTo>
                  <a:pt x="2146" y="1919"/>
                </a:lnTo>
                <a:lnTo>
                  <a:pt x="2091" y="1783"/>
                </a:lnTo>
                <a:lnTo>
                  <a:pt x="2026" y="1676"/>
                </a:lnTo>
                <a:lnTo>
                  <a:pt x="2026" y="1676"/>
                </a:lnTo>
                <a:lnTo>
                  <a:pt x="2282" y="1731"/>
                </a:lnTo>
                <a:lnTo>
                  <a:pt x="2146" y="1582"/>
                </a:lnTo>
                <a:lnTo>
                  <a:pt x="2227" y="1540"/>
                </a:lnTo>
                <a:lnTo>
                  <a:pt x="2078" y="1433"/>
                </a:lnTo>
                <a:lnTo>
                  <a:pt x="2253" y="1407"/>
                </a:lnTo>
                <a:lnTo>
                  <a:pt x="2295" y="1339"/>
                </a:lnTo>
                <a:lnTo>
                  <a:pt x="2363" y="1284"/>
                </a:lnTo>
                <a:lnTo>
                  <a:pt x="2227" y="1203"/>
                </a:lnTo>
                <a:lnTo>
                  <a:pt x="2107" y="1151"/>
                </a:lnTo>
                <a:lnTo>
                  <a:pt x="2350" y="1054"/>
                </a:lnTo>
                <a:lnTo>
                  <a:pt x="2188" y="1015"/>
                </a:lnTo>
                <a:lnTo>
                  <a:pt x="2214" y="934"/>
                </a:lnTo>
                <a:lnTo>
                  <a:pt x="2350" y="811"/>
                </a:lnTo>
                <a:lnTo>
                  <a:pt x="2065" y="853"/>
                </a:lnTo>
                <a:lnTo>
                  <a:pt x="2214" y="704"/>
                </a:lnTo>
                <a:lnTo>
                  <a:pt x="2253" y="597"/>
                </a:lnTo>
                <a:lnTo>
                  <a:pt x="2253" y="597"/>
                </a:lnTo>
                <a:lnTo>
                  <a:pt x="1929" y="717"/>
                </a:lnTo>
                <a:lnTo>
                  <a:pt x="1929" y="717"/>
                </a:lnTo>
                <a:lnTo>
                  <a:pt x="2010" y="597"/>
                </a:lnTo>
                <a:lnTo>
                  <a:pt x="2120" y="406"/>
                </a:lnTo>
                <a:lnTo>
                  <a:pt x="2039" y="380"/>
                </a:lnTo>
                <a:lnTo>
                  <a:pt x="1890" y="435"/>
                </a:lnTo>
                <a:lnTo>
                  <a:pt x="1929" y="273"/>
                </a:lnTo>
                <a:lnTo>
                  <a:pt x="1848" y="260"/>
                </a:lnTo>
                <a:lnTo>
                  <a:pt x="1660" y="435"/>
                </a:lnTo>
                <a:lnTo>
                  <a:pt x="1767" y="98"/>
                </a:lnTo>
                <a:lnTo>
                  <a:pt x="1592" y="299"/>
                </a:lnTo>
                <a:lnTo>
                  <a:pt x="1524" y="299"/>
                </a:lnTo>
                <a:lnTo>
                  <a:pt x="1498" y="137"/>
                </a:lnTo>
                <a:lnTo>
                  <a:pt x="1430" y="111"/>
                </a:lnTo>
                <a:lnTo>
                  <a:pt x="1349" y="179"/>
                </a:lnTo>
                <a:lnTo>
                  <a:pt x="1297" y="69"/>
                </a:lnTo>
                <a:lnTo>
                  <a:pt x="1216" y="150"/>
                </a:lnTo>
                <a:lnTo>
                  <a:pt x="1161" y="286"/>
                </a:lnTo>
                <a:lnTo>
                  <a:pt x="1106" y="341"/>
                </a:lnTo>
                <a:lnTo>
                  <a:pt x="973"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4" name="Google Shape;374;p11"/>
          <p:cNvSpPr/>
          <p:nvPr/>
        </p:nvSpPr>
        <p:spPr>
          <a:xfrm>
            <a:off x="1792023" y="5159629"/>
            <a:ext cx="10542341" cy="2003491"/>
          </a:xfrm>
          <a:custGeom>
            <a:avLst/>
            <a:gdLst/>
            <a:ahLst/>
            <a:cxnLst/>
            <a:rect l="l" t="t" r="r" b="b"/>
            <a:pathLst>
              <a:path w="42620" h="10715" extrusionOk="0">
                <a:moveTo>
                  <a:pt x="42620" y="0"/>
                </a:moveTo>
                <a:cubicBezTo>
                  <a:pt x="40783" y="94"/>
                  <a:pt x="38907" y="214"/>
                  <a:pt x="37005" y="350"/>
                </a:cubicBezTo>
                <a:cubicBezTo>
                  <a:pt x="16415" y="1847"/>
                  <a:pt x="1" y="5236"/>
                  <a:pt x="325" y="7896"/>
                </a:cubicBezTo>
                <a:cubicBezTo>
                  <a:pt x="553" y="9699"/>
                  <a:pt x="8423" y="10715"/>
                  <a:pt x="19883" y="10715"/>
                </a:cubicBezTo>
                <a:cubicBezTo>
                  <a:pt x="25329" y="10715"/>
                  <a:pt x="31587" y="10485"/>
                  <a:pt x="38220" y="10002"/>
                </a:cubicBezTo>
                <a:cubicBezTo>
                  <a:pt x="39717" y="9895"/>
                  <a:pt x="41175" y="9772"/>
                  <a:pt x="42620" y="9652"/>
                </a:cubicBezTo>
                <a:lnTo>
                  <a:pt x="4262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5" name="Google Shape;375;p11"/>
          <p:cNvSpPr/>
          <p:nvPr/>
        </p:nvSpPr>
        <p:spPr>
          <a:xfrm>
            <a:off x="43496" y="4986379"/>
            <a:ext cx="772000" cy="601328"/>
          </a:xfrm>
          <a:custGeom>
            <a:avLst/>
            <a:gdLst/>
            <a:ahLst/>
            <a:cxnLst/>
            <a:rect l="l" t="t" r="r" b="b"/>
            <a:pathLst>
              <a:path w="3121" h="3216" extrusionOk="0">
                <a:moveTo>
                  <a:pt x="1825" y="1"/>
                </a:moveTo>
                <a:lnTo>
                  <a:pt x="1663" y="445"/>
                </a:lnTo>
                <a:lnTo>
                  <a:pt x="1595" y="380"/>
                </a:lnTo>
                <a:lnTo>
                  <a:pt x="1514" y="218"/>
                </a:lnTo>
                <a:lnTo>
                  <a:pt x="1420" y="95"/>
                </a:lnTo>
                <a:lnTo>
                  <a:pt x="1339" y="244"/>
                </a:lnTo>
                <a:lnTo>
                  <a:pt x="1229" y="150"/>
                </a:lnTo>
                <a:lnTo>
                  <a:pt x="1135" y="189"/>
                </a:lnTo>
                <a:lnTo>
                  <a:pt x="1109" y="406"/>
                </a:lnTo>
                <a:lnTo>
                  <a:pt x="1015" y="393"/>
                </a:lnTo>
                <a:lnTo>
                  <a:pt x="785" y="137"/>
                </a:lnTo>
                <a:lnTo>
                  <a:pt x="921" y="581"/>
                </a:lnTo>
                <a:lnTo>
                  <a:pt x="921" y="581"/>
                </a:lnTo>
                <a:lnTo>
                  <a:pt x="678" y="338"/>
                </a:lnTo>
                <a:lnTo>
                  <a:pt x="568" y="380"/>
                </a:lnTo>
                <a:lnTo>
                  <a:pt x="623" y="581"/>
                </a:lnTo>
                <a:lnTo>
                  <a:pt x="435" y="513"/>
                </a:lnTo>
                <a:lnTo>
                  <a:pt x="325" y="555"/>
                </a:lnTo>
                <a:lnTo>
                  <a:pt x="461" y="785"/>
                </a:lnTo>
                <a:lnTo>
                  <a:pt x="568" y="960"/>
                </a:lnTo>
                <a:lnTo>
                  <a:pt x="568" y="960"/>
                </a:lnTo>
                <a:lnTo>
                  <a:pt x="137" y="798"/>
                </a:lnTo>
                <a:lnTo>
                  <a:pt x="137" y="798"/>
                </a:lnTo>
                <a:lnTo>
                  <a:pt x="192" y="947"/>
                </a:lnTo>
                <a:lnTo>
                  <a:pt x="380" y="1135"/>
                </a:lnTo>
                <a:lnTo>
                  <a:pt x="14" y="1080"/>
                </a:lnTo>
                <a:lnTo>
                  <a:pt x="205" y="1242"/>
                </a:lnTo>
                <a:lnTo>
                  <a:pt x="231" y="1336"/>
                </a:lnTo>
                <a:lnTo>
                  <a:pt x="14" y="1404"/>
                </a:lnTo>
                <a:lnTo>
                  <a:pt x="338" y="1527"/>
                </a:lnTo>
                <a:lnTo>
                  <a:pt x="192" y="1595"/>
                </a:lnTo>
                <a:lnTo>
                  <a:pt x="1" y="1702"/>
                </a:lnTo>
                <a:lnTo>
                  <a:pt x="95" y="1783"/>
                </a:lnTo>
                <a:lnTo>
                  <a:pt x="150" y="1864"/>
                </a:lnTo>
                <a:lnTo>
                  <a:pt x="367" y="1903"/>
                </a:lnTo>
                <a:lnTo>
                  <a:pt x="192" y="2052"/>
                </a:lnTo>
                <a:lnTo>
                  <a:pt x="299" y="2107"/>
                </a:lnTo>
                <a:lnTo>
                  <a:pt x="111" y="2282"/>
                </a:lnTo>
                <a:lnTo>
                  <a:pt x="435" y="2214"/>
                </a:lnTo>
                <a:lnTo>
                  <a:pt x="367" y="2363"/>
                </a:lnTo>
                <a:lnTo>
                  <a:pt x="299" y="2538"/>
                </a:lnTo>
                <a:lnTo>
                  <a:pt x="299" y="2538"/>
                </a:lnTo>
                <a:lnTo>
                  <a:pt x="597" y="2405"/>
                </a:lnTo>
                <a:lnTo>
                  <a:pt x="649" y="2457"/>
                </a:lnTo>
                <a:lnTo>
                  <a:pt x="730" y="2486"/>
                </a:lnTo>
                <a:lnTo>
                  <a:pt x="811" y="2512"/>
                </a:lnTo>
                <a:lnTo>
                  <a:pt x="704" y="2810"/>
                </a:lnTo>
                <a:lnTo>
                  <a:pt x="879" y="2687"/>
                </a:lnTo>
                <a:lnTo>
                  <a:pt x="824" y="2985"/>
                </a:lnTo>
                <a:lnTo>
                  <a:pt x="1054" y="2700"/>
                </a:lnTo>
                <a:lnTo>
                  <a:pt x="1041" y="2972"/>
                </a:lnTo>
                <a:lnTo>
                  <a:pt x="1135" y="2985"/>
                </a:lnTo>
                <a:lnTo>
                  <a:pt x="1216" y="3053"/>
                </a:lnTo>
                <a:lnTo>
                  <a:pt x="1310" y="3079"/>
                </a:lnTo>
                <a:lnTo>
                  <a:pt x="1433" y="2891"/>
                </a:lnTo>
                <a:lnTo>
                  <a:pt x="1514" y="3215"/>
                </a:lnTo>
                <a:lnTo>
                  <a:pt x="1608" y="2998"/>
                </a:lnTo>
                <a:lnTo>
                  <a:pt x="1715" y="3134"/>
                </a:lnTo>
                <a:lnTo>
                  <a:pt x="1744" y="2742"/>
                </a:lnTo>
                <a:lnTo>
                  <a:pt x="1838" y="2810"/>
                </a:lnTo>
                <a:lnTo>
                  <a:pt x="1945" y="2875"/>
                </a:lnTo>
                <a:lnTo>
                  <a:pt x="1987" y="2742"/>
                </a:lnTo>
                <a:lnTo>
                  <a:pt x="2136" y="2862"/>
                </a:lnTo>
                <a:lnTo>
                  <a:pt x="2188" y="2781"/>
                </a:lnTo>
                <a:lnTo>
                  <a:pt x="2363" y="2862"/>
                </a:lnTo>
                <a:lnTo>
                  <a:pt x="2324" y="2661"/>
                </a:lnTo>
                <a:lnTo>
                  <a:pt x="2473" y="2687"/>
                </a:lnTo>
                <a:lnTo>
                  <a:pt x="2499" y="2580"/>
                </a:lnTo>
                <a:lnTo>
                  <a:pt x="2525" y="2486"/>
                </a:lnTo>
                <a:lnTo>
                  <a:pt x="2635" y="2457"/>
                </a:lnTo>
                <a:lnTo>
                  <a:pt x="2810" y="2470"/>
                </a:lnTo>
                <a:lnTo>
                  <a:pt x="2622" y="2227"/>
                </a:lnTo>
                <a:lnTo>
                  <a:pt x="2797" y="2227"/>
                </a:lnTo>
                <a:lnTo>
                  <a:pt x="2635" y="2065"/>
                </a:lnTo>
                <a:lnTo>
                  <a:pt x="2755" y="2026"/>
                </a:lnTo>
                <a:lnTo>
                  <a:pt x="2661" y="1903"/>
                </a:lnTo>
                <a:lnTo>
                  <a:pt x="2865" y="1864"/>
                </a:lnTo>
                <a:lnTo>
                  <a:pt x="2768" y="1770"/>
                </a:lnTo>
                <a:lnTo>
                  <a:pt x="2661" y="1676"/>
                </a:lnTo>
                <a:lnTo>
                  <a:pt x="2959" y="1595"/>
                </a:lnTo>
                <a:lnTo>
                  <a:pt x="2797" y="1514"/>
                </a:lnTo>
                <a:lnTo>
                  <a:pt x="3121" y="1391"/>
                </a:lnTo>
                <a:lnTo>
                  <a:pt x="2755" y="1352"/>
                </a:lnTo>
                <a:lnTo>
                  <a:pt x="2946" y="1216"/>
                </a:lnTo>
                <a:lnTo>
                  <a:pt x="2729" y="1190"/>
                </a:lnTo>
                <a:lnTo>
                  <a:pt x="2836" y="1054"/>
                </a:lnTo>
                <a:lnTo>
                  <a:pt x="2797" y="973"/>
                </a:lnTo>
                <a:lnTo>
                  <a:pt x="2784" y="866"/>
                </a:lnTo>
                <a:lnTo>
                  <a:pt x="2849" y="704"/>
                </a:lnTo>
                <a:lnTo>
                  <a:pt x="2554" y="798"/>
                </a:lnTo>
                <a:lnTo>
                  <a:pt x="2486" y="743"/>
                </a:lnTo>
                <a:lnTo>
                  <a:pt x="2606" y="500"/>
                </a:lnTo>
                <a:lnTo>
                  <a:pt x="2298" y="704"/>
                </a:lnTo>
                <a:lnTo>
                  <a:pt x="2337" y="526"/>
                </a:lnTo>
                <a:lnTo>
                  <a:pt x="2363" y="325"/>
                </a:lnTo>
                <a:lnTo>
                  <a:pt x="2311" y="202"/>
                </a:lnTo>
                <a:lnTo>
                  <a:pt x="2120" y="364"/>
                </a:lnTo>
                <a:lnTo>
                  <a:pt x="2055" y="299"/>
                </a:lnTo>
                <a:lnTo>
                  <a:pt x="1932" y="338"/>
                </a:lnTo>
                <a:lnTo>
                  <a:pt x="1851" y="338"/>
                </a:lnTo>
                <a:lnTo>
                  <a:pt x="1825" y="1"/>
                </a:ln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6" name="Google Shape;376;p11"/>
          <p:cNvSpPr/>
          <p:nvPr/>
        </p:nvSpPr>
        <p:spPr>
          <a:xfrm>
            <a:off x="-77718" y="5421775"/>
            <a:ext cx="6708033" cy="2011157"/>
          </a:xfrm>
          <a:custGeom>
            <a:avLst/>
            <a:gdLst/>
            <a:ahLst/>
            <a:cxnLst/>
            <a:rect l="l" t="t" r="r" b="b"/>
            <a:pathLst>
              <a:path w="27026" h="10756" extrusionOk="0">
                <a:moveTo>
                  <a:pt x="1" y="1"/>
                </a:moveTo>
                <a:lnTo>
                  <a:pt x="1" y="9261"/>
                </a:lnTo>
                <a:cubicBezTo>
                  <a:pt x="1660" y="9572"/>
                  <a:pt x="3390" y="9828"/>
                  <a:pt x="5185" y="10058"/>
                </a:cubicBezTo>
                <a:cubicBezTo>
                  <a:pt x="8967" y="10531"/>
                  <a:pt x="12535" y="10756"/>
                  <a:pt x="15642" y="10756"/>
                </a:cubicBezTo>
                <a:cubicBezTo>
                  <a:pt x="22197" y="10756"/>
                  <a:pt x="26701" y="9756"/>
                  <a:pt x="26838" y="7978"/>
                </a:cubicBezTo>
                <a:cubicBezTo>
                  <a:pt x="27026" y="5360"/>
                  <a:pt x="17646" y="2039"/>
                  <a:pt x="5872" y="555"/>
                </a:cubicBezTo>
                <a:cubicBezTo>
                  <a:pt x="3847" y="299"/>
                  <a:pt x="1877" y="121"/>
                  <a:pt x="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7" name="Google Shape;377;p11"/>
          <p:cNvSpPr/>
          <p:nvPr/>
        </p:nvSpPr>
        <p:spPr>
          <a:xfrm>
            <a:off x="-77733" y="6026231"/>
            <a:ext cx="12435025" cy="1220559"/>
          </a:xfrm>
          <a:custGeom>
            <a:avLst/>
            <a:gdLst/>
            <a:ahLst/>
            <a:cxnLst/>
            <a:rect l="l" t="t" r="r" b="b"/>
            <a:pathLst>
              <a:path w="50179" h="7521" extrusionOk="0">
                <a:moveTo>
                  <a:pt x="23964" y="1"/>
                </a:moveTo>
                <a:cubicBezTo>
                  <a:pt x="14458" y="1"/>
                  <a:pt x="5927" y="529"/>
                  <a:pt x="1" y="1378"/>
                </a:cubicBezTo>
                <a:lnTo>
                  <a:pt x="1" y="7009"/>
                </a:lnTo>
                <a:cubicBezTo>
                  <a:pt x="1323" y="7197"/>
                  <a:pt x="2794" y="7372"/>
                  <a:pt x="4362" y="7521"/>
                </a:cubicBezTo>
                <a:lnTo>
                  <a:pt x="43566" y="7521"/>
                </a:lnTo>
                <a:cubicBezTo>
                  <a:pt x="46090" y="7278"/>
                  <a:pt x="48316" y="6983"/>
                  <a:pt x="50179" y="6643"/>
                </a:cubicBezTo>
                <a:lnTo>
                  <a:pt x="50179" y="1731"/>
                </a:lnTo>
                <a:cubicBezTo>
                  <a:pt x="44308" y="691"/>
                  <a:pt x="34750" y="1"/>
                  <a:pt x="23964"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8" name="Google Shape;378;p11"/>
          <p:cNvSpPr/>
          <p:nvPr/>
        </p:nvSpPr>
        <p:spPr>
          <a:xfrm>
            <a:off x="7156538" y="6212605"/>
            <a:ext cx="4267892" cy="662096"/>
          </a:xfrm>
          <a:custGeom>
            <a:avLst/>
            <a:gdLst/>
            <a:ahLst/>
            <a:cxnLst/>
            <a:rect l="l" t="t" r="r" b="b"/>
            <a:pathLst>
              <a:path w="17254" h="3541" extrusionOk="0">
                <a:moveTo>
                  <a:pt x="7184" y="1"/>
                </a:moveTo>
                <a:cubicBezTo>
                  <a:pt x="7103" y="1"/>
                  <a:pt x="7009" y="124"/>
                  <a:pt x="6915" y="124"/>
                </a:cubicBezTo>
                <a:cubicBezTo>
                  <a:pt x="6834" y="124"/>
                  <a:pt x="6740" y="30"/>
                  <a:pt x="6643" y="30"/>
                </a:cubicBezTo>
                <a:cubicBezTo>
                  <a:pt x="6549" y="43"/>
                  <a:pt x="6468" y="150"/>
                  <a:pt x="6374" y="150"/>
                </a:cubicBezTo>
                <a:cubicBezTo>
                  <a:pt x="6297" y="150"/>
                  <a:pt x="6197" y="42"/>
                  <a:pt x="6106" y="42"/>
                </a:cubicBezTo>
                <a:cubicBezTo>
                  <a:pt x="6102" y="42"/>
                  <a:pt x="6097" y="42"/>
                  <a:pt x="6092" y="43"/>
                </a:cubicBezTo>
                <a:cubicBezTo>
                  <a:pt x="6011" y="43"/>
                  <a:pt x="5914" y="124"/>
                  <a:pt x="5833" y="124"/>
                </a:cubicBezTo>
                <a:cubicBezTo>
                  <a:pt x="5739" y="137"/>
                  <a:pt x="5658" y="179"/>
                  <a:pt x="5564" y="179"/>
                </a:cubicBezTo>
                <a:cubicBezTo>
                  <a:pt x="5554" y="180"/>
                  <a:pt x="5544" y="181"/>
                  <a:pt x="5534" y="181"/>
                </a:cubicBezTo>
                <a:cubicBezTo>
                  <a:pt x="5460" y="181"/>
                  <a:pt x="5387" y="148"/>
                  <a:pt x="5321" y="148"/>
                </a:cubicBezTo>
                <a:cubicBezTo>
                  <a:pt x="5312" y="148"/>
                  <a:pt x="5303" y="148"/>
                  <a:pt x="5295" y="150"/>
                </a:cubicBezTo>
                <a:cubicBezTo>
                  <a:pt x="5201" y="163"/>
                  <a:pt x="5104" y="163"/>
                  <a:pt x="5023" y="179"/>
                </a:cubicBezTo>
                <a:cubicBezTo>
                  <a:pt x="4941" y="179"/>
                  <a:pt x="4850" y="147"/>
                  <a:pt x="4774" y="147"/>
                </a:cubicBezTo>
                <a:cubicBezTo>
                  <a:pt x="4763" y="147"/>
                  <a:pt x="4752" y="148"/>
                  <a:pt x="4741" y="150"/>
                </a:cubicBezTo>
                <a:cubicBezTo>
                  <a:pt x="4647" y="150"/>
                  <a:pt x="4592" y="299"/>
                  <a:pt x="4498" y="312"/>
                </a:cubicBezTo>
                <a:cubicBezTo>
                  <a:pt x="4404" y="325"/>
                  <a:pt x="4323" y="341"/>
                  <a:pt x="4242" y="354"/>
                </a:cubicBezTo>
                <a:cubicBezTo>
                  <a:pt x="4235" y="355"/>
                  <a:pt x="4228" y="355"/>
                  <a:pt x="4220" y="355"/>
                </a:cubicBezTo>
                <a:cubicBezTo>
                  <a:pt x="4137" y="355"/>
                  <a:pt x="4036" y="298"/>
                  <a:pt x="3963" y="298"/>
                </a:cubicBezTo>
                <a:cubicBezTo>
                  <a:pt x="3956" y="298"/>
                  <a:pt x="3950" y="298"/>
                  <a:pt x="3944" y="299"/>
                </a:cubicBezTo>
                <a:cubicBezTo>
                  <a:pt x="3850" y="312"/>
                  <a:pt x="3756" y="341"/>
                  <a:pt x="3675" y="354"/>
                </a:cubicBezTo>
                <a:cubicBezTo>
                  <a:pt x="3581" y="380"/>
                  <a:pt x="3565" y="516"/>
                  <a:pt x="3484" y="542"/>
                </a:cubicBezTo>
                <a:cubicBezTo>
                  <a:pt x="3472" y="545"/>
                  <a:pt x="3459" y="547"/>
                  <a:pt x="3445" y="547"/>
                </a:cubicBezTo>
                <a:cubicBezTo>
                  <a:pt x="3366" y="547"/>
                  <a:pt x="3257" y="505"/>
                  <a:pt x="3190" y="505"/>
                </a:cubicBezTo>
                <a:cubicBezTo>
                  <a:pt x="3172" y="505"/>
                  <a:pt x="3157" y="508"/>
                  <a:pt x="3147" y="516"/>
                </a:cubicBezTo>
                <a:cubicBezTo>
                  <a:pt x="3053" y="568"/>
                  <a:pt x="3053" y="678"/>
                  <a:pt x="3053" y="730"/>
                </a:cubicBezTo>
                <a:cubicBezTo>
                  <a:pt x="3053" y="785"/>
                  <a:pt x="3108" y="840"/>
                  <a:pt x="3176" y="879"/>
                </a:cubicBezTo>
                <a:cubicBezTo>
                  <a:pt x="3228" y="921"/>
                  <a:pt x="3322" y="947"/>
                  <a:pt x="3403" y="973"/>
                </a:cubicBezTo>
                <a:cubicBezTo>
                  <a:pt x="3309" y="989"/>
                  <a:pt x="3189" y="1002"/>
                  <a:pt x="3108" y="1002"/>
                </a:cubicBezTo>
                <a:cubicBezTo>
                  <a:pt x="3100" y="1003"/>
                  <a:pt x="3091" y="1004"/>
                  <a:pt x="3083" y="1004"/>
                </a:cubicBezTo>
                <a:cubicBezTo>
                  <a:pt x="3005" y="1004"/>
                  <a:pt x="2925" y="958"/>
                  <a:pt x="2848" y="958"/>
                </a:cubicBezTo>
                <a:cubicBezTo>
                  <a:pt x="2839" y="958"/>
                  <a:pt x="2831" y="959"/>
                  <a:pt x="2823" y="960"/>
                </a:cubicBezTo>
                <a:cubicBezTo>
                  <a:pt x="2729" y="960"/>
                  <a:pt x="2661" y="1070"/>
                  <a:pt x="2567" y="1083"/>
                </a:cubicBezTo>
                <a:cubicBezTo>
                  <a:pt x="2486" y="1083"/>
                  <a:pt x="2379" y="989"/>
                  <a:pt x="2285" y="989"/>
                </a:cubicBezTo>
                <a:cubicBezTo>
                  <a:pt x="2204" y="1002"/>
                  <a:pt x="2107" y="1002"/>
                  <a:pt x="2013" y="1015"/>
                </a:cubicBezTo>
                <a:cubicBezTo>
                  <a:pt x="1932" y="1028"/>
                  <a:pt x="1851" y="1096"/>
                  <a:pt x="1770" y="1096"/>
                </a:cubicBezTo>
                <a:cubicBezTo>
                  <a:pt x="1756" y="1098"/>
                  <a:pt x="1742" y="1099"/>
                  <a:pt x="1728" y="1099"/>
                </a:cubicBezTo>
                <a:cubicBezTo>
                  <a:pt x="1659" y="1099"/>
                  <a:pt x="1587" y="1080"/>
                  <a:pt x="1525" y="1080"/>
                </a:cubicBezTo>
                <a:cubicBezTo>
                  <a:pt x="1512" y="1080"/>
                  <a:pt x="1500" y="1081"/>
                  <a:pt x="1488" y="1083"/>
                </a:cubicBezTo>
                <a:cubicBezTo>
                  <a:pt x="1394" y="1096"/>
                  <a:pt x="1313" y="1151"/>
                  <a:pt x="1232" y="1164"/>
                </a:cubicBezTo>
                <a:cubicBezTo>
                  <a:pt x="1183" y="1170"/>
                  <a:pt x="1135" y="1170"/>
                  <a:pt x="1090" y="1170"/>
                </a:cubicBezTo>
                <a:cubicBezTo>
                  <a:pt x="1044" y="1170"/>
                  <a:pt x="1000" y="1170"/>
                  <a:pt x="960" y="1177"/>
                </a:cubicBezTo>
                <a:cubicBezTo>
                  <a:pt x="866" y="1190"/>
                  <a:pt x="811" y="1284"/>
                  <a:pt x="730" y="1313"/>
                </a:cubicBezTo>
                <a:cubicBezTo>
                  <a:pt x="636" y="1326"/>
                  <a:pt x="568" y="1365"/>
                  <a:pt x="503" y="1394"/>
                </a:cubicBezTo>
                <a:cubicBezTo>
                  <a:pt x="474" y="1406"/>
                  <a:pt x="441" y="1409"/>
                  <a:pt x="407" y="1409"/>
                </a:cubicBezTo>
                <a:cubicBezTo>
                  <a:pt x="363" y="1409"/>
                  <a:pt x="317" y="1403"/>
                  <a:pt x="279" y="1403"/>
                </a:cubicBezTo>
                <a:cubicBezTo>
                  <a:pt x="248" y="1403"/>
                  <a:pt x="222" y="1407"/>
                  <a:pt x="205" y="1420"/>
                </a:cubicBezTo>
                <a:cubicBezTo>
                  <a:pt x="124" y="1475"/>
                  <a:pt x="1" y="1556"/>
                  <a:pt x="1" y="1608"/>
                </a:cubicBezTo>
                <a:cubicBezTo>
                  <a:pt x="1" y="1663"/>
                  <a:pt x="98" y="1770"/>
                  <a:pt x="192" y="1825"/>
                </a:cubicBezTo>
                <a:cubicBezTo>
                  <a:pt x="260" y="1851"/>
                  <a:pt x="380" y="1851"/>
                  <a:pt x="474" y="1893"/>
                </a:cubicBezTo>
                <a:cubicBezTo>
                  <a:pt x="490" y="1898"/>
                  <a:pt x="508" y="1900"/>
                  <a:pt x="527" y="1900"/>
                </a:cubicBezTo>
                <a:cubicBezTo>
                  <a:pt x="582" y="1900"/>
                  <a:pt x="646" y="1884"/>
                  <a:pt x="706" y="1884"/>
                </a:cubicBezTo>
                <a:cubicBezTo>
                  <a:pt x="729" y="1884"/>
                  <a:pt x="751" y="1887"/>
                  <a:pt x="772" y="1893"/>
                </a:cubicBezTo>
                <a:cubicBezTo>
                  <a:pt x="853" y="1919"/>
                  <a:pt x="921" y="1945"/>
                  <a:pt x="1015" y="1974"/>
                </a:cubicBezTo>
                <a:cubicBezTo>
                  <a:pt x="1109" y="1987"/>
                  <a:pt x="1164" y="2094"/>
                  <a:pt x="1258" y="2107"/>
                </a:cubicBezTo>
                <a:cubicBezTo>
                  <a:pt x="1270" y="2109"/>
                  <a:pt x="1282" y="2110"/>
                  <a:pt x="1295" y="2110"/>
                </a:cubicBezTo>
                <a:cubicBezTo>
                  <a:pt x="1369" y="2110"/>
                  <a:pt x="1449" y="2079"/>
                  <a:pt x="1524" y="2079"/>
                </a:cubicBezTo>
                <a:cubicBezTo>
                  <a:pt x="1535" y="2079"/>
                  <a:pt x="1545" y="2080"/>
                  <a:pt x="1556" y="2081"/>
                </a:cubicBezTo>
                <a:cubicBezTo>
                  <a:pt x="1637" y="2081"/>
                  <a:pt x="1718" y="2149"/>
                  <a:pt x="1812" y="2149"/>
                </a:cubicBezTo>
                <a:cubicBezTo>
                  <a:pt x="1825" y="2151"/>
                  <a:pt x="1839" y="2152"/>
                  <a:pt x="1852" y="2152"/>
                </a:cubicBezTo>
                <a:cubicBezTo>
                  <a:pt x="1933" y="2152"/>
                  <a:pt x="2013" y="2123"/>
                  <a:pt x="2094" y="2123"/>
                </a:cubicBezTo>
                <a:cubicBezTo>
                  <a:pt x="2188" y="2136"/>
                  <a:pt x="2269" y="2230"/>
                  <a:pt x="2366" y="2230"/>
                </a:cubicBezTo>
                <a:cubicBezTo>
                  <a:pt x="2447" y="2243"/>
                  <a:pt x="2541" y="2269"/>
                  <a:pt x="2635" y="2269"/>
                </a:cubicBezTo>
                <a:cubicBezTo>
                  <a:pt x="2645" y="2271"/>
                  <a:pt x="2655" y="2271"/>
                  <a:pt x="2665" y="2271"/>
                </a:cubicBezTo>
                <a:cubicBezTo>
                  <a:pt x="2749" y="2271"/>
                  <a:pt x="2833" y="2217"/>
                  <a:pt x="2917" y="2217"/>
                </a:cubicBezTo>
                <a:cubicBezTo>
                  <a:pt x="3014" y="2217"/>
                  <a:pt x="3160" y="2230"/>
                  <a:pt x="3257" y="2230"/>
                </a:cubicBezTo>
                <a:cubicBezTo>
                  <a:pt x="3176" y="2269"/>
                  <a:pt x="3027" y="2324"/>
                  <a:pt x="3027" y="2379"/>
                </a:cubicBezTo>
                <a:cubicBezTo>
                  <a:pt x="3027" y="2418"/>
                  <a:pt x="3014" y="2447"/>
                  <a:pt x="3095" y="2486"/>
                </a:cubicBezTo>
                <a:cubicBezTo>
                  <a:pt x="2998" y="2486"/>
                  <a:pt x="3014" y="2554"/>
                  <a:pt x="2917" y="2554"/>
                </a:cubicBezTo>
                <a:cubicBezTo>
                  <a:pt x="2829" y="2554"/>
                  <a:pt x="2741" y="2472"/>
                  <a:pt x="2653" y="2472"/>
                </a:cubicBezTo>
                <a:cubicBezTo>
                  <a:pt x="2647" y="2472"/>
                  <a:pt x="2641" y="2472"/>
                  <a:pt x="2635" y="2473"/>
                </a:cubicBezTo>
                <a:cubicBezTo>
                  <a:pt x="2541" y="2473"/>
                  <a:pt x="2460" y="2609"/>
                  <a:pt x="2379" y="2609"/>
                </a:cubicBezTo>
                <a:cubicBezTo>
                  <a:pt x="2285" y="2609"/>
                  <a:pt x="2175" y="2554"/>
                  <a:pt x="2081" y="2554"/>
                </a:cubicBezTo>
                <a:cubicBezTo>
                  <a:pt x="2061" y="2557"/>
                  <a:pt x="2041" y="2558"/>
                  <a:pt x="2021" y="2558"/>
                </a:cubicBezTo>
                <a:cubicBezTo>
                  <a:pt x="1967" y="2558"/>
                  <a:pt x="1914" y="2550"/>
                  <a:pt x="1865" y="2550"/>
                </a:cubicBezTo>
                <a:cubicBezTo>
                  <a:pt x="1847" y="2550"/>
                  <a:pt x="1829" y="2551"/>
                  <a:pt x="1812" y="2554"/>
                </a:cubicBezTo>
                <a:cubicBezTo>
                  <a:pt x="1718" y="2554"/>
                  <a:pt x="1621" y="2609"/>
                  <a:pt x="1540" y="2609"/>
                </a:cubicBezTo>
                <a:cubicBezTo>
                  <a:pt x="1531" y="2610"/>
                  <a:pt x="1523" y="2611"/>
                  <a:pt x="1514" y="2611"/>
                </a:cubicBezTo>
                <a:cubicBezTo>
                  <a:pt x="1434" y="2611"/>
                  <a:pt x="1339" y="2565"/>
                  <a:pt x="1267" y="2565"/>
                </a:cubicBezTo>
                <a:cubicBezTo>
                  <a:pt x="1259" y="2565"/>
                  <a:pt x="1252" y="2566"/>
                  <a:pt x="1245" y="2567"/>
                </a:cubicBezTo>
                <a:cubicBezTo>
                  <a:pt x="1151" y="2580"/>
                  <a:pt x="1096" y="2729"/>
                  <a:pt x="1015" y="2742"/>
                </a:cubicBezTo>
                <a:cubicBezTo>
                  <a:pt x="981" y="2752"/>
                  <a:pt x="944" y="2755"/>
                  <a:pt x="908" y="2755"/>
                </a:cubicBezTo>
                <a:cubicBezTo>
                  <a:pt x="865" y="2755"/>
                  <a:pt x="822" y="2751"/>
                  <a:pt x="782" y="2751"/>
                </a:cubicBezTo>
                <a:cubicBezTo>
                  <a:pt x="764" y="2751"/>
                  <a:pt x="746" y="2752"/>
                  <a:pt x="730" y="2755"/>
                </a:cubicBezTo>
                <a:cubicBezTo>
                  <a:pt x="636" y="2784"/>
                  <a:pt x="597" y="2865"/>
                  <a:pt x="529" y="2891"/>
                </a:cubicBezTo>
                <a:cubicBezTo>
                  <a:pt x="422" y="2946"/>
                  <a:pt x="231" y="2933"/>
                  <a:pt x="231" y="2985"/>
                </a:cubicBezTo>
                <a:cubicBezTo>
                  <a:pt x="231" y="3040"/>
                  <a:pt x="354" y="3108"/>
                  <a:pt x="448" y="3147"/>
                </a:cubicBezTo>
                <a:cubicBezTo>
                  <a:pt x="516" y="3189"/>
                  <a:pt x="597" y="3215"/>
                  <a:pt x="691" y="3241"/>
                </a:cubicBezTo>
                <a:cubicBezTo>
                  <a:pt x="700" y="3243"/>
                  <a:pt x="709" y="3243"/>
                  <a:pt x="718" y="3243"/>
                </a:cubicBezTo>
                <a:cubicBezTo>
                  <a:pt x="790" y="3243"/>
                  <a:pt x="882" y="3200"/>
                  <a:pt x="963" y="3200"/>
                </a:cubicBezTo>
                <a:cubicBezTo>
                  <a:pt x="972" y="3200"/>
                  <a:pt x="980" y="3201"/>
                  <a:pt x="989" y="3202"/>
                </a:cubicBezTo>
                <a:cubicBezTo>
                  <a:pt x="1054" y="3215"/>
                  <a:pt x="1109" y="3322"/>
                  <a:pt x="1203" y="3338"/>
                </a:cubicBezTo>
                <a:cubicBezTo>
                  <a:pt x="1284" y="3351"/>
                  <a:pt x="1365" y="3377"/>
                  <a:pt x="1459" y="3390"/>
                </a:cubicBezTo>
                <a:cubicBezTo>
                  <a:pt x="1475" y="3392"/>
                  <a:pt x="1492" y="3393"/>
                  <a:pt x="1509" y="3393"/>
                </a:cubicBezTo>
                <a:cubicBezTo>
                  <a:pt x="1578" y="3393"/>
                  <a:pt x="1656" y="3377"/>
                  <a:pt x="1731" y="3377"/>
                </a:cubicBezTo>
                <a:cubicBezTo>
                  <a:pt x="1812" y="3390"/>
                  <a:pt x="1893" y="3471"/>
                  <a:pt x="1987" y="3484"/>
                </a:cubicBezTo>
                <a:cubicBezTo>
                  <a:pt x="2068" y="3484"/>
                  <a:pt x="2162" y="3432"/>
                  <a:pt x="2256" y="3432"/>
                </a:cubicBezTo>
                <a:cubicBezTo>
                  <a:pt x="2337" y="3432"/>
                  <a:pt x="2431" y="3419"/>
                  <a:pt x="2512" y="3419"/>
                </a:cubicBezTo>
                <a:cubicBezTo>
                  <a:pt x="2609" y="3432"/>
                  <a:pt x="2690" y="3526"/>
                  <a:pt x="2771" y="3526"/>
                </a:cubicBezTo>
                <a:cubicBezTo>
                  <a:pt x="2865" y="3526"/>
                  <a:pt x="2946" y="3513"/>
                  <a:pt x="3040" y="3513"/>
                </a:cubicBezTo>
                <a:cubicBezTo>
                  <a:pt x="3121" y="3513"/>
                  <a:pt x="3215" y="3539"/>
                  <a:pt x="3309" y="3539"/>
                </a:cubicBezTo>
                <a:cubicBezTo>
                  <a:pt x="3390" y="3539"/>
                  <a:pt x="3484" y="3500"/>
                  <a:pt x="3565" y="3500"/>
                </a:cubicBezTo>
                <a:lnTo>
                  <a:pt x="3837" y="3500"/>
                </a:lnTo>
                <a:cubicBezTo>
                  <a:pt x="3931" y="3500"/>
                  <a:pt x="4012" y="3458"/>
                  <a:pt x="4093" y="3458"/>
                </a:cubicBezTo>
                <a:cubicBezTo>
                  <a:pt x="4181" y="3458"/>
                  <a:pt x="4269" y="3540"/>
                  <a:pt x="4346" y="3540"/>
                </a:cubicBezTo>
                <a:cubicBezTo>
                  <a:pt x="4351" y="3540"/>
                  <a:pt x="4356" y="3540"/>
                  <a:pt x="4362" y="3539"/>
                </a:cubicBezTo>
                <a:cubicBezTo>
                  <a:pt x="4456" y="3539"/>
                  <a:pt x="4537" y="3403"/>
                  <a:pt x="4618" y="3403"/>
                </a:cubicBezTo>
                <a:cubicBezTo>
                  <a:pt x="4626" y="3402"/>
                  <a:pt x="4635" y="3401"/>
                  <a:pt x="4643" y="3401"/>
                </a:cubicBezTo>
                <a:cubicBezTo>
                  <a:pt x="4731" y="3401"/>
                  <a:pt x="4816" y="3458"/>
                  <a:pt x="4890" y="3458"/>
                </a:cubicBezTo>
                <a:cubicBezTo>
                  <a:pt x="4984" y="3445"/>
                  <a:pt x="5052" y="3364"/>
                  <a:pt x="5146" y="3364"/>
                </a:cubicBezTo>
                <a:cubicBezTo>
                  <a:pt x="5150" y="3363"/>
                  <a:pt x="5155" y="3363"/>
                  <a:pt x="5160" y="3363"/>
                </a:cubicBezTo>
                <a:cubicBezTo>
                  <a:pt x="5239" y="3363"/>
                  <a:pt x="5339" y="3458"/>
                  <a:pt x="5428" y="3458"/>
                </a:cubicBezTo>
                <a:cubicBezTo>
                  <a:pt x="5509" y="3445"/>
                  <a:pt x="5577" y="3309"/>
                  <a:pt x="5658" y="3296"/>
                </a:cubicBezTo>
                <a:cubicBezTo>
                  <a:pt x="5733" y="3296"/>
                  <a:pt x="5810" y="3312"/>
                  <a:pt x="5879" y="3312"/>
                </a:cubicBezTo>
                <a:cubicBezTo>
                  <a:pt x="5897" y="3312"/>
                  <a:pt x="5914" y="3311"/>
                  <a:pt x="5930" y="3309"/>
                </a:cubicBezTo>
                <a:cubicBezTo>
                  <a:pt x="5938" y="3308"/>
                  <a:pt x="5946" y="3307"/>
                  <a:pt x="5955" y="3307"/>
                </a:cubicBezTo>
                <a:cubicBezTo>
                  <a:pt x="6034" y="3307"/>
                  <a:pt x="6120" y="3353"/>
                  <a:pt x="6190" y="3353"/>
                </a:cubicBezTo>
                <a:cubicBezTo>
                  <a:pt x="6197" y="3353"/>
                  <a:pt x="6205" y="3352"/>
                  <a:pt x="6212" y="3351"/>
                </a:cubicBezTo>
                <a:cubicBezTo>
                  <a:pt x="6306" y="3338"/>
                  <a:pt x="6335" y="3189"/>
                  <a:pt x="6400" y="3160"/>
                </a:cubicBezTo>
                <a:cubicBezTo>
                  <a:pt x="6510" y="3134"/>
                  <a:pt x="6578" y="3121"/>
                  <a:pt x="6643" y="3095"/>
                </a:cubicBezTo>
                <a:cubicBezTo>
                  <a:pt x="6740" y="3053"/>
                  <a:pt x="6847" y="3040"/>
                  <a:pt x="6847" y="2985"/>
                </a:cubicBezTo>
                <a:cubicBezTo>
                  <a:pt x="6847" y="2946"/>
                  <a:pt x="6847" y="2917"/>
                  <a:pt x="6766" y="2865"/>
                </a:cubicBezTo>
                <a:cubicBezTo>
                  <a:pt x="6860" y="2865"/>
                  <a:pt x="6886" y="2836"/>
                  <a:pt x="6983" y="2836"/>
                </a:cubicBezTo>
                <a:cubicBezTo>
                  <a:pt x="7077" y="2836"/>
                  <a:pt x="7171" y="2852"/>
                  <a:pt x="7265" y="2852"/>
                </a:cubicBezTo>
                <a:cubicBezTo>
                  <a:pt x="7359" y="2836"/>
                  <a:pt x="7440" y="2771"/>
                  <a:pt x="7534" y="2771"/>
                </a:cubicBezTo>
                <a:cubicBezTo>
                  <a:pt x="7631" y="2771"/>
                  <a:pt x="7725" y="2836"/>
                  <a:pt x="7819" y="2836"/>
                </a:cubicBezTo>
                <a:cubicBezTo>
                  <a:pt x="7836" y="2833"/>
                  <a:pt x="7853" y="2833"/>
                  <a:pt x="7870" y="2833"/>
                </a:cubicBezTo>
                <a:cubicBezTo>
                  <a:pt x="7947" y="2833"/>
                  <a:pt x="8024" y="2852"/>
                  <a:pt x="8101" y="2852"/>
                </a:cubicBezTo>
                <a:cubicBezTo>
                  <a:pt x="8198" y="2836"/>
                  <a:pt x="8263" y="2742"/>
                  <a:pt x="8360" y="2729"/>
                </a:cubicBezTo>
                <a:cubicBezTo>
                  <a:pt x="8380" y="2726"/>
                  <a:pt x="8400" y="2725"/>
                  <a:pt x="8419" y="2725"/>
                </a:cubicBezTo>
                <a:cubicBezTo>
                  <a:pt x="8474" y="2725"/>
                  <a:pt x="8528" y="2733"/>
                  <a:pt x="8582" y="2733"/>
                </a:cubicBezTo>
                <a:cubicBezTo>
                  <a:pt x="8602" y="2733"/>
                  <a:pt x="8622" y="2732"/>
                  <a:pt x="8642" y="2729"/>
                </a:cubicBezTo>
                <a:cubicBezTo>
                  <a:pt x="8736" y="2716"/>
                  <a:pt x="8830" y="2703"/>
                  <a:pt x="8911" y="2690"/>
                </a:cubicBezTo>
                <a:cubicBezTo>
                  <a:pt x="9008" y="2674"/>
                  <a:pt x="9060" y="2567"/>
                  <a:pt x="9141" y="2554"/>
                </a:cubicBezTo>
                <a:cubicBezTo>
                  <a:pt x="9235" y="2528"/>
                  <a:pt x="9303" y="2486"/>
                  <a:pt x="9358" y="2460"/>
                </a:cubicBezTo>
                <a:cubicBezTo>
                  <a:pt x="9465" y="2405"/>
                  <a:pt x="9559" y="2431"/>
                  <a:pt x="9559" y="2379"/>
                </a:cubicBezTo>
                <a:cubicBezTo>
                  <a:pt x="9559" y="2371"/>
                  <a:pt x="9562" y="2368"/>
                  <a:pt x="9566" y="2368"/>
                </a:cubicBezTo>
                <a:cubicBezTo>
                  <a:pt x="9575" y="2368"/>
                  <a:pt x="9590" y="2382"/>
                  <a:pt x="9590" y="2382"/>
                </a:cubicBezTo>
                <a:cubicBezTo>
                  <a:pt x="9590" y="2382"/>
                  <a:pt x="9590" y="2381"/>
                  <a:pt x="9588" y="2379"/>
                </a:cubicBezTo>
                <a:cubicBezTo>
                  <a:pt x="9669" y="2379"/>
                  <a:pt x="9750" y="2366"/>
                  <a:pt x="9844" y="2366"/>
                </a:cubicBezTo>
                <a:cubicBezTo>
                  <a:pt x="9848" y="2367"/>
                  <a:pt x="9853" y="2367"/>
                  <a:pt x="9858" y="2367"/>
                </a:cubicBezTo>
                <a:cubicBezTo>
                  <a:pt x="9931" y="2367"/>
                  <a:pt x="10022" y="2283"/>
                  <a:pt x="10106" y="2283"/>
                </a:cubicBezTo>
                <a:cubicBezTo>
                  <a:pt x="10113" y="2283"/>
                  <a:pt x="10119" y="2284"/>
                  <a:pt x="10126" y="2285"/>
                </a:cubicBezTo>
                <a:cubicBezTo>
                  <a:pt x="10207" y="2285"/>
                  <a:pt x="10288" y="2431"/>
                  <a:pt x="10385" y="2431"/>
                </a:cubicBezTo>
                <a:cubicBezTo>
                  <a:pt x="10479" y="2431"/>
                  <a:pt x="10612" y="2311"/>
                  <a:pt x="10693" y="2311"/>
                </a:cubicBezTo>
                <a:cubicBezTo>
                  <a:pt x="10680" y="2324"/>
                  <a:pt x="10748" y="2405"/>
                  <a:pt x="10748" y="2418"/>
                </a:cubicBezTo>
                <a:cubicBezTo>
                  <a:pt x="10748" y="2473"/>
                  <a:pt x="10693" y="2528"/>
                  <a:pt x="10790" y="2580"/>
                </a:cubicBezTo>
                <a:cubicBezTo>
                  <a:pt x="10855" y="2609"/>
                  <a:pt x="10923" y="2661"/>
                  <a:pt x="11017" y="2690"/>
                </a:cubicBezTo>
                <a:cubicBezTo>
                  <a:pt x="11098" y="2703"/>
                  <a:pt x="11166" y="2755"/>
                  <a:pt x="11260" y="2771"/>
                </a:cubicBezTo>
                <a:cubicBezTo>
                  <a:pt x="11264" y="2772"/>
                  <a:pt x="11269" y="2772"/>
                  <a:pt x="11274" y="2772"/>
                </a:cubicBezTo>
                <a:cubicBezTo>
                  <a:pt x="11348" y="2772"/>
                  <a:pt x="11453" y="2688"/>
                  <a:pt x="11538" y="2688"/>
                </a:cubicBezTo>
                <a:cubicBezTo>
                  <a:pt x="11545" y="2688"/>
                  <a:pt x="11551" y="2689"/>
                  <a:pt x="11558" y="2690"/>
                </a:cubicBezTo>
                <a:cubicBezTo>
                  <a:pt x="11639" y="2703"/>
                  <a:pt x="11707" y="2810"/>
                  <a:pt x="11788" y="2823"/>
                </a:cubicBezTo>
                <a:cubicBezTo>
                  <a:pt x="11795" y="2824"/>
                  <a:pt x="11802" y="2824"/>
                  <a:pt x="11809" y="2824"/>
                </a:cubicBezTo>
                <a:cubicBezTo>
                  <a:pt x="11887" y="2824"/>
                  <a:pt x="11966" y="2769"/>
                  <a:pt x="12044" y="2769"/>
                </a:cubicBezTo>
                <a:cubicBezTo>
                  <a:pt x="12052" y="2769"/>
                  <a:pt x="12061" y="2770"/>
                  <a:pt x="12070" y="2771"/>
                </a:cubicBezTo>
                <a:cubicBezTo>
                  <a:pt x="12151" y="2784"/>
                  <a:pt x="12232" y="2865"/>
                  <a:pt x="12313" y="2878"/>
                </a:cubicBezTo>
                <a:cubicBezTo>
                  <a:pt x="12410" y="2878"/>
                  <a:pt x="12491" y="2946"/>
                  <a:pt x="12572" y="2946"/>
                </a:cubicBezTo>
                <a:cubicBezTo>
                  <a:pt x="12576" y="2947"/>
                  <a:pt x="12580" y="2947"/>
                  <a:pt x="12585" y="2947"/>
                </a:cubicBezTo>
                <a:cubicBezTo>
                  <a:pt x="12674" y="2947"/>
                  <a:pt x="12764" y="2823"/>
                  <a:pt x="12854" y="2823"/>
                </a:cubicBezTo>
                <a:cubicBezTo>
                  <a:pt x="12935" y="2836"/>
                  <a:pt x="13016" y="2904"/>
                  <a:pt x="13110" y="2917"/>
                </a:cubicBezTo>
                <a:cubicBezTo>
                  <a:pt x="13191" y="2917"/>
                  <a:pt x="13285" y="2959"/>
                  <a:pt x="13366" y="2959"/>
                </a:cubicBezTo>
                <a:cubicBezTo>
                  <a:pt x="13454" y="2959"/>
                  <a:pt x="13530" y="2902"/>
                  <a:pt x="13614" y="2902"/>
                </a:cubicBezTo>
                <a:cubicBezTo>
                  <a:pt x="13622" y="2902"/>
                  <a:pt x="13630" y="2903"/>
                  <a:pt x="13638" y="2904"/>
                </a:cubicBezTo>
                <a:cubicBezTo>
                  <a:pt x="13719" y="2904"/>
                  <a:pt x="13813" y="2946"/>
                  <a:pt x="13907" y="2946"/>
                </a:cubicBezTo>
                <a:cubicBezTo>
                  <a:pt x="13988" y="2946"/>
                  <a:pt x="14082" y="2985"/>
                  <a:pt x="14163" y="2985"/>
                </a:cubicBezTo>
                <a:cubicBezTo>
                  <a:pt x="14257" y="2985"/>
                  <a:pt x="14338" y="2852"/>
                  <a:pt x="14419" y="2836"/>
                </a:cubicBezTo>
                <a:cubicBezTo>
                  <a:pt x="14506" y="2836"/>
                  <a:pt x="14590" y="2880"/>
                  <a:pt x="14665" y="2880"/>
                </a:cubicBezTo>
                <a:cubicBezTo>
                  <a:pt x="14674" y="2880"/>
                  <a:pt x="14682" y="2879"/>
                  <a:pt x="14691" y="2878"/>
                </a:cubicBezTo>
                <a:cubicBezTo>
                  <a:pt x="14785" y="2878"/>
                  <a:pt x="14879" y="2917"/>
                  <a:pt x="14960" y="2917"/>
                </a:cubicBezTo>
                <a:cubicBezTo>
                  <a:pt x="15054" y="2904"/>
                  <a:pt x="15122" y="2823"/>
                  <a:pt x="15216" y="2823"/>
                </a:cubicBezTo>
                <a:cubicBezTo>
                  <a:pt x="15297" y="2810"/>
                  <a:pt x="15391" y="2810"/>
                  <a:pt x="15472" y="2810"/>
                </a:cubicBezTo>
                <a:cubicBezTo>
                  <a:pt x="15491" y="2807"/>
                  <a:pt x="15510" y="2806"/>
                  <a:pt x="15530" y="2806"/>
                </a:cubicBezTo>
                <a:cubicBezTo>
                  <a:pt x="15606" y="2806"/>
                  <a:pt x="15679" y="2823"/>
                  <a:pt x="15744" y="2823"/>
                </a:cubicBezTo>
                <a:cubicBezTo>
                  <a:pt x="15754" y="2822"/>
                  <a:pt x="15764" y="2821"/>
                  <a:pt x="15773" y="2821"/>
                </a:cubicBezTo>
                <a:cubicBezTo>
                  <a:pt x="15857" y="2821"/>
                  <a:pt x="15940" y="2865"/>
                  <a:pt x="16013" y="2865"/>
                </a:cubicBezTo>
                <a:cubicBezTo>
                  <a:pt x="16107" y="2852"/>
                  <a:pt x="16175" y="2755"/>
                  <a:pt x="16256" y="2742"/>
                </a:cubicBezTo>
                <a:cubicBezTo>
                  <a:pt x="16350" y="2729"/>
                  <a:pt x="16418" y="2674"/>
                  <a:pt x="16499" y="2661"/>
                </a:cubicBezTo>
                <a:cubicBezTo>
                  <a:pt x="16525" y="2654"/>
                  <a:pt x="16551" y="2651"/>
                  <a:pt x="16576" y="2651"/>
                </a:cubicBezTo>
                <a:cubicBezTo>
                  <a:pt x="16618" y="2651"/>
                  <a:pt x="16659" y="2657"/>
                  <a:pt x="16698" y="2657"/>
                </a:cubicBezTo>
                <a:cubicBezTo>
                  <a:pt x="16722" y="2657"/>
                  <a:pt x="16745" y="2655"/>
                  <a:pt x="16768" y="2648"/>
                </a:cubicBezTo>
                <a:cubicBezTo>
                  <a:pt x="16816" y="2635"/>
                  <a:pt x="16871" y="2635"/>
                  <a:pt x="16920" y="2635"/>
                </a:cubicBezTo>
                <a:cubicBezTo>
                  <a:pt x="16969" y="2635"/>
                  <a:pt x="17012" y="2635"/>
                  <a:pt x="17040" y="2622"/>
                </a:cubicBezTo>
                <a:cubicBezTo>
                  <a:pt x="17147" y="2567"/>
                  <a:pt x="17254" y="2473"/>
                  <a:pt x="17254" y="2418"/>
                </a:cubicBezTo>
                <a:cubicBezTo>
                  <a:pt x="17254" y="2379"/>
                  <a:pt x="17147" y="2285"/>
                  <a:pt x="17053" y="2243"/>
                </a:cubicBezTo>
                <a:cubicBezTo>
                  <a:pt x="16985" y="2217"/>
                  <a:pt x="16904" y="2175"/>
                  <a:pt x="16810" y="2149"/>
                </a:cubicBezTo>
                <a:cubicBezTo>
                  <a:pt x="16796" y="2144"/>
                  <a:pt x="16780" y="2142"/>
                  <a:pt x="16762" y="2142"/>
                </a:cubicBezTo>
                <a:cubicBezTo>
                  <a:pt x="16704" y="2142"/>
                  <a:pt x="16630" y="2164"/>
                  <a:pt x="16570" y="2164"/>
                </a:cubicBezTo>
                <a:cubicBezTo>
                  <a:pt x="16560" y="2164"/>
                  <a:pt x="16550" y="2163"/>
                  <a:pt x="16541" y="2162"/>
                </a:cubicBezTo>
                <a:cubicBezTo>
                  <a:pt x="16460" y="2149"/>
                  <a:pt x="16379" y="2136"/>
                  <a:pt x="16298" y="2123"/>
                </a:cubicBezTo>
                <a:cubicBezTo>
                  <a:pt x="16217" y="2107"/>
                  <a:pt x="16136" y="2068"/>
                  <a:pt x="16055" y="2055"/>
                </a:cubicBezTo>
                <a:cubicBezTo>
                  <a:pt x="16046" y="2054"/>
                  <a:pt x="16036" y="2053"/>
                  <a:pt x="16027" y="2053"/>
                </a:cubicBezTo>
                <a:cubicBezTo>
                  <a:pt x="15962" y="2053"/>
                  <a:pt x="15888" y="2083"/>
                  <a:pt x="15815" y="2083"/>
                </a:cubicBezTo>
                <a:cubicBezTo>
                  <a:pt x="15804" y="2083"/>
                  <a:pt x="15793" y="2082"/>
                  <a:pt x="15783" y="2081"/>
                </a:cubicBezTo>
                <a:cubicBezTo>
                  <a:pt x="15702" y="2081"/>
                  <a:pt x="15634" y="1987"/>
                  <a:pt x="15553" y="1974"/>
                </a:cubicBezTo>
                <a:lnTo>
                  <a:pt x="15216" y="1974"/>
                </a:lnTo>
                <a:cubicBezTo>
                  <a:pt x="15310" y="1932"/>
                  <a:pt x="15459" y="1906"/>
                  <a:pt x="15514" y="1864"/>
                </a:cubicBezTo>
                <a:cubicBezTo>
                  <a:pt x="15608" y="1812"/>
                  <a:pt x="15731" y="1770"/>
                  <a:pt x="15731" y="1718"/>
                </a:cubicBezTo>
                <a:cubicBezTo>
                  <a:pt x="15731" y="1663"/>
                  <a:pt x="15553" y="1663"/>
                  <a:pt x="15472" y="1608"/>
                </a:cubicBezTo>
                <a:cubicBezTo>
                  <a:pt x="15407" y="1569"/>
                  <a:pt x="15378" y="1501"/>
                  <a:pt x="15284" y="1475"/>
                </a:cubicBezTo>
                <a:cubicBezTo>
                  <a:pt x="15216" y="1446"/>
                  <a:pt x="15177" y="1326"/>
                  <a:pt x="15083" y="1297"/>
                </a:cubicBezTo>
                <a:cubicBezTo>
                  <a:pt x="15074" y="1295"/>
                  <a:pt x="15063" y="1294"/>
                  <a:pt x="15052" y="1294"/>
                </a:cubicBezTo>
                <a:cubicBezTo>
                  <a:pt x="14993" y="1294"/>
                  <a:pt x="14911" y="1316"/>
                  <a:pt x="14838" y="1316"/>
                </a:cubicBezTo>
                <a:cubicBezTo>
                  <a:pt x="14824" y="1316"/>
                  <a:pt x="14811" y="1315"/>
                  <a:pt x="14798" y="1313"/>
                </a:cubicBezTo>
                <a:cubicBezTo>
                  <a:pt x="14717" y="1297"/>
                  <a:pt x="14623" y="1284"/>
                  <a:pt x="14529" y="1271"/>
                </a:cubicBezTo>
                <a:cubicBezTo>
                  <a:pt x="14448" y="1258"/>
                  <a:pt x="14380" y="1177"/>
                  <a:pt x="14286" y="1164"/>
                </a:cubicBezTo>
                <a:cubicBezTo>
                  <a:pt x="14280" y="1163"/>
                  <a:pt x="14274" y="1163"/>
                  <a:pt x="14267" y="1163"/>
                </a:cubicBezTo>
                <a:cubicBezTo>
                  <a:pt x="14195" y="1163"/>
                  <a:pt x="14097" y="1218"/>
                  <a:pt x="14024" y="1218"/>
                </a:cubicBezTo>
                <a:cubicBezTo>
                  <a:pt x="14016" y="1218"/>
                  <a:pt x="14008" y="1217"/>
                  <a:pt x="14001" y="1216"/>
                </a:cubicBezTo>
                <a:cubicBezTo>
                  <a:pt x="13907" y="1203"/>
                  <a:pt x="13839" y="1096"/>
                  <a:pt x="13745" y="1096"/>
                </a:cubicBezTo>
                <a:cubicBezTo>
                  <a:pt x="13736" y="1094"/>
                  <a:pt x="13726" y="1094"/>
                  <a:pt x="13716" y="1094"/>
                </a:cubicBezTo>
                <a:cubicBezTo>
                  <a:pt x="13650" y="1094"/>
                  <a:pt x="13570" y="1124"/>
                  <a:pt x="13495" y="1124"/>
                </a:cubicBezTo>
                <a:cubicBezTo>
                  <a:pt x="13484" y="1124"/>
                  <a:pt x="13473" y="1123"/>
                  <a:pt x="13463" y="1122"/>
                </a:cubicBezTo>
                <a:cubicBezTo>
                  <a:pt x="13382" y="1122"/>
                  <a:pt x="13301" y="1054"/>
                  <a:pt x="13204" y="1041"/>
                </a:cubicBezTo>
                <a:cubicBezTo>
                  <a:pt x="13114" y="1041"/>
                  <a:pt x="13024" y="1165"/>
                  <a:pt x="12935" y="1165"/>
                </a:cubicBezTo>
                <a:cubicBezTo>
                  <a:pt x="12930" y="1165"/>
                  <a:pt x="12926" y="1165"/>
                  <a:pt x="12922" y="1164"/>
                </a:cubicBezTo>
                <a:cubicBezTo>
                  <a:pt x="12828" y="1164"/>
                  <a:pt x="12747" y="1096"/>
                  <a:pt x="12653" y="1096"/>
                </a:cubicBezTo>
                <a:cubicBezTo>
                  <a:pt x="12572" y="1096"/>
                  <a:pt x="12475" y="1054"/>
                  <a:pt x="12381" y="1054"/>
                </a:cubicBezTo>
                <a:cubicBezTo>
                  <a:pt x="12300" y="1054"/>
                  <a:pt x="12206" y="1041"/>
                  <a:pt x="12112" y="1041"/>
                </a:cubicBezTo>
                <a:cubicBezTo>
                  <a:pt x="12031" y="1041"/>
                  <a:pt x="11937" y="1135"/>
                  <a:pt x="11843" y="1135"/>
                </a:cubicBezTo>
                <a:cubicBezTo>
                  <a:pt x="11746" y="1122"/>
                  <a:pt x="11665" y="1122"/>
                  <a:pt x="11571" y="1122"/>
                </a:cubicBezTo>
                <a:cubicBezTo>
                  <a:pt x="11477" y="1122"/>
                  <a:pt x="11409" y="1054"/>
                  <a:pt x="11328" y="1054"/>
                </a:cubicBezTo>
                <a:cubicBezTo>
                  <a:pt x="11358" y="1044"/>
                  <a:pt x="11389" y="1042"/>
                  <a:pt x="11420" y="1042"/>
                </a:cubicBezTo>
                <a:cubicBezTo>
                  <a:pt x="11454" y="1042"/>
                  <a:pt x="11487" y="1045"/>
                  <a:pt x="11515" y="1045"/>
                </a:cubicBezTo>
                <a:cubicBezTo>
                  <a:pt x="11531" y="1045"/>
                  <a:pt x="11545" y="1044"/>
                  <a:pt x="11558" y="1041"/>
                </a:cubicBezTo>
                <a:cubicBezTo>
                  <a:pt x="11652" y="1002"/>
                  <a:pt x="11733" y="960"/>
                  <a:pt x="11788" y="934"/>
                </a:cubicBezTo>
                <a:cubicBezTo>
                  <a:pt x="11869" y="879"/>
                  <a:pt x="11788" y="785"/>
                  <a:pt x="11788" y="730"/>
                </a:cubicBezTo>
                <a:cubicBezTo>
                  <a:pt x="11788" y="678"/>
                  <a:pt x="11746" y="678"/>
                  <a:pt x="11652" y="623"/>
                </a:cubicBezTo>
                <a:cubicBezTo>
                  <a:pt x="11600" y="597"/>
                  <a:pt x="11571" y="516"/>
                  <a:pt x="11477" y="474"/>
                </a:cubicBezTo>
                <a:cubicBezTo>
                  <a:pt x="11456" y="467"/>
                  <a:pt x="11433" y="465"/>
                  <a:pt x="11409" y="465"/>
                </a:cubicBezTo>
                <a:cubicBezTo>
                  <a:pt x="11355" y="465"/>
                  <a:pt x="11295" y="477"/>
                  <a:pt x="11238" y="477"/>
                </a:cubicBezTo>
                <a:cubicBezTo>
                  <a:pt x="11223" y="477"/>
                  <a:pt x="11209" y="476"/>
                  <a:pt x="11195" y="474"/>
                </a:cubicBezTo>
                <a:cubicBezTo>
                  <a:pt x="11114" y="448"/>
                  <a:pt x="11059" y="354"/>
                  <a:pt x="10978" y="341"/>
                </a:cubicBezTo>
                <a:cubicBezTo>
                  <a:pt x="10943" y="330"/>
                  <a:pt x="10907" y="327"/>
                  <a:pt x="10872" y="327"/>
                </a:cubicBezTo>
                <a:cubicBezTo>
                  <a:pt x="10837" y="327"/>
                  <a:pt x="10801" y="330"/>
                  <a:pt x="10765" y="330"/>
                </a:cubicBezTo>
                <a:cubicBezTo>
                  <a:pt x="10741" y="330"/>
                  <a:pt x="10717" y="329"/>
                  <a:pt x="10693" y="325"/>
                </a:cubicBezTo>
                <a:cubicBezTo>
                  <a:pt x="10652" y="318"/>
                  <a:pt x="10608" y="318"/>
                  <a:pt x="10563" y="318"/>
                </a:cubicBezTo>
                <a:cubicBezTo>
                  <a:pt x="10518" y="318"/>
                  <a:pt x="10471" y="318"/>
                  <a:pt x="10424" y="312"/>
                </a:cubicBezTo>
                <a:cubicBezTo>
                  <a:pt x="10343" y="299"/>
                  <a:pt x="10262" y="260"/>
                  <a:pt x="10168" y="244"/>
                </a:cubicBezTo>
                <a:cubicBezTo>
                  <a:pt x="10074" y="231"/>
                  <a:pt x="9993" y="218"/>
                  <a:pt x="9899" y="205"/>
                </a:cubicBezTo>
                <a:cubicBezTo>
                  <a:pt x="9818" y="192"/>
                  <a:pt x="9737" y="98"/>
                  <a:pt x="9640" y="82"/>
                </a:cubicBezTo>
                <a:cubicBezTo>
                  <a:pt x="9573" y="82"/>
                  <a:pt x="9498" y="101"/>
                  <a:pt x="9422" y="101"/>
                </a:cubicBezTo>
                <a:cubicBezTo>
                  <a:pt x="9405" y="101"/>
                  <a:pt x="9388" y="100"/>
                  <a:pt x="9371" y="98"/>
                </a:cubicBezTo>
                <a:cubicBezTo>
                  <a:pt x="9277" y="98"/>
                  <a:pt x="9196" y="82"/>
                  <a:pt x="9102" y="69"/>
                </a:cubicBezTo>
                <a:cubicBezTo>
                  <a:pt x="9008" y="69"/>
                  <a:pt x="8911" y="137"/>
                  <a:pt x="8817" y="137"/>
                </a:cubicBezTo>
                <a:cubicBezTo>
                  <a:pt x="8723" y="137"/>
                  <a:pt x="8642" y="30"/>
                  <a:pt x="8561" y="30"/>
                </a:cubicBezTo>
                <a:cubicBezTo>
                  <a:pt x="8467" y="30"/>
                  <a:pt x="8373" y="124"/>
                  <a:pt x="8279" y="124"/>
                </a:cubicBezTo>
                <a:lnTo>
                  <a:pt x="8007" y="124"/>
                </a:lnTo>
                <a:cubicBezTo>
                  <a:pt x="7913" y="111"/>
                  <a:pt x="7832" y="69"/>
                  <a:pt x="7738" y="69"/>
                </a:cubicBezTo>
                <a:cubicBezTo>
                  <a:pt x="7644" y="69"/>
                  <a:pt x="7550" y="150"/>
                  <a:pt x="7469" y="150"/>
                </a:cubicBezTo>
                <a:cubicBezTo>
                  <a:pt x="7372" y="150"/>
                  <a:pt x="7278" y="1"/>
                  <a:pt x="7184"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9" name="Google Shape;379;p11"/>
          <p:cNvSpPr/>
          <p:nvPr/>
        </p:nvSpPr>
        <p:spPr>
          <a:xfrm>
            <a:off x="7973186" y="5337991"/>
            <a:ext cx="2634596" cy="409112"/>
          </a:xfrm>
          <a:custGeom>
            <a:avLst/>
            <a:gdLst/>
            <a:ahLst/>
            <a:cxnLst/>
            <a:rect l="l" t="t" r="r" b="b"/>
            <a:pathLst>
              <a:path w="10651" h="2188" extrusionOk="0">
                <a:moveTo>
                  <a:pt x="7615" y="0"/>
                </a:moveTo>
                <a:cubicBezTo>
                  <a:pt x="7560" y="0"/>
                  <a:pt x="7492" y="39"/>
                  <a:pt x="7440" y="39"/>
                </a:cubicBezTo>
                <a:lnTo>
                  <a:pt x="7265" y="39"/>
                </a:lnTo>
                <a:cubicBezTo>
                  <a:pt x="7210" y="39"/>
                  <a:pt x="7155" y="65"/>
                  <a:pt x="7103" y="81"/>
                </a:cubicBezTo>
                <a:cubicBezTo>
                  <a:pt x="7048" y="81"/>
                  <a:pt x="6980" y="65"/>
                  <a:pt x="6925" y="65"/>
                </a:cubicBezTo>
                <a:cubicBezTo>
                  <a:pt x="6880" y="65"/>
                  <a:pt x="6833" y="36"/>
                  <a:pt x="6778" y="36"/>
                </a:cubicBezTo>
                <a:cubicBezTo>
                  <a:pt x="6769" y="36"/>
                  <a:pt x="6759" y="37"/>
                  <a:pt x="6750" y="39"/>
                </a:cubicBezTo>
                <a:cubicBezTo>
                  <a:pt x="6698" y="39"/>
                  <a:pt x="6643" y="107"/>
                  <a:pt x="6588" y="107"/>
                </a:cubicBezTo>
                <a:cubicBezTo>
                  <a:pt x="6582" y="108"/>
                  <a:pt x="6577" y="109"/>
                  <a:pt x="6571" y="109"/>
                </a:cubicBezTo>
                <a:cubicBezTo>
                  <a:pt x="6524" y="109"/>
                  <a:pt x="6474" y="65"/>
                  <a:pt x="6413" y="65"/>
                </a:cubicBezTo>
                <a:cubicBezTo>
                  <a:pt x="6358" y="65"/>
                  <a:pt x="6306" y="133"/>
                  <a:pt x="6251" y="133"/>
                </a:cubicBezTo>
                <a:cubicBezTo>
                  <a:pt x="6202" y="133"/>
                  <a:pt x="6145" y="92"/>
                  <a:pt x="6094" y="92"/>
                </a:cubicBezTo>
                <a:cubicBezTo>
                  <a:pt x="6088" y="92"/>
                  <a:pt x="6082" y="93"/>
                  <a:pt x="6076" y="94"/>
                </a:cubicBezTo>
                <a:cubicBezTo>
                  <a:pt x="6021" y="94"/>
                  <a:pt x="5969" y="175"/>
                  <a:pt x="5914" y="188"/>
                </a:cubicBezTo>
                <a:cubicBezTo>
                  <a:pt x="5868" y="188"/>
                  <a:pt x="5812" y="158"/>
                  <a:pt x="5765" y="158"/>
                </a:cubicBezTo>
                <a:cubicBezTo>
                  <a:pt x="5756" y="158"/>
                  <a:pt x="5747" y="159"/>
                  <a:pt x="5739" y="162"/>
                </a:cubicBezTo>
                <a:cubicBezTo>
                  <a:pt x="5684" y="162"/>
                  <a:pt x="5629" y="188"/>
                  <a:pt x="5577" y="201"/>
                </a:cubicBezTo>
                <a:cubicBezTo>
                  <a:pt x="5522" y="201"/>
                  <a:pt x="5467" y="214"/>
                  <a:pt x="5415" y="214"/>
                </a:cubicBezTo>
                <a:cubicBezTo>
                  <a:pt x="5405" y="216"/>
                  <a:pt x="5395" y="217"/>
                  <a:pt x="5386" y="217"/>
                </a:cubicBezTo>
                <a:cubicBezTo>
                  <a:pt x="5328" y="217"/>
                  <a:pt x="5271" y="188"/>
                  <a:pt x="5224" y="188"/>
                </a:cubicBezTo>
                <a:cubicBezTo>
                  <a:pt x="5172" y="201"/>
                  <a:pt x="5130" y="256"/>
                  <a:pt x="5078" y="269"/>
                </a:cubicBezTo>
                <a:cubicBezTo>
                  <a:pt x="5023" y="269"/>
                  <a:pt x="4955" y="243"/>
                  <a:pt x="4900" y="243"/>
                </a:cubicBezTo>
                <a:cubicBezTo>
                  <a:pt x="4835" y="256"/>
                  <a:pt x="4780" y="269"/>
                  <a:pt x="4725" y="282"/>
                </a:cubicBezTo>
                <a:lnTo>
                  <a:pt x="4563" y="282"/>
                </a:lnTo>
                <a:cubicBezTo>
                  <a:pt x="4495" y="295"/>
                  <a:pt x="4469" y="363"/>
                  <a:pt x="4414" y="376"/>
                </a:cubicBezTo>
                <a:cubicBezTo>
                  <a:pt x="4349" y="376"/>
                  <a:pt x="4294" y="389"/>
                  <a:pt x="4239" y="405"/>
                </a:cubicBezTo>
                <a:cubicBezTo>
                  <a:pt x="4187" y="418"/>
                  <a:pt x="4145" y="444"/>
                  <a:pt x="4090" y="457"/>
                </a:cubicBezTo>
                <a:cubicBezTo>
                  <a:pt x="4038" y="470"/>
                  <a:pt x="3970" y="470"/>
                  <a:pt x="3928" y="486"/>
                </a:cubicBezTo>
                <a:cubicBezTo>
                  <a:pt x="3863" y="499"/>
                  <a:pt x="3808" y="499"/>
                  <a:pt x="3753" y="512"/>
                </a:cubicBezTo>
                <a:cubicBezTo>
                  <a:pt x="3701" y="525"/>
                  <a:pt x="3672" y="580"/>
                  <a:pt x="3633" y="593"/>
                </a:cubicBezTo>
                <a:cubicBezTo>
                  <a:pt x="3599" y="606"/>
                  <a:pt x="3565" y="606"/>
                  <a:pt x="3534" y="606"/>
                </a:cubicBezTo>
                <a:cubicBezTo>
                  <a:pt x="3504" y="606"/>
                  <a:pt x="3477" y="606"/>
                  <a:pt x="3458" y="619"/>
                </a:cubicBezTo>
                <a:cubicBezTo>
                  <a:pt x="3390" y="648"/>
                  <a:pt x="3390" y="687"/>
                  <a:pt x="3348" y="713"/>
                </a:cubicBezTo>
                <a:cubicBezTo>
                  <a:pt x="3296" y="742"/>
                  <a:pt x="3267" y="742"/>
                  <a:pt x="3280" y="781"/>
                </a:cubicBezTo>
                <a:cubicBezTo>
                  <a:pt x="3280" y="810"/>
                  <a:pt x="3241" y="862"/>
                  <a:pt x="3296" y="875"/>
                </a:cubicBezTo>
                <a:cubicBezTo>
                  <a:pt x="3322" y="891"/>
                  <a:pt x="3390" y="917"/>
                  <a:pt x="3442" y="917"/>
                </a:cubicBezTo>
                <a:cubicBezTo>
                  <a:pt x="3451" y="920"/>
                  <a:pt x="3460" y="921"/>
                  <a:pt x="3470" y="921"/>
                </a:cubicBezTo>
                <a:cubicBezTo>
                  <a:pt x="3497" y="921"/>
                  <a:pt x="3527" y="913"/>
                  <a:pt x="3558" y="913"/>
                </a:cubicBezTo>
                <a:cubicBezTo>
                  <a:pt x="3569" y="913"/>
                  <a:pt x="3580" y="914"/>
                  <a:pt x="3591" y="917"/>
                </a:cubicBezTo>
                <a:cubicBezTo>
                  <a:pt x="3539" y="917"/>
                  <a:pt x="3497" y="956"/>
                  <a:pt x="3442" y="972"/>
                </a:cubicBezTo>
                <a:cubicBezTo>
                  <a:pt x="3377" y="972"/>
                  <a:pt x="3322" y="985"/>
                  <a:pt x="3267" y="985"/>
                </a:cubicBezTo>
                <a:cubicBezTo>
                  <a:pt x="3260" y="987"/>
                  <a:pt x="3253" y="987"/>
                  <a:pt x="3245" y="987"/>
                </a:cubicBezTo>
                <a:cubicBezTo>
                  <a:pt x="3197" y="987"/>
                  <a:pt x="3139" y="956"/>
                  <a:pt x="3092" y="956"/>
                </a:cubicBezTo>
                <a:cubicBezTo>
                  <a:pt x="3037" y="972"/>
                  <a:pt x="2985" y="972"/>
                  <a:pt x="2930" y="985"/>
                </a:cubicBezTo>
                <a:cubicBezTo>
                  <a:pt x="2875" y="998"/>
                  <a:pt x="2823" y="1011"/>
                  <a:pt x="2768" y="1024"/>
                </a:cubicBezTo>
                <a:cubicBezTo>
                  <a:pt x="2713" y="1037"/>
                  <a:pt x="2661" y="1079"/>
                  <a:pt x="2606" y="1079"/>
                </a:cubicBezTo>
                <a:cubicBezTo>
                  <a:pt x="2601" y="1080"/>
                  <a:pt x="2596" y="1081"/>
                  <a:pt x="2591" y="1081"/>
                </a:cubicBezTo>
                <a:cubicBezTo>
                  <a:pt x="2542" y="1081"/>
                  <a:pt x="2479" y="1035"/>
                  <a:pt x="2432" y="1035"/>
                </a:cubicBezTo>
                <a:cubicBezTo>
                  <a:pt x="2427" y="1035"/>
                  <a:pt x="2422" y="1036"/>
                  <a:pt x="2418" y="1037"/>
                </a:cubicBezTo>
                <a:cubicBezTo>
                  <a:pt x="2363" y="1037"/>
                  <a:pt x="2324" y="1079"/>
                  <a:pt x="2269" y="1092"/>
                </a:cubicBezTo>
                <a:cubicBezTo>
                  <a:pt x="2254" y="1095"/>
                  <a:pt x="2240" y="1096"/>
                  <a:pt x="2226" y="1096"/>
                </a:cubicBezTo>
                <a:cubicBezTo>
                  <a:pt x="2187" y="1096"/>
                  <a:pt x="2149" y="1088"/>
                  <a:pt x="2116" y="1088"/>
                </a:cubicBezTo>
                <a:cubicBezTo>
                  <a:pt x="2103" y="1088"/>
                  <a:pt x="2092" y="1089"/>
                  <a:pt x="2081" y="1092"/>
                </a:cubicBezTo>
                <a:cubicBezTo>
                  <a:pt x="2026" y="1105"/>
                  <a:pt x="2000" y="1160"/>
                  <a:pt x="1945" y="1173"/>
                </a:cubicBezTo>
                <a:cubicBezTo>
                  <a:pt x="1933" y="1176"/>
                  <a:pt x="1920" y="1177"/>
                  <a:pt x="1907" y="1177"/>
                </a:cubicBezTo>
                <a:cubicBezTo>
                  <a:pt x="1870" y="1177"/>
                  <a:pt x="1829" y="1169"/>
                  <a:pt x="1793" y="1169"/>
                </a:cubicBezTo>
                <a:cubicBezTo>
                  <a:pt x="1780" y="1169"/>
                  <a:pt x="1768" y="1170"/>
                  <a:pt x="1757" y="1173"/>
                </a:cubicBezTo>
                <a:cubicBezTo>
                  <a:pt x="1702" y="1186"/>
                  <a:pt x="1660" y="1228"/>
                  <a:pt x="1608" y="1241"/>
                </a:cubicBezTo>
                <a:cubicBezTo>
                  <a:pt x="1553" y="1254"/>
                  <a:pt x="1498" y="1267"/>
                  <a:pt x="1446" y="1280"/>
                </a:cubicBezTo>
                <a:cubicBezTo>
                  <a:pt x="1418" y="1288"/>
                  <a:pt x="1388" y="1288"/>
                  <a:pt x="1357" y="1288"/>
                </a:cubicBezTo>
                <a:cubicBezTo>
                  <a:pt x="1327" y="1288"/>
                  <a:pt x="1297" y="1288"/>
                  <a:pt x="1271" y="1296"/>
                </a:cubicBezTo>
                <a:cubicBezTo>
                  <a:pt x="1216" y="1309"/>
                  <a:pt x="1203" y="1377"/>
                  <a:pt x="1161" y="1403"/>
                </a:cubicBezTo>
                <a:cubicBezTo>
                  <a:pt x="1109" y="1416"/>
                  <a:pt x="1093" y="1458"/>
                  <a:pt x="1054" y="1484"/>
                </a:cubicBezTo>
                <a:cubicBezTo>
                  <a:pt x="999" y="1510"/>
                  <a:pt x="892" y="1523"/>
                  <a:pt x="905" y="1552"/>
                </a:cubicBezTo>
                <a:cubicBezTo>
                  <a:pt x="905" y="1591"/>
                  <a:pt x="986" y="1604"/>
                  <a:pt x="1054" y="1620"/>
                </a:cubicBezTo>
                <a:cubicBezTo>
                  <a:pt x="1093" y="1633"/>
                  <a:pt x="1174" y="1646"/>
                  <a:pt x="1242" y="1659"/>
                </a:cubicBezTo>
                <a:cubicBezTo>
                  <a:pt x="1190" y="1672"/>
                  <a:pt x="1080" y="1672"/>
                  <a:pt x="1041" y="1685"/>
                </a:cubicBezTo>
                <a:cubicBezTo>
                  <a:pt x="986" y="1701"/>
                  <a:pt x="947" y="1753"/>
                  <a:pt x="892" y="1753"/>
                </a:cubicBezTo>
                <a:cubicBezTo>
                  <a:pt x="873" y="1757"/>
                  <a:pt x="855" y="1759"/>
                  <a:pt x="838" y="1759"/>
                </a:cubicBezTo>
                <a:cubicBezTo>
                  <a:pt x="802" y="1759"/>
                  <a:pt x="767" y="1753"/>
                  <a:pt x="730" y="1753"/>
                </a:cubicBezTo>
                <a:cubicBezTo>
                  <a:pt x="675" y="1766"/>
                  <a:pt x="636" y="1795"/>
                  <a:pt x="581" y="1808"/>
                </a:cubicBezTo>
                <a:cubicBezTo>
                  <a:pt x="526" y="1821"/>
                  <a:pt x="487" y="1834"/>
                  <a:pt x="432" y="1847"/>
                </a:cubicBezTo>
                <a:cubicBezTo>
                  <a:pt x="406" y="1855"/>
                  <a:pt x="376" y="1855"/>
                  <a:pt x="345" y="1855"/>
                </a:cubicBezTo>
                <a:cubicBezTo>
                  <a:pt x="315" y="1855"/>
                  <a:pt x="284" y="1855"/>
                  <a:pt x="257" y="1863"/>
                </a:cubicBezTo>
                <a:cubicBezTo>
                  <a:pt x="202" y="1876"/>
                  <a:pt x="163" y="1902"/>
                  <a:pt x="121" y="1928"/>
                </a:cubicBezTo>
                <a:cubicBezTo>
                  <a:pt x="69" y="1957"/>
                  <a:pt x="1" y="2009"/>
                  <a:pt x="14" y="2038"/>
                </a:cubicBezTo>
                <a:cubicBezTo>
                  <a:pt x="14" y="2064"/>
                  <a:pt x="95" y="2106"/>
                  <a:pt x="150" y="2119"/>
                </a:cubicBezTo>
                <a:cubicBezTo>
                  <a:pt x="163" y="2123"/>
                  <a:pt x="180" y="2125"/>
                  <a:pt x="200" y="2125"/>
                </a:cubicBezTo>
                <a:cubicBezTo>
                  <a:pt x="240" y="2125"/>
                  <a:pt x="288" y="2119"/>
                  <a:pt x="325" y="2119"/>
                </a:cubicBezTo>
                <a:cubicBezTo>
                  <a:pt x="336" y="2122"/>
                  <a:pt x="347" y="2123"/>
                  <a:pt x="358" y="2123"/>
                </a:cubicBezTo>
                <a:cubicBezTo>
                  <a:pt x="401" y="2123"/>
                  <a:pt x="445" y="2106"/>
                  <a:pt x="500" y="2106"/>
                </a:cubicBezTo>
                <a:cubicBezTo>
                  <a:pt x="542" y="2119"/>
                  <a:pt x="594" y="2145"/>
                  <a:pt x="649" y="2145"/>
                </a:cubicBezTo>
                <a:cubicBezTo>
                  <a:pt x="704" y="2145"/>
                  <a:pt x="756" y="2187"/>
                  <a:pt x="811" y="2187"/>
                </a:cubicBezTo>
                <a:cubicBezTo>
                  <a:pt x="866" y="2187"/>
                  <a:pt x="918" y="2145"/>
                  <a:pt x="973" y="2145"/>
                </a:cubicBezTo>
                <a:cubicBezTo>
                  <a:pt x="1028" y="2145"/>
                  <a:pt x="1080" y="2132"/>
                  <a:pt x="1148" y="2132"/>
                </a:cubicBezTo>
                <a:cubicBezTo>
                  <a:pt x="1203" y="2119"/>
                  <a:pt x="1255" y="2119"/>
                  <a:pt x="1310" y="2119"/>
                </a:cubicBezTo>
                <a:cubicBezTo>
                  <a:pt x="1318" y="2117"/>
                  <a:pt x="1325" y="2116"/>
                  <a:pt x="1333" y="2116"/>
                </a:cubicBezTo>
                <a:cubicBezTo>
                  <a:pt x="1380" y="2116"/>
                  <a:pt x="1425" y="2145"/>
                  <a:pt x="1472" y="2145"/>
                </a:cubicBezTo>
                <a:cubicBezTo>
                  <a:pt x="1527" y="2145"/>
                  <a:pt x="1579" y="2119"/>
                  <a:pt x="1634" y="2119"/>
                </a:cubicBezTo>
                <a:cubicBezTo>
                  <a:pt x="1689" y="2106"/>
                  <a:pt x="1741" y="2077"/>
                  <a:pt x="1796" y="2077"/>
                </a:cubicBezTo>
                <a:cubicBezTo>
                  <a:pt x="1846" y="2077"/>
                  <a:pt x="1907" y="2134"/>
                  <a:pt x="1957" y="2134"/>
                </a:cubicBezTo>
                <a:cubicBezTo>
                  <a:pt x="1962" y="2134"/>
                  <a:pt x="1966" y="2133"/>
                  <a:pt x="1971" y="2132"/>
                </a:cubicBezTo>
                <a:cubicBezTo>
                  <a:pt x="2026" y="2132"/>
                  <a:pt x="2081" y="2106"/>
                  <a:pt x="2133" y="2090"/>
                </a:cubicBezTo>
                <a:cubicBezTo>
                  <a:pt x="2188" y="2090"/>
                  <a:pt x="2243" y="2064"/>
                  <a:pt x="2295" y="2051"/>
                </a:cubicBezTo>
                <a:cubicBezTo>
                  <a:pt x="2339" y="2051"/>
                  <a:pt x="2383" y="2068"/>
                  <a:pt x="2425" y="2068"/>
                </a:cubicBezTo>
                <a:cubicBezTo>
                  <a:pt x="2436" y="2068"/>
                  <a:pt x="2446" y="2067"/>
                  <a:pt x="2457" y="2064"/>
                </a:cubicBezTo>
                <a:cubicBezTo>
                  <a:pt x="2512" y="2064"/>
                  <a:pt x="2567" y="2038"/>
                  <a:pt x="2619" y="2025"/>
                </a:cubicBezTo>
                <a:cubicBezTo>
                  <a:pt x="2674" y="2025"/>
                  <a:pt x="2713" y="1970"/>
                  <a:pt x="2768" y="1970"/>
                </a:cubicBezTo>
                <a:cubicBezTo>
                  <a:pt x="2773" y="1969"/>
                  <a:pt x="2778" y="1968"/>
                  <a:pt x="2783" y="1968"/>
                </a:cubicBezTo>
                <a:cubicBezTo>
                  <a:pt x="2830" y="1968"/>
                  <a:pt x="2892" y="2011"/>
                  <a:pt x="2938" y="2011"/>
                </a:cubicBezTo>
                <a:cubicBezTo>
                  <a:pt x="2944" y="2011"/>
                  <a:pt x="2950" y="2011"/>
                  <a:pt x="2956" y="2009"/>
                </a:cubicBezTo>
                <a:cubicBezTo>
                  <a:pt x="3011" y="1996"/>
                  <a:pt x="3053" y="1970"/>
                  <a:pt x="3105" y="1957"/>
                </a:cubicBezTo>
                <a:cubicBezTo>
                  <a:pt x="3160" y="1944"/>
                  <a:pt x="3199" y="1889"/>
                  <a:pt x="3254" y="1889"/>
                </a:cubicBezTo>
                <a:cubicBezTo>
                  <a:pt x="3265" y="1886"/>
                  <a:pt x="3278" y="1885"/>
                  <a:pt x="3290" y="1885"/>
                </a:cubicBezTo>
                <a:cubicBezTo>
                  <a:pt x="3324" y="1885"/>
                  <a:pt x="3361" y="1893"/>
                  <a:pt x="3394" y="1893"/>
                </a:cubicBezTo>
                <a:cubicBezTo>
                  <a:pt x="3406" y="1893"/>
                  <a:pt x="3418" y="1892"/>
                  <a:pt x="3429" y="1889"/>
                </a:cubicBezTo>
                <a:cubicBezTo>
                  <a:pt x="3484" y="1889"/>
                  <a:pt x="3510" y="1821"/>
                  <a:pt x="3565" y="1808"/>
                </a:cubicBezTo>
                <a:cubicBezTo>
                  <a:pt x="3571" y="1806"/>
                  <a:pt x="3578" y="1806"/>
                  <a:pt x="3584" y="1806"/>
                </a:cubicBezTo>
                <a:cubicBezTo>
                  <a:pt x="3631" y="1806"/>
                  <a:pt x="3689" y="1836"/>
                  <a:pt x="3734" y="1836"/>
                </a:cubicBezTo>
                <a:cubicBezTo>
                  <a:pt x="3741" y="1836"/>
                  <a:pt x="3747" y="1835"/>
                  <a:pt x="3753" y="1834"/>
                </a:cubicBezTo>
                <a:cubicBezTo>
                  <a:pt x="3808" y="1821"/>
                  <a:pt x="3847" y="1782"/>
                  <a:pt x="3902" y="1766"/>
                </a:cubicBezTo>
                <a:cubicBezTo>
                  <a:pt x="3957" y="1753"/>
                  <a:pt x="3996" y="1714"/>
                  <a:pt x="4025" y="1701"/>
                </a:cubicBezTo>
                <a:cubicBezTo>
                  <a:pt x="4090" y="1672"/>
                  <a:pt x="4051" y="1646"/>
                  <a:pt x="4051" y="1620"/>
                </a:cubicBezTo>
                <a:cubicBezTo>
                  <a:pt x="4051" y="1604"/>
                  <a:pt x="4077" y="1552"/>
                  <a:pt x="4064" y="1552"/>
                </a:cubicBezTo>
                <a:cubicBezTo>
                  <a:pt x="4070" y="1551"/>
                  <a:pt x="4076" y="1550"/>
                  <a:pt x="4083" y="1550"/>
                </a:cubicBezTo>
                <a:cubicBezTo>
                  <a:pt x="4140" y="1550"/>
                  <a:pt x="4203" y="1593"/>
                  <a:pt x="4252" y="1593"/>
                </a:cubicBezTo>
                <a:cubicBezTo>
                  <a:pt x="4258" y="1593"/>
                  <a:pt x="4263" y="1592"/>
                  <a:pt x="4268" y="1591"/>
                </a:cubicBezTo>
                <a:cubicBezTo>
                  <a:pt x="4333" y="1591"/>
                  <a:pt x="4375" y="1497"/>
                  <a:pt x="4430" y="1497"/>
                </a:cubicBezTo>
                <a:cubicBezTo>
                  <a:pt x="4435" y="1496"/>
                  <a:pt x="4441" y="1495"/>
                  <a:pt x="4447" y="1495"/>
                </a:cubicBezTo>
                <a:cubicBezTo>
                  <a:pt x="4489" y="1495"/>
                  <a:pt x="4538" y="1526"/>
                  <a:pt x="4583" y="1526"/>
                </a:cubicBezTo>
                <a:cubicBezTo>
                  <a:pt x="4590" y="1526"/>
                  <a:pt x="4598" y="1525"/>
                  <a:pt x="4605" y="1523"/>
                </a:cubicBezTo>
                <a:cubicBezTo>
                  <a:pt x="4639" y="1516"/>
                  <a:pt x="4666" y="1516"/>
                  <a:pt x="4691" y="1516"/>
                </a:cubicBezTo>
                <a:cubicBezTo>
                  <a:pt x="4716" y="1516"/>
                  <a:pt x="4739" y="1516"/>
                  <a:pt x="4767" y="1510"/>
                </a:cubicBezTo>
                <a:cubicBezTo>
                  <a:pt x="4767" y="1513"/>
                  <a:pt x="4767" y="1514"/>
                  <a:pt x="4768" y="1514"/>
                </a:cubicBezTo>
                <a:cubicBezTo>
                  <a:pt x="4771" y="1514"/>
                  <a:pt x="4776" y="1506"/>
                  <a:pt x="4778" y="1506"/>
                </a:cubicBezTo>
                <a:cubicBezTo>
                  <a:pt x="4779" y="1506"/>
                  <a:pt x="4780" y="1507"/>
                  <a:pt x="4780" y="1510"/>
                </a:cubicBezTo>
                <a:cubicBezTo>
                  <a:pt x="4780" y="1539"/>
                  <a:pt x="4848" y="1523"/>
                  <a:pt x="4916" y="1539"/>
                </a:cubicBezTo>
                <a:cubicBezTo>
                  <a:pt x="4955" y="1552"/>
                  <a:pt x="4997" y="1565"/>
                  <a:pt x="5049" y="1578"/>
                </a:cubicBezTo>
                <a:cubicBezTo>
                  <a:pt x="5104" y="1578"/>
                  <a:pt x="5143" y="1633"/>
                  <a:pt x="5211" y="1633"/>
                </a:cubicBezTo>
                <a:cubicBezTo>
                  <a:pt x="5229" y="1637"/>
                  <a:pt x="5247" y="1639"/>
                  <a:pt x="5266" y="1639"/>
                </a:cubicBezTo>
                <a:cubicBezTo>
                  <a:pt x="5302" y="1639"/>
                  <a:pt x="5338" y="1633"/>
                  <a:pt x="5373" y="1633"/>
                </a:cubicBezTo>
                <a:cubicBezTo>
                  <a:pt x="5384" y="1636"/>
                  <a:pt x="5395" y="1637"/>
                  <a:pt x="5407" y="1637"/>
                </a:cubicBezTo>
                <a:cubicBezTo>
                  <a:pt x="5454" y="1637"/>
                  <a:pt x="5506" y="1620"/>
                  <a:pt x="5548" y="1620"/>
                </a:cubicBezTo>
                <a:cubicBezTo>
                  <a:pt x="5603" y="1620"/>
                  <a:pt x="5658" y="1672"/>
                  <a:pt x="5726" y="1672"/>
                </a:cubicBezTo>
                <a:cubicBezTo>
                  <a:pt x="5778" y="1672"/>
                  <a:pt x="5833" y="1646"/>
                  <a:pt x="5901" y="1646"/>
                </a:cubicBezTo>
                <a:cubicBezTo>
                  <a:pt x="5953" y="1646"/>
                  <a:pt x="6008" y="1591"/>
                  <a:pt x="6076" y="1591"/>
                </a:cubicBezTo>
                <a:cubicBezTo>
                  <a:pt x="6131" y="1591"/>
                  <a:pt x="6183" y="1620"/>
                  <a:pt x="6251" y="1620"/>
                </a:cubicBezTo>
                <a:cubicBezTo>
                  <a:pt x="6306" y="1604"/>
                  <a:pt x="6358" y="1591"/>
                  <a:pt x="6413" y="1591"/>
                </a:cubicBezTo>
                <a:cubicBezTo>
                  <a:pt x="6449" y="1591"/>
                  <a:pt x="6473" y="1597"/>
                  <a:pt x="6501" y="1597"/>
                </a:cubicBezTo>
                <a:cubicBezTo>
                  <a:pt x="6515" y="1597"/>
                  <a:pt x="6530" y="1595"/>
                  <a:pt x="6549" y="1591"/>
                </a:cubicBezTo>
                <a:lnTo>
                  <a:pt x="6549" y="1591"/>
                </a:lnTo>
                <a:cubicBezTo>
                  <a:pt x="6507" y="1620"/>
                  <a:pt x="6507" y="1646"/>
                  <a:pt x="6507" y="1659"/>
                </a:cubicBezTo>
                <a:cubicBezTo>
                  <a:pt x="6520" y="1685"/>
                  <a:pt x="6588" y="1685"/>
                  <a:pt x="6643" y="1714"/>
                </a:cubicBezTo>
                <a:cubicBezTo>
                  <a:pt x="6682" y="1727"/>
                  <a:pt x="6737" y="1727"/>
                  <a:pt x="6792" y="1727"/>
                </a:cubicBezTo>
                <a:cubicBezTo>
                  <a:pt x="6844" y="1740"/>
                  <a:pt x="6873" y="1808"/>
                  <a:pt x="6925" y="1821"/>
                </a:cubicBezTo>
                <a:cubicBezTo>
                  <a:pt x="6980" y="1821"/>
                  <a:pt x="7048" y="1782"/>
                  <a:pt x="7103" y="1782"/>
                </a:cubicBezTo>
                <a:cubicBezTo>
                  <a:pt x="7155" y="1782"/>
                  <a:pt x="7210" y="1753"/>
                  <a:pt x="7278" y="1753"/>
                </a:cubicBezTo>
                <a:cubicBezTo>
                  <a:pt x="7330" y="1753"/>
                  <a:pt x="7372" y="1821"/>
                  <a:pt x="7427" y="1821"/>
                </a:cubicBezTo>
                <a:cubicBezTo>
                  <a:pt x="7479" y="1821"/>
                  <a:pt x="7547" y="1753"/>
                  <a:pt x="7602" y="1753"/>
                </a:cubicBezTo>
                <a:cubicBezTo>
                  <a:pt x="7654" y="1753"/>
                  <a:pt x="7709" y="1782"/>
                  <a:pt x="7764" y="1782"/>
                </a:cubicBezTo>
                <a:cubicBezTo>
                  <a:pt x="7816" y="1782"/>
                  <a:pt x="7871" y="1740"/>
                  <a:pt x="7926" y="1740"/>
                </a:cubicBezTo>
                <a:cubicBezTo>
                  <a:pt x="7973" y="1740"/>
                  <a:pt x="8023" y="1797"/>
                  <a:pt x="8073" y="1797"/>
                </a:cubicBezTo>
                <a:cubicBezTo>
                  <a:pt x="8078" y="1797"/>
                  <a:pt x="8083" y="1796"/>
                  <a:pt x="8088" y="1795"/>
                </a:cubicBezTo>
                <a:cubicBezTo>
                  <a:pt x="8140" y="1795"/>
                  <a:pt x="8195" y="1740"/>
                  <a:pt x="8250" y="1740"/>
                </a:cubicBezTo>
                <a:lnTo>
                  <a:pt x="8425" y="1740"/>
                </a:lnTo>
                <a:cubicBezTo>
                  <a:pt x="8480" y="1740"/>
                  <a:pt x="8532" y="1727"/>
                  <a:pt x="8587" y="1727"/>
                </a:cubicBezTo>
                <a:cubicBezTo>
                  <a:pt x="8605" y="1723"/>
                  <a:pt x="8623" y="1721"/>
                  <a:pt x="8641" y="1721"/>
                </a:cubicBezTo>
                <a:cubicBezTo>
                  <a:pt x="8677" y="1721"/>
                  <a:pt x="8712" y="1727"/>
                  <a:pt x="8749" y="1727"/>
                </a:cubicBezTo>
                <a:cubicBezTo>
                  <a:pt x="8804" y="1727"/>
                  <a:pt x="8856" y="1701"/>
                  <a:pt x="8911" y="1701"/>
                </a:cubicBezTo>
                <a:cubicBezTo>
                  <a:pt x="8938" y="1693"/>
                  <a:pt x="8968" y="1693"/>
                  <a:pt x="8997" y="1693"/>
                </a:cubicBezTo>
                <a:cubicBezTo>
                  <a:pt x="9025" y="1693"/>
                  <a:pt x="9052" y="1693"/>
                  <a:pt x="9073" y="1685"/>
                </a:cubicBezTo>
                <a:cubicBezTo>
                  <a:pt x="9141" y="1672"/>
                  <a:pt x="9180" y="1620"/>
                  <a:pt x="9235" y="1620"/>
                </a:cubicBezTo>
                <a:cubicBezTo>
                  <a:pt x="9290" y="1604"/>
                  <a:pt x="9342" y="1604"/>
                  <a:pt x="9397" y="1604"/>
                </a:cubicBezTo>
                <a:cubicBezTo>
                  <a:pt x="9407" y="1601"/>
                  <a:pt x="9417" y="1601"/>
                  <a:pt x="9428" y="1601"/>
                </a:cubicBezTo>
                <a:cubicBezTo>
                  <a:pt x="9475" y="1601"/>
                  <a:pt x="9527" y="1620"/>
                  <a:pt x="9572" y="1620"/>
                </a:cubicBezTo>
                <a:cubicBezTo>
                  <a:pt x="9627" y="1604"/>
                  <a:pt x="9666" y="1552"/>
                  <a:pt x="9721" y="1539"/>
                </a:cubicBezTo>
                <a:cubicBezTo>
                  <a:pt x="9776" y="1539"/>
                  <a:pt x="9828" y="1539"/>
                  <a:pt x="9883" y="1523"/>
                </a:cubicBezTo>
                <a:cubicBezTo>
                  <a:pt x="9938" y="1523"/>
                  <a:pt x="9990" y="1497"/>
                  <a:pt x="10045" y="1484"/>
                </a:cubicBezTo>
                <a:cubicBezTo>
                  <a:pt x="10100" y="1471"/>
                  <a:pt x="10126" y="1416"/>
                  <a:pt x="10165" y="1403"/>
                </a:cubicBezTo>
                <a:cubicBezTo>
                  <a:pt x="10176" y="1400"/>
                  <a:pt x="10189" y="1399"/>
                  <a:pt x="10203" y="1399"/>
                </a:cubicBezTo>
                <a:cubicBezTo>
                  <a:pt x="10239" y="1399"/>
                  <a:pt x="10281" y="1407"/>
                  <a:pt x="10318" y="1407"/>
                </a:cubicBezTo>
                <a:cubicBezTo>
                  <a:pt x="10331" y="1407"/>
                  <a:pt x="10344" y="1406"/>
                  <a:pt x="10356" y="1403"/>
                </a:cubicBezTo>
                <a:cubicBezTo>
                  <a:pt x="10408" y="1377"/>
                  <a:pt x="10450" y="1361"/>
                  <a:pt x="10489" y="1335"/>
                </a:cubicBezTo>
                <a:cubicBezTo>
                  <a:pt x="10544" y="1309"/>
                  <a:pt x="10625" y="1267"/>
                  <a:pt x="10625" y="1241"/>
                </a:cubicBezTo>
                <a:cubicBezTo>
                  <a:pt x="10612" y="1215"/>
                  <a:pt x="10505" y="1228"/>
                  <a:pt x="10424" y="1199"/>
                </a:cubicBezTo>
                <a:cubicBezTo>
                  <a:pt x="10382" y="1186"/>
                  <a:pt x="10356" y="1160"/>
                  <a:pt x="10288" y="1147"/>
                </a:cubicBezTo>
                <a:cubicBezTo>
                  <a:pt x="10233" y="1147"/>
                  <a:pt x="10181" y="1160"/>
                  <a:pt x="10113" y="1160"/>
                </a:cubicBezTo>
                <a:cubicBezTo>
                  <a:pt x="10058" y="1160"/>
                  <a:pt x="10019" y="1079"/>
                  <a:pt x="9964" y="1079"/>
                </a:cubicBezTo>
                <a:cubicBezTo>
                  <a:pt x="9909" y="1079"/>
                  <a:pt x="9841" y="1118"/>
                  <a:pt x="9776" y="1118"/>
                </a:cubicBezTo>
                <a:cubicBezTo>
                  <a:pt x="9721" y="1118"/>
                  <a:pt x="9666" y="1105"/>
                  <a:pt x="9614" y="1105"/>
                </a:cubicBezTo>
                <a:cubicBezTo>
                  <a:pt x="9546" y="1105"/>
                  <a:pt x="9491" y="1118"/>
                  <a:pt x="9436" y="1118"/>
                </a:cubicBezTo>
                <a:cubicBezTo>
                  <a:pt x="9384" y="1118"/>
                  <a:pt x="9316" y="1173"/>
                  <a:pt x="9261" y="1173"/>
                </a:cubicBezTo>
                <a:cubicBezTo>
                  <a:pt x="9209" y="1173"/>
                  <a:pt x="9141" y="1105"/>
                  <a:pt x="9086" y="1105"/>
                </a:cubicBezTo>
                <a:cubicBezTo>
                  <a:pt x="9031" y="1118"/>
                  <a:pt x="8979" y="1173"/>
                  <a:pt x="8911" y="1173"/>
                </a:cubicBezTo>
                <a:cubicBezTo>
                  <a:pt x="8903" y="1175"/>
                  <a:pt x="8896" y="1176"/>
                  <a:pt x="8890" y="1176"/>
                </a:cubicBezTo>
                <a:cubicBezTo>
                  <a:pt x="8855" y="1176"/>
                  <a:pt x="8848" y="1147"/>
                  <a:pt x="8804" y="1147"/>
                </a:cubicBezTo>
                <a:cubicBezTo>
                  <a:pt x="8843" y="1118"/>
                  <a:pt x="8843" y="1105"/>
                  <a:pt x="8843" y="1092"/>
                </a:cubicBezTo>
                <a:cubicBezTo>
                  <a:pt x="8830" y="1066"/>
                  <a:pt x="8736" y="1037"/>
                  <a:pt x="8681" y="1024"/>
                </a:cubicBezTo>
                <a:cubicBezTo>
                  <a:pt x="8749" y="1011"/>
                  <a:pt x="8830" y="998"/>
                  <a:pt x="8898" y="998"/>
                </a:cubicBezTo>
                <a:cubicBezTo>
                  <a:pt x="8905" y="996"/>
                  <a:pt x="8913" y="995"/>
                  <a:pt x="8922" y="995"/>
                </a:cubicBezTo>
                <a:cubicBezTo>
                  <a:pt x="8961" y="995"/>
                  <a:pt x="9007" y="1014"/>
                  <a:pt x="9048" y="1014"/>
                </a:cubicBezTo>
                <a:cubicBezTo>
                  <a:pt x="9056" y="1014"/>
                  <a:pt x="9065" y="1013"/>
                  <a:pt x="9073" y="1011"/>
                </a:cubicBezTo>
                <a:cubicBezTo>
                  <a:pt x="9128" y="998"/>
                  <a:pt x="9180" y="985"/>
                  <a:pt x="9235" y="972"/>
                </a:cubicBezTo>
                <a:cubicBezTo>
                  <a:pt x="9303" y="956"/>
                  <a:pt x="9342" y="904"/>
                  <a:pt x="9397" y="891"/>
                </a:cubicBezTo>
                <a:cubicBezTo>
                  <a:pt x="9409" y="887"/>
                  <a:pt x="9423" y="886"/>
                  <a:pt x="9436" y="886"/>
                </a:cubicBezTo>
                <a:cubicBezTo>
                  <a:pt x="9470" y="886"/>
                  <a:pt x="9505" y="894"/>
                  <a:pt x="9539" y="894"/>
                </a:cubicBezTo>
                <a:cubicBezTo>
                  <a:pt x="9550" y="894"/>
                  <a:pt x="9561" y="894"/>
                  <a:pt x="9572" y="891"/>
                </a:cubicBezTo>
                <a:cubicBezTo>
                  <a:pt x="9627" y="875"/>
                  <a:pt x="9679" y="849"/>
                  <a:pt x="9734" y="836"/>
                </a:cubicBezTo>
                <a:cubicBezTo>
                  <a:pt x="9752" y="832"/>
                  <a:pt x="9772" y="830"/>
                  <a:pt x="9792" y="830"/>
                </a:cubicBezTo>
                <a:cubicBezTo>
                  <a:pt x="9832" y="830"/>
                  <a:pt x="9874" y="836"/>
                  <a:pt x="9909" y="836"/>
                </a:cubicBezTo>
                <a:cubicBezTo>
                  <a:pt x="9977" y="810"/>
                  <a:pt x="10003" y="755"/>
                  <a:pt x="10058" y="742"/>
                </a:cubicBezTo>
                <a:cubicBezTo>
                  <a:pt x="10113" y="729"/>
                  <a:pt x="10152" y="700"/>
                  <a:pt x="10207" y="687"/>
                </a:cubicBezTo>
                <a:cubicBezTo>
                  <a:pt x="10234" y="674"/>
                  <a:pt x="10268" y="674"/>
                  <a:pt x="10300" y="674"/>
                </a:cubicBezTo>
                <a:cubicBezTo>
                  <a:pt x="10332" y="674"/>
                  <a:pt x="10362" y="674"/>
                  <a:pt x="10382" y="661"/>
                </a:cubicBezTo>
                <a:cubicBezTo>
                  <a:pt x="10450" y="632"/>
                  <a:pt x="10518" y="632"/>
                  <a:pt x="10557" y="606"/>
                </a:cubicBezTo>
                <a:cubicBezTo>
                  <a:pt x="10612" y="580"/>
                  <a:pt x="10651" y="512"/>
                  <a:pt x="10651" y="486"/>
                </a:cubicBezTo>
                <a:cubicBezTo>
                  <a:pt x="10651" y="457"/>
                  <a:pt x="10570" y="418"/>
                  <a:pt x="10518" y="389"/>
                </a:cubicBezTo>
                <a:cubicBezTo>
                  <a:pt x="10510" y="386"/>
                  <a:pt x="10501" y="386"/>
                  <a:pt x="10491" y="386"/>
                </a:cubicBezTo>
                <a:cubicBezTo>
                  <a:pt x="10447" y="386"/>
                  <a:pt x="10382" y="405"/>
                  <a:pt x="10327" y="405"/>
                </a:cubicBezTo>
                <a:cubicBezTo>
                  <a:pt x="10288" y="389"/>
                  <a:pt x="10246" y="376"/>
                  <a:pt x="10181" y="363"/>
                </a:cubicBezTo>
                <a:cubicBezTo>
                  <a:pt x="10126" y="363"/>
                  <a:pt x="10084" y="308"/>
                  <a:pt x="10032" y="308"/>
                </a:cubicBezTo>
                <a:cubicBezTo>
                  <a:pt x="9977" y="308"/>
                  <a:pt x="9922" y="324"/>
                  <a:pt x="9857" y="324"/>
                </a:cubicBezTo>
                <a:cubicBezTo>
                  <a:pt x="9802" y="324"/>
                  <a:pt x="9760" y="295"/>
                  <a:pt x="9695" y="295"/>
                </a:cubicBezTo>
                <a:cubicBezTo>
                  <a:pt x="9640" y="295"/>
                  <a:pt x="9585" y="324"/>
                  <a:pt x="9533" y="324"/>
                </a:cubicBezTo>
                <a:cubicBezTo>
                  <a:pt x="9478" y="324"/>
                  <a:pt x="9423" y="295"/>
                  <a:pt x="9355" y="295"/>
                </a:cubicBezTo>
                <a:lnTo>
                  <a:pt x="9193" y="295"/>
                </a:lnTo>
                <a:cubicBezTo>
                  <a:pt x="9141" y="295"/>
                  <a:pt x="9073" y="363"/>
                  <a:pt x="9018" y="363"/>
                </a:cubicBezTo>
                <a:cubicBezTo>
                  <a:pt x="8966" y="363"/>
                  <a:pt x="8911" y="308"/>
                  <a:pt x="8856" y="308"/>
                </a:cubicBezTo>
                <a:cubicBezTo>
                  <a:pt x="8804" y="324"/>
                  <a:pt x="8749" y="350"/>
                  <a:pt x="8681" y="363"/>
                </a:cubicBezTo>
                <a:lnTo>
                  <a:pt x="8493" y="363"/>
                </a:lnTo>
                <a:cubicBezTo>
                  <a:pt x="8545" y="350"/>
                  <a:pt x="8600" y="324"/>
                  <a:pt x="8626" y="295"/>
                </a:cubicBezTo>
                <a:cubicBezTo>
                  <a:pt x="8668" y="269"/>
                  <a:pt x="8707" y="243"/>
                  <a:pt x="8707" y="214"/>
                </a:cubicBezTo>
                <a:cubicBezTo>
                  <a:pt x="8694" y="175"/>
                  <a:pt x="8681" y="120"/>
                  <a:pt x="8626" y="94"/>
                </a:cubicBezTo>
                <a:cubicBezTo>
                  <a:pt x="8622" y="93"/>
                  <a:pt x="8618" y="92"/>
                  <a:pt x="8613" y="92"/>
                </a:cubicBezTo>
                <a:cubicBezTo>
                  <a:pt x="8572" y="92"/>
                  <a:pt x="8492" y="135"/>
                  <a:pt x="8431" y="135"/>
                </a:cubicBezTo>
                <a:cubicBezTo>
                  <a:pt x="8425" y="135"/>
                  <a:pt x="8418" y="134"/>
                  <a:pt x="8412" y="133"/>
                </a:cubicBezTo>
                <a:cubicBezTo>
                  <a:pt x="8370" y="120"/>
                  <a:pt x="8344" y="52"/>
                  <a:pt x="8289" y="52"/>
                </a:cubicBezTo>
                <a:cubicBezTo>
                  <a:pt x="8237" y="39"/>
                  <a:pt x="8169" y="39"/>
                  <a:pt x="8114" y="39"/>
                </a:cubicBezTo>
                <a:cubicBezTo>
                  <a:pt x="8108" y="38"/>
                  <a:pt x="8102" y="37"/>
                  <a:pt x="8096" y="37"/>
                </a:cubicBezTo>
                <a:cubicBezTo>
                  <a:pt x="8045" y="37"/>
                  <a:pt x="7988" y="81"/>
                  <a:pt x="7939" y="81"/>
                </a:cubicBezTo>
                <a:lnTo>
                  <a:pt x="7764" y="81"/>
                </a:lnTo>
                <a:cubicBezTo>
                  <a:pt x="7709" y="81"/>
                  <a:pt x="7670" y="0"/>
                  <a:pt x="7615"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0" name="Google Shape;380;p11"/>
          <p:cNvSpPr/>
          <p:nvPr/>
        </p:nvSpPr>
        <p:spPr>
          <a:xfrm>
            <a:off x="-2605834" y="565334"/>
            <a:ext cx="4479511" cy="1661797"/>
          </a:xfrm>
          <a:custGeom>
            <a:avLst/>
            <a:gdLst/>
            <a:ahLst/>
            <a:cxnLst/>
            <a:rect l="l" t="t" r="r" b="b"/>
            <a:pathLst>
              <a:path w="14823" h="5499" extrusionOk="0">
                <a:moveTo>
                  <a:pt x="4461" y="1"/>
                </a:moveTo>
                <a:cubicBezTo>
                  <a:pt x="4182" y="1"/>
                  <a:pt x="3903" y="52"/>
                  <a:pt x="3645" y="152"/>
                </a:cubicBezTo>
                <a:cubicBezTo>
                  <a:pt x="3253" y="301"/>
                  <a:pt x="2874" y="612"/>
                  <a:pt x="2835" y="1030"/>
                </a:cubicBezTo>
                <a:cubicBezTo>
                  <a:pt x="2602" y="909"/>
                  <a:pt x="2348" y="802"/>
                  <a:pt x="2087" y="802"/>
                </a:cubicBezTo>
                <a:cubicBezTo>
                  <a:pt x="1999" y="802"/>
                  <a:pt x="1910" y="814"/>
                  <a:pt x="1821" y="842"/>
                </a:cubicBezTo>
                <a:cubicBezTo>
                  <a:pt x="1458" y="949"/>
                  <a:pt x="1134" y="1328"/>
                  <a:pt x="1202" y="1704"/>
                </a:cubicBezTo>
                <a:cubicBezTo>
                  <a:pt x="1072" y="1585"/>
                  <a:pt x="895" y="1525"/>
                  <a:pt x="716" y="1525"/>
                </a:cubicBezTo>
                <a:cubicBezTo>
                  <a:pt x="614" y="1525"/>
                  <a:pt x="511" y="1545"/>
                  <a:pt x="418" y="1584"/>
                </a:cubicBezTo>
                <a:cubicBezTo>
                  <a:pt x="201" y="1678"/>
                  <a:pt x="39" y="1895"/>
                  <a:pt x="0" y="2109"/>
                </a:cubicBezTo>
                <a:lnTo>
                  <a:pt x="0" y="5255"/>
                </a:lnTo>
                <a:cubicBezTo>
                  <a:pt x="162" y="5365"/>
                  <a:pt x="350" y="5417"/>
                  <a:pt x="541" y="5417"/>
                </a:cubicBezTo>
                <a:cubicBezTo>
                  <a:pt x="946" y="5417"/>
                  <a:pt x="1322" y="5135"/>
                  <a:pt x="1445" y="4756"/>
                </a:cubicBezTo>
                <a:cubicBezTo>
                  <a:pt x="1615" y="4991"/>
                  <a:pt x="1908" y="5114"/>
                  <a:pt x="2201" y="5114"/>
                </a:cubicBezTo>
                <a:cubicBezTo>
                  <a:pt x="2446" y="5114"/>
                  <a:pt x="2690" y="5028"/>
                  <a:pt x="2861" y="4850"/>
                </a:cubicBezTo>
                <a:cubicBezTo>
                  <a:pt x="2974" y="4936"/>
                  <a:pt x="3114" y="4977"/>
                  <a:pt x="3255" y="4977"/>
                </a:cubicBezTo>
                <a:cubicBezTo>
                  <a:pt x="3470" y="4977"/>
                  <a:pt x="3689" y="4881"/>
                  <a:pt x="3820" y="4701"/>
                </a:cubicBezTo>
                <a:cubicBezTo>
                  <a:pt x="4008" y="5041"/>
                  <a:pt x="4400" y="5268"/>
                  <a:pt x="4792" y="5284"/>
                </a:cubicBezTo>
                <a:cubicBezTo>
                  <a:pt x="4803" y="5284"/>
                  <a:pt x="4814" y="5285"/>
                  <a:pt x="4825" y="5285"/>
                </a:cubicBezTo>
                <a:cubicBezTo>
                  <a:pt x="5207" y="5285"/>
                  <a:pt x="5595" y="5071"/>
                  <a:pt x="5806" y="4756"/>
                </a:cubicBezTo>
                <a:cubicBezTo>
                  <a:pt x="6093" y="5129"/>
                  <a:pt x="6566" y="5319"/>
                  <a:pt x="7036" y="5319"/>
                </a:cubicBezTo>
                <a:cubicBezTo>
                  <a:pt x="7468" y="5319"/>
                  <a:pt x="7897" y="5159"/>
                  <a:pt x="8181" y="4837"/>
                </a:cubicBezTo>
                <a:cubicBezTo>
                  <a:pt x="8256" y="5037"/>
                  <a:pt x="8457" y="5190"/>
                  <a:pt x="8668" y="5190"/>
                </a:cubicBezTo>
                <a:cubicBezTo>
                  <a:pt x="8686" y="5190"/>
                  <a:pt x="8704" y="5189"/>
                  <a:pt x="8722" y="5187"/>
                </a:cubicBezTo>
                <a:cubicBezTo>
                  <a:pt x="8949" y="5161"/>
                  <a:pt x="9153" y="4960"/>
                  <a:pt x="9179" y="4730"/>
                </a:cubicBezTo>
                <a:cubicBezTo>
                  <a:pt x="9311" y="4887"/>
                  <a:pt x="9512" y="4965"/>
                  <a:pt x="9711" y="4965"/>
                </a:cubicBezTo>
                <a:cubicBezTo>
                  <a:pt x="9924" y="4965"/>
                  <a:pt x="10136" y="4876"/>
                  <a:pt x="10261" y="4701"/>
                </a:cubicBezTo>
                <a:cubicBezTo>
                  <a:pt x="10411" y="5147"/>
                  <a:pt x="10883" y="5416"/>
                  <a:pt x="11343" y="5416"/>
                </a:cubicBezTo>
                <a:cubicBezTo>
                  <a:pt x="11582" y="5416"/>
                  <a:pt x="11816" y="5344"/>
                  <a:pt x="12001" y="5187"/>
                </a:cubicBezTo>
                <a:cubicBezTo>
                  <a:pt x="12074" y="5388"/>
                  <a:pt x="12283" y="5499"/>
                  <a:pt x="12490" y="5499"/>
                </a:cubicBezTo>
                <a:cubicBezTo>
                  <a:pt x="12632" y="5499"/>
                  <a:pt x="12772" y="5447"/>
                  <a:pt x="12866" y="5336"/>
                </a:cubicBezTo>
                <a:cubicBezTo>
                  <a:pt x="12937" y="5426"/>
                  <a:pt x="13052" y="5470"/>
                  <a:pt x="13169" y="5470"/>
                </a:cubicBezTo>
                <a:cubicBezTo>
                  <a:pt x="13298" y="5470"/>
                  <a:pt x="13429" y="5416"/>
                  <a:pt x="13501" y="5310"/>
                </a:cubicBezTo>
                <a:cubicBezTo>
                  <a:pt x="13684" y="5355"/>
                  <a:pt x="13874" y="5379"/>
                  <a:pt x="14065" y="5379"/>
                </a:cubicBezTo>
                <a:cubicBezTo>
                  <a:pt x="14323" y="5379"/>
                  <a:pt x="14582" y="5335"/>
                  <a:pt x="14823" y="5242"/>
                </a:cubicBezTo>
                <a:cubicBezTo>
                  <a:pt x="14682" y="5186"/>
                  <a:pt x="14529" y="5156"/>
                  <a:pt x="14377" y="5156"/>
                </a:cubicBezTo>
                <a:cubicBezTo>
                  <a:pt x="14309" y="5156"/>
                  <a:pt x="14242" y="5162"/>
                  <a:pt x="14175" y="5174"/>
                </a:cubicBezTo>
                <a:cubicBezTo>
                  <a:pt x="14091" y="4958"/>
                  <a:pt x="13855" y="4835"/>
                  <a:pt x="13625" y="4835"/>
                </a:cubicBezTo>
                <a:cubicBezTo>
                  <a:pt x="13482" y="4835"/>
                  <a:pt x="13341" y="4883"/>
                  <a:pt x="13242" y="4986"/>
                </a:cubicBezTo>
                <a:cubicBezTo>
                  <a:pt x="13265" y="4789"/>
                  <a:pt x="13075" y="4618"/>
                  <a:pt x="12895" y="4618"/>
                </a:cubicBezTo>
                <a:cubicBezTo>
                  <a:pt x="12852" y="4618"/>
                  <a:pt x="12811" y="4628"/>
                  <a:pt x="12772" y="4649"/>
                </a:cubicBezTo>
                <a:cubicBezTo>
                  <a:pt x="12837" y="4432"/>
                  <a:pt x="12636" y="4202"/>
                  <a:pt x="12419" y="4150"/>
                </a:cubicBezTo>
                <a:cubicBezTo>
                  <a:pt x="12353" y="4134"/>
                  <a:pt x="12287" y="4127"/>
                  <a:pt x="12221" y="4127"/>
                </a:cubicBezTo>
                <a:cubicBezTo>
                  <a:pt x="12059" y="4127"/>
                  <a:pt x="11900" y="4169"/>
                  <a:pt x="11745" y="4215"/>
                </a:cubicBezTo>
                <a:cubicBezTo>
                  <a:pt x="11865" y="4121"/>
                  <a:pt x="11894" y="3920"/>
                  <a:pt x="11784" y="3797"/>
                </a:cubicBezTo>
                <a:cubicBezTo>
                  <a:pt x="11734" y="3733"/>
                  <a:pt x="11654" y="3703"/>
                  <a:pt x="11572" y="3703"/>
                </a:cubicBezTo>
                <a:cubicBezTo>
                  <a:pt x="11499" y="3703"/>
                  <a:pt x="11424" y="3727"/>
                  <a:pt x="11366" y="3771"/>
                </a:cubicBezTo>
                <a:cubicBezTo>
                  <a:pt x="11353" y="3379"/>
                  <a:pt x="11204" y="2974"/>
                  <a:pt x="10867" y="2757"/>
                </a:cubicBezTo>
                <a:cubicBezTo>
                  <a:pt x="10762" y="2691"/>
                  <a:pt x="10633" y="2660"/>
                  <a:pt x="10504" y="2660"/>
                </a:cubicBezTo>
                <a:cubicBezTo>
                  <a:pt x="10237" y="2660"/>
                  <a:pt x="9967" y="2795"/>
                  <a:pt x="9895" y="3042"/>
                </a:cubicBezTo>
                <a:cubicBezTo>
                  <a:pt x="9895" y="2935"/>
                  <a:pt x="9776" y="2850"/>
                  <a:pt x="9670" y="2850"/>
                </a:cubicBezTo>
                <a:cubicBezTo>
                  <a:pt x="9628" y="2850"/>
                  <a:pt x="9588" y="2863"/>
                  <a:pt x="9558" y="2893"/>
                </a:cubicBezTo>
                <a:cubicBezTo>
                  <a:pt x="9626" y="2731"/>
                  <a:pt x="9626" y="2514"/>
                  <a:pt x="9503" y="2381"/>
                </a:cubicBezTo>
                <a:cubicBezTo>
                  <a:pt x="9444" y="2314"/>
                  <a:pt x="9353" y="2280"/>
                  <a:pt x="9264" y="2280"/>
                </a:cubicBezTo>
                <a:cubicBezTo>
                  <a:pt x="9171" y="2280"/>
                  <a:pt x="9080" y="2318"/>
                  <a:pt x="9030" y="2394"/>
                </a:cubicBezTo>
                <a:cubicBezTo>
                  <a:pt x="9017" y="2015"/>
                  <a:pt x="8693" y="1678"/>
                  <a:pt x="8317" y="1652"/>
                </a:cubicBezTo>
                <a:cubicBezTo>
                  <a:pt x="8301" y="1651"/>
                  <a:pt x="8284" y="1650"/>
                  <a:pt x="8267" y="1650"/>
                </a:cubicBezTo>
                <a:cubicBezTo>
                  <a:pt x="7906" y="1650"/>
                  <a:pt x="7557" y="1950"/>
                  <a:pt x="7507" y="2300"/>
                </a:cubicBezTo>
                <a:cubicBezTo>
                  <a:pt x="7406" y="1976"/>
                  <a:pt x="7065" y="1759"/>
                  <a:pt x="6725" y="1759"/>
                </a:cubicBezTo>
                <a:cubicBezTo>
                  <a:pt x="6609" y="1759"/>
                  <a:pt x="6493" y="1785"/>
                  <a:pt x="6386" y="1840"/>
                </a:cubicBezTo>
                <a:cubicBezTo>
                  <a:pt x="6425" y="1205"/>
                  <a:pt x="6049" y="586"/>
                  <a:pt x="5495" y="262"/>
                </a:cubicBezTo>
                <a:cubicBezTo>
                  <a:pt x="5182" y="86"/>
                  <a:pt x="4822" y="1"/>
                  <a:pt x="4461" y="1"/>
                </a:cubicBezTo>
                <a:close/>
              </a:path>
            </a:pathLst>
          </a:custGeom>
          <a:solidFill>
            <a:srgbClr val="FFFFFF">
              <a:alpha val="553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1" name="Google Shape;381;p11"/>
          <p:cNvSpPr/>
          <p:nvPr/>
        </p:nvSpPr>
        <p:spPr>
          <a:xfrm>
            <a:off x="10104193" y="-535248"/>
            <a:ext cx="4035276" cy="1851277"/>
          </a:xfrm>
          <a:custGeom>
            <a:avLst/>
            <a:gdLst/>
            <a:ahLst/>
            <a:cxnLst/>
            <a:rect l="l" t="t" r="r" b="b"/>
            <a:pathLst>
              <a:path w="13353" h="6126" extrusionOk="0">
                <a:moveTo>
                  <a:pt x="13095" y="1"/>
                </a:moveTo>
                <a:cubicBezTo>
                  <a:pt x="13024" y="1"/>
                  <a:pt x="12953" y="8"/>
                  <a:pt x="12880" y="21"/>
                </a:cubicBezTo>
                <a:cubicBezTo>
                  <a:pt x="12313" y="102"/>
                  <a:pt x="11921" y="588"/>
                  <a:pt x="11840" y="1139"/>
                </a:cubicBezTo>
                <a:cubicBezTo>
                  <a:pt x="11652" y="925"/>
                  <a:pt x="11302" y="750"/>
                  <a:pt x="11017" y="750"/>
                </a:cubicBezTo>
                <a:cubicBezTo>
                  <a:pt x="11003" y="749"/>
                  <a:pt x="10989" y="748"/>
                  <a:pt x="10975" y="748"/>
                </a:cubicBezTo>
                <a:cubicBezTo>
                  <a:pt x="10799" y="748"/>
                  <a:pt x="10615" y="841"/>
                  <a:pt x="10492" y="964"/>
                </a:cubicBezTo>
                <a:cubicBezTo>
                  <a:pt x="10343" y="1113"/>
                  <a:pt x="10275" y="1317"/>
                  <a:pt x="10288" y="1518"/>
                </a:cubicBezTo>
                <a:cubicBezTo>
                  <a:pt x="10211" y="1506"/>
                  <a:pt x="10129" y="1493"/>
                  <a:pt x="10048" y="1493"/>
                </a:cubicBezTo>
                <a:cubicBezTo>
                  <a:pt x="9957" y="1493"/>
                  <a:pt x="9868" y="1509"/>
                  <a:pt x="9789" y="1560"/>
                </a:cubicBezTo>
                <a:cubicBezTo>
                  <a:pt x="9666" y="1654"/>
                  <a:pt x="9614" y="1816"/>
                  <a:pt x="9666" y="1965"/>
                </a:cubicBezTo>
                <a:cubicBezTo>
                  <a:pt x="9465" y="1774"/>
                  <a:pt x="9180" y="1654"/>
                  <a:pt x="8911" y="1654"/>
                </a:cubicBezTo>
                <a:cubicBezTo>
                  <a:pt x="8629" y="1654"/>
                  <a:pt x="8344" y="1803"/>
                  <a:pt x="8195" y="2030"/>
                </a:cubicBezTo>
                <a:cubicBezTo>
                  <a:pt x="8114" y="2153"/>
                  <a:pt x="8075" y="2302"/>
                  <a:pt x="8033" y="2451"/>
                </a:cubicBezTo>
                <a:cubicBezTo>
                  <a:pt x="7981" y="2678"/>
                  <a:pt x="8020" y="2882"/>
                  <a:pt x="8007" y="3112"/>
                </a:cubicBezTo>
                <a:cubicBezTo>
                  <a:pt x="7888" y="3061"/>
                  <a:pt x="7763" y="3015"/>
                  <a:pt x="7636" y="3015"/>
                </a:cubicBezTo>
                <a:cubicBezTo>
                  <a:pt x="7562" y="3015"/>
                  <a:pt x="7488" y="3030"/>
                  <a:pt x="7414" y="3070"/>
                </a:cubicBezTo>
                <a:cubicBezTo>
                  <a:pt x="7210" y="3164"/>
                  <a:pt x="7090" y="3368"/>
                  <a:pt x="7074" y="3585"/>
                </a:cubicBezTo>
                <a:cubicBezTo>
                  <a:pt x="6891" y="3395"/>
                  <a:pt x="6691" y="3317"/>
                  <a:pt x="6491" y="3317"/>
                </a:cubicBezTo>
                <a:cubicBezTo>
                  <a:pt x="5877" y="3317"/>
                  <a:pt x="5255" y="4053"/>
                  <a:pt x="5091" y="4583"/>
                </a:cubicBezTo>
                <a:cubicBezTo>
                  <a:pt x="4916" y="4366"/>
                  <a:pt x="4699" y="4152"/>
                  <a:pt x="4417" y="4110"/>
                </a:cubicBezTo>
                <a:cubicBezTo>
                  <a:pt x="4396" y="4107"/>
                  <a:pt x="4374" y="4106"/>
                  <a:pt x="4352" y="4106"/>
                </a:cubicBezTo>
                <a:cubicBezTo>
                  <a:pt x="4085" y="4106"/>
                  <a:pt x="3813" y="4319"/>
                  <a:pt x="3876" y="4583"/>
                </a:cubicBezTo>
                <a:cubicBezTo>
                  <a:pt x="3687" y="4484"/>
                  <a:pt x="3490" y="4393"/>
                  <a:pt x="3289" y="4393"/>
                </a:cubicBezTo>
                <a:cubicBezTo>
                  <a:pt x="3273" y="4393"/>
                  <a:pt x="3257" y="4394"/>
                  <a:pt x="3241" y="4395"/>
                </a:cubicBezTo>
                <a:cubicBezTo>
                  <a:pt x="2972" y="4421"/>
                  <a:pt x="2849" y="4609"/>
                  <a:pt x="2755" y="4826"/>
                </a:cubicBezTo>
                <a:cubicBezTo>
                  <a:pt x="2679" y="4710"/>
                  <a:pt x="2540" y="4643"/>
                  <a:pt x="2403" y="4643"/>
                </a:cubicBezTo>
                <a:cubicBezTo>
                  <a:pt x="2348" y="4643"/>
                  <a:pt x="2293" y="4654"/>
                  <a:pt x="2243" y="4677"/>
                </a:cubicBezTo>
                <a:cubicBezTo>
                  <a:pt x="2052" y="4745"/>
                  <a:pt x="1932" y="4933"/>
                  <a:pt x="1919" y="5137"/>
                </a:cubicBezTo>
                <a:cubicBezTo>
                  <a:pt x="1878" y="5027"/>
                  <a:pt x="1766" y="4961"/>
                  <a:pt x="1650" y="4961"/>
                </a:cubicBezTo>
                <a:cubicBezTo>
                  <a:pt x="1608" y="4961"/>
                  <a:pt x="1566" y="4970"/>
                  <a:pt x="1527" y="4988"/>
                </a:cubicBezTo>
                <a:cubicBezTo>
                  <a:pt x="1378" y="5043"/>
                  <a:pt x="1297" y="5189"/>
                  <a:pt x="1271" y="5351"/>
                </a:cubicBezTo>
                <a:cubicBezTo>
                  <a:pt x="1189" y="5294"/>
                  <a:pt x="1103" y="5258"/>
                  <a:pt x="1015" y="5258"/>
                </a:cubicBezTo>
                <a:cubicBezTo>
                  <a:pt x="956" y="5258"/>
                  <a:pt x="897" y="5274"/>
                  <a:pt x="837" y="5312"/>
                </a:cubicBezTo>
                <a:cubicBezTo>
                  <a:pt x="798" y="5351"/>
                  <a:pt x="743" y="5406"/>
                  <a:pt x="691" y="5432"/>
                </a:cubicBezTo>
                <a:cubicBezTo>
                  <a:pt x="623" y="5461"/>
                  <a:pt x="542" y="5461"/>
                  <a:pt x="474" y="5461"/>
                </a:cubicBezTo>
                <a:lnTo>
                  <a:pt x="43" y="5461"/>
                </a:lnTo>
                <a:cubicBezTo>
                  <a:pt x="1" y="5513"/>
                  <a:pt x="69" y="5581"/>
                  <a:pt x="137" y="5610"/>
                </a:cubicBezTo>
                <a:cubicBezTo>
                  <a:pt x="284" y="5676"/>
                  <a:pt x="459" y="5710"/>
                  <a:pt x="636" y="5710"/>
                </a:cubicBezTo>
                <a:cubicBezTo>
                  <a:pt x="813" y="5710"/>
                  <a:pt x="992" y="5676"/>
                  <a:pt x="1148" y="5610"/>
                </a:cubicBezTo>
                <a:cubicBezTo>
                  <a:pt x="1221" y="5677"/>
                  <a:pt x="1320" y="5708"/>
                  <a:pt x="1422" y="5708"/>
                </a:cubicBezTo>
                <a:cubicBezTo>
                  <a:pt x="1588" y="5708"/>
                  <a:pt x="1762" y="5625"/>
                  <a:pt x="1838" y="5474"/>
                </a:cubicBezTo>
                <a:cubicBezTo>
                  <a:pt x="1917" y="5516"/>
                  <a:pt x="2010" y="5537"/>
                  <a:pt x="2104" y="5537"/>
                </a:cubicBezTo>
                <a:cubicBezTo>
                  <a:pt x="2219" y="5537"/>
                  <a:pt x="2335" y="5507"/>
                  <a:pt x="2431" y="5448"/>
                </a:cubicBezTo>
                <a:cubicBezTo>
                  <a:pt x="2623" y="5738"/>
                  <a:pt x="2969" y="5948"/>
                  <a:pt x="3307" y="5948"/>
                </a:cubicBezTo>
                <a:cubicBezTo>
                  <a:pt x="3517" y="5948"/>
                  <a:pt x="3724" y="5867"/>
                  <a:pt x="3889" y="5675"/>
                </a:cubicBezTo>
                <a:cubicBezTo>
                  <a:pt x="3955" y="5950"/>
                  <a:pt x="4250" y="6126"/>
                  <a:pt x="4540" y="6126"/>
                </a:cubicBezTo>
                <a:cubicBezTo>
                  <a:pt x="4608" y="6126"/>
                  <a:pt x="4676" y="6116"/>
                  <a:pt x="4741" y="6096"/>
                </a:cubicBezTo>
                <a:cubicBezTo>
                  <a:pt x="5078" y="5999"/>
                  <a:pt x="5308" y="5662"/>
                  <a:pt x="5373" y="5325"/>
                </a:cubicBezTo>
                <a:lnTo>
                  <a:pt x="5373" y="5325"/>
                </a:lnTo>
                <a:cubicBezTo>
                  <a:pt x="5334" y="5529"/>
                  <a:pt x="6037" y="5756"/>
                  <a:pt x="6157" y="5785"/>
                </a:cubicBezTo>
                <a:cubicBezTo>
                  <a:pt x="6211" y="5792"/>
                  <a:pt x="6262" y="5796"/>
                  <a:pt x="6313" y="5796"/>
                </a:cubicBezTo>
                <a:cubicBezTo>
                  <a:pt x="6617" y="5796"/>
                  <a:pt x="6866" y="5672"/>
                  <a:pt x="7155" y="5555"/>
                </a:cubicBezTo>
                <a:cubicBezTo>
                  <a:pt x="7171" y="5662"/>
                  <a:pt x="7252" y="5772"/>
                  <a:pt x="7359" y="5798"/>
                </a:cubicBezTo>
                <a:cubicBezTo>
                  <a:pt x="7381" y="5803"/>
                  <a:pt x="7403" y="5806"/>
                  <a:pt x="7426" y="5806"/>
                </a:cubicBezTo>
                <a:cubicBezTo>
                  <a:pt x="7514" y="5806"/>
                  <a:pt x="7603" y="5766"/>
                  <a:pt x="7657" y="5691"/>
                </a:cubicBezTo>
                <a:cubicBezTo>
                  <a:pt x="7777" y="5853"/>
                  <a:pt x="7981" y="5947"/>
                  <a:pt x="8182" y="5973"/>
                </a:cubicBezTo>
                <a:cubicBezTo>
                  <a:pt x="8219" y="5978"/>
                  <a:pt x="8255" y="5980"/>
                  <a:pt x="8293" y="5980"/>
                </a:cubicBezTo>
                <a:cubicBezTo>
                  <a:pt x="8462" y="5980"/>
                  <a:pt x="8634" y="5935"/>
                  <a:pt x="8791" y="5879"/>
                </a:cubicBezTo>
                <a:cubicBezTo>
                  <a:pt x="9128" y="5772"/>
                  <a:pt x="9504" y="5568"/>
                  <a:pt x="9763" y="5325"/>
                </a:cubicBezTo>
                <a:cubicBezTo>
                  <a:pt x="9883" y="5662"/>
                  <a:pt x="10233" y="5905"/>
                  <a:pt x="10599" y="5905"/>
                </a:cubicBezTo>
                <a:cubicBezTo>
                  <a:pt x="10608" y="5905"/>
                  <a:pt x="10617" y="5905"/>
                  <a:pt x="10627" y="5905"/>
                </a:cubicBezTo>
                <a:cubicBezTo>
                  <a:pt x="10980" y="5905"/>
                  <a:pt x="11331" y="5666"/>
                  <a:pt x="11464" y="5338"/>
                </a:cubicBezTo>
                <a:cubicBezTo>
                  <a:pt x="11477" y="5649"/>
                  <a:pt x="11720" y="5934"/>
                  <a:pt x="12015" y="5999"/>
                </a:cubicBezTo>
                <a:cubicBezTo>
                  <a:pt x="12055" y="6006"/>
                  <a:pt x="12097" y="6009"/>
                  <a:pt x="12138" y="6009"/>
                </a:cubicBezTo>
                <a:cubicBezTo>
                  <a:pt x="12411" y="6009"/>
                  <a:pt x="12681" y="5855"/>
                  <a:pt x="12799" y="5610"/>
                </a:cubicBezTo>
                <a:cubicBezTo>
                  <a:pt x="12922" y="5811"/>
                  <a:pt x="13123" y="5960"/>
                  <a:pt x="13353" y="6054"/>
                </a:cubicBezTo>
                <a:lnTo>
                  <a:pt x="13353" y="34"/>
                </a:lnTo>
                <a:cubicBezTo>
                  <a:pt x="13265" y="11"/>
                  <a:pt x="13180" y="1"/>
                  <a:pt x="13095" y="1"/>
                </a:cubicBez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2" name="Google Shape;382;p11"/>
          <p:cNvGrpSpPr/>
          <p:nvPr/>
        </p:nvGrpSpPr>
        <p:grpSpPr>
          <a:xfrm>
            <a:off x="1088292" y="4192999"/>
            <a:ext cx="218584" cy="325603"/>
            <a:chOff x="-1716306" y="2279074"/>
            <a:chExt cx="163938" cy="244202"/>
          </a:xfrm>
        </p:grpSpPr>
        <p:sp>
          <p:nvSpPr>
            <p:cNvPr id="383" name="Google Shape;383;p11"/>
            <p:cNvSpPr/>
            <p:nvPr/>
          </p:nvSpPr>
          <p:spPr>
            <a:xfrm>
              <a:off x="-1692019" y="2487794"/>
              <a:ext cx="17077" cy="35482"/>
            </a:xfrm>
            <a:custGeom>
              <a:avLst/>
              <a:gdLst/>
              <a:ahLst/>
              <a:cxnLst/>
              <a:rect l="l" t="t" r="r" b="b"/>
              <a:pathLst>
                <a:path w="90" h="187" extrusionOk="0">
                  <a:moveTo>
                    <a:pt x="57" y="1"/>
                  </a:moveTo>
                  <a:cubicBezTo>
                    <a:pt x="32" y="1"/>
                    <a:pt x="1" y="22"/>
                    <a:pt x="9" y="38"/>
                  </a:cubicBezTo>
                  <a:cubicBezTo>
                    <a:pt x="51" y="80"/>
                    <a:pt x="35" y="187"/>
                    <a:pt x="35" y="187"/>
                  </a:cubicBezTo>
                  <a:lnTo>
                    <a:pt x="77" y="187"/>
                  </a:lnTo>
                  <a:cubicBezTo>
                    <a:pt x="64" y="80"/>
                    <a:pt x="90" y="38"/>
                    <a:pt x="90" y="38"/>
                  </a:cubicBezTo>
                  <a:cubicBezTo>
                    <a:pt x="90" y="11"/>
                    <a:pt x="75" y="1"/>
                    <a:pt x="57" y="1"/>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11"/>
            <p:cNvSpPr/>
            <p:nvPr/>
          </p:nvSpPr>
          <p:spPr>
            <a:xfrm>
              <a:off x="-1713270" y="2279454"/>
              <a:ext cx="63753" cy="228643"/>
            </a:xfrm>
            <a:custGeom>
              <a:avLst/>
              <a:gdLst/>
              <a:ahLst/>
              <a:cxnLst/>
              <a:rect l="l" t="t" r="r" b="b"/>
              <a:pathLst>
                <a:path w="336" h="1205" extrusionOk="0">
                  <a:moveTo>
                    <a:pt x="169" y="1"/>
                  </a:moveTo>
                  <a:cubicBezTo>
                    <a:pt x="152" y="1"/>
                    <a:pt x="135" y="37"/>
                    <a:pt x="121" y="125"/>
                  </a:cubicBezTo>
                  <a:cubicBezTo>
                    <a:pt x="121" y="125"/>
                    <a:pt x="1" y="1097"/>
                    <a:pt x="82" y="1165"/>
                  </a:cubicBezTo>
                  <a:cubicBezTo>
                    <a:pt x="105" y="1188"/>
                    <a:pt x="140" y="1205"/>
                    <a:pt x="177" y="1205"/>
                  </a:cubicBezTo>
                  <a:cubicBezTo>
                    <a:pt x="243" y="1205"/>
                    <a:pt x="314" y="1149"/>
                    <a:pt x="325" y="974"/>
                  </a:cubicBezTo>
                  <a:cubicBezTo>
                    <a:pt x="335" y="764"/>
                    <a:pt x="246" y="1"/>
                    <a:pt x="169" y="1"/>
                  </a:cubicBezTo>
                  <a:close/>
                </a:path>
              </a:pathLst>
            </a:custGeom>
            <a:solidFill>
              <a:srgbClr val="3D7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11"/>
            <p:cNvSpPr/>
            <p:nvPr/>
          </p:nvSpPr>
          <p:spPr>
            <a:xfrm>
              <a:off x="-1716306" y="2279074"/>
              <a:ext cx="38897" cy="226366"/>
            </a:xfrm>
            <a:custGeom>
              <a:avLst/>
              <a:gdLst/>
              <a:ahLst/>
              <a:cxnLst/>
              <a:rect l="l" t="t" r="r" b="b"/>
              <a:pathLst>
                <a:path w="205" h="1193" extrusionOk="0">
                  <a:moveTo>
                    <a:pt x="183" y="0"/>
                  </a:moveTo>
                  <a:cubicBezTo>
                    <a:pt x="164" y="0"/>
                    <a:pt x="146" y="38"/>
                    <a:pt x="137" y="127"/>
                  </a:cubicBezTo>
                  <a:cubicBezTo>
                    <a:pt x="137" y="127"/>
                    <a:pt x="1" y="1031"/>
                    <a:pt x="98" y="1167"/>
                  </a:cubicBezTo>
                  <a:cubicBezTo>
                    <a:pt x="98" y="1180"/>
                    <a:pt x="111" y="1180"/>
                    <a:pt x="124" y="1193"/>
                  </a:cubicBezTo>
                  <a:cubicBezTo>
                    <a:pt x="69" y="989"/>
                    <a:pt x="150" y="114"/>
                    <a:pt x="150" y="114"/>
                  </a:cubicBezTo>
                  <a:cubicBezTo>
                    <a:pt x="163" y="4"/>
                    <a:pt x="192" y="33"/>
                    <a:pt x="205" y="17"/>
                  </a:cubicBezTo>
                  <a:cubicBezTo>
                    <a:pt x="198" y="6"/>
                    <a:pt x="190" y="0"/>
                    <a:pt x="183" y="0"/>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11"/>
            <p:cNvSpPr/>
            <p:nvPr/>
          </p:nvSpPr>
          <p:spPr>
            <a:xfrm>
              <a:off x="-1593543" y="2487794"/>
              <a:ext cx="18785" cy="35482"/>
            </a:xfrm>
            <a:custGeom>
              <a:avLst/>
              <a:gdLst/>
              <a:ahLst/>
              <a:cxnLst/>
              <a:rect l="l" t="t" r="r" b="b"/>
              <a:pathLst>
                <a:path w="99" h="187" extrusionOk="0">
                  <a:moveTo>
                    <a:pt x="55" y="1"/>
                  </a:moveTo>
                  <a:cubicBezTo>
                    <a:pt x="27" y="1"/>
                    <a:pt x="0" y="22"/>
                    <a:pt x="18" y="38"/>
                  </a:cubicBezTo>
                  <a:cubicBezTo>
                    <a:pt x="44" y="80"/>
                    <a:pt x="31" y="187"/>
                    <a:pt x="31" y="187"/>
                  </a:cubicBezTo>
                  <a:lnTo>
                    <a:pt x="70" y="187"/>
                  </a:lnTo>
                  <a:cubicBezTo>
                    <a:pt x="70" y="80"/>
                    <a:pt x="99" y="38"/>
                    <a:pt x="99" y="38"/>
                  </a:cubicBezTo>
                  <a:cubicBezTo>
                    <a:pt x="92" y="11"/>
                    <a:pt x="73" y="1"/>
                    <a:pt x="55" y="1"/>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11"/>
            <p:cNvSpPr/>
            <p:nvPr/>
          </p:nvSpPr>
          <p:spPr>
            <a:xfrm>
              <a:off x="-1616122" y="2279454"/>
              <a:ext cx="63753" cy="228643"/>
            </a:xfrm>
            <a:custGeom>
              <a:avLst/>
              <a:gdLst/>
              <a:ahLst/>
              <a:cxnLst/>
              <a:rect l="l" t="t" r="r" b="b"/>
              <a:pathLst>
                <a:path w="336" h="1205" extrusionOk="0">
                  <a:moveTo>
                    <a:pt x="174" y="1"/>
                  </a:moveTo>
                  <a:cubicBezTo>
                    <a:pt x="156" y="1"/>
                    <a:pt x="138" y="37"/>
                    <a:pt x="121" y="125"/>
                  </a:cubicBezTo>
                  <a:cubicBezTo>
                    <a:pt x="121" y="125"/>
                    <a:pt x="1" y="1097"/>
                    <a:pt x="82" y="1165"/>
                  </a:cubicBezTo>
                  <a:cubicBezTo>
                    <a:pt x="106" y="1188"/>
                    <a:pt x="142" y="1205"/>
                    <a:pt x="179" y="1205"/>
                  </a:cubicBezTo>
                  <a:cubicBezTo>
                    <a:pt x="246" y="1205"/>
                    <a:pt x="316" y="1149"/>
                    <a:pt x="325" y="974"/>
                  </a:cubicBezTo>
                  <a:cubicBezTo>
                    <a:pt x="335" y="764"/>
                    <a:pt x="257" y="1"/>
                    <a:pt x="174" y="1"/>
                  </a:cubicBezTo>
                  <a:close/>
                </a:path>
              </a:pathLst>
            </a:custGeom>
            <a:solidFill>
              <a:srgbClr val="3D7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11"/>
            <p:cNvSpPr/>
            <p:nvPr/>
          </p:nvSpPr>
          <p:spPr>
            <a:xfrm>
              <a:off x="-1618589" y="2279074"/>
              <a:ext cx="38328" cy="226366"/>
            </a:xfrm>
            <a:custGeom>
              <a:avLst/>
              <a:gdLst/>
              <a:ahLst/>
              <a:cxnLst/>
              <a:rect l="l" t="t" r="r" b="b"/>
              <a:pathLst>
                <a:path w="202" h="1193" extrusionOk="0">
                  <a:moveTo>
                    <a:pt x="182" y="0"/>
                  </a:moveTo>
                  <a:cubicBezTo>
                    <a:pt x="167" y="0"/>
                    <a:pt x="155" y="38"/>
                    <a:pt x="134" y="127"/>
                  </a:cubicBezTo>
                  <a:cubicBezTo>
                    <a:pt x="134" y="127"/>
                    <a:pt x="1" y="1031"/>
                    <a:pt x="95" y="1167"/>
                  </a:cubicBezTo>
                  <a:cubicBezTo>
                    <a:pt x="108" y="1180"/>
                    <a:pt x="121" y="1180"/>
                    <a:pt x="134" y="1193"/>
                  </a:cubicBezTo>
                  <a:cubicBezTo>
                    <a:pt x="82" y="989"/>
                    <a:pt x="163" y="114"/>
                    <a:pt x="163" y="114"/>
                  </a:cubicBezTo>
                  <a:cubicBezTo>
                    <a:pt x="176" y="4"/>
                    <a:pt x="202" y="33"/>
                    <a:pt x="202" y="17"/>
                  </a:cubicBezTo>
                  <a:cubicBezTo>
                    <a:pt x="194" y="6"/>
                    <a:pt x="188" y="0"/>
                    <a:pt x="182" y="0"/>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9" name="Google Shape;389;p11"/>
          <p:cNvGrpSpPr/>
          <p:nvPr/>
        </p:nvGrpSpPr>
        <p:grpSpPr>
          <a:xfrm>
            <a:off x="2202558" y="3841844"/>
            <a:ext cx="2333073" cy="1027912"/>
            <a:chOff x="-1936407" y="2490071"/>
            <a:chExt cx="1749805" cy="770934"/>
          </a:xfrm>
        </p:grpSpPr>
        <p:sp>
          <p:nvSpPr>
            <p:cNvPr id="390" name="Google Shape;390;p11"/>
            <p:cNvSpPr/>
            <p:nvPr/>
          </p:nvSpPr>
          <p:spPr>
            <a:xfrm>
              <a:off x="-1580450" y="2835407"/>
              <a:ext cx="651196" cy="254069"/>
            </a:xfrm>
            <a:custGeom>
              <a:avLst/>
              <a:gdLst/>
              <a:ahLst/>
              <a:cxnLst/>
              <a:rect l="l" t="t" r="r" b="b"/>
              <a:pathLst>
                <a:path w="3432" h="1339" extrusionOk="0">
                  <a:moveTo>
                    <a:pt x="1" y="1"/>
                  </a:moveTo>
                  <a:lnTo>
                    <a:pt x="1" y="1339"/>
                  </a:lnTo>
                  <a:lnTo>
                    <a:pt x="3432" y="1339"/>
                  </a:lnTo>
                  <a:lnTo>
                    <a:pt x="3432" y="1"/>
                  </a:lnTo>
                  <a:close/>
                </a:path>
              </a:pathLst>
            </a:custGeom>
            <a:solidFill>
              <a:srgbClr val="F77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11"/>
            <p:cNvSpPr/>
            <p:nvPr/>
          </p:nvSpPr>
          <p:spPr>
            <a:xfrm>
              <a:off x="-1170417" y="2853812"/>
              <a:ext cx="266398" cy="235663"/>
            </a:xfrm>
            <a:custGeom>
              <a:avLst/>
              <a:gdLst/>
              <a:ahLst/>
              <a:cxnLst/>
              <a:rect l="l" t="t" r="r" b="b"/>
              <a:pathLst>
                <a:path w="1404" h="1242" extrusionOk="0">
                  <a:moveTo>
                    <a:pt x="1" y="1"/>
                  </a:moveTo>
                  <a:lnTo>
                    <a:pt x="1" y="1242"/>
                  </a:lnTo>
                  <a:lnTo>
                    <a:pt x="1404" y="1242"/>
                  </a:lnTo>
                  <a:lnTo>
                    <a:pt x="1404"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11"/>
            <p:cNvSpPr/>
            <p:nvPr/>
          </p:nvSpPr>
          <p:spPr>
            <a:xfrm>
              <a:off x="-1375149" y="2490071"/>
              <a:ext cx="471131" cy="363931"/>
            </a:xfrm>
            <a:custGeom>
              <a:avLst/>
              <a:gdLst/>
              <a:ahLst/>
              <a:cxnLst/>
              <a:rect l="l" t="t" r="r" b="b"/>
              <a:pathLst>
                <a:path w="2483" h="1918" extrusionOk="0">
                  <a:moveTo>
                    <a:pt x="934" y="0"/>
                  </a:moveTo>
                  <a:cubicBezTo>
                    <a:pt x="486" y="0"/>
                    <a:pt x="1" y="55"/>
                    <a:pt x="1" y="55"/>
                  </a:cubicBezTo>
                  <a:lnTo>
                    <a:pt x="837" y="1918"/>
                  </a:lnTo>
                  <a:lnTo>
                    <a:pt x="2483" y="1918"/>
                  </a:lnTo>
                  <a:cubicBezTo>
                    <a:pt x="2483" y="1918"/>
                    <a:pt x="1929" y="175"/>
                    <a:pt x="1511" y="55"/>
                  </a:cubicBezTo>
                  <a:cubicBezTo>
                    <a:pt x="1371" y="14"/>
                    <a:pt x="1157" y="0"/>
                    <a:pt x="934" y="0"/>
                  </a:cubicBezTo>
                  <a:close/>
                </a:path>
              </a:pathLst>
            </a:custGeom>
            <a:solidFill>
              <a:srgbClr val="77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11"/>
            <p:cNvSpPr/>
            <p:nvPr/>
          </p:nvSpPr>
          <p:spPr>
            <a:xfrm>
              <a:off x="-1603220" y="2499748"/>
              <a:ext cx="455761" cy="354254"/>
            </a:xfrm>
            <a:custGeom>
              <a:avLst/>
              <a:gdLst/>
              <a:ahLst/>
              <a:cxnLst/>
              <a:rect l="l" t="t" r="r" b="b"/>
              <a:pathLst>
                <a:path w="2402" h="1867" extrusionOk="0">
                  <a:moveTo>
                    <a:pt x="1211" y="1"/>
                  </a:moveTo>
                  <a:cubicBezTo>
                    <a:pt x="855" y="1"/>
                    <a:pt x="441" y="467"/>
                    <a:pt x="1" y="1867"/>
                  </a:cubicBezTo>
                  <a:lnTo>
                    <a:pt x="2402" y="1867"/>
                  </a:lnTo>
                  <a:cubicBezTo>
                    <a:pt x="2402" y="1867"/>
                    <a:pt x="1922" y="1"/>
                    <a:pt x="1211" y="1"/>
                  </a:cubicBezTo>
                  <a:close/>
                </a:path>
              </a:pathLst>
            </a:custGeom>
            <a:solidFill>
              <a:srgbClr val="FFE9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11"/>
            <p:cNvSpPr/>
            <p:nvPr/>
          </p:nvSpPr>
          <p:spPr>
            <a:xfrm>
              <a:off x="-1580450" y="2537317"/>
              <a:ext cx="410223" cy="332054"/>
            </a:xfrm>
            <a:custGeom>
              <a:avLst/>
              <a:gdLst/>
              <a:ahLst/>
              <a:cxnLst/>
              <a:rect l="l" t="t" r="r" b="b"/>
              <a:pathLst>
                <a:path w="2162" h="1750" extrusionOk="0">
                  <a:moveTo>
                    <a:pt x="1078" y="0"/>
                  </a:moveTo>
                  <a:cubicBezTo>
                    <a:pt x="758" y="0"/>
                    <a:pt x="388" y="417"/>
                    <a:pt x="1" y="1669"/>
                  </a:cubicBezTo>
                  <a:lnTo>
                    <a:pt x="1015" y="1750"/>
                  </a:lnTo>
                  <a:lnTo>
                    <a:pt x="2162" y="1669"/>
                  </a:lnTo>
                  <a:cubicBezTo>
                    <a:pt x="2162" y="1669"/>
                    <a:pt x="1718" y="0"/>
                    <a:pt x="1078" y="0"/>
                  </a:cubicBezTo>
                  <a:close/>
                </a:path>
              </a:pathLst>
            </a:custGeom>
            <a:solidFill>
              <a:srgbClr val="F77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11"/>
            <p:cNvSpPr/>
            <p:nvPr/>
          </p:nvSpPr>
          <p:spPr>
            <a:xfrm>
              <a:off x="-1493169" y="2907320"/>
              <a:ext cx="195055" cy="182155"/>
            </a:xfrm>
            <a:custGeom>
              <a:avLst/>
              <a:gdLst/>
              <a:ahLst/>
              <a:cxnLst/>
              <a:rect l="l" t="t" r="r" b="b"/>
              <a:pathLst>
                <a:path w="1028" h="960" extrusionOk="0">
                  <a:moveTo>
                    <a:pt x="1" y="1"/>
                  </a:moveTo>
                  <a:lnTo>
                    <a:pt x="1" y="960"/>
                  </a:lnTo>
                  <a:lnTo>
                    <a:pt x="1028" y="960"/>
                  </a:lnTo>
                  <a:lnTo>
                    <a:pt x="1028" y="1"/>
                  </a:lnTo>
                  <a:close/>
                </a:path>
              </a:pathLst>
            </a:custGeom>
            <a:solidFill>
              <a:srgbClr val="FFE9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11"/>
            <p:cNvSpPr/>
            <p:nvPr/>
          </p:nvSpPr>
          <p:spPr>
            <a:xfrm>
              <a:off x="-1467364" y="2925156"/>
              <a:ext cx="145912" cy="164319"/>
            </a:xfrm>
            <a:custGeom>
              <a:avLst/>
              <a:gdLst/>
              <a:ahLst/>
              <a:cxnLst/>
              <a:rect l="l" t="t" r="r" b="b"/>
              <a:pathLst>
                <a:path w="769" h="866" extrusionOk="0">
                  <a:moveTo>
                    <a:pt x="1" y="1"/>
                  </a:moveTo>
                  <a:lnTo>
                    <a:pt x="1" y="866"/>
                  </a:lnTo>
                  <a:lnTo>
                    <a:pt x="769" y="866"/>
                  </a:lnTo>
                  <a:lnTo>
                    <a:pt x="769" y="1"/>
                  </a:lnTo>
                  <a:close/>
                </a:path>
              </a:pathLst>
            </a:custGeom>
            <a:solidFill>
              <a:srgbClr val="FF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11"/>
            <p:cNvSpPr/>
            <p:nvPr/>
          </p:nvSpPr>
          <p:spPr>
            <a:xfrm>
              <a:off x="-1449528" y="2925156"/>
              <a:ext cx="128076" cy="164319"/>
            </a:xfrm>
            <a:custGeom>
              <a:avLst/>
              <a:gdLst/>
              <a:ahLst/>
              <a:cxnLst/>
              <a:rect l="l" t="t" r="r" b="b"/>
              <a:pathLst>
                <a:path w="675" h="866" extrusionOk="0">
                  <a:moveTo>
                    <a:pt x="1" y="1"/>
                  </a:moveTo>
                  <a:lnTo>
                    <a:pt x="1" y="866"/>
                  </a:lnTo>
                  <a:lnTo>
                    <a:pt x="675" y="866"/>
                  </a:lnTo>
                  <a:lnTo>
                    <a:pt x="675"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11"/>
            <p:cNvSpPr/>
            <p:nvPr/>
          </p:nvSpPr>
          <p:spPr>
            <a:xfrm>
              <a:off x="-1439662" y="2676780"/>
              <a:ext cx="107774" cy="89939"/>
            </a:xfrm>
            <a:custGeom>
              <a:avLst/>
              <a:gdLst/>
              <a:ahLst/>
              <a:cxnLst/>
              <a:rect l="l" t="t" r="r" b="b"/>
              <a:pathLst>
                <a:path w="568" h="474" extrusionOk="0">
                  <a:moveTo>
                    <a:pt x="1" y="1"/>
                  </a:moveTo>
                  <a:lnTo>
                    <a:pt x="1" y="474"/>
                  </a:lnTo>
                  <a:lnTo>
                    <a:pt x="568" y="474"/>
                  </a:lnTo>
                  <a:lnTo>
                    <a:pt x="568" y="1"/>
                  </a:lnTo>
                  <a:close/>
                </a:path>
              </a:pathLst>
            </a:custGeom>
            <a:solidFill>
              <a:srgbClr val="FFE9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11"/>
            <p:cNvSpPr/>
            <p:nvPr/>
          </p:nvSpPr>
          <p:spPr>
            <a:xfrm>
              <a:off x="-1424292" y="2684749"/>
              <a:ext cx="80071" cy="81970"/>
            </a:xfrm>
            <a:custGeom>
              <a:avLst/>
              <a:gdLst/>
              <a:ahLst/>
              <a:cxnLst/>
              <a:rect l="l" t="t" r="r" b="b"/>
              <a:pathLst>
                <a:path w="422" h="432" extrusionOk="0">
                  <a:moveTo>
                    <a:pt x="1" y="1"/>
                  </a:moveTo>
                  <a:lnTo>
                    <a:pt x="1" y="432"/>
                  </a:lnTo>
                  <a:lnTo>
                    <a:pt x="422" y="432"/>
                  </a:lnTo>
                  <a:lnTo>
                    <a:pt x="422" y="1"/>
                  </a:lnTo>
                  <a:close/>
                </a:path>
              </a:pathLst>
            </a:custGeom>
            <a:solidFill>
              <a:srgbClr val="FF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11"/>
            <p:cNvSpPr/>
            <p:nvPr/>
          </p:nvSpPr>
          <p:spPr>
            <a:xfrm>
              <a:off x="-1413857" y="2684749"/>
              <a:ext cx="69635" cy="81970"/>
            </a:xfrm>
            <a:custGeom>
              <a:avLst/>
              <a:gdLst/>
              <a:ahLst/>
              <a:cxnLst/>
              <a:rect l="l" t="t" r="r" b="b"/>
              <a:pathLst>
                <a:path w="367" h="432" extrusionOk="0">
                  <a:moveTo>
                    <a:pt x="1" y="1"/>
                  </a:moveTo>
                  <a:lnTo>
                    <a:pt x="1" y="432"/>
                  </a:lnTo>
                  <a:lnTo>
                    <a:pt x="367" y="432"/>
                  </a:lnTo>
                  <a:lnTo>
                    <a:pt x="36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11"/>
            <p:cNvSpPr/>
            <p:nvPr/>
          </p:nvSpPr>
          <p:spPr>
            <a:xfrm>
              <a:off x="-1730727" y="3021547"/>
              <a:ext cx="22579" cy="44590"/>
            </a:xfrm>
            <a:custGeom>
              <a:avLst/>
              <a:gdLst/>
              <a:ahLst/>
              <a:cxnLst/>
              <a:rect l="l" t="t" r="r" b="b"/>
              <a:pathLst>
                <a:path w="119" h="235" extrusionOk="0">
                  <a:moveTo>
                    <a:pt x="70" y="1"/>
                  </a:moveTo>
                  <a:cubicBezTo>
                    <a:pt x="36" y="1"/>
                    <a:pt x="0" y="24"/>
                    <a:pt x="25" y="47"/>
                  </a:cubicBezTo>
                  <a:cubicBezTo>
                    <a:pt x="64" y="102"/>
                    <a:pt x="51" y="235"/>
                    <a:pt x="51" y="235"/>
                  </a:cubicBezTo>
                  <a:lnTo>
                    <a:pt x="93" y="235"/>
                  </a:lnTo>
                  <a:cubicBezTo>
                    <a:pt x="93" y="102"/>
                    <a:pt x="119" y="47"/>
                    <a:pt x="119" y="47"/>
                  </a:cubicBezTo>
                  <a:cubicBezTo>
                    <a:pt x="119" y="13"/>
                    <a:pt x="95" y="1"/>
                    <a:pt x="70" y="1"/>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11"/>
            <p:cNvSpPr/>
            <p:nvPr/>
          </p:nvSpPr>
          <p:spPr>
            <a:xfrm>
              <a:off x="-1759378" y="2747175"/>
              <a:ext cx="83676" cy="300366"/>
            </a:xfrm>
            <a:custGeom>
              <a:avLst/>
              <a:gdLst/>
              <a:ahLst/>
              <a:cxnLst/>
              <a:rect l="l" t="t" r="r" b="b"/>
              <a:pathLst>
                <a:path w="441" h="1583" extrusionOk="0">
                  <a:moveTo>
                    <a:pt x="225" y="1"/>
                  </a:moveTo>
                  <a:cubicBezTo>
                    <a:pt x="203" y="1"/>
                    <a:pt x="182" y="48"/>
                    <a:pt x="163" y="158"/>
                  </a:cubicBezTo>
                  <a:cubicBezTo>
                    <a:pt x="163" y="158"/>
                    <a:pt x="1" y="1438"/>
                    <a:pt x="108" y="1535"/>
                  </a:cubicBezTo>
                  <a:cubicBezTo>
                    <a:pt x="140" y="1563"/>
                    <a:pt x="186" y="1583"/>
                    <a:pt x="233" y="1583"/>
                  </a:cubicBezTo>
                  <a:cubicBezTo>
                    <a:pt x="320" y="1583"/>
                    <a:pt x="410" y="1512"/>
                    <a:pt x="419" y="1292"/>
                  </a:cubicBezTo>
                  <a:cubicBezTo>
                    <a:pt x="440" y="1002"/>
                    <a:pt x="326" y="1"/>
                    <a:pt x="225" y="1"/>
                  </a:cubicBezTo>
                  <a:close/>
                </a:path>
              </a:pathLst>
            </a:custGeom>
            <a:solidFill>
              <a:srgbClr val="9DC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11"/>
            <p:cNvSpPr/>
            <p:nvPr/>
          </p:nvSpPr>
          <p:spPr>
            <a:xfrm>
              <a:off x="-1762414" y="2747934"/>
              <a:ext cx="51800" cy="295433"/>
            </a:xfrm>
            <a:custGeom>
              <a:avLst/>
              <a:gdLst/>
              <a:ahLst/>
              <a:cxnLst/>
              <a:rect l="l" t="t" r="r" b="b"/>
              <a:pathLst>
                <a:path w="273" h="1557" extrusionOk="0">
                  <a:moveTo>
                    <a:pt x="242" y="0"/>
                  </a:moveTo>
                  <a:cubicBezTo>
                    <a:pt x="217" y="0"/>
                    <a:pt x="198" y="45"/>
                    <a:pt x="179" y="154"/>
                  </a:cubicBezTo>
                  <a:cubicBezTo>
                    <a:pt x="179" y="154"/>
                    <a:pt x="1" y="1353"/>
                    <a:pt x="124" y="1531"/>
                  </a:cubicBezTo>
                  <a:cubicBezTo>
                    <a:pt x="137" y="1544"/>
                    <a:pt x="150" y="1544"/>
                    <a:pt x="163" y="1557"/>
                  </a:cubicBezTo>
                  <a:cubicBezTo>
                    <a:pt x="98" y="1301"/>
                    <a:pt x="205" y="154"/>
                    <a:pt x="205" y="154"/>
                  </a:cubicBezTo>
                  <a:cubicBezTo>
                    <a:pt x="218" y="5"/>
                    <a:pt x="260" y="44"/>
                    <a:pt x="273" y="18"/>
                  </a:cubicBezTo>
                  <a:cubicBezTo>
                    <a:pt x="261" y="7"/>
                    <a:pt x="251" y="0"/>
                    <a:pt x="242" y="0"/>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11"/>
            <p:cNvSpPr/>
            <p:nvPr/>
          </p:nvSpPr>
          <p:spPr>
            <a:xfrm>
              <a:off x="-853357" y="3021547"/>
              <a:ext cx="23718" cy="44590"/>
            </a:xfrm>
            <a:custGeom>
              <a:avLst/>
              <a:gdLst/>
              <a:ahLst/>
              <a:cxnLst/>
              <a:rect l="l" t="t" r="r" b="b"/>
              <a:pathLst>
                <a:path w="125" h="235" extrusionOk="0">
                  <a:moveTo>
                    <a:pt x="75" y="1"/>
                  </a:moveTo>
                  <a:cubicBezTo>
                    <a:pt x="40" y="1"/>
                    <a:pt x="1" y="24"/>
                    <a:pt x="18" y="47"/>
                  </a:cubicBezTo>
                  <a:cubicBezTo>
                    <a:pt x="70" y="102"/>
                    <a:pt x="57" y="235"/>
                    <a:pt x="57" y="235"/>
                  </a:cubicBezTo>
                  <a:lnTo>
                    <a:pt x="99" y="235"/>
                  </a:lnTo>
                  <a:cubicBezTo>
                    <a:pt x="99" y="102"/>
                    <a:pt x="125" y="47"/>
                    <a:pt x="125" y="47"/>
                  </a:cubicBezTo>
                  <a:cubicBezTo>
                    <a:pt x="125" y="13"/>
                    <a:pt x="101" y="1"/>
                    <a:pt x="75" y="1"/>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11"/>
            <p:cNvSpPr/>
            <p:nvPr/>
          </p:nvSpPr>
          <p:spPr>
            <a:xfrm>
              <a:off x="-880870" y="2747175"/>
              <a:ext cx="83676" cy="300366"/>
            </a:xfrm>
            <a:custGeom>
              <a:avLst/>
              <a:gdLst/>
              <a:ahLst/>
              <a:cxnLst/>
              <a:rect l="l" t="t" r="r" b="b"/>
              <a:pathLst>
                <a:path w="441" h="1583" extrusionOk="0">
                  <a:moveTo>
                    <a:pt x="225" y="1"/>
                  </a:moveTo>
                  <a:cubicBezTo>
                    <a:pt x="203" y="1"/>
                    <a:pt x="182" y="48"/>
                    <a:pt x="163" y="158"/>
                  </a:cubicBezTo>
                  <a:cubicBezTo>
                    <a:pt x="163" y="158"/>
                    <a:pt x="1" y="1438"/>
                    <a:pt x="108" y="1535"/>
                  </a:cubicBezTo>
                  <a:cubicBezTo>
                    <a:pt x="140" y="1563"/>
                    <a:pt x="186" y="1583"/>
                    <a:pt x="233" y="1583"/>
                  </a:cubicBezTo>
                  <a:cubicBezTo>
                    <a:pt x="320" y="1583"/>
                    <a:pt x="410" y="1512"/>
                    <a:pt x="419" y="1292"/>
                  </a:cubicBezTo>
                  <a:cubicBezTo>
                    <a:pt x="440" y="1002"/>
                    <a:pt x="326" y="1"/>
                    <a:pt x="225" y="1"/>
                  </a:cubicBezTo>
                  <a:close/>
                </a:path>
              </a:pathLst>
            </a:custGeom>
            <a:solidFill>
              <a:srgbClr val="9DC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11"/>
            <p:cNvSpPr/>
            <p:nvPr/>
          </p:nvSpPr>
          <p:spPr>
            <a:xfrm>
              <a:off x="-883337" y="2747934"/>
              <a:ext cx="48764" cy="295433"/>
            </a:xfrm>
            <a:custGeom>
              <a:avLst/>
              <a:gdLst/>
              <a:ahLst/>
              <a:cxnLst/>
              <a:rect l="l" t="t" r="r" b="b"/>
              <a:pathLst>
                <a:path w="257" h="1557" extrusionOk="0">
                  <a:moveTo>
                    <a:pt x="234" y="0"/>
                  </a:moveTo>
                  <a:cubicBezTo>
                    <a:pt x="214" y="0"/>
                    <a:pt x="195" y="45"/>
                    <a:pt x="176" y="154"/>
                  </a:cubicBezTo>
                  <a:cubicBezTo>
                    <a:pt x="176" y="154"/>
                    <a:pt x="1" y="1353"/>
                    <a:pt x="121" y="1531"/>
                  </a:cubicBezTo>
                  <a:cubicBezTo>
                    <a:pt x="134" y="1544"/>
                    <a:pt x="147" y="1544"/>
                    <a:pt x="163" y="1557"/>
                  </a:cubicBezTo>
                  <a:cubicBezTo>
                    <a:pt x="95" y="1301"/>
                    <a:pt x="202" y="154"/>
                    <a:pt x="202" y="154"/>
                  </a:cubicBezTo>
                  <a:cubicBezTo>
                    <a:pt x="215" y="5"/>
                    <a:pt x="257" y="44"/>
                    <a:pt x="257" y="18"/>
                  </a:cubicBezTo>
                  <a:cubicBezTo>
                    <a:pt x="249" y="7"/>
                    <a:pt x="241" y="0"/>
                    <a:pt x="234" y="0"/>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11"/>
            <p:cNvSpPr/>
            <p:nvPr/>
          </p:nvSpPr>
          <p:spPr>
            <a:xfrm>
              <a:off x="-1811367" y="3021547"/>
              <a:ext cx="23908" cy="44590"/>
            </a:xfrm>
            <a:custGeom>
              <a:avLst/>
              <a:gdLst/>
              <a:ahLst/>
              <a:cxnLst/>
              <a:rect l="l" t="t" r="r" b="b"/>
              <a:pathLst>
                <a:path w="126" h="235" extrusionOk="0">
                  <a:moveTo>
                    <a:pt x="71" y="1"/>
                  </a:moveTo>
                  <a:cubicBezTo>
                    <a:pt x="36" y="1"/>
                    <a:pt x="1" y="24"/>
                    <a:pt x="16" y="47"/>
                  </a:cubicBezTo>
                  <a:cubicBezTo>
                    <a:pt x="58" y="102"/>
                    <a:pt x="45" y="235"/>
                    <a:pt x="45" y="235"/>
                  </a:cubicBezTo>
                  <a:lnTo>
                    <a:pt x="97" y="235"/>
                  </a:lnTo>
                  <a:cubicBezTo>
                    <a:pt x="84" y="102"/>
                    <a:pt x="126" y="47"/>
                    <a:pt x="126" y="47"/>
                  </a:cubicBezTo>
                  <a:cubicBezTo>
                    <a:pt x="120" y="13"/>
                    <a:pt x="96" y="1"/>
                    <a:pt x="71" y="1"/>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11"/>
            <p:cNvSpPr/>
            <p:nvPr/>
          </p:nvSpPr>
          <p:spPr>
            <a:xfrm>
              <a:off x="-1839259" y="2747175"/>
              <a:ext cx="82159" cy="300366"/>
            </a:xfrm>
            <a:custGeom>
              <a:avLst/>
              <a:gdLst/>
              <a:ahLst/>
              <a:cxnLst/>
              <a:rect l="l" t="t" r="r" b="b"/>
              <a:pathLst>
                <a:path w="433" h="1583" extrusionOk="0">
                  <a:moveTo>
                    <a:pt x="218" y="1"/>
                  </a:moveTo>
                  <a:cubicBezTo>
                    <a:pt x="195" y="1"/>
                    <a:pt x="172" y="48"/>
                    <a:pt x="150" y="158"/>
                  </a:cubicBezTo>
                  <a:cubicBezTo>
                    <a:pt x="150" y="158"/>
                    <a:pt x="1" y="1438"/>
                    <a:pt x="111" y="1535"/>
                  </a:cubicBezTo>
                  <a:cubicBezTo>
                    <a:pt x="139" y="1563"/>
                    <a:pt x="183" y="1583"/>
                    <a:pt x="229" y="1583"/>
                  </a:cubicBezTo>
                  <a:cubicBezTo>
                    <a:pt x="316" y="1583"/>
                    <a:pt x="411" y="1512"/>
                    <a:pt x="422" y="1292"/>
                  </a:cubicBezTo>
                  <a:cubicBezTo>
                    <a:pt x="433" y="1002"/>
                    <a:pt x="325" y="1"/>
                    <a:pt x="218" y="1"/>
                  </a:cubicBezTo>
                  <a:close/>
                </a:path>
              </a:pathLst>
            </a:custGeom>
            <a:solidFill>
              <a:srgbClr val="9DC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11"/>
            <p:cNvSpPr/>
            <p:nvPr/>
          </p:nvSpPr>
          <p:spPr>
            <a:xfrm>
              <a:off x="-1844193" y="2747934"/>
              <a:ext cx="51230" cy="295433"/>
            </a:xfrm>
            <a:custGeom>
              <a:avLst/>
              <a:gdLst/>
              <a:ahLst/>
              <a:cxnLst/>
              <a:rect l="l" t="t" r="r" b="b"/>
              <a:pathLst>
                <a:path w="270" h="1557" extrusionOk="0">
                  <a:moveTo>
                    <a:pt x="246" y="0"/>
                  </a:moveTo>
                  <a:cubicBezTo>
                    <a:pt x="223" y="0"/>
                    <a:pt x="197" y="45"/>
                    <a:pt x="176" y="154"/>
                  </a:cubicBezTo>
                  <a:cubicBezTo>
                    <a:pt x="176" y="154"/>
                    <a:pt x="1" y="1353"/>
                    <a:pt x="137" y="1531"/>
                  </a:cubicBezTo>
                  <a:cubicBezTo>
                    <a:pt x="137" y="1544"/>
                    <a:pt x="150" y="1544"/>
                    <a:pt x="163" y="1557"/>
                  </a:cubicBezTo>
                  <a:cubicBezTo>
                    <a:pt x="108" y="1301"/>
                    <a:pt x="205" y="154"/>
                    <a:pt x="205" y="154"/>
                  </a:cubicBezTo>
                  <a:cubicBezTo>
                    <a:pt x="218" y="5"/>
                    <a:pt x="257" y="44"/>
                    <a:pt x="270" y="18"/>
                  </a:cubicBezTo>
                  <a:cubicBezTo>
                    <a:pt x="263" y="7"/>
                    <a:pt x="255" y="0"/>
                    <a:pt x="246" y="0"/>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11"/>
            <p:cNvSpPr/>
            <p:nvPr/>
          </p:nvSpPr>
          <p:spPr>
            <a:xfrm>
              <a:off x="-1904910" y="3021547"/>
              <a:ext cx="25236" cy="44590"/>
            </a:xfrm>
            <a:custGeom>
              <a:avLst/>
              <a:gdLst/>
              <a:ahLst/>
              <a:cxnLst/>
              <a:rect l="l" t="t" r="r" b="b"/>
              <a:pathLst>
                <a:path w="133" h="235" extrusionOk="0">
                  <a:moveTo>
                    <a:pt x="74" y="1"/>
                  </a:moveTo>
                  <a:cubicBezTo>
                    <a:pt x="37" y="1"/>
                    <a:pt x="0" y="24"/>
                    <a:pt x="23" y="47"/>
                  </a:cubicBezTo>
                  <a:cubicBezTo>
                    <a:pt x="65" y="102"/>
                    <a:pt x="52" y="235"/>
                    <a:pt x="52" y="235"/>
                  </a:cubicBezTo>
                  <a:lnTo>
                    <a:pt x="104" y="235"/>
                  </a:lnTo>
                  <a:cubicBezTo>
                    <a:pt x="91" y="102"/>
                    <a:pt x="133" y="47"/>
                    <a:pt x="133" y="47"/>
                  </a:cubicBezTo>
                  <a:cubicBezTo>
                    <a:pt x="127" y="13"/>
                    <a:pt x="100" y="1"/>
                    <a:pt x="74" y="1"/>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11"/>
            <p:cNvSpPr/>
            <p:nvPr/>
          </p:nvSpPr>
          <p:spPr>
            <a:xfrm>
              <a:off x="-1933941" y="2747175"/>
              <a:ext cx="84625" cy="300366"/>
            </a:xfrm>
            <a:custGeom>
              <a:avLst/>
              <a:gdLst/>
              <a:ahLst/>
              <a:cxnLst/>
              <a:rect l="l" t="t" r="r" b="b"/>
              <a:pathLst>
                <a:path w="446" h="1583" extrusionOk="0">
                  <a:moveTo>
                    <a:pt x="231" y="1"/>
                  </a:moveTo>
                  <a:cubicBezTo>
                    <a:pt x="208" y="1"/>
                    <a:pt x="185" y="48"/>
                    <a:pt x="163" y="158"/>
                  </a:cubicBezTo>
                  <a:cubicBezTo>
                    <a:pt x="163" y="158"/>
                    <a:pt x="1" y="1438"/>
                    <a:pt x="111" y="1535"/>
                  </a:cubicBezTo>
                  <a:cubicBezTo>
                    <a:pt x="143" y="1563"/>
                    <a:pt x="189" y="1583"/>
                    <a:pt x="235" y="1583"/>
                  </a:cubicBezTo>
                  <a:cubicBezTo>
                    <a:pt x="323" y="1583"/>
                    <a:pt x="416" y="1512"/>
                    <a:pt x="435" y="1292"/>
                  </a:cubicBezTo>
                  <a:cubicBezTo>
                    <a:pt x="446" y="1002"/>
                    <a:pt x="338" y="1"/>
                    <a:pt x="231" y="1"/>
                  </a:cubicBezTo>
                  <a:close/>
                </a:path>
              </a:pathLst>
            </a:custGeom>
            <a:solidFill>
              <a:srgbClr val="9DC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11"/>
            <p:cNvSpPr/>
            <p:nvPr/>
          </p:nvSpPr>
          <p:spPr>
            <a:xfrm>
              <a:off x="-1936407" y="2747934"/>
              <a:ext cx="51230" cy="295433"/>
            </a:xfrm>
            <a:custGeom>
              <a:avLst/>
              <a:gdLst/>
              <a:ahLst/>
              <a:cxnLst/>
              <a:rect l="l" t="t" r="r" b="b"/>
              <a:pathLst>
                <a:path w="270" h="1557" extrusionOk="0">
                  <a:moveTo>
                    <a:pt x="241" y="0"/>
                  </a:moveTo>
                  <a:cubicBezTo>
                    <a:pt x="217" y="0"/>
                    <a:pt x="197" y="45"/>
                    <a:pt x="176" y="154"/>
                  </a:cubicBezTo>
                  <a:cubicBezTo>
                    <a:pt x="176" y="154"/>
                    <a:pt x="1" y="1353"/>
                    <a:pt x="124" y="1531"/>
                  </a:cubicBezTo>
                  <a:cubicBezTo>
                    <a:pt x="137" y="1544"/>
                    <a:pt x="150" y="1544"/>
                    <a:pt x="163" y="1557"/>
                  </a:cubicBezTo>
                  <a:cubicBezTo>
                    <a:pt x="95" y="1301"/>
                    <a:pt x="205" y="154"/>
                    <a:pt x="205" y="154"/>
                  </a:cubicBezTo>
                  <a:cubicBezTo>
                    <a:pt x="218" y="5"/>
                    <a:pt x="257" y="44"/>
                    <a:pt x="270" y="18"/>
                  </a:cubicBezTo>
                  <a:cubicBezTo>
                    <a:pt x="259" y="7"/>
                    <a:pt x="250" y="0"/>
                    <a:pt x="241" y="0"/>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11"/>
            <p:cNvSpPr/>
            <p:nvPr/>
          </p:nvSpPr>
          <p:spPr>
            <a:xfrm>
              <a:off x="-1890300" y="3191938"/>
              <a:ext cx="333378" cy="7590"/>
            </a:xfrm>
            <a:custGeom>
              <a:avLst/>
              <a:gdLst/>
              <a:ahLst/>
              <a:cxnLst/>
              <a:rect l="l" t="t" r="r" b="b"/>
              <a:pathLst>
                <a:path w="1757" h="40" extrusionOk="0">
                  <a:moveTo>
                    <a:pt x="1" y="1"/>
                  </a:moveTo>
                  <a:lnTo>
                    <a:pt x="1" y="40"/>
                  </a:lnTo>
                  <a:lnTo>
                    <a:pt x="1757" y="40"/>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11"/>
            <p:cNvSpPr/>
            <p:nvPr/>
          </p:nvSpPr>
          <p:spPr>
            <a:xfrm>
              <a:off x="-1890300" y="3214707"/>
              <a:ext cx="333378" cy="8159"/>
            </a:xfrm>
            <a:custGeom>
              <a:avLst/>
              <a:gdLst/>
              <a:ahLst/>
              <a:cxnLst/>
              <a:rect l="l" t="t" r="r" b="b"/>
              <a:pathLst>
                <a:path w="1757" h="43" extrusionOk="0">
                  <a:moveTo>
                    <a:pt x="1" y="1"/>
                  </a:moveTo>
                  <a:lnTo>
                    <a:pt x="1" y="43"/>
                  </a:lnTo>
                  <a:lnTo>
                    <a:pt x="1757" y="43"/>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11"/>
            <p:cNvSpPr/>
            <p:nvPr/>
          </p:nvSpPr>
          <p:spPr>
            <a:xfrm>
              <a:off x="-1890300" y="3235010"/>
              <a:ext cx="333378" cy="8159"/>
            </a:xfrm>
            <a:custGeom>
              <a:avLst/>
              <a:gdLst/>
              <a:ahLst/>
              <a:cxnLst/>
              <a:rect l="l" t="t" r="r" b="b"/>
              <a:pathLst>
                <a:path w="1757" h="43" extrusionOk="0">
                  <a:moveTo>
                    <a:pt x="1" y="1"/>
                  </a:moveTo>
                  <a:lnTo>
                    <a:pt x="1" y="43"/>
                  </a:lnTo>
                  <a:lnTo>
                    <a:pt x="1757" y="43"/>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11"/>
            <p:cNvSpPr/>
            <p:nvPr/>
          </p:nvSpPr>
          <p:spPr>
            <a:xfrm>
              <a:off x="-1882331" y="3179035"/>
              <a:ext cx="12523" cy="81970"/>
            </a:xfrm>
            <a:custGeom>
              <a:avLst/>
              <a:gdLst/>
              <a:ahLst/>
              <a:cxnLst/>
              <a:rect l="l" t="t" r="r" b="b"/>
              <a:pathLst>
                <a:path w="66" h="432" extrusionOk="0">
                  <a:moveTo>
                    <a:pt x="1" y="1"/>
                  </a:moveTo>
                  <a:lnTo>
                    <a:pt x="1" y="432"/>
                  </a:lnTo>
                  <a:lnTo>
                    <a:pt x="66" y="432"/>
                  </a:lnTo>
                  <a:lnTo>
                    <a:pt x="66"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11"/>
            <p:cNvSpPr/>
            <p:nvPr/>
          </p:nvSpPr>
          <p:spPr>
            <a:xfrm>
              <a:off x="-1823890" y="3179035"/>
              <a:ext cx="10626" cy="81970"/>
            </a:xfrm>
            <a:custGeom>
              <a:avLst/>
              <a:gdLst/>
              <a:ahLst/>
              <a:cxnLst/>
              <a:rect l="l" t="t" r="r" b="b"/>
              <a:pathLst>
                <a:path w="56" h="432" extrusionOk="0">
                  <a:moveTo>
                    <a:pt x="1" y="1"/>
                  </a:moveTo>
                  <a:lnTo>
                    <a:pt x="1" y="432"/>
                  </a:lnTo>
                  <a:lnTo>
                    <a:pt x="56" y="432"/>
                  </a:lnTo>
                  <a:lnTo>
                    <a:pt x="56"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11"/>
            <p:cNvSpPr/>
            <p:nvPr/>
          </p:nvSpPr>
          <p:spPr>
            <a:xfrm>
              <a:off x="-1767347" y="3179035"/>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11"/>
            <p:cNvSpPr/>
            <p:nvPr/>
          </p:nvSpPr>
          <p:spPr>
            <a:xfrm>
              <a:off x="-1705870" y="3179035"/>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11"/>
            <p:cNvSpPr/>
            <p:nvPr/>
          </p:nvSpPr>
          <p:spPr>
            <a:xfrm>
              <a:off x="-1644394" y="3176568"/>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11"/>
            <p:cNvSpPr/>
            <p:nvPr/>
          </p:nvSpPr>
          <p:spPr>
            <a:xfrm>
              <a:off x="-1580450" y="3179035"/>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11"/>
            <p:cNvSpPr/>
            <p:nvPr/>
          </p:nvSpPr>
          <p:spPr>
            <a:xfrm>
              <a:off x="-519980" y="3040711"/>
              <a:ext cx="333378" cy="5123"/>
            </a:xfrm>
            <a:custGeom>
              <a:avLst/>
              <a:gdLst/>
              <a:ahLst/>
              <a:cxnLst/>
              <a:rect l="l" t="t" r="r" b="b"/>
              <a:pathLst>
                <a:path w="1757" h="27" extrusionOk="0">
                  <a:moveTo>
                    <a:pt x="1" y="1"/>
                  </a:moveTo>
                  <a:lnTo>
                    <a:pt x="1" y="27"/>
                  </a:lnTo>
                  <a:lnTo>
                    <a:pt x="1757" y="27"/>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11"/>
            <p:cNvSpPr/>
            <p:nvPr/>
          </p:nvSpPr>
          <p:spPr>
            <a:xfrm>
              <a:off x="-519980" y="3063480"/>
              <a:ext cx="333378" cy="5692"/>
            </a:xfrm>
            <a:custGeom>
              <a:avLst/>
              <a:gdLst/>
              <a:ahLst/>
              <a:cxnLst/>
              <a:rect l="l" t="t" r="r" b="b"/>
              <a:pathLst>
                <a:path w="1757" h="30" extrusionOk="0">
                  <a:moveTo>
                    <a:pt x="1" y="1"/>
                  </a:moveTo>
                  <a:lnTo>
                    <a:pt x="1" y="30"/>
                  </a:lnTo>
                  <a:lnTo>
                    <a:pt x="1757" y="30"/>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11"/>
            <p:cNvSpPr/>
            <p:nvPr/>
          </p:nvSpPr>
          <p:spPr>
            <a:xfrm>
              <a:off x="-519980" y="3084352"/>
              <a:ext cx="333378" cy="5123"/>
            </a:xfrm>
            <a:custGeom>
              <a:avLst/>
              <a:gdLst/>
              <a:ahLst/>
              <a:cxnLst/>
              <a:rect l="l" t="t" r="r" b="b"/>
              <a:pathLst>
                <a:path w="1757" h="27" extrusionOk="0">
                  <a:moveTo>
                    <a:pt x="1" y="1"/>
                  </a:moveTo>
                  <a:lnTo>
                    <a:pt x="1" y="27"/>
                  </a:lnTo>
                  <a:lnTo>
                    <a:pt x="1757" y="27"/>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11"/>
            <p:cNvSpPr/>
            <p:nvPr/>
          </p:nvSpPr>
          <p:spPr>
            <a:xfrm>
              <a:off x="-512010" y="3025341"/>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11"/>
            <p:cNvSpPr/>
            <p:nvPr/>
          </p:nvSpPr>
          <p:spPr>
            <a:xfrm>
              <a:off x="-453001" y="3025341"/>
              <a:ext cx="10056" cy="81970"/>
            </a:xfrm>
            <a:custGeom>
              <a:avLst/>
              <a:gdLst/>
              <a:ahLst/>
              <a:cxnLst/>
              <a:rect l="l" t="t" r="r" b="b"/>
              <a:pathLst>
                <a:path w="53" h="432" extrusionOk="0">
                  <a:moveTo>
                    <a:pt x="1" y="1"/>
                  </a:moveTo>
                  <a:lnTo>
                    <a:pt x="1" y="432"/>
                  </a:lnTo>
                  <a:lnTo>
                    <a:pt x="53" y="432"/>
                  </a:lnTo>
                  <a:lnTo>
                    <a:pt x="53"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11"/>
            <p:cNvSpPr/>
            <p:nvPr/>
          </p:nvSpPr>
          <p:spPr>
            <a:xfrm>
              <a:off x="-397026" y="3025341"/>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11"/>
            <p:cNvSpPr/>
            <p:nvPr/>
          </p:nvSpPr>
          <p:spPr>
            <a:xfrm>
              <a:off x="-335550" y="3025341"/>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11"/>
            <p:cNvSpPr/>
            <p:nvPr/>
          </p:nvSpPr>
          <p:spPr>
            <a:xfrm>
              <a:off x="-274073" y="3025341"/>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11"/>
            <p:cNvSpPr/>
            <p:nvPr/>
          </p:nvSpPr>
          <p:spPr>
            <a:xfrm>
              <a:off x="-210130" y="3025341"/>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11"/>
            <p:cNvSpPr/>
            <p:nvPr/>
          </p:nvSpPr>
          <p:spPr>
            <a:xfrm>
              <a:off x="-1488236" y="3191938"/>
              <a:ext cx="333378" cy="7590"/>
            </a:xfrm>
            <a:custGeom>
              <a:avLst/>
              <a:gdLst/>
              <a:ahLst/>
              <a:cxnLst/>
              <a:rect l="l" t="t" r="r" b="b"/>
              <a:pathLst>
                <a:path w="1757" h="40" extrusionOk="0">
                  <a:moveTo>
                    <a:pt x="1" y="1"/>
                  </a:moveTo>
                  <a:lnTo>
                    <a:pt x="1" y="40"/>
                  </a:lnTo>
                  <a:lnTo>
                    <a:pt x="1757" y="40"/>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11"/>
            <p:cNvSpPr/>
            <p:nvPr/>
          </p:nvSpPr>
          <p:spPr>
            <a:xfrm>
              <a:off x="-1488236" y="3214707"/>
              <a:ext cx="333378" cy="8159"/>
            </a:xfrm>
            <a:custGeom>
              <a:avLst/>
              <a:gdLst/>
              <a:ahLst/>
              <a:cxnLst/>
              <a:rect l="l" t="t" r="r" b="b"/>
              <a:pathLst>
                <a:path w="1757" h="43" extrusionOk="0">
                  <a:moveTo>
                    <a:pt x="1" y="1"/>
                  </a:moveTo>
                  <a:lnTo>
                    <a:pt x="1" y="43"/>
                  </a:lnTo>
                  <a:lnTo>
                    <a:pt x="1757" y="43"/>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11"/>
            <p:cNvSpPr/>
            <p:nvPr/>
          </p:nvSpPr>
          <p:spPr>
            <a:xfrm>
              <a:off x="-1488236" y="3235010"/>
              <a:ext cx="333378" cy="8159"/>
            </a:xfrm>
            <a:custGeom>
              <a:avLst/>
              <a:gdLst/>
              <a:ahLst/>
              <a:cxnLst/>
              <a:rect l="l" t="t" r="r" b="b"/>
              <a:pathLst>
                <a:path w="1757" h="43" extrusionOk="0">
                  <a:moveTo>
                    <a:pt x="1" y="1"/>
                  </a:moveTo>
                  <a:lnTo>
                    <a:pt x="1" y="43"/>
                  </a:lnTo>
                  <a:lnTo>
                    <a:pt x="1757" y="43"/>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11"/>
            <p:cNvSpPr/>
            <p:nvPr/>
          </p:nvSpPr>
          <p:spPr>
            <a:xfrm>
              <a:off x="-1477800" y="3179035"/>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11"/>
            <p:cNvSpPr/>
            <p:nvPr/>
          </p:nvSpPr>
          <p:spPr>
            <a:xfrm>
              <a:off x="-1421256" y="3179035"/>
              <a:ext cx="12523" cy="81970"/>
            </a:xfrm>
            <a:custGeom>
              <a:avLst/>
              <a:gdLst/>
              <a:ahLst/>
              <a:cxnLst/>
              <a:rect l="l" t="t" r="r" b="b"/>
              <a:pathLst>
                <a:path w="66" h="432" extrusionOk="0">
                  <a:moveTo>
                    <a:pt x="1" y="1"/>
                  </a:moveTo>
                  <a:lnTo>
                    <a:pt x="1" y="432"/>
                  </a:lnTo>
                  <a:lnTo>
                    <a:pt x="66" y="432"/>
                  </a:lnTo>
                  <a:lnTo>
                    <a:pt x="66"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11"/>
            <p:cNvSpPr/>
            <p:nvPr/>
          </p:nvSpPr>
          <p:spPr>
            <a:xfrm>
              <a:off x="-1362816" y="3179035"/>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11"/>
            <p:cNvSpPr/>
            <p:nvPr/>
          </p:nvSpPr>
          <p:spPr>
            <a:xfrm>
              <a:off x="-1303806" y="3179035"/>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11"/>
            <p:cNvSpPr/>
            <p:nvPr/>
          </p:nvSpPr>
          <p:spPr>
            <a:xfrm>
              <a:off x="-1239863" y="3176568"/>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11"/>
            <p:cNvSpPr/>
            <p:nvPr/>
          </p:nvSpPr>
          <p:spPr>
            <a:xfrm>
              <a:off x="-1178386" y="3179035"/>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40" name="Google Shape;440;p11"/>
          <p:cNvSpPr txBox="1">
            <a:spLocks noGrp="1"/>
          </p:cNvSpPr>
          <p:nvPr>
            <p:ph type="title" hasCustomPrompt="1"/>
          </p:nvPr>
        </p:nvSpPr>
        <p:spPr>
          <a:xfrm>
            <a:off x="1792400" y="1024067"/>
            <a:ext cx="8607200" cy="211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7200"/>
              <a:buNone/>
              <a:defRPr sz="128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41" name="Google Shape;441;p11"/>
          <p:cNvSpPr txBox="1">
            <a:spLocks noGrp="1"/>
          </p:cNvSpPr>
          <p:nvPr>
            <p:ph type="body" idx="1"/>
          </p:nvPr>
        </p:nvSpPr>
        <p:spPr>
          <a:xfrm>
            <a:off x="1792400" y="3029400"/>
            <a:ext cx="8607200" cy="516000"/>
          </a:xfrm>
          <a:prstGeom prst="rect">
            <a:avLst/>
          </a:prstGeom>
        </p:spPr>
        <p:txBody>
          <a:bodyPr spcFirstLastPara="1" wrap="square" lIns="91425" tIns="91425" rIns="91425" bIns="91425" anchor="t" anchorCtr="0">
            <a:noAutofit/>
          </a:bodyPr>
          <a:lstStyle>
            <a:lvl1pPr marL="609585" lvl="0" indent="-440256" algn="ctr" rtl="0">
              <a:spcBef>
                <a:spcPts val="0"/>
              </a:spcBef>
              <a:spcAft>
                <a:spcPts val="0"/>
              </a:spcAft>
              <a:buSzPts val="1600"/>
              <a:buChar char="●"/>
              <a:defRPr/>
            </a:lvl1pPr>
            <a:lvl2pPr marL="1219170" lvl="1" indent="-440256" algn="ctr" rtl="0">
              <a:spcBef>
                <a:spcPts val="0"/>
              </a:spcBef>
              <a:spcAft>
                <a:spcPts val="0"/>
              </a:spcAft>
              <a:buSzPts val="1600"/>
              <a:buChar char="○"/>
              <a:defRPr/>
            </a:lvl2pPr>
            <a:lvl3pPr marL="1828754" lvl="2" indent="-440256" algn="ctr" rtl="0">
              <a:spcBef>
                <a:spcPts val="0"/>
              </a:spcBef>
              <a:spcAft>
                <a:spcPts val="0"/>
              </a:spcAft>
              <a:buSzPts val="1600"/>
              <a:buChar char="■"/>
              <a:defRPr/>
            </a:lvl3pPr>
            <a:lvl4pPr marL="2438339" lvl="3" indent="-440256" algn="ctr" rtl="0">
              <a:spcBef>
                <a:spcPts val="0"/>
              </a:spcBef>
              <a:spcAft>
                <a:spcPts val="0"/>
              </a:spcAft>
              <a:buSzPts val="1600"/>
              <a:buChar char="●"/>
              <a:defRPr/>
            </a:lvl4pPr>
            <a:lvl5pPr marL="3047924" lvl="4" indent="-440256" algn="ctr" rtl="0">
              <a:spcBef>
                <a:spcPts val="0"/>
              </a:spcBef>
              <a:spcAft>
                <a:spcPts val="0"/>
              </a:spcAft>
              <a:buSzPts val="1600"/>
              <a:buChar char="○"/>
              <a:defRPr/>
            </a:lvl5pPr>
            <a:lvl6pPr marL="3657509" lvl="5" indent="-440256" algn="ctr" rtl="0">
              <a:spcBef>
                <a:spcPts val="0"/>
              </a:spcBef>
              <a:spcAft>
                <a:spcPts val="0"/>
              </a:spcAft>
              <a:buSzPts val="1600"/>
              <a:buChar char="■"/>
              <a:defRPr/>
            </a:lvl6pPr>
            <a:lvl7pPr marL="4267093" lvl="6" indent="-440256" algn="ctr" rtl="0">
              <a:spcBef>
                <a:spcPts val="0"/>
              </a:spcBef>
              <a:spcAft>
                <a:spcPts val="0"/>
              </a:spcAft>
              <a:buSzPts val="1600"/>
              <a:buChar char="●"/>
              <a:defRPr/>
            </a:lvl7pPr>
            <a:lvl8pPr marL="4876678" lvl="7" indent="-440256" algn="ctr" rtl="0">
              <a:spcBef>
                <a:spcPts val="0"/>
              </a:spcBef>
              <a:spcAft>
                <a:spcPts val="0"/>
              </a:spcAft>
              <a:buSzPts val="1600"/>
              <a:buChar char="○"/>
              <a:defRPr/>
            </a:lvl8pPr>
            <a:lvl9pPr marL="5486263" lvl="8" indent="-440256" algn="ctr" rtl="0">
              <a:spcBef>
                <a:spcPts val="0"/>
              </a:spcBef>
              <a:spcAft>
                <a:spcPts val="0"/>
              </a:spcAft>
              <a:buSzPts val="1600"/>
              <a:buChar char="■"/>
              <a:defRPr/>
            </a:lvl9pPr>
          </a:lstStyle>
          <a:p>
            <a:endParaRPr/>
          </a:p>
        </p:txBody>
      </p:sp>
    </p:spTree>
    <p:extLst>
      <p:ext uri="{BB962C8B-B14F-4D97-AF65-F5344CB8AC3E}">
        <p14:creationId xmlns:p14="http://schemas.microsoft.com/office/powerpoint/2010/main" val="1487958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442"/>
        <p:cNvGrpSpPr/>
        <p:nvPr/>
      </p:nvGrpSpPr>
      <p:grpSpPr>
        <a:xfrm>
          <a:off x="0" y="0"/>
          <a:ext cx="0" cy="0"/>
          <a:chOff x="0" y="0"/>
          <a:chExt cx="0" cy="0"/>
        </a:xfrm>
      </p:grpSpPr>
    </p:spTree>
    <p:extLst>
      <p:ext uri="{BB962C8B-B14F-4D97-AF65-F5344CB8AC3E}">
        <p14:creationId xmlns:p14="http://schemas.microsoft.com/office/powerpoint/2010/main" val="3013633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text ">
  <p:cSld name="Title and text ">
    <p:spTree>
      <p:nvGrpSpPr>
        <p:cNvPr id="1" name="Shape 479"/>
        <p:cNvGrpSpPr/>
        <p:nvPr/>
      </p:nvGrpSpPr>
      <p:grpSpPr>
        <a:xfrm>
          <a:off x="0" y="0"/>
          <a:ext cx="0" cy="0"/>
          <a:chOff x="0" y="0"/>
          <a:chExt cx="0" cy="0"/>
        </a:xfrm>
      </p:grpSpPr>
      <p:sp>
        <p:nvSpPr>
          <p:cNvPr id="480" name="Google Shape;480;p15"/>
          <p:cNvSpPr txBox="1">
            <a:spLocks noGrp="1"/>
          </p:cNvSpPr>
          <p:nvPr>
            <p:ph type="title"/>
          </p:nvPr>
        </p:nvSpPr>
        <p:spPr>
          <a:xfrm>
            <a:off x="960145" y="720000"/>
            <a:ext cx="5136000" cy="6368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481" name="Google Shape;481;p15"/>
          <p:cNvSpPr txBox="1">
            <a:spLocks noGrp="1"/>
          </p:cNvSpPr>
          <p:nvPr>
            <p:ph type="subTitle" idx="1"/>
          </p:nvPr>
        </p:nvSpPr>
        <p:spPr>
          <a:xfrm>
            <a:off x="960000" y="2795033"/>
            <a:ext cx="5136000" cy="325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5B595B"/>
              </a:buClr>
              <a:buSzPts val="1600"/>
              <a:buFont typeface="Lato"/>
              <a:buChar char="●"/>
              <a:defRPr>
                <a:latin typeface="Lato"/>
                <a:ea typeface="Lato"/>
                <a:cs typeface="Lato"/>
                <a:sym typeface="Lato"/>
              </a:defRPr>
            </a:lvl1pPr>
            <a:lvl2pPr lvl="1" algn="ctr" rtl="0">
              <a:lnSpc>
                <a:spcPct val="100000"/>
              </a:lnSpc>
              <a:spcBef>
                <a:spcPts val="0"/>
              </a:spcBef>
              <a:spcAft>
                <a:spcPts val="0"/>
              </a:spcAft>
              <a:buClr>
                <a:srgbClr val="5B595B"/>
              </a:buClr>
              <a:buSzPts val="1600"/>
              <a:buFont typeface="Lato"/>
              <a:buChar char="○"/>
              <a:defRPr sz="2800"/>
            </a:lvl2pPr>
            <a:lvl3pPr lvl="2" algn="ctr" rtl="0">
              <a:lnSpc>
                <a:spcPct val="100000"/>
              </a:lnSpc>
              <a:spcBef>
                <a:spcPts val="0"/>
              </a:spcBef>
              <a:spcAft>
                <a:spcPts val="0"/>
              </a:spcAft>
              <a:buClr>
                <a:srgbClr val="5B595B"/>
              </a:buClr>
              <a:buSzPts val="1600"/>
              <a:buFont typeface="Lato"/>
              <a:buChar char="■"/>
              <a:defRPr sz="2800"/>
            </a:lvl3pPr>
            <a:lvl4pPr lvl="3" algn="ctr" rtl="0">
              <a:lnSpc>
                <a:spcPct val="100000"/>
              </a:lnSpc>
              <a:spcBef>
                <a:spcPts val="0"/>
              </a:spcBef>
              <a:spcAft>
                <a:spcPts val="0"/>
              </a:spcAft>
              <a:buClr>
                <a:srgbClr val="5B595B"/>
              </a:buClr>
              <a:buSzPts val="1600"/>
              <a:buFont typeface="Lato"/>
              <a:buChar char="●"/>
              <a:defRPr sz="2800"/>
            </a:lvl4pPr>
            <a:lvl5pPr lvl="4" algn="ctr" rtl="0">
              <a:lnSpc>
                <a:spcPct val="100000"/>
              </a:lnSpc>
              <a:spcBef>
                <a:spcPts val="0"/>
              </a:spcBef>
              <a:spcAft>
                <a:spcPts val="0"/>
              </a:spcAft>
              <a:buClr>
                <a:srgbClr val="5B595B"/>
              </a:buClr>
              <a:buSzPts val="1600"/>
              <a:buFont typeface="Lato"/>
              <a:buChar char="○"/>
              <a:defRPr sz="2800"/>
            </a:lvl5pPr>
            <a:lvl6pPr lvl="5" algn="ctr" rtl="0">
              <a:lnSpc>
                <a:spcPct val="100000"/>
              </a:lnSpc>
              <a:spcBef>
                <a:spcPts val="0"/>
              </a:spcBef>
              <a:spcAft>
                <a:spcPts val="0"/>
              </a:spcAft>
              <a:buClr>
                <a:srgbClr val="5B595B"/>
              </a:buClr>
              <a:buSzPts val="1600"/>
              <a:buFont typeface="Lato"/>
              <a:buChar char="■"/>
              <a:defRPr sz="2800"/>
            </a:lvl6pPr>
            <a:lvl7pPr lvl="6" algn="ctr" rtl="0">
              <a:lnSpc>
                <a:spcPct val="100000"/>
              </a:lnSpc>
              <a:spcBef>
                <a:spcPts val="0"/>
              </a:spcBef>
              <a:spcAft>
                <a:spcPts val="0"/>
              </a:spcAft>
              <a:buClr>
                <a:srgbClr val="5B595B"/>
              </a:buClr>
              <a:buSzPts val="1600"/>
              <a:buFont typeface="Lato"/>
              <a:buChar char="●"/>
              <a:defRPr sz="2800"/>
            </a:lvl7pPr>
            <a:lvl8pPr lvl="7" algn="ctr" rtl="0">
              <a:lnSpc>
                <a:spcPct val="100000"/>
              </a:lnSpc>
              <a:spcBef>
                <a:spcPts val="0"/>
              </a:spcBef>
              <a:spcAft>
                <a:spcPts val="0"/>
              </a:spcAft>
              <a:buClr>
                <a:srgbClr val="5B595B"/>
              </a:buClr>
              <a:buSzPts val="1600"/>
              <a:buFont typeface="Lato"/>
              <a:buChar char="○"/>
              <a:defRPr sz="2800"/>
            </a:lvl8pPr>
            <a:lvl9pPr lvl="8" algn="ctr" rtl="0">
              <a:lnSpc>
                <a:spcPct val="100000"/>
              </a:lnSpc>
              <a:spcBef>
                <a:spcPts val="0"/>
              </a:spcBef>
              <a:spcAft>
                <a:spcPts val="0"/>
              </a:spcAft>
              <a:buClr>
                <a:srgbClr val="5B595B"/>
              </a:buClr>
              <a:buSzPts val="1600"/>
              <a:buFont typeface="Lato"/>
              <a:buChar char="■"/>
              <a:defRPr sz="2800"/>
            </a:lvl9pPr>
          </a:lstStyle>
          <a:p>
            <a:endParaRPr/>
          </a:p>
        </p:txBody>
      </p:sp>
    </p:spTree>
    <p:extLst>
      <p:ext uri="{BB962C8B-B14F-4D97-AF65-F5344CB8AC3E}">
        <p14:creationId xmlns:p14="http://schemas.microsoft.com/office/powerpoint/2010/main" val="1483505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536"/>
        <p:cNvGrpSpPr/>
        <p:nvPr/>
      </p:nvGrpSpPr>
      <p:grpSpPr>
        <a:xfrm>
          <a:off x="0" y="0"/>
          <a:ext cx="0" cy="0"/>
          <a:chOff x="0" y="0"/>
          <a:chExt cx="0" cy="0"/>
        </a:xfrm>
      </p:grpSpPr>
      <p:sp>
        <p:nvSpPr>
          <p:cNvPr id="537" name="Google Shape;537;p19"/>
          <p:cNvSpPr txBox="1">
            <a:spLocks noGrp="1"/>
          </p:cNvSpPr>
          <p:nvPr>
            <p:ph type="title"/>
          </p:nvPr>
        </p:nvSpPr>
        <p:spPr>
          <a:xfrm>
            <a:off x="960000" y="5588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38" name="Google Shape;538;p19"/>
          <p:cNvSpPr/>
          <p:nvPr/>
        </p:nvSpPr>
        <p:spPr>
          <a:xfrm flipH="1">
            <a:off x="7144134" y="6212173"/>
            <a:ext cx="70951" cy="1593"/>
          </a:xfrm>
          <a:custGeom>
            <a:avLst/>
            <a:gdLst/>
            <a:ahLst/>
            <a:cxnLst/>
            <a:rect l="l" t="t" r="r" b="b"/>
            <a:pathLst>
              <a:path w="231" h="14" extrusionOk="0">
                <a:moveTo>
                  <a:pt x="1" y="1"/>
                </a:moveTo>
                <a:cubicBezTo>
                  <a:pt x="69" y="14"/>
                  <a:pt x="150" y="14"/>
                  <a:pt x="231" y="14"/>
                </a:cubicBezTo>
                <a:cubicBezTo>
                  <a:pt x="150" y="14"/>
                  <a:pt x="69" y="1"/>
                  <a:pt x="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9" name="Google Shape;539;p19"/>
          <p:cNvSpPr/>
          <p:nvPr/>
        </p:nvSpPr>
        <p:spPr>
          <a:xfrm flipH="1">
            <a:off x="1990253" y="6005445"/>
            <a:ext cx="597393" cy="10359"/>
          </a:xfrm>
          <a:custGeom>
            <a:avLst/>
            <a:gdLst/>
            <a:ahLst/>
            <a:cxnLst/>
            <a:rect l="l" t="t" r="r" b="b"/>
            <a:pathLst>
              <a:path w="1945" h="91" extrusionOk="0">
                <a:moveTo>
                  <a:pt x="1107" y="0"/>
                </a:moveTo>
                <a:cubicBezTo>
                  <a:pt x="738" y="0"/>
                  <a:pt x="370" y="35"/>
                  <a:pt x="1" y="35"/>
                </a:cubicBezTo>
                <a:cubicBezTo>
                  <a:pt x="649" y="61"/>
                  <a:pt x="1297" y="90"/>
                  <a:pt x="1945" y="90"/>
                </a:cubicBezTo>
                <a:cubicBezTo>
                  <a:pt x="1666" y="20"/>
                  <a:pt x="1386" y="0"/>
                  <a:pt x="1107"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0" name="Google Shape;540;p19"/>
          <p:cNvSpPr/>
          <p:nvPr/>
        </p:nvSpPr>
        <p:spPr>
          <a:xfrm flipH="1">
            <a:off x="-16" y="5535270"/>
            <a:ext cx="12192016" cy="593132"/>
          </a:xfrm>
          <a:custGeom>
            <a:avLst/>
            <a:gdLst/>
            <a:ahLst/>
            <a:cxnLst/>
            <a:rect l="l" t="t" r="r" b="b"/>
            <a:pathLst>
              <a:path w="40501" h="5369" extrusionOk="0">
                <a:moveTo>
                  <a:pt x="34477" y="1"/>
                </a:moveTo>
                <a:cubicBezTo>
                  <a:pt x="31201" y="1"/>
                  <a:pt x="27125" y="3907"/>
                  <a:pt x="23815" y="4222"/>
                </a:cubicBezTo>
                <a:cubicBezTo>
                  <a:pt x="23673" y="4235"/>
                  <a:pt x="23530" y="4242"/>
                  <a:pt x="23385" y="4242"/>
                </a:cubicBezTo>
                <a:cubicBezTo>
                  <a:pt x="20043" y="4242"/>
                  <a:pt x="15781" y="801"/>
                  <a:pt x="11124" y="78"/>
                </a:cubicBezTo>
                <a:cubicBezTo>
                  <a:pt x="10838" y="34"/>
                  <a:pt x="10548" y="13"/>
                  <a:pt x="10254" y="13"/>
                </a:cubicBezTo>
                <a:cubicBezTo>
                  <a:pt x="5549" y="13"/>
                  <a:pt x="1" y="5369"/>
                  <a:pt x="1" y="5369"/>
                </a:cubicBezTo>
                <a:lnTo>
                  <a:pt x="40501" y="5369"/>
                </a:lnTo>
                <a:lnTo>
                  <a:pt x="40501" y="2278"/>
                </a:lnTo>
                <a:cubicBezTo>
                  <a:pt x="40501" y="2278"/>
                  <a:pt x="38071" y="253"/>
                  <a:pt x="34750" y="10"/>
                </a:cubicBezTo>
                <a:cubicBezTo>
                  <a:pt x="34660" y="4"/>
                  <a:pt x="34569" y="1"/>
                  <a:pt x="3447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 name="Google Shape;541;p19"/>
          <p:cNvSpPr/>
          <p:nvPr/>
        </p:nvSpPr>
        <p:spPr>
          <a:xfrm flipH="1">
            <a:off x="-16" y="5795832"/>
            <a:ext cx="12192016" cy="593139"/>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 name="Google Shape;542;p19"/>
          <p:cNvSpPr/>
          <p:nvPr/>
        </p:nvSpPr>
        <p:spPr>
          <a:xfrm flipH="1">
            <a:off x="-8" y="5675224"/>
            <a:ext cx="7338209" cy="1182777"/>
          </a:xfrm>
          <a:custGeom>
            <a:avLst/>
            <a:gdLst/>
            <a:ahLst/>
            <a:cxnLst/>
            <a:rect l="l" t="t" r="r" b="b"/>
            <a:pathLst>
              <a:path w="14863" h="8685" extrusionOk="0">
                <a:moveTo>
                  <a:pt x="14863" y="1"/>
                </a:moveTo>
                <a:cubicBezTo>
                  <a:pt x="11827" y="1041"/>
                  <a:pt x="6332" y="3095"/>
                  <a:pt x="1" y="6348"/>
                </a:cubicBezTo>
                <a:lnTo>
                  <a:pt x="7913" y="8684"/>
                </a:lnTo>
                <a:lnTo>
                  <a:pt x="14863" y="8684"/>
                </a:lnTo>
                <a:lnTo>
                  <a:pt x="14863" y="1"/>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 name="Google Shape;543;p19"/>
          <p:cNvSpPr/>
          <p:nvPr/>
        </p:nvSpPr>
        <p:spPr>
          <a:xfrm flipH="1">
            <a:off x="242800" y="6099617"/>
            <a:ext cx="11949201" cy="542732"/>
          </a:xfrm>
          <a:custGeom>
            <a:avLst/>
            <a:gdLst/>
            <a:ahLst/>
            <a:cxnLst/>
            <a:rect l="l" t="t" r="r" b="b"/>
            <a:pathLst>
              <a:path w="53351" h="10519" extrusionOk="0">
                <a:moveTo>
                  <a:pt x="1" y="1"/>
                </a:moveTo>
                <a:lnTo>
                  <a:pt x="1" y="10518"/>
                </a:lnTo>
                <a:lnTo>
                  <a:pt x="53351" y="10518"/>
                </a:lnTo>
                <a:lnTo>
                  <a:pt x="53351" y="6857"/>
                </a:lnTo>
                <a:cubicBezTo>
                  <a:pt x="34695" y="1135"/>
                  <a:pt x="10557" y="150"/>
                  <a:pt x="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4" name="Google Shape;544;p19"/>
          <p:cNvSpPr/>
          <p:nvPr/>
        </p:nvSpPr>
        <p:spPr>
          <a:xfrm flipH="1">
            <a:off x="-16" y="6315248"/>
            <a:ext cx="12192016" cy="542747"/>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tx2">
              <a:lumMod val="75000"/>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45" name="Google Shape;545;p19"/>
          <p:cNvGrpSpPr/>
          <p:nvPr/>
        </p:nvGrpSpPr>
        <p:grpSpPr>
          <a:xfrm>
            <a:off x="10552807" y="5077384"/>
            <a:ext cx="1165340" cy="933464"/>
            <a:chOff x="620125" y="3581200"/>
            <a:chExt cx="832675" cy="1022175"/>
          </a:xfrm>
        </p:grpSpPr>
        <p:sp>
          <p:nvSpPr>
            <p:cNvPr id="546" name="Google Shape;546;p19"/>
            <p:cNvSpPr/>
            <p:nvPr/>
          </p:nvSpPr>
          <p:spPr>
            <a:xfrm>
              <a:off x="1277069" y="4458809"/>
              <a:ext cx="78159" cy="144566"/>
            </a:xfrm>
            <a:custGeom>
              <a:avLst/>
              <a:gdLst/>
              <a:ahLst/>
              <a:cxnLst/>
              <a:rect l="l" t="t" r="r" b="b"/>
              <a:pathLst>
                <a:path w="306" h="566" extrusionOk="0">
                  <a:moveTo>
                    <a:pt x="166" y="1"/>
                  </a:moveTo>
                  <a:cubicBezTo>
                    <a:pt x="82" y="1"/>
                    <a:pt x="0" y="58"/>
                    <a:pt x="47" y="119"/>
                  </a:cubicBezTo>
                  <a:cubicBezTo>
                    <a:pt x="144" y="242"/>
                    <a:pt x="115" y="566"/>
                    <a:pt x="115" y="566"/>
                  </a:cubicBezTo>
                  <a:lnTo>
                    <a:pt x="238" y="566"/>
                  </a:lnTo>
                  <a:cubicBezTo>
                    <a:pt x="209" y="226"/>
                    <a:pt x="306" y="119"/>
                    <a:pt x="306" y="119"/>
                  </a:cubicBezTo>
                  <a:cubicBezTo>
                    <a:pt x="293" y="33"/>
                    <a:pt x="229" y="1"/>
                    <a:pt x="166" y="1"/>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19"/>
            <p:cNvSpPr/>
            <p:nvPr/>
          </p:nvSpPr>
          <p:spPr>
            <a:xfrm>
              <a:off x="1189460" y="3581455"/>
              <a:ext cx="263341" cy="958326"/>
            </a:xfrm>
            <a:custGeom>
              <a:avLst/>
              <a:gdLst/>
              <a:ahLst/>
              <a:cxnLst/>
              <a:rect l="l" t="t" r="r" b="b"/>
              <a:pathLst>
                <a:path w="1031" h="3752" extrusionOk="0">
                  <a:moveTo>
                    <a:pt x="524" y="0"/>
                  </a:moveTo>
                  <a:cubicBezTo>
                    <a:pt x="469" y="0"/>
                    <a:pt x="415" y="113"/>
                    <a:pt x="364" y="382"/>
                  </a:cubicBezTo>
                  <a:cubicBezTo>
                    <a:pt x="364" y="382"/>
                    <a:pt x="1" y="3418"/>
                    <a:pt x="257" y="3635"/>
                  </a:cubicBezTo>
                  <a:cubicBezTo>
                    <a:pt x="328" y="3702"/>
                    <a:pt x="437" y="3751"/>
                    <a:pt x="549" y="3751"/>
                  </a:cubicBezTo>
                  <a:cubicBezTo>
                    <a:pt x="754" y="3751"/>
                    <a:pt x="972" y="3586"/>
                    <a:pt x="999" y="3055"/>
                  </a:cubicBezTo>
                  <a:cubicBezTo>
                    <a:pt x="1031" y="2379"/>
                    <a:pt x="774" y="0"/>
                    <a:pt x="524" y="0"/>
                  </a:cubicBezTo>
                  <a:close/>
                </a:path>
              </a:pathLst>
            </a:custGeom>
            <a:solidFill>
              <a:srgbClr val="3D7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19"/>
            <p:cNvSpPr/>
            <p:nvPr/>
          </p:nvSpPr>
          <p:spPr>
            <a:xfrm>
              <a:off x="1175412" y="3581200"/>
              <a:ext cx="162449" cy="946066"/>
            </a:xfrm>
            <a:custGeom>
              <a:avLst/>
              <a:gdLst/>
              <a:ahLst/>
              <a:cxnLst/>
              <a:rect l="l" t="t" r="r" b="b"/>
              <a:pathLst>
                <a:path w="636" h="3704" extrusionOk="0">
                  <a:moveTo>
                    <a:pt x="578" y="0"/>
                  </a:moveTo>
                  <a:cubicBezTo>
                    <a:pt x="525" y="0"/>
                    <a:pt x="468" y="116"/>
                    <a:pt x="419" y="383"/>
                  </a:cubicBezTo>
                  <a:cubicBezTo>
                    <a:pt x="419" y="383"/>
                    <a:pt x="1" y="3218"/>
                    <a:pt x="312" y="3636"/>
                  </a:cubicBezTo>
                  <a:cubicBezTo>
                    <a:pt x="325" y="3662"/>
                    <a:pt x="364" y="3691"/>
                    <a:pt x="393" y="3704"/>
                  </a:cubicBezTo>
                  <a:cubicBezTo>
                    <a:pt x="244" y="3095"/>
                    <a:pt x="500" y="370"/>
                    <a:pt x="500" y="370"/>
                  </a:cubicBezTo>
                  <a:cubicBezTo>
                    <a:pt x="526" y="33"/>
                    <a:pt x="607" y="114"/>
                    <a:pt x="636" y="46"/>
                  </a:cubicBezTo>
                  <a:cubicBezTo>
                    <a:pt x="617" y="16"/>
                    <a:pt x="598" y="0"/>
                    <a:pt x="578" y="0"/>
                  </a:cubicBezTo>
                  <a:close/>
                </a:path>
              </a:pathLst>
            </a:custGeom>
            <a:solidFill>
              <a:srgbClr val="A590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19"/>
            <p:cNvSpPr/>
            <p:nvPr/>
          </p:nvSpPr>
          <p:spPr>
            <a:xfrm>
              <a:off x="1018838" y="4458809"/>
              <a:ext cx="77393" cy="144566"/>
            </a:xfrm>
            <a:custGeom>
              <a:avLst/>
              <a:gdLst/>
              <a:ahLst/>
              <a:cxnLst/>
              <a:rect l="l" t="t" r="r" b="b"/>
              <a:pathLst>
                <a:path w="303" h="566" extrusionOk="0">
                  <a:moveTo>
                    <a:pt x="166" y="1"/>
                  </a:moveTo>
                  <a:cubicBezTo>
                    <a:pt x="82" y="1"/>
                    <a:pt x="1" y="58"/>
                    <a:pt x="47" y="119"/>
                  </a:cubicBezTo>
                  <a:cubicBezTo>
                    <a:pt x="141" y="242"/>
                    <a:pt x="115" y="566"/>
                    <a:pt x="115" y="566"/>
                  </a:cubicBezTo>
                  <a:lnTo>
                    <a:pt x="235" y="566"/>
                  </a:lnTo>
                  <a:cubicBezTo>
                    <a:pt x="209" y="226"/>
                    <a:pt x="303" y="119"/>
                    <a:pt x="303" y="119"/>
                  </a:cubicBezTo>
                  <a:cubicBezTo>
                    <a:pt x="292" y="33"/>
                    <a:pt x="228" y="1"/>
                    <a:pt x="166" y="1"/>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19"/>
            <p:cNvSpPr/>
            <p:nvPr/>
          </p:nvSpPr>
          <p:spPr>
            <a:xfrm>
              <a:off x="927142" y="3581455"/>
              <a:ext cx="267427" cy="958326"/>
            </a:xfrm>
            <a:custGeom>
              <a:avLst/>
              <a:gdLst/>
              <a:ahLst/>
              <a:cxnLst/>
              <a:rect l="l" t="t" r="r" b="b"/>
              <a:pathLst>
                <a:path w="1047" h="3752" extrusionOk="0">
                  <a:moveTo>
                    <a:pt x="530" y="0"/>
                  </a:moveTo>
                  <a:cubicBezTo>
                    <a:pt x="473" y="0"/>
                    <a:pt x="417" y="113"/>
                    <a:pt x="364" y="382"/>
                  </a:cubicBezTo>
                  <a:cubicBezTo>
                    <a:pt x="364" y="382"/>
                    <a:pt x="1" y="3418"/>
                    <a:pt x="257" y="3635"/>
                  </a:cubicBezTo>
                  <a:cubicBezTo>
                    <a:pt x="334" y="3702"/>
                    <a:pt x="446" y="3751"/>
                    <a:pt x="561" y="3751"/>
                  </a:cubicBezTo>
                  <a:cubicBezTo>
                    <a:pt x="770" y="3751"/>
                    <a:pt x="987" y="3586"/>
                    <a:pt x="1012" y="3055"/>
                  </a:cubicBezTo>
                  <a:cubicBezTo>
                    <a:pt x="1046" y="2379"/>
                    <a:pt x="788" y="0"/>
                    <a:pt x="530" y="0"/>
                  </a:cubicBezTo>
                  <a:close/>
                </a:path>
              </a:pathLst>
            </a:custGeom>
            <a:solidFill>
              <a:srgbClr val="3D7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19"/>
            <p:cNvSpPr/>
            <p:nvPr/>
          </p:nvSpPr>
          <p:spPr>
            <a:xfrm>
              <a:off x="916414" y="3581200"/>
              <a:ext cx="162449" cy="946066"/>
            </a:xfrm>
            <a:custGeom>
              <a:avLst/>
              <a:gdLst/>
              <a:ahLst/>
              <a:cxnLst/>
              <a:rect l="l" t="t" r="r" b="b"/>
              <a:pathLst>
                <a:path w="636" h="3704" extrusionOk="0">
                  <a:moveTo>
                    <a:pt x="572" y="0"/>
                  </a:moveTo>
                  <a:cubicBezTo>
                    <a:pt x="517" y="0"/>
                    <a:pt x="465" y="116"/>
                    <a:pt x="406" y="383"/>
                  </a:cubicBezTo>
                  <a:cubicBezTo>
                    <a:pt x="406" y="383"/>
                    <a:pt x="1" y="3218"/>
                    <a:pt x="299" y="3636"/>
                  </a:cubicBezTo>
                  <a:cubicBezTo>
                    <a:pt x="325" y="3662"/>
                    <a:pt x="367" y="3691"/>
                    <a:pt x="393" y="3704"/>
                  </a:cubicBezTo>
                  <a:cubicBezTo>
                    <a:pt x="244" y="3095"/>
                    <a:pt x="487" y="370"/>
                    <a:pt x="487" y="370"/>
                  </a:cubicBezTo>
                  <a:cubicBezTo>
                    <a:pt x="529" y="33"/>
                    <a:pt x="610" y="114"/>
                    <a:pt x="636" y="46"/>
                  </a:cubicBezTo>
                  <a:cubicBezTo>
                    <a:pt x="614" y="16"/>
                    <a:pt x="593" y="0"/>
                    <a:pt x="572" y="0"/>
                  </a:cubicBezTo>
                  <a:close/>
                </a:path>
              </a:pathLst>
            </a:custGeom>
            <a:solidFill>
              <a:srgbClr val="A590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19"/>
            <p:cNvSpPr/>
            <p:nvPr/>
          </p:nvSpPr>
          <p:spPr>
            <a:xfrm>
              <a:off x="722549" y="4458809"/>
              <a:ext cx="77393" cy="144566"/>
            </a:xfrm>
            <a:custGeom>
              <a:avLst/>
              <a:gdLst/>
              <a:ahLst/>
              <a:cxnLst/>
              <a:rect l="l" t="t" r="r" b="b"/>
              <a:pathLst>
                <a:path w="303" h="566" extrusionOk="0">
                  <a:moveTo>
                    <a:pt x="164" y="1"/>
                  </a:moveTo>
                  <a:cubicBezTo>
                    <a:pt x="81" y="1"/>
                    <a:pt x="1" y="58"/>
                    <a:pt x="47" y="119"/>
                  </a:cubicBezTo>
                  <a:cubicBezTo>
                    <a:pt x="141" y="242"/>
                    <a:pt x="112" y="566"/>
                    <a:pt x="112" y="566"/>
                  </a:cubicBezTo>
                  <a:lnTo>
                    <a:pt x="235" y="566"/>
                  </a:lnTo>
                  <a:cubicBezTo>
                    <a:pt x="209" y="226"/>
                    <a:pt x="303" y="119"/>
                    <a:pt x="303" y="119"/>
                  </a:cubicBezTo>
                  <a:cubicBezTo>
                    <a:pt x="290" y="33"/>
                    <a:pt x="227" y="1"/>
                    <a:pt x="164" y="1"/>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19"/>
            <p:cNvSpPr/>
            <p:nvPr/>
          </p:nvSpPr>
          <p:spPr>
            <a:xfrm>
              <a:off x="630853" y="3581455"/>
              <a:ext cx="267427" cy="958326"/>
            </a:xfrm>
            <a:custGeom>
              <a:avLst/>
              <a:gdLst/>
              <a:ahLst/>
              <a:cxnLst/>
              <a:rect l="l" t="t" r="r" b="b"/>
              <a:pathLst>
                <a:path w="1047" h="3752" extrusionOk="0">
                  <a:moveTo>
                    <a:pt x="537" y="0"/>
                  </a:moveTo>
                  <a:cubicBezTo>
                    <a:pt x="482" y="0"/>
                    <a:pt x="428" y="113"/>
                    <a:pt x="377" y="382"/>
                  </a:cubicBezTo>
                  <a:cubicBezTo>
                    <a:pt x="377" y="382"/>
                    <a:pt x="1" y="3418"/>
                    <a:pt x="257" y="3635"/>
                  </a:cubicBezTo>
                  <a:cubicBezTo>
                    <a:pt x="333" y="3702"/>
                    <a:pt x="445" y="3751"/>
                    <a:pt x="560" y="3751"/>
                  </a:cubicBezTo>
                  <a:cubicBezTo>
                    <a:pt x="769" y="3751"/>
                    <a:pt x="987" y="3586"/>
                    <a:pt x="1012" y="3055"/>
                  </a:cubicBezTo>
                  <a:cubicBezTo>
                    <a:pt x="1046" y="2379"/>
                    <a:pt x="788" y="0"/>
                    <a:pt x="537" y="0"/>
                  </a:cubicBezTo>
                  <a:close/>
                </a:path>
              </a:pathLst>
            </a:custGeom>
            <a:solidFill>
              <a:srgbClr val="3D7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19"/>
            <p:cNvSpPr/>
            <p:nvPr/>
          </p:nvSpPr>
          <p:spPr>
            <a:xfrm>
              <a:off x="620125" y="3581200"/>
              <a:ext cx="162449" cy="946066"/>
            </a:xfrm>
            <a:custGeom>
              <a:avLst/>
              <a:gdLst/>
              <a:ahLst/>
              <a:cxnLst/>
              <a:rect l="l" t="t" r="r" b="b"/>
              <a:pathLst>
                <a:path w="636" h="3704" extrusionOk="0">
                  <a:moveTo>
                    <a:pt x="573" y="0"/>
                  </a:moveTo>
                  <a:cubicBezTo>
                    <a:pt x="518" y="0"/>
                    <a:pt x="468" y="116"/>
                    <a:pt x="419" y="383"/>
                  </a:cubicBezTo>
                  <a:cubicBezTo>
                    <a:pt x="419" y="383"/>
                    <a:pt x="1" y="3218"/>
                    <a:pt x="299" y="3636"/>
                  </a:cubicBezTo>
                  <a:cubicBezTo>
                    <a:pt x="325" y="3662"/>
                    <a:pt x="367" y="3691"/>
                    <a:pt x="393" y="3704"/>
                  </a:cubicBezTo>
                  <a:cubicBezTo>
                    <a:pt x="244" y="3095"/>
                    <a:pt x="500" y="370"/>
                    <a:pt x="500" y="370"/>
                  </a:cubicBezTo>
                  <a:cubicBezTo>
                    <a:pt x="529" y="33"/>
                    <a:pt x="610" y="114"/>
                    <a:pt x="636" y="46"/>
                  </a:cubicBezTo>
                  <a:cubicBezTo>
                    <a:pt x="614" y="16"/>
                    <a:pt x="593" y="0"/>
                    <a:pt x="573" y="0"/>
                  </a:cubicBezTo>
                  <a:close/>
                </a:path>
              </a:pathLst>
            </a:custGeom>
            <a:solidFill>
              <a:srgbClr val="A590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6325372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only 2">
  <p:cSld name="1_Title only 2">
    <p:spTree>
      <p:nvGrpSpPr>
        <p:cNvPr id="1" name="Shape 536"/>
        <p:cNvGrpSpPr/>
        <p:nvPr/>
      </p:nvGrpSpPr>
      <p:grpSpPr>
        <a:xfrm>
          <a:off x="0" y="0"/>
          <a:ext cx="0" cy="0"/>
          <a:chOff x="0" y="0"/>
          <a:chExt cx="0" cy="0"/>
        </a:xfrm>
      </p:grpSpPr>
      <p:sp>
        <p:nvSpPr>
          <p:cNvPr id="537" name="Google Shape;537;p19"/>
          <p:cNvSpPr txBox="1">
            <a:spLocks noGrp="1"/>
          </p:cNvSpPr>
          <p:nvPr>
            <p:ph type="title"/>
          </p:nvPr>
        </p:nvSpPr>
        <p:spPr>
          <a:xfrm>
            <a:off x="960000" y="5588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38" name="Google Shape;538;p19"/>
          <p:cNvSpPr/>
          <p:nvPr/>
        </p:nvSpPr>
        <p:spPr>
          <a:xfrm flipH="1">
            <a:off x="7144134" y="6212173"/>
            <a:ext cx="70951" cy="1593"/>
          </a:xfrm>
          <a:custGeom>
            <a:avLst/>
            <a:gdLst/>
            <a:ahLst/>
            <a:cxnLst/>
            <a:rect l="l" t="t" r="r" b="b"/>
            <a:pathLst>
              <a:path w="231" h="14" extrusionOk="0">
                <a:moveTo>
                  <a:pt x="1" y="1"/>
                </a:moveTo>
                <a:cubicBezTo>
                  <a:pt x="69" y="14"/>
                  <a:pt x="150" y="14"/>
                  <a:pt x="231" y="14"/>
                </a:cubicBezTo>
                <a:cubicBezTo>
                  <a:pt x="150" y="14"/>
                  <a:pt x="69" y="1"/>
                  <a:pt x="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9" name="Google Shape;539;p19"/>
          <p:cNvSpPr/>
          <p:nvPr/>
        </p:nvSpPr>
        <p:spPr>
          <a:xfrm flipH="1">
            <a:off x="1990253" y="6005445"/>
            <a:ext cx="597393" cy="10359"/>
          </a:xfrm>
          <a:custGeom>
            <a:avLst/>
            <a:gdLst/>
            <a:ahLst/>
            <a:cxnLst/>
            <a:rect l="l" t="t" r="r" b="b"/>
            <a:pathLst>
              <a:path w="1945" h="91" extrusionOk="0">
                <a:moveTo>
                  <a:pt x="1107" y="0"/>
                </a:moveTo>
                <a:cubicBezTo>
                  <a:pt x="738" y="0"/>
                  <a:pt x="370" y="35"/>
                  <a:pt x="1" y="35"/>
                </a:cubicBezTo>
                <a:cubicBezTo>
                  <a:pt x="649" y="61"/>
                  <a:pt x="1297" y="90"/>
                  <a:pt x="1945" y="90"/>
                </a:cubicBezTo>
                <a:cubicBezTo>
                  <a:pt x="1666" y="20"/>
                  <a:pt x="1386" y="0"/>
                  <a:pt x="1107"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0" name="Google Shape;540;p19"/>
          <p:cNvSpPr/>
          <p:nvPr/>
        </p:nvSpPr>
        <p:spPr>
          <a:xfrm flipH="1">
            <a:off x="-16" y="5535270"/>
            <a:ext cx="12192016" cy="593132"/>
          </a:xfrm>
          <a:custGeom>
            <a:avLst/>
            <a:gdLst/>
            <a:ahLst/>
            <a:cxnLst/>
            <a:rect l="l" t="t" r="r" b="b"/>
            <a:pathLst>
              <a:path w="40501" h="5369" extrusionOk="0">
                <a:moveTo>
                  <a:pt x="34477" y="1"/>
                </a:moveTo>
                <a:cubicBezTo>
                  <a:pt x="31201" y="1"/>
                  <a:pt x="27125" y="3907"/>
                  <a:pt x="23815" y="4222"/>
                </a:cubicBezTo>
                <a:cubicBezTo>
                  <a:pt x="23673" y="4235"/>
                  <a:pt x="23530" y="4242"/>
                  <a:pt x="23385" y="4242"/>
                </a:cubicBezTo>
                <a:cubicBezTo>
                  <a:pt x="20043" y="4242"/>
                  <a:pt x="15781" y="801"/>
                  <a:pt x="11124" y="78"/>
                </a:cubicBezTo>
                <a:cubicBezTo>
                  <a:pt x="10838" y="34"/>
                  <a:pt x="10548" y="13"/>
                  <a:pt x="10254" y="13"/>
                </a:cubicBezTo>
                <a:cubicBezTo>
                  <a:pt x="5549" y="13"/>
                  <a:pt x="1" y="5369"/>
                  <a:pt x="1" y="5369"/>
                </a:cubicBezTo>
                <a:lnTo>
                  <a:pt x="40501" y="5369"/>
                </a:lnTo>
                <a:lnTo>
                  <a:pt x="40501" y="2278"/>
                </a:lnTo>
                <a:cubicBezTo>
                  <a:pt x="40501" y="2278"/>
                  <a:pt x="38071" y="253"/>
                  <a:pt x="34750" y="10"/>
                </a:cubicBezTo>
                <a:cubicBezTo>
                  <a:pt x="34660" y="4"/>
                  <a:pt x="34569" y="1"/>
                  <a:pt x="3447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 name="Google Shape;541;p19"/>
          <p:cNvSpPr/>
          <p:nvPr/>
        </p:nvSpPr>
        <p:spPr>
          <a:xfrm flipH="1">
            <a:off x="-16" y="5795832"/>
            <a:ext cx="12192016" cy="593139"/>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 name="Google Shape;542;p19"/>
          <p:cNvSpPr/>
          <p:nvPr/>
        </p:nvSpPr>
        <p:spPr>
          <a:xfrm flipH="1">
            <a:off x="-8" y="5675224"/>
            <a:ext cx="7338209" cy="1182777"/>
          </a:xfrm>
          <a:custGeom>
            <a:avLst/>
            <a:gdLst/>
            <a:ahLst/>
            <a:cxnLst/>
            <a:rect l="l" t="t" r="r" b="b"/>
            <a:pathLst>
              <a:path w="14863" h="8685" extrusionOk="0">
                <a:moveTo>
                  <a:pt x="14863" y="1"/>
                </a:moveTo>
                <a:cubicBezTo>
                  <a:pt x="11827" y="1041"/>
                  <a:pt x="6332" y="3095"/>
                  <a:pt x="1" y="6348"/>
                </a:cubicBezTo>
                <a:lnTo>
                  <a:pt x="7913" y="8684"/>
                </a:lnTo>
                <a:lnTo>
                  <a:pt x="14863" y="8684"/>
                </a:lnTo>
                <a:lnTo>
                  <a:pt x="14863" y="1"/>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 name="Google Shape;543;p19"/>
          <p:cNvSpPr/>
          <p:nvPr/>
        </p:nvSpPr>
        <p:spPr>
          <a:xfrm flipH="1">
            <a:off x="242800" y="6099617"/>
            <a:ext cx="11949201" cy="542732"/>
          </a:xfrm>
          <a:custGeom>
            <a:avLst/>
            <a:gdLst/>
            <a:ahLst/>
            <a:cxnLst/>
            <a:rect l="l" t="t" r="r" b="b"/>
            <a:pathLst>
              <a:path w="53351" h="10519" extrusionOk="0">
                <a:moveTo>
                  <a:pt x="1" y="1"/>
                </a:moveTo>
                <a:lnTo>
                  <a:pt x="1" y="10518"/>
                </a:lnTo>
                <a:lnTo>
                  <a:pt x="53351" y="10518"/>
                </a:lnTo>
                <a:lnTo>
                  <a:pt x="53351" y="6857"/>
                </a:lnTo>
                <a:cubicBezTo>
                  <a:pt x="34695" y="1135"/>
                  <a:pt x="10557" y="150"/>
                  <a:pt x="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4" name="Google Shape;544;p19"/>
          <p:cNvSpPr/>
          <p:nvPr/>
        </p:nvSpPr>
        <p:spPr>
          <a:xfrm flipH="1">
            <a:off x="-16" y="6315248"/>
            <a:ext cx="12192016" cy="542747"/>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tx2">
              <a:lumMod val="75000"/>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45" name="Google Shape;545;p19"/>
          <p:cNvGrpSpPr/>
          <p:nvPr/>
        </p:nvGrpSpPr>
        <p:grpSpPr>
          <a:xfrm>
            <a:off x="10552807" y="5077384"/>
            <a:ext cx="1165340" cy="933464"/>
            <a:chOff x="620125" y="3581200"/>
            <a:chExt cx="832675" cy="1022175"/>
          </a:xfrm>
        </p:grpSpPr>
        <p:sp>
          <p:nvSpPr>
            <p:cNvPr id="546" name="Google Shape;546;p19"/>
            <p:cNvSpPr/>
            <p:nvPr/>
          </p:nvSpPr>
          <p:spPr>
            <a:xfrm>
              <a:off x="1277069" y="4458809"/>
              <a:ext cx="78159" cy="144566"/>
            </a:xfrm>
            <a:custGeom>
              <a:avLst/>
              <a:gdLst/>
              <a:ahLst/>
              <a:cxnLst/>
              <a:rect l="l" t="t" r="r" b="b"/>
              <a:pathLst>
                <a:path w="306" h="566" extrusionOk="0">
                  <a:moveTo>
                    <a:pt x="166" y="1"/>
                  </a:moveTo>
                  <a:cubicBezTo>
                    <a:pt x="82" y="1"/>
                    <a:pt x="0" y="58"/>
                    <a:pt x="47" y="119"/>
                  </a:cubicBezTo>
                  <a:cubicBezTo>
                    <a:pt x="144" y="242"/>
                    <a:pt x="115" y="566"/>
                    <a:pt x="115" y="566"/>
                  </a:cubicBezTo>
                  <a:lnTo>
                    <a:pt x="238" y="566"/>
                  </a:lnTo>
                  <a:cubicBezTo>
                    <a:pt x="209" y="226"/>
                    <a:pt x="306" y="119"/>
                    <a:pt x="306" y="119"/>
                  </a:cubicBezTo>
                  <a:cubicBezTo>
                    <a:pt x="293" y="33"/>
                    <a:pt x="229" y="1"/>
                    <a:pt x="166" y="1"/>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19"/>
            <p:cNvSpPr/>
            <p:nvPr/>
          </p:nvSpPr>
          <p:spPr>
            <a:xfrm>
              <a:off x="1189460" y="3581455"/>
              <a:ext cx="263341" cy="958326"/>
            </a:xfrm>
            <a:custGeom>
              <a:avLst/>
              <a:gdLst/>
              <a:ahLst/>
              <a:cxnLst/>
              <a:rect l="l" t="t" r="r" b="b"/>
              <a:pathLst>
                <a:path w="1031" h="3752" extrusionOk="0">
                  <a:moveTo>
                    <a:pt x="524" y="0"/>
                  </a:moveTo>
                  <a:cubicBezTo>
                    <a:pt x="469" y="0"/>
                    <a:pt x="415" y="113"/>
                    <a:pt x="364" y="382"/>
                  </a:cubicBezTo>
                  <a:cubicBezTo>
                    <a:pt x="364" y="382"/>
                    <a:pt x="1" y="3418"/>
                    <a:pt x="257" y="3635"/>
                  </a:cubicBezTo>
                  <a:cubicBezTo>
                    <a:pt x="328" y="3702"/>
                    <a:pt x="437" y="3751"/>
                    <a:pt x="549" y="3751"/>
                  </a:cubicBezTo>
                  <a:cubicBezTo>
                    <a:pt x="754" y="3751"/>
                    <a:pt x="972" y="3586"/>
                    <a:pt x="999" y="3055"/>
                  </a:cubicBezTo>
                  <a:cubicBezTo>
                    <a:pt x="1031" y="2379"/>
                    <a:pt x="774" y="0"/>
                    <a:pt x="524" y="0"/>
                  </a:cubicBezTo>
                  <a:close/>
                </a:path>
              </a:pathLst>
            </a:custGeom>
            <a:solidFill>
              <a:srgbClr val="3D7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19"/>
            <p:cNvSpPr/>
            <p:nvPr/>
          </p:nvSpPr>
          <p:spPr>
            <a:xfrm>
              <a:off x="1175412" y="3581200"/>
              <a:ext cx="162449" cy="946066"/>
            </a:xfrm>
            <a:custGeom>
              <a:avLst/>
              <a:gdLst/>
              <a:ahLst/>
              <a:cxnLst/>
              <a:rect l="l" t="t" r="r" b="b"/>
              <a:pathLst>
                <a:path w="636" h="3704" extrusionOk="0">
                  <a:moveTo>
                    <a:pt x="578" y="0"/>
                  </a:moveTo>
                  <a:cubicBezTo>
                    <a:pt x="525" y="0"/>
                    <a:pt x="468" y="116"/>
                    <a:pt x="419" y="383"/>
                  </a:cubicBezTo>
                  <a:cubicBezTo>
                    <a:pt x="419" y="383"/>
                    <a:pt x="1" y="3218"/>
                    <a:pt x="312" y="3636"/>
                  </a:cubicBezTo>
                  <a:cubicBezTo>
                    <a:pt x="325" y="3662"/>
                    <a:pt x="364" y="3691"/>
                    <a:pt x="393" y="3704"/>
                  </a:cubicBezTo>
                  <a:cubicBezTo>
                    <a:pt x="244" y="3095"/>
                    <a:pt x="500" y="370"/>
                    <a:pt x="500" y="370"/>
                  </a:cubicBezTo>
                  <a:cubicBezTo>
                    <a:pt x="526" y="33"/>
                    <a:pt x="607" y="114"/>
                    <a:pt x="636" y="46"/>
                  </a:cubicBezTo>
                  <a:cubicBezTo>
                    <a:pt x="617" y="16"/>
                    <a:pt x="598" y="0"/>
                    <a:pt x="578" y="0"/>
                  </a:cubicBezTo>
                  <a:close/>
                </a:path>
              </a:pathLst>
            </a:custGeom>
            <a:solidFill>
              <a:srgbClr val="A590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19"/>
            <p:cNvSpPr/>
            <p:nvPr/>
          </p:nvSpPr>
          <p:spPr>
            <a:xfrm>
              <a:off x="1018838" y="4458809"/>
              <a:ext cx="77393" cy="144566"/>
            </a:xfrm>
            <a:custGeom>
              <a:avLst/>
              <a:gdLst/>
              <a:ahLst/>
              <a:cxnLst/>
              <a:rect l="l" t="t" r="r" b="b"/>
              <a:pathLst>
                <a:path w="303" h="566" extrusionOk="0">
                  <a:moveTo>
                    <a:pt x="166" y="1"/>
                  </a:moveTo>
                  <a:cubicBezTo>
                    <a:pt x="82" y="1"/>
                    <a:pt x="1" y="58"/>
                    <a:pt x="47" y="119"/>
                  </a:cubicBezTo>
                  <a:cubicBezTo>
                    <a:pt x="141" y="242"/>
                    <a:pt x="115" y="566"/>
                    <a:pt x="115" y="566"/>
                  </a:cubicBezTo>
                  <a:lnTo>
                    <a:pt x="235" y="566"/>
                  </a:lnTo>
                  <a:cubicBezTo>
                    <a:pt x="209" y="226"/>
                    <a:pt x="303" y="119"/>
                    <a:pt x="303" y="119"/>
                  </a:cubicBezTo>
                  <a:cubicBezTo>
                    <a:pt x="292" y="33"/>
                    <a:pt x="228" y="1"/>
                    <a:pt x="166" y="1"/>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19"/>
            <p:cNvSpPr/>
            <p:nvPr/>
          </p:nvSpPr>
          <p:spPr>
            <a:xfrm>
              <a:off x="927142" y="3581455"/>
              <a:ext cx="267427" cy="958326"/>
            </a:xfrm>
            <a:custGeom>
              <a:avLst/>
              <a:gdLst/>
              <a:ahLst/>
              <a:cxnLst/>
              <a:rect l="l" t="t" r="r" b="b"/>
              <a:pathLst>
                <a:path w="1047" h="3752" extrusionOk="0">
                  <a:moveTo>
                    <a:pt x="530" y="0"/>
                  </a:moveTo>
                  <a:cubicBezTo>
                    <a:pt x="473" y="0"/>
                    <a:pt x="417" y="113"/>
                    <a:pt x="364" y="382"/>
                  </a:cubicBezTo>
                  <a:cubicBezTo>
                    <a:pt x="364" y="382"/>
                    <a:pt x="1" y="3418"/>
                    <a:pt x="257" y="3635"/>
                  </a:cubicBezTo>
                  <a:cubicBezTo>
                    <a:pt x="334" y="3702"/>
                    <a:pt x="446" y="3751"/>
                    <a:pt x="561" y="3751"/>
                  </a:cubicBezTo>
                  <a:cubicBezTo>
                    <a:pt x="770" y="3751"/>
                    <a:pt x="987" y="3586"/>
                    <a:pt x="1012" y="3055"/>
                  </a:cubicBezTo>
                  <a:cubicBezTo>
                    <a:pt x="1046" y="2379"/>
                    <a:pt x="788" y="0"/>
                    <a:pt x="530" y="0"/>
                  </a:cubicBezTo>
                  <a:close/>
                </a:path>
              </a:pathLst>
            </a:custGeom>
            <a:solidFill>
              <a:srgbClr val="3D7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19"/>
            <p:cNvSpPr/>
            <p:nvPr/>
          </p:nvSpPr>
          <p:spPr>
            <a:xfrm>
              <a:off x="916414" y="3581200"/>
              <a:ext cx="162449" cy="946066"/>
            </a:xfrm>
            <a:custGeom>
              <a:avLst/>
              <a:gdLst/>
              <a:ahLst/>
              <a:cxnLst/>
              <a:rect l="l" t="t" r="r" b="b"/>
              <a:pathLst>
                <a:path w="636" h="3704" extrusionOk="0">
                  <a:moveTo>
                    <a:pt x="572" y="0"/>
                  </a:moveTo>
                  <a:cubicBezTo>
                    <a:pt x="517" y="0"/>
                    <a:pt x="465" y="116"/>
                    <a:pt x="406" y="383"/>
                  </a:cubicBezTo>
                  <a:cubicBezTo>
                    <a:pt x="406" y="383"/>
                    <a:pt x="1" y="3218"/>
                    <a:pt x="299" y="3636"/>
                  </a:cubicBezTo>
                  <a:cubicBezTo>
                    <a:pt x="325" y="3662"/>
                    <a:pt x="367" y="3691"/>
                    <a:pt x="393" y="3704"/>
                  </a:cubicBezTo>
                  <a:cubicBezTo>
                    <a:pt x="244" y="3095"/>
                    <a:pt x="487" y="370"/>
                    <a:pt x="487" y="370"/>
                  </a:cubicBezTo>
                  <a:cubicBezTo>
                    <a:pt x="529" y="33"/>
                    <a:pt x="610" y="114"/>
                    <a:pt x="636" y="46"/>
                  </a:cubicBezTo>
                  <a:cubicBezTo>
                    <a:pt x="614" y="16"/>
                    <a:pt x="593" y="0"/>
                    <a:pt x="572" y="0"/>
                  </a:cubicBezTo>
                  <a:close/>
                </a:path>
              </a:pathLst>
            </a:custGeom>
            <a:solidFill>
              <a:srgbClr val="A590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19"/>
            <p:cNvSpPr/>
            <p:nvPr/>
          </p:nvSpPr>
          <p:spPr>
            <a:xfrm>
              <a:off x="722549" y="4458809"/>
              <a:ext cx="77393" cy="144566"/>
            </a:xfrm>
            <a:custGeom>
              <a:avLst/>
              <a:gdLst/>
              <a:ahLst/>
              <a:cxnLst/>
              <a:rect l="l" t="t" r="r" b="b"/>
              <a:pathLst>
                <a:path w="303" h="566" extrusionOk="0">
                  <a:moveTo>
                    <a:pt x="164" y="1"/>
                  </a:moveTo>
                  <a:cubicBezTo>
                    <a:pt x="81" y="1"/>
                    <a:pt x="1" y="58"/>
                    <a:pt x="47" y="119"/>
                  </a:cubicBezTo>
                  <a:cubicBezTo>
                    <a:pt x="141" y="242"/>
                    <a:pt x="112" y="566"/>
                    <a:pt x="112" y="566"/>
                  </a:cubicBezTo>
                  <a:lnTo>
                    <a:pt x="235" y="566"/>
                  </a:lnTo>
                  <a:cubicBezTo>
                    <a:pt x="209" y="226"/>
                    <a:pt x="303" y="119"/>
                    <a:pt x="303" y="119"/>
                  </a:cubicBezTo>
                  <a:cubicBezTo>
                    <a:pt x="290" y="33"/>
                    <a:pt x="227" y="1"/>
                    <a:pt x="164" y="1"/>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19"/>
            <p:cNvSpPr/>
            <p:nvPr/>
          </p:nvSpPr>
          <p:spPr>
            <a:xfrm>
              <a:off x="630853" y="3581455"/>
              <a:ext cx="267427" cy="958326"/>
            </a:xfrm>
            <a:custGeom>
              <a:avLst/>
              <a:gdLst/>
              <a:ahLst/>
              <a:cxnLst/>
              <a:rect l="l" t="t" r="r" b="b"/>
              <a:pathLst>
                <a:path w="1047" h="3752" extrusionOk="0">
                  <a:moveTo>
                    <a:pt x="537" y="0"/>
                  </a:moveTo>
                  <a:cubicBezTo>
                    <a:pt x="482" y="0"/>
                    <a:pt x="428" y="113"/>
                    <a:pt x="377" y="382"/>
                  </a:cubicBezTo>
                  <a:cubicBezTo>
                    <a:pt x="377" y="382"/>
                    <a:pt x="1" y="3418"/>
                    <a:pt x="257" y="3635"/>
                  </a:cubicBezTo>
                  <a:cubicBezTo>
                    <a:pt x="333" y="3702"/>
                    <a:pt x="445" y="3751"/>
                    <a:pt x="560" y="3751"/>
                  </a:cubicBezTo>
                  <a:cubicBezTo>
                    <a:pt x="769" y="3751"/>
                    <a:pt x="987" y="3586"/>
                    <a:pt x="1012" y="3055"/>
                  </a:cubicBezTo>
                  <a:cubicBezTo>
                    <a:pt x="1046" y="2379"/>
                    <a:pt x="788" y="0"/>
                    <a:pt x="537" y="0"/>
                  </a:cubicBezTo>
                  <a:close/>
                </a:path>
              </a:pathLst>
            </a:custGeom>
            <a:solidFill>
              <a:srgbClr val="3D7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19"/>
            <p:cNvSpPr/>
            <p:nvPr/>
          </p:nvSpPr>
          <p:spPr>
            <a:xfrm>
              <a:off x="620125" y="3581200"/>
              <a:ext cx="162449" cy="946066"/>
            </a:xfrm>
            <a:custGeom>
              <a:avLst/>
              <a:gdLst/>
              <a:ahLst/>
              <a:cxnLst/>
              <a:rect l="l" t="t" r="r" b="b"/>
              <a:pathLst>
                <a:path w="636" h="3704" extrusionOk="0">
                  <a:moveTo>
                    <a:pt x="573" y="0"/>
                  </a:moveTo>
                  <a:cubicBezTo>
                    <a:pt x="518" y="0"/>
                    <a:pt x="468" y="116"/>
                    <a:pt x="419" y="383"/>
                  </a:cubicBezTo>
                  <a:cubicBezTo>
                    <a:pt x="419" y="383"/>
                    <a:pt x="1" y="3218"/>
                    <a:pt x="299" y="3636"/>
                  </a:cubicBezTo>
                  <a:cubicBezTo>
                    <a:pt x="325" y="3662"/>
                    <a:pt x="367" y="3691"/>
                    <a:pt x="393" y="3704"/>
                  </a:cubicBezTo>
                  <a:cubicBezTo>
                    <a:pt x="244" y="3095"/>
                    <a:pt x="500" y="370"/>
                    <a:pt x="500" y="370"/>
                  </a:cubicBezTo>
                  <a:cubicBezTo>
                    <a:pt x="529" y="33"/>
                    <a:pt x="610" y="114"/>
                    <a:pt x="636" y="46"/>
                  </a:cubicBezTo>
                  <a:cubicBezTo>
                    <a:pt x="614" y="16"/>
                    <a:pt x="593" y="0"/>
                    <a:pt x="573" y="0"/>
                  </a:cubicBezTo>
                  <a:close/>
                </a:path>
              </a:pathLst>
            </a:custGeom>
            <a:solidFill>
              <a:srgbClr val="A590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080493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blank" preserve="1">
  <p:cSld name="1_空白">
    <p:spTree>
      <p:nvGrpSpPr>
        <p:cNvPr id="1" name=""/>
        <p:cNvGrpSpPr/>
        <p:nvPr/>
      </p:nvGrpSpPr>
      <p:grpSpPr>
        <a:xfrm>
          <a:off x="0" y="0"/>
          <a:ext cx="0" cy="0"/>
          <a:chOff x="0" y="0"/>
          <a:chExt cx="0" cy="0"/>
        </a:xfrm>
      </p:grpSpPr>
      <p:pic>
        <p:nvPicPr>
          <p:cNvPr id="9" name="图片 8">
            <a:extLst>
              <a:ext uri="{FF2B5EF4-FFF2-40B4-BE49-F238E27FC236}">
                <a16:creationId xmlns:a16="http://schemas.microsoft.com/office/drawing/2014/main" id="{A13BD979-838C-4CC3-A471-5A9574C71F3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1"/>
            <a:ext cx="12192000" cy="6858000"/>
          </a:xfrm>
          <a:prstGeom prst="rect">
            <a:avLst/>
          </a:prstGeom>
        </p:spPr>
      </p:pic>
      <p:pic>
        <p:nvPicPr>
          <p:cNvPr id="10" name="图片 9">
            <a:extLst>
              <a:ext uri="{FF2B5EF4-FFF2-40B4-BE49-F238E27FC236}">
                <a16:creationId xmlns:a16="http://schemas.microsoft.com/office/drawing/2014/main" id="{28D443A8-DE5C-41E4-99D3-4618D6D06046}"/>
              </a:ext>
            </a:extLst>
          </p:cNvPr>
          <p:cNvPicPr>
            <a:picLocks noChangeAspect="1"/>
          </p:cNvPicPr>
          <p:nvPr userDrawn="1"/>
        </p:nvPicPr>
        <p:blipFill>
          <a:blip r:embed="rId3"/>
          <a:stretch>
            <a:fillRect/>
          </a:stretch>
        </p:blipFill>
        <p:spPr>
          <a:xfrm>
            <a:off x="0" y="5102352"/>
            <a:ext cx="12192000" cy="1755648"/>
          </a:xfrm>
          <a:prstGeom prst="rect">
            <a:avLst/>
          </a:prstGeom>
        </p:spPr>
      </p:pic>
      <p:pic>
        <p:nvPicPr>
          <p:cNvPr id="11" name="图片 10">
            <a:extLst>
              <a:ext uri="{FF2B5EF4-FFF2-40B4-BE49-F238E27FC236}">
                <a16:creationId xmlns:a16="http://schemas.microsoft.com/office/drawing/2014/main" id="{8E89A5A5-AD68-4264-B2F8-4AD4652B048E}"/>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74375" t="55451"/>
          <a:stretch/>
        </p:blipFill>
        <p:spPr>
          <a:xfrm>
            <a:off x="9067800" y="5324029"/>
            <a:ext cx="3124200" cy="1563007"/>
          </a:xfrm>
          <a:prstGeom prst="rect">
            <a:avLst/>
          </a:prstGeom>
        </p:spPr>
      </p:pic>
      <p:pic>
        <p:nvPicPr>
          <p:cNvPr id="12" name="图片 11">
            <a:extLst>
              <a:ext uri="{FF2B5EF4-FFF2-40B4-BE49-F238E27FC236}">
                <a16:creationId xmlns:a16="http://schemas.microsoft.com/office/drawing/2014/main" id="{762888CF-B61D-45F0-8757-2A1B6E4A21C8}"/>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t="55451" r="74375"/>
          <a:stretch/>
        </p:blipFill>
        <p:spPr>
          <a:xfrm>
            <a:off x="1" y="5324029"/>
            <a:ext cx="3124200" cy="1563007"/>
          </a:xfrm>
          <a:prstGeom prst="rect">
            <a:avLst/>
          </a:prstGeom>
        </p:spPr>
      </p:pic>
      <p:sp>
        <p:nvSpPr>
          <p:cNvPr id="5" name="矩形 4">
            <a:extLst>
              <a:ext uri="{FF2B5EF4-FFF2-40B4-BE49-F238E27FC236}">
                <a16:creationId xmlns:a16="http://schemas.microsoft.com/office/drawing/2014/main" id="{F76364E4-68CC-4AF4-B8C4-715D0DA01602}"/>
              </a:ext>
            </a:extLst>
          </p:cNvPr>
          <p:cNvSpPr/>
          <p:nvPr userDrawn="1"/>
        </p:nvSpPr>
        <p:spPr>
          <a:xfrm>
            <a:off x="530095" y="423365"/>
            <a:ext cx="11131811" cy="6011270"/>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6" name="图形 5">
            <a:extLst>
              <a:ext uri="{FF2B5EF4-FFF2-40B4-BE49-F238E27FC236}">
                <a16:creationId xmlns:a16="http://schemas.microsoft.com/office/drawing/2014/main" id="{9DC75762-BFD5-42B1-853F-83EB58D978B2}"/>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rot="780486">
            <a:off x="9540269" y="5090601"/>
            <a:ext cx="2944689" cy="1813165"/>
          </a:xfrm>
          <a:prstGeom prst="rect">
            <a:avLst/>
          </a:prstGeom>
        </p:spPr>
      </p:pic>
      <p:pic>
        <p:nvPicPr>
          <p:cNvPr id="7" name="图片 6">
            <a:extLst>
              <a:ext uri="{FF2B5EF4-FFF2-40B4-BE49-F238E27FC236}">
                <a16:creationId xmlns:a16="http://schemas.microsoft.com/office/drawing/2014/main" id="{3FE89AD1-63FC-4B9D-8730-F0646124869F}"/>
              </a:ext>
            </a:extLst>
          </p:cNvP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9691069" y="-274971"/>
            <a:ext cx="3328094" cy="1396672"/>
          </a:xfrm>
          <a:prstGeom prst="rect">
            <a:avLst/>
          </a:prstGeom>
        </p:spPr>
      </p:pic>
      <p:pic>
        <p:nvPicPr>
          <p:cNvPr id="8" name="图片 7">
            <a:extLst>
              <a:ext uri="{FF2B5EF4-FFF2-40B4-BE49-F238E27FC236}">
                <a16:creationId xmlns:a16="http://schemas.microsoft.com/office/drawing/2014/main" id="{E08B3C99-A2AF-4578-812D-3F8C3B4B529B}"/>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flipH="1">
            <a:off x="0" y="0"/>
            <a:ext cx="1562100" cy="1625643"/>
          </a:xfrm>
          <a:prstGeom prst="rect">
            <a:avLst/>
          </a:prstGeom>
        </p:spPr>
      </p:pic>
    </p:spTree>
    <p:extLst>
      <p:ext uri="{BB962C8B-B14F-4D97-AF65-F5344CB8AC3E}">
        <p14:creationId xmlns:p14="http://schemas.microsoft.com/office/powerpoint/2010/main" val="329846258"/>
      </p:ext>
    </p:extLst>
  </p:cSld>
  <p:clrMapOvr>
    <a:masterClrMapping/>
  </p:clrMapOvr>
  <p:transition spd="med">
    <p:pull/>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only 2">
  <p:cSld name="1_Title only 2">
    <p:spTree>
      <p:nvGrpSpPr>
        <p:cNvPr id="1" name="Shape 536"/>
        <p:cNvGrpSpPr/>
        <p:nvPr/>
      </p:nvGrpSpPr>
      <p:grpSpPr>
        <a:xfrm>
          <a:off x="0" y="0"/>
          <a:ext cx="0" cy="0"/>
          <a:chOff x="0" y="0"/>
          <a:chExt cx="0" cy="0"/>
        </a:xfrm>
      </p:grpSpPr>
      <p:sp>
        <p:nvSpPr>
          <p:cNvPr id="537" name="Google Shape;537;p19"/>
          <p:cNvSpPr txBox="1">
            <a:spLocks noGrp="1"/>
          </p:cNvSpPr>
          <p:nvPr>
            <p:ph type="title"/>
          </p:nvPr>
        </p:nvSpPr>
        <p:spPr>
          <a:xfrm>
            <a:off x="960000" y="5588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38" name="Google Shape;538;p19"/>
          <p:cNvSpPr/>
          <p:nvPr/>
        </p:nvSpPr>
        <p:spPr>
          <a:xfrm flipH="1">
            <a:off x="7144134" y="6212173"/>
            <a:ext cx="70951" cy="1593"/>
          </a:xfrm>
          <a:custGeom>
            <a:avLst/>
            <a:gdLst/>
            <a:ahLst/>
            <a:cxnLst/>
            <a:rect l="l" t="t" r="r" b="b"/>
            <a:pathLst>
              <a:path w="231" h="14" extrusionOk="0">
                <a:moveTo>
                  <a:pt x="1" y="1"/>
                </a:moveTo>
                <a:cubicBezTo>
                  <a:pt x="69" y="14"/>
                  <a:pt x="150" y="14"/>
                  <a:pt x="231" y="14"/>
                </a:cubicBezTo>
                <a:cubicBezTo>
                  <a:pt x="150" y="14"/>
                  <a:pt x="69" y="1"/>
                  <a:pt x="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9" name="Google Shape;539;p19"/>
          <p:cNvSpPr/>
          <p:nvPr/>
        </p:nvSpPr>
        <p:spPr>
          <a:xfrm flipH="1">
            <a:off x="1990253" y="6005445"/>
            <a:ext cx="597393" cy="10359"/>
          </a:xfrm>
          <a:custGeom>
            <a:avLst/>
            <a:gdLst/>
            <a:ahLst/>
            <a:cxnLst/>
            <a:rect l="l" t="t" r="r" b="b"/>
            <a:pathLst>
              <a:path w="1945" h="91" extrusionOk="0">
                <a:moveTo>
                  <a:pt x="1107" y="0"/>
                </a:moveTo>
                <a:cubicBezTo>
                  <a:pt x="738" y="0"/>
                  <a:pt x="370" y="35"/>
                  <a:pt x="1" y="35"/>
                </a:cubicBezTo>
                <a:cubicBezTo>
                  <a:pt x="649" y="61"/>
                  <a:pt x="1297" y="90"/>
                  <a:pt x="1945" y="90"/>
                </a:cubicBezTo>
                <a:cubicBezTo>
                  <a:pt x="1666" y="20"/>
                  <a:pt x="1386" y="0"/>
                  <a:pt x="1107"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0" name="Google Shape;540;p19"/>
          <p:cNvSpPr/>
          <p:nvPr/>
        </p:nvSpPr>
        <p:spPr>
          <a:xfrm flipH="1">
            <a:off x="-16" y="5535270"/>
            <a:ext cx="12192016" cy="593132"/>
          </a:xfrm>
          <a:custGeom>
            <a:avLst/>
            <a:gdLst/>
            <a:ahLst/>
            <a:cxnLst/>
            <a:rect l="l" t="t" r="r" b="b"/>
            <a:pathLst>
              <a:path w="40501" h="5369" extrusionOk="0">
                <a:moveTo>
                  <a:pt x="34477" y="1"/>
                </a:moveTo>
                <a:cubicBezTo>
                  <a:pt x="31201" y="1"/>
                  <a:pt x="27125" y="3907"/>
                  <a:pt x="23815" y="4222"/>
                </a:cubicBezTo>
                <a:cubicBezTo>
                  <a:pt x="23673" y="4235"/>
                  <a:pt x="23530" y="4242"/>
                  <a:pt x="23385" y="4242"/>
                </a:cubicBezTo>
                <a:cubicBezTo>
                  <a:pt x="20043" y="4242"/>
                  <a:pt x="15781" y="801"/>
                  <a:pt x="11124" y="78"/>
                </a:cubicBezTo>
                <a:cubicBezTo>
                  <a:pt x="10838" y="34"/>
                  <a:pt x="10548" y="13"/>
                  <a:pt x="10254" y="13"/>
                </a:cubicBezTo>
                <a:cubicBezTo>
                  <a:pt x="5549" y="13"/>
                  <a:pt x="1" y="5369"/>
                  <a:pt x="1" y="5369"/>
                </a:cubicBezTo>
                <a:lnTo>
                  <a:pt x="40501" y="5369"/>
                </a:lnTo>
                <a:lnTo>
                  <a:pt x="40501" y="2278"/>
                </a:lnTo>
                <a:cubicBezTo>
                  <a:pt x="40501" y="2278"/>
                  <a:pt x="38071" y="253"/>
                  <a:pt x="34750" y="10"/>
                </a:cubicBezTo>
                <a:cubicBezTo>
                  <a:pt x="34660" y="4"/>
                  <a:pt x="34569" y="1"/>
                  <a:pt x="3447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 name="Google Shape;541;p19"/>
          <p:cNvSpPr/>
          <p:nvPr/>
        </p:nvSpPr>
        <p:spPr>
          <a:xfrm flipH="1">
            <a:off x="-16" y="5795832"/>
            <a:ext cx="12192016" cy="593139"/>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 name="Google Shape;542;p19"/>
          <p:cNvSpPr/>
          <p:nvPr/>
        </p:nvSpPr>
        <p:spPr>
          <a:xfrm flipH="1">
            <a:off x="-8" y="5675224"/>
            <a:ext cx="7338209" cy="1182777"/>
          </a:xfrm>
          <a:custGeom>
            <a:avLst/>
            <a:gdLst/>
            <a:ahLst/>
            <a:cxnLst/>
            <a:rect l="l" t="t" r="r" b="b"/>
            <a:pathLst>
              <a:path w="14863" h="8685" extrusionOk="0">
                <a:moveTo>
                  <a:pt x="14863" y="1"/>
                </a:moveTo>
                <a:cubicBezTo>
                  <a:pt x="11827" y="1041"/>
                  <a:pt x="6332" y="3095"/>
                  <a:pt x="1" y="6348"/>
                </a:cubicBezTo>
                <a:lnTo>
                  <a:pt x="7913" y="8684"/>
                </a:lnTo>
                <a:lnTo>
                  <a:pt x="14863" y="8684"/>
                </a:lnTo>
                <a:lnTo>
                  <a:pt x="14863" y="1"/>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 name="Google Shape;543;p19"/>
          <p:cNvSpPr/>
          <p:nvPr/>
        </p:nvSpPr>
        <p:spPr>
          <a:xfrm flipH="1">
            <a:off x="242800" y="6099617"/>
            <a:ext cx="11949201" cy="542732"/>
          </a:xfrm>
          <a:custGeom>
            <a:avLst/>
            <a:gdLst/>
            <a:ahLst/>
            <a:cxnLst/>
            <a:rect l="l" t="t" r="r" b="b"/>
            <a:pathLst>
              <a:path w="53351" h="10519" extrusionOk="0">
                <a:moveTo>
                  <a:pt x="1" y="1"/>
                </a:moveTo>
                <a:lnTo>
                  <a:pt x="1" y="10518"/>
                </a:lnTo>
                <a:lnTo>
                  <a:pt x="53351" y="10518"/>
                </a:lnTo>
                <a:lnTo>
                  <a:pt x="53351" y="6857"/>
                </a:lnTo>
                <a:cubicBezTo>
                  <a:pt x="34695" y="1135"/>
                  <a:pt x="10557" y="150"/>
                  <a:pt x="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4" name="Google Shape;544;p19"/>
          <p:cNvSpPr/>
          <p:nvPr/>
        </p:nvSpPr>
        <p:spPr>
          <a:xfrm flipH="1">
            <a:off x="-16" y="6315248"/>
            <a:ext cx="12192016" cy="542747"/>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tx2">
              <a:lumMod val="75000"/>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45" name="Google Shape;545;p19"/>
          <p:cNvGrpSpPr/>
          <p:nvPr/>
        </p:nvGrpSpPr>
        <p:grpSpPr>
          <a:xfrm>
            <a:off x="10552807" y="5077384"/>
            <a:ext cx="1165340" cy="933464"/>
            <a:chOff x="620125" y="3581200"/>
            <a:chExt cx="832675" cy="1022175"/>
          </a:xfrm>
        </p:grpSpPr>
        <p:sp>
          <p:nvSpPr>
            <p:cNvPr id="546" name="Google Shape;546;p19"/>
            <p:cNvSpPr/>
            <p:nvPr/>
          </p:nvSpPr>
          <p:spPr>
            <a:xfrm>
              <a:off x="1277069" y="4458809"/>
              <a:ext cx="78159" cy="144566"/>
            </a:xfrm>
            <a:custGeom>
              <a:avLst/>
              <a:gdLst/>
              <a:ahLst/>
              <a:cxnLst/>
              <a:rect l="l" t="t" r="r" b="b"/>
              <a:pathLst>
                <a:path w="306" h="566" extrusionOk="0">
                  <a:moveTo>
                    <a:pt x="166" y="1"/>
                  </a:moveTo>
                  <a:cubicBezTo>
                    <a:pt x="82" y="1"/>
                    <a:pt x="0" y="58"/>
                    <a:pt x="47" y="119"/>
                  </a:cubicBezTo>
                  <a:cubicBezTo>
                    <a:pt x="144" y="242"/>
                    <a:pt x="115" y="566"/>
                    <a:pt x="115" y="566"/>
                  </a:cubicBezTo>
                  <a:lnTo>
                    <a:pt x="238" y="566"/>
                  </a:lnTo>
                  <a:cubicBezTo>
                    <a:pt x="209" y="226"/>
                    <a:pt x="306" y="119"/>
                    <a:pt x="306" y="119"/>
                  </a:cubicBezTo>
                  <a:cubicBezTo>
                    <a:pt x="293" y="33"/>
                    <a:pt x="229" y="1"/>
                    <a:pt x="166" y="1"/>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19"/>
            <p:cNvSpPr/>
            <p:nvPr/>
          </p:nvSpPr>
          <p:spPr>
            <a:xfrm>
              <a:off x="1189460" y="3581455"/>
              <a:ext cx="263341" cy="958326"/>
            </a:xfrm>
            <a:custGeom>
              <a:avLst/>
              <a:gdLst/>
              <a:ahLst/>
              <a:cxnLst/>
              <a:rect l="l" t="t" r="r" b="b"/>
              <a:pathLst>
                <a:path w="1031" h="3752" extrusionOk="0">
                  <a:moveTo>
                    <a:pt x="524" y="0"/>
                  </a:moveTo>
                  <a:cubicBezTo>
                    <a:pt x="469" y="0"/>
                    <a:pt x="415" y="113"/>
                    <a:pt x="364" y="382"/>
                  </a:cubicBezTo>
                  <a:cubicBezTo>
                    <a:pt x="364" y="382"/>
                    <a:pt x="1" y="3418"/>
                    <a:pt x="257" y="3635"/>
                  </a:cubicBezTo>
                  <a:cubicBezTo>
                    <a:pt x="328" y="3702"/>
                    <a:pt x="437" y="3751"/>
                    <a:pt x="549" y="3751"/>
                  </a:cubicBezTo>
                  <a:cubicBezTo>
                    <a:pt x="754" y="3751"/>
                    <a:pt x="972" y="3586"/>
                    <a:pt x="999" y="3055"/>
                  </a:cubicBezTo>
                  <a:cubicBezTo>
                    <a:pt x="1031" y="2379"/>
                    <a:pt x="774" y="0"/>
                    <a:pt x="524" y="0"/>
                  </a:cubicBezTo>
                  <a:close/>
                </a:path>
              </a:pathLst>
            </a:custGeom>
            <a:solidFill>
              <a:srgbClr val="3D7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19"/>
            <p:cNvSpPr/>
            <p:nvPr/>
          </p:nvSpPr>
          <p:spPr>
            <a:xfrm>
              <a:off x="1175412" y="3581200"/>
              <a:ext cx="162449" cy="946066"/>
            </a:xfrm>
            <a:custGeom>
              <a:avLst/>
              <a:gdLst/>
              <a:ahLst/>
              <a:cxnLst/>
              <a:rect l="l" t="t" r="r" b="b"/>
              <a:pathLst>
                <a:path w="636" h="3704" extrusionOk="0">
                  <a:moveTo>
                    <a:pt x="578" y="0"/>
                  </a:moveTo>
                  <a:cubicBezTo>
                    <a:pt x="525" y="0"/>
                    <a:pt x="468" y="116"/>
                    <a:pt x="419" y="383"/>
                  </a:cubicBezTo>
                  <a:cubicBezTo>
                    <a:pt x="419" y="383"/>
                    <a:pt x="1" y="3218"/>
                    <a:pt x="312" y="3636"/>
                  </a:cubicBezTo>
                  <a:cubicBezTo>
                    <a:pt x="325" y="3662"/>
                    <a:pt x="364" y="3691"/>
                    <a:pt x="393" y="3704"/>
                  </a:cubicBezTo>
                  <a:cubicBezTo>
                    <a:pt x="244" y="3095"/>
                    <a:pt x="500" y="370"/>
                    <a:pt x="500" y="370"/>
                  </a:cubicBezTo>
                  <a:cubicBezTo>
                    <a:pt x="526" y="33"/>
                    <a:pt x="607" y="114"/>
                    <a:pt x="636" y="46"/>
                  </a:cubicBezTo>
                  <a:cubicBezTo>
                    <a:pt x="617" y="16"/>
                    <a:pt x="598" y="0"/>
                    <a:pt x="578" y="0"/>
                  </a:cubicBezTo>
                  <a:close/>
                </a:path>
              </a:pathLst>
            </a:custGeom>
            <a:solidFill>
              <a:srgbClr val="A590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19"/>
            <p:cNvSpPr/>
            <p:nvPr/>
          </p:nvSpPr>
          <p:spPr>
            <a:xfrm>
              <a:off x="1018838" y="4458809"/>
              <a:ext cx="77393" cy="144566"/>
            </a:xfrm>
            <a:custGeom>
              <a:avLst/>
              <a:gdLst/>
              <a:ahLst/>
              <a:cxnLst/>
              <a:rect l="l" t="t" r="r" b="b"/>
              <a:pathLst>
                <a:path w="303" h="566" extrusionOk="0">
                  <a:moveTo>
                    <a:pt x="166" y="1"/>
                  </a:moveTo>
                  <a:cubicBezTo>
                    <a:pt x="82" y="1"/>
                    <a:pt x="1" y="58"/>
                    <a:pt x="47" y="119"/>
                  </a:cubicBezTo>
                  <a:cubicBezTo>
                    <a:pt x="141" y="242"/>
                    <a:pt x="115" y="566"/>
                    <a:pt x="115" y="566"/>
                  </a:cubicBezTo>
                  <a:lnTo>
                    <a:pt x="235" y="566"/>
                  </a:lnTo>
                  <a:cubicBezTo>
                    <a:pt x="209" y="226"/>
                    <a:pt x="303" y="119"/>
                    <a:pt x="303" y="119"/>
                  </a:cubicBezTo>
                  <a:cubicBezTo>
                    <a:pt x="292" y="33"/>
                    <a:pt x="228" y="1"/>
                    <a:pt x="166" y="1"/>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19"/>
            <p:cNvSpPr/>
            <p:nvPr/>
          </p:nvSpPr>
          <p:spPr>
            <a:xfrm>
              <a:off x="927142" y="3581455"/>
              <a:ext cx="267427" cy="958326"/>
            </a:xfrm>
            <a:custGeom>
              <a:avLst/>
              <a:gdLst/>
              <a:ahLst/>
              <a:cxnLst/>
              <a:rect l="l" t="t" r="r" b="b"/>
              <a:pathLst>
                <a:path w="1047" h="3752" extrusionOk="0">
                  <a:moveTo>
                    <a:pt x="530" y="0"/>
                  </a:moveTo>
                  <a:cubicBezTo>
                    <a:pt x="473" y="0"/>
                    <a:pt x="417" y="113"/>
                    <a:pt x="364" y="382"/>
                  </a:cubicBezTo>
                  <a:cubicBezTo>
                    <a:pt x="364" y="382"/>
                    <a:pt x="1" y="3418"/>
                    <a:pt x="257" y="3635"/>
                  </a:cubicBezTo>
                  <a:cubicBezTo>
                    <a:pt x="334" y="3702"/>
                    <a:pt x="446" y="3751"/>
                    <a:pt x="561" y="3751"/>
                  </a:cubicBezTo>
                  <a:cubicBezTo>
                    <a:pt x="770" y="3751"/>
                    <a:pt x="987" y="3586"/>
                    <a:pt x="1012" y="3055"/>
                  </a:cubicBezTo>
                  <a:cubicBezTo>
                    <a:pt x="1046" y="2379"/>
                    <a:pt x="788" y="0"/>
                    <a:pt x="530" y="0"/>
                  </a:cubicBezTo>
                  <a:close/>
                </a:path>
              </a:pathLst>
            </a:custGeom>
            <a:solidFill>
              <a:srgbClr val="3D7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19"/>
            <p:cNvSpPr/>
            <p:nvPr/>
          </p:nvSpPr>
          <p:spPr>
            <a:xfrm>
              <a:off x="916414" y="3581200"/>
              <a:ext cx="162449" cy="946066"/>
            </a:xfrm>
            <a:custGeom>
              <a:avLst/>
              <a:gdLst/>
              <a:ahLst/>
              <a:cxnLst/>
              <a:rect l="l" t="t" r="r" b="b"/>
              <a:pathLst>
                <a:path w="636" h="3704" extrusionOk="0">
                  <a:moveTo>
                    <a:pt x="572" y="0"/>
                  </a:moveTo>
                  <a:cubicBezTo>
                    <a:pt x="517" y="0"/>
                    <a:pt x="465" y="116"/>
                    <a:pt x="406" y="383"/>
                  </a:cubicBezTo>
                  <a:cubicBezTo>
                    <a:pt x="406" y="383"/>
                    <a:pt x="1" y="3218"/>
                    <a:pt x="299" y="3636"/>
                  </a:cubicBezTo>
                  <a:cubicBezTo>
                    <a:pt x="325" y="3662"/>
                    <a:pt x="367" y="3691"/>
                    <a:pt x="393" y="3704"/>
                  </a:cubicBezTo>
                  <a:cubicBezTo>
                    <a:pt x="244" y="3095"/>
                    <a:pt x="487" y="370"/>
                    <a:pt x="487" y="370"/>
                  </a:cubicBezTo>
                  <a:cubicBezTo>
                    <a:pt x="529" y="33"/>
                    <a:pt x="610" y="114"/>
                    <a:pt x="636" y="46"/>
                  </a:cubicBezTo>
                  <a:cubicBezTo>
                    <a:pt x="614" y="16"/>
                    <a:pt x="593" y="0"/>
                    <a:pt x="572" y="0"/>
                  </a:cubicBezTo>
                  <a:close/>
                </a:path>
              </a:pathLst>
            </a:custGeom>
            <a:solidFill>
              <a:srgbClr val="A590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19"/>
            <p:cNvSpPr/>
            <p:nvPr/>
          </p:nvSpPr>
          <p:spPr>
            <a:xfrm>
              <a:off x="722549" y="4458809"/>
              <a:ext cx="77393" cy="144566"/>
            </a:xfrm>
            <a:custGeom>
              <a:avLst/>
              <a:gdLst/>
              <a:ahLst/>
              <a:cxnLst/>
              <a:rect l="l" t="t" r="r" b="b"/>
              <a:pathLst>
                <a:path w="303" h="566" extrusionOk="0">
                  <a:moveTo>
                    <a:pt x="164" y="1"/>
                  </a:moveTo>
                  <a:cubicBezTo>
                    <a:pt x="81" y="1"/>
                    <a:pt x="1" y="58"/>
                    <a:pt x="47" y="119"/>
                  </a:cubicBezTo>
                  <a:cubicBezTo>
                    <a:pt x="141" y="242"/>
                    <a:pt x="112" y="566"/>
                    <a:pt x="112" y="566"/>
                  </a:cubicBezTo>
                  <a:lnTo>
                    <a:pt x="235" y="566"/>
                  </a:lnTo>
                  <a:cubicBezTo>
                    <a:pt x="209" y="226"/>
                    <a:pt x="303" y="119"/>
                    <a:pt x="303" y="119"/>
                  </a:cubicBezTo>
                  <a:cubicBezTo>
                    <a:pt x="290" y="33"/>
                    <a:pt x="227" y="1"/>
                    <a:pt x="164" y="1"/>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19"/>
            <p:cNvSpPr/>
            <p:nvPr/>
          </p:nvSpPr>
          <p:spPr>
            <a:xfrm>
              <a:off x="630853" y="3581455"/>
              <a:ext cx="267427" cy="958326"/>
            </a:xfrm>
            <a:custGeom>
              <a:avLst/>
              <a:gdLst/>
              <a:ahLst/>
              <a:cxnLst/>
              <a:rect l="l" t="t" r="r" b="b"/>
              <a:pathLst>
                <a:path w="1047" h="3752" extrusionOk="0">
                  <a:moveTo>
                    <a:pt x="537" y="0"/>
                  </a:moveTo>
                  <a:cubicBezTo>
                    <a:pt x="482" y="0"/>
                    <a:pt x="428" y="113"/>
                    <a:pt x="377" y="382"/>
                  </a:cubicBezTo>
                  <a:cubicBezTo>
                    <a:pt x="377" y="382"/>
                    <a:pt x="1" y="3418"/>
                    <a:pt x="257" y="3635"/>
                  </a:cubicBezTo>
                  <a:cubicBezTo>
                    <a:pt x="333" y="3702"/>
                    <a:pt x="445" y="3751"/>
                    <a:pt x="560" y="3751"/>
                  </a:cubicBezTo>
                  <a:cubicBezTo>
                    <a:pt x="769" y="3751"/>
                    <a:pt x="987" y="3586"/>
                    <a:pt x="1012" y="3055"/>
                  </a:cubicBezTo>
                  <a:cubicBezTo>
                    <a:pt x="1046" y="2379"/>
                    <a:pt x="788" y="0"/>
                    <a:pt x="537" y="0"/>
                  </a:cubicBezTo>
                  <a:close/>
                </a:path>
              </a:pathLst>
            </a:custGeom>
            <a:solidFill>
              <a:srgbClr val="3D7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19"/>
            <p:cNvSpPr/>
            <p:nvPr/>
          </p:nvSpPr>
          <p:spPr>
            <a:xfrm>
              <a:off x="620125" y="3581200"/>
              <a:ext cx="162449" cy="946066"/>
            </a:xfrm>
            <a:custGeom>
              <a:avLst/>
              <a:gdLst/>
              <a:ahLst/>
              <a:cxnLst/>
              <a:rect l="l" t="t" r="r" b="b"/>
              <a:pathLst>
                <a:path w="636" h="3704" extrusionOk="0">
                  <a:moveTo>
                    <a:pt x="573" y="0"/>
                  </a:moveTo>
                  <a:cubicBezTo>
                    <a:pt x="518" y="0"/>
                    <a:pt x="468" y="116"/>
                    <a:pt x="419" y="383"/>
                  </a:cubicBezTo>
                  <a:cubicBezTo>
                    <a:pt x="419" y="383"/>
                    <a:pt x="1" y="3218"/>
                    <a:pt x="299" y="3636"/>
                  </a:cubicBezTo>
                  <a:cubicBezTo>
                    <a:pt x="325" y="3662"/>
                    <a:pt x="367" y="3691"/>
                    <a:pt x="393" y="3704"/>
                  </a:cubicBezTo>
                  <a:cubicBezTo>
                    <a:pt x="244" y="3095"/>
                    <a:pt x="500" y="370"/>
                    <a:pt x="500" y="370"/>
                  </a:cubicBezTo>
                  <a:cubicBezTo>
                    <a:pt x="529" y="33"/>
                    <a:pt x="610" y="114"/>
                    <a:pt x="636" y="46"/>
                  </a:cubicBezTo>
                  <a:cubicBezTo>
                    <a:pt x="614" y="16"/>
                    <a:pt x="593" y="0"/>
                    <a:pt x="573" y="0"/>
                  </a:cubicBezTo>
                  <a:close/>
                </a:path>
              </a:pathLst>
            </a:custGeom>
            <a:solidFill>
              <a:srgbClr val="A590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4525805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three columns 1" userDrawn="1">
  <p:cSld name="Title and three columns 1">
    <p:spTree>
      <p:nvGrpSpPr>
        <p:cNvPr id="1" name="Shape 622"/>
        <p:cNvGrpSpPr/>
        <p:nvPr/>
      </p:nvGrpSpPr>
      <p:grpSpPr>
        <a:xfrm>
          <a:off x="0" y="0"/>
          <a:ext cx="0" cy="0"/>
          <a:chOff x="0" y="0"/>
          <a:chExt cx="0" cy="0"/>
        </a:xfrm>
      </p:grpSpPr>
      <p:sp>
        <p:nvSpPr>
          <p:cNvPr id="623" name="Google Shape;623;p26"/>
          <p:cNvSpPr/>
          <p:nvPr/>
        </p:nvSpPr>
        <p:spPr>
          <a:xfrm>
            <a:off x="0" y="5589632"/>
            <a:ext cx="12412149" cy="1179552"/>
          </a:xfrm>
          <a:custGeom>
            <a:avLst/>
            <a:gdLst/>
            <a:ahLst/>
            <a:cxnLst/>
            <a:rect l="l" t="t" r="r" b="b"/>
            <a:pathLst>
              <a:path w="49599" h="10022" extrusionOk="0">
                <a:moveTo>
                  <a:pt x="3334" y="1"/>
                </a:moveTo>
                <a:cubicBezTo>
                  <a:pt x="2192" y="1"/>
                  <a:pt x="1080" y="8"/>
                  <a:pt x="1" y="22"/>
                </a:cubicBezTo>
                <a:lnTo>
                  <a:pt x="1" y="7811"/>
                </a:lnTo>
                <a:cubicBezTo>
                  <a:pt x="5833" y="8514"/>
                  <a:pt x="12624" y="9107"/>
                  <a:pt x="19914" y="9499"/>
                </a:cubicBezTo>
                <a:cubicBezTo>
                  <a:pt x="26275" y="9854"/>
                  <a:pt x="32318" y="10022"/>
                  <a:pt x="37716" y="10022"/>
                </a:cubicBezTo>
                <a:cubicBezTo>
                  <a:pt x="42180" y="10022"/>
                  <a:pt x="46202" y="9907"/>
                  <a:pt x="49599" y="9687"/>
                </a:cubicBezTo>
                <a:lnTo>
                  <a:pt x="49599" y="3382"/>
                </a:lnTo>
                <a:cubicBezTo>
                  <a:pt x="42445" y="2180"/>
                  <a:pt x="32495" y="1127"/>
                  <a:pt x="21411" y="521"/>
                </a:cubicBezTo>
                <a:cubicBezTo>
                  <a:pt x="14945" y="164"/>
                  <a:pt x="8802" y="1"/>
                  <a:pt x="3334"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4" name="Google Shape;624;p26"/>
          <p:cNvSpPr/>
          <p:nvPr userDrawn="1"/>
        </p:nvSpPr>
        <p:spPr>
          <a:xfrm>
            <a:off x="4439276" y="5935042"/>
            <a:ext cx="1435659" cy="242761"/>
          </a:xfrm>
          <a:custGeom>
            <a:avLst/>
            <a:gdLst/>
            <a:ahLst/>
            <a:cxnLst/>
            <a:rect l="l" t="t" r="r" b="b"/>
            <a:pathLst>
              <a:path w="5804" h="1595" extrusionOk="0">
                <a:moveTo>
                  <a:pt x="3212" y="1135"/>
                </a:moveTo>
                <a:cubicBezTo>
                  <a:pt x="3215" y="1138"/>
                  <a:pt x="3217" y="1139"/>
                  <a:pt x="3218" y="1139"/>
                </a:cubicBezTo>
                <a:cubicBezTo>
                  <a:pt x="3219" y="1139"/>
                  <a:pt x="3219" y="1137"/>
                  <a:pt x="3218" y="1135"/>
                </a:cubicBezTo>
                <a:close/>
                <a:moveTo>
                  <a:pt x="2094" y="1"/>
                </a:moveTo>
                <a:cubicBezTo>
                  <a:pt x="2052" y="1"/>
                  <a:pt x="2026" y="43"/>
                  <a:pt x="1997" y="43"/>
                </a:cubicBezTo>
                <a:cubicBezTo>
                  <a:pt x="1971" y="43"/>
                  <a:pt x="1932" y="56"/>
                  <a:pt x="1903" y="56"/>
                </a:cubicBezTo>
                <a:cubicBezTo>
                  <a:pt x="1877" y="56"/>
                  <a:pt x="1851" y="43"/>
                  <a:pt x="1809" y="43"/>
                </a:cubicBezTo>
                <a:lnTo>
                  <a:pt x="1715" y="43"/>
                </a:lnTo>
                <a:cubicBezTo>
                  <a:pt x="1710" y="45"/>
                  <a:pt x="1705" y="46"/>
                  <a:pt x="1700" y="46"/>
                </a:cubicBezTo>
                <a:cubicBezTo>
                  <a:pt x="1678" y="46"/>
                  <a:pt x="1653" y="27"/>
                  <a:pt x="1621" y="27"/>
                </a:cubicBezTo>
                <a:cubicBezTo>
                  <a:pt x="1592" y="27"/>
                  <a:pt x="1566" y="95"/>
                  <a:pt x="1540" y="95"/>
                </a:cubicBezTo>
                <a:cubicBezTo>
                  <a:pt x="1511" y="108"/>
                  <a:pt x="1485" y="108"/>
                  <a:pt x="1459" y="124"/>
                </a:cubicBezTo>
                <a:cubicBezTo>
                  <a:pt x="1422" y="124"/>
                  <a:pt x="1388" y="92"/>
                  <a:pt x="1361" y="92"/>
                </a:cubicBezTo>
                <a:cubicBezTo>
                  <a:pt x="1357" y="92"/>
                  <a:pt x="1353" y="93"/>
                  <a:pt x="1349" y="95"/>
                </a:cubicBezTo>
                <a:cubicBezTo>
                  <a:pt x="1323" y="95"/>
                  <a:pt x="1297" y="108"/>
                  <a:pt x="1268" y="108"/>
                </a:cubicBezTo>
                <a:cubicBezTo>
                  <a:pt x="1229" y="124"/>
                  <a:pt x="1229" y="189"/>
                  <a:pt x="1203" y="189"/>
                </a:cubicBezTo>
                <a:cubicBezTo>
                  <a:pt x="1196" y="192"/>
                  <a:pt x="1189" y="193"/>
                  <a:pt x="1181" y="193"/>
                </a:cubicBezTo>
                <a:cubicBezTo>
                  <a:pt x="1150" y="193"/>
                  <a:pt x="1115" y="173"/>
                  <a:pt x="1092" y="173"/>
                </a:cubicBezTo>
                <a:cubicBezTo>
                  <a:pt x="1087" y="173"/>
                  <a:pt x="1083" y="174"/>
                  <a:pt x="1080" y="176"/>
                </a:cubicBezTo>
                <a:cubicBezTo>
                  <a:pt x="1054" y="205"/>
                  <a:pt x="1041" y="257"/>
                  <a:pt x="1041" y="270"/>
                </a:cubicBezTo>
                <a:cubicBezTo>
                  <a:pt x="1041" y="299"/>
                  <a:pt x="1067" y="325"/>
                  <a:pt x="1080" y="351"/>
                </a:cubicBezTo>
                <a:cubicBezTo>
                  <a:pt x="1093" y="367"/>
                  <a:pt x="1135" y="380"/>
                  <a:pt x="1161" y="393"/>
                </a:cubicBezTo>
                <a:cubicBezTo>
                  <a:pt x="1135" y="393"/>
                  <a:pt x="1080" y="406"/>
                  <a:pt x="1054" y="406"/>
                </a:cubicBezTo>
                <a:cubicBezTo>
                  <a:pt x="1025" y="406"/>
                  <a:pt x="999" y="380"/>
                  <a:pt x="960" y="380"/>
                </a:cubicBezTo>
                <a:cubicBezTo>
                  <a:pt x="931" y="380"/>
                  <a:pt x="905" y="432"/>
                  <a:pt x="879" y="432"/>
                </a:cubicBezTo>
                <a:cubicBezTo>
                  <a:pt x="853" y="432"/>
                  <a:pt x="819" y="391"/>
                  <a:pt x="792" y="391"/>
                </a:cubicBezTo>
                <a:cubicBezTo>
                  <a:pt x="788" y="391"/>
                  <a:pt x="785" y="392"/>
                  <a:pt x="782" y="393"/>
                </a:cubicBezTo>
                <a:lnTo>
                  <a:pt x="688" y="393"/>
                </a:lnTo>
                <a:cubicBezTo>
                  <a:pt x="662" y="393"/>
                  <a:pt x="636" y="419"/>
                  <a:pt x="607" y="432"/>
                </a:cubicBezTo>
                <a:cubicBezTo>
                  <a:pt x="576" y="432"/>
                  <a:pt x="551" y="415"/>
                  <a:pt x="529" y="415"/>
                </a:cubicBezTo>
                <a:cubicBezTo>
                  <a:pt x="523" y="415"/>
                  <a:pt x="518" y="416"/>
                  <a:pt x="513" y="419"/>
                </a:cubicBezTo>
                <a:cubicBezTo>
                  <a:pt x="474" y="419"/>
                  <a:pt x="445" y="448"/>
                  <a:pt x="419" y="448"/>
                </a:cubicBezTo>
                <a:cubicBezTo>
                  <a:pt x="410" y="452"/>
                  <a:pt x="400" y="454"/>
                  <a:pt x="389" y="454"/>
                </a:cubicBezTo>
                <a:cubicBezTo>
                  <a:pt x="367" y="454"/>
                  <a:pt x="342" y="448"/>
                  <a:pt x="325" y="448"/>
                </a:cubicBezTo>
                <a:cubicBezTo>
                  <a:pt x="296" y="461"/>
                  <a:pt x="283" y="500"/>
                  <a:pt x="257" y="513"/>
                </a:cubicBezTo>
                <a:cubicBezTo>
                  <a:pt x="215" y="513"/>
                  <a:pt x="189" y="542"/>
                  <a:pt x="176" y="542"/>
                </a:cubicBezTo>
                <a:cubicBezTo>
                  <a:pt x="155" y="548"/>
                  <a:pt x="135" y="548"/>
                  <a:pt x="116" y="548"/>
                </a:cubicBezTo>
                <a:cubicBezTo>
                  <a:pt x="98" y="548"/>
                  <a:pt x="82" y="548"/>
                  <a:pt x="69" y="555"/>
                </a:cubicBezTo>
                <a:cubicBezTo>
                  <a:pt x="40" y="581"/>
                  <a:pt x="1" y="610"/>
                  <a:pt x="1" y="636"/>
                </a:cubicBezTo>
                <a:cubicBezTo>
                  <a:pt x="1" y="662"/>
                  <a:pt x="27" y="717"/>
                  <a:pt x="53" y="743"/>
                </a:cubicBezTo>
                <a:cubicBezTo>
                  <a:pt x="82" y="756"/>
                  <a:pt x="121" y="756"/>
                  <a:pt x="150" y="772"/>
                </a:cubicBezTo>
                <a:cubicBezTo>
                  <a:pt x="163" y="779"/>
                  <a:pt x="179" y="779"/>
                  <a:pt x="196" y="779"/>
                </a:cubicBezTo>
                <a:cubicBezTo>
                  <a:pt x="212" y="779"/>
                  <a:pt x="229" y="779"/>
                  <a:pt x="244" y="785"/>
                </a:cubicBezTo>
                <a:cubicBezTo>
                  <a:pt x="270" y="798"/>
                  <a:pt x="296" y="811"/>
                  <a:pt x="338" y="824"/>
                </a:cubicBezTo>
                <a:cubicBezTo>
                  <a:pt x="364" y="824"/>
                  <a:pt x="377" y="879"/>
                  <a:pt x="406" y="892"/>
                </a:cubicBezTo>
                <a:cubicBezTo>
                  <a:pt x="437" y="892"/>
                  <a:pt x="470" y="875"/>
                  <a:pt x="495" y="875"/>
                </a:cubicBezTo>
                <a:cubicBezTo>
                  <a:pt x="502" y="875"/>
                  <a:pt x="508" y="876"/>
                  <a:pt x="513" y="879"/>
                </a:cubicBezTo>
                <a:cubicBezTo>
                  <a:pt x="539" y="879"/>
                  <a:pt x="568" y="905"/>
                  <a:pt x="594" y="918"/>
                </a:cubicBezTo>
                <a:cubicBezTo>
                  <a:pt x="620" y="918"/>
                  <a:pt x="662" y="905"/>
                  <a:pt x="688" y="905"/>
                </a:cubicBezTo>
                <a:cubicBezTo>
                  <a:pt x="730" y="918"/>
                  <a:pt x="756" y="960"/>
                  <a:pt x="782" y="960"/>
                </a:cubicBezTo>
                <a:cubicBezTo>
                  <a:pt x="811" y="973"/>
                  <a:pt x="837" y="986"/>
                  <a:pt x="879" y="986"/>
                </a:cubicBezTo>
                <a:cubicBezTo>
                  <a:pt x="905" y="986"/>
                  <a:pt x="944" y="960"/>
                  <a:pt x="973" y="960"/>
                </a:cubicBezTo>
                <a:cubicBezTo>
                  <a:pt x="999" y="973"/>
                  <a:pt x="1054" y="973"/>
                  <a:pt x="1080" y="973"/>
                </a:cubicBezTo>
                <a:cubicBezTo>
                  <a:pt x="1054" y="986"/>
                  <a:pt x="999" y="1015"/>
                  <a:pt x="999" y="1041"/>
                </a:cubicBezTo>
                <a:cubicBezTo>
                  <a:pt x="999" y="1054"/>
                  <a:pt x="999" y="1067"/>
                  <a:pt x="1025" y="1096"/>
                </a:cubicBezTo>
                <a:cubicBezTo>
                  <a:pt x="986" y="1096"/>
                  <a:pt x="999" y="1122"/>
                  <a:pt x="960" y="1122"/>
                </a:cubicBezTo>
                <a:cubicBezTo>
                  <a:pt x="931" y="1122"/>
                  <a:pt x="905" y="1080"/>
                  <a:pt x="863" y="1080"/>
                </a:cubicBezTo>
                <a:cubicBezTo>
                  <a:pt x="837" y="1080"/>
                  <a:pt x="811" y="1135"/>
                  <a:pt x="782" y="1135"/>
                </a:cubicBezTo>
                <a:cubicBezTo>
                  <a:pt x="743" y="1135"/>
                  <a:pt x="717" y="1109"/>
                  <a:pt x="688" y="1109"/>
                </a:cubicBezTo>
                <a:cubicBezTo>
                  <a:pt x="649" y="1109"/>
                  <a:pt x="620" y="1096"/>
                  <a:pt x="594" y="1096"/>
                </a:cubicBezTo>
                <a:cubicBezTo>
                  <a:pt x="555" y="1109"/>
                  <a:pt x="526" y="1122"/>
                  <a:pt x="500" y="1122"/>
                </a:cubicBezTo>
                <a:cubicBezTo>
                  <a:pt x="494" y="1124"/>
                  <a:pt x="488" y="1125"/>
                  <a:pt x="482" y="1125"/>
                </a:cubicBezTo>
                <a:cubicBezTo>
                  <a:pt x="455" y="1125"/>
                  <a:pt x="434" y="1106"/>
                  <a:pt x="409" y="1106"/>
                </a:cubicBezTo>
                <a:cubicBezTo>
                  <a:pt x="404" y="1106"/>
                  <a:pt x="399" y="1107"/>
                  <a:pt x="393" y="1109"/>
                </a:cubicBezTo>
                <a:cubicBezTo>
                  <a:pt x="364" y="1109"/>
                  <a:pt x="351" y="1177"/>
                  <a:pt x="312" y="1177"/>
                </a:cubicBezTo>
                <a:cubicBezTo>
                  <a:pt x="297" y="1184"/>
                  <a:pt x="280" y="1184"/>
                  <a:pt x="263" y="1184"/>
                </a:cubicBezTo>
                <a:cubicBezTo>
                  <a:pt x="246" y="1184"/>
                  <a:pt x="229" y="1184"/>
                  <a:pt x="215" y="1190"/>
                </a:cubicBezTo>
                <a:cubicBezTo>
                  <a:pt x="189" y="1190"/>
                  <a:pt x="176" y="1229"/>
                  <a:pt x="150" y="1242"/>
                </a:cubicBezTo>
                <a:cubicBezTo>
                  <a:pt x="108" y="1258"/>
                  <a:pt x="40" y="1258"/>
                  <a:pt x="40" y="1284"/>
                </a:cubicBezTo>
                <a:cubicBezTo>
                  <a:pt x="40" y="1310"/>
                  <a:pt x="82" y="1339"/>
                  <a:pt x="121" y="1365"/>
                </a:cubicBezTo>
                <a:cubicBezTo>
                  <a:pt x="134" y="1378"/>
                  <a:pt x="163" y="1391"/>
                  <a:pt x="202" y="1404"/>
                </a:cubicBezTo>
                <a:cubicBezTo>
                  <a:pt x="204" y="1407"/>
                  <a:pt x="207" y="1408"/>
                  <a:pt x="211" y="1408"/>
                </a:cubicBezTo>
                <a:cubicBezTo>
                  <a:pt x="229" y="1408"/>
                  <a:pt x="261" y="1388"/>
                  <a:pt x="284" y="1388"/>
                </a:cubicBezTo>
                <a:cubicBezTo>
                  <a:pt x="288" y="1388"/>
                  <a:pt x="292" y="1389"/>
                  <a:pt x="296" y="1391"/>
                </a:cubicBezTo>
                <a:cubicBezTo>
                  <a:pt x="325" y="1404"/>
                  <a:pt x="338" y="1446"/>
                  <a:pt x="364" y="1459"/>
                </a:cubicBezTo>
                <a:cubicBezTo>
                  <a:pt x="393" y="1459"/>
                  <a:pt x="419" y="1485"/>
                  <a:pt x="458" y="1485"/>
                </a:cubicBezTo>
                <a:lnTo>
                  <a:pt x="539" y="1485"/>
                </a:lnTo>
                <a:cubicBezTo>
                  <a:pt x="568" y="1485"/>
                  <a:pt x="594" y="1527"/>
                  <a:pt x="620" y="1540"/>
                </a:cubicBezTo>
                <a:cubicBezTo>
                  <a:pt x="662" y="1540"/>
                  <a:pt x="688" y="1514"/>
                  <a:pt x="717" y="1514"/>
                </a:cubicBezTo>
                <a:cubicBezTo>
                  <a:pt x="726" y="1518"/>
                  <a:pt x="736" y="1520"/>
                  <a:pt x="746" y="1520"/>
                </a:cubicBezTo>
                <a:cubicBezTo>
                  <a:pt x="768" y="1520"/>
                  <a:pt x="791" y="1514"/>
                  <a:pt x="811" y="1514"/>
                </a:cubicBezTo>
                <a:cubicBezTo>
                  <a:pt x="837" y="1527"/>
                  <a:pt x="863" y="1566"/>
                  <a:pt x="892" y="1566"/>
                </a:cubicBezTo>
                <a:lnTo>
                  <a:pt x="986" y="1566"/>
                </a:lnTo>
                <a:cubicBezTo>
                  <a:pt x="1012" y="1566"/>
                  <a:pt x="1041" y="1582"/>
                  <a:pt x="1080" y="1582"/>
                </a:cubicBezTo>
                <a:cubicBezTo>
                  <a:pt x="1106" y="1582"/>
                  <a:pt x="1135" y="1566"/>
                  <a:pt x="1161" y="1566"/>
                </a:cubicBezTo>
                <a:lnTo>
                  <a:pt x="1255" y="1566"/>
                </a:lnTo>
                <a:cubicBezTo>
                  <a:pt x="1284" y="1566"/>
                  <a:pt x="1310" y="1553"/>
                  <a:pt x="1336" y="1553"/>
                </a:cubicBezTo>
                <a:cubicBezTo>
                  <a:pt x="1378" y="1553"/>
                  <a:pt x="1404" y="1595"/>
                  <a:pt x="1430" y="1595"/>
                </a:cubicBezTo>
                <a:cubicBezTo>
                  <a:pt x="1459" y="1595"/>
                  <a:pt x="1485" y="1540"/>
                  <a:pt x="1527" y="1540"/>
                </a:cubicBezTo>
                <a:cubicBezTo>
                  <a:pt x="1553" y="1540"/>
                  <a:pt x="1579" y="1566"/>
                  <a:pt x="1608" y="1566"/>
                </a:cubicBezTo>
                <a:cubicBezTo>
                  <a:pt x="1647" y="1566"/>
                  <a:pt x="1673" y="1527"/>
                  <a:pt x="1702" y="1527"/>
                </a:cubicBezTo>
                <a:cubicBezTo>
                  <a:pt x="1728" y="1527"/>
                  <a:pt x="1770" y="1582"/>
                  <a:pt x="1796" y="1582"/>
                </a:cubicBezTo>
                <a:cubicBezTo>
                  <a:pt x="1822" y="1566"/>
                  <a:pt x="1851" y="1514"/>
                  <a:pt x="1877" y="1514"/>
                </a:cubicBezTo>
                <a:cubicBezTo>
                  <a:pt x="1882" y="1511"/>
                  <a:pt x="1888" y="1510"/>
                  <a:pt x="1894" y="1510"/>
                </a:cubicBezTo>
                <a:cubicBezTo>
                  <a:pt x="1909" y="1510"/>
                  <a:pt x="1925" y="1518"/>
                  <a:pt x="1941" y="1518"/>
                </a:cubicBezTo>
                <a:cubicBezTo>
                  <a:pt x="1947" y="1518"/>
                  <a:pt x="1952" y="1517"/>
                  <a:pt x="1958" y="1514"/>
                </a:cubicBezTo>
                <a:cubicBezTo>
                  <a:pt x="1997" y="1514"/>
                  <a:pt x="2039" y="1540"/>
                  <a:pt x="2065" y="1540"/>
                </a:cubicBezTo>
                <a:cubicBezTo>
                  <a:pt x="2094" y="1527"/>
                  <a:pt x="2107" y="1459"/>
                  <a:pt x="2133" y="1459"/>
                </a:cubicBezTo>
                <a:cubicBezTo>
                  <a:pt x="2159" y="1446"/>
                  <a:pt x="2188" y="1446"/>
                  <a:pt x="2214" y="1433"/>
                </a:cubicBezTo>
                <a:cubicBezTo>
                  <a:pt x="2240" y="1404"/>
                  <a:pt x="2282" y="1404"/>
                  <a:pt x="2282" y="1378"/>
                </a:cubicBezTo>
                <a:cubicBezTo>
                  <a:pt x="2282" y="1365"/>
                  <a:pt x="2282" y="1352"/>
                  <a:pt x="2256" y="1323"/>
                </a:cubicBezTo>
                <a:cubicBezTo>
                  <a:pt x="2282" y="1323"/>
                  <a:pt x="2295" y="1310"/>
                  <a:pt x="2337" y="1310"/>
                </a:cubicBezTo>
                <a:cubicBezTo>
                  <a:pt x="2363" y="1310"/>
                  <a:pt x="2389" y="1323"/>
                  <a:pt x="2431" y="1323"/>
                </a:cubicBezTo>
                <a:cubicBezTo>
                  <a:pt x="2457" y="1323"/>
                  <a:pt x="2483" y="1284"/>
                  <a:pt x="2512" y="1284"/>
                </a:cubicBezTo>
                <a:cubicBezTo>
                  <a:pt x="2551" y="1284"/>
                  <a:pt x="2580" y="1323"/>
                  <a:pt x="2606" y="1323"/>
                </a:cubicBezTo>
                <a:cubicBezTo>
                  <a:pt x="2645" y="1323"/>
                  <a:pt x="2674" y="1339"/>
                  <a:pt x="2713" y="1339"/>
                </a:cubicBezTo>
                <a:cubicBezTo>
                  <a:pt x="2742" y="1323"/>
                  <a:pt x="2768" y="1284"/>
                  <a:pt x="2794" y="1284"/>
                </a:cubicBezTo>
                <a:lnTo>
                  <a:pt x="2888" y="1284"/>
                </a:lnTo>
                <a:cubicBezTo>
                  <a:pt x="2930" y="1284"/>
                  <a:pt x="2956" y="1284"/>
                  <a:pt x="2985" y="1271"/>
                </a:cubicBezTo>
                <a:cubicBezTo>
                  <a:pt x="3024" y="1271"/>
                  <a:pt x="3037" y="1216"/>
                  <a:pt x="3066" y="1203"/>
                </a:cubicBezTo>
                <a:cubicBezTo>
                  <a:pt x="3105" y="1203"/>
                  <a:pt x="3118" y="1190"/>
                  <a:pt x="3147" y="1177"/>
                </a:cubicBezTo>
                <a:cubicBezTo>
                  <a:pt x="3173" y="1148"/>
                  <a:pt x="3212" y="1161"/>
                  <a:pt x="3212" y="1135"/>
                </a:cubicBezTo>
                <a:cubicBezTo>
                  <a:pt x="3212" y="1132"/>
                  <a:pt x="3212" y="1131"/>
                  <a:pt x="3213" y="1131"/>
                </a:cubicBezTo>
                <a:cubicBezTo>
                  <a:pt x="3215" y="1131"/>
                  <a:pt x="3217" y="1133"/>
                  <a:pt x="3218" y="1135"/>
                </a:cubicBezTo>
                <a:lnTo>
                  <a:pt x="3309" y="1135"/>
                </a:lnTo>
                <a:cubicBezTo>
                  <a:pt x="3335" y="1135"/>
                  <a:pt x="3374" y="1096"/>
                  <a:pt x="3403" y="1096"/>
                </a:cubicBezTo>
                <a:cubicBezTo>
                  <a:pt x="3429" y="1109"/>
                  <a:pt x="3455" y="1177"/>
                  <a:pt x="3484" y="1177"/>
                </a:cubicBezTo>
                <a:cubicBezTo>
                  <a:pt x="3523" y="1177"/>
                  <a:pt x="3565" y="1122"/>
                  <a:pt x="3591" y="1122"/>
                </a:cubicBezTo>
                <a:cubicBezTo>
                  <a:pt x="3591" y="1135"/>
                  <a:pt x="3604" y="1161"/>
                  <a:pt x="3604" y="1177"/>
                </a:cubicBezTo>
                <a:cubicBezTo>
                  <a:pt x="3604" y="1203"/>
                  <a:pt x="3591" y="1229"/>
                  <a:pt x="3617" y="1242"/>
                </a:cubicBezTo>
                <a:cubicBezTo>
                  <a:pt x="3646" y="1258"/>
                  <a:pt x="3659" y="1284"/>
                  <a:pt x="3698" y="1297"/>
                </a:cubicBezTo>
                <a:cubicBezTo>
                  <a:pt x="3727" y="1310"/>
                  <a:pt x="3753" y="1339"/>
                  <a:pt x="3779" y="1352"/>
                </a:cubicBezTo>
                <a:cubicBezTo>
                  <a:pt x="3808" y="1352"/>
                  <a:pt x="3847" y="1310"/>
                  <a:pt x="3876" y="1310"/>
                </a:cubicBezTo>
                <a:cubicBezTo>
                  <a:pt x="3902" y="1323"/>
                  <a:pt x="3928" y="1365"/>
                  <a:pt x="3957" y="1378"/>
                </a:cubicBezTo>
                <a:cubicBezTo>
                  <a:pt x="3983" y="1378"/>
                  <a:pt x="4022" y="1352"/>
                  <a:pt x="4051" y="1352"/>
                </a:cubicBezTo>
                <a:cubicBezTo>
                  <a:pt x="4077" y="1365"/>
                  <a:pt x="4103" y="1404"/>
                  <a:pt x="4132" y="1404"/>
                </a:cubicBezTo>
                <a:cubicBezTo>
                  <a:pt x="4158" y="1420"/>
                  <a:pt x="4184" y="1446"/>
                  <a:pt x="4213" y="1446"/>
                </a:cubicBezTo>
                <a:cubicBezTo>
                  <a:pt x="4239" y="1446"/>
                  <a:pt x="4281" y="1391"/>
                  <a:pt x="4307" y="1391"/>
                </a:cubicBezTo>
                <a:cubicBezTo>
                  <a:pt x="4346" y="1391"/>
                  <a:pt x="4375" y="1433"/>
                  <a:pt x="4401" y="1433"/>
                </a:cubicBezTo>
                <a:cubicBezTo>
                  <a:pt x="4427" y="1446"/>
                  <a:pt x="4456" y="1459"/>
                  <a:pt x="4482" y="1459"/>
                </a:cubicBezTo>
                <a:cubicBezTo>
                  <a:pt x="4503" y="1459"/>
                  <a:pt x="4534" y="1442"/>
                  <a:pt x="4558" y="1442"/>
                </a:cubicBezTo>
                <a:cubicBezTo>
                  <a:pt x="4565" y="1442"/>
                  <a:pt x="4571" y="1443"/>
                  <a:pt x="4576" y="1446"/>
                </a:cubicBezTo>
                <a:cubicBezTo>
                  <a:pt x="4605" y="1446"/>
                  <a:pt x="4631" y="1459"/>
                  <a:pt x="4670" y="1459"/>
                </a:cubicBezTo>
                <a:cubicBezTo>
                  <a:pt x="4699" y="1472"/>
                  <a:pt x="4725" y="1485"/>
                  <a:pt x="4751" y="1485"/>
                </a:cubicBezTo>
                <a:cubicBezTo>
                  <a:pt x="4780" y="1485"/>
                  <a:pt x="4819" y="1420"/>
                  <a:pt x="4848" y="1420"/>
                </a:cubicBezTo>
                <a:cubicBezTo>
                  <a:pt x="4874" y="1433"/>
                  <a:pt x="4900" y="1446"/>
                  <a:pt x="4929" y="1446"/>
                </a:cubicBezTo>
                <a:cubicBezTo>
                  <a:pt x="4968" y="1446"/>
                  <a:pt x="4994" y="1472"/>
                  <a:pt x="5023" y="1472"/>
                </a:cubicBezTo>
                <a:cubicBezTo>
                  <a:pt x="5049" y="1459"/>
                  <a:pt x="5075" y="1433"/>
                  <a:pt x="5117" y="1433"/>
                </a:cubicBezTo>
                <a:cubicBezTo>
                  <a:pt x="5125" y="1429"/>
                  <a:pt x="5134" y="1427"/>
                  <a:pt x="5144" y="1427"/>
                </a:cubicBezTo>
                <a:cubicBezTo>
                  <a:pt x="5162" y="1427"/>
                  <a:pt x="5181" y="1433"/>
                  <a:pt x="5198" y="1433"/>
                </a:cubicBezTo>
                <a:cubicBezTo>
                  <a:pt x="5206" y="1429"/>
                  <a:pt x="5217" y="1427"/>
                  <a:pt x="5228" y="1427"/>
                </a:cubicBezTo>
                <a:cubicBezTo>
                  <a:pt x="5250" y="1427"/>
                  <a:pt x="5274" y="1433"/>
                  <a:pt x="5292" y="1433"/>
                </a:cubicBezTo>
                <a:cubicBezTo>
                  <a:pt x="5318" y="1433"/>
                  <a:pt x="5360" y="1459"/>
                  <a:pt x="5386" y="1459"/>
                </a:cubicBezTo>
                <a:cubicBezTo>
                  <a:pt x="5415" y="1459"/>
                  <a:pt x="5441" y="1420"/>
                  <a:pt x="5467" y="1404"/>
                </a:cubicBezTo>
                <a:cubicBezTo>
                  <a:pt x="5496" y="1404"/>
                  <a:pt x="5522" y="1378"/>
                  <a:pt x="5548" y="1365"/>
                </a:cubicBezTo>
                <a:cubicBezTo>
                  <a:pt x="5567" y="1365"/>
                  <a:pt x="5591" y="1371"/>
                  <a:pt x="5612" y="1371"/>
                </a:cubicBezTo>
                <a:cubicBezTo>
                  <a:pt x="5623" y="1371"/>
                  <a:pt x="5633" y="1369"/>
                  <a:pt x="5642" y="1365"/>
                </a:cubicBezTo>
                <a:cubicBezTo>
                  <a:pt x="5661" y="1365"/>
                  <a:pt x="5685" y="1371"/>
                  <a:pt x="5707" y="1371"/>
                </a:cubicBezTo>
                <a:cubicBezTo>
                  <a:pt x="5718" y="1371"/>
                  <a:pt x="5729" y="1369"/>
                  <a:pt x="5739" y="1365"/>
                </a:cubicBezTo>
                <a:cubicBezTo>
                  <a:pt x="5765" y="1339"/>
                  <a:pt x="5804" y="1297"/>
                  <a:pt x="5804" y="1271"/>
                </a:cubicBezTo>
                <a:cubicBezTo>
                  <a:pt x="5804" y="1258"/>
                  <a:pt x="5778" y="1203"/>
                  <a:pt x="5739" y="1190"/>
                </a:cubicBezTo>
                <a:cubicBezTo>
                  <a:pt x="5723" y="1177"/>
                  <a:pt x="5697" y="1148"/>
                  <a:pt x="5671" y="1135"/>
                </a:cubicBezTo>
                <a:cubicBezTo>
                  <a:pt x="5665" y="1132"/>
                  <a:pt x="5658" y="1131"/>
                  <a:pt x="5651" y="1131"/>
                </a:cubicBezTo>
                <a:cubicBezTo>
                  <a:pt x="5633" y="1131"/>
                  <a:pt x="5612" y="1139"/>
                  <a:pt x="5595" y="1139"/>
                </a:cubicBezTo>
                <a:cubicBezTo>
                  <a:pt x="5588" y="1139"/>
                  <a:pt x="5582" y="1138"/>
                  <a:pt x="5577" y="1135"/>
                </a:cubicBezTo>
                <a:cubicBezTo>
                  <a:pt x="5548" y="1135"/>
                  <a:pt x="5522" y="1122"/>
                  <a:pt x="5496" y="1122"/>
                </a:cubicBezTo>
                <a:cubicBezTo>
                  <a:pt x="5467" y="1109"/>
                  <a:pt x="5441" y="1096"/>
                  <a:pt x="5415" y="1080"/>
                </a:cubicBezTo>
                <a:cubicBezTo>
                  <a:pt x="5386" y="1080"/>
                  <a:pt x="5347" y="1096"/>
                  <a:pt x="5318" y="1096"/>
                </a:cubicBezTo>
                <a:cubicBezTo>
                  <a:pt x="5292" y="1096"/>
                  <a:pt x="5266" y="1041"/>
                  <a:pt x="5237" y="1041"/>
                </a:cubicBezTo>
                <a:cubicBezTo>
                  <a:pt x="5211" y="1041"/>
                  <a:pt x="5156" y="1041"/>
                  <a:pt x="5130" y="1028"/>
                </a:cubicBezTo>
                <a:cubicBezTo>
                  <a:pt x="5156" y="1015"/>
                  <a:pt x="5211" y="999"/>
                  <a:pt x="5237" y="986"/>
                </a:cubicBezTo>
                <a:cubicBezTo>
                  <a:pt x="5266" y="960"/>
                  <a:pt x="5305" y="947"/>
                  <a:pt x="5305" y="918"/>
                </a:cubicBezTo>
                <a:cubicBezTo>
                  <a:pt x="5305" y="892"/>
                  <a:pt x="5253" y="892"/>
                  <a:pt x="5224" y="866"/>
                </a:cubicBezTo>
                <a:cubicBezTo>
                  <a:pt x="5198" y="853"/>
                  <a:pt x="5198" y="824"/>
                  <a:pt x="5172" y="798"/>
                </a:cubicBezTo>
                <a:cubicBezTo>
                  <a:pt x="5143" y="785"/>
                  <a:pt x="5130" y="730"/>
                  <a:pt x="5104" y="717"/>
                </a:cubicBezTo>
                <a:cubicBezTo>
                  <a:pt x="5098" y="714"/>
                  <a:pt x="5091" y="713"/>
                  <a:pt x="5084" y="713"/>
                </a:cubicBezTo>
                <a:cubicBezTo>
                  <a:pt x="5065" y="713"/>
                  <a:pt x="5043" y="721"/>
                  <a:pt x="5020" y="721"/>
                </a:cubicBezTo>
                <a:cubicBezTo>
                  <a:pt x="5011" y="721"/>
                  <a:pt x="5003" y="720"/>
                  <a:pt x="4994" y="717"/>
                </a:cubicBezTo>
                <a:cubicBezTo>
                  <a:pt x="4968" y="717"/>
                  <a:pt x="4942" y="704"/>
                  <a:pt x="4913" y="704"/>
                </a:cubicBezTo>
                <a:cubicBezTo>
                  <a:pt x="4887" y="691"/>
                  <a:pt x="4861" y="649"/>
                  <a:pt x="4832" y="649"/>
                </a:cubicBezTo>
                <a:cubicBezTo>
                  <a:pt x="4827" y="646"/>
                  <a:pt x="4821" y="645"/>
                  <a:pt x="4815" y="645"/>
                </a:cubicBezTo>
                <a:cubicBezTo>
                  <a:pt x="4791" y="645"/>
                  <a:pt x="4761" y="662"/>
                  <a:pt x="4738" y="662"/>
                </a:cubicBezTo>
                <a:cubicBezTo>
                  <a:pt x="4699" y="662"/>
                  <a:pt x="4686" y="610"/>
                  <a:pt x="4657" y="594"/>
                </a:cubicBezTo>
                <a:cubicBezTo>
                  <a:pt x="4625" y="594"/>
                  <a:pt x="4600" y="613"/>
                  <a:pt x="4570" y="613"/>
                </a:cubicBezTo>
                <a:cubicBezTo>
                  <a:pt x="4564" y="613"/>
                  <a:pt x="4557" y="612"/>
                  <a:pt x="4550" y="610"/>
                </a:cubicBezTo>
                <a:cubicBezTo>
                  <a:pt x="4524" y="610"/>
                  <a:pt x="4495" y="581"/>
                  <a:pt x="4469" y="568"/>
                </a:cubicBezTo>
                <a:cubicBezTo>
                  <a:pt x="4445" y="568"/>
                  <a:pt x="4408" y="625"/>
                  <a:pt x="4382" y="625"/>
                </a:cubicBezTo>
                <a:cubicBezTo>
                  <a:pt x="4379" y="625"/>
                  <a:pt x="4377" y="624"/>
                  <a:pt x="4375" y="623"/>
                </a:cubicBezTo>
                <a:cubicBezTo>
                  <a:pt x="4333" y="623"/>
                  <a:pt x="4307" y="594"/>
                  <a:pt x="4281" y="594"/>
                </a:cubicBezTo>
                <a:cubicBezTo>
                  <a:pt x="4252" y="581"/>
                  <a:pt x="4226" y="568"/>
                  <a:pt x="4200" y="568"/>
                </a:cubicBezTo>
                <a:cubicBezTo>
                  <a:pt x="4158" y="555"/>
                  <a:pt x="4132" y="555"/>
                  <a:pt x="4103" y="555"/>
                </a:cubicBezTo>
                <a:cubicBezTo>
                  <a:pt x="4077" y="555"/>
                  <a:pt x="4038" y="594"/>
                  <a:pt x="4009" y="594"/>
                </a:cubicBezTo>
                <a:cubicBezTo>
                  <a:pt x="3983" y="594"/>
                  <a:pt x="3941" y="581"/>
                  <a:pt x="3915" y="581"/>
                </a:cubicBezTo>
                <a:cubicBezTo>
                  <a:pt x="3889" y="581"/>
                  <a:pt x="3860" y="555"/>
                  <a:pt x="3834" y="542"/>
                </a:cubicBezTo>
                <a:cubicBezTo>
                  <a:pt x="3851" y="542"/>
                  <a:pt x="3870" y="548"/>
                  <a:pt x="3888" y="548"/>
                </a:cubicBezTo>
                <a:cubicBezTo>
                  <a:pt x="3897" y="548"/>
                  <a:pt x="3906" y="546"/>
                  <a:pt x="3915" y="542"/>
                </a:cubicBezTo>
                <a:cubicBezTo>
                  <a:pt x="3941" y="529"/>
                  <a:pt x="3970" y="513"/>
                  <a:pt x="3996" y="500"/>
                </a:cubicBezTo>
                <a:cubicBezTo>
                  <a:pt x="4022" y="474"/>
                  <a:pt x="3996" y="432"/>
                  <a:pt x="3996" y="406"/>
                </a:cubicBezTo>
                <a:cubicBezTo>
                  <a:pt x="3996" y="380"/>
                  <a:pt x="3983" y="380"/>
                  <a:pt x="3957" y="351"/>
                </a:cubicBezTo>
                <a:cubicBezTo>
                  <a:pt x="3928" y="338"/>
                  <a:pt x="3928" y="299"/>
                  <a:pt x="3902" y="286"/>
                </a:cubicBezTo>
                <a:cubicBezTo>
                  <a:pt x="3889" y="278"/>
                  <a:pt x="3872" y="278"/>
                  <a:pt x="3855" y="278"/>
                </a:cubicBezTo>
                <a:cubicBezTo>
                  <a:pt x="3838" y="278"/>
                  <a:pt x="3821" y="278"/>
                  <a:pt x="3808" y="270"/>
                </a:cubicBezTo>
                <a:cubicBezTo>
                  <a:pt x="3779" y="270"/>
                  <a:pt x="3753" y="218"/>
                  <a:pt x="3727" y="205"/>
                </a:cubicBezTo>
                <a:lnTo>
                  <a:pt x="3633" y="205"/>
                </a:lnTo>
                <a:cubicBezTo>
                  <a:pt x="3618" y="197"/>
                  <a:pt x="3605" y="197"/>
                  <a:pt x="3589" y="197"/>
                </a:cubicBezTo>
                <a:cubicBezTo>
                  <a:pt x="3574" y="197"/>
                  <a:pt x="3557" y="197"/>
                  <a:pt x="3536" y="189"/>
                </a:cubicBezTo>
                <a:cubicBezTo>
                  <a:pt x="3510" y="189"/>
                  <a:pt x="3484" y="163"/>
                  <a:pt x="3455" y="150"/>
                </a:cubicBezTo>
                <a:cubicBezTo>
                  <a:pt x="3429" y="150"/>
                  <a:pt x="3403" y="137"/>
                  <a:pt x="3374" y="137"/>
                </a:cubicBezTo>
                <a:cubicBezTo>
                  <a:pt x="3335" y="124"/>
                  <a:pt x="3322" y="82"/>
                  <a:pt x="3280" y="69"/>
                </a:cubicBezTo>
                <a:cubicBezTo>
                  <a:pt x="3254" y="69"/>
                  <a:pt x="3228" y="82"/>
                  <a:pt x="3186" y="82"/>
                </a:cubicBezTo>
                <a:cubicBezTo>
                  <a:pt x="3160" y="69"/>
                  <a:pt x="3131" y="69"/>
                  <a:pt x="3105" y="56"/>
                </a:cubicBezTo>
                <a:cubicBezTo>
                  <a:pt x="3071" y="56"/>
                  <a:pt x="3045" y="85"/>
                  <a:pt x="3022" y="85"/>
                </a:cubicBezTo>
                <a:cubicBezTo>
                  <a:pt x="3018" y="85"/>
                  <a:pt x="3015" y="84"/>
                  <a:pt x="3011" y="82"/>
                </a:cubicBezTo>
                <a:cubicBezTo>
                  <a:pt x="2969" y="82"/>
                  <a:pt x="2943" y="43"/>
                  <a:pt x="2917" y="27"/>
                </a:cubicBezTo>
                <a:cubicBezTo>
                  <a:pt x="2888" y="27"/>
                  <a:pt x="2849" y="69"/>
                  <a:pt x="2823" y="69"/>
                </a:cubicBezTo>
                <a:lnTo>
                  <a:pt x="2726" y="69"/>
                </a:lnTo>
                <a:cubicBezTo>
                  <a:pt x="2700" y="69"/>
                  <a:pt x="2674" y="43"/>
                  <a:pt x="2645" y="43"/>
                </a:cubicBezTo>
                <a:cubicBezTo>
                  <a:pt x="2606" y="43"/>
                  <a:pt x="2580" y="69"/>
                  <a:pt x="2551" y="69"/>
                </a:cubicBezTo>
                <a:cubicBezTo>
                  <a:pt x="2512" y="69"/>
                  <a:pt x="2483" y="1"/>
                  <a:pt x="2457" y="1"/>
                </a:cubicBezTo>
                <a:cubicBezTo>
                  <a:pt x="2431" y="1"/>
                  <a:pt x="2389" y="56"/>
                  <a:pt x="2363" y="56"/>
                </a:cubicBezTo>
                <a:cubicBezTo>
                  <a:pt x="2337" y="56"/>
                  <a:pt x="2308" y="1"/>
                  <a:pt x="2269" y="1"/>
                </a:cubicBezTo>
                <a:cubicBezTo>
                  <a:pt x="2240" y="1"/>
                  <a:pt x="2214" y="56"/>
                  <a:pt x="2188" y="56"/>
                </a:cubicBezTo>
                <a:cubicBezTo>
                  <a:pt x="2146" y="56"/>
                  <a:pt x="2120" y="1"/>
                  <a:pt x="209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5" name="Google Shape;625;p26"/>
          <p:cNvSpPr/>
          <p:nvPr userDrawn="1"/>
        </p:nvSpPr>
        <p:spPr>
          <a:xfrm>
            <a:off x="162032" y="5799430"/>
            <a:ext cx="1435659" cy="244740"/>
          </a:xfrm>
          <a:custGeom>
            <a:avLst/>
            <a:gdLst/>
            <a:ahLst/>
            <a:cxnLst/>
            <a:rect l="l" t="t" r="r" b="b"/>
            <a:pathLst>
              <a:path w="5804" h="1608" extrusionOk="0">
                <a:moveTo>
                  <a:pt x="1430" y="1"/>
                </a:moveTo>
                <a:cubicBezTo>
                  <a:pt x="1404" y="1"/>
                  <a:pt x="1365" y="56"/>
                  <a:pt x="1336" y="56"/>
                </a:cubicBezTo>
                <a:cubicBezTo>
                  <a:pt x="1310" y="56"/>
                  <a:pt x="1284" y="43"/>
                  <a:pt x="1255" y="43"/>
                </a:cubicBezTo>
                <a:lnTo>
                  <a:pt x="1161" y="43"/>
                </a:lnTo>
                <a:cubicBezTo>
                  <a:pt x="1135" y="43"/>
                  <a:pt x="1093" y="27"/>
                  <a:pt x="1067" y="27"/>
                </a:cubicBezTo>
                <a:cubicBezTo>
                  <a:pt x="1041" y="27"/>
                  <a:pt x="1012" y="43"/>
                  <a:pt x="986" y="43"/>
                </a:cubicBezTo>
                <a:lnTo>
                  <a:pt x="892" y="43"/>
                </a:lnTo>
                <a:cubicBezTo>
                  <a:pt x="863" y="43"/>
                  <a:pt x="837" y="82"/>
                  <a:pt x="811" y="95"/>
                </a:cubicBezTo>
                <a:cubicBezTo>
                  <a:pt x="783" y="95"/>
                  <a:pt x="762" y="89"/>
                  <a:pt x="743" y="89"/>
                </a:cubicBezTo>
                <a:cubicBezTo>
                  <a:pt x="734" y="89"/>
                  <a:pt x="726" y="91"/>
                  <a:pt x="717" y="95"/>
                </a:cubicBezTo>
                <a:cubicBezTo>
                  <a:pt x="688" y="95"/>
                  <a:pt x="649" y="69"/>
                  <a:pt x="620" y="69"/>
                </a:cubicBezTo>
                <a:cubicBezTo>
                  <a:pt x="594" y="82"/>
                  <a:pt x="568" y="124"/>
                  <a:pt x="539" y="124"/>
                </a:cubicBezTo>
                <a:cubicBezTo>
                  <a:pt x="521" y="124"/>
                  <a:pt x="498" y="117"/>
                  <a:pt x="476" y="117"/>
                </a:cubicBezTo>
                <a:cubicBezTo>
                  <a:pt x="465" y="117"/>
                  <a:pt x="454" y="119"/>
                  <a:pt x="445" y="124"/>
                </a:cubicBezTo>
                <a:cubicBezTo>
                  <a:pt x="419" y="124"/>
                  <a:pt x="393" y="137"/>
                  <a:pt x="364" y="150"/>
                </a:cubicBezTo>
                <a:cubicBezTo>
                  <a:pt x="338" y="163"/>
                  <a:pt x="325" y="205"/>
                  <a:pt x="296" y="218"/>
                </a:cubicBezTo>
                <a:cubicBezTo>
                  <a:pt x="290" y="220"/>
                  <a:pt x="285" y="221"/>
                  <a:pt x="280" y="221"/>
                </a:cubicBezTo>
                <a:cubicBezTo>
                  <a:pt x="252" y="221"/>
                  <a:pt x="224" y="201"/>
                  <a:pt x="203" y="201"/>
                </a:cubicBezTo>
                <a:cubicBezTo>
                  <a:pt x="198" y="201"/>
                  <a:pt x="193" y="202"/>
                  <a:pt x="189" y="205"/>
                </a:cubicBezTo>
                <a:cubicBezTo>
                  <a:pt x="163" y="218"/>
                  <a:pt x="134" y="231"/>
                  <a:pt x="108" y="244"/>
                </a:cubicBezTo>
                <a:cubicBezTo>
                  <a:pt x="82" y="270"/>
                  <a:pt x="40" y="299"/>
                  <a:pt x="40" y="325"/>
                </a:cubicBezTo>
                <a:cubicBezTo>
                  <a:pt x="40" y="351"/>
                  <a:pt x="108" y="351"/>
                  <a:pt x="150" y="367"/>
                </a:cubicBezTo>
                <a:cubicBezTo>
                  <a:pt x="163" y="380"/>
                  <a:pt x="189" y="419"/>
                  <a:pt x="215" y="419"/>
                </a:cubicBezTo>
                <a:cubicBezTo>
                  <a:pt x="224" y="423"/>
                  <a:pt x="235" y="425"/>
                  <a:pt x="246" y="425"/>
                </a:cubicBezTo>
                <a:cubicBezTo>
                  <a:pt x="269" y="425"/>
                  <a:pt x="292" y="419"/>
                  <a:pt x="312" y="419"/>
                </a:cubicBezTo>
                <a:cubicBezTo>
                  <a:pt x="338" y="432"/>
                  <a:pt x="364" y="500"/>
                  <a:pt x="393" y="500"/>
                </a:cubicBezTo>
                <a:cubicBezTo>
                  <a:pt x="397" y="502"/>
                  <a:pt x="401" y="503"/>
                  <a:pt x="405" y="503"/>
                </a:cubicBezTo>
                <a:cubicBezTo>
                  <a:pt x="426" y="503"/>
                  <a:pt x="451" y="484"/>
                  <a:pt x="474" y="484"/>
                </a:cubicBezTo>
                <a:cubicBezTo>
                  <a:pt x="478" y="484"/>
                  <a:pt x="483" y="485"/>
                  <a:pt x="487" y="487"/>
                </a:cubicBezTo>
                <a:cubicBezTo>
                  <a:pt x="526" y="487"/>
                  <a:pt x="555" y="500"/>
                  <a:pt x="581" y="500"/>
                </a:cubicBezTo>
                <a:cubicBezTo>
                  <a:pt x="589" y="504"/>
                  <a:pt x="600" y="506"/>
                  <a:pt x="611" y="506"/>
                </a:cubicBezTo>
                <a:cubicBezTo>
                  <a:pt x="633" y="506"/>
                  <a:pt x="658" y="500"/>
                  <a:pt x="675" y="500"/>
                </a:cubicBezTo>
                <a:cubicBezTo>
                  <a:pt x="717" y="500"/>
                  <a:pt x="743" y="474"/>
                  <a:pt x="769" y="474"/>
                </a:cubicBezTo>
                <a:cubicBezTo>
                  <a:pt x="811" y="474"/>
                  <a:pt x="837" y="529"/>
                  <a:pt x="863" y="529"/>
                </a:cubicBezTo>
                <a:cubicBezTo>
                  <a:pt x="892" y="529"/>
                  <a:pt x="931" y="487"/>
                  <a:pt x="960" y="487"/>
                </a:cubicBezTo>
                <a:cubicBezTo>
                  <a:pt x="986" y="487"/>
                  <a:pt x="986" y="513"/>
                  <a:pt x="1025" y="513"/>
                </a:cubicBezTo>
                <a:cubicBezTo>
                  <a:pt x="999" y="542"/>
                  <a:pt x="999" y="555"/>
                  <a:pt x="999" y="568"/>
                </a:cubicBezTo>
                <a:cubicBezTo>
                  <a:pt x="999" y="594"/>
                  <a:pt x="1054" y="610"/>
                  <a:pt x="1080" y="636"/>
                </a:cubicBezTo>
                <a:cubicBezTo>
                  <a:pt x="1054" y="636"/>
                  <a:pt x="999" y="636"/>
                  <a:pt x="973" y="649"/>
                </a:cubicBezTo>
                <a:cubicBezTo>
                  <a:pt x="931" y="649"/>
                  <a:pt x="905" y="623"/>
                  <a:pt x="863" y="623"/>
                </a:cubicBezTo>
                <a:cubicBezTo>
                  <a:pt x="837" y="623"/>
                  <a:pt x="811" y="636"/>
                  <a:pt x="782" y="649"/>
                </a:cubicBezTo>
                <a:cubicBezTo>
                  <a:pt x="743" y="649"/>
                  <a:pt x="717" y="691"/>
                  <a:pt x="688" y="704"/>
                </a:cubicBezTo>
                <a:cubicBezTo>
                  <a:pt x="662" y="704"/>
                  <a:pt x="620" y="691"/>
                  <a:pt x="594" y="691"/>
                </a:cubicBezTo>
                <a:cubicBezTo>
                  <a:pt x="568" y="691"/>
                  <a:pt x="539" y="730"/>
                  <a:pt x="513" y="730"/>
                </a:cubicBezTo>
                <a:cubicBezTo>
                  <a:pt x="505" y="733"/>
                  <a:pt x="497" y="734"/>
                  <a:pt x="489" y="734"/>
                </a:cubicBezTo>
                <a:cubicBezTo>
                  <a:pt x="458" y="734"/>
                  <a:pt x="427" y="717"/>
                  <a:pt x="406" y="717"/>
                </a:cubicBezTo>
                <a:cubicBezTo>
                  <a:pt x="377" y="730"/>
                  <a:pt x="364" y="785"/>
                  <a:pt x="325" y="785"/>
                </a:cubicBezTo>
                <a:cubicBezTo>
                  <a:pt x="296" y="798"/>
                  <a:pt x="270" y="811"/>
                  <a:pt x="244" y="824"/>
                </a:cubicBezTo>
                <a:cubicBezTo>
                  <a:pt x="229" y="830"/>
                  <a:pt x="212" y="830"/>
                  <a:pt x="196" y="830"/>
                </a:cubicBezTo>
                <a:cubicBezTo>
                  <a:pt x="179" y="830"/>
                  <a:pt x="163" y="830"/>
                  <a:pt x="150" y="837"/>
                </a:cubicBezTo>
                <a:cubicBezTo>
                  <a:pt x="108" y="853"/>
                  <a:pt x="69" y="853"/>
                  <a:pt x="53" y="866"/>
                </a:cubicBezTo>
                <a:cubicBezTo>
                  <a:pt x="27" y="892"/>
                  <a:pt x="1" y="947"/>
                  <a:pt x="1" y="973"/>
                </a:cubicBezTo>
                <a:cubicBezTo>
                  <a:pt x="1" y="999"/>
                  <a:pt x="40" y="1028"/>
                  <a:pt x="69" y="1054"/>
                </a:cubicBezTo>
                <a:cubicBezTo>
                  <a:pt x="75" y="1060"/>
                  <a:pt x="92" y="1060"/>
                  <a:pt x="110" y="1060"/>
                </a:cubicBezTo>
                <a:cubicBezTo>
                  <a:pt x="128" y="1060"/>
                  <a:pt x="148" y="1060"/>
                  <a:pt x="163" y="1067"/>
                </a:cubicBezTo>
                <a:cubicBezTo>
                  <a:pt x="189" y="1067"/>
                  <a:pt x="215" y="1096"/>
                  <a:pt x="244" y="1096"/>
                </a:cubicBezTo>
                <a:cubicBezTo>
                  <a:pt x="270" y="1109"/>
                  <a:pt x="296" y="1148"/>
                  <a:pt x="325" y="1161"/>
                </a:cubicBezTo>
                <a:cubicBezTo>
                  <a:pt x="342" y="1161"/>
                  <a:pt x="367" y="1155"/>
                  <a:pt x="389" y="1155"/>
                </a:cubicBezTo>
                <a:cubicBezTo>
                  <a:pt x="400" y="1155"/>
                  <a:pt x="410" y="1157"/>
                  <a:pt x="419" y="1161"/>
                </a:cubicBezTo>
                <a:cubicBezTo>
                  <a:pt x="445" y="1161"/>
                  <a:pt x="474" y="1190"/>
                  <a:pt x="500" y="1190"/>
                </a:cubicBezTo>
                <a:cubicBezTo>
                  <a:pt x="508" y="1193"/>
                  <a:pt x="515" y="1194"/>
                  <a:pt x="522" y="1194"/>
                </a:cubicBezTo>
                <a:cubicBezTo>
                  <a:pt x="550" y="1194"/>
                  <a:pt x="573" y="1177"/>
                  <a:pt x="594" y="1177"/>
                </a:cubicBezTo>
                <a:cubicBezTo>
                  <a:pt x="636" y="1190"/>
                  <a:pt x="662" y="1216"/>
                  <a:pt x="688" y="1216"/>
                </a:cubicBezTo>
                <a:lnTo>
                  <a:pt x="782" y="1216"/>
                </a:lnTo>
                <a:cubicBezTo>
                  <a:pt x="785" y="1217"/>
                  <a:pt x="788" y="1218"/>
                  <a:pt x="791" y="1218"/>
                </a:cubicBezTo>
                <a:cubicBezTo>
                  <a:pt x="817" y="1218"/>
                  <a:pt x="841" y="1177"/>
                  <a:pt x="879" y="1177"/>
                </a:cubicBezTo>
                <a:cubicBezTo>
                  <a:pt x="905" y="1177"/>
                  <a:pt x="931" y="1229"/>
                  <a:pt x="960" y="1229"/>
                </a:cubicBezTo>
                <a:cubicBezTo>
                  <a:pt x="986" y="1229"/>
                  <a:pt x="1025" y="1203"/>
                  <a:pt x="1054" y="1203"/>
                </a:cubicBezTo>
                <a:cubicBezTo>
                  <a:pt x="1080" y="1203"/>
                  <a:pt x="1122" y="1216"/>
                  <a:pt x="1161" y="1216"/>
                </a:cubicBezTo>
                <a:cubicBezTo>
                  <a:pt x="1135" y="1229"/>
                  <a:pt x="1093" y="1242"/>
                  <a:pt x="1080" y="1258"/>
                </a:cubicBezTo>
                <a:cubicBezTo>
                  <a:pt x="1054" y="1284"/>
                  <a:pt x="1041" y="1310"/>
                  <a:pt x="1041" y="1323"/>
                </a:cubicBezTo>
                <a:cubicBezTo>
                  <a:pt x="1041" y="1352"/>
                  <a:pt x="1041" y="1404"/>
                  <a:pt x="1080" y="1433"/>
                </a:cubicBezTo>
                <a:cubicBezTo>
                  <a:pt x="1082" y="1435"/>
                  <a:pt x="1084" y="1436"/>
                  <a:pt x="1088" y="1436"/>
                </a:cubicBezTo>
                <a:cubicBezTo>
                  <a:pt x="1106" y="1436"/>
                  <a:pt x="1145" y="1416"/>
                  <a:pt x="1171" y="1416"/>
                </a:cubicBezTo>
                <a:cubicBezTo>
                  <a:pt x="1177" y="1416"/>
                  <a:pt x="1182" y="1417"/>
                  <a:pt x="1187" y="1420"/>
                </a:cubicBezTo>
                <a:cubicBezTo>
                  <a:pt x="1216" y="1420"/>
                  <a:pt x="1229" y="1485"/>
                  <a:pt x="1255" y="1501"/>
                </a:cubicBezTo>
                <a:cubicBezTo>
                  <a:pt x="1284" y="1501"/>
                  <a:pt x="1323" y="1514"/>
                  <a:pt x="1349" y="1514"/>
                </a:cubicBezTo>
                <a:cubicBezTo>
                  <a:pt x="1353" y="1516"/>
                  <a:pt x="1357" y="1516"/>
                  <a:pt x="1361" y="1516"/>
                </a:cubicBezTo>
                <a:cubicBezTo>
                  <a:pt x="1388" y="1516"/>
                  <a:pt x="1421" y="1485"/>
                  <a:pt x="1446" y="1485"/>
                </a:cubicBezTo>
                <a:cubicBezTo>
                  <a:pt x="1485" y="1501"/>
                  <a:pt x="1511" y="1501"/>
                  <a:pt x="1540" y="1514"/>
                </a:cubicBezTo>
                <a:cubicBezTo>
                  <a:pt x="1566" y="1514"/>
                  <a:pt x="1592" y="1582"/>
                  <a:pt x="1621" y="1582"/>
                </a:cubicBezTo>
                <a:cubicBezTo>
                  <a:pt x="1642" y="1582"/>
                  <a:pt x="1674" y="1563"/>
                  <a:pt x="1699" y="1563"/>
                </a:cubicBezTo>
                <a:cubicBezTo>
                  <a:pt x="1705" y="1563"/>
                  <a:pt x="1710" y="1563"/>
                  <a:pt x="1715" y="1566"/>
                </a:cubicBezTo>
                <a:lnTo>
                  <a:pt x="1809" y="1566"/>
                </a:lnTo>
                <a:cubicBezTo>
                  <a:pt x="1835" y="1566"/>
                  <a:pt x="1877" y="1553"/>
                  <a:pt x="1903" y="1553"/>
                </a:cubicBezTo>
                <a:cubicBezTo>
                  <a:pt x="1932" y="1553"/>
                  <a:pt x="1958" y="1566"/>
                  <a:pt x="1997" y="1566"/>
                </a:cubicBezTo>
                <a:cubicBezTo>
                  <a:pt x="2026" y="1566"/>
                  <a:pt x="2052" y="1608"/>
                  <a:pt x="2078" y="1608"/>
                </a:cubicBezTo>
                <a:cubicBezTo>
                  <a:pt x="2120" y="1608"/>
                  <a:pt x="2146" y="1553"/>
                  <a:pt x="2175" y="1553"/>
                </a:cubicBezTo>
                <a:cubicBezTo>
                  <a:pt x="2214" y="1553"/>
                  <a:pt x="2240" y="1608"/>
                  <a:pt x="2269" y="1608"/>
                </a:cubicBezTo>
                <a:cubicBezTo>
                  <a:pt x="2295" y="1608"/>
                  <a:pt x="2337" y="1553"/>
                  <a:pt x="2363" y="1553"/>
                </a:cubicBezTo>
                <a:cubicBezTo>
                  <a:pt x="2389" y="1553"/>
                  <a:pt x="2418" y="1608"/>
                  <a:pt x="2457" y="1608"/>
                </a:cubicBezTo>
                <a:cubicBezTo>
                  <a:pt x="2483" y="1608"/>
                  <a:pt x="2512" y="1540"/>
                  <a:pt x="2538" y="1540"/>
                </a:cubicBezTo>
                <a:cubicBezTo>
                  <a:pt x="2580" y="1540"/>
                  <a:pt x="2606" y="1566"/>
                  <a:pt x="2632" y="1566"/>
                </a:cubicBezTo>
                <a:cubicBezTo>
                  <a:pt x="2674" y="1566"/>
                  <a:pt x="2700" y="1540"/>
                  <a:pt x="2726" y="1540"/>
                </a:cubicBezTo>
                <a:lnTo>
                  <a:pt x="2823" y="1540"/>
                </a:lnTo>
                <a:cubicBezTo>
                  <a:pt x="2849" y="1540"/>
                  <a:pt x="2888" y="1582"/>
                  <a:pt x="2917" y="1582"/>
                </a:cubicBezTo>
                <a:cubicBezTo>
                  <a:pt x="2943" y="1566"/>
                  <a:pt x="2969" y="1527"/>
                  <a:pt x="2998" y="1527"/>
                </a:cubicBezTo>
                <a:cubicBezTo>
                  <a:pt x="3003" y="1525"/>
                  <a:pt x="3009" y="1524"/>
                  <a:pt x="3014" y="1524"/>
                </a:cubicBezTo>
                <a:cubicBezTo>
                  <a:pt x="3045" y="1524"/>
                  <a:pt x="3070" y="1553"/>
                  <a:pt x="3092" y="1553"/>
                </a:cubicBezTo>
                <a:cubicBezTo>
                  <a:pt x="3131" y="1540"/>
                  <a:pt x="3160" y="1540"/>
                  <a:pt x="3186" y="1527"/>
                </a:cubicBezTo>
                <a:cubicBezTo>
                  <a:pt x="3212" y="1527"/>
                  <a:pt x="3254" y="1540"/>
                  <a:pt x="3280" y="1540"/>
                </a:cubicBezTo>
                <a:cubicBezTo>
                  <a:pt x="3309" y="1527"/>
                  <a:pt x="3335" y="1472"/>
                  <a:pt x="3361" y="1472"/>
                </a:cubicBezTo>
                <a:cubicBezTo>
                  <a:pt x="3403" y="1472"/>
                  <a:pt x="3429" y="1459"/>
                  <a:pt x="3455" y="1459"/>
                </a:cubicBezTo>
                <a:cubicBezTo>
                  <a:pt x="3484" y="1446"/>
                  <a:pt x="3510" y="1420"/>
                  <a:pt x="3536" y="1420"/>
                </a:cubicBezTo>
                <a:cubicBezTo>
                  <a:pt x="3557" y="1412"/>
                  <a:pt x="3574" y="1412"/>
                  <a:pt x="3589" y="1412"/>
                </a:cubicBezTo>
                <a:cubicBezTo>
                  <a:pt x="3605" y="1412"/>
                  <a:pt x="3618" y="1412"/>
                  <a:pt x="3633" y="1404"/>
                </a:cubicBezTo>
                <a:lnTo>
                  <a:pt x="3727" y="1404"/>
                </a:lnTo>
                <a:cubicBezTo>
                  <a:pt x="3753" y="1391"/>
                  <a:pt x="3766" y="1339"/>
                  <a:pt x="3795" y="1339"/>
                </a:cubicBezTo>
                <a:cubicBezTo>
                  <a:pt x="3814" y="1331"/>
                  <a:pt x="3831" y="1331"/>
                  <a:pt x="3846" y="1331"/>
                </a:cubicBezTo>
                <a:cubicBezTo>
                  <a:pt x="3861" y="1331"/>
                  <a:pt x="3874" y="1331"/>
                  <a:pt x="3889" y="1323"/>
                </a:cubicBezTo>
                <a:cubicBezTo>
                  <a:pt x="3928" y="1310"/>
                  <a:pt x="3928" y="1271"/>
                  <a:pt x="3957" y="1258"/>
                </a:cubicBezTo>
                <a:cubicBezTo>
                  <a:pt x="3983" y="1229"/>
                  <a:pt x="3996" y="1229"/>
                  <a:pt x="3996" y="1203"/>
                </a:cubicBezTo>
                <a:cubicBezTo>
                  <a:pt x="3996" y="1177"/>
                  <a:pt x="4009" y="1135"/>
                  <a:pt x="3983" y="1109"/>
                </a:cubicBezTo>
                <a:cubicBezTo>
                  <a:pt x="3970" y="1096"/>
                  <a:pt x="3941" y="1080"/>
                  <a:pt x="3915" y="1067"/>
                </a:cubicBezTo>
                <a:cubicBezTo>
                  <a:pt x="3902" y="1060"/>
                  <a:pt x="3888" y="1060"/>
                  <a:pt x="3874" y="1060"/>
                </a:cubicBezTo>
                <a:cubicBezTo>
                  <a:pt x="3861" y="1060"/>
                  <a:pt x="3847" y="1060"/>
                  <a:pt x="3834" y="1054"/>
                </a:cubicBezTo>
                <a:cubicBezTo>
                  <a:pt x="3860" y="1054"/>
                  <a:pt x="3889" y="1028"/>
                  <a:pt x="3915" y="1028"/>
                </a:cubicBezTo>
                <a:cubicBezTo>
                  <a:pt x="3941" y="1028"/>
                  <a:pt x="3970" y="1015"/>
                  <a:pt x="3996" y="1015"/>
                </a:cubicBezTo>
                <a:cubicBezTo>
                  <a:pt x="4038" y="1015"/>
                  <a:pt x="4064" y="1054"/>
                  <a:pt x="4090" y="1054"/>
                </a:cubicBezTo>
                <a:cubicBezTo>
                  <a:pt x="4132" y="1054"/>
                  <a:pt x="4158" y="1041"/>
                  <a:pt x="4184" y="1041"/>
                </a:cubicBezTo>
                <a:cubicBezTo>
                  <a:pt x="4226" y="1041"/>
                  <a:pt x="4252" y="1028"/>
                  <a:pt x="4281" y="1015"/>
                </a:cubicBezTo>
                <a:cubicBezTo>
                  <a:pt x="4307" y="1015"/>
                  <a:pt x="4333" y="986"/>
                  <a:pt x="4362" y="986"/>
                </a:cubicBezTo>
                <a:cubicBezTo>
                  <a:pt x="4365" y="985"/>
                  <a:pt x="4369" y="984"/>
                  <a:pt x="4372" y="984"/>
                </a:cubicBezTo>
                <a:cubicBezTo>
                  <a:pt x="4408" y="984"/>
                  <a:pt x="4445" y="1041"/>
                  <a:pt x="4469" y="1041"/>
                </a:cubicBezTo>
                <a:cubicBezTo>
                  <a:pt x="4495" y="1028"/>
                  <a:pt x="4524" y="999"/>
                  <a:pt x="4550" y="986"/>
                </a:cubicBezTo>
                <a:cubicBezTo>
                  <a:pt x="4570" y="986"/>
                  <a:pt x="4600" y="1004"/>
                  <a:pt x="4625" y="1004"/>
                </a:cubicBezTo>
                <a:cubicBezTo>
                  <a:pt x="4632" y="1004"/>
                  <a:pt x="4638" y="1002"/>
                  <a:pt x="4644" y="999"/>
                </a:cubicBezTo>
                <a:cubicBezTo>
                  <a:pt x="4686" y="999"/>
                  <a:pt x="4699" y="947"/>
                  <a:pt x="4725" y="947"/>
                </a:cubicBezTo>
                <a:cubicBezTo>
                  <a:pt x="4731" y="945"/>
                  <a:pt x="4737" y="944"/>
                  <a:pt x="4742" y="944"/>
                </a:cubicBezTo>
                <a:cubicBezTo>
                  <a:pt x="4769" y="944"/>
                  <a:pt x="4790" y="963"/>
                  <a:pt x="4815" y="963"/>
                </a:cubicBezTo>
                <a:cubicBezTo>
                  <a:pt x="4821" y="963"/>
                  <a:pt x="4826" y="962"/>
                  <a:pt x="4832" y="960"/>
                </a:cubicBezTo>
                <a:cubicBezTo>
                  <a:pt x="4861" y="960"/>
                  <a:pt x="4874" y="918"/>
                  <a:pt x="4913" y="905"/>
                </a:cubicBezTo>
                <a:cubicBezTo>
                  <a:pt x="4942" y="905"/>
                  <a:pt x="4968" y="892"/>
                  <a:pt x="4994" y="892"/>
                </a:cubicBezTo>
                <a:cubicBezTo>
                  <a:pt x="5003" y="888"/>
                  <a:pt x="5014" y="886"/>
                  <a:pt x="5025" y="886"/>
                </a:cubicBezTo>
                <a:cubicBezTo>
                  <a:pt x="5048" y="886"/>
                  <a:pt x="5071" y="892"/>
                  <a:pt x="5091" y="892"/>
                </a:cubicBezTo>
                <a:cubicBezTo>
                  <a:pt x="5130" y="879"/>
                  <a:pt x="5130" y="824"/>
                  <a:pt x="5156" y="811"/>
                </a:cubicBezTo>
                <a:cubicBezTo>
                  <a:pt x="5198" y="785"/>
                  <a:pt x="5198" y="756"/>
                  <a:pt x="5224" y="743"/>
                </a:cubicBezTo>
                <a:cubicBezTo>
                  <a:pt x="5253" y="717"/>
                  <a:pt x="5305" y="717"/>
                  <a:pt x="5305" y="691"/>
                </a:cubicBezTo>
                <a:cubicBezTo>
                  <a:pt x="5305" y="662"/>
                  <a:pt x="5266" y="649"/>
                  <a:pt x="5224" y="623"/>
                </a:cubicBezTo>
                <a:cubicBezTo>
                  <a:pt x="5211" y="610"/>
                  <a:pt x="5156" y="594"/>
                  <a:pt x="5130" y="581"/>
                </a:cubicBezTo>
                <a:cubicBezTo>
                  <a:pt x="5156" y="568"/>
                  <a:pt x="5211" y="568"/>
                  <a:pt x="5237" y="568"/>
                </a:cubicBezTo>
                <a:cubicBezTo>
                  <a:pt x="5266" y="568"/>
                  <a:pt x="5292" y="513"/>
                  <a:pt x="5318" y="513"/>
                </a:cubicBezTo>
                <a:cubicBezTo>
                  <a:pt x="5347" y="513"/>
                  <a:pt x="5373" y="529"/>
                  <a:pt x="5399" y="529"/>
                </a:cubicBezTo>
                <a:cubicBezTo>
                  <a:pt x="5441" y="513"/>
                  <a:pt x="5454" y="500"/>
                  <a:pt x="5480" y="487"/>
                </a:cubicBezTo>
                <a:cubicBezTo>
                  <a:pt x="5509" y="487"/>
                  <a:pt x="5535" y="474"/>
                  <a:pt x="5561" y="474"/>
                </a:cubicBezTo>
                <a:cubicBezTo>
                  <a:pt x="5575" y="470"/>
                  <a:pt x="5588" y="468"/>
                  <a:pt x="5601" y="468"/>
                </a:cubicBezTo>
                <a:cubicBezTo>
                  <a:pt x="5626" y="468"/>
                  <a:pt x="5647" y="474"/>
                  <a:pt x="5658" y="474"/>
                </a:cubicBezTo>
                <a:cubicBezTo>
                  <a:pt x="5697" y="461"/>
                  <a:pt x="5723" y="432"/>
                  <a:pt x="5739" y="419"/>
                </a:cubicBezTo>
                <a:cubicBezTo>
                  <a:pt x="5765" y="406"/>
                  <a:pt x="5804" y="351"/>
                  <a:pt x="5804" y="338"/>
                </a:cubicBezTo>
                <a:cubicBezTo>
                  <a:pt x="5804" y="312"/>
                  <a:pt x="5765" y="270"/>
                  <a:pt x="5723" y="244"/>
                </a:cubicBezTo>
                <a:cubicBezTo>
                  <a:pt x="5716" y="237"/>
                  <a:pt x="5703" y="237"/>
                  <a:pt x="5687" y="237"/>
                </a:cubicBezTo>
                <a:cubicBezTo>
                  <a:pt x="5670" y="237"/>
                  <a:pt x="5650" y="237"/>
                  <a:pt x="5629" y="231"/>
                </a:cubicBezTo>
                <a:cubicBezTo>
                  <a:pt x="5603" y="231"/>
                  <a:pt x="5577" y="244"/>
                  <a:pt x="5548" y="244"/>
                </a:cubicBezTo>
                <a:cubicBezTo>
                  <a:pt x="5522" y="231"/>
                  <a:pt x="5496" y="205"/>
                  <a:pt x="5467" y="205"/>
                </a:cubicBezTo>
                <a:cubicBezTo>
                  <a:pt x="5428" y="189"/>
                  <a:pt x="5415" y="150"/>
                  <a:pt x="5373" y="150"/>
                </a:cubicBezTo>
                <a:cubicBezTo>
                  <a:pt x="5347" y="150"/>
                  <a:pt x="5318" y="176"/>
                  <a:pt x="5292" y="176"/>
                </a:cubicBezTo>
                <a:cubicBezTo>
                  <a:pt x="5266" y="176"/>
                  <a:pt x="5244" y="182"/>
                  <a:pt x="5225" y="182"/>
                </a:cubicBezTo>
                <a:cubicBezTo>
                  <a:pt x="5215" y="182"/>
                  <a:pt x="5206" y="180"/>
                  <a:pt x="5198" y="176"/>
                </a:cubicBezTo>
                <a:lnTo>
                  <a:pt x="5104" y="176"/>
                </a:lnTo>
                <a:cubicBezTo>
                  <a:pt x="5075" y="176"/>
                  <a:pt x="5049" y="137"/>
                  <a:pt x="5023" y="137"/>
                </a:cubicBezTo>
                <a:cubicBezTo>
                  <a:pt x="4994" y="137"/>
                  <a:pt x="4955" y="163"/>
                  <a:pt x="4929" y="163"/>
                </a:cubicBezTo>
                <a:cubicBezTo>
                  <a:pt x="4900" y="163"/>
                  <a:pt x="4874" y="176"/>
                  <a:pt x="4848" y="176"/>
                </a:cubicBezTo>
                <a:cubicBezTo>
                  <a:pt x="4806" y="176"/>
                  <a:pt x="4780" y="124"/>
                  <a:pt x="4751" y="124"/>
                </a:cubicBezTo>
                <a:cubicBezTo>
                  <a:pt x="4725" y="124"/>
                  <a:pt x="4686" y="137"/>
                  <a:pt x="4657" y="137"/>
                </a:cubicBezTo>
                <a:cubicBezTo>
                  <a:pt x="4631" y="150"/>
                  <a:pt x="4605" y="163"/>
                  <a:pt x="4576" y="163"/>
                </a:cubicBezTo>
                <a:cubicBezTo>
                  <a:pt x="4568" y="166"/>
                  <a:pt x="4561" y="167"/>
                  <a:pt x="4554" y="167"/>
                </a:cubicBezTo>
                <a:cubicBezTo>
                  <a:pt x="4525" y="167"/>
                  <a:pt x="4503" y="150"/>
                  <a:pt x="4482" y="150"/>
                </a:cubicBezTo>
                <a:cubicBezTo>
                  <a:pt x="4456" y="150"/>
                  <a:pt x="4427" y="163"/>
                  <a:pt x="4388" y="163"/>
                </a:cubicBezTo>
                <a:cubicBezTo>
                  <a:pt x="4362" y="176"/>
                  <a:pt x="4333" y="205"/>
                  <a:pt x="4307" y="218"/>
                </a:cubicBezTo>
                <a:cubicBezTo>
                  <a:pt x="4281" y="218"/>
                  <a:pt x="4239" y="163"/>
                  <a:pt x="4213" y="163"/>
                </a:cubicBezTo>
                <a:cubicBezTo>
                  <a:pt x="4184" y="163"/>
                  <a:pt x="4158" y="189"/>
                  <a:pt x="4132" y="205"/>
                </a:cubicBezTo>
                <a:cubicBezTo>
                  <a:pt x="4090" y="205"/>
                  <a:pt x="4077" y="244"/>
                  <a:pt x="4051" y="244"/>
                </a:cubicBezTo>
                <a:cubicBezTo>
                  <a:pt x="4042" y="247"/>
                  <a:pt x="4035" y="248"/>
                  <a:pt x="4027" y="248"/>
                </a:cubicBezTo>
                <a:cubicBezTo>
                  <a:pt x="3998" y="248"/>
                  <a:pt x="3978" y="231"/>
                  <a:pt x="3957" y="231"/>
                </a:cubicBezTo>
                <a:cubicBezTo>
                  <a:pt x="3915" y="231"/>
                  <a:pt x="3902" y="286"/>
                  <a:pt x="3876" y="299"/>
                </a:cubicBezTo>
                <a:cubicBezTo>
                  <a:pt x="3847" y="299"/>
                  <a:pt x="3795" y="257"/>
                  <a:pt x="3779" y="257"/>
                </a:cubicBezTo>
                <a:cubicBezTo>
                  <a:pt x="3740" y="270"/>
                  <a:pt x="3714" y="299"/>
                  <a:pt x="3698" y="312"/>
                </a:cubicBezTo>
                <a:cubicBezTo>
                  <a:pt x="3659" y="325"/>
                  <a:pt x="3646" y="351"/>
                  <a:pt x="3617" y="367"/>
                </a:cubicBezTo>
                <a:cubicBezTo>
                  <a:pt x="3591" y="380"/>
                  <a:pt x="3604" y="406"/>
                  <a:pt x="3604" y="432"/>
                </a:cubicBezTo>
                <a:cubicBezTo>
                  <a:pt x="3604" y="448"/>
                  <a:pt x="3591" y="474"/>
                  <a:pt x="3591" y="487"/>
                </a:cubicBezTo>
                <a:cubicBezTo>
                  <a:pt x="3565" y="487"/>
                  <a:pt x="3510" y="432"/>
                  <a:pt x="3484" y="432"/>
                </a:cubicBezTo>
                <a:cubicBezTo>
                  <a:pt x="3455" y="432"/>
                  <a:pt x="3429" y="500"/>
                  <a:pt x="3403" y="513"/>
                </a:cubicBezTo>
                <a:cubicBezTo>
                  <a:pt x="3361" y="513"/>
                  <a:pt x="3335" y="474"/>
                  <a:pt x="3293" y="474"/>
                </a:cubicBezTo>
                <a:lnTo>
                  <a:pt x="3212" y="474"/>
                </a:lnTo>
                <a:cubicBezTo>
                  <a:pt x="3212" y="448"/>
                  <a:pt x="3173" y="461"/>
                  <a:pt x="3131" y="432"/>
                </a:cubicBezTo>
                <a:cubicBezTo>
                  <a:pt x="3118" y="419"/>
                  <a:pt x="3092" y="406"/>
                  <a:pt x="3066" y="393"/>
                </a:cubicBezTo>
                <a:cubicBezTo>
                  <a:pt x="3037" y="393"/>
                  <a:pt x="3011" y="338"/>
                  <a:pt x="2985" y="338"/>
                </a:cubicBezTo>
                <a:cubicBezTo>
                  <a:pt x="2956" y="325"/>
                  <a:pt x="2917" y="325"/>
                  <a:pt x="2888" y="325"/>
                </a:cubicBezTo>
                <a:lnTo>
                  <a:pt x="2794" y="325"/>
                </a:lnTo>
                <a:cubicBezTo>
                  <a:pt x="2768" y="325"/>
                  <a:pt x="2742" y="270"/>
                  <a:pt x="2700" y="270"/>
                </a:cubicBezTo>
                <a:cubicBezTo>
                  <a:pt x="2674" y="270"/>
                  <a:pt x="2645" y="286"/>
                  <a:pt x="2606" y="286"/>
                </a:cubicBezTo>
                <a:cubicBezTo>
                  <a:pt x="2580" y="286"/>
                  <a:pt x="2538" y="325"/>
                  <a:pt x="2512" y="325"/>
                </a:cubicBezTo>
                <a:cubicBezTo>
                  <a:pt x="2483" y="312"/>
                  <a:pt x="2457" y="286"/>
                  <a:pt x="2418" y="286"/>
                </a:cubicBezTo>
                <a:cubicBezTo>
                  <a:pt x="2389" y="286"/>
                  <a:pt x="2363" y="299"/>
                  <a:pt x="2321" y="299"/>
                </a:cubicBezTo>
                <a:cubicBezTo>
                  <a:pt x="2295" y="299"/>
                  <a:pt x="2282" y="286"/>
                  <a:pt x="2256" y="286"/>
                </a:cubicBezTo>
                <a:cubicBezTo>
                  <a:pt x="2282" y="257"/>
                  <a:pt x="2282" y="244"/>
                  <a:pt x="2282" y="231"/>
                </a:cubicBezTo>
                <a:cubicBezTo>
                  <a:pt x="2282" y="205"/>
                  <a:pt x="2240" y="205"/>
                  <a:pt x="2201" y="176"/>
                </a:cubicBezTo>
                <a:cubicBezTo>
                  <a:pt x="2188" y="163"/>
                  <a:pt x="2159" y="163"/>
                  <a:pt x="2120" y="150"/>
                </a:cubicBezTo>
                <a:cubicBezTo>
                  <a:pt x="2107" y="150"/>
                  <a:pt x="2094" y="69"/>
                  <a:pt x="2052" y="69"/>
                </a:cubicBezTo>
                <a:cubicBezTo>
                  <a:pt x="2048" y="67"/>
                  <a:pt x="2044" y="66"/>
                  <a:pt x="2040" y="66"/>
                </a:cubicBezTo>
                <a:cubicBezTo>
                  <a:pt x="2014" y="66"/>
                  <a:pt x="1980" y="95"/>
                  <a:pt x="1958" y="95"/>
                </a:cubicBezTo>
                <a:cubicBezTo>
                  <a:pt x="1952" y="92"/>
                  <a:pt x="1947" y="91"/>
                  <a:pt x="1941" y="91"/>
                </a:cubicBezTo>
                <a:cubicBezTo>
                  <a:pt x="1925" y="91"/>
                  <a:pt x="1908" y="99"/>
                  <a:pt x="1887" y="99"/>
                </a:cubicBezTo>
                <a:cubicBezTo>
                  <a:pt x="1880" y="99"/>
                  <a:pt x="1872" y="98"/>
                  <a:pt x="1864" y="95"/>
                </a:cubicBezTo>
                <a:cubicBezTo>
                  <a:pt x="1835" y="95"/>
                  <a:pt x="1822" y="43"/>
                  <a:pt x="1783" y="27"/>
                </a:cubicBezTo>
                <a:cubicBezTo>
                  <a:pt x="1754" y="27"/>
                  <a:pt x="1728" y="82"/>
                  <a:pt x="1689" y="82"/>
                </a:cubicBezTo>
                <a:cubicBezTo>
                  <a:pt x="1660" y="82"/>
                  <a:pt x="1634" y="43"/>
                  <a:pt x="1608" y="43"/>
                </a:cubicBezTo>
                <a:cubicBezTo>
                  <a:pt x="1579" y="43"/>
                  <a:pt x="1553" y="69"/>
                  <a:pt x="1511" y="69"/>
                </a:cubicBezTo>
                <a:cubicBezTo>
                  <a:pt x="1485" y="69"/>
                  <a:pt x="1459" y="1"/>
                  <a:pt x="143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6" name="Google Shape;626;p26"/>
          <p:cNvSpPr/>
          <p:nvPr userDrawn="1"/>
        </p:nvSpPr>
        <p:spPr>
          <a:xfrm>
            <a:off x="1648501" y="5781864"/>
            <a:ext cx="564468" cy="79905"/>
          </a:xfrm>
          <a:custGeom>
            <a:avLst/>
            <a:gdLst/>
            <a:ahLst/>
            <a:cxnLst/>
            <a:rect l="l" t="t" r="r" b="b"/>
            <a:pathLst>
              <a:path w="2282" h="525" extrusionOk="0">
                <a:moveTo>
                  <a:pt x="973" y="0"/>
                </a:moveTo>
                <a:cubicBezTo>
                  <a:pt x="944" y="0"/>
                  <a:pt x="918" y="13"/>
                  <a:pt x="876" y="13"/>
                </a:cubicBezTo>
                <a:lnTo>
                  <a:pt x="795" y="13"/>
                </a:lnTo>
                <a:cubicBezTo>
                  <a:pt x="756" y="13"/>
                  <a:pt x="730" y="39"/>
                  <a:pt x="701" y="39"/>
                </a:cubicBezTo>
                <a:cubicBezTo>
                  <a:pt x="675" y="39"/>
                  <a:pt x="649" y="26"/>
                  <a:pt x="607" y="26"/>
                </a:cubicBezTo>
                <a:cubicBezTo>
                  <a:pt x="581" y="26"/>
                  <a:pt x="552" y="68"/>
                  <a:pt x="526" y="68"/>
                </a:cubicBezTo>
                <a:cubicBezTo>
                  <a:pt x="524" y="69"/>
                  <a:pt x="521" y="70"/>
                  <a:pt x="519" y="70"/>
                </a:cubicBezTo>
                <a:cubicBezTo>
                  <a:pt x="495" y="70"/>
                  <a:pt x="463" y="24"/>
                  <a:pt x="439" y="24"/>
                </a:cubicBezTo>
                <a:cubicBezTo>
                  <a:pt x="437" y="24"/>
                  <a:pt x="434" y="25"/>
                  <a:pt x="432" y="26"/>
                </a:cubicBezTo>
                <a:cubicBezTo>
                  <a:pt x="406" y="26"/>
                  <a:pt x="364" y="26"/>
                  <a:pt x="338" y="39"/>
                </a:cubicBezTo>
                <a:cubicBezTo>
                  <a:pt x="309" y="39"/>
                  <a:pt x="296" y="107"/>
                  <a:pt x="270" y="120"/>
                </a:cubicBezTo>
                <a:cubicBezTo>
                  <a:pt x="242" y="120"/>
                  <a:pt x="221" y="114"/>
                  <a:pt x="202" y="114"/>
                </a:cubicBezTo>
                <a:cubicBezTo>
                  <a:pt x="193" y="114"/>
                  <a:pt x="185" y="116"/>
                  <a:pt x="176" y="120"/>
                </a:cubicBezTo>
                <a:cubicBezTo>
                  <a:pt x="148" y="120"/>
                  <a:pt x="121" y="114"/>
                  <a:pt x="103" y="114"/>
                </a:cubicBezTo>
                <a:cubicBezTo>
                  <a:pt x="93" y="114"/>
                  <a:pt x="86" y="116"/>
                  <a:pt x="82" y="120"/>
                </a:cubicBezTo>
                <a:cubicBezTo>
                  <a:pt x="40" y="149"/>
                  <a:pt x="1" y="188"/>
                  <a:pt x="1" y="214"/>
                </a:cubicBezTo>
                <a:cubicBezTo>
                  <a:pt x="1" y="243"/>
                  <a:pt x="53" y="256"/>
                  <a:pt x="95" y="282"/>
                </a:cubicBezTo>
                <a:cubicBezTo>
                  <a:pt x="108" y="295"/>
                  <a:pt x="121" y="337"/>
                  <a:pt x="147" y="350"/>
                </a:cubicBezTo>
                <a:cubicBezTo>
                  <a:pt x="176" y="363"/>
                  <a:pt x="202" y="376"/>
                  <a:pt x="244" y="392"/>
                </a:cubicBezTo>
                <a:cubicBezTo>
                  <a:pt x="265" y="392"/>
                  <a:pt x="295" y="373"/>
                  <a:pt x="321" y="373"/>
                </a:cubicBezTo>
                <a:cubicBezTo>
                  <a:pt x="327" y="373"/>
                  <a:pt x="333" y="373"/>
                  <a:pt x="338" y="376"/>
                </a:cubicBezTo>
                <a:cubicBezTo>
                  <a:pt x="364" y="376"/>
                  <a:pt x="390" y="392"/>
                  <a:pt x="419" y="392"/>
                </a:cubicBezTo>
                <a:cubicBezTo>
                  <a:pt x="424" y="395"/>
                  <a:pt x="429" y="395"/>
                  <a:pt x="435" y="395"/>
                </a:cubicBezTo>
                <a:cubicBezTo>
                  <a:pt x="453" y="395"/>
                  <a:pt x="475" y="387"/>
                  <a:pt x="493" y="387"/>
                </a:cubicBezTo>
                <a:cubicBezTo>
                  <a:pt x="500" y="387"/>
                  <a:pt x="507" y="388"/>
                  <a:pt x="513" y="392"/>
                </a:cubicBezTo>
                <a:cubicBezTo>
                  <a:pt x="539" y="392"/>
                  <a:pt x="568" y="405"/>
                  <a:pt x="607" y="418"/>
                </a:cubicBezTo>
                <a:cubicBezTo>
                  <a:pt x="633" y="418"/>
                  <a:pt x="662" y="431"/>
                  <a:pt x="688" y="431"/>
                </a:cubicBezTo>
                <a:cubicBezTo>
                  <a:pt x="705" y="431"/>
                  <a:pt x="724" y="425"/>
                  <a:pt x="746" y="425"/>
                </a:cubicBezTo>
                <a:cubicBezTo>
                  <a:pt x="757" y="425"/>
                  <a:pt x="769" y="427"/>
                  <a:pt x="782" y="431"/>
                </a:cubicBezTo>
                <a:cubicBezTo>
                  <a:pt x="811" y="431"/>
                  <a:pt x="837" y="499"/>
                  <a:pt x="863" y="512"/>
                </a:cubicBezTo>
                <a:lnTo>
                  <a:pt x="944" y="512"/>
                </a:lnTo>
                <a:cubicBezTo>
                  <a:pt x="986" y="512"/>
                  <a:pt x="1012" y="486"/>
                  <a:pt x="1038" y="486"/>
                </a:cubicBezTo>
                <a:lnTo>
                  <a:pt x="1135" y="486"/>
                </a:lnTo>
                <a:cubicBezTo>
                  <a:pt x="1161" y="486"/>
                  <a:pt x="1187" y="457"/>
                  <a:pt x="1229" y="457"/>
                </a:cubicBezTo>
                <a:cubicBezTo>
                  <a:pt x="1255" y="457"/>
                  <a:pt x="1281" y="525"/>
                  <a:pt x="1310" y="525"/>
                </a:cubicBezTo>
                <a:cubicBezTo>
                  <a:pt x="1349" y="525"/>
                  <a:pt x="1378" y="512"/>
                  <a:pt x="1404" y="512"/>
                </a:cubicBezTo>
                <a:lnTo>
                  <a:pt x="1498" y="512"/>
                </a:lnTo>
                <a:cubicBezTo>
                  <a:pt x="1524" y="499"/>
                  <a:pt x="1553" y="486"/>
                  <a:pt x="1579" y="486"/>
                </a:cubicBezTo>
                <a:cubicBezTo>
                  <a:pt x="1605" y="486"/>
                  <a:pt x="1647" y="473"/>
                  <a:pt x="1673" y="473"/>
                </a:cubicBezTo>
                <a:cubicBezTo>
                  <a:pt x="1702" y="473"/>
                  <a:pt x="1728" y="457"/>
                  <a:pt x="1754" y="457"/>
                </a:cubicBezTo>
                <a:cubicBezTo>
                  <a:pt x="1796" y="457"/>
                  <a:pt x="1822" y="444"/>
                  <a:pt x="1848" y="444"/>
                </a:cubicBezTo>
                <a:cubicBezTo>
                  <a:pt x="1877" y="431"/>
                  <a:pt x="1903" y="418"/>
                  <a:pt x="1929" y="418"/>
                </a:cubicBezTo>
                <a:cubicBezTo>
                  <a:pt x="1932" y="417"/>
                  <a:pt x="1935" y="416"/>
                  <a:pt x="1939" y="416"/>
                </a:cubicBezTo>
                <a:cubicBezTo>
                  <a:pt x="1963" y="416"/>
                  <a:pt x="1992" y="446"/>
                  <a:pt x="2016" y="446"/>
                </a:cubicBezTo>
                <a:cubicBezTo>
                  <a:pt x="2019" y="446"/>
                  <a:pt x="2023" y="445"/>
                  <a:pt x="2026" y="444"/>
                </a:cubicBezTo>
                <a:lnTo>
                  <a:pt x="2120" y="444"/>
                </a:lnTo>
                <a:cubicBezTo>
                  <a:pt x="2159" y="431"/>
                  <a:pt x="2172" y="376"/>
                  <a:pt x="2188" y="363"/>
                </a:cubicBezTo>
                <a:cubicBezTo>
                  <a:pt x="2227" y="350"/>
                  <a:pt x="2282" y="337"/>
                  <a:pt x="2282" y="311"/>
                </a:cubicBezTo>
                <a:cubicBezTo>
                  <a:pt x="2282" y="282"/>
                  <a:pt x="2227" y="256"/>
                  <a:pt x="2201" y="243"/>
                </a:cubicBezTo>
                <a:cubicBezTo>
                  <a:pt x="2188" y="230"/>
                  <a:pt x="2146" y="214"/>
                  <a:pt x="2120" y="201"/>
                </a:cubicBezTo>
                <a:cubicBezTo>
                  <a:pt x="2091" y="188"/>
                  <a:pt x="2065" y="188"/>
                  <a:pt x="2039" y="175"/>
                </a:cubicBezTo>
                <a:cubicBezTo>
                  <a:pt x="2029" y="171"/>
                  <a:pt x="2018" y="169"/>
                  <a:pt x="2007" y="169"/>
                </a:cubicBezTo>
                <a:cubicBezTo>
                  <a:pt x="1985" y="169"/>
                  <a:pt x="1962" y="175"/>
                  <a:pt x="1945" y="175"/>
                </a:cubicBezTo>
                <a:cubicBezTo>
                  <a:pt x="1916" y="162"/>
                  <a:pt x="1903" y="120"/>
                  <a:pt x="1864" y="107"/>
                </a:cubicBezTo>
                <a:cubicBezTo>
                  <a:pt x="1835" y="107"/>
                  <a:pt x="1809" y="107"/>
                  <a:pt x="1783" y="94"/>
                </a:cubicBezTo>
                <a:cubicBezTo>
                  <a:pt x="1754" y="94"/>
                  <a:pt x="1728" y="52"/>
                  <a:pt x="1686" y="52"/>
                </a:cubicBezTo>
                <a:lnTo>
                  <a:pt x="1605" y="52"/>
                </a:lnTo>
                <a:cubicBezTo>
                  <a:pt x="1579" y="52"/>
                  <a:pt x="1540" y="94"/>
                  <a:pt x="1511" y="94"/>
                </a:cubicBezTo>
                <a:cubicBezTo>
                  <a:pt x="1472" y="94"/>
                  <a:pt x="1459" y="52"/>
                  <a:pt x="1417" y="52"/>
                </a:cubicBezTo>
                <a:cubicBezTo>
                  <a:pt x="1391" y="52"/>
                  <a:pt x="1362" y="52"/>
                  <a:pt x="1336" y="39"/>
                </a:cubicBezTo>
                <a:cubicBezTo>
                  <a:pt x="1297" y="39"/>
                  <a:pt x="1268" y="68"/>
                  <a:pt x="1242" y="68"/>
                </a:cubicBezTo>
                <a:cubicBezTo>
                  <a:pt x="1216" y="68"/>
                  <a:pt x="1187" y="26"/>
                  <a:pt x="1148" y="13"/>
                </a:cubicBezTo>
                <a:cubicBezTo>
                  <a:pt x="1119" y="13"/>
                  <a:pt x="1093" y="0"/>
                  <a:pt x="1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7" name="Google Shape;627;p26"/>
          <p:cNvSpPr/>
          <p:nvPr userDrawn="1"/>
        </p:nvSpPr>
        <p:spPr>
          <a:xfrm>
            <a:off x="1583821" y="5926671"/>
            <a:ext cx="1129431" cy="170771"/>
          </a:xfrm>
          <a:custGeom>
            <a:avLst/>
            <a:gdLst/>
            <a:ahLst/>
            <a:cxnLst/>
            <a:rect l="l" t="t" r="r" b="b"/>
            <a:pathLst>
              <a:path w="4566" h="1122" extrusionOk="0">
                <a:moveTo>
                  <a:pt x="2201" y="1"/>
                </a:moveTo>
                <a:cubicBezTo>
                  <a:pt x="2162" y="1"/>
                  <a:pt x="2120" y="17"/>
                  <a:pt x="2081" y="17"/>
                </a:cubicBezTo>
                <a:cubicBezTo>
                  <a:pt x="2039" y="17"/>
                  <a:pt x="2013" y="111"/>
                  <a:pt x="1974" y="111"/>
                </a:cubicBezTo>
                <a:cubicBezTo>
                  <a:pt x="1965" y="114"/>
                  <a:pt x="1956" y="115"/>
                  <a:pt x="1948" y="115"/>
                </a:cubicBezTo>
                <a:cubicBezTo>
                  <a:pt x="1924" y="115"/>
                  <a:pt x="1903" y="107"/>
                  <a:pt x="1883" y="107"/>
                </a:cubicBezTo>
                <a:cubicBezTo>
                  <a:pt x="1877" y="107"/>
                  <a:pt x="1870" y="108"/>
                  <a:pt x="1864" y="111"/>
                </a:cubicBezTo>
                <a:cubicBezTo>
                  <a:pt x="1853" y="114"/>
                  <a:pt x="1842" y="115"/>
                  <a:pt x="1831" y="115"/>
                </a:cubicBezTo>
                <a:cubicBezTo>
                  <a:pt x="1801" y="115"/>
                  <a:pt x="1772" y="107"/>
                  <a:pt x="1751" y="107"/>
                </a:cubicBezTo>
                <a:cubicBezTo>
                  <a:pt x="1743" y="107"/>
                  <a:pt x="1736" y="108"/>
                  <a:pt x="1731" y="111"/>
                </a:cubicBezTo>
                <a:cubicBezTo>
                  <a:pt x="1689" y="137"/>
                  <a:pt x="1634" y="192"/>
                  <a:pt x="1634" y="218"/>
                </a:cubicBezTo>
                <a:cubicBezTo>
                  <a:pt x="1621" y="260"/>
                  <a:pt x="1702" y="286"/>
                  <a:pt x="1744" y="312"/>
                </a:cubicBezTo>
                <a:cubicBezTo>
                  <a:pt x="1744" y="325"/>
                  <a:pt x="1757" y="341"/>
                  <a:pt x="1770" y="354"/>
                </a:cubicBezTo>
                <a:lnTo>
                  <a:pt x="1744" y="354"/>
                </a:lnTo>
                <a:cubicBezTo>
                  <a:pt x="1702" y="354"/>
                  <a:pt x="1650" y="325"/>
                  <a:pt x="1595" y="325"/>
                </a:cubicBezTo>
                <a:lnTo>
                  <a:pt x="1446" y="325"/>
                </a:lnTo>
                <a:cubicBezTo>
                  <a:pt x="1407" y="325"/>
                  <a:pt x="1352" y="393"/>
                  <a:pt x="1310" y="393"/>
                </a:cubicBezTo>
                <a:cubicBezTo>
                  <a:pt x="1261" y="393"/>
                  <a:pt x="1210" y="311"/>
                  <a:pt x="1158" y="311"/>
                </a:cubicBezTo>
                <a:cubicBezTo>
                  <a:pt x="1155" y="311"/>
                  <a:pt x="1151" y="311"/>
                  <a:pt x="1148" y="312"/>
                </a:cubicBezTo>
                <a:cubicBezTo>
                  <a:pt x="1113" y="312"/>
                  <a:pt x="1077" y="306"/>
                  <a:pt x="1045" y="306"/>
                </a:cubicBezTo>
                <a:cubicBezTo>
                  <a:pt x="1030" y="306"/>
                  <a:pt x="1015" y="308"/>
                  <a:pt x="1002" y="312"/>
                </a:cubicBezTo>
                <a:cubicBezTo>
                  <a:pt x="947" y="312"/>
                  <a:pt x="905" y="367"/>
                  <a:pt x="853" y="380"/>
                </a:cubicBezTo>
                <a:cubicBezTo>
                  <a:pt x="798" y="380"/>
                  <a:pt x="759" y="380"/>
                  <a:pt x="704" y="393"/>
                </a:cubicBezTo>
                <a:cubicBezTo>
                  <a:pt x="649" y="393"/>
                  <a:pt x="623" y="461"/>
                  <a:pt x="568" y="474"/>
                </a:cubicBezTo>
                <a:cubicBezTo>
                  <a:pt x="557" y="477"/>
                  <a:pt x="546" y="478"/>
                  <a:pt x="535" y="478"/>
                </a:cubicBezTo>
                <a:cubicBezTo>
                  <a:pt x="504" y="478"/>
                  <a:pt x="474" y="470"/>
                  <a:pt x="447" y="470"/>
                </a:cubicBezTo>
                <a:cubicBezTo>
                  <a:pt x="437" y="470"/>
                  <a:pt x="428" y="471"/>
                  <a:pt x="419" y="474"/>
                </a:cubicBezTo>
                <a:cubicBezTo>
                  <a:pt x="367" y="487"/>
                  <a:pt x="325" y="503"/>
                  <a:pt x="273" y="516"/>
                </a:cubicBezTo>
                <a:cubicBezTo>
                  <a:pt x="218" y="542"/>
                  <a:pt x="176" y="555"/>
                  <a:pt x="137" y="568"/>
                </a:cubicBezTo>
                <a:cubicBezTo>
                  <a:pt x="82" y="610"/>
                  <a:pt x="1" y="649"/>
                  <a:pt x="1" y="691"/>
                </a:cubicBezTo>
                <a:cubicBezTo>
                  <a:pt x="1" y="730"/>
                  <a:pt x="95" y="746"/>
                  <a:pt x="150" y="785"/>
                </a:cubicBezTo>
                <a:cubicBezTo>
                  <a:pt x="176" y="811"/>
                  <a:pt x="205" y="892"/>
                  <a:pt x="257" y="921"/>
                </a:cubicBezTo>
                <a:cubicBezTo>
                  <a:pt x="278" y="927"/>
                  <a:pt x="302" y="927"/>
                  <a:pt x="328" y="927"/>
                </a:cubicBezTo>
                <a:cubicBezTo>
                  <a:pt x="353" y="927"/>
                  <a:pt x="380" y="927"/>
                  <a:pt x="406" y="934"/>
                </a:cubicBezTo>
                <a:cubicBezTo>
                  <a:pt x="409" y="935"/>
                  <a:pt x="413" y="936"/>
                  <a:pt x="417" y="936"/>
                </a:cubicBezTo>
                <a:cubicBezTo>
                  <a:pt x="456" y="936"/>
                  <a:pt x="509" y="890"/>
                  <a:pt x="554" y="890"/>
                </a:cubicBezTo>
                <a:cubicBezTo>
                  <a:pt x="559" y="890"/>
                  <a:pt x="563" y="891"/>
                  <a:pt x="568" y="892"/>
                </a:cubicBezTo>
                <a:cubicBezTo>
                  <a:pt x="623" y="892"/>
                  <a:pt x="662" y="921"/>
                  <a:pt x="717" y="934"/>
                </a:cubicBezTo>
                <a:cubicBezTo>
                  <a:pt x="759" y="947"/>
                  <a:pt x="811" y="960"/>
                  <a:pt x="853" y="973"/>
                </a:cubicBezTo>
                <a:cubicBezTo>
                  <a:pt x="905" y="973"/>
                  <a:pt x="947" y="989"/>
                  <a:pt x="1002" y="1002"/>
                </a:cubicBezTo>
                <a:cubicBezTo>
                  <a:pt x="1054" y="1002"/>
                  <a:pt x="1096" y="1028"/>
                  <a:pt x="1148" y="1028"/>
                </a:cubicBezTo>
                <a:cubicBezTo>
                  <a:pt x="1203" y="1041"/>
                  <a:pt x="1245" y="1070"/>
                  <a:pt x="1297" y="1070"/>
                </a:cubicBezTo>
                <a:cubicBezTo>
                  <a:pt x="1339" y="1083"/>
                  <a:pt x="1391" y="1083"/>
                  <a:pt x="1446" y="1083"/>
                </a:cubicBezTo>
                <a:cubicBezTo>
                  <a:pt x="1488" y="1096"/>
                  <a:pt x="1540" y="1122"/>
                  <a:pt x="1595" y="1122"/>
                </a:cubicBezTo>
                <a:cubicBezTo>
                  <a:pt x="1634" y="1122"/>
                  <a:pt x="1689" y="1015"/>
                  <a:pt x="1744" y="1015"/>
                </a:cubicBezTo>
                <a:cubicBezTo>
                  <a:pt x="1796" y="1015"/>
                  <a:pt x="1838" y="1070"/>
                  <a:pt x="1893" y="1070"/>
                </a:cubicBezTo>
                <a:cubicBezTo>
                  <a:pt x="1945" y="1070"/>
                  <a:pt x="2000" y="1083"/>
                  <a:pt x="2039" y="1083"/>
                </a:cubicBezTo>
                <a:cubicBezTo>
                  <a:pt x="2094" y="1083"/>
                  <a:pt x="2149" y="1122"/>
                  <a:pt x="2188" y="1122"/>
                </a:cubicBezTo>
                <a:lnTo>
                  <a:pt x="2337" y="1122"/>
                </a:lnTo>
                <a:cubicBezTo>
                  <a:pt x="2392" y="1122"/>
                  <a:pt x="2431" y="1002"/>
                  <a:pt x="2486" y="1002"/>
                </a:cubicBezTo>
                <a:cubicBezTo>
                  <a:pt x="2541" y="1002"/>
                  <a:pt x="2593" y="1015"/>
                  <a:pt x="2635" y="1015"/>
                </a:cubicBezTo>
                <a:cubicBezTo>
                  <a:pt x="2687" y="1015"/>
                  <a:pt x="2729" y="1002"/>
                  <a:pt x="2784" y="989"/>
                </a:cubicBezTo>
                <a:cubicBezTo>
                  <a:pt x="2836" y="989"/>
                  <a:pt x="2878" y="960"/>
                  <a:pt x="2930" y="960"/>
                </a:cubicBezTo>
                <a:cubicBezTo>
                  <a:pt x="2941" y="957"/>
                  <a:pt x="2951" y="956"/>
                  <a:pt x="2961" y="956"/>
                </a:cubicBezTo>
                <a:cubicBezTo>
                  <a:pt x="3002" y="956"/>
                  <a:pt x="3037" y="973"/>
                  <a:pt x="3079" y="973"/>
                </a:cubicBezTo>
                <a:cubicBezTo>
                  <a:pt x="3134" y="960"/>
                  <a:pt x="3173" y="947"/>
                  <a:pt x="3228" y="947"/>
                </a:cubicBezTo>
                <a:cubicBezTo>
                  <a:pt x="3234" y="946"/>
                  <a:pt x="3240" y="945"/>
                  <a:pt x="3245" y="945"/>
                </a:cubicBezTo>
                <a:cubicBezTo>
                  <a:pt x="3287" y="945"/>
                  <a:pt x="3327" y="976"/>
                  <a:pt x="3368" y="976"/>
                </a:cubicBezTo>
                <a:cubicBezTo>
                  <a:pt x="3376" y="976"/>
                  <a:pt x="3383" y="975"/>
                  <a:pt x="3390" y="973"/>
                </a:cubicBezTo>
                <a:cubicBezTo>
                  <a:pt x="3445" y="960"/>
                  <a:pt x="3484" y="934"/>
                  <a:pt x="3526" y="921"/>
                </a:cubicBezTo>
                <a:cubicBezTo>
                  <a:pt x="3578" y="908"/>
                  <a:pt x="3607" y="840"/>
                  <a:pt x="3646" y="811"/>
                </a:cubicBezTo>
                <a:cubicBezTo>
                  <a:pt x="3701" y="772"/>
                  <a:pt x="3795" y="746"/>
                  <a:pt x="3795" y="704"/>
                </a:cubicBezTo>
                <a:cubicBezTo>
                  <a:pt x="3795" y="691"/>
                  <a:pt x="3782" y="678"/>
                  <a:pt x="3769" y="649"/>
                </a:cubicBezTo>
                <a:lnTo>
                  <a:pt x="3876" y="649"/>
                </a:lnTo>
                <a:cubicBezTo>
                  <a:pt x="3918" y="636"/>
                  <a:pt x="3957" y="636"/>
                  <a:pt x="3999" y="623"/>
                </a:cubicBezTo>
                <a:cubicBezTo>
                  <a:pt x="4038" y="623"/>
                  <a:pt x="4064" y="610"/>
                  <a:pt x="4106" y="610"/>
                </a:cubicBezTo>
                <a:cubicBezTo>
                  <a:pt x="4109" y="609"/>
                  <a:pt x="4113" y="608"/>
                  <a:pt x="4116" y="608"/>
                </a:cubicBezTo>
                <a:cubicBezTo>
                  <a:pt x="4148" y="608"/>
                  <a:pt x="4181" y="651"/>
                  <a:pt x="4213" y="651"/>
                </a:cubicBezTo>
                <a:cubicBezTo>
                  <a:pt x="4217" y="651"/>
                  <a:pt x="4222" y="651"/>
                  <a:pt x="4226" y="649"/>
                </a:cubicBezTo>
                <a:cubicBezTo>
                  <a:pt x="4254" y="649"/>
                  <a:pt x="4288" y="656"/>
                  <a:pt x="4315" y="656"/>
                </a:cubicBezTo>
                <a:cubicBezTo>
                  <a:pt x="4328" y="656"/>
                  <a:pt x="4340" y="654"/>
                  <a:pt x="4349" y="649"/>
                </a:cubicBezTo>
                <a:cubicBezTo>
                  <a:pt x="4388" y="636"/>
                  <a:pt x="4417" y="568"/>
                  <a:pt x="4443" y="555"/>
                </a:cubicBezTo>
                <a:cubicBezTo>
                  <a:pt x="4485" y="529"/>
                  <a:pt x="4566" y="516"/>
                  <a:pt x="4566" y="487"/>
                </a:cubicBezTo>
                <a:cubicBezTo>
                  <a:pt x="4566" y="461"/>
                  <a:pt x="4498" y="422"/>
                  <a:pt x="4456" y="393"/>
                </a:cubicBezTo>
                <a:cubicBezTo>
                  <a:pt x="4430" y="367"/>
                  <a:pt x="4404" y="354"/>
                  <a:pt x="4362" y="341"/>
                </a:cubicBezTo>
                <a:cubicBezTo>
                  <a:pt x="4336" y="325"/>
                  <a:pt x="4294" y="312"/>
                  <a:pt x="4255" y="299"/>
                </a:cubicBezTo>
                <a:cubicBezTo>
                  <a:pt x="4234" y="292"/>
                  <a:pt x="4214" y="292"/>
                  <a:pt x="4193" y="292"/>
                </a:cubicBezTo>
                <a:cubicBezTo>
                  <a:pt x="4173" y="292"/>
                  <a:pt x="4153" y="292"/>
                  <a:pt x="4132" y="286"/>
                </a:cubicBezTo>
                <a:cubicBezTo>
                  <a:pt x="4106" y="273"/>
                  <a:pt x="4080" y="218"/>
                  <a:pt x="4038" y="205"/>
                </a:cubicBezTo>
                <a:cubicBezTo>
                  <a:pt x="3999" y="192"/>
                  <a:pt x="3970" y="192"/>
                  <a:pt x="3931" y="192"/>
                </a:cubicBezTo>
                <a:cubicBezTo>
                  <a:pt x="3889" y="179"/>
                  <a:pt x="3863" y="137"/>
                  <a:pt x="3821" y="124"/>
                </a:cubicBezTo>
                <a:cubicBezTo>
                  <a:pt x="3801" y="117"/>
                  <a:pt x="3781" y="117"/>
                  <a:pt x="3761" y="117"/>
                </a:cubicBezTo>
                <a:cubicBezTo>
                  <a:pt x="3741" y="117"/>
                  <a:pt x="3720" y="117"/>
                  <a:pt x="3701" y="111"/>
                </a:cubicBezTo>
                <a:cubicBezTo>
                  <a:pt x="3663" y="111"/>
                  <a:pt x="3628" y="165"/>
                  <a:pt x="3591" y="165"/>
                </a:cubicBezTo>
                <a:cubicBezTo>
                  <a:pt x="3587" y="165"/>
                  <a:pt x="3582" y="165"/>
                  <a:pt x="3578" y="163"/>
                </a:cubicBezTo>
                <a:cubicBezTo>
                  <a:pt x="3539" y="163"/>
                  <a:pt x="3513" y="111"/>
                  <a:pt x="3471" y="98"/>
                </a:cubicBezTo>
                <a:cubicBezTo>
                  <a:pt x="3432" y="98"/>
                  <a:pt x="3390" y="98"/>
                  <a:pt x="3351" y="82"/>
                </a:cubicBezTo>
                <a:cubicBezTo>
                  <a:pt x="3322" y="82"/>
                  <a:pt x="3270" y="111"/>
                  <a:pt x="3241" y="111"/>
                </a:cubicBezTo>
                <a:cubicBezTo>
                  <a:pt x="3202" y="98"/>
                  <a:pt x="3160" y="43"/>
                  <a:pt x="3121" y="43"/>
                </a:cubicBezTo>
                <a:cubicBezTo>
                  <a:pt x="3092" y="43"/>
                  <a:pt x="3053" y="17"/>
                  <a:pt x="3011" y="17"/>
                </a:cubicBezTo>
                <a:lnTo>
                  <a:pt x="2891" y="17"/>
                </a:lnTo>
                <a:cubicBezTo>
                  <a:pt x="2849" y="17"/>
                  <a:pt x="2810" y="30"/>
                  <a:pt x="2784" y="30"/>
                </a:cubicBezTo>
                <a:cubicBezTo>
                  <a:pt x="2742" y="30"/>
                  <a:pt x="2703" y="17"/>
                  <a:pt x="2661" y="17"/>
                </a:cubicBezTo>
                <a:cubicBezTo>
                  <a:pt x="2622" y="17"/>
                  <a:pt x="2580" y="43"/>
                  <a:pt x="2541" y="43"/>
                </a:cubicBezTo>
                <a:cubicBezTo>
                  <a:pt x="2512" y="43"/>
                  <a:pt x="2473" y="30"/>
                  <a:pt x="2431" y="30"/>
                </a:cubicBezTo>
                <a:cubicBezTo>
                  <a:pt x="2392" y="30"/>
                  <a:pt x="2350" y="69"/>
                  <a:pt x="2311" y="69"/>
                </a:cubicBezTo>
                <a:cubicBezTo>
                  <a:pt x="2269" y="69"/>
                  <a:pt x="2230" y="1"/>
                  <a:pt x="2201"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8" name="Google Shape;628;p26"/>
          <p:cNvSpPr/>
          <p:nvPr userDrawn="1"/>
        </p:nvSpPr>
        <p:spPr>
          <a:xfrm>
            <a:off x="2575958" y="5805975"/>
            <a:ext cx="874653" cy="131197"/>
          </a:xfrm>
          <a:custGeom>
            <a:avLst/>
            <a:gdLst/>
            <a:ahLst/>
            <a:cxnLst/>
            <a:rect l="l" t="t" r="r" b="b"/>
            <a:pathLst>
              <a:path w="3536" h="862" extrusionOk="0">
                <a:moveTo>
                  <a:pt x="1203" y="0"/>
                </a:moveTo>
                <a:cubicBezTo>
                  <a:pt x="1174" y="13"/>
                  <a:pt x="1148" y="26"/>
                  <a:pt x="1106" y="26"/>
                </a:cubicBezTo>
                <a:cubicBezTo>
                  <a:pt x="1080" y="26"/>
                  <a:pt x="1054" y="81"/>
                  <a:pt x="1025" y="81"/>
                </a:cubicBezTo>
                <a:cubicBezTo>
                  <a:pt x="1004" y="81"/>
                  <a:pt x="974" y="62"/>
                  <a:pt x="947" y="62"/>
                </a:cubicBezTo>
                <a:cubicBezTo>
                  <a:pt x="942" y="62"/>
                  <a:pt x="936" y="62"/>
                  <a:pt x="931" y="65"/>
                </a:cubicBezTo>
                <a:cubicBezTo>
                  <a:pt x="905" y="65"/>
                  <a:pt x="879" y="65"/>
                  <a:pt x="850" y="81"/>
                </a:cubicBezTo>
                <a:cubicBezTo>
                  <a:pt x="811" y="81"/>
                  <a:pt x="798" y="120"/>
                  <a:pt x="756" y="120"/>
                </a:cubicBezTo>
                <a:cubicBezTo>
                  <a:pt x="753" y="121"/>
                  <a:pt x="750" y="122"/>
                  <a:pt x="747" y="122"/>
                </a:cubicBezTo>
                <a:cubicBezTo>
                  <a:pt x="721" y="122"/>
                  <a:pt x="685" y="81"/>
                  <a:pt x="662" y="81"/>
                </a:cubicBezTo>
                <a:cubicBezTo>
                  <a:pt x="649" y="88"/>
                  <a:pt x="635" y="88"/>
                  <a:pt x="620" y="88"/>
                </a:cubicBezTo>
                <a:cubicBezTo>
                  <a:pt x="604" y="88"/>
                  <a:pt x="587" y="88"/>
                  <a:pt x="568" y="94"/>
                </a:cubicBezTo>
                <a:cubicBezTo>
                  <a:pt x="539" y="94"/>
                  <a:pt x="513" y="133"/>
                  <a:pt x="487" y="133"/>
                </a:cubicBezTo>
                <a:cubicBezTo>
                  <a:pt x="458" y="146"/>
                  <a:pt x="432" y="146"/>
                  <a:pt x="406" y="162"/>
                </a:cubicBezTo>
                <a:cubicBezTo>
                  <a:pt x="377" y="162"/>
                  <a:pt x="351" y="201"/>
                  <a:pt x="325" y="214"/>
                </a:cubicBezTo>
                <a:cubicBezTo>
                  <a:pt x="310" y="220"/>
                  <a:pt x="297" y="220"/>
                  <a:pt x="283" y="220"/>
                </a:cubicBezTo>
                <a:cubicBezTo>
                  <a:pt x="270" y="220"/>
                  <a:pt x="257" y="220"/>
                  <a:pt x="244" y="227"/>
                </a:cubicBezTo>
                <a:cubicBezTo>
                  <a:pt x="202" y="243"/>
                  <a:pt x="176" y="243"/>
                  <a:pt x="150" y="256"/>
                </a:cubicBezTo>
                <a:cubicBezTo>
                  <a:pt x="121" y="269"/>
                  <a:pt x="95" y="282"/>
                  <a:pt x="82" y="295"/>
                </a:cubicBezTo>
                <a:cubicBezTo>
                  <a:pt x="40" y="324"/>
                  <a:pt x="1" y="350"/>
                  <a:pt x="1" y="376"/>
                </a:cubicBezTo>
                <a:cubicBezTo>
                  <a:pt x="1" y="405"/>
                  <a:pt x="53" y="405"/>
                  <a:pt x="95" y="431"/>
                </a:cubicBezTo>
                <a:cubicBezTo>
                  <a:pt x="108" y="444"/>
                  <a:pt x="134" y="486"/>
                  <a:pt x="163" y="499"/>
                </a:cubicBezTo>
                <a:lnTo>
                  <a:pt x="257" y="499"/>
                </a:lnTo>
                <a:cubicBezTo>
                  <a:pt x="283" y="499"/>
                  <a:pt x="325" y="457"/>
                  <a:pt x="351" y="457"/>
                </a:cubicBezTo>
                <a:cubicBezTo>
                  <a:pt x="377" y="470"/>
                  <a:pt x="406" y="486"/>
                  <a:pt x="432" y="486"/>
                </a:cubicBezTo>
                <a:cubicBezTo>
                  <a:pt x="474" y="486"/>
                  <a:pt x="500" y="499"/>
                  <a:pt x="526" y="499"/>
                </a:cubicBezTo>
                <a:lnTo>
                  <a:pt x="607" y="499"/>
                </a:lnTo>
                <a:cubicBezTo>
                  <a:pt x="594" y="512"/>
                  <a:pt x="594" y="525"/>
                  <a:pt x="594" y="538"/>
                </a:cubicBezTo>
                <a:cubicBezTo>
                  <a:pt x="594" y="580"/>
                  <a:pt x="662" y="593"/>
                  <a:pt x="717" y="619"/>
                </a:cubicBezTo>
                <a:cubicBezTo>
                  <a:pt x="743" y="648"/>
                  <a:pt x="756" y="687"/>
                  <a:pt x="798" y="713"/>
                </a:cubicBezTo>
                <a:cubicBezTo>
                  <a:pt x="824" y="729"/>
                  <a:pt x="863" y="742"/>
                  <a:pt x="905" y="755"/>
                </a:cubicBezTo>
                <a:cubicBezTo>
                  <a:pt x="937" y="755"/>
                  <a:pt x="981" y="725"/>
                  <a:pt x="1020" y="725"/>
                </a:cubicBezTo>
                <a:cubicBezTo>
                  <a:pt x="1027" y="725"/>
                  <a:pt x="1034" y="726"/>
                  <a:pt x="1041" y="729"/>
                </a:cubicBezTo>
                <a:cubicBezTo>
                  <a:pt x="1067" y="729"/>
                  <a:pt x="1106" y="742"/>
                  <a:pt x="1148" y="742"/>
                </a:cubicBezTo>
                <a:cubicBezTo>
                  <a:pt x="1156" y="745"/>
                  <a:pt x="1164" y="746"/>
                  <a:pt x="1171" y="746"/>
                </a:cubicBezTo>
                <a:cubicBezTo>
                  <a:pt x="1203" y="746"/>
                  <a:pt x="1237" y="729"/>
                  <a:pt x="1268" y="729"/>
                </a:cubicBezTo>
                <a:cubicBezTo>
                  <a:pt x="1297" y="742"/>
                  <a:pt x="1336" y="755"/>
                  <a:pt x="1378" y="768"/>
                </a:cubicBezTo>
                <a:cubicBezTo>
                  <a:pt x="1417" y="768"/>
                  <a:pt x="1459" y="781"/>
                  <a:pt x="1485" y="781"/>
                </a:cubicBezTo>
                <a:cubicBezTo>
                  <a:pt x="1527" y="781"/>
                  <a:pt x="1566" y="768"/>
                  <a:pt x="1608" y="768"/>
                </a:cubicBezTo>
                <a:cubicBezTo>
                  <a:pt x="1647" y="768"/>
                  <a:pt x="1673" y="862"/>
                  <a:pt x="1715" y="862"/>
                </a:cubicBezTo>
                <a:lnTo>
                  <a:pt x="1835" y="862"/>
                </a:lnTo>
                <a:cubicBezTo>
                  <a:pt x="1877" y="862"/>
                  <a:pt x="1916" y="836"/>
                  <a:pt x="1958" y="836"/>
                </a:cubicBezTo>
                <a:cubicBezTo>
                  <a:pt x="1984" y="836"/>
                  <a:pt x="2026" y="823"/>
                  <a:pt x="2065" y="823"/>
                </a:cubicBezTo>
                <a:cubicBezTo>
                  <a:pt x="2107" y="823"/>
                  <a:pt x="2146" y="781"/>
                  <a:pt x="2188" y="781"/>
                </a:cubicBezTo>
                <a:cubicBezTo>
                  <a:pt x="2227" y="781"/>
                  <a:pt x="2269" y="862"/>
                  <a:pt x="2295" y="862"/>
                </a:cubicBezTo>
                <a:cubicBezTo>
                  <a:pt x="2337" y="862"/>
                  <a:pt x="2376" y="836"/>
                  <a:pt x="2418" y="836"/>
                </a:cubicBezTo>
                <a:cubicBezTo>
                  <a:pt x="2457" y="836"/>
                  <a:pt x="2499" y="823"/>
                  <a:pt x="2538" y="823"/>
                </a:cubicBezTo>
                <a:cubicBezTo>
                  <a:pt x="2564" y="823"/>
                  <a:pt x="2606" y="794"/>
                  <a:pt x="2645" y="794"/>
                </a:cubicBezTo>
                <a:cubicBezTo>
                  <a:pt x="2687" y="794"/>
                  <a:pt x="2726" y="768"/>
                  <a:pt x="2755" y="768"/>
                </a:cubicBezTo>
                <a:cubicBezTo>
                  <a:pt x="2794" y="755"/>
                  <a:pt x="2836" y="755"/>
                  <a:pt x="2875" y="742"/>
                </a:cubicBezTo>
                <a:cubicBezTo>
                  <a:pt x="2917" y="742"/>
                  <a:pt x="2943" y="729"/>
                  <a:pt x="2985" y="713"/>
                </a:cubicBezTo>
                <a:cubicBezTo>
                  <a:pt x="3024" y="713"/>
                  <a:pt x="3050" y="687"/>
                  <a:pt x="3092" y="687"/>
                </a:cubicBezTo>
                <a:cubicBezTo>
                  <a:pt x="3096" y="686"/>
                  <a:pt x="3100" y="685"/>
                  <a:pt x="3105" y="685"/>
                </a:cubicBezTo>
                <a:cubicBezTo>
                  <a:pt x="3137" y="685"/>
                  <a:pt x="3177" y="716"/>
                  <a:pt x="3211" y="716"/>
                </a:cubicBezTo>
                <a:cubicBezTo>
                  <a:pt x="3217" y="716"/>
                  <a:pt x="3222" y="715"/>
                  <a:pt x="3228" y="713"/>
                </a:cubicBezTo>
                <a:cubicBezTo>
                  <a:pt x="3267" y="713"/>
                  <a:pt x="3309" y="713"/>
                  <a:pt x="3335" y="700"/>
                </a:cubicBezTo>
                <a:cubicBezTo>
                  <a:pt x="3374" y="687"/>
                  <a:pt x="3390" y="619"/>
                  <a:pt x="3416" y="606"/>
                </a:cubicBezTo>
                <a:cubicBezTo>
                  <a:pt x="3471" y="580"/>
                  <a:pt x="3536" y="551"/>
                  <a:pt x="3536" y="525"/>
                </a:cubicBezTo>
                <a:cubicBezTo>
                  <a:pt x="3536" y="499"/>
                  <a:pt x="3471" y="470"/>
                  <a:pt x="3429" y="444"/>
                </a:cubicBezTo>
                <a:cubicBezTo>
                  <a:pt x="3403" y="418"/>
                  <a:pt x="3361" y="405"/>
                  <a:pt x="3322" y="389"/>
                </a:cubicBezTo>
                <a:cubicBezTo>
                  <a:pt x="3293" y="376"/>
                  <a:pt x="3254" y="376"/>
                  <a:pt x="3212" y="363"/>
                </a:cubicBezTo>
                <a:cubicBezTo>
                  <a:pt x="3203" y="360"/>
                  <a:pt x="3195" y="359"/>
                  <a:pt x="3187" y="359"/>
                </a:cubicBezTo>
                <a:cubicBezTo>
                  <a:pt x="3164" y="359"/>
                  <a:pt x="3140" y="367"/>
                  <a:pt x="3117" y="367"/>
                </a:cubicBezTo>
                <a:cubicBezTo>
                  <a:pt x="3108" y="367"/>
                  <a:pt x="3100" y="366"/>
                  <a:pt x="3092" y="363"/>
                </a:cubicBezTo>
                <a:cubicBezTo>
                  <a:pt x="3050" y="350"/>
                  <a:pt x="3024" y="295"/>
                  <a:pt x="2985" y="295"/>
                </a:cubicBezTo>
                <a:cubicBezTo>
                  <a:pt x="2956" y="295"/>
                  <a:pt x="2917" y="295"/>
                  <a:pt x="2875" y="282"/>
                </a:cubicBezTo>
                <a:cubicBezTo>
                  <a:pt x="2836" y="282"/>
                  <a:pt x="2807" y="243"/>
                  <a:pt x="2768" y="227"/>
                </a:cubicBezTo>
                <a:cubicBezTo>
                  <a:pt x="2740" y="227"/>
                  <a:pt x="2713" y="234"/>
                  <a:pt x="2686" y="234"/>
                </a:cubicBezTo>
                <a:cubicBezTo>
                  <a:pt x="2672" y="234"/>
                  <a:pt x="2659" y="232"/>
                  <a:pt x="2645" y="227"/>
                </a:cubicBezTo>
                <a:cubicBezTo>
                  <a:pt x="2606" y="227"/>
                  <a:pt x="2564" y="295"/>
                  <a:pt x="2525" y="295"/>
                </a:cubicBezTo>
                <a:cubicBezTo>
                  <a:pt x="2483" y="295"/>
                  <a:pt x="2457" y="243"/>
                  <a:pt x="2418" y="243"/>
                </a:cubicBezTo>
                <a:lnTo>
                  <a:pt x="2295" y="243"/>
                </a:lnTo>
                <a:cubicBezTo>
                  <a:pt x="2256" y="243"/>
                  <a:pt x="2214" y="269"/>
                  <a:pt x="2175" y="269"/>
                </a:cubicBezTo>
                <a:lnTo>
                  <a:pt x="2159" y="269"/>
                </a:lnTo>
                <a:cubicBezTo>
                  <a:pt x="2175" y="256"/>
                  <a:pt x="2175" y="243"/>
                  <a:pt x="2188" y="243"/>
                </a:cubicBezTo>
                <a:cubicBezTo>
                  <a:pt x="2214" y="214"/>
                  <a:pt x="2269" y="188"/>
                  <a:pt x="2269" y="162"/>
                </a:cubicBezTo>
                <a:cubicBezTo>
                  <a:pt x="2269" y="146"/>
                  <a:pt x="2227" y="94"/>
                  <a:pt x="2188" y="81"/>
                </a:cubicBezTo>
                <a:cubicBezTo>
                  <a:pt x="2185" y="77"/>
                  <a:pt x="2180" y="76"/>
                  <a:pt x="2175" y="76"/>
                </a:cubicBezTo>
                <a:cubicBezTo>
                  <a:pt x="2160" y="76"/>
                  <a:pt x="2139" y="84"/>
                  <a:pt x="2116" y="84"/>
                </a:cubicBezTo>
                <a:cubicBezTo>
                  <a:pt x="2109" y="84"/>
                  <a:pt x="2101" y="84"/>
                  <a:pt x="2094" y="81"/>
                </a:cubicBezTo>
                <a:cubicBezTo>
                  <a:pt x="2087" y="77"/>
                  <a:pt x="2081" y="76"/>
                  <a:pt x="2074" y="76"/>
                </a:cubicBezTo>
                <a:cubicBezTo>
                  <a:pt x="2058" y="76"/>
                  <a:pt x="2041" y="84"/>
                  <a:pt x="2019" y="84"/>
                </a:cubicBezTo>
                <a:cubicBezTo>
                  <a:pt x="2012" y="84"/>
                  <a:pt x="2005" y="84"/>
                  <a:pt x="1997" y="81"/>
                </a:cubicBezTo>
                <a:cubicBezTo>
                  <a:pt x="1971" y="81"/>
                  <a:pt x="1958" y="13"/>
                  <a:pt x="1932" y="0"/>
                </a:cubicBezTo>
                <a:lnTo>
                  <a:pt x="1835" y="0"/>
                </a:lnTo>
                <a:cubicBezTo>
                  <a:pt x="1809" y="0"/>
                  <a:pt x="1770" y="52"/>
                  <a:pt x="1741" y="52"/>
                </a:cubicBezTo>
                <a:cubicBezTo>
                  <a:pt x="1715" y="52"/>
                  <a:pt x="1689" y="13"/>
                  <a:pt x="1647" y="13"/>
                </a:cubicBezTo>
                <a:cubicBezTo>
                  <a:pt x="1621" y="13"/>
                  <a:pt x="1592" y="26"/>
                  <a:pt x="1566" y="26"/>
                </a:cubicBezTo>
                <a:cubicBezTo>
                  <a:pt x="1527" y="26"/>
                  <a:pt x="1498" y="0"/>
                  <a:pt x="1472" y="0"/>
                </a:cubicBezTo>
                <a:cubicBezTo>
                  <a:pt x="1446" y="0"/>
                  <a:pt x="1417" y="13"/>
                  <a:pt x="1378" y="13"/>
                </a:cubicBezTo>
                <a:cubicBezTo>
                  <a:pt x="1349" y="13"/>
                  <a:pt x="1323" y="0"/>
                  <a:pt x="1297" y="0"/>
                </a:cubicBezTo>
                <a:cubicBezTo>
                  <a:pt x="1283" y="4"/>
                  <a:pt x="1271" y="6"/>
                  <a:pt x="1260" y="6"/>
                </a:cubicBezTo>
                <a:cubicBezTo>
                  <a:pt x="1237" y="6"/>
                  <a:pt x="1220" y="0"/>
                  <a:pt x="1203"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9" name="Google Shape;629;p26"/>
          <p:cNvSpPr/>
          <p:nvPr userDrawn="1"/>
        </p:nvSpPr>
        <p:spPr>
          <a:xfrm>
            <a:off x="3454313" y="5926671"/>
            <a:ext cx="737617" cy="183099"/>
          </a:xfrm>
          <a:custGeom>
            <a:avLst/>
            <a:gdLst/>
            <a:ahLst/>
            <a:cxnLst/>
            <a:rect l="l" t="t" r="r" b="b"/>
            <a:pathLst>
              <a:path w="2982" h="1203" extrusionOk="0">
                <a:moveTo>
                  <a:pt x="1404" y="1"/>
                </a:moveTo>
                <a:cubicBezTo>
                  <a:pt x="1378" y="1"/>
                  <a:pt x="1349" y="56"/>
                  <a:pt x="1323" y="56"/>
                </a:cubicBezTo>
                <a:cubicBezTo>
                  <a:pt x="1297" y="56"/>
                  <a:pt x="1268" y="43"/>
                  <a:pt x="1242" y="43"/>
                </a:cubicBezTo>
                <a:cubicBezTo>
                  <a:pt x="1216" y="43"/>
                  <a:pt x="1187" y="17"/>
                  <a:pt x="1161" y="17"/>
                </a:cubicBezTo>
                <a:lnTo>
                  <a:pt x="1093" y="17"/>
                </a:lnTo>
                <a:cubicBezTo>
                  <a:pt x="1067" y="17"/>
                  <a:pt x="1038" y="69"/>
                  <a:pt x="1012" y="69"/>
                </a:cubicBezTo>
                <a:cubicBezTo>
                  <a:pt x="986" y="69"/>
                  <a:pt x="957" y="56"/>
                  <a:pt x="931" y="56"/>
                </a:cubicBezTo>
                <a:lnTo>
                  <a:pt x="850" y="56"/>
                </a:lnTo>
                <a:cubicBezTo>
                  <a:pt x="824" y="56"/>
                  <a:pt x="811" y="82"/>
                  <a:pt x="782" y="82"/>
                </a:cubicBezTo>
                <a:cubicBezTo>
                  <a:pt x="764" y="82"/>
                  <a:pt x="747" y="76"/>
                  <a:pt x="729" y="76"/>
                </a:cubicBezTo>
                <a:cubicBezTo>
                  <a:pt x="720" y="76"/>
                  <a:pt x="710" y="78"/>
                  <a:pt x="701" y="82"/>
                </a:cubicBezTo>
                <a:cubicBezTo>
                  <a:pt x="675" y="82"/>
                  <a:pt x="649" y="98"/>
                  <a:pt x="620" y="98"/>
                </a:cubicBezTo>
                <a:cubicBezTo>
                  <a:pt x="594" y="98"/>
                  <a:pt x="568" y="56"/>
                  <a:pt x="539" y="56"/>
                </a:cubicBezTo>
                <a:cubicBezTo>
                  <a:pt x="513" y="69"/>
                  <a:pt x="487" y="69"/>
                  <a:pt x="471" y="82"/>
                </a:cubicBezTo>
                <a:cubicBezTo>
                  <a:pt x="445" y="82"/>
                  <a:pt x="419" y="111"/>
                  <a:pt x="390" y="111"/>
                </a:cubicBezTo>
                <a:cubicBezTo>
                  <a:pt x="369" y="111"/>
                  <a:pt x="349" y="93"/>
                  <a:pt x="327" y="93"/>
                </a:cubicBezTo>
                <a:cubicBezTo>
                  <a:pt x="321" y="93"/>
                  <a:pt x="315" y="95"/>
                  <a:pt x="309" y="98"/>
                </a:cubicBezTo>
                <a:cubicBezTo>
                  <a:pt x="283" y="98"/>
                  <a:pt x="270" y="150"/>
                  <a:pt x="244" y="150"/>
                </a:cubicBezTo>
                <a:cubicBezTo>
                  <a:pt x="234" y="154"/>
                  <a:pt x="225" y="156"/>
                  <a:pt x="216" y="156"/>
                </a:cubicBezTo>
                <a:cubicBezTo>
                  <a:pt x="197" y="156"/>
                  <a:pt x="180" y="150"/>
                  <a:pt x="163" y="150"/>
                </a:cubicBezTo>
                <a:cubicBezTo>
                  <a:pt x="134" y="163"/>
                  <a:pt x="108" y="163"/>
                  <a:pt x="95" y="179"/>
                </a:cubicBezTo>
                <a:cubicBezTo>
                  <a:pt x="66" y="192"/>
                  <a:pt x="40" y="218"/>
                  <a:pt x="27" y="231"/>
                </a:cubicBezTo>
                <a:cubicBezTo>
                  <a:pt x="1" y="244"/>
                  <a:pt x="14" y="273"/>
                  <a:pt x="14" y="299"/>
                </a:cubicBezTo>
                <a:cubicBezTo>
                  <a:pt x="14" y="325"/>
                  <a:pt x="14" y="341"/>
                  <a:pt x="40" y="354"/>
                </a:cubicBezTo>
                <a:cubicBezTo>
                  <a:pt x="46" y="360"/>
                  <a:pt x="60" y="360"/>
                  <a:pt x="75" y="360"/>
                </a:cubicBezTo>
                <a:cubicBezTo>
                  <a:pt x="91" y="360"/>
                  <a:pt x="108" y="360"/>
                  <a:pt x="121" y="367"/>
                </a:cubicBezTo>
                <a:cubicBezTo>
                  <a:pt x="134" y="380"/>
                  <a:pt x="163" y="406"/>
                  <a:pt x="189" y="406"/>
                </a:cubicBezTo>
                <a:cubicBezTo>
                  <a:pt x="197" y="411"/>
                  <a:pt x="206" y="413"/>
                  <a:pt x="216" y="413"/>
                </a:cubicBezTo>
                <a:cubicBezTo>
                  <a:pt x="234" y="413"/>
                  <a:pt x="253" y="406"/>
                  <a:pt x="270" y="406"/>
                </a:cubicBezTo>
                <a:cubicBezTo>
                  <a:pt x="296" y="422"/>
                  <a:pt x="309" y="461"/>
                  <a:pt x="338" y="461"/>
                </a:cubicBezTo>
                <a:cubicBezTo>
                  <a:pt x="364" y="461"/>
                  <a:pt x="390" y="487"/>
                  <a:pt x="419" y="487"/>
                </a:cubicBezTo>
                <a:lnTo>
                  <a:pt x="500" y="487"/>
                </a:lnTo>
                <a:cubicBezTo>
                  <a:pt x="526" y="487"/>
                  <a:pt x="552" y="516"/>
                  <a:pt x="581" y="516"/>
                </a:cubicBezTo>
                <a:lnTo>
                  <a:pt x="662" y="516"/>
                </a:lnTo>
                <a:cubicBezTo>
                  <a:pt x="688" y="516"/>
                  <a:pt x="714" y="503"/>
                  <a:pt x="743" y="503"/>
                </a:cubicBezTo>
                <a:cubicBezTo>
                  <a:pt x="769" y="503"/>
                  <a:pt x="782" y="474"/>
                  <a:pt x="811" y="474"/>
                </a:cubicBezTo>
                <a:cubicBezTo>
                  <a:pt x="756" y="503"/>
                  <a:pt x="769" y="542"/>
                  <a:pt x="769" y="568"/>
                </a:cubicBezTo>
                <a:cubicBezTo>
                  <a:pt x="769" y="597"/>
                  <a:pt x="769" y="610"/>
                  <a:pt x="795" y="636"/>
                </a:cubicBezTo>
                <a:cubicBezTo>
                  <a:pt x="798" y="639"/>
                  <a:pt x="803" y="640"/>
                  <a:pt x="808" y="640"/>
                </a:cubicBezTo>
                <a:cubicBezTo>
                  <a:pt x="822" y="640"/>
                  <a:pt x="841" y="632"/>
                  <a:pt x="858" y="632"/>
                </a:cubicBezTo>
                <a:cubicBezTo>
                  <a:pt x="864" y="632"/>
                  <a:pt x="870" y="633"/>
                  <a:pt x="876" y="636"/>
                </a:cubicBezTo>
                <a:cubicBezTo>
                  <a:pt x="892" y="649"/>
                  <a:pt x="892" y="691"/>
                  <a:pt x="918" y="691"/>
                </a:cubicBezTo>
                <a:cubicBezTo>
                  <a:pt x="892" y="691"/>
                  <a:pt x="876" y="678"/>
                  <a:pt x="850" y="678"/>
                </a:cubicBezTo>
                <a:cubicBezTo>
                  <a:pt x="824" y="691"/>
                  <a:pt x="795" y="717"/>
                  <a:pt x="782" y="717"/>
                </a:cubicBezTo>
                <a:cubicBezTo>
                  <a:pt x="743" y="730"/>
                  <a:pt x="730" y="746"/>
                  <a:pt x="701" y="759"/>
                </a:cubicBezTo>
                <a:cubicBezTo>
                  <a:pt x="695" y="762"/>
                  <a:pt x="689" y="763"/>
                  <a:pt x="682" y="763"/>
                </a:cubicBezTo>
                <a:cubicBezTo>
                  <a:pt x="664" y="763"/>
                  <a:pt x="643" y="755"/>
                  <a:pt x="625" y="755"/>
                </a:cubicBezTo>
                <a:cubicBezTo>
                  <a:pt x="618" y="755"/>
                  <a:pt x="612" y="756"/>
                  <a:pt x="607" y="759"/>
                </a:cubicBezTo>
                <a:cubicBezTo>
                  <a:pt x="581" y="785"/>
                  <a:pt x="594" y="827"/>
                  <a:pt x="594" y="840"/>
                </a:cubicBezTo>
                <a:cubicBezTo>
                  <a:pt x="607" y="866"/>
                  <a:pt x="594" y="892"/>
                  <a:pt x="620" y="921"/>
                </a:cubicBezTo>
                <a:cubicBezTo>
                  <a:pt x="649" y="921"/>
                  <a:pt x="675" y="934"/>
                  <a:pt x="701" y="947"/>
                </a:cubicBezTo>
                <a:lnTo>
                  <a:pt x="782" y="947"/>
                </a:lnTo>
                <a:cubicBezTo>
                  <a:pt x="795" y="947"/>
                  <a:pt x="824" y="960"/>
                  <a:pt x="850" y="960"/>
                </a:cubicBezTo>
                <a:cubicBezTo>
                  <a:pt x="876" y="960"/>
                  <a:pt x="905" y="960"/>
                  <a:pt x="931" y="973"/>
                </a:cubicBezTo>
                <a:cubicBezTo>
                  <a:pt x="957" y="973"/>
                  <a:pt x="986" y="960"/>
                  <a:pt x="1012" y="960"/>
                </a:cubicBezTo>
                <a:cubicBezTo>
                  <a:pt x="1038" y="960"/>
                  <a:pt x="1054" y="989"/>
                  <a:pt x="1080" y="989"/>
                </a:cubicBezTo>
                <a:cubicBezTo>
                  <a:pt x="1083" y="991"/>
                  <a:pt x="1087" y="992"/>
                  <a:pt x="1090" y="992"/>
                </a:cubicBezTo>
                <a:cubicBezTo>
                  <a:pt x="1113" y="992"/>
                  <a:pt x="1138" y="960"/>
                  <a:pt x="1161" y="960"/>
                </a:cubicBezTo>
                <a:cubicBezTo>
                  <a:pt x="1187" y="960"/>
                  <a:pt x="1216" y="973"/>
                  <a:pt x="1242" y="973"/>
                </a:cubicBezTo>
                <a:cubicBezTo>
                  <a:pt x="1268" y="973"/>
                  <a:pt x="1281" y="989"/>
                  <a:pt x="1310" y="989"/>
                </a:cubicBezTo>
                <a:cubicBezTo>
                  <a:pt x="1297" y="1002"/>
                  <a:pt x="1297" y="1015"/>
                  <a:pt x="1297" y="1028"/>
                </a:cubicBezTo>
                <a:cubicBezTo>
                  <a:pt x="1297" y="1054"/>
                  <a:pt x="1297" y="1096"/>
                  <a:pt x="1323" y="1109"/>
                </a:cubicBezTo>
                <a:cubicBezTo>
                  <a:pt x="1328" y="1112"/>
                  <a:pt x="1334" y="1113"/>
                  <a:pt x="1340" y="1113"/>
                </a:cubicBezTo>
                <a:cubicBezTo>
                  <a:pt x="1365" y="1113"/>
                  <a:pt x="1396" y="1096"/>
                  <a:pt x="1417" y="1096"/>
                </a:cubicBezTo>
                <a:cubicBezTo>
                  <a:pt x="1443" y="1109"/>
                  <a:pt x="1459" y="1122"/>
                  <a:pt x="1485" y="1135"/>
                </a:cubicBezTo>
                <a:cubicBezTo>
                  <a:pt x="1511" y="1135"/>
                  <a:pt x="1540" y="1151"/>
                  <a:pt x="1566" y="1151"/>
                </a:cubicBezTo>
                <a:cubicBezTo>
                  <a:pt x="1592" y="1151"/>
                  <a:pt x="1621" y="1177"/>
                  <a:pt x="1647" y="1177"/>
                </a:cubicBezTo>
                <a:cubicBezTo>
                  <a:pt x="1660" y="1177"/>
                  <a:pt x="1686" y="1190"/>
                  <a:pt x="1715" y="1190"/>
                </a:cubicBezTo>
                <a:cubicBezTo>
                  <a:pt x="1741" y="1190"/>
                  <a:pt x="1767" y="1151"/>
                  <a:pt x="1796" y="1151"/>
                </a:cubicBezTo>
                <a:cubicBezTo>
                  <a:pt x="1822" y="1151"/>
                  <a:pt x="1848" y="1203"/>
                  <a:pt x="1877" y="1203"/>
                </a:cubicBezTo>
                <a:cubicBezTo>
                  <a:pt x="1903" y="1203"/>
                  <a:pt x="1929" y="1151"/>
                  <a:pt x="1958" y="1151"/>
                </a:cubicBezTo>
                <a:lnTo>
                  <a:pt x="2039" y="1151"/>
                </a:lnTo>
                <a:cubicBezTo>
                  <a:pt x="2065" y="1151"/>
                  <a:pt x="2091" y="1177"/>
                  <a:pt x="2120" y="1177"/>
                </a:cubicBezTo>
                <a:cubicBezTo>
                  <a:pt x="2146" y="1177"/>
                  <a:pt x="2172" y="1164"/>
                  <a:pt x="2188" y="1164"/>
                </a:cubicBezTo>
                <a:cubicBezTo>
                  <a:pt x="2214" y="1164"/>
                  <a:pt x="2253" y="1190"/>
                  <a:pt x="2269" y="1190"/>
                </a:cubicBezTo>
                <a:cubicBezTo>
                  <a:pt x="2295" y="1190"/>
                  <a:pt x="2321" y="1164"/>
                  <a:pt x="2350" y="1164"/>
                </a:cubicBezTo>
                <a:cubicBezTo>
                  <a:pt x="2359" y="1160"/>
                  <a:pt x="2367" y="1158"/>
                  <a:pt x="2376" y="1158"/>
                </a:cubicBezTo>
                <a:cubicBezTo>
                  <a:pt x="2393" y="1158"/>
                  <a:pt x="2411" y="1164"/>
                  <a:pt x="2431" y="1164"/>
                </a:cubicBezTo>
                <a:lnTo>
                  <a:pt x="2512" y="1164"/>
                </a:lnTo>
                <a:cubicBezTo>
                  <a:pt x="2538" y="1151"/>
                  <a:pt x="2551" y="1109"/>
                  <a:pt x="2577" y="1109"/>
                </a:cubicBezTo>
                <a:cubicBezTo>
                  <a:pt x="2601" y="1109"/>
                  <a:pt x="2632" y="1139"/>
                  <a:pt x="2659" y="1139"/>
                </a:cubicBezTo>
                <a:cubicBezTo>
                  <a:pt x="2664" y="1139"/>
                  <a:pt x="2669" y="1137"/>
                  <a:pt x="2674" y="1135"/>
                </a:cubicBezTo>
                <a:cubicBezTo>
                  <a:pt x="2700" y="1135"/>
                  <a:pt x="2713" y="1109"/>
                  <a:pt x="2739" y="1096"/>
                </a:cubicBezTo>
                <a:cubicBezTo>
                  <a:pt x="2768" y="1083"/>
                  <a:pt x="2794" y="1070"/>
                  <a:pt x="2807" y="1070"/>
                </a:cubicBezTo>
                <a:cubicBezTo>
                  <a:pt x="2836" y="1054"/>
                  <a:pt x="2875" y="1054"/>
                  <a:pt x="2888" y="1041"/>
                </a:cubicBezTo>
                <a:cubicBezTo>
                  <a:pt x="2917" y="1015"/>
                  <a:pt x="2901" y="1002"/>
                  <a:pt x="2901" y="973"/>
                </a:cubicBezTo>
                <a:cubicBezTo>
                  <a:pt x="2901" y="960"/>
                  <a:pt x="2930" y="908"/>
                  <a:pt x="2901" y="892"/>
                </a:cubicBezTo>
                <a:cubicBezTo>
                  <a:pt x="2896" y="889"/>
                  <a:pt x="2891" y="889"/>
                  <a:pt x="2885" y="889"/>
                </a:cubicBezTo>
                <a:cubicBezTo>
                  <a:pt x="2861" y="889"/>
                  <a:pt x="2831" y="908"/>
                  <a:pt x="2807" y="908"/>
                </a:cubicBezTo>
                <a:cubicBezTo>
                  <a:pt x="2781" y="892"/>
                  <a:pt x="2768" y="866"/>
                  <a:pt x="2739" y="866"/>
                </a:cubicBezTo>
                <a:cubicBezTo>
                  <a:pt x="2730" y="862"/>
                  <a:pt x="2721" y="860"/>
                  <a:pt x="2713" y="860"/>
                </a:cubicBezTo>
                <a:cubicBezTo>
                  <a:pt x="2695" y="860"/>
                  <a:pt x="2677" y="866"/>
                  <a:pt x="2658" y="866"/>
                </a:cubicBezTo>
                <a:cubicBezTo>
                  <a:pt x="2632" y="866"/>
                  <a:pt x="2606" y="853"/>
                  <a:pt x="2577" y="840"/>
                </a:cubicBezTo>
                <a:cubicBezTo>
                  <a:pt x="2551" y="840"/>
                  <a:pt x="2525" y="866"/>
                  <a:pt x="2496" y="866"/>
                </a:cubicBezTo>
                <a:cubicBezTo>
                  <a:pt x="2483" y="866"/>
                  <a:pt x="2457" y="853"/>
                  <a:pt x="2431" y="853"/>
                </a:cubicBezTo>
                <a:cubicBezTo>
                  <a:pt x="2402" y="840"/>
                  <a:pt x="2376" y="798"/>
                  <a:pt x="2350" y="798"/>
                </a:cubicBezTo>
                <a:lnTo>
                  <a:pt x="2269" y="798"/>
                </a:lnTo>
                <a:cubicBezTo>
                  <a:pt x="2253" y="798"/>
                  <a:pt x="2240" y="827"/>
                  <a:pt x="2214" y="827"/>
                </a:cubicBezTo>
                <a:cubicBezTo>
                  <a:pt x="2240" y="811"/>
                  <a:pt x="2253" y="798"/>
                  <a:pt x="2253" y="785"/>
                </a:cubicBezTo>
                <a:cubicBezTo>
                  <a:pt x="2253" y="772"/>
                  <a:pt x="2227" y="759"/>
                  <a:pt x="2214" y="746"/>
                </a:cubicBezTo>
                <a:cubicBezTo>
                  <a:pt x="2240" y="746"/>
                  <a:pt x="2240" y="704"/>
                  <a:pt x="2269" y="704"/>
                </a:cubicBezTo>
                <a:cubicBezTo>
                  <a:pt x="2295" y="704"/>
                  <a:pt x="2321" y="730"/>
                  <a:pt x="2350" y="730"/>
                </a:cubicBezTo>
                <a:cubicBezTo>
                  <a:pt x="2376" y="717"/>
                  <a:pt x="2389" y="717"/>
                  <a:pt x="2415" y="704"/>
                </a:cubicBezTo>
                <a:lnTo>
                  <a:pt x="2496" y="704"/>
                </a:lnTo>
                <a:cubicBezTo>
                  <a:pt x="2525" y="704"/>
                  <a:pt x="2551" y="691"/>
                  <a:pt x="2564" y="678"/>
                </a:cubicBezTo>
                <a:cubicBezTo>
                  <a:pt x="2593" y="678"/>
                  <a:pt x="2619" y="665"/>
                  <a:pt x="2645" y="665"/>
                </a:cubicBezTo>
                <a:cubicBezTo>
                  <a:pt x="2650" y="662"/>
                  <a:pt x="2654" y="661"/>
                  <a:pt x="2659" y="661"/>
                </a:cubicBezTo>
                <a:cubicBezTo>
                  <a:pt x="2679" y="661"/>
                  <a:pt x="2697" y="681"/>
                  <a:pt x="2715" y="681"/>
                </a:cubicBezTo>
                <a:cubicBezTo>
                  <a:pt x="2719" y="681"/>
                  <a:pt x="2722" y="680"/>
                  <a:pt x="2726" y="678"/>
                </a:cubicBezTo>
                <a:cubicBezTo>
                  <a:pt x="2755" y="678"/>
                  <a:pt x="2768" y="610"/>
                  <a:pt x="2781" y="597"/>
                </a:cubicBezTo>
                <a:lnTo>
                  <a:pt x="2862" y="597"/>
                </a:lnTo>
                <a:cubicBezTo>
                  <a:pt x="2888" y="584"/>
                  <a:pt x="2901" y="555"/>
                  <a:pt x="2917" y="542"/>
                </a:cubicBezTo>
                <a:cubicBezTo>
                  <a:pt x="2943" y="529"/>
                  <a:pt x="2982" y="516"/>
                  <a:pt x="2982" y="487"/>
                </a:cubicBezTo>
                <a:cubicBezTo>
                  <a:pt x="2982" y="474"/>
                  <a:pt x="2930" y="474"/>
                  <a:pt x="2901" y="448"/>
                </a:cubicBezTo>
                <a:cubicBezTo>
                  <a:pt x="2888" y="448"/>
                  <a:pt x="2875" y="393"/>
                  <a:pt x="2849" y="380"/>
                </a:cubicBezTo>
                <a:cubicBezTo>
                  <a:pt x="2836" y="380"/>
                  <a:pt x="2807" y="367"/>
                  <a:pt x="2768" y="367"/>
                </a:cubicBezTo>
                <a:cubicBezTo>
                  <a:pt x="2765" y="364"/>
                  <a:pt x="2762" y="363"/>
                  <a:pt x="2757" y="363"/>
                </a:cubicBezTo>
                <a:cubicBezTo>
                  <a:pt x="2739" y="363"/>
                  <a:pt x="2708" y="380"/>
                  <a:pt x="2687" y="380"/>
                </a:cubicBezTo>
                <a:cubicBezTo>
                  <a:pt x="2658" y="367"/>
                  <a:pt x="2645" y="341"/>
                  <a:pt x="2619" y="325"/>
                </a:cubicBezTo>
                <a:cubicBezTo>
                  <a:pt x="2593" y="325"/>
                  <a:pt x="2564" y="341"/>
                  <a:pt x="2538" y="341"/>
                </a:cubicBezTo>
                <a:cubicBezTo>
                  <a:pt x="2529" y="336"/>
                  <a:pt x="2520" y="334"/>
                  <a:pt x="2511" y="334"/>
                </a:cubicBezTo>
                <a:cubicBezTo>
                  <a:pt x="2493" y="334"/>
                  <a:pt x="2474" y="341"/>
                  <a:pt x="2457" y="341"/>
                </a:cubicBezTo>
                <a:cubicBezTo>
                  <a:pt x="2448" y="336"/>
                  <a:pt x="2439" y="334"/>
                  <a:pt x="2430" y="334"/>
                </a:cubicBezTo>
                <a:cubicBezTo>
                  <a:pt x="2412" y="334"/>
                  <a:pt x="2393" y="341"/>
                  <a:pt x="2376" y="341"/>
                </a:cubicBezTo>
                <a:cubicBezTo>
                  <a:pt x="2350" y="325"/>
                  <a:pt x="2321" y="286"/>
                  <a:pt x="2295" y="286"/>
                </a:cubicBezTo>
                <a:cubicBezTo>
                  <a:pt x="2269" y="286"/>
                  <a:pt x="2240" y="312"/>
                  <a:pt x="2214" y="312"/>
                </a:cubicBezTo>
                <a:cubicBezTo>
                  <a:pt x="2188" y="312"/>
                  <a:pt x="2133" y="286"/>
                  <a:pt x="2107" y="286"/>
                </a:cubicBezTo>
                <a:cubicBezTo>
                  <a:pt x="2159" y="260"/>
                  <a:pt x="2201" y="244"/>
                  <a:pt x="2201" y="218"/>
                </a:cubicBezTo>
                <a:cubicBezTo>
                  <a:pt x="2201" y="192"/>
                  <a:pt x="2188" y="179"/>
                  <a:pt x="2159" y="163"/>
                </a:cubicBezTo>
                <a:cubicBezTo>
                  <a:pt x="2146" y="156"/>
                  <a:pt x="2133" y="156"/>
                  <a:pt x="2119" y="156"/>
                </a:cubicBezTo>
                <a:cubicBezTo>
                  <a:pt x="2106" y="156"/>
                  <a:pt x="2092" y="156"/>
                  <a:pt x="2078" y="150"/>
                </a:cubicBezTo>
                <a:cubicBezTo>
                  <a:pt x="2065" y="137"/>
                  <a:pt x="2039" y="111"/>
                  <a:pt x="2010" y="98"/>
                </a:cubicBezTo>
                <a:cubicBezTo>
                  <a:pt x="1997" y="98"/>
                  <a:pt x="1971" y="69"/>
                  <a:pt x="1945" y="69"/>
                </a:cubicBezTo>
                <a:cubicBezTo>
                  <a:pt x="1939" y="66"/>
                  <a:pt x="1933" y="65"/>
                  <a:pt x="1928" y="65"/>
                </a:cubicBezTo>
                <a:cubicBezTo>
                  <a:pt x="1905" y="65"/>
                  <a:pt x="1885" y="82"/>
                  <a:pt x="1864" y="82"/>
                </a:cubicBezTo>
                <a:cubicBezTo>
                  <a:pt x="1835" y="82"/>
                  <a:pt x="1809" y="69"/>
                  <a:pt x="1783" y="69"/>
                </a:cubicBezTo>
                <a:cubicBezTo>
                  <a:pt x="1754" y="69"/>
                  <a:pt x="1741" y="30"/>
                  <a:pt x="1715" y="17"/>
                </a:cubicBezTo>
                <a:lnTo>
                  <a:pt x="1634" y="17"/>
                </a:lnTo>
                <a:cubicBezTo>
                  <a:pt x="1609" y="17"/>
                  <a:pt x="1586" y="46"/>
                  <a:pt x="1564" y="46"/>
                </a:cubicBezTo>
                <a:cubicBezTo>
                  <a:pt x="1560" y="46"/>
                  <a:pt x="1557" y="45"/>
                  <a:pt x="1553" y="43"/>
                </a:cubicBezTo>
                <a:cubicBezTo>
                  <a:pt x="1524" y="43"/>
                  <a:pt x="1498" y="17"/>
                  <a:pt x="1485" y="17"/>
                </a:cubicBezTo>
                <a:cubicBezTo>
                  <a:pt x="1459" y="17"/>
                  <a:pt x="1430" y="1"/>
                  <a:pt x="140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0" name="Google Shape;630;p26"/>
          <p:cNvSpPr/>
          <p:nvPr userDrawn="1"/>
        </p:nvSpPr>
        <p:spPr>
          <a:xfrm>
            <a:off x="4402420" y="5875380"/>
            <a:ext cx="20283" cy="6545"/>
          </a:xfrm>
          <a:custGeom>
            <a:avLst/>
            <a:gdLst/>
            <a:ahLst/>
            <a:cxnLst/>
            <a:rect l="l" t="t" r="r" b="b"/>
            <a:pathLst>
              <a:path w="82" h="43" extrusionOk="0">
                <a:moveTo>
                  <a:pt x="40" y="1"/>
                </a:moveTo>
                <a:cubicBezTo>
                  <a:pt x="14" y="1"/>
                  <a:pt x="1" y="14"/>
                  <a:pt x="1" y="14"/>
                </a:cubicBezTo>
                <a:cubicBezTo>
                  <a:pt x="1" y="30"/>
                  <a:pt x="14" y="43"/>
                  <a:pt x="40" y="43"/>
                </a:cubicBezTo>
                <a:cubicBezTo>
                  <a:pt x="69" y="43"/>
                  <a:pt x="82" y="30"/>
                  <a:pt x="82" y="30"/>
                </a:cubicBezTo>
                <a:cubicBezTo>
                  <a:pt x="82" y="14"/>
                  <a:pt x="69" y="1"/>
                  <a:pt x="4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1" name="Google Shape;631;p26"/>
          <p:cNvSpPr/>
          <p:nvPr userDrawn="1"/>
        </p:nvSpPr>
        <p:spPr>
          <a:xfrm>
            <a:off x="4319063" y="5867616"/>
            <a:ext cx="23499" cy="3957"/>
          </a:xfrm>
          <a:custGeom>
            <a:avLst/>
            <a:gdLst/>
            <a:ahLst/>
            <a:cxnLst/>
            <a:rect l="l" t="t" r="r" b="b"/>
            <a:pathLst>
              <a:path w="95" h="26" extrusionOk="0">
                <a:moveTo>
                  <a:pt x="53" y="0"/>
                </a:moveTo>
                <a:cubicBezTo>
                  <a:pt x="27" y="0"/>
                  <a:pt x="1" y="0"/>
                  <a:pt x="1" y="13"/>
                </a:cubicBezTo>
                <a:cubicBezTo>
                  <a:pt x="1" y="26"/>
                  <a:pt x="27" y="26"/>
                  <a:pt x="40" y="26"/>
                </a:cubicBezTo>
                <a:cubicBezTo>
                  <a:pt x="69" y="26"/>
                  <a:pt x="95" y="26"/>
                  <a:pt x="95" y="13"/>
                </a:cubicBezTo>
                <a:cubicBezTo>
                  <a:pt x="95" y="13"/>
                  <a:pt x="69" y="0"/>
                  <a:pt x="53"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2" name="Google Shape;632;p26"/>
          <p:cNvSpPr/>
          <p:nvPr userDrawn="1"/>
        </p:nvSpPr>
        <p:spPr>
          <a:xfrm>
            <a:off x="4365564" y="5861073"/>
            <a:ext cx="23499" cy="6697"/>
          </a:xfrm>
          <a:custGeom>
            <a:avLst/>
            <a:gdLst/>
            <a:ahLst/>
            <a:cxnLst/>
            <a:rect l="l" t="t" r="r" b="b"/>
            <a:pathLst>
              <a:path w="95" h="44" extrusionOk="0">
                <a:moveTo>
                  <a:pt x="43" y="1"/>
                </a:moveTo>
                <a:cubicBezTo>
                  <a:pt x="27" y="1"/>
                  <a:pt x="1" y="14"/>
                  <a:pt x="1" y="14"/>
                </a:cubicBezTo>
                <a:cubicBezTo>
                  <a:pt x="1" y="27"/>
                  <a:pt x="14" y="43"/>
                  <a:pt x="43" y="43"/>
                </a:cubicBezTo>
                <a:cubicBezTo>
                  <a:pt x="69" y="43"/>
                  <a:pt x="95" y="43"/>
                  <a:pt x="95" y="27"/>
                </a:cubicBezTo>
                <a:cubicBezTo>
                  <a:pt x="95" y="14"/>
                  <a:pt x="69" y="14"/>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3" name="Google Shape;633;p26"/>
          <p:cNvSpPr/>
          <p:nvPr userDrawn="1"/>
        </p:nvSpPr>
        <p:spPr>
          <a:xfrm>
            <a:off x="4271817" y="5877358"/>
            <a:ext cx="20283" cy="4567"/>
          </a:xfrm>
          <a:custGeom>
            <a:avLst/>
            <a:gdLst/>
            <a:ahLst/>
            <a:cxnLst/>
            <a:rect l="l" t="t" r="r" b="b"/>
            <a:pathLst>
              <a:path w="82" h="30" extrusionOk="0">
                <a:moveTo>
                  <a:pt x="43" y="1"/>
                </a:moveTo>
                <a:cubicBezTo>
                  <a:pt x="17" y="1"/>
                  <a:pt x="1" y="1"/>
                  <a:pt x="1" y="17"/>
                </a:cubicBezTo>
                <a:cubicBezTo>
                  <a:pt x="1" y="17"/>
                  <a:pt x="17" y="30"/>
                  <a:pt x="43" y="30"/>
                </a:cubicBezTo>
                <a:cubicBezTo>
                  <a:pt x="69" y="30"/>
                  <a:pt x="82" y="30"/>
                  <a:pt x="82" y="17"/>
                </a:cubicBezTo>
                <a:cubicBezTo>
                  <a:pt x="82" y="17"/>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4" name="Google Shape;634;p26"/>
          <p:cNvSpPr/>
          <p:nvPr userDrawn="1"/>
        </p:nvSpPr>
        <p:spPr>
          <a:xfrm>
            <a:off x="4445708" y="5865029"/>
            <a:ext cx="23499" cy="4567"/>
          </a:xfrm>
          <a:custGeom>
            <a:avLst/>
            <a:gdLst/>
            <a:ahLst/>
            <a:cxnLst/>
            <a:rect l="l" t="t" r="r" b="b"/>
            <a:pathLst>
              <a:path w="95" h="30" extrusionOk="0">
                <a:moveTo>
                  <a:pt x="43" y="1"/>
                </a:moveTo>
                <a:cubicBezTo>
                  <a:pt x="27" y="1"/>
                  <a:pt x="1" y="1"/>
                  <a:pt x="1" y="17"/>
                </a:cubicBezTo>
                <a:cubicBezTo>
                  <a:pt x="1" y="17"/>
                  <a:pt x="14" y="30"/>
                  <a:pt x="43" y="30"/>
                </a:cubicBezTo>
                <a:cubicBezTo>
                  <a:pt x="69" y="30"/>
                  <a:pt x="95" y="30"/>
                  <a:pt x="95" y="17"/>
                </a:cubicBezTo>
                <a:cubicBezTo>
                  <a:pt x="95" y="1"/>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5" name="Google Shape;635;p26"/>
          <p:cNvSpPr/>
          <p:nvPr userDrawn="1"/>
        </p:nvSpPr>
        <p:spPr>
          <a:xfrm>
            <a:off x="4428888" y="5891055"/>
            <a:ext cx="23499" cy="5175"/>
          </a:xfrm>
          <a:custGeom>
            <a:avLst/>
            <a:gdLst/>
            <a:ahLst/>
            <a:cxnLst/>
            <a:rect l="l" t="t" r="r" b="b"/>
            <a:pathLst>
              <a:path w="95" h="34" extrusionOk="0">
                <a:moveTo>
                  <a:pt x="19" y="1"/>
                </a:moveTo>
                <a:cubicBezTo>
                  <a:pt x="6" y="1"/>
                  <a:pt x="1" y="8"/>
                  <a:pt x="1" y="8"/>
                </a:cubicBezTo>
                <a:cubicBezTo>
                  <a:pt x="1" y="21"/>
                  <a:pt x="14" y="34"/>
                  <a:pt x="43" y="34"/>
                </a:cubicBezTo>
                <a:cubicBezTo>
                  <a:pt x="69" y="34"/>
                  <a:pt x="82" y="34"/>
                  <a:pt x="82" y="21"/>
                </a:cubicBezTo>
                <a:cubicBezTo>
                  <a:pt x="95" y="8"/>
                  <a:pt x="69" y="8"/>
                  <a:pt x="43" y="8"/>
                </a:cubicBezTo>
                <a:cubicBezTo>
                  <a:pt x="33" y="3"/>
                  <a:pt x="25" y="1"/>
                  <a:pt x="1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6" name="Google Shape;636;p26"/>
          <p:cNvSpPr/>
          <p:nvPr userDrawn="1"/>
        </p:nvSpPr>
        <p:spPr>
          <a:xfrm>
            <a:off x="4282207" y="5854223"/>
            <a:ext cx="23499" cy="5023"/>
          </a:xfrm>
          <a:custGeom>
            <a:avLst/>
            <a:gdLst/>
            <a:ahLst/>
            <a:cxnLst/>
            <a:rect l="l" t="t" r="r" b="b"/>
            <a:pathLst>
              <a:path w="95" h="33" extrusionOk="0">
                <a:moveTo>
                  <a:pt x="26" y="0"/>
                </a:moveTo>
                <a:cubicBezTo>
                  <a:pt x="14" y="0"/>
                  <a:pt x="1" y="11"/>
                  <a:pt x="1" y="20"/>
                </a:cubicBezTo>
                <a:cubicBezTo>
                  <a:pt x="1" y="20"/>
                  <a:pt x="14" y="33"/>
                  <a:pt x="40" y="33"/>
                </a:cubicBezTo>
                <a:cubicBezTo>
                  <a:pt x="69" y="33"/>
                  <a:pt x="82" y="33"/>
                  <a:pt x="95" y="20"/>
                </a:cubicBezTo>
                <a:cubicBezTo>
                  <a:pt x="95" y="7"/>
                  <a:pt x="69" y="7"/>
                  <a:pt x="40" y="7"/>
                </a:cubicBezTo>
                <a:cubicBezTo>
                  <a:pt x="36" y="2"/>
                  <a:pt x="31" y="0"/>
                  <a:pt x="26"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7" name="Google Shape;637;p26"/>
          <p:cNvSpPr/>
          <p:nvPr userDrawn="1"/>
        </p:nvSpPr>
        <p:spPr>
          <a:xfrm>
            <a:off x="4395989" y="5846764"/>
            <a:ext cx="23499" cy="6088"/>
          </a:xfrm>
          <a:custGeom>
            <a:avLst/>
            <a:gdLst/>
            <a:ahLst/>
            <a:cxnLst/>
            <a:rect l="l" t="t" r="r" b="b"/>
            <a:pathLst>
              <a:path w="95" h="40" extrusionOk="0">
                <a:moveTo>
                  <a:pt x="40" y="1"/>
                </a:moveTo>
                <a:cubicBezTo>
                  <a:pt x="27" y="1"/>
                  <a:pt x="1" y="14"/>
                  <a:pt x="1" y="14"/>
                </a:cubicBezTo>
                <a:cubicBezTo>
                  <a:pt x="1" y="27"/>
                  <a:pt x="14" y="27"/>
                  <a:pt x="40" y="40"/>
                </a:cubicBezTo>
                <a:cubicBezTo>
                  <a:pt x="66" y="40"/>
                  <a:pt x="95" y="27"/>
                  <a:pt x="95" y="27"/>
                </a:cubicBezTo>
                <a:cubicBezTo>
                  <a:pt x="95" y="14"/>
                  <a:pt x="66" y="1"/>
                  <a:pt x="4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8" name="Google Shape;638;p26"/>
          <p:cNvSpPr/>
          <p:nvPr userDrawn="1"/>
        </p:nvSpPr>
        <p:spPr>
          <a:xfrm>
            <a:off x="4492212" y="5877358"/>
            <a:ext cx="24241" cy="6545"/>
          </a:xfrm>
          <a:custGeom>
            <a:avLst/>
            <a:gdLst/>
            <a:ahLst/>
            <a:cxnLst/>
            <a:rect l="l" t="t" r="r" b="b"/>
            <a:pathLst>
              <a:path w="98" h="43" extrusionOk="0">
                <a:moveTo>
                  <a:pt x="43" y="1"/>
                </a:moveTo>
                <a:cubicBezTo>
                  <a:pt x="30" y="1"/>
                  <a:pt x="1" y="1"/>
                  <a:pt x="1" y="17"/>
                </a:cubicBezTo>
                <a:cubicBezTo>
                  <a:pt x="1" y="30"/>
                  <a:pt x="17" y="30"/>
                  <a:pt x="43" y="43"/>
                </a:cubicBezTo>
                <a:cubicBezTo>
                  <a:pt x="69" y="43"/>
                  <a:pt x="98" y="30"/>
                  <a:pt x="98" y="30"/>
                </a:cubicBezTo>
                <a:cubicBezTo>
                  <a:pt x="98" y="17"/>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9" name="Google Shape;639;p26"/>
          <p:cNvSpPr/>
          <p:nvPr userDrawn="1"/>
        </p:nvSpPr>
        <p:spPr>
          <a:xfrm>
            <a:off x="4211712" y="5867616"/>
            <a:ext cx="24241" cy="3957"/>
          </a:xfrm>
          <a:custGeom>
            <a:avLst/>
            <a:gdLst/>
            <a:ahLst/>
            <a:cxnLst/>
            <a:rect l="l" t="t" r="r" b="b"/>
            <a:pathLst>
              <a:path w="98" h="26" extrusionOk="0">
                <a:moveTo>
                  <a:pt x="56" y="0"/>
                </a:moveTo>
                <a:cubicBezTo>
                  <a:pt x="30" y="0"/>
                  <a:pt x="17" y="0"/>
                  <a:pt x="17" y="13"/>
                </a:cubicBezTo>
                <a:cubicBezTo>
                  <a:pt x="1" y="26"/>
                  <a:pt x="30" y="26"/>
                  <a:pt x="56" y="26"/>
                </a:cubicBezTo>
                <a:cubicBezTo>
                  <a:pt x="82" y="26"/>
                  <a:pt x="98" y="26"/>
                  <a:pt x="98" y="13"/>
                </a:cubicBezTo>
                <a:cubicBezTo>
                  <a:pt x="98" y="13"/>
                  <a:pt x="82" y="0"/>
                  <a:pt x="56"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0" name="Google Shape;640;p26"/>
          <p:cNvSpPr/>
          <p:nvPr userDrawn="1"/>
        </p:nvSpPr>
        <p:spPr>
          <a:xfrm>
            <a:off x="4325493" y="5898057"/>
            <a:ext cx="23499" cy="6697"/>
          </a:xfrm>
          <a:custGeom>
            <a:avLst/>
            <a:gdLst/>
            <a:ahLst/>
            <a:cxnLst/>
            <a:rect l="l" t="t" r="r" b="b"/>
            <a:pathLst>
              <a:path w="95" h="44" extrusionOk="0">
                <a:moveTo>
                  <a:pt x="56" y="1"/>
                </a:moveTo>
                <a:cubicBezTo>
                  <a:pt x="27" y="1"/>
                  <a:pt x="1" y="14"/>
                  <a:pt x="1" y="14"/>
                </a:cubicBezTo>
                <a:cubicBezTo>
                  <a:pt x="1" y="27"/>
                  <a:pt x="27" y="27"/>
                  <a:pt x="56" y="43"/>
                </a:cubicBezTo>
                <a:cubicBezTo>
                  <a:pt x="69" y="43"/>
                  <a:pt x="95" y="27"/>
                  <a:pt x="95" y="27"/>
                </a:cubicBezTo>
                <a:cubicBezTo>
                  <a:pt x="95" y="14"/>
                  <a:pt x="82" y="1"/>
                  <a:pt x="56"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1" name="Google Shape;641;p26"/>
          <p:cNvSpPr/>
          <p:nvPr userDrawn="1"/>
        </p:nvSpPr>
        <p:spPr>
          <a:xfrm>
            <a:off x="4362349" y="5885728"/>
            <a:ext cx="23499" cy="4109"/>
          </a:xfrm>
          <a:custGeom>
            <a:avLst/>
            <a:gdLst/>
            <a:ahLst/>
            <a:cxnLst/>
            <a:rect l="l" t="t" r="r" b="b"/>
            <a:pathLst>
              <a:path w="95" h="27" extrusionOk="0">
                <a:moveTo>
                  <a:pt x="56" y="1"/>
                </a:moveTo>
                <a:cubicBezTo>
                  <a:pt x="27" y="1"/>
                  <a:pt x="1" y="1"/>
                  <a:pt x="1" y="14"/>
                </a:cubicBezTo>
                <a:cubicBezTo>
                  <a:pt x="1" y="14"/>
                  <a:pt x="27" y="27"/>
                  <a:pt x="40" y="27"/>
                </a:cubicBezTo>
                <a:cubicBezTo>
                  <a:pt x="69" y="27"/>
                  <a:pt x="95" y="27"/>
                  <a:pt x="95" y="14"/>
                </a:cubicBezTo>
                <a:cubicBezTo>
                  <a:pt x="95" y="14"/>
                  <a:pt x="69" y="1"/>
                  <a:pt x="56"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2" name="Google Shape;642;p26"/>
          <p:cNvSpPr/>
          <p:nvPr userDrawn="1"/>
        </p:nvSpPr>
        <p:spPr>
          <a:xfrm>
            <a:off x="2485425" y="5847983"/>
            <a:ext cx="23499" cy="4871"/>
          </a:xfrm>
          <a:custGeom>
            <a:avLst/>
            <a:gdLst/>
            <a:ahLst/>
            <a:cxnLst/>
            <a:rect l="l" t="t" r="r" b="b"/>
            <a:pathLst>
              <a:path w="95" h="32" extrusionOk="0">
                <a:moveTo>
                  <a:pt x="68" y="0"/>
                </a:moveTo>
                <a:cubicBezTo>
                  <a:pt x="60" y="0"/>
                  <a:pt x="52" y="2"/>
                  <a:pt x="43" y="6"/>
                </a:cubicBezTo>
                <a:cubicBezTo>
                  <a:pt x="30" y="6"/>
                  <a:pt x="1" y="6"/>
                  <a:pt x="1" y="19"/>
                </a:cubicBezTo>
                <a:cubicBezTo>
                  <a:pt x="1" y="32"/>
                  <a:pt x="30" y="32"/>
                  <a:pt x="56" y="32"/>
                </a:cubicBezTo>
                <a:cubicBezTo>
                  <a:pt x="69" y="32"/>
                  <a:pt x="95" y="19"/>
                  <a:pt x="95" y="6"/>
                </a:cubicBezTo>
                <a:cubicBezTo>
                  <a:pt x="95" y="6"/>
                  <a:pt x="83" y="0"/>
                  <a:pt x="68"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3" name="Google Shape;643;p26"/>
          <p:cNvSpPr/>
          <p:nvPr userDrawn="1"/>
        </p:nvSpPr>
        <p:spPr>
          <a:xfrm>
            <a:off x="2568784" y="5838394"/>
            <a:ext cx="20283" cy="6545"/>
          </a:xfrm>
          <a:custGeom>
            <a:avLst/>
            <a:gdLst/>
            <a:ahLst/>
            <a:cxnLst/>
            <a:rect l="l" t="t" r="r" b="b"/>
            <a:pathLst>
              <a:path w="82" h="43" extrusionOk="0">
                <a:moveTo>
                  <a:pt x="43" y="1"/>
                </a:moveTo>
                <a:cubicBezTo>
                  <a:pt x="17" y="1"/>
                  <a:pt x="1" y="14"/>
                  <a:pt x="1" y="30"/>
                </a:cubicBezTo>
                <a:cubicBezTo>
                  <a:pt x="1" y="30"/>
                  <a:pt x="17" y="43"/>
                  <a:pt x="43" y="43"/>
                </a:cubicBezTo>
                <a:cubicBezTo>
                  <a:pt x="69" y="30"/>
                  <a:pt x="82" y="30"/>
                  <a:pt x="82" y="14"/>
                </a:cubicBezTo>
                <a:cubicBezTo>
                  <a:pt x="82" y="14"/>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4" name="Google Shape;644;p26"/>
          <p:cNvSpPr/>
          <p:nvPr userDrawn="1"/>
        </p:nvSpPr>
        <p:spPr>
          <a:xfrm>
            <a:off x="2522281" y="5834436"/>
            <a:ext cx="23499" cy="4109"/>
          </a:xfrm>
          <a:custGeom>
            <a:avLst/>
            <a:gdLst/>
            <a:ahLst/>
            <a:cxnLst/>
            <a:rect l="l" t="t" r="r" b="b"/>
            <a:pathLst>
              <a:path w="95" h="27" extrusionOk="0">
                <a:moveTo>
                  <a:pt x="43" y="1"/>
                </a:moveTo>
                <a:cubicBezTo>
                  <a:pt x="14" y="1"/>
                  <a:pt x="1" y="1"/>
                  <a:pt x="1" y="14"/>
                </a:cubicBezTo>
                <a:cubicBezTo>
                  <a:pt x="1" y="27"/>
                  <a:pt x="14" y="27"/>
                  <a:pt x="43" y="27"/>
                </a:cubicBezTo>
                <a:cubicBezTo>
                  <a:pt x="69" y="27"/>
                  <a:pt x="95" y="14"/>
                  <a:pt x="82" y="14"/>
                </a:cubicBezTo>
                <a:cubicBezTo>
                  <a:pt x="82" y="1"/>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5" name="Google Shape;645;p26"/>
          <p:cNvSpPr/>
          <p:nvPr userDrawn="1"/>
        </p:nvSpPr>
        <p:spPr>
          <a:xfrm>
            <a:off x="2616028" y="5848744"/>
            <a:ext cx="23499" cy="6697"/>
          </a:xfrm>
          <a:custGeom>
            <a:avLst/>
            <a:gdLst/>
            <a:ahLst/>
            <a:cxnLst/>
            <a:rect l="l" t="t" r="r" b="b"/>
            <a:pathLst>
              <a:path w="95" h="44" extrusionOk="0">
                <a:moveTo>
                  <a:pt x="40" y="1"/>
                </a:moveTo>
                <a:cubicBezTo>
                  <a:pt x="27" y="1"/>
                  <a:pt x="1" y="14"/>
                  <a:pt x="1" y="27"/>
                </a:cubicBezTo>
                <a:cubicBezTo>
                  <a:pt x="1" y="27"/>
                  <a:pt x="27" y="43"/>
                  <a:pt x="53" y="43"/>
                </a:cubicBezTo>
                <a:cubicBezTo>
                  <a:pt x="69" y="27"/>
                  <a:pt x="95" y="27"/>
                  <a:pt x="95" y="14"/>
                </a:cubicBezTo>
                <a:cubicBezTo>
                  <a:pt x="95" y="1"/>
                  <a:pt x="69" y="1"/>
                  <a:pt x="4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6" name="Google Shape;646;p26"/>
          <p:cNvSpPr/>
          <p:nvPr userDrawn="1"/>
        </p:nvSpPr>
        <p:spPr>
          <a:xfrm>
            <a:off x="2442139" y="5836415"/>
            <a:ext cx="20283" cy="4109"/>
          </a:xfrm>
          <a:custGeom>
            <a:avLst/>
            <a:gdLst/>
            <a:ahLst/>
            <a:cxnLst/>
            <a:rect l="l" t="t" r="r" b="b"/>
            <a:pathLst>
              <a:path w="82" h="27" extrusionOk="0">
                <a:moveTo>
                  <a:pt x="43" y="1"/>
                </a:moveTo>
                <a:cubicBezTo>
                  <a:pt x="14" y="1"/>
                  <a:pt x="1" y="14"/>
                  <a:pt x="1" y="14"/>
                </a:cubicBezTo>
                <a:cubicBezTo>
                  <a:pt x="1" y="27"/>
                  <a:pt x="14" y="27"/>
                  <a:pt x="43" y="27"/>
                </a:cubicBezTo>
                <a:cubicBezTo>
                  <a:pt x="69" y="27"/>
                  <a:pt x="82" y="27"/>
                  <a:pt x="82" y="14"/>
                </a:cubicBezTo>
                <a:cubicBezTo>
                  <a:pt x="82" y="1"/>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7" name="Google Shape;647;p26"/>
          <p:cNvSpPr/>
          <p:nvPr userDrawn="1"/>
        </p:nvSpPr>
        <p:spPr>
          <a:xfrm>
            <a:off x="2458959" y="5863051"/>
            <a:ext cx="23499" cy="4719"/>
          </a:xfrm>
          <a:custGeom>
            <a:avLst/>
            <a:gdLst/>
            <a:ahLst/>
            <a:cxnLst/>
            <a:rect l="l" t="t" r="r" b="b"/>
            <a:pathLst>
              <a:path w="95" h="31" extrusionOk="0">
                <a:moveTo>
                  <a:pt x="40" y="1"/>
                </a:moveTo>
                <a:cubicBezTo>
                  <a:pt x="14" y="1"/>
                  <a:pt x="1" y="14"/>
                  <a:pt x="1" y="14"/>
                </a:cubicBezTo>
                <a:cubicBezTo>
                  <a:pt x="1" y="30"/>
                  <a:pt x="27" y="30"/>
                  <a:pt x="40" y="30"/>
                </a:cubicBezTo>
                <a:cubicBezTo>
                  <a:pt x="69" y="30"/>
                  <a:pt x="95" y="14"/>
                  <a:pt x="95" y="14"/>
                </a:cubicBezTo>
                <a:cubicBezTo>
                  <a:pt x="95" y="1"/>
                  <a:pt x="69" y="1"/>
                  <a:pt x="4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8" name="Google Shape;648;p26"/>
          <p:cNvSpPr/>
          <p:nvPr userDrawn="1"/>
        </p:nvSpPr>
        <p:spPr>
          <a:xfrm>
            <a:off x="2605640" y="5826066"/>
            <a:ext cx="23499" cy="4719"/>
          </a:xfrm>
          <a:custGeom>
            <a:avLst/>
            <a:gdLst/>
            <a:ahLst/>
            <a:cxnLst/>
            <a:rect l="l" t="t" r="r" b="b"/>
            <a:pathLst>
              <a:path w="95" h="31" extrusionOk="0">
                <a:moveTo>
                  <a:pt x="43" y="1"/>
                </a:moveTo>
                <a:cubicBezTo>
                  <a:pt x="14" y="1"/>
                  <a:pt x="1" y="14"/>
                  <a:pt x="1" y="14"/>
                </a:cubicBezTo>
                <a:cubicBezTo>
                  <a:pt x="1" y="30"/>
                  <a:pt x="30" y="30"/>
                  <a:pt x="43" y="30"/>
                </a:cubicBezTo>
                <a:cubicBezTo>
                  <a:pt x="69" y="30"/>
                  <a:pt x="95" y="30"/>
                  <a:pt x="95" y="14"/>
                </a:cubicBezTo>
                <a:cubicBezTo>
                  <a:pt x="95" y="1"/>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9" name="Google Shape;649;p26"/>
          <p:cNvSpPr/>
          <p:nvPr userDrawn="1"/>
        </p:nvSpPr>
        <p:spPr>
          <a:xfrm>
            <a:off x="2492599" y="5819369"/>
            <a:ext cx="23499" cy="4871"/>
          </a:xfrm>
          <a:custGeom>
            <a:avLst/>
            <a:gdLst/>
            <a:ahLst/>
            <a:cxnLst/>
            <a:rect l="l" t="t" r="r" b="b"/>
            <a:pathLst>
              <a:path w="95" h="32" extrusionOk="0">
                <a:moveTo>
                  <a:pt x="62" y="0"/>
                </a:moveTo>
                <a:cubicBezTo>
                  <a:pt x="56" y="0"/>
                  <a:pt x="48" y="2"/>
                  <a:pt x="40" y="6"/>
                </a:cubicBezTo>
                <a:cubicBezTo>
                  <a:pt x="14" y="6"/>
                  <a:pt x="1" y="6"/>
                  <a:pt x="1" y="19"/>
                </a:cubicBezTo>
                <a:cubicBezTo>
                  <a:pt x="1" y="32"/>
                  <a:pt x="14" y="32"/>
                  <a:pt x="40" y="32"/>
                </a:cubicBezTo>
                <a:cubicBezTo>
                  <a:pt x="66" y="32"/>
                  <a:pt x="95" y="19"/>
                  <a:pt x="82" y="6"/>
                </a:cubicBezTo>
                <a:cubicBezTo>
                  <a:pt x="82" y="6"/>
                  <a:pt x="75" y="0"/>
                  <a:pt x="62"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0" name="Google Shape;650;p26"/>
          <p:cNvSpPr/>
          <p:nvPr userDrawn="1"/>
        </p:nvSpPr>
        <p:spPr>
          <a:xfrm>
            <a:off x="2395636" y="5848744"/>
            <a:ext cx="20283" cy="6697"/>
          </a:xfrm>
          <a:custGeom>
            <a:avLst/>
            <a:gdLst/>
            <a:ahLst/>
            <a:cxnLst/>
            <a:rect l="l" t="t" r="r" b="b"/>
            <a:pathLst>
              <a:path w="82" h="44" extrusionOk="0">
                <a:moveTo>
                  <a:pt x="40" y="1"/>
                </a:moveTo>
                <a:cubicBezTo>
                  <a:pt x="14" y="14"/>
                  <a:pt x="1" y="14"/>
                  <a:pt x="1" y="27"/>
                </a:cubicBezTo>
                <a:cubicBezTo>
                  <a:pt x="1" y="43"/>
                  <a:pt x="14" y="43"/>
                  <a:pt x="40" y="43"/>
                </a:cubicBezTo>
                <a:cubicBezTo>
                  <a:pt x="69" y="43"/>
                  <a:pt x="82" y="27"/>
                  <a:pt x="82" y="14"/>
                </a:cubicBezTo>
                <a:cubicBezTo>
                  <a:pt x="82" y="14"/>
                  <a:pt x="69" y="1"/>
                  <a:pt x="4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1" name="Google Shape;651;p26"/>
          <p:cNvSpPr/>
          <p:nvPr userDrawn="1"/>
        </p:nvSpPr>
        <p:spPr>
          <a:xfrm>
            <a:off x="2672920" y="5838394"/>
            <a:ext cx="23499" cy="6545"/>
          </a:xfrm>
          <a:custGeom>
            <a:avLst/>
            <a:gdLst/>
            <a:ahLst/>
            <a:cxnLst/>
            <a:rect l="l" t="t" r="r" b="b"/>
            <a:pathLst>
              <a:path w="95" h="43" extrusionOk="0">
                <a:moveTo>
                  <a:pt x="53" y="1"/>
                </a:moveTo>
                <a:cubicBezTo>
                  <a:pt x="27" y="1"/>
                  <a:pt x="1" y="14"/>
                  <a:pt x="1" y="30"/>
                </a:cubicBezTo>
                <a:cubicBezTo>
                  <a:pt x="1" y="30"/>
                  <a:pt x="27" y="43"/>
                  <a:pt x="53" y="43"/>
                </a:cubicBezTo>
                <a:cubicBezTo>
                  <a:pt x="82" y="30"/>
                  <a:pt x="95" y="30"/>
                  <a:pt x="95" y="14"/>
                </a:cubicBezTo>
                <a:cubicBezTo>
                  <a:pt x="95" y="1"/>
                  <a:pt x="66" y="1"/>
                  <a:pt x="5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2" name="Google Shape;652;p26"/>
          <p:cNvSpPr/>
          <p:nvPr userDrawn="1"/>
        </p:nvSpPr>
        <p:spPr>
          <a:xfrm>
            <a:off x="2559137" y="5869595"/>
            <a:ext cx="23499" cy="5936"/>
          </a:xfrm>
          <a:custGeom>
            <a:avLst/>
            <a:gdLst/>
            <a:ahLst/>
            <a:cxnLst/>
            <a:rect l="l" t="t" r="r" b="b"/>
            <a:pathLst>
              <a:path w="95" h="39" extrusionOk="0">
                <a:moveTo>
                  <a:pt x="56" y="0"/>
                </a:moveTo>
                <a:cubicBezTo>
                  <a:pt x="27" y="13"/>
                  <a:pt x="1" y="13"/>
                  <a:pt x="14" y="26"/>
                </a:cubicBezTo>
                <a:cubicBezTo>
                  <a:pt x="14" y="39"/>
                  <a:pt x="27" y="39"/>
                  <a:pt x="56" y="39"/>
                </a:cubicBezTo>
                <a:cubicBezTo>
                  <a:pt x="82" y="39"/>
                  <a:pt x="95" y="26"/>
                  <a:pt x="95" y="13"/>
                </a:cubicBezTo>
                <a:cubicBezTo>
                  <a:pt x="95" y="13"/>
                  <a:pt x="82" y="0"/>
                  <a:pt x="56"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3" name="Google Shape;653;p26"/>
          <p:cNvSpPr/>
          <p:nvPr userDrawn="1"/>
        </p:nvSpPr>
        <p:spPr>
          <a:xfrm>
            <a:off x="2525497" y="5857267"/>
            <a:ext cx="20283" cy="4871"/>
          </a:xfrm>
          <a:custGeom>
            <a:avLst/>
            <a:gdLst/>
            <a:ahLst/>
            <a:cxnLst/>
            <a:rect l="l" t="t" r="r" b="b"/>
            <a:pathLst>
              <a:path w="82" h="32" extrusionOk="0">
                <a:moveTo>
                  <a:pt x="43" y="0"/>
                </a:moveTo>
                <a:cubicBezTo>
                  <a:pt x="14" y="0"/>
                  <a:pt x="1" y="13"/>
                  <a:pt x="1" y="26"/>
                </a:cubicBezTo>
                <a:cubicBezTo>
                  <a:pt x="1" y="26"/>
                  <a:pt x="7" y="32"/>
                  <a:pt x="19" y="32"/>
                </a:cubicBezTo>
                <a:cubicBezTo>
                  <a:pt x="25" y="32"/>
                  <a:pt x="33" y="30"/>
                  <a:pt x="43" y="26"/>
                </a:cubicBezTo>
                <a:cubicBezTo>
                  <a:pt x="69" y="26"/>
                  <a:pt x="82" y="26"/>
                  <a:pt x="82" y="13"/>
                </a:cubicBezTo>
                <a:cubicBezTo>
                  <a:pt x="82" y="0"/>
                  <a:pt x="69" y="0"/>
                  <a:pt x="43"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4" name="Google Shape;654;p26"/>
          <p:cNvSpPr/>
          <p:nvPr/>
        </p:nvSpPr>
        <p:spPr>
          <a:xfrm>
            <a:off x="9212973" y="5814420"/>
            <a:ext cx="815288" cy="513376"/>
          </a:xfrm>
          <a:custGeom>
            <a:avLst/>
            <a:gdLst/>
            <a:ahLst/>
            <a:cxnLst/>
            <a:rect l="l" t="t" r="r" b="b"/>
            <a:pathLst>
              <a:path w="3296" h="3373" extrusionOk="0">
                <a:moveTo>
                  <a:pt x="1932" y="0"/>
                </a:moveTo>
                <a:lnTo>
                  <a:pt x="1757" y="457"/>
                </a:lnTo>
                <a:lnTo>
                  <a:pt x="1689" y="392"/>
                </a:lnTo>
                <a:lnTo>
                  <a:pt x="1595" y="214"/>
                </a:lnTo>
                <a:lnTo>
                  <a:pt x="1498" y="94"/>
                </a:lnTo>
                <a:lnTo>
                  <a:pt x="1404" y="243"/>
                </a:lnTo>
                <a:lnTo>
                  <a:pt x="1297" y="149"/>
                </a:lnTo>
                <a:lnTo>
                  <a:pt x="1203" y="188"/>
                </a:lnTo>
                <a:lnTo>
                  <a:pt x="1174" y="418"/>
                </a:lnTo>
                <a:lnTo>
                  <a:pt x="1067" y="405"/>
                </a:lnTo>
                <a:lnTo>
                  <a:pt x="837" y="120"/>
                </a:lnTo>
                <a:lnTo>
                  <a:pt x="973" y="606"/>
                </a:lnTo>
                <a:lnTo>
                  <a:pt x="973" y="606"/>
                </a:lnTo>
                <a:lnTo>
                  <a:pt x="717" y="350"/>
                </a:lnTo>
                <a:lnTo>
                  <a:pt x="607" y="376"/>
                </a:lnTo>
                <a:lnTo>
                  <a:pt x="649" y="593"/>
                </a:lnTo>
                <a:lnTo>
                  <a:pt x="649" y="593"/>
                </a:lnTo>
                <a:lnTo>
                  <a:pt x="445" y="525"/>
                </a:lnTo>
                <a:lnTo>
                  <a:pt x="338" y="567"/>
                </a:lnTo>
                <a:lnTo>
                  <a:pt x="487" y="823"/>
                </a:lnTo>
                <a:lnTo>
                  <a:pt x="594" y="998"/>
                </a:lnTo>
                <a:lnTo>
                  <a:pt x="150" y="836"/>
                </a:lnTo>
                <a:lnTo>
                  <a:pt x="150" y="836"/>
                </a:lnTo>
                <a:lnTo>
                  <a:pt x="202" y="985"/>
                </a:lnTo>
                <a:lnTo>
                  <a:pt x="406" y="1186"/>
                </a:lnTo>
                <a:lnTo>
                  <a:pt x="14" y="1134"/>
                </a:lnTo>
                <a:lnTo>
                  <a:pt x="218" y="1309"/>
                </a:lnTo>
                <a:lnTo>
                  <a:pt x="244" y="1403"/>
                </a:lnTo>
                <a:lnTo>
                  <a:pt x="14" y="1471"/>
                </a:lnTo>
                <a:lnTo>
                  <a:pt x="364" y="1591"/>
                </a:lnTo>
                <a:lnTo>
                  <a:pt x="202" y="1672"/>
                </a:lnTo>
                <a:lnTo>
                  <a:pt x="1" y="1782"/>
                </a:lnTo>
                <a:lnTo>
                  <a:pt x="95" y="1876"/>
                </a:lnTo>
                <a:lnTo>
                  <a:pt x="150" y="1957"/>
                </a:lnTo>
                <a:lnTo>
                  <a:pt x="393" y="1996"/>
                </a:lnTo>
                <a:lnTo>
                  <a:pt x="189" y="2145"/>
                </a:lnTo>
                <a:lnTo>
                  <a:pt x="312" y="2213"/>
                </a:lnTo>
                <a:lnTo>
                  <a:pt x="121" y="2401"/>
                </a:lnTo>
                <a:lnTo>
                  <a:pt x="121" y="2401"/>
                </a:lnTo>
                <a:lnTo>
                  <a:pt x="461" y="2336"/>
                </a:lnTo>
                <a:lnTo>
                  <a:pt x="380" y="2482"/>
                </a:lnTo>
                <a:lnTo>
                  <a:pt x="312" y="2660"/>
                </a:lnTo>
                <a:lnTo>
                  <a:pt x="312" y="2660"/>
                </a:lnTo>
                <a:lnTo>
                  <a:pt x="636" y="2524"/>
                </a:lnTo>
                <a:lnTo>
                  <a:pt x="688" y="2579"/>
                </a:lnTo>
                <a:lnTo>
                  <a:pt x="769" y="2618"/>
                </a:lnTo>
                <a:lnTo>
                  <a:pt x="850" y="2644"/>
                </a:lnTo>
                <a:lnTo>
                  <a:pt x="743" y="2942"/>
                </a:lnTo>
                <a:lnTo>
                  <a:pt x="931" y="2822"/>
                </a:lnTo>
                <a:lnTo>
                  <a:pt x="879" y="3146"/>
                </a:lnTo>
                <a:lnTo>
                  <a:pt x="1122" y="2835"/>
                </a:lnTo>
                <a:lnTo>
                  <a:pt x="1109" y="3130"/>
                </a:lnTo>
                <a:lnTo>
                  <a:pt x="1203" y="3146"/>
                </a:lnTo>
                <a:lnTo>
                  <a:pt x="1297" y="3211"/>
                </a:lnTo>
                <a:lnTo>
                  <a:pt x="1391" y="3240"/>
                </a:lnTo>
                <a:lnTo>
                  <a:pt x="1514" y="3049"/>
                </a:lnTo>
                <a:lnTo>
                  <a:pt x="1595" y="3373"/>
                </a:lnTo>
                <a:lnTo>
                  <a:pt x="1702" y="3159"/>
                </a:lnTo>
                <a:lnTo>
                  <a:pt x="1809" y="3292"/>
                </a:lnTo>
                <a:lnTo>
                  <a:pt x="1838" y="2874"/>
                </a:lnTo>
                <a:lnTo>
                  <a:pt x="1945" y="2955"/>
                </a:lnTo>
                <a:lnTo>
                  <a:pt x="2052" y="3023"/>
                </a:lnTo>
                <a:lnTo>
                  <a:pt x="2094" y="2874"/>
                </a:lnTo>
                <a:lnTo>
                  <a:pt x="2256" y="3023"/>
                </a:lnTo>
                <a:lnTo>
                  <a:pt x="2324" y="2929"/>
                </a:lnTo>
                <a:lnTo>
                  <a:pt x="2499" y="3010"/>
                </a:lnTo>
                <a:lnTo>
                  <a:pt x="2499" y="3010"/>
                </a:lnTo>
                <a:lnTo>
                  <a:pt x="2457" y="2793"/>
                </a:lnTo>
                <a:lnTo>
                  <a:pt x="2606" y="2822"/>
                </a:lnTo>
                <a:lnTo>
                  <a:pt x="2632" y="2712"/>
                </a:lnTo>
                <a:lnTo>
                  <a:pt x="2674" y="2618"/>
                </a:lnTo>
                <a:lnTo>
                  <a:pt x="2781" y="2592"/>
                </a:lnTo>
                <a:lnTo>
                  <a:pt x="2972" y="2592"/>
                </a:lnTo>
                <a:lnTo>
                  <a:pt x="2768" y="2349"/>
                </a:lnTo>
                <a:lnTo>
                  <a:pt x="2956" y="2349"/>
                </a:lnTo>
                <a:lnTo>
                  <a:pt x="2781" y="2158"/>
                </a:lnTo>
                <a:lnTo>
                  <a:pt x="2917" y="2119"/>
                </a:lnTo>
                <a:lnTo>
                  <a:pt x="2810" y="1996"/>
                </a:lnTo>
                <a:lnTo>
                  <a:pt x="3024" y="1957"/>
                </a:lnTo>
                <a:lnTo>
                  <a:pt x="2930" y="1850"/>
                </a:lnTo>
                <a:lnTo>
                  <a:pt x="2810" y="1753"/>
                </a:lnTo>
                <a:lnTo>
                  <a:pt x="3118" y="1672"/>
                </a:lnTo>
                <a:lnTo>
                  <a:pt x="2956" y="1578"/>
                </a:lnTo>
                <a:lnTo>
                  <a:pt x="3296" y="1458"/>
                </a:lnTo>
                <a:lnTo>
                  <a:pt x="2917" y="1416"/>
                </a:lnTo>
                <a:lnTo>
                  <a:pt x="3118" y="1267"/>
                </a:lnTo>
                <a:lnTo>
                  <a:pt x="2875" y="1241"/>
                </a:lnTo>
                <a:lnTo>
                  <a:pt x="2998" y="1092"/>
                </a:lnTo>
                <a:lnTo>
                  <a:pt x="2943" y="1011"/>
                </a:lnTo>
                <a:lnTo>
                  <a:pt x="2943" y="904"/>
                </a:lnTo>
                <a:lnTo>
                  <a:pt x="3011" y="729"/>
                </a:lnTo>
                <a:lnTo>
                  <a:pt x="2687" y="836"/>
                </a:lnTo>
                <a:lnTo>
                  <a:pt x="2619" y="768"/>
                </a:lnTo>
                <a:lnTo>
                  <a:pt x="2755" y="525"/>
                </a:lnTo>
                <a:lnTo>
                  <a:pt x="2431" y="729"/>
                </a:lnTo>
                <a:lnTo>
                  <a:pt x="2470" y="538"/>
                </a:lnTo>
                <a:lnTo>
                  <a:pt x="2499" y="337"/>
                </a:lnTo>
                <a:lnTo>
                  <a:pt x="2444" y="201"/>
                </a:lnTo>
                <a:lnTo>
                  <a:pt x="2243" y="363"/>
                </a:lnTo>
                <a:lnTo>
                  <a:pt x="2175" y="295"/>
                </a:lnTo>
                <a:lnTo>
                  <a:pt x="2052" y="350"/>
                </a:lnTo>
                <a:lnTo>
                  <a:pt x="1958" y="337"/>
                </a:lnTo>
                <a:lnTo>
                  <a:pt x="1932"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5" name="Google Shape;655;p26"/>
          <p:cNvSpPr/>
          <p:nvPr/>
        </p:nvSpPr>
        <p:spPr>
          <a:xfrm>
            <a:off x="8785793" y="5982449"/>
            <a:ext cx="584504" cy="368024"/>
          </a:xfrm>
          <a:custGeom>
            <a:avLst/>
            <a:gdLst/>
            <a:ahLst/>
            <a:cxnLst/>
            <a:rect l="l" t="t" r="r" b="b"/>
            <a:pathLst>
              <a:path w="2363" h="2418" extrusionOk="0">
                <a:moveTo>
                  <a:pt x="973" y="1"/>
                </a:moveTo>
                <a:lnTo>
                  <a:pt x="957" y="244"/>
                </a:lnTo>
                <a:lnTo>
                  <a:pt x="892" y="244"/>
                </a:lnTo>
                <a:lnTo>
                  <a:pt x="811" y="218"/>
                </a:lnTo>
                <a:lnTo>
                  <a:pt x="756" y="273"/>
                </a:lnTo>
                <a:lnTo>
                  <a:pt x="607" y="150"/>
                </a:lnTo>
                <a:lnTo>
                  <a:pt x="581" y="244"/>
                </a:lnTo>
                <a:lnTo>
                  <a:pt x="594" y="393"/>
                </a:lnTo>
                <a:lnTo>
                  <a:pt x="620" y="516"/>
                </a:lnTo>
                <a:lnTo>
                  <a:pt x="620" y="516"/>
                </a:lnTo>
                <a:lnTo>
                  <a:pt x="390" y="380"/>
                </a:lnTo>
                <a:lnTo>
                  <a:pt x="487" y="555"/>
                </a:lnTo>
                <a:lnTo>
                  <a:pt x="432" y="597"/>
                </a:lnTo>
                <a:lnTo>
                  <a:pt x="202" y="529"/>
                </a:lnTo>
                <a:lnTo>
                  <a:pt x="202" y="529"/>
                </a:lnTo>
                <a:lnTo>
                  <a:pt x="257" y="649"/>
                </a:lnTo>
                <a:lnTo>
                  <a:pt x="244" y="730"/>
                </a:lnTo>
                <a:lnTo>
                  <a:pt x="215" y="785"/>
                </a:lnTo>
                <a:lnTo>
                  <a:pt x="296" y="892"/>
                </a:lnTo>
                <a:lnTo>
                  <a:pt x="121" y="908"/>
                </a:lnTo>
                <a:lnTo>
                  <a:pt x="270" y="1015"/>
                </a:lnTo>
                <a:lnTo>
                  <a:pt x="1" y="1041"/>
                </a:lnTo>
                <a:lnTo>
                  <a:pt x="244" y="1135"/>
                </a:lnTo>
                <a:lnTo>
                  <a:pt x="121" y="1203"/>
                </a:lnTo>
                <a:lnTo>
                  <a:pt x="351" y="1258"/>
                </a:lnTo>
                <a:lnTo>
                  <a:pt x="270" y="1326"/>
                </a:lnTo>
                <a:lnTo>
                  <a:pt x="189" y="1407"/>
                </a:lnTo>
                <a:lnTo>
                  <a:pt x="351" y="1433"/>
                </a:lnTo>
                <a:lnTo>
                  <a:pt x="270" y="1527"/>
                </a:lnTo>
                <a:lnTo>
                  <a:pt x="364" y="1556"/>
                </a:lnTo>
                <a:lnTo>
                  <a:pt x="244" y="1689"/>
                </a:lnTo>
                <a:lnTo>
                  <a:pt x="377" y="1689"/>
                </a:lnTo>
                <a:lnTo>
                  <a:pt x="228" y="1864"/>
                </a:lnTo>
                <a:lnTo>
                  <a:pt x="364" y="1851"/>
                </a:lnTo>
                <a:lnTo>
                  <a:pt x="445" y="1880"/>
                </a:lnTo>
                <a:lnTo>
                  <a:pt x="471" y="1945"/>
                </a:lnTo>
                <a:lnTo>
                  <a:pt x="500" y="2026"/>
                </a:lnTo>
                <a:lnTo>
                  <a:pt x="607" y="2000"/>
                </a:lnTo>
                <a:lnTo>
                  <a:pt x="581" y="2162"/>
                </a:lnTo>
                <a:lnTo>
                  <a:pt x="581" y="2162"/>
                </a:lnTo>
                <a:lnTo>
                  <a:pt x="701" y="2094"/>
                </a:lnTo>
                <a:lnTo>
                  <a:pt x="743" y="2162"/>
                </a:lnTo>
                <a:lnTo>
                  <a:pt x="863" y="2068"/>
                </a:lnTo>
                <a:lnTo>
                  <a:pt x="892" y="2175"/>
                </a:lnTo>
                <a:lnTo>
                  <a:pt x="973" y="2123"/>
                </a:lnTo>
                <a:lnTo>
                  <a:pt x="1038" y="2068"/>
                </a:lnTo>
                <a:lnTo>
                  <a:pt x="1067" y="2366"/>
                </a:lnTo>
                <a:lnTo>
                  <a:pt x="1148" y="2269"/>
                </a:lnTo>
                <a:lnTo>
                  <a:pt x="1216" y="2418"/>
                </a:lnTo>
                <a:lnTo>
                  <a:pt x="1281" y="2188"/>
                </a:lnTo>
                <a:lnTo>
                  <a:pt x="1362" y="2324"/>
                </a:lnTo>
                <a:lnTo>
                  <a:pt x="1430" y="2298"/>
                </a:lnTo>
                <a:lnTo>
                  <a:pt x="1498" y="2256"/>
                </a:lnTo>
                <a:lnTo>
                  <a:pt x="1566" y="2243"/>
                </a:lnTo>
                <a:lnTo>
                  <a:pt x="1566" y="2042"/>
                </a:lnTo>
                <a:lnTo>
                  <a:pt x="1741" y="2256"/>
                </a:lnTo>
                <a:lnTo>
                  <a:pt x="1686" y="2026"/>
                </a:lnTo>
                <a:lnTo>
                  <a:pt x="1822" y="2123"/>
                </a:lnTo>
                <a:lnTo>
                  <a:pt x="1822" y="2123"/>
                </a:lnTo>
                <a:lnTo>
                  <a:pt x="1754" y="1906"/>
                </a:lnTo>
                <a:lnTo>
                  <a:pt x="1809" y="1880"/>
                </a:lnTo>
                <a:lnTo>
                  <a:pt x="1864" y="1851"/>
                </a:lnTo>
                <a:lnTo>
                  <a:pt x="1916" y="1812"/>
                </a:lnTo>
                <a:lnTo>
                  <a:pt x="2146" y="1919"/>
                </a:lnTo>
                <a:lnTo>
                  <a:pt x="2091" y="1783"/>
                </a:lnTo>
                <a:lnTo>
                  <a:pt x="2026" y="1676"/>
                </a:lnTo>
                <a:lnTo>
                  <a:pt x="2026" y="1676"/>
                </a:lnTo>
                <a:lnTo>
                  <a:pt x="2282" y="1731"/>
                </a:lnTo>
                <a:lnTo>
                  <a:pt x="2146" y="1582"/>
                </a:lnTo>
                <a:lnTo>
                  <a:pt x="2227" y="1540"/>
                </a:lnTo>
                <a:lnTo>
                  <a:pt x="2078" y="1433"/>
                </a:lnTo>
                <a:lnTo>
                  <a:pt x="2253" y="1407"/>
                </a:lnTo>
                <a:lnTo>
                  <a:pt x="2295" y="1339"/>
                </a:lnTo>
                <a:lnTo>
                  <a:pt x="2363" y="1284"/>
                </a:lnTo>
                <a:lnTo>
                  <a:pt x="2227" y="1203"/>
                </a:lnTo>
                <a:lnTo>
                  <a:pt x="2107" y="1151"/>
                </a:lnTo>
                <a:lnTo>
                  <a:pt x="2350" y="1054"/>
                </a:lnTo>
                <a:lnTo>
                  <a:pt x="2188" y="1015"/>
                </a:lnTo>
                <a:lnTo>
                  <a:pt x="2214" y="934"/>
                </a:lnTo>
                <a:lnTo>
                  <a:pt x="2350" y="811"/>
                </a:lnTo>
                <a:lnTo>
                  <a:pt x="2065" y="853"/>
                </a:lnTo>
                <a:lnTo>
                  <a:pt x="2214" y="704"/>
                </a:lnTo>
                <a:lnTo>
                  <a:pt x="2253" y="597"/>
                </a:lnTo>
                <a:lnTo>
                  <a:pt x="2253" y="597"/>
                </a:lnTo>
                <a:lnTo>
                  <a:pt x="1929" y="717"/>
                </a:lnTo>
                <a:lnTo>
                  <a:pt x="1929" y="717"/>
                </a:lnTo>
                <a:lnTo>
                  <a:pt x="2010" y="597"/>
                </a:lnTo>
                <a:lnTo>
                  <a:pt x="2120" y="406"/>
                </a:lnTo>
                <a:lnTo>
                  <a:pt x="2039" y="380"/>
                </a:lnTo>
                <a:lnTo>
                  <a:pt x="1890" y="435"/>
                </a:lnTo>
                <a:lnTo>
                  <a:pt x="1929" y="273"/>
                </a:lnTo>
                <a:lnTo>
                  <a:pt x="1848" y="260"/>
                </a:lnTo>
                <a:lnTo>
                  <a:pt x="1660" y="435"/>
                </a:lnTo>
                <a:lnTo>
                  <a:pt x="1767" y="98"/>
                </a:lnTo>
                <a:lnTo>
                  <a:pt x="1592" y="299"/>
                </a:lnTo>
                <a:lnTo>
                  <a:pt x="1524" y="299"/>
                </a:lnTo>
                <a:lnTo>
                  <a:pt x="1498" y="137"/>
                </a:lnTo>
                <a:lnTo>
                  <a:pt x="1430" y="111"/>
                </a:lnTo>
                <a:lnTo>
                  <a:pt x="1349" y="179"/>
                </a:lnTo>
                <a:lnTo>
                  <a:pt x="1297" y="69"/>
                </a:lnTo>
                <a:lnTo>
                  <a:pt x="1216" y="150"/>
                </a:lnTo>
                <a:lnTo>
                  <a:pt x="1161" y="286"/>
                </a:lnTo>
                <a:lnTo>
                  <a:pt x="1106" y="341"/>
                </a:lnTo>
                <a:lnTo>
                  <a:pt x="973"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6" name="Google Shape;656;p26"/>
          <p:cNvSpPr/>
          <p:nvPr/>
        </p:nvSpPr>
        <p:spPr>
          <a:xfrm>
            <a:off x="1869755" y="5991097"/>
            <a:ext cx="10542341" cy="976545"/>
          </a:xfrm>
          <a:custGeom>
            <a:avLst/>
            <a:gdLst/>
            <a:ahLst/>
            <a:cxnLst/>
            <a:rect l="l" t="t" r="r" b="b"/>
            <a:pathLst>
              <a:path w="42620" h="10715" extrusionOk="0">
                <a:moveTo>
                  <a:pt x="42620" y="0"/>
                </a:moveTo>
                <a:cubicBezTo>
                  <a:pt x="40783" y="94"/>
                  <a:pt x="38907" y="214"/>
                  <a:pt x="37005" y="350"/>
                </a:cubicBezTo>
                <a:cubicBezTo>
                  <a:pt x="16415" y="1847"/>
                  <a:pt x="1" y="5236"/>
                  <a:pt x="325" y="7896"/>
                </a:cubicBezTo>
                <a:cubicBezTo>
                  <a:pt x="553" y="9699"/>
                  <a:pt x="8423" y="10715"/>
                  <a:pt x="19883" y="10715"/>
                </a:cubicBezTo>
                <a:cubicBezTo>
                  <a:pt x="25329" y="10715"/>
                  <a:pt x="31587" y="10485"/>
                  <a:pt x="38220" y="10002"/>
                </a:cubicBezTo>
                <a:cubicBezTo>
                  <a:pt x="39717" y="9895"/>
                  <a:pt x="41175" y="9772"/>
                  <a:pt x="42620" y="9652"/>
                </a:cubicBezTo>
                <a:lnTo>
                  <a:pt x="42620"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7" name="Google Shape;657;p26"/>
          <p:cNvSpPr/>
          <p:nvPr/>
        </p:nvSpPr>
        <p:spPr>
          <a:xfrm>
            <a:off x="70769" y="5786948"/>
            <a:ext cx="772000" cy="538949"/>
          </a:xfrm>
          <a:custGeom>
            <a:avLst/>
            <a:gdLst/>
            <a:ahLst/>
            <a:cxnLst/>
            <a:rect l="l" t="t" r="r" b="b"/>
            <a:pathLst>
              <a:path w="3121" h="3216" extrusionOk="0">
                <a:moveTo>
                  <a:pt x="1825" y="1"/>
                </a:moveTo>
                <a:lnTo>
                  <a:pt x="1663" y="445"/>
                </a:lnTo>
                <a:lnTo>
                  <a:pt x="1595" y="380"/>
                </a:lnTo>
                <a:lnTo>
                  <a:pt x="1514" y="218"/>
                </a:lnTo>
                <a:lnTo>
                  <a:pt x="1420" y="95"/>
                </a:lnTo>
                <a:lnTo>
                  <a:pt x="1339" y="244"/>
                </a:lnTo>
                <a:lnTo>
                  <a:pt x="1229" y="150"/>
                </a:lnTo>
                <a:lnTo>
                  <a:pt x="1135" y="189"/>
                </a:lnTo>
                <a:lnTo>
                  <a:pt x="1109" y="406"/>
                </a:lnTo>
                <a:lnTo>
                  <a:pt x="1015" y="393"/>
                </a:lnTo>
                <a:lnTo>
                  <a:pt x="785" y="137"/>
                </a:lnTo>
                <a:lnTo>
                  <a:pt x="921" y="581"/>
                </a:lnTo>
                <a:lnTo>
                  <a:pt x="921" y="581"/>
                </a:lnTo>
                <a:lnTo>
                  <a:pt x="678" y="338"/>
                </a:lnTo>
                <a:lnTo>
                  <a:pt x="568" y="380"/>
                </a:lnTo>
                <a:lnTo>
                  <a:pt x="623" y="581"/>
                </a:lnTo>
                <a:lnTo>
                  <a:pt x="435" y="513"/>
                </a:lnTo>
                <a:lnTo>
                  <a:pt x="325" y="555"/>
                </a:lnTo>
                <a:lnTo>
                  <a:pt x="461" y="785"/>
                </a:lnTo>
                <a:lnTo>
                  <a:pt x="568" y="960"/>
                </a:lnTo>
                <a:lnTo>
                  <a:pt x="568" y="960"/>
                </a:lnTo>
                <a:lnTo>
                  <a:pt x="137" y="798"/>
                </a:lnTo>
                <a:lnTo>
                  <a:pt x="137" y="798"/>
                </a:lnTo>
                <a:lnTo>
                  <a:pt x="192" y="947"/>
                </a:lnTo>
                <a:lnTo>
                  <a:pt x="380" y="1135"/>
                </a:lnTo>
                <a:lnTo>
                  <a:pt x="14" y="1080"/>
                </a:lnTo>
                <a:lnTo>
                  <a:pt x="205" y="1242"/>
                </a:lnTo>
                <a:lnTo>
                  <a:pt x="231" y="1336"/>
                </a:lnTo>
                <a:lnTo>
                  <a:pt x="14" y="1404"/>
                </a:lnTo>
                <a:lnTo>
                  <a:pt x="338" y="1527"/>
                </a:lnTo>
                <a:lnTo>
                  <a:pt x="192" y="1595"/>
                </a:lnTo>
                <a:lnTo>
                  <a:pt x="1" y="1702"/>
                </a:lnTo>
                <a:lnTo>
                  <a:pt x="95" y="1783"/>
                </a:lnTo>
                <a:lnTo>
                  <a:pt x="150" y="1864"/>
                </a:lnTo>
                <a:lnTo>
                  <a:pt x="367" y="1903"/>
                </a:lnTo>
                <a:lnTo>
                  <a:pt x="192" y="2052"/>
                </a:lnTo>
                <a:lnTo>
                  <a:pt x="299" y="2107"/>
                </a:lnTo>
                <a:lnTo>
                  <a:pt x="111" y="2282"/>
                </a:lnTo>
                <a:lnTo>
                  <a:pt x="435" y="2214"/>
                </a:lnTo>
                <a:lnTo>
                  <a:pt x="367" y="2363"/>
                </a:lnTo>
                <a:lnTo>
                  <a:pt x="299" y="2538"/>
                </a:lnTo>
                <a:lnTo>
                  <a:pt x="299" y="2538"/>
                </a:lnTo>
                <a:lnTo>
                  <a:pt x="597" y="2405"/>
                </a:lnTo>
                <a:lnTo>
                  <a:pt x="649" y="2457"/>
                </a:lnTo>
                <a:lnTo>
                  <a:pt x="730" y="2486"/>
                </a:lnTo>
                <a:lnTo>
                  <a:pt x="811" y="2512"/>
                </a:lnTo>
                <a:lnTo>
                  <a:pt x="704" y="2810"/>
                </a:lnTo>
                <a:lnTo>
                  <a:pt x="879" y="2687"/>
                </a:lnTo>
                <a:lnTo>
                  <a:pt x="824" y="2985"/>
                </a:lnTo>
                <a:lnTo>
                  <a:pt x="1054" y="2700"/>
                </a:lnTo>
                <a:lnTo>
                  <a:pt x="1041" y="2972"/>
                </a:lnTo>
                <a:lnTo>
                  <a:pt x="1135" y="2985"/>
                </a:lnTo>
                <a:lnTo>
                  <a:pt x="1216" y="3053"/>
                </a:lnTo>
                <a:lnTo>
                  <a:pt x="1310" y="3079"/>
                </a:lnTo>
                <a:lnTo>
                  <a:pt x="1433" y="2891"/>
                </a:lnTo>
                <a:lnTo>
                  <a:pt x="1514" y="3215"/>
                </a:lnTo>
                <a:lnTo>
                  <a:pt x="1608" y="2998"/>
                </a:lnTo>
                <a:lnTo>
                  <a:pt x="1715" y="3134"/>
                </a:lnTo>
                <a:lnTo>
                  <a:pt x="1744" y="2742"/>
                </a:lnTo>
                <a:lnTo>
                  <a:pt x="1838" y="2810"/>
                </a:lnTo>
                <a:lnTo>
                  <a:pt x="1945" y="2875"/>
                </a:lnTo>
                <a:lnTo>
                  <a:pt x="1987" y="2742"/>
                </a:lnTo>
                <a:lnTo>
                  <a:pt x="2136" y="2862"/>
                </a:lnTo>
                <a:lnTo>
                  <a:pt x="2188" y="2781"/>
                </a:lnTo>
                <a:lnTo>
                  <a:pt x="2363" y="2862"/>
                </a:lnTo>
                <a:lnTo>
                  <a:pt x="2324" y="2661"/>
                </a:lnTo>
                <a:lnTo>
                  <a:pt x="2473" y="2687"/>
                </a:lnTo>
                <a:lnTo>
                  <a:pt x="2499" y="2580"/>
                </a:lnTo>
                <a:lnTo>
                  <a:pt x="2525" y="2486"/>
                </a:lnTo>
                <a:lnTo>
                  <a:pt x="2635" y="2457"/>
                </a:lnTo>
                <a:lnTo>
                  <a:pt x="2810" y="2470"/>
                </a:lnTo>
                <a:lnTo>
                  <a:pt x="2622" y="2227"/>
                </a:lnTo>
                <a:lnTo>
                  <a:pt x="2797" y="2227"/>
                </a:lnTo>
                <a:lnTo>
                  <a:pt x="2635" y="2065"/>
                </a:lnTo>
                <a:lnTo>
                  <a:pt x="2755" y="2026"/>
                </a:lnTo>
                <a:lnTo>
                  <a:pt x="2661" y="1903"/>
                </a:lnTo>
                <a:lnTo>
                  <a:pt x="2865" y="1864"/>
                </a:lnTo>
                <a:lnTo>
                  <a:pt x="2768" y="1770"/>
                </a:lnTo>
                <a:lnTo>
                  <a:pt x="2661" y="1676"/>
                </a:lnTo>
                <a:lnTo>
                  <a:pt x="2959" y="1595"/>
                </a:lnTo>
                <a:lnTo>
                  <a:pt x="2797" y="1514"/>
                </a:lnTo>
                <a:lnTo>
                  <a:pt x="3121" y="1391"/>
                </a:lnTo>
                <a:lnTo>
                  <a:pt x="2755" y="1352"/>
                </a:lnTo>
                <a:lnTo>
                  <a:pt x="2946" y="1216"/>
                </a:lnTo>
                <a:lnTo>
                  <a:pt x="2729" y="1190"/>
                </a:lnTo>
                <a:lnTo>
                  <a:pt x="2836" y="1054"/>
                </a:lnTo>
                <a:lnTo>
                  <a:pt x="2797" y="973"/>
                </a:lnTo>
                <a:lnTo>
                  <a:pt x="2784" y="866"/>
                </a:lnTo>
                <a:lnTo>
                  <a:pt x="2849" y="704"/>
                </a:lnTo>
                <a:lnTo>
                  <a:pt x="2554" y="798"/>
                </a:lnTo>
                <a:lnTo>
                  <a:pt x="2486" y="743"/>
                </a:lnTo>
                <a:lnTo>
                  <a:pt x="2606" y="500"/>
                </a:lnTo>
                <a:lnTo>
                  <a:pt x="2298" y="704"/>
                </a:lnTo>
                <a:lnTo>
                  <a:pt x="2337" y="526"/>
                </a:lnTo>
                <a:lnTo>
                  <a:pt x="2363" y="325"/>
                </a:lnTo>
                <a:lnTo>
                  <a:pt x="2311" y="202"/>
                </a:lnTo>
                <a:lnTo>
                  <a:pt x="2120" y="364"/>
                </a:lnTo>
                <a:lnTo>
                  <a:pt x="2055" y="299"/>
                </a:lnTo>
                <a:lnTo>
                  <a:pt x="1932" y="338"/>
                </a:lnTo>
                <a:lnTo>
                  <a:pt x="1851" y="338"/>
                </a:lnTo>
                <a:lnTo>
                  <a:pt x="1825" y="1"/>
                </a:ln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9" name="Google Shape;659;p26"/>
          <p:cNvSpPr/>
          <p:nvPr/>
        </p:nvSpPr>
        <p:spPr>
          <a:xfrm>
            <a:off x="4643457" y="6585836"/>
            <a:ext cx="4267892" cy="538947"/>
          </a:xfrm>
          <a:custGeom>
            <a:avLst/>
            <a:gdLst/>
            <a:ahLst/>
            <a:cxnLst/>
            <a:rect l="l" t="t" r="r" b="b"/>
            <a:pathLst>
              <a:path w="17254" h="3541" extrusionOk="0">
                <a:moveTo>
                  <a:pt x="7184" y="1"/>
                </a:moveTo>
                <a:cubicBezTo>
                  <a:pt x="7103" y="1"/>
                  <a:pt x="7009" y="124"/>
                  <a:pt x="6915" y="124"/>
                </a:cubicBezTo>
                <a:cubicBezTo>
                  <a:pt x="6834" y="124"/>
                  <a:pt x="6740" y="30"/>
                  <a:pt x="6643" y="30"/>
                </a:cubicBezTo>
                <a:cubicBezTo>
                  <a:pt x="6549" y="43"/>
                  <a:pt x="6468" y="150"/>
                  <a:pt x="6374" y="150"/>
                </a:cubicBezTo>
                <a:cubicBezTo>
                  <a:pt x="6297" y="150"/>
                  <a:pt x="6197" y="42"/>
                  <a:pt x="6106" y="42"/>
                </a:cubicBezTo>
                <a:cubicBezTo>
                  <a:pt x="6102" y="42"/>
                  <a:pt x="6097" y="42"/>
                  <a:pt x="6092" y="43"/>
                </a:cubicBezTo>
                <a:cubicBezTo>
                  <a:pt x="6011" y="43"/>
                  <a:pt x="5914" y="124"/>
                  <a:pt x="5833" y="124"/>
                </a:cubicBezTo>
                <a:cubicBezTo>
                  <a:pt x="5739" y="137"/>
                  <a:pt x="5658" y="179"/>
                  <a:pt x="5564" y="179"/>
                </a:cubicBezTo>
                <a:cubicBezTo>
                  <a:pt x="5554" y="180"/>
                  <a:pt x="5544" y="181"/>
                  <a:pt x="5534" y="181"/>
                </a:cubicBezTo>
                <a:cubicBezTo>
                  <a:pt x="5460" y="181"/>
                  <a:pt x="5387" y="148"/>
                  <a:pt x="5321" y="148"/>
                </a:cubicBezTo>
                <a:cubicBezTo>
                  <a:pt x="5312" y="148"/>
                  <a:pt x="5303" y="148"/>
                  <a:pt x="5295" y="150"/>
                </a:cubicBezTo>
                <a:cubicBezTo>
                  <a:pt x="5201" y="163"/>
                  <a:pt x="5104" y="163"/>
                  <a:pt x="5023" y="179"/>
                </a:cubicBezTo>
                <a:cubicBezTo>
                  <a:pt x="4941" y="179"/>
                  <a:pt x="4850" y="147"/>
                  <a:pt x="4774" y="147"/>
                </a:cubicBezTo>
                <a:cubicBezTo>
                  <a:pt x="4763" y="147"/>
                  <a:pt x="4752" y="148"/>
                  <a:pt x="4741" y="150"/>
                </a:cubicBezTo>
                <a:cubicBezTo>
                  <a:pt x="4647" y="150"/>
                  <a:pt x="4592" y="299"/>
                  <a:pt x="4498" y="312"/>
                </a:cubicBezTo>
                <a:cubicBezTo>
                  <a:pt x="4404" y="325"/>
                  <a:pt x="4323" y="341"/>
                  <a:pt x="4242" y="354"/>
                </a:cubicBezTo>
                <a:cubicBezTo>
                  <a:pt x="4235" y="355"/>
                  <a:pt x="4228" y="355"/>
                  <a:pt x="4220" y="355"/>
                </a:cubicBezTo>
                <a:cubicBezTo>
                  <a:pt x="4137" y="355"/>
                  <a:pt x="4036" y="298"/>
                  <a:pt x="3963" y="298"/>
                </a:cubicBezTo>
                <a:cubicBezTo>
                  <a:pt x="3956" y="298"/>
                  <a:pt x="3950" y="298"/>
                  <a:pt x="3944" y="299"/>
                </a:cubicBezTo>
                <a:cubicBezTo>
                  <a:pt x="3850" y="312"/>
                  <a:pt x="3756" y="341"/>
                  <a:pt x="3675" y="354"/>
                </a:cubicBezTo>
                <a:cubicBezTo>
                  <a:pt x="3581" y="380"/>
                  <a:pt x="3565" y="516"/>
                  <a:pt x="3484" y="542"/>
                </a:cubicBezTo>
                <a:cubicBezTo>
                  <a:pt x="3472" y="545"/>
                  <a:pt x="3459" y="547"/>
                  <a:pt x="3445" y="547"/>
                </a:cubicBezTo>
                <a:cubicBezTo>
                  <a:pt x="3366" y="547"/>
                  <a:pt x="3257" y="505"/>
                  <a:pt x="3190" y="505"/>
                </a:cubicBezTo>
                <a:cubicBezTo>
                  <a:pt x="3172" y="505"/>
                  <a:pt x="3157" y="508"/>
                  <a:pt x="3147" y="516"/>
                </a:cubicBezTo>
                <a:cubicBezTo>
                  <a:pt x="3053" y="568"/>
                  <a:pt x="3053" y="678"/>
                  <a:pt x="3053" y="730"/>
                </a:cubicBezTo>
                <a:cubicBezTo>
                  <a:pt x="3053" y="785"/>
                  <a:pt x="3108" y="840"/>
                  <a:pt x="3176" y="879"/>
                </a:cubicBezTo>
                <a:cubicBezTo>
                  <a:pt x="3228" y="921"/>
                  <a:pt x="3322" y="947"/>
                  <a:pt x="3403" y="973"/>
                </a:cubicBezTo>
                <a:cubicBezTo>
                  <a:pt x="3309" y="989"/>
                  <a:pt x="3189" y="1002"/>
                  <a:pt x="3108" y="1002"/>
                </a:cubicBezTo>
                <a:cubicBezTo>
                  <a:pt x="3100" y="1003"/>
                  <a:pt x="3091" y="1004"/>
                  <a:pt x="3083" y="1004"/>
                </a:cubicBezTo>
                <a:cubicBezTo>
                  <a:pt x="3005" y="1004"/>
                  <a:pt x="2925" y="958"/>
                  <a:pt x="2848" y="958"/>
                </a:cubicBezTo>
                <a:cubicBezTo>
                  <a:pt x="2839" y="958"/>
                  <a:pt x="2831" y="959"/>
                  <a:pt x="2823" y="960"/>
                </a:cubicBezTo>
                <a:cubicBezTo>
                  <a:pt x="2729" y="960"/>
                  <a:pt x="2661" y="1070"/>
                  <a:pt x="2567" y="1083"/>
                </a:cubicBezTo>
                <a:cubicBezTo>
                  <a:pt x="2486" y="1083"/>
                  <a:pt x="2379" y="989"/>
                  <a:pt x="2285" y="989"/>
                </a:cubicBezTo>
                <a:cubicBezTo>
                  <a:pt x="2204" y="1002"/>
                  <a:pt x="2107" y="1002"/>
                  <a:pt x="2013" y="1015"/>
                </a:cubicBezTo>
                <a:cubicBezTo>
                  <a:pt x="1932" y="1028"/>
                  <a:pt x="1851" y="1096"/>
                  <a:pt x="1770" y="1096"/>
                </a:cubicBezTo>
                <a:cubicBezTo>
                  <a:pt x="1756" y="1098"/>
                  <a:pt x="1742" y="1099"/>
                  <a:pt x="1728" y="1099"/>
                </a:cubicBezTo>
                <a:cubicBezTo>
                  <a:pt x="1659" y="1099"/>
                  <a:pt x="1587" y="1080"/>
                  <a:pt x="1525" y="1080"/>
                </a:cubicBezTo>
                <a:cubicBezTo>
                  <a:pt x="1512" y="1080"/>
                  <a:pt x="1500" y="1081"/>
                  <a:pt x="1488" y="1083"/>
                </a:cubicBezTo>
                <a:cubicBezTo>
                  <a:pt x="1394" y="1096"/>
                  <a:pt x="1313" y="1151"/>
                  <a:pt x="1232" y="1164"/>
                </a:cubicBezTo>
                <a:cubicBezTo>
                  <a:pt x="1183" y="1170"/>
                  <a:pt x="1135" y="1170"/>
                  <a:pt x="1090" y="1170"/>
                </a:cubicBezTo>
                <a:cubicBezTo>
                  <a:pt x="1044" y="1170"/>
                  <a:pt x="1000" y="1170"/>
                  <a:pt x="960" y="1177"/>
                </a:cubicBezTo>
                <a:cubicBezTo>
                  <a:pt x="866" y="1190"/>
                  <a:pt x="811" y="1284"/>
                  <a:pt x="730" y="1313"/>
                </a:cubicBezTo>
                <a:cubicBezTo>
                  <a:pt x="636" y="1326"/>
                  <a:pt x="568" y="1365"/>
                  <a:pt x="503" y="1394"/>
                </a:cubicBezTo>
                <a:cubicBezTo>
                  <a:pt x="474" y="1406"/>
                  <a:pt x="441" y="1409"/>
                  <a:pt x="407" y="1409"/>
                </a:cubicBezTo>
                <a:cubicBezTo>
                  <a:pt x="363" y="1409"/>
                  <a:pt x="317" y="1403"/>
                  <a:pt x="279" y="1403"/>
                </a:cubicBezTo>
                <a:cubicBezTo>
                  <a:pt x="248" y="1403"/>
                  <a:pt x="222" y="1407"/>
                  <a:pt x="205" y="1420"/>
                </a:cubicBezTo>
                <a:cubicBezTo>
                  <a:pt x="124" y="1475"/>
                  <a:pt x="1" y="1556"/>
                  <a:pt x="1" y="1608"/>
                </a:cubicBezTo>
                <a:cubicBezTo>
                  <a:pt x="1" y="1663"/>
                  <a:pt x="98" y="1770"/>
                  <a:pt x="192" y="1825"/>
                </a:cubicBezTo>
                <a:cubicBezTo>
                  <a:pt x="260" y="1851"/>
                  <a:pt x="380" y="1851"/>
                  <a:pt x="474" y="1893"/>
                </a:cubicBezTo>
                <a:cubicBezTo>
                  <a:pt x="490" y="1898"/>
                  <a:pt x="508" y="1900"/>
                  <a:pt x="527" y="1900"/>
                </a:cubicBezTo>
                <a:cubicBezTo>
                  <a:pt x="582" y="1900"/>
                  <a:pt x="646" y="1884"/>
                  <a:pt x="706" y="1884"/>
                </a:cubicBezTo>
                <a:cubicBezTo>
                  <a:pt x="729" y="1884"/>
                  <a:pt x="751" y="1887"/>
                  <a:pt x="772" y="1893"/>
                </a:cubicBezTo>
                <a:cubicBezTo>
                  <a:pt x="853" y="1919"/>
                  <a:pt x="921" y="1945"/>
                  <a:pt x="1015" y="1974"/>
                </a:cubicBezTo>
                <a:cubicBezTo>
                  <a:pt x="1109" y="1987"/>
                  <a:pt x="1164" y="2094"/>
                  <a:pt x="1258" y="2107"/>
                </a:cubicBezTo>
                <a:cubicBezTo>
                  <a:pt x="1270" y="2109"/>
                  <a:pt x="1282" y="2110"/>
                  <a:pt x="1295" y="2110"/>
                </a:cubicBezTo>
                <a:cubicBezTo>
                  <a:pt x="1369" y="2110"/>
                  <a:pt x="1449" y="2079"/>
                  <a:pt x="1524" y="2079"/>
                </a:cubicBezTo>
                <a:cubicBezTo>
                  <a:pt x="1535" y="2079"/>
                  <a:pt x="1545" y="2080"/>
                  <a:pt x="1556" y="2081"/>
                </a:cubicBezTo>
                <a:cubicBezTo>
                  <a:pt x="1637" y="2081"/>
                  <a:pt x="1718" y="2149"/>
                  <a:pt x="1812" y="2149"/>
                </a:cubicBezTo>
                <a:cubicBezTo>
                  <a:pt x="1825" y="2151"/>
                  <a:pt x="1839" y="2152"/>
                  <a:pt x="1852" y="2152"/>
                </a:cubicBezTo>
                <a:cubicBezTo>
                  <a:pt x="1933" y="2152"/>
                  <a:pt x="2013" y="2123"/>
                  <a:pt x="2094" y="2123"/>
                </a:cubicBezTo>
                <a:cubicBezTo>
                  <a:pt x="2188" y="2136"/>
                  <a:pt x="2269" y="2230"/>
                  <a:pt x="2366" y="2230"/>
                </a:cubicBezTo>
                <a:cubicBezTo>
                  <a:pt x="2447" y="2243"/>
                  <a:pt x="2541" y="2269"/>
                  <a:pt x="2635" y="2269"/>
                </a:cubicBezTo>
                <a:cubicBezTo>
                  <a:pt x="2645" y="2271"/>
                  <a:pt x="2655" y="2271"/>
                  <a:pt x="2665" y="2271"/>
                </a:cubicBezTo>
                <a:cubicBezTo>
                  <a:pt x="2749" y="2271"/>
                  <a:pt x="2833" y="2217"/>
                  <a:pt x="2917" y="2217"/>
                </a:cubicBezTo>
                <a:cubicBezTo>
                  <a:pt x="3014" y="2217"/>
                  <a:pt x="3160" y="2230"/>
                  <a:pt x="3257" y="2230"/>
                </a:cubicBezTo>
                <a:cubicBezTo>
                  <a:pt x="3176" y="2269"/>
                  <a:pt x="3027" y="2324"/>
                  <a:pt x="3027" y="2379"/>
                </a:cubicBezTo>
                <a:cubicBezTo>
                  <a:pt x="3027" y="2418"/>
                  <a:pt x="3014" y="2447"/>
                  <a:pt x="3095" y="2486"/>
                </a:cubicBezTo>
                <a:cubicBezTo>
                  <a:pt x="2998" y="2486"/>
                  <a:pt x="3014" y="2554"/>
                  <a:pt x="2917" y="2554"/>
                </a:cubicBezTo>
                <a:cubicBezTo>
                  <a:pt x="2829" y="2554"/>
                  <a:pt x="2741" y="2472"/>
                  <a:pt x="2653" y="2472"/>
                </a:cubicBezTo>
                <a:cubicBezTo>
                  <a:pt x="2647" y="2472"/>
                  <a:pt x="2641" y="2472"/>
                  <a:pt x="2635" y="2473"/>
                </a:cubicBezTo>
                <a:cubicBezTo>
                  <a:pt x="2541" y="2473"/>
                  <a:pt x="2460" y="2609"/>
                  <a:pt x="2379" y="2609"/>
                </a:cubicBezTo>
                <a:cubicBezTo>
                  <a:pt x="2285" y="2609"/>
                  <a:pt x="2175" y="2554"/>
                  <a:pt x="2081" y="2554"/>
                </a:cubicBezTo>
                <a:cubicBezTo>
                  <a:pt x="2061" y="2557"/>
                  <a:pt x="2041" y="2558"/>
                  <a:pt x="2021" y="2558"/>
                </a:cubicBezTo>
                <a:cubicBezTo>
                  <a:pt x="1967" y="2558"/>
                  <a:pt x="1914" y="2550"/>
                  <a:pt x="1865" y="2550"/>
                </a:cubicBezTo>
                <a:cubicBezTo>
                  <a:pt x="1847" y="2550"/>
                  <a:pt x="1829" y="2551"/>
                  <a:pt x="1812" y="2554"/>
                </a:cubicBezTo>
                <a:cubicBezTo>
                  <a:pt x="1718" y="2554"/>
                  <a:pt x="1621" y="2609"/>
                  <a:pt x="1540" y="2609"/>
                </a:cubicBezTo>
                <a:cubicBezTo>
                  <a:pt x="1531" y="2610"/>
                  <a:pt x="1523" y="2611"/>
                  <a:pt x="1514" y="2611"/>
                </a:cubicBezTo>
                <a:cubicBezTo>
                  <a:pt x="1434" y="2611"/>
                  <a:pt x="1339" y="2565"/>
                  <a:pt x="1267" y="2565"/>
                </a:cubicBezTo>
                <a:cubicBezTo>
                  <a:pt x="1259" y="2565"/>
                  <a:pt x="1252" y="2566"/>
                  <a:pt x="1245" y="2567"/>
                </a:cubicBezTo>
                <a:cubicBezTo>
                  <a:pt x="1151" y="2580"/>
                  <a:pt x="1096" y="2729"/>
                  <a:pt x="1015" y="2742"/>
                </a:cubicBezTo>
                <a:cubicBezTo>
                  <a:pt x="981" y="2752"/>
                  <a:pt x="944" y="2755"/>
                  <a:pt x="908" y="2755"/>
                </a:cubicBezTo>
                <a:cubicBezTo>
                  <a:pt x="865" y="2755"/>
                  <a:pt x="822" y="2751"/>
                  <a:pt x="782" y="2751"/>
                </a:cubicBezTo>
                <a:cubicBezTo>
                  <a:pt x="764" y="2751"/>
                  <a:pt x="746" y="2752"/>
                  <a:pt x="730" y="2755"/>
                </a:cubicBezTo>
                <a:cubicBezTo>
                  <a:pt x="636" y="2784"/>
                  <a:pt x="597" y="2865"/>
                  <a:pt x="529" y="2891"/>
                </a:cubicBezTo>
                <a:cubicBezTo>
                  <a:pt x="422" y="2946"/>
                  <a:pt x="231" y="2933"/>
                  <a:pt x="231" y="2985"/>
                </a:cubicBezTo>
                <a:cubicBezTo>
                  <a:pt x="231" y="3040"/>
                  <a:pt x="354" y="3108"/>
                  <a:pt x="448" y="3147"/>
                </a:cubicBezTo>
                <a:cubicBezTo>
                  <a:pt x="516" y="3189"/>
                  <a:pt x="597" y="3215"/>
                  <a:pt x="691" y="3241"/>
                </a:cubicBezTo>
                <a:cubicBezTo>
                  <a:pt x="700" y="3243"/>
                  <a:pt x="709" y="3243"/>
                  <a:pt x="718" y="3243"/>
                </a:cubicBezTo>
                <a:cubicBezTo>
                  <a:pt x="790" y="3243"/>
                  <a:pt x="882" y="3200"/>
                  <a:pt x="963" y="3200"/>
                </a:cubicBezTo>
                <a:cubicBezTo>
                  <a:pt x="972" y="3200"/>
                  <a:pt x="980" y="3201"/>
                  <a:pt x="989" y="3202"/>
                </a:cubicBezTo>
                <a:cubicBezTo>
                  <a:pt x="1054" y="3215"/>
                  <a:pt x="1109" y="3322"/>
                  <a:pt x="1203" y="3338"/>
                </a:cubicBezTo>
                <a:cubicBezTo>
                  <a:pt x="1284" y="3351"/>
                  <a:pt x="1365" y="3377"/>
                  <a:pt x="1459" y="3390"/>
                </a:cubicBezTo>
                <a:cubicBezTo>
                  <a:pt x="1475" y="3392"/>
                  <a:pt x="1492" y="3393"/>
                  <a:pt x="1509" y="3393"/>
                </a:cubicBezTo>
                <a:cubicBezTo>
                  <a:pt x="1578" y="3393"/>
                  <a:pt x="1656" y="3377"/>
                  <a:pt x="1731" y="3377"/>
                </a:cubicBezTo>
                <a:cubicBezTo>
                  <a:pt x="1812" y="3390"/>
                  <a:pt x="1893" y="3471"/>
                  <a:pt x="1987" y="3484"/>
                </a:cubicBezTo>
                <a:cubicBezTo>
                  <a:pt x="2068" y="3484"/>
                  <a:pt x="2162" y="3432"/>
                  <a:pt x="2256" y="3432"/>
                </a:cubicBezTo>
                <a:cubicBezTo>
                  <a:pt x="2337" y="3432"/>
                  <a:pt x="2431" y="3419"/>
                  <a:pt x="2512" y="3419"/>
                </a:cubicBezTo>
                <a:cubicBezTo>
                  <a:pt x="2609" y="3432"/>
                  <a:pt x="2690" y="3526"/>
                  <a:pt x="2771" y="3526"/>
                </a:cubicBezTo>
                <a:cubicBezTo>
                  <a:pt x="2865" y="3526"/>
                  <a:pt x="2946" y="3513"/>
                  <a:pt x="3040" y="3513"/>
                </a:cubicBezTo>
                <a:cubicBezTo>
                  <a:pt x="3121" y="3513"/>
                  <a:pt x="3215" y="3539"/>
                  <a:pt x="3309" y="3539"/>
                </a:cubicBezTo>
                <a:cubicBezTo>
                  <a:pt x="3390" y="3539"/>
                  <a:pt x="3484" y="3500"/>
                  <a:pt x="3565" y="3500"/>
                </a:cubicBezTo>
                <a:lnTo>
                  <a:pt x="3837" y="3500"/>
                </a:lnTo>
                <a:cubicBezTo>
                  <a:pt x="3931" y="3500"/>
                  <a:pt x="4012" y="3458"/>
                  <a:pt x="4093" y="3458"/>
                </a:cubicBezTo>
                <a:cubicBezTo>
                  <a:pt x="4181" y="3458"/>
                  <a:pt x="4269" y="3540"/>
                  <a:pt x="4346" y="3540"/>
                </a:cubicBezTo>
                <a:cubicBezTo>
                  <a:pt x="4351" y="3540"/>
                  <a:pt x="4356" y="3540"/>
                  <a:pt x="4362" y="3539"/>
                </a:cubicBezTo>
                <a:cubicBezTo>
                  <a:pt x="4456" y="3539"/>
                  <a:pt x="4537" y="3403"/>
                  <a:pt x="4618" y="3403"/>
                </a:cubicBezTo>
                <a:cubicBezTo>
                  <a:pt x="4626" y="3402"/>
                  <a:pt x="4635" y="3401"/>
                  <a:pt x="4643" y="3401"/>
                </a:cubicBezTo>
                <a:cubicBezTo>
                  <a:pt x="4731" y="3401"/>
                  <a:pt x="4816" y="3458"/>
                  <a:pt x="4890" y="3458"/>
                </a:cubicBezTo>
                <a:cubicBezTo>
                  <a:pt x="4984" y="3445"/>
                  <a:pt x="5052" y="3364"/>
                  <a:pt x="5146" y="3364"/>
                </a:cubicBezTo>
                <a:cubicBezTo>
                  <a:pt x="5150" y="3363"/>
                  <a:pt x="5155" y="3363"/>
                  <a:pt x="5160" y="3363"/>
                </a:cubicBezTo>
                <a:cubicBezTo>
                  <a:pt x="5239" y="3363"/>
                  <a:pt x="5339" y="3458"/>
                  <a:pt x="5428" y="3458"/>
                </a:cubicBezTo>
                <a:cubicBezTo>
                  <a:pt x="5509" y="3445"/>
                  <a:pt x="5577" y="3309"/>
                  <a:pt x="5658" y="3296"/>
                </a:cubicBezTo>
                <a:cubicBezTo>
                  <a:pt x="5733" y="3296"/>
                  <a:pt x="5810" y="3312"/>
                  <a:pt x="5879" y="3312"/>
                </a:cubicBezTo>
                <a:cubicBezTo>
                  <a:pt x="5897" y="3312"/>
                  <a:pt x="5914" y="3311"/>
                  <a:pt x="5930" y="3309"/>
                </a:cubicBezTo>
                <a:cubicBezTo>
                  <a:pt x="5938" y="3308"/>
                  <a:pt x="5946" y="3307"/>
                  <a:pt x="5955" y="3307"/>
                </a:cubicBezTo>
                <a:cubicBezTo>
                  <a:pt x="6034" y="3307"/>
                  <a:pt x="6120" y="3353"/>
                  <a:pt x="6190" y="3353"/>
                </a:cubicBezTo>
                <a:cubicBezTo>
                  <a:pt x="6197" y="3353"/>
                  <a:pt x="6205" y="3352"/>
                  <a:pt x="6212" y="3351"/>
                </a:cubicBezTo>
                <a:cubicBezTo>
                  <a:pt x="6306" y="3338"/>
                  <a:pt x="6335" y="3189"/>
                  <a:pt x="6400" y="3160"/>
                </a:cubicBezTo>
                <a:cubicBezTo>
                  <a:pt x="6510" y="3134"/>
                  <a:pt x="6578" y="3121"/>
                  <a:pt x="6643" y="3095"/>
                </a:cubicBezTo>
                <a:cubicBezTo>
                  <a:pt x="6740" y="3053"/>
                  <a:pt x="6847" y="3040"/>
                  <a:pt x="6847" y="2985"/>
                </a:cubicBezTo>
                <a:cubicBezTo>
                  <a:pt x="6847" y="2946"/>
                  <a:pt x="6847" y="2917"/>
                  <a:pt x="6766" y="2865"/>
                </a:cubicBezTo>
                <a:cubicBezTo>
                  <a:pt x="6860" y="2865"/>
                  <a:pt x="6886" y="2836"/>
                  <a:pt x="6983" y="2836"/>
                </a:cubicBezTo>
                <a:cubicBezTo>
                  <a:pt x="7077" y="2836"/>
                  <a:pt x="7171" y="2852"/>
                  <a:pt x="7265" y="2852"/>
                </a:cubicBezTo>
                <a:cubicBezTo>
                  <a:pt x="7359" y="2836"/>
                  <a:pt x="7440" y="2771"/>
                  <a:pt x="7534" y="2771"/>
                </a:cubicBezTo>
                <a:cubicBezTo>
                  <a:pt x="7631" y="2771"/>
                  <a:pt x="7725" y="2836"/>
                  <a:pt x="7819" y="2836"/>
                </a:cubicBezTo>
                <a:cubicBezTo>
                  <a:pt x="7836" y="2833"/>
                  <a:pt x="7853" y="2833"/>
                  <a:pt x="7870" y="2833"/>
                </a:cubicBezTo>
                <a:cubicBezTo>
                  <a:pt x="7947" y="2833"/>
                  <a:pt x="8024" y="2852"/>
                  <a:pt x="8101" y="2852"/>
                </a:cubicBezTo>
                <a:cubicBezTo>
                  <a:pt x="8198" y="2836"/>
                  <a:pt x="8263" y="2742"/>
                  <a:pt x="8360" y="2729"/>
                </a:cubicBezTo>
                <a:cubicBezTo>
                  <a:pt x="8380" y="2726"/>
                  <a:pt x="8400" y="2725"/>
                  <a:pt x="8419" y="2725"/>
                </a:cubicBezTo>
                <a:cubicBezTo>
                  <a:pt x="8474" y="2725"/>
                  <a:pt x="8528" y="2733"/>
                  <a:pt x="8582" y="2733"/>
                </a:cubicBezTo>
                <a:cubicBezTo>
                  <a:pt x="8602" y="2733"/>
                  <a:pt x="8622" y="2732"/>
                  <a:pt x="8642" y="2729"/>
                </a:cubicBezTo>
                <a:cubicBezTo>
                  <a:pt x="8736" y="2716"/>
                  <a:pt x="8830" y="2703"/>
                  <a:pt x="8911" y="2690"/>
                </a:cubicBezTo>
                <a:cubicBezTo>
                  <a:pt x="9008" y="2674"/>
                  <a:pt x="9060" y="2567"/>
                  <a:pt x="9141" y="2554"/>
                </a:cubicBezTo>
                <a:cubicBezTo>
                  <a:pt x="9235" y="2528"/>
                  <a:pt x="9303" y="2486"/>
                  <a:pt x="9358" y="2460"/>
                </a:cubicBezTo>
                <a:cubicBezTo>
                  <a:pt x="9465" y="2405"/>
                  <a:pt x="9559" y="2431"/>
                  <a:pt x="9559" y="2379"/>
                </a:cubicBezTo>
                <a:cubicBezTo>
                  <a:pt x="9559" y="2371"/>
                  <a:pt x="9562" y="2368"/>
                  <a:pt x="9566" y="2368"/>
                </a:cubicBezTo>
                <a:cubicBezTo>
                  <a:pt x="9575" y="2368"/>
                  <a:pt x="9590" y="2382"/>
                  <a:pt x="9590" y="2382"/>
                </a:cubicBezTo>
                <a:cubicBezTo>
                  <a:pt x="9590" y="2382"/>
                  <a:pt x="9590" y="2381"/>
                  <a:pt x="9588" y="2379"/>
                </a:cubicBezTo>
                <a:cubicBezTo>
                  <a:pt x="9669" y="2379"/>
                  <a:pt x="9750" y="2366"/>
                  <a:pt x="9844" y="2366"/>
                </a:cubicBezTo>
                <a:cubicBezTo>
                  <a:pt x="9848" y="2367"/>
                  <a:pt x="9853" y="2367"/>
                  <a:pt x="9858" y="2367"/>
                </a:cubicBezTo>
                <a:cubicBezTo>
                  <a:pt x="9931" y="2367"/>
                  <a:pt x="10022" y="2283"/>
                  <a:pt x="10106" y="2283"/>
                </a:cubicBezTo>
                <a:cubicBezTo>
                  <a:pt x="10113" y="2283"/>
                  <a:pt x="10119" y="2284"/>
                  <a:pt x="10126" y="2285"/>
                </a:cubicBezTo>
                <a:cubicBezTo>
                  <a:pt x="10207" y="2285"/>
                  <a:pt x="10288" y="2431"/>
                  <a:pt x="10385" y="2431"/>
                </a:cubicBezTo>
                <a:cubicBezTo>
                  <a:pt x="10479" y="2431"/>
                  <a:pt x="10612" y="2311"/>
                  <a:pt x="10693" y="2311"/>
                </a:cubicBezTo>
                <a:cubicBezTo>
                  <a:pt x="10680" y="2324"/>
                  <a:pt x="10748" y="2405"/>
                  <a:pt x="10748" y="2418"/>
                </a:cubicBezTo>
                <a:cubicBezTo>
                  <a:pt x="10748" y="2473"/>
                  <a:pt x="10693" y="2528"/>
                  <a:pt x="10790" y="2580"/>
                </a:cubicBezTo>
                <a:cubicBezTo>
                  <a:pt x="10855" y="2609"/>
                  <a:pt x="10923" y="2661"/>
                  <a:pt x="11017" y="2690"/>
                </a:cubicBezTo>
                <a:cubicBezTo>
                  <a:pt x="11098" y="2703"/>
                  <a:pt x="11166" y="2755"/>
                  <a:pt x="11260" y="2771"/>
                </a:cubicBezTo>
                <a:cubicBezTo>
                  <a:pt x="11264" y="2772"/>
                  <a:pt x="11269" y="2772"/>
                  <a:pt x="11274" y="2772"/>
                </a:cubicBezTo>
                <a:cubicBezTo>
                  <a:pt x="11348" y="2772"/>
                  <a:pt x="11453" y="2688"/>
                  <a:pt x="11538" y="2688"/>
                </a:cubicBezTo>
                <a:cubicBezTo>
                  <a:pt x="11545" y="2688"/>
                  <a:pt x="11551" y="2689"/>
                  <a:pt x="11558" y="2690"/>
                </a:cubicBezTo>
                <a:cubicBezTo>
                  <a:pt x="11639" y="2703"/>
                  <a:pt x="11707" y="2810"/>
                  <a:pt x="11788" y="2823"/>
                </a:cubicBezTo>
                <a:cubicBezTo>
                  <a:pt x="11795" y="2824"/>
                  <a:pt x="11802" y="2824"/>
                  <a:pt x="11809" y="2824"/>
                </a:cubicBezTo>
                <a:cubicBezTo>
                  <a:pt x="11887" y="2824"/>
                  <a:pt x="11966" y="2769"/>
                  <a:pt x="12044" y="2769"/>
                </a:cubicBezTo>
                <a:cubicBezTo>
                  <a:pt x="12052" y="2769"/>
                  <a:pt x="12061" y="2770"/>
                  <a:pt x="12070" y="2771"/>
                </a:cubicBezTo>
                <a:cubicBezTo>
                  <a:pt x="12151" y="2784"/>
                  <a:pt x="12232" y="2865"/>
                  <a:pt x="12313" y="2878"/>
                </a:cubicBezTo>
                <a:cubicBezTo>
                  <a:pt x="12410" y="2878"/>
                  <a:pt x="12491" y="2946"/>
                  <a:pt x="12572" y="2946"/>
                </a:cubicBezTo>
                <a:cubicBezTo>
                  <a:pt x="12576" y="2947"/>
                  <a:pt x="12580" y="2947"/>
                  <a:pt x="12585" y="2947"/>
                </a:cubicBezTo>
                <a:cubicBezTo>
                  <a:pt x="12674" y="2947"/>
                  <a:pt x="12764" y="2823"/>
                  <a:pt x="12854" y="2823"/>
                </a:cubicBezTo>
                <a:cubicBezTo>
                  <a:pt x="12935" y="2836"/>
                  <a:pt x="13016" y="2904"/>
                  <a:pt x="13110" y="2917"/>
                </a:cubicBezTo>
                <a:cubicBezTo>
                  <a:pt x="13191" y="2917"/>
                  <a:pt x="13285" y="2959"/>
                  <a:pt x="13366" y="2959"/>
                </a:cubicBezTo>
                <a:cubicBezTo>
                  <a:pt x="13454" y="2959"/>
                  <a:pt x="13530" y="2902"/>
                  <a:pt x="13614" y="2902"/>
                </a:cubicBezTo>
                <a:cubicBezTo>
                  <a:pt x="13622" y="2902"/>
                  <a:pt x="13630" y="2903"/>
                  <a:pt x="13638" y="2904"/>
                </a:cubicBezTo>
                <a:cubicBezTo>
                  <a:pt x="13719" y="2904"/>
                  <a:pt x="13813" y="2946"/>
                  <a:pt x="13907" y="2946"/>
                </a:cubicBezTo>
                <a:cubicBezTo>
                  <a:pt x="13988" y="2946"/>
                  <a:pt x="14082" y="2985"/>
                  <a:pt x="14163" y="2985"/>
                </a:cubicBezTo>
                <a:cubicBezTo>
                  <a:pt x="14257" y="2985"/>
                  <a:pt x="14338" y="2852"/>
                  <a:pt x="14419" y="2836"/>
                </a:cubicBezTo>
                <a:cubicBezTo>
                  <a:pt x="14506" y="2836"/>
                  <a:pt x="14590" y="2880"/>
                  <a:pt x="14665" y="2880"/>
                </a:cubicBezTo>
                <a:cubicBezTo>
                  <a:pt x="14674" y="2880"/>
                  <a:pt x="14682" y="2879"/>
                  <a:pt x="14691" y="2878"/>
                </a:cubicBezTo>
                <a:cubicBezTo>
                  <a:pt x="14785" y="2878"/>
                  <a:pt x="14879" y="2917"/>
                  <a:pt x="14960" y="2917"/>
                </a:cubicBezTo>
                <a:cubicBezTo>
                  <a:pt x="15054" y="2904"/>
                  <a:pt x="15122" y="2823"/>
                  <a:pt x="15216" y="2823"/>
                </a:cubicBezTo>
                <a:cubicBezTo>
                  <a:pt x="15297" y="2810"/>
                  <a:pt x="15391" y="2810"/>
                  <a:pt x="15472" y="2810"/>
                </a:cubicBezTo>
                <a:cubicBezTo>
                  <a:pt x="15491" y="2807"/>
                  <a:pt x="15510" y="2806"/>
                  <a:pt x="15530" y="2806"/>
                </a:cubicBezTo>
                <a:cubicBezTo>
                  <a:pt x="15606" y="2806"/>
                  <a:pt x="15679" y="2823"/>
                  <a:pt x="15744" y="2823"/>
                </a:cubicBezTo>
                <a:cubicBezTo>
                  <a:pt x="15754" y="2822"/>
                  <a:pt x="15764" y="2821"/>
                  <a:pt x="15773" y="2821"/>
                </a:cubicBezTo>
                <a:cubicBezTo>
                  <a:pt x="15857" y="2821"/>
                  <a:pt x="15940" y="2865"/>
                  <a:pt x="16013" y="2865"/>
                </a:cubicBezTo>
                <a:cubicBezTo>
                  <a:pt x="16107" y="2852"/>
                  <a:pt x="16175" y="2755"/>
                  <a:pt x="16256" y="2742"/>
                </a:cubicBezTo>
                <a:cubicBezTo>
                  <a:pt x="16350" y="2729"/>
                  <a:pt x="16418" y="2674"/>
                  <a:pt x="16499" y="2661"/>
                </a:cubicBezTo>
                <a:cubicBezTo>
                  <a:pt x="16525" y="2654"/>
                  <a:pt x="16551" y="2651"/>
                  <a:pt x="16576" y="2651"/>
                </a:cubicBezTo>
                <a:cubicBezTo>
                  <a:pt x="16618" y="2651"/>
                  <a:pt x="16659" y="2657"/>
                  <a:pt x="16698" y="2657"/>
                </a:cubicBezTo>
                <a:cubicBezTo>
                  <a:pt x="16722" y="2657"/>
                  <a:pt x="16745" y="2655"/>
                  <a:pt x="16768" y="2648"/>
                </a:cubicBezTo>
                <a:cubicBezTo>
                  <a:pt x="16816" y="2635"/>
                  <a:pt x="16871" y="2635"/>
                  <a:pt x="16920" y="2635"/>
                </a:cubicBezTo>
                <a:cubicBezTo>
                  <a:pt x="16969" y="2635"/>
                  <a:pt x="17012" y="2635"/>
                  <a:pt x="17040" y="2622"/>
                </a:cubicBezTo>
                <a:cubicBezTo>
                  <a:pt x="17147" y="2567"/>
                  <a:pt x="17254" y="2473"/>
                  <a:pt x="17254" y="2418"/>
                </a:cubicBezTo>
                <a:cubicBezTo>
                  <a:pt x="17254" y="2379"/>
                  <a:pt x="17147" y="2285"/>
                  <a:pt x="17053" y="2243"/>
                </a:cubicBezTo>
                <a:cubicBezTo>
                  <a:pt x="16985" y="2217"/>
                  <a:pt x="16904" y="2175"/>
                  <a:pt x="16810" y="2149"/>
                </a:cubicBezTo>
                <a:cubicBezTo>
                  <a:pt x="16796" y="2144"/>
                  <a:pt x="16780" y="2142"/>
                  <a:pt x="16762" y="2142"/>
                </a:cubicBezTo>
                <a:cubicBezTo>
                  <a:pt x="16704" y="2142"/>
                  <a:pt x="16630" y="2164"/>
                  <a:pt x="16570" y="2164"/>
                </a:cubicBezTo>
                <a:cubicBezTo>
                  <a:pt x="16560" y="2164"/>
                  <a:pt x="16550" y="2163"/>
                  <a:pt x="16541" y="2162"/>
                </a:cubicBezTo>
                <a:cubicBezTo>
                  <a:pt x="16460" y="2149"/>
                  <a:pt x="16379" y="2136"/>
                  <a:pt x="16298" y="2123"/>
                </a:cubicBezTo>
                <a:cubicBezTo>
                  <a:pt x="16217" y="2107"/>
                  <a:pt x="16136" y="2068"/>
                  <a:pt x="16055" y="2055"/>
                </a:cubicBezTo>
                <a:cubicBezTo>
                  <a:pt x="16046" y="2054"/>
                  <a:pt x="16036" y="2053"/>
                  <a:pt x="16027" y="2053"/>
                </a:cubicBezTo>
                <a:cubicBezTo>
                  <a:pt x="15962" y="2053"/>
                  <a:pt x="15888" y="2083"/>
                  <a:pt x="15815" y="2083"/>
                </a:cubicBezTo>
                <a:cubicBezTo>
                  <a:pt x="15804" y="2083"/>
                  <a:pt x="15793" y="2082"/>
                  <a:pt x="15783" y="2081"/>
                </a:cubicBezTo>
                <a:cubicBezTo>
                  <a:pt x="15702" y="2081"/>
                  <a:pt x="15634" y="1987"/>
                  <a:pt x="15553" y="1974"/>
                </a:cubicBezTo>
                <a:lnTo>
                  <a:pt x="15216" y="1974"/>
                </a:lnTo>
                <a:cubicBezTo>
                  <a:pt x="15310" y="1932"/>
                  <a:pt x="15459" y="1906"/>
                  <a:pt x="15514" y="1864"/>
                </a:cubicBezTo>
                <a:cubicBezTo>
                  <a:pt x="15608" y="1812"/>
                  <a:pt x="15731" y="1770"/>
                  <a:pt x="15731" y="1718"/>
                </a:cubicBezTo>
                <a:cubicBezTo>
                  <a:pt x="15731" y="1663"/>
                  <a:pt x="15553" y="1663"/>
                  <a:pt x="15472" y="1608"/>
                </a:cubicBezTo>
                <a:cubicBezTo>
                  <a:pt x="15407" y="1569"/>
                  <a:pt x="15378" y="1501"/>
                  <a:pt x="15284" y="1475"/>
                </a:cubicBezTo>
                <a:cubicBezTo>
                  <a:pt x="15216" y="1446"/>
                  <a:pt x="15177" y="1326"/>
                  <a:pt x="15083" y="1297"/>
                </a:cubicBezTo>
                <a:cubicBezTo>
                  <a:pt x="15074" y="1295"/>
                  <a:pt x="15063" y="1294"/>
                  <a:pt x="15052" y="1294"/>
                </a:cubicBezTo>
                <a:cubicBezTo>
                  <a:pt x="14993" y="1294"/>
                  <a:pt x="14911" y="1316"/>
                  <a:pt x="14838" y="1316"/>
                </a:cubicBezTo>
                <a:cubicBezTo>
                  <a:pt x="14824" y="1316"/>
                  <a:pt x="14811" y="1315"/>
                  <a:pt x="14798" y="1313"/>
                </a:cubicBezTo>
                <a:cubicBezTo>
                  <a:pt x="14717" y="1297"/>
                  <a:pt x="14623" y="1284"/>
                  <a:pt x="14529" y="1271"/>
                </a:cubicBezTo>
                <a:cubicBezTo>
                  <a:pt x="14448" y="1258"/>
                  <a:pt x="14380" y="1177"/>
                  <a:pt x="14286" y="1164"/>
                </a:cubicBezTo>
                <a:cubicBezTo>
                  <a:pt x="14280" y="1163"/>
                  <a:pt x="14274" y="1163"/>
                  <a:pt x="14267" y="1163"/>
                </a:cubicBezTo>
                <a:cubicBezTo>
                  <a:pt x="14195" y="1163"/>
                  <a:pt x="14097" y="1218"/>
                  <a:pt x="14024" y="1218"/>
                </a:cubicBezTo>
                <a:cubicBezTo>
                  <a:pt x="14016" y="1218"/>
                  <a:pt x="14008" y="1217"/>
                  <a:pt x="14001" y="1216"/>
                </a:cubicBezTo>
                <a:cubicBezTo>
                  <a:pt x="13907" y="1203"/>
                  <a:pt x="13839" y="1096"/>
                  <a:pt x="13745" y="1096"/>
                </a:cubicBezTo>
                <a:cubicBezTo>
                  <a:pt x="13736" y="1094"/>
                  <a:pt x="13726" y="1094"/>
                  <a:pt x="13716" y="1094"/>
                </a:cubicBezTo>
                <a:cubicBezTo>
                  <a:pt x="13650" y="1094"/>
                  <a:pt x="13570" y="1124"/>
                  <a:pt x="13495" y="1124"/>
                </a:cubicBezTo>
                <a:cubicBezTo>
                  <a:pt x="13484" y="1124"/>
                  <a:pt x="13473" y="1123"/>
                  <a:pt x="13463" y="1122"/>
                </a:cubicBezTo>
                <a:cubicBezTo>
                  <a:pt x="13382" y="1122"/>
                  <a:pt x="13301" y="1054"/>
                  <a:pt x="13204" y="1041"/>
                </a:cubicBezTo>
                <a:cubicBezTo>
                  <a:pt x="13114" y="1041"/>
                  <a:pt x="13024" y="1165"/>
                  <a:pt x="12935" y="1165"/>
                </a:cubicBezTo>
                <a:cubicBezTo>
                  <a:pt x="12930" y="1165"/>
                  <a:pt x="12926" y="1165"/>
                  <a:pt x="12922" y="1164"/>
                </a:cubicBezTo>
                <a:cubicBezTo>
                  <a:pt x="12828" y="1164"/>
                  <a:pt x="12747" y="1096"/>
                  <a:pt x="12653" y="1096"/>
                </a:cubicBezTo>
                <a:cubicBezTo>
                  <a:pt x="12572" y="1096"/>
                  <a:pt x="12475" y="1054"/>
                  <a:pt x="12381" y="1054"/>
                </a:cubicBezTo>
                <a:cubicBezTo>
                  <a:pt x="12300" y="1054"/>
                  <a:pt x="12206" y="1041"/>
                  <a:pt x="12112" y="1041"/>
                </a:cubicBezTo>
                <a:cubicBezTo>
                  <a:pt x="12031" y="1041"/>
                  <a:pt x="11937" y="1135"/>
                  <a:pt x="11843" y="1135"/>
                </a:cubicBezTo>
                <a:cubicBezTo>
                  <a:pt x="11746" y="1122"/>
                  <a:pt x="11665" y="1122"/>
                  <a:pt x="11571" y="1122"/>
                </a:cubicBezTo>
                <a:cubicBezTo>
                  <a:pt x="11477" y="1122"/>
                  <a:pt x="11409" y="1054"/>
                  <a:pt x="11328" y="1054"/>
                </a:cubicBezTo>
                <a:cubicBezTo>
                  <a:pt x="11358" y="1044"/>
                  <a:pt x="11389" y="1042"/>
                  <a:pt x="11420" y="1042"/>
                </a:cubicBezTo>
                <a:cubicBezTo>
                  <a:pt x="11454" y="1042"/>
                  <a:pt x="11487" y="1045"/>
                  <a:pt x="11515" y="1045"/>
                </a:cubicBezTo>
                <a:cubicBezTo>
                  <a:pt x="11531" y="1045"/>
                  <a:pt x="11545" y="1044"/>
                  <a:pt x="11558" y="1041"/>
                </a:cubicBezTo>
                <a:cubicBezTo>
                  <a:pt x="11652" y="1002"/>
                  <a:pt x="11733" y="960"/>
                  <a:pt x="11788" y="934"/>
                </a:cubicBezTo>
                <a:cubicBezTo>
                  <a:pt x="11869" y="879"/>
                  <a:pt x="11788" y="785"/>
                  <a:pt x="11788" y="730"/>
                </a:cubicBezTo>
                <a:cubicBezTo>
                  <a:pt x="11788" y="678"/>
                  <a:pt x="11746" y="678"/>
                  <a:pt x="11652" y="623"/>
                </a:cubicBezTo>
                <a:cubicBezTo>
                  <a:pt x="11600" y="597"/>
                  <a:pt x="11571" y="516"/>
                  <a:pt x="11477" y="474"/>
                </a:cubicBezTo>
                <a:cubicBezTo>
                  <a:pt x="11456" y="467"/>
                  <a:pt x="11433" y="465"/>
                  <a:pt x="11409" y="465"/>
                </a:cubicBezTo>
                <a:cubicBezTo>
                  <a:pt x="11355" y="465"/>
                  <a:pt x="11295" y="477"/>
                  <a:pt x="11238" y="477"/>
                </a:cubicBezTo>
                <a:cubicBezTo>
                  <a:pt x="11223" y="477"/>
                  <a:pt x="11209" y="476"/>
                  <a:pt x="11195" y="474"/>
                </a:cubicBezTo>
                <a:cubicBezTo>
                  <a:pt x="11114" y="448"/>
                  <a:pt x="11059" y="354"/>
                  <a:pt x="10978" y="341"/>
                </a:cubicBezTo>
                <a:cubicBezTo>
                  <a:pt x="10943" y="330"/>
                  <a:pt x="10907" y="327"/>
                  <a:pt x="10872" y="327"/>
                </a:cubicBezTo>
                <a:cubicBezTo>
                  <a:pt x="10837" y="327"/>
                  <a:pt x="10801" y="330"/>
                  <a:pt x="10765" y="330"/>
                </a:cubicBezTo>
                <a:cubicBezTo>
                  <a:pt x="10741" y="330"/>
                  <a:pt x="10717" y="329"/>
                  <a:pt x="10693" y="325"/>
                </a:cubicBezTo>
                <a:cubicBezTo>
                  <a:pt x="10652" y="318"/>
                  <a:pt x="10608" y="318"/>
                  <a:pt x="10563" y="318"/>
                </a:cubicBezTo>
                <a:cubicBezTo>
                  <a:pt x="10518" y="318"/>
                  <a:pt x="10471" y="318"/>
                  <a:pt x="10424" y="312"/>
                </a:cubicBezTo>
                <a:cubicBezTo>
                  <a:pt x="10343" y="299"/>
                  <a:pt x="10262" y="260"/>
                  <a:pt x="10168" y="244"/>
                </a:cubicBezTo>
                <a:cubicBezTo>
                  <a:pt x="10074" y="231"/>
                  <a:pt x="9993" y="218"/>
                  <a:pt x="9899" y="205"/>
                </a:cubicBezTo>
                <a:cubicBezTo>
                  <a:pt x="9818" y="192"/>
                  <a:pt x="9737" y="98"/>
                  <a:pt x="9640" y="82"/>
                </a:cubicBezTo>
                <a:cubicBezTo>
                  <a:pt x="9573" y="82"/>
                  <a:pt x="9498" y="101"/>
                  <a:pt x="9422" y="101"/>
                </a:cubicBezTo>
                <a:cubicBezTo>
                  <a:pt x="9405" y="101"/>
                  <a:pt x="9388" y="100"/>
                  <a:pt x="9371" y="98"/>
                </a:cubicBezTo>
                <a:cubicBezTo>
                  <a:pt x="9277" y="98"/>
                  <a:pt x="9196" y="82"/>
                  <a:pt x="9102" y="69"/>
                </a:cubicBezTo>
                <a:cubicBezTo>
                  <a:pt x="9008" y="69"/>
                  <a:pt x="8911" y="137"/>
                  <a:pt x="8817" y="137"/>
                </a:cubicBezTo>
                <a:cubicBezTo>
                  <a:pt x="8723" y="137"/>
                  <a:pt x="8642" y="30"/>
                  <a:pt x="8561" y="30"/>
                </a:cubicBezTo>
                <a:cubicBezTo>
                  <a:pt x="8467" y="30"/>
                  <a:pt x="8373" y="124"/>
                  <a:pt x="8279" y="124"/>
                </a:cubicBezTo>
                <a:lnTo>
                  <a:pt x="8007" y="124"/>
                </a:lnTo>
                <a:cubicBezTo>
                  <a:pt x="7913" y="111"/>
                  <a:pt x="7832" y="69"/>
                  <a:pt x="7738" y="69"/>
                </a:cubicBezTo>
                <a:cubicBezTo>
                  <a:pt x="7644" y="69"/>
                  <a:pt x="7550" y="150"/>
                  <a:pt x="7469" y="150"/>
                </a:cubicBezTo>
                <a:cubicBezTo>
                  <a:pt x="7372" y="150"/>
                  <a:pt x="7278" y="1"/>
                  <a:pt x="7184"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60" name="Google Shape;660;p26"/>
          <p:cNvSpPr/>
          <p:nvPr/>
        </p:nvSpPr>
        <p:spPr>
          <a:xfrm>
            <a:off x="8050905" y="6035954"/>
            <a:ext cx="2634596" cy="333017"/>
          </a:xfrm>
          <a:custGeom>
            <a:avLst/>
            <a:gdLst/>
            <a:ahLst/>
            <a:cxnLst/>
            <a:rect l="l" t="t" r="r" b="b"/>
            <a:pathLst>
              <a:path w="10651" h="2188" extrusionOk="0">
                <a:moveTo>
                  <a:pt x="7615" y="0"/>
                </a:moveTo>
                <a:cubicBezTo>
                  <a:pt x="7560" y="0"/>
                  <a:pt x="7492" y="39"/>
                  <a:pt x="7440" y="39"/>
                </a:cubicBezTo>
                <a:lnTo>
                  <a:pt x="7265" y="39"/>
                </a:lnTo>
                <a:cubicBezTo>
                  <a:pt x="7210" y="39"/>
                  <a:pt x="7155" y="65"/>
                  <a:pt x="7103" y="81"/>
                </a:cubicBezTo>
                <a:cubicBezTo>
                  <a:pt x="7048" y="81"/>
                  <a:pt x="6980" y="65"/>
                  <a:pt x="6925" y="65"/>
                </a:cubicBezTo>
                <a:cubicBezTo>
                  <a:pt x="6880" y="65"/>
                  <a:pt x="6833" y="36"/>
                  <a:pt x="6778" y="36"/>
                </a:cubicBezTo>
                <a:cubicBezTo>
                  <a:pt x="6769" y="36"/>
                  <a:pt x="6759" y="37"/>
                  <a:pt x="6750" y="39"/>
                </a:cubicBezTo>
                <a:cubicBezTo>
                  <a:pt x="6698" y="39"/>
                  <a:pt x="6643" y="107"/>
                  <a:pt x="6588" y="107"/>
                </a:cubicBezTo>
                <a:cubicBezTo>
                  <a:pt x="6582" y="108"/>
                  <a:pt x="6577" y="109"/>
                  <a:pt x="6571" y="109"/>
                </a:cubicBezTo>
                <a:cubicBezTo>
                  <a:pt x="6524" y="109"/>
                  <a:pt x="6474" y="65"/>
                  <a:pt x="6413" y="65"/>
                </a:cubicBezTo>
                <a:cubicBezTo>
                  <a:pt x="6358" y="65"/>
                  <a:pt x="6306" y="133"/>
                  <a:pt x="6251" y="133"/>
                </a:cubicBezTo>
                <a:cubicBezTo>
                  <a:pt x="6202" y="133"/>
                  <a:pt x="6145" y="92"/>
                  <a:pt x="6094" y="92"/>
                </a:cubicBezTo>
                <a:cubicBezTo>
                  <a:pt x="6088" y="92"/>
                  <a:pt x="6082" y="93"/>
                  <a:pt x="6076" y="94"/>
                </a:cubicBezTo>
                <a:cubicBezTo>
                  <a:pt x="6021" y="94"/>
                  <a:pt x="5969" y="175"/>
                  <a:pt x="5914" y="188"/>
                </a:cubicBezTo>
                <a:cubicBezTo>
                  <a:pt x="5868" y="188"/>
                  <a:pt x="5812" y="158"/>
                  <a:pt x="5765" y="158"/>
                </a:cubicBezTo>
                <a:cubicBezTo>
                  <a:pt x="5756" y="158"/>
                  <a:pt x="5747" y="159"/>
                  <a:pt x="5739" y="162"/>
                </a:cubicBezTo>
                <a:cubicBezTo>
                  <a:pt x="5684" y="162"/>
                  <a:pt x="5629" y="188"/>
                  <a:pt x="5577" y="201"/>
                </a:cubicBezTo>
                <a:cubicBezTo>
                  <a:pt x="5522" y="201"/>
                  <a:pt x="5467" y="214"/>
                  <a:pt x="5415" y="214"/>
                </a:cubicBezTo>
                <a:cubicBezTo>
                  <a:pt x="5405" y="216"/>
                  <a:pt x="5395" y="217"/>
                  <a:pt x="5386" y="217"/>
                </a:cubicBezTo>
                <a:cubicBezTo>
                  <a:pt x="5328" y="217"/>
                  <a:pt x="5271" y="188"/>
                  <a:pt x="5224" y="188"/>
                </a:cubicBezTo>
                <a:cubicBezTo>
                  <a:pt x="5172" y="201"/>
                  <a:pt x="5130" y="256"/>
                  <a:pt x="5078" y="269"/>
                </a:cubicBezTo>
                <a:cubicBezTo>
                  <a:pt x="5023" y="269"/>
                  <a:pt x="4955" y="243"/>
                  <a:pt x="4900" y="243"/>
                </a:cubicBezTo>
                <a:cubicBezTo>
                  <a:pt x="4835" y="256"/>
                  <a:pt x="4780" y="269"/>
                  <a:pt x="4725" y="282"/>
                </a:cubicBezTo>
                <a:lnTo>
                  <a:pt x="4563" y="282"/>
                </a:lnTo>
                <a:cubicBezTo>
                  <a:pt x="4495" y="295"/>
                  <a:pt x="4469" y="363"/>
                  <a:pt x="4414" y="376"/>
                </a:cubicBezTo>
                <a:cubicBezTo>
                  <a:pt x="4349" y="376"/>
                  <a:pt x="4294" y="389"/>
                  <a:pt x="4239" y="405"/>
                </a:cubicBezTo>
                <a:cubicBezTo>
                  <a:pt x="4187" y="418"/>
                  <a:pt x="4145" y="444"/>
                  <a:pt x="4090" y="457"/>
                </a:cubicBezTo>
                <a:cubicBezTo>
                  <a:pt x="4038" y="470"/>
                  <a:pt x="3970" y="470"/>
                  <a:pt x="3928" y="486"/>
                </a:cubicBezTo>
                <a:cubicBezTo>
                  <a:pt x="3863" y="499"/>
                  <a:pt x="3808" y="499"/>
                  <a:pt x="3753" y="512"/>
                </a:cubicBezTo>
                <a:cubicBezTo>
                  <a:pt x="3701" y="525"/>
                  <a:pt x="3672" y="580"/>
                  <a:pt x="3633" y="593"/>
                </a:cubicBezTo>
                <a:cubicBezTo>
                  <a:pt x="3599" y="606"/>
                  <a:pt x="3565" y="606"/>
                  <a:pt x="3534" y="606"/>
                </a:cubicBezTo>
                <a:cubicBezTo>
                  <a:pt x="3504" y="606"/>
                  <a:pt x="3477" y="606"/>
                  <a:pt x="3458" y="619"/>
                </a:cubicBezTo>
                <a:cubicBezTo>
                  <a:pt x="3390" y="648"/>
                  <a:pt x="3390" y="687"/>
                  <a:pt x="3348" y="713"/>
                </a:cubicBezTo>
                <a:cubicBezTo>
                  <a:pt x="3296" y="742"/>
                  <a:pt x="3267" y="742"/>
                  <a:pt x="3280" y="781"/>
                </a:cubicBezTo>
                <a:cubicBezTo>
                  <a:pt x="3280" y="810"/>
                  <a:pt x="3241" y="862"/>
                  <a:pt x="3296" y="875"/>
                </a:cubicBezTo>
                <a:cubicBezTo>
                  <a:pt x="3322" y="891"/>
                  <a:pt x="3390" y="917"/>
                  <a:pt x="3442" y="917"/>
                </a:cubicBezTo>
                <a:cubicBezTo>
                  <a:pt x="3451" y="920"/>
                  <a:pt x="3460" y="921"/>
                  <a:pt x="3470" y="921"/>
                </a:cubicBezTo>
                <a:cubicBezTo>
                  <a:pt x="3497" y="921"/>
                  <a:pt x="3527" y="913"/>
                  <a:pt x="3558" y="913"/>
                </a:cubicBezTo>
                <a:cubicBezTo>
                  <a:pt x="3569" y="913"/>
                  <a:pt x="3580" y="914"/>
                  <a:pt x="3591" y="917"/>
                </a:cubicBezTo>
                <a:cubicBezTo>
                  <a:pt x="3539" y="917"/>
                  <a:pt x="3497" y="956"/>
                  <a:pt x="3442" y="972"/>
                </a:cubicBezTo>
                <a:cubicBezTo>
                  <a:pt x="3377" y="972"/>
                  <a:pt x="3322" y="985"/>
                  <a:pt x="3267" y="985"/>
                </a:cubicBezTo>
                <a:cubicBezTo>
                  <a:pt x="3260" y="987"/>
                  <a:pt x="3253" y="987"/>
                  <a:pt x="3245" y="987"/>
                </a:cubicBezTo>
                <a:cubicBezTo>
                  <a:pt x="3197" y="987"/>
                  <a:pt x="3139" y="956"/>
                  <a:pt x="3092" y="956"/>
                </a:cubicBezTo>
                <a:cubicBezTo>
                  <a:pt x="3037" y="972"/>
                  <a:pt x="2985" y="972"/>
                  <a:pt x="2930" y="985"/>
                </a:cubicBezTo>
                <a:cubicBezTo>
                  <a:pt x="2875" y="998"/>
                  <a:pt x="2823" y="1011"/>
                  <a:pt x="2768" y="1024"/>
                </a:cubicBezTo>
                <a:cubicBezTo>
                  <a:pt x="2713" y="1037"/>
                  <a:pt x="2661" y="1079"/>
                  <a:pt x="2606" y="1079"/>
                </a:cubicBezTo>
                <a:cubicBezTo>
                  <a:pt x="2601" y="1080"/>
                  <a:pt x="2596" y="1081"/>
                  <a:pt x="2591" y="1081"/>
                </a:cubicBezTo>
                <a:cubicBezTo>
                  <a:pt x="2542" y="1081"/>
                  <a:pt x="2479" y="1035"/>
                  <a:pt x="2432" y="1035"/>
                </a:cubicBezTo>
                <a:cubicBezTo>
                  <a:pt x="2427" y="1035"/>
                  <a:pt x="2422" y="1036"/>
                  <a:pt x="2418" y="1037"/>
                </a:cubicBezTo>
                <a:cubicBezTo>
                  <a:pt x="2363" y="1037"/>
                  <a:pt x="2324" y="1079"/>
                  <a:pt x="2269" y="1092"/>
                </a:cubicBezTo>
                <a:cubicBezTo>
                  <a:pt x="2254" y="1095"/>
                  <a:pt x="2240" y="1096"/>
                  <a:pt x="2226" y="1096"/>
                </a:cubicBezTo>
                <a:cubicBezTo>
                  <a:pt x="2187" y="1096"/>
                  <a:pt x="2149" y="1088"/>
                  <a:pt x="2116" y="1088"/>
                </a:cubicBezTo>
                <a:cubicBezTo>
                  <a:pt x="2103" y="1088"/>
                  <a:pt x="2092" y="1089"/>
                  <a:pt x="2081" y="1092"/>
                </a:cubicBezTo>
                <a:cubicBezTo>
                  <a:pt x="2026" y="1105"/>
                  <a:pt x="2000" y="1160"/>
                  <a:pt x="1945" y="1173"/>
                </a:cubicBezTo>
                <a:cubicBezTo>
                  <a:pt x="1933" y="1176"/>
                  <a:pt x="1920" y="1177"/>
                  <a:pt x="1907" y="1177"/>
                </a:cubicBezTo>
                <a:cubicBezTo>
                  <a:pt x="1870" y="1177"/>
                  <a:pt x="1829" y="1169"/>
                  <a:pt x="1793" y="1169"/>
                </a:cubicBezTo>
                <a:cubicBezTo>
                  <a:pt x="1780" y="1169"/>
                  <a:pt x="1768" y="1170"/>
                  <a:pt x="1757" y="1173"/>
                </a:cubicBezTo>
                <a:cubicBezTo>
                  <a:pt x="1702" y="1186"/>
                  <a:pt x="1660" y="1228"/>
                  <a:pt x="1608" y="1241"/>
                </a:cubicBezTo>
                <a:cubicBezTo>
                  <a:pt x="1553" y="1254"/>
                  <a:pt x="1498" y="1267"/>
                  <a:pt x="1446" y="1280"/>
                </a:cubicBezTo>
                <a:cubicBezTo>
                  <a:pt x="1418" y="1288"/>
                  <a:pt x="1388" y="1288"/>
                  <a:pt x="1357" y="1288"/>
                </a:cubicBezTo>
                <a:cubicBezTo>
                  <a:pt x="1327" y="1288"/>
                  <a:pt x="1297" y="1288"/>
                  <a:pt x="1271" y="1296"/>
                </a:cubicBezTo>
                <a:cubicBezTo>
                  <a:pt x="1216" y="1309"/>
                  <a:pt x="1203" y="1377"/>
                  <a:pt x="1161" y="1403"/>
                </a:cubicBezTo>
                <a:cubicBezTo>
                  <a:pt x="1109" y="1416"/>
                  <a:pt x="1093" y="1458"/>
                  <a:pt x="1054" y="1484"/>
                </a:cubicBezTo>
                <a:cubicBezTo>
                  <a:pt x="999" y="1510"/>
                  <a:pt x="892" y="1523"/>
                  <a:pt x="905" y="1552"/>
                </a:cubicBezTo>
                <a:cubicBezTo>
                  <a:pt x="905" y="1591"/>
                  <a:pt x="986" y="1604"/>
                  <a:pt x="1054" y="1620"/>
                </a:cubicBezTo>
                <a:cubicBezTo>
                  <a:pt x="1093" y="1633"/>
                  <a:pt x="1174" y="1646"/>
                  <a:pt x="1242" y="1659"/>
                </a:cubicBezTo>
                <a:cubicBezTo>
                  <a:pt x="1190" y="1672"/>
                  <a:pt x="1080" y="1672"/>
                  <a:pt x="1041" y="1685"/>
                </a:cubicBezTo>
                <a:cubicBezTo>
                  <a:pt x="986" y="1701"/>
                  <a:pt x="947" y="1753"/>
                  <a:pt x="892" y="1753"/>
                </a:cubicBezTo>
                <a:cubicBezTo>
                  <a:pt x="873" y="1757"/>
                  <a:pt x="855" y="1759"/>
                  <a:pt x="838" y="1759"/>
                </a:cubicBezTo>
                <a:cubicBezTo>
                  <a:pt x="802" y="1759"/>
                  <a:pt x="767" y="1753"/>
                  <a:pt x="730" y="1753"/>
                </a:cubicBezTo>
                <a:cubicBezTo>
                  <a:pt x="675" y="1766"/>
                  <a:pt x="636" y="1795"/>
                  <a:pt x="581" y="1808"/>
                </a:cubicBezTo>
                <a:cubicBezTo>
                  <a:pt x="526" y="1821"/>
                  <a:pt x="487" y="1834"/>
                  <a:pt x="432" y="1847"/>
                </a:cubicBezTo>
                <a:cubicBezTo>
                  <a:pt x="406" y="1855"/>
                  <a:pt x="376" y="1855"/>
                  <a:pt x="345" y="1855"/>
                </a:cubicBezTo>
                <a:cubicBezTo>
                  <a:pt x="315" y="1855"/>
                  <a:pt x="284" y="1855"/>
                  <a:pt x="257" y="1863"/>
                </a:cubicBezTo>
                <a:cubicBezTo>
                  <a:pt x="202" y="1876"/>
                  <a:pt x="163" y="1902"/>
                  <a:pt x="121" y="1928"/>
                </a:cubicBezTo>
                <a:cubicBezTo>
                  <a:pt x="69" y="1957"/>
                  <a:pt x="1" y="2009"/>
                  <a:pt x="14" y="2038"/>
                </a:cubicBezTo>
                <a:cubicBezTo>
                  <a:pt x="14" y="2064"/>
                  <a:pt x="95" y="2106"/>
                  <a:pt x="150" y="2119"/>
                </a:cubicBezTo>
                <a:cubicBezTo>
                  <a:pt x="163" y="2123"/>
                  <a:pt x="180" y="2125"/>
                  <a:pt x="200" y="2125"/>
                </a:cubicBezTo>
                <a:cubicBezTo>
                  <a:pt x="240" y="2125"/>
                  <a:pt x="288" y="2119"/>
                  <a:pt x="325" y="2119"/>
                </a:cubicBezTo>
                <a:cubicBezTo>
                  <a:pt x="336" y="2122"/>
                  <a:pt x="347" y="2123"/>
                  <a:pt x="358" y="2123"/>
                </a:cubicBezTo>
                <a:cubicBezTo>
                  <a:pt x="401" y="2123"/>
                  <a:pt x="445" y="2106"/>
                  <a:pt x="500" y="2106"/>
                </a:cubicBezTo>
                <a:cubicBezTo>
                  <a:pt x="542" y="2119"/>
                  <a:pt x="594" y="2145"/>
                  <a:pt x="649" y="2145"/>
                </a:cubicBezTo>
                <a:cubicBezTo>
                  <a:pt x="704" y="2145"/>
                  <a:pt x="756" y="2187"/>
                  <a:pt x="811" y="2187"/>
                </a:cubicBezTo>
                <a:cubicBezTo>
                  <a:pt x="866" y="2187"/>
                  <a:pt x="918" y="2145"/>
                  <a:pt x="973" y="2145"/>
                </a:cubicBezTo>
                <a:cubicBezTo>
                  <a:pt x="1028" y="2145"/>
                  <a:pt x="1080" y="2132"/>
                  <a:pt x="1148" y="2132"/>
                </a:cubicBezTo>
                <a:cubicBezTo>
                  <a:pt x="1203" y="2119"/>
                  <a:pt x="1255" y="2119"/>
                  <a:pt x="1310" y="2119"/>
                </a:cubicBezTo>
                <a:cubicBezTo>
                  <a:pt x="1318" y="2117"/>
                  <a:pt x="1325" y="2116"/>
                  <a:pt x="1333" y="2116"/>
                </a:cubicBezTo>
                <a:cubicBezTo>
                  <a:pt x="1380" y="2116"/>
                  <a:pt x="1425" y="2145"/>
                  <a:pt x="1472" y="2145"/>
                </a:cubicBezTo>
                <a:cubicBezTo>
                  <a:pt x="1527" y="2145"/>
                  <a:pt x="1579" y="2119"/>
                  <a:pt x="1634" y="2119"/>
                </a:cubicBezTo>
                <a:cubicBezTo>
                  <a:pt x="1689" y="2106"/>
                  <a:pt x="1741" y="2077"/>
                  <a:pt x="1796" y="2077"/>
                </a:cubicBezTo>
                <a:cubicBezTo>
                  <a:pt x="1846" y="2077"/>
                  <a:pt x="1907" y="2134"/>
                  <a:pt x="1957" y="2134"/>
                </a:cubicBezTo>
                <a:cubicBezTo>
                  <a:pt x="1962" y="2134"/>
                  <a:pt x="1966" y="2133"/>
                  <a:pt x="1971" y="2132"/>
                </a:cubicBezTo>
                <a:cubicBezTo>
                  <a:pt x="2026" y="2132"/>
                  <a:pt x="2081" y="2106"/>
                  <a:pt x="2133" y="2090"/>
                </a:cubicBezTo>
                <a:cubicBezTo>
                  <a:pt x="2188" y="2090"/>
                  <a:pt x="2243" y="2064"/>
                  <a:pt x="2295" y="2051"/>
                </a:cubicBezTo>
                <a:cubicBezTo>
                  <a:pt x="2339" y="2051"/>
                  <a:pt x="2383" y="2068"/>
                  <a:pt x="2425" y="2068"/>
                </a:cubicBezTo>
                <a:cubicBezTo>
                  <a:pt x="2436" y="2068"/>
                  <a:pt x="2446" y="2067"/>
                  <a:pt x="2457" y="2064"/>
                </a:cubicBezTo>
                <a:cubicBezTo>
                  <a:pt x="2512" y="2064"/>
                  <a:pt x="2567" y="2038"/>
                  <a:pt x="2619" y="2025"/>
                </a:cubicBezTo>
                <a:cubicBezTo>
                  <a:pt x="2674" y="2025"/>
                  <a:pt x="2713" y="1970"/>
                  <a:pt x="2768" y="1970"/>
                </a:cubicBezTo>
                <a:cubicBezTo>
                  <a:pt x="2773" y="1969"/>
                  <a:pt x="2778" y="1968"/>
                  <a:pt x="2783" y="1968"/>
                </a:cubicBezTo>
                <a:cubicBezTo>
                  <a:pt x="2830" y="1968"/>
                  <a:pt x="2892" y="2011"/>
                  <a:pt x="2938" y="2011"/>
                </a:cubicBezTo>
                <a:cubicBezTo>
                  <a:pt x="2944" y="2011"/>
                  <a:pt x="2950" y="2011"/>
                  <a:pt x="2956" y="2009"/>
                </a:cubicBezTo>
                <a:cubicBezTo>
                  <a:pt x="3011" y="1996"/>
                  <a:pt x="3053" y="1970"/>
                  <a:pt x="3105" y="1957"/>
                </a:cubicBezTo>
                <a:cubicBezTo>
                  <a:pt x="3160" y="1944"/>
                  <a:pt x="3199" y="1889"/>
                  <a:pt x="3254" y="1889"/>
                </a:cubicBezTo>
                <a:cubicBezTo>
                  <a:pt x="3265" y="1886"/>
                  <a:pt x="3278" y="1885"/>
                  <a:pt x="3290" y="1885"/>
                </a:cubicBezTo>
                <a:cubicBezTo>
                  <a:pt x="3324" y="1885"/>
                  <a:pt x="3361" y="1893"/>
                  <a:pt x="3394" y="1893"/>
                </a:cubicBezTo>
                <a:cubicBezTo>
                  <a:pt x="3406" y="1893"/>
                  <a:pt x="3418" y="1892"/>
                  <a:pt x="3429" y="1889"/>
                </a:cubicBezTo>
                <a:cubicBezTo>
                  <a:pt x="3484" y="1889"/>
                  <a:pt x="3510" y="1821"/>
                  <a:pt x="3565" y="1808"/>
                </a:cubicBezTo>
                <a:cubicBezTo>
                  <a:pt x="3571" y="1806"/>
                  <a:pt x="3578" y="1806"/>
                  <a:pt x="3584" y="1806"/>
                </a:cubicBezTo>
                <a:cubicBezTo>
                  <a:pt x="3631" y="1806"/>
                  <a:pt x="3689" y="1836"/>
                  <a:pt x="3734" y="1836"/>
                </a:cubicBezTo>
                <a:cubicBezTo>
                  <a:pt x="3741" y="1836"/>
                  <a:pt x="3747" y="1835"/>
                  <a:pt x="3753" y="1834"/>
                </a:cubicBezTo>
                <a:cubicBezTo>
                  <a:pt x="3808" y="1821"/>
                  <a:pt x="3847" y="1782"/>
                  <a:pt x="3902" y="1766"/>
                </a:cubicBezTo>
                <a:cubicBezTo>
                  <a:pt x="3957" y="1753"/>
                  <a:pt x="3996" y="1714"/>
                  <a:pt x="4025" y="1701"/>
                </a:cubicBezTo>
                <a:cubicBezTo>
                  <a:pt x="4090" y="1672"/>
                  <a:pt x="4051" y="1646"/>
                  <a:pt x="4051" y="1620"/>
                </a:cubicBezTo>
                <a:cubicBezTo>
                  <a:pt x="4051" y="1604"/>
                  <a:pt x="4077" y="1552"/>
                  <a:pt x="4064" y="1552"/>
                </a:cubicBezTo>
                <a:cubicBezTo>
                  <a:pt x="4070" y="1551"/>
                  <a:pt x="4076" y="1550"/>
                  <a:pt x="4083" y="1550"/>
                </a:cubicBezTo>
                <a:cubicBezTo>
                  <a:pt x="4140" y="1550"/>
                  <a:pt x="4203" y="1593"/>
                  <a:pt x="4252" y="1593"/>
                </a:cubicBezTo>
                <a:cubicBezTo>
                  <a:pt x="4258" y="1593"/>
                  <a:pt x="4263" y="1592"/>
                  <a:pt x="4268" y="1591"/>
                </a:cubicBezTo>
                <a:cubicBezTo>
                  <a:pt x="4333" y="1591"/>
                  <a:pt x="4375" y="1497"/>
                  <a:pt x="4430" y="1497"/>
                </a:cubicBezTo>
                <a:cubicBezTo>
                  <a:pt x="4435" y="1496"/>
                  <a:pt x="4441" y="1495"/>
                  <a:pt x="4447" y="1495"/>
                </a:cubicBezTo>
                <a:cubicBezTo>
                  <a:pt x="4489" y="1495"/>
                  <a:pt x="4538" y="1526"/>
                  <a:pt x="4583" y="1526"/>
                </a:cubicBezTo>
                <a:cubicBezTo>
                  <a:pt x="4590" y="1526"/>
                  <a:pt x="4598" y="1525"/>
                  <a:pt x="4605" y="1523"/>
                </a:cubicBezTo>
                <a:cubicBezTo>
                  <a:pt x="4639" y="1516"/>
                  <a:pt x="4666" y="1516"/>
                  <a:pt x="4691" y="1516"/>
                </a:cubicBezTo>
                <a:cubicBezTo>
                  <a:pt x="4716" y="1516"/>
                  <a:pt x="4739" y="1516"/>
                  <a:pt x="4767" y="1510"/>
                </a:cubicBezTo>
                <a:cubicBezTo>
                  <a:pt x="4767" y="1513"/>
                  <a:pt x="4767" y="1514"/>
                  <a:pt x="4768" y="1514"/>
                </a:cubicBezTo>
                <a:cubicBezTo>
                  <a:pt x="4771" y="1514"/>
                  <a:pt x="4776" y="1506"/>
                  <a:pt x="4778" y="1506"/>
                </a:cubicBezTo>
                <a:cubicBezTo>
                  <a:pt x="4779" y="1506"/>
                  <a:pt x="4780" y="1507"/>
                  <a:pt x="4780" y="1510"/>
                </a:cubicBezTo>
                <a:cubicBezTo>
                  <a:pt x="4780" y="1539"/>
                  <a:pt x="4848" y="1523"/>
                  <a:pt x="4916" y="1539"/>
                </a:cubicBezTo>
                <a:cubicBezTo>
                  <a:pt x="4955" y="1552"/>
                  <a:pt x="4997" y="1565"/>
                  <a:pt x="5049" y="1578"/>
                </a:cubicBezTo>
                <a:cubicBezTo>
                  <a:pt x="5104" y="1578"/>
                  <a:pt x="5143" y="1633"/>
                  <a:pt x="5211" y="1633"/>
                </a:cubicBezTo>
                <a:cubicBezTo>
                  <a:pt x="5229" y="1637"/>
                  <a:pt x="5247" y="1639"/>
                  <a:pt x="5266" y="1639"/>
                </a:cubicBezTo>
                <a:cubicBezTo>
                  <a:pt x="5302" y="1639"/>
                  <a:pt x="5338" y="1633"/>
                  <a:pt x="5373" y="1633"/>
                </a:cubicBezTo>
                <a:cubicBezTo>
                  <a:pt x="5384" y="1636"/>
                  <a:pt x="5395" y="1637"/>
                  <a:pt x="5407" y="1637"/>
                </a:cubicBezTo>
                <a:cubicBezTo>
                  <a:pt x="5454" y="1637"/>
                  <a:pt x="5506" y="1620"/>
                  <a:pt x="5548" y="1620"/>
                </a:cubicBezTo>
                <a:cubicBezTo>
                  <a:pt x="5603" y="1620"/>
                  <a:pt x="5658" y="1672"/>
                  <a:pt x="5726" y="1672"/>
                </a:cubicBezTo>
                <a:cubicBezTo>
                  <a:pt x="5778" y="1672"/>
                  <a:pt x="5833" y="1646"/>
                  <a:pt x="5901" y="1646"/>
                </a:cubicBezTo>
                <a:cubicBezTo>
                  <a:pt x="5953" y="1646"/>
                  <a:pt x="6008" y="1591"/>
                  <a:pt x="6076" y="1591"/>
                </a:cubicBezTo>
                <a:cubicBezTo>
                  <a:pt x="6131" y="1591"/>
                  <a:pt x="6183" y="1620"/>
                  <a:pt x="6251" y="1620"/>
                </a:cubicBezTo>
                <a:cubicBezTo>
                  <a:pt x="6306" y="1604"/>
                  <a:pt x="6358" y="1591"/>
                  <a:pt x="6413" y="1591"/>
                </a:cubicBezTo>
                <a:cubicBezTo>
                  <a:pt x="6449" y="1591"/>
                  <a:pt x="6473" y="1597"/>
                  <a:pt x="6501" y="1597"/>
                </a:cubicBezTo>
                <a:cubicBezTo>
                  <a:pt x="6515" y="1597"/>
                  <a:pt x="6530" y="1595"/>
                  <a:pt x="6549" y="1591"/>
                </a:cubicBezTo>
                <a:lnTo>
                  <a:pt x="6549" y="1591"/>
                </a:lnTo>
                <a:cubicBezTo>
                  <a:pt x="6507" y="1620"/>
                  <a:pt x="6507" y="1646"/>
                  <a:pt x="6507" y="1659"/>
                </a:cubicBezTo>
                <a:cubicBezTo>
                  <a:pt x="6520" y="1685"/>
                  <a:pt x="6588" y="1685"/>
                  <a:pt x="6643" y="1714"/>
                </a:cubicBezTo>
                <a:cubicBezTo>
                  <a:pt x="6682" y="1727"/>
                  <a:pt x="6737" y="1727"/>
                  <a:pt x="6792" y="1727"/>
                </a:cubicBezTo>
                <a:cubicBezTo>
                  <a:pt x="6844" y="1740"/>
                  <a:pt x="6873" y="1808"/>
                  <a:pt x="6925" y="1821"/>
                </a:cubicBezTo>
                <a:cubicBezTo>
                  <a:pt x="6980" y="1821"/>
                  <a:pt x="7048" y="1782"/>
                  <a:pt x="7103" y="1782"/>
                </a:cubicBezTo>
                <a:cubicBezTo>
                  <a:pt x="7155" y="1782"/>
                  <a:pt x="7210" y="1753"/>
                  <a:pt x="7278" y="1753"/>
                </a:cubicBezTo>
                <a:cubicBezTo>
                  <a:pt x="7330" y="1753"/>
                  <a:pt x="7372" y="1821"/>
                  <a:pt x="7427" y="1821"/>
                </a:cubicBezTo>
                <a:cubicBezTo>
                  <a:pt x="7479" y="1821"/>
                  <a:pt x="7547" y="1753"/>
                  <a:pt x="7602" y="1753"/>
                </a:cubicBezTo>
                <a:cubicBezTo>
                  <a:pt x="7654" y="1753"/>
                  <a:pt x="7709" y="1782"/>
                  <a:pt x="7764" y="1782"/>
                </a:cubicBezTo>
                <a:cubicBezTo>
                  <a:pt x="7816" y="1782"/>
                  <a:pt x="7871" y="1740"/>
                  <a:pt x="7926" y="1740"/>
                </a:cubicBezTo>
                <a:cubicBezTo>
                  <a:pt x="7973" y="1740"/>
                  <a:pt x="8023" y="1797"/>
                  <a:pt x="8073" y="1797"/>
                </a:cubicBezTo>
                <a:cubicBezTo>
                  <a:pt x="8078" y="1797"/>
                  <a:pt x="8083" y="1796"/>
                  <a:pt x="8088" y="1795"/>
                </a:cubicBezTo>
                <a:cubicBezTo>
                  <a:pt x="8140" y="1795"/>
                  <a:pt x="8195" y="1740"/>
                  <a:pt x="8250" y="1740"/>
                </a:cubicBezTo>
                <a:lnTo>
                  <a:pt x="8425" y="1740"/>
                </a:lnTo>
                <a:cubicBezTo>
                  <a:pt x="8480" y="1740"/>
                  <a:pt x="8532" y="1727"/>
                  <a:pt x="8587" y="1727"/>
                </a:cubicBezTo>
                <a:cubicBezTo>
                  <a:pt x="8605" y="1723"/>
                  <a:pt x="8623" y="1721"/>
                  <a:pt x="8641" y="1721"/>
                </a:cubicBezTo>
                <a:cubicBezTo>
                  <a:pt x="8677" y="1721"/>
                  <a:pt x="8712" y="1727"/>
                  <a:pt x="8749" y="1727"/>
                </a:cubicBezTo>
                <a:cubicBezTo>
                  <a:pt x="8804" y="1727"/>
                  <a:pt x="8856" y="1701"/>
                  <a:pt x="8911" y="1701"/>
                </a:cubicBezTo>
                <a:cubicBezTo>
                  <a:pt x="8938" y="1693"/>
                  <a:pt x="8968" y="1693"/>
                  <a:pt x="8997" y="1693"/>
                </a:cubicBezTo>
                <a:cubicBezTo>
                  <a:pt x="9025" y="1693"/>
                  <a:pt x="9052" y="1693"/>
                  <a:pt x="9073" y="1685"/>
                </a:cubicBezTo>
                <a:cubicBezTo>
                  <a:pt x="9141" y="1672"/>
                  <a:pt x="9180" y="1620"/>
                  <a:pt x="9235" y="1620"/>
                </a:cubicBezTo>
                <a:cubicBezTo>
                  <a:pt x="9290" y="1604"/>
                  <a:pt x="9342" y="1604"/>
                  <a:pt x="9397" y="1604"/>
                </a:cubicBezTo>
                <a:cubicBezTo>
                  <a:pt x="9407" y="1601"/>
                  <a:pt x="9417" y="1601"/>
                  <a:pt x="9428" y="1601"/>
                </a:cubicBezTo>
                <a:cubicBezTo>
                  <a:pt x="9475" y="1601"/>
                  <a:pt x="9527" y="1620"/>
                  <a:pt x="9572" y="1620"/>
                </a:cubicBezTo>
                <a:cubicBezTo>
                  <a:pt x="9627" y="1604"/>
                  <a:pt x="9666" y="1552"/>
                  <a:pt x="9721" y="1539"/>
                </a:cubicBezTo>
                <a:cubicBezTo>
                  <a:pt x="9776" y="1539"/>
                  <a:pt x="9828" y="1539"/>
                  <a:pt x="9883" y="1523"/>
                </a:cubicBezTo>
                <a:cubicBezTo>
                  <a:pt x="9938" y="1523"/>
                  <a:pt x="9990" y="1497"/>
                  <a:pt x="10045" y="1484"/>
                </a:cubicBezTo>
                <a:cubicBezTo>
                  <a:pt x="10100" y="1471"/>
                  <a:pt x="10126" y="1416"/>
                  <a:pt x="10165" y="1403"/>
                </a:cubicBezTo>
                <a:cubicBezTo>
                  <a:pt x="10176" y="1400"/>
                  <a:pt x="10189" y="1399"/>
                  <a:pt x="10203" y="1399"/>
                </a:cubicBezTo>
                <a:cubicBezTo>
                  <a:pt x="10239" y="1399"/>
                  <a:pt x="10281" y="1407"/>
                  <a:pt x="10318" y="1407"/>
                </a:cubicBezTo>
                <a:cubicBezTo>
                  <a:pt x="10331" y="1407"/>
                  <a:pt x="10344" y="1406"/>
                  <a:pt x="10356" y="1403"/>
                </a:cubicBezTo>
                <a:cubicBezTo>
                  <a:pt x="10408" y="1377"/>
                  <a:pt x="10450" y="1361"/>
                  <a:pt x="10489" y="1335"/>
                </a:cubicBezTo>
                <a:cubicBezTo>
                  <a:pt x="10544" y="1309"/>
                  <a:pt x="10625" y="1267"/>
                  <a:pt x="10625" y="1241"/>
                </a:cubicBezTo>
                <a:cubicBezTo>
                  <a:pt x="10612" y="1215"/>
                  <a:pt x="10505" y="1228"/>
                  <a:pt x="10424" y="1199"/>
                </a:cubicBezTo>
                <a:cubicBezTo>
                  <a:pt x="10382" y="1186"/>
                  <a:pt x="10356" y="1160"/>
                  <a:pt x="10288" y="1147"/>
                </a:cubicBezTo>
                <a:cubicBezTo>
                  <a:pt x="10233" y="1147"/>
                  <a:pt x="10181" y="1160"/>
                  <a:pt x="10113" y="1160"/>
                </a:cubicBezTo>
                <a:cubicBezTo>
                  <a:pt x="10058" y="1160"/>
                  <a:pt x="10019" y="1079"/>
                  <a:pt x="9964" y="1079"/>
                </a:cubicBezTo>
                <a:cubicBezTo>
                  <a:pt x="9909" y="1079"/>
                  <a:pt x="9841" y="1118"/>
                  <a:pt x="9776" y="1118"/>
                </a:cubicBezTo>
                <a:cubicBezTo>
                  <a:pt x="9721" y="1118"/>
                  <a:pt x="9666" y="1105"/>
                  <a:pt x="9614" y="1105"/>
                </a:cubicBezTo>
                <a:cubicBezTo>
                  <a:pt x="9546" y="1105"/>
                  <a:pt x="9491" y="1118"/>
                  <a:pt x="9436" y="1118"/>
                </a:cubicBezTo>
                <a:cubicBezTo>
                  <a:pt x="9384" y="1118"/>
                  <a:pt x="9316" y="1173"/>
                  <a:pt x="9261" y="1173"/>
                </a:cubicBezTo>
                <a:cubicBezTo>
                  <a:pt x="9209" y="1173"/>
                  <a:pt x="9141" y="1105"/>
                  <a:pt x="9086" y="1105"/>
                </a:cubicBezTo>
                <a:cubicBezTo>
                  <a:pt x="9031" y="1118"/>
                  <a:pt x="8979" y="1173"/>
                  <a:pt x="8911" y="1173"/>
                </a:cubicBezTo>
                <a:cubicBezTo>
                  <a:pt x="8903" y="1175"/>
                  <a:pt x="8896" y="1176"/>
                  <a:pt x="8890" y="1176"/>
                </a:cubicBezTo>
                <a:cubicBezTo>
                  <a:pt x="8855" y="1176"/>
                  <a:pt x="8848" y="1147"/>
                  <a:pt x="8804" y="1147"/>
                </a:cubicBezTo>
                <a:cubicBezTo>
                  <a:pt x="8843" y="1118"/>
                  <a:pt x="8843" y="1105"/>
                  <a:pt x="8843" y="1092"/>
                </a:cubicBezTo>
                <a:cubicBezTo>
                  <a:pt x="8830" y="1066"/>
                  <a:pt x="8736" y="1037"/>
                  <a:pt x="8681" y="1024"/>
                </a:cubicBezTo>
                <a:cubicBezTo>
                  <a:pt x="8749" y="1011"/>
                  <a:pt x="8830" y="998"/>
                  <a:pt x="8898" y="998"/>
                </a:cubicBezTo>
                <a:cubicBezTo>
                  <a:pt x="8905" y="996"/>
                  <a:pt x="8913" y="995"/>
                  <a:pt x="8922" y="995"/>
                </a:cubicBezTo>
                <a:cubicBezTo>
                  <a:pt x="8961" y="995"/>
                  <a:pt x="9007" y="1014"/>
                  <a:pt x="9048" y="1014"/>
                </a:cubicBezTo>
                <a:cubicBezTo>
                  <a:pt x="9056" y="1014"/>
                  <a:pt x="9065" y="1013"/>
                  <a:pt x="9073" y="1011"/>
                </a:cubicBezTo>
                <a:cubicBezTo>
                  <a:pt x="9128" y="998"/>
                  <a:pt x="9180" y="985"/>
                  <a:pt x="9235" y="972"/>
                </a:cubicBezTo>
                <a:cubicBezTo>
                  <a:pt x="9303" y="956"/>
                  <a:pt x="9342" y="904"/>
                  <a:pt x="9397" y="891"/>
                </a:cubicBezTo>
                <a:cubicBezTo>
                  <a:pt x="9409" y="887"/>
                  <a:pt x="9423" y="886"/>
                  <a:pt x="9436" y="886"/>
                </a:cubicBezTo>
                <a:cubicBezTo>
                  <a:pt x="9470" y="886"/>
                  <a:pt x="9505" y="894"/>
                  <a:pt x="9539" y="894"/>
                </a:cubicBezTo>
                <a:cubicBezTo>
                  <a:pt x="9550" y="894"/>
                  <a:pt x="9561" y="894"/>
                  <a:pt x="9572" y="891"/>
                </a:cubicBezTo>
                <a:cubicBezTo>
                  <a:pt x="9627" y="875"/>
                  <a:pt x="9679" y="849"/>
                  <a:pt x="9734" y="836"/>
                </a:cubicBezTo>
                <a:cubicBezTo>
                  <a:pt x="9752" y="832"/>
                  <a:pt x="9772" y="830"/>
                  <a:pt x="9792" y="830"/>
                </a:cubicBezTo>
                <a:cubicBezTo>
                  <a:pt x="9832" y="830"/>
                  <a:pt x="9874" y="836"/>
                  <a:pt x="9909" y="836"/>
                </a:cubicBezTo>
                <a:cubicBezTo>
                  <a:pt x="9977" y="810"/>
                  <a:pt x="10003" y="755"/>
                  <a:pt x="10058" y="742"/>
                </a:cubicBezTo>
                <a:cubicBezTo>
                  <a:pt x="10113" y="729"/>
                  <a:pt x="10152" y="700"/>
                  <a:pt x="10207" y="687"/>
                </a:cubicBezTo>
                <a:cubicBezTo>
                  <a:pt x="10234" y="674"/>
                  <a:pt x="10268" y="674"/>
                  <a:pt x="10300" y="674"/>
                </a:cubicBezTo>
                <a:cubicBezTo>
                  <a:pt x="10332" y="674"/>
                  <a:pt x="10362" y="674"/>
                  <a:pt x="10382" y="661"/>
                </a:cubicBezTo>
                <a:cubicBezTo>
                  <a:pt x="10450" y="632"/>
                  <a:pt x="10518" y="632"/>
                  <a:pt x="10557" y="606"/>
                </a:cubicBezTo>
                <a:cubicBezTo>
                  <a:pt x="10612" y="580"/>
                  <a:pt x="10651" y="512"/>
                  <a:pt x="10651" y="486"/>
                </a:cubicBezTo>
                <a:cubicBezTo>
                  <a:pt x="10651" y="457"/>
                  <a:pt x="10570" y="418"/>
                  <a:pt x="10518" y="389"/>
                </a:cubicBezTo>
                <a:cubicBezTo>
                  <a:pt x="10510" y="386"/>
                  <a:pt x="10501" y="386"/>
                  <a:pt x="10491" y="386"/>
                </a:cubicBezTo>
                <a:cubicBezTo>
                  <a:pt x="10447" y="386"/>
                  <a:pt x="10382" y="405"/>
                  <a:pt x="10327" y="405"/>
                </a:cubicBezTo>
                <a:cubicBezTo>
                  <a:pt x="10288" y="389"/>
                  <a:pt x="10246" y="376"/>
                  <a:pt x="10181" y="363"/>
                </a:cubicBezTo>
                <a:cubicBezTo>
                  <a:pt x="10126" y="363"/>
                  <a:pt x="10084" y="308"/>
                  <a:pt x="10032" y="308"/>
                </a:cubicBezTo>
                <a:cubicBezTo>
                  <a:pt x="9977" y="308"/>
                  <a:pt x="9922" y="324"/>
                  <a:pt x="9857" y="324"/>
                </a:cubicBezTo>
                <a:cubicBezTo>
                  <a:pt x="9802" y="324"/>
                  <a:pt x="9760" y="295"/>
                  <a:pt x="9695" y="295"/>
                </a:cubicBezTo>
                <a:cubicBezTo>
                  <a:pt x="9640" y="295"/>
                  <a:pt x="9585" y="324"/>
                  <a:pt x="9533" y="324"/>
                </a:cubicBezTo>
                <a:cubicBezTo>
                  <a:pt x="9478" y="324"/>
                  <a:pt x="9423" y="295"/>
                  <a:pt x="9355" y="295"/>
                </a:cubicBezTo>
                <a:lnTo>
                  <a:pt x="9193" y="295"/>
                </a:lnTo>
                <a:cubicBezTo>
                  <a:pt x="9141" y="295"/>
                  <a:pt x="9073" y="363"/>
                  <a:pt x="9018" y="363"/>
                </a:cubicBezTo>
                <a:cubicBezTo>
                  <a:pt x="8966" y="363"/>
                  <a:pt x="8911" y="308"/>
                  <a:pt x="8856" y="308"/>
                </a:cubicBezTo>
                <a:cubicBezTo>
                  <a:pt x="8804" y="324"/>
                  <a:pt x="8749" y="350"/>
                  <a:pt x="8681" y="363"/>
                </a:cubicBezTo>
                <a:lnTo>
                  <a:pt x="8493" y="363"/>
                </a:lnTo>
                <a:cubicBezTo>
                  <a:pt x="8545" y="350"/>
                  <a:pt x="8600" y="324"/>
                  <a:pt x="8626" y="295"/>
                </a:cubicBezTo>
                <a:cubicBezTo>
                  <a:pt x="8668" y="269"/>
                  <a:pt x="8707" y="243"/>
                  <a:pt x="8707" y="214"/>
                </a:cubicBezTo>
                <a:cubicBezTo>
                  <a:pt x="8694" y="175"/>
                  <a:pt x="8681" y="120"/>
                  <a:pt x="8626" y="94"/>
                </a:cubicBezTo>
                <a:cubicBezTo>
                  <a:pt x="8622" y="93"/>
                  <a:pt x="8618" y="92"/>
                  <a:pt x="8613" y="92"/>
                </a:cubicBezTo>
                <a:cubicBezTo>
                  <a:pt x="8572" y="92"/>
                  <a:pt x="8492" y="135"/>
                  <a:pt x="8431" y="135"/>
                </a:cubicBezTo>
                <a:cubicBezTo>
                  <a:pt x="8425" y="135"/>
                  <a:pt x="8418" y="134"/>
                  <a:pt x="8412" y="133"/>
                </a:cubicBezTo>
                <a:cubicBezTo>
                  <a:pt x="8370" y="120"/>
                  <a:pt x="8344" y="52"/>
                  <a:pt x="8289" y="52"/>
                </a:cubicBezTo>
                <a:cubicBezTo>
                  <a:pt x="8237" y="39"/>
                  <a:pt x="8169" y="39"/>
                  <a:pt x="8114" y="39"/>
                </a:cubicBezTo>
                <a:cubicBezTo>
                  <a:pt x="8108" y="38"/>
                  <a:pt x="8102" y="37"/>
                  <a:pt x="8096" y="37"/>
                </a:cubicBezTo>
                <a:cubicBezTo>
                  <a:pt x="8045" y="37"/>
                  <a:pt x="7988" y="81"/>
                  <a:pt x="7939" y="81"/>
                </a:cubicBezTo>
                <a:lnTo>
                  <a:pt x="7764" y="81"/>
                </a:lnTo>
                <a:cubicBezTo>
                  <a:pt x="7709" y="81"/>
                  <a:pt x="7670" y="0"/>
                  <a:pt x="7615"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47" name="Graphic 46">
            <a:extLst>
              <a:ext uri="{FF2B5EF4-FFF2-40B4-BE49-F238E27FC236}">
                <a16:creationId xmlns:a16="http://schemas.microsoft.com/office/drawing/2014/main" id="{0E9368E1-516E-4288-B3B4-685C1EC594E6}"/>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78306"/>
          <a:stretch/>
        </p:blipFill>
        <p:spPr>
          <a:xfrm>
            <a:off x="9387046" y="6138189"/>
            <a:ext cx="2817525" cy="536359"/>
          </a:xfrm>
          <a:prstGeom prst="rect">
            <a:avLst/>
          </a:prstGeom>
        </p:spPr>
      </p:pic>
      <p:sp>
        <p:nvSpPr>
          <p:cNvPr id="658" name="Google Shape;658;p26"/>
          <p:cNvSpPr/>
          <p:nvPr/>
        </p:nvSpPr>
        <p:spPr>
          <a:xfrm>
            <a:off x="4" y="6118865"/>
            <a:ext cx="6708033" cy="848776"/>
          </a:xfrm>
          <a:custGeom>
            <a:avLst/>
            <a:gdLst/>
            <a:ahLst/>
            <a:cxnLst/>
            <a:rect l="l" t="t" r="r" b="b"/>
            <a:pathLst>
              <a:path w="27026" h="10756" extrusionOk="0">
                <a:moveTo>
                  <a:pt x="1" y="1"/>
                </a:moveTo>
                <a:lnTo>
                  <a:pt x="1" y="9261"/>
                </a:lnTo>
                <a:cubicBezTo>
                  <a:pt x="1660" y="9572"/>
                  <a:pt x="3390" y="9828"/>
                  <a:pt x="5185" y="10058"/>
                </a:cubicBezTo>
                <a:cubicBezTo>
                  <a:pt x="8967" y="10531"/>
                  <a:pt x="12535" y="10756"/>
                  <a:pt x="15642" y="10756"/>
                </a:cubicBezTo>
                <a:cubicBezTo>
                  <a:pt x="22197" y="10756"/>
                  <a:pt x="26701" y="9756"/>
                  <a:pt x="26838" y="7978"/>
                </a:cubicBezTo>
                <a:cubicBezTo>
                  <a:pt x="27026" y="5360"/>
                  <a:pt x="17646" y="2039"/>
                  <a:pt x="5872" y="555"/>
                </a:cubicBezTo>
                <a:cubicBezTo>
                  <a:pt x="3847" y="299"/>
                  <a:pt x="1877" y="121"/>
                  <a:pt x="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1747218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hree columns 1" userDrawn="1">
  <p:cSld name="1_Title and three columns 1">
    <p:spTree>
      <p:nvGrpSpPr>
        <p:cNvPr id="1" name="Shape 622"/>
        <p:cNvGrpSpPr/>
        <p:nvPr/>
      </p:nvGrpSpPr>
      <p:grpSpPr>
        <a:xfrm>
          <a:off x="0" y="0"/>
          <a:ext cx="0" cy="0"/>
          <a:chOff x="0" y="0"/>
          <a:chExt cx="0" cy="0"/>
        </a:xfrm>
      </p:grpSpPr>
      <p:sp>
        <p:nvSpPr>
          <p:cNvPr id="623" name="Google Shape;623;p26"/>
          <p:cNvSpPr/>
          <p:nvPr/>
        </p:nvSpPr>
        <p:spPr>
          <a:xfrm>
            <a:off x="0" y="5589632"/>
            <a:ext cx="12412149" cy="1179552"/>
          </a:xfrm>
          <a:custGeom>
            <a:avLst/>
            <a:gdLst/>
            <a:ahLst/>
            <a:cxnLst/>
            <a:rect l="l" t="t" r="r" b="b"/>
            <a:pathLst>
              <a:path w="49599" h="10022" extrusionOk="0">
                <a:moveTo>
                  <a:pt x="3334" y="1"/>
                </a:moveTo>
                <a:cubicBezTo>
                  <a:pt x="2192" y="1"/>
                  <a:pt x="1080" y="8"/>
                  <a:pt x="1" y="22"/>
                </a:cubicBezTo>
                <a:lnTo>
                  <a:pt x="1" y="7811"/>
                </a:lnTo>
                <a:cubicBezTo>
                  <a:pt x="5833" y="8514"/>
                  <a:pt x="12624" y="9107"/>
                  <a:pt x="19914" y="9499"/>
                </a:cubicBezTo>
                <a:cubicBezTo>
                  <a:pt x="26275" y="9854"/>
                  <a:pt x="32318" y="10022"/>
                  <a:pt x="37716" y="10022"/>
                </a:cubicBezTo>
                <a:cubicBezTo>
                  <a:pt x="42180" y="10022"/>
                  <a:pt x="46202" y="9907"/>
                  <a:pt x="49599" y="9687"/>
                </a:cubicBezTo>
                <a:lnTo>
                  <a:pt x="49599" y="3382"/>
                </a:lnTo>
                <a:cubicBezTo>
                  <a:pt x="42445" y="2180"/>
                  <a:pt x="32495" y="1127"/>
                  <a:pt x="21411" y="521"/>
                </a:cubicBezTo>
                <a:cubicBezTo>
                  <a:pt x="14945" y="164"/>
                  <a:pt x="8802" y="1"/>
                  <a:pt x="3334"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4" name="Google Shape;624;p26"/>
          <p:cNvSpPr/>
          <p:nvPr userDrawn="1"/>
        </p:nvSpPr>
        <p:spPr>
          <a:xfrm>
            <a:off x="4439276" y="5935042"/>
            <a:ext cx="1435659" cy="242761"/>
          </a:xfrm>
          <a:custGeom>
            <a:avLst/>
            <a:gdLst/>
            <a:ahLst/>
            <a:cxnLst/>
            <a:rect l="l" t="t" r="r" b="b"/>
            <a:pathLst>
              <a:path w="5804" h="1595" extrusionOk="0">
                <a:moveTo>
                  <a:pt x="3212" y="1135"/>
                </a:moveTo>
                <a:cubicBezTo>
                  <a:pt x="3215" y="1138"/>
                  <a:pt x="3217" y="1139"/>
                  <a:pt x="3218" y="1139"/>
                </a:cubicBezTo>
                <a:cubicBezTo>
                  <a:pt x="3219" y="1139"/>
                  <a:pt x="3219" y="1137"/>
                  <a:pt x="3218" y="1135"/>
                </a:cubicBezTo>
                <a:close/>
                <a:moveTo>
                  <a:pt x="2094" y="1"/>
                </a:moveTo>
                <a:cubicBezTo>
                  <a:pt x="2052" y="1"/>
                  <a:pt x="2026" y="43"/>
                  <a:pt x="1997" y="43"/>
                </a:cubicBezTo>
                <a:cubicBezTo>
                  <a:pt x="1971" y="43"/>
                  <a:pt x="1932" y="56"/>
                  <a:pt x="1903" y="56"/>
                </a:cubicBezTo>
                <a:cubicBezTo>
                  <a:pt x="1877" y="56"/>
                  <a:pt x="1851" y="43"/>
                  <a:pt x="1809" y="43"/>
                </a:cubicBezTo>
                <a:lnTo>
                  <a:pt x="1715" y="43"/>
                </a:lnTo>
                <a:cubicBezTo>
                  <a:pt x="1710" y="45"/>
                  <a:pt x="1705" y="46"/>
                  <a:pt x="1700" y="46"/>
                </a:cubicBezTo>
                <a:cubicBezTo>
                  <a:pt x="1678" y="46"/>
                  <a:pt x="1653" y="27"/>
                  <a:pt x="1621" y="27"/>
                </a:cubicBezTo>
                <a:cubicBezTo>
                  <a:pt x="1592" y="27"/>
                  <a:pt x="1566" y="95"/>
                  <a:pt x="1540" y="95"/>
                </a:cubicBezTo>
                <a:cubicBezTo>
                  <a:pt x="1511" y="108"/>
                  <a:pt x="1485" y="108"/>
                  <a:pt x="1459" y="124"/>
                </a:cubicBezTo>
                <a:cubicBezTo>
                  <a:pt x="1422" y="124"/>
                  <a:pt x="1388" y="92"/>
                  <a:pt x="1361" y="92"/>
                </a:cubicBezTo>
                <a:cubicBezTo>
                  <a:pt x="1357" y="92"/>
                  <a:pt x="1353" y="93"/>
                  <a:pt x="1349" y="95"/>
                </a:cubicBezTo>
                <a:cubicBezTo>
                  <a:pt x="1323" y="95"/>
                  <a:pt x="1297" y="108"/>
                  <a:pt x="1268" y="108"/>
                </a:cubicBezTo>
                <a:cubicBezTo>
                  <a:pt x="1229" y="124"/>
                  <a:pt x="1229" y="189"/>
                  <a:pt x="1203" y="189"/>
                </a:cubicBezTo>
                <a:cubicBezTo>
                  <a:pt x="1196" y="192"/>
                  <a:pt x="1189" y="193"/>
                  <a:pt x="1181" y="193"/>
                </a:cubicBezTo>
                <a:cubicBezTo>
                  <a:pt x="1150" y="193"/>
                  <a:pt x="1115" y="173"/>
                  <a:pt x="1092" y="173"/>
                </a:cubicBezTo>
                <a:cubicBezTo>
                  <a:pt x="1087" y="173"/>
                  <a:pt x="1083" y="174"/>
                  <a:pt x="1080" y="176"/>
                </a:cubicBezTo>
                <a:cubicBezTo>
                  <a:pt x="1054" y="205"/>
                  <a:pt x="1041" y="257"/>
                  <a:pt x="1041" y="270"/>
                </a:cubicBezTo>
                <a:cubicBezTo>
                  <a:pt x="1041" y="299"/>
                  <a:pt x="1067" y="325"/>
                  <a:pt x="1080" y="351"/>
                </a:cubicBezTo>
                <a:cubicBezTo>
                  <a:pt x="1093" y="367"/>
                  <a:pt x="1135" y="380"/>
                  <a:pt x="1161" y="393"/>
                </a:cubicBezTo>
                <a:cubicBezTo>
                  <a:pt x="1135" y="393"/>
                  <a:pt x="1080" y="406"/>
                  <a:pt x="1054" y="406"/>
                </a:cubicBezTo>
                <a:cubicBezTo>
                  <a:pt x="1025" y="406"/>
                  <a:pt x="999" y="380"/>
                  <a:pt x="960" y="380"/>
                </a:cubicBezTo>
                <a:cubicBezTo>
                  <a:pt x="931" y="380"/>
                  <a:pt x="905" y="432"/>
                  <a:pt x="879" y="432"/>
                </a:cubicBezTo>
                <a:cubicBezTo>
                  <a:pt x="853" y="432"/>
                  <a:pt x="819" y="391"/>
                  <a:pt x="792" y="391"/>
                </a:cubicBezTo>
                <a:cubicBezTo>
                  <a:pt x="788" y="391"/>
                  <a:pt x="785" y="392"/>
                  <a:pt x="782" y="393"/>
                </a:cubicBezTo>
                <a:lnTo>
                  <a:pt x="688" y="393"/>
                </a:lnTo>
                <a:cubicBezTo>
                  <a:pt x="662" y="393"/>
                  <a:pt x="636" y="419"/>
                  <a:pt x="607" y="432"/>
                </a:cubicBezTo>
                <a:cubicBezTo>
                  <a:pt x="576" y="432"/>
                  <a:pt x="551" y="415"/>
                  <a:pt x="529" y="415"/>
                </a:cubicBezTo>
                <a:cubicBezTo>
                  <a:pt x="523" y="415"/>
                  <a:pt x="518" y="416"/>
                  <a:pt x="513" y="419"/>
                </a:cubicBezTo>
                <a:cubicBezTo>
                  <a:pt x="474" y="419"/>
                  <a:pt x="445" y="448"/>
                  <a:pt x="419" y="448"/>
                </a:cubicBezTo>
                <a:cubicBezTo>
                  <a:pt x="410" y="452"/>
                  <a:pt x="400" y="454"/>
                  <a:pt x="389" y="454"/>
                </a:cubicBezTo>
                <a:cubicBezTo>
                  <a:pt x="367" y="454"/>
                  <a:pt x="342" y="448"/>
                  <a:pt x="325" y="448"/>
                </a:cubicBezTo>
                <a:cubicBezTo>
                  <a:pt x="296" y="461"/>
                  <a:pt x="283" y="500"/>
                  <a:pt x="257" y="513"/>
                </a:cubicBezTo>
                <a:cubicBezTo>
                  <a:pt x="215" y="513"/>
                  <a:pt x="189" y="542"/>
                  <a:pt x="176" y="542"/>
                </a:cubicBezTo>
                <a:cubicBezTo>
                  <a:pt x="155" y="548"/>
                  <a:pt x="135" y="548"/>
                  <a:pt x="116" y="548"/>
                </a:cubicBezTo>
                <a:cubicBezTo>
                  <a:pt x="98" y="548"/>
                  <a:pt x="82" y="548"/>
                  <a:pt x="69" y="555"/>
                </a:cubicBezTo>
                <a:cubicBezTo>
                  <a:pt x="40" y="581"/>
                  <a:pt x="1" y="610"/>
                  <a:pt x="1" y="636"/>
                </a:cubicBezTo>
                <a:cubicBezTo>
                  <a:pt x="1" y="662"/>
                  <a:pt x="27" y="717"/>
                  <a:pt x="53" y="743"/>
                </a:cubicBezTo>
                <a:cubicBezTo>
                  <a:pt x="82" y="756"/>
                  <a:pt x="121" y="756"/>
                  <a:pt x="150" y="772"/>
                </a:cubicBezTo>
                <a:cubicBezTo>
                  <a:pt x="163" y="779"/>
                  <a:pt x="179" y="779"/>
                  <a:pt x="196" y="779"/>
                </a:cubicBezTo>
                <a:cubicBezTo>
                  <a:pt x="212" y="779"/>
                  <a:pt x="229" y="779"/>
                  <a:pt x="244" y="785"/>
                </a:cubicBezTo>
                <a:cubicBezTo>
                  <a:pt x="270" y="798"/>
                  <a:pt x="296" y="811"/>
                  <a:pt x="338" y="824"/>
                </a:cubicBezTo>
                <a:cubicBezTo>
                  <a:pt x="364" y="824"/>
                  <a:pt x="377" y="879"/>
                  <a:pt x="406" y="892"/>
                </a:cubicBezTo>
                <a:cubicBezTo>
                  <a:pt x="437" y="892"/>
                  <a:pt x="470" y="875"/>
                  <a:pt x="495" y="875"/>
                </a:cubicBezTo>
                <a:cubicBezTo>
                  <a:pt x="502" y="875"/>
                  <a:pt x="508" y="876"/>
                  <a:pt x="513" y="879"/>
                </a:cubicBezTo>
                <a:cubicBezTo>
                  <a:pt x="539" y="879"/>
                  <a:pt x="568" y="905"/>
                  <a:pt x="594" y="918"/>
                </a:cubicBezTo>
                <a:cubicBezTo>
                  <a:pt x="620" y="918"/>
                  <a:pt x="662" y="905"/>
                  <a:pt x="688" y="905"/>
                </a:cubicBezTo>
                <a:cubicBezTo>
                  <a:pt x="730" y="918"/>
                  <a:pt x="756" y="960"/>
                  <a:pt x="782" y="960"/>
                </a:cubicBezTo>
                <a:cubicBezTo>
                  <a:pt x="811" y="973"/>
                  <a:pt x="837" y="986"/>
                  <a:pt x="879" y="986"/>
                </a:cubicBezTo>
                <a:cubicBezTo>
                  <a:pt x="905" y="986"/>
                  <a:pt x="944" y="960"/>
                  <a:pt x="973" y="960"/>
                </a:cubicBezTo>
                <a:cubicBezTo>
                  <a:pt x="999" y="973"/>
                  <a:pt x="1054" y="973"/>
                  <a:pt x="1080" y="973"/>
                </a:cubicBezTo>
                <a:cubicBezTo>
                  <a:pt x="1054" y="986"/>
                  <a:pt x="999" y="1015"/>
                  <a:pt x="999" y="1041"/>
                </a:cubicBezTo>
                <a:cubicBezTo>
                  <a:pt x="999" y="1054"/>
                  <a:pt x="999" y="1067"/>
                  <a:pt x="1025" y="1096"/>
                </a:cubicBezTo>
                <a:cubicBezTo>
                  <a:pt x="986" y="1096"/>
                  <a:pt x="999" y="1122"/>
                  <a:pt x="960" y="1122"/>
                </a:cubicBezTo>
                <a:cubicBezTo>
                  <a:pt x="931" y="1122"/>
                  <a:pt x="905" y="1080"/>
                  <a:pt x="863" y="1080"/>
                </a:cubicBezTo>
                <a:cubicBezTo>
                  <a:pt x="837" y="1080"/>
                  <a:pt x="811" y="1135"/>
                  <a:pt x="782" y="1135"/>
                </a:cubicBezTo>
                <a:cubicBezTo>
                  <a:pt x="743" y="1135"/>
                  <a:pt x="717" y="1109"/>
                  <a:pt x="688" y="1109"/>
                </a:cubicBezTo>
                <a:cubicBezTo>
                  <a:pt x="649" y="1109"/>
                  <a:pt x="620" y="1096"/>
                  <a:pt x="594" y="1096"/>
                </a:cubicBezTo>
                <a:cubicBezTo>
                  <a:pt x="555" y="1109"/>
                  <a:pt x="526" y="1122"/>
                  <a:pt x="500" y="1122"/>
                </a:cubicBezTo>
                <a:cubicBezTo>
                  <a:pt x="494" y="1124"/>
                  <a:pt x="488" y="1125"/>
                  <a:pt x="482" y="1125"/>
                </a:cubicBezTo>
                <a:cubicBezTo>
                  <a:pt x="455" y="1125"/>
                  <a:pt x="434" y="1106"/>
                  <a:pt x="409" y="1106"/>
                </a:cubicBezTo>
                <a:cubicBezTo>
                  <a:pt x="404" y="1106"/>
                  <a:pt x="399" y="1107"/>
                  <a:pt x="393" y="1109"/>
                </a:cubicBezTo>
                <a:cubicBezTo>
                  <a:pt x="364" y="1109"/>
                  <a:pt x="351" y="1177"/>
                  <a:pt x="312" y="1177"/>
                </a:cubicBezTo>
                <a:cubicBezTo>
                  <a:pt x="297" y="1184"/>
                  <a:pt x="280" y="1184"/>
                  <a:pt x="263" y="1184"/>
                </a:cubicBezTo>
                <a:cubicBezTo>
                  <a:pt x="246" y="1184"/>
                  <a:pt x="229" y="1184"/>
                  <a:pt x="215" y="1190"/>
                </a:cubicBezTo>
                <a:cubicBezTo>
                  <a:pt x="189" y="1190"/>
                  <a:pt x="176" y="1229"/>
                  <a:pt x="150" y="1242"/>
                </a:cubicBezTo>
                <a:cubicBezTo>
                  <a:pt x="108" y="1258"/>
                  <a:pt x="40" y="1258"/>
                  <a:pt x="40" y="1284"/>
                </a:cubicBezTo>
                <a:cubicBezTo>
                  <a:pt x="40" y="1310"/>
                  <a:pt x="82" y="1339"/>
                  <a:pt x="121" y="1365"/>
                </a:cubicBezTo>
                <a:cubicBezTo>
                  <a:pt x="134" y="1378"/>
                  <a:pt x="163" y="1391"/>
                  <a:pt x="202" y="1404"/>
                </a:cubicBezTo>
                <a:cubicBezTo>
                  <a:pt x="204" y="1407"/>
                  <a:pt x="207" y="1408"/>
                  <a:pt x="211" y="1408"/>
                </a:cubicBezTo>
                <a:cubicBezTo>
                  <a:pt x="229" y="1408"/>
                  <a:pt x="261" y="1388"/>
                  <a:pt x="284" y="1388"/>
                </a:cubicBezTo>
                <a:cubicBezTo>
                  <a:pt x="288" y="1388"/>
                  <a:pt x="292" y="1389"/>
                  <a:pt x="296" y="1391"/>
                </a:cubicBezTo>
                <a:cubicBezTo>
                  <a:pt x="325" y="1404"/>
                  <a:pt x="338" y="1446"/>
                  <a:pt x="364" y="1459"/>
                </a:cubicBezTo>
                <a:cubicBezTo>
                  <a:pt x="393" y="1459"/>
                  <a:pt x="419" y="1485"/>
                  <a:pt x="458" y="1485"/>
                </a:cubicBezTo>
                <a:lnTo>
                  <a:pt x="539" y="1485"/>
                </a:lnTo>
                <a:cubicBezTo>
                  <a:pt x="568" y="1485"/>
                  <a:pt x="594" y="1527"/>
                  <a:pt x="620" y="1540"/>
                </a:cubicBezTo>
                <a:cubicBezTo>
                  <a:pt x="662" y="1540"/>
                  <a:pt x="688" y="1514"/>
                  <a:pt x="717" y="1514"/>
                </a:cubicBezTo>
                <a:cubicBezTo>
                  <a:pt x="726" y="1518"/>
                  <a:pt x="736" y="1520"/>
                  <a:pt x="746" y="1520"/>
                </a:cubicBezTo>
                <a:cubicBezTo>
                  <a:pt x="768" y="1520"/>
                  <a:pt x="791" y="1514"/>
                  <a:pt x="811" y="1514"/>
                </a:cubicBezTo>
                <a:cubicBezTo>
                  <a:pt x="837" y="1527"/>
                  <a:pt x="863" y="1566"/>
                  <a:pt x="892" y="1566"/>
                </a:cubicBezTo>
                <a:lnTo>
                  <a:pt x="986" y="1566"/>
                </a:lnTo>
                <a:cubicBezTo>
                  <a:pt x="1012" y="1566"/>
                  <a:pt x="1041" y="1582"/>
                  <a:pt x="1080" y="1582"/>
                </a:cubicBezTo>
                <a:cubicBezTo>
                  <a:pt x="1106" y="1582"/>
                  <a:pt x="1135" y="1566"/>
                  <a:pt x="1161" y="1566"/>
                </a:cubicBezTo>
                <a:lnTo>
                  <a:pt x="1255" y="1566"/>
                </a:lnTo>
                <a:cubicBezTo>
                  <a:pt x="1284" y="1566"/>
                  <a:pt x="1310" y="1553"/>
                  <a:pt x="1336" y="1553"/>
                </a:cubicBezTo>
                <a:cubicBezTo>
                  <a:pt x="1378" y="1553"/>
                  <a:pt x="1404" y="1595"/>
                  <a:pt x="1430" y="1595"/>
                </a:cubicBezTo>
                <a:cubicBezTo>
                  <a:pt x="1459" y="1595"/>
                  <a:pt x="1485" y="1540"/>
                  <a:pt x="1527" y="1540"/>
                </a:cubicBezTo>
                <a:cubicBezTo>
                  <a:pt x="1553" y="1540"/>
                  <a:pt x="1579" y="1566"/>
                  <a:pt x="1608" y="1566"/>
                </a:cubicBezTo>
                <a:cubicBezTo>
                  <a:pt x="1647" y="1566"/>
                  <a:pt x="1673" y="1527"/>
                  <a:pt x="1702" y="1527"/>
                </a:cubicBezTo>
                <a:cubicBezTo>
                  <a:pt x="1728" y="1527"/>
                  <a:pt x="1770" y="1582"/>
                  <a:pt x="1796" y="1582"/>
                </a:cubicBezTo>
                <a:cubicBezTo>
                  <a:pt x="1822" y="1566"/>
                  <a:pt x="1851" y="1514"/>
                  <a:pt x="1877" y="1514"/>
                </a:cubicBezTo>
                <a:cubicBezTo>
                  <a:pt x="1882" y="1511"/>
                  <a:pt x="1888" y="1510"/>
                  <a:pt x="1894" y="1510"/>
                </a:cubicBezTo>
                <a:cubicBezTo>
                  <a:pt x="1909" y="1510"/>
                  <a:pt x="1925" y="1518"/>
                  <a:pt x="1941" y="1518"/>
                </a:cubicBezTo>
                <a:cubicBezTo>
                  <a:pt x="1947" y="1518"/>
                  <a:pt x="1952" y="1517"/>
                  <a:pt x="1958" y="1514"/>
                </a:cubicBezTo>
                <a:cubicBezTo>
                  <a:pt x="1997" y="1514"/>
                  <a:pt x="2039" y="1540"/>
                  <a:pt x="2065" y="1540"/>
                </a:cubicBezTo>
                <a:cubicBezTo>
                  <a:pt x="2094" y="1527"/>
                  <a:pt x="2107" y="1459"/>
                  <a:pt x="2133" y="1459"/>
                </a:cubicBezTo>
                <a:cubicBezTo>
                  <a:pt x="2159" y="1446"/>
                  <a:pt x="2188" y="1446"/>
                  <a:pt x="2214" y="1433"/>
                </a:cubicBezTo>
                <a:cubicBezTo>
                  <a:pt x="2240" y="1404"/>
                  <a:pt x="2282" y="1404"/>
                  <a:pt x="2282" y="1378"/>
                </a:cubicBezTo>
                <a:cubicBezTo>
                  <a:pt x="2282" y="1365"/>
                  <a:pt x="2282" y="1352"/>
                  <a:pt x="2256" y="1323"/>
                </a:cubicBezTo>
                <a:cubicBezTo>
                  <a:pt x="2282" y="1323"/>
                  <a:pt x="2295" y="1310"/>
                  <a:pt x="2337" y="1310"/>
                </a:cubicBezTo>
                <a:cubicBezTo>
                  <a:pt x="2363" y="1310"/>
                  <a:pt x="2389" y="1323"/>
                  <a:pt x="2431" y="1323"/>
                </a:cubicBezTo>
                <a:cubicBezTo>
                  <a:pt x="2457" y="1323"/>
                  <a:pt x="2483" y="1284"/>
                  <a:pt x="2512" y="1284"/>
                </a:cubicBezTo>
                <a:cubicBezTo>
                  <a:pt x="2551" y="1284"/>
                  <a:pt x="2580" y="1323"/>
                  <a:pt x="2606" y="1323"/>
                </a:cubicBezTo>
                <a:cubicBezTo>
                  <a:pt x="2645" y="1323"/>
                  <a:pt x="2674" y="1339"/>
                  <a:pt x="2713" y="1339"/>
                </a:cubicBezTo>
                <a:cubicBezTo>
                  <a:pt x="2742" y="1323"/>
                  <a:pt x="2768" y="1284"/>
                  <a:pt x="2794" y="1284"/>
                </a:cubicBezTo>
                <a:lnTo>
                  <a:pt x="2888" y="1284"/>
                </a:lnTo>
                <a:cubicBezTo>
                  <a:pt x="2930" y="1284"/>
                  <a:pt x="2956" y="1284"/>
                  <a:pt x="2985" y="1271"/>
                </a:cubicBezTo>
                <a:cubicBezTo>
                  <a:pt x="3024" y="1271"/>
                  <a:pt x="3037" y="1216"/>
                  <a:pt x="3066" y="1203"/>
                </a:cubicBezTo>
                <a:cubicBezTo>
                  <a:pt x="3105" y="1203"/>
                  <a:pt x="3118" y="1190"/>
                  <a:pt x="3147" y="1177"/>
                </a:cubicBezTo>
                <a:cubicBezTo>
                  <a:pt x="3173" y="1148"/>
                  <a:pt x="3212" y="1161"/>
                  <a:pt x="3212" y="1135"/>
                </a:cubicBezTo>
                <a:cubicBezTo>
                  <a:pt x="3212" y="1132"/>
                  <a:pt x="3212" y="1131"/>
                  <a:pt x="3213" y="1131"/>
                </a:cubicBezTo>
                <a:cubicBezTo>
                  <a:pt x="3215" y="1131"/>
                  <a:pt x="3217" y="1133"/>
                  <a:pt x="3218" y="1135"/>
                </a:cubicBezTo>
                <a:lnTo>
                  <a:pt x="3309" y="1135"/>
                </a:lnTo>
                <a:cubicBezTo>
                  <a:pt x="3335" y="1135"/>
                  <a:pt x="3374" y="1096"/>
                  <a:pt x="3403" y="1096"/>
                </a:cubicBezTo>
                <a:cubicBezTo>
                  <a:pt x="3429" y="1109"/>
                  <a:pt x="3455" y="1177"/>
                  <a:pt x="3484" y="1177"/>
                </a:cubicBezTo>
                <a:cubicBezTo>
                  <a:pt x="3523" y="1177"/>
                  <a:pt x="3565" y="1122"/>
                  <a:pt x="3591" y="1122"/>
                </a:cubicBezTo>
                <a:cubicBezTo>
                  <a:pt x="3591" y="1135"/>
                  <a:pt x="3604" y="1161"/>
                  <a:pt x="3604" y="1177"/>
                </a:cubicBezTo>
                <a:cubicBezTo>
                  <a:pt x="3604" y="1203"/>
                  <a:pt x="3591" y="1229"/>
                  <a:pt x="3617" y="1242"/>
                </a:cubicBezTo>
                <a:cubicBezTo>
                  <a:pt x="3646" y="1258"/>
                  <a:pt x="3659" y="1284"/>
                  <a:pt x="3698" y="1297"/>
                </a:cubicBezTo>
                <a:cubicBezTo>
                  <a:pt x="3727" y="1310"/>
                  <a:pt x="3753" y="1339"/>
                  <a:pt x="3779" y="1352"/>
                </a:cubicBezTo>
                <a:cubicBezTo>
                  <a:pt x="3808" y="1352"/>
                  <a:pt x="3847" y="1310"/>
                  <a:pt x="3876" y="1310"/>
                </a:cubicBezTo>
                <a:cubicBezTo>
                  <a:pt x="3902" y="1323"/>
                  <a:pt x="3928" y="1365"/>
                  <a:pt x="3957" y="1378"/>
                </a:cubicBezTo>
                <a:cubicBezTo>
                  <a:pt x="3983" y="1378"/>
                  <a:pt x="4022" y="1352"/>
                  <a:pt x="4051" y="1352"/>
                </a:cubicBezTo>
                <a:cubicBezTo>
                  <a:pt x="4077" y="1365"/>
                  <a:pt x="4103" y="1404"/>
                  <a:pt x="4132" y="1404"/>
                </a:cubicBezTo>
                <a:cubicBezTo>
                  <a:pt x="4158" y="1420"/>
                  <a:pt x="4184" y="1446"/>
                  <a:pt x="4213" y="1446"/>
                </a:cubicBezTo>
                <a:cubicBezTo>
                  <a:pt x="4239" y="1446"/>
                  <a:pt x="4281" y="1391"/>
                  <a:pt x="4307" y="1391"/>
                </a:cubicBezTo>
                <a:cubicBezTo>
                  <a:pt x="4346" y="1391"/>
                  <a:pt x="4375" y="1433"/>
                  <a:pt x="4401" y="1433"/>
                </a:cubicBezTo>
                <a:cubicBezTo>
                  <a:pt x="4427" y="1446"/>
                  <a:pt x="4456" y="1459"/>
                  <a:pt x="4482" y="1459"/>
                </a:cubicBezTo>
                <a:cubicBezTo>
                  <a:pt x="4503" y="1459"/>
                  <a:pt x="4534" y="1442"/>
                  <a:pt x="4558" y="1442"/>
                </a:cubicBezTo>
                <a:cubicBezTo>
                  <a:pt x="4565" y="1442"/>
                  <a:pt x="4571" y="1443"/>
                  <a:pt x="4576" y="1446"/>
                </a:cubicBezTo>
                <a:cubicBezTo>
                  <a:pt x="4605" y="1446"/>
                  <a:pt x="4631" y="1459"/>
                  <a:pt x="4670" y="1459"/>
                </a:cubicBezTo>
                <a:cubicBezTo>
                  <a:pt x="4699" y="1472"/>
                  <a:pt x="4725" y="1485"/>
                  <a:pt x="4751" y="1485"/>
                </a:cubicBezTo>
                <a:cubicBezTo>
                  <a:pt x="4780" y="1485"/>
                  <a:pt x="4819" y="1420"/>
                  <a:pt x="4848" y="1420"/>
                </a:cubicBezTo>
                <a:cubicBezTo>
                  <a:pt x="4874" y="1433"/>
                  <a:pt x="4900" y="1446"/>
                  <a:pt x="4929" y="1446"/>
                </a:cubicBezTo>
                <a:cubicBezTo>
                  <a:pt x="4968" y="1446"/>
                  <a:pt x="4994" y="1472"/>
                  <a:pt x="5023" y="1472"/>
                </a:cubicBezTo>
                <a:cubicBezTo>
                  <a:pt x="5049" y="1459"/>
                  <a:pt x="5075" y="1433"/>
                  <a:pt x="5117" y="1433"/>
                </a:cubicBezTo>
                <a:cubicBezTo>
                  <a:pt x="5125" y="1429"/>
                  <a:pt x="5134" y="1427"/>
                  <a:pt x="5144" y="1427"/>
                </a:cubicBezTo>
                <a:cubicBezTo>
                  <a:pt x="5162" y="1427"/>
                  <a:pt x="5181" y="1433"/>
                  <a:pt x="5198" y="1433"/>
                </a:cubicBezTo>
                <a:cubicBezTo>
                  <a:pt x="5206" y="1429"/>
                  <a:pt x="5217" y="1427"/>
                  <a:pt x="5228" y="1427"/>
                </a:cubicBezTo>
                <a:cubicBezTo>
                  <a:pt x="5250" y="1427"/>
                  <a:pt x="5274" y="1433"/>
                  <a:pt x="5292" y="1433"/>
                </a:cubicBezTo>
                <a:cubicBezTo>
                  <a:pt x="5318" y="1433"/>
                  <a:pt x="5360" y="1459"/>
                  <a:pt x="5386" y="1459"/>
                </a:cubicBezTo>
                <a:cubicBezTo>
                  <a:pt x="5415" y="1459"/>
                  <a:pt x="5441" y="1420"/>
                  <a:pt x="5467" y="1404"/>
                </a:cubicBezTo>
                <a:cubicBezTo>
                  <a:pt x="5496" y="1404"/>
                  <a:pt x="5522" y="1378"/>
                  <a:pt x="5548" y="1365"/>
                </a:cubicBezTo>
                <a:cubicBezTo>
                  <a:pt x="5567" y="1365"/>
                  <a:pt x="5591" y="1371"/>
                  <a:pt x="5612" y="1371"/>
                </a:cubicBezTo>
                <a:cubicBezTo>
                  <a:pt x="5623" y="1371"/>
                  <a:pt x="5633" y="1369"/>
                  <a:pt x="5642" y="1365"/>
                </a:cubicBezTo>
                <a:cubicBezTo>
                  <a:pt x="5661" y="1365"/>
                  <a:pt x="5685" y="1371"/>
                  <a:pt x="5707" y="1371"/>
                </a:cubicBezTo>
                <a:cubicBezTo>
                  <a:pt x="5718" y="1371"/>
                  <a:pt x="5729" y="1369"/>
                  <a:pt x="5739" y="1365"/>
                </a:cubicBezTo>
                <a:cubicBezTo>
                  <a:pt x="5765" y="1339"/>
                  <a:pt x="5804" y="1297"/>
                  <a:pt x="5804" y="1271"/>
                </a:cubicBezTo>
                <a:cubicBezTo>
                  <a:pt x="5804" y="1258"/>
                  <a:pt x="5778" y="1203"/>
                  <a:pt x="5739" y="1190"/>
                </a:cubicBezTo>
                <a:cubicBezTo>
                  <a:pt x="5723" y="1177"/>
                  <a:pt x="5697" y="1148"/>
                  <a:pt x="5671" y="1135"/>
                </a:cubicBezTo>
                <a:cubicBezTo>
                  <a:pt x="5665" y="1132"/>
                  <a:pt x="5658" y="1131"/>
                  <a:pt x="5651" y="1131"/>
                </a:cubicBezTo>
                <a:cubicBezTo>
                  <a:pt x="5633" y="1131"/>
                  <a:pt x="5612" y="1139"/>
                  <a:pt x="5595" y="1139"/>
                </a:cubicBezTo>
                <a:cubicBezTo>
                  <a:pt x="5588" y="1139"/>
                  <a:pt x="5582" y="1138"/>
                  <a:pt x="5577" y="1135"/>
                </a:cubicBezTo>
                <a:cubicBezTo>
                  <a:pt x="5548" y="1135"/>
                  <a:pt x="5522" y="1122"/>
                  <a:pt x="5496" y="1122"/>
                </a:cubicBezTo>
                <a:cubicBezTo>
                  <a:pt x="5467" y="1109"/>
                  <a:pt x="5441" y="1096"/>
                  <a:pt x="5415" y="1080"/>
                </a:cubicBezTo>
                <a:cubicBezTo>
                  <a:pt x="5386" y="1080"/>
                  <a:pt x="5347" y="1096"/>
                  <a:pt x="5318" y="1096"/>
                </a:cubicBezTo>
                <a:cubicBezTo>
                  <a:pt x="5292" y="1096"/>
                  <a:pt x="5266" y="1041"/>
                  <a:pt x="5237" y="1041"/>
                </a:cubicBezTo>
                <a:cubicBezTo>
                  <a:pt x="5211" y="1041"/>
                  <a:pt x="5156" y="1041"/>
                  <a:pt x="5130" y="1028"/>
                </a:cubicBezTo>
                <a:cubicBezTo>
                  <a:pt x="5156" y="1015"/>
                  <a:pt x="5211" y="999"/>
                  <a:pt x="5237" y="986"/>
                </a:cubicBezTo>
                <a:cubicBezTo>
                  <a:pt x="5266" y="960"/>
                  <a:pt x="5305" y="947"/>
                  <a:pt x="5305" y="918"/>
                </a:cubicBezTo>
                <a:cubicBezTo>
                  <a:pt x="5305" y="892"/>
                  <a:pt x="5253" y="892"/>
                  <a:pt x="5224" y="866"/>
                </a:cubicBezTo>
                <a:cubicBezTo>
                  <a:pt x="5198" y="853"/>
                  <a:pt x="5198" y="824"/>
                  <a:pt x="5172" y="798"/>
                </a:cubicBezTo>
                <a:cubicBezTo>
                  <a:pt x="5143" y="785"/>
                  <a:pt x="5130" y="730"/>
                  <a:pt x="5104" y="717"/>
                </a:cubicBezTo>
                <a:cubicBezTo>
                  <a:pt x="5098" y="714"/>
                  <a:pt x="5091" y="713"/>
                  <a:pt x="5084" y="713"/>
                </a:cubicBezTo>
                <a:cubicBezTo>
                  <a:pt x="5065" y="713"/>
                  <a:pt x="5043" y="721"/>
                  <a:pt x="5020" y="721"/>
                </a:cubicBezTo>
                <a:cubicBezTo>
                  <a:pt x="5011" y="721"/>
                  <a:pt x="5003" y="720"/>
                  <a:pt x="4994" y="717"/>
                </a:cubicBezTo>
                <a:cubicBezTo>
                  <a:pt x="4968" y="717"/>
                  <a:pt x="4942" y="704"/>
                  <a:pt x="4913" y="704"/>
                </a:cubicBezTo>
                <a:cubicBezTo>
                  <a:pt x="4887" y="691"/>
                  <a:pt x="4861" y="649"/>
                  <a:pt x="4832" y="649"/>
                </a:cubicBezTo>
                <a:cubicBezTo>
                  <a:pt x="4827" y="646"/>
                  <a:pt x="4821" y="645"/>
                  <a:pt x="4815" y="645"/>
                </a:cubicBezTo>
                <a:cubicBezTo>
                  <a:pt x="4791" y="645"/>
                  <a:pt x="4761" y="662"/>
                  <a:pt x="4738" y="662"/>
                </a:cubicBezTo>
                <a:cubicBezTo>
                  <a:pt x="4699" y="662"/>
                  <a:pt x="4686" y="610"/>
                  <a:pt x="4657" y="594"/>
                </a:cubicBezTo>
                <a:cubicBezTo>
                  <a:pt x="4625" y="594"/>
                  <a:pt x="4600" y="613"/>
                  <a:pt x="4570" y="613"/>
                </a:cubicBezTo>
                <a:cubicBezTo>
                  <a:pt x="4564" y="613"/>
                  <a:pt x="4557" y="612"/>
                  <a:pt x="4550" y="610"/>
                </a:cubicBezTo>
                <a:cubicBezTo>
                  <a:pt x="4524" y="610"/>
                  <a:pt x="4495" y="581"/>
                  <a:pt x="4469" y="568"/>
                </a:cubicBezTo>
                <a:cubicBezTo>
                  <a:pt x="4445" y="568"/>
                  <a:pt x="4408" y="625"/>
                  <a:pt x="4382" y="625"/>
                </a:cubicBezTo>
                <a:cubicBezTo>
                  <a:pt x="4379" y="625"/>
                  <a:pt x="4377" y="624"/>
                  <a:pt x="4375" y="623"/>
                </a:cubicBezTo>
                <a:cubicBezTo>
                  <a:pt x="4333" y="623"/>
                  <a:pt x="4307" y="594"/>
                  <a:pt x="4281" y="594"/>
                </a:cubicBezTo>
                <a:cubicBezTo>
                  <a:pt x="4252" y="581"/>
                  <a:pt x="4226" y="568"/>
                  <a:pt x="4200" y="568"/>
                </a:cubicBezTo>
                <a:cubicBezTo>
                  <a:pt x="4158" y="555"/>
                  <a:pt x="4132" y="555"/>
                  <a:pt x="4103" y="555"/>
                </a:cubicBezTo>
                <a:cubicBezTo>
                  <a:pt x="4077" y="555"/>
                  <a:pt x="4038" y="594"/>
                  <a:pt x="4009" y="594"/>
                </a:cubicBezTo>
                <a:cubicBezTo>
                  <a:pt x="3983" y="594"/>
                  <a:pt x="3941" y="581"/>
                  <a:pt x="3915" y="581"/>
                </a:cubicBezTo>
                <a:cubicBezTo>
                  <a:pt x="3889" y="581"/>
                  <a:pt x="3860" y="555"/>
                  <a:pt x="3834" y="542"/>
                </a:cubicBezTo>
                <a:cubicBezTo>
                  <a:pt x="3851" y="542"/>
                  <a:pt x="3870" y="548"/>
                  <a:pt x="3888" y="548"/>
                </a:cubicBezTo>
                <a:cubicBezTo>
                  <a:pt x="3897" y="548"/>
                  <a:pt x="3906" y="546"/>
                  <a:pt x="3915" y="542"/>
                </a:cubicBezTo>
                <a:cubicBezTo>
                  <a:pt x="3941" y="529"/>
                  <a:pt x="3970" y="513"/>
                  <a:pt x="3996" y="500"/>
                </a:cubicBezTo>
                <a:cubicBezTo>
                  <a:pt x="4022" y="474"/>
                  <a:pt x="3996" y="432"/>
                  <a:pt x="3996" y="406"/>
                </a:cubicBezTo>
                <a:cubicBezTo>
                  <a:pt x="3996" y="380"/>
                  <a:pt x="3983" y="380"/>
                  <a:pt x="3957" y="351"/>
                </a:cubicBezTo>
                <a:cubicBezTo>
                  <a:pt x="3928" y="338"/>
                  <a:pt x="3928" y="299"/>
                  <a:pt x="3902" y="286"/>
                </a:cubicBezTo>
                <a:cubicBezTo>
                  <a:pt x="3889" y="278"/>
                  <a:pt x="3872" y="278"/>
                  <a:pt x="3855" y="278"/>
                </a:cubicBezTo>
                <a:cubicBezTo>
                  <a:pt x="3838" y="278"/>
                  <a:pt x="3821" y="278"/>
                  <a:pt x="3808" y="270"/>
                </a:cubicBezTo>
                <a:cubicBezTo>
                  <a:pt x="3779" y="270"/>
                  <a:pt x="3753" y="218"/>
                  <a:pt x="3727" y="205"/>
                </a:cubicBezTo>
                <a:lnTo>
                  <a:pt x="3633" y="205"/>
                </a:lnTo>
                <a:cubicBezTo>
                  <a:pt x="3618" y="197"/>
                  <a:pt x="3605" y="197"/>
                  <a:pt x="3589" y="197"/>
                </a:cubicBezTo>
                <a:cubicBezTo>
                  <a:pt x="3574" y="197"/>
                  <a:pt x="3557" y="197"/>
                  <a:pt x="3536" y="189"/>
                </a:cubicBezTo>
                <a:cubicBezTo>
                  <a:pt x="3510" y="189"/>
                  <a:pt x="3484" y="163"/>
                  <a:pt x="3455" y="150"/>
                </a:cubicBezTo>
                <a:cubicBezTo>
                  <a:pt x="3429" y="150"/>
                  <a:pt x="3403" y="137"/>
                  <a:pt x="3374" y="137"/>
                </a:cubicBezTo>
                <a:cubicBezTo>
                  <a:pt x="3335" y="124"/>
                  <a:pt x="3322" y="82"/>
                  <a:pt x="3280" y="69"/>
                </a:cubicBezTo>
                <a:cubicBezTo>
                  <a:pt x="3254" y="69"/>
                  <a:pt x="3228" y="82"/>
                  <a:pt x="3186" y="82"/>
                </a:cubicBezTo>
                <a:cubicBezTo>
                  <a:pt x="3160" y="69"/>
                  <a:pt x="3131" y="69"/>
                  <a:pt x="3105" y="56"/>
                </a:cubicBezTo>
                <a:cubicBezTo>
                  <a:pt x="3071" y="56"/>
                  <a:pt x="3045" y="85"/>
                  <a:pt x="3022" y="85"/>
                </a:cubicBezTo>
                <a:cubicBezTo>
                  <a:pt x="3018" y="85"/>
                  <a:pt x="3015" y="84"/>
                  <a:pt x="3011" y="82"/>
                </a:cubicBezTo>
                <a:cubicBezTo>
                  <a:pt x="2969" y="82"/>
                  <a:pt x="2943" y="43"/>
                  <a:pt x="2917" y="27"/>
                </a:cubicBezTo>
                <a:cubicBezTo>
                  <a:pt x="2888" y="27"/>
                  <a:pt x="2849" y="69"/>
                  <a:pt x="2823" y="69"/>
                </a:cubicBezTo>
                <a:lnTo>
                  <a:pt x="2726" y="69"/>
                </a:lnTo>
                <a:cubicBezTo>
                  <a:pt x="2700" y="69"/>
                  <a:pt x="2674" y="43"/>
                  <a:pt x="2645" y="43"/>
                </a:cubicBezTo>
                <a:cubicBezTo>
                  <a:pt x="2606" y="43"/>
                  <a:pt x="2580" y="69"/>
                  <a:pt x="2551" y="69"/>
                </a:cubicBezTo>
                <a:cubicBezTo>
                  <a:pt x="2512" y="69"/>
                  <a:pt x="2483" y="1"/>
                  <a:pt x="2457" y="1"/>
                </a:cubicBezTo>
                <a:cubicBezTo>
                  <a:pt x="2431" y="1"/>
                  <a:pt x="2389" y="56"/>
                  <a:pt x="2363" y="56"/>
                </a:cubicBezTo>
                <a:cubicBezTo>
                  <a:pt x="2337" y="56"/>
                  <a:pt x="2308" y="1"/>
                  <a:pt x="2269" y="1"/>
                </a:cubicBezTo>
                <a:cubicBezTo>
                  <a:pt x="2240" y="1"/>
                  <a:pt x="2214" y="56"/>
                  <a:pt x="2188" y="56"/>
                </a:cubicBezTo>
                <a:cubicBezTo>
                  <a:pt x="2146" y="56"/>
                  <a:pt x="2120" y="1"/>
                  <a:pt x="209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5" name="Google Shape;625;p26"/>
          <p:cNvSpPr/>
          <p:nvPr userDrawn="1"/>
        </p:nvSpPr>
        <p:spPr>
          <a:xfrm>
            <a:off x="162032" y="5799430"/>
            <a:ext cx="1435659" cy="244740"/>
          </a:xfrm>
          <a:custGeom>
            <a:avLst/>
            <a:gdLst/>
            <a:ahLst/>
            <a:cxnLst/>
            <a:rect l="l" t="t" r="r" b="b"/>
            <a:pathLst>
              <a:path w="5804" h="1608" extrusionOk="0">
                <a:moveTo>
                  <a:pt x="1430" y="1"/>
                </a:moveTo>
                <a:cubicBezTo>
                  <a:pt x="1404" y="1"/>
                  <a:pt x="1365" y="56"/>
                  <a:pt x="1336" y="56"/>
                </a:cubicBezTo>
                <a:cubicBezTo>
                  <a:pt x="1310" y="56"/>
                  <a:pt x="1284" y="43"/>
                  <a:pt x="1255" y="43"/>
                </a:cubicBezTo>
                <a:lnTo>
                  <a:pt x="1161" y="43"/>
                </a:lnTo>
                <a:cubicBezTo>
                  <a:pt x="1135" y="43"/>
                  <a:pt x="1093" y="27"/>
                  <a:pt x="1067" y="27"/>
                </a:cubicBezTo>
                <a:cubicBezTo>
                  <a:pt x="1041" y="27"/>
                  <a:pt x="1012" y="43"/>
                  <a:pt x="986" y="43"/>
                </a:cubicBezTo>
                <a:lnTo>
                  <a:pt x="892" y="43"/>
                </a:lnTo>
                <a:cubicBezTo>
                  <a:pt x="863" y="43"/>
                  <a:pt x="837" y="82"/>
                  <a:pt x="811" y="95"/>
                </a:cubicBezTo>
                <a:cubicBezTo>
                  <a:pt x="783" y="95"/>
                  <a:pt x="762" y="89"/>
                  <a:pt x="743" y="89"/>
                </a:cubicBezTo>
                <a:cubicBezTo>
                  <a:pt x="734" y="89"/>
                  <a:pt x="726" y="91"/>
                  <a:pt x="717" y="95"/>
                </a:cubicBezTo>
                <a:cubicBezTo>
                  <a:pt x="688" y="95"/>
                  <a:pt x="649" y="69"/>
                  <a:pt x="620" y="69"/>
                </a:cubicBezTo>
                <a:cubicBezTo>
                  <a:pt x="594" y="82"/>
                  <a:pt x="568" y="124"/>
                  <a:pt x="539" y="124"/>
                </a:cubicBezTo>
                <a:cubicBezTo>
                  <a:pt x="521" y="124"/>
                  <a:pt x="498" y="117"/>
                  <a:pt x="476" y="117"/>
                </a:cubicBezTo>
                <a:cubicBezTo>
                  <a:pt x="465" y="117"/>
                  <a:pt x="454" y="119"/>
                  <a:pt x="445" y="124"/>
                </a:cubicBezTo>
                <a:cubicBezTo>
                  <a:pt x="419" y="124"/>
                  <a:pt x="393" y="137"/>
                  <a:pt x="364" y="150"/>
                </a:cubicBezTo>
                <a:cubicBezTo>
                  <a:pt x="338" y="163"/>
                  <a:pt x="325" y="205"/>
                  <a:pt x="296" y="218"/>
                </a:cubicBezTo>
                <a:cubicBezTo>
                  <a:pt x="290" y="220"/>
                  <a:pt x="285" y="221"/>
                  <a:pt x="280" y="221"/>
                </a:cubicBezTo>
                <a:cubicBezTo>
                  <a:pt x="252" y="221"/>
                  <a:pt x="224" y="201"/>
                  <a:pt x="203" y="201"/>
                </a:cubicBezTo>
                <a:cubicBezTo>
                  <a:pt x="198" y="201"/>
                  <a:pt x="193" y="202"/>
                  <a:pt x="189" y="205"/>
                </a:cubicBezTo>
                <a:cubicBezTo>
                  <a:pt x="163" y="218"/>
                  <a:pt x="134" y="231"/>
                  <a:pt x="108" y="244"/>
                </a:cubicBezTo>
                <a:cubicBezTo>
                  <a:pt x="82" y="270"/>
                  <a:pt x="40" y="299"/>
                  <a:pt x="40" y="325"/>
                </a:cubicBezTo>
                <a:cubicBezTo>
                  <a:pt x="40" y="351"/>
                  <a:pt x="108" y="351"/>
                  <a:pt x="150" y="367"/>
                </a:cubicBezTo>
                <a:cubicBezTo>
                  <a:pt x="163" y="380"/>
                  <a:pt x="189" y="419"/>
                  <a:pt x="215" y="419"/>
                </a:cubicBezTo>
                <a:cubicBezTo>
                  <a:pt x="224" y="423"/>
                  <a:pt x="235" y="425"/>
                  <a:pt x="246" y="425"/>
                </a:cubicBezTo>
                <a:cubicBezTo>
                  <a:pt x="269" y="425"/>
                  <a:pt x="292" y="419"/>
                  <a:pt x="312" y="419"/>
                </a:cubicBezTo>
                <a:cubicBezTo>
                  <a:pt x="338" y="432"/>
                  <a:pt x="364" y="500"/>
                  <a:pt x="393" y="500"/>
                </a:cubicBezTo>
                <a:cubicBezTo>
                  <a:pt x="397" y="502"/>
                  <a:pt x="401" y="503"/>
                  <a:pt x="405" y="503"/>
                </a:cubicBezTo>
                <a:cubicBezTo>
                  <a:pt x="426" y="503"/>
                  <a:pt x="451" y="484"/>
                  <a:pt x="474" y="484"/>
                </a:cubicBezTo>
                <a:cubicBezTo>
                  <a:pt x="478" y="484"/>
                  <a:pt x="483" y="485"/>
                  <a:pt x="487" y="487"/>
                </a:cubicBezTo>
                <a:cubicBezTo>
                  <a:pt x="526" y="487"/>
                  <a:pt x="555" y="500"/>
                  <a:pt x="581" y="500"/>
                </a:cubicBezTo>
                <a:cubicBezTo>
                  <a:pt x="589" y="504"/>
                  <a:pt x="600" y="506"/>
                  <a:pt x="611" y="506"/>
                </a:cubicBezTo>
                <a:cubicBezTo>
                  <a:pt x="633" y="506"/>
                  <a:pt x="658" y="500"/>
                  <a:pt x="675" y="500"/>
                </a:cubicBezTo>
                <a:cubicBezTo>
                  <a:pt x="717" y="500"/>
                  <a:pt x="743" y="474"/>
                  <a:pt x="769" y="474"/>
                </a:cubicBezTo>
                <a:cubicBezTo>
                  <a:pt x="811" y="474"/>
                  <a:pt x="837" y="529"/>
                  <a:pt x="863" y="529"/>
                </a:cubicBezTo>
                <a:cubicBezTo>
                  <a:pt x="892" y="529"/>
                  <a:pt x="931" y="487"/>
                  <a:pt x="960" y="487"/>
                </a:cubicBezTo>
                <a:cubicBezTo>
                  <a:pt x="986" y="487"/>
                  <a:pt x="986" y="513"/>
                  <a:pt x="1025" y="513"/>
                </a:cubicBezTo>
                <a:cubicBezTo>
                  <a:pt x="999" y="542"/>
                  <a:pt x="999" y="555"/>
                  <a:pt x="999" y="568"/>
                </a:cubicBezTo>
                <a:cubicBezTo>
                  <a:pt x="999" y="594"/>
                  <a:pt x="1054" y="610"/>
                  <a:pt x="1080" y="636"/>
                </a:cubicBezTo>
                <a:cubicBezTo>
                  <a:pt x="1054" y="636"/>
                  <a:pt x="999" y="636"/>
                  <a:pt x="973" y="649"/>
                </a:cubicBezTo>
                <a:cubicBezTo>
                  <a:pt x="931" y="649"/>
                  <a:pt x="905" y="623"/>
                  <a:pt x="863" y="623"/>
                </a:cubicBezTo>
                <a:cubicBezTo>
                  <a:pt x="837" y="623"/>
                  <a:pt x="811" y="636"/>
                  <a:pt x="782" y="649"/>
                </a:cubicBezTo>
                <a:cubicBezTo>
                  <a:pt x="743" y="649"/>
                  <a:pt x="717" y="691"/>
                  <a:pt x="688" y="704"/>
                </a:cubicBezTo>
                <a:cubicBezTo>
                  <a:pt x="662" y="704"/>
                  <a:pt x="620" y="691"/>
                  <a:pt x="594" y="691"/>
                </a:cubicBezTo>
                <a:cubicBezTo>
                  <a:pt x="568" y="691"/>
                  <a:pt x="539" y="730"/>
                  <a:pt x="513" y="730"/>
                </a:cubicBezTo>
                <a:cubicBezTo>
                  <a:pt x="505" y="733"/>
                  <a:pt x="497" y="734"/>
                  <a:pt x="489" y="734"/>
                </a:cubicBezTo>
                <a:cubicBezTo>
                  <a:pt x="458" y="734"/>
                  <a:pt x="427" y="717"/>
                  <a:pt x="406" y="717"/>
                </a:cubicBezTo>
                <a:cubicBezTo>
                  <a:pt x="377" y="730"/>
                  <a:pt x="364" y="785"/>
                  <a:pt x="325" y="785"/>
                </a:cubicBezTo>
                <a:cubicBezTo>
                  <a:pt x="296" y="798"/>
                  <a:pt x="270" y="811"/>
                  <a:pt x="244" y="824"/>
                </a:cubicBezTo>
                <a:cubicBezTo>
                  <a:pt x="229" y="830"/>
                  <a:pt x="212" y="830"/>
                  <a:pt x="196" y="830"/>
                </a:cubicBezTo>
                <a:cubicBezTo>
                  <a:pt x="179" y="830"/>
                  <a:pt x="163" y="830"/>
                  <a:pt x="150" y="837"/>
                </a:cubicBezTo>
                <a:cubicBezTo>
                  <a:pt x="108" y="853"/>
                  <a:pt x="69" y="853"/>
                  <a:pt x="53" y="866"/>
                </a:cubicBezTo>
                <a:cubicBezTo>
                  <a:pt x="27" y="892"/>
                  <a:pt x="1" y="947"/>
                  <a:pt x="1" y="973"/>
                </a:cubicBezTo>
                <a:cubicBezTo>
                  <a:pt x="1" y="999"/>
                  <a:pt x="40" y="1028"/>
                  <a:pt x="69" y="1054"/>
                </a:cubicBezTo>
                <a:cubicBezTo>
                  <a:pt x="75" y="1060"/>
                  <a:pt x="92" y="1060"/>
                  <a:pt x="110" y="1060"/>
                </a:cubicBezTo>
                <a:cubicBezTo>
                  <a:pt x="128" y="1060"/>
                  <a:pt x="148" y="1060"/>
                  <a:pt x="163" y="1067"/>
                </a:cubicBezTo>
                <a:cubicBezTo>
                  <a:pt x="189" y="1067"/>
                  <a:pt x="215" y="1096"/>
                  <a:pt x="244" y="1096"/>
                </a:cubicBezTo>
                <a:cubicBezTo>
                  <a:pt x="270" y="1109"/>
                  <a:pt x="296" y="1148"/>
                  <a:pt x="325" y="1161"/>
                </a:cubicBezTo>
                <a:cubicBezTo>
                  <a:pt x="342" y="1161"/>
                  <a:pt x="367" y="1155"/>
                  <a:pt x="389" y="1155"/>
                </a:cubicBezTo>
                <a:cubicBezTo>
                  <a:pt x="400" y="1155"/>
                  <a:pt x="410" y="1157"/>
                  <a:pt x="419" y="1161"/>
                </a:cubicBezTo>
                <a:cubicBezTo>
                  <a:pt x="445" y="1161"/>
                  <a:pt x="474" y="1190"/>
                  <a:pt x="500" y="1190"/>
                </a:cubicBezTo>
                <a:cubicBezTo>
                  <a:pt x="508" y="1193"/>
                  <a:pt x="515" y="1194"/>
                  <a:pt x="522" y="1194"/>
                </a:cubicBezTo>
                <a:cubicBezTo>
                  <a:pt x="550" y="1194"/>
                  <a:pt x="573" y="1177"/>
                  <a:pt x="594" y="1177"/>
                </a:cubicBezTo>
                <a:cubicBezTo>
                  <a:pt x="636" y="1190"/>
                  <a:pt x="662" y="1216"/>
                  <a:pt x="688" y="1216"/>
                </a:cubicBezTo>
                <a:lnTo>
                  <a:pt x="782" y="1216"/>
                </a:lnTo>
                <a:cubicBezTo>
                  <a:pt x="785" y="1217"/>
                  <a:pt x="788" y="1218"/>
                  <a:pt x="791" y="1218"/>
                </a:cubicBezTo>
                <a:cubicBezTo>
                  <a:pt x="817" y="1218"/>
                  <a:pt x="841" y="1177"/>
                  <a:pt x="879" y="1177"/>
                </a:cubicBezTo>
                <a:cubicBezTo>
                  <a:pt x="905" y="1177"/>
                  <a:pt x="931" y="1229"/>
                  <a:pt x="960" y="1229"/>
                </a:cubicBezTo>
                <a:cubicBezTo>
                  <a:pt x="986" y="1229"/>
                  <a:pt x="1025" y="1203"/>
                  <a:pt x="1054" y="1203"/>
                </a:cubicBezTo>
                <a:cubicBezTo>
                  <a:pt x="1080" y="1203"/>
                  <a:pt x="1122" y="1216"/>
                  <a:pt x="1161" y="1216"/>
                </a:cubicBezTo>
                <a:cubicBezTo>
                  <a:pt x="1135" y="1229"/>
                  <a:pt x="1093" y="1242"/>
                  <a:pt x="1080" y="1258"/>
                </a:cubicBezTo>
                <a:cubicBezTo>
                  <a:pt x="1054" y="1284"/>
                  <a:pt x="1041" y="1310"/>
                  <a:pt x="1041" y="1323"/>
                </a:cubicBezTo>
                <a:cubicBezTo>
                  <a:pt x="1041" y="1352"/>
                  <a:pt x="1041" y="1404"/>
                  <a:pt x="1080" y="1433"/>
                </a:cubicBezTo>
                <a:cubicBezTo>
                  <a:pt x="1082" y="1435"/>
                  <a:pt x="1084" y="1436"/>
                  <a:pt x="1088" y="1436"/>
                </a:cubicBezTo>
                <a:cubicBezTo>
                  <a:pt x="1106" y="1436"/>
                  <a:pt x="1145" y="1416"/>
                  <a:pt x="1171" y="1416"/>
                </a:cubicBezTo>
                <a:cubicBezTo>
                  <a:pt x="1177" y="1416"/>
                  <a:pt x="1182" y="1417"/>
                  <a:pt x="1187" y="1420"/>
                </a:cubicBezTo>
                <a:cubicBezTo>
                  <a:pt x="1216" y="1420"/>
                  <a:pt x="1229" y="1485"/>
                  <a:pt x="1255" y="1501"/>
                </a:cubicBezTo>
                <a:cubicBezTo>
                  <a:pt x="1284" y="1501"/>
                  <a:pt x="1323" y="1514"/>
                  <a:pt x="1349" y="1514"/>
                </a:cubicBezTo>
                <a:cubicBezTo>
                  <a:pt x="1353" y="1516"/>
                  <a:pt x="1357" y="1516"/>
                  <a:pt x="1361" y="1516"/>
                </a:cubicBezTo>
                <a:cubicBezTo>
                  <a:pt x="1388" y="1516"/>
                  <a:pt x="1421" y="1485"/>
                  <a:pt x="1446" y="1485"/>
                </a:cubicBezTo>
                <a:cubicBezTo>
                  <a:pt x="1485" y="1501"/>
                  <a:pt x="1511" y="1501"/>
                  <a:pt x="1540" y="1514"/>
                </a:cubicBezTo>
                <a:cubicBezTo>
                  <a:pt x="1566" y="1514"/>
                  <a:pt x="1592" y="1582"/>
                  <a:pt x="1621" y="1582"/>
                </a:cubicBezTo>
                <a:cubicBezTo>
                  <a:pt x="1642" y="1582"/>
                  <a:pt x="1674" y="1563"/>
                  <a:pt x="1699" y="1563"/>
                </a:cubicBezTo>
                <a:cubicBezTo>
                  <a:pt x="1705" y="1563"/>
                  <a:pt x="1710" y="1563"/>
                  <a:pt x="1715" y="1566"/>
                </a:cubicBezTo>
                <a:lnTo>
                  <a:pt x="1809" y="1566"/>
                </a:lnTo>
                <a:cubicBezTo>
                  <a:pt x="1835" y="1566"/>
                  <a:pt x="1877" y="1553"/>
                  <a:pt x="1903" y="1553"/>
                </a:cubicBezTo>
                <a:cubicBezTo>
                  <a:pt x="1932" y="1553"/>
                  <a:pt x="1958" y="1566"/>
                  <a:pt x="1997" y="1566"/>
                </a:cubicBezTo>
                <a:cubicBezTo>
                  <a:pt x="2026" y="1566"/>
                  <a:pt x="2052" y="1608"/>
                  <a:pt x="2078" y="1608"/>
                </a:cubicBezTo>
                <a:cubicBezTo>
                  <a:pt x="2120" y="1608"/>
                  <a:pt x="2146" y="1553"/>
                  <a:pt x="2175" y="1553"/>
                </a:cubicBezTo>
                <a:cubicBezTo>
                  <a:pt x="2214" y="1553"/>
                  <a:pt x="2240" y="1608"/>
                  <a:pt x="2269" y="1608"/>
                </a:cubicBezTo>
                <a:cubicBezTo>
                  <a:pt x="2295" y="1608"/>
                  <a:pt x="2337" y="1553"/>
                  <a:pt x="2363" y="1553"/>
                </a:cubicBezTo>
                <a:cubicBezTo>
                  <a:pt x="2389" y="1553"/>
                  <a:pt x="2418" y="1608"/>
                  <a:pt x="2457" y="1608"/>
                </a:cubicBezTo>
                <a:cubicBezTo>
                  <a:pt x="2483" y="1608"/>
                  <a:pt x="2512" y="1540"/>
                  <a:pt x="2538" y="1540"/>
                </a:cubicBezTo>
                <a:cubicBezTo>
                  <a:pt x="2580" y="1540"/>
                  <a:pt x="2606" y="1566"/>
                  <a:pt x="2632" y="1566"/>
                </a:cubicBezTo>
                <a:cubicBezTo>
                  <a:pt x="2674" y="1566"/>
                  <a:pt x="2700" y="1540"/>
                  <a:pt x="2726" y="1540"/>
                </a:cubicBezTo>
                <a:lnTo>
                  <a:pt x="2823" y="1540"/>
                </a:lnTo>
                <a:cubicBezTo>
                  <a:pt x="2849" y="1540"/>
                  <a:pt x="2888" y="1582"/>
                  <a:pt x="2917" y="1582"/>
                </a:cubicBezTo>
                <a:cubicBezTo>
                  <a:pt x="2943" y="1566"/>
                  <a:pt x="2969" y="1527"/>
                  <a:pt x="2998" y="1527"/>
                </a:cubicBezTo>
                <a:cubicBezTo>
                  <a:pt x="3003" y="1525"/>
                  <a:pt x="3009" y="1524"/>
                  <a:pt x="3014" y="1524"/>
                </a:cubicBezTo>
                <a:cubicBezTo>
                  <a:pt x="3045" y="1524"/>
                  <a:pt x="3070" y="1553"/>
                  <a:pt x="3092" y="1553"/>
                </a:cubicBezTo>
                <a:cubicBezTo>
                  <a:pt x="3131" y="1540"/>
                  <a:pt x="3160" y="1540"/>
                  <a:pt x="3186" y="1527"/>
                </a:cubicBezTo>
                <a:cubicBezTo>
                  <a:pt x="3212" y="1527"/>
                  <a:pt x="3254" y="1540"/>
                  <a:pt x="3280" y="1540"/>
                </a:cubicBezTo>
                <a:cubicBezTo>
                  <a:pt x="3309" y="1527"/>
                  <a:pt x="3335" y="1472"/>
                  <a:pt x="3361" y="1472"/>
                </a:cubicBezTo>
                <a:cubicBezTo>
                  <a:pt x="3403" y="1472"/>
                  <a:pt x="3429" y="1459"/>
                  <a:pt x="3455" y="1459"/>
                </a:cubicBezTo>
                <a:cubicBezTo>
                  <a:pt x="3484" y="1446"/>
                  <a:pt x="3510" y="1420"/>
                  <a:pt x="3536" y="1420"/>
                </a:cubicBezTo>
                <a:cubicBezTo>
                  <a:pt x="3557" y="1412"/>
                  <a:pt x="3574" y="1412"/>
                  <a:pt x="3589" y="1412"/>
                </a:cubicBezTo>
                <a:cubicBezTo>
                  <a:pt x="3605" y="1412"/>
                  <a:pt x="3618" y="1412"/>
                  <a:pt x="3633" y="1404"/>
                </a:cubicBezTo>
                <a:lnTo>
                  <a:pt x="3727" y="1404"/>
                </a:lnTo>
                <a:cubicBezTo>
                  <a:pt x="3753" y="1391"/>
                  <a:pt x="3766" y="1339"/>
                  <a:pt x="3795" y="1339"/>
                </a:cubicBezTo>
                <a:cubicBezTo>
                  <a:pt x="3814" y="1331"/>
                  <a:pt x="3831" y="1331"/>
                  <a:pt x="3846" y="1331"/>
                </a:cubicBezTo>
                <a:cubicBezTo>
                  <a:pt x="3861" y="1331"/>
                  <a:pt x="3874" y="1331"/>
                  <a:pt x="3889" y="1323"/>
                </a:cubicBezTo>
                <a:cubicBezTo>
                  <a:pt x="3928" y="1310"/>
                  <a:pt x="3928" y="1271"/>
                  <a:pt x="3957" y="1258"/>
                </a:cubicBezTo>
                <a:cubicBezTo>
                  <a:pt x="3983" y="1229"/>
                  <a:pt x="3996" y="1229"/>
                  <a:pt x="3996" y="1203"/>
                </a:cubicBezTo>
                <a:cubicBezTo>
                  <a:pt x="3996" y="1177"/>
                  <a:pt x="4009" y="1135"/>
                  <a:pt x="3983" y="1109"/>
                </a:cubicBezTo>
                <a:cubicBezTo>
                  <a:pt x="3970" y="1096"/>
                  <a:pt x="3941" y="1080"/>
                  <a:pt x="3915" y="1067"/>
                </a:cubicBezTo>
                <a:cubicBezTo>
                  <a:pt x="3902" y="1060"/>
                  <a:pt x="3888" y="1060"/>
                  <a:pt x="3874" y="1060"/>
                </a:cubicBezTo>
                <a:cubicBezTo>
                  <a:pt x="3861" y="1060"/>
                  <a:pt x="3847" y="1060"/>
                  <a:pt x="3834" y="1054"/>
                </a:cubicBezTo>
                <a:cubicBezTo>
                  <a:pt x="3860" y="1054"/>
                  <a:pt x="3889" y="1028"/>
                  <a:pt x="3915" y="1028"/>
                </a:cubicBezTo>
                <a:cubicBezTo>
                  <a:pt x="3941" y="1028"/>
                  <a:pt x="3970" y="1015"/>
                  <a:pt x="3996" y="1015"/>
                </a:cubicBezTo>
                <a:cubicBezTo>
                  <a:pt x="4038" y="1015"/>
                  <a:pt x="4064" y="1054"/>
                  <a:pt x="4090" y="1054"/>
                </a:cubicBezTo>
                <a:cubicBezTo>
                  <a:pt x="4132" y="1054"/>
                  <a:pt x="4158" y="1041"/>
                  <a:pt x="4184" y="1041"/>
                </a:cubicBezTo>
                <a:cubicBezTo>
                  <a:pt x="4226" y="1041"/>
                  <a:pt x="4252" y="1028"/>
                  <a:pt x="4281" y="1015"/>
                </a:cubicBezTo>
                <a:cubicBezTo>
                  <a:pt x="4307" y="1015"/>
                  <a:pt x="4333" y="986"/>
                  <a:pt x="4362" y="986"/>
                </a:cubicBezTo>
                <a:cubicBezTo>
                  <a:pt x="4365" y="985"/>
                  <a:pt x="4369" y="984"/>
                  <a:pt x="4372" y="984"/>
                </a:cubicBezTo>
                <a:cubicBezTo>
                  <a:pt x="4408" y="984"/>
                  <a:pt x="4445" y="1041"/>
                  <a:pt x="4469" y="1041"/>
                </a:cubicBezTo>
                <a:cubicBezTo>
                  <a:pt x="4495" y="1028"/>
                  <a:pt x="4524" y="999"/>
                  <a:pt x="4550" y="986"/>
                </a:cubicBezTo>
                <a:cubicBezTo>
                  <a:pt x="4570" y="986"/>
                  <a:pt x="4600" y="1004"/>
                  <a:pt x="4625" y="1004"/>
                </a:cubicBezTo>
                <a:cubicBezTo>
                  <a:pt x="4632" y="1004"/>
                  <a:pt x="4638" y="1002"/>
                  <a:pt x="4644" y="999"/>
                </a:cubicBezTo>
                <a:cubicBezTo>
                  <a:pt x="4686" y="999"/>
                  <a:pt x="4699" y="947"/>
                  <a:pt x="4725" y="947"/>
                </a:cubicBezTo>
                <a:cubicBezTo>
                  <a:pt x="4731" y="945"/>
                  <a:pt x="4737" y="944"/>
                  <a:pt x="4742" y="944"/>
                </a:cubicBezTo>
                <a:cubicBezTo>
                  <a:pt x="4769" y="944"/>
                  <a:pt x="4790" y="963"/>
                  <a:pt x="4815" y="963"/>
                </a:cubicBezTo>
                <a:cubicBezTo>
                  <a:pt x="4821" y="963"/>
                  <a:pt x="4826" y="962"/>
                  <a:pt x="4832" y="960"/>
                </a:cubicBezTo>
                <a:cubicBezTo>
                  <a:pt x="4861" y="960"/>
                  <a:pt x="4874" y="918"/>
                  <a:pt x="4913" y="905"/>
                </a:cubicBezTo>
                <a:cubicBezTo>
                  <a:pt x="4942" y="905"/>
                  <a:pt x="4968" y="892"/>
                  <a:pt x="4994" y="892"/>
                </a:cubicBezTo>
                <a:cubicBezTo>
                  <a:pt x="5003" y="888"/>
                  <a:pt x="5014" y="886"/>
                  <a:pt x="5025" y="886"/>
                </a:cubicBezTo>
                <a:cubicBezTo>
                  <a:pt x="5048" y="886"/>
                  <a:pt x="5071" y="892"/>
                  <a:pt x="5091" y="892"/>
                </a:cubicBezTo>
                <a:cubicBezTo>
                  <a:pt x="5130" y="879"/>
                  <a:pt x="5130" y="824"/>
                  <a:pt x="5156" y="811"/>
                </a:cubicBezTo>
                <a:cubicBezTo>
                  <a:pt x="5198" y="785"/>
                  <a:pt x="5198" y="756"/>
                  <a:pt x="5224" y="743"/>
                </a:cubicBezTo>
                <a:cubicBezTo>
                  <a:pt x="5253" y="717"/>
                  <a:pt x="5305" y="717"/>
                  <a:pt x="5305" y="691"/>
                </a:cubicBezTo>
                <a:cubicBezTo>
                  <a:pt x="5305" y="662"/>
                  <a:pt x="5266" y="649"/>
                  <a:pt x="5224" y="623"/>
                </a:cubicBezTo>
                <a:cubicBezTo>
                  <a:pt x="5211" y="610"/>
                  <a:pt x="5156" y="594"/>
                  <a:pt x="5130" y="581"/>
                </a:cubicBezTo>
                <a:cubicBezTo>
                  <a:pt x="5156" y="568"/>
                  <a:pt x="5211" y="568"/>
                  <a:pt x="5237" y="568"/>
                </a:cubicBezTo>
                <a:cubicBezTo>
                  <a:pt x="5266" y="568"/>
                  <a:pt x="5292" y="513"/>
                  <a:pt x="5318" y="513"/>
                </a:cubicBezTo>
                <a:cubicBezTo>
                  <a:pt x="5347" y="513"/>
                  <a:pt x="5373" y="529"/>
                  <a:pt x="5399" y="529"/>
                </a:cubicBezTo>
                <a:cubicBezTo>
                  <a:pt x="5441" y="513"/>
                  <a:pt x="5454" y="500"/>
                  <a:pt x="5480" y="487"/>
                </a:cubicBezTo>
                <a:cubicBezTo>
                  <a:pt x="5509" y="487"/>
                  <a:pt x="5535" y="474"/>
                  <a:pt x="5561" y="474"/>
                </a:cubicBezTo>
                <a:cubicBezTo>
                  <a:pt x="5575" y="470"/>
                  <a:pt x="5588" y="468"/>
                  <a:pt x="5601" y="468"/>
                </a:cubicBezTo>
                <a:cubicBezTo>
                  <a:pt x="5626" y="468"/>
                  <a:pt x="5647" y="474"/>
                  <a:pt x="5658" y="474"/>
                </a:cubicBezTo>
                <a:cubicBezTo>
                  <a:pt x="5697" y="461"/>
                  <a:pt x="5723" y="432"/>
                  <a:pt x="5739" y="419"/>
                </a:cubicBezTo>
                <a:cubicBezTo>
                  <a:pt x="5765" y="406"/>
                  <a:pt x="5804" y="351"/>
                  <a:pt x="5804" y="338"/>
                </a:cubicBezTo>
                <a:cubicBezTo>
                  <a:pt x="5804" y="312"/>
                  <a:pt x="5765" y="270"/>
                  <a:pt x="5723" y="244"/>
                </a:cubicBezTo>
                <a:cubicBezTo>
                  <a:pt x="5716" y="237"/>
                  <a:pt x="5703" y="237"/>
                  <a:pt x="5687" y="237"/>
                </a:cubicBezTo>
                <a:cubicBezTo>
                  <a:pt x="5670" y="237"/>
                  <a:pt x="5650" y="237"/>
                  <a:pt x="5629" y="231"/>
                </a:cubicBezTo>
                <a:cubicBezTo>
                  <a:pt x="5603" y="231"/>
                  <a:pt x="5577" y="244"/>
                  <a:pt x="5548" y="244"/>
                </a:cubicBezTo>
                <a:cubicBezTo>
                  <a:pt x="5522" y="231"/>
                  <a:pt x="5496" y="205"/>
                  <a:pt x="5467" y="205"/>
                </a:cubicBezTo>
                <a:cubicBezTo>
                  <a:pt x="5428" y="189"/>
                  <a:pt x="5415" y="150"/>
                  <a:pt x="5373" y="150"/>
                </a:cubicBezTo>
                <a:cubicBezTo>
                  <a:pt x="5347" y="150"/>
                  <a:pt x="5318" y="176"/>
                  <a:pt x="5292" y="176"/>
                </a:cubicBezTo>
                <a:cubicBezTo>
                  <a:pt x="5266" y="176"/>
                  <a:pt x="5244" y="182"/>
                  <a:pt x="5225" y="182"/>
                </a:cubicBezTo>
                <a:cubicBezTo>
                  <a:pt x="5215" y="182"/>
                  <a:pt x="5206" y="180"/>
                  <a:pt x="5198" y="176"/>
                </a:cubicBezTo>
                <a:lnTo>
                  <a:pt x="5104" y="176"/>
                </a:lnTo>
                <a:cubicBezTo>
                  <a:pt x="5075" y="176"/>
                  <a:pt x="5049" y="137"/>
                  <a:pt x="5023" y="137"/>
                </a:cubicBezTo>
                <a:cubicBezTo>
                  <a:pt x="4994" y="137"/>
                  <a:pt x="4955" y="163"/>
                  <a:pt x="4929" y="163"/>
                </a:cubicBezTo>
                <a:cubicBezTo>
                  <a:pt x="4900" y="163"/>
                  <a:pt x="4874" y="176"/>
                  <a:pt x="4848" y="176"/>
                </a:cubicBezTo>
                <a:cubicBezTo>
                  <a:pt x="4806" y="176"/>
                  <a:pt x="4780" y="124"/>
                  <a:pt x="4751" y="124"/>
                </a:cubicBezTo>
                <a:cubicBezTo>
                  <a:pt x="4725" y="124"/>
                  <a:pt x="4686" y="137"/>
                  <a:pt x="4657" y="137"/>
                </a:cubicBezTo>
                <a:cubicBezTo>
                  <a:pt x="4631" y="150"/>
                  <a:pt x="4605" y="163"/>
                  <a:pt x="4576" y="163"/>
                </a:cubicBezTo>
                <a:cubicBezTo>
                  <a:pt x="4568" y="166"/>
                  <a:pt x="4561" y="167"/>
                  <a:pt x="4554" y="167"/>
                </a:cubicBezTo>
                <a:cubicBezTo>
                  <a:pt x="4525" y="167"/>
                  <a:pt x="4503" y="150"/>
                  <a:pt x="4482" y="150"/>
                </a:cubicBezTo>
                <a:cubicBezTo>
                  <a:pt x="4456" y="150"/>
                  <a:pt x="4427" y="163"/>
                  <a:pt x="4388" y="163"/>
                </a:cubicBezTo>
                <a:cubicBezTo>
                  <a:pt x="4362" y="176"/>
                  <a:pt x="4333" y="205"/>
                  <a:pt x="4307" y="218"/>
                </a:cubicBezTo>
                <a:cubicBezTo>
                  <a:pt x="4281" y="218"/>
                  <a:pt x="4239" y="163"/>
                  <a:pt x="4213" y="163"/>
                </a:cubicBezTo>
                <a:cubicBezTo>
                  <a:pt x="4184" y="163"/>
                  <a:pt x="4158" y="189"/>
                  <a:pt x="4132" y="205"/>
                </a:cubicBezTo>
                <a:cubicBezTo>
                  <a:pt x="4090" y="205"/>
                  <a:pt x="4077" y="244"/>
                  <a:pt x="4051" y="244"/>
                </a:cubicBezTo>
                <a:cubicBezTo>
                  <a:pt x="4042" y="247"/>
                  <a:pt x="4035" y="248"/>
                  <a:pt x="4027" y="248"/>
                </a:cubicBezTo>
                <a:cubicBezTo>
                  <a:pt x="3998" y="248"/>
                  <a:pt x="3978" y="231"/>
                  <a:pt x="3957" y="231"/>
                </a:cubicBezTo>
                <a:cubicBezTo>
                  <a:pt x="3915" y="231"/>
                  <a:pt x="3902" y="286"/>
                  <a:pt x="3876" y="299"/>
                </a:cubicBezTo>
                <a:cubicBezTo>
                  <a:pt x="3847" y="299"/>
                  <a:pt x="3795" y="257"/>
                  <a:pt x="3779" y="257"/>
                </a:cubicBezTo>
                <a:cubicBezTo>
                  <a:pt x="3740" y="270"/>
                  <a:pt x="3714" y="299"/>
                  <a:pt x="3698" y="312"/>
                </a:cubicBezTo>
                <a:cubicBezTo>
                  <a:pt x="3659" y="325"/>
                  <a:pt x="3646" y="351"/>
                  <a:pt x="3617" y="367"/>
                </a:cubicBezTo>
                <a:cubicBezTo>
                  <a:pt x="3591" y="380"/>
                  <a:pt x="3604" y="406"/>
                  <a:pt x="3604" y="432"/>
                </a:cubicBezTo>
                <a:cubicBezTo>
                  <a:pt x="3604" y="448"/>
                  <a:pt x="3591" y="474"/>
                  <a:pt x="3591" y="487"/>
                </a:cubicBezTo>
                <a:cubicBezTo>
                  <a:pt x="3565" y="487"/>
                  <a:pt x="3510" y="432"/>
                  <a:pt x="3484" y="432"/>
                </a:cubicBezTo>
                <a:cubicBezTo>
                  <a:pt x="3455" y="432"/>
                  <a:pt x="3429" y="500"/>
                  <a:pt x="3403" y="513"/>
                </a:cubicBezTo>
                <a:cubicBezTo>
                  <a:pt x="3361" y="513"/>
                  <a:pt x="3335" y="474"/>
                  <a:pt x="3293" y="474"/>
                </a:cubicBezTo>
                <a:lnTo>
                  <a:pt x="3212" y="474"/>
                </a:lnTo>
                <a:cubicBezTo>
                  <a:pt x="3212" y="448"/>
                  <a:pt x="3173" y="461"/>
                  <a:pt x="3131" y="432"/>
                </a:cubicBezTo>
                <a:cubicBezTo>
                  <a:pt x="3118" y="419"/>
                  <a:pt x="3092" y="406"/>
                  <a:pt x="3066" y="393"/>
                </a:cubicBezTo>
                <a:cubicBezTo>
                  <a:pt x="3037" y="393"/>
                  <a:pt x="3011" y="338"/>
                  <a:pt x="2985" y="338"/>
                </a:cubicBezTo>
                <a:cubicBezTo>
                  <a:pt x="2956" y="325"/>
                  <a:pt x="2917" y="325"/>
                  <a:pt x="2888" y="325"/>
                </a:cubicBezTo>
                <a:lnTo>
                  <a:pt x="2794" y="325"/>
                </a:lnTo>
                <a:cubicBezTo>
                  <a:pt x="2768" y="325"/>
                  <a:pt x="2742" y="270"/>
                  <a:pt x="2700" y="270"/>
                </a:cubicBezTo>
                <a:cubicBezTo>
                  <a:pt x="2674" y="270"/>
                  <a:pt x="2645" y="286"/>
                  <a:pt x="2606" y="286"/>
                </a:cubicBezTo>
                <a:cubicBezTo>
                  <a:pt x="2580" y="286"/>
                  <a:pt x="2538" y="325"/>
                  <a:pt x="2512" y="325"/>
                </a:cubicBezTo>
                <a:cubicBezTo>
                  <a:pt x="2483" y="312"/>
                  <a:pt x="2457" y="286"/>
                  <a:pt x="2418" y="286"/>
                </a:cubicBezTo>
                <a:cubicBezTo>
                  <a:pt x="2389" y="286"/>
                  <a:pt x="2363" y="299"/>
                  <a:pt x="2321" y="299"/>
                </a:cubicBezTo>
                <a:cubicBezTo>
                  <a:pt x="2295" y="299"/>
                  <a:pt x="2282" y="286"/>
                  <a:pt x="2256" y="286"/>
                </a:cubicBezTo>
                <a:cubicBezTo>
                  <a:pt x="2282" y="257"/>
                  <a:pt x="2282" y="244"/>
                  <a:pt x="2282" y="231"/>
                </a:cubicBezTo>
                <a:cubicBezTo>
                  <a:pt x="2282" y="205"/>
                  <a:pt x="2240" y="205"/>
                  <a:pt x="2201" y="176"/>
                </a:cubicBezTo>
                <a:cubicBezTo>
                  <a:pt x="2188" y="163"/>
                  <a:pt x="2159" y="163"/>
                  <a:pt x="2120" y="150"/>
                </a:cubicBezTo>
                <a:cubicBezTo>
                  <a:pt x="2107" y="150"/>
                  <a:pt x="2094" y="69"/>
                  <a:pt x="2052" y="69"/>
                </a:cubicBezTo>
                <a:cubicBezTo>
                  <a:pt x="2048" y="67"/>
                  <a:pt x="2044" y="66"/>
                  <a:pt x="2040" y="66"/>
                </a:cubicBezTo>
                <a:cubicBezTo>
                  <a:pt x="2014" y="66"/>
                  <a:pt x="1980" y="95"/>
                  <a:pt x="1958" y="95"/>
                </a:cubicBezTo>
                <a:cubicBezTo>
                  <a:pt x="1952" y="92"/>
                  <a:pt x="1947" y="91"/>
                  <a:pt x="1941" y="91"/>
                </a:cubicBezTo>
                <a:cubicBezTo>
                  <a:pt x="1925" y="91"/>
                  <a:pt x="1908" y="99"/>
                  <a:pt x="1887" y="99"/>
                </a:cubicBezTo>
                <a:cubicBezTo>
                  <a:pt x="1880" y="99"/>
                  <a:pt x="1872" y="98"/>
                  <a:pt x="1864" y="95"/>
                </a:cubicBezTo>
                <a:cubicBezTo>
                  <a:pt x="1835" y="95"/>
                  <a:pt x="1822" y="43"/>
                  <a:pt x="1783" y="27"/>
                </a:cubicBezTo>
                <a:cubicBezTo>
                  <a:pt x="1754" y="27"/>
                  <a:pt x="1728" y="82"/>
                  <a:pt x="1689" y="82"/>
                </a:cubicBezTo>
                <a:cubicBezTo>
                  <a:pt x="1660" y="82"/>
                  <a:pt x="1634" y="43"/>
                  <a:pt x="1608" y="43"/>
                </a:cubicBezTo>
                <a:cubicBezTo>
                  <a:pt x="1579" y="43"/>
                  <a:pt x="1553" y="69"/>
                  <a:pt x="1511" y="69"/>
                </a:cubicBezTo>
                <a:cubicBezTo>
                  <a:pt x="1485" y="69"/>
                  <a:pt x="1459" y="1"/>
                  <a:pt x="143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6" name="Google Shape;626;p26"/>
          <p:cNvSpPr/>
          <p:nvPr userDrawn="1"/>
        </p:nvSpPr>
        <p:spPr>
          <a:xfrm>
            <a:off x="1648501" y="5781864"/>
            <a:ext cx="564468" cy="79905"/>
          </a:xfrm>
          <a:custGeom>
            <a:avLst/>
            <a:gdLst/>
            <a:ahLst/>
            <a:cxnLst/>
            <a:rect l="l" t="t" r="r" b="b"/>
            <a:pathLst>
              <a:path w="2282" h="525" extrusionOk="0">
                <a:moveTo>
                  <a:pt x="973" y="0"/>
                </a:moveTo>
                <a:cubicBezTo>
                  <a:pt x="944" y="0"/>
                  <a:pt x="918" y="13"/>
                  <a:pt x="876" y="13"/>
                </a:cubicBezTo>
                <a:lnTo>
                  <a:pt x="795" y="13"/>
                </a:lnTo>
                <a:cubicBezTo>
                  <a:pt x="756" y="13"/>
                  <a:pt x="730" y="39"/>
                  <a:pt x="701" y="39"/>
                </a:cubicBezTo>
                <a:cubicBezTo>
                  <a:pt x="675" y="39"/>
                  <a:pt x="649" y="26"/>
                  <a:pt x="607" y="26"/>
                </a:cubicBezTo>
                <a:cubicBezTo>
                  <a:pt x="581" y="26"/>
                  <a:pt x="552" y="68"/>
                  <a:pt x="526" y="68"/>
                </a:cubicBezTo>
                <a:cubicBezTo>
                  <a:pt x="524" y="69"/>
                  <a:pt x="521" y="70"/>
                  <a:pt x="519" y="70"/>
                </a:cubicBezTo>
                <a:cubicBezTo>
                  <a:pt x="495" y="70"/>
                  <a:pt x="463" y="24"/>
                  <a:pt x="439" y="24"/>
                </a:cubicBezTo>
                <a:cubicBezTo>
                  <a:pt x="437" y="24"/>
                  <a:pt x="434" y="25"/>
                  <a:pt x="432" y="26"/>
                </a:cubicBezTo>
                <a:cubicBezTo>
                  <a:pt x="406" y="26"/>
                  <a:pt x="364" y="26"/>
                  <a:pt x="338" y="39"/>
                </a:cubicBezTo>
                <a:cubicBezTo>
                  <a:pt x="309" y="39"/>
                  <a:pt x="296" y="107"/>
                  <a:pt x="270" y="120"/>
                </a:cubicBezTo>
                <a:cubicBezTo>
                  <a:pt x="242" y="120"/>
                  <a:pt x="221" y="114"/>
                  <a:pt x="202" y="114"/>
                </a:cubicBezTo>
                <a:cubicBezTo>
                  <a:pt x="193" y="114"/>
                  <a:pt x="185" y="116"/>
                  <a:pt x="176" y="120"/>
                </a:cubicBezTo>
                <a:cubicBezTo>
                  <a:pt x="148" y="120"/>
                  <a:pt x="121" y="114"/>
                  <a:pt x="103" y="114"/>
                </a:cubicBezTo>
                <a:cubicBezTo>
                  <a:pt x="93" y="114"/>
                  <a:pt x="86" y="116"/>
                  <a:pt x="82" y="120"/>
                </a:cubicBezTo>
                <a:cubicBezTo>
                  <a:pt x="40" y="149"/>
                  <a:pt x="1" y="188"/>
                  <a:pt x="1" y="214"/>
                </a:cubicBezTo>
                <a:cubicBezTo>
                  <a:pt x="1" y="243"/>
                  <a:pt x="53" y="256"/>
                  <a:pt x="95" y="282"/>
                </a:cubicBezTo>
                <a:cubicBezTo>
                  <a:pt x="108" y="295"/>
                  <a:pt x="121" y="337"/>
                  <a:pt x="147" y="350"/>
                </a:cubicBezTo>
                <a:cubicBezTo>
                  <a:pt x="176" y="363"/>
                  <a:pt x="202" y="376"/>
                  <a:pt x="244" y="392"/>
                </a:cubicBezTo>
                <a:cubicBezTo>
                  <a:pt x="265" y="392"/>
                  <a:pt x="295" y="373"/>
                  <a:pt x="321" y="373"/>
                </a:cubicBezTo>
                <a:cubicBezTo>
                  <a:pt x="327" y="373"/>
                  <a:pt x="333" y="373"/>
                  <a:pt x="338" y="376"/>
                </a:cubicBezTo>
                <a:cubicBezTo>
                  <a:pt x="364" y="376"/>
                  <a:pt x="390" y="392"/>
                  <a:pt x="419" y="392"/>
                </a:cubicBezTo>
                <a:cubicBezTo>
                  <a:pt x="424" y="395"/>
                  <a:pt x="429" y="395"/>
                  <a:pt x="435" y="395"/>
                </a:cubicBezTo>
                <a:cubicBezTo>
                  <a:pt x="453" y="395"/>
                  <a:pt x="475" y="387"/>
                  <a:pt x="493" y="387"/>
                </a:cubicBezTo>
                <a:cubicBezTo>
                  <a:pt x="500" y="387"/>
                  <a:pt x="507" y="388"/>
                  <a:pt x="513" y="392"/>
                </a:cubicBezTo>
                <a:cubicBezTo>
                  <a:pt x="539" y="392"/>
                  <a:pt x="568" y="405"/>
                  <a:pt x="607" y="418"/>
                </a:cubicBezTo>
                <a:cubicBezTo>
                  <a:pt x="633" y="418"/>
                  <a:pt x="662" y="431"/>
                  <a:pt x="688" y="431"/>
                </a:cubicBezTo>
                <a:cubicBezTo>
                  <a:pt x="705" y="431"/>
                  <a:pt x="724" y="425"/>
                  <a:pt x="746" y="425"/>
                </a:cubicBezTo>
                <a:cubicBezTo>
                  <a:pt x="757" y="425"/>
                  <a:pt x="769" y="427"/>
                  <a:pt x="782" y="431"/>
                </a:cubicBezTo>
                <a:cubicBezTo>
                  <a:pt x="811" y="431"/>
                  <a:pt x="837" y="499"/>
                  <a:pt x="863" y="512"/>
                </a:cubicBezTo>
                <a:lnTo>
                  <a:pt x="944" y="512"/>
                </a:lnTo>
                <a:cubicBezTo>
                  <a:pt x="986" y="512"/>
                  <a:pt x="1012" y="486"/>
                  <a:pt x="1038" y="486"/>
                </a:cubicBezTo>
                <a:lnTo>
                  <a:pt x="1135" y="486"/>
                </a:lnTo>
                <a:cubicBezTo>
                  <a:pt x="1161" y="486"/>
                  <a:pt x="1187" y="457"/>
                  <a:pt x="1229" y="457"/>
                </a:cubicBezTo>
                <a:cubicBezTo>
                  <a:pt x="1255" y="457"/>
                  <a:pt x="1281" y="525"/>
                  <a:pt x="1310" y="525"/>
                </a:cubicBezTo>
                <a:cubicBezTo>
                  <a:pt x="1349" y="525"/>
                  <a:pt x="1378" y="512"/>
                  <a:pt x="1404" y="512"/>
                </a:cubicBezTo>
                <a:lnTo>
                  <a:pt x="1498" y="512"/>
                </a:lnTo>
                <a:cubicBezTo>
                  <a:pt x="1524" y="499"/>
                  <a:pt x="1553" y="486"/>
                  <a:pt x="1579" y="486"/>
                </a:cubicBezTo>
                <a:cubicBezTo>
                  <a:pt x="1605" y="486"/>
                  <a:pt x="1647" y="473"/>
                  <a:pt x="1673" y="473"/>
                </a:cubicBezTo>
                <a:cubicBezTo>
                  <a:pt x="1702" y="473"/>
                  <a:pt x="1728" y="457"/>
                  <a:pt x="1754" y="457"/>
                </a:cubicBezTo>
                <a:cubicBezTo>
                  <a:pt x="1796" y="457"/>
                  <a:pt x="1822" y="444"/>
                  <a:pt x="1848" y="444"/>
                </a:cubicBezTo>
                <a:cubicBezTo>
                  <a:pt x="1877" y="431"/>
                  <a:pt x="1903" y="418"/>
                  <a:pt x="1929" y="418"/>
                </a:cubicBezTo>
                <a:cubicBezTo>
                  <a:pt x="1932" y="417"/>
                  <a:pt x="1935" y="416"/>
                  <a:pt x="1939" y="416"/>
                </a:cubicBezTo>
                <a:cubicBezTo>
                  <a:pt x="1963" y="416"/>
                  <a:pt x="1992" y="446"/>
                  <a:pt x="2016" y="446"/>
                </a:cubicBezTo>
                <a:cubicBezTo>
                  <a:pt x="2019" y="446"/>
                  <a:pt x="2023" y="445"/>
                  <a:pt x="2026" y="444"/>
                </a:cubicBezTo>
                <a:lnTo>
                  <a:pt x="2120" y="444"/>
                </a:lnTo>
                <a:cubicBezTo>
                  <a:pt x="2159" y="431"/>
                  <a:pt x="2172" y="376"/>
                  <a:pt x="2188" y="363"/>
                </a:cubicBezTo>
                <a:cubicBezTo>
                  <a:pt x="2227" y="350"/>
                  <a:pt x="2282" y="337"/>
                  <a:pt x="2282" y="311"/>
                </a:cubicBezTo>
                <a:cubicBezTo>
                  <a:pt x="2282" y="282"/>
                  <a:pt x="2227" y="256"/>
                  <a:pt x="2201" y="243"/>
                </a:cubicBezTo>
                <a:cubicBezTo>
                  <a:pt x="2188" y="230"/>
                  <a:pt x="2146" y="214"/>
                  <a:pt x="2120" y="201"/>
                </a:cubicBezTo>
                <a:cubicBezTo>
                  <a:pt x="2091" y="188"/>
                  <a:pt x="2065" y="188"/>
                  <a:pt x="2039" y="175"/>
                </a:cubicBezTo>
                <a:cubicBezTo>
                  <a:pt x="2029" y="171"/>
                  <a:pt x="2018" y="169"/>
                  <a:pt x="2007" y="169"/>
                </a:cubicBezTo>
                <a:cubicBezTo>
                  <a:pt x="1985" y="169"/>
                  <a:pt x="1962" y="175"/>
                  <a:pt x="1945" y="175"/>
                </a:cubicBezTo>
                <a:cubicBezTo>
                  <a:pt x="1916" y="162"/>
                  <a:pt x="1903" y="120"/>
                  <a:pt x="1864" y="107"/>
                </a:cubicBezTo>
                <a:cubicBezTo>
                  <a:pt x="1835" y="107"/>
                  <a:pt x="1809" y="107"/>
                  <a:pt x="1783" y="94"/>
                </a:cubicBezTo>
                <a:cubicBezTo>
                  <a:pt x="1754" y="94"/>
                  <a:pt x="1728" y="52"/>
                  <a:pt x="1686" y="52"/>
                </a:cubicBezTo>
                <a:lnTo>
                  <a:pt x="1605" y="52"/>
                </a:lnTo>
                <a:cubicBezTo>
                  <a:pt x="1579" y="52"/>
                  <a:pt x="1540" y="94"/>
                  <a:pt x="1511" y="94"/>
                </a:cubicBezTo>
                <a:cubicBezTo>
                  <a:pt x="1472" y="94"/>
                  <a:pt x="1459" y="52"/>
                  <a:pt x="1417" y="52"/>
                </a:cubicBezTo>
                <a:cubicBezTo>
                  <a:pt x="1391" y="52"/>
                  <a:pt x="1362" y="52"/>
                  <a:pt x="1336" y="39"/>
                </a:cubicBezTo>
                <a:cubicBezTo>
                  <a:pt x="1297" y="39"/>
                  <a:pt x="1268" y="68"/>
                  <a:pt x="1242" y="68"/>
                </a:cubicBezTo>
                <a:cubicBezTo>
                  <a:pt x="1216" y="68"/>
                  <a:pt x="1187" y="26"/>
                  <a:pt x="1148" y="13"/>
                </a:cubicBezTo>
                <a:cubicBezTo>
                  <a:pt x="1119" y="13"/>
                  <a:pt x="1093" y="0"/>
                  <a:pt x="1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7" name="Google Shape;627;p26"/>
          <p:cNvSpPr/>
          <p:nvPr userDrawn="1"/>
        </p:nvSpPr>
        <p:spPr>
          <a:xfrm>
            <a:off x="1583821" y="5926671"/>
            <a:ext cx="1129431" cy="170771"/>
          </a:xfrm>
          <a:custGeom>
            <a:avLst/>
            <a:gdLst/>
            <a:ahLst/>
            <a:cxnLst/>
            <a:rect l="l" t="t" r="r" b="b"/>
            <a:pathLst>
              <a:path w="4566" h="1122" extrusionOk="0">
                <a:moveTo>
                  <a:pt x="2201" y="1"/>
                </a:moveTo>
                <a:cubicBezTo>
                  <a:pt x="2162" y="1"/>
                  <a:pt x="2120" y="17"/>
                  <a:pt x="2081" y="17"/>
                </a:cubicBezTo>
                <a:cubicBezTo>
                  <a:pt x="2039" y="17"/>
                  <a:pt x="2013" y="111"/>
                  <a:pt x="1974" y="111"/>
                </a:cubicBezTo>
                <a:cubicBezTo>
                  <a:pt x="1965" y="114"/>
                  <a:pt x="1956" y="115"/>
                  <a:pt x="1948" y="115"/>
                </a:cubicBezTo>
                <a:cubicBezTo>
                  <a:pt x="1924" y="115"/>
                  <a:pt x="1903" y="107"/>
                  <a:pt x="1883" y="107"/>
                </a:cubicBezTo>
                <a:cubicBezTo>
                  <a:pt x="1877" y="107"/>
                  <a:pt x="1870" y="108"/>
                  <a:pt x="1864" y="111"/>
                </a:cubicBezTo>
                <a:cubicBezTo>
                  <a:pt x="1853" y="114"/>
                  <a:pt x="1842" y="115"/>
                  <a:pt x="1831" y="115"/>
                </a:cubicBezTo>
                <a:cubicBezTo>
                  <a:pt x="1801" y="115"/>
                  <a:pt x="1772" y="107"/>
                  <a:pt x="1751" y="107"/>
                </a:cubicBezTo>
                <a:cubicBezTo>
                  <a:pt x="1743" y="107"/>
                  <a:pt x="1736" y="108"/>
                  <a:pt x="1731" y="111"/>
                </a:cubicBezTo>
                <a:cubicBezTo>
                  <a:pt x="1689" y="137"/>
                  <a:pt x="1634" y="192"/>
                  <a:pt x="1634" y="218"/>
                </a:cubicBezTo>
                <a:cubicBezTo>
                  <a:pt x="1621" y="260"/>
                  <a:pt x="1702" y="286"/>
                  <a:pt x="1744" y="312"/>
                </a:cubicBezTo>
                <a:cubicBezTo>
                  <a:pt x="1744" y="325"/>
                  <a:pt x="1757" y="341"/>
                  <a:pt x="1770" y="354"/>
                </a:cubicBezTo>
                <a:lnTo>
                  <a:pt x="1744" y="354"/>
                </a:lnTo>
                <a:cubicBezTo>
                  <a:pt x="1702" y="354"/>
                  <a:pt x="1650" y="325"/>
                  <a:pt x="1595" y="325"/>
                </a:cubicBezTo>
                <a:lnTo>
                  <a:pt x="1446" y="325"/>
                </a:lnTo>
                <a:cubicBezTo>
                  <a:pt x="1407" y="325"/>
                  <a:pt x="1352" y="393"/>
                  <a:pt x="1310" y="393"/>
                </a:cubicBezTo>
                <a:cubicBezTo>
                  <a:pt x="1261" y="393"/>
                  <a:pt x="1210" y="311"/>
                  <a:pt x="1158" y="311"/>
                </a:cubicBezTo>
                <a:cubicBezTo>
                  <a:pt x="1155" y="311"/>
                  <a:pt x="1151" y="311"/>
                  <a:pt x="1148" y="312"/>
                </a:cubicBezTo>
                <a:cubicBezTo>
                  <a:pt x="1113" y="312"/>
                  <a:pt x="1077" y="306"/>
                  <a:pt x="1045" y="306"/>
                </a:cubicBezTo>
                <a:cubicBezTo>
                  <a:pt x="1030" y="306"/>
                  <a:pt x="1015" y="308"/>
                  <a:pt x="1002" y="312"/>
                </a:cubicBezTo>
                <a:cubicBezTo>
                  <a:pt x="947" y="312"/>
                  <a:pt x="905" y="367"/>
                  <a:pt x="853" y="380"/>
                </a:cubicBezTo>
                <a:cubicBezTo>
                  <a:pt x="798" y="380"/>
                  <a:pt x="759" y="380"/>
                  <a:pt x="704" y="393"/>
                </a:cubicBezTo>
                <a:cubicBezTo>
                  <a:pt x="649" y="393"/>
                  <a:pt x="623" y="461"/>
                  <a:pt x="568" y="474"/>
                </a:cubicBezTo>
                <a:cubicBezTo>
                  <a:pt x="557" y="477"/>
                  <a:pt x="546" y="478"/>
                  <a:pt x="535" y="478"/>
                </a:cubicBezTo>
                <a:cubicBezTo>
                  <a:pt x="504" y="478"/>
                  <a:pt x="474" y="470"/>
                  <a:pt x="447" y="470"/>
                </a:cubicBezTo>
                <a:cubicBezTo>
                  <a:pt x="437" y="470"/>
                  <a:pt x="428" y="471"/>
                  <a:pt x="419" y="474"/>
                </a:cubicBezTo>
                <a:cubicBezTo>
                  <a:pt x="367" y="487"/>
                  <a:pt x="325" y="503"/>
                  <a:pt x="273" y="516"/>
                </a:cubicBezTo>
                <a:cubicBezTo>
                  <a:pt x="218" y="542"/>
                  <a:pt x="176" y="555"/>
                  <a:pt x="137" y="568"/>
                </a:cubicBezTo>
                <a:cubicBezTo>
                  <a:pt x="82" y="610"/>
                  <a:pt x="1" y="649"/>
                  <a:pt x="1" y="691"/>
                </a:cubicBezTo>
                <a:cubicBezTo>
                  <a:pt x="1" y="730"/>
                  <a:pt x="95" y="746"/>
                  <a:pt x="150" y="785"/>
                </a:cubicBezTo>
                <a:cubicBezTo>
                  <a:pt x="176" y="811"/>
                  <a:pt x="205" y="892"/>
                  <a:pt x="257" y="921"/>
                </a:cubicBezTo>
                <a:cubicBezTo>
                  <a:pt x="278" y="927"/>
                  <a:pt x="302" y="927"/>
                  <a:pt x="328" y="927"/>
                </a:cubicBezTo>
                <a:cubicBezTo>
                  <a:pt x="353" y="927"/>
                  <a:pt x="380" y="927"/>
                  <a:pt x="406" y="934"/>
                </a:cubicBezTo>
                <a:cubicBezTo>
                  <a:pt x="409" y="935"/>
                  <a:pt x="413" y="936"/>
                  <a:pt x="417" y="936"/>
                </a:cubicBezTo>
                <a:cubicBezTo>
                  <a:pt x="456" y="936"/>
                  <a:pt x="509" y="890"/>
                  <a:pt x="554" y="890"/>
                </a:cubicBezTo>
                <a:cubicBezTo>
                  <a:pt x="559" y="890"/>
                  <a:pt x="563" y="891"/>
                  <a:pt x="568" y="892"/>
                </a:cubicBezTo>
                <a:cubicBezTo>
                  <a:pt x="623" y="892"/>
                  <a:pt x="662" y="921"/>
                  <a:pt x="717" y="934"/>
                </a:cubicBezTo>
                <a:cubicBezTo>
                  <a:pt x="759" y="947"/>
                  <a:pt x="811" y="960"/>
                  <a:pt x="853" y="973"/>
                </a:cubicBezTo>
                <a:cubicBezTo>
                  <a:pt x="905" y="973"/>
                  <a:pt x="947" y="989"/>
                  <a:pt x="1002" y="1002"/>
                </a:cubicBezTo>
                <a:cubicBezTo>
                  <a:pt x="1054" y="1002"/>
                  <a:pt x="1096" y="1028"/>
                  <a:pt x="1148" y="1028"/>
                </a:cubicBezTo>
                <a:cubicBezTo>
                  <a:pt x="1203" y="1041"/>
                  <a:pt x="1245" y="1070"/>
                  <a:pt x="1297" y="1070"/>
                </a:cubicBezTo>
                <a:cubicBezTo>
                  <a:pt x="1339" y="1083"/>
                  <a:pt x="1391" y="1083"/>
                  <a:pt x="1446" y="1083"/>
                </a:cubicBezTo>
                <a:cubicBezTo>
                  <a:pt x="1488" y="1096"/>
                  <a:pt x="1540" y="1122"/>
                  <a:pt x="1595" y="1122"/>
                </a:cubicBezTo>
                <a:cubicBezTo>
                  <a:pt x="1634" y="1122"/>
                  <a:pt x="1689" y="1015"/>
                  <a:pt x="1744" y="1015"/>
                </a:cubicBezTo>
                <a:cubicBezTo>
                  <a:pt x="1796" y="1015"/>
                  <a:pt x="1838" y="1070"/>
                  <a:pt x="1893" y="1070"/>
                </a:cubicBezTo>
                <a:cubicBezTo>
                  <a:pt x="1945" y="1070"/>
                  <a:pt x="2000" y="1083"/>
                  <a:pt x="2039" y="1083"/>
                </a:cubicBezTo>
                <a:cubicBezTo>
                  <a:pt x="2094" y="1083"/>
                  <a:pt x="2149" y="1122"/>
                  <a:pt x="2188" y="1122"/>
                </a:cubicBezTo>
                <a:lnTo>
                  <a:pt x="2337" y="1122"/>
                </a:lnTo>
                <a:cubicBezTo>
                  <a:pt x="2392" y="1122"/>
                  <a:pt x="2431" y="1002"/>
                  <a:pt x="2486" y="1002"/>
                </a:cubicBezTo>
                <a:cubicBezTo>
                  <a:pt x="2541" y="1002"/>
                  <a:pt x="2593" y="1015"/>
                  <a:pt x="2635" y="1015"/>
                </a:cubicBezTo>
                <a:cubicBezTo>
                  <a:pt x="2687" y="1015"/>
                  <a:pt x="2729" y="1002"/>
                  <a:pt x="2784" y="989"/>
                </a:cubicBezTo>
                <a:cubicBezTo>
                  <a:pt x="2836" y="989"/>
                  <a:pt x="2878" y="960"/>
                  <a:pt x="2930" y="960"/>
                </a:cubicBezTo>
                <a:cubicBezTo>
                  <a:pt x="2941" y="957"/>
                  <a:pt x="2951" y="956"/>
                  <a:pt x="2961" y="956"/>
                </a:cubicBezTo>
                <a:cubicBezTo>
                  <a:pt x="3002" y="956"/>
                  <a:pt x="3037" y="973"/>
                  <a:pt x="3079" y="973"/>
                </a:cubicBezTo>
                <a:cubicBezTo>
                  <a:pt x="3134" y="960"/>
                  <a:pt x="3173" y="947"/>
                  <a:pt x="3228" y="947"/>
                </a:cubicBezTo>
                <a:cubicBezTo>
                  <a:pt x="3234" y="946"/>
                  <a:pt x="3240" y="945"/>
                  <a:pt x="3245" y="945"/>
                </a:cubicBezTo>
                <a:cubicBezTo>
                  <a:pt x="3287" y="945"/>
                  <a:pt x="3327" y="976"/>
                  <a:pt x="3368" y="976"/>
                </a:cubicBezTo>
                <a:cubicBezTo>
                  <a:pt x="3376" y="976"/>
                  <a:pt x="3383" y="975"/>
                  <a:pt x="3390" y="973"/>
                </a:cubicBezTo>
                <a:cubicBezTo>
                  <a:pt x="3445" y="960"/>
                  <a:pt x="3484" y="934"/>
                  <a:pt x="3526" y="921"/>
                </a:cubicBezTo>
                <a:cubicBezTo>
                  <a:pt x="3578" y="908"/>
                  <a:pt x="3607" y="840"/>
                  <a:pt x="3646" y="811"/>
                </a:cubicBezTo>
                <a:cubicBezTo>
                  <a:pt x="3701" y="772"/>
                  <a:pt x="3795" y="746"/>
                  <a:pt x="3795" y="704"/>
                </a:cubicBezTo>
                <a:cubicBezTo>
                  <a:pt x="3795" y="691"/>
                  <a:pt x="3782" y="678"/>
                  <a:pt x="3769" y="649"/>
                </a:cubicBezTo>
                <a:lnTo>
                  <a:pt x="3876" y="649"/>
                </a:lnTo>
                <a:cubicBezTo>
                  <a:pt x="3918" y="636"/>
                  <a:pt x="3957" y="636"/>
                  <a:pt x="3999" y="623"/>
                </a:cubicBezTo>
                <a:cubicBezTo>
                  <a:pt x="4038" y="623"/>
                  <a:pt x="4064" y="610"/>
                  <a:pt x="4106" y="610"/>
                </a:cubicBezTo>
                <a:cubicBezTo>
                  <a:pt x="4109" y="609"/>
                  <a:pt x="4113" y="608"/>
                  <a:pt x="4116" y="608"/>
                </a:cubicBezTo>
                <a:cubicBezTo>
                  <a:pt x="4148" y="608"/>
                  <a:pt x="4181" y="651"/>
                  <a:pt x="4213" y="651"/>
                </a:cubicBezTo>
                <a:cubicBezTo>
                  <a:pt x="4217" y="651"/>
                  <a:pt x="4222" y="651"/>
                  <a:pt x="4226" y="649"/>
                </a:cubicBezTo>
                <a:cubicBezTo>
                  <a:pt x="4254" y="649"/>
                  <a:pt x="4288" y="656"/>
                  <a:pt x="4315" y="656"/>
                </a:cubicBezTo>
                <a:cubicBezTo>
                  <a:pt x="4328" y="656"/>
                  <a:pt x="4340" y="654"/>
                  <a:pt x="4349" y="649"/>
                </a:cubicBezTo>
                <a:cubicBezTo>
                  <a:pt x="4388" y="636"/>
                  <a:pt x="4417" y="568"/>
                  <a:pt x="4443" y="555"/>
                </a:cubicBezTo>
                <a:cubicBezTo>
                  <a:pt x="4485" y="529"/>
                  <a:pt x="4566" y="516"/>
                  <a:pt x="4566" y="487"/>
                </a:cubicBezTo>
                <a:cubicBezTo>
                  <a:pt x="4566" y="461"/>
                  <a:pt x="4498" y="422"/>
                  <a:pt x="4456" y="393"/>
                </a:cubicBezTo>
                <a:cubicBezTo>
                  <a:pt x="4430" y="367"/>
                  <a:pt x="4404" y="354"/>
                  <a:pt x="4362" y="341"/>
                </a:cubicBezTo>
                <a:cubicBezTo>
                  <a:pt x="4336" y="325"/>
                  <a:pt x="4294" y="312"/>
                  <a:pt x="4255" y="299"/>
                </a:cubicBezTo>
                <a:cubicBezTo>
                  <a:pt x="4234" y="292"/>
                  <a:pt x="4214" y="292"/>
                  <a:pt x="4193" y="292"/>
                </a:cubicBezTo>
                <a:cubicBezTo>
                  <a:pt x="4173" y="292"/>
                  <a:pt x="4153" y="292"/>
                  <a:pt x="4132" y="286"/>
                </a:cubicBezTo>
                <a:cubicBezTo>
                  <a:pt x="4106" y="273"/>
                  <a:pt x="4080" y="218"/>
                  <a:pt x="4038" y="205"/>
                </a:cubicBezTo>
                <a:cubicBezTo>
                  <a:pt x="3999" y="192"/>
                  <a:pt x="3970" y="192"/>
                  <a:pt x="3931" y="192"/>
                </a:cubicBezTo>
                <a:cubicBezTo>
                  <a:pt x="3889" y="179"/>
                  <a:pt x="3863" y="137"/>
                  <a:pt x="3821" y="124"/>
                </a:cubicBezTo>
                <a:cubicBezTo>
                  <a:pt x="3801" y="117"/>
                  <a:pt x="3781" y="117"/>
                  <a:pt x="3761" y="117"/>
                </a:cubicBezTo>
                <a:cubicBezTo>
                  <a:pt x="3741" y="117"/>
                  <a:pt x="3720" y="117"/>
                  <a:pt x="3701" y="111"/>
                </a:cubicBezTo>
                <a:cubicBezTo>
                  <a:pt x="3663" y="111"/>
                  <a:pt x="3628" y="165"/>
                  <a:pt x="3591" y="165"/>
                </a:cubicBezTo>
                <a:cubicBezTo>
                  <a:pt x="3587" y="165"/>
                  <a:pt x="3582" y="165"/>
                  <a:pt x="3578" y="163"/>
                </a:cubicBezTo>
                <a:cubicBezTo>
                  <a:pt x="3539" y="163"/>
                  <a:pt x="3513" y="111"/>
                  <a:pt x="3471" y="98"/>
                </a:cubicBezTo>
                <a:cubicBezTo>
                  <a:pt x="3432" y="98"/>
                  <a:pt x="3390" y="98"/>
                  <a:pt x="3351" y="82"/>
                </a:cubicBezTo>
                <a:cubicBezTo>
                  <a:pt x="3322" y="82"/>
                  <a:pt x="3270" y="111"/>
                  <a:pt x="3241" y="111"/>
                </a:cubicBezTo>
                <a:cubicBezTo>
                  <a:pt x="3202" y="98"/>
                  <a:pt x="3160" y="43"/>
                  <a:pt x="3121" y="43"/>
                </a:cubicBezTo>
                <a:cubicBezTo>
                  <a:pt x="3092" y="43"/>
                  <a:pt x="3053" y="17"/>
                  <a:pt x="3011" y="17"/>
                </a:cubicBezTo>
                <a:lnTo>
                  <a:pt x="2891" y="17"/>
                </a:lnTo>
                <a:cubicBezTo>
                  <a:pt x="2849" y="17"/>
                  <a:pt x="2810" y="30"/>
                  <a:pt x="2784" y="30"/>
                </a:cubicBezTo>
                <a:cubicBezTo>
                  <a:pt x="2742" y="30"/>
                  <a:pt x="2703" y="17"/>
                  <a:pt x="2661" y="17"/>
                </a:cubicBezTo>
                <a:cubicBezTo>
                  <a:pt x="2622" y="17"/>
                  <a:pt x="2580" y="43"/>
                  <a:pt x="2541" y="43"/>
                </a:cubicBezTo>
                <a:cubicBezTo>
                  <a:pt x="2512" y="43"/>
                  <a:pt x="2473" y="30"/>
                  <a:pt x="2431" y="30"/>
                </a:cubicBezTo>
                <a:cubicBezTo>
                  <a:pt x="2392" y="30"/>
                  <a:pt x="2350" y="69"/>
                  <a:pt x="2311" y="69"/>
                </a:cubicBezTo>
                <a:cubicBezTo>
                  <a:pt x="2269" y="69"/>
                  <a:pt x="2230" y="1"/>
                  <a:pt x="2201"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8" name="Google Shape;628;p26"/>
          <p:cNvSpPr/>
          <p:nvPr userDrawn="1"/>
        </p:nvSpPr>
        <p:spPr>
          <a:xfrm>
            <a:off x="2575958" y="5805975"/>
            <a:ext cx="874653" cy="131197"/>
          </a:xfrm>
          <a:custGeom>
            <a:avLst/>
            <a:gdLst/>
            <a:ahLst/>
            <a:cxnLst/>
            <a:rect l="l" t="t" r="r" b="b"/>
            <a:pathLst>
              <a:path w="3536" h="862" extrusionOk="0">
                <a:moveTo>
                  <a:pt x="1203" y="0"/>
                </a:moveTo>
                <a:cubicBezTo>
                  <a:pt x="1174" y="13"/>
                  <a:pt x="1148" y="26"/>
                  <a:pt x="1106" y="26"/>
                </a:cubicBezTo>
                <a:cubicBezTo>
                  <a:pt x="1080" y="26"/>
                  <a:pt x="1054" y="81"/>
                  <a:pt x="1025" y="81"/>
                </a:cubicBezTo>
                <a:cubicBezTo>
                  <a:pt x="1004" y="81"/>
                  <a:pt x="974" y="62"/>
                  <a:pt x="947" y="62"/>
                </a:cubicBezTo>
                <a:cubicBezTo>
                  <a:pt x="942" y="62"/>
                  <a:pt x="936" y="62"/>
                  <a:pt x="931" y="65"/>
                </a:cubicBezTo>
                <a:cubicBezTo>
                  <a:pt x="905" y="65"/>
                  <a:pt x="879" y="65"/>
                  <a:pt x="850" y="81"/>
                </a:cubicBezTo>
                <a:cubicBezTo>
                  <a:pt x="811" y="81"/>
                  <a:pt x="798" y="120"/>
                  <a:pt x="756" y="120"/>
                </a:cubicBezTo>
                <a:cubicBezTo>
                  <a:pt x="753" y="121"/>
                  <a:pt x="750" y="122"/>
                  <a:pt x="747" y="122"/>
                </a:cubicBezTo>
                <a:cubicBezTo>
                  <a:pt x="721" y="122"/>
                  <a:pt x="685" y="81"/>
                  <a:pt x="662" y="81"/>
                </a:cubicBezTo>
                <a:cubicBezTo>
                  <a:pt x="649" y="88"/>
                  <a:pt x="635" y="88"/>
                  <a:pt x="620" y="88"/>
                </a:cubicBezTo>
                <a:cubicBezTo>
                  <a:pt x="604" y="88"/>
                  <a:pt x="587" y="88"/>
                  <a:pt x="568" y="94"/>
                </a:cubicBezTo>
                <a:cubicBezTo>
                  <a:pt x="539" y="94"/>
                  <a:pt x="513" y="133"/>
                  <a:pt x="487" y="133"/>
                </a:cubicBezTo>
                <a:cubicBezTo>
                  <a:pt x="458" y="146"/>
                  <a:pt x="432" y="146"/>
                  <a:pt x="406" y="162"/>
                </a:cubicBezTo>
                <a:cubicBezTo>
                  <a:pt x="377" y="162"/>
                  <a:pt x="351" y="201"/>
                  <a:pt x="325" y="214"/>
                </a:cubicBezTo>
                <a:cubicBezTo>
                  <a:pt x="310" y="220"/>
                  <a:pt x="297" y="220"/>
                  <a:pt x="283" y="220"/>
                </a:cubicBezTo>
                <a:cubicBezTo>
                  <a:pt x="270" y="220"/>
                  <a:pt x="257" y="220"/>
                  <a:pt x="244" y="227"/>
                </a:cubicBezTo>
                <a:cubicBezTo>
                  <a:pt x="202" y="243"/>
                  <a:pt x="176" y="243"/>
                  <a:pt x="150" y="256"/>
                </a:cubicBezTo>
                <a:cubicBezTo>
                  <a:pt x="121" y="269"/>
                  <a:pt x="95" y="282"/>
                  <a:pt x="82" y="295"/>
                </a:cubicBezTo>
                <a:cubicBezTo>
                  <a:pt x="40" y="324"/>
                  <a:pt x="1" y="350"/>
                  <a:pt x="1" y="376"/>
                </a:cubicBezTo>
                <a:cubicBezTo>
                  <a:pt x="1" y="405"/>
                  <a:pt x="53" y="405"/>
                  <a:pt x="95" y="431"/>
                </a:cubicBezTo>
                <a:cubicBezTo>
                  <a:pt x="108" y="444"/>
                  <a:pt x="134" y="486"/>
                  <a:pt x="163" y="499"/>
                </a:cubicBezTo>
                <a:lnTo>
                  <a:pt x="257" y="499"/>
                </a:lnTo>
                <a:cubicBezTo>
                  <a:pt x="283" y="499"/>
                  <a:pt x="325" y="457"/>
                  <a:pt x="351" y="457"/>
                </a:cubicBezTo>
                <a:cubicBezTo>
                  <a:pt x="377" y="470"/>
                  <a:pt x="406" y="486"/>
                  <a:pt x="432" y="486"/>
                </a:cubicBezTo>
                <a:cubicBezTo>
                  <a:pt x="474" y="486"/>
                  <a:pt x="500" y="499"/>
                  <a:pt x="526" y="499"/>
                </a:cubicBezTo>
                <a:lnTo>
                  <a:pt x="607" y="499"/>
                </a:lnTo>
                <a:cubicBezTo>
                  <a:pt x="594" y="512"/>
                  <a:pt x="594" y="525"/>
                  <a:pt x="594" y="538"/>
                </a:cubicBezTo>
                <a:cubicBezTo>
                  <a:pt x="594" y="580"/>
                  <a:pt x="662" y="593"/>
                  <a:pt x="717" y="619"/>
                </a:cubicBezTo>
                <a:cubicBezTo>
                  <a:pt x="743" y="648"/>
                  <a:pt x="756" y="687"/>
                  <a:pt x="798" y="713"/>
                </a:cubicBezTo>
                <a:cubicBezTo>
                  <a:pt x="824" y="729"/>
                  <a:pt x="863" y="742"/>
                  <a:pt x="905" y="755"/>
                </a:cubicBezTo>
                <a:cubicBezTo>
                  <a:pt x="937" y="755"/>
                  <a:pt x="981" y="725"/>
                  <a:pt x="1020" y="725"/>
                </a:cubicBezTo>
                <a:cubicBezTo>
                  <a:pt x="1027" y="725"/>
                  <a:pt x="1034" y="726"/>
                  <a:pt x="1041" y="729"/>
                </a:cubicBezTo>
                <a:cubicBezTo>
                  <a:pt x="1067" y="729"/>
                  <a:pt x="1106" y="742"/>
                  <a:pt x="1148" y="742"/>
                </a:cubicBezTo>
                <a:cubicBezTo>
                  <a:pt x="1156" y="745"/>
                  <a:pt x="1164" y="746"/>
                  <a:pt x="1171" y="746"/>
                </a:cubicBezTo>
                <a:cubicBezTo>
                  <a:pt x="1203" y="746"/>
                  <a:pt x="1237" y="729"/>
                  <a:pt x="1268" y="729"/>
                </a:cubicBezTo>
                <a:cubicBezTo>
                  <a:pt x="1297" y="742"/>
                  <a:pt x="1336" y="755"/>
                  <a:pt x="1378" y="768"/>
                </a:cubicBezTo>
                <a:cubicBezTo>
                  <a:pt x="1417" y="768"/>
                  <a:pt x="1459" y="781"/>
                  <a:pt x="1485" y="781"/>
                </a:cubicBezTo>
                <a:cubicBezTo>
                  <a:pt x="1527" y="781"/>
                  <a:pt x="1566" y="768"/>
                  <a:pt x="1608" y="768"/>
                </a:cubicBezTo>
                <a:cubicBezTo>
                  <a:pt x="1647" y="768"/>
                  <a:pt x="1673" y="862"/>
                  <a:pt x="1715" y="862"/>
                </a:cubicBezTo>
                <a:lnTo>
                  <a:pt x="1835" y="862"/>
                </a:lnTo>
                <a:cubicBezTo>
                  <a:pt x="1877" y="862"/>
                  <a:pt x="1916" y="836"/>
                  <a:pt x="1958" y="836"/>
                </a:cubicBezTo>
                <a:cubicBezTo>
                  <a:pt x="1984" y="836"/>
                  <a:pt x="2026" y="823"/>
                  <a:pt x="2065" y="823"/>
                </a:cubicBezTo>
                <a:cubicBezTo>
                  <a:pt x="2107" y="823"/>
                  <a:pt x="2146" y="781"/>
                  <a:pt x="2188" y="781"/>
                </a:cubicBezTo>
                <a:cubicBezTo>
                  <a:pt x="2227" y="781"/>
                  <a:pt x="2269" y="862"/>
                  <a:pt x="2295" y="862"/>
                </a:cubicBezTo>
                <a:cubicBezTo>
                  <a:pt x="2337" y="862"/>
                  <a:pt x="2376" y="836"/>
                  <a:pt x="2418" y="836"/>
                </a:cubicBezTo>
                <a:cubicBezTo>
                  <a:pt x="2457" y="836"/>
                  <a:pt x="2499" y="823"/>
                  <a:pt x="2538" y="823"/>
                </a:cubicBezTo>
                <a:cubicBezTo>
                  <a:pt x="2564" y="823"/>
                  <a:pt x="2606" y="794"/>
                  <a:pt x="2645" y="794"/>
                </a:cubicBezTo>
                <a:cubicBezTo>
                  <a:pt x="2687" y="794"/>
                  <a:pt x="2726" y="768"/>
                  <a:pt x="2755" y="768"/>
                </a:cubicBezTo>
                <a:cubicBezTo>
                  <a:pt x="2794" y="755"/>
                  <a:pt x="2836" y="755"/>
                  <a:pt x="2875" y="742"/>
                </a:cubicBezTo>
                <a:cubicBezTo>
                  <a:pt x="2917" y="742"/>
                  <a:pt x="2943" y="729"/>
                  <a:pt x="2985" y="713"/>
                </a:cubicBezTo>
                <a:cubicBezTo>
                  <a:pt x="3024" y="713"/>
                  <a:pt x="3050" y="687"/>
                  <a:pt x="3092" y="687"/>
                </a:cubicBezTo>
                <a:cubicBezTo>
                  <a:pt x="3096" y="686"/>
                  <a:pt x="3100" y="685"/>
                  <a:pt x="3105" y="685"/>
                </a:cubicBezTo>
                <a:cubicBezTo>
                  <a:pt x="3137" y="685"/>
                  <a:pt x="3177" y="716"/>
                  <a:pt x="3211" y="716"/>
                </a:cubicBezTo>
                <a:cubicBezTo>
                  <a:pt x="3217" y="716"/>
                  <a:pt x="3222" y="715"/>
                  <a:pt x="3228" y="713"/>
                </a:cubicBezTo>
                <a:cubicBezTo>
                  <a:pt x="3267" y="713"/>
                  <a:pt x="3309" y="713"/>
                  <a:pt x="3335" y="700"/>
                </a:cubicBezTo>
                <a:cubicBezTo>
                  <a:pt x="3374" y="687"/>
                  <a:pt x="3390" y="619"/>
                  <a:pt x="3416" y="606"/>
                </a:cubicBezTo>
                <a:cubicBezTo>
                  <a:pt x="3471" y="580"/>
                  <a:pt x="3536" y="551"/>
                  <a:pt x="3536" y="525"/>
                </a:cubicBezTo>
                <a:cubicBezTo>
                  <a:pt x="3536" y="499"/>
                  <a:pt x="3471" y="470"/>
                  <a:pt x="3429" y="444"/>
                </a:cubicBezTo>
                <a:cubicBezTo>
                  <a:pt x="3403" y="418"/>
                  <a:pt x="3361" y="405"/>
                  <a:pt x="3322" y="389"/>
                </a:cubicBezTo>
                <a:cubicBezTo>
                  <a:pt x="3293" y="376"/>
                  <a:pt x="3254" y="376"/>
                  <a:pt x="3212" y="363"/>
                </a:cubicBezTo>
                <a:cubicBezTo>
                  <a:pt x="3203" y="360"/>
                  <a:pt x="3195" y="359"/>
                  <a:pt x="3187" y="359"/>
                </a:cubicBezTo>
                <a:cubicBezTo>
                  <a:pt x="3164" y="359"/>
                  <a:pt x="3140" y="367"/>
                  <a:pt x="3117" y="367"/>
                </a:cubicBezTo>
                <a:cubicBezTo>
                  <a:pt x="3108" y="367"/>
                  <a:pt x="3100" y="366"/>
                  <a:pt x="3092" y="363"/>
                </a:cubicBezTo>
                <a:cubicBezTo>
                  <a:pt x="3050" y="350"/>
                  <a:pt x="3024" y="295"/>
                  <a:pt x="2985" y="295"/>
                </a:cubicBezTo>
                <a:cubicBezTo>
                  <a:pt x="2956" y="295"/>
                  <a:pt x="2917" y="295"/>
                  <a:pt x="2875" y="282"/>
                </a:cubicBezTo>
                <a:cubicBezTo>
                  <a:pt x="2836" y="282"/>
                  <a:pt x="2807" y="243"/>
                  <a:pt x="2768" y="227"/>
                </a:cubicBezTo>
                <a:cubicBezTo>
                  <a:pt x="2740" y="227"/>
                  <a:pt x="2713" y="234"/>
                  <a:pt x="2686" y="234"/>
                </a:cubicBezTo>
                <a:cubicBezTo>
                  <a:pt x="2672" y="234"/>
                  <a:pt x="2659" y="232"/>
                  <a:pt x="2645" y="227"/>
                </a:cubicBezTo>
                <a:cubicBezTo>
                  <a:pt x="2606" y="227"/>
                  <a:pt x="2564" y="295"/>
                  <a:pt x="2525" y="295"/>
                </a:cubicBezTo>
                <a:cubicBezTo>
                  <a:pt x="2483" y="295"/>
                  <a:pt x="2457" y="243"/>
                  <a:pt x="2418" y="243"/>
                </a:cubicBezTo>
                <a:lnTo>
                  <a:pt x="2295" y="243"/>
                </a:lnTo>
                <a:cubicBezTo>
                  <a:pt x="2256" y="243"/>
                  <a:pt x="2214" y="269"/>
                  <a:pt x="2175" y="269"/>
                </a:cubicBezTo>
                <a:lnTo>
                  <a:pt x="2159" y="269"/>
                </a:lnTo>
                <a:cubicBezTo>
                  <a:pt x="2175" y="256"/>
                  <a:pt x="2175" y="243"/>
                  <a:pt x="2188" y="243"/>
                </a:cubicBezTo>
                <a:cubicBezTo>
                  <a:pt x="2214" y="214"/>
                  <a:pt x="2269" y="188"/>
                  <a:pt x="2269" y="162"/>
                </a:cubicBezTo>
                <a:cubicBezTo>
                  <a:pt x="2269" y="146"/>
                  <a:pt x="2227" y="94"/>
                  <a:pt x="2188" y="81"/>
                </a:cubicBezTo>
                <a:cubicBezTo>
                  <a:pt x="2185" y="77"/>
                  <a:pt x="2180" y="76"/>
                  <a:pt x="2175" y="76"/>
                </a:cubicBezTo>
                <a:cubicBezTo>
                  <a:pt x="2160" y="76"/>
                  <a:pt x="2139" y="84"/>
                  <a:pt x="2116" y="84"/>
                </a:cubicBezTo>
                <a:cubicBezTo>
                  <a:pt x="2109" y="84"/>
                  <a:pt x="2101" y="84"/>
                  <a:pt x="2094" y="81"/>
                </a:cubicBezTo>
                <a:cubicBezTo>
                  <a:pt x="2087" y="77"/>
                  <a:pt x="2081" y="76"/>
                  <a:pt x="2074" y="76"/>
                </a:cubicBezTo>
                <a:cubicBezTo>
                  <a:pt x="2058" y="76"/>
                  <a:pt x="2041" y="84"/>
                  <a:pt x="2019" y="84"/>
                </a:cubicBezTo>
                <a:cubicBezTo>
                  <a:pt x="2012" y="84"/>
                  <a:pt x="2005" y="84"/>
                  <a:pt x="1997" y="81"/>
                </a:cubicBezTo>
                <a:cubicBezTo>
                  <a:pt x="1971" y="81"/>
                  <a:pt x="1958" y="13"/>
                  <a:pt x="1932" y="0"/>
                </a:cubicBezTo>
                <a:lnTo>
                  <a:pt x="1835" y="0"/>
                </a:lnTo>
                <a:cubicBezTo>
                  <a:pt x="1809" y="0"/>
                  <a:pt x="1770" y="52"/>
                  <a:pt x="1741" y="52"/>
                </a:cubicBezTo>
                <a:cubicBezTo>
                  <a:pt x="1715" y="52"/>
                  <a:pt x="1689" y="13"/>
                  <a:pt x="1647" y="13"/>
                </a:cubicBezTo>
                <a:cubicBezTo>
                  <a:pt x="1621" y="13"/>
                  <a:pt x="1592" y="26"/>
                  <a:pt x="1566" y="26"/>
                </a:cubicBezTo>
                <a:cubicBezTo>
                  <a:pt x="1527" y="26"/>
                  <a:pt x="1498" y="0"/>
                  <a:pt x="1472" y="0"/>
                </a:cubicBezTo>
                <a:cubicBezTo>
                  <a:pt x="1446" y="0"/>
                  <a:pt x="1417" y="13"/>
                  <a:pt x="1378" y="13"/>
                </a:cubicBezTo>
                <a:cubicBezTo>
                  <a:pt x="1349" y="13"/>
                  <a:pt x="1323" y="0"/>
                  <a:pt x="1297" y="0"/>
                </a:cubicBezTo>
                <a:cubicBezTo>
                  <a:pt x="1283" y="4"/>
                  <a:pt x="1271" y="6"/>
                  <a:pt x="1260" y="6"/>
                </a:cubicBezTo>
                <a:cubicBezTo>
                  <a:pt x="1237" y="6"/>
                  <a:pt x="1220" y="0"/>
                  <a:pt x="1203"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9" name="Google Shape;629;p26"/>
          <p:cNvSpPr/>
          <p:nvPr userDrawn="1"/>
        </p:nvSpPr>
        <p:spPr>
          <a:xfrm>
            <a:off x="3454313" y="5926671"/>
            <a:ext cx="737617" cy="183099"/>
          </a:xfrm>
          <a:custGeom>
            <a:avLst/>
            <a:gdLst/>
            <a:ahLst/>
            <a:cxnLst/>
            <a:rect l="l" t="t" r="r" b="b"/>
            <a:pathLst>
              <a:path w="2982" h="1203" extrusionOk="0">
                <a:moveTo>
                  <a:pt x="1404" y="1"/>
                </a:moveTo>
                <a:cubicBezTo>
                  <a:pt x="1378" y="1"/>
                  <a:pt x="1349" y="56"/>
                  <a:pt x="1323" y="56"/>
                </a:cubicBezTo>
                <a:cubicBezTo>
                  <a:pt x="1297" y="56"/>
                  <a:pt x="1268" y="43"/>
                  <a:pt x="1242" y="43"/>
                </a:cubicBezTo>
                <a:cubicBezTo>
                  <a:pt x="1216" y="43"/>
                  <a:pt x="1187" y="17"/>
                  <a:pt x="1161" y="17"/>
                </a:cubicBezTo>
                <a:lnTo>
                  <a:pt x="1093" y="17"/>
                </a:lnTo>
                <a:cubicBezTo>
                  <a:pt x="1067" y="17"/>
                  <a:pt x="1038" y="69"/>
                  <a:pt x="1012" y="69"/>
                </a:cubicBezTo>
                <a:cubicBezTo>
                  <a:pt x="986" y="69"/>
                  <a:pt x="957" y="56"/>
                  <a:pt x="931" y="56"/>
                </a:cubicBezTo>
                <a:lnTo>
                  <a:pt x="850" y="56"/>
                </a:lnTo>
                <a:cubicBezTo>
                  <a:pt x="824" y="56"/>
                  <a:pt x="811" y="82"/>
                  <a:pt x="782" y="82"/>
                </a:cubicBezTo>
                <a:cubicBezTo>
                  <a:pt x="764" y="82"/>
                  <a:pt x="747" y="76"/>
                  <a:pt x="729" y="76"/>
                </a:cubicBezTo>
                <a:cubicBezTo>
                  <a:pt x="720" y="76"/>
                  <a:pt x="710" y="78"/>
                  <a:pt x="701" y="82"/>
                </a:cubicBezTo>
                <a:cubicBezTo>
                  <a:pt x="675" y="82"/>
                  <a:pt x="649" y="98"/>
                  <a:pt x="620" y="98"/>
                </a:cubicBezTo>
                <a:cubicBezTo>
                  <a:pt x="594" y="98"/>
                  <a:pt x="568" y="56"/>
                  <a:pt x="539" y="56"/>
                </a:cubicBezTo>
                <a:cubicBezTo>
                  <a:pt x="513" y="69"/>
                  <a:pt x="487" y="69"/>
                  <a:pt x="471" y="82"/>
                </a:cubicBezTo>
                <a:cubicBezTo>
                  <a:pt x="445" y="82"/>
                  <a:pt x="419" y="111"/>
                  <a:pt x="390" y="111"/>
                </a:cubicBezTo>
                <a:cubicBezTo>
                  <a:pt x="369" y="111"/>
                  <a:pt x="349" y="93"/>
                  <a:pt x="327" y="93"/>
                </a:cubicBezTo>
                <a:cubicBezTo>
                  <a:pt x="321" y="93"/>
                  <a:pt x="315" y="95"/>
                  <a:pt x="309" y="98"/>
                </a:cubicBezTo>
                <a:cubicBezTo>
                  <a:pt x="283" y="98"/>
                  <a:pt x="270" y="150"/>
                  <a:pt x="244" y="150"/>
                </a:cubicBezTo>
                <a:cubicBezTo>
                  <a:pt x="234" y="154"/>
                  <a:pt x="225" y="156"/>
                  <a:pt x="216" y="156"/>
                </a:cubicBezTo>
                <a:cubicBezTo>
                  <a:pt x="197" y="156"/>
                  <a:pt x="180" y="150"/>
                  <a:pt x="163" y="150"/>
                </a:cubicBezTo>
                <a:cubicBezTo>
                  <a:pt x="134" y="163"/>
                  <a:pt x="108" y="163"/>
                  <a:pt x="95" y="179"/>
                </a:cubicBezTo>
                <a:cubicBezTo>
                  <a:pt x="66" y="192"/>
                  <a:pt x="40" y="218"/>
                  <a:pt x="27" y="231"/>
                </a:cubicBezTo>
                <a:cubicBezTo>
                  <a:pt x="1" y="244"/>
                  <a:pt x="14" y="273"/>
                  <a:pt x="14" y="299"/>
                </a:cubicBezTo>
                <a:cubicBezTo>
                  <a:pt x="14" y="325"/>
                  <a:pt x="14" y="341"/>
                  <a:pt x="40" y="354"/>
                </a:cubicBezTo>
                <a:cubicBezTo>
                  <a:pt x="46" y="360"/>
                  <a:pt x="60" y="360"/>
                  <a:pt x="75" y="360"/>
                </a:cubicBezTo>
                <a:cubicBezTo>
                  <a:pt x="91" y="360"/>
                  <a:pt x="108" y="360"/>
                  <a:pt x="121" y="367"/>
                </a:cubicBezTo>
                <a:cubicBezTo>
                  <a:pt x="134" y="380"/>
                  <a:pt x="163" y="406"/>
                  <a:pt x="189" y="406"/>
                </a:cubicBezTo>
                <a:cubicBezTo>
                  <a:pt x="197" y="411"/>
                  <a:pt x="206" y="413"/>
                  <a:pt x="216" y="413"/>
                </a:cubicBezTo>
                <a:cubicBezTo>
                  <a:pt x="234" y="413"/>
                  <a:pt x="253" y="406"/>
                  <a:pt x="270" y="406"/>
                </a:cubicBezTo>
                <a:cubicBezTo>
                  <a:pt x="296" y="422"/>
                  <a:pt x="309" y="461"/>
                  <a:pt x="338" y="461"/>
                </a:cubicBezTo>
                <a:cubicBezTo>
                  <a:pt x="364" y="461"/>
                  <a:pt x="390" y="487"/>
                  <a:pt x="419" y="487"/>
                </a:cubicBezTo>
                <a:lnTo>
                  <a:pt x="500" y="487"/>
                </a:lnTo>
                <a:cubicBezTo>
                  <a:pt x="526" y="487"/>
                  <a:pt x="552" y="516"/>
                  <a:pt x="581" y="516"/>
                </a:cubicBezTo>
                <a:lnTo>
                  <a:pt x="662" y="516"/>
                </a:lnTo>
                <a:cubicBezTo>
                  <a:pt x="688" y="516"/>
                  <a:pt x="714" y="503"/>
                  <a:pt x="743" y="503"/>
                </a:cubicBezTo>
                <a:cubicBezTo>
                  <a:pt x="769" y="503"/>
                  <a:pt x="782" y="474"/>
                  <a:pt x="811" y="474"/>
                </a:cubicBezTo>
                <a:cubicBezTo>
                  <a:pt x="756" y="503"/>
                  <a:pt x="769" y="542"/>
                  <a:pt x="769" y="568"/>
                </a:cubicBezTo>
                <a:cubicBezTo>
                  <a:pt x="769" y="597"/>
                  <a:pt x="769" y="610"/>
                  <a:pt x="795" y="636"/>
                </a:cubicBezTo>
                <a:cubicBezTo>
                  <a:pt x="798" y="639"/>
                  <a:pt x="803" y="640"/>
                  <a:pt x="808" y="640"/>
                </a:cubicBezTo>
                <a:cubicBezTo>
                  <a:pt x="822" y="640"/>
                  <a:pt x="841" y="632"/>
                  <a:pt x="858" y="632"/>
                </a:cubicBezTo>
                <a:cubicBezTo>
                  <a:pt x="864" y="632"/>
                  <a:pt x="870" y="633"/>
                  <a:pt x="876" y="636"/>
                </a:cubicBezTo>
                <a:cubicBezTo>
                  <a:pt x="892" y="649"/>
                  <a:pt x="892" y="691"/>
                  <a:pt x="918" y="691"/>
                </a:cubicBezTo>
                <a:cubicBezTo>
                  <a:pt x="892" y="691"/>
                  <a:pt x="876" y="678"/>
                  <a:pt x="850" y="678"/>
                </a:cubicBezTo>
                <a:cubicBezTo>
                  <a:pt x="824" y="691"/>
                  <a:pt x="795" y="717"/>
                  <a:pt x="782" y="717"/>
                </a:cubicBezTo>
                <a:cubicBezTo>
                  <a:pt x="743" y="730"/>
                  <a:pt x="730" y="746"/>
                  <a:pt x="701" y="759"/>
                </a:cubicBezTo>
                <a:cubicBezTo>
                  <a:pt x="695" y="762"/>
                  <a:pt x="689" y="763"/>
                  <a:pt x="682" y="763"/>
                </a:cubicBezTo>
                <a:cubicBezTo>
                  <a:pt x="664" y="763"/>
                  <a:pt x="643" y="755"/>
                  <a:pt x="625" y="755"/>
                </a:cubicBezTo>
                <a:cubicBezTo>
                  <a:pt x="618" y="755"/>
                  <a:pt x="612" y="756"/>
                  <a:pt x="607" y="759"/>
                </a:cubicBezTo>
                <a:cubicBezTo>
                  <a:pt x="581" y="785"/>
                  <a:pt x="594" y="827"/>
                  <a:pt x="594" y="840"/>
                </a:cubicBezTo>
                <a:cubicBezTo>
                  <a:pt x="607" y="866"/>
                  <a:pt x="594" y="892"/>
                  <a:pt x="620" y="921"/>
                </a:cubicBezTo>
                <a:cubicBezTo>
                  <a:pt x="649" y="921"/>
                  <a:pt x="675" y="934"/>
                  <a:pt x="701" y="947"/>
                </a:cubicBezTo>
                <a:lnTo>
                  <a:pt x="782" y="947"/>
                </a:lnTo>
                <a:cubicBezTo>
                  <a:pt x="795" y="947"/>
                  <a:pt x="824" y="960"/>
                  <a:pt x="850" y="960"/>
                </a:cubicBezTo>
                <a:cubicBezTo>
                  <a:pt x="876" y="960"/>
                  <a:pt x="905" y="960"/>
                  <a:pt x="931" y="973"/>
                </a:cubicBezTo>
                <a:cubicBezTo>
                  <a:pt x="957" y="973"/>
                  <a:pt x="986" y="960"/>
                  <a:pt x="1012" y="960"/>
                </a:cubicBezTo>
                <a:cubicBezTo>
                  <a:pt x="1038" y="960"/>
                  <a:pt x="1054" y="989"/>
                  <a:pt x="1080" y="989"/>
                </a:cubicBezTo>
                <a:cubicBezTo>
                  <a:pt x="1083" y="991"/>
                  <a:pt x="1087" y="992"/>
                  <a:pt x="1090" y="992"/>
                </a:cubicBezTo>
                <a:cubicBezTo>
                  <a:pt x="1113" y="992"/>
                  <a:pt x="1138" y="960"/>
                  <a:pt x="1161" y="960"/>
                </a:cubicBezTo>
                <a:cubicBezTo>
                  <a:pt x="1187" y="960"/>
                  <a:pt x="1216" y="973"/>
                  <a:pt x="1242" y="973"/>
                </a:cubicBezTo>
                <a:cubicBezTo>
                  <a:pt x="1268" y="973"/>
                  <a:pt x="1281" y="989"/>
                  <a:pt x="1310" y="989"/>
                </a:cubicBezTo>
                <a:cubicBezTo>
                  <a:pt x="1297" y="1002"/>
                  <a:pt x="1297" y="1015"/>
                  <a:pt x="1297" y="1028"/>
                </a:cubicBezTo>
                <a:cubicBezTo>
                  <a:pt x="1297" y="1054"/>
                  <a:pt x="1297" y="1096"/>
                  <a:pt x="1323" y="1109"/>
                </a:cubicBezTo>
                <a:cubicBezTo>
                  <a:pt x="1328" y="1112"/>
                  <a:pt x="1334" y="1113"/>
                  <a:pt x="1340" y="1113"/>
                </a:cubicBezTo>
                <a:cubicBezTo>
                  <a:pt x="1365" y="1113"/>
                  <a:pt x="1396" y="1096"/>
                  <a:pt x="1417" y="1096"/>
                </a:cubicBezTo>
                <a:cubicBezTo>
                  <a:pt x="1443" y="1109"/>
                  <a:pt x="1459" y="1122"/>
                  <a:pt x="1485" y="1135"/>
                </a:cubicBezTo>
                <a:cubicBezTo>
                  <a:pt x="1511" y="1135"/>
                  <a:pt x="1540" y="1151"/>
                  <a:pt x="1566" y="1151"/>
                </a:cubicBezTo>
                <a:cubicBezTo>
                  <a:pt x="1592" y="1151"/>
                  <a:pt x="1621" y="1177"/>
                  <a:pt x="1647" y="1177"/>
                </a:cubicBezTo>
                <a:cubicBezTo>
                  <a:pt x="1660" y="1177"/>
                  <a:pt x="1686" y="1190"/>
                  <a:pt x="1715" y="1190"/>
                </a:cubicBezTo>
                <a:cubicBezTo>
                  <a:pt x="1741" y="1190"/>
                  <a:pt x="1767" y="1151"/>
                  <a:pt x="1796" y="1151"/>
                </a:cubicBezTo>
                <a:cubicBezTo>
                  <a:pt x="1822" y="1151"/>
                  <a:pt x="1848" y="1203"/>
                  <a:pt x="1877" y="1203"/>
                </a:cubicBezTo>
                <a:cubicBezTo>
                  <a:pt x="1903" y="1203"/>
                  <a:pt x="1929" y="1151"/>
                  <a:pt x="1958" y="1151"/>
                </a:cubicBezTo>
                <a:lnTo>
                  <a:pt x="2039" y="1151"/>
                </a:lnTo>
                <a:cubicBezTo>
                  <a:pt x="2065" y="1151"/>
                  <a:pt x="2091" y="1177"/>
                  <a:pt x="2120" y="1177"/>
                </a:cubicBezTo>
                <a:cubicBezTo>
                  <a:pt x="2146" y="1177"/>
                  <a:pt x="2172" y="1164"/>
                  <a:pt x="2188" y="1164"/>
                </a:cubicBezTo>
                <a:cubicBezTo>
                  <a:pt x="2214" y="1164"/>
                  <a:pt x="2253" y="1190"/>
                  <a:pt x="2269" y="1190"/>
                </a:cubicBezTo>
                <a:cubicBezTo>
                  <a:pt x="2295" y="1190"/>
                  <a:pt x="2321" y="1164"/>
                  <a:pt x="2350" y="1164"/>
                </a:cubicBezTo>
                <a:cubicBezTo>
                  <a:pt x="2359" y="1160"/>
                  <a:pt x="2367" y="1158"/>
                  <a:pt x="2376" y="1158"/>
                </a:cubicBezTo>
                <a:cubicBezTo>
                  <a:pt x="2393" y="1158"/>
                  <a:pt x="2411" y="1164"/>
                  <a:pt x="2431" y="1164"/>
                </a:cubicBezTo>
                <a:lnTo>
                  <a:pt x="2512" y="1164"/>
                </a:lnTo>
                <a:cubicBezTo>
                  <a:pt x="2538" y="1151"/>
                  <a:pt x="2551" y="1109"/>
                  <a:pt x="2577" y="1109"/>
                </a:cubicBezTo>
                <a:cubicBezTo>
                  <a:pt x="2601" y="1109"/>
                  <a:pt x="2632" y="1139"/>
                  <a:pt x="2659" y="1139"/>
                </a:cubicBezTo>
                <a:cubicBezTo>
                  <a:pt x="2664" y="1139"/>
                  <a:pt x="2669" y="1137"/>
                  <a:pt x="2674" y="1135"/>
                </a:cubicBezTo>
                <a:cubicBezTo>
                  <a:pt x="2700" y="1135"/>
                  <a:pt x="2713" y="1109"/>
                  <a:pt x="2739" y="1096"/>
                </a:cubicBezTo>
                <a:cubicBezTo>
                  <a:pt x="2768" y="1083"/>
                  <a:pt x="2794" y="1070"/>
                  <a:pt x="2807" y="1070"/>
                </a:cubicBezTo>
                <a:cubicBezTo>
                  <a:pt x="2836" y="1054"/>
                  <a:pt x="2875" y="1054"/>
                  <a:pt x="2888" y="1041"/>
                </a:cubicBezTo>
                <a:cubicBezTo>
                  <a:pt x="2917" y="1015"/>
                  <a:pt x="2901" y="1002"/>
                  <a:pt x="2901" y="973"/>
                </a:cubicBezTo>
                <a:cubicBezTo>
                  <a:pt x="2901" y="960"/>
                  <a:pt x="2930" y="908"/>
                  <a:pt x="2901" y="892"/>
                </a:cubicBezTo>
                <a:cubicBezTo>
                  <a:pt x="2896" y="889"/>
                  <a:pt x="2891" y="889"/>
                  <a:pt x="2885" y="889"/>
                </a:cubicBezTo>
                <a:cubicBezTo>
                  <a:pt x="2861" y="889"/>
                  <a:pt x="2831" y="908"/>
                  <a:pt x="2807" y="908"/>
                </a:cubicBezTo>
                <a:cubicBezTo>
                  <a:pt x="2781" y="892"/>
                  <a:pt x="2768" y="866"/>
                  <a:pt x="2739" y="866"/>
                </a:cubicBezTo>
                <a:cubicBezTo>
                  <a:pt x="2730" y="862"/>
                  <a:pt x="2721" y="860"/>
                  <a:pt x="2713" y="860"/>
                </a:cubicBezTo>
                <a:cubicBezTo>
                  <a:pt x="2695" y="860"/>
                  <a:pt x="2677" y="866"/>
                  <a:pt x="2658" y="866"/>
                </a:cubicBezTo>
                <a:cubicBezTo>
                  <a:pt x="2632" y="866"/>
                  <a:pt x="2606" y="853"/>
                  <a:pt x="2577" y="840"/>
                </a:cubicBezTo>
                <a:cubicBezTo>
                  <a:pt x="2551" y="840"/>
                  <a:pt x="2525" y="866"/>
                  <a:pt x="2496" y="866"/>
                </a:cubicBezTo>
                <a:cubicBezTo>
                  <a:pt x="2483" y="866"/>
                  <a:pt x="2457" y="853"/>
                  <a:pt x="2431" y="853"/>
                </a:cubicBezTo>
                <a:cubicBezTo>
                  <a:pt x="2402" y="840"/>
                  <a:pt x="2376" y="798"/>
                  <a:pt x="2350" y="798"/>
                </a:cubicBezTo>
                <a:lnTo>
                  <a:pt x="2269" y="798"/>
                </a:lnTo>
                <a:cubicBezTo>
                  <a:pt x="2253" y="798"/>
                  <a:pt x="2240" y="827"/>
                  <a:pt x="2214" y="827"/>
                </a:cubicBezTo>
                <a:cubicBezTo>
                  <a:pt x="2240" y="811"/>
                  <a:pt x="2253" y="798"/>
                  <a:pt x="2253" y="785"/>
                </a:cubicBezTo>
                <a:cubicBezTo>
                  <a:pt x="2253" y="772"/>
                  <a:pt x="2227" y="759"/>
                  <a:pt x="2214" y="746"/>
                </a:cubicBezTo>
                <a:cubicBezTo>
                  <a:pt x="2240" y="746"/>
                  <a:pt x="2240" y="704"/>
                  <a:pt x="2269" y="704"/>
                </a:cubicBezTo>
                <a:cubicBezTo>
                  <a:pt x="2295" y="704"/>
                  <a:pt x="2321" y="730"/>
                  <a:pt x="2350" y="730"/>
                </a:cubicBezTo>
                <a:cubicBezTo>
                  <a:pt x="2376" y="717"/>
                  <a:pt x="2389" y="717"/>
                  <a:pt x="2415" y="704"/>
                </a:cubicBezTo>
                <a:lnTo>
                  <a:pt x="2496" y="704"/>
                </a:lnTo>
                <a:cubicBezTo>
                  <a:pt x="2525" y="704"/>
                  <a:pt x="2551" y="691"/>
                  <a:pt x="2564" y="678"/>
                </a:cubicBezTo>
                <a:cubicBezTo>
                  <a:pt x="2593" y="678"/>
                  <a:pt x="2619" y="665"/>
                  <a:pt x="2645" y="665"/>
                </a:cubicBezTo>
                <a:cubicBezTo>
                  <a:pt x="2650" y="662"/>
                  <a:pt x="2654" y="661"/>
                  <a:pt x="2659" y="661"/>
                </a:cubicBezTo>
                <a:cubicBezTo>
                  <a:pt x="2679" y="661"/>
                  <a:pt x="2697" y="681"/>
                  <a:pt x="2715" y="681"/>
                </a:cubicBezTo>
                <a:cubicBezTo>
                  <a:pt x="2719" y="681"/>
                  <a:pt x="2722" y="680"/>
                  <a:pt x="2726" y="678"/>
                </a:cubicBezTo>
                <a:cubicBezTo>
                  <a:pt x="2755" y="678"/>
                  <a:pt x="2768" y="610"/>
                  <a:pt x="2781" y="597"/>
                </a:cubicBezTo>
                <a:lnTo>
                  <a:pt x="2862" y="597"/>
                </a:lnTo>
                <a:cubicBezTo>
                  <a:pt x="2888" y="584"/>
                  <a:pt x="2901" y="555"/>
                  <a:pt x="2917" y="542"/>
                </a:cubicBezTo>
                <a:cubicBezTo>
                  <a:pt x="2943" y="529"/>
                  <a:pt x="2982" y="516"/>
                  <a:pt x="2982" y="487"/>
                </a:cubicBezTo>
                <a:cubicBezTo>
                  <a:pt x="2982" y="474"/>
                  <a:pt x="2930" y="474"/>
                  <a:pt x="2901" y="448"/>
                </a:cubicBezTo>
                <a:cubicBezTo>
                  <a:pt x="2888" y="448"/>
                  <a:pt x="2875" y="393"/>
                  <a:pt x="2849" y="380"/>
                </a:cubicBezTo>
                <a:cubicBezTo>
                  <a:pt x="2836" y="380"/>
                  <a:pt x="2807" y="367"/>
                  <a:pt x="2768" y="367"/>
                </a:cubicBezTo>
                <a:cubicBezTo>
                  <a:pt x="2765" y="364"/>
                  <a:pt x="2762" y="363"/>
                  <a:pt x="2757" y="363"/>
                </a:cubicBezTo>
                <a:cubicBezTo>
                  <a:pt x="2739" y="363"/>
                  <a:pt x="2708" y="380"/>
                  <a:pt x="2687" y="380"/>
                </a:cubicBezTo>
                <a:cubicBezTo>
                  <a:pt x="2658" y="367"/>
                  <a:pt x="2645" y="341"/>
                  <a:pt x="2619" y="325"/>
                </a:cubicBezTo>
                <a:cubicBezTo>
                  <a:pt x="2593" y="325"/>
                  <a:pt x="2564" y="341"/>
                  <a:pt x="2538" y="341"/>
                </a:cubicBezTo>
                <a:cubicBezTo>
                  <a:pt x="2529" y="336"/>
                  <a:pt x="2520" y="334"/>
                  <a:pt x="2511" y="334"/>
                </a:cubicBezTo>
                <a:cubicBezTo>
                  <a:pt x="2493" y="334"/>
                  <a:pt x="2474" y="341"/>
                  <a:pt x="2457" y="341"/>
                </a:cubicBezTo>
                <a:cubicBezTo>
                  <a:pt x="2448" y="336"/>
                  <a:pt x="2439" y="334"/>
                  <a:pt x="2430" y="334"/>
                </a:cubicBezTo>
                <a:cubicBezTo>
                  <a:pt x="2412" y="334"/>
                  <a:pt x="2393" y="341"/>
                  <a:pt x="2376" y="341"/>
                </a:cubicBezTo>
                <a:cubicBezTo>
                  <a:pt x="2350" y="325"/>
                  <a:pt x="2321" y="286"/>
                  <a:pt x="2295" y="286"/>
                </a:cubicBezTo>
                <a:cubicBezTo>
                  <a:pt x="2269" y="286"/>
                  <a:pt x="2240" y="312"/>
                  <a:pt x="2214" y="312"/>
                </a:cubicBezTo>
                <a:cubicBezTo>
                  <a:pt x="2188" y="312"/>
                  <a:pt x="2133" y="286"/>
                  <a:pt x="2107" y="286"/>
                </a:cubicBezTo>
                <a:cubicBezTo>
                  <a:pt x="2159" y="260"/>
                  <a:pt x="2201" y="244"/>
                  <a:pt x="2201" y="218"/>
                </a:cubicBezTo>
                <a:cubicBezTo>
                  <a:pt x="2201" y="192"/>
                  <a:pt x="2188" y="179"/>
                  <a:pt x="2159" y="163"/>
                </a:cubicBezTo>
                <a:cubicBezTo>
                  <a:pt x="2146" y="156"/>
                  <a:pt x="2133" y="156"/>
                  <a:pt x="2119" y="156"/>
                </a:cubicBezTo>
                <a:cubicBezTo>
                  <a:pt x="2106" y="156"/>
                  <a:pt x="2092" y="156"/>
                  <a:pt x="2078" y="150"/>
                </a:cubicBezTo>
                <a:cubicBezTo>
                  <a:pt x="2065" y="137"/>
                  <a:pt x="2039" y="111"/>
                  <a:pt x="2010" y="98"/>
                </a:cubicBezTo>
                <a:cubicBezTo>
                  <a:pt x="1997" y="98"/>
                  <a:pt x="1971" y="69"/>
                  <a:pt x="1945" y="69"/>
                </a:cubicBezTo>
                <a:cubicBezTo>
                  <a:pt x="1939" y="66"/>
                  <a:pt x="1933" y="65"/>
                  <a:pt x="1928" y="65"/>
                </a:cubicBezTo>
                <a:cubicBezTo>
                  <a:pt x="1905" y="65"/>
                  <a:pt x="1885" y="82"/>
                  <a:pt x="1864" y="82"/>
                </a:cubicBezTo>
                <a:cubicBezTo>
                  <a:pt x="1835" y="82"/>
                  <a:pt x="1809" y="69"/>
                  <a:pt x="1783" y="69"/>
                </a:cubicBezTo>
                <a:cubicBezTo>
                  <a:pt x="1754" y="69"/>
                  <a:pt x="1741" y="30"/>
                  <a:pt x="1715" y="17"/>
                </a:cubicBezTo>
                <a:lnTo>
                  <a:pt x="1634" y="17"/>
                </a:lnTo>
                <a:cubicBezTo>
                  <a:pt x="1609" y="17"/>
                  <a:pt x="1586" y="46"/>
                  <a:pt x="1564" y="46"/>
                </a:cubicBezTo>
                <a:cubicBezTo>
                  <a:pt x="1560" y="46"/>
                  <a:pt x="1557" y="45"/>
                  <a:pt x="1553" y="43"/>
                </a:cubicBezTo>
                <a:cubicBezTo>
                  <a:pt x="1524" y="43"/>
                  <a:pt x="1498" y="17"/>
                  <a:pt x="1485" y="17"/>
                </a:cubicBezTo>
                <a:cubicBezTo>
                  <a:pt x="1459" y="17"/>
                  <a:pt x="1430" y="1"/>
                  <a:pt x="140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0" name="Google Shape;630;p26"/>
          <p:cNvSpPr/>
          <p:nvPr userDrawn="1"/>
        </p:nvSpPr>
        <p:spPr>
          <a:xfrm>
            <a:off x="4402420" y="5875380"/>
            <a:ext cx="20283" cy="6545"/>
          </a:xfrm>
          <a:custGeom>
            <a:avLst/>
            <a:gdLst/>
            <a:ahLst/>
            <a:cxnLst/>
            <a:rect l="l" t="t" r="r" b="b"/>
            <a:pathLst>
              <a:path w="82" h="43" extrusionOk="0">
                <a:moveTo>
                  <a:pt x="40" y="1"/>
                </a:moveTo>
                <a:cubicBezTo>
                  <a:pt x="14" y="1"/>
                  <a:pt x="1" y="14"/>
                  <a:pt x="1" y="14"/>
                </a:cubicBezTo>
                <a:cubicBezTo>
                  <a:pt x="1" y="30"/>
                  <a:pt x="14" y="43"/>
                  <a:pt x="40" y="43"/>
                </a:cubicBezTo>
                <a:cubicBezTo>
                  <a:pt x="69" y="43"/>
                  <a:pt x="82" y="30"/>
                  <a:pt x="82" y="30"/>
                </a:cubicBezTo>
                <a:cubicBezTo>
                  <a:pt x="82" y="14"/>
                  <a:pt x="69" y="1"/>
                  <a:pt x="4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1" name="Google Shape;631;p26"/>
          <p:cNvSpPr/>
          <p:nvPr userDrawn="1"/>
        </p:nvSpPr>
        <p:spPr>
          <a:xfrm>
            <a:off x="4319063" y="5867616"/>
            <a:ext cx="23499" cy="3957"/>
          </a:xfrm>
          <a:custGeom>
            <a:avLst/>
            <a:gdLst/>
            <a:ahLst/>
            <a:cxnLst/>
            <a:rect l="l" t="t" r="r" b="b"/>
            <a:pathLst>
              <a:path w="95" h="26" extrusionOk="0">
                <a:moveTo>
                  <a:pt x="53" y="0"/>
                </a:moveTo>
                <a:cubicBezTo>
                  <a:pt x="27" y="0"/>
                  <a:pt x="1" y="0"/>
                  <a:pt x="1" y="13"/>
                </a:cubicBezTo>
                <a:cubicBezTo>
                  <a:pt x="1" y="26"/>
                  <a:pt x="27" y="26"/>
                  <a:pt x="40" y="26"/>
                </a:cubicBezTo>
                <a:cubicBezTo>
                  <a:pt x="69" y="26"/>
                  <a:pt x="95" y="26"/>
                  <a:pt x="95" y="13"/>
                </a:cubicBezTo>
                <a:cubicBezTo>
                  <a:pt x="95" y="13"/>
                  <a:pt x="69" y="0"/>
                  <a:pt x="53"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2" name="Google Shape;632;p26"/>
          <p:cNvSpPr/>
          <p:nvPr userDrawn="1"/>
        </p:nvSpPr>
        <p:spPr>
          <a:xfrm>
            <a:off x="4365564" y="5861073"/>
            <a:ext cx="23499" cy="6697"/>
          </a:xfrm>
          <a:custGeom>
            <a:avLst/>
            <a:gdLst/>
            <a:ahLst/>
            <a:cxnLst/>
            <a:rect l="l" t="t" r="r" b="b"/>
            <a:pathLst>
              <a:path w="95" h="44" extrusionOk="0">
                <a:moveTo>
                  <a:pt x="43" y="1"/>
                </a:moveTo>
                <a:cubicBezTo>
                  <a:pt x="27" y="1"/>
                  <a:pt x="1" y="14"/>
                  <a:pt x="1" y="14"/>
                </a:cubicBezTo>
                <a:cubicBezTo>
                  <a:pt x="1" y="27"/>
                  <a:pt x="14" y="43"/>
                  <a:pt x="43" y="43"/>
                </a:cubicBezTo>
                <a:cubicBezTo>
                  <a:pt x="69" y="43"/>
                  <a:pt x="95" y="43"/>
                  <a:pt x="95" y="27"/>
                </a:cubicBezTo>
                <a:cubicBezTo>
                  <a:pt x="95" y="14"/>
                  <a:pt x="69" y="14"/>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3" name="Google Shape;633;p26"/>
          <p:cNvSpPr/>
          <p:nvPr userDrawn="1"/>
        </p:nvSpPr>
        <p:spPr>
          <a:xfrm>
            <a:off x="4271817" y="5877358"/>
            <a:ext cx="20283" cy="4567"/>
          </a:xfrm>
          <a:custGeom>
            <a:avLst/>
            <a:gdLst/>
            <a:ahLst/>
            <a:cxnLst/>
            <a:rect l="l" t="t" r="r" b="b"/>
            <a:pathLst>
              <a:path w="82" h="30" extrusionOk="0">
                <a:moveTo>
                  <a:pt x="43" y="1"/>
                </a:moveTo>
                <a:cubicBezTo>
                  <a:pt x="17" y="1"/>
                  <a:pt x="1" y="1"/>
                  <a:pt x="1" y="17"/>
                </a:cubicBezTo>
                <a:cubicBezTo>
                  <a:pt x="1" y="17"/>
                  <a:pt x="17" y="30"/>
                  <a:pt x="43" y="30"/>
                </a:cubicBezTo>
                <a:cubicBezTo>
                  <a:pt x="69" y="30"/>
                  <a:pt x="82" y="30"/>
                  <a:pt x="82" y="17"/>
                </a:cubicBezTo>
                <a:cubicBezTo>
                  <a:pt x="82" y="17"/>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4" name="Google Shape;634;p26"/>
          <p:cNvSpPr/>
          <p:nvPr userDrawn="1"/>
        </p:nvSpPr>
        <p:spPr>
          <a:xfrm>
            <a:off x="4445708" y="5865029"/>
            <a:ext cx="23499" cy="4567"/>
          </a:xfrm>
          <a:custGeom>
            <a:avLst/>
            <a:gdLst/>
            <a:ahLst/>
            <a:cxnLst/>
            <a:rect l="l" t="t" r="r" b="b"/>
            <a:pathLst>
              <a:path w="95" h="30" extrusionOk="0">
                <a:moveTo>
                  <a:pt x="43" y="1"/>
                </a:moveTo>
                <a:cubicBezTo>
                  <a:pt x="27" y="1"/>
                  <a:pt x="1" y="1"/>
                  <a:pt x="1" y="17"/>
                </a:cubicBezTo>
                <a:cubicBezTo>
                  <a:pt x="1" y="17"/>
                  <a:pt x="14" y="30"/>
                  <a:pt x="43" y="30"/>
                </a:cubicBezTo>
                <a:cubicBezTo>
                  <a:pt x="69" y="30"/>
                  <a:pt x="95" y="30"/>
                  <a:pt x="95" y="17"/>
                </a:cubicBezTo>
                <a:cubicBezTo>
                  <a:pt x="95" y="1"/>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5" name="Google Shape;635;p26"/>
          <p:cNvSpPr/>
          <p:nvPr userDrawn="1"/>
        </p:nvSpPr>
        <p:spPr>
          <a:xfrm>
            <a:off x="4428888" y="5891055"/>
            <a:ext cx="23499" cy="5175"/>
          </a:xfrm>
          <a:custGeom>
            <a:avLst/>
            <a:gdLst/>
            <a:ahLst/>
            <a:cxnLst/>
            <a:rect l="l" t="t" r="r" b="b"/>
            <a:pathLst>
              <a:path w="95" h="34" extrusionOk="0">
                <a:moveTo>
                  <a:pt x="19" y="1"/>
                </a:moveTo>
                <a:cubicBezTo>
                  <a:pt x="6" y="1"/>
                  <a:pt x="1" y="8"/>
                  <a:pt x="1" y="8"/>
                </a:cubicBezTo>
                <a:cubicBezTo>
                  <a:pt x="1" y="21"/>
                  <a:pt x="14" y="34"/>
                  <a:pt x="43" y="34"/>
                </a:cubicBezTo>
                <a:cubicBezTo>
                  <a:pt x="69" y="34"/>
                  <a:pt x="82" y="34"/>
                  <a:pt x="82" y="21"/>
                </a:cubicBezTo>
                <a:cubicBezTo>
                  <a:pt x="95" y="8"/>
                  <a:pt x="69" y="8"/>
                  <a:pt x="43" y="8"/>
                </a:cubicBezTo>
                <a:cubicBezTo>
                  <a:pt x="33" y="3"/>
                  <a:pt x="25" y="1"/>
                  <a:pt x="1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6" name="Google Shape;636;p26"/>
          <p:cNvSpPr/>
          <p:nvPr userDrawn="1"/>
        </p:nvSpPr>
        <p:spPr>
          <a:xfrm>
            <a:off x="4282207" y="5854223"/>
            <a:ext cx="23499" cy="5023"/>
          </a:xfrm>
          <a:custGeom>
            <a:avLst/>
            <a:gdLst/>
            <a:ahLst/>
            <a:cxnLst/>
            <a:rect l="l" t="t" r="r" b="b"/>
            <a:pathLst>
              <a:path w="95" h="33" extrusionOk="0">
                <a:moveTo>
                  <a:pt x="26" y="0"/>
                </a:moveTo>
                <a:cubicBezTo>
                  <a:pt x="14" y="0"/>
                  <a:pt x="1" y="11"/>
                  <a:pt x="1" y="20"/>
                </a:cubicBezTo>
                <a:cubicBezTo>
                  <a:pt x="1" y="20"/>
                  <a:pt x="14" y="33"/>
                  <a:pt x="40" y="33"/>
                </a:cubicBezTo>
                <a:cubicBezTo>
                  <a:pt x="69" y="33"/>
                  <a:pt x="82" y="33"/>
                  <a:pt x="95" y="20"/>
                </a:cubicBezTo>
                <a:cubicBezTo>
                  <a:pt x="95" y="7"/>
                  <a:pt x="69" y="7"/>
                  <a:pt x="40" y="7"/>
                </a:cubicBezTo>
                <a:cubicBezTo>
                  <a:pt x="36" y="2"/>
                  <a:pt x="31" y="0"/>
                  <a:pt x="26"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7" name="Google Shape;637;p26"/>
          <p:cNvSpPr/>
          <p:nvPr userDrawn="1"/>
        </p:nvSpPr>
        <p:spPr>
          <a:xfrm>
            <a:off x="4395989" y="5846764"/>
            <a:ext cx="23499" cy="6088"/>
          </a:xfrm>
          <a:custGeom>
            <a:avLst/>
            <a:gdLst/>
            <a:ahLst/>
            <a:cxnLst/>
            <a:rect l="l" t="t" r="r" b="b"/>
            <a:pathLst>
              <a:path w="95" h="40" extrusionOk="0">
                <a:moveTo>
                  <a:pt x="40" y="1"/>
                </a:moveTo>
                <a:cubicBezTo>
                  <a:pt x="27" y="1"/>
                  <a:pt x="1" y="14"/>
                  <a:pt x="1" y="14"/>
                </a:cubicBezTo>
                <a:cubicBezTo>
                  <a:pt x="1" y="27"/>
                  <a:pt x="14" y="27"/>
                  <a:pt x="40" y="40"/>
                </a:cubicBezTo>
                <a:cubicBezTo>
                  <a:pt x="66" y="40"/>
                  <a:pt x="95" y="27"/>
                  <a:pt x="95" y="27"/>
                </a:cubicBezTo>
                <a:cubicBezTo>
                  <a:pt x="95" y="14"/>
                  <a:pt x="66" y="1"/>
                  <a:pt x="4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8" name="Google Shape;638;p26"/>
          <p:cNvSpPr/>
          <p:nvPr userDrawn="1"/>
        </p:nvSpPr>
        <p:spPr>
          <a:xfrm>
            <a:off x="4492212" y="5877358"/>
            <a:ext cx="24241" cy="6545"/>
          </a:xfrm>
          <a:custGeom>
            <a:avLst/>
            <a:gdLst/>
            <a:ahLst/>
            <a:cxnLst/>
            <a:rect l="l" t="t" r="r" b="b"/>
            <a:pathLst>
              <a:path w="98" h="43" extrusionOk="0">
                <a:moveTo>
                  <a:pt x="43" y="1"/>
                </a:moveTo>
                <a:cubicBezTo>
                  <a:pt x="30" y="1"/>
                  <a:pt x="1" y="1"/>
                  <a:pt x="1" y="17"/>
                </a:cubicBezTo>
                <a:cubicBezTo>
                  <a:pt x="1" y="30"/>
                  <a:pt x="17" y="30"/>
                  <a:pt x="43" y="43"/>
                </a:cubicBezTo>
                <a:cubicBezTo>
                  <a:pt x="69" y="43"/>
                  <a:pt x="98" y="30"/>
                  <a:pt x="98" y="30"/>
                </a:cubicBezTo>
                <a:cubicBezTo>
                  <a:pt x="98" y="17"/>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9" name="Google Shape;639;p26"/>
          <p:cNvSpPr/>
          <p:nvPr userDrawn="1"/>
        </p:nvSpPr>
        <p:spPr>
          <a:xfrm>
            <a:off x="4211712" y="5867616"/>
            <a:ext cx="24241" cy="3957"/>
          </a:xfrm>
          <a:custGeom>
            <a:avLst/>
            <a:gdLst/>
            <a:ahLst/>
            <a:cxnLst/>
            <a:rect l="l" t="t" r="r" b="b"/>
            <a:pathLst>
              <a:path w="98" h="26" extrusionOk="0">
                <a:moveTo>
                  <a:pt x="56" y="0"/>
                </a:moveTo>
                <a:cubicBezTo>
                  <a:pt x="30" y="0"/>
                  <a:pt x="17" y="0"/>
                  <a:pt x="17" y="13"/>
                </a:cubicBezTo>
                <a:cubicBezTo>
                  <a:pt x="1" y="26"/>
                  <a:pt x="30" y="26"/>
                  <a:pt x="56" y="26"/>
                </a:cubicBezTo>
                <a:cubicBezTo>
                  <a:pt x="82" y="26"/>
                  <a:pt x="98" y="26"/>
                  <a:pt x="98" y="13"/>
                </a:cubicBezTo>
                <a:cubicBezTo>
                  <a:pt x="98" y="13"/>
                  <a:pt x="82" y="0"/>
                  <a:pt x="56"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0" name="Google Shape;640;p26"/>
          <p:cNvSpPr/>
          <p:nvPr userDrawn="1"/>
        </p:nvSpPr>
        <p:spPr>
          <a:xfrm>
            <a:off x="4325493" y="5898057"/>
            <a:ext cx="23499" cy="6697"/>
          </a:xfrm>
          <a:custGeom>
            <a:avLst/>
            <a:gdLst/>
            <a:ahLst/>
            <a:cxnLst/>
            <a:rect l="l" t="t" r="r" b="b"/>
            <a:pathLst>
              <a:path w="95" h="44" extrusionOk="0">
                <a:moveTo>
                  <a:pt x="56" y="1"/>
                </a:moveTo>
                <a:cubicBezTo>
                  <a:pt x="27" y="1"/>
                  <a:pt x="1" y="14"/>
                  <a:pt x="1" y="14"/>
                </a:cubicBezTo>
                <a:cubicBezTo>
                  <a:pt x="1" y="27"/>
                  <a:pt x="27" y="27"/>
                  <a:pt x="56" y="43"/>
                </a:cubicBezTo>
                <a:cubicBezTo>
                  <a:pt x="69" y="43"/>
                  <a:pt x="95" y="27"/>
                  <a:pt x="95" y="27"/>
                </a:cubicBezTo>
                <a:cubicBezTo>
                  <a:pt x="95" y="14"/>
                  <a:pt x="82" y="1"/>
                  <a:pt x="56"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1" name="Google Shape;641;p26"/>
          <p:cNvSpPr/>
          <p:nvPr userDrawn="1"/>
        </p:nvSpPr>
        <p:spPr>
          <a:xfrm>
            <a:off x="4362349" y="5885728"/>
            <a:ext cx="23499" cy="4109"/>
          </a:xfrm>
          <a:custGeom>
            <a:avLst/>
            <a:gdLst/>
            <a:ahLst/>
            <a:cxnLst/>
            <a:rect l="l" t="t" r="r" b="b"/>
            <a:pathLst>
              <a:path w="95" h="27" extrusionOk="0">
                <a:moveTo>
                  <a:pt x="56" y="1"/>
                </a:moveTo>
                <a:cubicBezTo>
                  <a:pt x="27" y="1"/>
                  <a:pt x="1" y="1"/>
                  <a:pt x="1" y="14"/>
                </a:cubicBezTo>
                <a:cubicBezTo>
                  <a:pt x="1" y="14"/>
                  <a:pt x="27" y="27"/>
                  <a:pt x="40" y="27"/>
                </a:cubicBezTo>
                <a:cubicBezTo>
                  <a:pt x="69" y="27"/>
                  <a:pt x="95" y="27"/>
                  <a:pt x="95" y="14"/>
                </a:cubicBezTo>
                <a:cubicBezTo>
                  <a:pt x="95" y="14"/>
                  <a:pt x="69" y="1"/>
                  <a:pt x="56"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2" name="Google Shape;642;p26"/>
          <p:cNvSpPr/>
          <p:nvPr userDrawn="1"/>
        </p:nvSpPr>
        <p:spPr>
          <a:xfrm>
            <a:off x="2485425" y="5847983"/>
            <a:ext cx="23499" cy="4871"/>
          </a:xfrm>
          <a:custGeom>
            <a:avLst/>
            <a:gdLst/>
            <a:ahLst/>
            <a:cxnLst/>
            <a:rect l="l" t="t" r="r" b="b"/>
            <a:pathLst>
              <a:path w="95" h="32" extrusionOk="0">
                <a:moveTo>
                  <a:pt x="68" y="0"/>
                </a:moveTo>
                <a:cubicBezTo>
                  <a:pt x="60" y="0"/>
                  <a:pt x="52" y="2"/>
                  <a:pt x="43" y="6"/>
                </a:cubicBezTo>
                <a:cubicBezTo>
                  <a:pt x="30" y="6"/>
                  <a:pt x="1" y="6"/>
                  <a:pt x="1" y="19"/>
                </a:cubicBezTo>
                <a:cubicBezTo>
                  <a:pt x="1" y="32"/>
                  <a:pt x="30" y="32"/>
                  <a:pt x="56" y="32"/>
                </a:cubicBezTo>
                <a:cubicBezTo>
                  <a:pt x="69" y="32"/>
                  <a:pt x="95" y="19"/>
                  <a:pt x="95" y="6"/>
                </a:cubicBezTo>
                <a:cubicBezTo>
                  <a:pt x="95" y="6"/>
                  <a:pt x="83" y="0"/>
                  <a:pt x="68"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3" name="Google Shape;643;p26"/>
          <p:cNvSpPr/>
          <p:nvPr userDrawn="1"/>
        </p:nvSpPr>
        <p:spPr>
          <a:xfrm>
            <a:off x="2568784" y="5838394"/>
            <a:ext cx="20283" cy="6545"/>
          </a:xfrm>
          <a:custGeom>
            <a:avLst/>
            <a:gdLst/>
            <a:ahLst/>
            <a:cxnLst/>
            <a:rect l="l" t="t" r="r" b="b"/>
            <a:pathLst>
              <a:path w="82" h="43" extrusionOk="0">
                <a:moveTo>
                  <a:pt x="43" y="1"/>
                </a:moveTo>
                <a:cubicBezTo>
                  <a:pt x="17" y="1"/>
                  <a:pt x="1" y="14"/>
                  <a:pt x="1" y="30"/>
                </a:cubicBezTo>
                <a:cubicBezTo>
                  <a:pt x="1" y="30"/>
                  <a:pt x="17" y="43"/>
                  <a:pt x="43" y="43"/>
                </a:cubicBezTo>
                <a:cubicBezTo>
                  <a:pt x="69" y="30"/>
                  <a:pt x="82" y="30"/>
                  <a:pt x="82" y="14"/>
                </a:cubicBezTo>
                <a:cubicBezTo>
                  <a:pt x="82" y="14"/>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4" name="Google Shape;644;p26"/>
          <p:cNvSpPr/>
          <p:nvPr userDrawn="1"/>
        </p:nvSpPr>
        <p:spPr>
          <a:xfrm>
            <a:off x="2522281" y="5834436"/>
            <a:ext cx="23499" cy="4109"/>
          </a:xfrm>
          <a:custGeom>
            <a:avLst/>
            <a:gdLst/>
            <a:ahLst/>
            <a:cxnLst/>
            <a:rect l="l" t="t" r="r" b="b"/>
            <a:pathLst>
              <a:path w="95" h="27" extrusionOk="0">
                <a:moveTo>
                  <a:pt x="43" y="1"/>
                </a:moveTo>
                <a:cubicBezTo>
                  <a:pt x="14" y="1"/>
                  <a:pt x="1" y="1"/>
                  <a:pt x="1" y="14"/>
                </a:cubicBezTo>
                <a:cubicBezTo>
                  <a:pt x="1" y="27"/>
                  <a:pt x="14" y="27"/>
                  <a:pt x="43" y="27"/>
                </a:cubicBezTo>
                <a:cubicBezTo>
                  <a:pt x="69" y="27"/>
                  <a:pt x="95" y="14"/>
                  <a:pt x="82" y="14"/>
                </a:cubicBezTo>
                <a:cubicBezTo>
                  <a:pt x="82" y="1"/>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5" name="Google Shape;645;p26"/>
          <p:cNvSpPr/>
          <p:nvPr userDrawn="1"/>
        </p:nvSpPr>
        <p:spPr>
          <a:xfrm>
            <a:off x="2616028" y="5848744"/>
            <a:ext cx="23499" cy="6697"/>
          </a:xfrm>
          <a:custGeom>
            <a:avLst/>
            <a:gdLst/>
            <a:ahLst/>
            <a:cxnLst/>
            <a:rect l="l" t="t" r="r" b="b"/>
            <a:pathLst>
              <a:path w="95" h="44" extrusionOk="0">
                <a:moveTo>
                  <a:pt x="40" y="1"/>
                </a:moveTo>
                <a:cubicBezTo>
                  <a:pt x="27" y="1"/>
                  <a:pt x="1" y="14"/>
                  <a:pt x="1" y="27"/>
                </a:cubicBezTo>
                <a:cubicBezTo>
                  <a:pt x="1" y="27"/>
                  <a:pt x="27" y="43"/>
                  <a:pt x="53" y="43"/>
                </a:cubicBezTo>
                <a:cubicBezTo>
                  <a:pt x="69" y="27"/>
                  <a:pt x="95" y="27"/>
                  <a:pt x="95" y="14"/>
                </a:cubicBezTo>
                <a:cubicBezTo>
                  <a:pt x="95" y="1"/>
                  <a:pt x="69" y="1"/>
                  <a:pt x="4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6" name="Google Shape;646;p26"/>
          <p:cNvSpPr/>
          <p:nvPr userDrawn="1"/>
        </p:nvSpPr>
        <p:spPr>
          <a:xfrm>
            <a:off x="2442139" y="5836415"/>
            <a:ext cx="20283" cy="4109"/>
          </a:xfrm>
          <a:custGeom>
            <a:avLst/>
            <a:gdLst/>
            <a:ahLst/>
            <a:cxnLst/>
            <a:rect l="l" t="t" r="r" b="b"/>
            <a:pathLst>
              <a:path w="82" h="27" extrusionOk="0">
                <a:moveTo>
                  <a:pt x="43" y="1"/>
                </a:moveTo>
                <a:cubicBezTo>
                  <a:pt x="14" y="1"/>
                  <a:pt x="1" y="14"/>
                  <a:pt x="1" y="14"/>
                </a:cubicBezTo>
                <a:cubicBezTo>
                  <a:pt x="1" y="27"/>
                  <a:pt x="14" y="27"/>
                  <a:pt x="43" y="27"/>
                </a:cubicBezTo>
                <a:cubicBezTo>
                  <a:pt x="69" y="27"/>
                  <a:pt x="82" y="27"/>
                  <a:pt x="82" y="14"/>
                </a:cubicBezTo>
                <a:cubicBezTo>
                  <a:pt x="82" y="1"/>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7" name="Google Shape;647;p26"/>
          <p:cNvSpPr/>
          <p:nvPr userDrawn="1"/>
        </p:nvSpPr>
        <p:spPr>
          <a:xfrm>
            <a:off x="2458959" y="5863051"/>
            <a:ext cx="23499" cy="4719"/>
          </a:xfrm>
          <a:custGeom>
            <a:avLst/>
            <a:gdLst/>
            <a:ahLst/>
            <a:cxnLst/>
            <a:rect l="l" t="t" r="r" b="b"/>
            <a:pathLst>
              <a:path w="95" h="31" extrusionOk="0">
                <a:moveTo>
                  <a:pt x="40" y="1"/>
                </a:moveTo>
                <a:cubicBezTo>
                  <a:pt x="14" y="1"/>
                  <a:pt x="1" y="14"/>
                  <a:pt x="1" y="14"/>
                </a:cubicBezTo>
                <a:cubicBezTo>
                  <a:pt x="1" y="30"/>
                  <a:pt x="27" y="30"/>
                  <a:pt x="40" y="30"/>
                </a:cubicBezTo>
                <a:cubicBezTo>
                  <a:pt x="69" y="30"/>
                  <a:pt x="95" y="14"/>
                  <a:pt x="95" y="14"/>
                </a:cubicBezTo>
                <a:cubicBezTo>
                  <a:pt x="95" y="1"/>
                  <a:pt x="69" y="1"/>
                  <a:pt x="4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8" name="Google Shape;648;p26"/>
          <p:cNvSpPr/>
          <p:nvPr userDrawn="1"/>
        </p:nvSpPr>
        <p:spPr>
          <a:xfrm>
            <a:off x="2605640" y="5826066"/>
            <a:ext cx="23499" cy="4719"/>
          </a:xfrm>
          <a:custGeom>
            <a:avLst/>
            <a:gdLst/>
            <a:ahLst/>
            <a:cxnLst/>
            <a:rect l="l" t="t" r="r" b="b"/>
            <a:pathLst>
              <a:path w="95" h="31" extrusionOk="0">
                <a:moveTo>
                  <a:pt x="43" y="1"/>
                </a:moveTo>
                <a:cubicBezTo>
                  <a:pt x="14" y="1"/>
                  <a:pt x="1" y="14"/>
                  <a:pt x="1" y="14"/>
                </a:cubicBezTo>
                <a:cubicBezTo>
                  <a:pt x="1" y="30"/>
                  <a:pt x="30" y="30"/>
                  <a:pt x="43" y="30"/>
                </a:cubicBezTo>
                <a:cubicBezTo>
                  <a:pt x="69" y="30"/>
                  <a:pt x="95" y="30"/>
                  <a:pt x="95" y="14"/>
                </a:cubicBezTo>
                <a:cubicBezTo>
                  <a:pt x="95" y="1"/>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9" name="Google Shape;649;p26"/>
          <p:cNvSpPr/>
          <p:nvPr userDrawn="1"/>
        </p:nvSpPr>
        <p:spPr>
          <a:xfrm>
            <a:off x="2492599" y="5819369"/>
            <a:ext cx="23499" cy="4871"/>
          </a:xfrm>
          <a:custGeom>
            <a:avLst/>
            <a:gdLst/>
            <a:ahLst/>
            <a:cxnLst/>
            <a:rect l="l" t="t" r="r" b="b"/>
            <a:pathLst>
              <a:path w="95" h="32" extrusionOk="0">
                <a:moveTo>
                  <a:pt x="62" y="0"/>
                </a:moveTo>
                <a:cubicBezTo>
                  <a:pt x="56" y="0"/>
                  <a:pt x="48" y="2"/>
                  <a:pt x="40" y="6"/>
                </a:cubicBezTo>
                <a:cubicBezTo>
                  <a:pt x="14" y="6"/>
                  <a:pt x="1" y="6"/>
                  <a:pt x="1" y="19"/>
                </a:cubicBezTo>
                <a:cubicBezTo>
                  <a:pt x="1" y="32"/>
                  <a:pt x="14" y="32"/>
                  <a:pt x="40" y="32"/>
                </a:cubicBezTo>
                <a:cubicBezTo>
                  <a:pt x="66" y="32"/>
                  <a:pt x="95" y="19"/>
                  <a:pt x="82" y="6"/>
                </a:cubicBezTo>
                <a:cubicBezTo>
                  <a:pt x="82" y="6"/>
                  <a:pt x="75" y="0"/>
                  <a:pt x="62"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0" name="Google Shape;650;p26"/>
          <p:cNvSpPr/>
          <p:nvPr userDrawn="1"/>
        </p:nvSpPr>
        <p:spPr>
          <a:xfrm>
            <a:off x="2395636" y="5848744"/>
            <a:ext cx="20283" cy="6697"/>
          </a:xfrm>
          <a:custGeom>
            <a:avLst/>
            <a:gdLst/>
            <a:ahLst/>
            <a:cxnLst/>
            <a:rect l="l" t="t" r="r" b="b"/>
            <a:pathLst>
              <a:path w="82" h="44" extrusionOk="0">
                <a:moveTo>
                  <a:pt x="40" y="1"/>
                </a:moveTo>
                <a:cubicBezTo>
                  <a:pt x="14" y="14"/>
                  <a:pt x="1" y="14"/>
                  <a:pt x="1" y="27"/>
                </a:cubicBezTo>
                <a:cubicBezTo>
                  <a:pt x="1" y="43"/>
                  <a:pt x="14" y="43"/>
                  <a:pt x="40" y="43"/>
                </a:cubicBezTo>
                <a:cubicBezTo>
                  <a:pt x="69" y="43"/>
                  <a:pt x="82" y="27"/>
                  <a:pt x="82" y="14"/>
                </a:cubicBezTo>
                <a:cubicBezTo>
                  <a:pt x="82" y="14"/>
                  <a:pt x="69" y="1"/>
                  <a:pt x="4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1" name="Google Shape;651;p26"/>
          <p:cNvSpPr/>
          <p:nvPr userDrawn="1"/>
        </p:nvSpPr>
        <p:spPr>
          <a:xfrm>
            <a:off x="2672920" y="5838394"/>
            <a:ext cx="23499" cy="6545"/>
          </a:xfrm>
          <a:custGeom>
            <a:avLst/>
            <a:gdLst/>
            <a:ahLst/>
            <a:cxnLst/>
            <a:rect l="l" t="t" r="r" b="b"/>
            <a:pathLst>
              <a:path w="95" h="43" extrusionOk="0">
                <a:moveTo>
                  <a:pt x="53" y="1"/>
                </a:moveTo>
                <a:cubicBezTo>
                  <a:pt x="27" y="1"/>
                  <a:pt x="1" y="14"/>
                  <a:pt x="1" y="30"/>
                </a:cubicBezTo>
                <a:cubicBezTo>
                  <a:pt x="1" y="30"/>
                  <a:pt x="27" y="43"/>
                  <a:pt x="53" y="43"/>
                </a:cubicBezTo>
                <a:cubicBezTo>
                  <a:pt x="82" y="30"/>
                  <a:pt x="95" y="30"/>
                  <a:pt x="95" y="14"/>
                </a:cubicBezTo>
                <a:cubicBezTo>
                  <a:pt x="95" y="1"/>
                  <a:pt x="66" y="1"/>
                  <a:pt x="5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2" name="Google Shape;652;p26"/>
          <p:cNvSpPr/>
          <p:nvPr userDrawn="1"/>
        </p:nvSpPr>
        <p:spPr>
          <a:xfrm>
            <a:off x="2559137" y="5869595"/>
            <a:ext cx="23499" cy="5936"/>
          </a:xfrm>
          <a:custGeom>
            <a:avLst/>
            <a:gdLst/>
            <a:ahLst/>
            <a:cxnLst/>
            <a:rect l="l" t="t" r="r" b="b"/>
            <a:pathLst>
              <a:path w="95" h="39" extrusionOk="0">
                <a:moveTo>
                  <a:pt x="56" y="0"/>
                </a:moveTo>
                <a:cubicBezTo>
                  <a:pt x="27" y="13"/>
                  <a:pt x="1" y="13"/>
                  <a:pt x="14" y="26"/>
                </a:cubicBezTo>
                <a:cubicBezTo>
                  <a:pt x="14" y="39"/>
                  <a:pt x="27" y="39"/>
                  <a:pt x="56" y="39"/>
                </a:cubicBezTo>
                <a:cubicBezTo>
                  <a:pt x="82" y="39"/>
                  <a:pt x="95" y="26"/>
                  <a:pt x="95" y="13"/>
                </a:cubicBezTo>
                <a:cubicBezTo>
                  <a:pt x="95" y="13"/>
                  <a:pt x="82" y="0"/>
                  <a:pt x="56"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3" name="Google Shape;653;p26"/>
          <p:cNvSpPr/>
          <p:nvPr userDrawn="1"/>
        </p:nvSpPr>
        <p:spPr>
          <a:xfrm>
            <a:off x="2525497" y="5857267"/>
            <a:ext cx="20283" cy="4871"/>
          </a:xfrm>
          <a:custGeom>
            <a:avLst/>
            <a:gdLst/>
            <a:ahLst/>
            <a:cxnLst/>
            <a:rect l="l" t="t" r="r" b="b"/>
            <a:pathLst>
              <a:path w="82" h="32" extrusionOk="0">
                <a:moveTo>
                  <a:pt x="43" y="0"/>
                </a:moveTo>
                <a:cubicBezTo>
                  <a:pt x="14" y="0"/>
                  <a:pt x="1" y="13"/>
                  <a:pt x="1" y="26"/>
                </a:cubicBezTo>
                <a:cubicBezTo>
                  <a:pt x="1" y="26"/>
                  <a:pt x="7" y="32"/>
                  <a:pt x="19" y="32"/>
                </a:cubicBezTo>
                <a:cubicBezTo>
                  <a:pt x="25" y="32"/>
                  <a:pt x="33" y="30"/>
                  <a:pt x="43" y="26"/>
                </a:cubicBezTo>
                <a:cubicBezTo>
                  <a:pt x="69" y="26"/>
                  <a:pt x="82" y="26"/>
                  <a:pt x="82" y="13"/>
                </a:cubicBezTo>
                <a:cubicBezTo>
                  <a:pt x="82" y="0"/>
                  <a:pt x="69" y="0"/>
                  <a:pt x="43"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4" name="Google Shape;654;p26"/>
          <p:cNvSpPr/>
          <p:nvPr/>
        </p:nvSpPr>
        <p:spPr>
          <a:xfrm>
            <a:off x="9212973" y="5814420"/>
            <a:ext cx="815288" cy="513376"/>
          </a:xfrm>
          <a:custGeom>
            <a:avLst/>
            <a:gdLst/>
            <a:ahLst/>
            <a:cxnLst/>
            <a:rect l="l" t="t" r="r" b="b"/>
            <a:pathLst>
              <a:path w="3296" h="3373" extrusionOk="0">
                <a:moveTo>
                  <a:pt x="1932" y="0"/>
                </a:moveTo>
                <a:lnTo>
                  <a:pt x="1757" y="457"/>
                </a:lnTo>
                <a:lnTo>
                  <a:pt x="1689" y="392"/>
                </a:lnTo>
                <a:lnTo>
                  <a:pt x="1595" y="214"/>
                </a:lnTo>
                <a:lnTo>
                  <a:pt x="1498" y="94"/>
                </a:lnTo>
                <a:lnTo>
                  <a:pt x="1404" y="243"/>
                </a:lnTo>
                <a:lnTo>
                  <a:pt x="1297" y="149"/>
                </a:lnTo>
                <a:lnTo>
                  <a:pt x="1203" y="188"/>
                </a:lnTo>
                <a:lnTo>
                  <a:pt x="1174" y="418"/>
                </a:lnTo>
                <a:lnTo>
                  <a:pt x="1067" y="405"/>
                </a:lnTo>
                <a:lnTo>
                  <a:pt x="837" y="120"/>
                </a:lnTo>
                <a:lnTo>
                  <a:pt x="973" y="606"/>
                </a:lnTo>
                <a:lnTo>
                  <a:pt x="973" y="606"/>
                </a:lnTo>
                <a:lnTo>
                  <a:pt x="717" y="350"/>
                </a:lnTo>
                <a:lnTo>
                  <a:pt x="607" y="376"/>
                </a:lnTo>
                <a:lnTo>
                  <a:pt x="649" y="593"/>
                </a:lnTo>
                <a:lnTo>
                  <a:pt x="649" y="593"/>
                </a:lnTo>
                <a:lnTo>
                  <a:pt x="445" y="525"/>
                </a:lnTo>
                <a:lnTo>
                  <a:pt x="338" y="567"/>
                </a:lnTo>
                <a:lnTo>
                  <a:pt x="487" y="823"/>
                </a:lnTo>
                <a:lnTo>
                  <a:pt x="594" y="998"/>
                </a:lnTo>
                <a:lnTo>
                  <a:pt x="150" y="836"/>
                </a:lnTo>
                <a:lnTo>
                  <a:pt x="150" y="836"/>
                </a:lnTo>
                <a:lnTo>
                  <a:pt x="202" y="985"/>
                </a:lnTo>
                <a:lnTo>
                  <a:pt x="406" y="1186"/>
                </a:lnTo>
                <a:lnTo>
                  <a:pt x="14" y="1134"/>
                </a:lnTo>
                <a:lnTo>
                  <a:pt x="218" y="1309"/>
                </a:lnTo>
                <a:lnTo>
                  <a:pt x="244" y="1403"/>
                </a:lnTo>
                <a:lnTo>
                  <a:pt x="14" y="1471"/>
                </a:lnTo>
                <a:lnTo>
                  <a:pt x="364" y="1591"/>
                </a:lnTo>
                <a:lnTo>
                  <a:pt x="202" y="1672"/>
                </a:lnTo>
                <a:lnTo>
                  <a:pt x="1" y="1782"/>
                </a:lnTo>
                <a:lnTo>
                  <a:pt x="95" y="1876"/>
                </a:lnTo>
                <a:lnTo>
                  <a:pt x="150" y="1957"/>
                </a:lnTo>
                <a:lnTo>
                  <a:pt x="393" y="1996"/>
                </a:lnTo>
                <a:lnTo>
                  <a:pt x="189" y="2145"/>
                </a:lnTo>
                <a:lnTo>
                  <a:pt x="312" y="2213"/>
                </a:lnTo>
                <a:lnTo>
                  <a:pt x="121" y="2401"/>
                </a:lnTo>
                <a:lnTo>
                  <a:pt x="121" y="2401"/>
                </a:lnTo>
                <a:lnTo>
                  <a:pt x="461" y="2336"/>
                </a:lnTo>
                <a:lnTo>
                  <a:pt x="380" y="2482"/>
                </a:lnTo>
                <a:lnTo>
                  <a:pt x="312" y="2660"/>
                </a:lnTo>
                <a:lnTo>
                  <a:pt x="312" y="2660"/>
                </a:lnTo>
                <a:lnTo>
                  <a:pt x="636" y="2524"/>
                </a:lnTo>
                <a:lnTo>
                  <a:pt x="688" y="2579"/>
                </a:lnTo>
                <a:lnTo>
                  <a:pt x="769" y="2618"/>
                </a:lnTo>
                <a:lnTo>
                  <a:pt x="850" y="2644"/>
                </a:lnTo>
                <a:lnTo>
                  <a:pt x="743" y="2942"/>
                </a:lnTo>
                <a:lnTo>
                  <a:pt x="931" y="2822"/>
                </a:lnTo>
                <a:lnTo>
                  <a:pt x="879" y="3146"/>
                </a:lnTo>
                <a:lnTo>
                  <a:pt x="1122" y="2835"/>
                </a:lnTo>
                <a:lnTo>
                  <a:pt x="1109" y="3130"/>
                </a:lnTo>
                <a:lnTo>
                  <a:pt x="1203" y="3146"/>
                </a:lnTo>
                <a:lnTo>
                  <a:pt x="1297" y="3211"/>
                </a:lnTo>
                <a:lnTo>
                  <a:pt x="1391" y="3240"/>
                </a:lnTo>
                <a:lnTo>
                  <a:pt x="1514" y="3049"/>
                </a:lnTo>
                <a:lnTo>
                  <a:pt x="1595" y="3373"/>
                </a:lnTo>
                <a:lnTo>
                  <a:pt x="1702" y="3159"/>
                </a:lnTo>
                <a:lnTo>
                  <a:pt x="1809" y="3292"/>
                </a:lnTo>
                <a:lnTo>
                  <a:pt x="1838" y="2874"/>
                </a:lnTo>
                <a:lnTo>
                  <a:pt x="1945" y="2955"/>
                </a:lnTo>
                <a:lnTo>
                  <a:pt x="2052" y="3023"/>
                </a:lnTo>
                <a:lnTo>
                  <a:pt x="2094" y="2874"/>
                </a:lnTo>
                <a:lnTo>
                  <a:pt x="2256" y="3023"/>
                </a:lnTo>
                <a:lnTo>
                  <a:pt x="2324" y="2929"/>
                </a:lnTo>
                <a:lnTo>
                  <a:pt x="2499" y="3010"/>
                </a:lnTo>
                <a:lnTo>
                  <a:pt x="2499" y="3010"/>
                </a:lnTo>
                <a:lnTo>
                  <a:pt x="2457" y="2793"/>
                </a:lnTo>
                <a:lnTo>
                  <a:pt x="2606" y="2822"/>
                </a:lnTo>
                <a:lnTo>
                  <a:pt x="2632" y="2712"/>
                </a:lnTo>
                <a:lnTo>
                  <a:pt x="2674" y="2618"/>
                </a:lnTo>
                <a:lnTo>
                  <a:pt x="2781" y="2592"/>
                </a:lnTo>
                <a:lnTo>
                  <a:pt x="2972" y="2592"/>
                </a:lnTo>
                <a:lnTo>
                  <a:pt x="2768" y="2349"/>
                </a:lnTo>
                <a:lnTo>
                  <a:pt x="2956" y="2349"/>
                </a:lnTo>
                <a:lnTo>
                  <a:pt x="2781" y="2158"/>
                </a:lnTo>
                <a:lnTo>
                  <a:pt x="2917" y="2119"/>
                </a:lnTo>
                <a:lnTo>
                  <a:pt x="2810" y="1996"/>
                </a:lnTo>
                <a:lnTo>
                  <a:pt x="3024" y="1957"/>
                </a:lnTo>
                <a:lnTo>
                  <a:pt x="2930" y="1850"/>
                </a:lnTo>
                <a:lnTo>
                  <a:pt x="2810" y="1753"/>
                </a:lnTo>
                <a:lnTo>
                  <a:pt x="3118" y="1672"/>
                </a:lnTo>
                <a:lnTo>
                  <a:pt x="2956" y="1578"/>
                </a:lnTo>
                <a:lnTo>
                  <a:pt x="3296" y="1458"/>
                </a:lnTo>
                <a:lnTo>
                  <a:pt x="2917" y="1416"/>
                </a:lnTo>
                <a:lnTo>
                  <a:pt x="3118" y="1267"/>
                </a:lnTo>
                <a:lnTo>
                  <a:pt x="2875" y="1241"/>
                </a:lnTo>
                <a:lnTo>
                  <a:pt x="2998" y="1092"/>
                </a:lnTo>
                <a:lnTo>
                  <a:pt x="2943" y="1011"/>
                </a:lnTo>
                <a:lnTo>
                  <a:pt x="2943" y="904"/>
                </a:lnTo>
                <a:lnTo>
                  <a:pt x="3011" y="729"/>
                </a:lnTo>
                <a:lnTo>
                  <a:pt x="2687" y="836"/>
                </a:lnTo>
                <a:lnTo>
                  <a:pt x="2619" y="768"/>
                </a:lnTo>
                <a:lnTo>
                  <a:pt x="2755" y="525"/>
                </a:lnTo>
                <a:lnTo>
                  <a:pt x="2431" y="729"/>
                </a:lnTo>
                <a:lnTo>
                  <a:pt x="2470" y="538"/>
                </a:lnTo>
                <a:lnTo>
                  <a:pt x="2499" y="337"/>
                </a:lnTo>
                <a:lnTo>
                  <a:pt x="2444" y="201"/>
                </a:lnTo>
                <a:lnTo>
                  <a:pt x="2243" y="363"/>
                </a:lnTo>
                <a:lnTo>
                  <a:pt x="2175" y="295"/>
                </a:lnTo>
                <a:lnTo>
                  <a:pt x="2052" y="350"/>
                </a:lnTo>
                <a:lnTo>
                  <a:pt x="1958" y="337"/>
                </a:lnTo>
                <a:lnTo>
                  <a:pt x="1932"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5" name="Google Shape;655;p26"/>
          <p:cNvSpPr/>
          <p:nvPr/>
        </p:nvSpPr>
        <p:spPr>
          <a:xfrm>
            <a:off x="8785793" y="5982449"/>
            <a:ext cx="584504" cy="368024"/>
          </a:xfrm>
          <a:custGeom>
            <a:avLst/>
            <a:gdLst/>
            <a:ahLst/>
            <a:cxnLst/>
            <a:rect l="l" t="t" r="r" b="b"/>
            <a:pathLst>
              <a:path w="2363" h="2418" extrusionOk="0">
                <a:moveTo>
                  <a:pt x="973" y="1"/>
                </a:moveTo>
                <a:lnTo>
                  <a:pt x="957" y="244"/>
                </a:lnTo>
                <a:lnTo>
                  <a:pt x="892" y="244"/>
                </a:lnTo>
                <a:lnTo>
                  <a:pt x="811" y="218"/>
                </a:lnTo>
                <a:lnTo>
                  <a:pt x="756" y="273"/>
                </a:lnTo>
                <a:lnTo>
                  <a:pt x="607" y="150"/>
                </a:lnTo>
                <a:lnTo>
                  <a:pt x="581" y="244"/>
                </a:lnTo>
                <a:lnTo>
                  <a:pt x="594" y="393"/>
                </a:lnTo>
                <a:lnTo>
                  <a:pt x="620" y="516"/>
                </a:lnTo>
                <a:lnTo>
                  <a:pt x="620" y="516"/>
                </a:lnTo>
                <a:lnTo>
                  <a:pt x="390" y="380"/>
                </a:lnTo>
                <a:lnTo>
                  <a:pt x="487" y="555"/>
                </a:lnTo>
                <a:lnTo>
                  <a:pt x="432" y="597"/>
                </a:lnTo>
                <a:lnTo>
                  <a:pt x="202" y="529"/>
                </a:lnTo>
                <a:lnTo>
                  <a:pt x="202" y="529"/>
                </a:lnTo>
                <a:lnTo>
                  <a:pt x="257" y="649"/>
                </a:lnTo>
                <a:lnTo>
                  <a:pt x="244" y="730"/>
                </a:lnTo>
                <a:lnTo>
                  <a:pt x="215" y="785"/>
                </a:lnTo>
                <a:lnTo>
                  <a:pt x="296" y="892"/>
                </a:lnTo>
                <a:lnTo>
                  <a:pt x="121" y="908"/>
                </a:lnTo>
                <a:lnTo>
                  <a:pt x="270" y="1015"/>
                </a:lnTo>
                <a:lnTo>
                  <a:pt x="1" y="1041"/>
                </a:lnTo>
                <a:lnTo>
                  <a:pt x="244" y="1135"/>
                </a:lnTo>
                <a:lnTo>
                  <a:pt x="121" y="1203"/>
                </a:lnTo>
                <a:lnTo>
                  <a:pt x="351" y="1258"/>
                </a:lnTo>
                <a:lnTo>
                  <a:pt x="270" y="1326"/>
                </a:lnTo>
                <a:lnTo>
                  <a:pt x="189" y="1407"/>
                </a:lnTo>
                <a:lnTo>
                  <a:pt x="351" y="1433"/>
                </a:lnTo>
                <a:lnTo>
                  <a:pt x="270" y="1527"/>
                </a:lnTo>
                <a:lnTo>
                  <a:pt x="364" y="1556"/>
                </a:lnTo>
                <a:lnTo>
                  <a:pt x="244" y="1689"/>
                </a:lnTo>
                <a:lnTo>
                  <a:pt x="377" y="1689"/>
                </a:lnTo>
                <a:lnTo>
                  <a:pt x="228" y="1864"/>
                </a:lnTo>
                <a:lnTo>
                  <a:pt x="364" y="1851"/>
                </a:lnTo>
                <a:lnTo>
                  <a:pt x="445" y="1880"/>
                </a:lnTo>
                <a:lnTo>
                  <a:pt x="471" y="1945"/>
                </a:lnTo>
                <a:lnTo>
                  <a:pt x="500" y="2026"/>
                </a:lnTo>
                <a:lnTo>
                  <a:pt x="607" y="2000"/>
                </a:lnTo>
                <a:lnTo>
                  <a:pt x="581" y="2162"/>
                </a:lnTo>
                <a:lnTo>
                  <a:pt x="581" y="2162"/>
                </a:lnTo>
                <a:lnTo>
                  <a:pt x="701" y="2094"/>
                </a:lnTo>
                <a:lnTo>
                  <a:pt x="743" y="2162"/>
                </a:lnTo>
                <a:lnTo>
                  <a:pt x="863" y="2068"/>
                </a:lnTo>
                <a:lnTo>
                  <a:pt x="892" y="2175"/>
                </a:lnTo>
                <a:lnTo>
                  <a:pt x="973" y="2123"/>
                </a:lnTo>
                <a:lnTo>
                  <a:pt x="1038" y="2068"/>
                </a:lnTo>
                <a:lnTo>
                  <a:pt x="1067" y="2366"/>
                </a:lnTo>
                <a:lnTo>
                  <a:pt x="1148" y="2269"/>
                </a:lnTo>
                <a:lnTo>
                  <a:pt x="1216" y="2418"/>
                </a:lnTo>
                <a:lnTo>
                  <a:pt x="1281" y="2188"/>
                </a:lnTo>
                <a:lnTo>
                  <a:pt x="1362" y="2324"/>
                </a:lnTo>
                <a:lnTo>
                  <a:pt x="1430" y="2298"/>
                </a:lnTo>
                <a:lnTo>
                  <a:pt x="1498" y="2256"/>
                </a:lnTo>
                <a:lnTo>
                  <a:pt x="1566" y="2243"/>
                </a:lnTo>
                <a:lnTo>
                  <a:pt x="1566" y="2042"/>
                </a:lnTo>
                <a:lnTo>
                  <a:pt x="1741" y="2256"/>
                </a:lnTo>
                <a:lnTo>
                  <a:pt x="1686" y="2026"/>
                </a:lnTo>
                <a:lnTo>
                  <a:pt x="1822" y="2123"/>
                </a:lnTo>
                <a:lnTo>
                  <a:pt x="1822" y="2123"/>
                </a:lnTo>
                <a:lnTo>
                  <a:pt x="1754" y="1906"/>
                </a:lnTo>
                <a:lnTo>
                  <a:pt x="1809" y="1880"/>
                </a:lnTo>
                <a:lnTo>
                  <a:pt x="1864" y="1851"/>
                </a:lnTo>
                <a:lnTo>
                  <a:pt x="1916" y="1812"/>
                </a:lnTo>
                <a:lnTo>
                  <a:pt x="2146" y="1919"/>
                </a:lnTo>
                <a:lnTo>
                  <a:pt x="2091" y="1783"/>
                </a:lnTo>
                <a:lnTo>
                  <a:pt x="2026" y="1676"/>
                </a:lnTo>
                <a:lnTo>
                  <a:pt x="2026" y="1676"/>
                </a:lnTo>
                <a:lnTo>
                  <a:pt x="2282" y="1731"/>
                </a:lnTo>
                <a:lnTo>
                  <a:pt x="2146" y="1582"/>
                </a:lnTo>
                <a:lnTo>
                  <a:pt x="2227" y="1540"/>
                </a:lnTo>
                <a:lnTo>
                  <a:pt x="2078" y="1433"/>
                </a:lnTo>
                <a:lnTo>
                  <a:pt x="2253" y="1407"/>
                </a:lnTo>
                <a:lnTo>
                  <a:pt x="2295" y="1339"/>
                </a:lnTo>
                <a:lnTo>
                  <a:pt x="2363" y="1284"/>
                </a:lnTo>
                <a:lnTo>
                  <a:pt x="2227" y="1203"/>
                </a:lnTo>
                <a:lnTo>
                  <a:pt x="2107" y="1151"/>
                </a:lnTo>
                <a:lnTo>
                  <a:pt x="2350" y="1054"/>
                </a:lnTo>
                <a:lnTo>
                  <a:pt x="2188" y="1015"/>
                </a:lnTo>
                <a:lnTo>
                  <a:pt x="2214" y="934"/>
                </a:lnTo>
                <a:lnTo>
                  <a:pt x="2350" y="811"/>
                </a:lnTo>
                <a:lnTo>
                  <a:pt x="2065" y="853"/>
                </a:lnTo>
                <a:lnTo>
                  <a:pt x="2214" y="704"/>
                </a:lnTo>
                <a:lnTo>
                  <a:pt x="2253" y="597"/>
                </a:lnTo>
                <a:lnTo>
                  <a:pt x="2253" y="597"/>
                </a:lnTo>
                <a:lnTo>
                  <a:pt x="1929" y="717"/>
                </a:lnTo>
                <a:lnTo>
                  <a:pt x="1929" y="717"/>
                </a:lnTo>
                <a:lnTo>
                  <a:pt x="2010" y="597"/>
                </a:lnTo>
                <a:lnTo>
                  <a:pt x="2120" y="406"/>
                </a:lnTo>
                <a:lnTo>
                  <a:pt x="2039" y="380"/>
                </a:lnTo>
                <a:lnTo>
                  <a:pt x="1890" y="435"/>
                </a:lnTo>
                <a:lnTo>
                  <a:pt x="1929" y="273"/>
                </a:lnTo>
                <a:lnTo>
                  <a:pt x="1848" y="260"/>
                </a:lnTo>
                <a:lnTo>
                  <a:pt x="1660" y="435"/>
                </a:lnTo>
                <a:lnTo>
                  <a:pt x="1767" y="98"/>
                </a:lnTo>
                <a:lnTo>
                  <a:pt x="1592" y="299"/>
                </a:lnTo>
                <a:lnTo>
                  <a:pt x="1524" y="299"/>
                </a:lnTo>
                <a:lnTo>
                  <a:pt x="1498" y="137"/>
                </a:lnTo>
                <a:lnTo>
                  <a:pt x="1430" y="111"/>
                </a:lnTo>
                <a:lnTo>
                  <a:pt x="1349" y="179"/>
                </a:lnTo>
                <a:lnTo>
                  <a:pt x="1297" y="69"/>
                </a:lnTo>
                <a:lnTo>
                  <a:pt x="1216" y="150"/>
                </a:lnTo>
                <a:lnTo>
                  <a:pt x="1161" y="286"/>
                </a:lnTo>
                <a:lnTo>
                  <a:pt x="1106" y="341"/>
                </a:lnTo>
                <a:lnTo>
                  <a:pt x="973"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6" name="Google Shape;656;p26"/>
          <p:cNvSpPr/>
          <p:nvPr/>
        </p:nvSpPr>
        <p:spPr>
          <a:xfrm>
            <a:off x="1869755" y="5991097"/>
            <a:ext cx="10542341" cy="976545"/>
          </a:xfrm>
          <a:custGeom>
            <a:avLst/>
            <a:gdLst/>
            <a:ahLst/>
            <a:cxnLst/>
            <a:rect l="l" t="t" r="r" b="b"/>
            <a:pathLst>
              <a:path w="42620" h="10715" extrusionOk="0">
                <a:moveTo>
                  <a:pt x="42620" y="0"/>
                </a:moveTo>
                <a:cubicBezTo>
                  <a:pt x="40783" y="94"/>
                  <a:pt x="38907" y="214"/>
                  <a:pt x="37005" y="350"/>
                </a:cubicBezTo>
                <a:cubicBezTo>
                  <a:pt x="16415" y="1847"/>
                  <a:pt x="1" y="5236"/>
                  <a:pt x="325" y="7896"/>
                </a:cubicBezTo>
                <a:cubicBezTo>
                  <a:pt x="553" y="9699"/>
                  <a:pt x="8423" y="10715"/>
                  <a:pt x="19883" y="10715"/>
                </a:cubicBezTo>
                <a:cubicBezTo>
                  <a:pt x="25329" y="10715"/>
                  <a:pt x="31587" y="10485"/>
                  <a:pt x="38220" y="10002"/>
                </a:cubicBezTo>
                <a:cubicBezTo>
                  <a:pt x="39717" y="9895"/>
                  <a:pt x="41175" y="9772"/>
                  <a:pt x="42620" y="9652"/>
                </a:cubicBezTo>
                <a:lnTo>
                  <a:pt x="42620"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7" name="Google Shape;657;p26"/>
          <p:cNvSpPr/>
          <p:nvPr/>
        </p:nvSpPr>
        <p:spPr>
          <a:xfrm>
            <a:off x="70769" y="5786948"/>
            <a:ext cx="772000" cy="538949"/>
          </a:xfrm>
          <a:custGeom>
            <a:avLst/>
            <a:gdLst/>
            <a:ahLst/>
            <a:cxnLst/>
            <a:rect l="l" t="t" r="r" b="b"/>
            <a:pathLst>
              <a:path w="3121" h="3216" extrusionOk="0">
                <a:moveTo>
                  <a:pt x="1825" y="1"/>
                </a:moveTo>
                <a:lnTo>
                  <a:pt x="1663" y="445"/>
                </a:lnTo>
                <a:lnTo>
                  <a:pt x="1595" y="380"/>
                </a:lnTo>
                <a:lnTo>
                  <a:pt x="1514" y="218"/>
                </a:lnTo>
                <a:lnTo>
                  <a:pt x="1420" y="95"/>
                </a:lnTo>
                <a:lnTo>
                  <a:pt x="1339" y="244"/>
                </a:lnTo>
                <a:lnTo>
                  <a:pt x="1229" y="150"/>
                </a:lnTo>
                <a:lnTo>
                  <a:pt x="1135" y="189"/>
                </a:lnTo>
                <a:lnTo>
                  <a:pt x="1109" y="406"/>
                </a:lnTo>
                <a:lnTo>
                  <a:pt x="1015" y="393"/>
                </a:lnTo>
                <a:lnTo>
                  <a:pt x="785" y="137"/>
                </a:lnTo>
                <a:lnTo>
                  <a:pt x="921" y="581"/>
                </a:lnTo>
                <a:lnTo>
                  <a:pt x="921" y="581"/>
                </a:lnTo>
                <a:lnTo>
                  <a:pt x="678" y="338"/>
                </a:lnTo>
                <a:lnTo>
                  <a:pt x="568" y="380"/>
                </a:lnTo>
                <a:lnTo>
                  <a:pt x="623" y="581"/>
                </a:lnTo>
                <a:lnTo>
                  <a:pt x="435" y="513"/>
                </a:lnTo>
                <a:lnTo>
                  <a:pt x="325" y="555"/>
                </a:lnTo>
                <a:lnTo>
                  <a:pt x="461" y="785"/>
                </a:lnTo>
                <a:lnTo>
                  <a:pt x="568" y="960"/>
                </a:lnTo>
                <a:lnTo>
                  <a:pt x="568" y="960"/>
                </a:lnTo>
                <a:lnTo>
                  <a:pt x="137" y="798"/>
                </a:lnTo>
                <a:lnTo>
                  <a:pt x="137" y="798"/>
                </a:lnTo>
                <a:lnTo>
                  <a:pt x="192" y="947"/>
                </a:lnTo>
                <a:lnTo>
                  <a:pt x="380" y="1135"/>
                </a:lnTo>
                <a:lnTo>
                  <a:pt x="14" y="1080"/>
                </a:lnTo>
                <a:lnTo>
                  <a:pt x="205" y="1242"/>
                </a:lnTo>
                <a:lnTo>
                  <a:pt x="231" y="1336"/>
                </a:lnTo>
                <a:lnTo>
                  <a:pt x="14" y="1404"/>
                </a:lnTo>
                <a:lnTo>
                  <a:pt x="338" y="1527"/>
                </a:lnTo>
                <a:lnTo>
                  <a:pt x="192" y="1595"/>
                </a:lnTo>
                <a:lnTo>
                  <a:pt x="1" y="1702"/>
                </a:lnTo>
                <a:lnTo>
                  <a:pt x="95" y="1783"/>
                </a:lnTo>
                <a:lnTo>
                  <a:pt x="150" y="1864"/>
                </a:lnTo>
                <a:lnTo>
                  <a:pt x="367" y="1903"/>
                </a:lnTo>
                <a:lnTo>
                  <a:pt x="192" y="2052"/>
                </a:lnTo>
                <a:lnTo>
                  <a:pt x="299" y="2107"/>
                </a:lnTo>
                <a:lnTo>
                  <a:pt x="111" y="2282"/>
                </a:lnTo>
                <a:lnTo>
                  <a:pt x="435" y="2214"/>
                </a:lnTo>
                <a:lnTo>
                  <a:pt x="367" y="2363"/>
                </a:lnTo>
                <a:lnTo>
                  <a:pt x="299" y="2538"/>
                </a:lnTo>
                <a:lnTo>
                  <a:pt x="299" y="2538"/>
                </a:lnTo>
                <a:lnTo>
                  <a:pt x="597" y="2405"/>
                </a:lnTo>
                <a:lnTo>
                  <a:pt x="649" y="2457"/>
                </a:lnTo>
                <a:lnTo>
                  <a:pt x="730" y="2486"/>
                </a:lnTo>
                <a:lnTo>
                  <a:pt x="811" y="2512"/>
                </a:lnTo>
                <a:lnTo>
                  <a:pt x="704" y="2810"/>
                </a:lnTo>
                <a:lnTo>
                  <a:pt x="879" y="2687"/>
                </a:lnTo>
                <a:lnTo>
                  <a:pt x="824" y="2985"/>
                </a:lnTo>
                <a:lnTo>
                  <a:pt x="1054" y="2700"/>
                </a:lnTo>
                <a:lnTo>
                  <a:pt x="1041" y="2972"/>
                </a:lnTo>
                <a:lnTo>
                  <a:pt x="1135" y="2985"/>
                </a:lnTo>
                <a:lnTo>
                  <a:pt x="1216" y="3053"/>
                </a:lnTo>
                <a:lnTo>
                  <a:pt x="1310" y="3079"/>
                </a:lnTo>
                <a:lnTo>
                  <a:pt x="1433" y="2891"/>
                </a:lnTo>
                <a:lnTo>
                  <a:pt x="1514" y="3215"/>
                </a:lnTo>
                <a:lnTo>
                  <a:pt x="1608" y="2998"/>
                </a:lnTo>
                <a:lnTo>
                  <a:pt x="1715" y="3134"/>
                </a:lnTo>
                <a:lnTo>
                  <a:pt x="1744" y="2742"/>
                </a:lnTo>
                <a:lnTo>
                  <a:pt x="1838" y="2810"/>
                </a:lnTo>
                <a:lnTo>
                  <a:pt x="1945" y="2875"/>
                </a:lnTo>
                <a:lnTo>
                  <a:pt x="1987" y="2742"/>
                </a:lnTo>
                <a:lnTo>
                  <a:pt x="2136" y="2862"/>
                </a:lnTo>
                <a:lnTo>
                  <a:pt x="2188" y="2781"/>
                </a:lnTo>
                <a:lnTo>
                  <a:pt x="2363" y="2862"/>
                </a:lnTo>
                <a:lnTo>
                  <a:pt x="2324" y="2661"/>
                </a:lnTo>
                <a:lnTo>
                  <a:pt x="2473" y="2687"/>
                </a:lnTo>
                <a:lnTo>
                  <a:pt x="2499" y="2580"/>
                </a:lnTo>
                <a:lnTo>
                  <a:pt x="2525" y="2486"/>
                </a:lnTo>
                <a:lnTo>
                  <a:pt x="2635" y="2457"/>
                </a:lnTo>
                <a:lnTo>
                  <a:pt x="2810" y="2470"/>
                </a:lnTo>
                <a:lnTo>
                  <a:pt x="2622" y="2227"/>
                </a:lnTo>
                <a:lnTo>
                  <a:pt x="2797" y="2227"/>
                </a:lnTo>
                <a:lnTo>
                  <a:pt x="2635" y="2065"/>
                </a:lnTo>
                <a:lnTo>
                  <a:pt x="2755" y="2026"/>
                </a:lnTo>
                <a:lnTo>
                  <a:pt x="2661" y="1903"/>
                </a:lnTo>
                <a:lnTo>
                  <a:pt x="2865" y="1864"/>
                </a:lnTo>
                <a:lnTo>
                  <a:pt x="2768" y="1770"/>
                </a:lnTo>
                <a:lnTo>
                  <a:pt x="2661" y="1676"/>
                </a:lnTo>
                <a:lnTo>
                  <a:pt x="2959" y="1595"/>
                </a:lnTo>
                <a:lnTo>
                  <a:pt x="2797" y="1514"/>
                </a:lnTo>
                <a:lnTo>
                  <a:pt x="3121" y="1391"/>
                </a:lnTo>
                <a:lnTo>
                  <a:pt x="2755" y="1352"/>
                </a:lnTo>
                <a:lnTo>
                  <a:pt x="2946" y="1216"/>
                </a:lnTo>
                <a:lnTo>
                  <a:pt x="2729" y="1190"/>
                </a:lnTo>
                <a:lnTo>
                  <a:pt x="2836" y="1054"/>
                </a:lnTo>
                <a:lnTo>
                  <a:pt x="2797" y="973"/>
                </a:lnTo>
                <a:lnTo>
                  <a:pt x="2784" y="866"/>
                </a:lnTo>
                <a:lnTo>
                  <a:pt x="2849" y="704"/>
                </a:lnTo>
                <a:lnTo>
                  <a:pt x="2554" y="798"/>
                </a:lnTo>
                <a:lnTo>
                  <a:pt x="2486" y="743"/>
                </a:lnTo>
                <a:lnTo>
                  <a:pt x="2606" y="500"/>
                </a:lnTo>
                <a:lnTo>
                  <a:pt x="2298" y="704"/>
                </a:lnTo>
                <a:lnTo>
                  <a:pt x="2337" y="526"/>
                </a:lnTo>
                <a:lnTo>
                  <a:pt x="2363" y="325"/>
                </a:lnTo>
                <a:lnTo>
                  <a:pt x="2311" y="202"/>
                </a:lnTo>
                <a:lnTo>
                  <a:pt x="2120" y="364"/>
                </a:lnTo>
                <a:lnTo>
                  <a:pt x="2055" y="299"/>
                </a:lnTo>
                <a:lnTo>
                  <a:pt x="1932" y="338"/>
                </a:lnTo>
                <a:lnTo>
                  <a:pt x="1851" y="338"/>
                </a:lnTo>
                <a:lnTo>
                  <a:pt x="1825" y="1"/>
                </a:ln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9" name="Google Shape;659;p26"/>
          <p:cNvSpPr/>
          <p:nvPr/>
        </p:nvSpPr>
        <p:spPr>
          <a:xfrm>
            <a:off x="4643457" y="6585836"/>
            <a:ext cx="4267892" cy="538947"/>
          </a:xfrm>
          <a:custGeom>
            <a:avLst/>
            <a:gdLst/>
            <a:ahLst/>
            <a:cxnLst/>
            <a:rect l="l" t="t" r="r" b="b"/>
            <a:pathLst>
              <a:path w="17254" h="3541" extrusionOk="0">
                <a:moveTo>
                  <a:pt x="7184" y="1"/>
                </a:moveTo>
                <a:cubicBezTo>
                  <a:pt x="7103" y="1"/>
                  <a:pt x="7009" y="124"/>
                  <a:pt x="6915" y="124"/>
                </a:cubicBezTo>
                <a:cubicBezTo>
                  <a:pt x="6834" y="124"/>
                  <a:pt x="6740" y="30"/>
                  <a:pt x="6643" y="30"/>
                </a:cubicBezTo>
                <a:cubicBezTo>
                  <a:pt x="6549" y="43"/>
                  <a:pt x="6468" y="150"/>
                  <a:pt x="6374" y="150"/>
                </a:cubicBezTo>
                <a:cubicBezTo>
                  <a:pt x="6297" y="150"/>
                  <a:pt x="6197" y="42"/>
                  <a:pt x="6106" y="42"/>
                </a:cubicBezTo>
                <a:cubicBezTo>
                  <a:pt x="6102" y="42"/>
                  <a:pt x="6097" y="42"/>
                  <a:pt x="6092" y="43"/>
                </a:cubicBezTo>
                <a:cubicBezTo>
                  <a:pt x="6011" y="43"/>
                  <a:pt x="5914" y="124"/>
                  <a:pt x="5833" y="124"/>
                </a:cubicBezTo>
                <a:cubicBezTo>
                  <a:pt x="5739" y="137"/>
                  <a:pt x="5658" y="179"/>
                  <a:pt x="5564" y="179"/>
                </a:cubicBezTo>
                <a:cubicBezTo>
                  <a:pt x="5554" y="180"/>
                  <a:pt x="5544" y="181"/>
                  <a:pt x="5534" y="181"/>
                </a:cubicBezTo>
                <a:cubicBezTo>
                  <a:pt x="5460" y="181"/>
                  <a:pt x="5387" y="148"/>
                  <a:pt x="5321" y="148"/>
                </a:cubicBezTo>
                <a:cubicBezTo>
                  <a:pt x="5312" y="148"/>
                  <a:pt x="5303" y="148"/>
                  <a:pt x="5295" y="150"/>
                </a:cubicBezTo>
                <a:cubicBezTo>
                  <a:pt x="5201" y="163"/>
                  <a:pt x="5104" y="163"/>
                  <a:pt x="5023" y="179"/>
                </a:cubicBezTo>
                <a:cubicBezTo>
                  <a:pt x="4941" y="179"/>
                  <a:pt x="4850" y="147"/>
                  <a:pt x="4774" y="147"/>
                </a:cubicBezTo>
                <a:cubicBezTo>
                  <a:pt x="4763" y="147"/>
                  <a:pt x="4752" y="148"/>
                  <a:pt x="4741" y="150"/>
                </a:cubicBezTo>
                <a:cubicBezTo>
                  <a:pt x="4647" y="150"/>
                  <a:pt x="4592" y="299"/>
                  <a:pt x="4498" y="312"/>
                </a:cubicBezTo>
                <a:cubicBezTo>
                  <a:pt x="4404" y="325"/>
                  <a:pt x="4323" y="341"/>
                  <a:pt x="4242" y="354"/>
                </a:cubicBezTo>
                <a:cubicBezTo>
                  <a:pt x="4235" y="355"/>
                  <a:pt x="4228" y="355"/>
                  <a:pt x="4220" y="355"/>
                </a:cubicBezTo>
                <a:cubicBezTo>
                  <a:pt x="4137" y="355"/>
                  <a:pt x="4036" y="298"/>
                  <a:pt x="3963" y="298"/>
                </a:cubicBezTo>
                <a:cubicBezTo>
                  <a:pt x="3956" y="298"/>
                  <a:pt x="3950" y="298"/>
                  <a:pt x="3944" y="299"/>
                </a:cubicBezTo>
                <a:cubicBezTo>
                  <a:pt x="3850" y="312"/>
                  <a:pt x="3756" y="341"/>
                  <a:pt x="3675" y="354"/>
                </a:cubicBezTo>
                <a:cubicBezTo>
                  <a:pt x="3581" y="380"/>
                  <a:pt x="3565" y="516"/>
                  <a:pt x="3484" y="542"/>
                </a:cubicBezTo>
                <a:cubicBezTo>
                  <a:pt x="3472" y="545"/>
                  <a:pt x="3459" y="547"/>
                  <a:pt x="3445" y="547"/>
                </a:cubicBezTo>
                <a:cubicBezTo>
                  <a:pt x="3366" y="547"/>
                  <a:pt x="3257" y="505"/>
                  <a:pt x="3190" y="505"/>
                </a:cubicBezTo>
                <a:cubicBezTo>
                  <a:pt x="3172" y="505"/>
                  <a:pt x="3157" y="508"/>
                  <a:pt x="3147" y="516"/>
                </a:cubicBezTo>
                <a:cubicBezTo>
                  <a:pt x="3053" y="568"/>
                  <a:pt x="3053" y="678"/>
                  <a:pt x="3053" y="730"/>
                </a:cubicBezTo>
                <a:cubicBezTo>
                  <a:pt x="3053" y="785"/>
                  <a:pt x="3108" y="840"/>
                  <a:pt x="3176" y="879"/>
                </a:cubicBezTo>
                <a:cubicBezTo>
                  <a:pt x="3228" y="921"/>
                  <a:pt x="3322" y="947"/>
                  <a:pt x="3403" y="973"/>
                </a:cubicBezTo>
                <a:cubicBezTo>
                  <a:pt x="3309" y="989"/>
                  <a:pt x="3189" y="1002"/>
                  <a:pt x="3108" y="1002"/>
                </a:cubicBezTo>
                <a:cubicBezTo>
                  <a:pt x="3100" y="1003"/>
                  <a:pt x="3091" y="1004"/>
                  <a:pt x="3083" y="1004"/>
                </a:cubicBezTo>
                <a:cubicBezTo>
                  <a:pt x="3005" y="1004"/>
                  <a:pt x="2925" y="958"/>
                  <a:pt x="2848" y="958"/>
                </a:cubicBezTo>
                <a:cubicBezTo>
                  <a:pt x="2839" y="958"/>
                  <a:pt x="2831" y="959"/>
                  <a:pt x="2823" y="960"/>
                </a:cubicBezTo>
                <a:cubicBezTo>
                  <a:pt x="2729" y="960"/>
                  <a:pt x="2661" y="1070"/>
                  <a:pt x="2567" y="1083"/>
                </a:cubicBezTo>
                <a:cubicBezTo>
                  <a:pt x="2486" y="1083"/>
                  <a:pt x="2379" y="989"/>
                  <a:pt x="2285" y="989"/>
                </a:cubicBezTo>
                <a:cubicBezTo>
                  <a:pt x="2204" y="1002"/>
                  <a:pt x="2107" y="1002"/>
                  <a:pt x="2013" y="1015"/>
                </a:cubicBezTo>
                <a:cubicBezTo>
                  <a:pt x="1932" y="1028"/>
                  <a:pt x="1851" y="1096"/>
                  <a:pt x="1770" y="1096"/>
                </a:cubicBezTo>
                <a:cubicBezTo>
                  <a:pt x="1756" y="1098"/>
                  <a:pt x="1742" y="1099"/>
                  <a:pt x="1728" y="1099"/>
                </a:cubicBezTo>
                <a:cubicBezTo>
                  <a:pt x="1659" y="1099"/>
                  <a:pt x="1587" y="1080"/>
                  <a:pt x="1525" y="1080"/>
                </a:cubicBezTo>
                <a:cubicBezTo>
                  <a:pt x="1512" y="1080"/>
                  <a:pt x="1500" y="1081"/>
                  <a:pt x="1488" y="1083"/>
                </a:cubicBezTo>
                <a:cubicBezTo>
                  <a:pt x="1394" y="1096"/>
                  <a:pt x="1313" y="1151"/>
                  <a:pt x="1232" y="1164"/>
                </a:cubicBezTo>
                <a:cubicBezTo>
                  <a:pt x="1183" y="1170"/>
                  <a:pt x="1135" y="1170"/>
                  <a:pt x="1090" y="1170"/>
                </a:cubicBezTo>
                <a:cubicBezTo>
                  <a:pt x="1044" y="1170"/>
                  <a:pt x="1000" y="1170"/>
                  <a:pt x="960" y="1177"/>
                </a:cubicBezTo>
                <a:cubicBezTo>
                  <a:pt x="866" y="1190"/>
                  <a:pt x="811" y="1284"/>
                  <a:pt x="730" y="1313"/>
                </a:cubicBezTo>
                <a:cubicBezTo>
                  <a:pt x="636" y="1326"/>
                  <a:pt x="568" y="1365"/>
                  <a:pt x="503" y="1394"/>
                </a:cubicBezTo>
                <a:cubicBezTo>
                  <a:pt x="474" y="1406"/>
                  <a:pt x="441" y="1409"/>
                  <a:pt x="407" y="1409"/>
                </a:cubicBezTo>
                <a:cubicBezTo>
                  <a:pt x="363" y="1409"/>
                  <a:pt x="317" y="1403"/>
                  <a:pt x="279" y="1403"/>
                </a:cubicBezTo>
                <a:cubicBezTo>
                  <a:pt x="248" y="1403"/>
                  <a:pt x="222" y="1407"/>
                  <a:pt x="205" y="1420"/>
                </a:cubicBezTo>
                <a:cubicBezTo>
                  <a:pt x="124" y="1475"/>
                  <a:pt x="1" y="1556"/>
                  <a:pt x="1" y="1608"/>
                </a:cubicBezTo>
                <a:cubicBezTo>
                  <a:pt x="1" y="1663"/>
                  <a:pt x="98" y="1770"/>
                  <a:pt x="192" y="1825"/>
                </a:cubicBezTo>
                <a:cubicBezTo>
                  <a:pt x="260" y="1851"/>
                  <a:pt x="380" y="1851"/>
                  <a:pt x="474" y="1893"/>
                </a:cubicBezTo>
                <a:cubicBezTo>
                  <a:pt x="490" y="1898"/>
                  <a:pt x="508" y="1900"/>
                  <a:pt x="527" y="1900"/>
                </a:cubicBezTo>
                <a:cubicBezTo>
                  <a:pt x="582" y="1900"/>
                  <a:pt x="646" y="1884"/>
                  <a:pt x="706" y="1884"/>
                </a:cubicBezTo>
                <a:cubicBezTo>
                  <a:pt x="729" y="1884"/>
                  <a:pt x="751" y="1887"/>
                  <a:pt x="772" y="1893"/>
                </a:cubicBezTo>
                <a:cubicBezTo>
                  <a:pt x="853" y="1919"/>
                  <a:pt x="921" y="1945"/>
                  <a:pt x="1015" y="1974"/>
                </a:cubicBezTo>
                <a:cubicBezTo>
                  <a:pt x="1109" y="1987"/>
                  <a:pt x="1164" y="2094"/>
                  <a:pt x="1258" y="2107"/>
                </a:cubicBezTo>
                <a:cubicBezTo>
                  <a:pt x="1270" y="2109"/>
                  <a:pt x="1282" y="2110"/>
                  <a:pt x="1295" y="2110"/>
                </a:cubicBezTo>
                <a:cubicBezTo>
                  <a:pt x="1369" y="2110"/>
                  <a:pt x="1449" y="2079"/>
                  <a:pt x="1524" y="2079"/>
                </a:cubicBezTo>
                <a:cubicBezTo>
                  <a:pt x="1535" y="2079"/>
                  <a:pt x="1545" y="2080"/>
                  <a:pt x="1556" y="2081"/>
                </a:cubicBezTo>
                <a:cubicBezTo>
                  <a:pt x="1637" y="2081"/>
                  <a:pt x="1718" y="2149"/>
                  <a:pt x="1812" y="2149"/>
                </a:cubicBezTo>
                <a:cubicBezTo>
                  <a:pt x="1825" y="2151"/>
                  <a:pt x="1839" y="2152"/>
                  <a:pt x="1852" y="2152"/>
                </a:cubicBezTo>
                <a:cubicBezTo>
                  <a:pt x="1933" y="2152"/>
                  <a:pt x="2013" y="2123"/>
                  <a:pt x="2094" y="2123"/>
                </a:cubicBezTo>
                <a:cubicBezTo>
                  <a:pt x="2188" y="2136"/>
                  <a:pt x="2269" y="2230"/>
                  <a:pt x="2366" y="2230"/>
                </a:cubicBezTo>
                <a:cubicBezTo>
                  <a:pt x="2447" y="2243"/>
                  <a:pt x="2541" y="2269"/>
                  <a:pt x="2635" y="2269"/>
                </a:cubicBezTo>
                <a:cubicBezTo>
                  <a:pt x="2645" y="2271"/>
                  <a:pt x="2655" y="2271"/>
                  <a:pt x="2665" y="2271"/>
                </a:cubicBezTo>
                <a:cubicBezTo>
                  <a:pt x="2749" y="2271"/>
                  <a:pt x="2833" y="2217"/>
                  <a:pt x="2917" y="2217"/>
                </a:cubicBezTo>
                <a:cubicBezTo>
                  <a:pt x="3014" y="2217"/>
                  <a:pt x="3160" y="2230"/>
                  <a:pt x="3257" y="2230"/>
                </a:cubicBezTo>
                <a:cubicBezTo>
                  <a:pt x="3176" y="2269"/>
                  <a:pt x="3027" y="2324"/>
                  <a:pt x="3027" y="2379"/>
                </a:cubicBezTo>
                <a:cubicBezTo>
                  <a:pt x="3027" y="2418"/>
                  <a:pt x="3014" y="2447"/>
                  <a:pt x="3095" y="2486"/>
                </a:cubicBezTo>
                <a:cubicBezTo>
                  <a:pt x="2998" y="2486"/>
                  <a:pt x="3014" y="2554"/>
                  <a:pt x="2917" y="2554"/>
                </a:cubicBezTo>
                <a:cubicBezTo>
                  <a:pt x="2829" y="2554"/>
                  <a:pt x="2741" y="2472"/>
                  <a:pt x="2653" y="2472"/>
                </a:cubicBezTo>
                <a:cubicBezTo>
                  <a:pt x="2647" y="2472"/>
                  <a:pt x="2641" y="2472"/>
                  <a:pt x="2635" y="2473"/>
                </a:cubicBezTo>
                <a:cubicBezTo>
                  <a:pt x="2541" y="2473"/>
                  <a:pt x="2460" y="2609"/>
                  <a:pt x="2379" y="2609"/>
                </a:cubicBezTo>
                <a:cubicBezTo>
                  <a:pt x="2285" y="2609"/>
                  <a:pt x="2175" y="2554"/>
                  <a:pt x="2081" y="2554"/>
                </a:cubicBezTo>
                <a:cubicBezTo>
                  <a:pt x="2061" y="2557"/>
                  <a:pt x="2041" y="2558"/>
                  <a:pt x="2021" y="2558"/>
                </a:cubicBezTo>
                <a:cubicBezTo>
                  <a:pt x="1967" y="2558"/>
                  <a:pt x="1914" y="2550"/>
                  <a:pt x="1865" y="2550"/>
                </a:cubicBezTo>
                <a:cubicBezTo>
                  <a:pt x="1847" y="2550"/>
                  <a:pt x="1829" y="2551"/>
                  <a:pt x="1812" y="2554"/>
                </a:cubicBezTo>
                <a:cubicBezTo>
                  <a:pt x="1718" y="2554"/>
                  <a:pt x="1621" y="2609"/>
                  <a:pt x="1540" y="2609"/>
                </a:cubicBezTo>
                <a:cubicBezTo>
                  <a:pt x="1531" y="2610"/>
                  <a:pt x="1523" y="2611"/>
                  <a:pt x="1514" y="2611"/>
                </a:cubicBezTo>
                <a:cubicBezTo>
                  <a:pt x="1434" y="2611"/>
                  <a:pt x="1339" y="2565"/>
                  <a:pt x="1267" y="2565"/>
                </a:cubicBezTo>
                <a:cubicBezTo>
                  <a:pt x="1259" y="2565"/>
                  <a:pt x="1252" y="2566"/>
                  <a:pt x="1245" y="2567"/>
                </a:cubicBezTo>
                <a:cubicBezTo>
                  <a:pt x="1151" y="2580"/>
                  <a:pt x="1096" y="2729"/>
                  <a:pt x="1015" y="2742"/>
                </a:cubicBezTo>
                <a:cubicBezTo>
                  <a:pt x="981" y="2752"/>
                  <a:pt x="944" y="2755"/>
                  <a:pt x="908" y="2755"/>
                </a:cubicBezTo>
                <a:cubicBezTo>
                  <a:pt x="865" y="2755"/>
                  <a:pt x="822" y="2751"/>
                  <a:pt x="782" y="2751"/>
                </a:cubicBezTo>
                <a:cubicBezTo>
                  <a:pt x="764" y="2751"/>
                  <a:pt x="746" y="2752"/>
                  <a:pt x="730" y="2755"/>
                </a:cubicBezTo>
                <a:cubicBezTo>
                  <a:pt x="636" y="2784"/>
                  <a:pt x="597" y="2865"/>
                  <a:pt x="529" y="2891"/>
                </a:cubicBezTo>
                <a:cubicBezTo>
                  <a:pt x="422" y="2946"/>
                  <a:pt x="231" y="2933"/>
                  <a:pt x="231" y="2985"/>
                </a:cubicBezTo>
                <a:cubicBezTo>
                  <a:pt x="231" y="3040"/>
                  <a:pt x="354" y="3108"/>
                  <a:pt x="448" y="3147"/>
                </a:cubicBezTo>
                <a:cubicBezTo>
                  <a:pt x="516" y="3189"/>
                  <a:pt x="597" y="3215"/>
                  <a:pt x="691" y="3241"/>
                </a:cubicBezTo>
                <a:cubicBezTo>
                  <a:pt x="700" y="3243"/>
                  <a:pt x="709" y="3243"/>
                  <a:pt x="718" y="3243"/>
                </a:cubicBezTo>
                <a:cubicBezTo>
                  <a:pt x="790" y="3243"/>
                  <a:pt x="882" y="3200"/>
                  <a:pt x="963" y="3200"/>
                </a:cubicBezTo>
                <a:cubicBezTo>
                  <a:pt x="972" y="3200"/>
                  <a:pt x="980" y="3201"/>
                  <a:pt x="989" y="3202"/>
                </a:cubicBezTo>
                <a:cubicBezTo>
                  <a:pt x="1054" y="3215"/>
                  <a:pt x="1109" y="3322"/>
                  <a:pt x="1203" y="3338"/>
                </a:cubicBezTo>
                <a:cubicBezTo>
                  <a:pt x="1284" y="3351"/>
                  <a:pt x="1365" y="3377"/>
                  <a:pt x="1459" y="3390"/>
                </a:cubicBezTo>
                <a:cubicBezTo>
                  <a:pt x="1475" y="3392"/>
                  <a:pt x="1492" y="3393"/>
                  <a:pt x="1509" y="3393"/>
                </a:cubicBezTo>
                <a:cubicBezTo>
                  <a:pt x="1578" y="3393"/>
                  <a:pt x="1656" y="3377"/>
                  <a:pt x="1731" y="3377"/>
                </a:cubicBezTo>
                <a:cubicBezTo>
                  <a:pt x="1812" y="3390"/>
                  <a:pt x="1893" y="3471"/>
                  <a:pt x="1987" y="3484"/>
                </a:cubicBezTo>
                <a:cubicBezTo>
                  <a:pt x="2068" y="3484"/>
                  <a:pt x="2162" y="3432"/>
                  <a:pt x="2256" y="3432"/>
                </a:cubicBezTo>
                <a:cubicBezTo>
                  <a:pt x="2337" y="3432"/>
                  <a:pt x="2431" y="3419"/>
                  <a:pt x="2512" y="3419"/>
                </a:cubicBezTo>
                <a:cubicBezTo>
                  <a:pt x="2609" y="3432"/>
                  <a:pt x="2690" y="3526"/>
                  <a:pt x="2771" y="3526"/>
                </a:cubicBezTo>
                <a:cubicBezTo>
                  <a:pt x="2865" y="3526"/>
                  <a:pt x="2946" y="3513"/>
                  <a:pt x="3040" y="3513"/>
                </a:cubicBezTo>
                <a:cubicBezTo>
                  <a:pt x="3121" y="3513"/>
                  <a:pt x="3215" y="3539"/>
                  <a:pt x="3309" y="3539"/>
                </a:cubicBezTo>
                <a:cubicBezTo>
                  <a:pt x="3390" y="3539"/>
                  <a:pt x="3484" y="3500"/>
                  <a:pt x="3565" y="3500"/>
                </a:cubicBezTo>
                <a:lnTo>
                  <a:pt x="3837" y="3500"/>
                </a:lnTo>
                <a:cubicBezTo>
                  <a:pt x="3931" y="3500"/>
                  <a:pt x="4012" y="3458"/>
                  <a:pt x="4093" y="3458"/>
                </a:cubicBezTo>
                <a:cubicBezTo>
                  <a:pt x="4181" y="3458"/>
                  <a:pt x="4269" y="3540"/>
                  <a:pt x="4346" y="3540"/>
                </a:cubicBezTo>
                <a:cubicBezTo>
                  <a:pt x="4351" y="3540"/>
                  <a:pt x="4356" y="3540"/>
                  <a:pt x="4362" y="3539"/>
                </a:cubicBezTo>
                <a:cubicBezTo>
                  <a:pt x="4456" y="3539"/>
                  <a:pt x="4537" y="3403"/>
                  <a:pt x="4618" y="3403"/>
                </a:cubicBezTo>
                <a:cubicBezTo>
                  <a:pt x="4626" y="3402"/>
                  <a:pt x="4635" y="3401"/>
                  <a:pt x="4643" y="3401"/>
                </a:cubicBezTo>
                <a:cubicBezTo>
                  <a:pt x="4731" y="3401"/>
                  <a:pt x="4816" y="3458"/>
                  <a:pt x="4890" y="3458"/>
                </a:cubicBezTo>
                <a:cubicBezTo>
                  <a:pt x="4984" y="3445"/>
                  <a:pt x="5052" y="3364"/>
                  <a:pt x="5146" y="3364"/>
                </a:cubicBezTo>
                <a:cubicBezTo>
                  <a:pt x="5150" y="3363"/>
                  <a:pt x="5155" y="3363"/>
                  <a:pt x="5160" y="3363"/>
                </a:cubicBezTo>
                <a:cubicBezTo>
                  <a:pt x="5239" y="3363"/>
                  <a:pt x="5339" y="3458"/>
                  <a:pt x="5428" y="3458"/>
                </a:cubicBezTo>
                <a:cubicBezTo>
                  <a:pt x="5509" y="3445"/>
                  <a:pt x="5577" y="3309"/>
                  <a:pt x="5658" y="3296"/>
                </a:cubicBezTo>
                <a:cubicBezTo>
                  <a:pt x="5733" y="3296"/>
                  <a:pt x="5810" y="3312"/>
                  <a:pt x="5879" y="3312"/>
                </a:cubicBezTo>
                <a:cubicBezTo>
                  <a:pt x="5897" y="3312"/>
                  <a:pt x="5914" y="3311"/>
                  <a:pt x="5930" y="3309"/>
                </a:cubicBezTo>
                <a:cubicBezTo>
                  <a:pt x="5938" y="3308"/>
                  <a:pt x="5946" y="3307"/>
                  <a:pt x="5955" y="3307"/>
                </a:cubicBezTo>
                <a:cubicBezTo>
                  <a:pt x="6034" y="3307"/>
                  <a:pt x="6120" y="3353"/>
                  <a:pt x="6190" y="3353"/>
                </a:cubicBezTo>
                <a:cubicBezTo>
                  <a:pt x="6197" y="3353"/>
                  <a:pt x="6205" y="3352"/>
                  <a:pt x="6212" y="3351"/>
                </a:cubicBezTo>
                <a:cubicBezTo>
                  <a:pt x="6306" y="3338"/>
                  <a:pt x="6335" y="3189"/>
                  <a:pt x="6400" y="3160"/>
                </a:cubicBezTo>
                <a:cubicBezTo>
                  <a:pt x="6510" y="3134"/>
                  <a:pt x="6578" y="3121"/>
                  <a:pt x="6643" y="3095"/>
                </a:cubicBezTo>
                <a:cubicBezTo>
                  <a:pt x="6740" y="3053"/>
                  <a:pt x="6847" y="3040"/>
                  <a:pt x="6847" y="2985"/>
                </a:cubicBezTo>
                <a:cubicBezTo>
                  <a:pt x="6847" y="2946"/>
                  <a:pt x="6847" y="2917"/>
                  <a:pt x="6766" y="2865"/>
                </a:cubicBezTo>
                <a:cubicBezTo>
                  <a:pt x="6860" y="2865"/>
                  <a:pt x="6886" y="2836"/>
                  <a:pt x="6983" y="2836"/>
                </a:cubicBezTo>
                <a:cubicBezTo>
                  <a:pt x="7077" y="2836"/>
                  <a:pt x="7171" y="2852"/>
                  <a:pt x="7265" y="2852"/>
                </a:cubicBezTo>
                <a:cubicBezTo>
                  <a:pt x="7359" y="2836"/>
                  <a:pt x="7440" y="2771"/>
                  <a:pt x="7534" y="2771"/>
                </a:cubicBezTo>
                <a:cubicBezTo>
                  <a:pt x="7631" y="2771"/>
                  <a:pt x="7725" y="2836"/>
                  <a:pt x="7819" y="2836"/>
                </a:cubicBezTo>
                <a:cubicBezTo>
                  <a:pt x="7836" y="2833"/>
                  <a:pt x="7853" y="2833"/>
                  <a:pt x="7870" y="2833"/>
                </a:cubicBezTo>
                <a:cubicBezTo>
                  <a:pt x="7947" y="2833"/>
                  <a:pt x="8024" y="2852"/>
                  <a:pt x="8101" y="2852"/>
                </a:cubicBezTo>
                <a:cubicBezTo>
                  <a:pt x="8198" y="2836"/>
                  <a:pt x="8263" y="2742"/>
                  <a:pt x="8360" y="2729"/>
                </a:cubicBezTo>
                <a:cubicBezTo>
                  <a:pt x="8380" y="2726"/>
                  <a:pt x="8400" y="2725"/>
                  <a:pt x="8419" y="2725"/>
                </a:cubicBezTo>
                <a:cubicBezTo>
                  <a:pt x="8474" y="2725"/>
                  <a:pt x="8528" y="2733"/>
                  <a:pt x="8582" y="2733"/>
                </a:cubicBezTo>
                <a:cubicBezTo>
                  <a:pt x="8602" y="2733"/>
                  <a:pt x="8622" y="2732"/>
                  <a:pt x="8642" y="2729"/>
                </a:cubicBezTo>
                <a:cubicBezTo>
                  <a:pt x="8736" y="2716"/>
                  <a:pt x="8830" y="2703"/>
                  <a:pt x="8911" y="2690"/>
                </a:cubicBezTo>
                <a:cubicBezTo>
                  <a:pt x="9008" y="2674"/>
                  <a:pt x="9060" y="2567"/>
                  <a:pt x="9141" y="2554"/>
                </a:cubicBezTo>
                <a:cubicBezTo>
                  <a:pt x="9235" y="2528"/>
                  <a:pt x="9303" y="2486"/>
                  <a:pt x="9358" y="2460"/>
                </a:cubicBezTo>
                <a:cubicBezTo>
                  <a:pt x="9465" y="2405"/>
                  <a:pt x="9559" y="2431"/>
                  <a:pt x="9559" y="2379"/>
                </a:cubicBezTo>
                <a:cubicBezTo>
                  <a:pt x="9559" y="2371"/>
                  <a:pt x="9562" y="2368"/>
                  <a:pt x="9566" y="2368"/>
                </a:cubicBezTo>
                <a:cubicBezTo>
                  <a:pt x="9575" y="2368"/>
                  <a:pt x="9590" y="2382"/>
                  <a:pt x="9590" y="2382"/>
                </a:cubicBezTo>
                <a:cubicBezTo>
                  <a:pt x="9590" y="2382"/>
                  <a:pt x="9590" y="2381"/>
                  <a:pt x="9588" y="2379"/>
                </a:cubicBezTo>
                <a:cubicBezTo>
                  <a:pt x="9669" y="2379"/>
                  <a:pt x="9750" y="2366"/>
                  <a:pt x="9844" y="2366"/>
                </a:cubicBezTo>
                <a:cubicBezTo>
                  <a:pt x="9848" y="2367"/>
                  <a:pt x="9853" y="2367"/>
                  <a:pt x="9858" y="2367"/>
                </a:cubicBezTo>
                <a:cubicBezTo>
                  <a:pt x="9931" y="2367"/>
                  <a:pt x="10022" y="2283"/>
                  <a:pt x="10106" y="2283"/>
                </a:cubicBezTo>
                <a:cubicBezTo>
                  <a:pt x="10113" y="2283"/>
                  <a:pt x="10119" y="2284"/>
                  <a:pt x="10126" y="2285"/>
                </a:cubicBezTo>
                <a:cubicBezTo>
                  <a:pt x="10207" y="2285"/>
                  <a:pt x="10288" y="2431"/>
                  <a:pt x="10385" y="2431"/>
                </a:cubicBezTo>
                <a:cubicBezTo>
                  <a:pt x="10479" y="2431"/>
                  <a:pt x="10612" y="2311"/>
                  <a:pt x="10693" y="2311"/>
                </a:cubicBezTo>
                <a:cubicBezTo>
                  <a:pt x="10680" y="2324"/>
                  <a:pt x="10748" y="2405"/>
                  <a:pt x="10748" y="2418"/>
                </a:cubicBezTo>
                <a:cubicBezTo>
                  <a:pt x="10748" y="2473"/>
                  <a:pt x="10693" y="2528"/>
                  <a:pt x="10790" y="2580"/>
                </a:cubicBezTo>
                <a:cubicBezTo>
                  <a:pt x="10855" y="2609"/>
                  <a:pt x="10923" y="2661"/>
                  <a:pt x="11017" y="2690"/>
                </a:cubicBezTo>
                <a:cubicBezTo>
                  <a:pt x="11098" y="2703"/>
                  <a:pt x="11166" y="2755"/>
                  <a:pt x="11260" y="2771"/>
                </a:cubicBezTo>
                <a:cubicBezTo>
                  <a:pt x="11264" y="2772"/>
                  <a:pt x="11269" y="2772"/>
                  <a:pt x="11274" y="2772"/>
                </a:cubicBezTo>
                <a:cubicBezTo>
                  <a:pt x="11348" y="2772"/>
                  <a:pt x="11453" y="2688"/>
                  <a:pt x="11538" y="2688"/>
                </a:cubicBezTo>
                <a:cubicBezTo>
                  <a:pt x="11545" y="2688"/>
                  <a:pt x="11551" y="2689"/>
                  <a:pt x="11558" y="2690"/>
                </a:cubicBezTo>
                <a:cubicBezTo>
                  <a:pt x="11639" y="2703"/>
                  <a:pt x="11707" y="2810"/>
                  <a:pt x="11788" y="2823"/>
                </a:cubicBezTo>
                <a:cubicBezTo>
                  <a:pt x="11795" y="2824"/>
                  <a:pt x="11802" y="2824"/>
                  <a:pt x="11809" y="2824"/>
                </a:cubicBezTo>
                <a:cubicBezTo>
                  <a:pt x="11887" y="2824"/>
                  <a:pt x="11966" y="2769"/>
                  <a:pt x="12044" y="2769"/>
                </a:cubicBezTo>
                <a:cubicBezTo>
                  <a:pt x="12052" y="2769"/>
                  <a:pt x="12061" y="2770"/>
                  <a:pt x="12070" y="2771"/>
                </a:cubicBezTo>
                <a:cubicBezTo>
                  <a:pt x="12151" y="2784"/>
                  <a:pt x="12232" y="2865"/>
                  <a:pt x="12313" y="2878"/>
                </a:cubicBezTo>
                <a:cubicBezTo>
                  <a:pt x="12410" y="2878"/>
                  <a:pt x="12491" y="2946"/>
                  <a:pt x="12572" y="2946"/>
                </a:cubicBezTo>
                <a:cubicBezTo>
                  <a:pt x="12576" y="2947"/>
                  <a:pt x="12580" y="2947"/>
                  <a:pt x="12585" y="2947"/>
                </a:cubicBezTo>
                <a:cubicBezTo>
                  <a:pt x="12674" y="2947"/>
                  <a:pt x="12764" y="2823"/>
                  <a:pt x="12854" y="2823"/>
                </a:cubicBezTo>
                <a:cubicBezTo>
                  <a:pt x="12935" y="2836"/>
                  <a:pt x="13016" y="2904"/>
                  <a:pt x="13110" y="2917"/>
                </a:cubicBezTo>
                <a:cubicBezTo>
                  <a:pt x="13191" y="2917"/>
                  <a:pt x="13285" y="2959"/>
                  <a:pt x="13366" y="2959"/>
                </a:cubicBezTo>
                <a:cubicBezTo>
                  <a:pt x="13454" y="2959"/>
                  <a:pt x="13530" y="2902"/>
                  <a:pt x="13614" y="2902"/>
                </a:cubicBezTo>
                <a:cubicBezTo>
                  <a:pt x="13622" y="2902"/>
                  <a:pt x="13630" y="2903"/>
                  <a:pt x="13638" y="2904"/>
                </a:cubicBezTo>
                <a:cubicBezTo>
                  <a:pt x="13719" y="2904"/>
                  <a:pt x="13813" y="2946"/>
                  <a:pt x="13907" y="2946"/>
                </a:cubicBezTo>
                <a:cubicBezTo>
                  <a:pt x="13988" y="2946"/>
                  <a:pt x="14082" y="2985"/>
                  <a:pt x="14163" y="2985"/>
                </a:cubicBezTo>
                <a:cubicBezTo>
                  <a:pt x="14257" y="2985"/>
                  <a:pt x="14338" y="2852"/>
                  <a:pt x="14419" y="2836"/>
                </a:cubicBezTo>
                <a:cubicBezTo>
                  <a:pt x="14506" y="2836"/>
                  <a:pt x="14590" y="2880"/>
                  <a:pt x="14665" y="2880"/>
                </a:cubicBezTo>
                <a:cubicBezTo>
                  <a:pt x="14674" y="2880"/>
                  <a:pt x="14682" y="2879"/>
                  <a:pt x="14691" y="2878"/>
                </a:cubicBezTo>
                <a:cubicBezTo>
                  <a:pt x="14785" y="2878"/>
                  <a:pt x="14879" y="2917"/>
                  <a:pt x="14960" y="2917"/>
                </a:cubicBezTo>
                <a:cubicBezTo>
                  <a:pt x="15054" y="2904"/>
                  <a:pt x="15122" y="2823"/>
                  <a:pt x="15216" y="2823"/>
                </a:cubicBezTo>
                <a:cubicBezTo>
                  <a:pt x="15297" y="2810"/>
                  <a:pt x="15391" y="2810"/>
                  <a:pt x="15472" y="2810"/>
                </a:cubicBezTo>
                <a:cubicBezTo>
                  <a:pt x="15491" y="2807"/>
                  <a:pt x="15510" y="2806"/>
                  <a:pt x="15530" y="2806"/>
                </a:cubicBezTo>
                <a:cubicBezTo>
                  <a:pt x="15606" y="2806"/>
                  <a:pt x="15679" y="2823"/>
                  <a:pt x="15744" y="2823"/>
                </a:cubicBezTo>
                <a:cubicBezTo>
                  <a:pt x="15754" y="2822"/>
                  <a:pt x="15764" y="2821"/>
                  <a:pt x="15773" y="2821"/>
                </a:cubicBezTo>
                <a:cubicBezTo>
                  <a:pt x="15857" y="2821"/>
                  <a:pt x="15940" y="2865"/>
                  <a:pt x="16013" y="2865"/>
                </a:cubicBezTo>
                <a:cubicBezTo>
                  <a:pt x="16107" y="2852"/>
                  <a:pt x="16175" y="2755"/>
                  <a:pt x="16256" y="2742"/>
                </a:cubicBezTo>
                <a:cubicBezTo>
                  <a:pt x="16350" y="2729"/>
                  <a:pt x="16418" y="2674"/>
                  <a:pt x="16499" y="2661"/>
                </a:cubicBezTo>
                <a:cubicBezTo>
                  <a:pt x="16525" y="2654"/>
                  <a:pt x="16551" y="2651"/>
                  <a:pt x="16576" y="2651"/>
                </a:cubicBezTo>
                <a:cubicBezTo>
                  <a:pt x="16618" y="2651"/>
                  <a:pt x="16659" y="2657"/>
                  <a:pt x="16698" y="2657"/>
                </a:cubicBezTo>
                <a:cubicBezTo>
                  <a:pt x="16722" y="2657"/>
                  <a:pt x="16745" y="2655"/>
                  <a:pt x="16768" y="2648"/>
                </a:cubicBezTo>
                <a:cubicBezTo>
                  <a:pt x="16816" y="2635"/>
                  <a:pt x="16871" y="2635"/>
                  <a:pt x="16920" y="2635"/>
                </a:cubicBezTo>
                <a:cubicBezTo>
                  <a:pt x="16969" y="2635"/>
                  <a:pt x="17012" y="2635"/>
                  <a:pt x="17040" y="2622"/>
                </a:cubicBezTo>
                <a:cubicBezTo>
                  <a:pt x="17147" y="2567"/>
                  <a:pt x="17254" y="2473"/>
                  <a:pt x="17254" y="2418"/>
                </a:cubicBezTo>
                <a:cubicBezTo>
                  <a:pt x="17254" y="2379"/>
                  <a:pt x="17147" y="2285"/>
                  <a:pt x="17053" y="2243"/>
                </a:cubicBezTo>
                <a:cubicBezTo>
                  <a:pt x="16985" y="2217"/>
                  <a:pt x="16904" y="2175"/>
                  <a:pt x="16810" y="2149"/>
                </a:cubicBezTo>
                <a:cubicBezTo>
                  <a:pt x="16796" y="2144"/>
                  <a:pt x="16780" y="2142"/>
                  <a:pt x="16762" y="2142"/>
                </a:cubicBezTo>
                <a:cubicBezTo>
                  <a:pt x="16704" y="2142"/>
                  <a:pt x="16630" y="2164"/>
                  <a:pt x="16570" y="2164"/>
                </a:cubicBezTo>
                <a:cubicBezTo>
                  <a:pt x="16560" y="2164"/>
                  <a:pt x="16550" y="2163"/>
                  <a:pt x="16541" y="2162"/>
                </a:cubicBezTo>
                <a:cubicBezTo>
                  <a:pt x="16460" y="2149"/>
                  <a:pt x="16379" y="2136"/>
                  <a:pt x="16298" y="2123"/>
                </a:cubicBezTo>
                <a:cubicBezTo>
                  <a:pt x="16217" y="2107"/>
                  <a:pt x="16136" y="2068"/>
                  <a:pt x="16055" y="2055"/>
                </a:cubicBezTo>
                <a:cubicBezTo>
                  <a:pt x="16046" y="2054"/>
                  <a:pt x="16036" y="2053"/>
                  <a:pt x="16027" y="2053"/>
                </a:cubicBezTo>
                <a:cubicBezTo>
                  <a:pt x="15962" y="2053"/>
                  <a:pt x="15888" y="2083"/>
                  <a:pt x="15815" y="2083"/>
                </a:cubicBezTo>
                <a:cubicBezTo>
                  <a:pt x="15804" y="2083"/>
                  <a:pt x="15793" y="2082"/>
                  <a:pt x="15783" y="2081"/>
                </a:cubicBezTo>
                <a:cubicBezTo>
                  <a:pt x="15702" y="2081"/>
                  <a:pt x="15634" y="1987"/>
                  <a:pt x="15553" y="1974"/>
                </a:cubicBezTo>
                <a:lnTo>
                  <a:pt x="15216" y="1974"/>
                </a:lnTo>
                <a:cubicBezTo>
                  <a:pt x="15310" y="1932"/>
                  <a:pt x="15459" y="1906"/>
                  <a:pt x="15514" y="1864"/>
                </a:cubicBezTo>
                <a:cubicBezTo>
                  <a:pt x="15608" y="1812"/>
                  <a:pt x="15731" y="1770"/>
                  <a:pt x="15731" y="1718"/>
                </a:cubicBezTo>
                <a:cubicBezTo>
                  <a:pt x="15731" y="1663"/>
                  <a:pt x="15553" y="1663"/>
                  <a:pt x="15472" y="1608"/>
                </a:cubicBezTo>
                <a:cubicBezTo>
                  <a:pt x="15407" y="1569"/>
                  <a:pt x="15378" y="1501"/>
                  <a:pt x="15284" y="1475"/>
                </a:cubicBezTo>
                <a:cubicBezTo>
                  <a:pt x="15216" y="1446"/>
                  <a:pt x="15177" y="1326"/>
                  <a:pt x="15083" y="1297"/>
                </a:cubicBezTo>
                <a:cubicBezTo>
                  <a:pt x="15074" y="1295"/>
                  <a:pt x="15063" y="1294"/>
                  <a:pt x="15052" y="1294"/>
                </a:cubicBezTo>
                <a:cubicBezTo>
                  <a:pt x="14993" y="1294"/>
                  <a:pt x="14911" y="1316"/>
                  <a:pt x="14838" y="1316"/>
                </a:cubicBezTo>
                <a:cubicBezTo>
                  <a:pt x="14824" y="1316"/>
                  <a:pt x="14811" y="1315"/>
                  <a:pt x="14798" y="1313"/>
                </a:cubicBezTo>
                <a:cubicBezTo>
                  <a:pt x="14717" y="1297"/>
                  <a:pt x="14623" y="1284"/>
                  <a:pt x="14529" y="1271"/>
                </a:cubicBezTo>
                <a:cubicBezTo>
                  <a:pt x="14448" y="1258"/>
                  <a:pt x="14380" y="1177"/>
                  <a:pt x="14286" y="1164"/>
                </a:cubicBezTo>
                <a:cubicBezTo>
                  <a:pt x="14280" y="1163"/>
                  <a:pt x="14274" y="1163"/>
                  <a:pt x="14267" y="1163"/>
                </a:cubicBezTo>
                <a:cubicBezTo>
                  <a:pt x="14195" y="1163"/>
                  <a:pt x="14097" y="1218"/>
                  <a:pt x="14024" y="1218"/>
                </a:cubicBezTo>
                <a:cubicBezTo>
                  <a:pt x="14016" y="1218"/>
                  <a:pt x="14008" y="1217"/>
                  <a:pt x="14001" y="1216"/>
                </a:cubicBezTo>
                <a:cubicBezTo>
                  <a:pt x="13907" y="1203"/>
                  <a:pt x="13839" y="1096"/>
                  <a:pt x="13745" y="1096"/>
                </a:cubicBezTo>
                <a:cubicBezTo>
                  <a:pt x="13736" y="1094"/>
                  <a:pt x="13726" y="1094"/>
                  <a:pt x="13716" y="1094"/>
                </a:cubicBezTo>
                <a:cubicBezTo>
                  <a:pt x="13650" y="1094"/>
                  <a:pt x="13570" y="1124"/>
                  <a:pt x="13495" y="1124"/>
                </a:cubicBezTo>
                <a:cubicBezTo>
                  <a:pt x="13484" y="1124"/>
                  <a:pt x="13473" y="1123"/>
                  <a:pt x="13463" y="1122"/>
                </a:cubicBezTo>
                <a:cubicBezTo>
                  <a:pt x="13382" y="1122"/>
                  <a:pt x="13301" y="1054"/>
                  <a:pt x="13204" y="1041"/>
                </a:cubicBezTo>
                <a:cubicBezTo>
                  <a:pt x="13114" y="1041"/>
                  <a:pt x="13024" y="1165"/>
                  <a:pt x="12935" y="1165"/>
                </a:cubicBezTo>
                <a:cubicBezTo>
                  <a:pt x="12930" y="1165"/>
                  <a:pt x="12926" y="1165"/>
                  <a:pt x="12922" y="1164"/>
                </a:cubicBezTo>
                <a:cubicBezTo>
                  <a:pt x="12828" y="1164"/>
                  <a:pt x="12747" y="1096"/>
                  <a:pt x="12653" y="1096"/>
                </a:cubicBezTo>
                <a:cubicBezTo>
                  <a:pt x="12572" y="1096"/>
                  <a:pt x="12475" y="1054"/>
                  <a:pt x="12381" y="1054"/>
                </a:cubicBezTo>
                <a:cubicBezTo>
                  <a:pt x="12300" y="1054"/>
                  <a:pt x="12206" y="1041"/>
                  <a:pt x="12112" y="1041"/>
                </a:cubicBezTo>
                <a:cubicBezTo>
                  <a:pt x="12031" y="1041"/>
                  <a:pt x="11937" y="1135"/>
                  <a:pt x="11843" y="1135"/>
                </a:cubicBezTo>
                <a:cubicBezTo>
                  <a:pt x="11746" y="1122"/>
                  <a:pt x="11665" y="1122"/>
                  <a:pt x="11571" y="1122"/>
                </a:cubicBezTo>
                <a:cubicBezTo>
                  <a:pt x="11477" y="1122"/>
                  <a:pt x="11409" y="1054"/>
                  <a:pt x="11328" y="1054"/>
                </a:cubicBezTo>
                <a:cubicBezTo>
                  <a:pt x="11358" y="1044"/>
                  <a:pt x="11389" y="1042"/>
                  <a:pt x="11420" y="1042"/>
                </a:cubicBezTo>
                <a:cubicBezTo>
                  <a:pt x="11454" y="1042"/>
                  <a:pt x="11487" y="1045"/>
                  <a:pt x="11515" y="1045"/>
                </a:cubicBezTo>
                <a:cubicBezTo>
                  <a:pt x="11531" y="1045"/>
                  <a:pt x="11545" y="1044"/>
                  <a:pt x="11558" y="1041"/>
                </a:cubicBezTo>
                <a:cubicBezTo>
                  <a:pt x="11652" y="1002"/>
                  <a:pt x="11733" y="960"/>
                  <a:pt x="11788" y="934"/>
                </a:cubicBezTo>
                <a:cubicBezTo>
                  <a:pt x="11869" y="879"/>
                  <a:pt x="11788" y="785"/>
                  <a:pt x="11788" y="730"/>
                </a:cubicBezTo>
                <a:cubicBezTo>
                  <a:pt x="11788" y="678"/>
                  <a:pt x="11746" y="678"/>
                  <a:pt x="11652" y="623"/>
                </a:cubicBezTo>
                <a:cubicBezTo>
                  <a:pt x="11600" y="597"/>
                  <a:pt x="11571" y="516"/>
                  <a:pt x="11477" y="474"/>
                </a:cubicBezTo>
                <a:cubicBezTo>
                  <a:pt x="11456" y="467"/>
                  <a:pt x="11433" y="465"/>
                  <a:pt x="11409" y="465"/>
                </a:cubicBezTo>
                <a:cubicBezTo>
                  <a:pt x="11355" y="465"/>
                  <a:pt x="11295" y="477"/>
                  <a:pt x="11238" y="477"/>
                </a:cubicBezTo>
                <a:cubicBezTo>
                  <a:pt x="11223" y="477"/>
                  <a:pt x="11209" y="476"/>
                  <a:pt x="11195" y="474"/>
                </a:cubicBezTo>
                <a:cubicBezTo>
                  <a:pt x="11114" y="448"/>
                  <a:pt x="11059" y="354"/>
                  <a:pt x="10978" y="341"/>
                </a:cubicBezTo>
                <a:cubicBezTo>
                  <a:pt x="10943" y="330"/>
                  <a:pt x="10907" y="327"/>
                  <a:pt x="10872" y="327"/>
                </a:cubicBezTo>
                <a:cubicBezTo>
                  <a:pt x="10837" y="327"/>
                  <a:pt x="10801" y="330"/>
                  <a:pt x="10765" y="330"/>
                </a:cubicBezTo>
                <a:cubicBezTo>
                  <a:pt x="10741" y="330"/>
                  <a:pt x="10717" y="329"/>
                  <a:pt x="10693" y="325"/>
                </a:cubicBezTo>
                <a:cubicBezTo>
                  <a:pt x="10652" y="318"/>
                  <a:pt x="10608" y="318"/>
                  <a:pt x="10563" y="318"/>
                </a:cubicBezTo>
                <a:cubicBezTo>
                  <a:pt x="10518" y="318"/>
                  <a:pt x="10471" y="318"/>
                  <a:pt x="10424" y="312"/>
                </a:cubicBezTo>
                <a:cubicBezTo>
                  <a:pt x="10343" y="299"/>
                  <a:pt x="10262" y="260"/>
                  <a:pt x="10168" y="244"/>
                </a:cubicBezTo>
                <a:cubicBezTo>
                  <a:pt x="10074" y="231"/>
                  <a:pt x="9993" y="218"/>
                  <a:pt x="9899" y="205"/>
                </a:cubicBezTo>
                <a:cubicBezTo>
                  <a:pt x="9818" y="192"/>
                  <a:pt x="9737" y="98"/>
                  <a:pt x="9640" y="82"/>
                </a:cubicBezTo>
                <a:cubicBezTo>
                  <a:pt x="9573" y="82"/>
                  <a:pt x="9498" y="101"/>
                  <a:pt x="9422" y="101"/>
                </a:cubicBezTo>
                <a:cubicBezTo>
                  <a:pt x="9405" y="101"/>
                  <a:pt x="9388" y="100"/>
                  <a:pt x="9371" y="98"/>
                </a:cubicBezTo>
                <a:cubicBezTo>
                  <a:pt x="9277" y="98"/>
                  <a:pt x="9196" y="82"/>
                  <a:pt x="9102" y="69"/>
                </a:cubicBezTo>
                <a:cubicBezTo>
                  <a:pt x="9008" y="69"/>
                  <a:pt x="8911" y="137"/>
                  <a:pt x="8817" y="137"/>
                </a:cubicBezTo>
                <a:cubicBezTo>
                  <a:pt x="8723" y="137"/>
                  <a:pt x="8642" y="30"/>
                  <a:pt x="8561" y="30"/>
                </a:cubicBezTo>
                <a:cubicBezTo>
                  <a:pt x="8467" y="30"/>
                  <a:pt x="8373" y="124"/>
                  <a:pt x="8279" y="124"/>
                </a:cubicBezTo>
                <a:lnTo>
                  <a:pt x="8007" y="124"/>
                </a:lnTo>
                <a:cubicBezTo>
                  <a:pt x="7913" y="111"/>
                  <a:pt x="7832" y="69"/>
                  <a:pt x="7738" y="69"/>
                </a:cubicBezTo>
                <a:cubicBezTo>
                  <a:pt x="7644" y="69"/>
                  <a:pt x="7550" y="150"/>
                  <a:pt x="7469" y="150"/>
                </a:cubicBezTo>
                <a:cubicBezTo>
                  <a:pt x="7372" y="150"/>
                  <a:pt x="7278" y="1"/>
                  <a:pt x="7184"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60" name="Google Shape;660;p26"/>
          <p:cNvSpPr/>
          <p:nvPr/>
        </p:nvSpPr>
        <p:spPr>
          <a:xfrm>
            <a:off x="8050905" y="6035954"/>
            <a:ext cx="2634596" cy="333017"/>
          </a:xfrm>
          <a:custGeom>
            <a:avLst/>
            <a:gdLst/>
            <a:ahLst/>
            <a:cxnLst/>
            <a:rect l="l" t="t" r="r" b="b"/>
            <a:pathLst>
              <a:path w="10651" h="2188" extrusionOk="0">
                <a:moveTo>
                  <a:pt x="7615" y="0"/>
                </a:moveTo>
                <a:cubicBezTo>
                  <a:pt x="7560" y="0"/>
                  <a:pt x="7492" y="39"/>
                  <a:pt x="7440" y="39"/>
                </a:cubicBezTo>
                <a:lnTo>
                  <a:pt x="7265" y="39"/>
                </a:lnTo>
                <a:cubicBezTo>
                  <a:pt x="7210" y="39"/>
                  <a:pt x="7155" y="65"/>
                  <a:pt x="7103" y="81"/>
                </a:cubicBezTo>
                <a:cubicBezTo>
                  <a:pt x="7048" y="81"/>
                  <a:pt x="6980" y="65"/>
                  <a:pt x="6925" y="65"/>
                </a:cubicBezTo>
                <a:cubicBezTo>
                  <a:pt x="6880" y="65"/>
                  <a:pt x="6833" y="36"/>
                  <a:pt x="6778" y="36"/>
                </a:cubicBezTo>
                <a:cubicBezTo>
                  <a:pt x="6769" y="36"/>
                  <a:pt x="6759" y="37"/>
                  <a:pt x="6750" y="39"/>
                </a:cubicBezTo>
                <a:cubicBezTo>
                  <a:pt x="6698" y="39"/>
                  <a:pt x="6643" y="107"/>
                  <a:pt x="6588" y="107"/>
                </a:cubicBezTo>
                <a:cubicBezTo>
                  <a:pt x="6582" y="108"/>
                  <a:pt x="6577" y="109"/>
                  <a:pt x="6571" y="109"/>
                </a:cubicBezTo>
                <a:cubicBezTo>
                  <a:pt x="6524" y="109"/>
                  <a:pt x="6474" y="65"/>
                  <a:pt x="6413" y="65"/>
                </a:cubicBezTo>
                <a:cubicBezTo>
                  <a:pt x="6358" y="65"/>
                  <a:pt x="6306" y="133"/>
                  <a:pt x="6251" y="133"/>
                </a:cubicBezTo>
                <a:cubicBezTo>
                  <a:pt x="6202" y="133"/>
                  <a:pt x="6145" y="92"/>
                  <a:pt x="6094" y="92"/>
                </a:cubicBezTo>
                <a:cubicBezTo>
                  <a:pt x="6088" y="92"/>
                  <a:pt x="6082" y="93"/>
                  <a:pt x="6076" y="94"/>
                </a:cubicBezTo>
                <a:cubicBezTo>
                  <a:pt x="6021" y="94"/>
                  <a:pt x="5969" y="175"/>
                  <a:pt x="5914" y="188"/>
                </a:cubicBezTo>
                <a:cubicBezTo>
                  <a:pt x="5868" y="188"/>
                  <a:pt x="5812" y="158"/>
                  <a:pt x="5765" y="158"/>
                </a:cubicBezTo>
                <a:cubicBezTo>
                  <a:pt x="5756" y="158"/>
                  <a:pt x="5747" y="159"/>
                  <a:pt x="5739" y="162"/>
                </a:cubicBezTo>
                <a:cubicBezTo>
                  <a:pt x="5684" y="162"/>
                  <a:pt x="5629" y="188"/>
                  <a:pt x="5577" y="201"/>
                </a:cubicBezTo>
                <a:cubicBezTo>
                  <a:pt x="5522" y="201"/>
                  <a:pt x="5467" y="214"/>
                  <a:pt x="5415" y="214"/>
                </a:cubicBezTo>
                <a:cubicBezTo>
                  <a:pt x="5405" y="216"/>
                  <a:pt x="5395" y="217"/>
                  <a:pt x="5386" y="217"/>
                </a:cubicBezTo>
                <a:cubicBezTo>
                  <a:pt x="5328" y="217"/>
                  <a:pt x="5271" y="188"/>
                  <a:pt x="5224" y="188"/>
                </a:cubicBezTo>
                <a:cubicBezTo>
                  <a:pt x="5172" y="201"/>
                  <a:pt x="5130" y="256"/>
                  <a:pt x="5078" y="269"/>
                </a:cubicBezTo>
                <a:cubicBezTo>
                  <a:pt x="5023" y="269"/>
                  <a:pt x="4955" y="243"/>
                  <a:pt x="4900" y="243"/>
                </a:cubicBezTo>
                <a:cubicBezTo>
                  <a:pt x="4835" y="256"/>
                  <a:pt x="4780" y="269"/>
                  <a:pt x="4725" y="282"/>
                </a:cubicBezTo>
                <a:lnTo>
                  <a:pt x="4563" y="282"/>
                </a:lnTo>
                <a:cubicBezTo>
                  <a:pt x="4495" y="295"/>
                  <a:pt x="4469" y="363"/>
                  <a:pt x="4414" y="376"/>
                </a:cubicBezTo>
                <a:cubicBezTo>
                  <a:pt x="4349" y="376"/>
                  <a:pt x="4294" y="389"/>
                  <a:pt x="4239" y="405"/>
                </a:cubicBezTo>
                <a:cubicBezTo>
                  <a:pt x="4187" y="418"/>
                  <a:pt x="4145" y="444"/>
                  <a:pt x="4090" y="457"/>
                </a:cubicBezTo>
                <a:cubicBezTo>
                  <a:pt x="4038" y="470"/>
                  <a:pt x="3970" y="470"/>
                  <a:pt x="3928" y="486"/>
                </a:cubicBezTo>
                <a:cubicBezTo>
                  <a:pt x="3863" y="499"/>
                  <a:pt x="3808" y="499"/>
                  <a:pt x="3753" y="512"/>
                </a:cubicBezTo>
                <a:cubicBezTo>
                  <a:pt x="3701" y="525"/>
                  <a:pt x="3672" y="580"/>
                  <a:pt x="3633" y="593"/>
                </a:cubicBezTo>
                <a:cubicBezTo>
                  <a:pt x="3599" y="606"/>
                  <a:pt x="3565" y="606"/>
                  <a:pt x="3534" y="606"/>
                </a:cubicBezTo>
                <a:cubicBezTo>
                  <a:pt x="3504" y="606"/>
                  <a:pt x="3477" y="606"/>
                  <a:pt x="3458" y="619"/>
                </a:cubicBezTo>
                <a:cubicBezTo>
                  <a:pt x="3390" y="648"/>
                  <a:pt x="3390" y="687"/>
                  <a:pt x="3348" y="713"/>
                </a:cubicBezTo>
                <a:cubicBezTo>
                  <a:pt x="3296" y="742"/>
                  <a:pt x="3267" y="742"/>
                  <a:pt x="3280" y="781"/>
                </a:cubicBezTo>
                <a:cubicBezTo>
                  <a:pt x="3280" y="810"/>
                  <a:pt x="3241" y="862"/>
                  <a:pt x="3296" y="875"/>
                </a:cubicBezTo>
                <a:cubicBezTo>
                  <a:pt x="3322" y="891"/>
                  <a:pt x="3390" y="917"/>
                  <a:pt x="3442" y="917"/>
                </a:cubicBezTo>
                <a:cubicBezTo>
                  <a:pt x="3451" y="920"/>
                  <a:pt x="3460" y="921"/>
                  <a:pt x="3470" y="921"/>
                </a:cubicBezTo>
                <a:cubicBezTo>
                  <a:pt x="3497" y="921"/>
                  <a:pt x="3527" y="913"/>
                  <a:pt x="3558" y="913"/>
                </a:cubicBezTo>
                <a:cubicBezTo>
                  <a:pt x="3569" y="913"/>
                  <a:pt x="3580" y="914"/>
                  <a:pt x="3591" y="917"/>
                </a:cubicBezTo>
                <a:cubicBezTo>
                  <a:pt x="3539" y="917"/>
                  <a:pt x="3497" y="956"/>
                  <a:pt x="3442" y="972"/>
                </a:cubicBezTo>
                <a:cubicBezTo>
                  <a:pt x="3377" y="972"/>
                  <a:pt x="3322" y="985"/>
                  <a:pt x="3267" y="985"/>
                </a:cubicBezTo>
                <a:cubicBezTo>
                  <a:pt x="3260" y="987"/>
                  <a:pt x="3253" y="987"/>
                  <a:pt x="3245" y="987"/>
                </a:cubicBezTo>
                <a:cubicBezTo>
                  <a:pt x="3197" y="987"/>
                  <a:pt x="3139" y="956"/>
                  <a:pt x="3092" y="956"/>
                </a:cubicBezTo>
                <a:cubicBezTo>
                  <a:pt x="3037" y="972"/>
                  <a:pt x="2985" y="972"/>
                  <a:pt x="2930" y="985"/>
                </a:cubicBezTo>
                <a:cubicBezTo>
                  <a:pt x="2875" y="998"/>
                  <a:pt x="2823" y="1011"/>
                  <a:pt x="2768" y="1024"/>
                </a:cubicBezTo>
                <a:cubicBezTo>
                  <a:pt x="2713" y="1037"/>
                  <a:pt x="2661" y="1079"/>
                  <a:pt x="2606" y="1079"/>
                </a:cubicBezTo>
                <a:cubicBezTo>
                  <a:pt x="2601" y="1080"/>
                  <a:pt x="2596" y="1081"/>
                  <a:pt x="2591" y="1081"/>
                </a:cubicBezTo>
                <a:cubicBezTo>
                  <a:pt x="2542" y="1081"/>
                  <a:pt x="2479" y="1035"/>
                  <a:pt x="2432" y="1035"/>
                </a:cubicBezTo>
                <a:cubicBezTo>
                  <a:pt x="2427" y="1035"/>
                  <a:pt x="2422" y="1036"/>
                  <a:pt x="2418" y="1037"/>
                </a:cubicBezTo>
                <a:cubicBezTo>
                  <a:pt x="2363" y="1037"/>
                  <a:pt x="2324" y="1079"/>
                  <a:pt x="2269" y="1092"/>
                </a:cubicBezTo>
                <a:cubicBezTo>
                  <a:pt x="2254" y="1095"/>
                  <a:pt x="2240" y="1096"/>
                  <a:pt x="2226" y="1096"/>
                </a:cubicBezTo>
                <a:cubicBezTo>
                  <a:pt x="2187" y="1096"/>
                  <a:pt x="2149" y="1088"/>
                  <a:pt x="2116" y="1088"/>
                </a:cubicBezTo>
                <a:cubicBezTo>
                  <a:pt x="2103" y="1088"/>
                  <a:pt x="2092" y="1089"/>
                  <a:pt x="2081" y="1092"/>
                </a:cubicBezTo>
                <a:cubicBezTo>
                  <a:pt x="2026" y="1105"/>
                  <a:pt x="2000" y="1160"/>
                  <a:pt x="1945" y="1173"/>
                </a:cubicBezTo>
                <a:cubicBezTo>
                  <a:pt x="1933" y="1176"/>
                  <a:pt x="1920" y="1177"/>
                  <a:pt x="1907" y="1177"/>
                </a:cubicBezTo>
                <a:cubicBezTo>
                  <a:pt x="1870" y="1177"/>
                  <a:pt x="1829" y="1169"/>
                  <a:pt x="1793" y="1169"/>
                </a:cubicBezTo>
                <a:cubicBezTo>
                  <a:pt x="1780" y="1169"/>
                  <a:pt x="1768" y="1170"/>
                  <a:pt x="1757" y="1173"/>
                </a:cubicBezTo>
                <a:cubicBezTo>
                  <a:pt x="1702" y="1186"/>
                  <a:pt x="1660" y="1228"/>
                  <a:pt x="1608" y="1241"/>
                </a:cubicBezTo>
                <a:cubicBezTo>
                  <a:pt x="1553" y="1254"/>
                  <a:pt x="1498" y="1267"/>
                  <a:pt x="1446" y="1280"/>
                </a:cubicBezTo>
                <a:cubicBezTo>
                  <a:pt x="1418" y="1288"/>
                  <a:pt x="1388" y="1288"/>
                  <a:pt x="1357" y="1288"/>
                </a:cubicBezTo>
                <a:cubicBezTo>
                  <a:pt x="1327" y="1288"/>
                  <a:pt x="1297" y="1288"/>
                  <a:pt x="1271" y="1296"/>
                </a:cubicBezTo>
                <a:cubicBezTo>
                  <a:pt x="1216" y="1309"/>
                  <a:pt x="1203" y="1377"/>
                  <a:pt x="1161" y="1403"/>
                </a:cubicBezTo>
                <a:cubicBezTo>
                  <a:pt x="1109" y="1416"/>
                  <a:pt x="1093" y="1458"/>
                  <a:pt x="1054" y="1484"/>
                </a:cubicBezTo>
                <a:cubicBezTo>
                  <a:pt x="999" y="1510"/>
                  <a:pt x="892" y="1523"/>
                  <a:pt x="905" y="1552"/>
                </a:cubicBezTo>
                <a:cubicBezTo>
                  <a:pt x="905" y="1591"/>
                  <a:pt x="986" y="1604"/>
                  <a:pt x="1054" y="1620"/>
                </a:cubicBezTo>
                <a:cubicBezTo>
                  <a:pt x="1093" y="1633"/>
                  <a:pt x="1174" y="1646"/>
                  <a:pt x="1242" y="1659"/>
                </a:cubicBezTo>
                <a:cubicBezTo>
                  <a:pt x="1190" y="1672"/>
                  <a:pt x="1080" y="1672"/>
                  <a:pt x="1041" y="1685"/>
                </a:cubicBezTo>
                <a:cubicBezTo>
                  <a:pt x="986" y="1701"/>
                  <a:pt x="947" y="1753"/>
                  <a:pt x="892" y="1753"/>
                </a:cubicBezTo>
                <a:cubicBezTo>
                  <a:pt x="873" y="1757"/>
                  <a:pt x="855" y="1759"/>
                  <a:pt x="838" y="1759"/>
                </a:cubicBezTo>
                <a:cubicBezTo>
                  <a:pt x="802" y="1759"/>
                  <a:pt x="767" y="1753"/>
                  <a:pt x="730" y="1753"/>
                </a:cubicBezTo>
                <a:cubicBezTo>
                  <a:pt x="675" y="1766"/>
                  <a:pt x="636" y="1795"/>
                  <a:pt x="581" y="1808"/>
                </a:cubicBezTo>
                <a:cubicBezTo>
                  <a:pt x="526" y="1821"/>
                  <a:pt x="487" y="1834"/>
                  <a:pt x="432" y="1847"/>
                </a:cubicBezTo>
                <a:cubicBezTo>
                  <a:pt x="406" y="1855"/>
                  <a:pt x="376" y="1855"/>
                  <a:pt x="345" y="1855"/>
                </a:cubicBezTo>
                <a:cubicBezTo>
                  <a:pt x="315" y="1855"/>
                  <a:pt x="284" y="1855"/>
                  <a:pt x="257" y="1863"/>
                </a:cubicBezTo>
                <a:cubicBezTo>
                  <a:pt x="202" y="1876"/>
                  <a:pt x="163" y="1902"/>
                  <a:pt x="121" y="1928"/>
                </a:cubicBezTo>
                <a:cubicBezTo>
                  <a:pt x="69" y="1957"/>
                  <a:pt x="1" y="2009"/>
                  <a:pt x="14" y="2038"/>
                </a:cubicBezTo>
                <a:cubicBezTo>
                  <a:pt x="14" y="2064"/>
                  <a:pt x="95" y="2106"/>
                  <a:pt x="150" y="2119"/>
                </a:cubicBezTo>
                <a:cubicBezTo>
                  <a:pt x="163" y="2123"/>
                  <a:pt x="180" y="2125"/>
                  <a:pt x="200" y="2125"/>
                </a:cubicBezTo>
                <a:cubicBezTo>
                  <a:pt x="240" y="2125"/>
                  <a:pt x="288" y="2119"/>
                  <a:pt x="325" y="2119"/>
                </a:cubicBezTo>
                <a:cubicBezTo>
                  <a:pt x="336" y="2122"/>
                  <a:pt x="347" y="2123"/>
                  <a:pt x="358" y="2123"/>
                </a:cubicBezTo>
                <a:cubicBezTo>
                  <a:pt x="401" y="2123"/>
                  <a:pt x="445" y="2106"/>
                  <a:pt x="500" y="2106"/>
                </a:cubicBezTo>
                <a:cubicBezTo>
                  <a:pt x="542" y="2119"/>
                  <a:pt x="594" y="2145"/>
                  <a:pt x="649" y="2145"/>
                </a:cubicBezTo>
                <a:cubicBezTo>
                  <a:pt x="704" y="2145"/>
                  <a:pt x="756" y="2187"/>
                  <a:pt x="811" y="2187"/>
                </a:cubicBezTo>
                <a:cubicBezTo>
                  <a:pt x="866" y="2187"/>
                  <a:pt x="918" y="2145"/>
                  <a:pt x="973" y="2145"/>
                </a:cubicBezTo>
                <a:cubicBezTo>
                  <a:pt x="1028" y="2145"/>
                  <a:pt x="1080" y="2132"/>
                  <a:pt x="1148" y="2132"/>
                </a:cubicBezTo>
                <a:cubicBezTo>
                  <a:pt x="1203" y="2119"/>
                  <a:pt x="1255" y="2119"/>
                  <a:pt x="1310" y="2119"/>
                </a:cubicBezTo>
                <a:cubicBezTo>
                  <a:pt x="1318" y="2117"/>
                  <a:pt x="1325" y="2116"/>
                  <a:pt x="1333" y="2116"/>
                </a:cubicBezTo>
                <a:cubicBezTo>
                  <a:pt x="1380" y="2116"/>
                  <a:pt x="1425" y="2145"/>
                  <a:pt x="1472" y="2145"/>
                </a:cubicBezTo>
                <a:cubicBezTo>
                  <a:pt x="1527" y="2145"/>
                  <a:pt x="1579" y="2119"/>
                  <a:pt x="1634" y="2119"/>
                </a:cubicBezTo>
                <a:cubicBezTo>
                  <a:pt x="1689" y="2106"/>
                  <a:pt x="1741" y="2077"/>
                  <a:pt x="1796" y="2077"/>
                </a:cubicBezTo>
                <a:cubicBezTo>
                  <a:pt x="1846" y="2077"/>
                  <a:pt x="1907" y="2134"/>
                  <a:pt x="1957" y="2134"/>
                </a:cubicBezTo>
                <a:cubicBezTo>
                  <a:pt x="1962" y="2134"/>
                  <a:pt x="1966" y="2133"/>
                  <a:pt x="1971" y="2132"/>
                </a:cubicBezTo>
                <a:cubicBezTo>
                  <a:pt x="2026" y="2132"/>
                  <a:pt x="2081" y="2106"/>
                  <a:pt x="2133" y="2090"/>
                </a:cubicBezTo>
                <a:cubicBezTo>
                  <a:pt x="2188" y="2090"/>
                  <a:pt x="2243" y="2064"/>
                  <a:pt x="2295" y="2051"/>
                </a:cubicBezTo>
                <a:cubicBezTo>
                  <a:pt x="2339" y="2051"/>
                  <a:pt x="2383" y="2068"/>
                  <a:pt x="2425" y="2068"/>
                </a:cubicBezTo>
                <a:cubicBezTo>
                  <a:pt x="2436" y="2068"/>
                  <a:pt x="2446" y="2067"/>
                  <a:pt x="2457" y="2064"/>
                </a:cubicBezTo>
                <a:cubicBezTo>
                  <a:pt x="2512" y="2064"/>
                  <a:pt x="2567" y="2038"/>
                  <a:pt x="2619" y="2025"/>
                </a:cubicBezTo>
                <a:cubicBezTo>
                  <a:pt x="2674" y="2025"/>
                  <a:pt x="2713" y="1970"/>
                  <a:pt x="2768" y="1970"/>
                </a:cubicBezTo>
                <a:cubicBezTo>
                  <a:pt x="2773" y="1969"/>
                  <a:pt x="2778" y="1968"/>
                  <a:pt x="2783" y="1968"/>
                </a:cubicBezTo>
                <a:cubicBezTo>
                  <a:pt x="2830" y="1968"/>
                  <a:pt x="2892" y="2011"/>
                  <a:pt x="2938" y="2011"/>
                </a:cubicBezTo>
                <a:cubicBezTo>
                  <a:pt x="2944" y="2011"/>
                  <a:pt x="2950" y="2011"/>
                  <a:pt x="2956" y="2009"/>
                </a:cubicBezTo>
                <a:cubicBezTo>
                  <a:pt x="3011" y="1996"/>
                  <a:pt x="3053" y="1970"/>
                  <a:pt x="3105" y="1957"/>
                </a:cubicBezTo>
                <a:cubicBezTo>
                  <a:pt x="3160" y="1944"/>
                  <a:pt x="3199" y="1889"/>
                  <a:pt x="3254" y="1889"/>
                </a:cubicBezTo>
                <a:cubicBezTo>
                  <a:pt x="3265" y="1886"/>
                  <a:pt x="3278" y="1885"/>
                  <a:pt x="3290" y="1885"/>
                </a:cubicBezTo>
                <a:cubicBezTo>
                  <a:pt x="3324" y="1885"/>
                  <a:pt x="3361" y="1893"/>
                  <a:pt x="3394" y="1893"/>
                </a:cubicBezTo>
                <a:cubicBezTo>
                  <a:pt x="3406" y="1893"/>
                  <a:pt x="3418" y="1892"/>
                  <a:pt x="3429" y="1889"/>
                </a:cubicBezTo>
                <a:cubicBezTo>
                  <a:pt x="3484" y="1889"/>
                  <a:pt x="3510" y="1821"/>
                  <a:pt x="3565" y="1808"/>
                </a:cubicBezTo>
                <a:cubicBezTo>
                  <a:pt x="3571" y="1806"/>
                  <a:pt x="3578" y="1806"/>
                  <a:pt x="3584" y="1806"/>
                </a:cubicBezTo>
                <a:cubicBezTo>
                  <a:pt x="3631" y="1806"/>
                  <a:pt x="3689" y="1836"/>
                  <a:pt x="3734" y="1836"/>
                </a:cubicBezTo>
                <a:cubicBezTo>
                  <a:pt x="3741" y="1836"/>
                  <a:pt x="3747" y="1835"/>
                  <a:pt x="3753" y="1834"/>
                </a:cubicBezTo>
                <a:cubicBezTo>
                  <a:pt x="3808" y="1821"/>
                  <a:pt x="3847" y="1782"/>
                  <a:pt x="3902" y="1766"/>
                </a:cubicBezTo>
                <a:cubicBezTo>
                  <a:pt x="3957" y="1753"/>
                  <a:pt x="3996" y="1714"/>
                  <a:pt x="4025" y="1701"/>
                </a:cubicBezTo>
                <a:cubicBezTo>
                  <a:pt x="4090" y="1672"/>
                  <a:pt x="4051" y="1646"/>
                  <a:pt x="4051" y="1620"/>
                </a:cubicBezTo>
                <a:cubicBezTo>
                  <a:pt x="4051" y="1604"/>
                  <a:pt x="4077" y="1552"/>
                  <a:pt x="4064" y="1552"/>
                </a:cubicBezTo>
                <a:cubicBezTo>
                  <a:pt x="4070" y="1551"/>
                  <a:pt x="4076" y="1550"/>
                  <a:pt x="4083" y="1550"/>
                </a:cubicBezTo>
                <a:cubicBezTo>
                  <a:pt x="4140" y="1550"/>
                  <a:pt x="4203" y="1593"/>
                  <a:pt x="4252" y="1593"/>
                </a:cubicBezTo>
                <a:cubicBezTo>
                  <a:pt x="4258" y="1593"/>
                  <a:pt x="4263" y="1592"/>
                  <a:pt x="4268" y="1591"/>
                </a:cubicBezTo>
                <a:cubicBezTo>
                  <a:pt x="4333" y="1591"/>
                  <a:pt x="4375" y="1497"/>
                  <a:pt x="4430" y="1497"/>
                </a:cubicBezTo>
                <a:cubicBezTo>
                  <a:pt x="4435" y="1496"/>
                  <a:pt x="4441" y="1495"/>
                  <a:pt x="4447" y="1495"/>
                </a:cubicBezTo>
                <a:cubicBezTo>
                  <a:pt x="4489" y="1495"/>
                  <a:pt x="4538" y="1526"/>
                  <a:pt x="4583" y="1526"/>
                </a:cubicBezTo>
                <a:cubicBezTo>
                  <a:pt x="4590" y="1526"/>
                  <a:pt x="4598" y="1525"/>
                  <a:pt x="4605" y="1523"/>
                </a:cubicBezTo>
                <a:cubicBezTo>
                  <a:pt x="4639" y="1516"/>
                  <a:pt x="4666" y="1516"/>
                  <a:pt x="4691" y="1516"/>
                </a:cubicBezTo>
                <a:cubicBezTo>
                  <a:pt x="4716" y="1516"/>
                  <a:pt x="4739" y="1516"/>
                  <a:pt x="4767" y="1510"/>
                </a:cubicBezTo>
                <a:cubicBezTo>
                  <a:pt x="4767" y="1513"/>
                  <a:pt x="4767" y="1514"/>
                  <a:pt x="4768" y="1514"/>
                </a:cubicBezTo>
                <a:cubicBezTo>
                  <a:pt x="4771" y="1514"/>
                  <a:pt x="4776" y="1506"/>
                  <a:pt x="4778" y="1506"/>
                </a:cubicBezTo>
                <a:cubicBezTo>
                  <a:pt x="4779" y="1506"/>
                  <a:pt x="4780" y="1507"/>
                  <a:pt x="4780" y="1510"/>
                </a:cubicBezTo>
                <a:cubicBezTo>
                  <a:pt x="4780" y="1539"/>
                  <a:pt x="4848" y="1523"/>
                  <a:pt x="4916" y="1539"/>
                </a:cubicBezTo>
                <a:cubicBezTo>
                  <a:pt x="4955" y="1552"/>
                  <a:pt x="4997" y="1565"/>
                  <a:pt x="5049" y="1578"/>
                </a:cubicBezTo>
                <a:cubicBezTo>
                  <a:pt x="5104" y="1578"/>
                  <a:pt x="5143" y="1633"/>
                  <a:pt x="5211" y="1633"/>
                </a:cubicBezTo>
                <a:cubicBezTo>
                  <a:pt x="5229" y="1637"/>
                  <a:pt x="5247" y="1639"/>
                  <a:pt x="5266" y="1639"/>
                </a:cubicBezTo>
                <a:cubicBezTo>
                  <a:pt x="5302" y="1639"/>
                  <a:pt x="5338" y="1633"/>
                  <a:pt x="5373" y="1633"/>
                </a:cubicBezTo>
                <a:cubicBezTo>
                  <a:pt x="5384" y="1636"/>
                  <a:pt x="5395" y="1637"/>
                  <a:pt x="5407" y="1637"/>
                </a:cubicBezTo>
                <a:cubicBezTo>
                  <a:pt x="5454" y="1637"/>
                  <a:pt x="5506" y="1620"/>
                  <a:pt x="5548" y="1620"/>
                </a:cubicBezTo>
                <a:cubicBezTo>
                  <a:pt x="5603" y="1620"/>
                  <a:pt x="5658" y="1672"/>
                  <a:pt x="5726" y="1672"/>
                </a:cubicBezTo>
                <a:cubicBezTo>
                  <a:pt x="5778" y="1672"/>
                  <a:pt x="5833" y="1646"/>
                  <a:pt x="5901" y="1646"/>
                </a:cubicBezTo>
                <a:cubicBezTo>
                  <a:pt x="5953" y="1646"/>
                  <a:pt x="6008" y="1591"/>
                  <a:pt x="6076" y="1591"/>
                </a:cubicBezTo>
                <a:cubicBezTo>
                  <a:pt x="6131" y="1591"/>
                  <a:pt x="6183" y="1620"/>
                  <a:pt x="6251" y="1620"/>
                </a:cubicBezTo>
                <a:cubicBezTo>
                  <a:pt x="6306" y="1604"/>
                  <a:pt x="6358" y="1591"/>
                  <a:pt x="6413" y="1591"/>
                </a:cubicBezTo>
                <a:cubicBezTo>
                  <a:pt x="6449" y="1591"/>
                  <a:pt x="6473" y="1597"/>
                  <a:pt x="6501" y="1597"/>
                </a:cubicBezTo>
                <a:cubicBezTo>
                  <a:pt x="6515" y="1597"/>
                  <a:pt x="6530" y="1595"/>
                  <a:pt x="6549" y="1591"/>
                </a:cubicBezTo>
                <a:lnTo>
                  <a:pt x="6549" y="1591"/>
                </a:lnTo>
                <a:cubicBezTo>
                  <a:pt x="6507" y="1620"/>
                  <a:pt x="6507" y="1646"/>
                  <a:pt x="6507" y="1659"/>
                </a:cubicBezTo>
                <a:cubicBezTo>
                  <a:pt x="6520" y="1685"/>
                  <a:pt x="6588" y="1685"/>
                  <a:pt x="6643" y="1714"/>
                </a:cubicBezTo>
                <a:cubicBezTo>
                  <a:pt x="6682" y="1727"/>
                  <a:pt x="6737" y="1727"/>
                  <a:pt x="6792" y="1727"/>
                </a:cubicBezTo>
                <a:cubicBezTo>
                  <a:pt x="6844" y="1740"/>
                  <a:pt x="6873" y="1808"/>
                  <a:pt x="6925" y="1821"/>
                </a:cubicBezTo>
                <a:cubicBezTo>
                  <a:pt x="6980" y="1821"/>
                  <a:pt x="7048" y="1782"/>
                  <a:pt x="7103" y="1782"/>
                </a:cubicBezTo>
                <a:cubicBezTo>
                  <a:pt x="7155" y="1782"/>
                  <a:pt x="7210" y="1753"/>
                  <a:pt x="7278" y="1753"/>
                </a:cubicBezTo>
                <a:cubicBezTo>
                  <a:pt x="7330" y="1753"/>
                  <a:pt x="7372" y="1821"/>
                  <a:pt x="7427" y="1821"/>
                </a:cubicBezTo>
                <a:cubicBezTo>
                  <a:pt x="7479" y="1821"/>
                  <a:pt x="7547" y="1753"/>
                  <a:pt x="7602" y="1753"/>
                </a:cubicBezTo>
                <a:cubicBezTo>
                  <a:pt x="7654" y="1753"/>
                  <a:pt x="7709" y="1782"/>
                  <a:pt x="7764" y="1782"/>
                </a:cubicBezTo>
                <a:cubicBezTo>
                  <a:pt x="7816" y="1782"/>
                  <a:pt x="7871" y="1740"/>
                  <a:pt x="7926" y="1740"/>
                </a:cubicBezTo>
                <a:cubicBezTo>
                  <a:pt x="7973" y="1740"/>
                  <a:pt x="8023" y="1797"/>
                  <a:pt x="8073" y="1797"/>
                </a:cubicBezTo>
                <a:cubicBezTo>
                  <a:pt x="8078" y="1797"/>
                  <a:pt x="8083" y="1796"/>
                  <a:pt x="8088" y="1795"/>
                </a:cubicBezTo>
                <a:cubicBezTo>
                  <a:pt x="8140" y="1795"/>
                  <a:pt x="8195" y="1740"/>
                  <a:pt x="8250" y="1740"/>
                </a:cubicBezTo>
                <a:lnTo>
                  <a:pt x="8425" y="1740"/>
                </a:lnTo>
                <a:cubicBezTo>
                  <a:pt x="8480" y="1740"/>
                  <a:pt x="8532" y="1727"/>
                  <a:pt x="8587" y="1727"/>
                </a:cubicBezTo>
                <a:cubicBezTo>
                  <a:pt x="8605" y="1723"/>
                  <a:pt x="8623" y="1721"/>
                  <a:pt x="8641" y="1721"/>
                </a:cubicBezTo>
                <a:cubicBezTo>
                  <a:pt x="8677" y="1721"/>
                  <a:pt x="8712" y="1727"/>
                  <a:pt x="8749" y="1727"/>
                </a:cubicBezTo>
                <a:cubicBezTo>
                  <a:pt x="8804" y="1727"/>
                  <a:pt x="8856" y="1701"/>
                  <a:pt x="8911" y="1701"/>
                </a:cubicBezTo>
                <a:cubicBezTo>
                  <a:pt x="8938" y="1693"/>
                  <a:pt x="8968" y="1693"/>
                  <a:pt x="8997" y="1693"/>
                </a:cubicBezTo>
                <a:cubicBezTo>
                  <a:pt x="9025" y="1693"/>
                  <a:pt x="9052" y="1693"/>
                  <a:pt x="9073" y="1685"/>
                </a:cubicBezTo>
                <a:cubicBezTo>
                  <a:pt x="9141" y="1672"/>
                  <a:pt x="9180" y="1620"/>
                  <a:pt x="9235" y="1620"/>
                </a:cubicBezTo>
                <a:cubicBezTo>
                  <a:pt x="9290" y="1604"/>
                  <a:pt x="9342" y="1604"/>
                  <a:pt x="9397" y="1604"/>
                </a:cubicBezTo>
                <a:cubicBezTo>
                  <a:pt x="9407" y="1601"/>
                  <a:pt x="9417" y="1601"/>
                  <a:pt x="9428" y="1601"/>
                </a:cubicBezTo>
                <a:cubicBezTo>
                  <a:pt x="9475" y="1601"/>
                  <a:pt x="9527" y="1620"/>
                  <a:pt x="9572" y="1620"/>
                </a:cubicBezTo>
                <a:cubicBezTo>
                  <a:pt x="9627" y="1604"/>
                  <a:pt x="9666" y="1552"/>
                  <a:pt x="9721" y="1539"/>
                </a:cubicBezTo>
                <a:cubicBezTo>
                  <a:pt x="9776" y="1539"/>
                  <a:pt x="9828" y="1539"/>
                  <a:pt x="9883" y="1523"/>
                </a:cubicBezTo>
                <a:cubicBezTo>
                  <a:pt x="9938" y="1523"/>
                  <a:pt x="9990" y="1497"/>
                  <a:pt x="10045" y="1484"/>
                </a:cubicBezTo>
                <a:cubicBezTo>
                  <a:pt x="10100" y="1471"/>
                  <a:pt x="10126" y="1416"/>
                  <a:pt x="10165" y="1403"/>
                </a:cubicBezTo>
                <a:cubicBezTo>
                  <a:pt x="10176" y="1400"/>
                  <a:pt x="10189" y="1399"/>
                  <a:pt x="10203" y="1399"/>
                </a:cubicBezTo>
                <a:cubicBezTo>
                  <a:pt x="10239" y="1399"/>
                  <a:pt x="10281" y="1407"/>
                  <a:pt x="10318" y="1407"/>
                </a:cubicBezTo>
                <a:cubicBezTo>
                  <a:pt x="10331" y="1407"/>
                  <a:pt x="10344" y="1406"/>
                  <a:pt x="10356" y="1403"/>
                </a:cubicBezTo>
                <a:cubicBezTo>
                  <a:pt x="10408" y="1377"/>
                  <a:pt x="10450" y="1361"/>
                  <a:pt x="10489" y="1335"/>
                </a:cubicBezTo>
                <a:cubicBezTo>
                  <a:pt x="10544" y="1309"/>
                  <a:pt x="10625" y="1267"/>
                  <a:pt x="10625" y="1241"/>
                </a:cubicBezTo>
                <a:cubicBezTo>
                  <a:pt x="10612" y="1215"/>
                  <a:pt x="10505" y="1228"/>
                  <a:pt x="10424" y="1199"/>
                </a:cubicBezTo>
                <a:cubicBezTo>
                  <a:pt x="10382" y="1186"/>
                  <a:pt x="10356" y="1160"/>
                  <a:pt x="10288" y="1147"/>
                </a:cubicBezTo>
                <a:cubicBezTo>
                  <a:pt x="10233" y="1147"/>
                  <a:pt x="10181" y="1160"/>
                  <a:pt x="10113" y="1160"/>
                </a:cubicBezTo>
                <a:cubicBezTo>
                  <a:pt x="10058" y="1160"/>
                  <a:pt x="10019" y="1079"/>
                  <a:pt x="9964" y="1079"/>
                </a:cubicBezTo>
                <a:cubicBezTo>
                  <a:pt x="9909" y="1079"/>
                  <a:pt x="9841" y="1118"/>
                  <a:pt x="9776" y="1118"/>
                </a:cubicBezTo>
                <a:cubicBezTo>
                  <a:pt x="9721" y="1118"/>
                  <a:pt x="9666" y="1105"/>
                  <a:pt x="9614" y="1105"/>
                </a:cubicBezTo>
                <a:cubicBezTo>
                  <a:pt x="9546" y="1105"/>
                  <a:pt x="9491" y="1118"/>
                  <a:pt x="9436" y="1118"/>
                </a:cubicBezTo>
                <a:cubicBezTo>
                  <a:pt x="9384" y="1118"/>
                  <a:pt x="9316" y="1173"/>
                  <a:pt x="9261" y="1173"/>
                </a:cubicBezTo>
                <a:cubicBezTo>
                  <a:pt x="9209" y="1173"/>
                  <a:pt x="9141" y="1105"/>
                  <a:pt x="9086" y="1105"/>
                </a:cubicBezTo>
                <a:cubicBezTo>
                  <a:pt x="9031" y="1118"/>
                  <a:pt x="8979" y="1173"/>
                  <a:pt x="8911" y="1173"/>
                </a:cubicBezTo>
                <a:cubicBezTo>
                  <a:pt x="8903" y="1175"/>
                  <a:pt x="8896" y="1176"/>
                  <a:pt x="8890" y="1176"/>
                </a:cubicBezTo>
                <a:cubicBezTo>
                  <a:pt x="8855" y="1176"/>
                  <a:pt x="8848" y="1147"/>
                  <a:pt x="8804" y="1147"/>
                </a:cubicBezTo>
                <a:cubicBezTo>
                  <a:pt x="8843" y="1118"/>
                  <a:pt x="8843" y="1105"/>
                  <a:pt x="8843" y="1092"/>
                </a:cubicBezTo>
                <a:cubicBezTo>
                  <a:pt x="8830" y="1066"/>
                  <a:pt x="8736" y="1037"/>
                  <a:pt x="8681" y="1024"/>
                </a:cubicBezTo>
                <a:cubicBezTo>
                  <a:pt x="8749" y="1011"/>
                  <a:pt x="8830" y="998"/>
                  <a:pt x="8898" y="998"/>
                </a:cubicBezTo>
                <a:cubicBezTo>
                  <a:pt x="8905" y="996"/>
                  <a:pt x="8913" y="995"/>
                  <a:pt x="8922" y="995"/>
                </a:cubicBezTo>
                <a:cubicBezTo>
                  <a:pt x="8961" y="995"/>
                  <a:pt x="9007" y="1014"/>
                  <a:pt x="9048" y="1014"/>
                </a:cubicBezTo>
                <a:cubicBezTo>
                  <a:pt x="9056" y="1014"/>
                  <a:pt x="9065" y="1013"/>
                  <a:pt x="9073" y="1011"/>
                </a:cubicBezTo>
                <a:cubicBezTo>
                  <a:pt x="9128" y="998"/>
                  <a:pt x="9180" y="985"/>
                  <a:pt x="9235" y="972"/>
                </a:cubicBezTo>
                <a:cubicBezTo>
                  <a:pt x="9303" y="956"/>
                  <a:pt x="9342" y="904"/>
                  <a:pt x="9397" y="891"/>
                </a:cubicBezTo>
                <a:cubicBezTo>
                  <a:pt x="9409" y="887"/>
                  <a:pt x="9423" y="886"/>
                  <a:pt x="9436" y="886"/>
                </a:cubicBezTo>
                <a:cubicBezTo>
                  <a:pt x="9470" y="886"/>
                  <a:pt x="9505" y="894"/>
                  <a:pt x="9539" y="894"/>
                </a:cubicBezTo>
                <a:cubicBezTo>
                  <a:pt x="9550" y="894"/>
                  <a:pt x="9561" y="894"/>
                  <a:pt x="9572" y="891"/>
                </a:cubicBezTo>
                <a:cubicBezTo>
                  <a:pt x="9627" y="875"/>
                  <a:pt x="9679" y="849"/>
                  <a:pt x="9734" y="836"/>
                </a:cubicBezTo>
                <a:cubicBezTo>
                  <a:pt x="9752" y="832"/>
                  <a:pt x="9772" y="830"/>
                  <a:pt x="9792" y="830"/>
                </a:cubicBezTo>
                <a:cubicBezTo>
                  <a:pt x="9832" y="830"/>
                  <a:pt x="9874" y="836"/>
                  <a:pt x="9909" y="836"/>
                </a:cubicBezTo>
                <a:cubicBezTo>
                  <a:pt x="9977" y="810"/>
                  <a:pt x="10003" y="755"/>
                  <a:pt x="10058" y="742"/>
                </a:cubicBezTo>
                <a:cubicBezTo>
                  <a:pt x="10113" y="729"/>
                  <a:pt x="10152" y="700"/>
                  <a:pt x="10207" y="687"/>
                </a:cubicBezTo>
                <a:cubicBezTo>
                  <a:pt x="10234" y="674"/>
                  <a:pt x="10268" y="674"/>
                  <a:pt x="10300" y="674"/>
                </a:cubicBezTo>
                <a:cubicBezTo>
                  <a:pt x="10332" y="674"/>
                  <a:pt x="10362" y="674"/>
                  <a:pt x="10382" y="661"/>
                </a:cubicBezTo>
                <a:cubicBezTo>
                  <a:pt x="10450" y="632"/>
                  <a:pt x="10518" y="632"/>
                  <a:pt x="10557" y="606"/>
                </a:cubicBezTo>
                <a:cubicBezTo>
                  <a:pt x="10612" y="580"/>
                  <a:pt x="10651" y="512"/>
                  <a:pt x="10651" y="486"/>
                </a:cubicBezTo>
                <a:cubicBezTo>
                  <a:pt x="10651" y="457"/>
                  <a:pt x="10570" y="418"/>
                  <a:pt x="10518" y="389"/>
                </a:cubicBezTo>
                <a:cubicBezTo>
                  <a:pt x="10510" y="386"/>
                  <a:pt x="10501" y="386"/>
                  <a:pt x="10491" y="386"/>
                </a:cubicBezTo>
                <a:cubicBezTo>
                  <a:pt x="10447" y="386"/>
                  <a:pt x="10382" y="405"/>
                  <a:pt x="10327" y="405"/>
                </a:cubicBezTo>
                <a:cubicBezTo>
                  <a:pt x="10288" y="389"/>
                  <a:pt x="10246" y="376"/>
                  <a:pt x="10181" y="363"/>
                </a:cubicBezTo>
                <a:cubicBezTo>
                  <a:pt x="10126" y="363"/>
                  <a:pt x="10084" y="308"/>
                  <a:pt x="10032" y="308"/>
                </a:cubicBezTo>
                <a:cubicBezTo>
                  <a:pt x="9977" y="308"/>
                  <a:pt x="9922" y="324"/>
                  <a:pt x="9857" y="324"/>
                </a:cubicBezTo>
                <a:cubicBezTo>
                  <a:pt x="9802" y="324"/>
                  <a:pt x="9760" y="295"/>
                  <a:pt x="9695" y="295"/>
                </a:cubicBezTo>
                <a:cubicBezTo>
                  <a:pt x="9640" y="295"/>
                  <a:pt x="9585" y="324"/>
                  <a:pt x="9533" y="324"/>
                </a:cubicBezTo>
                <a:cubicBezTo>
                  <a:pt x="9478" y="324"/>
                  <a:pt x="9423" y="295"/>
                  <a:pt x="9355" y="295"/>
                </a:cubicBezTo>
                <a:lnTo>
                  <a:pt x="9193" y="295"/>
                </a:lnTo>
                <a:cubicBezTo>
                  <a:pt x="9141" y="295"/>
                  <a:pt x="9073" y="363"/>
                  <a:pt x="9018" y="363"/>
                </a:cubicBezTo>
                <a:cubicBezTo>
                  <a:pt x="8966" y="363"/>
                  <a:pt x="8911" y="308"/>
                  <a:pt x="8856" y="308"/>
                </a:cubicBezTo>
                <a:cubicBezTo>
                  <a:pt x="8804" y="324"/>
                  <a:pt x="8749" y="350"/>
                  <a:pt x="8681" y="363"/>
                </a:cubicBezTo>
                <a:lnTo>
                  <a:pt x="8493" y="363"/>
                </a:lnTo>
                <a:cubicBezTo>
                  <a:pt x="8545" y="350"/>
                  <a:pt x="8600" y="324"/>
                  <a:pt x="8626" y="295"/>
                </a:cubicBezTo>
                <a:cubicBezTo>
                  <a:pt x="8668" y="269"/>
                  <a:pt x="8707" y="243"/>
                  <a:pt x="8707" y="214"/>
                </a:cubicBezTo>
                <a:cubicBezTo>
                  <a:pt x="8694" y="175"/>
                  <a:pt x="8681" y="120"/>
                  <a:pt x="8626" y="94"/>
                </a:cubicBezTo>
                <a:cubicBezTo>
                  <a:pt x="8622" y="93"/>
                  <a:pt x="8618" y="92"/>
                  <a:pt x="8613" y="92"/>
                </a:cubicBezTo>
                <a:cubicBezTo>
                  <a:pt x="8572" y="92"/>
                  <a:pt x="8492" y="135"/>
                  <a:pt x="8431" y="135"/>
                </a:cubicBezTo>
                <a:cubicBezTo>
                  <a:pt x="8425" y="135"/>
                  <a:pt x="8418" y="134"/>
                  <a:pt x="8412" y="133"/>
                </a:cubicBezTo>
                <a:cubicBezTo>
                  <a:pt x="8370" y="120"/>
                  <a:pt x="8344" y="52"/>
                  <a:pt x="8289" y="52"/>
                </a:cubicBezTo>
                <a:cubicBezTo>
                  <a:pt x="8237" y="39"/>
                  <a:pt x="8169" y="39"/>
                  <a:pt x="8114" y="39"/>
                </a:cubicBezTo>
                <a:cubicBezTo>
                  <a:pt x="8108" y="38"/>
                  <a:pt x="8102" y="37"/>
                  <a:pt x="8096" y="37"/>
                </a:cubicBezTo>
                <a:cubicBezTo>
                  <a:pt x="8045" y="37"/>
                  <a:pt x="7988" y="81"/>
                  <a:pt x="7939" y="81"/>
                </a:cubicBezTo>
                <a:lnTo>
                  <a:pt x="7764" y="81"/>
                </a:lnTo>
                <a:cubicBezTo>
                  <a:pt x="7709" y="81"/>
                  <a:pt x="7670" y="0"/>
                  <a:pt x="7615"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47" name="Graphic 46">
            <a:extLst>
              <a:ext uri="{FF2B5EF4-FFF2-40B4-BE49-F238E27FC236}">
                <a16:creationId xmlns:a16="http://schemas.microsoft.com/office/drawing/2014/main" id="{0E9368E1-516E-4288-B3B4-685C1EC594E6}"/>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78306"/>
          <a:stretch/>
        </p:blipFill>
        <p:spPr>
          <a:xfrm>
            <a:off x="9387046" y="6138189"/>
            <a:ext cx="2817525" cy="536359"/>
          </a:xfrm>
          <a:prstGeom prst="rect">
            <a:avLst/>
          </a:prstGeom>
        </p:spPr>
      </p:pic>
      <p:sp>
        <p:nvSpPr>
          <p:cNvPr id="658" name="Google Shape;658;p26"/>
          <p:cNvSpPr/>
          <p:nvPr/>
        </p:nvSpPr>
        <p:spPr>
          <a:xfrm>
            <a:off x="4" y="6118865"/>
            <a:ext cx="6708033" cy="848776"/>
          </a:xfrm>
          <a:custGeom>
            <a:avLst/>
            <a:gdLst/>
            <a:ahLst/>
            <a:cxnLst/>
            <a:rect l="l" t="t" r="r" b="b"/>
            <a:pathLst>
              <a:path w="27026" h="10756" extrusionOk="0">
                <a:moveTo>
                  <a:pt x="1" y="1"/>
                </a:moveTo>
                <a:lnTo>
                  <a:pt x="1" y="9261"/>
                </a:lnTo>
                <a:cubicBezTo>
                  <a:pt x="1660" y="9572"/>
                  <a:pt x="3390" y="9828"/>
                  <a:pt x="5185" y="10058"/>
                </a:cubicBezTo>
                <a:cubicBezTo>
                  <a:pt x="8967" y="10531"/>
                  <a:pt x="12535" y="10756"/>
                  <a:pt x="15642" y="10756"/>
                </a:cubicBezTo>
                <a:cubicBezTo>
                  <a:pt x="22197" y="10756"/>
                  <a:pt x="26701" y="9756"/>
                  <a:pt x="26838" y="7978"/>
                </a:cubicBezTo>
                <a:cubicBezTo>
                  <a:pt x="27026" y="5360"/>
                  <a:pt x="17646" y="2039"/>
                  <a:pt x="5872" y="555"/>
                </a:cubicBezTo>
                <a:cubicBezTo>
                  <a:pt x="3847" y="299"/>
                  <a:pt x="1877" y="121"/>
                  <a:pt x="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903463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hree columns 1" userDrawn="1">
  <p:cSld name="1_Title and three columns 1">
    <p:spTree>
      <p:nvGrpSpPr>
        <p:cNvPr id="1" name="Shape 622"/>
        <p:cNvGrpSpPr/>
        <p:nvPr/>
      </p:nvGrpSpPr>
      <p:grpSpPr>
        <a:xfrm>
          <a:off x="0" y="0"/>
          <a:ext cx="0" cy="0"/>
          <a:chOff x="0" y="0"/>
          <a:chExt cx="0" cy="0"/>
        </a:xfrm>
      </p:grpSpPr>
      <p:sp>
        <p:nvSpPr>
          <p:cNvPr id="623" name="Google Shape;623;p26"/>
          <p:cNvSpPr/>
          <p:nvPr/>
        </p:nvSpPr>
        <p:spPr>
          <a:xfrm>
            <a:off x="0" y="5589632"/>
            <a:ext cx="12412149" cy="1179552"/>
          </a:xfrm>
          <a:custGeom>
            <a:avLst/>
            <a:gdLst/>
            <a:ahLst/>
            <a:cxnLst/>
            <a:rect l="l" t="t" r="r" b="b"/>
            <a:pathLst>
              <a:path w="49599" h="10022" extrusionOk="0">
                <a:moveTo>
                  <a:pt x="3334" y="1"/>
                </a:moveTo>
                <a:cubicBezTo>
                  <a:pt x="2192" y="1"/>
                  <a:pt x="1080" y="8"/>
                  <a:pt x="1" y="22"/>
                </a:cubicBezTo>
                <a:lnTo>
                  <a:pt x="1" y="7811"/>
                </a:lnTo>
                <a:cubicBezTo>
                  <a:pt x="5833" y="8514"/>
                  <a:pt x="12624" y="9107"/>
                  <a:pt x="19914" y="9499"/>
                </a:cubicBezTo>
                <a:cubicBezTo>
                  <a:pt x="26275" y="9854"/>
                  <a:pt x="32318" y="10022"/>
                  <a:pt x="37716" y="10022"/>
                </a:cubicBezTo>
                <a:cubicBezTo>
                  <a:pt x="42180" y="10022"/>
                  <a:pt x="46202" y="9907"/>
                  <a:pt x="49599" y="9687"/>
                </a:cubicBezTo>
                <a:lnTo>
                  <a:pt x="49599" y="3382"/>
                </a:lnTo>
                <a:cubicBezTo>
                  <a:pt x="42445" y="2180"/>
                  <a:pt x="32495" y="1127"/>
                  <a:pt x="21411" y="521"/>
                </a:cubicBezTo>
                <a:cubicBezTo>
                  <a:pt x="14945" y="164"/>
                  <a:pt x="8802" y="1"/>
                  <a:pt x="3334"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4" name="Google Shape;624;p26"/>
          <p:cNvSpPr/>
          <p:nvPr userDrawn="1"/>
        </p:nvSpPr>
        <p:spPr>
          <a:xfrm>
            <a:off x="4439276" y="5935042"/>
            <a:ext cx="1435659" cy="242761"/>
          </a:xfrm>
          <a:custGeom>
            <a:avLst/>
            <a:gdLst/>
            <a:ahLst/>
            <a:cxnLst/>
            <a:rect l="l" t="t" r="r" b="b"/>
            <a:pathLst>
              <a:path w="5804" h="1595" extrusionOk="0">
                <a:moveTo>
                  <a:pt x="3212" y="1135"/>
                </a:moveTo>
                <a:cubicBezTo>
                  <a:pt x="3215" y="1138"/>
                  <a:pt x="3217" y="1139"/>
                  <a:pt x="3218" y="1139"/>
                </a:cubicBezTo>
                <a:cubicBezTo>
                  <a:pt x="3219" y="1139"/>
                  <a:pt x="3219" y="1137"/>
                  <a:pt x="3218" y="1135"/>
                </a:cubicBezTo>
                <a:close/>
                <a:moveTo>
                  <a:pt x="2094" y="1"/>
                </a:moveTo>
                <a:cubicBezTo>
                  <a:pt x="2052" y="1"/>
                  <a:pt x="2026" y="43"/>
                  <a:pt x="1997" y="43"/>
                </a:cubicBezTo>
                <a:cubicBezTo>
                  <a:pt x="1971" y="43"/>
                  <a:pt x="1932" y="56"/>
                  <a:pt x="1903" y="56"/>
                </a:cubicBezTo>
                <a:cubicBezTo>
                  <a:pt x="1877" y="56"/>
                  <a:pt x="1851" y="43"/>
                  <a:pt x="1809" y="43"/>
                </a:cubicBezTo>
                <a:lnTo>
                  <a:pt x="1715" y="43"/>
                </a:lnTo>
                <a:cubicBezTo>
                  <a:pt x="1710" y="45"/>
                  <a:pt x="1705" y="46"/>
                  <a:pt x="1700" y="46"/>
                </a:cubicBezTo>
                <a:cubicBezTo>
                  <a:pt x="1678" y="46"/>
                  <a:pt x="1653" y="27"/>
                  <a:pt x="1621" y="27"/>
                </a:cubicBezTo>
                <a:cubicBezTo>
                  <a:pt x="1592" y="27"/>
                  <a:pt x="1566" y="95"/>
                  <a:pt x="1540" y="95"/>
                </a:cubicBezTo>
                <a:cubicBezTo>
                  <a:pt x="1511" y="108"/>
                  <a:pt x="1485" y="108"/>
                  <a:pt x="1459" y="124"/>
                </a:cubicBezTo>
                <a:cubicBezTo>
                  <a:pt x="1422" y="124"/>
                  <a:pt x="1388" y="92"/>
                  <a:pt x="1361" y="92"/>
                </a:cubicBezTo>
                <a:cubicBezTo>
                  <a:pt x="1357" y="92"/>
                  <a:pt x="1353" y="93"/>
                  <a:pt x="1349" y="95"/>
                </a:cubicBezTo>
                <a:cubicBezTo>
                  <a:pt x="1323" y="95"/>
                  <a:pt x="1297" y="108"/>
                  <a:pt x="1268" y="108"/>
                </a:cubicBezTo>
                <a:cubicBezTo>
                  <a:pt x="1229" y="124"/>
                  <a:pt x="1229" y="189"/>
                  <a:pt x="1203" y="189"/>
                </a:cubicBezTo>
                <a:cubicBezTo>
                  <a:pt x="1196" y="192"/>
                  <a:pt x="1189" y="193"/>
                  <a:pt x="1181" y="193"/>
                </a:cubicBezTo>
                <a:cubicBezTo>
                  <a:pt x="1150" y="193"/>
                  <a:pt x="1115" y="173"/>
                  <a:pt x="1092" y="173"/>
                </a:cubicBezTo>
                <a:cubicBezTo>
                  <a:pt x="1087" y="173"/>
                  <a:pt x="1083" y="174"/>
                  <a:pt x="1080" y="176"/>
                </a:cubicBezTo>
                <a:cubicBezTo>
                  <a:pt x="1054" y="205"/>
                  <a:pt x="1041" y="257"/>
                  <a:pt x="1041" y="270"/>
                </a:cubicBezTo>
                <a:cubicBezTo>
                  <a:pt x="1041" y="299"/>
                  <a:pt x="1067" y="325"/>
                  <a:pt x="1080" y="351"/>
                </a:cubicBezTo>
                <a:cubicBezTo>
                  <a:pt x="1093" y="367"/>
                  <a:pt x="1135" y="380"/>
                  <a:pt x="1161" y="393"/>
                </a:cubicBezTo>
                <a:cubicBezTo>
                  <a:pt x="1135" y="393"/>
                  <a:pt x="1080" y="406"/>
                  <a:pt x="1054" y="406"/>
                </a:cubicBezTo>
                <a:cubicBezTo>
                  <a:pt x="1025" y="406"/>
                  <a:pt x="999" y="380"/>
                  <a:pt x="960" y="380"/>
                </a:cubicBezTo>
                <a:cubicBezTo>
                  <a:pt x="931" y="380"/>
                  <a:pt x="905" y="432"/>
                  <a:pt x="879" y="432"/>
                </a:cubicBezTo>
                <a:cubicBezTo>
                  <a:pt x="853" y="432"/>
                  <a:pt x="819" y="391"/>
                  <a:pt x="792" y="391"/>
                </a:cubicBezTo>
                <a:cubicBezTo>
                  <a:pt x="788" y="391"/>
                  <a:pt x="785" y="392"/>
                  <a:pt x="782" y="393"/>
                </a:cubicBezTo>
                <a:lnTo>
                  <a:pt x="688" y="393"/>
                </a:lnTo>
                <a:cubicBezTo>
                  <a:pt x="662" y="393"/>
                  <a:pt x="636" y="419"/>
                  <a:pt x="607" y="432"/>
                </a:cubicBezTo>
                <a:cubicBezTo>
                  <a:pt x="576" y="432"/>
                  <a:pt x="551" y="415"/>
                  <a:pt x="529" y="415"/>
                </a:cubicBezTo>
                <a:cubicBezTo>
                  <a:pt x="523" y="415"/>
                  <a:pt x="518" y="416"/>
                  <a:pt x="513" y="419"/>
                </a:cubicBezTo>
                <a:cubicBezTo>
                  <a:pt x="474" y="419"/>
                  <a:pt x="445" y="448"/>
                  <a:pt x="419" y="448"/>
                </a:cubicBezTo>
                <a:cubicBezTo>
                  <a:pt x="410" y="452"/>
                  <a:pt x="400" y="454"/>
                  <a:pt x="389" y="454"/>
                </a:cubicBezTo>
                <a:cubicBezTo>
                  <a:pt x="367" y="454"/>
                  <a:pt x="342" y="448"/>
                  <a:pt x="325" y="448"/>
                </a:cubicBezTo>
                <a:cubicBezTo>
                  <a:pt x="296" y="461"/>
                  <a:pt x="283" y="500"/>
                  <a:pt x="257" y="513"/>
                </a:cubicBezTo>
                <a:cubicBezTo>
                  <a:pt x="215" y="513"/>
                  <a:pt x="189" y="542"/>
                  <a:pt x="176" y="542"/>
                </a:cubicBezTo>
                <a:cubicBezTo>
                  <a:pt x="155" y="548"/>
                  <a:pt x="135" y="548"/>
                  <a:pt x="116" y="548"/>
                </a:cubicBezTo>
                <a:cubicBezTo>
                  <a:pt x="98" y="548"/>
                  <a:pt x="82" y="548"/>
                  <a:pt x="69" y="555"/>
                </a:cubicBezTo>
                <a:cubicBezTo>
                  <a:pt x="40" y="581"/>
                  <a:pt x="1" y="610"/>
                  <a:pt x="1" y="636"/>
                </a:cubicBezTo>
                <a:cubicBezTo>
                  <a:pt x="1" y="662"/>
                  <a:pt x="27" y="717"/>
                  <a:pt x="53" y="743"/>
                </a:cubicBezTo>
                <a:cubicBezTo>
                  <a:pt x="82" y="756"/>
                  <a:pt x="121" y="756"/>
                  <a:pt x="150" y="772"/>
                </a:cubicBezTo>
                <a:cubicBezTo>
                  <a:pt x="163" y="779"/>
                  <a:pt x="179" y="779"/>
                  <a:pt x="196" y="779"/>
                </a:cubicBezTo>
                <a:cubicBezTo>
                  <a:pt x="212" y="779"/>
                  <a:pt x="229" y="779"/>
                  <a:pt x="244" y="785"/>
                </a:cubicBezTo>
                <a:cubicBezTo>
                  <a:pt x="270" y="798"/>
                  <a:pt x="296" y="811"/>
                  <a:pt x="338" y="824"/>
                </a:cubicBezTo>
                <a:cubicBezTo>
                  <a:pt x="364" y="824"/>
                  <a:pt x="377" y="879"/>
                  <a:pt x="406" y="892"/>
                </a:cubicBezTo>
                <a:cubicBezTo>
                  <a:pt x="437" y="892"/>
                  <a:pt x="470" y="875"/>
                  <a:pt x="495" y="875"/>
                </a:cubicBezTo>
                <a:cubicBezTo>
                  <a:pt x="502" y="875"/>
                  <a:pt x="508" y="876"/>
                  <a:pt x="513" y="879"/>
                </a:cubicBezTo>
                <a:cubicBezTo>
                  <a:pt x="539" y="879"/>
                  <a:pt x="568" y="905"/>
                  <a:pt x="594" y="918"/>
                </a:cubicBezTo>
                <a:cubicBezTo>
                  <a:pt x="620" y="918"/>
                  <a:pt x="662" y="905"/>
                  <a:pt x="688" y="905"/>
                </a:cubicBezTo>
                <a:cubicBezTo>
                  <a:pt x="730" y="918"/>
                  <a:pt x="756" y="960"/>
                  <a:pt x="782" y="960"/>
                </a:cubicBezTo>
                <a:cubicBezTo>
                  <a:pt x="811" y="973"/>
                  <a:pt x="837" y="986"/>
                  <a:pt x="879" y="986"/>
                </a:cubicBezTo>
                <a:cubicBezTo>
                  <a:pt x="905" y="986"/>
                  <a:pt x="944" y="960"/>
                  <a:pt x="973" y="960"/>
                </a:cubicBezTo>
                <a:cubicBezTo>
                  <a:pt x="999" y="973"/>
                  <a:pt x="1054" y="973"/>
                  <a:pt x="1080" y="973"/>
                </a:cubicBezTo>
                <a:cubicBezTo>
                  <a:pt x="1054" y="986"/>
                  <a:pt x="999" y="1015"/>
                  <a:pt x="999" y="1041"/>
                </a:cubicBezTo>
                <a:cubicBezTo>
                  <a:pt x="999" y="1054"/>
                  <a:pt x="999" y="1067"/>
                  <a:pt x="1025" y="1096"/>
                </a:cubicBezTo>
                <a:cubicBezTo>
                  <a:pt x="986" y="1096"/>
                  <a:pt x="999" y="1122"/>
                  <a:pt x="960" y="1122"/>
                </a:cubicBezTo>
                <a:cubicBezTo>
                  <a:pt x="931" y="1122"/>
                  <a:pt x="905" y="1080"/>
                  <a:pt x="863" y="1080"/>
                </a:cubicBezTo>
                <a:cubicBezTo>
                  <a:pt x="837" y="1080"/>
                  <a:pt x="811" y="1135"/>
                  <a:pt x="782" y="1135"/>
                </a:cubicBezTo>
                <a:cubicBezTo>
                  <a:pt x="743" y="1135"/>
                  <a:pt x="717" y="1109"/>
                  <a:pt x="688" y="1109"/>
                </a:cubicBezTo>
                <a:cubicBezTo>
                  <a:pt x="649" y="1109"/>
                  <a:pt x="620" y="1096"/>
                  <a:pt x="594" y="1096"/>
                </a:cubicBezTo>
                <a:cubicBezTo>
                  <a:pt x="555" y="1109"/>
                  <a:pt x="526" y="1122"/>
                  <a:pt x="500" y="1122"/>
                </a:cubicBezTo>
                <a:cubicBezTo>
                  <a:pt x="494" y="1124"/>
                  <a:pt x="488" y="1125"/>
                  <a:pt x="482" y="1125"/>
                </a:cubicBezTo>
                <a:cubicBezTo>
                  <a:pt x="455" y="1125"/>
                  <a:pt x="434" y="1106"/>
                  <a:pt x="409" y="1106"/>
                </a:cubicBezTo>
                <a:cubicBezTo>
                  <a:pt x="404" y="1106"/>
                  <a:pt x="399" y="1107"/>
                  <a:pt x="393" y="1109"/>
                </a:cubicBezTo>
                <a:cubicBezTo>
                  <a:pt x="364" y="1109"/>
                  <a:pt x="351" y="1177"/>
                  <a:pt x="312" y="1177"/>
                </a:cubicBezTo>
                <a:cubicBezTo>
                  <a:pt x="297" y="1184"/>
                  <a:pt x="280" y="1184"/>
                  <a:pt x="263" y="1184"/>
                </a:cubicBezTo>
                <a:cubicBezTo>
                  <a:pt x="246" y="1184"/>
                  <a:pt x="229" y="1184"/>
                  <a:pt x="215" y="1190"/>
                </a:cubicBezTo>
                <a:cubicBezTo>
                  <a:pt x="189" y="1190"/>
                  <a:pt x="176" y="1229"/>
                  <a:pt x="150" y="1242"/>
                </a:cubicBezTo>
                <a:cubicBezTo>
                  <a:pt x="108" y="1258"/>
                  <a:pt x="40" y="1258"/>
                  <a:pt x="40" y="1284"/>
                </a:cubicBezTo>
                <a:cubicBezTo>
                  <a:pt x="40" y="1310"/>
                  <a:pt x="82" y="1339"/>
                  <a:pt x="121" y="1365"/>
                </a:cubicBezTo>
                <a:cubicBezTo>
                  <a:pt x="134" y="1378"/>
                  <a:pt x="163" y="1391"/>
                  <a:pt x="202" y="1404"/>
                </a:cubicBezTo>
                <a:cubicBezTo>
                  <a:pt x="204" y="1407"/>
                  <a:pt x="207" y="1408"/>
                  <a:pt x="211" y="1408"/>
                </a:cubicBezTo>
                <a:cubicBezTo>
                  <a:pt x="229" y="1408"/>
                  <a:pt x="261" y="1388"/>
                  <a:pt x="284" y="1388"/>
                </a:cubicBezTo>
                <a:cubicBezTo>
                  <a:pt x="288" y="1388"/>
                  <a:pt x="292" y="1389"/>
                  <a:pt x="296" y="1391"/>
                </a:cubicBezTo>
                <a:cubicBezTo>
                  <a:pt x="325" y="1404"/>
                  <a:pt x="338" y="1446"/>
                  <a:pt x="364" y="1459"/>
                </a:cubicBezTo>
                <a:cubicBezTo>
                  <a:pt x="393" y="1459"/>
                  <a:pt x="419" y="1485"/>
                  <a:pt x="458" y="1485"/>
                </a:cubicBezTo>
                <a:lnTo>
                  <a:pt x="539" y="1485"/>
                </a:lnTo>
                <a:cubicBezTo>
                  <a:pt x="568" y="1485"/>
                  <a:pt x="594" y="1527"/>
                  <a:pt x="620" y="1540"/>
                </a:cubicBezTo>
                <a:cubicBezTo>
                  <a:pt x="662" y="1540"/>
                  <a:pt x="688" y="1514"/>
                  <a:pt x="717" y="1514"/>
                </a:cubicBezTo>
                <a:cubicBezTo>
                  <a:pt x="726" y="1518"/>
                  <a:pt x="736" y="1520"/>
                  <a:pt x="746" y="1520"/>
                </a:cubicBezTo>
                <a:cubicBezTo>
                  <a:pt x="768" y="1520"/>
                  <a:pt x="791" y="1514"/>
                  <a:pt x="811" y="1514"/>
                </a:cubicBezTo>
                <a:cubicBezTo>
                  <a:pt x="837" y="1527"/>
                  <a:pt x="863" y="1566"/>
                  <a:pt x="892" y="1566"/>
                </a:cubicBezTo>
                <a:lnTo>
                  <a:pt x="986" y="1566"/>
                </a:lnTo>
                <a:cubicBezTo>
                  <a:pt x="1012" y="1566"/>
                  <a:pt x="1041" y="1582"/>
                  <a:pt x="1080" y="1582"/>
                </a:cubicBezTo>
                <a:cubicBezTo>
                  <a:pt x="1106" y="1582"/>
                  <a:pt x="1135" y="1566"/>
                  <a:pt x="1161" y="1566"/>
                </a:cubicBezTo>
                <a:lnTo>
                  <a:pt x="1255" y="1566"/>
                </a:lnTo>
                <a:cubicBezTo>
                  <a:pt x="1284" y="1566"/>
                  <a:pt x="1310" y="1553"/>
                  <a:pt x="1336" y="1553"/>
                </a:cubicBezTo>
                <a:cubicBezTo>
                  <a:pt x="1378" y="1553"/>
                  <a:pt x="1404" y="1595"/>
                  <a:pt x="1430" y="1595"/>
                </a:cubicBezTo>
                <a:cubicBezTo>
                  <a:pt x="1459" y="1595"/>
                  <a:pt x="1485" y="1540"/>
                  <a:pt x="1527" y="1540"/>
                </a:cubicBezTo>
                <a:cubicBezTo>
                  <a:pt x="1553" y="1540"/>
                  <a:pt x="1579" y="1566"/>
                  <a:pt x="1608" y="1566"/>
                </a:cubicBezTo>
                <a:cubicBezTo>
                  <a:pt x="1647" y="1566"/>
                  <a:pt x="1673" y="1527"/>
                  <a:pt x="1702" y="1527"/>
                </a:cubicBezTo>
                <a:cubicBezTo>
                  <a:pt x="1728" y="1527"/>
                  <a:pt x="1770" y="1582"/>
                  <a:pt x="1796" y="1582"/>
                </a:cubicBezTo>
                <a:cubicBezTo>
                  <a:pt x="1822" y="1566"/>
                  <a:pt x="1851" y="1514"/>
                  <a:pt x="1877" y="1514"/>
                </a:cubicBezTo>
                <a:cubicBezTo>
                  <a:pt x="1882" y="1511"/>
                  <a:pt x="1888" y="1510"/>
                  <a:pt x="1894" y="1510"/>
                </a:cubicBezTo>
                <a:cubicBezTo>
                  <a:pt x="1909" y="1510"/>
                  <a:pt x="1925" y="1518"/>
                  <a:pt x="1941" y="1518"/>
                </a:cubicBezTo>
                <a:cubicBezTo>
                  <a:pt x="1947" y="1518"/>
                  <a:pt x="1952" y="1517"/>
                  <a:pt x="1958" y="1514"/>
                </a:cubicBezTo>
                <a:cubicBezTo>
                  <a:pt x="1997" y="1514"/>
                  <a:pt x="2039" y="1540"/>
                  <a:pt x="2065" y="1540"/>
                </a:cubicBezTo>
                <a:cubicBezTo>
                  <a:pt x="2094" y="1527"/>
                  <a:pt x="2107" y="1459"/>
                  <a:pt x="2133" y="1459"/>
                </a:cubicBezTo>
                <a:cubicBezTo>
                  <a:pt x="2159" y="1446"/>
                  <a:pt x="2188" y="1446"/>
                  <a:pt x="2214" y="1433"/>
                </a:cubicBezTo>
                <a:cubicBezTo>
                  <a:pt x="2240" y="1404"/>
                  <a:pt x="2282" y="1404"/>
                  <a:pt x="2282" y="1378"/>
                </a:cubicBezTo>
                <a:cubicBezTo>
                  <a:pt x="2282" y="1365"/>
                  <a:pt x="2282" y="1352"/>
                  <a:pt x="2256" y="1323"/>
                </a:cubicBezTo>
                <a:cubicBezTo>
                  <a:pt x="2282" y="1323"/>
                  <a:pt x="2295" y="1310"/>
                  <a:pt x="2337" y="1310"/>
                </a:cubicBezTo>
                <a:cubicBezTo>
                  <a:pt x="2363" y="1310"/>
                  <a:pt x="2389" y="1323"/>
                  <a:pt x="2431" y="1323"/>
                </a:cubicBezTo>
                <a:cubicBezTo>
                  <a:pt x="2457" y="1323"/>
                  <a:pt x="2483" y="1284"/>
                  <a:pt x="2512" y="1284"/>
                </a:cubicBezTo>
                <a:cubicBezTo>
                  <a:pt x="2551" y="1284"/>
                  <a:pt x="2580" y="1323"/>
                  <a:pt x="2606" y="1323"/>
                </a:cubicBezTo>
                <a:cubicBezTo>
                  <a:pt x="2645" y="1323"/>
                  <a:pt x="2674" y="1339"/>
                  <a:pt x="2713" y="1339"/>
                </a:cubicBezTo>
                <a:cubicBezTo>
                  <a:pt x="2742" y="1323"/>
                  <a:pt x="2768" y="1284"/>
                  <a:pt x="2794" y="1284"/>
                </a:cubicBezTo>
                <a:lnTo>
                  <a:pt x="2888" y="1284"/>
                </a:lnTo>
                <a:cubicBezTo>
                  <a:pt x="2930" y="1284"/>
                  <a:pt x="2956" y="1284"/>
                  <a:pt x="2985" y="1271"/>
                </a:cubicBezTo>
                <a:cubicBezTo>
                  <a:pt x="3024" y="1271"/>
                  <a:pt x="3037" y="1216"/>
                  <a:pt x="3066" y="1203"/>
                </a:cubicBezTo>
                <a:cubicBezTo>
                  <a:pt x="3105" y="1203"/>
                  <a:pt x="3118" y="1190"/>
                  <a:pt x="3147" y="1177"/>
                </a:cubicBezTo>
                <a:cubicBezTo>
                  <a:pt x="3173" y="1148"/>
                  <a:pt x="3212" y="1161"/>
                  <a:pt x="3212" y="1135"/>
                </a:cubicBezTo>
                <a:cubicBezTo>
                  <a:pt x="3212" y="1132"/>
                  <a:pt x="3212" y="1131"/>
                  <a:pt x="3213" y="1131"/>
                </a:cubicBezTo>
                <a:cubicBezTo>
                  <a:pt x="3215" y="1131"/>
                  <a:pt x="3217" y="1133"/>
                  <a:pt x="3218" y="1135"/>
                </a:cubicBezTo>
                <a:lnTo>
                  <a:pt x="3309" y="1135"/>
                </a:lnTo>
                <a:cubicBezTo>
                  <a:pt x="3335" y="1135"/>
                  <a:pt x="3374" y="1096"/>
                  <a:pt x="3403" y="1096"/>
                </a:cubicBezTo>
                <a:cubicBezTo>
                  <a:pt x="3429" y="1109"/>
                  <a:pt x="3455" y="1177"/>
                  <a:pt x="3484" y="1177"/>
                </a:cubicBezTo>
                <a:cubicBezTo>
                  <a:pt x="3523" y="1177"/>
                  <a:pt x="3565" y="1122"/>
                  <a:pt x="3591" y="1122"/>
                </a:cubicBezTo>
                <a:cubicBezTo>
                  <a:pt x="3591" y="1135"/>
                  <a:pt x="3604" y="1161"/>
                  <a:pt x="3604" y="1177"/>
                </a:cubicBezTo>
                <a:cubicBezTo>
                  <a:pt x="3604" y="1203"/>
                  <a:pt x="3591" y="1229"/>
                  <a:pt x="3617" y="1242"/>
                </a:cubicBezTo>
                <a:cubicBezTo>
                  <a:pt x="3646" y="1258"/>
                  <a:pt x="3659" y="1284"/>
                  <a:pt x="3698" y="1297"/>
                </a:cubicBezTo>
                <a:cubicBezTo>
                  <a:pt x="3727" y="1310"/>
                  <a:pt x="3753" y="1339"/>
                  <a:pt x="3779" y="1352"/>
                </a:cubicBezTo>
                <a:cubicBezTo>
                  <a:pt x="3808" y="1352"/>
                  <a:pt x="3847" y="1310"/>
                  <a:pt x="3876" y="1310"/>
                </a:cubicBezTo>
                <a:cubicBezTo>
                  <a:pt x="3902" y="1323"/>
                  <a:pt x="3928" y="1365"/>
                  <a:pt x="3957" y="1378"/>
                </a:cubicBezTo>
                <a:cubicBezTo>
                  <a:pt x="3983" y="1378"/>
                  <a:pt x="4022" y="1352"/>
                  <a:pt x="4051" y="1352"/>
                </a:cubicBezTo>
                <a:cubicBezTo>
                  <a:pt x="4077" y="1365"/>
                  <a:pt x="4103" y="1404"/>
                  <a:pt x="4132" y="1404"/>
                </a:cubicBezTo>
                <a:cubicBezTo>
                  <a:pt x="4158" y="1420"/>
                  <a:pt x="4184" y="1446"/>
                  <a:pt x="4213" y="1446"/>
                </a:cubicBezTo>
                <a:cubicBezTo>
                  <a:pt x="4239" y="1446"/>
                  <a:pt x="4281" y="1391"/>
                  <a:pt x="4307" y="1391"/>
                </a:cubicBezTo>
                <a:cubicBezTo>
                  <a:pt x="4346" y="1391"/>
                  <a:pt x="4375" y="1433"/>
                  <a:pt x="4401" y="1433"/>
                </a:cubicBezTo>
                <a:cubicBezTo>
                  <a:pt x="4427" y="1446"/>
                  <a:pt x="4456" y="1459"/>
                  <a:pt x="4482" y="1459"/>
                </a:cubicBezTo>
                <a:cubicBezTo>
                  <a:pt x="4503" y="1459"/>
                  <a:pt x="4534" y="1442"/>
                  <a:pt x="4558" y="1442"/>
                </a:cubicBezTo>
                <a:cubicBezTo>
                  <a:pt x="4565" y="1442"/>
                  <a:pt x="4571" y="1443"/>
                  <a:pt x="4576" y="1446"/>
                </a:cubicBezTo>
                <a:cubicBezTo>
                  <a:pt x="4605" y="1446"/>
                  <a:pt x="4631" y="1459"/>
                  <a:pt x="4670" y="1459"/>
                </a:cubicBezTo>
                <a:cubicBezTo>
                  <a:pt x="4699" y="1472"/>
                  <a:pt x="4725" y="1485"/>
                  <a:pt x="4751" y="1485"/>
                </a:cubicBezTo>
                <a:cubicBezTo>
                  <a:pt x="4780" y="1485"/>
                  <a:pt x="4819" y="1420"/>
                  <a:pt x="4848" y="1420"/>
                </a:cubicBezTo>
                <a:cubicBezTo>
                  <a:pt x="4874" y="1433"/>
                  <a:pt x="4900" y="1446"/>
                  <a:pt x="4929" y="1446"/>
                </a:cubicBezTo>
                <a:cubicBezTo>
                  <a:pt x="4968" y="1446"/>
                  <a:pt x="4994" y="1472"/>
                  <a:pt x="5023" y="1472"/>
                </a:cubicBezTo>
                <a:cubicBezTo>
                  <a:pt x="5049" y="1459"/>
                  <a:pt x="5075" y="1433"/>
                  <a:pt x="5117" y="1433"/>
                </a:cubicBezTo>
                <a:cubicBezTo>
                  <a:pt x="5125" y="1429"/>
                  <a:pt x="5134" y="1427"/>
                  <a:pt x="5144" y="1427"/>
                </a:cubicBezTo>
                <a:cubicBezTo>
                  <a:pt x="5162" y="1427"/>
                  <a:pt x="5181" y="1433"/>
                  <a:pt x="5198" y="1433"/>
                </a:cubicBezTo>
                <a:cubicBezTo>
                  <a:pt x="5206" y="1429"/>
                  <a:pt x="5217" y="1427"/>
                  <a:pt x="5228" y="1427"/>
                </a:cubicBezTo>
                <a:cubicBezTo>
                  <a:pt x="5250" y="1427"/>
                  <a:pt x="5274" y="1433"/>
                  <a:pt x="5292" y="1433"/>
                </a:cubicBezTo>
                <a:cubicBezTo>
                  <a:pt x="5318" y="1433"/>
                  <a:pt x="5360" y="1459"/>
                  <a:pt x="5386" y="1459"/>
                </a:cubicBezTo>
                <a:cubicBezTo>
                  <a:pt x="5415" y="1459"/>
                  <a:pt x="5441" y="1420"/>
                  <a:pt x="5467" y="1404"/>
                </a:cubicBezTo>
                <a:cubicBezTo>
                  <a:pt x="5496" y="1404"/>
                  <a:pt x="5522" y="1378"/>
                  <a:pt x="5548" y="1365"/>
                </a:cubicBezTo>
                <a:cubicBezTo>
                  <a:pt x="5567" y="1365"/>
                  <a:pt x="5591" y="1371"/>
                  <a:pt x="5612" y="1371"/>
                </a:cubicBezTo>
                <a:cubicBezTo>
                  <a:pt x="5623" y="1371"/>
                  <a:pt x="5633" y="1369"/>
                  <a:pt x="5642" y="1365"/>
                </a:cubicBezTo>
                <a:cubicBezTo>
                  <a:pt x="5661" y="1365"/>
                  <a:pt x="5685" y="1371"/>
                  <a:pt x="5707" y="1371"/>
                </a:cubicBezTo>
                <a:cubicBezTo>
                  <a:pt x="5718" y="1371"/>
                  <a:pt x="5729" y="1369"/>
                  <a:pt x="5739" y="1365"/>
                </a:cubicBezTo>
                <a:cubicBezTo>
                  <a:pt x="5765" y="1339"/>
                  <a:pt x="5804" y="1297"/>
                  <a:pt x="5804" y="1271"/>
                </a:cubicBezTo>
                <a:cubicBezTo>
                  <a:pt x="5804" y="1258"/>
                  <a:pt x="5778" y="1203"/>
                  <a:pt x="5739" y="1190"/>
                </a:cubicBezTo>
                <a:cubicBezTo>
                  <a:pt x="5723" y="1177"/>
                  <a:pt x="5697" y="1148"/>
                  <a:pt x="5671" y="1135"/>
                </a:cubicBezTo>
                <a:cubicBezTo>
                  <a:pt x="5665" y="1132"/>
                  <a:pt x="5658" y="1131"/>
                  <a:pt x="5651" y="1131"/>
                </a:cubicBezTo>
                <a:cubicBezTo>
                  <a:pt x="5633" y="1131"/>
                  <a:pt x="5612" y="1139"/>
                  <a:pt x="5595" y="1139"/>
                </a:cubicBezTo>
                <a:cubicBezTo>
                  <a:pt x="5588" y="1139"/>
                  <a:pt x="5582" y="1138"/>
                  <a:pt x="5577" y="1135"/>
                </a:cubicBezTo>
                <a:cubicBezTo>
                  <a:pt x="5548" y="1135"/>
                  <a:pt x="5522" y="1122"/>
                  <a:pt x="5496" y="1122"/>
                </a:cubicBezTo>
                <a:cubicBezTo>
                  <a:pt x="5467" y="1109"/>
                  <a:pt x="5441" y="1096"/>
                  <a:pt x="5415" y="1080"/>
                </a:cubicBezTo>
                <a:cubicBezTo>
                  <a:pt x="5386" y="1080"/>
                  <a:pt x="5347" y="1096"/>
                  <a:pt x="5318" y="1096"/>
                </a:cubicBezTo>
                <a:cubicBezTo>
                  <a:pt x="5292" y="1096"/>
                  <a:pt x="5266" y="1041"/>
                  <a:pt x="5237" y="1041"/>
                </a:cubicBezTo>
                <a:cubicBezTo>
                  <a:pt x="5211" y="1041"/>
                  <a:pt x="5156" y="1041"/>
                  <a:pt x="5130" y="1028"/>
                </a:cubicBezTo>
                <a:cubicBezTo>
                  <a:pt x="5156" y="1015"/>
                  <a:pt x="5211" y="999"/>
                  <a:pt x="5237" y="986"/>
                </a:cubicBezTo>
                <a:cubicBezTo>
                  <a:pt x="5266" y="960"/>
                  <a:pt x="5305" y="947"/>
                  <a:pt x="5305" y="918"/>
                </a:cubicBezTo>
                <a:cubicBezTo>
                  <a:pt x="5305" y="892"/>
                  <a:pt x="5253" y="892"/>
                  <a:pt x="5224" y="866"/>
                </a:cubicBezTo>
                <a:cubicBezTo>
                  <a:pt x="5198" y="853"/>
                  <a:pt x="5198" y="824"/>
                  <a:pt x="5172" y="798"/>
                </a:cubicBezTo>
                <a:cubicBezTo>
                  <a:pt x="5143" y="785"/>
                  <a:pt x="5130" y="730"/>
                  <a:pt x="5104" y="717"/>
                </a:cubicBezTo>
                <a:cubicBezTo>
                  <a:pt x="5098" y="714"/>
                  <a:pt x="5091" y="713"/>
                  <a:pt x="5084" y="713"/>
                </a:cubicBezTo>
                <a:cubicBezTo>
                  <a:pt x="5065" y="713"/>
                  <a:pt x="5043" y="721"/>
                  <a:pt x="5020" y="721"/>
                </a:cubicBezTo>
                <a:cubicBezTo>
                  <a:pt x="5011" y="721"/>
                  <a:pt x="5003" y="720"/>
                  <a:pt x="4994" y="717"/>
                </a:cubicBezTo>
                <a:cubicBezTo>
                  <a:pt x="4968" y="717"/>
                  <a:pt x="4942" y="704"/>
                  <a:pt x="4913" y="704"/>
                </a:cubicBezTo>
                <a:cubicBezTo>
                  <a:pt x="4887" y="691"/>
                  <a:pt x="4861" y="649"/>
                  <a:pt x="4832" y="649"/>
                </a:cubicBezTo>
                <a:cubicBezTo>
                  <a:pt x="4827" y="646"/>
                  <a:pt x="4821" y="645"/>
                  <a:pt x="4815" y="645"/>
                </a:cubicBezTo>
                <a:cubicBezTo>
                  <a:pt x="4791" y="645"/>
                  <a:pt x="4761" y="662"/>
                  <a:pt x="4738" y="662"/>
                </a:cubicBezTo>
                <a:cubicBezTo>
                  <a:pt x="4699" y="662"/>
                  <a:pt x="4686" y="610"/>
                  <a:pt x="4657" y="594"/>
                </a:cubicBezTo>
                <a:cubicBezTo>
                  <a:pt x="4625" y="594"/>
                  <a:pt x="4600" y="613"/>
                  <a:pt x="4570" y="613"/>
                </a:cubicBezTo>
                <a:cubicBezTo>
                  <a:pt x="4564" y="613"/>
                  <a:pt x="4557" y="612"/>
                  <a:pt x="4550" y="610"/>
                </a:cubicBezTo>
                <a:cubicBezTo>
                  <a:pt x="4524" y="610"/>
                  <a:pt x="4495" y="581"/>
                  <a:pt x="4469" y="568"/>
                </a:cubicBezTo>
                <a:cubicBezTo>
                  <a:pt x="4445" y="568"/>
                  <a:pt x="4408" y="625"/>
                  <a:pt x="4382" y="625"/>
                </a:cubicBezTo>
                <a:cubicBezTo>
                  <a:pt x="4379" y="625"/>
                  <a:pt x="4377" y="624"/>
                  <a:pt x="4375" y="623"/>
                </a:cubicBezTo>
                <a:cubicBezTo>
                  <a:pt x="4333" y="623"/>
                  <a:pt x="4307" y="594"/>
                  <a:pt x="4281" y="594"/>
                </a:cubicBezTo>
                <a:cubicBezTo>
                  <a:pt x="4252" y="581"/>
                  <a:pt x="4226" y="568"/>
                  <a:pt x="4200" y="568"/>
                </a:cubicBezTo>
                <a:cubicBezTo>
                  <a:pt x="4158" y="555"/>
                  <a:pt x="4132" y="555"/>
                  <a:pt x="4103" y="555"/>
                </a:cubicBezTo>
                <a:cubicBezTo>
                  <a:pt x="4077" y="555"/>
                  <a:pt x="4038" y="594"/>
                  <a:pt x="4009" y="594"/>
                </a:cubicBezTo>
                <a:cubicBezTo>
                  <a:pt x="3983" y="594"/>
                  <a:pt x="3941" y="581"/>
                  <a:pt x="3915" y="581"/>
                </a:cubicBezTo>
                <a:cubicBezTo>
                  <a:pt x="3889" y="581"/>
                  <a:pt x="3860" y="555"/>
                  <a:pt x="3834" y="542"/>
                </a:cubicBezTo>
                <a:cubicBezTo>
                  <a:pt x="3851" y="542"/>
                  <a:pt x="3870" y="548"/>
                  <a:pt x="3888" y="548"/>
                </a:cubicBezTo>
                <a:cubicBezTo>
                  <a:pt x="3897" y="548"/>
                  <a:pt x="3906" y="546"/>
                  <a:pt x="3915" y="542"/>
                </a:cubicBezTo>
                <a:cubicBezTo>
                  <a:pt x="3941" y="529"/>
                  <a:pt x="3970" y="513"/>
                  <a:pt x="3996" y="500"/>
                </a:cubicBezTo>
                <a:cubicBezTo>
                  <a:pt x="4022" y="474"/>
                  <a:pt x="3996" y="432"/>
                  <a:pt x="3996" y="406"/>
                </a:cubicBezTo>
                <a:cubicBezTo>
                  <a:pt x="3996" y="380"/>
                  <a:pt x="3983" y="380"/>
                  <a:pt x="3957" y="351"/>
                </a:cubicBezTo>
                <a:cubicBezTo>
                  <a:pt x="3928" y="338"/>
                  <a:pt x="3928" y="299"/>
                  <a:pt x="3902" y="286"/>
                </a:cubicBezTo>
                <a:cubicBezTo>
                  <a:pt x="3889" y="278"/>
                  <a:pt x="3872" y="278"/>
                  <a:pt x="3855" y="278"/>
                </a:cubicBezTo>
                <a:cubicBezTo>
                  <a:pt x="3838" y="278"/>
                  <a:pt x="3821" y="278"/>
                  <a:pt x="3808" y="270"/>
                </a:cubicBezTo>
                <a:cubicBezTo>
                  <a:pt x="3779" y="270"/>
                  <a:pt x="3753" y="218"/>
                  <a:pt x="3727" y="205"/>
                </a:cubicBezTo>
                <a:lnTo>
                  <a:pt x="3633" y="205"/>
                </a:lnTo>
                <a:cubicBezTo>
                  <a:pt x="3618" y="197"/>
                  <a:pt x="3605" y="197"/>
                  <a:pt x="3589" y="197"/>
                </a:cubicBezTo>
                <a:cubicBezTo>
                  <a:pt x="3574" y="197"/>
                  <a:pt x="3557" y="197"/>
                  <a:pt x="3536" y="189"/>
                </a:cubicBezTo>
                <a:cubicBezTo>
                  <a:pt x="3510" y="189"/>
                  <a:pt x="3484" y="163"/>
                  <a:pt x="3455" y="150"/>
                </a:cubicBezTo>
                <a:cubicBezTo>
                  <a:pt x="3429" y="150"/>
                  <a:pt x="3403" y="137"/>
                  <a:pt x="3374" y="137"/>
                </a:cubicBezTo>
                <a:cubicBezTo>
                  <a:pt x="3335" y="124"/>
                  <a:pt x="3322" y="82"/>
                  <a:pt x="3280" y="69"/>
                </a:cubicBezTo>
                <a:cubicBezTo>
                  <a:pt x="3254" y="69"/>
                  <a:pt x="3228" y="82"/>
                  <a:pt x="3186" y="82"/>
                </a:cubicBezTo>
                <a:cubicBezTo>
                  <a:pt x="3160" y="69"/>
                  <a:pt x="3131" y="69"/>
                  <a:pt x="3105" y="56"/>
                </a:cubicBezTo>
                <a:cubicBezTo>
                  <a:pt x="3071" y="56"/>
                  <a:pt x="3045" y="85"/>
                  <a:pt x="3022" y="85"/>
                </a:cubicBezTo>
                <a:cubicBezTo>
                  <a:pt x="3018" y="85"/>
                  <a:pt x="3015" y="84"/>
                  <a:pt x="3011" y="82"/>
                </a:cubicBezTo>
                <a:cubicBezTo>
                  <a:pt x="2969" y="82"/>
                  <a:pt x="2943" y="43"/>
                  <a:pt x="2917" y="27"/>
                </a:cubicBezTo>
                <a:cubicBezTo>
                  <a:pt x="2888" y="27"/>
                  <a:pt x="2849" y="69"/>
                  <a:pt x="2823" y="69"/>
                </a:cubicBezTo>
                <a:lnTo>
                  <a:pt x="2726" y="69"/>
                </a:lnTo>
                <a:cubicBezTo>
                  <a:pt x="2700" y="69"/>
                  <a:pt x="2674" y="43"/>
                  <a:pt x="2645" y="43"/>
                </a:cubicBezTo>
                <a:cubicBezTo>
                  <a:pt x="2606" y="43"/>
                  <a:pt x="2580" y="69"/>
                  <a:pt x="2551" y="69"/>
                </a:cubicBezTo>
                <a:cubicBezTo>
                  <a:pt x="2512" y="69"/>
                  <a:pt x="2483" y="1"/>
                  <a:pt x="2457" y="1"/>
                </a:cubicBezTo>
                <a:cubicBezTo>
                  <a:pt x="2431" y="1"/>
                  <a:pt x="2389" y="56"/>
                  <a:pt x="2363" y="56"/>
                </a:cubicBezTo>
                <a:cubicBezTo>
                  <a:pt x="2337" y="56"/>
                  <a:pt x="2308" y="1"/>
                  <a:pt x="2269" y="1"/>
                </a:cubicBezTo>
                <a:cubicBezTo>
                  <a:pt x="2240" y="1"/>
                  <a:pt x="2214" y="56"/>
                  <a:pt x="2188" y="56"/>
                </a:cubicBezTo>
                <a:cubicBezTo>
                  <a:pt x="2146" y="56"/>
                  <a:pt x="2120" y="1"/>
                  <a:pt x="209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5" name="Google Shape;625;p26"/>
          <p:cNvSpPr/>
          <p:nvPr userDrawn="1"/>
        </p:nvSpPr>
        <p:spPr>
          <a:xfrm>
            <a:off x="162032" y="5799430"/>
            <a:ext cx="1435659" cy="244740"/>
          </a:xfrm>
          <a:custGeom>
            <a:avLst/>
            <a:gdLst/>
            <a:ahLst/>
            <a:cxnLst/>
            <a:rect l="l" t="t" r="r" b="b"/>
            <a:pathLst>
              <a:path w="5804" h="1608" extrusionOk="0">
                <a:moveTo>
                  <a:pt x="1430" y="1"/>
                </a:moveTo>
                <a:cubicBezTo>
                  <a:pt x="1404" y="1"/>
                  <a:pt x="1365" y="56"/>
                  <a:pt x="1336" y="56"/>
                </a:cubicBezTo>
                <a:cubicBezTo>
                  <a:pt x="1310" y="56"/>
                  <a:pt x="1284" y="43"/>
                  <a:pt x="1255" y="43"/>
                </a:cubicBezTo>
                <a:lnTo>
                  <a:pt x="1161" y="43"/>
                </a:lnTo>
                <a:cubicBezTo>
                  <a:pt x="1135" y="43"/>
                  <a:pt x="1093" y="27"/>
                  <a:pt x="1067" y="27"/>
                </a:cubicBezTo>
                <a:cubicBezTo>
                  <a:pt x="1041" y="27"/>
                  <a:pt x="1012" y="43"/>
                  <a:pt x="986" y="43"/>
                </a:cubicBezTo>
                <a:lnTo>
                  <a:pt x="892" y="43"/>
                </a:lnTo>
                <a:cubicBezTo>
                  <a:pt x="863" y="43"/>
                  <a:pt x="837" y="82"/>
                  <a:pt x="811" y="95"/>
                </a:cubicBezTo>
                <a:cubicBezTo>
                  <a:pt x="783" y="95"/>
                  <a:pt x="762" y="89"/>
                  <a:pt x="743" y="89"/>
                </a:cubicBezTo>
                <a:cubicBezTo>
                  <a:pt x="734" y="89"/>
                  <a:pt x="726" y="91"/>
                  <a:pt x="717" y="95"/>
                </a:cubicBezTo>
                <a:cubicBezTo>
                  <a:pt x="688" y="95"/>
                  <a:pt x="649" y="69"/>
                  <a:pt x="620" y="69"/>
                </a:cubicBezTo>
                <a:cubicBezTo>
                  <a:pt x="594" y="82"/>
                  <a:pt x="568" y="124"/>
                  <a:pt x="539" y="124"/>
                </a:cubicBezTo>
                <a:cubicBezTo>
                  <a:pt x="521" y="124"/>
                  <a:pt x="498" y="117"/>
                  <a:pt x="476" y="117"/>
                </a:cubicBezTo>
                <a:cubicBezTo>
                  <a:pt x="465" y="117"/>
                  <a:pt x="454" y="119"/>
                  <a:pt x="445" y="124"/>
                </a:cubicBezTo>
                <a:cubicBezTo>
                  <a:pt x="419" y="124"/>
                  <a:pt x="393" y="137"/>
                  <a:pt x="364" y="150"/>
                </a:cubicBezTo>
                <a:cubicBezTo>
                  <a:pt x="338" y="163"/>
                  <a:pt x="325" y="205"/>
                  <a:pt x="296" y="218"/>
                </a:cubicBezTo>
                <a:cubicBezTo>
                  <a:pt x="290" y="220"/>
                  <a:pt x="285" y="221"/>
                  <a:pt x="280" y="221"/>
                </a:cubicBezTo>
                <a:cubicBezTo>
                  <a:pt x="252" y="221"/>
                  <a:pt x="224" y="201"/>
                  <a:pt x="203" y="201"/>
                </a:cubicBezTo>
                <a:cubicBezTo>
                  <a:pt x="198" y="201"/>
                  <a:pt x="193" y="202"/>
                  <a:pt x="189" y="205"/>
                </a:cubicBezTo>
                <a:cubicBezTo>
                  <a:pt x="163" y="218"/>
                  <a:pt x="134" y="231"/>
                  <a:pt x="108" y="244"/>
                </a:cubicBezTo>
                <a:cubicBezTo>
                  <a:pt x="82" y="270"/>
                  <a:pt x="40" y="299"/>
                  <a:pt x="40" y="325"/>
                </a:cubicBezTo>
                <a:cubicBezTo>
                  <a:pt x="40" y="351"/>
                  <a:pt x="108" y="351"/>
                  <a:pt x="150" y="367"/>
                </a:cubicBezTo>
                <a:cubicBezTo>
                  <a:pt x="163" y="380"/>
                  <a:pt x="189" y="419"/>
                  <a:pt x="215" y="419"/>
                </a:cubicBezTo>
                <a:cubicBezTo>
                  <a:pt x="224" y="423"/>
                  <a:pt x="235" y="425"/>
                  <a:pt x="246" y="425"/>
                </a:cubicBezTo>
                <a:cubicBezTo>
                  <a:pt x="269" y="425"/>
                  <a:pt x="292" y="419"/>
                  <a:pt x="312" y="419"/>
                </a:cubicBezTo>
                <a:cubicBezTo>
                  <a:pt x="338" y="432"/>
                  <a:pt x="364" y="500"/>
                  <a:pt x="393" y="500"/>
                </a:cubicBezTo>
                <a:cubicBezTo>
                  <a:pt x="397" y="502"/>
                  <a:pt x="401" y="503"/>
                  <a:pt x="405" y="503"/>
                </a:cubicBezTo>
                <a:cubicBezTo>
                  <a:pt x="426" y="503"/>
                  <a:pt x="451" y="484"/>
                  <a:pt x="474" y="484"/>
                </a:cubicBezTo>
                <a:cubicBezTo>
                  <a:pt x="478" y="484"/>
                  <a:pt x="483" y="485"/>
                  <a:pt x="487" y="487"/>
                </a:cubicBezTo>
                <a:cubicBezTo>
                  <a:pt x="526" y="487"/>
                  <a:pt x="555" y="500"/>
                  <a:pt x="581" y="500"/>
                </a:cubicBezTo>
                <a:cubicBezTo>
                  <a:pt x="589" y="504"/>
                  <a:pt x="600" y="506"/>
                  <a:pt x="611" y="506"/>
                </a:cubicBezTo>
                <a:cubicBezTo>
                  <a:pt x="633" y="506"/>
                  <a:pt x="658" y="500"/>
                  <a:pt x="675" y="500"/>
                </a:cubicBezTo>
                <a:cubicBezTo>
                  <a:pt x="717" y="500"/>
                  <a:pt x="743" y="474"/>
                  <a:pt x="769" y="474"/>
                </a:cubicBezTo>
                <a:cubicBezTo>
                  <a:pt x="811" y="474"/>
                  <a:pt x="837" y="529"/>
                  <a:pt x="863" y="529"/>
                </a:cubicBezTo>
                <a:cubicBezTo>
                  <a:pt x="892" y="529"/>
                  <a:pt x="931" y="487"/>
                  <a:pt x="960" y="487"/>
                </a:cubicBezTo>
                <a:cubicBezTo>
                  <a:pt x="986" y="487"/>
                  <a:pt x="986" y="513"/>
                  <a:pt x="1025" y="513"/>
                </a:cubicBezTo>
                <a:cubicBezTo>
                  <a:pt x="999" y="542"/>
                  <a:pt x="999" y="555"/>
                  <a:pt x="999" y="568"/>
                </a:cubicBezTo>
                <a:cubicBezTo>
                  <a:pt x="999" y="594"/>
                  <a:pt x="1054" y="610"/>
                  <a:pt x="1080" y="636"/>
                </a:cubicBezTo>
                <a:cubicBezTo>
                  <a:pt x="1054" y="636"/>
                  <a:pt x="999" y="636"/>
                  <a:pt x="973" y="649"/>
                </a:cubicBezTo>
                <a:cubicBezTo>
                  <a:pt x="931" y="649"/>
                  <a:pt x="905" y="623"/>
                  <a:pt x="863" y="623"/>
                </a:cubicBezTo>
                <a:cubicBezTo>
                  <a:pt x="837" y="623"/>
                  <a:pt x="811" y="636"/>
                  <a:pt x="782" y="649"/>
                </a:cubicBezTo>
                <a:cubicBezTo>
                  <a:pt x="743" y="649"/>
                  <a:pt x="717" y="691"/>
                  <a:pt x="688" y="704"/>
                </a:cubicBezTo>
                <a:cubicBezTo>
                  <a:pt x="662" y="704"/>
                  <a:pt x="620" y="691"/>
                  <a:pt x="594" y="691"/>
                </a:cubicBezTo>
                <a:cubicBezTo>
                  <a:pt x="568" y="691"/>
                  <a:pt x="539" y="730"/>
                  <a:pt x="513" y="730"/>
                </a:cubicBezTo>
                <a:cubicBezTo>
                  <a:pt x="505" y="733"/>
                  <a:pt x="497" y="734"/>
                  <a:pt x="489" y="734"/>
                </a:cubicBezTo>
                <a:cubicBezTo>
                  <a:pt x="458" y="734"/>
                  <a:pt x="427" y="717"/>
                  <a:pt x="406" y="717"/>
                </a:cubicBezTo>
                <a:cubicBezTo>
                  <a:pt x="377" y="730"/>
                  <a:pt x="364" y="785"/>
                  <a:pt x="325" y="785"/>
                </a:cubicBezTo>
                <a:cubicBezTo>
                  <a:pt x="296" y="798"/>
                  <a:pt x="270" y="811"/>
                  <a:pt x="244" y="824"/>
                </a:cubicBezTo>
                <a:cubicBezTo>
                  <a:pt x="229" y="830"/>
                  <a:pt x="212" y="830"/>
                  <a:pt x="196" y="830"/>
                </a:cubicBezTo>
                <a:cubicBezTo>
                  <a:pt x="179" y="830"/>
                  <a:pt x="163" y="830"/>
                  <a:pt x="150" y="837"/>
                </a:cubicBezTo>
                <a:cubicBezTo>
                  <a:pt x="108" y="853"/>
                  <a:pt x="69" y="853"/>
                  <a:pt x="53" y="866"/>
                </a:cubicBezTo>
                <a:cubicBezTo>
                  <a:pt x="27" y="892"/>
                  <a:pt x="1" y="947"/>
                  <a:pt x="1" y="973"/>
                </a:cubicBezTo>
                <a:cubicBezTo>
                  <a:pt x="1" y="999"/>
                  <a:pt x="40" y="1028"/>
                  <a:pt x="69" y="1054"/>
                </a:cubicBezTo>
                <a:cubicBezTo>
                  <a:pt x="75" y="1060"/>
                  <a:pt x="92" y="1060"/>
                  <a:pt x="110" y="1060"/>
                </a:cubicBezTo>
                <a:cubicBezTo>
                  <a:pt x="128" y="1060"/>
                  <a:pt x="148" y="1060"/>
                  <a:pt x="163" y="1067"/>
                </a:cubicBezTo>
                <a:cubicBezTo>
                  <a:pt x="189" y="1067"/>
                  <a:pt x="215" y="1096"/>
                  <a:pt x="244" y="1096"/>
                </a:cubicBezTo>
                <a:cubicBezTo>
                  <a:pt x="270" y="1109"/>
                  <a:pt x="296" y="1148"/>
                  <a:pt x="325" y="1161"/>
                </a:cubicBezTo>
                <a:cubicBezTo>
                  <a:pt x="342" y="1161"/>
                  <a:pt x="367" y="1155"/>
                  <a:pt x="389" y="1155"/>
                </a:cubicBezTo>
                <a:cubicBezTo>
                  <a:pt x="400" y="1155"/>
                  <a:pt x="410" y="1157"/>
                  <a:pt x="419" y="1161"/>
                </a:cubicBezTo>
                <a:cubicBezTo>
                  <a:pt x="445" y="1161"/>
                  <a:pt x="474" y="1190"/>
                  <a:pt x="500" y="1190"/>
                </a:cubicBezTo>
                <a:cubicBezTo>
                  <a:pt x="508" y="1193"/>
                  <a:pt x="515" y="1194"/>
                  <a:pt x="522" y="1194"/>
                </a:cubicBezTo>
                <a:cubicBezTo>
                  <a:pt x="550" y="1194"/>
                  <a:pt x="573" y="1177"/>
                  <a:pt x="594" y="1177"/>
                </a:cubicBezTo>
                <a:cubicBezTo>
                  <a:pt x="636" y="1190"/>
                  <a:pt x="662" y="1216"/>
                  <a:pt x="688" y="1216"/>
                </a:cubicBezTo>
                <a:lnTo>
                  <a:pt x="782" y="1216"/>
                </a:lnTo>
                <a:cubicBezTo>
                  <a:pt x="785" y="1217"/>
                  <a:pt x="788" y="1218"/>
                  <a:pt x="791" y="1218"/>
                </a:cubicBezTo>
                <a:cubicBezTo>
                  <a:pt x="817" y="1218"/>
                  <a:pt x="841" y="1177"/>
                  <a:pt x="879" y="1177"/>
                </a:cubicBezTo>
                <a:cubicBezTo>
                  <a:pt x="905" y="1177"/>
                  <a:pt x="931" y="1229"/>
                  <a:pt x="960" y="1229"/>
                </a:cubicBezTo>
                <a:cubicBezTo>
                  <a:pt x="986" y="1229"/>
                  <a:pt x="1025" y="1203"/>
                  <a:pt x="1054" y="1203"/>
                </a:cubicBezTo>
                <a:cubicBezTo>
                  <a:pt x="1080" y="1203"/>
                  <a:pt x="1122" y="1216"/>
                  <a:pt x="1161" y="1216"/>
                </a:cubicBezTo>
                <a:cubicBezTo>
                  <a:pt x="1135" y="1229"/>
                  <a:pt x="1093" y="1242"/>
                  <a:pt x="1080" y="1258"/>
                </a:cubicBezTo>
                <a:cubicBezTo>
                  <a:pt x="1054" y="1284"/>
                  <a:pt x="1041" y="1310"/>
                  <a:pt x="1041" y="1323"/>
                </a:cubicBezTo>
                <a:cubicBezTo>
                  <a:pt x="1041" y="1352"/>
                  <a:pt x="1041" y="1404"/>
                  <a:pt x="1080" y="1433"/>
                </a:cubicBezTo>
                <a:cubicBezTo>
                  <a:pt x="1082" y="1435"/>
                  <a:pt x="1084" y="1436"/>
                  <a:pt x="1088" y="1436"/>
                </a:cubicBezTo>
                <a:cubicBezTo>
                  <a:pt x="1106" y="1436"/>
                  <a:pt x="1145" y="1416"/>
                  <a:pt x="1171" y="1416"/>
                </a:cubicBezTo>
                <a:cubicBezTo>
                  <a:pt x="1177" y="1416"/>
                  <a:pt x="1182" y="1417"/>
                  <a:pt x="1187" y="1420"/>
                </a:cubicBezTo>
                <a:cubicBezTo>
                  <a:pt x="1216" y="1420"/>
                  <a:pt x="1229" y="1485"/>
                  <a:pt x="1255" y="1501"/>
                </a:cubicBezTo>
                <a:cubicBezTo>
                  <a:pt x="1284" y="1501"/>
                  <a:pt x="1323" y="1514"/>
                  <a:pt x="1349" y="1514"/>
                </a:cubicBezTo>
                <a:cubicBezTo>
                  <a:pt x="1353" y="1516"/>
                  <a:pt x="1357" y="1516"/>
                  <a:pt x="1361" y="1516"/>
                </a:cubicBezTo>
                <a:cubicBezTo>
                  <a:pt x="1388" y="1516"/>
                  <a:pt x="1421" y="1485"/>
                  <a:pt x="1446" y="1485"/>
                </a:cubicBezTo>
                <a:cubicBezTo>
                  <a:pt x="1485" y="1501"/>
                  <a:pt x="1511" y="1501"/>
                  <a:pt x="1540" y="1514"/>
                </a:cubicBezTo>
                <a:cubicBezTo>
                  <a:pt x="1566" y="1514"/>
                  <a:pt x="1592" y="1582"/>
                  <a:pt x="1621" y="1582"/>
                </a:cubicBezTo>
                <a:cubicBezTo>
                  <a:pt x="1642" y="1582"/>
                  <a:pt x="1674" y="1563"/>
                  <a:pt x="1699" y="1563"/>
                </a:cubicBezTo>
                <a:cubicBezTo>
                  <a:pt x="1705" y="1563"/>
                  <a:pt x="1710" y="1563"/>
                  <a:pt x="1715" y="1566"/>
                </a:cubicBezTo>
                <a:lnTo>
                  <a:pt x="1809" y="1566"/>
                </a:lnTo>
                <a:cubicBezTo>
                  <a:pt x="1835" y="1566"/>
                  <a:pt x="1877" y="1553"/>
                  <a:pt x="1903" y="1553"/>
                </a:cubicBezTo>
                <a:cubicBezTo>
                  <a:pt x="1932" y="1553"/>
                  <a:pt x="1958" y="1566"/>
                  <a:pt x="1997" y="1566"/>
                </a:cubicBezTo>
                <a:cubicBezTo>
                  <a:pt x="2026" y="1566"/>
                  <a:pt x="2052" y="1608"/>
                  <a:pt x="2078" y="1608"/>
                </a:cubicBezTo>
                <a:cubicBezTo>
                  <a:pt x="2120" y="1608"/>
                  <a:pt x="2146" y="1553"/>
                  <a:pt x="2175" y="1553"/>
                </a:cubicBezTo>
                <a:cubicBezTo>
                  <a:pt x="2214" y="1553"/>
                  <a:pt x="2240" y="1608"/>
                  <a:pt x="2269" y="1608"/>
                </a:cubicBezTo>
                <a:cubicBezTo>
                  <a:pt x="2295" y="1608"/>
                  <a:pt x="2337" y="1553"/>
                  <a:pt x="2363" y="1553"/>
                </a:cubicBezTo>
                <a:cubicBezTo>
                  <a:pt x="2389" y="1553"/>
                  <a:pt x="2418" y="1608"/>
                  <a:pt x="2457" y="1608"/>
                </a:cubicBezTo>
                <a:cubicBezTo>
                  <a:pt x="2483" y="1608"/>
                  <a:pt x="2512" y="1540"/>
                  <a:pt x="2538" y="1540"/>
                </a:cubicBezTo>
                <a:cubicBezTo>
                  <a:pt x="2580" y="1540"/>
                  <a:pt x="2606" y="1566"/>
                  <a:pt x="2632" y="1566"/>
                </a:cubicBezTo>
                <a:cubicBezTo>
                  <a:pt x="2674" y="1566"/>
                  <a:pt x="2700" y="1540"/>
                  <a:pt x="2726" y="1540"/>
                </a:cubicBezTo>
                <a:lnTo>
                  <a:pt x="2823" y="1540"/>
                </a:lnTo>
                <a:cubicBezTo>
                  <a:pt x="2849" y="1540"/>
                  <a:pt x="2888" y="1582"/>
                  <a:pt x="2917" y="1582"/>
                </a:cubicBezTo>
                <a:cubicBezTo>
                  <a:pt x="2943" y="1566"/>
                  <a:pt x="2969" y="1527"/>
                  <a:pt x="2998" y="1527"/>
                </a:cubicBezTo>
                <a:cubicBezTo>
                  <a:pt x="3003" y="1525"/>
                  <a:pt x="3009" y="1524"/>
                  <a:pt x="3014" y="1524"/>
                </a:cubicBezTo>
                <a:cubicBezTo>
                  <a:pt x="3045" y="1524"/>
                  <a:pt x="3070" y="1553"/>
                  <a:pt x="3092" y="1553"/>
                </a:cubicBezTo>
                <a:cubicBezTo>
                  <a:pt x="3131" y="1540"/>
                  <a:pt x="3160" y="1540"/>
                  <a:pt x="3186" y="1527"/>
                </a:cubicBezTo>
                <a:cubicBezTo>
                  <a:pt x="3212" y="1527"/>
                  <a:pt x="3254" y="1540"/>
                  <a:pt x="3280" y="1540"/>
                </a:cubicBezTo>
                <a:cubicBezTo>
                  <a:pt x="3309" y="1527"/>
                  <a:pt x="3335" y="1472"/>
                  <a:pt x="3361" y="1472"/>
                </a:cubicBezTo>
                <a:cubicBezTo>
                  <a:pt x="3403" y="1472"/>
                  <a:pt x="3429" y="1459"/>
                  <a:pt x="3455" y="1459"/>
                </a:cubicBezTo>
                <a:cubicBezTo>
                  <a:pt x="3484" y="1446"/>
                  <a:pt x="3510" y="1420"/>
                  <a:pt x="3536" y="1420"/>
                </a:cubicBezTo>
                <a:cubicBezTo>
                  <a:pt x="3557" y="1412"/>
                  <a:pt x="3574" y="1412"/>
                  <a:pt x="3589" y="1412"/>
                </a:cubicBezTo>
                <a:cubicBezTo>
                  <a:pt x="3605" y="1412"/>
                  <a:pt x="3618" y="1412"/>
                  <a:pt x="3633" y="1404"/>
                </a:cubicBezTo>
                <a:lnTo>
                  <a:pt x="3727" y="1404"/>
                </a:lnTo>
                <a:cubicBezTo>
                  <a:pt x="3753" y="1391"/>
                  <a:pt x="3766" y="1339"/>
                  <a:pt x="3795" y="1339"/>
                </a:cubicBezTo>
                <a:cubicBezTo>
                  <a:pt x="3814" y="1331"/>
                  <a:pt x="3831" y="1331"/>
                  <a:pt x="3846" y="1331"/>
                </a:cubicBezTo>
                <a:cubicBezTo>
                  <a:pt x="3861" y="1331"/>
                  <a:pt x="3874" y="1331"/>
                  <a:pt x="3889" y="1323"/>
                </a:cubicBezTo>
                <a:cubicBezTo>
                  <a:pt x="3928" y="1310"/>
                  <a:pt x="3928" y="1271"/>
                  <a:pt x="3957" y="1258"/>
                </a:cubicBezTo>
                <a:cubicBezTo>
                  <a:pt x="3983" y="1229"/>
                  <a:pt x="3996" y="1229"/>
                  <a:pt x="3996" y="1203"/>
                </a:cubicBezTo>
                <a:cubicBezTo>
                  <a:pt x="3996" y="1177"/>
                  <a:pt x="4009" y="1135"/>
                  <a:pt x="3983" y="1109"/>
                </a:cubicBezTo>
                <a:cubicBezTo>
                  <a:pt x="3970" y="1096"/>
                  <a:pt x="3941" y="1080"/>
                  <a:pt x="3915" y="1067"/>
                </a:cubicBezTo>
                <a:cubicBezTo>
                  <a:pt x="3902" y="1060"/>
                  <a:pt x="3888" y="1060"/>
                  <a:pt x="3874" y="1060"/>
                </a:cubicBezTo>
                <a:cubicBezTo>
                  <a:pt x="3861" y="1060"/>
                  <a:pt x="3847" y="1060"/>
                  <a:pt x="3834" y="1054"/>
                </a:cubicBezTo>
                <a:cubicBezTo>
                  <a:pt x="3860" y="1054"/>
                  <a:pt x="3889" y="1028"/>
                  <a:pt x="3915" y="1028"/>
                </a:cubicBezTo>
                <a:cubicBezTo>
                  <a:pt x="3941" y="1028"/>
                  <a:pt x="3970" y="1015"/>
                  <a:pt x="3996" y="1015"/>
                </a:cubicBezTo>
                <a:cubicBezTo>
                  <a:pt x="4038" y="1015"/>
                  <a:pt x="4064" y="1054"/>
                  <a:pt x="4090" y="1054"/>
                </a:cubicBezTo>
                <a:cubicBezTo>
                  <a:pt x="4132" y="1054"/>
                  <a:pt x="4158" y="1041"/>
                  <a:pt x="4184" y="1041"/>
                </a:cubicBezTo>
                <a:cubicBezTo>
                  <a:pt x="4226" y="1041"/>
                  <a:pt x="4252" y="1028"/>
                  <a:pt x="4281" y="1015"/>
                </a:cubicBezTo>
                <a:cubicBezTo>
                  <a:pt x="4307" y="1015"/>
                  <a:pt x="4333" y="986"/>
                  <a:pt x="4362" y="986"/>
                </a:cubicBezTo>
                <a:cubicBezTo>
                  <a:pt x="4365" y="985"/>
                  <a:pt x="4369" y="984"/>
                  <a:pt x="4372" y="984"/>
                </a:cubicBezTo>
                <a:cubicBezTo>
                  <a:pt x="4408" y="984"/>
                  <a:pt x="4445" y="1041"/>
                  <a:pt x="4469" y="1041"/>
                </a:cubicBezTo>
                <a:cubicBezTo>
                  <a:pt x="4495" y="1028"/>
                  <a:pt x="4524" y="999"/>
                  <a:pt x="4550" y="986"/>
                </a:cubicBezTo>
                <a:cubicBezTo>
                  <a:pt x="4570" y="986"/>
                  <a:pt x="4600" y="1004"/>
                  <a:pt x="4625" y="1004"/>
                </a:cubicBezTo>
                <a:cubicBezTo>
                  <a:pt x="4632" y="1004"/>
                  <a:pt x="4638" y="1002"/>
                  <a:pt x="4644" y="999"/>
                </a:cubicBezTo>
                <a:cubicBezTo>
                  <a:pt x="4686" y="999"/>
                  <a:pt x="4699" y="947"/>
                  <a:pt x="4725" y="947"/>
                </a:cubicBezTo>
                <a:cubicBezTo>
                  <a:pt x="4731" y="945"/>
                  <a:pt x="4737" y="944"/>
                  <a:pt x="4742" y="944"/>
                </a:cubicBezTo>
                <a:cubicBezTo>
                  <a:pt x="4769" y="944"/>
                  <a:pt x="4790" y="963"/>
                  <a:pt x="4815" y="963"/>
                </a:cubicBezTo>
                <a:cubicBezTo>
                  <a:pt x="4821" y="963"/>
                  <a:pt x="4826" y="962"/>
                  <a:pt x="4832" y="960"/>
                </a:cubicBezTo>
                <a:cubicBezTo>
                  <a:pt x="4861" y="960"/>
                  <a:pt x="4874" y="918"/>
                  <a:pt x="4913" y="905"/>
                </a:cubicBezTo>
                <a:cubicBezTo>
                  <a:pt x="4942" y="905"/>
                  <a:pt x="4968" y="892"/>
                  <a:pt x="4994" y="892"/>
                </a:cubicBezTo>
                <a:cubicBezTo>
                  <a:pt x="5003" y="888"/>
                  <a:pt x="5014" y="886"/>
                  <a:pt x="5025" y="886"/>
                </a:cubicBezTo>
                <a:cubicBezTo>
                  <a:pt x="5048" y="886"/>
                  <a:pt x="5071" y="892"/>
                  <a:pt x="5091" y="892"/>
                </a:cubicBezTo>
                <a:cubicBezTo>
                  <a:pt x="5130" y="879"/>
                  <a:pt x="5130" y="824"/>
                  <a:pt x="5156" y="811"/>
                </a:cubicBezTo>
                <a:cubicBezTo>
                  <a:pt x="5198" y="785"/>
                  <a:pt x="5198" y="756"/>
                  <a:pt x="5224" y="743"/>
                </a:cubicBezTo>
                <a:cubicBezTo>
                  <a:pt x="5253" y="717"/>
                  <a:pt x="5305" y="717"/>
                  <a:pt x="5305" y="691"/>
                </a:cubicBezTo>
                <a:cubicBezTo>
                  <a:pt x="5305" y="662"/>
                  <a:pt x="5266" y="649"/>
                  <a:pt x="5224" y="623"/>
                </a:cubicBezTo>
                <a:cubicBezTo>
                  <a:pt x="5211" y="610"/>
                  <a:pt x="5156" y="594"/>
                  <a:pt x="5130" y="581"/>
                </a:cubicBezTo>
                <a:cubicBezTo>
                  <a:pt x="5156" y="568"/>
                  <a:pt x="5211" y="568"/>
                  <a:pt x="5237" y="568"/>
                </a:cubicBezTo>
                <a:cubicBezTo>
                  <a:pt x="5266" y="568"/>
                  <a:pt x="5292" y="513"/>
                  <a:pt x="5318" y="513"/>
                </a:cubicBezTo>
                <a:cubicBezTo>
                  <a:pt x="5347" y="513"/>
                  <a:pt x="5373" y="529"/>
                  <a:pt x="5399" y="529"/>
                </a:cubicBezTo>
                <a:cubicBezTo>
                  <a:pt x="5441" y="513"/>
                  <a:pt x="5454" y="500"/>
                  <a:pt x="5480" y="487"/>
                </a:cubicBezTo>
                <a:cubicBezTo>
                  <a:pt x="5509" y="487"/>
                  <a:pt x="5535" y="474"/>
                  <a:pt x="5561" y="474"/>
                </a:cubicBezTo>
                <a:cubicBezTo>
                  <a:pt x="5575" y="470"/>
                  <a:pt x="5588" y="468"/>
                  <a:pt x="5601" y="468"/>
                </a:cubicBezTo>
                <a:cubicBezTo>
                  <a:pt x="5626" y="468"/>
                  <a:pt x="5647" y="474"/>
                  <a:pt x="5658" y="474"/>
                </a:cubicBezTo>
                <a:cubicBezTo>
                  <a:pt x="5697" y="461"/>
                  <a:pt x="5723" y="432"/>
                  <a:pt x="5739" y="419"/>
                </a:cubicBezTo>
                <a:cubicBezTo>
                  <a:pt x="5765" y="406"/>
                  <a:pt x="5804" y="351"/>
                  <a:pt x="5804" y="338"/>
                </a:cubicBezTo>
                <a:cubicBezTo>
                  <a:pt x="5804" y="312"/>
                  <a:pt x="5765" y="270"/>
                  <a:pt x="5723" y="244"/>
                </a:cubicBezTo>
                <a:cubicBezTo>
                  <a:pt x="5716" y="237"/>
                  <a:pt x="5703" y="237"/>
                  <a:pt x="5687" y="237"/>
                </a:cubicBezTo>
                <a:cubicBezTo>
                  <a:pt x="5670" y="237"/>
                  <a:pt x="5650" y="237"/>
                  <a:pt x="5629" y="231"/>
                </a:cubicBezTo>
                <a:cubicBezTo>
                  <a:pt x="5603" y="231"/>
                  <a:pt x="5577" y="244"/>
                  <a:pt x="5548" y="244"/>
                </a:cubicBezTo>
                <a:cubicBezTo>
                  <a:pt x="5522" y="231"/>
                  <a:pt x="5496" y="205"/>
                  <a:pt x="5467" y="205"/>
                </a:cubicBezTo>
                <a:cubicBezTo>
                  <a:pt x="5428" y="189"/>
                  <a:pt x="5415" y="150"/>
                  <a:pt x="5373" y="150"/>
                </a:cubicBezTo>
                <a:cubicBezTo>
                  <a:pt x="5347" y="150"/>
                  <a:pt x="5318" y="176"/>
                  <a:pt x="5292" y="176"/>
                </a:cubicBezTo>
                <a:cubicBezTo>
                  <a:pt x="5266" y="176"/>
                  <a:pt x="5244" y="182"/>
                  <a:pt x="5225" y="182"/>
                </a:cubicBezTo>
                <a:cubicBezTo>
                  <a:pt x="5215" y="182"/>
                  <a:pt x="5206" y="180"/>
                  <a:pt x="5198" y="176"/>
                </a:cubicBezTo>
                <a:lnTo>
                  <a:pt x="5104" y="176"/>
                </a:lnTo>
                <a:cubicBezTo>
                  <a:pt x="5075" y="176"/>
                  <a:pt x="5049" y="137"/>
                  <a:pt x="5023" y="137"/>
                </a:cubicBezTo>
                <a:cubicBezTo>
                  <a:pt x="4994" y="137"/>
                  <a:pt x="4955" y="163"/>
                  <a:pt x="4929" y="163"/>
                </a:cubicBezTo>
                <a:cubicBezTo>
                  <a:pt x="4900" y="163"/>
                  <a:pt x="4874" y="176"/>
                  <a:pt x="4848" y="176"/>
                </a:cubicBezTo>
                <a:cubicBezTo>
                  <a:pt x="4806" y="176"/>
                  <a:pt x="4780" y="124"/>
                  <a:pt x="4751" y="124"/>
                </a:cubicBezTo>
                <a:cubicBezTo>
                  <a:pt x="4725" y="124"/>
                  <a:pt x="4686" y="137"/>
                  <a:pt x="4657" y="137"/>
                </a:cubicBezTo>
                <a:cubicBezTo>
                  <a:pt x="4631" y="150"/>
                  <a:pt x="4605" y="163"/>
                  <a:pt x="4576" y="163"/>
                </a:cubicBezTo>
                <a:cubicBezTo>
                  <a:pt x="4568" y="166"/>
                  <a:pt x="4561" y="167"/>
                  <a:pt x="4554" y="167"/>
                </a:cubicBezTo>
                <a:cubicBezTo>
                  <a:pt x="4525" y="167"/>
                  <a:pt x="4503" y="150"/>
                  <a:pt x="4482" y="150"/>
                </a:cubicBezTo>
                <a:cubicBezTo>
                  <a:pt x="4456" y="150"/>
                  <a:pt x="4427" y="163"/>
                  <a:pt x="4388" y="163"/>
                </a:cubicBezTo>
                <a:cubicBezTo>
                  <a:pt x="4362" y="176"/>
                  <a:pt x="4333" y="205"/>
                  <a:pt x="4307" y="218"/>
                </a:cubicBezTo>
                <a:cubicBezTo>
                  <a:pt x="4281" y="218"/>
                  <a:pt x="4239" y="163"/>
                  <a:pt x="4213" y="163"/>
                </a:cubicBezTo>
                <a:cubicBezTo>
                  <a:pt x="4184" y="163"/>
                  <a:pt x="4158" y="189"/>
                  <a:pt x="4132" y="205"/>
                </a:cubicBezTo>
                <a:cubicBezTo>
                  <a:pt x="4090" y="205"/>
                  <a:pt x="4077" y="244"/>
                  <a:pt x="4051" y="244"/>
                </a:cubicBezTo>
                <a:cubicBezTo>
                  <a:pt x="4042" y="247"/>
                  <a:pt x="4035" y="248"/>
                  <a:pt x="4027" y="248"/>
                </a:cubicBezTo>
                <a:cubicBezTo>
                  <a:pt x="3998" y="248"/>
                  <a:pt x="3978" y="231"/>
                  <a:pt x="3957" y="231"/>
                </a:cubicBezTo>
                <a:cubicBezTo>
                  <a:pt x="3915" y="231"/>
                  <a:pt x="3902" y="286"/>
                  <a:pt x="3876" y="299"/>
                </a:cubicBezTo>
                <a:cubicBezTo>
                  <a:pt x="3847" y="299"/>
                  <a:pt x="3795" y="257"/>
                  <a:pt x="3779" y="257"/>
                </a:cubicBezTo>
                <a:cubicBezTo>
                  <a:pt x="3740" y="270"/>
                  <a:pt x="3714" y="299"/>
                  <a:pt x="3698" y="312"/>
                </a:cubicBezTo>
                <a:cubicBezTo>
                  <a:pt x="3659" y="325"/>
                  <a:pt x="3646" y="351"/>
                  <a:pt x="3617" y="367"/>
                </a:cubicBezTo>
                <a:cubicBezTo>
                  <a:pt x="3591" y="380"/>
                  <a:pt x="3604" y="406"/>
                  <a:pt x="3604" y="432"/>
                </a:cubicBezTo>
                <a:cubicBezTo>
                  <a:pt x="3604" y="448"/>
                  <a:pt x="3591" y="474"/>
                  <a:pt x="3591" y="487"/>
                </a:cubicBezTo>
                <a:cubicBezTo>
                  <a:pt x="3565" y="487"/>
                  <a:pt x="3510" y="432"/>
                  <a:pt x="3484" y="432"/>
                </a:cubicBezTo>
                <a:cubicBezTo>
                  <a:pt x="3455" y="432"/>
                  <a:pt x="3429" y="500"/>
                  <a:pt x="3403" y="513"/>
                </a:cubicBezTo>
                <a:cubicBezTo>
                  <a:pt x="3361" y="513"/>
                  <a:pt x="3335" y="474"/>
                  <a:pt x="3293" y="474"/>
                </a:cubicBezTo>
                <a:lnTo>
                  <a:pt x="3212" y="474"/>
                </a:lnTo>
                <a:cubicBezTo>
                  <a:pt x="3212" y="448"/>
                  <a:pt x="3173" y="461"/>
                  <a:pt x="3131" y="432"/>
                </a:cubicBezTo>
                <a:cubicBezTo>
                  <a:pt x="3118" y="419"/>
                  <a:pt x="3092" y="406"/>
                  <a:pt x="3066" y="393"/>
                </a:cubicBezTo>
                <a:cubicBezTo>
                  <a:pt x="3037" y="393"/>
                  <a:pt x="3011" y="338"/>
                  <a:pt x="2985" y="338"/>
                </a:cubicBezTo>
                <a:cubicBezTo>
                  <a:pt x="2956" y="325"/>
                  <a:pt x="2917" y="325"/>
                  <a:pt x="2888" y="325"/>
                </a:cubicBezTo>
                <a:lnTo>
                  <a:pt x="2794" y="325"/>
                </a:lnTo>
                <a:cubicBezTo>
                  <a:pt x="2768" y="325"/>
                  <a:pt x="2742" y="270"/>
                  <a:pt x="2700" y="270"/>
                </a:cubicBezTo>
                <a:cubicBezTo>
                  <a:pt x="2674" y="270"/>
                  <a:pt x="2645" y="286"/>
                  <a:pt x="2606" y="286"/>
                </a:cubicBezTo>
                <a:cubicBezTo>
                  <a:pt x="2580" y="286"/>
                  <a:pt x="2538" y="325"/>
                  <a:pt x="2512" y="325"/>
                </a:cubicBezTo>
                <a:cubicBezTo>
                  <a:pt x="2483" y="312"/>
                  <a:pt x="2457" y="286"/>
                  <a:pt x="2418" y="286"/>
                </a:cubicBezTo>
                <a:cubicBezTo>
                  <a:pt x="2389" y="286"/>
                  <a:pt x="2363" y="299"/>
                  <a:pt x="2321" y="299"/>
                </a:cubicBezTo>
                <a:cubicBezTo>
                  <a:pt x="2295" y="299"/>
                  <a:pt x="2282" y="286"/>
                  <a:pt x="2256" y="286"/>
                </a:cubicBezTo>
                <a:cubicBezTo>
                  <a:pt x="2282" y="257"/>
                  <a:pt x="2282" y="244"/>
                  <a:pt x="2282" y="231"/>
                </a:cubicBezTo>
                <a:cubicBezTo>
                  <a:pt x="2282" y="205"/>
                  <a:pt x="2240" y="205"/>
                  <a:pt x="2201" y="176"/>
                </a:cubicBezTo>
                <a:cubicBezTo>
                  <a:pt x="2188" y="163"/>
                  <a:pt x="2159" y="163"/>
                  <a:pt x="2120" y="150"/>
                </a:cubicBezTo>
                <a:cubicBezTo>
                  <a:pt x="2107" y="150"/>
                  <a:pt x="2094" y="69"/>
                  <a:pt x="2052" y="69"/>
                </a:cubicBezTo>
                <a:cubicBezTo>
                  <a:pt x="2048" y="67"/>
                  <a:pt x="2044" y="66"/>
                  <a:pt x="2040" y="66"/>
                </a:cubicBezTo>
                <a:cubicBezTo>
                  <a:pt x="2014" y="66"/>
                  <a:pt x="1980" y="95"/>
                  <a:pt x="1958" y="95"/>
                </a:cubicBezTo>
                <a:cubicBezTo>
                  <a:pt x="1952" y="92"/>
                  <a:pt x="1947" y="91"/>
                  <a:pt x="1941" y="91"/>
                </a:cubicBezTo>
                <a:cubicBezTo>
                  <a:pt x="1925" y="91"/>
                  <a:pt x="1908" y="99"/>
                  <a:pt x="1887" y="99"/>
                </a:cubicBezTo>
                <a:cubicBezTo>
                  <a:pt x="1880" y="99"/>
                  <a:pt x="1872" y="98"/>
                  <a:pt x="1864" y="95"/>
                </a:cubicBezTo>
                <a:cubicBezTo>
                  <a:pt x="1835" y="95"/>
                  <a:pt x="1822" y="43"/>
                  <a:pt x="1783" y="27"/>
                </a:cubicBezTo>
                <a:cubicBezTo>
                  <a:pt x="1754" y="27"/>
                  <a:pt x="1728" y="82"/>
                  <a:pt x="1689" y="82"/>
                </a:cubicBezTo>
                <a:cubicBezTo>
                  <a:pt x="1660" y="82"/>
                  <a:pt x="1634" y="43"/>
                  <a:pt x="1608" y="43"/>
                </a:cubicBezTo>
                <a:cubicBezTo>
                  <a:pt x="1579" y="43"/>
                  <a:pt x="1553" y="69"/>
                  <a:pt x="1511" y="69"/>
                </a:cubicBezTo>
                <a:cubicBezTo>
                  <a:pt x="1485" y="69"/>
                  <a:pt x="1459" y="1"/>
                  <a:pt x="143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6" name="Google Shape;626;p26"/>
          <p:cNvSpPr/>
          <p:nvPr userDrawn="1"/>
        </p:nvSpPr>
        <p:spPr>
          <a:xfrm>
            <a:off x="1648501" y="5781864"/>
            <a:ext cx="564468" cy="79905"/>
          </a:xfrm>
          <a:custGeom>
            <a:avLst/>
            <a:gdLst/>
            <a:ahLst/>
            <a:cxnLst/>
            <a:rect l="l" t="t" r="r" b="b"/>
            <a:pathLst>
              <a:path w="2282" h="525" extrusionOk="0">
                <a:moveTo>
                  <a:pt x="973" y="0"/>
                </a:moveTo>
                <a:cubicBezTo>
                  <a:pt x="944" y="0"/>
                  <a:pt x="918" y="13"/>
                  <a:pt x="876" y="13"/>
                </a:cubicBezTo>
                <a:lnTo>
                  <a:pt x="795" y="13"/>
                </a:lnTo>
                <a:cubicBezTo>
                  <a:pt x="756" y="13"/>
                  <a:pt x="730" y="39"/>
                  <a:pt x="701" y="39"/>
                </a:cubicBezTo>
                <a:cubicBezTo>
                  <a:pt x="675" y="39"/>
                  <a:pt x="649" y="26"/>
                  <a:pt x="607" y="26"/>
                </a:cubicBezTo>
                <a:cubicBezTo>
                  <a:pt x="581" y="26"/>
                  <a:pt x="552" y="68"/>
                  <a:pt x="526" y="68"/>
                </a:cubicBezTo>
                <a:cubicBezTo>
                  <a:pt x="524" y="69"/>
                  <a:pt x="521" y="70"/>
                  <a:pt x="519" y="70"/>
                </a:cubicBezTo>
                <a:cubicBezTo>
                  <a:pt x="495" y="70"/>
                  <a:pt x="463" y="24"/>
                  <a:pt x="439" y="24"/>
                </a:cubicBezTo>
                <a:cubicBezTo>
                  <a:pt x="437" y="24"/>
                  <a:pt x="434" y="25"/>
                  <a:pt x="432" y="26"/>
                </a:cubicBezTo>
                <a:cubicBezTo>
                  <a:pt x="406" y="26"/>
                  <a:pt x="364" y="26"/>
                  <a:pt x="338" y="39"/>
                </a:cubicBezTo>
                <a:cubicBezTo>
                  <a:pt x="309" y="39"/>
                  <a:pt x="296" y="107"/>
                  <a:pt x="270" y="120"/>
                </a:cubicBezTo>
                <a:cubicBezTo>
                  <a:pt x="242" y="120"/>
                  <a:pt x="221" y="114"/>
                  <a:pt x="202" y="114"/>
                </a:cubicBezTo>
                <a:cubicBezTo>
                  <a:pt x="193" y="114"/>
                  <a:pt x="185" y="116"/>
                  <a:pt x="176" y="120"/>
                </a:cubicBezTo>
                <a:cubicBezTo>
                  <a:pt x="148" y="120"/>
                  <a:pt x="121" y="114"/>
                  <a:pt x="103" y="114"/>
                </a:cubicBezTo>
                <a:cubicBezTo>
                  <a:pt x="93" y="114"/>
                  <a:pt x="86" y="116"/>
                  <a:pt x="82" y="120"/>
                </a:cubicBezTo>
                <a:cubicBezTo>
                  <a:pt x="40" y="149"/>
                  <a:pt x="1" y="188"/>
                  <a:pt x="1" y="214"/>
                </a:cubicBezTo>
                <a:cubicBezTo>
                  <a:pt x="1" y="243"/>
                  <a:pt x="53" y="256"/>
                  <a:pt x="95" y="282"/>
                </a:cubicBezTo>
                <a:cubicBezTo>
                  <a:pt x="108" y="295"/>
                  <a:pt x="121" y="337"/>
                  <a:pt x="147" y="350"/>
                </a:cubicBezTo>
                <a:cubicBezTo>
                  <a:pt x="176" y="363"/>
                  <a:pt x="202" y="376"/>
                  <a:pt x="244" y="392"/>
                </a:cubicBezTo>
                <a:cubicBezTo>
                  <a:pt x="265" y="392"/>
                  <a:pt x="295" y="373"/>
                  <a:pt x="321" y="373"/>
                </a:cubicBezTo>
                <a:cubicBezTo>
                  <a:pt x="327" y="373"/>
                  <a:pt x="333" y="373"/>
                  <a:pt x="338" y="376"/>
                </a:cubicBezTo>
                <a:cubicBezTo>
                  <a:pt x="364" y="376"/>
                  <a:pt x="390" y="392"/>
                  <a:pt x="419" y="392"/>
                </a:cubicBezTo>
                <a:cubicBezTo>
                  <a:pt x="424" y="395"/>
                  <a:pt x="429" y="395"/>
                  <a:pt x="435" y="395"/>
                </a:cubicBezTo>
                <a:cubicBezTo>
                  <a:pt x="453" y="395"/>
                  <a:pt x="475" y="387"/>
                  <a:pt x="493" y="387"/>
                </a:cubicBezTo>
                <a:cubicBezTo>
                  <a:pt x="500" y="387"/>
                  <a:pt x="507" y="388"/>
                  <a:pt x="513" y="392"/>
                </a:cubicBezTo>
                <a:cubicBezTo>
                  <a:pt x="539" y="392"/>
                  <a:pt x="568" y="405"/>
                  <a:pt x="607" y="418"/>
                </a:cubicBezTo>
                <a:cubicBezTo>
                  <a:pt x="633" y="418"/>
                  <a:pt x="662" y="431"/>
                  <a:pt x="688" y="431"/>
                </a:cubicBezTo>
                <a:cubicBezTo>
                  <a:pt x="705" y="431"/>
                  <a:pt x="724" y="425"/>
                  <a:pt x="746" y="425"/>
                </a:cubicBezTo>
                <a:cubicBezTo>
                  <a:pt x="757" y="425"/>
                  <a:pt x="769" y="427"/>
                  <a:pt x="782" y="431"/>
                </a:cubicBezTo>
                <a:cubicBezTo>
                  <a:pt x="811" y="431"/>
                  <a:pt x="837" y="499"/>
                  <a:pt x="863" y="512"/>
                </a:cubicBezTo>
                <a:lnTo>
                  <a:pt x="944" y="512"/>
                </a:lnTo>
                <a:cubicBezTo>
                  <a:pt x="986" y="512"/>
                  <a:pt x="1012" y="486"/>
                  <a:pt x="1038" y="486"/>
                </a:cubicBezTo>
                <a:lnTo>
                  <a:pt x="1135" y="486"/>
                </a:lnTo>
                <a:cubicBezTo>
                  <a:pt x="1161" y="486"/>
                  <a:pt x="1187" y="457"/>
                  <a:pt x="1229" y="457"/>
                </a:cubicBezTo>
                <a:cubicBezTo>
                  <a:pt x="1255" y="457"/>
                  <a:pt x="1281" y="525"/>
                  <a:pt x="1310" y="525"/>
                </a:cubicBezTo>
                <a:cubicBezTo>
                  <a:pt x="1349" y="525"/>
                  <a:pt x="1378" y="512"/>
                  <a:pt x="1404" y="512"/>
                </a:cubicBezTo>
                <a:lnTo>
                  <a:pt x="1498" y="512"/>
                </a:lnTo>
                <a:cubicBezTo>
                  <a:pt x="1524" y="499"/>
                  <a:pt x="1553" y="486"/>
                  <a:pt x="1579" y="486"/>
                </a:cubicBezTo>
                <a:cubicBezTo>
                  <a:pt x="1605" y="486"/>
                  <a:pt x="1647" y="473"/>
                  <a:pt x="1673" y="473"/>
                </a:cubicBezTo>
                <a:cubicBezTo>
                  <a:pt x="1702" y="473"/>
                  <a:pt x="1728" y="457"/>
                  <a:pt x="1754" y="457"/>
                </a:cubicBezTo>
                <a:cubicBezTo>
                  <a:pt x="1796" y="457"/>
                  <a:pt x="1822" y="444"/>
                  <a:pt x="1848" y="444"/>
                </a:cubicBezTo>
                <a:cubicBezTo>
                  <a:pt x="1877" y="431"/>
                  <a:pt x="1903" y="418"/>
                  <a:pt x="1929" y="418"/>
                </a:cubicBezTo>
                <a:cubicBezTo>
                  <a:pt x="1932" y="417"/>
                  <a:pt x="1935" y="416"/>
                  <a:pt x="1939" y="416"/>
                </a:cubicBezTo>
                <a:cubicBezTo>
                  <a:pt x="1963" y="416"/>
                  <a:pt x="1992" y="446"/>
                  <a:pt x="2016" y="446"/>
                </a:cubicBezTo>
                <a:cubicBezTo>
                  <a:pt x="2019" y="446"/>
                  <a:pt x="2023" y="445"/>
                  <a:pt x="2026" y="444"/>
                </a:cubicBezTo>
                <a:lnTo>
                  <a:pt x="2120" y="444"/>
                </a:lnTo>
                <a:cubicBezTo>
                  <a:pt x="2159" y="431"/>
                  <a:pt x="2172" y="376"/>
                  <a:pt x="2188" y="363"/>
                </a:cubicBezTo>
                <a:cubicBezTo>
                  <a:pt x="2227" y="350"/>
                  <a:pt x="2282" y="337"/>
                  <a:pt x="2282" y="311"/>
                </a:cubicBezTo>
                <a:cubicBezTo>
                  <a:pt x="2282" y="282"/>
                  <a:pt x="2227" y="256"/>
                  <a:pt x="2201" y="243"/>
                </a:cubicBezTo>
                <a:cubicBezTo>
                  <a:pt x="2188" y="230"/>
                  <a:pt x="2146" y="214"/>
                  <a:pt x="2120" y="201"/>
                </a:cubicBezTo>
                <a:cubicBezTo>
                  <a:pt x="2091" y="188"/>
                  <a:pt x="2065" y="188"/>
                  <a:pt x="2039" y="175"/>
                </a:cubicBezTo>
                <a:cubicBezTo>
                  <a:pt x="2029" y="171"/>
                  <a:pt x="2018" y="169"/>
                  <a:pt x="2007" y="169"/>
                </a:cubicBezTo>
                <a:cubicBezTo>
                  <a:pt x="1985" y="169"/>
                  <a:pt x="1962" y="175"/>
                  <a:pt x="1945" y="175"/>
                </a:cubicBezTo>
                <a:cubicBezTo>
                  <a:pt x="1916" y="162"/>
                  <a:pt x="1903" y="120"/>
                  <a:pt x="1864" y="107"/>
                </a:cubicBezTo>
                <a:cubicBezTo>
                  <a:pt x="1835" y="107"/>
                  <a:pt x="1809" y="107"/>
                  <a:pt x="1783" y="94"/>
                </a:cubicBezTo>
                <a:cubicBezTo>
                  <a:pt x="1754" y="94"/>
                  <a:pt x="1728" y="52"/>
                  <a:pt x="1686" y="52"/>
                </a:cubicBezTo>
                <a:lnTo>
                  <a:pt x="1605" y="52"/>
                </a:lnTo>
                <a:cubicBezTo>
                  <a:pt x="1579" y="52"/>
                  <a:pt x="1540" y="94"/>
                  <a:pt x="1511" y="94"/>
                </a:cubicBezTo>
                <a:cubicBezTo>
                  <a:pt x="1472" y="94"/>
                  <a:pt x="1459" y="52"/>
                  <a:pt x="1417" y="52"/>
                </a:cubicBezTo>
                <a:cubicBezTo>
                  <a:pt x="1391" y="52"/>
                  <a:pt x="1362" y="52"/>
                  <a:pt x="1336" y="39"/>
                </a:cubicBezTo>
                <a:cubicBezTo>
                  <a:pt x="1297" y="39"/>
                  <a:pt x="1268" y="68"/>
                  <a:pt x="1242" y="68"/>
                </a:cubicBezTo>
                <a:cubicBezTo>
                  <a:pt x="1216" y="68"/>
                  <a:pt x="1187" y="26"/>
                  <a:pt x="1148" y="13"/>
                </a:cubicBezTo>
                <a:cubicBezTo>
                  <a:pt x="1119" y="13"/>
                  <a:pt x="1093" y="0"/>
                  <a:pt x="1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7" name="Google Shape;627;p26"/>
          <p:cNvSpPr/>
          <p:nvPr userDrawn="1"/>
        </p:nvSpPr>
        <p:spPr>
          <a:xfrm>
            <a:off x="1583821" y="5926671"/>
            <a:ext cx="1129431" cy="170771"/>
          </a:xfrm>
          <a:custGeom>
            <a:avLst/>
            <a:gdLst/>
            <a:ahLst/>
            <a:cxnLst/>
            <a:rect l="l" t="t" r="r" b="b"/>
            <a:pathLst>
              <a:path w="4566" h="1122" extrusionOk="0">
                <a:moveTo>
                  <a:pt x="2201" y="1"/>
                </a:moveTo>
                <a:cubicBezTo>
                  <a:pt x="2162" y="1"/>
                  <a:pt x="2120" y="17"/>
                  <a:pt x="2081" y="17"/>
                </a:cubicBezTo>
                <a:cubicBezTo>
                  <a:pt x="2039" y="17"/>
                  <a:pt x="2013" y="111"/>
                  <a:pt x="1974" y="111"/>
                </a:cubicBezTo>
                <a:cubicBezTo>
                  <a:pt x="1965" y="114"/>
                  <a:pt x="1956" y="115"/>
                  <a:pt x="1948" y="115"/>
                </a:cubicBezTo>
                <a:cubicBezTo>
                  <a:pt x="1924" y="115"/>
                  <a:pt x="1903" y="107"/>
                  <a:pt x="1883" y="107"/>
                </a:cubicBezTo>
                <a:cubicBezTo>
                  <a:pt x="1877" y="107"/>
                  <a:pt x="1870" y="108"/>
                  <a:pt x="1864" y="111"/>
                </a:cubicBezTo>
                <a:cubicBezTo>
                  <a:pt x="1853" y="114"/>
                  <a:pt x="1842" y="115"/>
                  <a:pt x="1831" y="115"/>
                </a:cubicBezTo>
                <a:cubicBezTo>
                  <a:pt x="1801" y="115"/>
                  <a:pt x="1772" y="107"/>
                  <a:pt x="1751" y="107"/>
                </a:cubicBezTo>
                <a:cubicBezTo>
                  <a:pt x="1743" y="107"/>
                  <a:pt x="1736" y="108"/>
                  <a:pt x="1731" y="111"/>
                </a:cubicBezTo>
                <a:cubicBezTo>
                  <a:pt x="1689" y="137"/>
                  <a:pt x="1634" y="192"/>
                  <a:pt x="1634" y="218"/>
                </a:cubicBezTo>
                <a:cubicBezTo>
                  <a:pt x="1621" y="260"/>
                  <a:pt x="1702" y="286"/>
                  <a:pt x="1744" y="312"/>
                </a:cubicBezTo>
                <a:cubicBezTo>
                  <a:pt x="1744" y="325"/>
                  <a:pt x="1757" y="341"/>
                  <a:pt x="1770" y="354"/>
                </a:cubicBezTo>
                <a:lnTo>
                  <a:pt x="1744" y="354"/>
                </a:lnTo>
                <a:cubicBezTo>
                  <a:pt x="1702" y="354"/>
                  <a:pt x="1650" y="325"/>
                  <a:pt x="1595" y="325"/>
                </a:cubicBezTo>
                <a:lnTo>
                  <a:pt x="1446" y="325"/>
                </a:lnTo>
                <a:cubicBezTo>
                  <a:pt x="1407" y="325"/>
                  <a:pt x="1352" y="393"/>
                  <a:pt x="1310" y="393"/>
                </a:cubicBezTo>
                <a:cubicBezTo>
                  <a:pt x="1261" y="393"/>
                  <a:pt x="1210" y="311"/>
                  <a:pt x="1158" y="311"/>
                </a:cubicBezTo>
                <a:cubicBezTo>
                  <a:pt x="1155" y="311"/>
                  <a:pt x="1151" y="311"/>
                  <a:pt x="1148" y="312"/>
                </a:cubicBezTo>
                <a:cubicBezTo>
                  <a:pt x="1113" y="312"/>
                  <a:pt x="1077" y="306"/>
                  <a:pt x="1045" y="306"/>
                </a:cubicBezTo>
                <a:cubicBezTo>
                  <a:pt x="1030" y="306"/>
                  <a:pt x="1015" y="308"/>
                  <a:pt x="1002" y="312"/>
                </a:cubicBezTo>
                <a:cubicBezTo>
                  <a:pt x="947" y="312"/>
                  <a:pt x="905" y="367"/>
                  <a:pt x="853" y="380"/>
                </a:cubicBezTo>
                <a:cubicBezTo>
                  <a:pt x="798" y="380"/>
                  <a:pt x="759" y="380"/>
                  <a:pt x="704" y="393"/>
                </a:cubicBezTo>
                <a:cubicBezTo>
                  <a:pt x="649" y="393"/>
                  <a:pt x="623" y="461"/>
                  <a:pt x="568" y="474"/>
                </a:cubicBezTo>
                <a:cubicBezTo>
                  <a:pt x="557" y="477"/>
                  <a:pt x="546" y="478"/>
                  <a:pt x="535" y="478"/>
                </a:cubicBezTo>
                <a:cubicBezTo>
                  <a:pt x="504" y="478"/>
                  <a:pt x="474" y="470"/>
                  <a:pt x="447" y="470"/>
                </a:cubicBezTo>
                <a:cubicBezTo>
                  <a:pt x="437" y="470"/>
                  <a:pt x="428" y="471"/>
                  <a:pt x="419" y="474"/>
                </a:cubicBezTo>
                <a:cubicBezTo>
                  <a:pt x="367" y="487"/>
                  <a:pt x="325" y="503"/>
                  <a:pt x="273" y="516"/>
                </a:cubicBezTo>
                <a:cubicBezTo>
                  <a:pt x="218" y="542"/>
                  <a:pt x="176" y="555"/>
                  <a:pt x="137" y="568"/>
                </a:cubicBezTo>
                <a:cubicBezTo>
                  <a:pt x="82" y="610"/>
                  <a:pt x="1" y="649"/>
                  <a:pt x="1" y="691"/>
                </a:cubicBezTo>
                <a:cubicBezTo>
                  <a:pt x="1" y="730"/>
                  <a:pt x="95" y="746"/>
                  <a:pt x="150" y="785"/>
                </a:cubicBezTo>
                <a:cubicBezTo>
                  <a:pt x="176" y="811"/>
                  <a:pt x="205" y="892"/>
                  <a:pt x="257" y="921"/>
                </a:cubicBezTo>
                <a:cubicBezTo>
                  <a:pt x="278" y="927"/>
                  <a:pt x="302" y="927"/>
                  <a:pt x="328" y="927"/>
                </a:cubicBezTo>
                <a:cubicBezTo>
                  <a:pt x="353" y="927"/>
                  <a:pt x="380" y="927"/>
                  <a:pt x="406" y="934"/>
                </a:cubicBezTo>
                <a:cubicBezTo>
                  <a:pt x="409" y="935"/>
                  <a:pt x="413" y="936"/>
                  <a:pt x="417" y="936"/>
                </a:cubicBezTo>
                <a:cubicBezTo>
                  <a:pt x="456" y="936"/>
                  <a:pt x="509" y="890"/>
                  <a:pt x="554" y="890"/>
                </a:cubicBezTo>
                <a:cubicBezTo>
                  <a:pt x="559" y="890"/>
                  <a:pt x="563" y="891"/>
                  <a:pt x="568" y="892"/>
                </a:cubicBezTo>
                <a:cubicBezTo>
                  <a:pt x="623" y="892"/>
                  <a:pt x="662" y="921"/>
                  <a:pt x="717" y="934"/>
                </a:cubicBezTo>
                <a:cubicBezTo>
                  <a:pt x="759" y="947"/>
                  <a:pt x="811" y="960"/>
                  <a:pt x="853" y="973"/>
                </a:cubicBezTo>
                <a:cubicBezTo>
                  <a:pt x="905" y="973"/>
                  <a:pt x="947" y="989"/>
                  <a:pt x="1002" y="1002"/>
                </a:cubicBezTo>
                <a:cubicBezTo>
                  <a:pt x="1054" y="1002"/>
                  <a:pt x="1096" y="1028"/>
                  <a:pt x="1148" y="1028"/>
                </a:cubicBezTo>
                <a:cubicBezTo>
                  <a:pt x="1203" y="1041"/>
                  <a:pt x="1245" y="1070"/>
                  <a:pt x="1297" y="1070"/>
                </a:cubicBezTo>
                <a:cubicBezTo>
                  <a:pt x="1339" y="1083"/>
                  <a:pt x="1391" y="1083"/>
                  <a:pt x="1446" y="1083"/>
                </a:cubicBezTo>
                <a:cubicBezTo>
                  <a:pt x="1488" y="1096"/>
                  <a:pt x="1540" y="1122"/>
                  <a:pt x="1595" y="1122"/>
                </a:cubicBezTo>
                <a:cubicBezTo>
                  <a:pt x="1634" y="1122"/>
                  <a:pt x="1689" y="1015"/>
                  <a:pt x="1744" y="1015"/>
                </a:cubicBezTo>
                <a:cubicBezTo>
                  <a:pt x="1796" y="1015"/>
                  <a:pt x="1838" y="1070"/>
                  <a:pt x="1893" y="1070"/>
                </a:cubicBezTo>
                <a:cubicBezTo>
                  <a:pt x="1945" y="1070"/>
                  <a:pt x="2000" y="1083"/>
                  <a:pt x="2039" y="1083"/>
                </a:cubicBezTo>
                <a:cubicBezTo>
                  <a:pt x="2094" y="1083"/>
                  <a:pt x="2149" y="1122"/>
                  <a:pt x="2188" y="1122"/>
                </a:cubicBezTo>
                <a:lnTo>
                  <a:pt x="2337" y="1122"/>
                </a:lnTo>
                <a:cubicBezTo>
                  <a:pt x="2392" y="1122"/>
                  <a:pt x="2431" y="1002"/>
                  <a:pt x="2486" y="1002"/>
                </a:cubicBezTo>
                <a:cubicBezTo>
                  <a:pt x="2541" y="1002"/>
                  <a:pt x="2593" y="1015"/>
                  <a:pt x="2635" y="1015"/>
                </a:cubicBezTo>
                <a:cubicBezTo>
                  <a:pt x="2687" y="1015"/>
                  <a:pt x="2729" y="1002"/>
                  <a:pt x="2784" y="989"/>
                </a:cubicBezTo>
                <a:cubicBezTo>
                  <a:pt x="2836" y="989"/>
                  <a:pt x="2878" y="960"/>
                  <a:pt x="2930" y="960"/>
                </a:cubicBezTo>
                <a:cubicBezTo>
                  <a:pt x="2941" y="957"/>
                  <a:pt x="2951" y="956"/>
                  <a:pt x="2961" y="956"/>
                </a:cubicBezTo>
                <a:cubicBezTo>
                  <a:pt x="3002" y="956"/>
                  <a:pt x="3037" y="973"/>
                  <a:pt x="3079" y="973"/>
                </a:cubicBezTo>
                <a:cubicBezTo>
                  <a:pt x="3134" y="960"/>
                  <a:pt x="3173" y="947"/>
                  <a:pt x="3228" y="947"/>
                </a:cubicBezTo>
                <a:cubicBezTo>
                  <a:pt x="3234" y="946"/>
                  <a:pt x="3240" y="945"/>
                  <a:pt x="3245" y="945"/>
                </a:cubicBezTo>
                <a:cubicBezTo>
                  <a:pt x="3287" y="945"/>
                  <a:pt x="3327" y="976"/>
                  <a:pt x="3368" y="976"/>
                </a:cubicBezTo>
                <a:cubicBezTo>
                  <a:pt x="3376" y="976"/>
                  <a:pt x="3383" y="975"/>
                  <a:pt x="3390" y="973"/>
                </a:cubicBezTo>
                <a:cubicBezTo>
                  <a:pt x="3445" y="960"/>
                  <a:pt x="3484" y="934"/>
                  <a:pt x="3526" y="921"/>
                </a:cubicBezTo>
                <a:cubicBezTo>
                  <a:pt x="3578" y="908"/>
                  <a:pt x="3607" y="840"/>
                  <a:pt x="3646" y="811"/>
                </a:cubicBezTo>
                <a:cubicBezTo>
                  <a:pt x="3701" y="772"/>
                  <a:pt x="3795" y="746"/>
                  <a:pt x="3795" y="704"/>
                </a:cubicBezTo>
                <a:cubicBezTo>
                  <a:pt x="3795" y="691"/>
                  <a:pt x="3782" y="678"/>
                  <a:pt x="3769" y="649"/>
                </a:cubicBezTo>
                <a:lnTo>
                  <a:pt x="3876" y="649"/>
                </a:lnTo>
                <a:cubicBezTo>
                  <a:pt x="3918" y="636"/>
                  <a:pt x="3957" y="636"/>
                  <a:pt x="3999" y="623"/>
                </a:cubicBezTo>
                <a:cubicBezTo>
                  <a:pt x="4038" y="623"/>
                  <a:pt x="4064" y="610"/>
                  <a:pt x="4106" y="610"/>
                </a:cubicBezTo>
                <a:cubicBezTo>
                  <a:pt x="4109" y="609"/>
                  <a:pt x="4113" y="608"/>
                  <a:pt x="4116" y="608"/>
                </a:cubicBezTo>
                <a:cubicBezTo>
                  <a:pt x="4148" y="608"/>
                  <a:pt x="4181" y="651"/>
                  <a:pt x="4213" y="651"/>
                </a:cubicBezTo>
                <a:cubicBezTo>
                  <a:pt x="4217" y="651"/>
                  <a:pt x="4222" y="651"/>
                  <a:pt x="4226" y="649"/>
                </a:cubicBezTo>
                <a:cubicBezTo>
                  <a:pt x="4254" y="649"/>
                  <a:pt x="4288" y="656"/>
                  <a:pt x="4315" y="656"/>
                </a:cubicBezTo>
                <a:cubicBezTo>
                  <a:pt x="4328" y="656"/>
                  <a:pt x="4340" y="654"/>
                  <a:pt x="4349" y="649"/>
                </a:cubicBezTo>
                <a:cubicBezTo>
                  <a:pt x="4388" y="636"/>
                  <a:pt x="4417" y="568"/>
                  <a:pt x="4443" y="555"/>
                </a:cubicBezTo>
                <a:cubicBezTo>
                  <a:pt x="4485" y="529"/>
                  <a:pt x="4566" y="516"/>
                  <a:pt x="4566" y="487"/>
                </a:cubicBezTo>
                <a:cubicBezTo>
                  <a:pt x="4566" y="461"/>
                  <a:pt x="4498" y="422"/>
                  <a:pt x="4456" y="393"/>
                </a:cubicBezTo>
                <a:cubicBezTo>
                  <a:pt x="4430" y="367"/>
                  <a:pt x="4404" y="354"/>
                  <a:pt x="4362" y="341"/>
                </a:cubicBezTo>
                <a:cubicBezTo>
                  <a:pt x="4336" y="325"/>
                  <a:pt x="4294" y="312"/>
                  <a:pt x="4255" y="299"/>
                </a:cubicBezTo>
                <a:cubicBezTo>
                  <a:pt x="4234" y="292"/>
                  <a:pt x="4214" y="292"/>
                  <a:pt x="4193" y="292"/>
                </a:cubicBezTo>
                <a:cubicBezTo>
                  <a:pt x="4173" y="292"/>
                  <a:pt x="4153" y="292"/>
                  <a:pt x="4132" y="286"/>
                </a:cubicBezTo>
                <a:cubicBezTo>
                  <a:pt x="4106" y="273"/>
                  <a:pt x="4080" y="218"/>
                  <a:pt x="4038" y="205"/>
                </a:cubicBezTo>
                <a:cubicBezTo>
                  <a:pt x="3999" y="192"/>
                  <a:pt x="3970" y="192"/>
                  <a:pt x="3931" y="192"/>
                </a:cubicBezTo>
                <a:cubicBezTo>
                  <a:pt x="3889" y="179"/>
                  <a:pt x="3863" y="137"/>
                  <a:pt x="3821" y="124"/>
                </a:cubicBezTo>
                <a:cubicBezTo>
                  <a:pt x="3801" y="117"/>
                  <a:pt x="3781" y="117"/>
                  <a:pt x="3761" y="117"/>
                </a:cubicBezTo>
                <a:cubicBezTo>
                  <a:pt x="3741" y="117"/>
                  <a:pt x="3720" y="117"/>
                  <a:pt x="3701" y="111"/>
                </a:cubicBezTo>
                <a:cubicBezTo>
                  <a:pt x="3663" y="111"/>
                  <a:pt x="3628" y="165"/>
                  <a:pt x="3591" y="165"/>
                </a:cubicBezTo>
                <a:cubicBezTo>
                  <a:pt x="3587" y="165"/>
                  <a:pt x="3582" y="165"/>
                  <a:pt x="3578" y="163"/>
                </a:cubicBezTo>
                <a:cubicBezTo>
                  <a:pt x="3539" y="163"/>
                  <a:pt x="3513" y="111"/>
                  <a:pt x="3471" y="98"/>
                </a:cubicBezTo>
                <a:cubicBezTo>
                  <a:pt x="3432" y="98"/>
                  <a:pt x="3390" y="98"/>
                  <a:pt x="3351" y="82"/>
                </a:cubicBezTo>
                <a:cubicBezTo>
                  <a:pt x="3322" y="82"/>
                  <a:pt x="3270" y="111"/>
                  <a:pt x="3241" y="111"/>
                </a:cubicBezTo>
                <a:cubicBezTo>
                  <a:pt x="3202" y="98"/>
                  <a:pt x="3160" y="43"/>
                  <a:pt x="3121" y="43"/>
                </a:cubicBezTo>
                <a:cubicBezTo>
                  <a:pt x="3092" y="43"/>
                  <a:pt x="3053" y="17"/>
                  <a:pt x="3011" y="17"/>
                </a:cubicBezTo>
                <a:lnTo>
                  <a:pt x="2891" y="17"/>
                </a:lnTo>
                <a:cubicBezTo>
                  <a:pt x="2849" y="17"/>
                  <a:pt x="2810" y="30"/>
                  <a:pt x="2784" y="30"/>
                </a:cubicBezTo>
                <a:cubicBezTo>
                  <a:pt x="2742" y="30"/>
                  <a:pt x="2703" y="17"/>
                  <a:pt x="2661" y="17"/>
                </a:cubicBezTo>
                <a:cubicBezTo>
                  <a:pt x="2622" y="17"/>
                  <a:pt x="2580" y="43"/>
                  <a:pt x="2541" y="43"/>
                </a:cubicBezTo>
                <a:cubicBezTo>
                  <a:pt x="2512" y="43"/>
                  <a:pt x="2473" y="30"/>
                  <a:pt x="2431" y="30"/>
                </a:cubicBezTo>
                <a:cubicBezTo>
                  <a:pt x="2392" y="30"/>
                  <a:pt x="2350" y="69"/>
                  <a:pt x="2311" y="69"/>
                </a:cubicBezTo>
                <a:cubicBezTo>
                  <a:pt x="2269" y="69"/>
                  <a:pt x="2230" y="1"/>
                  <a:pt x="2201"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8" name="Google Shape;628;p26"/>
          <p:cNvSpPr/>
          <p:nvPr userDrawn="1"/>
        </p:nvSpPr>
        <p:spPr>
          <a:xfrm>
            <a:off x="2575958" y="5805975"/>
            <a:ext cx="874653" cy="131197"/>
          </a:xfrm>
          <a:custGeom>
            <a:avLst/>
            <a:gdLst/>
            <a:ahLst/>
            <a:cxnLst/>
            <a:rect l="l" t="t" r="r" b="b"/>
            <a:pathLst>
              <a:path w="3536" h="862" extrusionOk="0">
                <a:moveTo>
                  <a:pt x="1203" y="0"/>
                </a:moveTo>
                <a:cubicBezTo>
                  <a:pt x="1174" y="13"/>
                  <a:pt x="1148" y="26"/>
                  <a:pt x="1106" y="26"/>
                </a:cubicBezTo>
                <a:cubicBezTo>
                  <a:pt x="1080" y="26"/>
                  <a:pt x="1054" y="81"/>
                  <a:pt x="1025" y="81"/>
                </a:cubicBezTo>
                <a:cubicBezTo>
                  <a:pt x="1004" y="81"/>
                  <a:pt x="974" y="62"/>
                  <a:pt x="947" y="62"/>
                </a:cubicBezTo>
                <a:cubicBezTo>
                  <a:pt x="942" y="62"/>
                  <a:pt x="936" y="62"/>
                  <a:pt x="931" y="65"/>
                </a:cubicBezTo>
                <a:cubicBezTo>
                  <a:pt x="905" y="65"/>
                  <a:pt x="879" y="65"/>
                  <a:pt x="850" y="81"/>
                </a:cubicBezTo>
                <a:cubicBezTo>
                  <a:pt x="811" y="81"/>
                  <a:pt x="798" y="120"/>
                  <a:pt x="756" y="120"/>
                </a:cubicBezTo>
                <a:cubicBezTo>
                  <a:pt x="753" y="121"/>
                  <a:pt x="750" y="122"/>
                  <a:pt x="747" y="122"/>
                </a:cubicBezTo>
                <a:cubicBezTo>
                  <a:pt x="721" y="122"/>
                  <a:pt x="685" y="81"/>
                  <a:pt x="662" y="81"/>
                </a:cubicBezTo>
                <a:cubicBezTo>
                  <a:pt x="649" y="88"/>
                  <a:pt x="635" y="88"/>
                  <a:pt x="620" y="88"/>
                </a:cubicBezTo>
                <a:cubicBezTo>
                  <a:pt x="604" y="88"/>
                  <a:pt x="587" y="88"/>
                  <a:pt x="568" y="94"/>
                </a:cubicBezTo>
                <a:cubicBezTo>
                  <a:pt x="539" y="94"/>
                  <a:pt x="513" y="133"/>
                  <a:pt x="487" y="133"/>
                </a:cubicBezTo>
                <a:cubicBezTo>
                  <a:pt x="458" y="146"/>
                  <a:pt x="432" y="146"/>
                  <a:pt x="406" y="162"/>
                </a:cubicBezTo>
                <a:cubicBezTo>
                  <a:pt x="377" y="162"/>
                  <a:pt x="351" y="201"/>
                  <a:pt x="325" y="214"/>
                </a:cubicBezTo>
                <a:cubicBezTo>
                  <a:pt x="310" y="220"/>
                  <a:pt x="297" y="220"/>
                  <a:pt x="283" y="220"/>
                </a:cubicBezTo>
                <a:cubicBezTo>
                  <a:pt x="270" y="220"/>
                  <a:pt x="257" y="220"/>
                  <a:pt x="244" y="227"/>
                </a:cubicBezTo>
                <a:cubicBezTo>
                  <a:pt x="202" y="243"/>
                  <a:pt x="176" y="243"/>
                  <a:pt x="150" y="256"/>
                </a:cubicBezTo>
                <a:cubicBezTo>
                  <a:pt x="121" y="269"/>
                  <a:pt x="95" y="282"/>
                  <a:pt x="82" y="295"/>
                </a:cubicBezTo>
                <a:cubicBezTo>
                  <a:pt x="40" y="324"/>
                  <a:pt x="1" y="350"/>
                  <a:pt x="1" y="376"/>
                </a:cubicBezTo>
                <a:cubicBezTo>
                  <a:pt x="1" y="405"/>
                  <a:pt x="53" y="405"/>
                  <a:pt x="95" y="431"/>
                </a:cubicBezTo>
                <a:cubicBezTo>
                  <a:pt x="108" y="444"/>
                  <a:pt x="134" y="486"/>
                  <a:pt x="163" y="499"/>
                </a:cubicBezTo>
                <a:lnTo>
                  <a:pt x="257" y="499"/>
                </a:lnTo>
                <a:cubicBezTo>
                  <a:pt x="283" y="499"/>
                  <a:pt x="325" y="457"/>
                  <a:pt x="351" y="457"/>
                </a:cubicBezTo>
                <a:cubicBezTo>
                  <a:pt x="377" y="470"/>
                  <a:pt x="406" y="486"/>
                  <a:pt x="432" y="486"/>
                </a:cubicBezTo>
                <a:cubicBezTo>
                  <a:pt x="474" y="486"/>
                  <a:pt x="500" y="499"/>
                  <a:pt x="526" y="499"/>
                </a:cubicBezTo>
                <a:lnTo>
                  <a:pt x="607" y="499"/>
                </a:lnTo>
                <a:cubicBezTo>
                  <a:pt x="594" y="512"/>
                  <a:pt x="594" y="525"/>
                  <a:pt x="594" y="538"/>
                </a:cubicBezTo>
                <a:cubicBezTo>
                  <a:pt x="594" y="580"/>
                  <a:pt x="662" y="593"/>
                  <a:pt x="717" y="619"/>
                </a:cubicBezTo>
                <a:cubicBezTo>
                  <a:pt x="743" y="648"/>
                  <a:pt x="756" y="687"/>
                  <a:pt x="798" y="713"/>
                </a:cubicBezTo>
                <a:cubicBezTo>
                  <a:pt x="824" y="729"/>
                  <a:pt x="863" y="742"/>
                  <a:pt x="905" y="755"/>
                </a:cubicBezTo>
                <a:cubicBezTo>
                  <a:pt x="937" y="755"/>
                  <a:pt x="981" y="725"/>
                  <a:pt x="1020" y="725"/>
                </a:cubicBezTo>
                <a:cubicBezTo>
                  <a:pt x="1027" y="725"/>
                  <a:pt x="1034" y="726"/>
                  <a:pt x="1041" y="729"/>
                </a:cubicBezTo>
                <a:cubicBezTo>
                  <a:pt x="1067" y="729"/>
                  <a:pt x="1106" y="742"/>
                  <a:pt x="1148" y="742"/>
                </a:cubicBezTo>
                <a:cubicBezTo>
                  <a:pt x="1156" y="745"/>
                  <a:pt x="1164" y="746"/>
                  <a:pt x="1171" y="746"/>
                </a:cubicBezTo>
                <a:cubicBezTo>
                  <a:pt x="1203" y="746"/>
                  <a:pt x="1237" y="729"/>
                  <a:pt x="1268" y="729"/>
                </a:cubicBezTo>
                <a:cubicBezTo>
                  <a:pt x="1297" y="742"/>
                  <a:pt x="1336" y="755"/>
                  <a:pt x="1378" y="768"/>
                </a:cubicBezTo>
                <a:cubicBezTo>
                  <a:pt x="1417" y="768"/>
                  <a:pt x="1459" y="781"/>
                  <a:pt x="1485" y="781"/>
                </a:cubicBezTo>
                <a:cubicBezTo>
                  <a:pt x="1527" y="781"/>
                  <a:pt x="1566" y="768"/>
                  <a:pt x="1608" y="768"/>
                </a:cubicBezTo>
                <a:cubicBezTo>
                  <a:pt x="1647" y="768"/>
                  <a:pt x="1673" y="862"/>
                  <a:pt x="1715" y="862"/>
                </a:cubicBezTo>
                <a:lnTo>
                  <a:pt x="1835" y="862"/>
                </a:lnTo>
                <a:cubicBezTo>
                  <a:pt x="1877" y="862"/>
                  <a:pt x="1916" y="836"/>
                  <a:pt x="1958" y="836"/>
                </a:cubicBezTo>
                <a:cubicBezTo>
                  <a:pt x="1984" y="836"/>
                  <a:pt x="2026" y="823"/>
                  <a:pt x="2065" y="823"/>
                </a:cubicBezTo>
                <a:cubicBezTo>
                  <a:pt x="2107" y="823"/>
                  <a:pt x="2146" y="781"/>
                  <a:pt x="2188" y="781"/>
                </a:cubicBezTo>
                <a:cubicBezTo>
                  <a:pt x="2227" y="781"/>
                  <a:pt x="2269" y="862"/>
                  <a:pt x="2295" y="862"/>
                </a:cubicBezTo>
                <a:cubicBezTo>
                  <a:pt x="2337" y="862"/>
                  <a:pt x="2376" y="836"/>
                  <a:pt x="2418" y="836"/>
                </a:cubicBezTo>
                <a:cubicBezTo>
                  <a:pt x="2457" y="836"/>
                  <a:pt x="2499" y="823"/>
                  <a:pt x="2538" y="823"/>
                </a:cubicBezTo>
                <a:cubicBezTo>
                  <a:pt x="2564" y="823"/>
                  <a:pt x="2606" y="794"/>
                  <a:pt x="2645" y="794"/>
                </a:cubicBezTo>
                <a:cubicBezTo>
                  <a:pt x="2687" y="794"/>
                  <a:pt x="2726" y="768"/>
                  <a:pt x="2755" y="768"/>
                </a:cubicBezTo>
                <a:cubicBezTo>
                  <a:pt x="2794" y="755"/>
                  <a:pt x="2836" y="755"/>
                  <a:pt x="2875" y="742"/>
                </a:cubicBezTo>
                <a:cubicBezTo>
                  <a:pt x="2917" y="742"/>
                  <a:pt x="2943" y="729"/>
                  <a:pt x="2985" y="713"/>
                </a:cubicBezTo>
                <a:cubicBezTo>
                  <a:pt x="3024" y="713"/>
                  <a:pt x="3050" y="687"/>
                  <a:pt x="3092" y="687"/>
                </a:cubicBezTo>
                <a:cubicBezTo>
                  <a:pt x="3096" y="686"/>
                  <a:pt x="3100" y="685"/>
                  <a:pt x="3105" y="685"/>
                </a:cubicBezTo>
                <a:cubicBezTo>
                  <a:pt x="3137" y="685"/>
                  <a:pt x="3177" y="716"/>
                  <a:pt x="3211" y="716"/>
                </a:cubicBezTo>
                <a:cubicBezTo>
                  <a:pt x="3217" y="716"/>
                  <a:pt x="3222" y="715"/>
                  <a:pt x="3228" y="713"/>
                </a:cubicBezTo>
                <a:cubicBezTo>
                  <a:pt x="3267" y="713"/>
                  <a:pt x="3309" y="713"/>
                  <a:pt x="3335" y="700"/>
                </a:cubicBezTo>
                <a:cubicBezTo>
                  <a:pt x="3374" y="687"/>
                  <a:pt x="3390" y="619"/>
                  <a:pt x="3416" y="606"/>
                </a:cubicBezTo>
                <a:cubicBezTo>
                  <a:pt x="3471" y="580"/>
                  <a:pt x="3536" y="551"/>
                  <a:pt x="3536" y="525"/>
                </a:cubicBezTo>
                <a:cubicBezTo>
                  <a:pt x="3536" y="499"/>
                  <a:pt x="3471" y="470"/>
                  <a:pt x="3429" y="444"/>
                </a:cubicBezTo>
                <a:cubicBezTo>
                  <a:pt x="3403" y="418"/>
                  <a:pt x="3361" y="405"/>
                  <a:pt x="3322" y="389"/>
                </a:cubicBezTo>
                <a:cubicBezTo>
                  <a:pt x="3293" y="376"/>
                  <a:pt x="3254" y="376"/>
                  <a:pt x="3212" y="363"/>
                </a:cubicBezTo>
                <a:cubicBezTo>
                  <a:pt x="3203" y="360"/>
                  <a:pt x="3195" y="359"/>
                  <a:pt x="3187" y="359"/>
                </a:cubicBezTo>
                <a:cubicBezTo>
                  <a:pt x="3164" y="359"/>
                  <a:pt x="3140" y="367"/>
                  <a:pt x="3117" y="367"/>
                </a:cubicBezTo>
                <a:cubicBezTo>
                  <a:pt x="3108" y="367"/>
                  <a:pt x="3100" y="366"/>
                  <a:pt x="3092" y="363"/>
                </a:cubicBezTo>
                <a:cubicBezTo>
                  <a:pt x="3050" y="350"/>
                  <a:pt x="3024" y="295"/>
                  <a:pt x="2985" y="295"/>
                </a:cubicBezTo>
                <a:cubicBezTo>
                  <a:pt x="2956" y="295"/>
                  <a:pt x="2917" y="295"/>
                  <a:pt x="2875" y="282"/>
                </a:cubicBezTo>
                <a:cubicBezTo>
                  <a:pt x="2836" y="282"/>
                  <a:pt x="2807" y="243"/>
                  <a:pt x="2768" y="227"/>
                </a:cubicBezTo>
                <a:cubicBezTo>
                  <a:pt x="2740" y="227"/>
                  <a:pt x="2713" y="234"/>
                  <a:pt x="2686" y="234"/>
                </a:cubicBezTo>
                <a:cubicBezTo>
                  <a:pt x="2672" y="234"/>
                  <a:pt x="2659" y="232"/>
                  <a:pt x="2645" y="227"/>
                </a:cubicBezTo>
                <a:cubicBezTo>
                  <a:pt x="2606" y="227"/>
                  <a:pt x="2564" y="295"/>
                  <a:pt x="2525" y="295"/>
                </a:cubicBezTo>
                <a:cubicBezTo>
                  <a:pt x="2483" y="295"/>
                  <a:pt x="2457" y="243"/>
                  <a:pt x="2418" y="243"/>
                </a:cubicBezTo>
                <a:lnTo>
                  <a:pt x="2295" y="243"/>
                </a:lnTo>
                <a:cubicBezTo>
                  <a:pt x="2256" y="243"/>
                  <a:pt x="2214" y="269"/>
                  <a:pt x="2175" y="269"/>
                </a:cubicBezTo>
                <a:lnTo>
                  <a:pt x="2159" y="269"/>
                </a:lnTo>
                <a:cubicBezTo>
                  <a:pt x="2175" y="256"/>
                  <a:pt x="2175" y="243"/>
                  <a:pt x="2188" y="243"/>
                </a:cubicBezTo>
                <a:cubicBezTo>
                  <a:pt x="2214" y="214"/>
                  <a:pt x="2269" y="188"/>
                  <a:pt x="2269" y="162"/>
                </a:cubicBezTo>
                <a:cubicBezTo>
                  <a:pt x="2269" y="146"/>
                  <a:pt x="2227" y="94"/>
                  <a:pt x="2188" y="81"/>
                </a:cubicBezTo>
                <a:cubicBezTo>
                  <a:pt x="2185" y="77"/>
                  <a:pt x="2180" y="76"/>
                  <a:pt x="2175" y="76"/>
                </a:cubicBezTo>
                <a:cubicBezTo>
                  <a:pt x="2160" y="76"/>
                  <a:pt x="2139" y="84"/>
                  <a:pt x="2116" y="84"/>
                </a:cubicBezTo>
                <a:cubicBezTo>
                  <a:pt x="2109" y="84"/>
                  <a:pt x="2101" y="84"/>
                  <a:pt x="2094" y="81"/>
                </a:cubicBezTo>
                <a:cubicBezTo>
                  <a:pt x="2087" y="77"/>
                  <a:pt x="2081" y="76"/>
                  <a:pt x="2074" y="76"/>
                </a:cubicBezTo>
                <a:cubicBezTo>
                  <a:pt x="2058" y="76"/>
                  <a:pt x="2041" y="84"/>
                  <a:pt x="2019" y="84"/>
                </a:cubicBezTo>
                <a:cubicBezTo>
                  <a:pt x="2012" y="84"/>
                  <a:pt x="2005" y="84"/>
                  <a:pt x="1997" y="81"/>
                </a:cubicBezTo>
                <a:cubicBezTo>
                  <a:pt x="1971" y="81"/>
                  <a:pt x="1958" y="13"/>
                  <a:pt x="1932" y="0"/>
                </a:cubicBezTo>
                <a:lnTo>
                  <a:pt x="1835" y="0"/>
                </a:lnTo>
                <a:cubicBezTo>
                  <a:pt x="1809" y="0"/>
                  <a:pt x="1770" y="52"/>
                  <a:pt x="1741" y="52"/>
                </a:cubicBezTo>
                <a:cubicBezTo>
                  <a:pt x="1715" y="52"/>
                  <a:pt x="1689" y="13"/>
                  <a:pt x="1647" y="13"/>
                </a:cubicBezTo>
                <a:cubicBezTo>
                  <a:pt x="1621" y="13"/>
                  <a:pt x="1592" y="26"/>
                  <a:pt x="1566" y="26"/>
                </a:cubicBezTo>
                <a:cubicBezTo>
                  <a:pt x="1527" y="26"/>
                  <a:pt x="1498" y="0"/>
                  <a:pt x="1472" y="0"/>
                </a:cubicBezTo>
                <a:cubicBezTo>
                  <a:pt x="1446" y="0"/>
                  <a:pt x="1417" y="13"/>
                  <a:pt x="1378" y="13"/>
                </a:cubicBezTo>
                <a:cubicBezTo>
                  <a:pt x="1349" y="13"/>
                  <a:pt x="1323" y="0"/>
                  <a:pt x="1297" y="0"/>
                </a:cubicBezTo>
                <a:cubicBezTo>
                  <a:pt x="1283" y="4"/>
                  <a:pt x="1271" y="6"/>
                  <a:pt x="1260" y="6"/>
                </a:cubicBezTo>
                <a:cubicBezTo>
                  <a:pt x="1237" y="6"/>
                  <a:pt x="1220" y="0"/>
                  <a:pt x="1203"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9" name="Google Shape;629;p26"/>
          <p:cNvSpPr/>
          <p:nvPr userDrawn="1"/>
        </p:nvSpPr>
        <p:spPr>
          <a:xfrm>
            <a:off x="3454313" y="5926671"/>
            <a:ext cx="737617" cy="183099"/>
          </a:xfrm>
          <a:custGeom>
            <a:avLst/>
            <a:gdLst/>
            <a:ahLst/>
            <a:cxnLst/>
            <a:rect l="l" t="t" r="r" b="b"/>
            <a:pathLst>
              <a:path w="2982" h="1203" extrusionOk="0">
                <a:moveTo>
                  <a:pt x="1404" y="1"/>
                </a:moveTo>
                <a:cubicBezTo>
                  <a:pt x="1378" y="1"/>
                  <a:pt x="1349" y="56"/>
                  <a:pt x="1323" y="56"/>
                </a:cubicBezTo>
                <a:cubicBezTo>
                  <a:pt x="1297" y="56"/>
                  <a:pt x="1268" y="43"/>
                  <a:pt x="1242" y="43"/>
                </a:cubicBezTo>
                <a:cubicBezTo>
                  <a:pt x="1216" y="43"/>
                  <a:pt x="1187" y="17"/>
                  <a:pt x="1161" y="17"/>
                </a:cubicBezTo>
                <a:lnTo>
                  <a:pt x="1093" y="17"/>
                </a:lnTo>
                <a:cubicBezTo>
                  <a:pt x="1067" y="17"/>
                  <a:pt x="1038" y="69"/>
                  <a:pt x="1012" y="69"/>
                </a:cubicBezTo>
                <a:cubicBezTo>
                  <a:pt x="986" y="69"/>
                  <a:pt x="957" y="56"/>
                  <a:pt x="931" y="56"/>
                </a:cubicBezTo>
                <a:lnTo>
                  <a:pt x="850" y="56"/>
                </a:lnTo>
                <a:cubicBezTo>
                  <a:pt x="824" y="56"/>
                  <a:pt x="811" y="82"/>
                  <a:pt x="782" y="82"/>
                </a:cubicBezTo>
                <a:cubicBezTo>
                  <a:pt x="764" y="82"/>
                  <a:pt x="747" y="76"/>
                  <a:pt x="729" y="76"/>
                </a:cubicBezTo>
                <a:cubicBezTo>
                  <a:pt x="720" y="76"/>
                  <a:pt x="710" y="78"/>
                  <a:pt x="701" y="82"/>
                </a:cubicBezTo>
                <a:cubicBezTo>
                  <a:pt x="675" y="82"/>
                  <a:pt x="649" y="98"/>
                  <a:pt x="620" y="98"/>
                </a:cubicBezTo>
                <a:cubicBezTo>
                  <a:pt x="594" y="98"/>
                  <a:pt x="568" y="56"/>
                  <a:pt x="539" y="56"/>
                </a:cubicBezTo>
                <a:cubicBezTo>
                  <a:pt x="513" y="69"/>
                  <a:pt x="487" y="69"/>
                  <a:pt x="471" y="82"/>
                </a:cubicBezTo>
                <a:cubicBezTo>
                  <a:pt x="445" y="82"/>
                  <a:pt x="419" y="111"/>
                  <a:pt x="390" y="111"/>
                </a:cubicBezTo>
                <a:cubicBezTo>
                  <a:pt x="369" y="111"/>
                  <a:pt x="349" y="93"/>
                  <a:pt x="327" y="93"/>
                </a:cubicBezTo>
                <a:cubicBezTo>
                  <a:pt x="321" y="93"/>
                  <a:pt x="315" y="95"/>
                  <a:pt x="309" y="98"/>
                </a:cubicBezTo>
                <a:cubicBezTo>
                  <a:pt x="283" y="98"/>
                  <a:pt x="270" y="150"/>
                  <a:pt x="244" y="150"/>
                </a:cubicBezTo>
                <a:cubicBezTo>
                  <a:pt x="234" y="154"/>
                  <a:pt x="225" y="156"/>
                  <a:pt x="216" y="156"/>
                </a:cubicBezTo>
                <a:cubicBezTo>
                  <a:pt x="197" y="156"/>
                  <a:pt x="180" y="150"/>
                  <a:pt x="163" y="150"/>
                </a:cubicBezTo>
                <a:cubicBezTo>
                  <a:pt x="134" y="163"/>
                  <a:pt x="108" y="163"/>
                  <a:pt x="95" y="179"/>
                </a:cubicBezTo>
                <a:cubicBezTo>
                  <a:pt x="66" y="192"/>
                  <a:pt x="40" y="218"/>
                  <a:pt x="27" y="231"/>
                </a:cubicBezTo>
                <a:cubicBezTo>
                  <a:pt x="1" y="244"/>
                  <a:pt x="14" y="273"/>
                  <a:pt x="14" y="299"/>
                </a:cubicBezTo>
                <a:cubicBezTo>
                  <a:pt x="14" y="325"/>
                  <a:pt x="14" y="341"/>
                  <a:pt x="40" y="354"/>
                </a:cubicBezTo>
                <a:cubicBezTo>
                  <a:pt x="46" y="360"/>
                  <a:pt x="60" y="360"/>
                  <a:pt x="75" y="360"/>
                </a:cubicBezTo>
                <a:cubicBezTo>
                  <a:pt x="91" y="360"/>
                  <a:pt x="108" y="360"/>
                  <a:pt x="121" y="367"/>
                </a:cubicBezTo>
                <a:cubicBezTo>
                  <a:pt x="134" y="380"/>
                  <a:pt x="163" y="406"/>
                  <a:pt x="189" y="406"/>
                </a:cubicBezTo>
                <a:cubicBezTo>
                  <a:pt x="197" y="411"/>
                  <a:pt x="206" y="413"/>
                  <a:pt x="216" y="413"/>
                </a:cubicBezTo>
                <a:cubicBezTo>
                  <a:pt x="234" y="413"/>
                  <a:pt x="253" y="406"/>
                  <a:pt x="270" y="406"/>
                </a:cubicBezTo>
                <a:cubicBezTo>
                  <a:pt x="296" y="422"/>
                  <a:pt x="309" y="461"/>
                  <a:pt x="338" y="461"/>
                </a:cubicBezTo>
                <a:cubicBezTo>
                  <a:pt x="364" y="461"/>
                  <a:pt x="390" y="487"/>
                  <a:pt x="419" y="487"/>
                </a:cubicBezTo>
                <a:lnTo>
                  <a:pt x="500" y="487"/>
                </a:lnTo>
                <a:cubicBezTo>
                  <a:pt x="526" y="487"/>
                  <a:pt x="552" y="516"/>
                  <a:pt x="581" y="516"/>
                </a:cubicBezTo>
                <a:lnTo>
                  <a:pt x="662" y="516"/>
                </a:lnTo>
                <a:cubicBezTo>
                  <a:pt x="688" y="516"/>
                  <a:pt x="714" y="503"/>
                  <a:pt x="743" y="503"/>
                </a:cubicBezTo>
                <a:cubicBezTo>
                  <a:pt x="769" y="503"/>
                  <a:pt x="782" y="474"/>
                  <a:pt x="811" y="474"/>
                </a:cubicBezTo>
                <a:cubicBezTo>
                  <a:pt x="756" y="503"/>
                  <a:pt x="769" y="542"/>
                  <a:pt x="769" y="568"/>
                </a:cubicBezTo>
                <a:cubicBezTo>
                  <a:pt x="769" y="597"/>
                  <a:pt x="769" y="610"/>
                  <a:pt x="795" y="636"/>
                </a:cubicBezTo>
                <a:cubicBezTo>
                  <a:pt x="798" y="639"/>
                  <a:pt x="803" y="640"/>
                  <a:pt x="808" y="640"/>
                </a:cubicBezTo>
                <a:cubicBezTo>
                  <a:pt x="822" y="640"/>
                  <a:pt x="841" y="632"/>
                  <a:pt x="858" y="632"/>
                </a:cubicBezTo>
                <a:cubicBezTo>
                  <a:pt x="864" y="632"/>
                  <a:pt x="870" y="633"/>
                  <a:pt x="876" y="636"/>
                </a:cubicBezTo>
                <a:cubicBezTo>
                  <a:pt x="892" y="649"/>
                  <a:pt x="892" y="691"/>
                  <a:pt x="918" y="691"/>
                </a:cubicBezTo>
                <a:cubicBezTo>
                  <a:pt x="892" y="691"/>
                  <a:pt x="876" y="678"/>
                  <a:pt x="850" y="678"/>
                </a:cubicBezTo>
                <a:cubicBezTo>
                  <a:pt x="824" y="691"/>
                  <a:pt x="795" y="717"/>
                  <a:pt x="782" y="717"/>
                </a:cubicBezTo>
                <a:cubicBezTo>
                  <a:pt x="743" y="730"/>
                  <a:pt x="730" y="746"/>
                  <a:pt x="701" y="759"/>
                </a:cubicBezTo>
                <a:cubicBezTo>
                  <a:pt x="695" y="762"/>
                  <a:pt x="689" y="763"/>
                  <a:pt x="682" y="763"/>
                </a:cubicBezTo>
                <a:cubicBezTo>
                  <a:pt x="664" y="763"/>
                  <a:pt x="643" y="755"/>
                  <a:pt x="625" y="755"/>
                </a:cubicBezTo>
                <a:cubicBezTo>
                  <a:pt x="618" y="755"/>
                  <a:pt x="612" y="756"/>
                  <a:pt x="607" y="759"/>
                </a:cubicBezTo>
                <a:cubicBezTo>
                  <a:pt x="581" y="785"/>
                  <a:pt x="594" y="827"/>
                  <a:pt x="594" y="840"/>
                </a:cubicBezTo>
                <a:cubicBezTo>
                  <a:pt x="607" y="866"/>
                  <a:pt x="594" y="892"/>
                  <a:pt x="620" y="921"/>
                </a:cubicBezTo>
                <a:cubicBezTo>
                  <a:pt x="649" y="921"/>
                  <a:pt x="675" y="934"/>
                  <a:pt x="701" y="947"/>
                </a:cubicBezTo>
                <a:lnTo>
                  <a:pt x="782" y="947"/>
                </a:lnTo>
                <a:cubicBezTo>
                  <a:pt x="795" y="947"/>
                  <a:pt x="824" y="960"/>
                  <a:pt x="850" y="960"/>
                </a:cubicBezTo>
                <a:cubicBezTo>
                  <a:pt x="876" y="960"/>
                  <a:pt x="905" y="960"/>
                  <a:pt x="931" y="973"/>
                </a:cubicBezTo>
                <a:cubicBezTo>
                  <a:pt x="957" y="973"/>
                  <a:pt x="986" y="960"/>
                  <a:pt x="1012" y="960"/>
                </a:cubicBezTo>
                <a:cubicBezTo>
                  <a:pt x="1038" y="960"/>
                  <a:pt x="1054" y="989"/>
                  <a:pt x="1080" y="989"/>
                </a:cubicBezTo>
                <a:cubicBezTo>
                  <a:pt x="1083" y="991"/>
                  <a:pt x="1087" y="992"/>
                  <a:pt x="1090" y="992"/>
                </a:cubicBezTo>
                <a:cubicBezTo>
                  <a:pt x="1113" y="992"/>
                  <a:pt x="1138" y="960"/>
                  <a:pt x="1161" y="960"/>
                </a:cubicBezTo>
                <a:cubicBezTo>
                  <a:pt x="1187" y="960"/>
                  <a:pt x="1216" y="973"/>
                  <a:pt x="1242" y="973"/>
                </a:cubicBezTo>
                <a:cubicBezTo>
                  <a:pt x="1268" y="973"/>
                  <a:pt x="1281" y="989"/>
                  <a:pt x="1310" y="989"/>
                </a:cubicBezTo>
                <a:cubicBezTo>
                  <a:pt x="1297" y="1002"/>
                  <a:pt x="1297" y="1015"/>
                  <a:pt x="1297" y="1028"/>
                </a:cubicBezTo>
                <a:cubicBezTo>
                  <a:pt x="1297" y="1054"/>
                  <a:pt x="1297" y="1096"/>
                  <a:pt x="1323" y="1109"/>
                </a:cubicBezTo>
                <a:cubicBezTo>
                  <a:pt x="1328" y="1112"/>
                  <a:pt x="1334" y="1113"/>
                  <a:pt x="1340" y="1113"/>
                </a:cubicBezTo>
                <a:cubicBezTo>
                  <a:pt x="1365" y="1113"/>
                  <a:pt x="1396" y="1096"/>
                  <a:pt x="1417" y="1096"/>
                </a:cubicBezTo>
                <a:cubicBezTo>
                  <a:pt x="1443" y="1109"/>
                  <a:pt x="1459" y="1122"/>
                  <a:pt x="1485" y="1135"/>
                </a:cubicBezTo>
                <a:cubicBezTo>
                  <a:pt x="1511" y="1135"/>
                  <a:pt x="1540" y="1151"/>
                  <a:pt x="1566" y="1151"/>
                </a:cubicBezTo>
                <a:cubicBezTo>
                  <a:pt x="1592" y="1151"/>
                  <a:pt x="1621" y="1177"/>
                  <a:pt x="1647" y="1177"/>
                </a:cubicBezTo>
                <a:cubicBezTo>
                  <a:pt x="1660" y="1177"/>
                  <a:pt x="1686" y="1190"/>
                  <a:pt x="1715" y="1190"/>
                </a:cubicBezTo>
                <a:cubicBezTo>
                  <a:pt x="1741" y="1190"/>
                  <a:pt x="1767" y="1151"/>
                  <a:pt x="1796" y="1151"/>
                </a:cubicBezTo>
                <a:cubicBezTo>
                  <a:pt x="1822" y="1151"/>
                  <a:pt x="1848" y="1203"/>
                  <a:pt x="1877" y="1203"/>
                </a:cubicBezTo>
                <a:cubicBezTo>
                  <a:pt x="1903" y="1203"/>
                  <a:pt x="1929" y="1151"/>
                  <a:pt x="1958" y="1151"/>
                </a:cubicBezTo>
                <a:lnTo>
                  <a:pt x="2039" y="1151"/>
                </a:lnTo>
                <a:cubicBezTo>
                  <a:pt x="2065" y="1151"/>
                  <a:pt x="2091" y="1177"/>
                  <a:pt x="2120" y="1177"/>
                </a:cubicBezTo>
                <a:cubicBezTo>
                  <a:pt x="2146" y="1177"/>
                  <a:pt x="2172" y="1164"/>
                  <a:pt x="2188" y="1164"/>
                </a:cubicBezTo>
                <a:cubicBezTo>
                  <a:pt x="2214" y="1164"/>
                  <a:pt x="2253" y="1190"/>
                  <a:pt x="2269" y="1190"/>
                </a:cubicBezTo>
                <a:cubicBezTo>
                  <a:pt x="2295" y="1190"/>
                  <a:pt x="2321" y="1164"/>
                  <a:pt x="2350" y="1164"/>
                </a:cubicBezTo>
                <a:cubicBezTo>
                  <a:pt x="2359" y="1160"/>
                  <a:pt x="2367" y="1158"/>
                  <a:pt x="2376" y="1158"/>
                </a:cubicBezTo>
                <a:cubicBezTo>
                  <a:pt x="2393" y="1158"/>
                  <a:pt x="2411" y="1164"/>
                  <a:pt x="2431" y="1164"/>
                </a:cubicBezTo>
                <a:lnTo>
                  <a:pt x="2512" y="1164"/>
                </a:lnTo>
                <a:cubicBezTo>
                  <a:pt x="2538" y="1151"/>
                  <a:pt x="2551" y="1109"/>
                  <a:pt x="2577" y="1109"/>
                </a:cubicBezTo>
                <a:cubicBezTo>
                  <a:pt x="2601" y="1109"/>
                  <a:pt x="2632" y="1139"/>
                  <a:pt x="2659" y="1139"/>
                </a:cubicBezTo>
                <a:cubicBezTo>
                  <a:pt x="2664" y="1139"/>
                  <a:pt x="2669" y="1137"/>
                  <a:pt x="2674" y="1135"/>
                </a:cubicBezTo>
                <a:cubicBezTo>
                  <a:pt x="2700" y="1135"/>
                  <a:pt x="2713" y="1109"/>
                  <a:pt x="2739" y="1096"/>
                </a:cubicBezTo>
                <a:cubicBezTo>
                  <a:pt x="2768" y="1083"/>
                  <a:pt x="2794" y="1070"/>
                  <a:pt x="2807" y="1070"/>
                </a:cubicBezTo>
                <a:cubicBezTo>
                  <a:pt x="2836" y="1054"/>
                  <a:pt x="2875" y="1054"/>
                  <a:pt x="2888" y="1041"/>
                </a:cubicBezTo>
                <a:cubicBezTo>
                  <a:pt x="2917" y="1015"/>
                  <a:pt x="2901" y="1002"/>
                  <a:pt x="2901" y="973"/>
                </a:cubicBezTo>
                <a:cubicBezTo>
                  <a:pt x="2901" y="960"/>
                  <a:pt x="2930" y="908"/>
                  <a:pt x="2901" y="892"/>
                </a:cubicBezTo>
                <a:cubicBezTo>
                  <a:pt x="2896" y="889"/>
                  <a:pt x="2891" y="889"/>
                  <a:pt x="2885" y="889"/>
                </a:cubicBezTo>
                <a:cubicBezTo>
                  <a:pt x="2861" y="889"/>
                  <a:pt x="2831" y="908"/>
                  <a:pt x="2807" y="908"/>
                </a:cubicBezTo>
                <a:cubicBezTo>
                  <a:pt x="2781" y="892"/>
                  <a:pt x="2768" y="866"/>
                  <a:pt x="2739" y="866"/>
                </a:cubicBezTo>
                <a:cubicBezTo>
                  <a:pt x="2730" y="862"/>
                  <a:pt x="2721" y="860"/>
                  <a:pt x="2713" y="860"/>
                </a:cubicBezTo>
                <a:cubicBezTo>
                  <a:pt x="2695" y="860"/>
                  <a:pt x="2677" y="866"/>
                  <a:pt x="2658" y="866"/>
                </a:cubicBezTo>
                <a:cubicBezTo>
                  <a:pt x="2632" y="866"/>
                  <a:pt x="2606" y="853"/>
                  <a:pt x="2577" y="840"/>
                </a:cubicBezTo>
                <a:cubicBezTo>
                  <a:pt x="2551" y="840"/>
                  <a:pt x="2525" y="866"/>
                  <a:pt x="2496" y="866"/>
                </a:cubicBezTo>
                <a:cubicBezTo>
                  <a:pt x="2483" y="866"/>
                  <a:pt x="2457" y="853"/>
                  <a:pt x="2431" y="853"/>
                </a:cubicBezTo>
                <a:cubicBezTo>
                  <a:pt x="2402" y="840"/>
                  <a:pt x="2376" y="798"/>
                  <a:pt x="2350" y="798"/>
                </a:cubicBezTo>
                <a:lnTo>
                  <a:pt x="2269" y="798"/>
                </a:lnTo>
                <a:cubicBezTo>
                  <a:pt x="2253" y="798"/>
                  <a:pt x="2240" y="827"/>
                  <a:pt x="2214" y="827"/>
                </a:cubicBezTo>
                <a:cubicBezTo>
                  <a:pt x="2240" y="811"/>
                  <a:pt x="2253" y="798"/>
                  <a:pt x="2253" y="785"/>
                </a:cubicBezTo>
                <a:cubicBezTo>
                  <a:pt x="2253" y="772"/>
                  <a:pt x="2227" y="759"/>
                  <a:pt x="2214" y="746"/>
                </a:cubicBezTo>
                <a:cubicBezTo>
                  <a:pt x="2240" y="746"/>
                  <a:pt x="2240" y="704"/>
                  <a:pt x="2269" y="704"/>
                </a:cubicBezTo>
                <a:cubicBezTo>
                  <a:pt x="2295" y="704"/>
                  <a:pt x="2321" y="730"/>
                  <a:pt x="2350" y="730"/>
                </a:cubicBezTo>
                <a:cubicBezTo>
                  <a:pt x="2376" y="717"/>
                  <a:pt x="2389" y="717"/>
                  <a:pt x="2415" y="704"/>
                </a:cubicBezTo>
                <a:lnTo>
                  <a:pt x="2496" y="704"/>
                </a:lnTo>
                <a:cubicBezTo>
                  <a:pt x="2525" y="704"/>
                  <a:pt x="2551" y="691"/>
                  <a:pt x="2564" y="678"/>
                </a:cubicBezTo>
                <a:cubicBezTo>
                  <a:pt x="2593" y="678"/>
                  <a:pt x="2619" y="665"/>
                  <a:pt x="2645" y="665"/>
                </a:cubicBezTo>
                <a:cubicBezTo>
                  <a:pt x="2650" y="662"/>
                  <a:pt x="2654" y="661"/>
                  <a:pt x="2659" y="661"/>
                </a:cubicBezTo>
                <a:cubicBezTo>
                  <a:pt x="2679" y="661"/>
                  <a:pt x="2697" y="681"/>
                  <a:pt x="2715" y="681"/>
                </a:cubicBezTo>
                <a:cubicBezTo>
                  <a:pt x="2719" y="681"/>
                  <a:pt x="2722" y="680"/>
                  <a:pt x="2726" y="678"/>
                </a:cubicBezTo>
                <a:cubicBezTo>
                  <a:pt x="2755" y="678"/>
                  <a:pt x="2768" y="610"/>
                  <a:pt x="2781" y="597"/>
                </a:cubicBezTo>
                <a:lnTo>
                  <a:pt x="2862" y="597"/>
                </a:lnTo>
                <a:cubicBezTo>
                  <a:pt x="2888" y="584"/>
                  <a:pt x="2901" y="555"/>
                  <a:pt x="2917" y="542"/>
                </a:cubicBezTo>
                <a:cubicBezTo>
                  <a:pt x="2943" y="529"/>
                  <a:pt x="2982" y="516"/>
                  <a:pt x="2982" y="487"/>
                </a:cubicBezTo>
                <a:cubicBezTo>
                  <a:pt x="2982" y="474"/>
                  <a:pt x="2930" y="474"/>
                  <a:pt x="2901" y="448"/>
                </a:cubicBezTo>
                <a:cubicBezTo>
                  <a:pt x="2888" y="448"/>
                  <a:pt x="2875" y="393"/>
                  <a:pt x="2849" y="380"/>
                </a:cubicBezTo>
                <a:cubicBezTo>
                  <a:pt x="2836" y="380"/>
                  <a:pt x="2807" y="367"/>
                  <a:pt x="2768" y="367"/>
                </a:cubicBezTo>
                <a:cubicBezTo>
                  <a:pt x="2765" y="364"/>
                  <a:pt x="2762" y="363"/>
                  <a:pt x="2757" y="363"/>
                </a:cubicBezTo>
                <a:cubicBezTo>
                  <a:pt x="2739" y="363"/>
                  <a:pt x="2708" y="380"/>
                  <a:pt x="2687" y="380"/>
                </a:cubicBezTo>
                <a:cubicBezTo>
                  <a:pt x="2658" y="367"/>
                  <a:pt x="2645" y="341"/>
                  <a:pt x="2619" y="325"/>
                </a:cubicBezTo>
                <a:cubicBezTo>
                  <a:pt x="2593" y="325"/>
                  <a:pt x="2564" y="341"/>
                  <a:pt x="2538" y="341"/>
                </a:cubicBezTo>
                <a:cubicBezTo>
                  <a:pt x="2529" y="336"/>
                  <a:pt x="2520" y="334"/>
                  <a:pt x="2511" y="334"/>
                </a:cubicBezTo>
                <a:cubicBezTo>
                  <a:pt x="2493" y="334"/>
                  <a:pt x="2474" y="341"/>
                  <a:pt x="2457" y="341"/>
                </a:cubicBezTo>
                <a:cubicBezTo>
                  <a:pt x="2448" y="336"/>
                  <a:pt x="2439" y="334"/>
                  <a:pt x="2430" y="334"/>
                </a:cubicBezTo>
                <a:cubicBezTo>
                  <a:pt x="2412" y="334"/>
                  <a:pt x="2393" y="341"/>
                  <a:pt x="2376" y="341"/>
                </a:cubicBezTo>
                <a:cubicBezTo>
                  <a:pt x="2350" y="325"/>
                  <a:pt x="2321" y="286"/>
                  <a:pt x="2295" y="286"/>
                </a:cubicBezTo>
                <a:cubicBezTo>
                  <a:pt x="2269" y="286"/>
                  <a:pt x="2240" y="312"/>
                  <a:pt x="2214" y="312"/>
                </a:cubicBezTo>
                <a:cubicBezTo>
                  <a:pt x="2188" y="312"/>
                  <a:pt x="2133" y="286"/>
                  <a:pt x="2107" y="286"/>
                </a:cubicBezTo>
                <a:cubicBezTo>
                  <a:pt x="2159" y="260"/>
                  <a:pt x="2201" y="244"/>
                  <a:pt x="2201" y="218"/>
                </a:cubicBezTo>
                <a:cubicBezTo>
                  <a:pt x="2201" y="192"/>
                  <a:pt x="2188" y="179"/>
                  <a:pt x="2159" y="163"/>
                </a:cubicBezTo>
                <a:cubicBezTo>
                  <a:pt x="2146" y="156"/>
                  <a:pt x="2133" y="156"/>
                  <a:pt x="2119" y="156"/>
                </a:cubicBezTo>
                <a:cubicBezTo>
                  <a:pt x="2106" y="156"/>
                  <a:pt x="2092" y="156"/>
                  <a:pt x="2078" y="150"/>
                </a:cubicBezTo>
                <a:cubicBezTo>
                  <a:pt x="2065" y="137"/>
                  <a:pt x="2039" y="111"/>
                  <a:pt x="2010" y="98"/>
                </a:cubicBezTo>
                <a:cubicBezTo>
                  <a:pt x="1997" y="98"/>
                  <a:pt x="1971" y="69"/>
                  <a:pt x="1945" y="69"/>
                </a:cubicBezTo>
                <a:cubicBezTo>
                  <a:pt x="1939" y="66"/>
                  <a:pt x="1933" y="65"/>
                  <a:pt x="1928" y="65"/>
                </a:cubicBezTo>
                <a:cubicBezTo>
                  <a:pt x="1905" y="65"/>
                  <a:pt x="1885" y="82"/>
                  <a:pt x="1864" y="82"/>
                </a:cubicBezTo>
                <a:cubicBezTo>
                  <a:pt x="1835" y="82"/>
                  <a:pt x="1809" y="69"/>
                  <a:pt x="1783" y="69"/>
                </a:cubicBezTo>
                <a:cubicBezTo>
                  <a:pt x="1754" y="69"/>
                  <a:pt x="1741" y="30"/>
                  <a:pt x="1715" y="17"/>
                </a:cubicBezTo>
                <a:lnTo>
                  <a:pt x="1634" y="17"/>
                </a:lnTo>
                <a:cubicBezTo>
                  <a:pt x="1609" y="17"/>
                  <a:pt x="1586" y="46"/>
                  <a:pt x="1564" y="46"/>
                </a:cubicBezTo>
                <a:cubicBezTo>
                  <a:pt x="1560" y="46"/>
                  <a:pt x="1557" y="45"/>
                  <a:pt x="1553" y="43"/>
                </a:cubicBezTo>
                <a:cubicBezTo>
                  <a:pt x="1524" y="43"/>
                  <a:pt x="1498" y="17"/>
                  <a:pt x="1485" y="17"/>
                </a:cubicBezTo>
                <a:cubicBezTo>
                  <a:pt x="1459" y="17"/>
                  <a:pt x="1430" y="1"/>
                  <a:pt x="140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0" name="Google Shape;630;p26"/>
          <p:cNvSpPr/>
          <p:nvPr userDrawn="1"/>
        </p:nvSpPr>
        <p:spPr>
          <a:xfrm>
            <a:off x="4402420" y="5875380"/>
            <a:ext cx="20283" cy="6545"/>
          </a:xfrm>
          <a:custGeom>
            <a:avLst/>
            <a:gdLst/>
            <a:ahLst/>
            <a:cxnLst/>
            <a:rect l="l" t="t" r="r" b="b"/>
            <a:pathLst>
              <a:path w="82" h="43" extrusionOk="0">
                <a:moveTo>
                  <a:pt x="40" y="1"/>
                </a:moveTo>
                <a:cubicBezTo>
                  <a:pt x="14" y="1"/>
                  <a:pt x="1" y="14"/>
                  <a:pt x="1" y="14"/>
                </a:cubicBezTo>
                <a:cubicBezTo>
                  <a:pt x="1" y="30"/>
                  <a:pt x="14" y="43"/>
                  <a:pt x="40" y="43"/>
                </a:cubicBezTo>
                <a:cubicBezTo>
                  <a:pt x="69" y="43"/>
                  <a:pt x="82" y="30"/>
                  <a:pt x="82" y="30"/>
                </a:cubicBezTo>
                <a:cubicBezTo>
                  <a:pt x="82" y="14"/>
                  <a:pt x="69" y="1"/>
                  <a:pt x="4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1" name="Google Shape;631;p26"/>
          <p:cNvSpPr/>
          <p:nvPr userDrawn="1"/>
        </p:nvSpPr>
        <p:spPr>
          <a:xfrm>
            <a:off x="4319063" y="5867616"/>
            <a:ext cx="23499" cy="3957"/>
          </a:xfrm>
          <a:custGeom>
            <a:avLst/>
            <a:gdLst/>
            <a:ahLst/>
            <a:cxnLst/>
            <a:rect l="l" t="t" r="r" b="b"/>
            <a:pathLst>
              <a:path w="95" h="26" extrusionOk="0">
                <a:moveTo>
                  <a:pt x="53" y="0"/>
                </a:moveTo>
                <a:cubicBezTo>
                  <a:pt x="27" y="0"/>
                  <a:pt x="1" y="0"/>
                  <a:pt x="1" y="13"/>
                </a:cubicBezTo>
                <a:cubicBezTo>
                  <a:pt x="1" y="26"/>
                  <a:pt x="27" y="26"/>
                  <a:pt x="40" y="26"/>
                </a:cubicBezTo>
                <a:cubicBezTo>
                  <a:pt x="69" y="26"/>
                  <a:pt x="95" y="26"/>
                  <a:pt x="95" y="13"/>
                </a:cubicBezTo>
                <a:cubicBezTo>
                  <a:pt x="95" y="13"/>
                  <a:pt x="69" y="0"/>
                  <a:pt x="53"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2" name="Google Shape;632;p26"/>
          <p:cNvSpPr/>
          <p:nvPr userDrawn="1"/>
        </p:nvSpPr>
        <p:spPr>
          <a:xfrm>
            <a:off x="4365564" y="5861073"/>
            <a:ext cx="23499" cy="6697"/>
          </a:xfrm>
          <a:custGeom>
            <a:avLst/>
            <a:gdLst/>
            <a:ahLst/>
            <a:cxnLst/>
            <a:rect l="l" t="t" r="r" b="b"/>
            <a:pathLst>
              <a:path w="95" h="44" extrusionOk="0">
                <a:moveTo>
                  <a:pt x="43" y="1"/>
                </a:moveTo>
                <a:cubicBezTo>
                  <a:pt x="27" y="1"/>
                  <a:pt x="1" y="14"/>
                  <a:pt x="1" y="14"/>
                </a:cubicBezTo>
                <a:cubicBezTo>
                  <a:pt x="1" y="27"/>
                  <a:pt x="14" y="43"/>
                  <a:pt x="43" y="43"/>
                </a:cubicBezTo>
                <a:cubicBezTo>
                  <a:pt x="69" y="43"/>
                  <a:pt x="95" y="43"/>
                  <a:pt x="95" y="27"/>
                </a:cubicBezTo>
                <a:cubicBezTo>
                  <a:pt x="95" y="14"/>
                  <a:pt x="69" y="14"/>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3" name="Google Shape;633;p26"/>
          <p:cNvSpPr/>
          <p:nvPr userDrawn="1"/>
        </p:nvSpPr>
        <p:spPr>
          <a:xfrm>
            <a:off x="4271817" y="5877358"/>
            <a:ext cx="20283" cy="4567"/>
          </a:xfrm>
          <a:custGeom>
            <a:avLst/>
            <a:gdLst/>
            <a:ahLst/>
            <a:cxnLst/>
            <a:rect l="l" t="t" r="r" b="b"/>
            <a:pathLst>
              <a:path w="82" h="30" extrusionOk="0">
                <a:moveTo>
                  <a:pt x="43" y="1"/>
                </a:moveTo>
                <a:cubicBezTo>
                  <a:pt x="17" y="1"/>
                  <a:pt x="1" y="1"/>
                  <a:pt x="1" y="17"/>
                </a:cubicBezTo>
                <a:cubicBezTo>
                  <a:pt x="1" y="17"/>
                  <a:pt x="17" y="30"/>
                  <a:pt x="43" y="30"/>
                </a:cubicBezTo>
                <a:cubicBezTo>
                  <a:pt x="69" y="30"/>
                  <a:pt x="82" y="30"/>
                  <a:pt x="82" y="17"/>
                </a:cubicBezTo>
                <a:cubicBezTo>
                  <a:pt x="82" y="17"/>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4" name="Google Shape;634;p26"/>
          <p:cNvSpPr/>
          <p:nvPr userDrawn="1"/>
        </p:nvSpPr>
        <p:spPr>
          <a:xfrm>
            <a:off x="4445708" y="5865029"/>
            <a:ext cx="23499" cy="4567"/>
          </a:xfrm>
          <a:custGeom>
            <a:avLst/>
            <a:gdLst/>
            <a:ahLst/>
            <a:cxnLst/>
            <a:rect l="l" t="t" r="r" b="b"/>
            <a:pathLst>
              <a:path w="95" h="30" extrusionOk="0">
                <a:moveTo>
                  <a:pt x="43" y="1"/>
                </a:moveTo>
                <a:cubicBezTo>
                  <a:pt x="27" y="1"/>
                  <a:pt x="1" y="1"/>
                  <a:pt x="1" y="17"/>
                </a:cubicBezTo>
                <a:cubicBezTo>
                  <a:pt x="1" y="17"/>
                  <a:pt x="14" y="30"/>
                  <a:pt x="43" y="30"/>
                </a:cubicBezTo>
                <a:cubicBezTo>
                  <a:pt x="69" y="30"/>
                  <a:pt x="95" y="30"/>
                  <a:pt x="95" y="17"/>
                </a:cubicBezTo>
                <a:cubicBezTo>
                  <a:pt x="95" y="1"/>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5" name="Google Shape;635;p26"/>
          <p:cNvSpPr/>
          <p:nvPr userDrawn="1"/>
        </p:nvSpPr>
        <p:spPr>
          <a:xfrm>
            <a:off x="4428888" y="5891055"/>
            <a:ext cx="23499" cy="5175"/>
          </a:xfrm>
          <a:custGeom>
            <a:avLst/>
            <a:gdLst/>
            <a:ahLst/>
            <a:cxnLst/>
            <a:rect l="l" t="t" r="r" b="b"/>
            <a:pathLst>
              <a:path w="95" h="34" extrusionOk="0">
                <a:moveTo>
                  <a:pt x="19" y="1"/>
                </a:moveTo>
                <a:cubicBezTo>
                  <a:pt x="6" y="1"/>
                  <a:pt x="1" y="8"/>
                  <a:pt x="1" y="8"/>
                </a:cubicBezTo>
                <a:cubicBezTo>
                  <a:pt x="1" y="21"/>
                  <a:pt x="14" y="34"/>
                  <a:pt x="43" y="34"/>
                </a:cubicBezTo>
                <a:cubicBezTo>
                  <a:pt x="69" y="34"/>
                  <a:pt x="82" y="34"/>
                  <a:pt x="82" y="21"/>
                </a:cubicBezTo>
                <a:cubicBezTo>
                  <a:pt x="95" y="8"/>
                  <a:pt x="69" y="8"/>
                  <a:pt x="43" y="8"/>
                </a:cubicBezTo>
                <a:cubicBezTo>
                  <a:pt x="33" y="3"/>
                  <a:pt x="25" y="1"/>
                  <a:pt x="1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6" name="Google Shape;636;p26"/>
          <p:cNvSpPr/>
          <p:nvPr userDrawn="1"/>
        </p:nvSpPr>
        <p:spPr>
          <a:xfrm>
            <a:off x="4282207" y="5854223"/>
            <a:ext cx="23499" cy="5023"/>
          </a:xfrm>
          <a:custGeom>
            <a:avLst/>
            <a:gdLst/>
            <a:ahLst/>
            <a:cxnLst/>
            <a:rect l="l" t="t" r="r" b="b"/>
            <a:pathLst>
              <a:path w="95" h="33" extrusionOk="0">
                <a:moveTo>
                  <a:pt x="26" y="0"/>
                </a:moveTo>
                <a:cubicBezTo>
                  <a:pt x="14" y="0"/>
                  <a:pt x="1" y="11"/>
                  <a:pt x="1" y="20"/>
                </a:cubicBezTo>
                <a:cubicBezTo>
                  <a:pt x="1" y="20"/>
                  <a:pt x="14" y="33"/>
                  <a:pt x="40" y="33"/>
                </a:cubicBezTo>
                <a:cubicBezTo>
                  <a:pt x="69" y="33"/>
                  <a:pt x="82" y="33"/>
                  <a:pt x="95" y="20"/>
                </a:cubicBezTo>
                <a:cubicBezTo>
                  <a:pt x="95" y="7"/>
                  <a:pt x="69" y="7"/>
                  <a:pt x="40" y="7"/>
                </a:cubicBezTo>
                <a:cubicBezTo>
                  <a:pt x="36" y="2"/>
                  <a:pt x="31" y="0"/>
                  <a:pt x="26"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7" name="Google Shape;637;p26"/>
          <p:cNvSpPr/>
          <p:nvPr userDrawn="1"/>
        </p:nvSpPr>
        <p:spPr>
          <a:xfrm>
            <a:off x="4395989" y="5846764"/>
            <a:ext cx="23499" cy="6088"/>
          </a:xfrm>
          <a:custGeom>
            <a:avLst/>
            <a:gdLst/>
            <a:ahLst/>
            <a:cxnLst/>
            <a:rect l="l" t="t" r="r" b="b"/>
            <a:pathLst>
              <a:path w="95" h="40" extrusionOk="0">
                <a:moveTo>
                  <a:pt x="40" y="1"/>
                </a:moveTo>
                <a:cubicBezTo>
                  <a:pt x="27" y="1"/>
                  <a:pt x="1" y="14"/>
                  <a:pt x="1" y="14"/>
                </a:cubicBezTo>
                <a:cubicBezTo>
                  <a:pt x="1" y="27"/>
                  <a:pt x="14" y="27"/>
                  <a:pt x="40" y="40"/>
                </a:cubicBezTo>
                <a:cubicBezTo>
                  <a:pt x="66" y="40"/>
                  <a:pt x="95" y="27"/>
                  <a:pt x="95" y="27"/>
                </a:cubicBezTo>
                <a:cubicBezTo>
                  <a:pt x="95" y="14"/>
                  <a:pt x="66" y="1"/>
                  <a:pt x="4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8" name="Google Shape;638;p26"/>
          <p:cNvSpPr/>
          <p:nvPr userDrawn="1"/>
        </p:nvSpPr>
        <p:spPr>
          <a:xfrm>
            <a:off x="4492212" y="5877358"/>
            <a:ext cx="24241" cy="6545"/>
          </a:xfrm>
          <a:custGeom>
            <a:avLst/>
            <a:gdLst/>
            <a:ahLst/>
            <a:cxnLst/>
            <a:rect l="l" t="t" r="r" b="b"/>
            <a:pathLst>
              <a:path w="98" h="43" extrusionOk="0">
                <a:moveTo>
                  <a:pt x="43" y="1"/>
                </a:moveTo>
                <a:cubicBezTo>
                  <a:pt x="30" y="1"/>
                  <a:pt x="1" y="1"/>
                  <a:pt x="1" y="17"/>
                </a:cubicBezTo>
                <a:cubicBezTo>
                  <a:pt x="1" y="30"/>
                  <a:pt x="17" y="30"/>
                  <a:pt x="43" y="43"/>
                </a:cubicBezTo>
                <a:cubicBezTo>
                  <a:pt x="69" y="43"/>
                  <a:pt x="98" y="30"/>
                  <a:pt x="98" y="30"/>
                </a:cubicBezTo>
                <a:cubicBezTo>
                  <a:pt x="98" y="17"/>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9" name="Google Shape;639;p26"/>
          <p:cNvSpPr/>
          <p:nvPr userDrawn="1"/>
        </p:nvSpPr>
        <p:spPr>
          <a:xfrm>
            <a:off x="4211712" y="5867616"/>
            <a:ext cx="24241" cy="3957"/>
          </a:xfrm>
          <a:custGeom>
            <a:avLst/>
            <a:gdLst/>
            <a:ahLst/>
            <a:cxnLst/>
            <a:rect l="l" t="t" r="r" b="b"/>
            <a:pathLst>
              <a:path w="98" h="26" extrusionOk="0">
                <a:moveTo>
                  <a:pt x="56" y="0"/>
                </a:moveTo>
                <a:cubicBezTo>
                  <a:pt x="30" y="0"/>
                  <a:pt x="17" y="0"/>
                  <a:pt x="17" y="13"/>
                </a:cubicBezTo>
                <a:cubicBezTo>
                  <a:pt x="1" y="26"/>
                  <a:pt x="30" y="26"/>
                  <a:pt x="56" y="26"/>
                </a:cubicBezTo>
                <a:cubicBezTo>
                  <a:pt x="82" y="26"/>
                  <a:pt x="98" y="26"/>
                  <a:pt x="98" y="13"/>
                </a:cubicBezTo>
                <a:cubicBezTo>
                  <a:pt x="98" y="13"/>
                  <a:pt x="82" y="0"/>
                  <a:pt x="56"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0" name="Google Shape;640;p26"/>
          <p:cNvSpPr/>
          <p:nvPr userDrawn="1"/>
        </p:nvSpPr>
        <p:spPr>
          <a:xfrm>
            <a:off x="4325493" y="5898057"/>
            <a:ext cx="23499" cy="6697"/>
          </a:xfrm>
          <a:custGeom>
            <a:avLst/>
            <a:gdLst/>
            <a:ahLst/>
            <a:cxnLst/>
            <a:rect l="l" t="t" r="r" b="b"/>
            <a:pathLst>
              <a:path w="95" h="44" extrusionOk="0">
                <a:moveTo>
                  <a:pt x="56" y="1"/>
                </a:moveTo>
                <a:cubicBezTo>
                  <a:pt x="27" y="1"/>
                  <a:pt x="1" y="14"/>
                  <a:pt x="1" y="14"/>
                </a:cubicBezTo>
                <a:cubicBezTo>
                  <a:pt x="1" y="27"/>
                  <a:pt x="27" y="27"/>
                  <a:pt x="56" y="43"/>
                </a:cubicBezTo>
                <a:cubicBezTo>
                  <a:pt x="69" y="43"/>
                  <a:pt x="95" y="27"/>
                  <a:pt x="95" y="27"/>
                </a:cubicBezTo>
                <a:cubicBezTo>
                  <a:pt x="95" y="14"/>
                  <a:pt x="82" y="1"/>
                  <a:pt x="56"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1" name="Google Shape;641;p26"/>
          <p:cNvSpPr/>
          <p:nvPr userDrawn="1"/>
        </p:nvSpPr>
        <p:spPr>
          <a:xfrm>
            <a:off x="4362349" y="5885728"/>
            <a:ext cx="23499" cy="4109"/>
          </a:xfrm>
          <a:custGeom>
            <a:avLst/>
            <a:gdLst/>
            <a:ahLst/>
            <a:cxnLst/>
            <a:rect l="l" t="t" r="r" b="b"/>
            <a:pathLst>
              <a:path w="95" h="27" extrusionOk="0">
                <a:moveTo>
                  <a:pt x="56" y="1"/>
                </a:moveTo>
                <a:cubicBezTo>
                  <a:pt x="27" y="1"/>
                  <a:pt x="1" y="1"/>
                  <a:pt x="1" y="14"/>
                </a:cubicBezTo>
                <a:cubicBezTo>
                  <a:pt x="1" y="14"/>
                  <a:pt x="27" y="27"/>
                  <a:pt x="40" y="27"/>
                </a:cubicBezTo>
                <a:cubicBezTo>
                  <a:pt x="69" y="27"/>
                  <a:pt x="95" y="27"/>
                  <a:pt x="95" y="14"/>
                </a:cubicBezTo>
                <a:cubicBezTo>
                  <a:pt x="95" y="14"/>
                  <a:pt x="69" y="1"/>
                  <a:pt x="56"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2" name="Google Shape;642;p26"/>
          <p:cNvSpPr/>
          <p:nvPr userDrawn="1"/>
        </p:nvSpPr>
        <p:spPr>
          <a:xfrm>
            <a:off x="2485425" y="5847983"/>
            <a:ext cx="23499" cy="4871"/>
          </a:xfrm>
          <a:custGeom>
            <a:avLst/>
            <a:gdLst/>
            <a:ahLst/>
            <a:cxnLst/>
            <a:rect l="l" t="t" r="r" b="b"/>
            <a:pathLst>
              <a:path w="95" h="32" extrusionOk="0">
                <a:moveTo>
                  <a:pt x="68" y="0"/>
                </a:moveTo>
                <a:cubicBezTo>
                  <a:pt x="60" y="0"/>
                  <a:pt x="52" y="2"/>
                  <a:pt x="43" y="6"/>
                </a:cubicBezTo>
                <a:cubicBezTo>
                  <a:pt x="30" y="6"/>
                  <a:pt x="1" y="6"/>
                  <a:pt x="1" y="19"/>
                </a:cubicBezTo>
                <a:cubicBezTo>
                  <a:pt x="1" y="32"/>
                  <a:pt x="30" y="32"/>
                  <a:pt x="56" y="32"/>
                </a:cubicBezTo>
                <a:cubicBezTo>
                  <a:pt x="69" y="32"/>
                  <a:pt x="95" y="19"/>
                  <a:pt x="95" y="6"/>
                </a:cubicBezTo>
                <a:cubicBezTo>
                  <a:pt x="95" y="6"/>
                  <a:pt x="83" y="0"/>
                  <a:pt x="68"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3" name="Google Shape;643;p26"/>
          <p:cNvSpPr/>
          <p:nvPr userDrawn="1"/>
        </p:nvSpPr>
        <p:spPr>
          <a:xfrm>
            <a:off x="2568784" y="5838394"/>
            <a:ext cx="20283" cy="6545"/>
          </a:xfrm>
          <a:custGeom>
            <a:avLst/>
            <a:gdLst/>
            <a:ahLst/>
            <a:cxnLst/>
            <a:rect l="l" t="t" r="r" b="b"/>
            <a:pathLst>
              <a:path w="82" h="43" extrusionOk="0">
                <a:moveTo>
                  <a:pt x="43" y="1"/>
                </a:moveTo>
                <a:cubicBezTo>
                  <a:pt x="17" y="1"/>
                  <a:pt x="1" y="14"/>
                  <a:pt x="1" y="30"/>
                </a:cubicBezTo>
                <a:cubicBezTo>
                  <a:pt x="1" y="30"/>
                  <a:pt x="17" y="43"/>
                  <a:pt x="43" y="43"/>
                </a:cubicBezTo>
                <a:cubicBezTo>
                  <a:pt x="69" y="30"/>
                  <a:pt x="82" y="30"/>
                  <a:pt x="82" y="14"/>
                </a:cubicBezTo>
                <a:cubicBezTo>
                  <a:pt x="82" y="14"/>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4" name="Google Shape;644;p26"/>
          <p:cNvSpPr/>
          <p:nvPr userDrawn="1"/>
        </p:nvSpPr>
        <p:spPr>
          <a:xfrm>
            <a:off x="2522281" y="5834436"/>
            <a:ext cx="23499" cy="4109"/>
          </a:xfrm>
          <a:custGeom>
            <a:avLst/>
            <a:gdLst/>
            <a:ahLst/>
            <a:cxnLst/>
            <a:rect l="l" t="t" r="r" b="b"/>
            <a:pathLst>
              <a:path w="95" h="27" extrusionOk="0">
                <a:moveTo>
                  <a:pt x="43" y="1"/>
                </a:moveTo>
                <a:cubicBezTo>
                  <a:pt x="14" y="1"/>
                  <a:pt x="1" y="1"/>
                  <a:pt x="1" y="14"/>
                </a:cubicBezTo>
                <a:cubicBezTo>
                  <a:pt x="1" y="27"/>
                  <a:pt x="14" y="27"/>
                  <a:pt x="43" y="27"/>
                </a:cubicBezTo>
                <a:cubicBezTo>
                  <a:pt x="69" y="27"/>
                  <a:pt x="95" y="14"/>
                  <a:pt x="82" y="14"/>
                </a:cubicBezTo>
                <a:cubicBezTo>
                  <a:pt x="82" y="1"/>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5" name="Google Shape;645;p26"/>
          <p:cNvSpPr/>
          <p:nvPr userDrawn="1"/>
        </p:nvSpPr>
        <p:spPr>
          <a:xfrm>
            <a:off x="2616028" y="5848744"/>
            <a:ext cx="23499" cy="6697"/>
          </a:xfrm>
          <a:custGeom>
            <a:avLst/>
            <a:gdLst/>
            <a:ahLst/>
            <a:cxnLst/>
            <a:rect l="l" t="t" r="r" b="b"/>
            <a:pathLst>
              <a:path w="95" h="44" extrusionOk="0">
                <a:moveTo>
                  <a:pt x="40" y="1"/>
                </a:moveTo>
                <a:cubicBezTo>
                  <a:pt x="27" y="1"/>
                  <a:pt x="1" y="14"/>
                  <a:pt x="1" y="27"/>
                </a:cubicBezTo>
                <a:cubicBezTo>
                  <a:pt x="1" y="27"/>
                  <a:pt x="27" y="43"/>
                  <a:pt x="53" y="43"/>
                </a:cubicBezTo>
                <a:cubicBezTo>
                  <a:pt x="69" y="27"/>
                  <a:pt x="95" y="27"/>
                  <a:pt x="95" y="14"/>
                </a:cubicBezTo>
                <a:cubicBezTo>
                  <a:pt x="95" y="1"/>
                  <a:pt x="69" y="1"/>
                  <a:pt x="4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6" name="Google Shape;646;p26"/>
          <p:cNvSpPr/>
          <p:nvPr userDrawn="1"/>
        </p:nvSpPr>
        <p:spPr>
          <a:xfrm>
            <a:off x="2442139" y="5836415"/>
            <a:ext cx="20283" cy="4109"/>
          </a:xfrm>
          <a:custGeom>
            <a:avLst/>
            <a:gdLst/>
            <a:ahLst/>
            <a:cxnLst/>
            <a:rect l="l" t="t" r="r" b="b"/>
            <a:pathLst>
              <a:path w="82" h="27" extrusionOk="0">
                <a:moveTo>
                  <a:pt x="43" y="1"/>
                </a:moveTo>
                <a:cubicBezTo>
                  <a:pt x="14" y="1"/>
                  <a:pt x="1" y="14"/>
                  <a:pt x="1" y="14"/>
                </a:cubicBezTo>
                <a:cubicBezTo>
                  <a:pt x="1" y="27"/>
                  <a:pt x="14" y="27"/>
                  <a:pt x="43" y="27"/>
                </a:cubicBezTo>
                <a:cubicBezTo>
                  <a:pt x="69" y="27"/>
                  <a:pt x="82" y="27"/>
                  <a:pt x="82" y="14"/>
                </a:cubicBezTo>
                <a:cubicBezTo>
                  <a:pt x="82" y="1"/>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7" name="Google Shape;647;p26"/>
          <p:cNvSpPr/>
          <p:nvPr userDrawn="1"/>
        </p:nvSpPr>
        <p:spPr>
          <a:xfrm>
            <a:off x="2458959" y="5863051"/>
            <a:ext cx="23499" cy="4719"/>
          </a:xfrm>
          <a:custGeom>
            <a:avLst/>
            <a:gdLst/>
            <a:ahLst/>
            <a:cxnLst/>
            <a:rect l="l" t="t" r="r" b="b"/>
            <a:pathLst>
              <a:path w="95" h="31" extrusionOk="0">
                <a:moveTo>
                  <a:pt x="40" y="1"/>
                </a:moveTo>
                <a:cubicBezTo>
                  <a:pt x="14" y="1"/>
                  <a:pt x="1" y="14"/>
                  <a:pt x="1" y="14"/>
                </a:cubicBezTo>
                <a:cubicBezTo>
                  <a:pt x="1" y="30"/>
                  <a:pt x="27" y="30"/>
                  <a:pt x="40" y="30"/>
                </a:cubicBezTo>
                <a:cubicBezTo>
                  <a:pt x="69" y="30"/>
                  <a:pt x="95" y="14"/>
                  <a:pt x="95" y="14"/>
                </a:cubicBezTo>
                <a:cubicBezTo>
                  <a:pt x="95" y="1"/>
                  <a:pt x="69" y="1"/>
                  <a:pt x="4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8" name="Google Shape;648;p26"/>
          <p:cNvSpPr/>
          <p:nvPr userDrawn="1"/>
        </p:nvSpPr>
        <p:spPr>
          <a:xfrm>
            <a:off x="2605640" y="5826066"/>
            <a:ext cx="23499" cy="4719"/>
          </a:xfrm>
          <a:custGeom>
            <a:avLst/>
            <a:gdLst/>
            <a:ahLst/>
            <a:cxnLst/>
            <a:rect l="l" t="t" r="r" b="b"/>
            <a:pathLst>
              <a:path w="95" h="31" extrusionOk="0">
                <a:moveTo>
                  <a:pt x="43" y="1"/>
                </a:moveTo>
                <a:cubicBezTo>
                  <a:pt x="14" y="1"/>
                  <a:pt x="1" y="14"/>
                  <a:pt x="1" y="14"/>
                </a:cubicBezTo>
                <a:cubicBezTo>
                  <a:pt x="1" y="30"/>
                  <a:pt x="30" y="30"/>
                  <a:pt x="43" y="30"/>
                </a:cubicBezTo>
                <a:cubicBezTo>
                  <a:pt x="69" y="30"/>
                  <a:pt x="95" y="30"/>
                  <a:pt x="95" y="14"/>
                </a:cubicBezTo>
                <a:cubicBezTo>
                  <a:pt x="95" y="1"/>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9" name="Google Shape;649;p26"/>
          <p:cNvSpPr/>
          <p:nvPr userDrawn="1"/>
        </p:nvSpPr>
        <p:spPr>
          <a:xfrm>
            <a:off x="2492599" y="5819369"/>
            <a:ext cx="23499" cy="4871"/>
          </a:xfrm>
          <a:custGeom>
            <a:avLst/>
            <a:gdLst/>
            <a:ahLst/>
            <a:cxnLst/>
            <a:rect l="l" t="t" r="r" b="b"/>
            <a:pathLst>
              <a:path w="95" h="32" extrusionOk="0">
                <a:moveTo>
                  <a:pt x="62" y="0"/>
                </a:moveTo>
                <a:cubicBezTo>
                  <a:pt x="56" y="0"/>
                  <a:pt x="48" y="2"/>
                  <a:pt x="40" y="6"/>
                </a:cubicBezTo>
                <a:cubicBezTo>
                  <a:pt x="14" y="6"/>
                  <a:pt x="1" y="6"/>
                  <a:pt x="1" y="19"/>
                </a:cubicBezTo>
                <a:cubicBezTo>
                  <a:pt x="1" y="32"/>
                  <a:pt x="14" y="32"/>
                  <a:pt x="40" y="32"/>
                </a:cubicBezTo>
                <a:cubicBezTo>
                  <a:pt x="66" y="32"/>
                  <a:pt x="95" y="19"/>
                  <a:pt x="82" y="6"/>
                </a:cubicBezTo>
                <a:cubicBezTo>
                  <a:pt x="82" y="6"/>
                  <a:pt x="75" y="0"/>
                  <a:pt x="62"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0" name="Google Shape;650;p26"/>
          <p:cNvSpPr/>
          <p:nvPr userDrawn="1"/>
        </p:nvSpPr>
        <p:spPr>
          <a:xfrm>
            <a:off x="2395636" y="5848744"/>
            <a:ext cx="20283" cy="6697"/>
          </a:xfrm>
          <a:custGeom>
            <a:avLst/>
            <a:gdLst/>
            <a:ahLst/>
            <a:cxnLst/>
            <a:rect l="l" t="t" r="r" b="b"/>
            <a:pathLst>
              <a:path w="82" h="44" extrusionOk="0">
                <a:moveTo>
                  <a:pt x="40" y="1"/>
                </a:moveTo>
                <a:cubicBezTo>
                  <a:pt x="14" y="14"/>
                  <a:pt x="1" y="14"/>
                  <a:pt x="1" y="27"/>
                </a:cubicBezTo>
                <a:cubicBezTo>
                  <a:pt x="1" y="43"/>
                  <a:pt x="14" y="43"/>
                  <a:pt x="40" y="43"/>
                </a:cubicBezTo>
                <a:cubicBezTo>
                  <a:pt x="69" y="43"/>
                  <a:pt x="82" y="27"/>
                  <a:pt x="82" y="14"/>
                </a:cubicBezTo>
                <a:cubicBezTo>
                  <a:pt x="82" y="14"/>
                  <a:pt x="69" y="1"/>
                  <a:pt x="4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1" name="Google Shape;651;p26"/>
          <p:cNvSpPr/>
          <p:nvPr userDrawn="1"/>
        </p:nvSpPr>
        <p:spPr>
          <a:xfrm>
            <a:off x="2672920" y="5838394"/>
            <a:ext cx="23499" cy="6545"/>
          </a:xfrm>
          <a:custGeom>
            <a:avLst/>
            <a:gdLst/>
            <a:ahLst/>
            <a:cxnLst/>
            <a:rect l="l" t="t" r="r" b="b"/>
            <a:pathLst>
              <a:path w="95" h="43" extrusionOk="0">
                <a:moveTo>
                  <a:pt x="53" y="1"/>
                </a:moveTo>
                <a:cubicBezTo>
                  <a:pt x="27" y="1"/>
                  <a:pt x="1" y="14"/>
                  <a:pt x="1" y="30"/>
                </a:cubicBezTo>
                <a:cubicBezTo>
                  <a:pt x="1" y="30"/>
                  <a:pt x="27" y="43"/>
                  <a:pt x="53" y="43"/>
                </a:cubicBezTo>
                <a:cubicBezTo>
                  <a:pt x="82" y="30"/>
                  <a:pt x="95" y="30"/>
                  <a:pt x="95" y="14"/>
                </a:cubicBezTo>
                <a:cubicBezTo>
                  <a:pt x="95" y="1"/>
                  <a:pt x="66" y="1"/>
                  <a:pt x="5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2" name="Google Shape;652;p26"/>
          <p:cNvSpPr/>
          <p:nvPr userDrawn="1"/>
        </p:nvSpPr>
        <p:spPr>
          <a:xfrm>
            <a:off x="2559137" y="5869595"/>
            <a:ext cx="23499" cy="5936"/>
          </a:xfrm>
          <a:custGeom>
            <a:avLst/>
            <a:gdLst/>
            <a:ahLst/>
            <a:cxnLst/>
            <a:rect l="l" t="t" r="r" b="b"/>
            <a:pathLst>
              <a:path w="95" h="39" extrusionOk="0">
                <a:moveTo>
                  <a:pt x="56" y="0"/>
                </a:moveTo>
                <a:cubicBezTo>
                  <a:pt x="27" y="13"/>
                  <a:pt x="1" y="13"/>
                  <a:pt x="14" y="26"/>
                </a:cubicBezTo>
                <a:cubicBezTo>
                  <a:pt x="14" y="39"/>
                  <a:pt x="27" y="39"/>
                  <a:pt x="56" y="39"/>
                </a:cubicBezTo>
                <a:cubicBezTo>
                  <a:pt x="82" y="39"/>
                  <a:pt x="95" y="26"/>
                  <a:pt x="95" y="13"/>
                </a:cubicBezTo>
                <a:cubicBezTo>
                  <a:pt x="95" y="13"/>
                  <a:pt x="82" y="0"/>
                  <a:pt x="56"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3" name="Google Shape;653;p26"/>
          <p:cNvSpPr/>
          <p:nvPr userDrawn="1"/>
        </p:nvSpPr>
        <p:spPr>
          <a:xfrm>
            <a:off x="2525497" y="5857267"/>
            <a:ext cx="20283" cy="4871"/>
          </a:xfrm>
          <a:custGeom>
            <a:avLst/>
            <a:gdLst/>
            <a:ahLst/>
            <a:cxnLst/>
            <a:rect l="l" t="t" r="r" b="b"/>
            <a:pathLst>
              <a:path w="82" h="32" extrusionOk="0">
                <a:moveTo>
                  <a:pt x="43" y="0"/>
                </a:moveTo>
                <a:cubicBezTo>
                  <a:pt x="14" y="0"/>
                  <a:pt x="1" y="13"/>
                  <a:pt x="1" y="26"/>
                </a:cubicBezTo>
                <a:cubicBezTo>
                  <a:pt x="1" y="26"/>
                  <a:pt x="7" y="32"/>
                  <a:pt x="19" y="32"/>
                </a:cubicBezTo>
                <a:cubicBezTo>
                  <a:pt x="25" y="32"/>
                  <a:pt x="33" y="30"/>
                  <a:pt x="43" y="26"/>
                </a:cubicBezTo>
                <a:cubicBezTo>
                  <a:pt x="69" y="26"/>
                  <a:pt x="82" y="26"/>
                  <a:pt x="82" y="13"/>
                </a:cubicBezTo>
                <a:cubicBezTo>
                  <a:pt x="82" y="0"/>
                  <a:pt x="69" y="0"/>
                  <a:pt x="43"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4" name="Google Shape;654;p26"/>
          <p:cNvSpPr/>
          <p:nvPr/>
        </p:nvSpPr>
        <p:spPr>
          <a:xfrm>
            <a:off x="9212973" y="5814420"/>
            <a:ext cx="815288" cy="513376"/>
          </a:xfrm>
          <a:custGeom>
            <a:avLst/>
            <a:gdLst/>
            <a:ahLst/>
            <a:cxnLst/>
            <a:rect l="l" t="t" r="r" b="b"/>
            <a:pathLst>
              <a:path w="3296" h="3373" extrusionOk="0">
                <a:moveTo>
                  <a:pt x="1932" y="0"/>
                </a:moveTo>
                <a:lnTo>
                  <a:pt x="1757" y="457"/>
                </a:lnTo>
                <a:lnTo>
                  <a:pt x="1689" y="392"/>
                </a:lnTo>
                <a:lnTo>
                  <a:pt x="1595" y="214"/>
                </a:lnTo>
                <a:lnTo>
                  <a:pt x="1498" y="94"/>
                </a:lnTo>
                <a:lnTo>
                  <a:pt x="1404" y="243"/>
                </a:lnTo>
                <a:lnTo>
                  <a:pt x="1297" y="149"/>
                </a:lnTo>
                <a:lnTo>
                  <a:pt x="1203" y="188"/>
                </a:lnTo>
                <a:lnTo>
                  <a:pt x="1174" y="418"/>
                </a:lnTo>
                <a:lnTo>
                  <a:pt x="1067" y="405"/>
                </a:lnTo>
                <a:lnTo>
                  <a:pt x="837" y="120"/>
                </a:lnTo>
                <a:lnTo>
                  <a:pt x="973" y="606"/>
                </a:lnTo>
                <a:lnTo>
                  <a:pt x="973" y="606"/>
                </a:lnTo>
                <a:lnTo>
                  <a:pt x="717" y="350"/>
                </a:lnTo>
                <a:lnTo>
                  <a:pt x="607" y="376"/>
                </a:lnTo>
                <a:lnTo>
                  <a:pt x="649" y="593"/>
                </a:lnTo>
                <a:lnTo>
                  <a:pt x="649" y="593"/>
                </a:lnTo>
                <a:lnTo>
                  <a:pt x="445" y="525"/>
                </a:lnTo>
                <a:lnTo>
                  <a:pt x="338" y="567"/>
                </a:lnTo>
                <a:lnTo>
                  <a:pt x="487" y="823"/>
                </a:lnTo>
                <a:lnTo>
                  <a:pt x="594" y="998"/>
                </a:lnTo>
                <a:lnTo>
                  <a:pt x="150" y="836"/>
                </a:lnTo>
                <a:lnTo>
                  <a:pt x="150" y="836"/>
                </a:lnTo>
                <a:lnTo>
                  <a:pt x="202" y="985"/>
                </a:lnTo>
                <a:lnTo>
                  <a:pt x="406" y="1186"/>
                </a:lnTo>
                <a:lnTo>
                  <a:pt x="14" y="1134"/>
                </a:lnTo>
                <a:lnTo>
                  <a:pt x="218" y="1309"/>
                </a:lnTo>
                <a:lnTo>
                  <a:pt x="244" y="1403"/>
                </a:lnTo>
                <a:lnTo>
                  <a:pt x="14" y="1471"/>
                </a:lnTo>
                <a:lnTo>
                  <a:pt x="364" y="1591"/>
                </a:lnTo>
                <a:lnTo>
                  <a:pt x="202" y="1672"/>
                </a:lnTo>
                <a:lnTo>
                  <a:pt x="1" y="1782"/>
                </a:lnTo>
                <a:lnTo>
                  <a:pt x="95" y="1876"/>
                </a:lnTo>
                <a:lnTo>
                  <a:pt x="150" y="1957"/>
                </a:lnTo>
                <a:lnTo>
                  <a:pt x="393" y="1996"/>
                </a:lnTo>
                <a:lnTo>
                  <a:pt x="189" y="2145"/>
                </a:lnTo>
                <a:lnTo>
                  <a:pt x="312" y="2213"/>
                </a:lnTo>
                <a:lnTo>
                  <a:pt x="121" y="2401"/>
                </a:lnTo>
                <a:lnTo>
                  <a:pt x="121" y="2401"/>
                </a:lnTo>
                <a:lnTo>
                  <a:pt x="461" y="2336"/>
                </a:lnTo>
                <a:lnTo>
                  <a:pt x="380" y="2482"/>
                </a:lnTo>
                <a:lnTo>
                  <a:pt x="312" y="2660"/>
                </a:lnTo>
                <a:lnTo>
                  <a:pt x="312" y="2660"/>
                </a:lnTo>
                <a:lnTo>
                  <a:pt x="636" y="2524"/>
                </a:lnTo>
                <a:lnTo>
                  <a:pt x="688" y="2579"/>
                </a:lnTo>
                <a:lnTo>
                  <a:pt x="769" y="2618"/>
                </a:lnTo>
                <a:lnTo>
                  <a:pt x="850" y="2644"/>
                </a:lnTo>
                <a:lnTo>
                  <a:pt x="743" y="2942"/>
                </a:lnTo>
                <a:lnTo>
                  <a:pt x="931" y="2822"/>
                </a:lnTo>
                <a:lnTo>
                  <a:pt x="879" y="3146"/>
                </a:lnTo>
                <a:lnTo>
                  <a:pt x="1122" y="2835"/>
                </a:lnTo>
                <a:lnTo>
                  <a:pt x="1109" y="3130"/>
                </a:lnTo>
                <a:lnTo>
                  <a:pt x="1203" y="3146"/>
                </a:lnTo>
                <a:lnTo>
                  <a:pt x="1297" y="3211"/>
                </a:lnTo>
                <a:lnTo>
                  <a:pt x="1391" y="3240"/>
                </a:lnTo>
                <a:lnTo>
                  <a:pt x="1514" y="3049"/>
                </a:lnTo>
                <a:lnTo>
                  <a:pt x="1595" y="3373"/>
                </a:lnTo>
                <a:lnTo>
                  <a:pt x="1702" y="3159"/>
                </a:lnTo>
                <a:lnTo>
                  <a:pt x="1809" y="3292"/>
                </a:lnTo>
                <a:lnTo>
                  <a:pt x="1838" y="2874"/>
                </a:lnTo>
                <a:lnTo>
                  <a:pt x="1945" y="2955"/>
                </a:lnTo>
                <a:lnTo>
                  <a:pt x="2052" y="3023"/>
                </a:lnTo>
                <a:lnTo>
                  <a:pt x="2094" y="2874"/>
                </a:lnTo>
                <a:lnTo>
                  <a:pt x="2256" y="3023"/>
                </a:lnTo>
                <a:lnTo>
                  <a:pt x="2324" y="2929"/>
                </a:lnTo>
                <a:lnTo>
                  <a:pt x="2499" y="3010"/>
                </a:lnTo>
                <a:lnTo>
                  <a:pt x="2499" y="3010"/>
                </a:lnTo>
                <a:lnTo>
                  <a:pt x="2457" y="2793"/>
                </a:lnTo>
                <a:lnTo>
                  <a:pt x="2606" y="2822"/>
                </a:lnTo>
                <a:lnTo>
                  <a:pt x="2632" y="2712"/>
                </a:lnTo>
                <a:lnTo>
                  <a:pt x="2674" y="2618"/>
                </a:lnTo>
                <a:lnTo>
                  <a:pt x="2781" y="2592"/>
                </a:lnTo>
                <a:lnTo>
                  <a:pt x="2972" y="2592"/>
                </a:lnTo>
                <a:lnTo>
                  <a:pt x="2768" y="2349"/>
                </a:lnTo>
                <a:lnTo>
                  <a:pt x="2956" y="2349"/>
                </a:lnTo>
                <a:lnTo>
                  <a:pt x="2781" y="2158"/>
                </a:lnTo>
                <a:lnTo>
                  <a:pt x="2917" y="2119"/>
                </a:lnTo>
                <a:lnTo>
                  <a:pt x="2810" y="1996"/>
                </a:lnTo>
                <a:lnTo>
                  <a:pt x="3024" y="1957"/>
                </a:lnTo>
                <a:lnTo>
                  <a:pt x="2930" y="1850"/>
                </a:lnTo>
                <a:lnTo>
                  <a:pt x="2810" y="1753"/>
                </a:lnTo>
                <a:lnTo>
                  <a:pt x="3118" y="1672"/>
                </a:lnTo>
                <a:lnTo>
                  <a:pt x="2956" y="1578"/>
                </a:lnTo>
                <a:lnTo>
                  <a:pt x="3296" y="1458"/>
                </a:lnTo>
                <a:lnTo>
                  <a:pt x="2917" y="1416"/>
                </a:lnTo>
                <a:lnTo>
                  <a:pt x="3118" y="1267"/>
                </a:lnTo>
                <a:lnTo>
                  <a:pt x="2875" y="1241"/>
                </a:lnTo>
                <a:lnTo>
                  <a:pt x="2998" y="1092"/>
                </a:lnTo>
                <a:lnTo>
                  <a:pt x="2943" y="1011"/>
                </a:lnTo>
                <a:lnTo>
                  <a:pt x="2943" y="904"/>
                </a:lnTo>
                <a:lnTo>
                  <a:pt x="3011" y="729"/>
                </a:lnTo>
                <a:lnTo>
                  <a:pt x="2687" y="836"/>
                </a:lnTo>
                <a:lnTo>
                  <a:pt x="2619" y="768"/>
                </a:lnTo>
                <a:lnTo>
                  <a:pt x="2755" y="525"/>
                </a:lnTo>
                <a:lnTo>
                  <a:pt x="2431" y="729"/>
                </a:lnTo>
                <a:lnTo>
                  <a:pt x="2470" y="538"/>
                </a:lnTo>
                <a:lnTo>
                  <a:pt x="2499" y="337"/>
                </a:lnTo>
                <a:lnTo>
                  <a:pt x="2444" y="201"/>
                </a:lnTo>
                <a:lnTo>
                  <a:pt x="2243" y="363"/>
                </a:lnTo>
                <a:lnTo>
                  <a:pt x="2175" y="295"/>
                </a:lnTo>
                <a:lnTo>
                  <a:pt x="2052" y="350"/>
                </a:lnTo>
                <a:lnTo>
                  <a:pt x="1958" y="337"/>
                </a:lnTo>
                <a:lnTo>
                  <a:pt x="1932"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5" name="Google Shape;655;p26"/>
          <p:cNvSpPr/>
          <p:nvPr/>
        </p:nvSpPr>
        <p:spPr>
          <a:xfrm>
            <a:off x="8785793" y="5982449"/>
            <a:ext cx="584504" cy="368024"/>
          </a:xfrm>
          <a:custGeom>
            <a:avLst/>
            <a:gdLst/>
            <a:ahLst/>
            <a:cxnLst/>
            <a:rect l="l" t="t" r="r" b="b"/>
            <a:pathLst>
              <a:path w="2363" h="2418" extrusionOk="0">
                <a:moveTo>
                  <a:pt x="973" y="1"/>
                </a:moveTo>
                <a:lnTo>
                  <a:pt x="957" y="244"/>
                </a:lnTo>
                <a:lnTo>
                  <a:pt x="892" y="244"/>
                </a:lnTo>
                <a:lnTo>
                  <a:pt x="811" y="218"/>
                </a:lnTo>
                <a:lnTo>
                  <a:pt x="756" y="273"/>
                </a:lnTo>
                <a:lnTo>
                  <a:pt x="607" y="150"/>
                </a:lnTo>
                <a:lnTo>
                  <a:pt x="581" y="244"/>
                </a:lnTo>
                <a:lnTo>
                  <a:pt x="594" y="393"/>
                </a:lnTo>
                <a:lnTo>
                  <a:pt x="620" y="516"/>
                </a:lnTo>
                <a:lnTo>
                  <a:pt x="620" y="516"/>
                </a:lnTo>
                <a:lnTo>
                  <a:pt x="390" y="380"/>
                </a:lnTo>
                <a:lnTo>
                  <a:pt x="487" y="555"/>
                </a:lnTo>
                <a:lnTo>
                  <a:pt x="432" y="597"/>
                </a:lnTo>
                <a:lnTo>
                  <a:pt x="202" y="529"/>
                </a:lnTo>
                <a:lnTo>
                  <a:pt x="202" y="529"/>
                </a:lnTo>
                <a:lnTo>
                  <a:pt x="257" y="649"/>
                </a:lnTo>
                <a:lnTo>
                  <a:pt x="244" y="730"/>
                </a:lnTo>
                <a:lnTo>
                  <a:pt x="215" y="785"/>
                </a:lnTo>
                <a:lnTo>
                  <a:pt x="296" y="892"/>
                </a:lnTo>
                <a:lnTo>
                  <a:pt x="121" y="908"/>
                </a:lnTo>
                <a:lnTo>
                  <a:pt x="270" y="1015"/>
                </a:lnTo>
                <a:lnTo>
                  <a:pt x="1" y="1041"/>
                </a:lnTo>
                <a:lnTo>
                  <a:pt x="244" y="1135"/>
                </a:lnTo>
                <a:lnTo>
                  <a:pt x="121" y="1203"/>
                </a:lnTo>
                <a:lnTo>
                  <a:pt x="351" y="1258"/>
                </a:lnTo>
                <a:lnTo>
                  <a:pt x="270" y="1326"/>
                </a:lnTo>
                <a:lnTo>
                  <a:pt x="189" y="1407"/>
                </a:lnTo>
                <a:lnTo>
                  <a:pt x="351" y="1433"/>
                </a:lnTo>
                <a:lnTo>
                  <a:pt x="270" y="1527"/>
                </a:lnTo>
                <a:lnTo>
                  <a:pt x="364" y="1556"/>
                </a:lnTo>
                <a:lnTo>
                  <a:pt x="244" y="1689"/>
                </a:lnTo>
                <a:lnTo>
                  <a:pt x="377" y="1689"/>
                </a:lnTo>
                <a:lnTo>
                  <a:pt x="228" y="1864"/>
                </a:lnTo>
                <a:lnTo>
                  <a:pt x="364" y="1851"/>
                </a:lnTo>
                <a:lnTo>
                  <a:pt x="445" y="1880"/>
                </a:lnTo>
                <a:lnTo>
                  <a:pt x="471" y="1945"/>
                </a:lnTo>
                <a:lnTo>
                  <a:pt x="500" y="2026"/>
                </a:lnTo>
                <a:lnTo>
                  <a:pt x="607" y="2000"/>
                </a:lnTo>
                <a:lnTo>
                  <a:pt x="581" y="2162"/>
                </a:lnTo>
                <a:lnTo>
                  <a:pt x="581" y="2162"/>
                </a:lnTo>
                <a:lnTo>
                  <a:pt x="701" y="2094"/>
                </a:lnTo>
                <a:lnTo>
                  <a:pt x="743" y="2162"/>
                </a:lnTo>
                <a:lnTo>
                  <a:pt x="863" y="2068"/>
                </a:lnTo>
                <a:lnTo>
                  <a:pt x="892" y="2175"/>
                </a:lnTo>
                <a:lnTo>
                  <a:pt x="973" y="2123"/>
                </a:lnTo>
                <a:lnTo>
                  <a:pt x="1038" y="2068"/>
                </a:lnTo>
                <a:lnTo>
                  <a:pt x="1067" y="2366"/>
                </a:lnTo>
                <a:lnTo>
                  <a:pt x="1148" y="2269"/>
                </a:lnTo>
                <a:lnTo>
                  <a:pt x="1216" y="2418"/>
                </a:lnTo>
                <a:lnTo>
                  <a:pt x="1281" y="2188"/>
                </a:lnTo>
                <a:lnTo>
                  <a:pt x="1362" y="2324"/>
                </a:lnTo>
                <a:lnTo>
                  <a:pt x="1430" y="2298"/>
                </a:lnTo>
                <a:lnTo>
                  <a:pt x="1498" y="2256"/>
                </a:lnTo>
                <a:lnTo>
                  <a:pt x="1566" y="2243"/>
                </a:lnTo>
                <a:lnTo>
                  <a:pt x="1566" y="2042"/>
                </a:lnTo>
                <a:lnTo>
                  <a:pt x="1741" y="2256"/>
                </a:lnTo>
                <a:lnTo>
                  <a:pt x="1686" y="2026"/>
                </a:lnTo>
                <a:lnTo>
                  <a:pt x="1822" y="2123"/>
                </a:lnTo>
                <a:lnTo>
                  <a:pt x="1822" y="2123"/>
                </a:lnTo>
                <a:lnTo>
                  <a:pt x="1754" y="1906"/>
                </a:lnTo>
                <a:lnTo>
                  <a:pt x="1809" y="1880"/>
                </a:lnTo>
                <a:lnTo>
                  <a:pt x="1864" y="1851"/>
                </a:lnTo>
                <a:lnTo>
                  <a:pt x="1916" y="1812"/>
                </a:lnTo>
                <a:lnTo>
                  <a:pt x="2146" y="1919"/>
                </a:lnTo>
                <a:lnTo>
                  <a:pt x="2091" y="1783"/>
                </a:lnTo>
                <a:lnTo>
                  <a:pt x="2026" y="1676"/>
                </a:lnTo>
                <a:lnTo>
                  <a:pt x="2026" y="1676"/>
                </a:lnTo>
                <a:lnTo>
                  <a:pt x="2282" y="1731"/>
                </a:lnTo>
                <a:lnTo>
                  <a:pt x="2146" y="1582"/>
                </a:lnTo>
                <a:lnTo>
                  <a:pt x="2227" y="1540"/>
                </a:lnTo>
                <a:lnTo>
                  <a:pt x="2078" y="1433"/>
                </a:lnTo>
                <a:lnTo>
                  <a:pt x="2253" y="1407"/>
                </a:lnTo>
                <a:lnTo>
                  <a:pt x="2295" y="1339"/>
                </a:lnTo>
                <a:lnTo>
                  <a:pt x="2363" y="1284"/>
                </a:lnTo>
                <a:lnTo>
                  <a:pt x="2227" y="1203"/>
                </a:lnTo>
                <a:lnTo>
                  <a:pt x="2107" y="1151"/>
                </a:lnTo>
                <a:lnTo>
                  <a:pt x="2350" y="1054"/>
                </a:lnTo>
                <a:lnTo>
                  <a:pt x="2188" y="1015"/>
                </a:lnTo>
                <a:lnTo>
                  <a:pt x="2214" y="934"/>
                </a:lnTo>
                <a:lnTo>
                  <a:pt x="2350" y="811"/>
                </a:lnTo>
                <a:lnTo>
                  <a:pt x="2065" y="853"/>
                </a:lnTo>
                <a:lnTo>
                  <a:pt x="2214" y="704"/>
                </a:lnTo>
                <a:lnTo>
                  <a:pt x="2253" y="597"/>
                </a:lnTo>
                <a:lnTo>
                  <a:pt x="2253" y="597"/>
                </a:lnTo>
                <a:lnTo>
                  <a:pt x="1929" y="717"/>
                </a:lnTo>
                <a:lnTo>
                  <a:pt x="1929" y="717"/>
                </a:lnTo>
                <a:lnTo>
                  <a:pt x="2010" y="597"/>
                </a:lnTo>
                <a:lnTo>
                  <a:pt x="2120" y="406"/>
                </a:lnTo>
                <a:lnTo>
                  <a:pt x="2039" y="380"/>
                </a:lnTo>
                <a:lnTo>
                  <a:pt x="1890" y="435"/>
                </a:lnTo>
                <a:lnTo>
                  <a:pt x="1929" y="273"/>
                </a:lnTo>
                <a:lnTo>
                  <a:pt x="1848" y="260"/>
                </a:lnTo>
                <a:lnTo>
                  <a:pt x="1660" y="435"/>
                </a:lnTo>
                <a:lnTo>
                  <a:pt x="1767" y="98"/>
                </a:lnTo>
                <a:lnTo>
                  <a:pt x="1592" y="299"/>
                </a:lnTo>
                <a:lnTo>
                  <a:pt x="1524" y="299"/>
                </a:lnTo>
                <a:lnTo>
                  <a:pt x="1498" y="137"/>
                </a:lnTo>
                <a:lnTo>
                  <a:pt x="1430" y="111"/>
                </a:lnTo>
                <a:lnTo>
                  <a:pt x="1349" y="179"/>
                </a:lnTo>
                <a:lnTo>
                  <a:pt x="1297" y="69"/>
                </a:lnTo>
                <a:lnTo>
                  <a:pt x="1216" y="150"/>
                </a:lnTo>
                <a:lnTo>
                  <a:pt x="1161" y="286"/>
                </a:lnTo>
                <a:lnTo>
                  <a:pt x="1106" y="341"/>
                </a:lnTo>
                <a:lnTo>
                  <a:pt x="973"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6" name="Google Shape;656;p26"/>
          <p:cNvSpPr/>
          <p:nvPr/>
        </p:nvSpPr>
        <p:spPr>
          <a:xfrm>
            <a:off x="1869755" y="5991097"/>
            <a:ext cx="10542341" cy="976545"/>
          </a:xfrm>
          <a:custGeom>
            <a:avLst/>
            <a:gdLst/>
            <a:ahLst/>
            <a:cxnLst/>
            <a:rect l="l" t="t" r="r" b="b"/>
            <a:pathLst>
              <a:path w="42620" h="10715" extrusionOk="0">
                <a:moveTo>
                  <a:pt x="42620" y="0"/>
                </a:moveTo>
                <a:cubicBezTo>
                  <a:pt x="40783" y="94"/>
                  <a:pt x="38907" y="214"/>
                  <a:pt x="37005" y="350"/>
                </a:cubicBezTo>
                <a:cubicBezTo>
                  <a:pt x="16415" y="1847"/>
                  <a:pt x="1" y="5236"/>
                  <a:pt x="325" y="7896"/>
                </a:cubicBezTo>
                <a:cubicBezTo>
                  <a:pt x="553" y="9699"/>
                  <a:pt x="8423" y="10715"/>
                  <a:pt x="19883" y="10715"/>
                </a:cubicBezTo>
                <a:cubicBezTo>
                  <a:pt x="25329" y="10715"/>
                  <a:pt x="31587" y="10485"/>
                  <a:pt x="38220" y="10002"/>
                </a:cubicBezTo>
                <a:cubicBezTo>
                  <a:pt x="39717" y="9895"/>
                  <a:pt x="41175" y="9772"/>
                  <a:pt x="42620" y="9652"/>
                </a:cubicBezTo>
                <a:lnTo>
                  <a:pt x="42620"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7" name="Google Shape;657;p26"/>
          <p:cNvSpPr/>
          <p:nvPr/>
        </p:nvSpPr>
        <p:spPr>
          <a:xfrm>
            <a:off x="70769" y="5786948"/>
            <a:ext cx="772000" cy="538949"/>
          </a:xfrm>
          <a:custGeom>
            <a:avLst/>
            <a:gdLst/>
            <a:ahLst/>
            <a:cxnLst/>
            <a:rect l="l" t="t" r="r" b="b"/>
            <a:pathLst>
              <a:path w="3121" h="3216" extrusionOk="0">
                <a:moveTo>
                  <a:pt x="1825" y="1"/>
                </a:moveTo>
                <a:lnTo>
                  <a:pt x="1663" y="445"/>
                </a:lnTo>
                <a:lnTo>
                  <a:pt x="1595" y="380"/>
                </a:lnTo>
                <a:lnTo>
                  <a:pt x="1514" y="218"/>
                </a:lnTo>
                <a:lnTo>
                  <a:pt x="1420" y="95"/>
                </a:lnTo>
                <a:lnTo>
                  <a:pt x="1339" y="244"/>
                </a:lnTo>
                <a:lnTo>
                  <a:pt x="1229" y="150"/>
                </a:lnTo>
                <a:lnTo>
                  <a:pt x="1135" y="189"/>
                </a:lnTo>
                <a:lnTo>
                  <a:pt x="1109" y="406"/>
                </a:lnTo>
                <a:lnTo>
                  <a:pt x="1015" y="393"/>
                </a:lnTo>
                <a:lnTo>
                  <a:pt x="785" y="137"/>
                </a:lnTo>
                <a:lnTo>
                  <a:pt x="921" y="581"/>
                </a:lnTo>
                <a:lnTo>
                  <a:pt x="921" y="581"/>
                </a:lnTo>
                <a:lnTo>
                  <a:pt x="678" y="338"/>
                </a:lnTo>
                <a:lnTo>
                  <a:pt x="568" y="380"/>
                </a:lnTo>
                <a:lnTo>
                  <a:pt x="623" y="581"/>
                </a:lnTo>
                <a:lnTo>
                  <a:pt x="435" y="513"/>
                </a:lnTo>
                <a:lnTo>
                  <a:pt x="325" y="555"/>
                </a:lnTo>
                <a:lnTo>
                  <a:pt x="461" y="785"/>
                </a:lnTo>
                <a:lnTo>
                  <a:pt x="568" y="960"/>
                </a:lnTo>
                <a:lnTo>
                  <a:pt x="568" y="960"/>
                </a:lnTo>
                <a:lnTo>
                  <a:pt x="137" y="798"/>
                </a:lnTo>
                <a:lnTo>
                  <a:pt x="137" y="798"/>
                </a:lnTo>
                <a:lnTo>
                  <a:pt x="192" y="947"/>
                </a:lnTo>
                <a:lnTo>
                  <a:pt x="380" y="1135"/>
                </a:lnTo>
                <a:lnTo>
                  <a:pt x="14" y="1080"/>
                </a:lnTo>
                <a:lnTo>
                  <a:pt x="205" y="1242"/>
                </a:lnTo>
                <a:lnTo>
                  <a:pt x="231" y="1336"/>
                </a:lnTo>
                <a:lnTo>
                  <a:pt x="14" y="1404"/>
                </a:lnTo>
                <a:lnTo>
                  <a:pt x="338" y="1527"/>
                </a:lnTo>
                <a:lnTo>
                  <a:pt x="192" y="1595"/>
                </a:lnTo>
                <a:lnTo>
                  <a:pt x="1" y="1702"/>
                </a:lnTo>
                <a:lnTo>
                  <a:pt x="95" y="1783"/>
                </a:lnTo>
                <a:lnTo>
                  <a:pt x="150" y="1864"/>
                </a:lnTo>
                <a:lnTo>
                  <a:pt x="367" y="1903"/>
                </a:lnTo>
                <a:lnTo>
                  <a:pt x="192" y="2052"/>
                </a:lnTo>
                <a:lnTo>
                  <a:pt x="299" y="2107"/>
                </a:lnTo>
                <a:lnTo>
                  <a:pt x="111" y="2282"/>
                </a:lnTo>
                <a:lnTo>
                  <a:pt x="435" y="2214"/>
                </a:lnTo>
                <a:lnTo>
                  <a:pt x="367" y="2363"/>
                </a:lnTo>
                <a:lnTo>
                  <a:pt x="299" y="2538"/>
                </a:lnTo>
                <a:lnTo>
                  <a:pt x="299" y="2538"/>
                </a:lnTo>
                <a:lnTo>
                  <a:pt x="597" y="2405"/>
                </a:lnTo>
                <a:lnTo>
                  <a:pt x="649" y="2457"/>
                </a:lnTo>
                <a:lnTo>
                  <a:pt x="730" y="2486"/>
                </a:lnTo>
                <a:lnTo>
                  <a:pt x="811" y="2512"/>
                </a:lnTo>
                <a:lnTo>
                  <a:pt x="704" y="2810"/>
                </a:lnTo>
                <a:lnTo>
                  <a:pt x="879" y="2687"/>
                </a:lnTo>
                <a:lnTo>
                  <a:pt x="824" y="2985"/>
                </a:lnTo>
                <a:lnTo>
                  <a:pt x="1054" y="2700"/>
                </a:lnTo>
                <a:lnTo>
                  <a:pt x="1041" y="2972"/>
                </a:lnTo>
                <a:lnTo>
                  <a:pt x="1135" y="2985"/>
                </a:lnTo>
                <a:lnTo>
                  <a:pt x="1216" y="3053"/>
                </a:lnTo>
                <a:lnTo>
                  <a:pt x="1310" y="3079"/>
                </a:lnTo>
                <a:lnTo>
                  <a:pt x="1433" y="2891"/>
                </a:lnTo>
                <a:lnTo>
                  <a:pt x="1514" y="3215"/>
                </a:lnTo>
                <a:lnTo>
                  <a:pt x="1608" y="2998"/>
                </a:lnTo>
                <a:lnTo>
                  <a:pt x="1715" y="3134"/>
                </a:lnTo>
                <a:lnTo>
                  <a:pt x="1744" y="2742"/>
                </a:lnTo>
                <a:lnTo>
                  <a:pt x="1838" y="2810"/>
                </a:lnTo>
                <a:lnTo>
                  <a:pt x="1945" y="2875"/>
                </a:lnTo>
                <a:lnTo>
                  <a:pt x="1987" y="2742"/>
                </a:lnTo>
                <a:lnTo>
                  <a:pt x="2136" y="2862"/>
                </a:lnTo>
                <a:lnTo>
                  <a:pt x="2188" y="2781"/>
                </a:lnTo>
                <a:lnTo>
                  <a:pt x="2363" y="2862"/>
                </a:lnTo>
                <a:lnTo>
                  <a:pt x="2324" y="2661"/>
                </a:lnTo>
                <a:lnTo>
                  <a:pt x="2473" y="2687"/>
                </a:lnTo>
                <a:lnTo>
                  <a:pt x="2499" y="2580"/>
                </a:lnTo>
                <a:lnTo>
                  <a:pt x="2525" y="2486"/>
                </a:lnTo>
                <a:lnTo>
                  <a:pt x="2635" y="2457"/>
                </a:lnTo>
                <a:lnTo>
                  <a:pt x="2810" y="2470"/>
                </a:lnTo>
                <a:lnTo>
                  <a:pt x="2622" y="2227"/>
                </a:lnTo>
                <a:lnTo>
                  <a:pt x="2797" y="2227"/>
                </a:lnTo>
                <a:lnTo>
                  <a:pt x="2635" y="2065"/>
                </a:lnTo>
                <a:lnTo>
                  <a:pt x="2755" y="2026"/>
                </a:lnTo>
                <a:lnTo>
                  <a:pt x="2661" y="1903"/>
                </a:lnTo>
                <a:lnTo>
                  <a:pt x="2865" y="1864"/>
                </a:lnTo>
                <a:lnTo>
                  <a:pt x="2768" y="1770"/>
                </a:lnTo>
                <a:lnTo>
                  <a:pt x="2661" y="1676"/>
                </a:lnTo>
                <a:lnTo>
                  <a:pt x="2959" y="1595"/>
                </a:lnTo>
                <a:lnTo>
                  <a:pt x="2797" y="1514"/>
                </a:lnTo>
                <a:lnTo>
                  <a:pt x="3121" y="1391"/>
                </a:lnTo>
                <a:lnTo>
                  <a:pt x="2755" y="1352"/>
                </a:lnTo>
                <a:lnTo>
                  <a:pt x="2946" y="1216"/>
                </a:lnTo>
                <a:lnTo>
                  <a:pt x="2729" y="1190"/>
                </a:lnTo>
                <a:lnTo>
                  <a:pt x="2836" y="1054"/>
                </a:lnTo>
                <a:lnTo>
                  <a:pt x="2797" y="973"/>
                </a:lnTo>
                <a:lnTo>
                  <a:pt x="2784" y="866"/>
                </a:lnTo>
                <a:lnTo>
                  <a:pt x="2849" y="704"/>
                </a:lnTo>
                <a:lnTo>
                  <a:pt x="2554" y="798"/>
                </a:lnTo>
                <a:lnTo>
                  <a:pt x="2486" y="743"/>
                </a:lnTo>
                <a:lnTo>
                  <a:pt x="2606" y="500"/>
                </a:lnTo>
                <a:lnTo>
                  <a:pt x="2298" y="704"/>
                </a:lnTo>
                <a:lnTo>
                  <a:pt x="2337" y="526"/>
                </a:lnTo>
                <a:lnTo>
                  <a:pt x="2363" y="325"/>
                </a:lnTo>
                <a:lnTo>
                  <a:pt x="2311" y="202"/>
                </a:lnTo>
                <a:lnTo>
                  <a:pt x="2120" y="364"/>
                </a:lnTo>
                <a:lnTo>
                  <a:pt x="2055" y="299"/>
                </a:lnTo>
                <a:lnTo>
                  <a:pt x="1932" y="338"/>
                </a:lnTo>
                <a:lnTo>
                  <a:pt x="1851" y="338"/>
                </a:lnTo>
                <a:lnTo>
                  <a:pt x="1825" y="1"/>
                </a:ln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9" name="Google Shape;659;p26"/>
          <p:cNvSpPr/>
          <p:nvPr/>
        </p:nvSpPr>
        <p:spPr>
          <a:xfrm>
            <a:off x="4643457" y="6585836"/>
            <a:ext cx="4267892" cy="538947"/>
          </a:xfrm>
          <a:custGeom>
            <a:avLst/>
            <a:gdLst/>
            <a:ahLst/>
            <a:cxnLst/>
            <a:rect l="l" t="t" r="r" b="b"/>
            <a:pathLst>
              <a:path w="17254" h="3541" extrusionOk="0">
                <a:moveTo>
                  <a:pt x="7184" y="1"/>
                </a:moveTo>
                <a:cubicBezTo>
                  <a:pt x="7103" y="1"/>
                  <a:pt x="7009" y="124"/>
                  <a:pt x="6915" y="124"/>
                </a:cubicBezTo>
                <a:cubicBezTo>
                  <a:pt x="6834" y="124"/>
                  <a:pt x="6740" y="30"/>
                  <a:pt x="6643" y="30"/>
                </a:cubicBezTo>
                <a:cubicBezTo>
                  <a:pt x="6549" y="43"/>
                  <a:pt x="6468" y="150"/>
                  <a:pt x="6374" y="150"/>
                </a:cubicBezTo>
                <a:cubicBezTo>
                  <a:pt x="6297" y="150"/>
                  <a:pt x="6197" y="42"/>
                  <a:pt x="6106" y="42"/>
                </a:cubicBezTo>
                <a:cubicBezTo>
                  <a:pt x="6102" y="42"/>
                  <a:pt x="6097" y="42"/>
                  <a:pt x="6092" y="43"/>
                </a:cubicBezTo>
                <a:cubicBezTo>
                  <a:pt x="6011" y="43"/>
                  <a:pt x="5914" y="124"/>
                  <a:pt x="5833" y="124"/>
                </a:cubicBezTo>
                <a:cubicBezTo>
                  <a:pt x="5739" y="137"/>
                  <a:pt x="5658" y="179"/>
                  <a:pt x="5564" y="179"/>
                </a:cubicBezTo>
                <a:cubicBezTo>
                  <a:pt x="5554" y="180"/>
                  <a:pt x="5544" y="181"/>
                  <a:pt x="5534" y="181"/>
                </a:cubicBezTo>
                <a:cubicBezTo>
                  <a:pt x="5460" y="181"/>
                  <a:pt x="5387" y="148"/>
                  <a:pt x="5321" y="148"/>
                </a:cubicBezTo>
                <a:cubicBezTo>
                  <a:pt x="5312" y="148"/>
                  <a:pt x="5303" y="148"/>
                  <a:pt x="5295" y="150"/>
                </a:cubicBezTo>
                <a:cubicBezTo>
                  <a:pt x="5201" y="163"/>
                  <a:pt x="5104" y="163"/>
                  <a:pt x="5023" y="179"/>
                </a:cubicBezTo>
                <a:cubicBezTo>
                  <a:pt x="4941" y="179"/>
                  <a:pt x="4850" y="147"/>
                  <a:pt x="4774" y="147"/>
                </a:cubicBezTo>
                <a:cubicBezTo>
                  <a:pt x="4763" y="147"/>
                  <a:pt x="4752" y="148"/>
                  <a:pt x="4741" y="150"/>
                </a:cubicBezTo>
                <a:cubicBezTo>
                  <a:pt x="4647" y="150"/>
                  <a:pt x="4592" y="299"/>
                  <a:pt x="4498" y="312"/>
                </a:cubicBezTo>
                <a:cubicBezTo>
                  <a:pt x="4404" y="325"/>
                  <a:pt x="4323" y="341"/>
                  <a:pt x="4242" y="354"/>
                </a:cubicBezTo>
                <a:cubicBezTo>
                  <a:pt x="4235" y="355"/>
                  <a:pt x="4228" y="355"/>
                  <a:pt x="4220" y="355"/>
                </a:cubicBezTo>
                <a:cubicBezTo>
                  <a:pt x="4137" y="355"/>
                  <a:pt x="4036" y="298"/>
                  <a:pt x="3963" y="298"/>
                </a:cubicBezTo>
                <a:cubicBezTo>
                  <a:pt x="3956" y="298"/>
                  <a:pt x="3950" y="298"/>
                  <a:pt x="3944" y="299"/>
                </a:cubicBezTo>
                <a:cubicBezTo>
                  <a:pt x="3850" y="312"/>
                  <a:pt x="3756" y="341"/>
                  <a:pt x="3675" y="354"/>
                </a:cubicBezTo>
                <a:cubicBezTo>
                  <a:pt x="3581" y="380"/>
                  <a:pt x="3565" y="516"/>
                  <a:pt x="3484" y="542"/>
                </a:cubicBezTo>
                <a:cubicBezTo>
                  <a:pt x="3472" y="545"/>
                  <a:pt x="3459" y="547"/>
                  <a:pt x="3445" y="547"/>
                </a:cubicBezTo>
                <a:cubicBezTo>
                  <a:pt x="3366" y="547"/>
                  <a:pt x="3257" y="505"/>
                  <a:pt x="3190" y="505"/>
                </a:cubicBezTo>
                <a:cubicBezTo>
                  <a:pt x="3172" y="505"/>
                  <a:pt x="3157" y="508"/>
                  <a:pt x="3147" y="516"/>
                </a:cubicBezTo>
                <a:cubicBezTo>
                  <a:pt x="3053" y="568"/>
                  <a:pt x="3053" y="678"/>
                  <a:pt x="3053" y="730"/>
                </a:cubicBezTo>
                <a:cubicBezTo>
                  <a:pt x="3053" y="785"/>
                  <a:pt x="3108" y="840"/>
                  <a:pt x="3176" y="879"/>
                </a:cubicBezTo>
                <a:cubicBezTo>
                  <a:pt x="3228" y="921"/>
                  <a:pt x="3322" y="947"/>
                  <a:pt x="3403" y="973"/>
                </a:cubicBezTo>
                <a:cubicBezTo>
                  <a:pt x="3309" y="989"/>
                  <a:pt x="3189" y="1002"/>
                  <a:pt x="3108" y="1002"/>
                </a:cubicBezTo>
                <a:cubicBezTo>
                  <a:pt x="3100" y="1003"/>
                  <a:pt x="3091" y="1004"/>
                  <a:pt x="3083" y="1004"/>
                </a:cubicBezTo>
                <a:cubicBezTo>
                  <a:pt x="3005" y="1004"/>
                  <a:pt x="2925" y="958"/>
                  <a:pt x="2848" y="958"/>
                </a:cubicBezTo>
                <a:cubicBezTo>
                  <a:pt x="2839" y="958"/>
                  <a:pt x="2831" y="959"/>
                  <a:pt x="2823" y="960"/>
                </a:cubicBezTo>
                <a:cubicBezTo>
                  <a:pt x="2729" y="960"/>
                  <a:pt x="2661" y="1070"/>
                  <a:pt x="2567" y="1083"/>
                </a:cubicBezTo>
                <a:cubicBezTo>
                  <a:pt x="2486" y="1083"/>
                  <a:pt x="2379" y="989"/>
                  <a:pt x="2285" y="989"/>
                </a:cubicBezTo>
                <a:cubicBezTo>
                  <a:pt x="2204" y="1002"/>
                  <a:pt x="2107" y="1002"/>
                  <a:pt x="2013" y="1015"/>
                </a:cubicBezTo>
                <a:cubicBezTo>
                  <a:pt x="1932" y="1028"/>
                  <a:pt x="1851" y="1096"/>
                  <a:pt x="1770" y="1096"/>
                </a:cubicBezTo>
                <a:cubicBezTo>
                  <a:pt x="1756" y="1098"/>
                  <a:pt x="1742" y="1099"/>
                  <a:pt x="1728" y="1099"/>
                </a:cubicBezTo>
                <a:cubicBezTo>
                  <a:pt x="1659" y="1099"/>
                  <a:pt x="1587" y="1080"/>
                  <a:pt x="1525" y="1080"/>
                </a:cubicBezTo>
                <a:cubicBezTo>
                  <a:pt x="1512" y="1080"/>
                  <a:pt x="1500" y="1081"/>
                  <a:pt x="1488" y="1083"/>
                </a:cubicBezTo>
                <a:cubicBezTo>
                  <a:pt x="1394" y="1096"/>
                  <a:pt x="1313" y="1151"/>
                  <a:pt x="1232" y="1164"/>
                </a:cubicBezTo>
                <a:cubicBezTo>
                  <a:pt x="1183" y="1170"/>
                  <a:pt x="1135" y="1170"/>
                  <a:pt x="1090" y="1170"/>
                </a:cubicBezTo>
                <a:cubicBezTo>
                  <a:pt x="1044" y="1170"/>
                  <a:pt x="1000" y="1170"/>
                  <a:pt x="960" y="1177"/>
                </a:cubicBezTo>
                <a:cubicBezTo>
                  <a:pt x="866" y="1190"/>
                  <a:pt x="811" y="1284"/>
                  <a:pt x="730" y="1313"/>
                </a:cubicBezTo>
                <a:cubicBezTo>
                  <a:pt x="636" y="1326"/>
                  <a:pt x="568" y="1365"/>
                  <a:pt x="503" y="1394"/>
                </a:cubicBezTo>
                <a:cubicBezTo>
                  <a:pt x="474" y="1406"/>
                  <a:pt x="441" y="1409"/>
                  <a:pt x="407" y="1409"/>
                </a:cubicBezTo>
                <a:cubicBezTo>
                  <a:pt x="363" y="1409"/>
                  <a:pt x="317" y="1403"/>
                  <a:pt x="279" y="1403"/>
                </a:cubicBezTo>
                <a:cubicBezTo>
                  <a:pt x="248" y="1403"/>
                  <a:pt x="222" y="1407"/>
                  <a:pt x="205" y="1420"/>
                </a:cubicBezTo>
                <a:cubicBezTo>
                  <a:pt x="124" y="1475"/>
                  <a:pt x="1" y="1556"/>
                  <a:pt x="1" y="1608"/>
                </a:cubicBezTo>
                <a:cubicBezTo>
                  <a:pt x="1" y="1663"/>
                  <a:pt x="98" y="1770"/>
                  <a:pt x="192" y="1825"/>
                </a:cubicBezTo>
                <a:cubicBezTo>
                  <a:pt x="260" y="1851"/>
                  <a:pt x="380" y="1851"/>
                  <a:pt x="474" y="1893"/>
                </a:cubicBezTo>
                <a:cubicBezTo>
                  <a:pt x="490" y="1898"/>
                  <a:pt x="508" y="1900"/>
                  <a:pt x="527" y="1900"/>
                </a:cubicBezTo>
                <a:cubicBezTo>
                  <a:pt x="582" y="1900"/>
                  <a:pt x="646" y="1884"/>
                  <a:pt x="706" y="1884"/>
                </a:cubicBezTo>
                <a:cubicBezTo>
                  <a:pt x="729" y="1884"/>
                  <a:pt x="751" y="1887"/>
                  <a:pt x="772" y="1893"/>
                </a:cubicBezTo>
                <a:cubicBezTo>
                  <a:pt x="853" y="1919"/>
                  <a:pt x="921" y="1945"/>
                  <a:pt x="1015" y="1974"/>
                </a:cubicBezTo>
                <a:cubicBezTo>
                  <a:pt x="1109" y="1987"/>
                  <a:pt x="1164" y="2094"/>
                  <a:pt x="1258" y="2107"/>
                </a:cubicBezTo>
                <a:cubicBezTo>
                  <a:pt x="1270" y="2109"/>
                  <a:pt x="1282" y="2110"/>
                  <a:pt x="1295" y="2110"/>
                </a:cubicBezTo>
                <a:cubicBezTo>
                  <a:pt x="1369" y="2110"/>
                  <a:pt x="1449" y="2079"/>
                  <a:pt x="1524" y="2079"/>
                </a:cubicBezTo>
                <a:cubicBezTo>
                  <a:pt x="1535" y="2079"/>
                  <a:pt x="1545" y="2080"/>
                  <a:pt x="1556" y="2081"/>
                </a:cubicBezTo>
                <a:cubicBezTo>
                  <a:pt x="1637" y="2081"/>
                  <a:pt x="1718" y="2149"/>
                  <a:pt x="1812" y="2149"/>
                </a:cubicBezTo>
                <a:cubicBezTo>
                  <a:pt x="1825" y="2151"/>
                  <a:pt x="1839" y="2152"/>
                  <a:pt x="1852" y="2152"/>
                </a:cubicBezTo>
                <a:cubicBezTo>
                  <a:pt x="1933" y="2152"/>
                  <a:pt x="2013" y="2123"/>
                  <a:pt x="2094" y="2123"/>
                </a:cubicBezTo>
                <a:cubicBezTo>
                  <a:pt x="2188" y="2136"/>
                  <a:pt x="2269" y="2230"/>
                  <a:pt x="2366" y="2230"/>
                </a:cubicBezTo>
                <a:cubicBezTo>
                  <a:pt x="2447" y="2243"/>
                  <a:pt x="2541" y="2269"/>
                  <a:pt x="2635" y="2269"/>
                </a:cubicBezTo>
                <a:cubicBezTo>
                  <a:pt x="2645" y="2271"/>
                  <a:pt x="2655" y="2271"/>
                  <a:pt x="2665" y="2271"/>
                </a:cubicBezTo>
                <a:cubicBezTo>
                  <a:pt x="2749" y="2271"/>
                  <a:pt x="2833" y="2217"/>
                  <a:pt x="2917" y="2217"/>
                </a:cubicBezTo>
                <a:cubicBezTo>
                  <a:pt x="3014" y="2217"/>
                  <a:pt x="3160" y="2230"/>
                  <a:pt x="3257" y="2230"/>
                </a:cubicBezTo>
                <a:cubicBezTo>
                  <a:pt x="3176" y="2269"/>
                  <a:pt x="3027" y="2324"/>
                  <a:pt x="3027" y="2379"/>
                </a:cubicBezTo>
                <a:cubicBezTo>
                  <a:pt x="3027" y="2418"/>
                  <a:pt x="3014" y="2447"/>
                  <a:pt x="3095" y="2486"/>
                </a:cubicBezTo>
                <a:cubicBezTo>
                  <a:pt x="2998" y="2486"/>
                  <a:pt x="3014" y="2554"/>
                  <a:pt x="2917" y="2554"/>
                </a:cubicBezTo>
                <a:cubicBezTo>
                  <a:pt x="2829" y="2554"/>
                  <a:pt x="2741" y="2472"/>
                  <a:pt x="2653" y="2472"/>
                </a:cubicBezTo>
                <a:cubicBezTo>
                  <a:pt x="2647" y="2472"/>
                  <a:pt x="2641" y="2472"/>
                  <a:pt x="2635" y="2473"/>
                </a:cubicBezTo>
                <a:cubicBezTo>
                  <a:pt x="2541" y="2473"/>
                  <a:pt x="2460" y="2609"/>
                  <a:pt x="2379" y="2609"/>
                </a:cubicBezTo>
                <a:cubicBezTo>
                  <a:pt x="2285" y="2609"/>
                  <a:pt x="2175" y="2554"/>
                  <a:pt x="2081" y="2554"/>
                </a:cubicBezTo>
                <a:cubicBezTo>
                  <a:pt x="2061" y="2557"/>
                  <a:pt x="2041" y="2558"/>
                  <a:pt x="2021" y="2558"/>
                </a:cubicBezTo>
                <a:cubicBezTo>
                  <a:pt x="1967" y="2558"/>
                  <a:pt x="1914" y="2550"/>
                  <a:pt x="1865" y="2550"/>
                </a:cubicBezTo>
                <a:cubicBezTo>
                  <a:pt x="1847" y="2550"/>
                  <a:pt x="1829" y="2551"/>
                  <a:pt x="1812" y="2554"/>
                </a:cubicBezTo>
                <a:cubicBezTo>
                  <a:pt x="1718" y="2554"/>
                  <a:pt x="1621" y="2609"/>
                  <a:pt x="1540" y="2609"/>
                </a:cubicBezTo>
                <a:cubicBezTo>
                  <a:pt x="1531" y="2610"/>
                  <a:pt x="1523" y="2611"/>
                  <a:pt x="1514" y="2611"/>
                </a:cubicBezTo>
                <a:cubicBezTo>
                  <a:pt x="1434" y="2611"/>
                  <a:pt x="1339" y="2565"/>
                  <a:pt x="1267" y="2565"/>
                </a:cubicBezTo>
                <a:cubicBezTo>
                  <a:pt x="1259" y="2565"/>
                  <a:pt x="1252" y="2566"/>
                  <a:pt x="1245" y="2567"/>
                </a:cubicBezTo>
                <a:cubicBezTo>
                  <a:pt x="1151" y="2580"/>
                  <a:pt x="1096" y="2729"/>
                  <a:pt x="1015" y="2742"/>
                </a:cubicBezTo>
                <a:cubicBezTo>
                  <a:pt x="981" y="2752"/>
                  <a:pt x="944" y="2755"/>
                  <a:pt x="908" y="2755"/>
                </a:cubicBezTo>
                <a:cubicBezTo>
                  <a:pt x="865" y="2755"/>
                  <a:pt x="822" y="2751"/>
                  <a:pt x="782" y="2751"/>
                </a:cubicBezTo>
                <a:cubicBezTo>
                  <a:pt x="764" y="2751"/>
                  <a:pt x="746" y="2752"/>
                  <a:pt x="730" y="2755"/>
                </a:cubicBezTo>
                <a:cubicBezTo>
                  <a:pt x="636" y="2784"/>
                  <a:pt x="597" y="2865"/>
                  <a:pt x="529" y="2891"/>
                </a:cubicBezTo>
                <a:cubicBezTo>
                  <a:pt x="422" y="2946"/>
                  <a:pt x="231" y="2933"/>
                  <a:pt x="231" y="2985"/>
                </a:cubicBezTo>
                <a:cubicBezTo>
                  <a:pt x="231" y="3040"/>
                  <a:pt x="354" y="3108"/>
                  <a:pt x="448" y="3147"/>
                </a:cubicBezTo>
                <a:cubicBezTo>
                  <a:pt x="516" y="3189"/>
                  <a:pt x="597" y="3215"/>
                  <a:pt x="691" y="3241"/>
                </a:cubicBezTo>
                <a:cubicBezTo>
                  <a:pt x="700" y="3243"/>
                  <a:pt x="709" y="3243"/>
                  <a:pt x="718" y="3243"/>
                </a:cubicBezTo>
                <a:cubicBezTo>
                  <a:pt x="790" y="3243"/>
                  <a:pt x="882" y="3200"/>
                  <a:pt x="963" y="3200"/>
                </a:cubicBezTo>
                <a:cubicBezTo>
                  <a:pt x="972" y="3200"/>
                  <a:pt x="980" y="3201"/>
                  <a:pt x="989" y="3202"/>
                </a:cubicBezTo>
                <a:cubicBezTo>
                  <a:pt x="1054" y="3215"/>
                  <a:pt x="1109" y="3322"/>
                  <a:pt x="1203" y="3338"/>
                </a:cubicBezTo>
                <a:cubicBezTo>
                  <a:pt x="1284" y="3351"/>
                  <a:pt x="1365" y="3377"/>
                  <a:pt x="1459" y="3390"/>
                </a:cubicBezTo>
                <a:cubicBezTo>
                  <a:pt x="1475" y="3392"/>
                  <a:pt x="1492" y="3393"/>
                  <a:pt x="1509" y="3393"/>
                </a:cubicBezTo>
                <a:cubicBezTo>
                  <a:pt x="1578" y="3393"/>
                  <a:pt x="1656" y="3377"/>
                  <a:pt x="1731" y="3377"/>
                </a:cubicBezTo>
                <a:cubicBezTo>
                  <a:pt x="1812" y="3390"/>
                  <a:pt x="1893" y="3471"/>
                  <a:pt x="1987" y="3484"/>
                </a:cubicBezTo>
                <a:cubicBezTo>
                  <a:pt x="2068" y="3484"/>
                  <a:pt x="2162" y="3432"/>
                  <a:pt x="2256" y="3432"/>
                </a:cubicBezTo>
                <a:cubicBezTo>
                  <a:pt x="2337" y="3432"/>
                  <a:pt x="2431" y="3419"/>
                  <a:pt x="2512" y="3419"/>
                </a:cubicBezTo>
                <a:cubicBezTo>
                  <a:pt x="2609" y="3432"/>
                  <a:pt x="2690" y="3526"/>
                  <a:pt x="2771" y="3526"/>
                </a:cubicBezTo>
                <a:cubicBezTo>
                  <a:pt x="2865" y="3526"/>
                  <a:pt x="2946" y="3513"/>
                  <a:pt x="3040" y="3513"/>
                </a:cubicBezTo>
                <a:cubicBezTo>
                  <a:pt x="3121" y="3513"/>
                  <a:pt x="3215" y="3539"/>
                  <a:pt x="3309" y="3539"/>
                </a:cubicBezTo>
                <a:cubicBezTo>
                  <a:pt x="3390" y="3539"/>
                  <a:pt x="3484" y="3500"/>
                  <a:pt x="3565" y="3500"/>
                </a:cubicBezTo>
                <a:lnTo>
                  <a:pt x="3837" y="3500"/>
                </a:lnTo>
                <a:cubicBezTo>
                  <a:pt x="3931" y="3500"/>
                  <a:pt x="4012" y="3458"/>
                  <a:pt x="4093" y="3458"/>
                </a:cubicBezTo>
                <a:cubicBezTo>
                  <a:pt x="4181" y="3458"/>
                  <a:pt x="4269" y="3540"/>
                  <a:pt x="4346" y="3540"/>
                </a:cubicBezTo>
                <a:cubicBezTo>
                  <a:pt x="4351" y="3540"/>
                  <a:pt x="4356" y="3540"/>
                  <a:pt x="4362" y="3539"/>
                </a:cubicBezTo>
                <a:cubicBezTo>
                  <a:pt x="4456" y="3539"/>
                  <a:pt x="4537" y="3403"/>
                  <a:pt x="4618" y="3403"/>
                </a:cubicBezTo>
                <a:cubicBezTo>
                  <a:pt x="4626" y="3402"/>
                  <a:pt x="4635" y="3401"/>
                  <a:pt x="4643" y="3401"/>
                </a:cubicBezTo>
                <a:cubicBezTo>
                  <a:pt x="4731" y="3401"/>
                  <a:pt x="4816" y="3458"/>
                  <a:pt x="4890" y="3458"/>
                </a:cubicBezTo>
                <a:cubicBezTo>
                  <a:pt x="4984" y="3445"/>
                  <a:pt x="5052" y="3364"/>
                  <a:pt x="5146" y="3364"/>
                </a:cubicBezTo>
                <a:cubicBezTo>
                  <a:pt x="5150" y="3363"/>
                  <a:pt x="5155" y="3363"/>
                  <a:pt x="5160" y="3363"/>
                </a:cubicBezTo>
                <a:cubicBezTo>
                  <a:pt x="5239" y="3363"/>
                  <a:pt x="5339" y="3458"/>
                  <a:pt x="5428" y="3458"/>
                </a:cubicBezTo>
                <a:cubicBezTo>
                  <a:pt x="5509" y="3445"/>
                  <a:pt x="5577" y="3309"/>
                  <a:pt x="5658" y="3296"/>
                </a:cubicBezTo>
                <a:cubicBezTo>
                  <a:pt x="5733" y="3296"/>
                  <a:pt x="5810" y="3312"/>
                  <a:pt x="5879" y="3312"/>
                </a:cubicBezTo>
                <a:cubicBezTo>
                  <a:pt x="5897" y="3312"/>
                  <a:pt x="5914" y="3311"/>
                  <a:pt x="5930" y="3309"/>
                </a:cubicBezTo>
                <a:cubicBezTo>
                  <a:pt x="5938" y="3308"/>
                  <a:pt x="5946" y="3307"/>
                  <a:pt x="5955" y="3307"/>
                </a:cubicBezTo>
                <a:cubicBezTo>
                  <a:pt x="6034" y="3307"/>
                  <a:pt x="6120" y="3353"/>
                  <a:pt x="6190" y="3353"/>
                </a:cubicBezTo>
                <a:cubicBezTo>
                  <a:pt x="6197" y="3353"/>
                  <a:pt x="6205" y="3352"/>
                  <a:pt x="6212" y="3351"/>
                </a:cubicBezTo>
                <a:cubicBezTo>
                  <a:pt x="6306" y="3338"/>
                  <a:pt x="6335" y="3189"/>
                  <a:pt x="6400" y="3160"/>
                </a:cubicBezTo>
                <a:cubicBezTo>
                  <a:pt x="6510" y="3134"/>
                  <a:pt x="6578" y="3121"/>
                  <a:pt x="6643" y="3095"/>
                </a:cubicBezTo>
                <a:cubicBezTo>
                  <a:pt x="6740" y="3053"/>
                  <a:pt x="6847" y="3040"/>
                  <a:pt x="6847" y="2985"/>
                </a:cubicBezTo>
                <a:cubicBezTo>
                  <a:pt x="6847" y="2946"/>
                  <a:pt x="6847" y="2917"/>
                  <a:pt x="6766" y="2865"/>
                </a:cubicBezTo>
                <a:cubicBezTo>
                  <a:pt x="6860" y="2865"/>
                  <a:pt x="6886" y="2836"/>
                  <a:pt x="6983" y="2836"/>
                </a:cubicBezTo>
                <a:cubicBezTo>
                  <a:pt x="7077" y="2836"/>
                  <a:pt x="7171" y="2852"/>
                  <a:pt x="7265" y="2852"/>
                </a:cubicBezTo>
                <a:cubicBezTo>
                  <a:pt x="7359" y="2836"/>
                  <a:pt x="7440" y="2771"/>
                  <a:pt x="7534" y="2771"/>
                </a:cubicBezTo>
                <a:cubicBezTo>
                  <a:pt x="7631" y="2771"/>
                  <a:pt x="7725" y="2836"/>
                  <a:pt x="7819" y="2836"/>
                </a:cubicBezTo>
                <a:cubicBezTo>
                  <a:pt x="7836" y="2833"/>
                  <a:pt x="7853" y="2833"/>
                  <a:pt x="7870" y="2833"/>
                </a:cubicBezTo>
                <a:cubicBezTo>
                  <a:pt x="7947" y="2833"/>
                  <a:pt x="8024" y="2852"/>
                  <a:pt x="8101" y="2852"/>
                </a:cubicBezTo>
                <a:cubicBezTo>
                  <a:pt x="8198" y="2836"/>
                  <a:pt x="8263" y="2742"/>
                  <a:pt x="8360" y="2729"/>
                </a:cubicBezTo>
                <a:cubicBezTo>
                  <a:pt x="8380" y="2726"/>
                  <a:pt x="8400" y="2725"/>
                  <a:pt x="8419" y="2725"/>
                </a:cubicBezTo>
                <a:cubicBezTo>
                  <a:pt x="8474" y="2725"/>
                  <a:pt x="8528" y="2733"/>
                  <a:pt x="8582" y="2733"/>
                </a:cubicBezTo>
                <a:cubicBezTo>
                  <a:pt x="8602" y="2733"/>
                  <a:pt x="8622" y="2732"/>
                  <a:pt x="8642" y="2729"/>
                </a:cubicBezTo>
                <a:cubicBezTo>
                  <a:pt x="8736" y="2716"/>
                  <a:pt x="8830" y="2703"/>
                  <a:pt x="8911" y="2690"/>
                </a:cubicBezTo>
                <a:cubicBezTo>
                  <a:pt x="9008" y="2674"/>
                  <a:pt x="9060" y="2567"/>
                  <a:pt x="9141" y="2554"/>
                </a:cubicBezTo>
                <a:cubicBezTo>
                  <a:pt x="9235" y="2528"/>
                  <a:pt x="9303" y="2486"/>
                  <a:pt x="9358" y="2460"/>
                </a:cubicBezTo>
                <a:cubicBezTo>
                  <a:pt x="9465" y="2405"/>
                  <a:pt x="9559" y="2431"/>
                  <a:pt x="9559" y="2379"/>
                </a:cubicBezTo>
                <a:cubicBezTo>
                  <a:pt x="9559" y="2371"/>
                  <a:pt x="9562" y="2368"/>
                  <a:pt x="9566" y="2368"/>
                </a:cubicBezTo>
                <a:cubicBezTo>
                  <a:pt x="9575" y="2368"/>
                  <a:pt x="9590" y="2382"/>
                  <a:pt x="9590" y="2382"/>
                </a:cubicBezTo>
                <a:cubicBezTo>
                  <a:pt x="9590" y="2382"/>
                  <a:pt x="9590" y="2381"/>
                  <a:pt x="9588" y="2379"/>
                </a:cubicBezTo>
                <a:cubicBezTo>
                  <a:pt x="9669" y="2379"/>
                  <a:pt x="9750" y="2366"/>
                  <a:pt x="9844" y="2366"/>
                </a:cubicBezTo>
                <a:cubicBezTo>
                  <a:pt x="9848" y="2367"/>
                  <a:pt x="9853" y="2367"/>
                  <a:pt x="9858" y="2367"/>
                </a:cubicBezTo>
                <a:cubicBezTo>
                  <a:pt x="9931" y="2367"/>
                  <a:pt x="10022" y="2283"/>
                  <a:pt x="10106" y="2283"/>
                </a:cubicBezTo>
                <a:cubicBezTo>
                  <a:pt x="10113" y="2283"/>
                  <a:pt x="10119" y="2284"/>
                  <a:pt x="10126" y="2285"/>
                </a:cubicBezTo>
                <a:cubicBezTo>
                  <a:pt x="10207" y="2285"/>
                  <a:pt x="10288" y="2431"/>
                  <a:pt x="10385" y="2431"/>
                </a:cubicBezTo>
                <a:cubicBezTo>
                  <a:pt x="10479" y="2431"/>
                  <a:pt x="10612" y="2311"/>
                  <a:pt x="10693" y="2311"/>
                </a:cubicBezTo>
                <a:cubicBezTo>
                  <a:pt x="10680" y="2324"/>
                  <a:pt x="10748" y="2405"/>
                  <a:pt x="10748" y="2418"/>
                </a:cubicBezTo>
                <a:cubicBezTo>
                  <a:pt x="10748" y="2473"/>
                  <a:pt x="10693" y="2528"/>
                  <a:pt x="10790" y="2580"/>
                </a:cubicBezTo>
                <a:cubicBezTo>
                  <a:pt x="10855" y="2609"/>
                  <a:pt x="10923" y="2661"/>
                  <a:pt x="11017" y="2690"/>
                </a:cubicBezTo>
                <a:cubicBezTo>
                  <a:pt x="11098" y="2703"/>
                  <a:pt x="11166" y="2755"/>
                  <a:pt x="11260" y="2771"/>
                </a:cubicBezTo>
                <a:cubicBezTo>
                  <a:pt x="11264" y="2772"/>
                  <a:pt x="11269" y="2772"/>
                  <a:pt x="11274" y="2772"/>
                </a:cubicBezTo>
                <a:cubicBezTo>
                  <a:pt x="11348" y="2772"/>
                  <a:pt x="11453" y="2688"/>
                  <a:pt x="11538" y="2688"/>
                </a:cubicBezTo>
                <a:cubicBezTo>
                  <a:pt x="11545" y="2688"/>
                  <a:pt x="11551" y="2689"/>
                  <a:pt x="11558" y="2690"/>
                </a:cubicBezTo>
                <a:cubicBezTo>
                  <a:pt x="11639" y="2703"/>
                  <a:pt x="11707" y="2810"/>
                  <a:pt x="11788" y="2823"/>
                </a:cubicBezTo>
                <a:cubicBezTo>
                  <a:pt x="11795" y="2824"/>
                  <a:pt x="11802" y="2824"/>
                  <a:pt x="11809" y="2824"/>
                </a:cubicBezTo>
                <a:cubicBezTo>
                  <a:pt x="11887" y="2824"/>
                  <a:pt x="11966" y="2769"/>
                  <a:pt x="12044" y="2769"/>
                </a:cubicBezTo>
                <a:cubicBezTo>
                  <a:pt x="12052" y="2769"/>
                  <a:pt x="12061" y="2770"/>
                  <a:pt x="12070" y="2771"/>
                </a:cubicBezTo>
                <a:cubicBezTo>
                  <a:pt x="12151" y="2784"/>
                  <a:pt x="12232" y="2865"/>
                  <a:pt x="12313" y="2878"/>
                </a:cubicBezTo>
                <a:cubicBezTo>
                  <a:pt x="12410" y="2878"/>
                  <a:pt x="12491" y="2946"/>
                  <a:pt x="12572" y="2946"/>
                </a:cubicBezTo>
                <a:cubicBezTo>
                  <a:pt x="12576" y="2947"/>
                  <a:pt x="12580" y="2947"/>
                  <a:pt x="12585" y="2947"/>
                </a:cubicBezTo>
                <a:cubicBezTo>
                  <a:pt x="12674" y="2947"/>
                  <a:pt x="12764" y="2823"/>
                  <a:pt x="12854" y="2823"/>
                </a:cubicBezTo>
                <a:cubicBezTo>
                  <a:pt x="12935" y="2836"/>
                  <a:pt x="13016" y="2904"/>
                  <a:pt x="13110" y="2917"/>
                </a:cubicBezTo>
                <a:cubicBezTo>
                  <a:pt x="13191" y="2917"/>
                  <a:pt x="13285" y="2959"/>
                  <a:pt x="13366" y="2959"/>
                </a:cubicBezTo>
                <a:cubicBezTo>
                  <a:pt x="13454" y="2959"/>
                  <a:pt x="13530" y="2902"/>
                  <a:pt x="13614" y="2902"/>
                </a:cubicBezTo>
                <a:cubicBezTo>
                  <a:pt x="13622" y="2902"/>
                  <a:pt x="13630" y="2903"/>
                  <a:pt x="13638" y="2904"/>
                </a:cubicBezTo>
                <a:cubicBezTo>
                  <a:pt x="13719" y="2904"/>
                  <a:pt x="13813" y="2946"/>
                  <a:pt x="13907" y="2946"/>
                </a:cubicBezTo>
                <a:cubicBezTo>
                  <a:pt x="13988" y="2946"/>
                  <a:pt x="14082" y="2985"/>
                  <a:pt x="14163" y="2985"/>
                </a:cubicBezTo>
                <a:cubicBezTo>
                  <a:pt x="14257" y="2985"/>
                  <a:pt x="14338" y="2852"/>
                  <a:pt x="14419" y="2836"/>
                </a:cubicBezTo>
                <a:cubicBezTo>
                  <a:pt x="14506" y="2836"/>
                  <a:pt x="14590" y="2880"/>
                  <a:pt x="14665" y="2880"/>
                </a:cubicBezTo>
                <a:cubicBezTo>
                  <a:pt x="14674" y="2880"/>
                  <a:pt x="14682" y="2879"/>
                  <a:pt x="14691" y="2878"/>
                </a:cubicBezTo>
                <a:cubicBezTo>
                  <a:pt x="14785" y="2878"/>
                  <a:pt x="14879" y="2917"/>
                  <a:pt x="14960" y="2917"/>
                </a:cubicBezTo>
                <a:cubicBezTo>
                  <a:pt x="15054" y="2904"/>
                  <a:pt x="15122" y="2823"/>
                  <a:pt x="15216" y="2823"/>
                </a:cubicBezTo>
                <a:cubicBezTo>
                  <a:pt x="15297" y="2810"/>
                  <a:pt x="15391" y="2810"/>
                  <a:pt x="15472" y="2810"/>
                </a:cubicBezTo>
                <a:cubicBezTo>
                  <a:pt x="15491" y="2807"/>
                  <a:pt x="15510" y="2806"/>
                  <a:pt x="15530" y="2806"/>
                </a:cubicBezTo>
                <a:cubicBezTo>
                  <a:pt x="15606" y="2806"/>
                  <a:pt x="15679" y="2823"/>
                  <a:pt x="15744" y="2823"/>
                </a:cubicBezTo>
                <a:cubicBezTo>
                  <a:pt x="15754" y="2822"/>
                  <a:pt x="15764" y="2821"/>
                  <a:pt x="15773" y="2821"/>
                </a:cubicBezTo>
                <a:cubicBezTo>
                  <a:pt x="15857" y="2821"/>
                  <a:pt x="15940" y="2865"/>
                  <a:pt x="16013" y="2865"/>
                </a:cubicBezTo>
                <a:cubicBezTo>
                  <a:pt x="16107" y="2852"/>
                  <a:pt x="16175" y="2755"/>
                  <a:pt x="16256" y="2742"/>
                </a:cubicBezTo>
                <a:cubicBezTo>
                  <a:pt x="16350" y="2729"/>
                  <a:pt x="16418" y="2674"/>
                  <a:pt x="16499" y="2661"/>
                </a:cubicBezTo>
                <a:cubicBezTo>
                  <a:pt x="16525" y="2654"/>
                  <a:pt x="16551" y="2651"/>
                  <a:pt x="16576" y="2651"/>
                </a:cubicBezTo>
                <a:cubicBezTo>
                  <a:pt x="16618" y="2651"/>
                  <a:pt x="16659" y="2657"/>
                  <a:pt x="16698" y="2657"/>
                </a:cubicBezTo>
                <a:cubicBezTo>
                  <a:pt x="16722" y="2657"/>
                  <a:pt x="16745" y="2655"/>
                  <a:pt x="16768" y="2648"/>
                </a:cubicBezTo>
                <a:cubicBezTo>
                  <a:pt x="16816" y="2635"/>
                  <a:pt x="16871" y="2635"/>
                  <a:pt x="16920" y="2635"/>
                </a:cubicBezTo>
                <a:cubicBezTo>
                  <a:pt x="16969" y="2635"/>
                  <a:pt x="17012" y="2635"/>
                  <a:pt x="17040" y="2622"/>
                </a:cubicBezTo>
                <a:cubicBezTo>
                  <a:pt x="17147" y="2567"/>
                  <a:pt x="17254" y="2473"/>
                  <a:pt x="17254" y="2418"/>
                </a:cubicBezTo>
                <a:cubicBezTo>
                  <a:pt x="17254" y="2379"/>
                  <a:pt x="17147" y="2285"/>
                  <a:pt x="17053" y="2243"/>
                </a:cubicBezTo>
                <a:cubicBezTo>
                  <a:pt x="16985" y="2217"/>
                  <a:pt x="16904" y="2175"/>
                  <a:pt x="16810" y="2149"/>
                </a:cubicBezTo>
                <a:cubicBezTo>
                  <a:pt x="16796" y="2144"/>
                  <a:pt x="16780" y="2142"/>
                  <a:pt x="16762" y="2142"/>
                </a:cubicBezTo>
                <a:cubicBezTo>
                  <a:pt x="16704" y="2142"/>
                  <a:pt x="16630" y="2164"/>
                  <a:pt x="16570" y="2164"/>
                </a:cubicBezTo>
                <a:cubicBezTo>
                  <a:pt x="16560" y="2164"/>
                  <a:pt x="16550" y="2163"/>
                  <a:pt x="16541" y="2162"/>
                </a:cubicBezTo>
                <a:cubicBezTo>
                  <a:pt x="16460" y="2149"/>
                  <a:pt x="16379" y="2136"/>
                  <a:pt x="16298" y="2123"/>
                </a:cubicBezTo>
                <a:cubicBezTo>
                  <a:pt x="16217" y="2107"/>
                  <a:pt x="16136" y="2068"/>
                  <a:pt x="16055" y="2055"/>
                </a:cubicBezTo>
                <a:cubicBezTo>
                  <a:pt x="16046" y="2054"/>
                  <a:pt x="16036" y="2053"/>
                  <a:pt x="16027" y="2053"/>
                </a:cubicBezTo>
                <a:cubicBezTo>
                  <a:pt x="15962" y="2053"/>
                  <a:pt x="15888" y="2083"/>
                  <a:pt x="15815" y="2083"/>
                </a:cubicBezTo>
                <a:cubicBezTo>
                  <a:pt x="15804" y="2083"/>
                  <a:pt x="15793" y="2082"/>
                  <a:pt x="15783" y="2081"/>
                </a:cubicBezTo>
                <a:cubicBezTo>
                  <a:pt x="15702" y="2081"/>
                  <a:pt x="15634" y="1987"/>
                  <a:pt x="15553" y="1974"/>
                </a:cubicBezTo>
                <a:lnTo>
                  <a:pt x="15216" y="1974"/>
                </a:lnTo>
                <a:cubicBezTo>
                  <a:pt x="15310" y="1932"/>
                  <a:pt x="15459" y="1906"/>
                  <a:pt x="15514" y="1864"/>
                </a:cubicBezTo>
                <a:cubicBezTo>
                  <a:pt x="15608" y="1812"/>
                  <a:pt x="15731" y="1770"/>
                  <a:pt x="15731" y="1718"/>
                </a:cubicBezTo>
                <a:cubicBezTo>
                  <a:pt x="15731" y="1663"/>
                  <a:pt x="15553" y="1663"/>
                  <a:pt x="15472" y="1608"/>
                </a:cubicBezTo>
                <a:cubicBezTo>
                  <a:pt x="15407" y="1569"/>
                  <a:pt x="15378" y="1501"/>
                  <a:pt x="15284" y="1475"/>
                </a:cubicBezTo>
                <a:cubicBezTo>
                  <a:pt x="15216" y="1446"/>
                  <a:pt x="15177" y="1326"/>
                  <a:pt x="15083" y="1297"/>
                </a:cubicBezTo>
                <a:cubicBezTo>
                  <a:pt x="15074" y="1295"/>
                  <a:pt x="15063" y="1294"/>
                  <a:pt x="15052" y="1294"/>
                </a:cubicBezTo>
                <a:cubicBezTo>
                  <a:pt x="14993" y="1294"/>
                  <a:pt x="14911" y="1316"/>
                  <a:pt x="14838" y="1316"/>
                </a:cubicBezTo>
                <a:cubicBezTo>
                  <a:pt x="14824" y="1316"/>
                  <a:pt x="14811" y="1315"/>
                  <a:pt x="14798" y="1313"/>
                </a:cubicBezTo>
                <a:cubicBezTo>
                  <a:pt x="14717" y="1297"/>
                  <a:pt x="14623" y="1284"/>
                  <a:pt x="14529" y="1271"/>
                </a:cubicBezTo>
                <a:cubicBezTo>
                  <a:pt x="14448" y="1258"/>
                  <a:pt x="14380" y="1177"/>
                  <a:pt x="14286" y="1164"/>
                </a:cubicBezTo>
                <a:cubicBezTo>
                  <a:pt x="14280" y="1163"/>
                  <a:pt x="14274" y="1163"/>
                  <a:pt x="14267" y="1163"/>
                </a:cubicBezTo>
                <a:cubicBezTo>
                  <a:pt x="14195" y="1163"/>
                  <a:pt x="14097" y="1218"/>
                  <a:pt x="14024" y="1218"/>
                </a:cubicBezTo>
                <a:cubicBezTo>
                  <a:pt x="14016" y="1218"/>
                  <a:pt x="14008" y="1217"/>
                  <a:pt x="14001" y="1216"/>
                </a:cubicBezTo>
                <a:cubicBezTo>
                  <a:pt x="13907" y="1203"/>
                  <a:pt x="13839" y="1096"/>
                  <a:pt x="13745" y="1096"/>
                </a:cubicBezTo>
                <a:cubicBezTo>
                  <a:pt x="13736" y="1094"/>
                  <a:pt x="13726" y="1094"/>
                  <a:pt x="13716" y="1094"/>
                </a:cubicBezTo>
                <a:cubicBezTo>
                  <a:pt x="13650" y="1094"/>
                  <a:pt x="13570" y="1124"/>
                  <a:pt x="13495" y="1124"/>
                </a:cubicBezTo>
                <a:cubicBezTo>
                  <a:pt x="13484" y="1124"/>
                  <a:pt x="13473" y="1123"/>
                  <a:pt x="13463" y="1122"/>
                </a:cubicBezTo>
                <a:cubicBezTo>
                  <a:pt x="13382" y="1122"/>
                  <a:pt x="13301" y="1054"/>
                  <a:pt x="13204" y="1041"/>
                </a:cubicBezTo>
                <a:cubicBezTo>
                  <a:pt x="13114" y="1041"/>
                  <a:pt x="13024" y="1165"/>
                  <a:pt x="12935" y="1165"/>
                </a:cubicBezTo>
                <a:cubicBezTo>
                  <a:pt x="12930" y="1165"/>
                  <a:pt x="12926" y="1165"/>
                  <a:pt x="12922" y="1164"/>
                </a:cubicBezTo>
                <a:cubicBezTo>
                  <a:pt x="12828" y="1164"/>
                  <a:pt x="12747" y="1096"/>
                  <a:pt x="12653" y="1096"/>
                </a:cubicBezTo>
                <a:cubicBezTo>
                  <a:pt x="12572" y="1096"/>
                  <a:pt x="12475" y="1054"/>
                  <a:pt x="12381" y="1054"/>
                </a:cubicBezTo>
                <a:cubicBezTo>
                  <a:pt x="12300" y="1054"/>
                  <a:pt x="12206" y="1041"/>
                  <a:pt x="12112" y="1041"/>
                </a:cubicBezTo>
                <a:cubicBezTo>
                  <a:pt x="12031" y="1041"/>
                  <a:pt x="11937" y="1135"/>
                  <a:pt x="11843" y="1135"/>
                </a:cubicBezTo>
                <a:cubicBezTo>
                  <a:pt x="11746" y="1122"/>
                  <a:pt x="11665" y="1122"/>
                  <a:pt x="11571" y="1122"/>
                </a:cubicBezTo>
                <a:cubicBezTo>
                  <a:pt x="11477" y="1122"/>
                  <a:pt x="11409" y="1054"/>
                  <a:pt x="11328" y="1054"/>
                </a:cubicBezTo>
                <a:cubicBezTo>
                  <a:pt x="11358" y="1044"/>
                  <a:pt x="11389" y="1042"/>
                  <a:pt x="11420" y="1042"/>
                </a:cubicBezTo>
                <a:cubicBezTo>
                  <a:pt x="11454" y="1042"/>
                  <a:pt x="11487" y="1045"/>
                  <a:pt x="11515" y="1045"/>
                </a:cubicBezTo>
                <a:cubicBezTo>
                  <a:pt x="11531" y="1045"/>
                  <a:pt x="11545" y="1044"/>
                  <a:pt x="11558" y="1041"/>
                </a:cubicBezTo>
                <a:cubicBezTo>
                  <a:pt x="11652" y="1002"/>
                  <a:pt x="11733" y="960"/>
                  <a:pt x="11788" y="934"/>
                </a:cubicBezTo>
                <a:cubicBezTo>
                  <a:pt x="11869" y="879"/>
                  <a:pt x="11788" y="785"/>
                  <a:pt x="11788" y="730"/>
                </a:cubicBezTo>
                <a:cubicBezTo>
                  <a:pt x="11788" y="678"/>
                  <a:pt x="11746" y="678"/>
                  <a:pt x="11652" y="623"/>
                </a:cubicBezTo>
                <a:cubicBezTo>
                  <a:pt x="11600" y="597"/>
                  <a:pt x="11571" y="516"/>
                  <a:pt x="11477" y="474"/>
                </a:cubicBezTo>
                <a:cubicBezTo>
                  <a:pt x="11456" y="467"/>
                  <a:pt x="11433" y="465"/>
                  <a:pt x="11409" y="465"/>
                </a:cubicBezTo>
                <a:cubicBezTo>
                  <a:pt x="11355" y="465"/>
                  <a:pt x="11295" y="477"/>
                  <a:pt x="11238" y="477"/>
                </a:cubicBezTo>
                <a:cubicBezTo>
                  <a:pt x="11223" y="477"/>
                  <a:pt x="11209" y="476"/>
                  <a:pt x="11195" y="474"/>
                </a:cubicBezTo>
                <a:cubicBezTo>
                  <a:pt x="11114" y="448"/>
                  <a:pt x="11059" y="354"/>
                  <a:pt x="10978" y="341"/>
                </a:cubicBezTo>
                <a:cubicBezTo>
                  <a:pt x="10943" y="330"/>
                  <a:pt x="10907" y="327"/>
                  <a:pt x="10872" y="327"/>
                </a:cubicBezTo>
                <a:cubicBezTo>
                  <a:pt x="10837" y="327"/>
                  <a:pt x="10801" y="330"/>
                  <a:pt x="10765" y="330"/>
                </a:cubicBezTo>
                <a:cubicBezTo>
                  <a:pt x="10741" y="330"/>
                  <a:pt x="10717" y="329"/>
                  <a:pt x="10693" y="325"/>
                </a:cubicBezTo>
                <a:cubicBezTo>
                  <a:pt x="10652" y="318"/>
                  <a:pt x="10608" y="318"/>
                  <a:pt x="10563" y="318"/>
                </a:cubicBezTo>
                <a:cubicBezTo>
                  <a:pt x="10518" y="318"/>
                  <a:pt x="10471" y="318"/>
                  <a:pt x="10424" y="312"/>
                </a:cubicBezTo>
                <a:cubicBezTo>
                  <a:pt x="10343" y="299"/>
                  <a:pt x="10262" y="260"/>
                  <a:pt x="10168" y="244"/>
                </a:cubicBezTo>
                <a:cubicBezTo>
                  <a:pt x="10074" y="231"/>
                  <a:pt x="9993" y="218"/>
                  <a:pt x="9899" y="205"/>
                </a:cubicBezTo>
                <a:cubicBezTo>
                  <a:pt x="9818" y="192"/>
                  <a:pt x="9737" y="98"/>
                  <a:pt x="9640" y="82"/>
                </a:cubicBezTo>
                <a:cubicBezTo>
                  <a:pt x="9573" y="82"/>
                  <a:pt x="9498" y="101"/>
                  <a:pt x="9422" y="101"/>
                </a:cubicBezTo>
                <a:cubicBezTo>
                  <a:pt x="9405" y="101"/>
                  <a:pt x="9388" y="100"/>
                  <a:pt x="9371" y="98"/>
                </a:cubicBezTo>
                <a:cubicBezTo>
                  <a:pt x="9277" y="98"/>
                  <a:pt x="9196" y="82"/>
                  <a:pt x="9102" y="69"/>
                </a:cubicBezTo>
                <a:cubicBezTo>
                  <a:pt x="9008" y="69"/>
                  <a:pt x="8911" y="137"/>
                  <a:pt x="8817" y="137"/>
                </a:cubicBezTo>
                <a:cubicBezTo>
                  <a:pt x="8723" y="137"/>
                  <a:pt x="8642" y="30"/>
                  <a:pt x="8561" y="30"/>
                </a:cubicBezTo>
                <a:cubicBezTo>
                  <a:pt x="8467" y="30"/>
                  <a:pt x="8373" y="124"/>
                  <a:pt x="8279" y="124"/>
                </a:cubicBezTo>
                <a:lnTo>
                  <a:pt x="8007" y="124"/>
                </a:lnTo>
                <a:cubicBezTo>
                  <a:pt x="7913" y="111"/>
                  <a:pt x="7832" y="69"/>
                  <a:pt x="7738" y="69"/>
                </a:cubicBezTo>
                <a:cubicBezTo>
                  <a:pt x="7644" y="69"/>
                  <a:pt x="7550" y="150"/>
                  <a:pt x="7469" y="150"/>
                </a:cubicBezTo>
                <a:cubicBezTo>
                  <a:pt x="7372" y="150"/>
                  <a:pt x="7278" y="1"/>
                  <a:pt x="7184"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60" name="Google Shape;660;p26"/>
          <p:cNvSpPr/>
          <p:nvPr/>
        </p:nvSpPr>
        <p:spPr>
          <a:xfrm>
            <a:off x="8050905" y="6035954"/>
            <a:ext cx="2634596" cy="333017"/>
          </a:xfrm>
          <a:custGeom>
            <a:avLst/>
            <a:gdLst/>
            <a:ahLst/>
            <a:cxnLst/>
            <a:rect l="l" t="t" r="r" b="b"/>
            <a:pathLst>
              <a:path w="10651" h="2188" extrusionOk="0">
                <a:moveTo>
                  <a:pt x="7615" y="0"/>
                </a:moveTo>
                <a:cubicBezTo>
                  <a:pt x="7560" y="0"/>
                  <a:pt x="7492" y="39"/>
                  <a:pt x="7440" y="39"/>
                </a:cubicBezTo>
                <a:lnTo>
                  <a:pt x="7265" y="39"/>
                </a:lnTo>
                <a:cubicBezTo>
                  <a:pt x="7210" y="39"/>
                  <a:pt x="7155" y="65"/>
                  <a:pt x="7103" y="81"/>
                </a:cubicBezTo>
                <a:cubicBezTo>
                  <a:pt x="7048" y="81"/>
                  <a:pt x="6980" y="65"/>
                  <a:pt x="6925" y="65"/>
                </a:cubicBezTo>
                <a:cubicBezTo>
                  <a:pt x="6880" y="65"/>
                  <a:pt x="6833" y="36"/>
                  <a:pt x="6778" y="36"/>
                </a:cubicBezTo>
                <a:cubicBezTo>
                  <a:pt x="6769" y="36"/>
                  <a:pt x="6759" y="37"/>
                  <a:pt x="6750" y="39"/>
                </a:cubicBezTo>
                <a:cubicBezTo>
                  <a:pt x="6698" y="39"/>
                  <a:pt x="6643" y="107"/>
                  <a:pt x="6588" y="107"/>
                </a:cubicBezTo>
                <a:cubicBezTo>
                  <a:pt x="6582" y="108"/>
                  <a:pt x="6577" y="109"/>
                  <a:pt x="6571" y="109"/>
                </a:cubicBezTo>
                <a:cubicBezTo>
                  <a:pt x="6524" y="109"/>
                  <a:pt x="6474" y="65"/>
                  <a:pt x="6413" y="65"/>
                </a:cubicBezTo>
                <a:cubicBezTo>
                  <a:pt x="6358" y="65"/>
                  <a:pt x="6306" y="133"/>
                  <a:pt x="6251" y="133"/>
                </a:cubicBezTo>
                <a:cubicBezTo>
                  <a:pt x="6202" y="133"/>
                  <a:pt x="6145" y="92"/>
                  <a:pt x="6094" y="92"/>
                </a:cubicBezTo>
                <a:cubicBezTo>
                  <a:pt x="6088" y="92"/>
                  <a:pt x="6082" y="93"/>
                  <a:pt x="6076" y="94"/>
                </a:cubicBezTo>
                <a:cubicBezTo>
                  <a:pt x="6021" y="94"/>
                  <a:pt x="5969" y="175"/>
                  <a:pt x="5914" y="188"/>
                </a:cubicBezTo>
                <a:cubicBezTo>
                  <a:pt x="5868" y="188"/>
                  <a:pt x="5812" y="158"/>
                  <a:pt x="5765" y="158"/>
                </a:cubicBezTo>
                <a:cubicBezTo>
                  <a:pt x="5756" y="158"/>
                  <a:pt x="5747" y="159"/>
                  <a:pt x="5739" y="162"/>
                </a:cubicBezTo>
                <a:cubicBezTo>
                  <a:pt x="5684" y="162"/>
                  <a:pt x="5629" y="188"/>
                  <a:pt x="5577" y="201"/>
                </a:cubicBezTo>
                <a:cubicBezTo>
                  <a:pt x="5522" y="201"/>
                  <a:pt x="5467" y="214"/>
                  <a:pt x="5415" y="214"/>
                </a:cubicBezTo>
                <a:cubicBezTo>
                  <a:pt x="5405" y="216"/>
                  <a:pt x="5395" y="217"/>
                  <a:pt x="5386" y="217"/>
                </a:cubicBezTo>
                <a:cubicBezTo>
                  <a:pt x="5328" y="217"/>
                  <a:pt x="5271" y="188"/>
                  <a:pt x="5224" y="188"/>
                </a:cubicBezTo>
                <a:cubicBezTo>
                  <a:pt x="5172" y="201"/>
                  <a:pt x="5130" y="256"/>
                  <a:pt x="5078" y="269"/>
                </a:cubicBezTo>
                <a:cubicBezTo>
                  <a:pt x="5023" y="269"/>
                  <a:pt x="4955" y="243"/>
                  <a:pt x="4900" y="243"/>
                </a:cubicBezTo>
                <a:cubicBezTo>
                  <a:pt x="4835" y="256"/>
                  <a:pt x="4780" y="269"/>
                  <a:pt x="4725" y="282"/>
                </a:cubicBezTo>
                <a:lnTo>
                  <a:pt x="4563" y="282"/>
                </a:lnTo>
                <a:cubicBezTo>
                  <a:pt x="4495" y="295"/>
                  <a:pt x="4469" y="363"/>
                  <a:pt x="4414" y="376"/>
                </a:cubicBezTo>
                <a:cubicBezTo>
                  <a:pt x="4349" y="376"/>
                  <a:pt x="4294" y="389"/>
                  <a:pt x="4239" y="405"/>
                </a:cubicBezTo>
                <a:cubicBezTo>
                  <a:pt x="4187" y="418"/>
                  <a:pt x="4145" y="444"/>
                  <a:pt x="4090" y="457"/>
                </a:cubicBezTo>
                <a:cubicBezTo>
                  <a:pt x="4038" y="470"/>
                  <a:pt x="3970" y="470"/>
                  <a:pt x="3928" y="486"/>
                </a:cubicBezTo>
                <a:cubicBezTo>
                  <a:pt x="3863" y="499"/>
                  <a:pt x="3808" y="499"/>
                  <a:pt x="3753" y="512"/>
                </a:cubicBezTo>
                <a:cubicBezTo>
                  <a:pt x="3701" y="525"/>
                  <a:pt x="3672" y="580"/>
                  <a:pt x="3633" y="593"/>
                </a:cubicBezTo>
                <a:cubicBezTo>
                  <a:pt x="3599" y="606"/>
                  <a:pt x="3565" y="606"/>
                  <a:pt x="3534" y="606"/>
                </a:cubicBezTo>
                <a:cubicBezTo>
                  <a:pt x="3504" y="606"/>
                  <a:pt x="3477" y="606"/>
                  <a:pt x="3458" y="619"/>
                </a:cubicBezTo>
                <a:cubicBezTo>
                  <a:pt x="3390" y="648"/>
                  <a:pt x="3390" y="687"/>
                  <a:pt x="3348" y="713"/>
                </a:cubicBezTo>
                <a:cubicBezTo>
                  <a:pt x="3296" y="742"/>
                  <a:pt x="3267" y="742"/>
                  <a:pt x="3280" y="781"/>
                </a:cubicBezTo>
                <a:cubicBezTo>
                  <a:pt x="3280" y="810"/>
                  <a:pt x="3241" y="862"/>
                  <a:pt x="3296" y="875"/>
                </a:cubicBezTo>
                <a:cubicBezTo>
                  <a:pt x="3322" y="891"/>
                  <a:pt x="3390" y="917"/>
                  <a:pt x="3442" y="917"/>
                </a:cubicBezTo>
                <a:cubicBezTo>
                  <a:pt x="3451" y="920"/>
                  <a:pt x="3460" y="921"/>
                  <a:pt x="3470" y="921"/>
                </a:cubicBezTo>
                <a:cubicBezTo>
                  <a:pt x="3497" y="921"/>
                  <a:pt x="3527" y="913"/>
                  <a:pt x="3558" y="913"/>
                </a:cubicBezTo>
                <a:cubicBezTo>
                  <a:pt x="3569" y="913"/>
                  <a:pt x="3580" y="914"/>
                  <a:pt x="3591" y="917"/>
                </a:cubicBezTo>
                <a:cubicBezTo>
                  <a:pt x="3539" y="917"/>
                  <a:pt x="3497" y="956"/>
                  <a:pt x="3442" y="972"/>
                </a:cubicBezTo>
                <a:cubicBezTo>
                  <a:pt x="3377" y="972"/>
                  <a:pt x="3322" y="985"/>
                  <a:pt x="3267" y="985"/>
                </a:cubicBezTo>
                <a:cubicBezTo>
                  <a:pt x="3260" y="987"/>
                  <a:pt x="3253" y="987"/>
                  <a:pt x="3245" y="987"/>
                </a:cubicBezTo>
                <a:cubicBezTo>
                  <a:pt x="3197" y="987"/>
                  <a:pt x="3139" y="956"/>
                  <a:pt x="3092" y="956"/>
                </a:cubicBezTo>
                <a:cubicBezTo>
                  <a:pt x="3037" y="972"/>
                  <a:pt x="2985" y="972"/>
                  <a:pt x="2930" y="985"/>
                </a:cubicBezTo>
                <a:cubicBezTo>
                  <a:pt x="2875" y="998"/>
                  <a:pt x="2823" y="1011"/>
                  <a:pt x="2768" y="1024"/>
                </a:cubicBezTo>
                <a:cubicBezTo>
                  <a:pt x="2713" y="1037"/>
                  <a:pt x="2661" y="1079"/>
                  <a:pt x="2606" y="1079"/>
                </a:cubicBezTo>
                <a:cubicBezTo>
                  <a:pt x="2601" y="1080"/>
                  <a:pt x="2596" y="1081"/>
                  <a:pt x="2591" y="1081"/>
                </a:cubicBezTo>
                <a:cubicBezTo>
                  <a:pt x="2542" y="1081"/>
                  <a:pt x="2479" y="1035"/>
                  <a:pt x="2432" y="1035"/>
                </a:cubicBezTo>
                <a:cubicBezTo>
                  <a:pt x="2427" y="1035"/>
                  <a:pt x="2422" y="1036"/>
                  <a:pt x="2418" y="1037"/>
                </a:cubicBezTo>
                <a:cubicBezTo>
                  <a:pt x="2363" y="1037"/>
                  <a:pt x="2324" y="1079"/>
                  <a:pt x="2269" y="1092"/>
                </a:cubicBezTo>
                <a:cubicBezTo>
                  <a:pt x="2254" y="1095"/>
                  <a:pt x="2240" y="1096"/>
                  <a:pt x="2226" y="1096"/>
                </a:cubicBezTo>
                <a:cubicBezTo>
                  <a:pt x="2187" y="1096"/>
                  <a:pt x="2149" y="1088"/>
                  <a:pt x="2116" y="1088"/>
                </a:cubicBezTo>
                <a:cubicBezTo>
                  <a:pt x="2103" y="1088"/>
                  <a:pt x="2092" y="1089"/>
                  <a:pt x="2081" y="1092"/>
                </a:cubicBezTo>
                <a:cubicBezTo>
                  <a:pt x="2026" y="1105"/>
                  <a:pt x="2000" y="1160"/>
                  <a:pt x="1945" y="1173"/>
                </a:cubicBezTo>
                <a:cubicBezTo>
                  <a:pt x="1933" y="1176"/>
                  <a:pt x="1920" y="1177"/>
                  <a:pt x="1907" y="1177"/>
                </a:cubicBezTo>
                <a:cubicBezTo>
                  <a:pt x="1870" y="1177"/>
                  <a:pt x="1829" y="1169"/>
                  <a:pt x="1793" y="1169"/>
                </a:cubicBezTo>
                <a:cubicBezTo>
                  <a:pt x="1780" y="1169"/>
                  <a:pt x="1768" y="1170"/>
                  <a:pt x="1757" y="1173"/>
                </a:cubicBezTo>
                <a:cubicBezTo>
                  <a:pt x="1702" y="1186"/>
                  <a:pt x="1660" y="1228"/>
                  <a:pt x="1608" y="1241"/>
                </a:cubicBezTo>
                <a:cubicBezTo>
                  <a:pt x="1553" y="1254"/>
                  <a:pt x="1498" y="1267"/>
                  <a:pt x="1446" y="1280"/>
                </a:cubicBezTo>
                <a:cubicBezTo>
                  <a:pt x="1418" y="1288"/>
                  <a:pt x="1388" y="1288"/>
                  <a:pt x="1357" y="1288"/>
                </a:cubicBezTo>
                <a:cubicBezTo>
                  <a:pt x="1327" y="1288"/>
                  <a:pt x="1297" y="1288"/>
                  <a:pt x="1271" y="1296"/>
                </a:cubicBezTo>
                <a:cubicBezTo>
                  <a:pt x="1216" y="1309"/>
                  <a:pt x="1203" y="1377"/>
                  <a:pt x="1161" y="1403"/>
                </a:cubicBezTo>
                <a:cubicBezTo>
                  <a:pt x="1109" y="1416"/>
                  <a:pt x="1093" y="1458"/>
                  <a:pt x="1054" y="1484"/>
                </a:cubicBezTo>
                <a:cubicBezTo>
                  <a:pt x="999" y="1510"/>
                  <a:pt x="892" y="1523"/>
                  <a:pt x="905" y="1552"/>
                </a:cubicBezTo>
                <a:cubicBezTo>
                  <a:pt x="905" y="1591"/>
                  <a:pt x="986" y="1604"/>
                  <a:pt x="1054" y="1620"/>
                </a:cubicBezTo>
                <a:cubicBezTo>
                  <a:pt x="1093" y="1633"/>
                  <a:pt x="1174" y="1646"/>
                  <a:pt x="1242" y="1659"/>
                </a:cubicBezTo>
                <a:cubicBezTo>
                  <a:pt x="1190" y="1672"/>
                  <a:pt x="1080" y="1672"/>
                  <a:pt x="1041" y="1685"/>
                </a:cubicBezTo>
                <a:cubicBezTo>
                  <a:pt x="986" y="1701"/>
                  <a:pt x="947" y="1753"/>
                  <a:pt x="892" y="1753"/>
                </a:cubicBezTo>
                <a:cubicBezTo>
                  <a:pt x="873" y="1757"/>
                  <a:pt x="855" y="1759"/>
                  <a:pt x="838" y="1759"/>
                </a:cubicBezTo>
                <a:cubicBezTo>
                  <a:pt x="802" y="1759"/>
                  <a:pt x="767" y="1753"/>
                  <a:pt x="730" y="1753"/>
                </a:cubicBezTo>
                <a:cubicBezTo>
                  <a:pt x="675" y="1766"/>
                  <a:pt x="636" y="1795"/>
                  <a:pt x="581" y="1808"/>
                </a:cubicBezTo>
                <a:cubicBezTo>
                  <a:pt x="526" y="1821"/>
                  <a:pt x="487" y="1834"/>
                  <a:pt x="432" y="1847"/>
                </a:cubicBezTo>
                <a:cubicBezTo>
                  <a:pt x="406" y="1855"/>
                  <a:pt x="376" y="1855"/>
                  <a:pt x="345" y="1855"/>
                </a:cubicBezTo>
                <a:cubicBezTo>
                  <a:pt x="315" y="1855"/>
                  <a:pt x="284" y="1855"/>
                  <a:pt x="257" y="1863"/>
                </a:cubicBezTo>
                <a:cubicBezTo>
                  <a:pt x="202" y="1876"/>
                  <a:pt x="163" y="1902"/>
                  <a:pt x="121" y="1928"/>
                </a:cubicBezTo>
                <a:cubicBezTo>
                  <a:pt x="69" y="1957"/>
                  <a:pt x="1" y="2009"/>
                  <a:pt x="14" y="2038"/>
                </a:cubicBezTo>
                <a:cubicBezTo>
                  <a:pt x="14" y="2064"/>
                  <a:pt x="95" y="2106"/>
                  <a:pt x="150" y="2119"/>
                </a:cubicBezTo>
                <a:cubicBezTo>
                  <a:pt x="163" y="2123"/>
                  <a:pt x="180" y="2125"/>
                  <a:pt x="200" y="2125"/>
                </a:cubicBezTo>
                <a:cubicBezTo>
                  <a:pt x="240" y="2125"/>
                  <a:pt x="288" y="2119"/>
                  <a:pt x="325" y="2119"/>
                </a:cubicBezTo>
                <a:cubicBezTo>
                  <a:pt x="336" y="2122"/>
                  <a:pt x="347" y="2123"/>
                  <a:pt x="358" y="2123"/>
                </a:cubicBezTo>
                <a:cubicBezTo>
                  <a:pt x="401" y="2123"/>
                  <a:pt x="445" y="2106"/>
                  <a:pt x="500" y="2106"/>
                </a:cubicBezTo>
                <a:cubicBezTo>
                  <a:pt x="542" y="2119"/>
                  <a:pt x="594" y="2145"/>
                  <a:pt x="649" y="2145"/>
                </a:cubicBezTo>
                <a:cubicBezTo>
                  <a:pt x="704" y="2145"/>
                  <a:pt x="756" y="2187"/>
                  <a:pt x="811" y="2187"/>
                </a:cubicBezTo>
                <a:cubicBezTo>
                  <a:pt x="866" y="2187"/>
                  <a:pt x="918" y="2145"/>
                  <a:pt x="973" y="2145"/>
                </a:cubicBezTo>
                <a:cubicBezTo>
                  <a:pt x="1028" y="2145"/>
                  <a:pt x="1080" y="2132"/>
                  <a:pt x="1148" y="2132"/>
                </a:cubicBezTo>
                <a:cubicBezTo>
                  <a:pt x="1203" y="2119"/>
                  <a:pt x="1255" y="2119"/>
                  <a:pt x="1310" y="2119"/>
                </a:cubicBezTo>
                <a:cubicBezTo>
                  <a:pt x="1318" y="2117"/>
                  <a:pt x="1325" y="2116"/>
                  <a:pt x="1333" y="2116"/>
                </a:cubicBezTo>
                <a:cubicBezTo>
                  <a:pt x="1380" y="2116"/>
                  <a:pt x="1425" y="2145"/>
                  <a:pt x="1472" y="2145"/>
                </a:cubicBezTo>
                <a:cubicBezTo>
                  <a:pt x="1527" y="2145"/>
                  <a:pt x="1579" y="2119"/>
                  <a:pt x="1634" y="2119"/>
                </a:cubicBezTo>
                <a:cubicBezTo>
                  <a:pt x="1689" y="2106"/>
                  <a:pt x="1741" y="2077"/>
                  <a:pt x="1796" y="2077"/>
                </a:cubicBezTo>
                <a:cubicBezTo>
                  <a:pt x="1846" y="2077"/>
                  <a:pt x="1907" y="2134"/>
                  <a:pt x="1957" y="2134"/>
                </a:cubicBezTo>
                <a:cubicBezTo>
                  <a:pt x="1962" y="2134"/>
                  <a:pt x="1966" y="2133"/>
                  <a:pt x="1971" y="2132"/>
                </a:cubicBezTo>
                <a:cubicBezTo>
                  <a:pt x="2026" y="2132"/>
                  <a:pt x="2081" y="2106"/>
                  <a:pt x="2133" y="2090"/>
                </a:cubicBezTo>
                <a:cubicBezTo>
                  <a:pt x="2188" y="2090"/>
                  <a:pt x="2243" y="2064"/>
                  <a:pt x="2295" y="2051"/>
                </a:cubicBezTo>
                <a:cubicBezTo>
                  <a:pt x="2339" y="2051"/>
                  <a:pt x="2383" y="2068"/>
                  <a:pt x="2425" y="2068"/>
                </a:cubicBezTo>
                <a:cubicBezTo>
                  <a:pt x="2436" y="2068"/>
                  <a:pt x="2446" y="2067"/>
                  <a:pt x="2457" y="2064"/>
                </a:cubicBezTo>
                <a:cubicBezTo>
                  <a:pt x="2512" y="2064"/>
                  <a:pt x="2567" y="2038"/>
                  <a:pt x="2619" y="2025"/>
                </a:cubicBezTo>
                <a:cubicBezTo>
                  <a:pt x="2674" y="2025"/>
                  <a:pt x="2713" y="1970"/>
                  <a:pt x="2768" y="1970"/>
                </a:cubicBezTo>
                <a:cubicBezTo>
                  <a:pt x="2773" y="1969"/>
                  <a:pt x="2778" y="1968"/>
                  <a:pt x="2783" y="1968"/>
                </a:cubicBezTo>
                <a:cubicBezTo>
                  <a:pt x="2830" y="1968"/>
                  <a:pt x="2892" y="2011"/>
                  <a:pt x="2938" y="2011"/>
                </a:cubicBezTo>
                <a:cubicBezTo>
                  <a:pt x="2944" y="2011"/>
                  <a:pt x="2950" y="2011"/>
                  <a:pt x="2956" y="2009"/>
                </a:cubicBezTo>
                <a:cubicBezTo>
                  <a:pt x="3011" y="1996"/>
                  <a:pt x="3053" y="1970"/>
                  <a:pt x="3105" y="1957"/>
                </a:cubicBezTo>
                <a:cubicBezTo>
                  <a:pt x="3160" y="1944"/>
                  <a:pt x="3199" y="1889"/>
                  <a:pt x="3254" y="1889"/>
                </a:cubicBezTo>
                <a:cubicBezTo>
                  <a:pt x="3265" y="1886"/>
                  <a:pt x="3278" y="1885"/>
                  <a:pt x="3290" y="1885"/>
                </a:cubicBezTo>
                <a:cubicBezTo>
                  <a:pt x="3324" y="1885"/>
                  <a:pt x="3361" y="1893"/>
                  <a:pt x="3394" y="1893"/>
                </a:cubicBezTo>
                <a:cubicBezTo>
                  <a:pt x="3406" y="1893"/>
                  <a:pt x="3418" y="1892"/>
                  <a:pt x="3429" y="1889"/>
                </a:cubicBezTo>
                <a:cubicBezTo>
                  <a:pt x="3484" y="1889"/>
                  <a:pt x="3510" y="1821"/>
                  <a:pt x="3565" y="1808"/>
                </a:cubicBezTo>
                <a:cubicBezTo>
                  <a:pt x="3571" y="1806"/>
                  <a:pt x="3578" y="1806"/>
                  <a:pt x="3584" y="1806"/>
                </a:cubicBezTo>
                <a:cubicBezTo>
                  <a:pt x="3631" y="1806"/>
                  <a:pt x="3689" y="1836"/>
                  <a:pt x="3734" y="1836"/>
                </a:cubicBezTo>
                <a:cubicBezTo>
                  <a:pt x="3741" y="1836"/>
                  <a:pt x="3747" y="1835"/>
                  <a:pt x="3753" y="1834"/>
                </a:cubicBezTo>
                <a:cubicBezTo>
                  <a:pt x="3808" y="1821"/>
                  <a:pt x="3847" y="1782"/>
                  <a:pt x="3902" y="1766"/>
                </a:cubicBezTo>
                <a:cubicBezTo>
                  <a:pt x="3957" y="1753"/>
                  <a:pt x="3996" y="1714"/>
                  <a:pt x="4025" y="1701"/>
                </a:cubicBezTo>
                <a:cubicBezTo>
                  <a:pt x="4090" y="1672"/>
                  <a:pt x="4051" y="1646"/>
                  <a:pt x="4051" y="1620"/>
                </a:cubicBezTo>
                <a:cubicBezTo>
                  <a:pt x="4051" y="1604"/>
                  <a:pt x="4077" y="1552"/>
                  <a:pt x="4064" y="1552"/>
                </a:cubicBezTo>
                <a:cubicBezTo>
                  <a:pt x="4070" y="1551"/>
                  <a:pt x="4076" y="1550"/>
                  <a:pt x="4083" y="1550"/>
                </a:cubicBezTo>
                <a:cubicBezTo>
                  <a:pt x="4140" y="1550"/>
                  <a:pt x="4203" y="1593"/>
                  <a:pt x="4252" y="1593"/>
                </a:cubicBezTo>
                <a:cubicBezTo>
                  <a:pt x="4258" y="1593"/>
                  <a:pt x="4263" y="1592"/>
                  <a:pt x="4268" y="1591"/>
                </a:cubicBezTo>
                <a:cubicBezTo>
                  <a:pt x="4333" y="1591"/>
                  <a:pt x="4375" y="1497"/>
                  <a:pt x="4430" y="1497"/>
                </a:cubicBezTo>
                <a:cubicBezTo>
                  <a:pt x="4435" y="1496"/>
                  <a:pt x="4441" y="1495"/>
                  <a:pt x="4447" y="1495"/>
                </a:cubicBezTo>
                <a:cubicBezTo>
                  <a:pt x="4489" y="1495"/>
                  <a:pt x="4538" y="1526"/>
                  <a:pt x="4583" y="1526"/>
                </a:cubicBezTo>
                <a:cubicBezTo>
                  <a:pt x="4590" y="1526"/>
                  <a:pt x="4598" y="1525"/>
                  <a:pt x="4605" y="1523"/>
                </a:cubicBezTo>
                <a:cubicBezTo>
                  <a:pt x="4639" y="1516"/>
                  <a:pt x="4666" y="1516"/>
                  <a:pt x="4691" y="1516"/>
                </a:cubicBezTo>
                <a:cubicBezTo>
                  <a:pt x="4716" y="1516"/>
                  <a:pt x="4739" y="1516"/>
                  <a:pt x="4767" y="1510"/>
                </a:cubicBezTo>
                <a:cubicBezTo>
                  <a:pt x="4767" y="1513"/>
                  <a:pt x="4767" y="1514"/>
                  <a:pt x="4768" y="1514"/>
                </a:cubicBezTo>
                <a:cubicBezTo>
                  <a:pt x="4771" y="1514"/>
                  <a:pt x="4776" y="1506"/>
                  <a:pt x="4778" y="1506"/>
                </a:cubicBezTo>
                <a:cubicBezTo>
                  <a:pt x="4779" y="1506"/>
                  <a:pt x="4780" y="1507"/>
                  <a:pt x="4780" y="1510"/>
                </a:cubicBezTo>
                <a:cubicBezTo>
                  <a:pt x="4780" y="1539"/>
                  <a:pt x="4848" y="1523"/>
                  <a:pt x="4916" y="1539"/>
                </a:cubicBezTo>
                <a:cubicBezTo>
                  <a:pt x="4955" y="1552"/>
                  <a:pt x="4997" y="1565"/>
                  <a:pt x="5049" y="1578"/>
                </a:cubicBezTo>
                <a:cubicBezTo>
                  <a:pt x="5104" y="1578"/>
                  <a:pt x="5143" y="1633"/>
                  <a:pt x="5211" y="1633"/>
                </a:cubicBezTo>
                <a:cubicBezTo>
                  <a:pt x="5229" y="1637"/>
                  <a:pt x="5247" y="1639"/>
                  <a:pt x="5266" y="1639"/>
                </a:cubicBezTo>
                <a:cubicBezTo>
                  <a:pt x="5302" y="1639"/>
                  <a:pt x="5338" y="1633"/>
                  <a:pt x="5373" y="1633"/>
                </a:cubicBezTo>
                <a:cubicBezTo>
                  <a:pt x="5384" y="1636"/>
                  <a:pt x="5395" y="1637"/>
                  <a:pt x="5407" y="1637"/>
                </a:cubicBezTo>
                <a:cubicBezTo>
                  <a:pt x="5454" y="1637"/>
                  <a:pt x="5506" y="1620"/>
                  <a:pt x="5548" y="1620"/>
                </a:cubicBezTo>
                <a:cubicBezTo>
                  <a:pt x="5603" y="1620"/>
                  <a:pt x="5658" y="1672"/>
                  <a:pt x="5726" y="1672"/>
                </a:cubicBezTo>
                <a:cubicBezTo>
                  <a:pt x="5778" y="1672"/>
                  <a:pt x="5833" y="1646"/>
                  <a:pt x="5901" y="1646"/>
                </a:cubicBezTo>
                <a:cubicBezTo>
                  <a:pt x="5953" y="1646"/>
                  <a:pt x="6008" y="1591"/>
                  <a:pt x="6076" y="1591"/>
                </a:cubicBezTo>
                <a:cubicBezTo>
                  <a:pt x="6131" y="1591"/>
                  <a:pt x="6183" y="1620"/>
                  <a:pt x="6251" y="1620"/>
                </a:cubicBezTo>
                <a:cubicBezTo>
                  <a:pt x="6306" y="1604"/>
                  <a:pt x="6358" y="1591"/>
                  <a:pt x="6413" y="1591"/>
                </a:cubicBezTo>
                <a:cubicBezTo>
                  <a:pt x="6449" y="1591"/>
                  <a:pt x="6473" y="1597"/>
                  <a:pt x="6501" y="1597"/>
                </a:cubicBezTo>
                <a:cubicBezTo>
                  <a:pt x="6515" y="1597"/>
                  <a:pt x="6530" y="1595"/>
                  <a:pt x="6549" y="1591"/>
                </a:cubicBezTo>
                <a:lnTo>
                  <a:pt x="6549" y="1591"/>
                </a:lnTo>
                <a:cubicBezTo>
                  <a:pt x="6507" y="1620"/>
                  <a:pt x="6507" y="1646"/>
                  <a:pt x="6507" y="1659"/>
                </a:cubicBezTo>
                <a:cubicBezTo>
                  <a:pt x="6520" y="1685"/>
                  <a:pt x="6588" y="1685"/>
                  <a:pt x="6643" y="1714"/>
                </a:cubicBezTo>
                <a:cubicBezTo>
                  <a:pt x="6682" y="1727"/>
                  <a:pt x="6737" y="1727"/>
                  <a:pt x="6792" y="1727"/>
                </a:cubicBezTo>
                <a:cubicBezTo>
                  <a:pt x="6844" y="1740"/>
                  <a:pt x="6873" y="1808"/>
                  <a:pt x="6925" y="1821"/>
                </a:cubicBezTo>
                <a:cubicBezTo>
                  <a:pt x="6980" y="1821"/>
                  <a:pt x="7048" y="1782"/>
                  <a:pt x="7103" y="1782"/>
                </a:cubicBezTo>
                <a:cubicBezTo>
                  <a:pt x="7155" y="1782"/>
                  <a:pt x="7210" y="1753"/>
                  <a:pt x="7278" y="1753"/>
                </a:cubicBezTo>
                <a:cubicBezTo>
                  <a:pt x="7330" y="1753"/>
                  <a:pt x="7372" y="1821"/>
                  <a:pt x="7427" y="1821"/>
                </a:cubicBezTo>
                <a:cubicBezTo>
                  <a:pt x="7479" y="1821"/>
                  <a:pt x="7547" y="1753"/>
                  <a:pt x="7602" y="1753"/>
                </a:cubicBezTo>
                <a:cubicBezTo>
                  <a:pt x="7654" y="1753"/>
                  <a:pt x="7709" y="1782"/>
                  <a:pt x="7764" y="1782"/>
                </a:cubicBezTo>
                <a:cubicBezTo>
                  <a:pt x="7816" y="1782"/>
                  <a:pt x="7871" y="1740"/>
                  <a:pt x="7926" y="1740"/>
                </a:cubicBezTo>
                <a:cubicBezTo>
                  <a:pt x="7973" y="1740"/>
                  <a:pt x="8023" y="1797"/>
                  <a:pt x="8073" y="1797"/>
                </a:cubicBezTo>
                <a:cubicBezTo>
                  <a:pt x="8078" y="1797"/>
                  <a:pt x="8083" y="1796"/>
                  <a:pt x="8088" y="1795"/>
                </a:cubicBezTo>
                <a:cubicBezTo>
                  <a:pt x="8140" y="1795"/>
                  <a:pt x="8195" y="1740"/>
                  <a:pt x="8250" y="1740"/>
                </a:cubicBezTo>
                <a:lnTo>
                  <a:pt x="8425" y="1740"/>
                </a:lnTo>
                <a:cubicBezTo>
                  <a:pt x="8480" y="1740"/>
                  <a:pt x="8532" y="1727"/>
                  <a:pt x="8587" y="1727"/>
                </a:cubicBezTo>
                <a:cubicBezTo>
                  <a:pt x="8605" y="1723"/>
                  <a:pt x="8623" y="1721"/>
                  <a:pt x="8641" y="1721"/>
                </a:cubicBezTo>
                <a:cubicBezTo>
                  <a:pt x="8677" y="1721"/>
                  <a:pt x="8712" y="1727"/>
                  <a:pt x="8749" y="1727"/>
                </a:cubicBezTo>
                <a:cubicBezTo>
                  <a:pt x="8804" y="1727"/>
                  <a:pt x="8856" y="1701"/>
                  <a:pt x="8911" y="1701"/>
                </a:cubicBezTo>
                <a:cubicBezTo>
                  <a:pt x="8938" y="1693"/>
                  <a:pt x="8968" y="1693"/>
                  <a:pt x="8997" y="1693"/>
                </a:cubicBezTo>
                <a:cubicBezTo>
                  <a:pt x="9025" y="1693"/>
                  <a:pt x="9052" y="1693"/>
                  <a:pt x="9073" y="1685"/>
                </a:cubicBezTo>
                <a:cubicBezTo>
                  <a:pt x="9141" y="1672"/>
                  <a:pt x="9180" y="1620"/>
                  <a:pt x="9235" y="1620"/>
                </a:cubicBezTo>
                <a:cubicBezTo>
                  <a:pt x="9290" y="1604"/>
                  <a:pt x="9342" y="1604"/>
                  <a:pt x="9397" y="1604"/>
                </a:cubicBezTo>
                <a:cubicBezTo>
                  <a:pt x="9407" y="1601"/>
                  <a:pt x="9417" y="1601"/>
                  <a:pt x="9428" y="1601"/>
                </a:cubicBezTo>
                <a:cubicBezTo>
                  <a:pt x="9475" y="1601"/>
                  <a:pt x="9527" y="1620"/>
                  <a:pt x="9572" y="1620"/>
                </a:cubicBezTo>
                <a:cubicBezTo>
                  <a:pt x="9627" y="1604"/>
                  <a:pt x="9666" y="1552"/>
                  <a:pt x="9721" y="1539"/>
                </a:cubicBezTo>
                <a:cubicBezTo>
                  <a:pt x="9776" y="1539"/>
                  <a:pt x="9828" y="1539"/>
                  <a:pt x="9883" y="1523"/>
                </a:cubicBezTo>
                <a:cubicBezTo>
                  <a:pt x="9938" y="1523"/>
                  <a:pt x="9990" y="1497"/>
                  <a:pt x="10045" y="1484"/>
                </a:cubicBezTo>
                <a:cubicBezTo>
                  <a:pt x="10100" y="1471"/>
                  <a:pt x="10126" y="1416"/>
                  <a:pt x="10165" y="1403"/>
                </a:cubicBezTo>
                <a:cubicBezTo>
                  <a:pt x="10176" y="1400"/>
                  <a:pt x="10189" y="1399"/>
                  <a:pt x="10203" y="1399"/>
                </a:cubicBezTo>
                <a:cubicBezTo>
                  <a:pt x="10239" y="1399"/>
                  <a:pt x="10281" y="1407"/>
                  <a:pt x="10318" y="1407"/>
                </a:cubicBezTo>
                <a:cubicBezTo>
                  <a:pt x="10331" y="1407"/>
                  <a:pt x="10344" y="1406"/>
                  <a:pt x="10356" y="1403"/>
                </a:cubicBezTo>
                <a:cubicBezTo>
                  <a:pt x="10408" y="1377"/>
                  <a:pt x="10450" y="1361"/>
                  <a:pt x="10489" y="1335"/>
                </a:cubicBezTo>
                <a:cubicBezTo>
                  <a:pt x="10544" y="1309"/>
                  <a:pt x="10625" y="1267"/>
                  <a:pt x="10625" y="1241"/>
                </a:cubicBezTo>
                <a:cubicBezTo>
                  <a:pt x="10612" y="1215"/>
                  <a:pt x="10505" y="1228"/>
                  <a:pt x="10424" y="1199"/>
                </a:cubicBezTo>
                <a:cubicBezTo>
                  <a:pt x="10382" y="1186"/>
                  <a:pt x="10356" y="1160"/>
                  <a:pt x="10288" y="1147"/>
                </a:cubicBezTo>
                <a:cubicBezTo>
                  <a:pt x="10233" y="1147"/>
                  <a:pt x="10181" y="1160"/>
                  <a:pt x="10113" y="1160"/>
                </a:cubicBezTo>
                <a:cubicBezTo>
                  <a:pt x="10058" y="1160"/>
                  <a:pt x="10019" y="1079"/>
                  <a:pt x="9964" y="1079"/>
                </a:cubicBezTo>
                <a:cubicBezTo>
                  <a:pt x="9909" y="1079"/>
                  <a:pt x="9841" y="1118"/>
                  <a:pt x="9776" y="1118"/>
                </a:cubicBezTo>
                <a:cubicBezTo>
                  <a:pt x="9721" y="1118"/>
                  <a:pt x="9666" y="1105"/>
                  <a:pt x="9614" y="1105"/>
                </a:cubicBezTo>
                <a:cubicBezTo>
                  <a:pt x="9546" y="1105"/>
                  <a:pt x="9491" y="1118"/>
                  <a:pt x="9436" y="1118"/>
                </a:cubicBezTo>
                <a:cubicBezTo>
                  <a:pt x="9384" y="1118"/>
                  <a:pt x="9316" y="1173"/>
                  <a:pt x="9261" y="1173"/>
                </a:cubicBezTo>
                <a:cubicBezTo>
                  <a:pt x="9209" y="1173"/>
                  <a:pt x="9141" y="1105"/>
                  <a:pt x="9086" y="1105"/>
                </a:cubicBezTo>
                <a:cubicBezTo>
                  <a:pt x="9031" y="1118"/>
                  <a:pt x="8979" y="1173"/>
                  <a:pt x="8911" y="1173"/>
                </a:cubicBezTo>
                <a:cubicBezTo>
                  <a:pt x="8903" y="1175"/>
                  <a:pt x="8896" y="1176"/>
                  <a:pt x="8890" y="1176"/>
                </a:cubicBezTo>
                <a:cubicBezTo>
                  <a:pt x="8855" y="1176"/>
                  <a:pt x="8848" y="1147"/>
                  <a:pt x="8804" y="1147"/>
                </a:cubicBezTo>
                <a:cubicBezTo>
                  <a:pt x="8843" y="1118"/>
                  <a:pt x="8843" y="1105"/>
                  <a:pt x="8843" y="1092"/>
                </a:cubicBezTo>
                <a:cubicBezTo>
                  <a:pt x="8830" y="1066"/>
                  <a:pt x="8736" y="1037"/>
                  <a:pt x="8681" y="1024"/>
                </a:cubicBezTo>
                <a:cubicBezTo>
                  <a:pt x="8749" y="1011"/>
                  <a:pt x="8830" y="998"/>
                  <a:pt x="8898" y="998"/>
                </a:cubicBezTo>
                <a:cubicBezTo>
                  <a:pt x="8905" y="996"/>
                  <a:pt x="8913" y="995"/>
                  <a:pt x="8922" y="995"/>
                </a:cubicBezTo>
                <a:cubicBezTo>
                  <a:pt x="8961" y="995"/>
                  <a:pt x="9007" y="1014"/>
                  <a:pt x="9048" y="1014"/>
                </a:cubicBezTo>
                <a:cubicBezTo>
                  <a:pt x="9056" y="1014"/>
                  <a:pt x="9065" y="1013"/>
                  <a:pt x="9073" y="1011"/>
                </a:cubicBezTo>
                <a:cubicBezTo>
                  <a:pt x="9128" y="998"/>
                  <a:pt x="9180" y="985"/>
                  <a:pt x="9235" y="972"/>
                </a:cubicBezTo>
                <a:cubicBezTo>
                  <a:pt x="9303" y="956"/>
                  <a:pt x="9342" y="904"/>
                  <a:pt x="9397" y="891"/>
                </a:cubicBezTo>
                <a:cubicBezTo>
                  <a:pt x="9409" y="887"/>
                  <a:pt x="9423" y="886"/>
                  <a:pt x="9436" y="886"/>
                </a:cubicBezTo>
                <a:cubicBezTo>
                  <a:pt x="9470" y="886"/>
                  <a:pt x="9505" y="894"/>
                  <a:pt x="9539" y="894"/>
                </a:cubicBezTo>
                <a:cubicBezTo>
                  <a:pt x="9550" y="894"/>
                  <a:pt x="9561" y="894"/>
                  <a:pt x="9572" y="891"/>
                </a:cubicBezTo>
                <a:cubicBezTo>
                  <a:pt x="9627" y="875"/>
                  <a:pt x="9679" y="849"/>
                  <a:pt x="9734" y="836"/>
                </a:cubicBezTo>
                <a:cubicBezTo>
                  <a:pt x="9752" y="832"/>
                  <a:pt x="9772" y="830"/>
                  <a:pt x="9792" y="830"/>
                </a:cubicBezTo>
                <a:cubicBezTo>
                  <a:pt x="9832" y="830"/>
                  <a:pt x="9874" y="836"/>
                  <a:pt x="9909" y="836"/>
                </a:cubicBezTo>
                <a:cubicBezTo>
                  <a:pt x="9977" y="810"/>
                  <a:pt x="10003" y="755"/>
                  <a:pt x="10058" y="742"/>
                </a:cubicBezTo>
                <a:cubicBezTo>
                  <a:pt x="10113" y="729"/>
                  <a:pt x="10152" y="700"/>
                  <a:pt x="10207" y="687"/>
                </a:cubicBezTo>
                <a:cubicBezTo>
                  <a:pt x="10234" y="674"/>
                  <a:pt x="10268" y="674"/>
                  <a:pt x="10300" y="674"/>
                </a:cubicBezTo>
                <a:cubicBezTo>
                  <a:pt x="10332" y="674"/>
                  <a:pt x="10362" y="674"/>
                  <a:pt x="10382" y="661"/>
                </a:cubicBezTo>
                <a:cubicBezTo>
                  <a:pt x="10450" y="632"/>
                  <a:pt x="10518" y="632"/>
                  <a:pt x="10557" y="606"/>
                </a:cubicBezTo>
                <a:cubicBezTo>
                  <a:pt x="10612" y="580"/>
                  <a:pt x="10651" y="512"/>
                  <a:pt x="10651" y="486"/>
                </a:cubicBezTo>
                <a:cubicBezTo>
                  <a:pt x="10651" y="457"/>
                  <a:pt x="10570" y="418"/>
                  <a:pt x="10518" y="389"/>
                </a:cubicBezTo>
                <a:cubicBezTo>
                  <a:pt x="10510" y="386"/>
                  <a:pt x="10501" y="386"/>
                  <a:pt x="10491" y="386"/>
                </a:cubicBezTo>
                <a:cubicBezTo>
                  <a:pt x="10447" y="386"/>
                  <a:pt x="10382" y="405"/>
                  <a:pt x="10327" y="405"/>
                </a:cubicBezTo>
                <a:cubicBezTo>
                  <a:pt x="10288" y="389"/>
                  <a:pt x="10246" y="376"/>
                  <a:pt x="10181" y="363"/>
                </a:cubicBezTo>
                <a:cubicBezTo>
                  <a:pt x="10126" y="363"/>
                  <a:pt x="10084" y="308"/>
                  <a:pt x="10032" y="308"/>
                </a:cubicBezTo>
                <a:cubicBezTo>
                  <a:pt x="9977" y="308"/>
                  <a:pt x="9922" y="324"/>
                  <a:pt x="9857" y="324"/>
                </a:cubicBezTo>
                <a:cubicBezTo>
                  <a:pt x="9802" y="324"/>
                  <a:pt x="9760" y="295"/>
                  <a:pt x="9695" y="295"/>
                </a:cubicBezTo>
                <a:cubicBezTo>
                  <a:pt x="9640" y="295"/>
                  <a:pt x="9585" y="324"/>
                  <a:pt x="9533" y="324"/>
                </a:cubicBezTo>
                <a:cubicBezTo>
                  <a:pt x="9478" y="324"/>
                  <a:pt x="9423" y="295"/>
                  <a:pt x="9355" y="295"/>
                </a:cubicBezTo>
                <a:lnTo>
                  <a:pt x="9193" y="295"/>
                </a:lnTo>
                <a:cubicBezTo>
                  <a:pt x="9141" y="295"/>
                  <a:pt x="9073" y="363"/>
                  <a:pt x="9018" y="363"/>
                </a:cubicBezTo>
                <a:cubicBezTo>
                  <a:pt x="8966" y="363"/>
                  <a:pt x="8911" y="308"/>
                  <a:pt x="8856" y="308"/>
                </a:cubicBezTo>
                <a:cubicBezTo>
                  <a:pt x="8804" y="324"/>
                  <a:pt x="8749" y="350"/>
                  <a:pt x="8681" y="363"/>
                </a:cubicBezTo>
                <a:lnTo>
                  <a:pt x="8493" y="363"/>
                </a:lnTo>
                <a:cubicBezTo>
                  <a:pt x="8545" y="350"/>
                  <a:pt x="8600" y="324"/>
                  <a:pt x="8626" y="295"/>
                </a:cubicBezTo>
                <a:cubicBezTo>
                  <a:pt x="8668" y="269"/>
                  <a:pt x="8707" y="243"/>
                  <a:pt x="8707" y="214"/>
                </a:cubicBezTo>
                <a:cubicBezTo>
                  <a:pt x="8694" y="175"/>
                  <a:pt x="8681" y="120"/>
                  <a:pt x="8626" y="94"/>
                </a:cubicBezTo>
                <a:cubicBezTo>
                  <a:pt x="8622" y="93"/>
                  <a:pt x="8618" y="92"/>
                  <a:pt x="8613" y="92"/>
                </a:cubicBezTo>
                <a:cubicBezTo>
                  <a:pt x="8572" y="92"/>
                  <a:pt x="8492" y="135"/>
                  <a:pt x="8431" y="135"/>
                </a:cubicBezTo>
                <a:cubicBezTo>
                  <a:pt x="8425" y="135"/>
                  <a:pt x="8418" y="134"/>
                  <a:pt x="8412" y="133"/>
                </a:cubicBezTo>
                <a:cubicBezTo>
                  <a:pt x="8370" y="120"/>
                  <a:pt x="8344" y="52"/>
                  <a:pt x="8289" y="52"/>
                </a:cubicBezTo>
                <a:cubicBezTo>
                  <a:pt x="8237" y="39"/>
                  <a:pt x="8169" y="39"/>
                  <a:pt x="8114" y="39"/>
                </a:cubicBezTo>
                <a:cubicBezTo>
                  <a:pt x="8108" y="38"/>
                  <a:pt x="8102" y="37"/>
                  <a:pt x="8096" y="37"/>
                </a:cubicBezTo>
                <a:cubicBezTo>
                  <a:pt x="8045" y="37"/>
                  <a:pt x="7988" y="81"/>
                  <a:pt x="7939" y="81"/>
                </a:cubicBezTo>
                <a:lnTo>
                  <a:pt x="7764" y="81"/>
                </a:lnTo>
                <a:cubicBezTo>
                  <a:pt x="7709" y="81"/>
                  <a:pt x="7670" y="0"/>
                  <a:pt x="7615"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47" name="Graphic 46">
            <a:extLst>
              <a:ext uri="{FF2B5EF4-FFF2-40B4-BE49-F238E27FC236}">
                <a16:creationId xmlns:a16="http://schemas.microsoft.com/office/drawing/2014/main" id="{0E9368E1-516E-4288-B3B4-685C1EC594E6}"/>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78306"/>
          <a:stretch/>
        </p:blipFill>
        <p:spPr>
          <a:xfrm>
            <a:off x="9387046" y="6138189"/>
            <a:ext cx="2817525" cy="536359"/>
          </a:xfrm>
          <a:prstGeom prst="rect">
            <a:avLst/>
          </a:prstGeom>
        </p:spPr>
      </p:pic>
      <p:sp>
        <p:nvSpPr>
          <p:cNvPr id="658" name="Google Shape;658;p26"/>
          <p:cNvSpPr/>
          <p:nvPr/>
        </p:nvSpPr>
        <p:spPr>
          <a:xfrm>
            <a:off x="4" y="6118865"/>
            <a:ext cx="6708033" cy="848776"/>
          </a:xfrm>
          <a:custGeom>
            <a:avLst/>
            <a:gdLst/>
            <a:ahLst/>
            <a:cxnLst/>
            <a:rect l="l" t="t" r="r" b="b"/>
            <a:pathLst>
              <a:path w="27026" h="10756" extrusionOk="0">
                <a:moveTo>
                  <a:pt x="1" y="1"/>
                </a:moveTo>
                <a:lnTo>
                  <a:pt x="1" y="9261"/>
                </a:lnTo>
                <a:cubicBezTo>
                  <a:pt x="1660" y="9572"/>
                  <a:pt x="3390" y="9828"/>
                  <a:pt x="5185" y="10058"/>
                </a:cubicBezTo>
                <a:cubicBezTo>
                  <a:pt x="8967" y="10531"/>
                  <a:pt x="12535" y="10756"/>
                  <a:pt x="15642" y="10756"/>
                </a:cubicBezTo>
                <a:cubicBezTo>
                  <a:pt x="22197" y="10756"/>
                  <a:pt x="26701" y="9756"/>
                  <a:pt x="26838" y="7978"/>
                </a:cubicBezTo>
                <a:cubicBezTo>
                  <a:pt x="27026" y="5360"/>
                  <a:pt x="17646" y="2039"/>
                  <a:pt x="5872" y="555"/>
                </a:cubicBezTo>
                <a:cubicBezTo>
                  <a:pt x="3847" y="299"/>
                  <a:pt x="1877" y="121"/>
                  <a:pt x="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9877385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hree columns 1" userDrawn="1">
  <p:cSld name="1_Title and three columns 1">
    <p:spTree>
      <p:nvGrpSpPr>
        <p:cNvPr id="1" name="Shape 622"/>
        <p:cNvGrpSpPr/>
        <p:nvPr/>
      </p:nvGrpSpPr>
      <p:grpSpPr>
        <a:xfrm>
          <a:off x="0" y="0"/>
          <a:ext cx="0" cy="0"/>
          <a:chOff x="0" y="0"/>
          <a:chExt cx="0" cy="0"/>
        </a:xfrm>
      </p:grpSpPr>
      <p:sp>
        <p:nvSpPr>
          <p:cNvPr id="623" name="Google Shape;623;p26"/>
          <p:cNvSpPr/>
          <p:nvPr/>
        </p:nvSpPr>
        <p:spPr>
          <a:xfrm>
            <a:off x="0" y="5589632"/>
            <a:ext cx="12412149" cy="1179552"/>
          </a:xfrm>
          <a:custGeom>
            <a:avLst/>
            <a:gdLst/>
            <a:ahLst/>
            <a:cxnLst/>
            <a:rect l="l" t="t" r="r" b="b"/>
            <a:pathLst>
              <a:path w="49599" h="10022" extrusionOk="0">
                <a:moveTo>
                  <a:pt x="3334" y="1"/>
                </a:moveTo>
                <a:cubicBezTo>
                  <a:pt x="2192" y="1"/>
                  <a:pt x="1080" y="8"/>
                  <a:pt x="1" y="22"/>
                </a:cubicBezTo>
                <a:lnTo>
                  <a:pt x="1" y="7811"/>
                </a:lnTo>
                <a:cubicBezTo>
                  <a:pt x="5833" y="8514"/>
                  <a:pt x="12624" y="9107"/>
                  <a:pt x="19914" y="9499"/>
                </a:cubicBezTo>
                <a:cubicBezTo>
                  <a:pt x="26275" y="9854"/>
                  <a:pt x="32318" y="10022"/>
                  <a:pt x="37716" y="10022"/>
                </a:cubicBezTo>
                <a:cubicBezTo>
                  <a:pt x="42180" y="10022"/>
                  <a:pt x="46202" y="9907"/>
                  <a:pt x="49599" y="9687"/>
                </a:cubicBezTo>
                <a:lnTo>
                  <a:pt x="49599" y="3382"/>
                </a:lnTo>
                <a:cubicBezTo>
                  <a:pt x="42445" y="2180"/>
                  <a:pt x="32495" y="1127"/>
                  <a:pt x="21411" y="521"/>
                </a:cubicBezTo>
                <a:cubicBezTo>
                  <a:pt x="14945" y="164"/>
                  <a:pt x="8802" y="1"/>
                  <a:pt x="3334"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4" name="Google Shape;624;p26"/>
          <p:cNvSpPr/>
          <p:nvPr userDrawn="1"/>
        </p:nvSpPr>
        <p:spPr>
          <a:xfrm>
            <a:off x="4439276" y="5935042"/>
            <a:ext cx="1435659" cy="242761"/>
          </a:xfrm>
          <a:custGeom>
            <a:avLst/>
            <a:gdLst/>
            <a:ahLst/>
            <a:cxnLst/>
            <a:rect l="l" t="t" r="r" b="b"/>
            <a:pathLst>
              <a:path w="5804" h="1595" extrusionOk="0">
                <a:moveTo>
                  <a:pt x="3212" y="1135"/>
                </a:moveTo>
                <a:cubicBezTo>
                  <a:pt x="3215" y="1138"/>
                  <a:pt x="3217" y="1139"/>
                  <a:pt x="3218" y="1139"/>
                </a:cubicBezTo>
                <a:cubicBezTo>
                  <a:pt x="3219" y="1139"/>
                  <a:pt x="3219" y="1137"/>
                  <a:pt x="3218" y="1135"/>
                </a:cubicBezTo>
                <a:close/>
                <a:moveTo>
                  <a:pt x="2094" y="1"/>
                </a:moveTo>
                <a:cubicBezTo>
                  <a:pt x="2052" y="1"/>
                  <a:pt x="2026" y="43"/>
                  <a:pt x="1997" y="43"/>
                </a:cubicBezTo>
                <a:cubicBezTo>
                  <a:pt x="1971" y="43"/>
                  <a:pt x="1932" y="56"/>
                  <a:pt x="1903" y="56"/>
                </a:cubicBezTo>
                <a:cubicBezTo>
                  <a:pt x="1877" y="56"/>
                  <a:pt x="1851" y="43"/>
                  <a:pt x="1809" y="43"/>
                </a:cubicBezTo>
                <a:lnTo>
                  <a:pt x="1715" y="43"/>
                </a:lnTo>
                <a:cubicBezTo>
                  <a:pt x="1710" y="45"/>
                  <a:pt x="1705" y="46"/>
                  <a:pt x="1700" y="46"/>
                </a:cubicBezTo>
                <a:cubicBezTo>
                  <a:pt x="1678" y="46"/>
                  <a:pt x="1653" y="27"/>
                  <a:pt x="1621" y="27"/>
                </a:cubicBezTo>
                <a:cubicBezTo>
                  <a:pt x="1592" y="27"/>
                  <a:pt x="1566" y="95"/>
                  <a:pt x="1540" y="95"/>
                </a:cubicBezTo>
                <a:cubicBezTo>
                  <a:pt x="1511" y="108"/>
                  <a:pt x="1485" y="108"/>
                  <a:pt x="1459" y="124"/>
                </a:cubicBezTo>
                <a:cubicBezTo>
                  <a:pt x="1422" y="124"/>
                  <a:pt x="1388" y="92"/>
                  <a:pt x="1361" y="92"/>
                </a:cubicBezTo>
                <a:cubicBezTo>
                  <a:pt x="1357" y="92"/>
                  <a:pt x="1353" y="93"/>
                  <a:pt x="1349" y="95"/>
                </a:cubicBezTo>
                <a:cubicBezTo>
                  <a:pt x="1323" y="95"/>
                  <a:pt x="1297" y="108"/>
                  <a:pt x="1268" y="108"/>
                </a:cubicBezTo>
                <a:cubicBezTo>
                  <a:pt x="1229" y="124"/>
                  <a:pt x="1229" y="189"/>
                  <a:pt x="1203" y="189"/>
                </a:cubicBezTo>
                <a:cubicBezTo>
                  <a:pt x="1196" y="192"/>
                  <a:pt x="1189" y="193"/>
                  <a:pt x="1181" y="193"/>
                </a:cubicBezTo>
                <a:cubicBezTo>
                  <a:pt x="1150" y="193"/>
                  <a:pt x="1115" y="173"/>
                  <a:pt x="1092" y="173"/>
                </a:cubicBezTo>
                <a:cubicBezTo>
                  <a:pt x="1087" y="173"/>
                  <a:pt x="1083" y="174"/>
                  <a:pt x="1080" y="176"/>
                </a:cubicBezTo>
                <a:cubicBezTo>
                  <a:pt x="1054" y="205"/>
                  <a:pt x="1041" y="257"/>
                  <a:pt x="1041" y="270"/>
                </a:cubicBezTo>
                <a:cubicBezTo>
                  <a:pt x="1041" y="299"/>
                  <a:pt x="1067" y="325"/>
                  <a:pt x="1080" y="351"/>
                </a:cubicBezTo>
                <a:cubicBezTo>
                  <a:pt x="1093" y="367"/>
                  <a:pt x="1135" y="380"/>
                  <a:pt x="1161" y="393"/>
                </a:cubicBezTo>
                <a:cubicBezTo>
                  <a:pt x="1135" y="393"/>
                  <a:pt x="1080" y="406"/>
                  <a:pt x="1054" y="406"/>
                </a:cubicBezTo>
                <a:cubicBezTo>
                  <a:pt x="1025" y="406"/>
                  <a:pt x="999" y="380"/>
                  <a:pt x="960" y="380"/>
                </a:cubicBezTo>
                <a:cubicBezTo>
                  <a:pt x="931" y="380"/>
                  <a:pt x="905" y="432"/>
                  <a:pt x="879" y="432"/>
                </a:cubicBezTo>
                <a:cubicBezTo>
                  <a:pt x="853" y="432"/>
                  <a:pt x="819" y="391"/>
                  <a:pt x="792" y="391"/>
                </a:cubicBezTo>
                <a:cubicBezTo>
                  <a:pt x="788" y="391"/>
                  <a:pt x="785" y="392"/>
                  <a:pt x="782" y="393"/>
                </a:cubicBezTo>
                <a:lnTo>
                  <a:pt x="688" y="393"/>
                </a:lnTo>
                <a:cubicBezTo>
                  <a:pt x="662" y="393"/>
                  <a:pt x="636" y="419"/>
                  <a:pt x="607" y="432"/>
                </a:cubicBezTo>
                <a:cubicBezTo>
                  <a:pt x="576" y="432"/>
                  <a:pt x="551" y="415"/>
                  <a:pt x="529" y="415"/>
                </a:cubicBezTo>
                <a:cubicBezTo>
                  <a:pt x="523" y="415"/>
                  <a:pt x="518" y="416"/>
                  <a:pt x="513" y="419"/>
                </a:cubicBezTo>
                <a:cubicBezTo>
                  <a:pt x="474" y="419"/>
                  <a:pt x="445" y="448"/>
                  <a:pt x="419" y="448"/>
                </a:cubicBezTo>
                <a:cubicBezTo>
                  <a:pt x="410" y="452"/>
                  <a:pt x="400" y="454"/>
                  <a:pt x="389" y="454"/>
                </a:cubicBezTo>
                <a:cubicBezTo>
                  <a:pt x="367" y="454"/>
                  <a:pt x="342" y="448"/>
                  <a:pt x="325" y="448"/>
                </a:cubicBezTo>
                <a:cubicBezTo>
                  <a:pt x="296" y="461"/>
                  <a:pt x="283" y="500"/>
                  <a:pt x="257" y="513"/>
                </a:cubicBezTo>
                <a:cubicBezTo>
                  <a:pt x="215" y="513"/>
                  <a:pt x="189" y="542"/>
                  <a:pt x="176" y="542"/>
                </a:cubicBezTo>
                <a:cubicBezTo>
                  <a:pt x="155" y="548"/>
                  <a:pt x="135" y="548"/>
                  <a:pt x="116" y="548"/>
                </a:cubicBezTo>
                <a:cubicBezTo>
                  <a:pt x="98" y="548"/>
                  <a:pt x="82" y="548"/>
                  <a:pt x="69" y="555"/>
                </a:cubicBezTo>
                <a:cubicBezTo>
                  <a:pt x="40" y="581"/>
                  <a:pt x="1" y="610"/>
                  <a:pt x="1" y="636"/>
                </a:cubicBezTo>
                <a:cubicBezTo>
                  <a:pt x="1" y="662"/>
                  <a:pt x="27" y="717"/>
                  <a:pt x="53" y="743"/>
                </a:cubicBezTo>
                <a:cubicBezTo>
                  <a:pt x="82" y="756"/>
                  <a:pt x="121" y="756"/>
                  <a:pt x="150" y="772"/>
                </a:cubicBezTo>
                <a:cubicBezTo>
                  <a:pt x="163" y="779"/>
                  <a:pt x="179" y="779"/>
                  <a:pt x="196" y="779"/>
                </a:cubicBezTo>
                <a:cubicBezTo>
                  <a:pt x="212" y="779"/>
                  <a:pt x="229" y="779"/>
                  <a:pt x="244" y="785"/>
                </a:cubicBezTo>
                <a:cubicBezTo>
                  <a:pt x="270" y="798"/>
                  <a:pt x="296" y="811"/>
                  <a:pt x="338" y="824"/>
                </a:cubicBezTo>
                <a:cubicBezTo>
                  <a:pt x="364" y="824"/>
                  <a:pt x="377" y="879"/>
                  <a:pt x="406" y="892"/>
                </a:cubicBezTo>
                <a:cubicBezTo>
                  <a:pt x="437" y="892"/>
                  <a:pt x="470" y="875"/>
                  <a:pt x="495" y="875"/>
                </a:cubicBezTo>
                <a:cubicBezTo>
                  <a:pt x="502" y="875"/>
                  <a:pt x="508" y="876"/>
                  <a:pt x="513" y="879"/>
                </a:cubicBezTo>
                <a:cubicBezTo>
                  <a:pt x="539" y="879"/>
                  <a:pt x="568" y="905"/>
                  <a:pt x="594" y="918"/>
                </a:cubicBezTo>
                <a:cubicBezTo>
                  <a:pt x="620" y="918"/>
                  <a:pt x="662" y="905"/>
                  <a:pt x="688" y="905"/>
                </a:cubicBezTo>
                <a:cubicBezTo>
                  <a:pt x="730" y="918"/>
                  <a:pt x="756" y="960"/>
                  <a:pt x="782" y="960"/>
                </a:cubicBezTo>
                <a:cubicBezTo>
                  <a:pt x="811" y="973"/>
                  <a:pt x="837" y="986"/>
                  <a:pt x="879" y="986"/>
                </a:cubicBezTo>
                <a:cubicBezTo>
                  <a:pt x="905" y="986"/>
                  <a:pt x="944" y="960"/>
                  <a:pt x="973" y="960"/>
                </a:cubicBezTo>
                <a:cubicBezTo>
                  <a:pt x="999" y="973"/>
                  <a:pt x="1054" y="973"/>
                  <a:pt x="1080" y="973"/>
                </a:cubicBezTo>
                <a:cubicBezTo>
                  <a:pt x="1054" y="986"/>
                  <a:pt x="999" y="1015"/>
                  <a:pt x="999" y="1041"/>
                </a:cubicBezTo>
                <a:cubicBezTo>
                  <a:pt x="999" y="1054"/>
                  <a:pt x="999" y="1067"/>
                  <a:pt x="1025" y="1096"/>
                </a:cubicBezTo>
                <a:cubicBezTo>
                  <a:pt x="986" y="1096"/>
                  <a:pt x="999" y="1122"/>
                  <a:pt x="960" y="1122"/>
                </a:cubicBezTo>
                <a:cubicBezTo>
                  <a:pt x="931" y="1122"/>
                  <a:pt x="905" y="1080"/>
                  <a:pt x="863" y="1080"/>
                </a:cubicBezTo>
                <a:cubicBezTo>
                  <a:pt x="837" y="1080"/>
                  <a:pt x="811" y="1135"/>
                  <a:pt x="782" y="1135"/>
                </a:cubicBezTo>
                <a:cubicBezTo>
                  <a:pt x="743" y="1135"/>
                  <a:pt x="717" y="1109"/>
                  <a:pt x="688" y="1109"/>
                </a:cubicBezTo>
                <a:cubicBezTo>
                  <a:pt x="649" y="1109"/>
                  <a:pt x="620" y="1096"/>
                  <a:pt x="594" y="1096"/>
                </a:cubicBezTo>
                <a:cubicBezTo>
                  <a:pt x="555" y="1109"/>
                  <a:pt x="526" y="1122"/>
                  <a:pt x="500" y="1122"/>
                </a:cubicBezTo>
                <a:cubicBezTo>
                  <a:pt x="494" y="1124"/>
                  <a:pt x="488" y="1125"/>
                  <a:pt x="482" y="1125"/>
                </a:cubicBezTo>
                <a:cubicBezTo>
                  <a:pt x="455" y="1125"/>
                  <a:pt x="434" y="1106"/>
                  <a:pt x="409" y="1106"/>
                </a:cubicBezTo>
                <a:cubicBezTo>
                  <a:pt x="404" y="1106"/>
                  <a:pt x="399" y="1107"/>
                  <a:pt x="393" y="1109"/>
                </a:cubicBezTo>
                <a:cubicBezTo>
                  <a:pt x="364" y="1109"/>
                  <a:pt x="351" y="1177"/>
                  <a:pt x="312" y="1177"/>
                </a:cubicBezTo>
                <a:cubicBezTo>
                  <a:pt x="297" y="1184"/>
                  <a:pt x="280" y="1184"/>
                  <a:pt x="263" y="1184"/>
                </a:cubicBezTo>
                <a:cubicBezTo>
                  <a:pt x="246" y="1184"/>
                  <a:pt x="229" y="1184"/>
                  <a:pt x="215" y="1190"/>
                </a:cubicBezTo>
                <a:cubicBezTo>
                  <a:pt x="189" y="1190"/>
                  <a:pt x="176" y="1229"/>
                  <a:pt x="150" y="1242"/>
                </a:cubicBezTo>
                <a:cubicBezTo>
                  <a:pt x="108" y="1258"/>
                  <a:pt x="40" y="1258"/>
                  <a:pt x="40" y="1284"/>
                </a:cubicBezTo>
                <a:cubicBezTo>
                  <a:pt x="40" y="1310"/>
                  <a:pt x="82" y="1339"/>
                  <a:pt x="121" y="1365"/>
                </a:cubicBezTo>
                <a:cubicBezTo>
                  <a:pt x="134" y="1378"/>
                  <a:pt x="163" y="1391"/>
                  <a:pt x="202" y="1404"/>
                </a:cubicBezTo>
                <a:cubicBezTo>
                  <a:pt x="204" y="1407"/>
                  <a:pt x="207" y="1408"/>
                  <a:pt x="211" y="1408"/>
                </a:cubicBezTo>
                <a:cubicBezTo>
                  <a:pt x="229" y="1408"/>
                  <a:pt x="261" y="1388"/>
                  <a:pt x="284" y="1388"/>
                </a:cubicBezTo>
                <a:cubicBezTo>
                  <a:pt x="288" y="1388"/>
                  <a:pt x="292" y="1389"/>
                  <a:pt x="296" y="1391"/>
                </a:cubicBezTo>
                <a:cubicBezTo>
                  <a:pt x="325" y="1404"/>
                  <a:pt x="338" y="1446"/>
                  <a:pt x="364" y="1459"/>
                </a:cubicBezTo>
                <a:cubicBezTo>
                  <a:pt x="393" y="1459"/>
                  <a:pt x="419" y="1485"/>
                  <a:pt x="458" y="1485"/>
                </a:cubicBezTo>
                <a:lnTo>
                  <a:pt x="539" y="1485"/>
                </a:lnTo>
                <a:cubicBezTo>
                  <a:pt x="568" y="1485"/>
                  <a:pt x="594" y="1527"/>
                  <a:pt x="620" y="1540"/>
                </a:cubicBezTo>
                <a:cubicBezTo>
                  <a:pt x="662" y="1540"/>
                  <a:pt x="688" y="1514"/>
                  <a:pt x="717" y="1514"/>
                </a:cubicBezTo>
                <a:cubicBezTo>
                  <a:pt x="726" y="1518"/>
                  <a:pt x="736" y="1520"/>
                  <a:pt x="746" y="1520"/>
                </a:cubicBezTo>
                <a:cubicBezTo>
                  <a:pt x="768" y="1520"/>
                  <a:pt x="791" y="1514"/>
                  <a:pt x="811" y="1514"/>
                </a:cubicBezTo>
                <a:cubicBezTo>
                  <a:pt x="837" y="1527"/>
                  <a:pt x="863" y="1566"/>
                  <a:pt x="892" y="1566"/>
                </a:cubicBezTo>
                <a:lnTo>
                  <a:pt x="986" y="1566"/>
                </a:lnTo>
                <a:cubicBezTo>
                  <a:pt x="1012" y="1566"/>
                  <a:pt x="1041" y="1582"/>
                  <a:pt x="1080" y="1582"/>
                </a:cubicBezTo>
                <a:cubicBezTo>
                  <a:pt x="1106" y="1582"/>
                  <a:pt x="1135" y="1566"/>
                  <a:pt x="1161" y="1566"/>
                </a:cubicBezTo>
                <a:lnTo>
                  <a:pt x="1255" y="1566"/>
                </a:lnTo>
                <a:cubicBezTo>
                  <a:pt x="1284" y="1566"/>
                  <a:pt x="1310" y="1553"/>
                  <a:pt x="1336" y="1553"/>
                </a:cubicBezTo>
                <a:cubicBezTo>
                  <a:pt x="1378" y="1553"/>
                  <a:pt x="1404" y="1595"/>
                  <a:pt x="1430" y="1595"/>
                </a:cubicBezTo>
                <a:cubicBezTo>
                  <a:pt x="1459" y="1595"/>
                  <a:pt x="1485" y="1540"/>
                  <a:pt x="1527" y="1540"/>
                </a:cubicBezTo>
                <a:cubicBezTo>
                  <a:pt x="1553" y="1540"/>
                  <a:pt x="1579" y="1566"/>
                  <a:pt x="1608" y="1566"/>
                </a:cubicBezTo>
                <a:cubicBezTo>
                  <a:pt x="1647" y="1566"/>
                  <a:pt x="1673" y="1527"/>
                  <a:pt x="1702" y="1527"/>
                </a:cubicBezTo>
                <a:cubicBezTo>
                  <a:pt x="1728" y="1527"/>
                  <a:pt x="1770" y="1582"/>
                  <a:pt x="1796" y="1582"/>
                </a:cubicBezTo>
                <a:cubicBezTo>
                  <a:pt x="1822" y="1566"/>
                  <a:pt x="1851" y="1514"/>
                  <a:pt x="1877" y="1514"/>
                </a:cubicBezTo>
                <a:cubicBezTo>
                  <a:pt x="1882" y="1511"/>
                  <a:pt x="1888" y="1510"/>
                  <a:pt x="1894" y="1510"/>
                </a:cubicBezTo>
                <a:cubicBezTo>
                  <a:pt x="1909" y="1510"/>
                  <a:pt x="1925" y="1518"/>
                  <a:pt x="1941" y="1518"/>
                </a:cubicBezTo>
                <a:cubicBezTo>
                  <a:pt x="1947" y="1518"/>
                  <a:pt x="1952" y="1517"/>
                  <a:pt x="1958" y="1514"/>
                </a:cubicBezTo>
                <a:cubicBezTo>
                  <a:pt x="1997" y="1514"/>
                  <a:pt x="2039" y="1540"/>
                  <a:pt x="2065" y="1540"/>
                </a:cubicBezTo>
                <a:cubicBezTo>
                  <a:pt x="2094" y="1527"/>
                  <a:pt x="2107" y="1459"/>
                  <a:pt x="2133" y="1459"/>
                </a:cubicBezTo>
                <a:cubicBezTo>
                  <a:pt x="2159" y="1446"/>
                  <a:pt x="2188" y="1446"/>
                  <a:pt x="2214" y="1433"/>
                </a:cubicBezTo>
                <a:cubicBezTo>
                  <a:pt x="2240" y="1404"/>
                  <a:pt x="2282" y="1404"/>
                  <a:pt x="2282" y="1378"/>
                </a:cubicBezTo>
                <a:cubicBezTo>
                  <a:pt x="2282" y="1365"/>
                  <a:pt x="2282" y="1352"/>
                  <a:pt x="2256" y="1323"/>
                </a:cubicBezTo>
                <a:cubicBezTo>
                  <a:pt x="2282" y="1323"/>
                  <a:pt x="2295" y="1310"/>
                  <a:pt x="2337" y="1310"/>
                </a:cubicBezTo>
                <a:cubicBezTo>
                  <a:pt x="2363" y="1310"/>
                  <a:pt x="2389" y="1323"/>
                  <a:pt x="2431" y="1323"/>
                </a:cubicBezTo>
                <a:cubicBezTo>
                  <a:pt x="2457" y="1323"/>
                  <a:pt x="2483" y="1284"/>
                  <a:pt x="2512" y="1284"/>
                </a:cubicBezTo>
                <a:cubicBezTo>
                  <a:pt x="2551" y="1284"/>
                  <a:pt x="2580" y="1323"/>
                  <a:pt x="2606" y="1323"/>
                </a:cubicBezTo>
                <a:cubicBezTo>
                  <a:pt x="2645" y="1323"/>
                  <a:pt x="2674" y="1339"/>
                  <a:pt x="2713" y="1339"/>
                </a:cubicBezTo>
                <a:cubicBezTo>
                  <a:pt x="2742" y="1323"/>
                  <a:pt x="2768" y="1284"/>
                  <a:pt x="2794" y="1284"/>
                </a:cubicBezTo>
                <a:lnTo>
                  <a:pt x="2888" y="1284"/>
                </a:lnTo>
                <a:cubicBezTo>
                  <a:pt x="2930" y="1284"/>
                  <a:pt x="2956" y="1284"/>
                  <a:pt x="2985" y="1271"/>
                </a:cubicBezTo>
                <a:cubicBezTo>
                  <a:pt x="3024" y="1271"/>
                  <a:pt x="3037" y="1216"/>
                  <a:pt x="3066" y="1203"/>
                </a:cubicBezTo>
                <a:cubicBezTo>
                  <a:pt x="3105" y="1203"/>
                  <a:pt x="3118" y="1190"/>
                  <a:pt x="3147" y="1177"/>
                </a:cubicBezTo>
                <a:cubicBezTo>
                  <a:pt x="3173" y="1148"/>
                  <a:pt x="3212" y="1161"/>
                  <a:pt x="3212" y="1135"/>
                </a:cubicBezTo>
                <a:cubicBezTo>
                  <a:pt x="3212" y="1132"/>
                  <a:pt x="3212" y="1131"/>
                  <a:pt x="3213" y="1131"/>
                </a:cubicBezTo>
                <a:cubicBezTo>
                  <a:pt x="3215" y="1131"/>
                  <a:pt x="3217" y="1133"/>
                  <a:pt x="3218" y="1135"/>
                </a:cubicBezTo>
                <a:lnTo>
                  <a:pt x="3309" y="1135"/>
                </a:lnTo>
                <a:cubicBezTo>
                  <a:pt x="3335" y="1135"/>
                  <a:pt x="3374" y="1096"/>
                  <a:pt x="3403" y="1096"/>
                </a:cubicBezTo>
                <a:cubicBezTo>
                  <a:pt x="3429" y="1109"/>
                  <a:pt x="3455" y="1177"/>
                  <a:pt x="3484" y="1177"/>
                </a:cubicBezTo>
                <a:cubicBezTo>
                  <a:pt x="3523" y="1177"/>
                  <a:pt x="3565" y="1122"/>
                  <a:pt x="3591" y="1122"/>
                </a:cubicBezTo>
                <a:cubicBezTo>
                  <a:pt x="3591" y="1135"/>
                  <a:pt x="3604" y="1161"/>
                  <a:pt x="3604" y="1177"/>
                </a:cubicBezTo>
                <a:cubicBezTo>
                  <a:pt x="3604" y="1203"/>
                  <a:pt x="3591" y="1229"/>
                  <a:pt x="3617" y="1242"/>
                </a:cubicBezTo>
                <a:cubicBezTo>
                  <a:pt x="3646" y="1258"/>
                  <a:pt x="3659" y="1284"/>
                  <a:pt x="3698" y="1297"/>
                </a:cubicBezTo>
                <a:cubicBezTo>
                  <a:pt x="3727" y="1310"/>
                  <a:pt x="3753" y="1339"/>
                  <a:pt x="3779" y="1352"/>
                </a:cubicBezTo>
                <a:cubicBezTo>
                  <a:pt x="3808" y="1352"/>
                  <a:pt x="3847" y="1310"/>
                  <a:pt x="3876" y="1310"/>
                </a:cubicBezTo>
                <a:cubicBezTo>
                  <a:pt x="3902" y="1323"/>
                  <a:pt x="3928" y="1365"/>
                  <a:pt x="3957" y="1378"/>
                </a:cubicBezTo>
                <a:cubicBezTo>
                  <a:pt x="3983" y="1378"/>
                  <a:pt x="4022" y="1352"/>
                  <a:pt x="4051" y="1352"/>
                </a:cubicBezTo>
                <a:cubicBezTo>
                  <a:pt x="4077" y="1365"/>
                  <a:pt x="4103" y="1404"/>
                  <a:pt x="4132" y="1404"/>
                </a:cubicBezTo>
                <a:cubicBezTo>
                  <a:pt x="4158" y="1420"/>
                  <a:pt x="4184" y="1446"/>
                  <a:pt x="4213" y="1446"/>
                </a:cubicBezTo>
                <a:cubicBezTo>
                  <a:pt x="4239" y="1446"/>
                  <a:pt x="4281" y="1391"/>
                  <a:pt x="4307" y="1391"/>
                </a:cubicBezTo>
                <a:cubicBezTo>
                  <a:pt x="4346" y="1391"/>
                  <a:pt x="4375" y="1433"/>
                  <a:pt x="4401" y="1433"/>
                </a:cubicBezTo>
                <a:cubicBezTo>
                  <a:pt x="4427" y="1446"/>
                  <a:pt x="4456" y="1459"/>
                  <a:pt x="4482" y="1459"/>
                </a:cubicBezTo>
                <a:cubicBezTo>
                  <a:pt x="4503" y="1459"/>
                  <a:pt x="4534" y="1442"/>
                  <a:pt x="4558" y="1442"/>
                </a:cubicBezTo>
                <a:cubicBezTo>
                  <a:pt x="4565" y="1442"/>
                  <a:pt x="4571" y="1443"/>
                  <a:pt x="4576" y="1446"/>
                </a:cubicBezTo>
                <a:cubicBezTo>
                  <a:pt x="4605" y="1446"/>
                  <a:pt x="4631" y="1459"/>
                  <a:pt x="4670" y="1459"/>
                </a:cubicBezTo>
                <a:cubicBezTo>
                  <a:pt x="4699" y="1472"/>
                  <a:pt x="4725" y="1485"/>
                  <a:pt x="4751" y="1485"/>
                </a:cubicBezTo>
                <a:cubicBezTo>
                  <a:pt x="4780" y="1485"/>
                  <a:pt x="4819" y="1420"/>
                  <a:pt x="4848" y="1420"/>
                </a:cubicBezTo>
                <a:cubicBezTo>
                  <a:pt x="4874" y="1433"/>
                  <a:pt x="4900" y="1446"/>
                  <a:pt x="4929" y="1446"/>
                </a:cubicBezTo>
                <a:cubicBezTo>
                  <a:pt x="4968" y="1446"/>
                  <a:pt x="4994" y="1472"/>
                  <a:pt x="5023" y="1472"/>
                </a:cubicBezTo>
                <a:cubicBezTo>
                  <a:pt x="5049" y="1459"/>
                  <a:pt x="5075" y="1433"/>
                  <a:pt x="5117" y="1433"/>
                </a:cubicBezTo>
                <a:cubicBezTo>
                  <a:pt x="5125" y="1429"/>
                  <a:pt x="5134" y="1427"/>
                  <a:pt x="5144" y="1427"/>
                </a:cubicBezTo>
                <a:cubicBezTo>
                  <a:pt x="5162" y="1427"/>
                  <a:pt x="5181" y="1433"/>
                  <a:pt x="5198" y="1433"/>
                </a:cubicBezTo>
                <a:cubicBezTo>
                  <a:pt x="5206" y="1429"/>
                  <a:pt x="5217" y="1427"/>
                  <a:pt x="5228" y="1427"/>
                </a:cubicBezTo>
                <a:cubicBezTo>
                  <a:pt x="5250" y="1427"/>
                  <a:pt x="5274" y="1433"/>
                  <a:pt x="5292" y="1433"/>
                </a:cubicBezTo>
                <a:cubicBezTo>
                  <a:pt x="5318" y="1433"/>
                  <a:pt x="5360" y="1459"/>
                  <a:pt x="5386" y="1459"/>
                </a:cubicBezTo>
                <a:cubicBezTo>
                  <a:pt x="5415" y="1459"/>
                  <a:pt x="5441" y="1420"/>
                  <a:pt x="5467" y="1404"/>
                </a:cubicBezTo>
                <a:cubicBezTo>
                  <a:pt x="5496" y="1404"/>
                  <a:pt x="5522" y="1378"/>
                  <a:pt x="5548" y="1365"/>
                </a:cubicBezTo>
                <a:cubicBezTo>
                  <a:pt x="5567" y="1365"/>
                  <a:pt x="5591" y="1371"/>
                  <a:pt x="5612" y="1371"/>
                </a:cubicBezTo>
                <a:cubicBezTo>
                  <a:pt x="5623" y="1371"/>
                  <a:pt x="5633" y="1369"/>
                  <a:pt x="5642" y="1365"/>
                </a:cubicBezTo>
                <a:cubicBezTo>
                  <a:pt x="5661" y="1365"/>
                  <a:pt x="5685" y="1371"/>
                  <a:pt x="5707" y="1371"/>
                </a:cubicBezTo>
                <a:cubicBezTo>
                  <a:pt x="5718" y="1371"/>
                  <a:pt x="5729" y="1369"/>
                  <a:pt x="5739" y="1365"/>
                </a:cubicBezTo>
                <a:cubicBezTo>
                  <a:pt x="5765" y="1339"/>
                  <a:pt x="5804" y="1297"/>
                  <a:pt x="5804" y="1271"/>
                </a:cubicBezTo>
                <a:cubicBezTo>
                  <a:pt x="5804" y="1258"/>
                  <a:pt x="5778" y="1203"/>
                  <a:pt x="5739" y="1190"/>
                </a:cubicBezTo>
                <a:cubicBezTo>
                  <a:pt x="5723" y="1177"/>
                  <a:pt x="5697" y="1148"/>
                  <a:pt x="5671" y="1135"/>
                </a:cubicBezTo>
                <a:cubicBezTo>
                  <a:pt x="5665" y="1132"/>
                  <a:pt x="5658" y="1131"/>
                  <a:pt x="5651" y="1131"/>
                </a:cubicBezTo>
                <a:cubicBezTo>
                  <a:pt x="5633" y="1131"/>
                  <a:pt x="5612" y="1139"/>
                  <a:pt x="5595" y="1139"/>
                </a:cubicBezTo>
                <a:cubicBezTo>
                  <a:pt x="5588" y="1139"/>
                  <a:pt x="5582" y="1138"/>
                  <a:pt x="5577" y="1135"/>
                </a:cubicBezTo>
                <a:cubicBezTo>
                  <a:pt x="5548" y="1135"/>
                  <a:pt x="5522" y="1122"/>
                  <a:pt x="5496" y="1122"/>
                </a:cubicBezTo>
                <a:cubicBezTo>
                  <a:pt x="5467" y="1109"/>
                  <a:pt x="5441" y="1096"/>
                  <a:pt x="5415" y="1080"/>
                </a:cubicBezTo>
                <a:cubicBezTo>
                  <a:pt x="5386" y="1080"/>
                  <a:pt x="5347" y="1096"/>
                  <a:pt x="5318" y="1096"/>
                </a:cubicBezTo>
                <a:cubicBezTo>
                  <a:pt x="5292" y="1096"/>
                  <a:pt x="5266" y="1041"/>
                  <a:pt x="5237" y="1041"/>
                </a:cubicBezTo>
                <a:cubicBezTo>
                  <a:pt x="5211" y="1041"/>
                  <a:pt x="5156" y="1041"/>
                  <a:pt x="5130" y="1028"/>
                </a:cubicBezTo>
                <a:cubicBezTo>
                  <a:pt x="5156" y="1015"/>
                  <a:pt x="5211" y="999"/>
                  <a:pt x="5237" y="986"/>
                </a:cubicBezTo>
                <a:cubicBezTo>
                  <a:pt x="5266" y="960"/>
                  <a:pt x="5305" y="947"/>
                  <a:pt x="5305" y="918"/>
                </a:cubicBezTo>
                <a:cubicBezTo>
                  <a:pt x="5305" y="892"/>
                  <a:pt x="5253" y="892"/>
                  <a:pt x="5224" y="866"/>
                </a:cubicBezTo>
                <a:cubicBezTo>
                  <a:pt x="5198" y="853"/>
                  <a:pt x="5198" y="824"/>
                  <a:pt x="5172" y="798"/>
                </a:cubicBezTo>
                <a:cubicBezTo>
                  <a:pt x="5143" y="785"/>
                  <a:pt x="5130" y="730"/>
                  <a:pt x="5104" y="717"/>
                </a:cubicBezTo>
                <a:cubicBezTo>
                  <a:pt x="5098" y="714"/>
                  <a:pt x="5091" y="713"/>
                  <a:pt x="5084" y="713"/>
                </a:cubicBezTo>
                <a:cubicBezTo>
                  <a:pt x="5065" y="713"/>
                  <a:pt x="5043" y="721"/>
                  <a:pt x="5020" y="721"/>
                </a:cubicBezTo>
                <a:cubicBezTo>
                  <a:pt x="5011" y="721"/>
                  <a:pt x="5003" y="720"/>
                  <a:pt x="4994" y="717"/>
                </a:cubicBezTo>
                <a:cubicBezTo>
                  <a:pt x="4968" y="717"/>
                  <a:pt x="4942" y="704"/>
                  <a:pt x="4913" y="704"/>
                </a:cubicBezTo>
                <a:cubicBezTo>
                  <a:pt x="4887" y="691"/>
                  <a:pt x="4861" y="649"/>
                  <a:pt x="4832" y="649"/>
                </a:cubicBezTo>
                <a:cubicBezTo>
                  <a:pt x="4827" y="646"/>
                  <a:pt x="4821" y="645"/>
                  <a:pt x="4815" y="645"/>
                </a:cubicBezTo>
                <a:cubicBezTo>
                  <a:pt x="4791" y="645"/>
                  <a:pt x="4761" y="662"/>
                  <a:pt x="4738" y="662"/>
                </a:cubicBezTo>
                <a:cubicBezTo>
                  <a:pt x="4699" y="662"/>
                  <a:pt x="4686" y="610"/>
                  <a:pt x="4657" y="594"/>
                </a:cubicBezTo>
                <a:cubicBezTo>
                  <a:pt x="4625" y="594"/>
                  <a:pt x="4600" y="613"/>
                  <a:pt x="4570" y="613"/>
                </a:cubicBezTo>
                <a:cubicBezTo>
                  <a:pt x="4564" y="613"/>
                  <a:pt x="4557" y="612"/>
                  <a:pt x="4550" y="610"/>
                </a:cubicBezTo>
                <a:cubicBezTo>
                  <a:pt x="4524" y="610"/>
                  <a:pt x="4495" y="581"/>
                  <a:pt x="4469" y="568"/>
                </a:cubicBezTo>
                <a:cubicBezTo>
                  <a:pt x="4445" y="568"/>
                  <a:pt x="4408" y="625"/>
                  <a:pt x="4382" y="625"/>
                </a:cubicBezTo>
                <a:cubicBezTo>
                  <a:pt x="4379" y="625"/>
                  <a:pt x="4377" y="624"/>
                  <a:pt x="4375" y="623"/>
                </a:cubicBezTo>
                <a:cubicBezTo>
                  <a:pt x="4333" y="623"/>
                  <a:pt x="4307" y="594"/>
                  <a:pt x="4281" y="594"/>
                </a:cubicBezTo>
                <a:cubicBezTo>
                  <a:pt x="4252" y="581"/>
                  <a:pt x="4226" y="568"/>
                  <a:pt x="4200" y="568"/>
                </a:cubicBezTo>
                <a:cubicBezTo>
                  <a:pt x="4158" y="555"/>
                  <a:pt x="4132" y="555"/>
                  <a:pt x="4103" y="555"/>
                </a:cubicBezTo>
                <a:cubicBezTo>
                  <a:pt x="4077" y="555"/>
                  <a:pt x="4038" y="594"/>
                  <a:pt x="4009" y="594"/>
                </a:cubicBezTo>
                <a:cubicBezTo>
                  <a:pt x="3983" y="594"/>
                  <a:pt x="3941" y="581"/>
                  <a:pt x="3915" y="581"/>
                </a:cubicBezTo>
                <a:cubicBezTo>
                  <a:pt x="3889" y="581"/>
                  <a:pt x="3860" y="555"/>
                  <a:pt x="3834" y="542"/>
                </a:cubicBezTo>
                <a:cubicBezTo>
                  <a:pt x="3851" y="542"/>
                  <a:pt x="3870" y="548"/>
                  <a:pt x="3888" y="548"/>
                </a:cubicBezTo>
                <a:cubicBezTo>
                  <a:pt x="3897" y="548"/>
                  <a:pt x="3906" y="546"/>
                  <a:pt x="3915" y="542"/>
                </a:cubicBezTo>
                <a:cubicBezTo>
                  <a:pt x="3941" y="529"/>
                  <a:pt x="3970" y="513"/>
                  <a:pt x="3996" y="500"/>
                </a:cubicBezTo>
                <a:cubicBezTo>
                  <a:pt x="4022" y="474"/>
                  <a:pt x="3996" y="432"/>
                  <a:pt x="3996" y="406"/>
                </a:cubicBezTo>
                <a:cubicBezTo>
                  <a:pt x="3996" y="380"/>
                  <a:pt x="3983" y="380"/>
                  <a:pt x="3957" y="351"/>
                </a:cubicBezTo>
                <a:cubicBezTo>
                  <a:pt x="3928" y="338"/>
                  <a:pt x="3928" y="299"/>
                  <a:pt x="3902" y="286"/>
                </a:cubicBezTo>
                <a:cubicBezTo>
                  <a:pt x="3889" y="278"/>
                  <a:pt x="3872" y="278"/>
                  <a:pt x="3855" y="278"/>
                </a:cubicBezTo>
                <a:cubicBezTo>
                  <a:pt x="3838" y="278"/>
                  <a:pt x="3821" y="278"/>
                  <a:pt x="3808" y="270"/>
                </a:cubicBezTo>
                <a:cubicBezTo>
                  <a:pt x="3779" y="270"/>
                  <a:pt x="3753" y="218"/>
                  <a:pt x="3727" y="205"/>
                </a:cubicBezTo>
                <a:lnTo>
                  <a:pt x="3633" y="205"/>
                </a:lnTo>
                <a:cubicBezTo>
                  <a:pt x="3618" y="197"/>
                  <a:pt x="3605" y="197"/>
                  <a:pt x="3589" y="197"/>
                </a:cubicBezTo>
                <a:cubicBezTo>
                  <a:pt x="3574" y="197"/>
                  <a:pt x="3557" y="197"/>
                  <a:pt x="3536" y="189"/>
                </a:cubicBezTo>
                <a:cubicBezTo>
                  <a:pt x="3510" y="189"/>
                  <a:pt x="3484" y="163"/>
                  <a:pt x="3455" y="150"/>
                </a:cubicBezTo>
                <a:cubicBezTo>
                  <a:pt x="3429" y="150"/>
                  <a:pt x="3403" y="137"/>
                  <a:pt x="3374" y="137"/>
                </a:cubicBezTo>
                <a:cubicBezTo>
                  <a:pt x="3335" y="124"/>
                  <a:pt x="3322" y="82"/>
                  <a:pt x="3280" y="69"/>
                </a:cubicBezTo>
                <a:cubicBezTo>
                  <a:pt x="3254" y="69"/>
                  <a:pt x="3228" y="82"/>
                  <a:pt x="3186" y="82"/>
                </a:cubicBezTo>
                <a:cubicBezTo>
                  <a:pt x="3160" y="69"/>
                  <a:pt x="3131" y="69"/>
                  <a:pt x="3105" y="56"/>
                </a:cubicBezTo>
                <a:cubicBezTo>
                  <a:pt x="3071" y="56"/>
                  <a:pt x="3045" y="85"/>
                  <a:pt x="3022" y="85"/>
                </a:cubicBezTo>
                <a:cubicBezTo>
                  <a:pt x="3018" y="85"/>
                  <a:pt x="3015" y="84"/>
                  <a:pt x="3011" y="82"/>
                </a:cubicBezTo>
                <a:cubicBezTo>
                  <a:pt x="2969" y="82"/>
                  <a:pt x="2943" y="43"/>
                  <a:pt x="2917" y="27"/>
                </a:cubicBezTo>
                <a:cubicBezTo>
                  <a:pt x="2888" y="27"/>
                  <a:pt x="2849" y="69"/>
                  <a:pt x="2823" y="69"/>
                </a:cubicBezTo>
                <a:lnTo>
                  <a:pt x="2726" y="69"/>
                </a:lnTo>
                <a:cubicBezTo>
                  <a:pt x="2700" y="69"/>
                  <a:pt x="2674" y="43"/>
                  <a:pt x="2645" y="43"/>
                </a:cubicBezTo>
                <a:cubicBezTo>
                  <a:pt x="2606" y="43"/>
                  <a:pt x="2580" y="69"/>
                  <a:pt x="2551" y="69"/>
                </a:cubicBezTo>
                <a:cubicBezTo>
                  <a:pt x="2512" y="69"/>
                  <a:pt x="2483" y="1"/>
                  <a:pt x="2457" y="1"/>
                </a:cubicBezTo>
                <a:cubicBezTo>
                  <a:pt x="2431" y="1"/>
                  <a:pt x="2389" y="56"/>
                  <a:pt x="2363" y="56"/>
                </a:cubicBezTo>
                <a:cubicBezTo>
                  <a:pt x="2337" y="56"/>
                  <a:pt x="2308" y="1"/>
                  <a:pt x="2269" y="1"/>
                </a:cubicBezTo>
                <a:cubicBezTo>
                  <a:pt x="2240" y="1"/>
                  <a:pt x="2214" y="56"/>
                  <a:pt x="2188" y="56"/>
                </a:cubicBezTo>
                <a:cubicBezTo>
                  <a:pt x="2146" y="56"/>
                  <a:pt x="2120" y="1"/>
                  <a:pt x="209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5" name="Google Shape;625;p26"/>
          <p:cNvSpPr/>
          <p:nvPr userDrawn="1"/>
        </p:nvSpPr>
        <p:spPr>
          <a:xfrm>
            <a:off x="162032" y="5799430"/>
            <a:ext cx="1435659" cy="244740"/>
          </a:xfrm>
          <a:custGeom>
            <a:avLst/>
            <a:gdLst/>
            <a:ahLst/>
            <a:cxnLst/>
            <a:rect l="l" t="t" r="r" b="b"/>
            <a:pathLst>
              <a:path w="5804" h="1608" extrusionOk="0">
                <a:moveTo>
                  <a:pt x="1430" y="1"/>
                </a:moveTo>
                <a:cubicBezTo>
                  <a:pt x="1404" y="1"/>
                  <a:pt x="1365" y="56"/>
                  <a:pt x="1336" y="56"/>
                </a:cubicBezTo>
                <a:cubicBezTo>
                  <a:pt x="1310" y="56"/>
                  <a:pt x="1284" y="43"/>
                  <a:pt x="1255" y="43"/>
                </a:cubicBezTo>
                <a:lnTo>
                  <a:pt x="1161" y="43"/>
                </a:lnTo>
                <a:cubicBezTo>
                  <a:pt x="1135" y="43"/>
                  <a:pt x="1093" y="27"/>
                  <a:pt x="1067" y="27"/>
                </a:cubicBezTo>
                <a:cubicBezTo>
                  <a:pt x="1041" y="27"/>
                  <a:pt x="1012" y="43"/>
                  <a:pt x="986" y="43"/>
                </a:cubicBezTo>
                <a:lnTo>
                  <a:pt x="892" y="43"/>
                </a:lnTo>
                <a:cubicBezTo>
                  <a:pt x="863" y="43"/>
                  <a:pt x="837" y="82"/>
                  <a:pt x="811" y="95"/>
                </a:cubicBezTo>
                <a:cubicBezTo>
                  <a:pt x="783" y="95"/>
                  <a:pt x="762" y="89"/>
                  <a:pt x="743" y="89"/>
                </a:cubicBezTo>
                <a:cubicBezTo>
                  <a:pt x="734" y="89"/>
                  <a:pt x="726" y="91"/>
                  <a:pt x="717" y="95"/>
                </a:cubicBezTo>
                <a:cubicBezTo>
                  <a:pt x="688" y="95"/>
                  <a:pt x="649" y="69"/>
                  <a:pt x="620" y="69"/>
                </a:cubicBezTo>
                <a:cubicBezTo>
                  <a:pt x="594" y="82"/>
                  <a:pt x="568" y="124"/>
                  <a:pt x="539" y="124"/>
                </a:cubicBezTo>
                <a:cubicBezTo>
                  <a:pt x="521" y="124"/>
                  <a:pt x="498" y="117"/>
                  <a:pt x="476" y="117"/>
                </a:cubicBezTo>
                <a:cubicBezTo>
                  <a:pt x="465" y="117"/>
                  <a:pt x="454" y="119"/>
                  <a:pt x="445" y="124"/>
                </a:cubicBezTo>
                <a:cubicBezTo>
                  <a:pt x="419" y="124"/>
                  <a:pt x="393" y="137"/>
                  <a:pt x="364" y="150"/>
                </a:cubicBezTo>
                <a:cubicBezTo>
                  <a:pt x="338" y="163"/>
                  <a:pt x="325" y="205"/>
                  <a:pt x="296" y="218"/>
                </a:cubicBezTo>
                <a:cubicBezTo>
                  <a:pt x="290" y="220"/>
                  <a:pt x="285" y="221"/>
                  <a:pt x="280" y="221"/>
                </a:cubicBezTo>
                <a:cubicBezTo>
                  <a:pt x="252" y="221"/>
                  <a:pt x="224" y="201"/>
                  <a:pt x="203" y="201"/>
                </a:cubicBezTo>
                <a:cubicBezTo>
                  <a:pt x="198" y="201"/>
                  <a:pt x="193" y="202"/>
                  <a:pt x="189" y="205"/>
                </a:cubicBezTo>
                <a:cubicBezTo>
                  <a:pt x="163" y="218"/>
                  <a:pt x="134" y="231"/>
                  <a:pt x="108" y="244"/>
                </a:cubicBezTo>
                <a:cubicBezTo>
                  <a:pt x="82" y="270"/>
                  <a:pt x="40" y="299"/>
                  <a:pt x="40" y="325"/>
                </a:cubicBezTo>
                <a:cubicBezTo>
                  <a:pt x="40" y="351"/>
                  <a:pt x="108" y="351"/>
                  <a:pt x="150" y="367"/>
                </a:cubicBezTo>
                <a:cubicBezTo>
                  <a:pt x="163" y="380"/>
                  <a:pt x="189" y="419"/>
                  <a:pt x="215" y="419"/>
                </a:cubicBezTo>
                <a:cubicBezTo>
                  <a:pt x="224" y="423"/>
                  <a:pt x="235" y="425"/>
                  <a:pt x="246" y="425"/>
                </a:cubicBezTo>
                <a:cubicBezTo>
                  <a:pt x="269" y="425"/>
                  <a:pt x="292" y="419"/>
                  <a:pt x="312" y="419"/>
                </a:cubicBezTo>
                <a:cubicBezTo>
                  <a:pt x="338" y="432"/>
                  <a:pt x="364" y="500"/>
                  <a:pt x="393" y="500"/>
                </a:cubicBezTo>
                <a:cubicBezTo>
                  <a:pt x="397" y="502"/>
                  <a:pt x="401" y="503"/>
                  <a:pt x="405" y="503"/>
                </a:cubicBezTo>
                <a:cubicBezTo>
                  <a:pt x="426" y="503"/>
                  <a:pt x="451" y="484"/>
                  <a:pt x="474" y="484"/>
                </a:cubicBezTo>
                <a:cubicBezTo>
                  <a:pt x="478" y="484"/>
                  <a:pt x="483" y="485"/>
                  <a:pt x="487" y="487"/>
                </a:cubicBezTo>
                <a:cubicBezTo>
                  <a:pt x="526" y="487"/>
                  <a:pt x="555" y="500"/>
                  <a:pt x="581" y="500"/>
                </a:cubicBezTo>
                <a:cubicBezTo>
                  <a:pt x="589" y="504"/>
                  <a:pt x="600" y="506"/>
                  <a:pt x="611" y="506"/>
                </a:cubicBezTo>
                <a:cubicBezTo>
                  <a:pt x="633" y="506"/>
                  <a:pt x="658" y="500"/>
                  <a:pt x="675" y="500"/>
                </a:cubicBezTo>
                <a:cubicBezTo>
                  <a:pt x="717" y="500"/>
                  <a:pt x="743" y="474"/>
                  <a:pt x="769" y="474"/>
                </a:cubicBezTo>
                <a:cubicBezTo>
                  <a:pt x="811" y="474"/>
                  <a:pt x="837" y="529"/>
                  <a:pt x="863" y="529"/>
                </a:cubicBezTo>
                <a:cubicBezTo>
                  <a:pt x="892" y="529"/>
                  <a:pt x="931" y="487"/>
                  <a:pt x="960" y="487"/>
                </a:cubicBezTo>
                <a:cubicBezTo>
                  <a:pt x="986" y="487"/>
                  <a:pt x="986" y="513"/>
                  <a:pt x="1025" y="513"/>
                </a:cubicBezTo>
                <a:cubicBezTo>
                  <a:pt x="999" y="542"/>
                  <a:pt x="999" y="555"/>
                  <a:pt x="999" y="568"/>
                </a:cubicBezTo>
                <a:cubicBezTo>
                  <a:pt x="999" y="594"/>
                  <a:pt x="1054" y="610"/>
                  <a:pt x="1080" y="636"/>
                </a:cubicBezTo>
                <a:cubicBezTo>
                  <a:pt x="1054" y="636"/>
                  <a:pt x="999" y="636"/>
                  <a:pt x="973" y="649"/>
                </a:cubicBezTo>
                <a:cubicBezTo>
                  <a:pt x="931" y="649"/>
                  <a:pt x="905" y="623"/>
                  <a:pt x="863" y="623"/>
                </a:cubicBezTo>
                <a:cubicBezTo>
                  <a:pt x="837" y="623"/>
                  <a:pt x="811" y="636"/>
                  <a:pt x="782" y="649"/>
                </a:cubicBezTo>
                <a:cubicBezTo>
                  <a:pt x="743" y="649"/>
                  <a:pt x="717" y="691"/>
                  <a:pt x="688" y="704"/>
                </a:cubicBezTo>
                <a:cubicBezTo>
                  <a:pt x="662" y="704"/>
                  <a:pt x="620" y="691"/>
                  <a:pt x="594" y="691"/>
                </a:cubicBezTo>
                <a:cubicBezTo>
                  <a:pt x="568" y="691"/>
                  <a:pt x="539" y="730"/>
                  <a:pt x="513" y="730"/>
                </a:cubicBezTo>
                <a:cubicBezTo>
                  <a:pt x="505" y="733"/>
                  <a:pt x="497" y="734"/>
                  <a:pt x="489" y="734"/>
                </a:cubicBezTo>
                <a:cubicBezTo>
                  <a:pt x="458" y="734"/>
                  <a:pt x="427" y="717"/>
                  <a:pt x="406" y="717"/>
                </a:cubicBezTo>
                <a:cubicBezTo>
                  <a:pt x="377" y="730"/>
                  <a:pt x="364" y="785"/>
                  <a:pt x="325" y="785"/>
                </a:cubicBezTo>
                <a:cubicBezTo>
                  <a:pt x="296" y="798"/>
                  <a:pt x="270" y="811"/>
                  <a:pt x="244" y="824"/>
                </a:cubicBezTo>
                <a:cubicBezTo>
                  <a:pt x="229" y="830"/>
                  <a:pt x="212" y="830"/>
                  <a:pt x="196" y="830"/>
                </a:cubicBezTo>
                <a:cubicBezTo>
                  <a:pt x="179" y="830"/>
                  <a:pt x="163" y="830"/>
                  <a:pt x="150" y="837"/>
                </a:cubicBezTo>
                <a:cubicBezTo>
                  <a:pt x="108" y="853"/>
                  <a:pt x="69" y="853"/>
                  <a:pt x="53" y="866"/>
                </a:cubicBezTo>
                <a:cubicBezTo>
                  <a:pt x="27" y="892"/>
                  <a:pt x="1" y="947"/>
                  <a:pt x="1" y="973"/>
                </a:cubicBezTo>
                <a:cubicBezTo>
                  <a:pt x="1" y="999"/>
                  <a:pt x="40" y="1028"/>
                  <a:pt x="69" y="1054"/>
                </a:cubicBezTo>
                <a:cubicBezTo>
                  <a:pt x="75" y="1060"/>
                  <a:pt x="92" y="1060"/>
                  <a:pt x="110" y="1060"/>
                </a:cubicBezTo>
                <a:cubicBezTo>
                  <a:pt x="128" y="1060"/>
                  <a:pt x="148" y="1060"/>
                  <a:pt x="163" y="1067"/>
                </a:cubicBezTo>
                <a:cubicBezTo>
                  <a:pt x="189" y="1067"/>
                  <a:pt x="215" y="1096"/>
                  <a:pt x="244" y="1096"/>
                </a:cubicBezTo>
                <a:cubicBezTo>
                  <a:pt x="270" y="1109"/>
                  <a:pt x="296" y="1148"/>
                  <a:pt x="325" y="1161"/>
                </a:cubicBezTo>
                <a:cubicBezTo>
                  <a:pt x="342" y="1161"/>
                  <a:pt x="367" y="1155"/>
                  <a:pt x="389" y="1155"/>
                </a:cubicBezTo>
                <a:cubicBezTo>
                  <a:pt x="400" y="1155"/>
                  <a:pt x="410" y="1157"/>
                  <a:pt x="419" y="1161"/>
                </a:cubicBezTo>
                <a:cubicBezTo>
                  <a:pt x="445" y="1161"/>
                  <a:pt x="474" y="1190"/>
                  <a:pt x="500" y="1190"/>
                </a:cubicBezTo>
                <a:cubicBezTo>
                  <a:pt x="508" y="1193"/>
                  <a:pt x="515" y="1194"/>
                  <a:pt x="522" y="1194"/>
                </a:cubicBezTo>
                <a:cubicBezTo>
                  <a:pt x="550" y="1194"/>
                  <a:pt x="573" y="1177"/>
                  <a:pt x="594" y="1177"/>
                </a:cubicBezTo>
                <a:cubicBezTo>
                  <a:pt x="636" y="1190"/>
                  <a:pt x="662" y="1216"/>
                  <a:pt x="688" y="1216"/>
                </a:cubicBezTo>
                <a:lnTo>
                  <a:pt x="782" y="1216"/>
                </a:lnTo>
                <a:cubicBezTo>
                  <a:pt x="785" y="1217"/>
                  <a:pt x="788" y="1218"/>
                  <a:pt x="791" y="1218"/>
                </a:cubicBezTo>
                <a:cubicBezTo>
                  <a:pt x="817" y="1218"/>
                  <a:pt x="841" y="1177"/>
                  <a:pt x="879" y="1177"/>
                </a:cubicBezTo>
                <a:cubicBezTo>
                  <a:pt x="905" y="1177"/>
                  <a:pt x="931" y="1229"/>
                  <a:pt x="960" y="1229"/>
                </a:cubicBezTo>
                <a:cubicBezTo>
                  <a:pt x="986" y="1229"/>
                  <a:pt x="1025" y="1203"/>
                  <a:pt x="1054" y="1203"/>
                </a:cubicBezTo>
                <a:cubicBezTo>
                  <a:pt x="1080" y="1203"/>
                  <a:pt x="1122" y="1216"/>
                  <a:pt x="1161" y="1216"/>
                </a:cubicBezTo>
                <a:cubicBezTo>
                  <a:pt x="1135" y="1229"/>
                  <a:pt x="1093" y="1242"/>
                  <a:pt x="1080" y="1258"/>
                </a:cubicBezTo>
                <a:cubicBezTo>
                  <a:pt x="1054" y="1284"/>
                  <a:pt x="1041" y="1310"/>
                  <a:pt x="1041" y="1323"/>
                </a:cubicBezTo>
                <a:cubicBezTo>
                  <a:pt x="1041" y="1352"/>
                  <a:pt x="1041" y="1404"/>
                  <a:pt x="1080" y="1433"/>
                </a:cubicBezTo>
                <a:cubicBezTo>
                  <a:pt x="1082" y="1435"/>
                  <a:pt x="1084" y="1436"/>
                  <a:pt x="1088" y="1436"/>
                </a:cubicBezTo>
                <a:cubicBezTo>
                  <a:pt x="1106" y="1436"/>
                  <a:pt x="1145" y="1416"/>
                  <a:pt x="1171" y="1416"/>
                </a:cubicBezTo>
                <a:cubicBezTo>
                  <a:pt x="1177" y="1416"/>
                  <a:pt x="1182" y="1417"/>
                  <a:pt x="1187" y="1420"/>
                </a:cubicBezTo>
                <a:cubicBezTo>
                  <a:pt x="1216" y="1420"/>
                  <a:pt x="1229" y="1485"/>
                  <a:pt x="1255" y="1501"/>
                </a:cubicBezTo>
                <a:cubicBezTo>
                  <a:pt x="1284" y="1501"/>
                  <a:pt x="1323" y="1514"/>
                  <a:pt x="1349" y="1514"/>
                </a:cubicBezTo>
                <a:cubicBezTo>
                  <a:pt x="1353" y="1516"/>
                  <a:pt x="1357" y="1516"/>
                  <a:pt x="1361" y="1516"/>
                </a:cubicBezTo>
                <a:cubicBezTo>
                  <a:pt x="1388" y="1516"/>
                  <a:pt x="1421" y="1485"/>
                  <a:pt x="1446" y="1485"/>
                </a:cubicBezTo>
                <a:cubicBezTo>
                  <a:pt x="1485" y="1501"/>
                  <a:pt x="1511" y="1501"/>
                  <a:pt x="1540" y="1514"/>
                </a:cubicBezTo>
                <a:cubicBezTo>
                  <a:pt x="1566" y="1514"/>
                  <a:pt x="1592" y="1582"/>
                  <a:pt x="1621" y="1582"/>
                </a:cubicBezTo>
                <a:cubicBezTo>
                  <a:pt x="1642" y="1582"/>
                  <a:pt x="1674" y="1563"/>
                  <a:pt x="1699" y="1563"/>
                </a:cubicBezTo>
                <a:cubicBezTo>
                  <a:pt x="1705" y="1563"/>
                  <a:pt x="1710" y="1563"/>
                  <a:pt x="1715" y="1566"/>
                </a:cubicBezTo>
                <a:lnTo>
                  <a:pt x="1809" y="1566"/>
                </a:lnTo>
                <a:cubicBezTo>
                  <a:pt x="1835" y="1566"/>
                  <a:pt x="1877" y="1553"/>
                  <a:pt x="1903" y="1553"/>
                </a:cubicBezTo>
                <a:cubicBezTo>
                  <a:pt x="1932" y="1553"/>
                  <a:pt x="1958" y="1566"/>
                  <a:pt x="1997" y="1566"/>
                </a:cubicBezTo>
                <a:cubicBezTo>
                  <a:pt x="2026" y="1566"/>
                  <a:pt x="2052" y="1608"/>
                  <a:pt x="2078" y="1608"/>
                </a:cubicBezTo>
                <a:cubicBezTo>
                  <a:pt x="2120" y="1608"/>
                  <a:pt x="2146" y="1553"/>
                  <a:pt x="2175" y="1553"/>
                </a:cubicBezTo>
                <a:cubicBezTo>
                  <a:pt x="2214" y="1553"/>
                  <a:pt x="2240" y="1608"/>
                  <a:pt x="2269" y="1608"/>
                </a:cubicBezTo>
                <a:cubicBezTo>
                  <a:pt x="2295" y="1608"/>
                  <a:pt x="2337" y="1553"/>
                  <a:pt x="2363" y="1553"/>
                </a:cubicBezTo>
                <a:cubicBezTo>
                  <a:pt x="2389" y="1553"/>
                  <a:pt x="2418" y="1608"/>
                  <a:pt x="2457" y="1608"/>
                </a:cubicBezTo>
                <a:cubicBezTo>
                  <a:pt x="2483" y="1608"/>
                  <a:pt x="2512" y="1540"/>
                  <a:pt x="2538" y="1540"/>
                </a:cubicBezTo>
                <a:cubicBezTo>
                  <a:pt x="2580" y="1540"/>
                  <a:pt x="2606" y="1566"/>
                  <a:pt x="2632" y="1566"/>
                </a:cubicBezTo>
                <a:cubicBezTo>
                  <a:pt x="2674" y="1566"/>
                  <a:pt x="2700" y="1540"/>
                  <a:pt x="2726" y="1540"/>
                </a:cubicBezTo>
                <a:lnTo>
                  <a:pt x="2823" y="1540"/>
                </a:lnTo>
                <a:cubicBezTo>
                  <a:pt x="2849" y="1540"/>
                  <a:pt x="2888" y="1582"/>
                  <a:pt x="2917" y="1582"/>
                </a:cubicBezTo>
                <a:cubicBezTo>
                  <a:pt x="2943" y="1566"/>
                  <a:pt x="2969" y="1527"/>
                  <a:pt x="2998" y="1527"/>
                </a:cubicBezTo>
                <a:cubicBezTo>
                  <a:pt x="3003" y="1525"/>
                  <a:pt x="3009" y="1524"/>
                  <a:pt x="3014" y="1524"/>
                </a:cubicBezTo>
                <a:cubicBezTo>
                  <a:pt x="3045" y="1524"/>
                  <a:pt x="3070" y="1553"/>
                  <a:pt x="3092" y="1553"/>
                </a:cubicBezTo>
                <a:cubicBezTo>
                  <a:pt x="3131" y="1540"/>
                  <a:pt x="3160" y="1540"/>
                  <a:pt x="3186" y="1527"/>
                </a:cubicBezTo>
                <a:cubicBezTo>
                  <a:pt x="3212" y="1527"/>
                  <a:pt x="3254" y="1540"/>
                  <a:pt x="3280" y="1540"/>
                </a:cubicBezTo>
                <a:cubicBezTo>
                  <a:pt x="3309" y="1527"/>
                  <a:pt x="3335" y="1472"/>
                  <a:pt x="3361" y="1472"/>
                </a:cubicBezTo>
                <a:cubicBezTo>
                  <a:pt x="3403" y="1472"/>
                  <a:pt x="3429" y="1459"/>
                  <a:pt x="3455" y="1459"/>
                </a:cubicBezTo>
                <a:cubicBezTo>
                  <a:pt x="3484" y="1446"/>
                  <a:pt x="3510" y="1420"/>
                  <a:pt x="3536" y="1420"/>
                </a:cubicBezTo>
                <a:cubicBezTo>
                  <a:pt x="3557" y="1412"/>
                  <a:pt x="3574" y="1412"/>
                  <a:pt x="3589" y="1412"/>
                </a:cubicBezTo>
                <a:cubicBezTo>
                  <a:pt x="3605" y="1412"/>
                  <a:pt x="3618" y="1412"/>
                  <a:pt x="3633" y="1404"/>
                </a:cubicBezTo>
                <a:lnTo>
                  <a:pt x="3727" y="1404"/>
                </a:lnTo>
                <a:cubicBezTo>
                  <a:pt x="3753" y="1391"/>
                  <a:pt x="3766" y="1339"/>
                  <a:pt x="3795" y="1339"/>
                </a:cubicBezTo>
                <a:cubicBezTo>
                  <a:pt x="3814" y="1331"/>
                  <a:pt x="3831" y="1331"/>
                  <a:pt x="3846" y="1331"/>
                </a:cubicBezTo>
                <a:cubicBezTo>
                  <a:pt x="3861" y="1331"/>
                  <a:pt x="3874" y="1331"/>
                  <a:pt x="3889" y="1323"/>
                </a:cubicBezTo>
                <a:cubicBezTo>
                  <a:pt x="3928" y="1310"/>
                  <a:pt x="3928" y="1271"/>
                  <a:pt x="3957" y="1258"/>
                </a:cubicBezTo>
                <a:cubicBezTo>
                  <a:pt x="3983" y="1229"/>
                  <a:pt x="3996" y="1229"/>
                  <a:pt x="3996" y="1203"/>
                </a:cubicBezTo>
                <a:cubicBezTo>
                  <a:pt x="3996" y="1177"/>
                  <a:pt x="4009" y="1135"/>
                  <a:pt x="3983" y="1109"/>
                </a:cubicBezTo>
                <a:cubicBezTo>
                  <a:pt x="3970" y="1096"/>
                  <a:pt x="3941" y="1080"/>
                  <a:pt x="3915" y="1067"/>
                </a:cubicBezTo>
                <a:cubicBezTo>
                  <a:pt x="3902" y="1060"/>
                  <a:pt x="3888" y="1060"/>
                  <a:pt x="3874" y="1060"/>
                </a:cubicBezTo>
                <a:cubicBezTo>
                  <a:pt x="3861" y="1060"/>
                  <a:pt x="3847" y="1060"/>
                  <a:pt x="3834" y="1054"/>
                </a:cubicBezTo>
                <a:cubicBezTo>
                  <a:pt x="3860" y="1054"/>
                  <a:pt x="3889" y="1028"/>
                  <a:pt x="3915" y="1028"/>
                </a:cubicBezTo>
                <a:cubicBezTo>
                  <a:pt x="3941" y="1028"/>
                  <a:pt x="3970" y="1015"/>
                  <a:pt x="3996" y="1015"/>
                </a:cubicBezTo>
                <a:cubicBezTo>
                  <a:pt x="4038" y="1015"/>
                  <a:pt x="4064" y="1054"/>
                  <a:pt x="4090" y="1054"/>
                </a:cubicBezTo>
                <a:cubicBezTo>
                  <a:pt x="4132" y="1054"/>
                  <a:pt x="4158" y="1041"/>
                  <a:pt x="4184" y="1041"/>
                </a:cubicBezTo>
                <a:cubicBezTo>
                  <a:pt x="4226" y="1041"/>
                  <a:pt x="4252" y="1028"/>
                  <a:pt x="4281" y="1015"/>
                </a:cubicBezTo>
                <a:cubicBezTo>
                  <a:pt x="4307" y="1015"/>
                  <a:pt x="4333" y="986"/>
                  <a:pt x="4362" y="986"/>
                </a:cubicBezTo>
                <a:cubicBezTo>
                  <a:pt x="4365" y="985"/>
                  <a:pt x="4369" y="984"/>
                  <a:pt x="4372" y="984"/>
                </a:cubicBezTo>
                <a:cubicBezTo>
                  <a:pt x="4408" y="984"/>
                  <a:pt x="4445" y="1041"/>
                  <a:pt x="4469" y="1041"/>
                </a:cubicBezTo>
                <a:cubicBezTo>
                  <a:pt x="4495" y="1028"/>
                  <a:pt x="4524" y="999"/>
                  <a:pt x="4550" y="986"/>
                </a:cubicBezTo>
                <a:cubicBezTo>
                  <a:pt x="4570" y="986"/>
                  <a:pt x="4600" y="1004"/>
                  <a:pt x="4625" y="1004"/>
                </a:cubicBezTo>
                <a:cubicBezTo>
                  <a:pt x="4632" y="1004"/>
                  <a:pt x="4638" y="1002"/>
                  <a:pt x="4644" y="999"/>
                </a:cubicBezTo>
                <a:cubicBezTo>
                  <a:pt x="4686" y="999"/>
                  <a:pt x="4699" y="947"/>
                  <a:pt x="4725" y="947"/>
                </a:cubicBezTo>
                <a:cubicBezTo>
                  <a:pt x="4731" y="945"/>
                  <a:pt x="4737" y="944"/>
                  <a:pt x="4742" y="944"/>
                </a:cubicBezTo>
                <a:cubicBezTo>
                  <a:pt x="4769" y="944"/>
                  <a:pt x="4790" y="963"/>
                  <a:pt x="4815" y="963"/>
                </a:cubicBezTo>
                <a:cubicBezTo>
                  <a:pt x="4821" y="963"/>
                  <a:pt x="4826" y="962"/>
                  <a:pt x="4832" y="960"/>
                </a:cubicBezTo>
                <a:cubicBezTo>
                  <a:pt x="4861" y="960"/>
                  <a:pt x="4874" y="918"/>
                  <a:pt x="4913" y="905"/>
                </a:cubicBezTo>
                <a:cubicBezTo>
                  <a:pt x="4942" y="905"/>
                  <a:pt x="4968" y="892"/>
                  <a:pt x="4994" y="892"/>
                </a:cubicBezTo>
                <a:cubicBezTo>
                  <a:pt x="5003" y="888"/>
                  <a:pt x="5014" y="886"/>
                  <a:pt x="5025" y="886"/>
                </a:cubicBezTo>
                <a:cubicBezTo>
                  <a:pt x="5048" y="886"/>
                  <a:pt x="5071" y="892"/>
                  <a:pt x="5091" y="892"/>
                </a:cubicBezTo>
                <a:cubicBezTo>
                  <a:pt x="5130" y="879"/>
                  <a:pt x="5130" y="824"/>
                  <a:pt x="5156" y="811"/>
                </a:cubicBezTo>
                <a:cubicBezTo>
                  <a:pt x="5198" y="785"/>
                  <a:pt x="5198" y="756"/>
                  <a:pt x="5224" y="743"/>
                </a:cubicBezTo>
                <a:cubicBezTo>
                  <a:pt x="5253" y="717"/>
                  <a:pt x="5305" y="717"/>
                  <a:pt x="5305" y="691"/>
                </a:cubicBezTo>
                <a:cubicBezTo>
                  <a:pt x="5305" y="662"/>
                  <a:pt x="5266" y="649"/>
                  <a:pt x="5224" y="623"/>
                </a:cubicBezTo>
                <a:cubicBezTo>
                  <a:pt x="5211" y="610"/>
                  <a:pt x="5156" y="594"/>
                  <a:pt x="5130" y="581"/>
                </a:cubicBezTo>
                <a:cubicBezTo>
                  <a:pt x="5156" y="568"/>
                  <a:pt x="5211" y="568"/>
                  <a:pt x="5237" y="568"/>
                </a:cubicBezTo>
                <a:cubicBezTo>
                  <a:pt x="5266" y="568"/>
                  <a:pt x="5292" y="513"/>
                  <a:pt x="5318" y="513"/>
                </a:cubicBezTo>
                <a:cubicBezTo>
                  <a:pt x="5347" y="513"/>
                  <a:pt x="5373" y="529"/>
                  <a:pt x="5399" y="529"/>
                </a:cubicBezTo>
                <a:cubicBezTo>
                  <a:pt x="5441" y="513"/>
                  <a:pt x="5454" y="500"/>
                  <a:pt x="5480" y="487"/>
                </a:cubicBezTo>
                <a:cubicBezTo>
                  <a:pt x="5509" y="487"/>
                  <a:pt x="5535" y="474"/>
                  <a:pt x="5561" y="474"/>
                </a:cubicBezTo>
                <a:cubicBezTo>
                  <a:pt x="5575" y="470"/>
                  <a:pt x="5588" y="468"/>
                  <a:pt x="5601" y="468"/>
                </a:cubicBezTo>
                <a:cubicBezTo>
                  <a:pt x="5626" y="468"/>
                  <a:pt x="5647" y="474"/>
                  <a:pt x="5658" y="474"/>
                </a:cubicBezTo>
                <a:cubicBezTo>
                  <a:pt x="5697" y="461"/>
                  <a:pt x="5723" y="432"/>
                  <a:pt x="5739" y="419"/>
                </a:cubicBezTo>
                <a:cubicBezTo>
                  <a:pt x="5765" y="406"/>
                  <a:pt x="5804" y="351"/>
                  <a:pt x="5804" y="338"/>
                </a:cubicBezTo>
                <a:cubicBezTo>
                  <a:pt x="5804" y="312"/>
                  <a:pt x="5765" y="270"/>
                  <a:pt x="5723" y="244"/>
                </a:cubicBezTo>
                <a:cubicBezTo>
                  <a:pt x="5716" y="237"/>
                  <a:pt x="5703" y="237"/>
                  <a:pt x="5687" y="237"/>
                </a:cubicBezTo>
                <a:cubicBezTo>
                  <a:pt x="5670" y="237"/>
                  <a:pt x="5650" y="237"/>
                  <a:pt x="5629" y="231"/>
                </a:cubicBezTo>
                <a:cubicBezTo>
                  <a:pt x="5603" y="231"/>
                  <a:pt x="5577" y="244"/>
                  <a:pt x="5548" y="244"/>
                </a:cubicBezTo>
                <a:cubicBezTo>
                  <a:pt x="5522" y="231"/>
                  <a:pt x="5496" y="205"/>
                  <a:pt x="5467" y="205"/>
                </a:cubicBezTo>
                <a:cubicBezTo>
                  <a:pt x="5428" y="189"/>
                  <a:pt x="5415" y="150"/>
                  <a:pt x="5373" y="150"/>
                </a:cubicBezTo>
                <a:cubicBezTo>
                  <a:pt x="5347" y="150"/>
                  <a:pt x="5318" y="176"/>
                  <a:pt x="5292" y="176"/>
                </a:cubicBezTo>
                <a:cubicBezTo>
                  <a:pt x="5266" y="176"/>
                  <a:pt x="5244" y="182"/>
                  <a:pt x="5225" y="182"/>
                </a:cubicBezTo>
                <a:cubicBezTo>
                  <a:pt x="5215" y="182"/>
                  <a:pt x="5206" y="180"/>
                  <a:pt x="5198" y="176"/>
                </a:cubicBezTo>
                <a:lnTo>
                  <a:pt x="5104" y="176"/>
                </a:lnTo>
                <a:cubicBezTo>
                  <a:pt x="5075" y="176"/>
                  <a:pt x="5049" y="137"/>
                  <a:pt x="5023" y="137"/>
                </a:cubicBezTo>
                <a:cubicBezTo>
                  <a:pt x="4994" y="137"/>
                  <a:pt x="4955" y="163"/>
                  <a:pt x="4929" y="163"/>
                </a:cubicBezTo>
                <a:cubicBezTo>
                  <a:pt x="4900" y="163"/>
                  <a:pt x="4874" y="176"/>
                  <a:pt x="4848" y="176"/>
                </a:cubicBezTo>
                <a:cubicBezTo>
                  <a:pt x="4806" y="176"/>
                  <a:pt x="4780" y="124"/>
                  <a:pt x="4751" y="124"/>
                </a:cubicBezTo>
                <a:cubicBezTo>
                  <a:pt x="4725" y="124"/>
                  <a:pt x="4686" y="137"/>
                  <a:pt x="4657" y="137"/>
                </a:cubicBezTo>
                <a:cubicBezTo>
                  <a:pt x="4631" y="150"/>
                  <a:pt x="4605" y="163"/>
                  <a:pt x="4576" y="163"/>
                </a:cubicBezTo>
                <a:cubicBezTo>
                  <a:pt x="4568" y="166"/>
                  <a:pt x="4561" y="167"/>
                  <a:pt x="4554" y="167"/>
                </a:cubicBezTo>
                <a:cubicBezTo>
                  <a:pt x="4525" y="167"/>
                  <a:pt x="4503" y="150"/>
                  <a:pt x="4482" y="150"/>
                </a:cubicBezTo>
                <a:cubicBezTo>
                  <a:pt x="4456" y="150"/>
                  <a:pt x="4427" y="163"/>
                  <a:pt x="4388" y="163"/>
                </a:cubicBezTo>
                <a:cubicBezTo>
                  <a:pt x="4362" y="176"/>
                  <a:pt x="4333" y="205"/>
                  <a:pt x="4307" y="218"/>
                </a:cubicBezTo>
                <a:cubicBezTo>
                  <a:pt x="4281" y="218"/>
                  <a:pt x="4239" y="163"/>
                  <a:pt x="4213" y="163"/>
                </a:cubicBezTo>
                <a:cubicBezTo>
                  <a:pt x="4184" y="163"/>
                  <a:pt x="4158" y="189"/>
                  <a:pt x="4132" y="205"/>
                </a:cubicBezTo>
                <a:cubicBezTo>
                  <a:pt x="4090" y="205"/>
                  <a:pt x="4077" y="244"/>
                  <a:pt x="4051" y="244"/>
                </a:cubicBezTo>
                <a:cubicBezTo>
                  <a:pt x="4042" y="247"/>
                  <a:pt x="4035" y="248"/>
                  <a:pt x="4027" y="248"/>
                </a:cubicBezTo>
                <a:cubicBezTo>
                  <a:pt x="3998" y="248"/>
                  <a:pt x="3978" y="231"/>
                  <a:pt x="3957" y="231"/>
                </a:cubicBezTo>
                <a:cubicBezTo>
                  <a:pt x="3915" y="231"/>
                  <a:pt x="3902" y="286"/>
                  <a:pt x="3876" y="299"/>
                </a:cubicBezTo>
                <a:cubicBezTo>
                  <a:pt x="3847" y="299"/>
                  <a:pt x="3795" y="257"/>
                  <a:pt x="3779" y="257"/>
                </a:cubicBezTo>
                <a:cubicBezTo>
                  <a:pt x="3740" y="270"/>
                  <a:pt x="3714" y="299"/>
                  <a:pt x="3698" y="312"/>
                </a:cubicBezTo>
                <a:cubicBezTo>
                  <a:pt x="3659" y="325"/>
                  <a:pt x="3646" y="351"/>
                  <a:pt x="3617" y="367"/>
                </a:cubicBezTo>
                <a:cubicBezTo>
                  <a:pt x="3591" y="380"/>
                  <a:pt x="3604" y="406"/>
                  <a:pt x="3604" y="432"/>
                </a:cubicBezTo>
                <a:cubicBezTo>
                  <a:pt x="3604" y="448"/>
                  <a:pt x="3591" y="474"/>
                  <a:pt x="3591" y="487"/>
                </a:cubicBezTo>
                <a:cubicBezTo>
                  <a:pt x="3565" y="487"/>
                  <a:pt x="3510" y="432"/>
                  <a:pt x="3484" y="432"/>
                </a:cubicBezTo>
                <a:cubicBezTo>
                  <a:pt x="3455" y="432"/>
                  <a:pt x="3429" y="500"/>
                  <a:pt x="3403" y="513"/>
                </a:cubicBezTo>
                <a:cubicBezTo>
                  <a:pt x="3361" y="513"/>
                  <a:pt x="3335" y="474"/>
                  <a:pt x="3293" y="474"/>
                </a:cubicBezTo>
                <a:lnTo>
                  <a:pt x="3212" y="474"/>
                </a:lnTo>
                <a:cubicBezTo>
                  <a:pt x="3212" y="448"/>
                  <a:pt x="3173" y="461"/>
                  <a:pt x="3131" y="432"/>
                </a:cubicBezTo>
                <a:cubicBezTo>
                  <a:pt x="3118" y="419"/>
                  <a:pt x="3092" y="406"/>
                  <a:pt x="3066" y="393"/>
                </a:cubicBezTo>
                <a:cubicBezTo>
                  <a:pt x="3037" y="393"/>
                  <a:pt x="3011" y="338"/>
                  <a:pt x="2985" y="338"/>
                </a:cubicBezTo>
                <a:cubicBezTo>
                  <a:pt x="2956" y="325"/>
                  <a:pt x="2917" y="325"/>
                  <a:pt x="2888" y="325"/>
                </a:cubicBezTo>
                <a:lnTo>
                  <a:pt x="2794" y="325"/>
                </a:lnTo>
                <a:cubicBezTo>
                  <a:pt x="2768" y="325"/>
                  <a:pt x="2742" y="270"/>
                  <a:pt x="2700" y="270"/>
                </a:cubicBezTo>
                <a:cubicBezTo>
                  <a:pt x="2674" y="270"/>
                  <a:pt x="2645" y="286"/>
                  <a:pt x="2606" y="286"/>
                </a:cubicBezTo>
                <a:cubicBezTo>
                  <a:pt x="2580" y="286"/>
                  <a:pt x="2538" y="325"/>
                  <a:pt x="2512" y="325"/>
                </a:cubicBezTo>
                <a:cubicBezTo>
                  <a:pt x="2483" y="312"/>
                  <a:pt x="2457" y="286"/>
                  <a:pt x="2418" y="286"/>
                </a:cubicBezTo>
                <a:cubicBezTo>
                  <a:pt x="2389" y="286"/>
                  <a:pt x="2363" y="299"/>
                  <a:pt x="2321" y="299"/>
                </a:cubicBezTo>
                <a:cubicBezTo>
                  <a:pt x="2295" y="299"/>
                  <a:pt x="2282" y="286"/>
                  <a:pt x="2256" y="286"/>
                </a:cubicBezTo>
                <a:cubicBezTo>
                  <a:pt x="2282" y="257"/>
                  <a:pt x="2282" y="244"/>
                  <a:pt x="2282" y="231"/>
                </a:cubicBezTo>
                <a:cubicBezTo>
                  <a:pt x="2282" y="205"/>
                  <a:pt x="2240" y="205"/>
                  <a:pt x="2201" y="176"/>
                </a:cubicBezTo>
                <a:cubicBezTo>
                  <a:pt x="2188" y="163"/>
                  <a:pt x="2159" y="163"/>
                  <a:pt x="2120" y="150"/>
                </a:cubicBezTo>
                <a:cubicBezTo>
                  <a:pt x="2107" y="150"/>
                  <a:pt x="2094" y="69"/>
                  <a:pt x="2052" y="69"/>
                </a:cubicBezTo>
                <a:cubicBezTo>
                  <a:pt x="2048" y="67"/>
                  <a:pt x="2044" y="66"/>
                  <a:pt x="2040" y="66"/>
                </a:cubicBezTo>
                <a:cubicBezTo>
                  <a:pt x="2014" y="66"/>
                  <a:pt x="1980" y="95"/>
                  <a:pt x="1958" y="95"/>
                </a:cubicBezTo>
                <a:cubicBezTo>
                  <a:pt x="1952" y="92"/>
                  <a:pt x="1947" y="91"/>
                  <a:pt x="1941" y="91"/>
                </a:cubicBezTo>
                <a:cubicBezTo>
                  <a:pt x="1925" y="91"/>
                  <a:pt x="1908" y="99"/>
                  <a:pt x="1887" y="99"/>
                </a:cubicBezTo>
                <a:cubicBezTo>
                  <a:pt x="1880" y="99"/>
                  <a:pt x="1872" y="98"/>
                  <a:pt x="1864" y="95"/>
                </a:cubicBezTo>
                <a:cubicBezTo>
                  <a:pt x="1835" y="95"/>
                  <a:pt x="1822" y="43"/>
                  <a:pt x="1783" y="27"/>
                </a:cubicBezTo>
                <a:cubicBezTo>
                  <a:pt x="1754" y="27"/>
                  <a:pt x="1728" y="82"/>
                  <a:pt x="1689" y="82"/>
                </a:cubicBezTo>
                <a:cubicBezTo>
                  <a:pt x="1660" y="82"/>
                  <a:pt x="1634" y="43"/>
                  <a:pt x="1608" y="43"/>
                </a:cubicBezTo>
                <a:cubicBezTo>
                  <a:pt x="1579" y="43"/>
                  <a:pt x="1553" y="69"/>
                  <a:pt x="1511" y="69"/>
                </a:cubicBezTo>
                <a:cubicBezTo>
                  <a:pt x="1485" y="69"/>
                  <a:pt x="1459" y="1"/>
                  <a:pt x="143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6" name="Google Shape;626;p26"/>
          <p:cNvSpPr/>
          <p:nvPr userDrawn="1"/>
        </p:nvSpPr>
        <p:spPr>
          <a:xfrm>
            <a:off x="1648501" y="5781864"/>
            <a:ext cx="564468" cy="79905"/>
          </a:xfrm>
          <a:custGeom>
            <a:avLst/>
            <a:gdLst/>
            <a:ahLst/>
            <a:cxnLst/>
            <a:rect l="l" t="t" r="r" b="b"/>
            <a:pathLst>
              <a:path w="2282" h="525" extrusionOk="0">
                <a:moveTo>
                  <a:pt x="973" y="0"/>
                </a:moveTo>
                <a:cubicBezTo>
                  <a:pt x="944" y="0"/>
                  <a:pt x="918" y="13"/>
                  <a:pt x="876" y="13"/>
                </a:cubicBezTo>
                <a:lnTo>
                  <a:pt x="795" y="13"/>
                </a:lnTo>
                <a:cubicBezTo>
                  <a:pt x="756" y="13"/>
                  <a:pt x="730" y="39"/>
                  <a:pt x="701" y="39"/>
                </a:cubicBezTo>
                <a:cubicBezTo>
                  <a:pt x="675" y="39"/>
                  <a:pt x="649" y="26"/>
                  <a:pt x="607" y="26"/>
                </a:cubicBezTo>
                <a:cubicBezTo>
                  <a:pt x="581" y="26"/>
                  <a:pt x="552" y="68"/>
                  <a:pt x="526" y="68"/>
                </a:cubicBezTo>
                <a:cubicBezTo>
                  <a:pt x="524" y="69"/>
                  <a:pt x="521" y="70"/>
                  <a:pt x="519" y="70"/>
                </a:cubicBezTo>
                <a:cubicBezTo>
                  <a:pt x="495" y="70"/>
                  <a:pt x="463" y="24"/>
                  <a:pt x="439" y="24"/>
                </a:cubicBezTo>
                <a:cubicBezTo>
                  <a:pt x="437" y="24"/>
                  <a:pt x="434" y="25"/>
                  <a:pt x="432" y="26"/>
                </a:cubicBezTo>
                <a:cubicBezTo>
                  <a:pt x="406" y="26"/>
                  <a:pt x="364" y="26"/>
                  <a:pt x="338" y="39"/>
                </a:cubicBezTo>
                <a:cubicBezTo>
                  <a:pt x="309" y="39"/>
                  <a:pt x="296" y="107"/>
                  <a:pt x="270" y="120"/>
                </a:cubicBezTo>
                <a:cubicBezTo>
                  <a:pt x="242" y="120"/>
                  <a:pt x="221" y="114"/>
                  <a:pt x="202" y="114"/>
                </a:cubicBezTo>
                <a:cubicBezTo>
                  <a:pt x="193" y="114"/>
                  <a:pt x="185" y="116"/>
                  <a:pt x="176" y="120"/>
                </a:cubicBezTo>
                <a:cubicBezTo>
                  <a:pt x="148" y="120"/>
                  <a:pt x="121" y="114"/>
                  <a:pt x="103" y="114"/>
                </a:cubicBezTo>
                <a:cubicBezTo>
                  <a:pt x="93" y="114"/>
                  <a:pt x="86" y="116"/>
                  <a:pt x="82" y="120"/>
                </a:cubicBezTo>
                <a:cubicBezTo>
                  <a:pt x="40" y="149"/>
                  <a:pt x="1" y="188"/>
                  <a:pt x="1" y="214"/>
                </a:cubicBezTo>
                <a:cubicBezTo>
                  <a:pt x="1" y="243"/>
                  <a:pt x="53" y="256"/>
                  <a:pt x="95" y="282"/>
                </a:cubicBezTo>
                <a:cubicBezTo>
                  <a:pt x="108" y="295"/>
                  <a:pt x="121" y="337"/>
                  <a:pt x="147" y="350"/>
                </a:cubicBezTo>
                <a:cubicBezTo>
                  <a:pt x="176" y="363"/>
                  <a:pt x="202" y="376"/>
                  <a:pt x="244" y="392"/>
                </a:cubicBezTo>
                <a:cubicBezTo>
                  <a:pt x="265" y="392"/>
                  <a:pt x="295" y="373"/>
                  <a:pt x="321" y="373"/>
                </a:cubicBezTo>
                <a:cubicBezTo>
                  <a:pt x="327" y="373"/>
                  <a:pt x="333" y="373"/>
                  <a:pt x="338" y="376"/>
                </a:cubicBezTo>
                <a:cubicBezTo>
                  <a:pt x="364" y="376"/>
                  <a:pt x="390" y="392"/>
                  <a:pt x="419" y="392"/>
                </a:cubicBezTo>
                <a:cubicBezTo>
                  <a:pt x="424" y="395"/>
                  <a:pt x="429" y="395"/>
                  <a:pt x="435" y="395"/>
                </a:cubicBezTo>
                <a:cubicBezTo>
                  <a:pt x="453" y="395"/>
                  <a:pt x="475" y="387"/>
                  <a:pt x="493" y="387"/>
                </a:cubicBezTo>
                <a:cubicBezTo>
                  <a:pt x="500" y="387"/>
                  <a:pt x="507" y="388"/>
                  <a:pt x="513" y="392"/>
                </a:cubicBezTo>
                <a:cubicBezTo>
                  <a:pt x="539" y="392"/>
                  <a:pt x="568" y="405"/>
                  <a:pt x="607" y="418"/>
                </a:cubicBezTo>
                <a:cubicBezTo>
                  <a:pt x="633" y="418"/>
                  <a:pt x="662" y="431"/>
                  <a:pt x="688" y="431"/>
                </a:cubicBezTo>
                <a:cubicBezTo>
                  <a:pt x="705" y="431"/>
                  <a:pt x="724" y="425"/>
                  <a:pt x="746" y="425"/>
                </a:cubicBezTo>
                <a:cubicBezTo>
                  <a:pt x="757" y="425"/>
                  <a:pt x="769" y="427"/>
                  <a:pt x="782" y="431"/>
                </a:cubicBezTo>
                <a:cubicBezTo>
                  <a:pt x="811" y="431"/>
                  <a:pt x="837" y="499"/>
                  <a:pt x="863" y="512"/>
                </a:cubicBezTo>
                <a:lnTo>
                  <a:pt x="944" y="512"/>
                </a:lnTo>
                <a:cubicBezTo>
                  <a:pt x="986" y="512"/>
                  <a:pt x="1012" y="486"/>
                  <a:pt x="1038" y="486"/>
                </a:cubicBezTo>
                <a:lnTo>
                  <a:pt x="1135" y="486"/>
                </a:lnTo>
                <a:cubicBezTo>
                  <a:pt x="1161" y="486"/>
                  <a:pt x="1187" y="457"/>
                  <a:pt x="1229" y="457"/>
                </a:cubicBezTo>
                <a:cubicBezTo>
                  <a:pt x="1255" y="457"/>
                  <a:pt x="1281" y="525"/>
                  <a:pt x="1310" y="525"/>
                </a:cubicBezTo>
                <a:cubicBezTo>
                  <a:pt x="1349" y="525"/>
                  <a:pt x="1378" y="512"/>
                  <a:pt x="1404" y="512"/>
                </a:cubicBezTo>
                <a:lnTo>
                  <a:pt x="1498" y="512"/>
                </a:lnTo>
                <a:cubicBezTo>
                  <a:pt x="1524" y="499"/>
                  <a:pt x="1553" y="486"/>
                  <a:pt x="1579" y="486"/>
                </a:cubicBezTo>
                <a:cubicBezTo>
                  <a:pt x="1605" y="486"/>
                  <a:pt x="1647" y="473"/>
                  <a:pt x="1673" y="473"/>
                </a:cubicBezTo>
                <a:cubicBezTo>
                  <a:pt x="1702" y="473"/>
                  <a:pt x="1728" y="457"/>
                  <a:pt x="1754" y="457"/>
                </a:cubicBezTo>
                <a:cubicBezTo>
                  <a:pt x="1796" y="457"/>
                  <a:pt x="1822" y="444"/>
                  <a:pt x="1848" y="444"/>
                </a:cubicBezTo>
                <a:cubicBezTo>
                  <a:pt x="1877" y="431"/>
                  <a:pt x="1903" y="418"/>
                  <a:pt x="1929" y="418"/>
                </a:cubicBezTo>
                <a:cubicBezTo>
                  <a:pt x="1932" y="417"/>
                  <a:pt x="1935" y="416"/>
                  <a:pt x="1939" y="416"/>
                </a:cubicBezTo>
                <a:cubicBezTo>
                  <a:pt x="1963" y="416"/>
                  <a:pt x="1992" y="446"/>
                  <a:pt x="2016" y="446"/>
                </a:cubicBezTo>
                <a:cubicBezTo>
                  <a:pt x="2019" y="446"/>
                  <a:pt x="2023" y="445"/>
                  <a:pt x="2026" y="444"/>
                </a:cubicBezTo>
                <a:lnTo>
                  <a:pt x="2120" y="444"/>
                </a:lnTo>
                <a:cubicBezTo>
                  <a:pt x="2159" y="431"/>
                  <a:pt x="2172" y="376"/>
                  <a:pt x="2188" y="363"/>
                </a:cubicBezTo>
                <a:cubicBezTo>
                  <a:pt x="2227" y="350"/>
                  <a:pt x="2282" y="337"/>
                  <a:pt x="2282" y="311"/>
                </a:cubicBezTo>
                <a:cubicBezTo>
                  <a:pt x="2282" y="282"/>
                  <a:pt x="2227" y="256"/>
                  <a:pt x="2201" y="243"/>
                </a:cubicBezTo>
                <a:cubicBezTo>
                  <a:pt x="2188" y="230"/>
                  <a:pt x="2146" y="214"/>
                  <a:pt x="2120" y="201"/>
                </a:cubicBezTo>
                <a:cubicBezTo>
                  <a:pt x="2091" y="188"/>
                  <a:pt x="2065" y="188"/>
                  <a:pt x="2039" y="175"/>
                </a:cubicBezTo>
                <a:cubicBezTo>
                  <a:pt x="2029" y="171"/>
                  <a:pt x="2018" y="169"/>
                  <a:pt x="2007" y="169"/>
                </a:cubicBezTo>
                <a:cubicBezTo>
                  <a:pt x="1985" y="169"/>
                  <a:pt x="1962" y="175"/>
                  <a:pt x="1945" y="175"/>
                </a:cubicBezTo>
                <a:cubicBezTo>
                  <a:pt x="1916" y="162"/>
                  <a:pt x="1903" y="120"/>
                  <a:pt x="1864" y="107"/>
                </a:cubicBezTo>
                <a:cubicBezTo>
                  <a:pt x="1835" y="107"/>
                  <a:pt x="1809" y="107"/>
                  <a:pt x="1783" y="94"/>
                </a:cubicBezTo>
                <a:cubicBezTo>
                  <a:pt x="1754" y="94"/>
                  <a:pt x="1728" y="52"/>
                  <a:pt x="1686" y="52"/>
                </a:cubicBezTo>
                <a:lnTo>
                  <a:pt x="1605" y="52"/>
                </a:lnTo>
                <a:cubicBezTo>
                  <a:pt x="1579" y="52"/>
                  <a:pt x="1540" y="94"/>
                  <a:pt x="1511" y="94"/>
                </a:cubicBezTo>
                <a:cubicBezTo>
                  <a:pt x="1472" y="94"/>
                  <a:pt x="1459" y="52"/>
                  <a:pt x="1417" y="52"/>
                </a:cubicBezTo>
                <a:cubicBezTo>
                  <a:pt x="1391" y="52"/>
                  <a:pt x="1362" y="52"/>
                  <a:pt x="1336" y="39"/>
                </a:cubicBezTo>
                <a:cubicBezTo>
                  <a:pt x="1297" y="39"/>
                  <a:pt x="1268" y="68"/>
                  <a:pt x="1242" y="68"/>
                </a:cubicBezTo>
                <a:cubicBezTo>
                  <a:pt x="1216" y="68"/>
                  <a:pt x="1187" y="26"/>
                  <a:pt x="1148" y="13"/>
                </a:cubicBezTo>
                <a:cubicBezTo>
                  <a:pt x="1119" y="13"/>
                  <a:pt x="1093" y="0"/>
                  <a:pt x="1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7" name="Google Shape;627;p26"/>
          <p:cNvSpPr/>
          <p:nvPr userDrawn="1"/>
        </p:nvSpPr>
        <p:spPr>
          <a:xfrm>
            <a:off x="1583821" y="5926671"/>
            <a:ext cx="1129431" cy="170771"/>
          </a:xfrm>
          <a:custGeom>
            <a:avLst/>
            <a:gdLst/>
            <a:ahLst/>
            <a:cxnLst/>
            <a:rect l="l" t="t" r="r" b="b"/>
            <a:pathLst>
              <a:path w="4566" h="1122" extrusionOk="0">
                <a:moveTo>
                  <a:pt x="2201" y="1"/>
                </a:moveTo>
                <a:cubicBezTo>
                  <a:pt x="2162" y="1"/>
                  <a:pt x="2120" y="17"/>
                  <a:pt x="2081" y="17"/>
                </a:cubicBezTo>
                <a:cubicBezTo>
                  <a:pt x="2039" y="17"/>
                  <a:pt x="2013" y="111"/>
                  <a:pt x="1974" y="111"/>
                </a:cubicBezTo>
                <a:cubicBezTo>
                  <a:pt x="1965" y="114"/>
                  <a:pt x="1956" y="115"/>
                  <a:pt x="1948" y="115"/>
                </a:cubicBezTo>
                <a:cubicBezTo>
                  <a:pt x="1924" y="115"/>
                  <a:pt x="1903" y="107"/>
                  <a:pt x="1883" y="107"/>
                </a:cubicBezTo>
                <a:cubicBezTo>
                  <a:pt x="1877" y="107"/>
                  <a:pt x="1870" y="108"/>
                  <a:pt x="1864" y="111"/>
                </a:cubicBezTo>
                <a:cubicBezTo>
                  <a:pt x="1853" y="114"/>
                  <a:pt x="1842" y="115"/>
                  <a:pt x="1831" y="115"/>
                </a:cubicBezTo>
                <a:cubicBezTo>
                  <a:pt x="1801" y="115"/>
                  <a:pt x="1772" y="107"/>
                  <a:pt x="1751" y="107"/>
                </a:cubicBezTo>
                <a:cubicBezTo>
                  <a:pt x="1743" y="107"/>
                  <a:pt x="1736" y="108"/>
                  <a:pt x="1731" y="111"/>
                </a:cubicBezTo>
                <a:cubicBezTo>
                  <a:pt x="1689" y="137"/>
                  <a:pt x="1634" y="192"/>
                  <a:pt x="1634" y="218"/>
                </a:cubicBezTo>
                <a:cubicBezTo>
                  <a:pt x="1621" y="260"/>
                  <a:pt x="1702" y="286"/>
                  <a:pt x="1744" y="312"/>
                </a:cubicBezTo>
                <a:cubicBezTo>
                  <a:pt x="1744" y="325"/>
                  <a:pt x="1757" y="341"/>
                  <a:pt x="1770" y="354"/>
                </a:cubicBezTo>
                <a:lnTo>
                  <a:pt x="1744" y="354"/>
                </a:lnTo>
                <a:cubicBezTo>
                  <a:pt x="1702" y="354"/>
                  <a:pt x="1650" y="325"/>
                  <a:pt x="1595" y="325"/>
                </a:cubicBezTo>
                <a:lnTo>
                  <a:pt x="1446" y="325"/>
                </a:lnTo>
                <a:cubicBezTo>
                  <a:pt x="1407" y="325"/>
                  <a:pt x="1352" y="393"/>
                  <a:pt x="1310" y="393"/>
                </a:cubicBezTo>
                <a:cubicBezTo>
                  <a:pt x="1261" y="393"/>
                  <a:pt x="1210" y="311"/>
                  <a:pt x="1158" y="311"/>
                </a:cubicBezTo>
                <a:cubicBezTo>
                  <a:pt x="1155" y="311"/>
                  <a:pt x="1151" y="311"/>
                  <a:pt x="1148" y="312"/>
                </a:cubicBezTo>
                <a:cubicBezTo>
                  <a:pt x="1113" y="312"/>
                  <a:pt x="1077" y="306"/>
                  <a:pt x="1045" y="306"/>
                </a:cubicBezTo>
                <a:cubicBezTo>
                  <a:pt x="1030" y="306"/>
                  <a:pt x="1015" y="308"/>
                  <a:pt x="1002" y="312"/>
                </a:cubicBezTo>
                <a:cubicBezTo>
                  <a:pt x="947" y="312"/>
                  <a:pt x="905" y="367"/>
                  <a:pt x="853" y="380"/>
                </a:cubicBezTo>
                <a:cubicBezTo>
                  <a:pt x="798" y="380"/>
                  <a:pt x="759" y="380"/>
                  <a:pt x="704" y="393"/>
                </a:cubicBezTo>
                <a:cubicBezTo>
                  <a:pt x="649" y="393"/>
                  <a:pt x="623" y="461"/>
                  <a:pt x="568" y="474"/>
                </a:cubicBezTo>
                <a:cubicBezTo>
                  <a:pt x="557" y="477"/>
                  <a:pt x="546" y="478"/>
                  <a:pt x="535" y="478"/>
                </a:cubicBezTo>
                <a:cubicBezTo>
                  <a:pt x="504" y="478"/>
                  <a:pt x="474" y="470"/>
                  <a:pt x="447" y="470"/>
                </a:cubicBezTo>
                <a:cubicBezTo>
                  <a:pt x="437" y="470"/>
                  <a:pt x="428" y="471"/>
                  <a:pt x="419" y="474"/>
                </a:cubicBezTo>
                <a:cubicBezTo>
                  <a:pt x="367" y="487"/>
                  <a:pt x="325" y="503"/>
                  <a:pt x="273" y="516"/>
                </a:cubicBezTo>
                <a:cubicBezTo>
                  <a:pt x="218" y="542"/>
                  <a:pt x="176" y="555"/>
                  <a:pt x="137" y="568"/>
                </a:cubicBezTo>
                <a:cubicBezTo>
                  <a:pt x="82" y="610"/>
                  <a:pt x="1" y="649"/>
                  <a:pt x="1" y="691"/>
                </a:cubicBezTo>
                <a:cubicBezTo>
                  <a:pt x="1" y="730"/>
                  <a:pt x="95" y="746"/>
                  <a:pt x="150" y="785"/>
                </a:cubicBezTo>
                <a:cubicBezTo>
                  <a:pt x="176" y="811"/>
                  <a:pt x="205" y="892"/>
                  <a:pt x="257" y="921"/>
                </a:cubicBezTo>
                <a:cubicBezTo>
                  <a:pt x="278" y="927"/>
                  <a:pt x="302" y="927"/>
                  <a:pt x="328" y="927"/>
                </a:cubicBezTo>
                <a:cubicBezTo>
                  <a:pt x="353" y="927"/>
                  <a:pt x="380" y="927"/>
                  <a:pt x="406" y="934"/>
                </a:cubicBezTo>
                <a:cubicBezTo>
                  <a:pt x="409" y="935"/>
                  <a:pt x="413" y="936"/>
                  <a:pt x="417" y="936"/>
                </a:cubicBezTo>
                <a:cubicBezTo>
                  <a:pt x="456" y="936"/>
                  <a:pt x="509" y="890"/>
                  <a:pt x="554" y="890"/>
                </a:cubicBezTo>
                <a:cubicBezTo>
                  <a:pt x="559" y="890"/>
                  <a:pt x="563" y="891"/>
                  <a:pt x="568" y="892"/>
                </a:cubicBezTo>
                <a:cubicBezTo>
                  <a:pt x="623" y="892"/>
                  <a:pt x="662" y="921"/>
                  <a:pt x="717" y="934"/>
                </a:cubicBezTo>
                <a:cubicBezTo>
                  <a:pt x="759" y="947"/>
                  <a:pt x="811" y="960"/>
                  <a:pt x="853" y="973"/>
                </a:cubicBezTo>
                <a:cubicBezTo>
                  <a:pt x="905" y="973"/>
                  <a:pt x="947" y="989"/>
                  <a:pt x="1002" y="1002"/>
                </a:cubicBezTo>
                <a:cubicBezTo>
                  <a:pt x="1054" y="1002"/>
                  <a:pt x="1096" y="1028"/>
                  <a:pt x="1148" y="1028"/>
                </a:cubicBezTo>
                <a:cubicBezTo>
                  <a:pt x="1203" y="1041"/>
                  <a:pt x="1245" y="1070"/>
                  <a:pt x="1297" y="1070"/>
                </a:cubicBezTo>
                <a:cubicBezTo>
                  <a:pt x="1339" y="1083"/>
                  <a:pt x="1391" y="1083"/>
                  <a:pt x="1446" y="1083"/>
                </a:cubicBezTo>
                <a:cubicBezTo>
                  <a:pt x="1488" y="1096"/>
                  <a:pt x="1540" y="1122"/>
                  <a:pt x="1595" y="1122"/>
                </a:cubicBezTo>
                <a:cubicBezTo>
                  <a:pt x="1634" y="1122"/>
                  <a:pt x="1689" y="1015"/>
                  <a:pt x="1744" y="1015"/>
                </a:cubicBezTo>
                <a:cubicBezTo>
                  <a:pt x="1796" y="1015"/>
                  <a:pt x="1838" y="1070"/>
                  <a:pt x="1893" y="1070"/>
                </a:cubicBezTo>
                <a:cubicBezTo>
                  <a:pt x="1945" y="1070"/>
                  <a:pt x="2000" y="1083"/>
                  <a:pt x="2039" y="1083"/>
                </a:cubicBezTo>
                <a:cubicBezTo>
                  <a:pt x="2094" y="1083"/>
                  <a:pt x="2149" y="1122"/>
                  <a:pt x="2188" y="1122"/>
                </a:cubicBezTo>
                <a:lnTo>
                  <a:pt x="2337" y="1122"/>
                </a:lnTo>
                <a:cubicBezTo>
                  <a:pt x="2392" y="1122"/>
                  <a:pt x="2431" y="1002"/>
                  <a:pt x="2486" y="1002"/>
                </a:cubicBezTo>
                <a:cubicBezTo>
                  <a:pt x="2541" y="1002"/>
                  <a:pt x="2593" y="1015"/>
                  <a:pt x="2635" y="1015"/>
                </a:cubicBezTo>
                <a:cubicBezTo>
                  <a:pt x="2687" y="1015"/>
                  <a:pt x="2729" y="1002"/>
                  <a:pt x="2784" y="989"/>
                </a:cubicBezTo>
                <a:cubicBezTo>
                  <a:pt x="2836" y="989"/>
                  <a:pt x="2878" y="960"/>
                  <a:pt x="2930" y="960"/>
                </a:cubicBezTo>
                <a:cubicBezTo>
                  <a:pt x="2941" y="957"/>
                  <a:pt x="2951" y="956"/>
                  <a:pt x="2961" y="956"/>
                </a:cubicBezTo>
                <a:cubicBezTo>
                  <a:pt x="3002" y="956"/>
                  <a:pt x="3037" y="973"/>
                  <a:pt x="3079" y="973"/>
                </a:cubicBezTo>
                <a:cubicBezTo>
                  <a:pt x="3134" y="960"/>
                  <a:pt x="3173" y="947"/>
                  <a:pt x="3228" y="947"/>
                </a:cubicBezTo>
                <a:cubicBezTo>
                  <a:pt x="3234" y="946"/>
                  <a:pt x="3240" y="945"/>
                  <a:pt x="3245" y="945"/>
                </a:cubicBezTo>
                <a:cubicBezTo>
                  <a:pt x="3287" y="945"/>
                  <a:pt x="3327" y="976"/>
                  <a:pt x="3368" y="976"/>
                </a:cubicBezTo>
                <a:cubicBezTo>
                  <a:pt x="3376" y="976"/>
                  <a:pt x="3383" y="975"/>
                  <a:pt x="3390" y="973"/>
                </a:cubicBezTo>
                <a:cubicBezTo>
                  <a:pt x="3445" y="960"/>
                  <a:pt x="3484" y="934"/>
                  <a:pt x="3526" y="921"/>
                </a:cubicBezTo>
                <a:cubicBezTo>
                  <a:pt x="3578" y="908"/>
                  <a:pt x="3607" y="840"/>
                  <a:pt x="3646" y="811"/>
                </a:cubicBezTo>
                <a:cubicBezTo>
                  <a:pt x="3701" y="772"/>
                  <a:pt x="3795" y="746"/>
                  <a:pt x="3795" y="704"/>
                </a:cubicBezTo>
                <a:cubicBezTo>
                  <a:pt x="3795" y="691"/>
                  <a:pt x="3782" y="678"/>
                  <a:pt x="3769" y="649"/>
                </a:cubicBezTo>
                <a:lnTo>
                  <a:pt x="3876" y="649"/>
                </a:lnTo>
                <a:cubicBezTo>
                  <a:pt x="3918" y="636"/>
                  <a:pt x="3957" y="636"/>
                  <a:pt x="3999" y="623"/>
                </a:cubicBezTo>
                <a:cubicBezTo>
                  <a:pt x="4038" y="623"/>
                  <a:pt x="4064" y="610"/>
                  <a:pt x="4106" y="610"/>
                </a:cubicBezTo>
                <a:cubicBezTo>
                  <a:pt x="4109" y="609"/>
                  <a:pt x="4113" y="608"/>
                  <a:pt x="4116" y="608"/>
                </a:cubicBezTo>
                <a:cubicBezTo>
                  <a:pt x="4148" y="608"/>
                  <a:pt x="4181" y="651"/>
                  <a:pt x="4213" y="651"/>
                </a:cubicBezTo>
                <a:cubicBezTo>
                  <a:pt x="4217" y="651"/>
                  <a:pt x="4222" y="651"/>
                  <a:pt x="4226" y="649"/>
                </a:cubicBezTo>
                <a:cubicBezTo>
                  <a:pt x="4254" y="649"/>
                  <a:pt x="4288" y="656"/>
                  <a:pt x="4315" y="656"/>
                </a:cubicBezTo>
                <a:cubicBezTo>
                  <a:pt x="4328" y="656"/>
                  <a:pt x="4340" y="654"/>
                  <a:pt x="4349" y="649"/>
                </a:cubicBezTo>
                <a:cubicBezTo>
                  <a:pt x="4388" y="636"/>
                  <a:pt x="4417" y="568"/>
                  <a:pt x="4443" y="555"/>
                </a:cubicBezTo>
                <a:cubicBezTo>
                  <a:pt x="4485" y="529"/>
                  <a:pt x="4566" y="516"/>
                  <a:pt x="4566" y="487"/>
                </a:cubicBezTo>
                <a:cubicBezTo>
                  <a:pt x="4566" y="461"/>
                  <a:pt x="4498" y="422"/>
                  <a:pt x="4456" y="393"/>
                </a:cubicBezTo>
                <a:cubicBezTo>
                  <a:pt x="4430" y="367"/>
                  <a:pt x="4404" y="354"/>
                  <a:pt x="4362" y="341"/>
                </a:cubicBezTo>
                <a:cubicBezTo>
                  <a:pt x="4336" y="325"/>
                  <a:pt x="4294" y="312"/>
                  <a:pt x="4255" y="299"/>
                </a:cubicBezTo>
                <a:cubicBezTo>
                  <a:pt x="4234" y="292"/>
                  <a:pt x="4214" y="292"/>
                  <a:pt x="4193" y="292"/>
                </a:cubicBezTo>
                <a:cubicBezTo>
                  <a:pt x="4173" y="292"/>
                  <a:pt x="4153" y="292"/>
                  <a:pt x="4132" y="286"/>
                </a:cubicBezTo>
                <a:cubicBezTo>
                  <a:pt x="4106" y="273"/>
                  <a:pt x="4080" y="218"/>
                  <a:pt x="4038" y="205"/>
                </a:cubicBezTo>
                <a:cubicBezTo>
                  <a:pt x="3999" y="192"/>
                  <a:pt x="3970" y="192"/>
                  <a:pt x="3931" y="192"/>
                </a:cubicBezTo>
                <a:cubicBezTo>
                  <a:pt x="3889" y="179"/>
                  <a:pt x="3863" y="137"/>
                  <a:pt x="3821" y="124"/>
                </a:cubicBezTo>
                <a:cubicBezTo>
                  <a:pt x="3801" y="117"/>
                  <a:pt x="3781" y="117"/>
                  <a:pt x="3761" y="117"/>
                </a:cubicBezTo>
                <a:cubicBezTo>
                  <a:pt x="3741" y="117"/>
                  <a:pt x="3720" y="117"/>
                  <a:pt x="3701" y="111"/>
                </a:cubicBezTo>
                <a:cubicBezTo>
                  <a:pt x="3663" y="111"/>
                  <a:pt x="3628" y="165"/>
                  <a:pt x="3591" y="165"/>
                </a:cubicBezTo>
                <a:cubicBezTo>
                  <a:pt x="3587" y="165"/>
                  <a:pt x="3582" y="165"/>
                  <a:pt x="3578" y="163"/>
                </a:cubicBezTo>
                <a:cubicBezTo>
                  <a:pt x="3539" y="163"/>
                  <a:pt x="3513" y="111"/>
                  <a:pt x="3471" y="98"/>
                </a:cubicBezTo>
                <a:cubicBezTo>
                  <a:pt x="3432" y="98"/>
                  <a:pt x="3390" y="98"/>
                  <a:pt x="3351" y="82"/>
                </a:cubicBezTo>
                <a:cubicBezTo>
                  <a:pt x="3322" y="82"/>
                  <a:pt x="3270" y="111"/>
                  <a:pt x="3241" y="111"/>
                </a:cubicBezTo>
                <a:cubicBezTo>
                  <a:pt x="3202" y="98"/>
                  <a:pt x="3160" y="43"/>
                  <a:pt x="3121" y="43"/>
                </a:cubicBezTo>
                <a:cubicBezTo>
                  <a:pt x="3092" y="43"/>
                  <a:pt x="3053" y="17"/>
                  <a:pt x="3011" y="17"/>
                </a:cubicBezTo>
                <a:lnTo>
                  <a:pt x="2891" y="17"/>
                </a:lnTo>
                <a:cubicBezTo>
                  <a:pt x="2849" y="17"/>
                  <a:pt x="2810" y="30"/>
                  <a:pt x="2784" y="30"/>
                </a:cubicBezTo>
                <a:cubicBezTo>
                  <a:pt x="2742" y="30"/>
                  <a:pt x="2703" y="17"/>
                  <a:pt x="2661" y="17"/>
                </a:cubicBezTo>
                <a:cubicBezTo>
                  <a:pt x="2622" y="17"/>
                  <a:pt x="2580" y="43"/>
                  <a:pt x="2541" y="43"/>
                </a:cubicBezTo>
                <a:cubicBezTo>
                  <a:pt x="2512" y="43"/>
                  <a:pt x="2473" y="30"/>
                  <a:pt x="2431" y="30"/>
                </a:cubicBezTo>
                <a:cubicBezTo>
                  <a:pt x="2392" y="30"/>
                  <a:pt x="2350" y="69"/>
                  <a:pt x="2311" y="69"/>
                </a:cubicBezTo>
                <a:cubicBezTo>
                  <a:pt x="2269" y="69"/>
                  <a:pt x="2230" y="1"/>
                  <a:pt x="2201"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8" name="Google Shape;628;p26"/>
          <p:cNvSpPr/>
          <p:nvPr userDrawn="1"/>
        </p:nvSpPr>
        <p:spPr>
          <a:xfrm>
            <a:off x="2575958" y="5805975"/>
            <a:ext cx="874653" cy="131197"/>
          </a:xfrm>
          <a:custGeom>
            <a:avLst/>
            <a:gdLst/>
            <a:ahLst/>
            <a:cxnLst/>
            <a:rect l="l" t="t" r="r" b="b"/>
            <a:pathLst>
              <a:path w="3536" h="862" extrusionOk="0">
                <a:moveTo>
                  <a:pt x="1203" y="0"/>
                </a:moveTo>
                <a:cubicBezTo>
                  <a:pt x="1174" y="13"/>
                  <a:pt x="1148" y="26"/>
                  <a:pt x="1106" y="26"/>
                </a:cubicBezTo>
                <a:cubicBezTo>
                  <a:pt x="1080" y="26"/>
                  <a:pt x="1054" y="81"/>
                  <a:pt x="1025" y="81"/>
                </a:cubicBezTo>
                <a:cubicBezTo>
                  <a:pt x="1004" y="81"/>
                  <a:pt x="974" y="62"/>
                  <a:pt x="947" y="62"/>
                </a:cubicBezTo>
                <a:cubicBezTo>
                  <a:pt x="942" y="62"/>
                  <a:pt x="936" y="62"/>
                  <a:pt x="931" y="65"/>
                </a:cubicBezTo>
                <a:cubicBezTo>
                  <a:pt x="905" y="65"/>
                  <a:pt x="879" y="65"/>
                  <a:pt x="850" y="81"/>
                </a:cubicBezTo>
                <a:cubicBezTo>
                  <a:pt x="811" y="81"/>
                  <a:pt x="798" y="120"/>
                  <a:pt x="756" y="120"/>
                </a:cubicBezTo>
                <a:cubicBezTo>
                  <a:pt x="753" y="121"/>
                  <a:pt x="750" y="122"/>
                  <a:pt x="747" y="122"/>
                </a:cubicBezTo>
                <a:cubicBezTo>
                  <a:pt x="721" y="122"/>
                  <a:pt x="685" y="81"/>
                  <a:pt x="662" y="81"/>
                </a:cubicBezTo>
                <a:cubicBezTo>
                  <a:pt x="649" y="88"/>
                  <a:pt x="635" y="88"/>
                  <a:pt x="620" y="88"/>
                </a:cubicBezTo>
                <a:cubicBezTo>
                  <a:pt x="604" y="88"/>
                  <a:pt x="587" y="88"/>
                  <a:pt x="568" y="94"/>
                </a:cubicBezTo>
                <a:cubicBezTo>
                  <a:pt x="539" y="94"/>
                  <a:pt x="513" y="133"/>
                  <a:pt x="487" y="133"/>
                </a:cubicBezTo>
                <a:cubicBezTo>
                  <a:pt x="458" y="146"/>
                  <a:pt x="432" y="146"/>
                  <a:pt x="406" y="162"/>
                </a:cubicBezTo>
                <a:cubicBezTo>
                  <a:pt x="377" y="162"/>
                  <a:pt x="351" y="201"/>
                  <a:pt x="325" y="214"/>
                </a:cubicBezTo>
                <a:cubicBezTo>
                  <a:pt x="310" y="220"/>
                  <a:pt x="297" y="220"/>
                  <a:pt x="283" y="220"/>
                </a:cubicBezTo>
                <a:cubicBezTo>
                  <a:pt x="270" y="220"/>
                  <a:pt x="257" y="220"/>
                  <a:pt x="244" y="227"/>
                </a:cubicBezTo>
                <a:cubicBezTo>
                  <a:pt x="202" y="243"/>
                  <a:pt x="176" y="243"/>
                  <a:pt x="150" y="256"/>
                </a:cubicBezTo>
                <a:cubicBezTo>
                  <a:pt x="121" y="269"/>
                  <a:pt x="95" y="282"/>
                  <a:pt x="82" y="295"/>
                </a:cubicBezTo>
                <a:cubicBezTo>
                  <a:pt x="40" y="324"/>
                  <a:pt x="1" y="350"/>
                  <a:pt x="1" y="376"/>
                </a:cubicBezTo>
                <a:cubicBezTo>
                  <a:pt x="1" y="405"/>
                  <a:pt x="53" y="405"/>
                  <a:pt x="95" y="431"/>
                </a:cubicBezTo>
                <a:cubicBezTo>
                  <a:pt x="108" y="444"/>
                  <a:pt x="134" y="486"/>
                  <a:pt x="163" y="499"/>
                </a:cubicBezTo>
                <a:lnTo>
                  <a:pt x="257" y="499"/>
                </a:lnTo>
                <a:cubicBezTo>
                  <a:pt x="283" y="499"/>
                  <a:pt x="325" y="457"/>
                  <a:pt x="351" y="457"/>
                </a:cubicBezTo>
                <a:cubicBezTo>
                  <a:pt x="377" y="470"/>
                  <a:pt x="406" y="486"/>
                  <a:pt x="432" y="486"/>
                </a:cubicBezTo>
                <a:cubicBezTo>
                  <a:pt x="474" y="486"/>
                  <a:pt x="500" y="499"/>
                  <a:pt x="526" y="499"/>
                </a:cubicBezTo>
                <a:lnTo>
                  <a:pt x="607" y="499"/>
                </a:lnTo>
                <a:cubicBezTo>
                  <a:pt x="594" y="512"/>
                  <a:pt x="594" y="525"/>
                  <a:pt x="594" y="538"/>
                </a:cubicBezTo>
                <a:cubicBezTo>
                  <a:pt x="594" y="580"/>
                  <a:pt x="662" y="593"/>
                  <a:pt x="717" y="619"/>
                </a:cubicBezTo>
                <a:cubicBezTo>
                  <a:pt x="743" y="648"/>
                  <a:pt x="756" y="687"/>
                  <a:pt x="798" y="713"/>
                </a:cubicBezTo>
                <a:cubicBezTo>
                  <a:pt x="824" y="729"/>
                  <a:pt x="863" y="742"/>
                  <a:pt x="905" y="755"/>
                </a:cubicBezTo>
                <a:cubicBezTo>
                  <a:pt x="937" y="755"/>
                  <a:pt x="981" y="725"/>
                  <a:pt x="1020" y="725"/>
                </a:cubicBezTo>
                <a:cubicBezTo>
                  <a:pt x="1027" y="725"/>
                  <a:pt x="1034" y="726"/>
                  <a:pt x="1041" y="729"/>
                </a:cubicBezTo>
                <a:cubicBezTo>
                  <a:pt x="1067" y="729"/>
                  <a:pt x="1106" y="742"/>
                  <a:pt x="1148" y="742"/>
                </a:cubicBezTo>
                <a:cubicBezTo>
                  <a:pt x="1156" y="745"/>
                  <a:pt x="1164" y="746"/>
                  <a:pt x="1171" y="746"/>
                </a:cubicBezTo>
                <a:cubicBezTo>
                  <a:pt x="1203" y="746"/>
                  <a:pt x="1237" y="729"/>
                  <a:pt x="1268" y="729"/>
                </a:cubicBezTo>
                <a:cubicBezTo>
                  <a:pt x="1297" y="742"/>
                  <a:pt x="1336" y="755"/>
                  <a:pt x="1378" y="768"/>
                </a:cubicBezTo>
                <a:cubicBezTo>
                  <a:pt x="1417" y="768"/>
                  <a:pt x="1459" y="781"/>
                  <a:pt x="1485" y="781"/>
                </a:cubicBezTo>
                <a:cubicBezTo>
                  <a:pt x="1527" y="781"/>
                  <a:pt x="1566" y="768"/>
                  <a:pt x="1608" y="768"/>
                </a:cubicBezTo>
                <a:cubicBezTo>
                  <a:pt x="1647" y="768"/>
                  <a:pt x="1673" y="862"/>
                  <a:pt x="1715" y="862"/>
                </a:cubicBezTo>
                <a:lnTo>
                  <a:pt x="1835" y="862"/>
                </a:lnTo>
                <a:cubicBezTo>
                  <a:pt x="1877" y="862"/>
                  <a:pt x="1916" y="836"/>
                  <a:pt x="1958" y="836"/>
                </a:cubicBezTo>
                <a:cubicBezTo>
                  <a:pt x="1984" y="836"/>
                  <a:pt x="2026" y="823"/>
                  <a:pt x="2065" y="823"/>
                </a:cubicBezTo>
                <a:cubicBezTo>
                  <a:pt x="2107" y="823"/>
                  <a:pt x="2146" y="781"/>
                  <a:pt x="2188" y="781"/>
                </a:cubicBezTo>
                <a:cubicBezTo>
                  <a:pt x="2227" y="781"/>
                  <a:pt x="2269" y="862"/>
                  <a:pt x="2295" y="862"/>
                </a:cubicBezTo>
                <a:cubicBezTo>
                  <a:pt x="2337" y="862"/>
                  <a:pt x="2376" y="836"/>
                  <a:pt x="2418" y="836"/>
                </a:cubicBezTo>
                <a:cubicBezTo>
                  <a:pt x="2457" y="836"/>
                  <a:pt x="2499" y="823"/>
                  <a:pt x="2538" y="823"/>
                </a:cubicBezTo>
                <a:cubicBezTo>
                  <a:pt x="2564" y="823"/>
                  <a:pt x="2606" y="794"/>
                  <a:pt x="2645" y="794"/>
                </a:cubicBezTo>
                <a:cubicBezTo>
                  <a:pt x="2687" y="794"/>
                  <a:pt x="2726" y="768"/>
                  <a:pt x="2755" y="768"/>
                </a:cubicBezTo>
                <a:cubicBezTo>
                  <a:pt x="2794" y="755"/>
                  <a:pt x="2836" y="755"/>
                  <a:pt x="2875" y="742"/>
                </a:cubicBezTo>
                <a:cubicBezTo>
                  <a:pt x="2917" y="742"/>
                  <a:pt x="2943" y="729"/>
                  <a:pt x="2985" y="713"/>
                </a:cubicBezTo>
                <a:cubicBezTo>
                  <a:pt x="3024" y="713"/>
                  <a:pt x="3050" y="687"/>
                  <a:pt x="3092" y="687"/>
                </a:cubicBezTo>
                <a:cubicBezTo>
                  <a:pt x="3096" y="686"/>
                  <a:pt x="3100" y="685"/>
                  <a:pt x="3105" y="685"/>
                </a:cubicBezTo>
                <a:cubicBezTo>
                  <a:pt x="3137" y="685"/>
                  <a:pt x="3177" y="716"/>
                  <a:pt x="3211" y="716"/>
                </a:cubicBezTo>
                <a:cubicBezTo>
                  <a:pt x="3217" y="716"/>
                  <a:pt x="3222" y="715"/>
                  <a:pt x="3228" y="713"/>
                </a:cubicBezTo>
                <a:cubicBezTo>
                  <a:pt x="3267" y="713"/>
                  <a:pt x="3309" y="713"/>
                  <a:pt x="3335" y="700"/>
                </a:cubicBezTo>
                <a:cubicBezTo>
                  <a:pt x="3374" y="687"/>
                  <a:pt x="3390" y="619"/>
                  <a:pt x="3416" y="606"/>
                </a:cubicBezTo>
                <a:cubicBezTo>
                  <a:pt x="3471" y="580"/>
                  <a:pt x="3536" y="551"/>
                  <a:pt x="3536" y="525"/>
                </a:cubicBezTo>
                <a:cubicBezTo>
                  <a:pt x="3536" y="499"/>
                  <a:pt x="3471" y="470"/>
                  <a:pt x="3429" y="444"/>
                </a:cubicBezTo>
                <a:cubicBezTo>
                  <a:pt x="3403" y="418"/>
                  <a:pt x="3361" y="405"/>
                  <a:pt x="3322" y="389"/>
                </a:cubicBezTo>
                <a:cubicBezTo>
                  <a:pt x="3293" y="376"/>
                  <a:pt x="3254" y="376"/>
                  <a:pt x="3212" y="363"/>
                </a:cubicBezTo>
                <a:cubicBezTo>
                  <a:pt x="3203" y="360"/>
                  <a:pt x="3195" y="359"/>
                  <a:pt x="3187" y="359"/>
                </a:cubicBezTo>
                <a:cubicBezTo>
                  <a:pt x="3164" y="359"/>
                  <a:pt x="3140" y="367"/>
                  <a:pt x="3117" y="367"/>
                </a:cubicBezTo>
                <a:cubicBezTo>
                  <a:pt x="3108" y="367"/>
                  <a:pt x="3100" y="366"/>
                  <a:pt x="3092" y="363"/>
                </a:cubicBezTo>
                <a:cubicBezTo>
                  <a:pt x="3050" y="350"/>
                  <a:pt x="3024" y="295"/>
                  <a:pt x="2985" y="295"/>
                </a:cubicBezTo>
                <a:cubicBezTo>
                  <a:pt x="2956" y="295"/>
                  <a:pt x="2917" y="295"/>
                  <a:pt x="2875" y="282"/>
                </a:cubicBezTo>
                <a:cubicBezTo>
                  <a:pt x="2836" y="282"/>
                  <a:pt x="2807" y="243"/>
                  <a:pt x="2768" y="227"/>
                </a:cubicBezTo>
                <a:cubicBezTo>
                  <a:pt x="2740" y="227"/>
                  <a:pt x="2713" y="234"/>
                  <a:pt x="2686" y="234"/>
                </a:cubicBezTo>
                <a:cubicBezTo>
                  <a:pt x="2672" y="234"/>
                  <a:pt x="2659" y="232"/>
                  <a:pt x="2645" y="227"/>
                </a:cubicBezTo>
                <a:cubicBezTo>
                  <a:pt x="2606" y="227"/>
                  <a:pt x="2564" y="295"/>
                  <a:pt x="2525" y="295"/>
                </a:cubicBezTo>
                <a:cubicBezTo>
                  <a:pt x="2483" y="295"/>
                  <a:pt x="2457" y="243"/>
                  <a:pt x="2418" y="243"/>
                </a:cubicBezTo>
                <a:lnTo>
                  <a:pt x="2295" y="243"/>
                </a:lnTo>
                <a:cubicBezTo>
                  <a:pt x="2256" y="243"/>
                  <a:pt x="2214" y="269"/>
                  <a:pt x="2175" y="269"/>
                </a:cubicBezTo>
                <a:lnTo>
                  <a:pt x="2159" y="269"/>
                </a:lnTo>
                <a:cubicBezTo>
                  <a:pt x="2175" y="256"/>
                  <a:pt x="2175" y="243"/>
                  <a:pt x="2188" y="243"/>
                </a:cubicBezTo>
                <a:cubicBezTo>
                  <a:pt x="2214" y="214"/>
                  <a:pt x="2269" y="188"/>
                  <a:pt x="2269" y="162"/>
                </a:cubicBezTo>
                <a:cubicBezTo>
                  <a:pt x="2269" y="146"/>
                  <a:pt x="2227" y="94"/>
                  <a:pt x="2188" y="81"/>
                </a:cubicBezTo>
                <a:cubicBezTo>
                  <a:pt x="2185" y="77"/>
                  <a:pt x="2180" y="76"/>
                  <a:pt x="2175" y="76"/>
                </a:cubicBezTo>
                <a:cubicBezTo>
                  <a:pt x="2160" y="76"/>
                  <a:pt x="2139" y="84"/>
                  <a:pt x="2116" y="84"/>
                </a:cubicBezTo>
                <a:cubicBezTo>
                  <a:pt x="2109" y="84"/>
                  <a:pt x="2101" y="84"/>
                  <a:pt x="2094" y="81"/>
                </a:cubicBezTo>
                <a:cubicBezTo>
                  <a:pt x="2087" y="77"/>
                  <a:pt x="2081" y="76"/>
                  <a:pt x="2074" y="76"/>
                </a:cubicBezTo>
                <a:cubicBezTo>
                  <a:pt x="2058" y="76"/>
                  <a:pt x="2041" y="84"/>
                  <a:pt x="2019" y="84"/>
                </a:cubicBezTo>
                <a:cubicBezTo>
                  <a:pt x="2012" y="84"/>
                  <a:pt x="2005" y="84"/>
                  <a:pt x="1997" y="81"/>
                </a:cubicBezTo>
                <a:cubicBezTo>
                  <a:pt x="1971" y="81"/>
                  <a:pt x="1958" y="13"/>
                  <a:pt x="1932" y="0"/>
                </a:cubicBezTo>
                <a:lnTo>
                  <a:pt x="1835" y="0"/>
                </a:lnTo>
                <a:cubicBezTo>
                  <a:pt x="1809" y="0"/>
                  <a:pt x="1770" y="52"/>
                  <a:pt x="1741" y="52"/>
                </a:cubicBezTo>
                <a:cubicBezTo>
                  <a:pt x="1715" y="52"/>
                  <a:pt x="1689" y="13"/>
                  <a:pt x="1647" y="13"/>
                </a:cubicBezTo>
                <a:cubicBezTo>
                  <a:pt x="1621" y="13"/>
                  <a:pt x="1592" y="26"/>
                  <a:pt x="1566" y="26"/>
                </a:cubicBezTo>
                <a:cubicBezTo>
                  <a:pt x="1527" y="26"/>
                  <a:pt x="1498" y="0"/>
                  <a:pt x="1472" y="0"/>
                </a:cubicBezTo>
                <a:cubicBezTo>
                  <a:pt x="1446" y="0"/>
                  <a:pt x="1417" y="13"/>
                  <a:pt x="1378" y="13"/>
                </a:cubicBezTo>
                <a:cubicBezTo>
                  <a:pt x="1349" y="13"/>
                  <a:pt x="1323" y="0"/>
                  <a:pt x="1297" y="0"/>
                </a:cubicBezTo>
                <a:cubicBezTo>
                  <a:pt x="1283" y="4"/>
                  <a:pt x="1271" y="6"/>
                  <a:pt x="1260" y="6"/>
                </a:cubicBezTo>
                <a:cubicBezTo>
                  <a:pt x="1237" y="6"/>
                  <a:pt x="1220" y="0"/>
                  <a:pt x="1203"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9" name="Google Shape;629;p26"/>
          <p:cNvSpPr/>
          <p:nvPr userDrawn="1"/>
        </p:nvSpPr>
        <p:spPr>
          <a:xfrm>
            <a:off x="3454313" y="5926671"/>
            <a:ext cx="737617" cy="183099"/>
          </a:xfrm>
          <a:custGeom>
            <a:avLst/>
            <a:gdLst/>
            <a:ahLst/>
            <a:cxnLst/>
            <a:rect l="l" t="t" r="r" b="b"/>
            <a:pathLst>
              <a:path w="2982" h="1203" extrusionOk="0">
                <a:moveTo>
                  <a:pt x="1404" y="1"/>
                </a:moveTo>
                <a:cubicBezTo>
                  <a:pt x="1378" y="1"/>
                  <a:pt x="1349" y="56"/>
                  <a:pt x="1323" y="56"/>
                </a:cubicBezTo>
                <a:cubicBezTo>
                  <a:pt x="1297" y="56"/>
                  <a:pt x="1268" y="43"/>
                  <a:pt x="1242" y="43"/>
                </a:cubicBezTo>
                <a:cubicBezTo>
                  <a:pt x="1216" y="43"/>
                  <a:pt x="1187" y="17"/>
                  <a:pt x="1161" y="17"/>
                </a:cubicBezTo>
                <a:lnTo>
                  <a:pt x="1093" y="17"/>
                </a:lnTo>
                <a:cubicBezTo>
                  <a:pt x="1067" y="17"/>
                  <a:pt x="1038" y="69"/>
                  <a:pt x="1012" y="69"/>
                </a:cubicBezTo>
                <a:cubicBezTo>
                  <a:pt x="986" y="69"/>
                  <a:pt x="957" y="56"/>
                  <a:pt x="931" y="56"/>
                </a:cubicBezTo>
                <a:lnTo>
                  <a:pt x="850" y="56"/>
                </a:lnTo>
                <a:cubicBezTo>
                  <a:pt x="824" y="56"/>
                  <a:pt x="811" y="82"/>
                  <a:pt x="782" y="82"/>
                </a:cubicBezTo>
                <a:cubicBezTo>
                  <a:pt x="764" y="82"/>
                  <a:pt x="747" y="76"/>
                  <a:pt x="729" y="76"/>
                </a:cubicBezTo>
                <a:cubicBezTo>
                  <a:pt x="720" y="76"/>
                  <a:pt x="710" y="78"/>
                  <a:pt x="701" y="82"/>
                </a:cubicBezTo>
                <a:cubicBezTo>
                  <a:pt x="675" y="82"/>
                  <a:pt x="649" y="98"/>
                  <a:pt x="620" y="98"/>
                </a:cubicBezTo>
                <a:cubicBezTo>
                  <a:pt x="594" y="98"/>
                  <a:pt x="568" y="56"/>
                  <a:pt x="539" y="56"/>
                </a:cubicBezTo>
                <a:cubicBezTo>
                  <a:pt x="513" y="69"/>
                  <a:pt x="487" y="69"/>
                  <a:pt x="471" y="82"/>
                </a:cubicBezTo>
                <a:cubicBezTo>
                  <a:pt x="445" y="82"/>
                  <a:pt x="419" y="111"/>
                  <a:pt x="390" y="111"/>
                </a:cubicBezTo>
                <a:cubicBezTo>
                  <a:pt x="369" y="111"/>
                  <a:pt x="349" y="93"/>
                  <a:pt x="327" y="93"/>
                </a:cubicBezTo>
                <a:cubicBezTo>
                  <a:pt x="321" y="93"/>
                  <a:pt x="315" y="95"/>
                  <a:pt x="309" y="98"/>
                </a:cubicBezTo>
                <a:cubicBezTo>
                  <a:pt x="283" y="98"/>
                  <a:pt x="270" y="150"/>
                  <a:pt x="244" y="150"/>
                </a:cubicBezTo>
                <a:cubicBezTo>
                  <a:pt x="234" y="154"/>
                  <a:pt x="225" y="156"/>
                  <a:pt x="216" y="156"/>
                </a:cubicBezTo>
                <a:cubicBezTo>
                  <a:pt x="197" y="156"/>
                  <a:pt x="180" y="150"/>
                  <a:pt x="163" y="150"/>
                </a:cubicBezTo>
                <a:cubicBezTo>
                  <a:pt x="134" y="163"/>
                  <a:pt x="108" y="163"/>
                  <a:pt x="95" y="179"/>
                </a:cubicBezTo>
                <a:cubicBezTo>
                  <a:pt x="66" y="192"/>
                  <a:pt x="40" y="218"/>
                  <a:pt x="27" y="231"/>
                </a:cubicBezTo>
                <a:cubicBezTo>
                  <a:pt x="1" y="244"/>
                  <a:pt x="14" y="273"/>
                  <a:pt x="14" y="299"/>
                </a:cubicBezTo>
                <a:cubicBezTo>
                  <a:pt x="14" y="325"/>
                  <a:pt x="14" y="341"/>
                  <a:pt x="40" y="354"/>
                </a:cubicBezTo>
                <a:cubicBezTo>
                  <a:pt x="46" y="360"/>
                  <a:pt x="60" y="360"/>
                  <a:pt x="75" y="360"/>
                </a:cubicBezTo>
                <a:cubicBezTo>
                  <a:pt x="91" y="360"/>
                  <a:pt x="108" y="360"/>
                  <a:pt x="121" y="367"/>
                </a:cubicBezTo>
                <a:cubicBezTo>
                  <a:pt x="134" y="380"/>
                  <a:pt x="163" y="406"/>
                  <a:pt x="189" y="406"/>
                </a:cubicBezTo>
                <a:cubicBezTo>
                  <a:pt x="197" y="411"/>
                  <a:pt x="206" y="413"/>
                  <a:pt x="216" y="413"/>
                </a:cubicBezTo>
                <a:cubicBezTo>
                  <a:pt x="234" y="413"/>
                  <a:pt x="253" y="406"/>
                  <a:pt x="270" y="406"/>
                </a:cubicBezTo>
                <a:cubicBezTo>
                  <a:pt x="296" y="422"/>
                  <a:pt x="309" y="461"/>
                  <a:pt x="338" y="461"/>
                </a:cubicBezTo>
                <a:cubicBezTo>
                  <a:pt x="364" y="461"/>
                  <a:pt x="390" y="487"/>
                  <a:pt x="419" y="487"/>
                </a:cubicBezTo>
                <a:lnTo>
                  <a:pt x="500" y="487"/>
                </a:lnTo>
                <a:cubicBezTo>
                  <a:pt x="526" y="487"/>
                  <a:pt x="552" y="516"/>
                  <a:pt x="581" y="516"/>
                </a:cubicBezTo>
                <a:lnTo>
                  <a:pt x="662" y="516"/>
                </a:lnTo>
                <a:cubicBezTo>
                  <a:pt x="688" y="516"/>
                  <a:pt x="714" y="503"/>
                  <a:pt x="743" y="503"/>
                </a:cubicBezTo>
                <a:cubicBezTo>
                  <a:pt x="769" y="503"/>
                  <a:pt x="782" y="474"/>
                  <a:pt x="811" y="474"/>
                </a:cubicBezTo>
                <a:cubicBezTo>
                  <a:pt x="756" y="503"/>
                  <a:pt x="769" y="542"/>
                  <a:pt x="769" y="568"/>
                </a:cubicBezTo>
                <a:cubicBezTo>
                  <a:pt x="769" y="597"/>
                  <a:pt x="769" y="610"/>
                  <a:pt x="795" y="636"/>
                </a:cubicBezTo>
                <a:cubicBezTo>
                  <a:pt x="798" y="639"/>
                  <a:pt x="803" y="640"/>
                  <a:pt x="808" y="640"/>
                </a:cubicBezTo>
                <a:cubicBezTo>
                  <a:pt x="822" y="640"/>
                  <a:pt x="841" y="632"/>
                  <a:pt x="858" y="632"/>
                </a:cubicBezTo>
                <a:cubicBezTo>
                  <a:pt x="864" y="632"/>
                  <a:pt x="870" y="633"/>
                  <a:pt x="876" y="636"/>
                </a:cubicBezTo>
                <a:cubicBezTo>
                  <a:pt x="892" y="649"/>
                  <a:pt x="892" y="691"/>
                  <a:pt x="918" y="691"/>
                </a:cubicBezTo>
                <a:cubicBezTo>
                  <a:pt x="892" y="691"/>
                  <a:pt x="876" y="678"/>
                  <a:pt x="850" y="678"/>
                </a:cubicBezTo>
                <a:cubicBezTo>
                  <a:pt x="824" y="691"/>
                  <a:pt x="795" y="717"/>
                  <a:pt x="782" y="717"/>
                </a:cubicBezTo>
                <a:cubicBezTo>
                  <a:pt x="743" y="730"/>
                  <a:pt x="730" y="746"/>
                  <a:pt x="701" y="759"/>
                </a:cubicBezTo>
                <a:cubicBezTo>
                  <a:pt x="695" y="762"/>
                  <a:pt x="689" y="763"/>
                  <a:pt x="682" y="763"/>
                </a:cubicBezTo>
                <a:cubicBezTo>
                  <a:pt x="664" y="763"/>
                  <a:pt x="643" y="755"/>
                  <a:pt x="625" y="755"/>
                </a:cubicBezTo>
                <a:cubicBezTo>
                  <a:pt x="618" y="755"/>
                  <a:pt x="612" y="756"/>
                  <a:pt x="607" y="759"/>
                </a:cubicBezTo>
                <a:cubicBezTo>
                  <a:pt x="581" y="785"/>
                  <a:pt x="594" y="827"/>
                  <a:pt x="594" y="840"/>
                </a:cubicBezTo>
                <a:cubicBezTo>
                  <a:pt x="607" y="866"/>
                  <a:pt x="594" y="892"/>
                  <a:pt x="620" y="921"/>
                </a:cubicBezTo>
                <a:cubicBezTo>
                  <a:pt x="649" y="921"/>
                  <a:pt x="675" y="934"/>
                  <a:pt x="701" y="947"/>
                </a:cubicBezTo>
                <a:lnTo>
                  <a:pt x="782" y="947"/>
                </a:lnTo>
                <a:cubicBezTo>
                  <a:pt x="795" y="947"/>
                  <a:pt x="824" y="960"/>
                  <a:pt x="850" y="960"/>
                </a:cubicBezTo>
                <a:cubicBezTo>
                  <a:pt x="876" y="960"/>
                  <a:pt x="905" y="960"/>
                  <a:pt x="931" y="973"/>
                </a:cubicBezTo>
                <a:cubicBezTo>
                  <a:pt x="957" y="973"/>
                  <a:pt x="986" y="960"/>
                  <a:pt x="1012" y="960"/>
                </a:cubicBezTo>
                <a:cubicBezTo>
                  <a:pt x="1038" y="960"/>
                  <a:pt x="1054" y="989"/>
                  <a:pt x="1080" y="989"/>
                </a:cubicBezTo>
                <a:cubicBezTo>
                  <a:pt x="1083" y="991"/>
                  <a:pt x="1087" y="992"/>
                  <a:pt x="1090" y="992"/>
                </a:cubicBezTo>
                <a:cubicBezTo>
                  <a:pt x="1113" y="992"/>
                  <a:pt x="1138" y="960"/>
                  <a:pt x="1161" y="960"/>
                </a:cubicBezTo>
                <a:cubicBezTo>
                  <a:pt x="1187" y="960"/>
                  <a:pt x="1216" y="973"/>
                  <a:pt x="1242" y="973"/>
                </a:cubicBezTo>
                <a:cubicBezTo>
                  <a:pt x="1268" y="973"/>
                  <a:pt x="1281" y="989"/>
                  <a:pt x="1310" y="989"/>
                </a:cubicBezTo>
                <a:cubicBezTo>
                  <a:pt x="1297" y="1002"/>
                  <a:pt x="1297" y="1015"/>
                  <a:pt x="1297" y="1028"/>
                </a:cubicBezTo>
                <a:cubicBezTo>
                  <a:pt x="1297" y="1054"/>
                  <a:pt x="1297" y="1096"/>
                  <a:pt x="1323" y="1109"/>
                </a:cubicBezTo>
                <a:cubicBezTo>
                  <a:pt x="1328" y="1112"/>
                  <a:pt x="1334" y="1113"/>
                  <a:pt x="1340" y="1113"/>
                </a:cubicBezTo>
                <a:cubicBezTo>
                  <a:pt x="1365" y="1113"/>
                  <a:pt x="1396" y="1096"/>
                  <a:pt x="1417" y="1096"/>
                </a:cubicBezTo>
                <a:cubicBezTo>
                  <a:pt x="1443" y="1109"/>
                  <a:pt x="1459" y="1122"/>
                  <a:pt x="1485" y="1135"/>
                </a:cubicBezTo>
                <a:cubicBezTo>
                  <a:pt x="1511" y="1135"/>
                  <a:pt x="1540" y="1151"/>
                  <a:pt x="1566" y="1151"/>
                </a:cubicBezTo>
                <a:cubicBezTo>
                  <a:pt x="1592" y="1151"/>
                  <a:pt x="1621" y="1177"/>
                  <a:pt x="1647" y="1177"/>
                </a:cubicBezTo>
                <a:cubicBezTo>
                  <a:pt x="1660" y="1177"/>
                  <a:pt x="1686" y="1190"/>
                  <a:pt x="1715" y="1190"/>
                </a:cubicBezTo>
                <a:cubicBezTo>
                  <a:pt x="1741" y="1190"/>
                  <a:pt x="1767" y="1151"/>
                  <a:pt x="1796" y="1151"/>
                </a:cubicBezTo>
                <a:cubicBezTo>
                  <a:pt x="1822" y="1151"/>
                  <a:pt x="1848" y="1203"/>
                  <a:pt x="1877" y="1203"/>
                </a:cubicBezTo>
                <a:cubicBezTo>
                  <a:pt x="1903" y="1203"/>
                  <a:pt x="1929" y="1151"/>
                  <a:pt x="1958" y="1151"/>
                </a:cubicBezTo>
                <a:lnTo>
                  <a:pt x="2039" y="1151"/>
                </a:lnTo>
                <a:cubicBezTo>
                  <a:pt x="2065" y="1151"/>
                  <a:pt x="2091" y="1177"/>
                  <a:pt x="2120" y="1177"/>
                </a:cubicBezTo>
                <a:cubicBezTo>
                  <a:pt x="2146" y="1177"/>
                  <a:pt x="2172" y="1164"/>
                  <a:pt x="2188" y="1164"/>
                </a:cubicBezTo>
                <a:cubicBezTo>
                  <a:pt x="2214" y="1164"/>
                  <a:pt x="2253" y="1190"/>
                  <a:pt x="2269" y="1190"/>
                </a:cubicBezTo>
                <a:cubicBezTo>
                  <a:pt x="2295" y="1190"/>
                  <a:pt x="2321" y="1164"/>
                  <a:pt x="2350" y="1164"/>
                </a:cubicBezTo>
                <a:cubicBezTo>
                  <a:pt x="2359" y="1160"/>
                  <a:pt x="2367" y="1158"/>
                  <a:pt x="2376" y="1158"/>
                </a:cubicBezTo>
                <a:cubicBezTo>
                  <a:pt x="2393" y="1158"/>
                  <a:pt x="2411" y="1164"/>
                  <a:pt x="2431" y="1164"/>
                </a:cubicBezTo>
                <a:lnTo>
                  <a:pt x="2512" y="1164"/>
                </a:lnTo>
                <a:cubicBezTo>
                  <a:pt x="2538" y="1151"/>
                  <a:pt x="2551" y="1109"/>
                  <a:pt x="2577" y="1109"/>
                </a:cubicBezTo>
                <a:cubicBezTo>
                  <a:pt x="2601" y="1109"/>
                  <a:pt x="2632" y="1139"/>
                  <a:pt x="2659" y="1139"/>
                </a:cubicBezTo>
                <a:cubicBezTo>
                  <a:pt x="2664" y="1139"/>
                  <a:pt x="2669" y="1137"/>
                  <a:pt x="2674" y="1135"/>
                </a:cubicBezTo>
                <a:cubicBezTo>
                  <a:pt x="2700" y="1135"/>
                  <a:pt x="2713" y="1109"/>
                  <a:pt x="2739" y="1096"/>
                </a:cubicBezTo>
                <a:cubicBezTo>
                  <a:pt x="2768" y="1083"/>
                  <a:pt x="2794" y="1070"/>
                  <a:pt x="2807" y="1070"/>
                </a:cubicBezTo>
                <a:cubicBezTo>
                  <a:pt x="2836" y="1054"/>
                  <a:pt x="2875" y="1054"/>
                  <a:pt x="2888" y="1041"/>
                </a:cubicBezTo>
                <a:cubicBezTo>
                  <a:pt x="2917" y="1015"/>
                  <a:pt x="2901" y="1002"/>
                  <a:pt x="2901" y="973"/>
                </a:cubicBezTo>
                <a:cubicBezTo>
                  <a:pt x="2901" y="960"/>
                  <a:pt x="2930" y="908"/>
                  <a:pt x="2901" y="892"/>
                </a:cubicBezTo>
                <a:cubicBezTo>
                  <a:pt x="2896" y="889"/>
                  <a:pt x="2891" y="889"/>
                  <a:pt x="2885" y="889"/>
                </a:cubicBezTo>
                <a:cubicBezTo>
                  <a:pt x="2861" y="889"/>
                  <a:pt x="2831" y="908"/>
                  <a:pt x="2807" y="908"/>
                </a:cubicBezTo>
                <a:cubicBezTo>
                  <a:pt x="2781" y="892"/>
                  <a:pt x="2768" y="866"/>
                  <a:pt x="2739" y="866"/>
                </a:cubicBezTo>
                <a:cubicBezTo>
                  <a:pt x="2730" y="862"/>
                  <a:pt x="2721" y="860"/>
                  <a:pt x="2713" y="860"/>
                </a:cubicBezTo>
                <a:cubicBezTo>
                  <a:pt x="2695" y="860"/>
                  <a:pt x="2677" y="866"/>
                  <a:pt x="2658" y="866"/>
                </a:cubicBezTo>
                <a:cubicBezTo>
                  <a:pt x="2632" y="866"/>
                  <a:pt x="2606" y="853"/>
                  <a:pt x="2577" y="840"/>
                </a:cubicBezTo>
                <a:cubicBezTo>
                  <a:pt x="2551" y="840"/>
                  <a:pt x="2525" y="866"/>
                  <a:pt x="2496" y="866"/>
                </a:cubicBezTo>
                <a:cubicBezTo>
                  <a:pt x="2483" y="866"/>
                  <a:pt x="2457" y="853"/>
                  <a:pt x="2431" y="853"/>
                </a:cubicBezTo>
                <a:cubicBezTo>
                  <a:pt x="2402" y="840"/>
                  <a:pt x="2376" y="798"/>
                  <a:pt x="2350" y="798"/>
                </a:cubicBezTo>
                <a:lnTo>
                  <a:pt x="2269" y="798"/>
                </a:lnTo>
                <a:cubicBezTo>
                  <a:pt x="2253" y="798"/>
                  <a:pt x="2240" y="827"/>
                  <a:pt x="2214" y="827"/>
                </a:cubicBezTo>
                <a:cubicBezTo>
                  <a:pt x="2240" y="811"/>
                  <a:pt x="2253" y="798"/>
                  <a:pt x="2253" y="785"/>
                </a:cubicBezTo>
                <a:cubicBezTo>
                  <a:pt x="2253" y="772"/>
                  <a:pt x="2227" y="759"/>
                  <a:pt x="2214" y="746"/>
                </a:cubicBezTo>
                <a:cubicBezTo>
                  <a:pt x="2240" y="746"/>
                  <a:pt x="2240" y="704"/>
                  <a:pt x="2269" y="704"/>
                </a:cubicBezTo>
                <a:cubicBezTo>
                  <a:pt x="2295" y="704"/>
                  <a:pt x="2321" y="730"/>
                  <a:pt x="2350" y="730"/>
                </a:cubicBezTo>
                <a:cubicBezTo>
                  <a:pt x="2376" y="717"/>
                  <a:pt x="2389" y="717"/>
                  <a:pt x="2415" y="704"/>
                </a:cubicBezTo>
                <a:lnTo>
                  <a:pt x="2496" y="704"/>
                </a:lnTo>
                <a:cubicBezTo>
                  <a:pt x="2525" y="704"/>
                  <a:pt x="2551" y="691"/>
                  <a:pt x="2564" y="678"/>
                </a:cubicBezTo>
                <a:cubicBezTo>
                  <a:pt x="2593" y="678"/>
                  <a:pt x="2619" y="665"/>
                  <a:pt x="2645" y="665"/>
                </a:cubicBezTo>
                <a:cubicBezTo>
                  <a:pt x="2650" y="662"/>
                  <a:pt x="2654" y="661"/>
                  <a:pt x="2659" y="661"/>
                </a:cubicBezTo>
                <a:cubicBezTo>
                  <a:pt x="2679" y="661"/>
                  <a:pt x="2697" y="681"/>
                  <a:pt x="2715" y="681"/>
                </a:cubicBezTo>
                <a:cubicBezTo>
                  <a:pt x="2719" y="681"/>
                  <a:pt x="2722" y="680"/>
                  <a:pt x="2726" y="678"/>
                </a:cubicBezTo>
                <a:cubicBezTo>
                  <a:pt x="2755" y="678"/>
                  <a:pt x="2768" y="610"/>
                  <a:pt x="2781" y="597"/>
                </a:cubicBezTo>
                <a:lnTo>
                  <a:pt x="2862" y="597"/>
                </a:lnTo>
                <a:cubicBezTo>
                  <a:pt x="2888" y="584"/>
                  <a:pt x="2901" y="555"/>
                  <a:pt x="2917" y="542"/>
                </a:cubicBezTo>
                <a:cubicBezTo>
                  <a:pt x="2943" y="529"/>
                  <a:pt x="2982" y="516"/>
                  <a:pt x="2982" y="487"/>
                </a:cubicBezTo>
                <a:cubicBezTo>
                  <a:pt x="2982" y="474"/>
                  <a:pt x="2930" y="474"/>
                  <a:pt x="2901" y="448"/>
                </a:cubicBezTo>
                <a:cubicBezTo>
                  <a:pt x="2888" y="448"/>
                  <a:pt x="2875" y="393"/>
                  <a:pt x="2849" y="380"/>
                </a:cubicBezTo>
                <a:cubicBezTo>
                  <a:pt x="2836" y="380"/>
                  <a:pt x="2807" y="367"/>
                  <a:pt x="2768" y="367"/>
                </a:cubicBezTo>
                <a:cubicBezTo>
                  <a:pt x="2765" y="364"/>
                  <a:pt x="2762" y="363"/>
                  <a:pt x="2757" y="363"/>
                </a:cubicBezTo>
                <a:cubicBezTo>
                  <a:pt x="2739" y="363"/>
                  <a:pt x="2708" y="380"/>
                  <a:pt x="2687" y="380"/>
                </a:cubicBezTo>
                <a:cubicBezTo>
                  <a:pt x="2658" y="367"/>
                  <a:pt x="2645" y="341"/>
                  <a:pt x="2619" y="325"/>
                </a:cubicBezTo>
                <a:cubicBezTo>
                  <a:pt x="2593" y="325"/>
                  <a:pt x="2564" y="341"/>
                  <a:pt x="2538" y="341"/>
                </a:cubicBezTo>
                <a:cubicBezTo>
                  <a:pt x="2529" y="336"/>
                  <a:pt x="2520" y="334"/>
                  <a:pt x="2511" y="334"/>
                </a:cubicBezTo>
                <a:cubicBezTo>
                  <a:pt x="2493" y="334"/>
                  <a:pt x="2474" y="341"/>
                  <a:pt x="2457" y="341"/>
                </a:cubicBezTo>
                <a:cubicBezTo>
                  <a:pt x="2448" y="336"/>
                  <a:pt x="2439" y="334"/>
                  <a:pt x="2430" y="334"/>
                </a:cubicBezTo>
                <a:cubicBezTo>
                  <a:pt x="2412" y="334"/>
                  <a:pt x="2393" y="341"/>
                  <a:pt x="2376" y="341"/>
                </a:cubicBezTo>
                <a:cubicBezTo>
                  <a:pt x="2350" y="325"/>
                  <a:pt x="2321" y="286"/>
                  <a:pt x="2295" y="286"/>
                </a:cubicBezTo>
                <a:cubicBezTo>
                  <a:pt x="2269" y="286"/>
                  <a:pt x="2240" y="312"/>
                  <a:pt x="2214" y="312"/>
                </a:cubicBezTo>
                <a:cubicBezTo>
                  <a:pt x="2188" y="312"/>
                  <a:pt x="2133" y="286"/>
                  <a:pt x="2107" y="286"/>
                </a:cubicBezTo>
                <a:cubicBezTo>
                  <a:pt x="2159" y="260"/>
                  <a:pt x="2201" y="244"/>
                  <a:pt x="2201" y="218"/>
                </a:cubicBezTo>
                <a:cubicBezTo>
                  <a:pt x="2201" y="192"/>
                  <a:pt x="2188" y="179"/>
                  <a:pt x="2159" y="163"/>
                </a:cubicBezTo>
                <a:cubicBezTo>
                  <a:pt x="2146" y="156"/>
                  <a:pt x="2133" y="156"/>
                  <a:pt x="2119" y="156"/>
                </a:cubicBezTo>
                <a:cubicBezTo>
                  <a:pt x="2106" y="156"/>
                  <a:pt x="2092" y="156"/>
                  <a:pt x="2078" y="150"/>
                </a:cubicBezTo>
                <a:cubicBezTo>
                  <a:pt x="2065" y="137"/>
                  <a:pt x="2039" y="111"/>
                  <a:pt x="2010" y="98"/>
                </a:cubicBezTo>
                <a:cubicBezTo>
                  <a:pt x="1997" y="98"/>
                  <a:pt x="1971" y="69"/>
                  <a:pt x="1945" y="69"/>
                </a:cubicBezTo>
                <a:cubicBezTo>
                  <a:pt x="1939" y="66"/>
                  <a:pt x="1933" y="65"/>
                  <a:pt x="1928" y="65"/>
                </a:cubicBezTo>
                <a:cubicBezTo>
                  <a:pt x="1905" y="65"/>
                  <a:pt x="1885" y="82"/>
                  <a:pt x="1864" y="82"/>
                </a:cubicBezTo>
                <a:cubicBezTo>
                  <a:pt x="1835" y="82"/>
                  <a:pt x="1809" y="69"/>
                  <a:pt x="1783" y="69"/>
                </a:cubicBezTo>
                <a:cubicBezTo>
                  <a:pt x="1754" y="69"/>
                  <a:pt x="1741" y="30"/>
                  <a:pt x="1715" y="17"/>
                </a:cubicBezTo>
                <a:lnTo>
                  <a:pt x="1634" y="17"/>
                </a:lnTo>
                <a:cubicBezTo>
                  <a:pt x="1609" y="17"/>
                  <a:pt x="1586" y="46"/>
                  <a:pt x="1564" y="46"/>
                </a:cubicBezTo>
                <a:cubicBezTo>
                  <a:pt x="1560" y="46"/>
                  <a:pt x="1557" y="45"/>
                  <a:pt x="1553" y="43"/>
                </a:cubicBezTo>
                <a:cubicBezTo>
                  <a:pt x="1524" y="43"/>
                  <a:pt x="1498" y="17"/>
                  <a:pt x="1485" y="17"/>
                </a:cubicBezTo>
                <a:cubicBezTo>
                  <a:pt x="1459" y="17"/>
                  <a:pt x="1430" y="1"/>
                  <a:pt x="140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0" name="Google Shape;630;p26"/>
          <p:cNvSpPr/>
          <p:nvPr userDrawn="1"/>
        </p:nvSpPr>
        <p:spPr>
          <a:xfrm>
            <a:off x="4402420" y="5875380"/>
            <a:ext cx="20283" cy="6545"/>
          </a:xfrm>
          <a:custGeom>
            <a:avLst/>
            <a:gdLst/>
            <a:ahLst/>
            <a:cxnLst/>
            <a:rect l="l" t="t" r="r" b="b"/>
            <a:pathLst>
              <a:path w="82" h="43" extrusionOk="0">
                <a:moveTo>
                  <a:pt x="40" y="1"/>
                </a:moveTo>
                <a:cubicBezTo>
                  <a:pt x="14" y="1"/>
                  <a:pt x="1" y="14"/>
                  <a:pt x="1" y="14"/>
                </a:cubicBezTo>
                <a:cubicBezTo>
                  <a:pt x="1" y="30"/>
                  <a:pt x="14" y="43"/>
                  <a:pt x="40" y="43"/>
                </a:cubicBezTo>
                <a:cubicBezTo>
                  <a:pt x="69" y="43"/>
                  <a:pt x="82" y="30"/>
                  <a:pt x="82" y="30"/>
                </a:cubicBezTo>
                <a:cubicBezTo>
                  <a:pt x="82" y="14"/>
                  <a:pt x="69" y="1"/>
                  <a:pt x="4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1" name="Google Shape;631;p26"/>
          <p:cNvSpPr/>
          <p:nvPr userDrawn="1"/>
        </p:nvSpPr>
        <p:spPr>
          <a:xfrm>
            <a:off x="4319063" y="5867616"/>
            <a:ext cx="23499" cy="3957"/>
          </a:xfrm>
          <a:custGeom>
            <a:avLst/>
            <a:gdLst/>
            <a:ahLst/>
            <a:cxnLst/>
            <a:rect l="l" t="t" r="r" b="b"/>
            <a:pathLst>
              <a:path w="95" h="26" extrusionOk="0">
                <a:moveTo>
                  <a:pt x="53" y="0"/>
                </a:moveTo>
                <a:cubicBezTo>
                  <a:pt x="27" y="0"/>
                  <a:pt x="1" y="0"/>
                  <a:pt x="1" y="13"/>
                </a:cubicBezTo>
                <a:cubicBezTo>
                  <a:pt x="1" y="26"/>
                  <a:pt x="27" y="26"/>
                  <a:pt x="40" y="26"/>
                </a:cubicBezTo>
                <a:cubicBezTo>
                  <a:pt x="69" y="26"/>
                  <a:pt x="95" y="26"/>
                  <a:pt x="95" y="13"/>
                </a:cubicBezTo>
                <a:cubicBezTo>
                  <a:pt x="95" y="13"/>
                  <a:pt x="69" y="0"/>
                  <a:pt x="53"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2" name="Google Shape;632;p26"/>
          <p:cNvSpPr/>
          <p:nvPr userDrawn="1"/>
        </p:nvSpPr>
        <p:spPr>
          <a:xfrm>
            <a:off x="4365564" y="5861073"/>
            <a:ext cx="23499" cy="6697"/>
          </a:xfrm>
          <a:custGeom>
            <a:avLst/>
            <a:gdLst/>
            <a:ahLst/>
            <a:cxnLst/>
            <a:rect l="l" t="t" r="r" b="b"/>
            <a:pathLst>
              <a:path w="95" h="44" extrusionOk="0">
                <a:moveTo>
                  <a:pt x="43" y="1"/>
                </a:moveTo>
                <a:cubicBezTo>
                  <a:pt x="27" y="1"/>
                  <a:pt x="1" y="14"/>
                  <a:pt x="1" y="14"/>
                </a:cubicBezTo>
                <a:cubicBezTo>
                  <a:pt x="1" y="27"/>
                  <a:pt x="14" y="43"/>
                  <a:pt x="43" y="43"/>
                </a:cubicBezTo>
                <a:cubicBezTo>
                  <a:pt x="69" y="43"/>
                  <a:pt x="95" y="43"/>
                  <a:pt x="95" y="27"/>
                </a:cubicBezTo>
                <a:cubicBezTo>
                  <a:pt x="95" y="14"/>
                  <a:pt x="69" y="14"/>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3" name="Google Shape;633;p26"/>
          <p:cNvSpPr/>
          <p:nvPr userDrawn="1"/>
        </p:nvSpPr>
        <p:spPr>
          <a:xfrm>
            <a:off x="4271817" y="5877358"/>
            <a:ext cx="20283" cy="4567"/>
          </a:xfrm>
          <a:custGeom>
            <a:avLst/>
            <a:gdLst/>
            <a:ahLst/>
            <a:cxnLst/>
            <a:rect l="l" t="t" r="r" b="b"/>
            <a:pathLst>
              <a:path w="82" h="30" extrusionOk="0">
                <a:moveTo>
                  <a:pt x="43" y="1"/>
                </a:moveTo>
                <a:cubicBezTo>
                  <a:pt x="17" y="1"/>
                  <a:pt x="1" y="1"/>
                  <a:pt x="1" y="17"/>
                </a:cubicBezTo>
                <a:cubicBezTo>
                  <a:pt x="1" y="17"/>
                  <a:pt x="17" y="30"/>
                  <a:pt x="43" y="30"/>
                </a:cubicBezTo>
                <a:cubicBezTo>
                  <a:pt x="69" y="30"/>
                  <a:pt x="82" y="30"/>
                  <a:pt x="82" y="17"/>
                </a:cubicBezTo>
                <a:cubicBezTo>
                  <a:pt x="82" y="17"/>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4" name="Google Shape;634;p26"/>
          <p:cNvSpPr/>
          <p:nvPr userDrawn="1"/>
        </p:nvSpPr>
        <p:spPr>
          <a:xfrm>
            <a:off x="4445708" y="5865029"/>
            <a:ext cx="23499" cy="4567"/>
          </a:xfrm>
          <a:custGeom>
            <a:avLst/>
            <a:gdLst/>
            <a:ahLst/>
            <a:cxnLst/>
            <a:rect l="l" t="t" r="r" b="b"/>
            <a:pathLst>
              <a:path w="95" h="30" extrusionOk="0">
                <a:moveTo>
                  <a:pt x="43" y="1"/>
                </a:moveTo>
                <a:cubicBezTo>
                  <a:pt x="27" y="1"/>
                  <a:pt x="1" y="1"/>
                  <a:pt x="1" y="17"/>
                </a:cubicBezTo>
                <a:cubicBezTo>
                  <a:pt x="1" y="17"/>
                  <a:pt x="14" y="30"/>
                  <a:pt x="43" y="30"/>
                </a:cubicBezTo>
                <a:cubicBezTo>
                  <a:pt x="69" y="30"/>
                  <a:pt x="95" y="30"/>
                  <a:pt x="95" y="17"/>
                </a:cubicBezTo>
                <a:cubicBezTo>
                  <a:pt x="95" y="1"/>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5" name="Google Shape;635;p26"/>
          <p:cNvSpPr/>
          <p:nvPr userDrawn="1"/>
        </p:nvSpPr>
        <p:spPr>
          <a:xfrm>
            <a:off x="4428888" y="5891055"/>
            <a:ext cx="23499" cy="5175"/>
          </a:xfrm>
          <a:custGeom>
            <a:avLst/>
            <a:gdLst/>
            <a:ahLst/>
            <a:cxnLst/>
            <a:rect l="l" t="t" r="r" b="b"/>
            <a:pathLst>
              <a:path w="95" h="34" extrusionOk="0">
                <a:moveTo>
                  <a:pt x="19" y="1"/>
                </a:moveTo>
                <a:cubicBezTo>
                  <a:pt x="6" y="1"/>
                  <a:pt x="1" y="8"/>
                  <a:pt x="1" y="8"/>
                </a:cubicBezTo>
                <a:cubicBezTo>
                  <a:pt x="1" y="21"/>
                  <a:pt x="14" y="34"/>
                  <a:pt x="43" y="34"/>
                </a:cubicBezTo>
                <a:cubicBezTo>
                  <a:pt x="69" y="34"/>
                  <a:pt x="82" y="34"/>
                  <a:pt x="82" y="21"/>
                </a:cubicBezTo>
                <a:cubicBezTo>
                  <a:pt x="95" y="8"/>
                  <a:pt x="69" y="8"/>
                  <a:pt x="43" y="8"/>
                </a:cubicBezTo>
                <a:cubicBezTo>
                  <a:pt x="33" y="3"/>
                  <a:pt x="25" y="1"/>
                  <a:pt x="1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6" name="Google Shape;636;p26"/>
          <p:cNvSpPr/>
          <p:nvPr userDrawn="1"/>
        </p:nvSpPr>
        <p:spPr>
          <a:xfrm>
            <a:off x="4282207" y="5854223"/>
            <a:ext cx="23499" cy="5023"/>
          </a:xfrm>
          <a:custGeom>
            <a:avLst/>
            <a:gdLst/>
            <a:ahLst/>
            <a:cxnLst/>
            <a:rect l="l" t="t" r="r" b="b"/>
            <a:pathLst>
              <a:path w="95" h="33" extrusionOk="0">
                <a:moveTo>
                  <a:pt x="26" y="0"/>
                </a:moveTo>
                <a:cubicBezTo>
                  <a:pt x="14" y="0"/>
                  <a:pt x="1" y="11"/>
                  <a:pt x="1" y="20"/>
                </a:cubicBezTo>
                <a:cubicBezTo>
                  <a:pt x="1" y="20"/>
                  <a:pt x="14" y="33"/>
                  <a:pt x="40" y="33"/>
                </a:cubicBezTo>
                <a:cubicBezTo>
                  <a:pt x="69" y="33"/>
                  <a:pt x="82" y="33"/>
                  <a:pt x="95" y="20"/>
                </a:cubicBezTo>
                <a:cubicBezTo>
                  <a:pt x="95" y="7"/>
                  <a:pt x="69" y="7"/>
                  <a:pt x="40" y="7"/>
                </a:cubicBezTo>
                <a:cubicBezTo>
                  <a:pt x="36" y="2"/>
                  <a:pt x="31" y="0"/>
                  <a:pt x="26"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7" name="Google Shape;637;p26"/>
          <p:cNvSpPr/>
          <p:nvPr userDrawn="1"/>
        </p:nvSpPr>
        <p:spPr>
          <a:xfrm>
            <a:off x="4395989" y="5846764"/>
            <a:ext cx="23499" cy="6088"/>
          </a:xfrm>
          <a:custGeom>
            <a:avLst/>
            <a:gdLst/>
            <a:ahLst/>
            <a:cxnLst/>
            <a:rect l="l" t="t" r="r" b="b"/>
            <a:pathLst>
              <a:path w="95" h="40" extrusionOk="0">
                <a:moveTo>
                  <a:pt x="40" y="1"/>
                </a:moveTo>
                <a:cubicBezTo>
                  <a:pt x="27" y="1"/>
                  <a:pt x="1" y="14"/>
                  <a:pt x="1" y="14"/>
                </a:cubicBezTo>
                <a:cubicBezTo>
                  <a:pt x="1" y="27"/>
                  <a:pt x="14" y="27"/>
                  <a:pt x="40" y="40"/>
                </a:cubicBezTo>
                <a:cubicBezTo>
                  <a:pt x="66" y="40"/>
                  <a:pt x="95" y="27"/>
                  <a:pt x="95" y="27"/>
                </a:cubicBezTo>
                <a:cubicBezTo>
                  <a:pt x="95" y="14"/>
                  <a:pt x="66" y="1"/>
                  <a:pt x="4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8" name="Google Shape;638;p26"/>
          <p:cNvSpPr/>
          <p:nvPr userDrawn="1"/>
        </p:nvSpPr>
        <p:spPr>
          <a:xfrm>
            <a:off x="4492212" y="5877358"/>
            <a:ext cx="24241" cy="6545"/>
          </a:xfrm>
          <a:custGeom>
            <a:avLst/>
            <a:gdLst/>
            <a:ahLst/>
            <a:cxnLst/>
            <a:rect l="l" t="t" r="r" b="b"/>
            <a:pathLst>
              <a:path w="98" h="43" extrusionOk="0">
                <a:moveTo>
                  <a:pt x="43" y="1"/>
                </a:moveTo>
                <a:cubicBezTo>
                  <a:pt x="30" y="1"/>
                  <a:pt x="1" y="1"/>
                  <a:pt x="1" y="17"/>
                </a:cubicBezTo>
                <a:cubicBezTo>
                  <a:pt x="1" y="30"/>
                  <a:pt x="17" y="30"/>
                  <a:pt x="43" y="43"/>
                </a:cubicBezTo>
                <a:cubicBezTo>
                  <a:pt x="69" y="43"/>
                  <a:pt x="98" y="30"/>
                  <a:pt x="98" y="30"/>
                </a:cubicBezTo>
                <a:cubicBezTo>
                  <a:pt x="98" y="17"/>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9" name="Google Shape;639;p26"/>
          <p:cNvSpPr/>
          <p:nvPr userDrawn="1"/>
        </p:nvSpPr>
        <p:spPr>
          <a:xfrm>
            <a:off x="4211712" y="5867616"/>
            <a:ext cx="24241" cy="3957"/>
          </a:xfrm>
          <a:custGeom>
            <a:avLst/>
            <a:gdLst/>
            <a:ahLst/>
            <a:cxnLst/>
            <a:rect l="l" t="t" r="r" b="b"/>
            <a:pathLst>
              <a:path w="98" h="26" extrusionOk="0">
                <a:moveTo>
                  <a:pt x="56" y="0"/>
                </a:moveTo>
                <a:cubicBezTo>
                  <a:pt x="30" y="0"/>
                  <a:pt x="17" y="0"/>
                  <a:pt x="17" y="13"/>
                </a:cubicBezTo>
                <a:cubicBezTo>
                  <a:pt x="1" y="26"/>
                  <a:pt x="30" y="26"/>
                  <a:pt x="56" y="26"/>
                </a:cubicBezTo>
                <a:cubicBezTo>
                  <a:pt x="82" y="26"/>
                  <a:pt x="98" y="26"/>
                  <a:pt x="98" y="13"/>
                </a:cubicBezTo>
                <a:cubicBezTo>
                  <a:pt x="98" y="13"/>
                  <a:pt x="82" y="0"/>
                  <a:pt x="56"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0" name="Google Shape;640;p26"/>
          <p:cNvSpPr/>
          <p:nvPr userDrawn="1"/>
        </p:nvSpPr>
        <p:spPr>
          <a:xfrm>
            <a:off x="4325493" y="5898057"/>
            <a:ext cx="23499" cy="6697"/>
          </a:xfrm>
          <a:custGeom>
            <a:avLst/>
            <a:gdLst/>
            <a:ahLst/>
            <a:cxnLst/>
            <a:rect l="l" t="t" r="r" b="b"/>
            <a:pathLst>
              <a:path w="95" h="44" extrusionOk="0">
                <a:moveTo>
                  <a:pt x="56" y="1"/>
                </a:moveTo>
                <a:cubicBezTo>
                  <a:pt x="27" y="1"/>
                  <a:pt x="1" y="14"/>
                  <a:pt x="1" y="14"/>
                </a:cubicBezTo>
                <a:cubicBezTo>
                  <a:pt x="1" y="27"/>
                  <a:pt x="27" y="27"/>
                  <a:pt x="56" y="43"/>
                </a:cubicBezTo>
                <a:cubicBezTo>
                  <a:pt x="69" y="43"/>
                  <a:pt x="95" y="27"/>
                  <a:pt x="95" y="27"/>
                </a:cubicBezTo>
                <a:cubicBezTo>
                  <a:pt x="95" y="14"/>
                  <a:pt x="82" y="1"/>
                  <a:pt x="56"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1" name="Google Shape;641;p26"/>
          <p:cNvSpPr/>
          <p:nvPr userDrawn="1"/>
        </p:nvSpPr>
        <p:spPr>
          <a:xfrm>
            <a:off x="4362349" y="5885728"/>
            <a:ext cx="23499" cy="4109"/>
          </a:xfrm>
          <a:custGeom>
            <a:avLst/>
            <a:gdLst/>
            <a:ahLst/>
            <a:cxnLst/>
            <a:rect l="l" t="t" r="r" b="b"/>
            <a:pathLst>
              <a:path w="95" h="27" extrusionOk="0">
                <a:moveTo>
                  <a:pt x="56" y="1"/>
                </a:moveTo>
                <a:cubicBezTo>
                  <a:pt x="27" y="1"/>
                  <a:pt x="1" y="1"/>
                  <a:pt x="1" y="14"/>
                </a:cubicBezTo>
                <a:cubicBezTo>
                  <a:pt x="1" y="14"/>
                  <a:pt x="27" y="27"/>
                  <a:pt x="40" y="27"/>
                </a:cubicBezTo>
                <a:cubicBezTo>
                  <a:pt x="69" y="27"/>
                  <a:pt x="95" y="27"/>
                  <a:pt x="95" y="14"/>
                </a:cubicBezTo>
                <a:cubicBezTo>
                  <a:pt x="95" y="14"/>
                  <a:pt x="69" y="1"/>
                  <a:pt x="56"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2" name="Google Shape;642;p26"/>
          <p:cNvSpPr/>
          <p:nvPr userDrawn="1"/>
        </p:nvSpPr>
        <p:spPr>
          <a:xfrm>
            <a:off x="2485425" y="5847983"/>
            <a:ext cx="23499" cy="4871"/>
          </a:xfrm>
          <a:custGeom>
            <a:avLst/>
            <a:gdLst/>
            <a:ahLst/>
            <a:cxnLst/>
            <a:rect l="l" t="t" r="r" b="b"/>
            <a:pathLst>
              <a:path w="95" h="32" extrusionOk="0">
                <a:moveTo>
                  <a:pt x="68" y="0"/>
                </a:moveTo>
                <a:cubicBezTo>
                  <a:pt x="60" y="0"/>
                  <a:pt x="52" y="2"/>
                  <a:pt x="43" y="6"/>
                </a:cubicBezTo>
                <a:cubicBezTo>
                  <a:pt x="30" y="6"/>
                  <a:pt x="1" y="6"/>
                  <a:pt x="1" y="19"/>
                </a:cubicBezTo>
                <a:cubicBezTo>
                  <a:pt x="1" y="32"/>
                  <a:pt x="30" y="32"/>
                  <a:pt x="56" y="32"/>
                </a:cubicBezTo>
                <a:cubicBezTo>
                  <a:pt x="69" y="32"/>
                  <a:pt x="95" y="19"/>
                  <a:pt x="95" y="6"/>
                </a:cubicBezTo>
                <a:cubicBezTo>
                  <a:pt x="95" y="6"/>
                  <a:pt x="83" y="0"/>
                  <a:pt x="68"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3" name="Google Shape;643;p26"/>
          <p:cNvSpPr/>
          <p:nvPr userDrawn="1"/>
        </p:nvSpPr>
        <p:spPr>
          <a:xfrm>
            <a:off x="2568784" y="5838394"/>
            <a:ext cx="20283" cy="6545"/>
          </a:xfrm>
          <a:custGeom>
            <a:avLst/>
            <a:gdLst/>
            <a:ahLst/>
            <a:cxnLst/>
            <a:rect l="l" t="t" r="r" b="b"/>
            <a:pathLst>
              <a:path w="82" h="43" extrusionOk="0">
                <a:moveTo>
                  <a:pt x="43" y="1"/>
                </a:moveTo>
                <a:cubicBezTo>
                  <a:pt x="17" y="1"/>
                  <a:pt x="1" y="14"/>
                  <a:pt x="1" y="30"/>
                </a:cubicBezTo>
                <a:cubicBezTo>
                  <a:pt x="1" y="30"/>
                  <a:pt x="17" y="43"/>
                  <a:pt x="43" y="43"/>
                </a:cubicBezTo>
                <a:cubicBezTo>
                  <a:pt x="69" y="30"/>
                  <a:pt x="82" y="30"/>
                  <a:pt x="82" y="14"/>
                </a:cubicBezTo>
                <a:cubicBezTo>
                  <a:pt x="82" y="14"/>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4" name="Google Shape;644;p26"/>
          <p:cNvSpPr/>
          <p:nvPr userDrawn="1"/>
        </p:nvSpPr>
        <p:spPr>
          <a:xfrm>
            <a:off x="2522281" y="5834436"/>
            <a:ext cx="23499" cy="4109"/>
          </a:xfrm>
          <a:custGeom>
            <a:avLst/>
            <a:gdLst/>
            <a:ahLst/>
            <a:cxnLst/>
            <a:rect l="l" t="t" r="r" b="b"/>
            <a:pathLst>
              <a:path w="95" h="27" extrusionOk="0">
                <a:moveTo>
                  <a:pt x="43" y="1"/>
                </a:moveTo>
                <a:cubicBezTo>
                  <a:pt x="14" y="1"/>
                  <a:pt x="1" y="1"/>
                  <a:pt x="1" y="14"/>
                </a:cubicBezTo>
                <a:cubicBezTo>
                  <a:pt x="1" y="27"/>
                  <a:pt x="14" y="27"/>
                  <a:pt x="43" y="27"/>
                </a:cubicBezTo>
                <a:cubicBezTo>
                  <a:pt x="69" y="27"/>
                  <a:pt x="95" y="14"/>
                  <a:pt x="82" y="14"/>
                </a:cubicBezTo>
                <a:cubicBezTo>
                  <a:pt x="82" y="1"/>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5" name="Google Shape;645;p26"/>
          <p:cNvSpPr/>
          <p:nvPr userDrawn="1"/>
        </p:nvSpPr>
        <p:spPr>
          <a:xfrm>
            <a:off x="2616028" y="5848744"/>
            <a:ext cx="23499" cy="6697"/>
          </a:xfrm>
          <a:custGeom>
            <a:avLst/>
            <a:gdLst/>
            <a:ahLst/>
            <a:cxnLst/>
            <a:rect l="l" t="t" r="r" b="b"/>
            <a:pathLst>
              <a:path w="95" h="44" extrusionOk="0">
                <a:moveTo>
                  <a:pt x="40" y="1"/>
                </a:moveTo>
                <a:cubicBezTo>
                  <a:pt x="27" y="1"/>
                  <a:pt x="1" y="14"/>
                  <a:pt x="1" y="27"/>
                </a:cubicBezTo>
                <a:cubicBezTo>
                  <a:pt x="1" y="27"/>
                  <a:pt x="27" y="43"/>
                  <a:pt x="53" y="43"/>
                </a:cubicBezTo>
                <a:cubicBezTo>
                  <a:pt x="69" y="27"/>
                  <a:pt x="95" y="27"/>
                  <a:pt x="95" y="14"/>
                </a:cubicBezTo>
                <a:cubicBezTo>
                  <a:pt x="95" y="1"/>
                  <a:pt x="69" y="1"/>
                  <a:pt x="4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6" name="Google Shape;646;p26"/>
          <p:cNvSpPr/>
          <p:nvPr userDrawn="1"/>
        </p:nvSpPr>
        <p:spPr>
          <a:xfrm>
            <a:off x="2442139" y="5836415"/>
            <a:ext cx="20283" cy="4109"/>
          </a:xfrm>
          <a:custGeom>
            <a:avLst/>
            <a:gdLst/>
            <a:ahLst/>
            <a:cxnLst/>
            <a:rect l="l" t="t" r="r" b="b"/>
            <a:pathLst>
              <a:path w="82" h="27" extrusionOk="0">
                <a:moveTo>
                  <a:pt x="43" y="1"/>
                </a:moveTo>
                <a:cubicBezTo>
                  <a:pt x="14" y="1"/>
                  <a:pt x="1" y="14"/>
                  <a:pt x="1" y="14"/>
                </a:cubicBezTo>
                <a:cubicBezTo>
                  <a:pt x="1" y="27"/>
                  <a:pt x="14" y="27"/>
                  <a:pt x="43" y="27"/>
                </a:cubicBezTo>
                <a:cubicBezTo>
                  <a:pt x="69" y="27"/>
                  <a:pt x="82" y="27"/>
                  <a:pt x="82" y="14"/>
                </a:cubicBezTo>
                <a:cubicBezTo>
                  <a:pt x="82" y="1"/>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7" name="Google Shape;647;p26"/>
          <p:cNvSpPr/>
          <p:nvPr userDrawn="1"/>
        </p:nvSpPr>
        <p:spPr>
          <a:xfrm>
            <a:off x="2458959" y="5863051"/>
            <a:ext cx="23499" cy="4719"/>
          </a:xfrm>
          <a:custGeom>
            <a:avLst/>
            <a:gdLst/>
            <a:ahLst/>
            <a:cxnLst/>
            <a:rect l="l" t="t" r="r" b="b"/>
            <a:pathLst>
              <a:path w="95" h="31" extrusionOk="0">
                <a:moveTo>
                  <a:pt x="40" y="1"/>
                </a:moveTo>
                <a:cubicBezTo>
                  <a:pt x="14" y="1"/>
                  <a:pt x="1" y="14"/>
                  <a:pt x="1" y="14"/>
                </a:cubicBezTo>
                <a:cubicBezTo>
                  <a:pt x="1" y="30"/>
                  <a:pt x="27" y="30"/>
                  <a:pt x="40" y="30"/>
                </a:cubicBezTo>
                <a:cubicBezTo>
                  <a:pt x="69" y="30"/>
                  <a:pt x="95" y="14"/>
                  <a:pt x="95" y="14"/>
                </a:cubicBezTo>
                <a:cubicBezTo>
                  <a:pt x="95" y="1"/>
                  <a:pt x="69" y="1"/>
                  <a:pt x="4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8" name="Google Shape;648;p26"/>
          <p:cNvSpPr/>
          <p:nvPr userDrawn="1"/>
        </p:nvSpPr>
        <p:spPr>
          <a:xfrm>
            <a:off x="2605640" y="5826066"/>
            <a:ext cx="23499" cy="4719"/>
          </a:xfrm>
          <a:custGeom>
            <a:avLst/>
            <a:gdLst/>
            <a:ahLst/>
            <a:cxnLst/>
            <a:rect l="l" t="t" r="r" b="b"/>
            <a:pathLst>
              <a:path w="95" h="31" extrusionOk="0">
                <a:moveTo>
                  <a:pt x="43" y="1"/>
                </a:moveTo>
                <a:cubicBezTo>
                  <a:pt x="14" y="1"/>
                  <a:pt x="1" y="14"/>
                  <a:pt x="1" y="14"/>
                </a:cubicBezTo>
                <a:cubicBezTo>
                  <a:pt x="1" y="30"/>
                  <a:pt x="30" y="30"/>
                  <a:pt x="43" y="30"/>
                </a:cubicBezTo>
                <a:cubicBezTo>
                  <a:pt x="69" y="30"/>
                  <a:pt x="95" y="30"/>
                  <a:pt x="95" y="14"/>
                </a:cubicBezTo>
                <a:cubicBezTo>
                  <a:pt x="95" y="1"/>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9" name="Google Shape;649;p26"/>
          <p:cNvSpPr/>
          <p:nvPr userDrawn="1"/>
        </p:nvSpPr>
        <p:spPr>
          <a:xfrm>
            <a:off x="2492599" y="5819369"/>
            <a:ext cx="23499" cy="4871"/>
          </a:xfrm>
          <a:custGeom>
            <a:avLst/>
            <a:gdLst/>
            <a:ahLst/>
            <a:cxnLst/>
            <a:rect l="l" t="t" r="r" b="b"/>
            <a:pathLst>
              <a:path w="95" h="32" extrusionOk="0">
                <a:moveTo>
                  <a:pt x="62" y="0"/>
                </a:moveTo>
                <a:cubicBezTo>
                  <a:pt x="56" y="0"/>
                  <a:pt x="48" y="2"/>
                  <a:pt x="40" y="6"/>
                </a:cubicBezTo>
                <a:cubicBezTo>
                  <a:pt x="14" y="6"/>
                  <a:pt x="1" y="6"/>
                  <a:pt x="1" y="19"/>
                </a:cubicBezTo>
                <a:cubicBezTo>
                  <a:pt x="1" y="32"/>
                  <a:pt x="14" y="32"/>
                  <a:pt x="40" y="32"/>
                </a:cubicBezTo>
                <a:cubicBezTo>
                  <a:pt x="66" y="32"/>
                  <a:pt x="95" y="19"/>
                  <a:pt x="82" y="6"/>
                </a:cubicBezTo>
                <a:cubicBezTo>
                  <a:pt x="82" y="6"/>
                  <a:pt x="75" y="0"/>
                  <a:pt x="62"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0" name="Google Shape;650;p26"/>
          <p:cNvSpPr/>
          <p:nvPr userDrawn="1"/>
        </p:nvSpPr>
        <p:spPr>
          <a:xfrm>
            <a:off x="2395636" y="5848744"/>
            <a:ext cx="20283" cy="6697"/>
          </a:xfrm>
          <a:custGeom>
            <a:avLst/>
            <a:gdLst/>
            <a:ahLst/>
            <a:cxnLst/>
            <a:rect l="l" t="t" r="r" b="b"/>
            <a:pathLst>
              <a:path w="82" h="44" extrusionOk="0">
                <a:moveTo>
                  <a:pt x="40" y="1"/>
                </a:moveTo>
                <a:cubicBezTo>
                  <a:pt x="14" y="14"/>
                  <a:pt x="1" y="14"/>
                  <a:pt x="1" y="27"/>
                </a:cubicBezTo>
                <a:cubicBezTo>
                  <a:pt x="1" y="43"/>
                  <a:pt x="14" y="43"/>
                  <a:pt x="40" y="43"/>
                </a:cubicBezTo>
                <a:cubicBezTo>
                  <a:pt x="69" y="43"/>
                  <a:pt x="82" y="27"/>
                  <a:pt x="82" y="14"/>
                </a:cubicBezTo>
                <a:cubicBezTo>
                  <a:pt x="82" y="14"/>
                  <a:pt x="69" y="1"/>
                  <a:pt x="4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1" name="Google Shape;651;p26"/>
          <p:cNvSpPr/>
          <p:nvPr userDrawn="1"/>
        </p:nvSpPr>
        <p:spPr>
          <a:xfrm>
            <a:off x="2672920" y="5838394"/>
            <a:ext cx="23499" cy="6545"/>
          </a:xfrm>
          <a:custGeom>
            <a:avLst/>
            <a:gdLst/>
            <a:ahLst/>
            <a:cxnLst/>
            <a:rect l="l" t="t" r="r" b="b"/>
            <a:pathLst>
              <a:path w="95" h="43" extrusionOk="0">
                <a:moveTo>
                  <a:pt x="53" y="1"/>
                </a:moveTo>
                <a:cubicBezTo>
                  <a:pt x="27" y="1"/>
                  <a:pt x="1" y="14"/>
                  <a:pt x="1" y="30"/>
                </a:cubicBezTo>
                <a:cubicBezTo>
                  <a:pt x="1" y="30"/>
                  <a:pt x="27" y="43"/>
                  <a:pt x="53" y="43"/>
                </a:cubicBezTo>
                <a:cubicBezTo>
                  <a:pt x="82" y="30"/>
                  <a:pt x="95" y="30"/>
                  <a:pt x="95" y="14"/>
                </a:cubicBezTo>
                <a:cubicBezTo>
                  <a:pt x="95" y="1"/>
                  <a:pt x="66" y="1"/>
                  <a:pt x="5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2" name="Google Shape;652;p26"/>
          <p:cNvSpPr/>
          <p:nvPr userDrawn="1"/>
        </p:nvSpPr>
        <p:spPr>
          <a:xfrm>
            <a:off x="2559137" y="5869595"/>
            <a:ext cx="23499" cy="5936"/>
          </a:xfrm>
          <a:custGeom>
            <a:avLst/>
            <a:gdLst/>
            <a:ahLst/>
            <a:cxnLst/>
            <a:rect l="l" t="t" r="r" b="b"/>
            <a:pathLst>
              <a:path w="95" h="39" extrusionOk="0">
                <a:moveTo>
                  <a:pt x="56" y="0"/>
                </a:moveTo>
                <a:cubicBezTo>
                  <a:pt x="27" y="13"/>
                  <a:pt x="1" y="13"/>
                  <a:pt x="14" y="26"/>
                </a:cubicBezTo>
                <a:cubicBezTo>
                  <a:pt x="14" y="39"/>
                  <a:pt x="27" y="39"/>
                  <a:pt x="56" y="39"/>
                </a:cubicBezTo>
                <a:cubicBezTo>
                  <a:pt x="82" y="39"/>
                  <a:pt x="95" y="26"/>
                  <a:pt x="95" y="13"/>
                </a:cubicBezTo>
                <a:cubicBezTo>
                  <a:pt x="95" y="13"/>
                  <a:pt x="82" y="0"/>
                  <a:pt x="56"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3" name="Google Shape;653;p26"/>
          <p:cNvSpPr/>
          <p:nvPr userDrawn="1"/>
        </p:nvSpPr>
        <p:spPr>
          <a:xfrm>
            <a:off x="2525497" y="5857267"/>
            <a:ext cx="20283" cy="4871"/>
          </a:xfrm>
          <a:custGeom>
            <a:avLst/>
            <a:gdLst/>
            <a:ahLst/>
            <a:cxnLst/>
            <a:rect l="l" t="t" r="r" b="b"/>
            <a:pathLst>
              <a:path w="82" h="32" extrusionOk="0">
                <a:moveTo>
                  <a:pt x="43" y="0"/>
                </a:moveTo>
                <a:cubicBezTo>
                  <a:pt x="14" y="0"/>
                  <a:pt x="1" y="13"/>
                  <a:pt x="1" y="26"/>
                </a:cubicBezTo>
                <a:cubicBezTo>
                  <a:pt x="1" y="26"/>
                  <a:pt x="7" y="32"/>
                  <a:pt x="19" y="32"/>
                </a:cubicBezTo>
                <a:cubicBezTo>
                  <a:pt x="25" y="32"/>
                  <a:pt x="33" y="30"/>
                  <a:pt x="43" y="26"/>
                </a:cubicBezTo>
                <a:cubicBezTo>
                  <a:pt x="69" y="26"/>
                  <a:pt x="82" y="26"/>
                  <a:pt x="82" y="13"/>
                </a:cubicBezTo>
                <a:cubicBezTo>
                  <a:pt x="82" y="0"/>
                  <a:pt x="69" y="0"/>
                  <a:pt x="43"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4" name="Google Shape;654;p26"/>
          <p:cNvSpPr/>
          <p:nvPr/>
        </p:nvSpPr>
        <p:spPr>
          <a:xfrm>
            <a:off x="9212973" y="5814420"/>
            <a:ext cx="815288" cy="513376"/>
          </a:xfrm>
          <a:custGeom>
            <a:avLst/>
            <a:gdLst/>
            <a:ahLst/>
            <a:cxnLst/>
            <a:rect l="l" t="t" r="r" b="b"/>
            <a:pathLst>
              <a:path w="3296" h="3373" extrusionOk="0">
                <a:moveTo>
                  <a:pt x="1932" y="0"/>
                </a:moveTo>
                <a:lnTo>
                  <a:pt x="1757" y="457"/>
                </a:lnTo>
                <a:lnTo>
                  <a:pt x="1689" y="392"/>
                </a:lnTo>
                <a:lnTo>
                  <a:pt x="1595" y="214"/>
                </a:lnTo>
                <a:lnTo>
                  <a:pt x="1498" y="94"/>
                </a:lnTo>
                <a:lnTo>
                  <a:pt x="1404" y="243"/>
                </a:lnTo>
                <a:lnTo>
                  <a:pt x="1297" y="149"/>
                </a:lnTo>
                <a:lnTo>
                  <a:pt x="1203" y="188"/>
                </a:lnTo>
                <a:lnTo>
                  <a:pt x="1174" y="418"/>
                </a:lnTo>
                <a:lnTo>
                  <a:pt x="1067" y="405"/>
                </a:lnTo>
                <a:lnTo>
                  <a:pt x="837" y="120"/>
                </a:lnTo>
                <a:lnTo>
                  <a:pt x="973" y="606"/>
                </a:lnTo>
                <a:lnTo>
                  <a:pt x="973" y="606"/>
                </a:lnTo>
                <a:lnTo>
                  <a:pt x="717" y="350"/>
                </a:lnTo>
                <a:lnTo>
                  <a:pt x="607" y="376"/>
                </a:lnTo>
                <a:lnTo>
                  <a:pt x="649" y="593"/>
                </a:lnTo>
                <a:lnTo>
                  <a:pt x="649" y="593"/>
                </a:lnTo>
                <a:lnTo>
                  <a:pt x="445" y="525"/>
                </a:lnTo>
                <a:lnTo>
                  <a:pt x="338" y="567"/>
                </a:lnTo>
                <a:lnTo>
                  <a:pt x="487" y="823"/>
                </a:lnTo>
                <a:lnTo>
                  <a:pt x="594" y="998"/>
                </a:lnTo>
                <a:lnTo>
                  <a:pt x="150" y="836"/>
                </a:lnTo>
                <a:lnTo>
                  <a:pt x="150" y="836"/>
                </a:lnTo>
                <a:lnTo>
                  <a:pt x="202" y="985"/>
                </a:lnTo>
                <a:lnTo>
                  <a:pt x="406" y="1186"/>
                </a:lnTo>
                <a:lnTo>
                  <a:pt x="14" y="1134"/>
                </a:lnTo>
                <a:lnTo>
                  <a:pt x="218" y="1309"/>
                </a:lnTo>
                <a:lnTo>
                  <a:pt x="244" y="1403"/>
                </a:lnTo>
                <a:lnTo>
                  <a:pt x="14" y="1471"/>
                </a:lnTo>
                <a:lnTo>
                  <a:pt x="364" y="1591"/>
                </a:lnTo>
                <a:lnTo>
                  <a:pt x="202" y="1672"/>
                </a:lnTo>
                <a:lnTo>
                  <a:pt x="1" y="1782"/>
                </a:lnTo>
                <a:lnTo>
                  <a:pt x="95" y="1876"/>
                </a:lnTo>
                <a:lnTo>
                  <a:pt x="150" y="1957"/>
                </a:lnTo>
                <a:lnTo>
                  <a:pt x="393" y="1996"/>
                </a:lnTo>
                <a:lnTo>
                  <a:pt x="189" y="2145"/>
                </a:lnTo>
                <a:lnTo>
                  <a:pt x="312" y="2213"/>
                </a:lnTo>
                <a:lnTo>
                  <a:pt x="121" y="2401"/>
                </a:lnTo>
                <a:lnTo>
                  <a:pt x="121" y="2401"/>
                </a:lnTo>
                <a:lnTo>
                  <a:pt x="461" y="2336"/>
                </a:lnTo>
                <a:lnTo>
                  <a:pt x="380" y="2482"/>
                </a:lnTo>
                <a:lnTo>
                  <a:pt x="312" y="2660"/>
                </a:lnTo>
                <a:lnTo>
                  <a:pt x="312" y="2660"/>
                </a:lnTo>
                <a:lnTo>
                  <a:pt x="636" y="2524"/>
                </a:lnTo>
                <a:lnTo>
                  <a:pt x="688" y="2579"/>
                </a:lnTo>
                <a:lnTo>
                  <a:pt x="769" y="2618"/>
                </a:lnTo>
                <a:lnTo>
                  <a:pt x="850" y="2644"/>
                </a:lnTo>
                <a:lnTo>
                  <a:pt x="743" y="2942"/>
                </a:lnTo>
                <a:lnTo>
                  <a:pt x="931" y="2822"/>
                </a:lnTo>
                <a:lnTo>
                  <a:pt x="879" y="3146"/>
                </a:lnTo>
                <a:lnTo>
                  <a:pt x="1122" y="2835"/>
                </a:lnTo>
                <a:lnTo>
                  <a:pt x="1109" y="3130"/>
                </a:lnTo>
                <a:lnTo>
                  <a:pt x="1203" y="3146"/>
                </a:lnTo>
                <a:lnTo>
                  <a:pt x="1297" y="3211"/>
                </a:lnTo>
                <a:lnTo>
                  <a:pt x="1391" y="3240"/>
                </a:lnTo>
                <a:lnTo>
                  <a:pt x="1514" y="3049"/>
                </a:lnTo>
                <a:lnTo>
                  <a:pt x="1595" y="3373"/>
                </a:lnTo>
                <a:lnTo>
                  <a:pt x="1702" y="3159"/>
                </a:lnTo>
                <a:lnTo>
                  <a:pt x="1809" y="3292"/>
                </a:lnTo>
                <a:lnTo>
                  <a:pt x="1838" y="2874"/>
                </a:lnTo>
                <a:lnTo>
                  <a:pt x="1945" y="2955"/>
                </a:lnTo>
                <a:lnTo>
                  <a:pt x="2052" y="3023"/>
                </a:lnTo>
                <a:lnTo>
                  <a:pt x="2094" y="2874"/>
                </a:lnTo>
                <a:lnTo>
                  <a:pt x="2256" y="3023"/>
                </a:lnTo>
                <a:lnTo>
                  <a:pt x="2324" y="2929"/>
                </a:lnTo>
                <a:lnTo>
                  <a:pt x="2499" y="3010"/>
                </a:lnTo>
                <a:lnTo>
                  <a:pt x="2499" y="3010"/>
                </a:lnTo>
                <a:lnTo>
                  <a:pt x="2457" y="2793"/>
                </a:lnTo>
                <a:lnTo>
                  <a:pt x="2606" y="2822"/>
                </a:lnTo>
                <a:lnTo>
                  <a:pt x="2632" y="2712"/>
                </a:lnTo>
                <a:lnTo>
                  <a:pt x="2674" y="2618"/>
                </a:lnTo>
                <a:lnTo>
                  <a:pt x="2781" y="2592"/>
                </a:lnTo>
                <a:lnTo>
                  <a:pt x="2972" y="2592"/>
                </a:lnTo>
                <a:lnTo>
                  <a:pt x="2768" y="2349"/>
                </a:lnTo>
                <a:lnTo>
                  <a:pt x="2956" y="2349"/>
                </a:lnTo>
                <a:lnTo>
                  <a:pt x="2781" y="2158"/>
                </a:lnTo>
                <a:lnTo>
                  <a:pt x="2917" y="2119"/>
                </a:lnTo>
                <a:lnTo>
                  <a:pt x="2810" y="1996"/>
                </a:lnTo>
                <a:lnTo>
                  <a:pt x="3024" y="1957"/>
                </a:lnTo>
                <a:lnTo>
                  <a:pt x="2930" y="1850"/>
                </a:lnTo>
                <a:lnTo>
                  <a:pt x="2810" y="1753"/>
                </a:lnTo>
                <a:lnTo>
                  <a:pt x="3118" y="1672"/>
                </a:lnTo>
                <a:lnTo>
                  <a:pt x="2956" y="1578"/>
                </a:lnTo>
                <a:lnTo>
                  <a:pt x="3296" y="1458"/>
                </a:lnTo>
                <a:lnTo>
                  <a:pt x="2917" y="1416"/>
                </a:lnTo>
                <a:lnTo>
                  <a:pt x="3118" y="1267"/>
                </a:lnTo>
                <a:lnTo>
                  <a:pt x="2875" y="1241"/>
                </a:lnTo>
                <a:lnTo>
                  <a:pt x="2998" y="1092"/>
                </a:lnTo>
                <a:lnTo>
                  <a:pt x="2943" y="1011"/>
                </a:lnTo>
                <a:lnTo>
                  <a:pt x="2943" y="904"/>
                </a:lnTo>
                <a:lnTo>
                  <a:pt x="3011" y="729"/>
                </a:lnTo>
                <a:lnTo>
                  <a:pt x="2687" y="836"/>
                </a:lnTo>
                <a:lnTo>
                  <a:pt x="2619" y="768"/>
                </a:lnTo>
                <a:lnTo>
                  <a:pt x="2755" y="525"/>
                </a:lnTo>
                <a:lnTo>
                  <a:pt x="2431" y="729"/>
                </a:lnTo>
                <a:lnTo>
                  <a:pt x="2470" y="538"/>
                </a:lnTo>
                <a:lnTo>
                  <a:pt x="2499" y="337"/>
                </a:lnTo>
                <a:lnTo>
                  <a:pt x="2444" y="201"/>
                </a:lnTo>
                <a:lnTo>
                  <a:pt x="2243" y="363"/>
                </a:lnTo>
                <a:lnTo>
                  <a:pt x="2175" y="295"/>
                </a:lnTo>
                <a:lnTo>
                  <a:pt x="2052" y="350"/>
                </a:lnTo>
                <a:lnTo>
                  <a:pt x="1958" y="337"/>
                </a:lnTo>
                <a:lnTo>
                  <a:pt x="1932"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5" name="Google Shape;655;p26"/>
          <p:cNvSpPr/>
          <p:nvPr/>
        </p:nvSpPr>
        <p:spPr>
          <a:xfrm>
            <a:off x="8785793" y="5982449"/>
            <a:ext cx="584504" cy="368024"/>
          </a:xfrm>
          <a:custGeom>
            <a:avLst/>
            <a:gdLst/>
            <a:ahLst/>
            <a:cxnLst/>
            <a:rect l="l" t="t" r="r" b="b"/>
            <a:pathLst>
              <a:path w="2363" h="2418" extrusionOk="0">
                <a:moveTo>
                  <a:pt x="973" y="1"/>
                </a:moveTo>
                <a:lnTo>
                  <a:pt x="957" y="244"/>
                </a:lnTo>
                <a:lnTo>
                  <a:pt x="892" y="244"/>
                </a:lnTo>
                <a:lnTo>
                  <a:pt x="811" y="218"/>
                </a:lnTo>
                <a:lnTo>
                  <a:pt x="756" y="273"/>
                </a:lnTo>
                <a:lnTo>
                  <a:pt x="607" y="150"/>
                </a:lnTo>
                <a:lnTo>
                  <a:pt x="581" y="244"/>
                </a:lnTo>
                <a:lnTo>
                  <a:pt x="594" y="393"/>
                </a:lnTo>
                <a:lnTo>
                  <a:pt x="620" y="516"/>
                </a:lnTo>
                <a:lnTo>
                  <a:pt x="620" y="516"/>
                </a:lnTo>
                <a:lnTo>
                  <a:pt x="390" y="380"/>
                </a:lnTo>
                <a:lnTo>
                  <a:pt x="487" y="555"/>
                </a:lnTo>
                <a:lnTo>
                  <a:pt x="432" y="597"/>
                </a:lnTo>
                <a:lnTo>
                  <a:pt x="202" y="529"/>
                </a:lnTo>
                <a:lnTo>
                  <a:pt x="202" y="529"/>
                </a:lnTo>
                <a:lnTo>
                  <a:pt x="257" y="649"/>
                </a:lnTo>
                <a:lnTo>
                  <a:pt x="244" y="730"/>
                </a:lnTo>
                <a:lnTo>
                  <a:pt x="215" y="785"/>
                </a:lnTo>
                <a:lnTo>
                  <a:pt x="296" y="892"/>
                </a:lnTo>
                <a:lnTo>
                  <a:pt x="121" y="908"/>
                </a:lnTo>
                <a:lnTo>
                  <a:pt x="270" y="1015"/>
                </a:lnTo>
                <a:lnTo>
                  <a:pt x="1" y="1041"/>
                </a:lnTo>
                <a:lnTo>
                  <a:pt x="244" y="1135"/>
                </a:lnTo>
                <a:lnTo>
                  <a:pt x="121" y="1203"/>
                </a:lnTo>
                <a:lnTo>
                  <a:pt x="351" y="1258"/>
                </a:lnTo>
                <a:lnTo>
                  <a:pt x="270" y="1326"/>
                </a:lnTo>
                <a:lnTo>
                  <a:pt x="189" y="1407"/>
                </a:lnTo>
                <a:lnTo>
                  <a:pt x="351" y="1433"/>
                </a:lnTo>
                <a:lnTo>
                  <a:pt x="270" y="1527"/>
                </a:lnTo>
                <a:lnTo>
                  <a:pt x="364" y="1556"/>
                </a:lnTo>
                <a:lnTo>
                  <a:pt x="244" y="1689"/>
                </a:lnTo>
                <a:lnTo>
                  <a:pt x="377" y="1689"/>
                </a:lnTo>
                <a:lnTo>
                  <a:pt x="228" y="1864"/>
                </a:lnTo>
                <a:lnTo>
                  <a:pt x="364" y="1851"/>
                </a:lnTo>
                <a:lnTo>
                  <a:pt x="445" y="1880"/>
                </a:lnTo>
                <a:lnTo>
                  <a:pt x="471" y="1945"/>
                </a:lnTo>
                <a:lnTo>
                  <a:pt x="500" y="2026"/>
                </a:lnTo>
                <a:lnTo>
                  <a:pt x="607" y="2000"/>
                </a:lnTo>
                <a:lnTo>
                  <a:pt x="581" y="2162"/>
                </a:lnTo>
                <a:lnTo>
                  <a:pt x="581" y="2162"/>
                </a:lnTo>
                <a:lnTo>
                  <a:pt x="701" y="2094"/>
                </a:lnTo>
                <a:lnTo>
                  <a:pt x="743" y="2162"/>
                </a:lnTo>
                <a:lnTo>
                  <a:pt x="863" y="2068"/>
                </a:lnTo>
                <a:lnTo>
                  <a:pt x="892" y="2175"/>
                </a:lnTo>
                <a:lnTo>
                  <a:pt x="973" y="2123"/>
                </a:lnTo>
                <a:lnTo>
                  <a:pt x="1038" y="2068"/>
                </a:lnTo>
                <a:lnTo>
                  <a:pt x="1067" y="2366"/>
                </a:lnTo>
                <a:lnTo>
                  <a:pt x="1148" y="2269"/>
                </a:lnTo>
                <a:lnTo>
                  <a:pt x="1216" y="2418"/>
                </a:lnTo>
                <a:lnTo>
                  <a:pt x="1281" y="2188"/>
                </a:lnTo>
                <a:lnTo>
                  <a:pt x="1362" y="2324"/>
                </a:lnTo>
                <a:lnTo>
                  <a:pt x="1430" y="2298"/>
                </a:lnTo>
                <a:lnTo>
                  <a:pt x="1498" y="2256"/>
                </a:lnTo>
                <a:lnTo>
                  <a:pt x="1566" y="2243"/>
                </a:lnTo>
                <a:lnTo>
                  <a:pt x="1566" y="2042"/>
                </a:lnTo>
                <a:lnTo>
                  <a:pt x="1741" y="2256"/>
                </a:lnTo>
                <a:lnTo>
                  <a:pt x="1686" y="2026"/>
                </a:lnTo>
                <a:lnTo>
                  <a:pt x="1822" y="2123"/>
                </a:lnTo>
                <a:lnTo>
                  <a:pt x="1822" y="2123"/>
                </a:lnTo>
                <a:lnTo>
                  <a:pt x="1754" y="1906"/>
                </a:lnTo>
                <a:lnTo>
                  <a:pt x="1809" y="1880"/>
                </a:lnTo>
                <a:lnTo>
                  <a:pt x="1864" y="1851"/>
                </a:lnTo>
                <a:lnTo>
                  <a:pt x="1916" y="1812"/>
                </a:lnTo>
                <a:lnTo>
                  <a:pt x="2146" y="1919"/>
                </a:lnTo>
                <a:lnTo>
                  <a:pt x="2091" y="1783"/>
                </a:lnTo>
                <a:lnTo>
                  <a:pt x="2026" y="1676"/>
                </a:lnTo>
                <a:lnTo>
                  <a:pt x="2026" y="1676"/>
                </a:lnTo>
                <a:lnTo>
                  <a:pt x="2282" y="1731"/>
                </a:lnTo>
                <a:lnTo>
                  <a:pt x="2146" y="1582"/>
                </a:lnTo>
                <a:lnTo>
                  <a:pt x="2227" y="1540"/>
                </a:lnTo>
                <a:lnTo>
                  <a:pt x="2078" y="1433"/>
                </a:lnTo>
                <a:lnTo>
                  <a:pt x="2253" y="1407"/>
                </a:lnTo>
                <a:lnTo>
                  <a:pt x="2295" y="1339"/>
                </a:lnTo>
                <a:lnTo>
                  <a:pt x="2363" y="1284"/>
                </a:lnTo>
                <a:lnTo>
                  <a:pt x="2227" y="1203"/>
                </a:lnTo>
                <a:lnTo>
                  <a:pt x="2107" y="1151"/>
                </a:lnTo>
                <a:lnTo>
                  <a:pt x="2350" y="1054"/>
                </a:lnTo>
                <a:lnTo>
                  <a:pt x="2188" y="1015"/>
                </a:lnTo>
                <a:lnTo>
                  <a:pt x="2214" y="934"/>
                </a:lnTo>
                <a:lnTo>
                  <a:pt x="2350" y="811"/>
                </a:lnTo>
                <a:lnTo>
                  <a:pt x="2065" y="853"/>
                </a:lnTo>
                <a:lnTo>
                  <a:pt x="2214" y="704"/>
                </a:lnTo>
                <a:lnTo>
                  <a:pt x="2253" y="597"/>
                </a:lnTo>
                <a:lnTo>
                  <a:pt x="2253" y="597"/>
                </a:lnTo>
                <a:lnTo>
                  <a:pt x="1929" y="717"/>
                </a:lnTo>
                <a:lnTo>
                  <a:pt x="1929" y="717"/>
                </a:lnTo>
                <a:lnTo>
                  <a:pt x="2010" y="597"/>
                </a:lnTo>
                <a:lnTo>
                  <a:pt x="2120" y="406"/>
                </a:lnTo>
                <a:lnTo>
                  <a:pt x="2039" y="380"/>
                </a:lnTo>
                <a:lnTo>
                  <a:pt x="1890" y="435"/>
                </a:lnTo>
                <a:lnTo>
                  <a:pt x="1929" y="273"/>
                </a:lnTo>
                <a:lnTo>
                  <a:pt x="1848" y="260"/>
                </a:lnTo>
                <a:lnTo>
                  <a:pt x="1660" y="435"/>
                </a:lnTo>
                <a:lnTo>
                  <a:pt x="1767" y="98"/>
                </a:lnTo>
                <a:lnTo>
                  <a:pt x="1592" y="299"/>
                </a:lnTo>
                <a:lnTo>
                  <a:pt x="1524" y="299"/>
                </a:lnTo>
                <a:lnTo>
                  <a:pt x="1498" y="137"/>
                </a:lnTo>
                <a:lnTo>
                  <a:pt x="1430" y="111"/>
                </a:lnTo>
                <a:lnTo>
                  <a:pt x="1349" y="179"/>
                </a:lnTo>
                <a:lnTo>
                  <a:pt x="1297" y="69"/>
                </a:lnTo>
                <a:lnTo>
                  <a:pt x="1216" y="150"/>
                </a:lnTo>
                <a:lnTo>
                  <a:pt x="1161" y="286"/>
                </a:lnTo>
                <a:lnTo>
                  <a:pt x="1106" y="341"/>
                </a:lnTo>
                <a:lnTo>
                  <a:pt x="973"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6" name="Google Shape;656;p26"/>
          <p:cNvSpPr/>
          <p:nvPr/>
        </p:nvSpPr>
        <p:spPr>
          <a:xfrm>
            <a:off x="1869755" y="5991097"/>
            <a:ext cx="10542341" cy="976545"/>
          </a:xfrm>
          <a:custGeom>
            <a:avLst/>
            <a:gdLst/>
            <a:ahLst/>
            <a:cxnLst/>
            <a:rect l="l" t="t" r="r" b="b"/>
            <a:pathLst>
              <a:path w="42620" h="10715" extrusionOk="0">
                <a:moveTo>
                  <a:pt x="42620" y="0"/>
                </a:moveTo>
                <a:cubicBezTo>
                  <a:pt x="40783" y="94"/>
                  <a:pt x="38907" y="214"/>
                  <a:pt x="37005" y="350"/>
                </a:cubicBezTo>
                <a:cubicBezTo>
                  <a:pt x="16415" y="1847"/>
                  <a:pt x="1" y="5236"/>
                  <a:pt x="325" y="7896"/>
                </a:cubicBezTo>
                <a:cubicBezTo>
                  <a:pt x="553" y="9699"/>
                  <a:pt x="8423" y="10715"/>
                  <a:pt x="19883" y="10715"/>
                </a:cubicBezTo>
                <a:cubicBezTo>
                  <a:pt x="25329" y="10715"/>
                  <a:pt x="31587" y="10485"/>
                  <a:pt x="38220" y="10002"/>
                </a:cubicBezTo>
                <a:cubicBezTo>
                  <a:pt x="39717" y="9895"/>
                  <a:pt x="41175" y="9772"/>
                  <a:pt x="42620" y="9652"/>
                </a:cubicBezTo>
                <a:lnTo>
                  <a:pt x="42620"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7" name="Google Shape;657;p26"/>
          <p:cNvSpPr/>
          <p:nvPr/>
        </p:nvSpPr>
        <p:spPr>
          <a:xfrm>
            <a:off x="70769" y="5786948"/>
            <a:ext cx="772000" cy="538949"/>
          </a:xfrm>
          <a:custGeom>
            <a:avLst/>
            <a:gdLst/>
            <a:ahLst/>
            <a:cxnLst/>
            <a:rect l="l" t="t" r="r" b="b"/>
            <a:pathLst>
              <a:path w="3121" h="3216" extrusionOk="0">
                <a:moveTo>
                  <a:pt x="1825" y="1"/>
                </a:moveTo>
                <a:lnTo>
                  <a:pt x="1663" y="445"/>
                </a:lnTo>
                <a:lnTo>
                  <a:pt x="1595" y="380"/>
                </a:lnTo>
                <a:lnTo>
                  <a:pt x="1514" y="218"/>
                </a:lnTo>
                <a:lnTo>
                  <a:pt x="1420" y="95"/>
                </a:lnTo>
                <a:lnTo>
                  <a:pt x="1339" y="244"/>
                </a:lnTo>
                <a:lnTo>
                  <a:pt x="1229" y="150"/>
                </a:lnTo>
                <a:lnTo>
                  <a:pt x="1135" y="189"/>
                </a:lnTo>
                <a:lnTo>
                  <a:pt x="1109" y="406"/>
                </a:lnTo>
                <a:lnTo>
                  <a:pt x="1015" y="393"/>
                </a:lnTo>
                <a:lnTo>
                  <a:pt x="785" y="137"/>
                </a:lnTo>
                <a:lnTo>
                  <a:pt x="921" y="581"/>
                </a:lnTo>
                <a:lnTo>
                  <a:pt x="921" y="581"/>
                </a:lnTo>
                <a:lnTo>
                  <a:pt x="678" y="338"/>
                </a:lnTo>
                <a:lnTo>
                  <a:pt x="568" y="380"/>
                </a:lnTo>
                <a:lnTo>
                  <a:pt x="623" y="581"/>
                </a:lnTo>
                <a:lnTo>
                  <a:pt x="435" y="513"/>
                </a:lnTo>
                <a:lnTo>
                  <a:pt x="325" y="555"/>
                </a:lnTo>
                <a:lnTo>
                  <a:pt x="461" y="785"/>
                </a:lnTo>
                <a:lnTo>
                  <a:pt x="568" y="960"/>
                </a:lnTo>
                <a:lnTo>
                  <a:pt x="568" y="960"/>
                </a:lnTo>
                <a:lnTo>
                  <a:pt x="137" y="798"/>
                </a:lnTo>
                <a:lnTo>
                  <a:pt x="137" y="798"/>
                </a:lnTo>
                <a:lnTo>
                  <a:pt x="192" y="947"/>
                </a:lnTo>
                <a:lnTo>
                  <a:pt x="380" y="1135"/>
                </a:lnTo>
                <a:lnTo>
                  <a:pt x="14" y="1080"/>
                </a:lnTo>
                <a:lnTo>
                  <a:pt x="205" y="1242"/>
                </a:lnTo>
                <a:lnTo>
                  <a:pt x="231" y="1336"/>
                </a:lnTo>
                <a:lnTo>
                  <a:pt x="14" y="1404"/>
                </a:lnTo>
                <a:lnTo>
                  <a:pt x="338" y="1527"/>
                </a:lnTo>
                <a:lnTo>
                  <a:pt x="192" y="1595"/>
                </a:lnTo>
                <a:lnTo>
                  <a:pt x="1" y="1702"/>
                </a:lnTo>
                <a:lnTo>
                  <a:pt x="95" y="1783"/>
                </a:lnTo>
                <a:lnTo>
                  <a:pt x="150" y="1864"/>
                </a:lnTo>
                <a:lnTo>
                  <a:pt x="367" y="1903"/>
                </a:lnTo>
                <a:lnTo>
                  <a:pt x="192" y="2052"/>
                </a:lnTo>
                <a:lnTo>
                  <a:pt x="299" y="2107"/>
                </a:lnTo>
                <a:lnTo>
                  <a:pt x="111" y="2282"/>
                </a:lnTo>
                <a:lnTo>
                  <a:pt x="435" y="2214"/>
                </a:lnTo>
                <a:lnTo>
                  <a:pt x="367" y="2363"/>
                </a:lnTo>
                <a:lnTo>
                  <a:pt x="299" y="2538"/>
                </a:lnTo>
                <a:lnTo>
                  <a:pt x="299" y="2538"/>
                </a:lnTo>
                <a:lnTo>
                  <a:pt x="597" y="2405"/>
                </a:lnTo>
                <a:lnTo>
                  <a:pt x="649" y="2457"/>
                </a:lnTo>
                <a:lnTo>
                  <a:pt x="730" y="2486"/>
                </a:lnTo>
                <a:lnTo>
                  <a:pt x="811" y="2512"/>
                </a:lnTo>
                <a:lnTo>
                  <a:pt x="704" y="2810"/>
                </a:lnTo>
                <a:lnTo>
                  <a:pt x="879" y="2687"/>
                </a:lnTo>
                <a:lnTo>
                  <a:pt x="824" y="2985"/>
                </a:lnTo>
                <a:lnTo>
                  <a:pt x="1054" y="2700"/>
                </a:lnTo>
                <a:lnTo>
                  <a:pt x="1041" y="2972"/>
                </a:lnTo>
                <a:lnTo>
                  <a:pt x="1135" y="2985"/>
                </a:lnTo>
                <a:lnTo>
                  <a:pt x="1216" y="3053"/>
                </a:lnTo>
                <a:lnTo>
                  <a:pt x="1310" y="3079"/>
                </a:lnTo>
                <a:lnTo>
                  <a:pt x="1433" y="2891"/>
                </a:lnTo>
                <a:lnTo>
                  <a:pt x="1514" y="3215"/>
                </a:lnTo>
                <a:lnTo>
                  <a:pt x="1608" y="2998"/>
                </a:lnTo>
                <a:lnTo>
                  <a:pt x="1715" y="3134"/>
                </a:lnTo>
                <a:lnTo>
                  <a:pt x="1744" y="2742"/>
                </a:lnTo>
                <a:lnTo>
                  <a:pt x="1838" y="2810"/>
                </a:lnTo>
                <a:lnTo>
                  <a:pt x="1945" y="2875"/>
                </a:lnTo>
                <a:lnTo>
                  <a:pt x="1987" y="2742"/>
                </a:lnTo>
                <a:lnTo>
                  <a:pt x="2136" y="2862"/>
                </a:lnTo>
                <a:lnTo>
                  <a:pt x="2188" y="2781"/>
                </a:lnTo>
                <a:lnTo>
                  <a:pt x="2363" y="2862"/>
                </a:lnTo>
                <a:lnTo>
                  <a:pt x="2324" y="2661"/>
                </a:lnTo>
                <a:lnTo>
                  <a:pt x="2473" y="2687"/>
                </a:lnTo>
                <a:lnTo>
                  <a:pt x="2499" y="2580"/>
                </a:lnTo>
                <a:lnTo>
                  <a:pt x="2525" y="2486"/>
                </a:lnTo>
                <a:lnTo>
                  <a:pt x="2635" y="2457"/>
                </a:lnTo>
                <a:lnTo>
                  <a:pt x="2810" y="2470"/>
                </a:lnTo>
                <a:lnTo>
                  <a:pt x="2622" y="2227"/>
                </a:lnTo>
                <a:lnTo>
                  <a:pt x="2797" y="2227"/>
                </a:lnTo>
                <a:lnTo>
                  <a:pt x="2635" y="2065"/>
                </a:lnTo>
                <a:lnTo>
                  <a:pt x="2755" y="2026"/>
                </a:lnTo>
                <a:lnTo>
                  <a:pt x="2661" y="1903"/>
                </a:lnTo>
                <a:lnTo>
                  <a:pt x="2865" y="1864"/>
                </a:lnTo>
                <a:lnTo>
                  <a:pt x="2768" y="1770"/>
                </a:lnTo>
                <a:lnTo>
                  <a:pt x="2661" y="1676"/>
                </a:lnTo>
                <a:lnTo>
                  <a:pt x="2959" y="1595"/>
                </a:lnTo>
                <a:lnTo>
                  <a:pt x="2797" y="1514"/>
                </a:lnTo>
                <a:lnTo>
                  <a:pt x="3121" y="1391"/>
                </a:lnTo>
                <a:lnTo>
                  <a:pt x="2755" y="1352"/>
                </a:lnTo>
                <a:lnTo>
                  <a:pt x="2946" y="1216"/>
                </a:lnTo>
                <a:lnTo>
                  <a:pt x="2729" y="1190"/>
                </a:lnTo>
                <a:lnTo>
                  <a:pt x="2836" y="1054"/>
                </a:lnTo>
                <a:lnTo>
                  <a:pt x="2797" y="973"/>
                </a:lnTo>
                <a:lnTo>
                  <a:pt x="2784" y="866"/>
                </a:lnTo>
                <a:lnTo>
                  <a:pt x="2849" y="704"/>
                </a:lnTo>
                <a:lnTo>
                  <a:pt x="2554" y="798"/>
                </a:lnTo>
                <a:lnTo>
                  <a:pt x="2486" y="743"/>
                </a:lnTo>
                <a:lnTo>
                  <a:pt x="2606" y="500"/>
                </a:lnTo>
                <a:lnTo>
                  <a:pt x="2298" y="704"/>
                </a:lnTo>
                <a:lnTo>
                  <a:pt x="2337" y="526"/>
                </a:lnTo>
                <a:lnTo>
                  <a:pt x="2363" y="325"/>
                </a:lnTo>
                <a:lnTo>
                  <a:pt x="2311" y="202"/>
                </a:lnTo>
                <a:lnTo>
                  <a:pt x="2120" y="364"/>
                </a:lnTo>
                <a:lnTo>
                  <a:pt x="2055" y="299"/>
                </a:lnTo>
                <a:lnTo>
                  <a:pt x="1932" y="338"/>
                </a:lnTo>
                <a:lnTo>
                  <a:pt x="1851" y="338"/>
                </a:lnTo>
                <a:lnTo>
                  <a:pt x="1825" y="1"/>
                </a:ln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9" name="Google Shape;659;p26"/>
          <p:cNvSpPr/>
          <p:nvPr/>
        </p:nvSpPr>
        <p:spPr>
          <a:xfrm>
            <a:off x="4643457" y="6585836"/>
            <a:ext cx="4267892" cy="538947"/>
          </a:xfrm>
          <a:custGeom>
            <a:avLst/>
            <a:gdLst/>
            <a:ahLst/>
            <a:cxnLst/>
            <a:rect l="l" t="t" r="r" b="b"/>
            <a:pathLst>
              <a:path w="17254" h="3541" extrusionOk="0">
                <a:moveTo>
                  <a:pt x="7184" y="1"/>
                </a:moveTo>
                <a:cubicBezTo>
                  <a:pt x="7103" y="1"/>
                  <a:pt x="7009" y="124"/>
                  <a:pt x="6915" y="124"/>
                </a:cubicBezTo>
                <a:cubicBezTo>
                  <a:pt x="6834" y="124"/>
                  <a:pt x="6740" y="30"/>
                  <a:pt x="6643" y="30"/>
                </a:cubicBezTo>
                <a:cubicBezTo>
                  <a:pt x="6549" y="43"/>
                  <a:pt x="6468" y="150"/>
                  <a:pt x="6374" y="150"/>
                </a:cubicBezTo>
                <a:cubicBezTo>
                  <a:pt x="6297" y="150"/>
                  <a:pt x="6197" y="42"/>
                  <a:pt x="6106" y="42"/>
                </a:cubicBezTo>
                <a:cubicBezTo>
                  <a:pt x="6102" y="42"/>
                  <a:pt x="6097" y="42"/>
                  <a:pt x="6092" y="43"/>
                </a:cubicBezTo>
                <a:cubicBezTo>
                  <a:pt x="6011" y="43"/>
                  <a:pt x="5914" y="124"/>
                  <a:pt x="5833" y="124"/>
                </a:cubicBezTo>
                <a:cubicBezTo>
                  <a:pt x="5739" y="137"/>
                  <a:pt x="5658" y="179"/>
                  <a:pt x="5564" y="179"/>
                </a:cubicBezTo>
                <a:cubicBezTo>
                  <a:pt x="5554" y="180"/>
                  <a:pt x="5544" y="181"/>
                  <a:pt x="5534" y="181"/>
                </a:cubicBezTo>
                <a:cubicBezTo>
                  <a:pt x="5460" y="181"/>
                  <a:pt x="5387" y="148"/>
                  <a:pt x="5321" y="148"/>
                </a:cubicBezTo>
                <a:cubicBezTo>
                  <a:pt x="5312" y="148"/>
                  <a:pt x="5303" y="148"/>
                  <a:pt x="5295" y="150"/>
                </a:cubicBezTo>
                <a:cubicBezTo>
                  <a:pt x="5201" y="163"/>
                  <a:pt x="5104" y="163"/>
                  <a:pt x="5023" y="179"/>
                </a:cubicBezTo>
                <a:cubicBezTo>
                  <a:pt x="4941" y="179"/>
                  <a:pt x="4850" y="147"/>
                  <a:pt x="4774" y="147"/>
                </a:cubicBezTo>
                <a:cubicBezTo>
                  <a:pt x="4763" y="147"/>
                  <a:pt x="4752" y="148"/>
                  <a:pt x="4741" y="150"/>
                </a:cubicBezTo>
                <a:cubicBezTo>
                  <a:pt x="4647" y="150"/>
                  <a:pt x="4592" y="299"/>
                  <a:pt x="4498" y="312"/>
                </a:cubicBezTo>
                <a:cubicBezTo>
                  <a:pt x="4404" y="325"/>
                  <a:pt x="4323" y="341"/>
                  <a:pt x="4242" y="354"/>
                </a:cubicBezTo>
                <a:cubicBezTo>
                  <a:pt x="4235" y="355"/>
                  <a:pt x="4228" y="355"/>
                  <a:pt x="4220" y="355"/>
                </a:cubicBezTo>
                <a:cubicBezTo>
                  <a:pt x="4137" y="355"/>
                  <a:pt x="4036" y="298"/>
                  <a:pt x="3963" y="298"/>
                </a:cubicBezTo>
                <a:cubicBezTo>
                  <a:pt x="3956" y="298"/>
                  <a:pt x="3950" y="298"/>
                  <a:pt x="3944" y="299"/>
                </a:cubicBezTo>
                <a:cubicBezTo>
                  <a:pt x="3850" y="312"/>
                  <a:pt x="3756" y="341"/>
                  <a:pt x="3675" y="354"/>
                </a:cubicBezTo>
                <a:cubicBezTo>
                  <a:pt x="3581" y="380"/>
                  <a:pt x="3565" y="516"/>
                  <a:pt x="3484" y="542"/>
                </a:cubicBezTo>
                <a:cubicBezTo>
                  <a:pt x="3472" y="545"/>
                  <a:pt x="3459" y="547"/>
                  <a:pt x="3445" y="547"/>
                </a:cubicBezTo>
                <a:cubicBezTo>
                  <a:pt x="3366" y="547"/>
                  <a:pt x="3257" y="505"/>
                  <a:pt x="3190" y="505"/>
                </a:cubicBezTo>
                <a:cubicBezTo>
                  <a:pt x="3172" y="505"/>
                  <a:pt x="3157" y="508"/>
                  <a:pt x="3147" y="516"/>
                </a:cubicBezTo>
                <a:cubicBezTo>
                  <a:pt x="3053" y="568"/>
                  <a:pt x="3053" y="678"/>
                  <a:pt x="3053" y="730"/>
                </a:cubicBezTo>
                <a:cubicBezTo>
                  <a:pt x="3053" y="785"/>
                  <a:pt x="3108" y="840"/>
                  <a:pt x="3176" y="879"/>
                </a:cubicBezTo>
                <a:cubicBezTo>
                  <a:pt x="3228" y="921"/>
                  <a:pt x="3322" y="947"/>
                  <a:pt x="3403" y="973"/>
                </a:cubicBezTo>
                <a:cubicBezTo>
                  <a:pt x="3309" y="989"/>
                  <a:pt x="3189" y="1002"/>
                  <a:pt x="3108" y="1002"/>
                </a:cubicBezTo>
                <a:cubicBezTo>
                  <a:pt x="3100" y="1003"/>
                  <a:pt x="3091" y="1004"/>
                  <a:pt x="3083" y="1004"/>
                </a:cubicBezTo>
                <a:cubicBezTo>
                  <a:pt x="3005" y="1004"/>
                  <a:pt x="2925" y="958"/>
                  <a:pt x="2848" y="958"/>
                </a:cubicBezTo>
                <a:cubicBezTo>
                  <a:pt x="2839" y="958"/>
                  <a:pt x="2831" y="959"/>
                  <a:pt x="2823" y="960"/>
                </a:cubicBezTo>
                <a:cubicBezTo>
                  <a:pt x="2729" y="960"/>
                  <a:pt x="2661" y="1070"/>
                  <a:pt x="2567" y="1083"/>
                </a:cubicBezTo>
                <a:cubicBezTo>
                  <a:pt x="2486" y="1083"/>
                  <a:pt x="2379" y="989"/>
                  <a:pt x="2285" y="989"/>
                </a:cubicBezTo>
                <a:cubicBezTo>
                  <a:pt x="2204" y="1002"/>
                  <a:pt x="2107" y="1002"/>
                  <a:pt x="2013" y="1015"/>
                </a:cubicBezTo>
                <a:cubicBezTo>
                  <a:pt x="1932" y="1028"/>
                  <a:pt x="1851" y="1096"/>
                  <a:pt x="1770" y="1096"/>
                </a:cubicBezTo>
                <a:cubicBezTo>
                  <a:pt x="1756" y="1098"/>
                  <a:pt x="1742" y="1099"/>
                  <a:pt x="1728" y="1099"/>
                </a:cubicBezTo>
                <a:cubicBezTo>
                  <a:pt x="1659" y="1099"/>
                  <a:pt x="1587" y="1080"/>
                  <a:pt x="1525" y="1080"/>
                </a:cubicBezTo>
                <a:cubicBezTo>
                  <a:pt x="1512" y="1080"/>
                  <a:pt x="1500" y="1081"/>
                  <a:pt x="1488" y="1083"/>
                </a:cubicBezTo>
                <a:cubicBezTo>
                  <a:pt x="1394" y="1096"/>
                  <a:pt x="1313" y="1151"/>
                  <a:pt x="1232" y="1164"/>
                </a:cubicBezTo>
                <a:cubicBezTo>
                  <a:pt x="1183" y="1170"/>
                  <a:pt x="1135" y="1170"/>
                  <a:pt x="1090" y="1170"/>
                </a:cubicBezTo>
                <a:cubicBezTo>
                  <a:pt x="1044" y="1170"/>
                  <a:pt x="1000" y="1170"/>
                  <a:pt x="960" y="1177"/>
                </a:cubicBezTo>
                <a:cubicBezTo>
                  <a:pt x="866" y="1190"/>
                  <a:pt x="811" y="1284"/>
                  <a:pt x="730" y="1313"/>
                </a:cubicBezTo>
                <a:cubicBezTo>
                  <a:pt x="636" y="1326"/>
                  <a:pt x="568" y="1365"/>
                  <a:pt x="503" y="1394"/>
                </a:cubicBezTo>
                <a:cubicBezTo>
                  <a:pt x="474" y="1406"/>
                  <a:pt x="441" y="1409"/>
                  <a:pt x="407" y="1409"/>
                </a:cubicBezTo>
                <a:cubicBezTo>
                  <a:pt x="363" y="1409"/>
                  <a:pt x="317" y="1403"/>
                  <a:pt x="279" y="1403"/>
                </a:cubicBezTo>
                <a:cubicBezTo>
                  <a:pt x="248" y="1403"/>
                  <a:pt x="222" y="1407"/>
                  <a:pt x="205" y="1420"/>
                </a:cubicBezTo>
                <a:cubicBezTo>
                  <a:pt x="124" y="1475"/>
                  <a:pt x="1" y="1556"/>
                  <a:pt x="1" y="1608"/>
                </a:cubicBezTo>
                <a:cubicBezTo>
                  <a:pt x="1" y="1663"/>
                  <a:pt x="98" y="1770"/>
                  <a:pt x="192" y="1825"/>
                </a:cubicBezTo>
                <a:cubicBezTo>
                  <a:pt x="260" y="1851"/>
                  <a:pt x="380" y="1851"/>
                  <a:pt x="474" y="1893"/>
                </a:cubicBezTo>
                <a:cubicBezTo>
                  <a:pt x="490" y="1898"/>
                  <a:pt x="508" y="1900"/>
                  <a:pt x="527" y="1900"/>
                </a:cubicBezTo>
                <a:cubicBezTo>
                  <a:pt x="582" y="1900"/>
                  <a:pt x="646" y="1884"/>
                  <a:pt x="706" y="1884"/>
                </a:cubicBezTo>
                <a:cubicBezTo>
                  <a:pt x="729" y="1884"/>
                  <a:pt x="751" y="1887"/>
                  <a:pt x="772" y="1893"/>
                </a:cubicBezTo>
                <a:cubicBezTo>
                  <a:pt x="853" y="1919"/>
                  <a:pt x="921" y="1945"/>
                  <a:pt x="1015" y="1974"/>
                </a:cubicBezTo>
                <a:cubicBezTo>
                  <a:pt x="1109" y="1987"/>
                  <a:pt x="1164" y="2094"/>
                  <a:pt x="1258" y="2107"/>
                </a:cubicBezTo>
                <a:cubicBezTo>
                  <a:pt x="1270" y="2109"/>
                  <a:pt x="1282" y="2110"/>
                  <a:pt x="1295" y="2110"/>
                </a:cubicBezTo>
                <a:cubicBezTo>
                  <a:pt x="1369" y="2110"/>
                  <a:pt x="1449" y="2079"/>
                  <a:pt x="1524" y="2079"/>
                </a:cubicBezTo>
                <a:cubicBezTo>
                  <a:pt x="1535" y="2079"/>
                  <a:pt x="1545" y="2080"/>
                  <a:pt x="1556" y="2081"/>
                </a:cubicBezTo>
                <a:cubicBezTo>
                  <a:pt x="1637" y="2081"/>
                  <a:pt x="1718" y="2149"/>
                  <a:pt x="1812" y="2149"/>
                </a:cubicBezTo>
                <a:cubicBezTo>
                  <a:pt x="1825" y="2151"/>
                  <a:pt x="1839" y="2152"/>
                  <a:pt x="1852" y="2152"/>
                </a:cubicBezTo>
                <a:cubicBezTo>
                  <a:pt x="1933" y="2152"/>
                  <a:pt x="2013" y="2123"/>
                  <a:pt x="2094" y="2123"/>
                </a:cubicBezTo>
                <a:cubicBezTo>
                  <a:pt x="2188" y="2136"/>
                  <a:pt x="2269" y="2230"/>
                  <a:pt x="2366" y="2230"/>
                </a:cubicBezTo>
                <a:cubicBezTo>
                  <a:pt x="2447" y="2243"/>
                  <a:pt x="2541" y="2269"/>
                  <a:pt x="2635" y="2269"/>
                </a:cubicBezTo>
                <a:cubicBezTo>
                  <a:pt x="2645" y="2271"/>
                  <a:pt x="2655" y="2271"/>
                  <a:pt x="2665" y="2271"/>
                </a:cubicBezTo>
                <a:cubicBezTo>
                  <a:pt x="2749" y="2271"/>
                  <a:pt x="2833" y="2217"/>
                  <a:pt x="2917" y="2217"/>
                </a:cubicBezTo>
                <a:cubicBezTo>
                  <a:pt x="3014" y="2217"/>
                  <a:pt x="3160" y="2230"/>
                  <a:pt x="3257" y="2230"/>
                </a:cubicBezTo>
                <a:cubicBezTo>
                  <a:pt x="3176" y="2269"/>
                  <a:pt x="3027" y="2324"/>
                  <a:pt x="3027" y="2379"/>
                </a:cubicBezTo>
                <a:cubicBezTo>
                  <a:pt x="3027" y="2418"/>
                  <a:pt x="3014" y="2447"/>
                  <a:pt x="3095" y="2486"/>
                </a:cubicBezTo>
                <a:cubicBezTo>
                  <a:pt x="2998" y="2486"/>
                  <a:pt x="3014" y="2554"/>
                  <a:pt x="2917" y="2554"/>
                </a:cubicBezTo>
                <a:cubicBezTo>
                  <a:pt x="2829" y="2554"/>
                  <a:pt x="2741" y="2472"/>
                  <a:pt x="2653" y="2472"/>
                </a:cubicBezTo>
                <a:cubicBezTo>
                  <a:pt x="2647" y="2472"/>
                  <a:pt x="2641" y="2472"/>
                  <a:pt x="2635" y="2473"/>
                </a:cubicBezTo>
                <a:cubicBezTo>
                  <a:pt x="2541" y="2473"/>
                  <a:pt x="2460" y="2609"/>
                  <a:pt x="2379" y="2609"/>
                </a:cubicBezTo>
                <a:cubicBezTo>
                  <a:pt x="2285" y="2609"/>
                  <a:pt x="2175" y="2554"/>
                  <a:pt x="2081" y="2554"/>
                </a:cubicBezTo>
                <a:cubicBezTo>
                  <a:pt x="2061" y="2557"/>
                  <a:pt x="2041" y="2558"/>
                  <a:pt x="2021" y="2558"/>
                </a:cubicBezTo>
                <a:cubicBezTo>
                  <a:pt x="1967" y="2558"/>
                  <a:pt x="1914" y="2550"/>
                  <a:pt x="1865" y="2550"/>
                </a:cubicBezTo>
                <a:cubicBezTo>
                  <a:pt x="1847" y="2550"/>
                  <a:pt x="1829" y="2551"/>
                  <a:pt x="1812" y="2554"/>
                </a:cubicBezTo>
                <a:cubicBezTo>
                  <a:pt x="1718" y="2554"/>
                  <a:pt x="1621" y="2609"/>
                  <a:pt x="1540" y="2609"/>
                </a:cubicBezTo>
                <a:cubicBezTo>
                  <a:pt x="1531" y="2610"/>
                  <a:pt x="1523" y="2611"/>
                  <a:pt x="1514" y="2611"/>
                </a:cubicBezTo>
                <a:cubicBezTo>
                  <a:pt x="1434" y="2611"/>
                  <a:pt x="1339" y="2565"/>
                  <a:pt x="1267" y="2565"/>
                </a:cubicBezTo>
                <a:cubicBezTo>
                  <a:pt x="1259" y="2565"/>
                  <a:pt x="1252" y="2566"/>
                  <a:pt x="1245" y="2567"/>
                </a:cubicBezTo>
                <a:cubicBezTo>
                  <a:pt x="1151" y="2580"/>
                  <a:pt x="1096" y="2729"/>
                  <a:pt x="1015" y="2742"/>
                </a:cubicBezTo>
                <a:cubicBezTo>
                  <a:pt x="981" y="2752"/>
                  <a:pt x="944" y="2755"/>
                  <a:pt x="908" y="2755"/>
                </a:cubicBezTo>
                <a:cubicBezTo>
                  <a:pt x="865" y="2755"/>
                  <a:pt x="822" y="2751"/>
                  <a:pt x="782" y="2751"/>
                </a:cubicBezTo>
                <a:cubicBezTo>
                  <a:pt x="764" y="2751"/>
                  <a:pt x="746" y="2752"/>
                  <a:pt x="730" y="2755"/>
                </a:cubicBezTo>
                <a:cubicBezTo>
                  <a:pt x="636" y="2784"/>
                  <a:pt x="597" y="2865"/>
                  <a:pt x="529" y="2891"/>
                </a:cubicBezTo>
                <a:cubicBezTo>
                  <a:pt x="422" y="2946"/>
                  <a:pt x="231" y="2933"/>
                  <a:pt x="231" y="2985"/>
                </a:cubicBezTo>
                <a:cubicBezTo>
                  <a:pt x="231" y="3040"/>
                  <a:pt x="354" y="3108"/>
                  <a:pt x="448" y="3147"/>
                </a:cubicBezTo>
                <a:cubicBezTo>
                  <a:pt x="516" y="3189"/>
                  <a:pt x="597" y="3215"/>
                  <a:pt x="691" y="3241"/>
                </a:cubicBezTo>
                <a:cubicBezTo>
                  <a:pt x="700" y="3243"/>
                  <a:pt x="709" y="3243"/>
                  <a:pt x="718" y="3243"/>
                </a:cubicBezTo>
                <a:cubicBezTo>
                  <a:pt x="790" y="3243"/>
                  <a:pt x="882" y="3200"/>
                  <a:pt x="963" y="3200"/>
                </a:cubicBezTo>
                <a:cubicBezTo>
                  <a:pt x="972" y="3200"/>
                  <a:pt x="980" y="3201"/>
                  <a:pt x="989" y="3202"/>
                </a:cubicBezTo>
                <a:cubicBezTo>
                  <a:pt x="1054" y="3215"/>
                  <a:pt x="1109" y="3322"/>
                  <a:pt x="1203" y="3338"/>
                </a:cubicBezTo>
                <a:cubicBezTo>
                  <a:pt x="1284" y="3351"/>
                  <a:pt x="1365" y="3377"/>
                  <a:pt x="1459" y="3390"/>
                </a:cubicBezTo>
                <a:cubicBezTo>
                  <a:pt x="1475" y="3392"/>
                  <a:pt x="1492" y="3393"/>
                  <a:pt x="1509" y="3393"/>
                </a:cubicBezTo>
                <a:cubicBezTo>
                  <a:pt x="1578" y="3393"/>
                  <a:pt x="1656" y="3377"/>
                  <a:pt x="1731" y="3377"/>
                </a:cubicBezTo>
                <a:cubicBezTo>
                  <a:pt x="1812" y="3390"/>
                  <a:pt x="1893" y="3471"/>
                  <a:pt x="1987" y="3484"/>
                </a:cubicBezTo>
                <a:cubicBezTo>
                  <a:pt x="2068" y="3484"/>
                  <a:pt x="2162" y="3432"/>
                  <a:pt x="2256" y="3432"/>
                </a:cubicBezTo>
                <a:cubicBezTo>
                  <a:pt x="2337" y="3432"/>
                  <a:pt x="2431" y="3419"/>
                  <a:pt x="2512" y="3419"/>
                </a:cubicBezTo>
                <a:cubicBezTo>
                  <a:pt x="2609" y="3432"/>
                  <a:pt x="2690" y="3526"/>
                  <a:pt x="2771" y="3526"/>
                </a:cubicBezTo>
                <a:cubicBezTo>
                  <a:pt x="2865" y="3526"/>
                  <a:pt x="2946" y="3513"/>
                  <a:pt x="3040" y="3513"/>
                </a:cubicBezTo>
                <a:cubicBezTo>
                  <a:pt x="3121" y="3513"/>
                  <a:pt x="3215" y="3539"/>
                  <a:pt x="3309" y="3539"/>
                </a:cubicBezTo>
                <a:cubicBezTo>
                  <a:pt x="3390" y="3539"/>
                  <a:pt x="3484" y="3500"/>
                  <a:pt x="3565" y="3500"/>
                </a:cubicBezTo>
                <a:lnTo>
                  <a:pt x="3837" y="3500"/>
                </a:lnTo>
                <a:cubicBezTo>
                  <a:pt x="3931" y="3500"/>
                  <a:pt x="4012" y="3458"/>
                  <a:pt x="4093" y="3458"/>
                </a:cubicBezTo>
                <a:cubicBezTo>
                  <a:pt x="4181" y="3458"/>
                  <a:pt x="4269" y="3540"/>
                  <a:pt x="4346" y="3540"/>
                </a:cubicBezTo>
                <a:cubicBezTo>
                  <a:pt x="4351" y="3540"/>
                  <a:pt x="4356" y="3540"/>
                  <a:pt x="4362" y="3539"/>
                </a:cubicBezTo>
                <a:cubicBezTo>
                  <a:pt x="4456" y="3539"/>
                  <a:pt x="4537" y="3403"/>
                  <a:pt x="4618" y="3403"/>
                </a:cubicBezTo>
                <a:cubicBezTo>
                  <a:pt x="4626" y="3402"/>
                  <a:pt x="4635" y="3401"/>
                  <a:pt x="4643" y="3401"/>
                </a:cubicBezTo>
                <a:cubicBezTo>
                  <a:pt x="4731" y="3401"/>
                  <a:pt x="4816" y="3458"/>
                  <a:pt x="4890" y="3458"/>
                </a:cubicBezTo>
                <a:cubicBezTo>
                  <a:pt x="4984" y="3445"/>
                  <a:pt x="5052" y="3364"/>
                  <a:pt x="5146" y="3364"/>
                </a:cubicBezTo>
                <a:cubicBezTo>
                  <a:pt x="5150" y="3363"/>
                  <a:pt x="5155" y="3363"/>
                  <a:pt x="5160" y="3363"/>
                </a:cubicBezTo>
                <a:cubicBezTo>
                  <a:pt x="5239" y="3363"/>
                  <a:pt x="5339" y="3458"/>
                  <a:pt x="5428" y="3458"/>
                </a:cubicBezTo>
                <a:cubicBezTo>
                  <a:pt x="5509" y="3445"/>
                  <a:pt x="5577" y="3309"/>
                  <a:pt x="5658" y="3296"/>
                </a:cubicBezTo>
                <a:cubicBezTo>
                  <a:pt x="5733" y="3296"/>
                  <a:pt x="5810" y="3312"/>
                  <a:pt x="5879" y="3312"/>
                </a:cubicBezTo>
                <a:cubicBezTo>
                  <a:pt x="5897" y="3312"/>
                  <a:pt x="5914" y="3311"/>
                  <a:pt x="5930" y="3309"/>
                </a:cubicBezTo>
                <a:cubicBezTo>
                  <a:pt x="5938" y="3308"/>
                  <a:pt x="5946" y="3307"/>
                  <a:pt x="5955" y="3307"/>
                </a:cubicBezTo>
                <a:cubicBezTo>
                  <a:pt x="6034" y="3307"/>
                  <a:pt x="6120" y="3353"/>
                  <a:pt x="6190" y="3353"/>
                </a:cubicBezTo>
                <a:cubicBezTo>
                  <a:pt x="6197" y="3353"/>
                  <a:pt x="6205" y="3352"/>
                  <a:pt x="6212" y="3351"/>
                </a:cubicBezTo>
                <a:cubicBezTo>
                  <a:pt x="6306" y="3338"/>
                  <a:pt x="6335" y="3189"/>
                  <a:pt x="6400" y="3160"/>
                </a:cubicBezTo>
                <a:cubicBezTo>
                  <a:pt x="6510" y="3134"/>
                  <a:pt x="6578" y="3121"/>
                  <a:pt x="6643" y="3095"/>
                </a:cubicBezTo>
                <a:cubicBezTo>
                  <a:pt x="6740" y="3053"/>
                  <a:pt x="6847" y="3040"/>
                  <a:pt x="6847" y="2985"/>
                </a:cubicBezTo>
                <a:cubicBezTo>
                  <a:pt x="6847" y="2946"/>
                  <a:pt x="6847" y="2917"/>
                  <a:pt x="6766" y="2865"/>
                </a:cubicBezTo>
                <a:cubicBezTo>
                  <a:pt x="6860" y="2865"/>
                  <a:pt x="6886" y="2836"/>
                  <a:pt x="6983" y="2836"/>
                </a:cubicBezTo>
                <a:cubicBezTo>
                  <a:pt x="7077" y="2836"/>
                  <a:pt x="7171" y="2852"/>
                  <a:pt x="7265" y="2852"/>
                </a:cubicBezTo>
                <a:cubicBezTo>
                  <a:pt x="7359" y="2836"/>
                  <a:pt x="7440" y="2771"/>
                  <a:pt x="7534" y="2771"/>
                </a:cubicBezTo>
                <a:cubicBezTo>
                  <a:pt x="7631" y="2771"/>
                  <a:pt x="7725" y="2836"/>
                  <a:pt x="7819" y="2836"/>
                </a:cubicBezTo>
                <a:cubicBezTo>
                  <a:pt x="7836" y="2833"/>
                  <a:pt x="7853" y="2833"/>
                  <a:pt x="7870" y="2833"/>
                </a:cubicBezTo>
                <a:cubicBezTo>
                  <a:pt x="7947" y="2833"/>
                  <a:pt x="8024" y="2852"/>
                  <a:pt x="8101" y="2852"/>
                </a:cubicBezTo>
                <a:cubicBezTo>
                  <a:pt x="8198" y="2836"/>
                  <a:pt x="8263" y="2742"/>
                  <a:pt x="8360" y="2729"/>
                </a:cubicBezTo>
                <a:cubicBezTo>
                  <a:pt x="8380" y="2726"/>
                  <a:pt x="8400" y="2725"/>
                  <a:pt x="8419" y="2725"/>
                </a:cubicBezTo>
                <a:cubicBezTo>
                  <a:pt x="8474" y="2725"/>
                  <a:pt x="8528" y="2733"/>
                  <a:pt x="8582" y="2733"/>
                </a:cubicBezTo>
                <a:cubicBezTo>
                  <a:pt x="8602" y="2733"/>
                  <a:pt x="8622" y="2732"/>
                  <a:pt x="8642" y="2729"/>
                </a:cubicBezTo>
                <a:cubicBezTo>
                  <a:pt x="8736" y="2716"/>
                  <a:pt x="8830" y="2703"/>
                  <a:pt x="8911" y="2690"/>
                </a:cubicBezTo>
                <a:cubicBezTo>
                  <a:pt x="9008" y="2674"/>
                  <a:pt x="9060" y="2567"/>
                  <a:pt x="9141" y="2554"/>
                </a:cubicBezTo>
                <a:cubicBezTo>
                  <a:pt x="9235" y="2528"/>
                  <a:pt x="9303" y="2486"/>
                  <a:pt x="9358" y="2460"/>
                </a:cubicBezTo>
                <a:cubicBezTo>
                  <a:pt x="9465" y="2405"/>
                  <a:pt x="9559" y="2431"/>
                  <a:pt x="9559" y="2379"/>
                </a:cubicBezTo>
                <a:cubicBezTo>
                  <a:pt x="9559" y="2371"/>
                  <a:pt x="9562" y="2368"/>
                  <a:pt x="9566" y="2368"/>
                </a:cubicBezTo>
                <a:cubicBezTo>
                  <a:pt x="9575" y="2368"/>
                  <a:pt x="9590" y="2382"/>
                  <a:pt x="9590" y="2382"/>
                </a:cubicBezTo>
                <a:cubicBezTo>
                  <a:pt x="9590" y="2382"/>
                  <a:pt x="9590" y="2381"/>
                  <a:pt x="9588" y="2379"/>
                </a:cubicBezTo>
                <a:cubicBezTo>
                  <a:pt x="9669" y="2379"/>
                  <a:pt x="9750" y="2366"/>
                  <a:pt x="9844" y="2366"/>
                </a:cubicBezTo>
                <a:cubicBezTo>
                  <a:pt x="9848" y="2367"/>
                  <a:pt x="9853" y="2367"/>
                  <a:pt x="9858" y="2367"/>
                </a:cubicBezTo>
                <a:cubicBezTo>
                  <a:pt x="9931" y="2367"/>
                  <a:pt x="10022" y="2283"/>
                  <a:pt x="10106" y="2283"/>
                </a:cubicBezTo>
                <a:cubicBezTo>
                  <a:pt x="10113" y="2283"/>
                  <a:pt x="10119" y="2284"/>
                  <a:pt x="10126" y="2285"/>
                </a:cubicBezTo>
                <a:cubicBezTo>
                  <a:pt x="10207" y="2285"/>
                  <a:pt x="10288" y="2431"/>
                  <a:pt x="10385" y="2431"/>
                </a:cubicBezTo>
                <a:cubicBezTo>
                  <a:pt x="10479" y="2431"/>
                  <a:pt x="10612" y="2311"/>
                  <a:pt x="10693" y="2311"/>
                </a:cubicBezTo>
                <a:cubicBezTo>
                  <a:pt x="10680" y="2324"/>
                  <a:pt x="10748" y="2405"/>
                  <a:pt x="10748" y="2418"/>
                </a:cubicBezTo>
                <a:cubicBezTo>
                  <a:pt x="10748" y="2473"/>
                  <a:pt x="10693" y="2528"/>
                  <a:pt x="10790" y="2580"/>
                </a:cubicBezTo>
                <a:cubicBezTo>
                  <a:pt x="10855" y="2609"/>
                  <a:pt x="10923" y="2661"/>
                  <a:pt x="11017" y="2690"/>
                </a:cubicBezTo>
                <a:cubicBezTo>
                  <a:pt x="11098" y="2703"/>
                  <a:pt x="11166" y="2755"/>
                  <a:pt x="11260" y="2771"/>
                </a:cubicBezTo>
                <a:cubicBezTo>
                  <a:pt x="11264" y="2772"/>
                  <a:pt x="11269" y="2772"/>
                  <a:pt x="11274" y="2772"/>
                </a:cubicBezTo>
                <a:cubicBezTo>
                  <a:pt x="11348" y="2772"/>
                  <a:pt x="11453" y="2688"/>
                  <a:pt x="11538" y="2688"/>
                </a:cubicBezTo>
                <a:cubicBezTo>
                  <a:pt x="11545" y="2688"/>
                  <a:pt x="11551" y="2689"/>
                  <a:pt x="11558" y="2690"/>
                </a:cubicBezTo>
                <a:cubicBezTo>
                  <a:pt x="11639" y="2703"/>
                  <a:pt x="11707" y="2810"/>
                  <a:pt x="11788" y="2823"/>
                </a:cubicBezTo>
                <a:cubicBezTo>
                  <a:pt x="11795" y="2824"/>
                  <a:pt x="11802" y="2824"/>
                  <a:pt x="11809" y="2824"/>
                </a:cubicBezTo>
                <a:cubicBezTo>
                  <a:pt x="11887" y="2824"/>
                  <a:pt x="11966" y="2769"/>
                  <a:pt x="12044" y="2769"/>
                </a:cubicBezTo>
                <a:cubicBezTo>
                  <a:pt x="12052" y="2769"/>
                  <a:pt x="12061" y="2770"/>
                  <a:pt x="12070" y="2771"/>
                </a:cubicBezTo>
                <a:cubicBezTo>
                  <a:pt x="12151" y="2784"/>
                  <a:pt x="12232" y="2865"/>
                  <a:pt x="12313" y="2878"/>
                </a:cubicBezTo>
                <a:cubicBezTo>
                  <a:pt x="12410" y="2878"/>
                  <a:pt x="12491" y="2946"/>
                  <a:pt x="12572" y="2946"/>
                </a:cubicBezTo>
                <a:cubicBezTo>
                  <a:pt x="12576" y="2947"/>
                  <a:pt x="12580" y="2947"/>
                  <a:pt x="12585" y="2947"/>
                </a:cubicBezTo>
                <a:cubicBezTo>
                  <a:pt x="12674" y="2947"/>
                  <a:pt x="12764" y="2823"/>
                  <a:pt x="12854" y="2823"/>
                </a:cubicBezTo>
                <a:cubicBezTo>
                  <a:pt x="12935" y="2836"/>
                  <a:pt x="13016" y="2904"/>
                  <a:pt x="13110" y="2917"/>
                </a:cubicBezTo>
                <a:cubicBezTo>
                  <a:pt x="13191" y="2917"/>
                  <a:pt x="13285" y="2959"/>
                  <a:pt x="13366" y="2959"/>
                </a:cubicBezTo>
                <a:cubicBezTo>
                  <a:pt x="13454" y="2959"/>
                  <a:pt x="13530" y="2902"/>
                  <a:pt x="13614" y="2902"/>
                </a:cubicBezTo>
                <a:cubicBezTo>
                  <a:pt x="13622" y="2902"/>
                  <a:pt x="13630" y="2903"/>
                  <a:pt x="13638" y="2904"/>
                </a:cubicBezTo>
                <a:cubicBezTo>
                  <a:pt x="13719" y="2904"/>
                  <a:pt x="13813" y="2946"/>
                  <a:pt x="13907" y="2946"/>
                </a:cubicBezTo>
                <a:cubicBezTo>
                  <a:pt x="13988" y="2946"/>
                  <a:pt x="14082" y="2985"/>
                  <a:pt x="14163" y="2985"/>
                </a:cubicBezTo>
                <a:cubicBezTo>
                  <a:pt x="14257" y="2985"/>
                  <a:pt x="14338" y="2852"/>
                  <a:pt x="14419" y="2836"/>
                </a:cubicBezTo>
                <a:cubicBezTo>
                  <a:pt x="14506" y="2836"/>
                  <a:pt x="14590" y="2880"/>
                  <a:pt x="14665" y="2880"/>
                </a:cubicBezTo>
                <a:cubicBezTo>
                  <a:pt x="14674" y="2880"/>
                  <a:pt x="14682" y="2879"/>
                  <a:pt x="14691" y="2878"/>
                </a:cubicBezTo>
                <a:cubicBezTo>
                  <a:pt x="14785" y="2878"/>
                  <a:pt x="14879" y="2917"/>
                  <a:pt x="14960" y="2917"/>
                </a:cubicBezTo>
                <a:cubicBezTo>
                  <a:pt x="15054" y="2904"/>
                  <a:pt x="15122" y="2823"/>
                  <a:pt x="15216" y="2823"/>
                </a:cubicBezTo>
                <a:cubicBezTo>
                  <a:pt x="15297" y="2810"/>
                  <a:pt x="15391" y="2810"/>
                  <a:pt x="15472" y="2810"/>
                </a:cubicBezTo>
                <a:cubicBezTo>
                  <a:pt x="15491" y="2807"/>
                  <a:pt x="15510" y="2806"/>
                  <a:pt x="15530" y="2806"/>
                </a:cubicBezTo>
                <a:cubicBezTo>
                  <a:pt x="15606" y="2806"/>
                  <a:pt x="15679" y="2823"/>
                  <a:pt x="15744" y="2823"/>
                </a:cubicBezTo>
                <a:cubicBezTo>
                  <a:pt x="15754" y="2822"/>
                  <a:pt x="15764" y="2821"/>
                  <a:pt x="15773" y="2821"/>
                </a:cubicBezTo>
                <a:cubicBezTo>
                  <a:pt x="15857" y="2821"/>
                  <a:pt x="15940" y="2865"/>
                  <a:pt x="16013" y="2865"/>
                </a:cubicBezTo>
                <a:cubicBezTo>
                  <a:pt x="16107" y="2852"/>
                  <a:pt x="16175" y="2755"/>
                  <a:pt x="16256" y="2742"/>
                </a:cubicBezTo>
                <a:cubicBezTo>
                  <a:pt x="16350" y="2729"/>
                  <a:pt x="16418" y="2674"/>
                  <a:pt x="16499" y="2661"/>
                </a:cubicBezTo>
                <a:cubicBezTo>
                  <a:pt x="16525" y="2654"/>
                  <a:pt x="16551" y="2651"/>
                  <a:pt x="16576" y="2651"/>
                </a:cubicBezTo>
                <a:cubicBezTo>
                  <a:pt x="16618" y="2651"/>
                  <a:pt x="16659" y="2657"/>
                  <a:pt x="16698" y="2657"/>
                </a:cubicBezTo>
                <a:cubicBezTo>
                  <a:pt x="16722" y="2657"/>
                  <a:pt x="16745" y="2655"/>
                  <a:pt x="16768" y="2648"/>
                </a:cubicBezTo>
                <a:cubicBezTo>
                  <a:pt x="16816" y="2635"/>
                  <a:pt x="16871" y="2635"/>
                  <a:pt x="16920" y="2635"/>
                </a:cubicBezTo>
                <a:cubicBezTo>
                  <a:pt x="16969" y="2635"/>
                  <a:pt x="17012" y="2635"/>
                  <a:pt x="17040" y="2622"/>
                </a:cubicBezTo>
                <a:cubicBezTo>
                  <a:pt x="17147" y="2567"/>
                  <a:pt x="17254" y="2473"/>
                  <a:pt x="17254" y="2418"/>
                </a:cubicBezTo>
                <a:cubicBezTo>
                  <a:pt x="17254" y="2379"/>
                  <a:pt x="17147" y="2285"/>
                  <a:pt x="17053" y="2243"/>
                </a:cubicBezTo>
                <a:cubicBezTo>
                  <a:pt x="16985" y="2217"/>
                  <a:pt x="16904" y="2175"/>
                  <a:pt x="16810" y="2149"/>
                </a:cubicBezTo>
                <a:cubicBezTo>
                  <a:pt x="16796" y="2144"/>
                  <a:pt x="16780" y="2142"/>
                  <a:pt x="16762" y="2142"/>
                </a:cubicBezTo>
                <a:cubicBezTo>
                  <a:pt x="16704" y="2142"/>
                  <a:pt x="16630" y="2164"/>
                  <a:pt x="16570" y="2164"/>
                </a:cubicBezTo>
                <a:cubicBezTo>
                  <a:pt x="16560" y="2164"/>
                  <a:pt x="16550" y="2163"/>
                  <a:pt x="16541" y="2162"/>
                </a:cubicBezTo>
                <a:cubicBezTo>
                  <a:pt x="16460" y="2149"/>
                  <a:pt x="16379" y="2136"/>
                  <a:pt x="16298" y="2123"/>
                </a:cubicBezTo>
                <a:cubicBezTo>
                  <a:pt x="16217" y="2107"/>
                  <a:pt x="16136" y="2068"/>
                  <a:pt x="16055" y="2055"/>
                </a:cubicBezTo>
                <a:cubicBezTo>
                  <a:pt x="16046" y="2054"/>
                  <a:pt x="16036" y="2053"/>
                  <a:pt x="16027" y="2053"/>
                </a:cubicBezTo>
                <a:cubicBezTo>
                  <a:pt x="15962" y="2053"/>
                  <a:pt x="15888" y="2083"/>
                  <a:pt x="15815" y="2083"/>
                </a:cubicBezTo>
                <a:cubicBezTo>
                  <a:pt x="15804" y="2083"/>
                  <a:pt x="15793" y="2082"/>
                  <a:pt x="15783" y="2081"/>
                </a:cubicBezTo>
                <a:cubicBezTo>
                  <a:pt x="15702" y="2081"/>
                  <a:pt x="15634" y="1987"/>
                  <a:pt x="15553" y="1974"/>
                </a:cubicBezTo>
                <a:lnTo>
                  <a:pt x="15216" y="1974"/>
                </a:lnTo>
                <a:cubicBezTo>
                  <a:pt x="15310" y="1932"/>
                  <a:pt x="15459" y="1906"/>
                  <a:pt x="15514" y="1864"/>
                </a:cubicBezTo>
                <a:cubicBezTo>
                  <a:pt x="15608" y="1812"/>
                  <a:pt x="15731" y="1770"/>
                  <a:pt x="15731" y="1718"/>
                </a:cubicBezTo>
                <a:cubicBezTo>
                  <a:pt x="15731" y="1663"/>
                  <a:pt x="15553" y="1663"/>
                  <a:pt x="15472" y="1608"/>
                </a:cubicBezTo>
                <a:cubicBezTo>
                  <a:pt x="15407" y="1569"/>
                  <a:pt x="15378" y="1501"/>
                  <a:pt x="15284" y="1475"/>
                </a:cubicBezTo>
                <a:cubicBezTo>
                  <a:pt x="15216" y="1446"/>
                  <a:pt x="15177" y="1326"/>
                  <a:pt x="15083" y="1297"/>
                </a:cubicBezTo>
                <a:cubicBezTo>
                  <a:pt x="15074" y="1295"/>
                  <a:pt x="15063" y="1294"/>
                  <a:pt x="15052" y="1294"/>
                </a:cubicBezTo>
                <a:cubicBezTo>
                  <a:pt x="14993" y="1294"/>
                  <a:pt x="14911" y="1316"/>
                  <a:pt x="14838" y="1316"/>
                </a:cubicBezTo>
                <a:cubicBezTo>
                  <a:pt x="14824" y="1316"/>
                  <a:pt x="14811" y="1315"/>
                  <a:pt x="14798" y="1313"/>
                </a:cubicBezTo>
                <a:cubicBezTo>
                  <a:pt x="14717" y="1297"/>
                  <a:pt x="14623" y="1284"/>
                  <a:pt x="14529" y="1271"/>
                </a:cubicBezTo>
                <a:cubicBezTo>
                  <a:pt x="14448" y="1258"/>
                  <a:pt x="14380" y="1177"/>
                  <a:pt x="14286" y="1164"/>
                </a:cubicBezTo>
                <a:cubicBezTo>
                  <a:pt x="14280" y="1163"/>
                  <a:pt x="14274" y="1163"/>
                  <a:pt x="14267" y="1163"/>
                </a:cubicBezTo>
                <a:cubicBezTo>
                  <a:pt x="14195" y="1163"/>
                  <a:pt x="14097" y="1218"/>
                  <a:pt x="14024" y="1218"/>
                </a:cubicBezTo>
                <a:cubicBezTo>
                  <a:pt x="14016" y="1218"/>
                  <a:pt x="14008" y="1217"/>
                  <a:pt x="14001" y="1216"/>
                </a:cubicBezTo>
                <a:cubicBezTo>
                  <a:pt x="13907" y="1203"/>
                  <a:pt x="13839" y="1096"/>
                  <a:pt x="13745" y="1096"/>
                </a:cubicBezTo>
                <a:cubicBezTo>
                  <a:pt x="13736" y="1094"/>
                  <a:pt x="13726" y="1094"/>
                  <a:pt x="13716" y="1094"/>
                </a:cubicBezTo>
                <a:cubicBezTo>
                  <a:pt x="13650" y="1094"/>
                  <a:pt x="13570" y="1124"/>
                  <a:pt x="13495" y="1124"/>
                </a:cubicBezTo>
                <a:cubicBezTo>
                  <a:pt x="13484" y="1124"/>
                  <a:pt x="13473" y="1123"/>
                  <a:pt x="13463" y="1122"/>
                </a:cubicBezTo>
                <a:cubicBezTo>
                  <a:pt x="13382" y="1122"/>
                  <a:pt x="13301" y="1054"/>
                  <a:pt x="13204" y="1041"/>
                </a:cubicBezTo>
                <a:cubicBezTo>
                  <a:pt x="13114" y="1041"/>
                  <a:pt x="13024" y="1165"/>
                  <a:pt x="12935" y="1165"/>
                </a:cubicBezTo>
                <a:cubicBezTo>
                  <a:pt x="12930" y="1165"/>
                  <a:pt x="12926" y="1165"/>
                  <a:pt x="12922" y="1164"/>
                </a:cubicBezTo>
                <a:cubicBezTo>
                  <a:pt x="12828" y="1164"/>
                  <a:pt x="12747" y="1096"/>
                  <a:pt x="12653" y="1096"/>
                </a:cubicBezTo>
                <a:cubicBezTo>
                  <a:pt x="12572" y="1096"/>
                  <a:pt x="12475" y="1054"/>
                  <a:pt x="12381" y="1054"/>
                </a:cubicBezTo>
                <a:cubicBezTo>
                  <a:pt x="12300" y="1054"/>
                  <a:pt x="12206" y="1041"/>
                  <a:pt x="12112" y="1041"/>
                </a:cubicBezTo>
                <a:cubicBezTo>
                  <a:pt x="12031" y="1041"/>
                  <a:pt x="11937" y="1135"/>
                  <a:pt x="11843" y="1135"/>
                </a:cubicBezTo>
                <a:cubicBezTo>
                  <a:pt x="11746" y="1122"/>
                  <a:pt x="11665" y="1122"/>
                  <a:pt x="11571" y="1122"/>
                </a:cubicBezTo>
                <a:cubicBezTo>
                  <a:pt x="11477" y="1122"/>
                  <a:pt x="11409" y="1054"/>
                  <a:pt x="11328" y="1054"/>
                </a:cubicBezTo>
                <a:cubicBezTo>
                  <a:pt x="11358" y="1044"/>
                  <a:pt x="11389" y="1042"/>
                  <a:pt x="11420" y="1042"/>
                </a:cubicBezTo>
                <a:cubicBezTo>
                  <a:pt x="11454" y="1042"/>
                  <a:pt x="11487" y="1045"/>
                  <a:pt x="11515" y="1045"/>
                </a:cubicBezTo>
                <a:cubicBezTo>
                  <a:pt x="11531" y="1045"/>
                  <a:pt x="11545" y="1044"/>
                  <a:pt x="11558" y="1041"/>
                </a:cubicBezTo>
                <a:cubicBezTo>
                  <a:pt x="11652" y="1002"/>
                  <a:pt x="11733" y="960"/>
                  <a:pt x="11788" y="934"/>
                </a:cubicBezTo>
                <a:cubicBezTo>
                  <a:pt x="11869" y="879"/>
                  <a:pt x="11788" y="785"/>
                  <a:pt x="11788" y="730"/>
                </a:cubicBezTo>
                <a:cubicBezTo>
                  <a:pt x="11788" y="678"/>
                  <a:pt x="11746" y="678"/>
                  <a:pt x="11652" y="623"/>
                </a:cubicBezTo>
                <a:cubicBezTo>
                  <a:pt x="11600" y="597"/>
                  <a:pt x="11571" y="516"/>
                  <a:pt x="11477" y="474"/>
                </a:cubicBezTo>
                <a:cubicBezTo>
                  <a:pt x="11456" y="467"/>
                  <a:pt x="11433" y="465"/>
                  <a:pt x="11409" y="465"/>
                </a:cubicBezTo>
                <a:cubicBezTo>
                  <a:pt x="11355" y="465"/>
                  <a:pt x="11295" y="477"/>
                  <a:pt x="11238" y="477"/>
                </a:cubicBezTo>
                <a:cubicBezTo>
                  <a:pt x="11223" y="477"/>
                  <a:pt x="11209" y="476"/>
                  <a:pt x="11195" y="474"/>
                </a:cubicBezTo>
                <a:cubicBezTo>
                  <a:pt x="11114" y="448"/>
                  <a:pt x="11059" y="354"/>
                  <a:pt x="10978" y="341"/>
                </a:cubicBezTo>
                <a:cubicBezTo>
                  <a:pt x="10943" y="330"/>
                  <a:pt x="10907" y="327"/>
                  <a:pt x="10872" y="327"/>
                </a:cubicBezTo>
                <a:cubicBezTo>
                  <a:pt x="10837" y="327"/>
                  <a:pt x="10801" y="330"/>
                  <a:pt x="10765" y="330"/>
                </a:cubicBezTo>
                <a:cubicBezTo>
                  <a:pt x="10741" y="330"/>
                  <a:pt x="10717" y="329"/>
                  <a:pt x="10693" y="325"/>
                </a:cubicBezTo>
                <a:cubicBezTo>
                  <a:pt x="10652" y="318"/>
                  <a:pt x="10608" y="318"/>
                  <a:pt x="10563" y="318"/>
                </a:cubicBezTo>
                <a:cubicBezTo>
                  <a:pt x="10518" y="318"/>
                  <a:pt x="10471" y="318"/>
                  <a:pt x="10424" y="312"/>
                </a:cubicBezTo>
                <a:cubicBezTo>
                  <a:pt x="10343" y="299"/>
                  <a:pt x="10262" y="260"/>
                  <a:pt x="10168" y="244"/>
                </a:cubicBezTo>
                <a:cubicBezTo>
                  <a:pt x="10074" y="231"/>
                  <a:pt x="9993" y="218"/>
                  <a:pt x="9899" y="205"/>
                </a:cubicBezTo>
                <a:cubicBezTo>
                  <a:pt x="9818" y="192"/>
                  <a:pt x="9737" y="98"/>
                  <a:pt x="9640" y="82"/>
                </a:cubicBezTo>
                <a:cubicBezTo>
                  <a:pt x="9573" y="82"/>
                  <a:pt x="9498" y="101"/>
                  <a:pt x="9422" y="101"/>
                </a:cubicBezTo>
                <a:cubicBezTo>
                  <a:pt x="9405" y="101"/>
                  <a:pt x="9388" y="100"/>
                  <a:pt x="9371" y="98"/>
                </a:cubicBezTo>
                <a:cubicBezTo>
                  <a:pt x="9277" y="98"/>
                  <a:pt x="9196" y="82"/>
                  <a:pt x="9102" y="69"/>
                </a:cubicBezTo>
                <a:cubicBezTo>
                  <a:pt x="9008" y="69"/>
                  <a:pt x="8911" y="137"/>
                  <a:pt x="8817" y="137"/>
                </a:cubicBezTo>
                <a:cubicBezTo>
                  <a:pt x="8723" y="137"/>
                  <a:pt x="8642" y="30"/>
                  <a:pt x="8561" y="30"/>
                </a:cubicBezTo>
                <a:cubicBezTo>
                  <a:pt x="8467" y="30"/>
                  <a:pt x="8373" y="124"/>
                  <a:pt x="8279" y="124"/>
                </a:cubicBezTo>
                <a:lnTo>
                  <a:pt x="8007" y="124"/>
                </a:lnTo>
                <a:cubicBezTo>
                  <a:pt x="7913" y="111"/>
                  <a:pt x="7832" y="69"/>
                  <a:pt x="7738" y="69"/>
                </a:cubicBezTo>
                <a:cubicBezTo>
                  <a:pt x="7644" y="69"/>
                  <a:pt x="7550" y="150"/>
                  <a:pt x="7469" y="150"/>
                </a:cubicBezTo>
                <a:cubicBezTo>
                  <a:pt x="7372" y="150"/>
                  <a:pt x="7278" y="1"/>
                  <a:pt x="7184"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60" name="Google Shape;660;p26"/>
          <p:cNvSpPr/>
          <p:nvPr/>
        </p:nvSpPr>
        <p:spPr>
          <a:xfrm>
            <a:off x="8050905" y="6035954"/>
            <a:ext cx="2634596" cy="333017"/>
          </a:xfrm>
          <a:custGeom>
            <a:avLst/>
            <a:gdLst/>
            <a:ahLst/>
            <a:cxnLst/>
            <a:rect l="l" t="t" r="r" b="b"/>
            <a:pathLst>
              <a:path w="10651" h="2188" extrusionOk="0">
                <a:moveTo>
                  <a:pt x="7615" y="0"/>
                </a:moveTo>
                <a:cubicBezTo>
                  <a:pt x="7560" y="0"/>
                  <a:pt x="7492" y="39"/>
                  <a:pt x="7440" y="39"/>
                </a:cubicBezTo>
                <a:lnTo>
                  <a:pt x="7265" y="39"/>
                </a:lnTo>
                <a:cubicBezTo>
                  <a:pt x="7210" y="39"/>
                  <a:pt x="7155" y="65"/>
                  <a:pt x="7103" y="81"/>
                </a:cubicBezTo>
                <a:cubicBezTo>
                  <a:pt x="7048" y="81"/>
                  <a:pt x="6980" y="65"/>
                  <a:pt x="6925" y="65"/>
                </a:cubicBezTo>
                <a:cubicBezTo>
                  <a:pt x="6880" y="65"/>
                  <a:pt x="6833" y="36"/>
                  <a:pt x="6778" y="36"/>
                </a:cubicBezTo>
                <a:cubicBezTo>
                  <a:pt x="6769" y="36"/>
                  <a:pt x="6759" y="37"/>
                  <a:pt x="6750" y="39"/>
                </a:cubicBezTo>
                <a:cubicBezTo>
                  <a:pt x="6698" y="39"/>
                  <a:pt x="6643" y="107"/>
                  <a:pt x="6588" y="107"/>
                </a:cubicBezTo>
                <a:cubicBezTo>
                  <a:pt x="6582" y="108"/>
                  <a:pt x="6577" y="109"/>
                  <a:pt x="6571" y="109"/>
                </a:cubicBezTo>
                <a:cubicBezTo>
                  <a:pt x="6524" y="109"/>
                  <a:pt x="6474" y="65"/>
                  <a:pt x="6413" y="65"/>
                </a:cubicBezTo>
                <a:cubicBezTo>
                  <a:pt x="6358" y="65"/>
                  <a:pt x="6306" y="133"/>
                  <a:pt x="6251" y="133"/>
                </a:cubicBezTo>
                <a:cubicBezTo>
                  <a:pt x="6202" y="133"/>
                  <a:pt x="6145" y="92"/>
                  <a:pt x="6094" y="92"/>
                </a:cubicBezTo>
                <a:cubicBezTo>
                  <a:pt x="6088" y="92"/>
                  <a:pt x="6082" y="93"/>
                  <a:pt x="6076" y="94"/>
                </a:cubicBezTo>
                <a:cubicBezTo>
                  <a:pt x="6021" y="94"/>
                  <a:pt x="5969" y="175"/>
                  <a:pt x="5914" y="188"/>
                </a:cubicBezTo>
                <a:cubicBezTo>
                  <a:pt x="5868" y="188"/>
                  <a:pt x="5812" y="158"/>
                  <a:pt x="5765" y="158"/>
                </a:cubicBezTo>
                <a:cubicBezTo>
                  <a:pt x="5756" y="158"/>
                  <a:pt x="5747" y="159"/>
                  <a:pt x="5739" y="162"/>
                </a:cubicBezTo>
                <a:cubicBezTo>
                  <a:pt x="5684" y="162"/>
                  <a:pt x="5629" y="188"/>
                  <a:pt x="5577" y="201"/>
                </a:cubicBezTo>
                <a:cubicBezTo>
                  <a:pt x="5522" y="201"/>
                  <a:pt x="5467" y="214"/>
                  <a:pt x="5415" y="214"/>
                </a:cubicBezTo>
                <a:cubicBezTo>
                  <a:pt x="5405" y="216"/>
                  <a:pt x="5395" y="217"/>
                  <a:pt x="5386" y="217"/>
                </a:cubicBezTo>
                <a:cubicBezTo>
                  <a:pt x="5328" y="217"/>
                  <a:pt x="5271" y="188"/>
                  <a:pt x="5224" y="188"/>
                </a:cubicBezTo>
                <a:cubicBezTo>
                  <a:pt x="5172" y="201"/>
                  <a:pt x="5130" y="256"/>
                  <a:pt x="5078" y="269"/>
                </a:cubicBezTo>
                <a:cubicBezTo>
                  <a:pt x="5023" y="269"/>
                  <a:pt x="4955" y="243"/>
                  <a:pt x="4900" y="243"/>
                </a:cubicBezTo>
                <a:cubicBezTo>
                  <a:pt x="4835" y="256"/>
                  <a:pt x="4780" y="269"/>
                  <a:pt x="4725" y="282"/>
                </a:cubicBezTo>
                <a:lnTo>
                  <a:pt x="4563" y="282"/>
                </a:lnTo>
                <a:cubicBezTo>
                  <a:pt x="4495" y="295"/>
                  <a:pt x="4469" y="363"/>
                  <a:pt x="4414" y="376"/>
                </a:cubicBezTo>
                <a:cubicBezTo>
                  <a:pt x="4349" y="376"/>
                  <a:pt x="4294" y="389"/>
                  <a:pt x="4239" y="405"/>
                </a:cubicBezTo>
                <a:cubicBezTo>
                  <a:pt x="4187" y="418"/>
                  <a:pt x="4145" y="444"/>
                  <a:pt x="4090" y="457"/>
                </a:cubicBezTo>
                <a:cubicBezTo>
                  <a:pt x="4038" y="470"/>
                  <a:pt x="3970" y="470"/>
                  <a:pt x="3928" y="486"/>
                </a:cubicBezTo>
                <a:cubicBezTo>
                  <a:pt x="3863" y="499"/>
                  <a:pt x="3808" y="499"/>
                  <a:pt x="3753" y="512"/>
                </a:cubicBezTo>
                <a:cubicBezTo>
                  <a:pt x="3701" y="525"/>
                  <a:pt x="3672" y="580"/>
                  <a:pt x="3633" y="593"/>
                </a:cubicBezTo>
                <a:cubicBezTo>
                  <a:pt x="3599" y="606"/>
                  <a:pt x="3565" y="606"/>
                  <a:pt x="3534" y="606"/>
                </a:cubicBezTo>
                <a:cubicBezTo>
                  <a:pt x="3504" y="606"/>
                  <a:pt x="3477" y="606"/>
                  <a:pt x="3458" y="619"/>
                </a:cubicBezTo>
                <a:cubicBezTo>
                  <a:pt x="3390" y="648"/>
                  <a:pt x="3390" y="687"/>
                  <a:pt x="3348" y="713"/>
                </a:cubicBezTo>
                <a:cubicBezTo>
                  <a:pt x="3296" y="742"/>
                  <a:pt x="3267" y="742"/>
                  <a:pt x="3280" y="781"/>
                </a:cubicBezTo>
                <a:cubicBezTo>
                  <a:pt x="3280" y="810"/>
                  <a:pt x="3241" y="862"/>
                  <a:pt x="3296" y="875"/>
                </a:cubicBezTo>
                <a:cubicBezTo>
                  <a:pt x="3322" y="891"/>
                  <a:pt x="3390" y="917"/>
                  <a:pt x="3442" y="917"/>
                </a:cubicBezTo>
                <a:cubicBezTo>
                  <a:pt x="3451" y="920"/>
                  <a:pt x="3460" y="921"/>
                  <a:pt x="3470" y="921"/>
                </a:cubicBezTo>
                <a:cubicBezTo>
                  <a:pt x="3497" y="921"/>
                  <a:pt x="3527" y="913"/>
                  <a:pt x="3558" y="913"/>
                </a:cubicBezTo>
                <a:cubicBezTo>
                  <a:pt x="3569" y="913"/>
                  <a:pt x="3580" y="914"/>
                  <a:pt x="3591" y="917"/>
                </a:cubicBezTo>
                <a:cubicBezTo>
                  <a:pt x="3539" y="917"/>
                  <a:pt x="3497" y="956"/>
                  <a:pt x="3442" y="972"/>
                </a:cubicBezTo>
                <a:cubicBezTo>
                  <a:pt x="3377" y="972"/>
                  <a:pt x="3322" y="985"/>
                  <a:pt x="3267" y="985"/>
                </a:cubicBezTo>
                <a:cubicBezTo>
                  <a:pt x="3260" y="987"/>
                  <a:pt x="3253" y="987"/>
                  <a:pt x="3245" y="987"/>
                </a:cubicBezTo>
                <a:cubicBezTo>
                  <a:pt x="3197" y="987"/>
                  <a:pt x="3139" y="956"/>
                  <a:pt x="3092" y="956"/>
                </a:cubicBezTo>
                <a:cubicBezTo>
                  <a:pt x="3037" y="972"/>
                  <a:pt x="2985" y="972"/>
                  <a:pt x="2930" y="985"/>
                </a:cubicBezTo>
                <a:cubicBezTo>
                  <a:pt x="2875" y="998"/>
                  <a:pt x="2823" y="1011"/>
                  <a:pt x="2768" y="1024"/>
                </a:cubicBezTo>
                <a:cubicBezTo>
                  <a:pt x="2713" y="1037"/>
                  <a:pt x="2661" y="1079"/>
                  <a:pt x="2606" y="1079"/>
                </a:cubicBezTo>
                <a:cubicBezTo>
                  <a:pt x="2601" y="1080"/>
                  <a:pt x="2596" y="1081"/>
                  <a:pt x="2591" y="1081"/>
                </a:cubicBezTo>
                <a:cubicBezTo>
                  <a:pt x="2542" y="1081"/>
                  <a:pt x="2479" y="1035"/>
                  <a:pt x="2432" y="1035"/>
                </a:cubicBezTo>
                <a:cubicBezTo>
                  <a:pt x="2427" y="1035"/>
                  <a:pt x="2422" y="1036"/>
                  <a:pt x="2418" y="1037"/>
                </a:cubicBezTo>
                <a:cubicBezTo>
                  <a:pt x="2363" y="1037"/>
                  <a:pt x="2324" y="1079"/>
                  <a:pt x="2269" y="1092"/>
                </a:cubicBezTo>
                <a:cubicBezTo>
                  <a:pt x="2254" y="1095"/>
                  <a:pt x="2240" y="1096"/>
                  <a:pt x="2226" y="1096"/>
                </a:cubicBezTo>
                <a:cubicBezTo>
                  <a:pt x="2187" y="1096"/>
                  <a:pt x="2149" y="1088"/>
                  <a:pt x="2116" y="1088"/>
                </a:cubicBezTo>
                <a:cubicBezTo>
                  <a:pt x="2103" y="1088"/>
                  <a:pt x="2092" y="1089"/>
                  <a:pt x="2081" y="1092"/>
                </a:cubicBezTo>
                <a:cubicBezTo>
                  <a:pt x="2026" y="1105"/>
                  <a:pt x="2000" y="1160"/>
                  <a:pt x="1945" y="1173"/>
                </a:cubicBezTo>
                <a:cubicBezTo>
                  <a:pt x="1933" y="1176"/>
                  <a:pt x="1920" y="1177"/>
                  <a:pt x="1907" y="1177"/>
                </a:cubicBezTo>
                <a:cubicBezTo>
                  <a:pt x="1870" y="1177"/>
                  <a:pt x="1829" y="1169"/>
                  <a:pt x="1793" y="1169"/>
                </a:cubicBezTo>
                <a:cubicBezTo>
                  <a:pt x="1780" y="1169"/>
                  <a:pt x="1768" y="1170"/>
                  <a:pt x="1757" y="1173"/>
                </a:cubicBezTo>
                <a:cubicBezTo>
                  <a:pt x="1702" y="1186"/>
                  <a:pt x="1660" y="1228"/>
                  <a:pt x="1608" y="1241"/>
                </a:cubicBezTo>
                <a:cubicBezTo>
                  <a:pt x="1553" y="1254"/>
                  <a:pt x="1498" y="1267"/>
                  <a:pt x="1446" y="1280"/>
                </a:cubicBezTo>
                <a:cubicBezTo>
                  <a:pt x="1418" y="1288"/>
                  <a:pt x="1388" y="1288"/>
                  <a:pt x="1357" y="1288"/>
                </a:cubicBezTo>
                <a:cubicBezTo>
                  <a:pt x="1327" y="1288"/>
                  <a:pt x="1297" y="1288"/>
                  <a:pt x="1271" y="1296"/>
                </a:cubicBezTo>
                <a:cubicBezTo>
                  <a:pt x="1216" y="1309"/>
                  <a:pt x="1203" y="1377"/>
                  <a:pt x="1161" y="1403"/>
                </a:cubicBezTo>
                <a:cubicBezTo>
                  <a:pt x="1109" y="1416"/>
                  <a:pt x="1093" y="1458"/>
                  <a:pt x="1054" y="1484"/>
                </a:cubicBezTo>
                <a:cubicBezTo>
                  <a:pt x="999" y="1510"/>
                  <a:pt x="892" y="1523"/>
                  <a:pt x="905" y="1552"/>
                </a:cubicBezTo>
                <a:cubicBezTo>
                  <a:pt x="905" y="1591"/>
                  <a:pt x="986" y="1604"/>
                  <a:pt x="1054" y="1620"/>
                </a:cubicBezTo>
                <a:cubicBezTo>
                  <a:pt x="1093" y="1633"/>
                  <a:pt x="1174" y="1646"/>
                  <a:pt x="1242" y="1659"/>
                </a:cubicBezTo>
                <a:cubicBezTo>
                  <a:pt x="1190" y="1672"/>
                  <a:pt x="1080" y="1672"/>
                  <a:pt x="1041" y="1685"/>
                </a:cubicBezTo>
                <a:cubicBezTo>
                  <a:pt x="986" y="1701"/>
                  <a:pt x="947" y="1753"/>
                  <a:pt x="892" y="1753"/>
                </a:cubicBezTo>
                <a:cubicBezTo>
                  <a:pt x="873" y="1757"/>
                  <a:pt x="855" y="1759"/>
                  <a:pt x="838" y="1759"/>
                </a:cubicBezTo>
                <a:cubicBezTo>
                  <a:pt x="802" y="1759"/>
                  <a:pt x="767" y="1753"/>
                  <a:pt x="730" y="1753"/>
                </a:cubicBezTo>
                <a:cubicBezTo>
                  <a:pt x="675" y="1766"/>
                  <a:pt x="636" y="1795"/>
                  <a:pt x="581" y="1808"/>
                </a:cubicBezTo>
                <a:cubicBezTo>
                  <a:pt x="526" y="1821"/>
                  <a:pt x="487" y="1834"/>
                  <a:pt x="432" y="1847"/>
                </a:cubicBezTo>
                <a:cubicBezTo>
                  <a:pt x="406" y="1855"/>
                  <a:pt x="376" y="1855"/>
                  <a:pt x="345" y="1855"/>
                </a:cubicBezTo>
                <a:cubicBezTo>
                  <a:pt x="315" y="1855"/>
                  <a:pt x="284" y="1855"/>
                  <a:pt x="257" y="1863"/>
                </a:cubicBezTo>
                <a:cubicBezTo>
                  <a:pt x="202" y="1876"/>
                  <a:pt x="163" y="1902"/>
                  <a:pt x="121" y="1928"/>
                </a:cubicBezTo>
                <a:cubicBezTo>
                  <a:pt x="69" y="1957"/>
                  <a:pt x="1" y="2009"/>
                  <a:pt x="14" y="2038"/>
                </a:cubicBezTo>
                <a:cubicBezTo>
                  <a:pt x="14" y="2064"/>
                  <a:pt x="95" y="2106"/>
                  <a:pt x="150" y="2119"/>
                </a:cubicBezTo>
                <a:cubicBezTo>
                  <a:pt x="163" y="2123"/>
                  <a:pt x="180" y="2125"/>
                  <a:pt x="200" y="2125"/>
                </a:cubicBezTo>
                <a:cubicBezTo>
                  <a:pt x="240" y="2125"/>
                  <a:pt x="288" y="2119"/>
                  <a:pt x="325" y="2119"/>
                </a:cubicBezTo>
                <a:cubicBezTo>
                  <a:pt x="336" y="2122"/>
                  <a:pt x="347" y="2123"/>
                  <a:pt x="358" y="2123"/>
                </a:cubicBezTo>
                <a:cubicBezTo>
                  <a:pt x="401" y="2123"/>
                  <a:pt x="445" y="2106"/>
                  <a:pt x="500" y="2106"/>
                </a:cubicBezTo>
                <a:cubicBezTo>
                  <a:pt x="542" y="2119"/>
                  <a:pt x="594" y="2145"/>
                  <a:pt x="649" y="2145"/>
                </a:cubicBezTo>
                <a:cubicBezTo>
                  <a:pt x="704" y="2145"/>
                  <a:pt x="756" y="2187"/>
                  <a:pt x="811" y="2187"/>
                </a:cubicBezTo>
                <a:cubicBezTo>
                  <a:pt x="866" y="2187"/>
                  <a:pt x="918" y="2145"/>
                  <a:pt x="973" y="2145"/>
                </a:cubicBezTo>
                <a:cubicBezTo>
                  <a:pt x="1028" y="2145"/>
                  <a:pt x="1080" y="2132"/>
                  <a:pt x="1148" y="2132"/>
                </a:cubicBezTo>
                <a:cubicBezTo>
                  <a:pt x="1203" y="2119"/>
                  <a:pt x="1255" y="2119"/>
                  <a:pt x="1310" y="2119"/>
                </a:cubicBezTo>
                <a:cubicBezTo>
                  <a:pt x="1318" y="2117"/>
                  <a:pt x="1325" y="2116"/>
                  <a:pt x="1333" y="2116"/>
                </a:cubicBezTo>
                <a:cubicBezTo>
                  <a:pt x="1380" y="2116"/>
                  <a:pt x="1425" y="2145"/>
                  <a:pt x="1472" y="2145"/>
                </a:cubicBezTo>
                <a:cubicBezTo>
                  <a:pt x="1527" y="2145"/>
                  <a:pt x="1579" y="2119"/>
                  <a:pt x="1634" y="2119"/>
                </a:cubicBezTo>
                <a:cubicBezTo>
                  <a:pt x="1689" y="2106"/>
                  <a:pt x="1741" y="2077"/>
                  <a:pt x="1796" y="2077"/>
                </a:cubicBezTo>
                <a:cubicBezTo>
                  <a:pt x="1846" y="2077"/>
                  <a:pt x="1907" y="2134"/>
                  <a:pt x="1957" y="2134"/>
                </a:cubicBezTo>
                <a:cubicBezTo>
                  <a:pt x="1962" y="2134"/>
                  <a:pt x="1966" y="2133"/>
                  <a:pt x="1971" y="2132"/>
                </a:cubicBezTo>
                <a:cubicBezTo>
                  <a:pt x="2026" y="2132"/>
                  <a:pt x="2081" y="2106"/>
                  <a:pt x="2133" y="2090"/>
                </a:cubicBezTo>
                <a:cubicBezTo>
                  <a:pt x="2188" y="2090"/>
                  <a:pt x="2243" y="2064"/>
                  <a:pt x="2295" y="2051"/>
                </a:cubicBezTo>
                <a:cubicBezTo>
                  <a:pt x="2339" y="2051"/>
                  <a:pt x="2383" y="2068"/>
                  <a:pt x="2425" y="2068"/>
                </a:cubicBezTo>
                <a:cubicBezTo>
                  <a:pt x="2436" y="2068"/>
                  <a:pt x="2446" y="2067"/>
                  <a:pt x="2457" y="2064"/>
                </a:cubicBezTo>
                <a:cubicBezTo>
                  <a:pt x="2512" y="2064"/>
                  <a:pt x="2567" y="2038"/>
                  <a:pt x="2619" y="2025"/>
                </a:cubicBezTo>
                <a:cubicBezTo>
                  <a:pt x="2674" y="2025"/>
                  <a:pt x="2713" y="1970"/>
                  <a:pt x="2768" y="1970"/>
                </a:cubicBezTo>
                <a:cubicBezTo>
                  <a:pt x="2773" y="1969"/>
                  <a:pt x="2778" y="1968"/>
                  <a:pt x="2783" y="1968"/>
                </a:cubicBezTo>
                <a:cubicBezTo>
                  <a:pt x="2830" y="1968"/>
                  <a:pt x="2892" y="2011"/>
                  <a:pt x="2938" y="2011"/>
                </a:cubicBezTo>
                <a:cubicBezTo>
                  <a:pt x="2944" y="2011"/>
                  <a:pt x="2950" y="2011"/>
                  <a:pt x="2956" y="2009"/>
                </a:cubicBezTo>
                <a:cubicBezTo>
                  <a:pt x="3011" y="1996"/>
                  <a:pt x="3053" y="1970"/>
                  <a:pt x="3105" y="1957"/>
                </a:cubicBezTo>
                <a:cubicBezTo>
                  <a:pt x="3160" y="1944"/>
                  <a:pt x="3199" y="1889"/>
                  <a:pt x="3254" y="1889"/>
                </a:cubicBezTo>
                <a:cubicBezTo>
                  <a:pt x="3265" y="1886"/>
                  <a:pt x="3278" y="1885"/>
                  <a:pt x="3290" y="1885"/>
                </a:cubicBezTo>
                <a:cubicBezTo>
                  <a:pt x="3324" y="1885"/>
                  <a:pt x="3361" y="1893"/>
                  <a:pt x="3394" y="1893"/>
                </a:cubicBezTo>
                <a:cubicBezTo>
                  <a:pt x="3406" y="1893"/>
                  <a:pt x="3418" y="1892"/>
                  <a:pt x="3429" y="1889"/>
                </a:cubicBezTo>
                <a:cubicBezTo>
                  <a:pt x="3484" y="1889"/>
                  <a:pt x="3510" y="1821"/>
                  <a:pt x="3565" y="1808"/>
                </a:cubicBezTo>
                <a:cubicBezTo>
                  <a:pt x="3571" y="1806"/>
                  <a:pt x="3578" y="1806"/>
                  <a:pt x="3584" y="1806"/>
                </a:cubicBezTo>
                <a:cubicBezTo>
                  <a:pt x="3631" y="1806"/>
                  <a:pt x="3689" y="1836"/>
                  <a:pt x="3734" y="1836"/>
                </a:cubicBezTo>
                <a:cubicBezTo>
                  <a:pt x="3741" y="1836"/>
                  <a:pt x="3747" y="1835"/>
                  <a:pt x="3753" y="1834"/>
                </a:cubicBezTo>
                <a:cubicBezTo>
                  <a:pt x="3808" y="1821"/>
                  <a:pt x="3847" y="1782"/>
                  <a:pt x="3902" y="1766"/>
                </a:cubicBezTo>
                <a:cubicBezTo>
                  <a:pt x="3957" y="1753"/>
                  <a:pt x="3996" y="1714"/>
                  <a:pt x="4025" y="1701"/>
                </a:cubicBezTo>
                <a:cubicBezTo>
                  <a:pt x="4090" y="1672"/>
                  <a:pt x="4051" y="1646"/>
                  <a:pt x="4051" y="1620"/>
                </a:cubicBezTo>
                <a:cubicBezTo>
                  <a:pt x="4051" y="1604"/>
                  <a:pt x="4077" y="1552"/>
                  <a:pt x="4064" y="1552"/>
                </a:cubicBezTo>
                <a:cubicBezTo>
                  <a:pt x="4070" y="1551"/>
                  <a:pt x="4076" y="1550"/>
                  <a:pt x="4083" y="1550"/>
                </a:cubicBezTo>
                <a:cubicBezTo>
                  <a:pt x="4140" y="1550"/>
                  <a:pt x="4203" y="1593"/>
                  <a:pt x="4252" y="1593"/>
                </a:cubicBezTo>
                <a:cubicBezTo>
                  <a:pt x="4258" y="1593"/>
                  <a:pt x="4263" y="1592"/>
                  <a:pt x="4268" y="1591"/>
                </a:cubicBezTo>
                <a:cubicBezTo>
                  <a:pt x="4333" y="1591"/>
                  <a:pt x="4375" y="1497"/>
                  <a:pt x="4430" y="1497"/>
                </a:cubicBezTo>
                <a:cubicBezTo>
                  <a:pt x="4435" y="1496"/>
                  <a:pt x="4441" y="1495"/>
                  <a:pt x="4447" y="1495"/>
                </a:cubicBezTo>
                <a:cubicBezTo>
                  <a:pt x="4489" y="1495"/>
                  <a:pt x="4538" y="1526"/>
                  <a:pt x="4583" y="1526"/>
                </a:cubicBezTo>
                <a:cubicBezTo>
                  <a:pt x="4590" y="1526"/>
                  <a:pt x="4598" y="1525"/>
                  <a:pt x="4605" y="1523"/>
                </a:cubicBezTo>
                <a:cubicBezTo>
                  <a:pt x="4639" y="1516"/>
                  <a:pt x="4666" y="1516"/>
                  <a:pt x="4691" y="1516"/>
                </a:cubicBezTo>
                <a:cubicBezTo>
                  <a:pt x="4716" y="1516"/>
                  <a:pt x="4739" y="1516"/>
                  <a:pt x="4767" y="1510"/>
                </a:cubicBezTo>
                <a:cubicBezTo>
                  <a:pt x="4767" y="1513"/>
                  <a:pt x="4767" y="1514"/>
                  <a:pt x="4768" y="1514"/>
                </a:cubicBezTo>
                <a:cubicBezTo>
                  <a:pt x="4771" y="1514"/>
                  <a:pt x="4776" y="1506"/>
                  <a:pt x="4778" y="1506"/>
                </a:cubicBezTo>
                <a:cubicBezTo>
                  <a:pt x="4779" y="1506"/>
                  <a:pt x="4780" y="1507"/>
                  <a:pt x="4780" y="1510"/>
                </a:cubicBezTo>
                <a:cubicBezTo>
                  <a:pt x="4780" y="1539"/>
                  <a:pt x="4848" y="1523"/>
                  <a:pt x="4916" y="1539"/>
                </a:cubicBezTo>
                <a:cubicBezTo>
                  <a:pt x="4955" y="1552"/>
                  <a:pt x="4997" y="1565"/>
                  <a:pt x="5049" y="1578"/>
                </a:cubicBezTo>
                <a:cubicBezTo>
                  <a:pt x="5104" y="1578"/>
                  <a:pt x="5143" y="1633"/>
                  <a:pt x="5211" y="1633"/>
                </a:cubicBezTo>
                <a:cubicBezTo>
                  <a:pt x="5229" y="1637"/>
                  <a:pt x="5247" y="1639"/>
                  <a:pt x="5266" y="1639"/>
                </a:cubicBezTo>
                <a:cubicBezTo>
                  <a:pt x="5302" y="1639"/>
                  <a:pt x="5338" y="1633"/>
                  <a:pt x="5373" y="1633"/>
                </a:cubicBezTo>
                <a:cubicBezTo>
                  <a:pt x="5384" y="1636"/>
                  <a:pt x="5395" y="1637"/>
                  <a:pt x="5407" y="1637"/>
                </a:cubicBezTo>
                <a:cubicBezTo>
                  <a:pt x="5454" y="1637"/>
                  <a:pt x="5506" y="1620"/>
                  <a:pt x="5548" y="1620"/>
                </a:cubicBezTo>
                <a:cubicBezTo>
                  <a:pt x="5603" y="1620"/>
                  <a:pt x="5658" y="1672"/>
                  <a:pt x="5726" y="1672"/>
                </a:cubicBezTo>
                <a:cubicBezTo>
                  <a:pt x="5778" y="1672"/>
                  <a:pt x="5833" y="1646"/>
                  <a:pt x="5901" y="1646"/>
                </a:cubicBezTo>
                <a:cubicBezTo>
                  <a:pt x="5953" y="1646"/>
                  <a:pt x="6008" y="1591"/>
                  <a:pt x="6076" y="1591"/>
                </a:cubicBezTo>
                <a:cubicBezTo>
                  <a:pt x="6131" y="1591"/>
                  <a:pt x="6183" y="1620"/>
                  <a:pt x="6251" y="1620"/>
                </a:cubicBezTo>
                <a:cubicBezTo>
                  <a:pt x="6306" y="1604"/>
                  <a:pt x="6358" y="1591"/>
                  <a:pt x="6413" y="1591"/>
                </a:cubicBezTo>
                <a:cubicBezTo>
                  <a:pt x="6449" y="1591"/>
                  <a:pt x="6473" y="1597"/>
                  <a:pt x="6501" y="1597"/>
                </a:cubicBezTo>
                <a:cubicBezTo>
                  <a:pt x="6515" y="1597"/>
                  <a:pt x="6530" y="1595"/>
                  <a:pt x="6549" y="1591"/>
                </a:cubicBezTo>
                <a:lnTo>
                  <a:pt x="6549" y="1591"/>
                </a:lnTo>
                <a:cubicBezTo>
                  <a:pt x="6507" y="1620"/>
                  <a:pt x="6507" y="1646"/>
                  <a:pt x="6507" y="1659"/>
                </a:cubicBezTo>
                <a:cubicBezTo>
                  <a:pt x="6520" y="1685"/>
                  <a:pt x="6588" y="1685"/>
                  <a:pt x="6643" y="1714"/>
                </a:cubicBezTo>
                <a:cubicBezTo>
                  <a:pt x="6682" y="1727"/>
                  <a:pt x="6737" y="1727"/>
                  <a:pt x="6792" y="1727"/>
                </a:cubicBezTo>
                <a:cubicBezTo>
                  <a:pt x="6844" y="1740"/>
                  <a:pt x="6873" y="1808"/>
                  <a:pt x="6925" y="1821"/>
                </a:cubicBezTo>
                <a:cubicBezTo>
                  <a:pt x="6980" y="1821"/>
                  <a:pt x="7048" y="1782"/>
                  <a:pt x="7103" y="1782"/>
                </a:cubicBezTo>
                <a:cubicBezTo>
                  <a:pt x="7155" y="1782"/>
                  <a:pt x="7210" y="1753"/>
                  <a:pt x="7278" y="1753"/>
                </a:cubicBezTo>
                <a:cubicBezTo>
                  <a:pt x="7330" y="1753"/>
                  <a:pt x="7372" y="1821"/>
                  <a:pt x="7427" y="1821"/>
                </a:cubicBezTo>
                <a:cubicBezTo>
                  <a:pt x="7479" y="1821"/>
                  <a:pt x="7547" y="1753"/>
                  <a:pt x="7602" y="1753"/>
                </a:cubicBezTo>
                <a:cubicBezTo>
                  <a:pt x="7654" y="1753"/>
                  <a:pt x="7709" y="1782"/>
                  <a:pt x="7764" y="1782"/>
                </a:cubicBezTo>
                <a:cubicBezTo>
                  <a:pt x="7816" y="1782"/>
                  <a:pt x="7871" y="1740"/>
                  <a:pt x="7926" y="1740"/>
                </a:cubicBezTo>
                <a:cubicBezTo>
                  <a:pt x="7973" y="1740"/>
                  <a:pt x="8023" y="1797"/>
                  <a:pt x="8073" y="1797"/>
                </a:cubicBezTo>
                <a:cubicBezTo>
                  <a:pt x="8078" y="1797"/>
                  <a:pt x="8083" y="1796"/>
                  <a:pt x="8088" y="1795"/>
                </a:cubicBezTo>
                <a:cubicBezTo>
                  <a:pt x="8140" y="1795"/>
                  <a:pt x="8195" y="1740"/>
                  <a:pt x="8250" y="1740"/>
                </a:cubicBezTo>
                <a:lnTo>
                  <a:pt x="8425" y="1740"/>
                </a:lnTo>
                <a:cubicBezTo>
                  <a:pt x="8480" y="1740"/>
                  <a:pt x="8532" y="1727"/>
                  <a:pt x="8587" y="1727"/>
                </a:cubicBezTo>
                <a:cubicBezTo>
                  <a:pt x="8605" y="1723"/>
                  <a:pt x="8623" y="1721"/>
                  <a:pt x="8641" y="1721"/>
                </a:cubicBezTo>
                <a:cubicBezTo>
                  <a:pt x="8677" y="1721"/>
                  <a:pt x="8712" y="1727"/>
                  <a:pt x="8749" y="1727"/>
                </a:cubicBezTo>
                <a:cubicBezTo>
                  <a:pt x="8804" y="1727"/>
                  <a:pt x="8856" y="1701"/>
                  <a:pt x="8911" y="1701"/>
                </a:cubicBezTo>
                <a:cubicBezTo>
                  <a:pt x="8938" y="1693"/>
                  <a:pt x="8968" y="1693"/>
                  <a:pt x="8997" y="1693"/>
                </a:cubicBezTo>
                <a:cubicBezTo>
                  <a:pt x="9025" y="1693"/>
                  <a:pt x="9052" y="1693"/>
                  <a:pt x="9073" y="1685"/>
                </a:cubicBezTo>
                <a:cubicBezTo>
                  <a:pt x="9141" y="1672"/>
                  <a:pt x="9180" y="1620"/>
                  <a:pt x="9235" y="1620"/>
                </a:cubicBezTo>
                <a:cubicBezTo>
                  <a:pt x="9290" y="1604"/>
                  <a:pt x="9342" y="1604"/>
                  <a:pt x="9397" y="1604"/>
                </a:cubicBezTo>
                <a:cubicBezTo>
                  <a:pt x="9407" y="1601"/>
                  <a:pt x="9417" y="1601"/>
                  <a:pt x="9428" y="1601"/>
                </a:cubicBezTo>
                <a:cubicBezTo>
                  <a:pt x="9475" y="1601"/>
                  <a:pt x="9527" y="1620"/>
                  <a:pt x="9572" y="1620"/>
                </a:cubicBezTo>
                <a:cubicBezTo>
                  <a:pt x="9627" y="1604"/>
                  <a:pt x="9666" y="1552"/>
                  <a:pt x="9721" y="1539"/>
                </a:cubicBezTo>
                <a:cubicBezTo>
                  <a:pt x="9776" y="1539"/>
                  <a:pt x="9828" y="1539"/>
                  <a:pt x="9883" y="1523"/>
                </a:cubicBezTo>
                <a:cubicBezTo>
                  <a:pt x="9938" y="1523"/>
                  <a:pt x="9990" y="1497"/>
                  <a:pt x="10045" y="1484"/>
                </a:cubicBezTo>
                <a:cubicBezTo>
                  <a:pt x="10100" y="1471"/>
                  <a:pt x="10126" y="1416"/>
                  <a:pt x="10165" y="1403"/>
                </a:cubicBezTo>
                <a:cubicBezTo>
                  <a:pt x="10176" y="1400"/>
                  <a:pt x="10189" y="1399"/>
                  <a:pt x="10203" y="1399"/>
                </a:cubicBezTo>
                <a:cubicBezTo>
                  <a:pt x="10239" y="1399"/>
                  <a:pt x="10281" y="1407"/>
                  <a:pt x="10318" y="1407"/>
                </a:cubicBezTo>
                <a:cubicBezTo>
                  <a:pt x="10331" y="1407"/>
                  <a:pt x="10344" y="1406"/>
                  <a:pt x="10356" y="1403"/>
                </a:cubicBezTo>
                <a:cubicBezTo>
                  <a:pt x="10408" y="1377"/>
                  <a:pt x="10450" y="1361"/>
                  <a:pt x="10489" y="1335"/>
                </a:cubicBezTo>
                <a:cubicBezTo>
                  <a:pt x="10544" y="1309"/>
                  <a:pt x="10625" y="1267"/>
                  <a:pt x="10625" y="1241"/>
                </a:cubicBezTo>
                <a:cubicBezTo>
                  <a:pt x="10612" y="1215"/>
                  <a:pt x="10505" y="1228"/>
                  <a:pt x="10424" y="1199"/>
                </a:cubicBezTo>
                <a:cubicBezTo>
                  <a:pt x="10382" y="1186"/>
                  <a:pt x="10356" y="1160"/>
                  <a:pt x="10288" y="1147"/>
                </a:cubicBezTo>
                <a:cubicBezTo>
                  <a:pt x="10233" y="1147"/>
                  <a:pt x="10181" y="1160"/>
                  <a:pt x="10113" y="1160"/>
                </a:cubicBezTo>
                <a:cubicBezTo>
                  <a:pt x="10058" y="1160"/>
                  <a:pt x="10019" y="1079"/>
                  <a:pt x="9964" y="1079"/>
                </a:cubicBezTo>
                <a:cubicBezTo>
                  <a:pt x="9909" y="1079"/>
                  <a:pt x="9841" y="1118"/>
                  <a:pt x="9776" y="1118"/>
                </a:cubicBezTo>
                <a:cubicBezTo>
                  <a:pt x="9721" y="1118"/>
                  <a:pt x="9666" y="1105"/>
                  <a:pt x="9614" y="1105"/>
                </a:cubicBezTo>
                <a:cubicBezTo>
                  <a:pt x="9546" y="1105"/>
                  <a:pt x="9491" y="1118"/>
                  <a:pt x="9436" y="1118"/>
                </a:cubicBezTo>
                <a:cubicBezTo>
                  <a:pt x="9384" y="1118"/>
                  <a:pt x="9316" y="1173"/>
                  <a:pt x="9261" y="1173"/>
                </a:cubicBezTo>
                <a:cubicBezTo>
                  <a:pt x="9209" y="1173"/>
                  <a:pt x="9141" y="1105"/>
                  <a:pt x="9086" y="1105"/>
                </a:cubicBezTo>
                <a:cubicBezTo>
                  <a:pt x="9031" y="1118"/>
                  <a:pt x="8979" y="1173"/>
                  <a:pt x="8911" y="1173"/>
                </a:cubicBezTo>
                <a:cubicBezTo>
                  <a:pt x="8903" y="1175"/>
                  <a:pt x="8896" y="1176"/>
                  <a:pt x="8890" y="1176"/>
                </a:cubicBezTo>
                <a:cubicBezTo>
                  <a:pt x="8855" y="1176"/>
                  <a:pt x="8848" y="1147"/>
                  <a:pt x="8804" y="1147"/>
                </a:cubicBezTo>
                <a:cubicBezTo>
                  <a:pt x="8843" y="1118"/>
                  <a:pt x="8843" y="1105"/>
                  <a:pt x="8843" y="1092"/>
                </a:cubicBezTo>
                <a:cubicBezTo>
                  <a:pt x="8830" y="1066"/>
                  <a:pt x="8736" y="1037"/>
                  <a:pt x="8681" y="1024"/>
                </a:cubicBezTo>
                <a:cubicBezTo>
                  <a:pt x="8749" y="1011"/>
                  <a:pt x="8830" y="998"/>
                  <a:pt x="8898" y="998"/>
                </a:cubicBezTo>
                <a:cubicBezTo>
                  <a:pt x="8905" y="996"/>
                  <a:pt x="8913" y="995"/>
                  <a:pt x="8922" y="995"/>
                </a:cubicBezTo>
                <a:cubicBezTo>
                  <a:pt x="8961" y="995"/>
                  <a:pt x="9007" y="1014"/>
                  <a:pt x="9048" y="1014"/>
                </a:cubicBezTo>
                <a:cubicBezTo>
                  <a:pt x="9056" y="1014"/>
                  <a:pt x="9065" y="1013"/>
                  <a:pt x="9073" y="1011"/>
                </a:cubicBezTo>
                <a:cubicBezTo>
                  <a:pt x="9128" y="998"/>
                  <a:pt x="9180" y="985"/>
                  <a:pt x="9235" y="972"/>
                </a:cubicBezTo>
                <a:cubicBezTo>
                  <a:pt x="9303" y="956"/>
                  <a:pt x="9342" y="904"/>
                  <a:pt x="9397" y="891"/>
                </a:cubicBezTo>
                <a:cubicBezTo>
                  <a:pt x="9409" y="887"/>
                  <a:pt x="9423" y="886"/>
                  <a:pt x="9436" y="886"/>
                </a:cubicBezTo>
                <a:cubicBezTo>
                  <a:pt x="9470" y="886"/>
                  <a:pt x="9505" y="894"/>
                  <a:pt x="9539" y="894"/>
                </a:cubicBezTo>
                <a:cubicBezTo>
                  <a:pt x="9550" y="894"/>
                  <a:pt x="9561" y="894"/>
                  <a:pt x="9572" y="891"/>
                </a:cubicBezTo>
                <a:cubicBezTo>
                  <a:pt x="9627" y="875"/>
                  <a:pt x="9679" y="849"/>
                  <a:pt x="9734" y="836"/>
                </a:cubicBezTo>
                <a:cubicBezTo>
                  <a:pt x="9752" y="832"/>
                  <a:pt x="9772" y="830"/>
                  <a:pt x="9792" y="830"/>
                </a:cubicBezTo>
                <a:cubicBezTo>
                  <a:pt x="9832" y="830"/>
                  <a:pt x="9874" y="836"/>
                  <a:pt x="9909" y="836"/>
                </a:cubicBezTo>
                <a:cubicBezTo>
                  <a:pt x="9977" y="810"/>
                  <a:pt x="10003" y="755"/>
                  <a:pt x="10058" y="742"/>
                </a:cubicBezTo>
                <a:cubicBezTo>
                  <a:pt x="10113" y="729"/>
                  <a:pt x="10152" y="700"/>
                  <a:pt x="10207" y="687"/>
                </a:cubicBezTo>
                <a:cubicBezTo>
                  <a:pt x="10234" y="674"/>
                  <a:pt x="10268" y="674"/>
                  <a:pt x="10300" y="674"/>
                </a:cubicBezTo>
                <a:cubicBezTo>
                  <a:pt x="10332" y="674"/>
                  <a:pt x="10362" y="674"/>
                  <a:pt x="10382" y="661"/>
                </a:cubicBezTo>
                <a:cubicBezTo>
                  <a:pt x="10450" y="632"/>
                  <a:pt x="10518" y="632"/>
                  <a:pt x="10557" y="606"/>
                </a:cubicBezTo>
                <a:cubicBezTo>
                  <a:pt x="10612" y="580"/>
                  <a:pt x="10651" y="512"/>
                  <a:pt x="10651" y="486"/>
                </a:cubicBezTo>
                <a:cubicBezTo>
                  <a:pt x="10651" y="457"/>
                  <a:pt x="10570" y="418"/>
                  <a:pt x="10518" y="389"/>
                </a:cubicBezTo>
                <a:cubicBezTo>
                  <a:pt x="10510" y="386"/>
                  <a:pt x="10501" y="386"/>
                  <a:pt x="10491" y="386"/>
                </a:cubicBezTo>
                <a:cubicBezTo>
                  <a:pt x="10447" y="386"/>
                  <a:pt x="10382" y="405"/>
                  <a:pt x="10327" y="405"/>
                </a:cubicBezTo>
                <a:cubicBezTo>
                  <a:pt x="10288" y="389"/>
                  <a:pt x="10246" y="376"/>
                  <a:pt x="10181" y="363"/>
                </a:cubicBezTo>
                <a:cubicBezTo>
                  <a:pt x="10126" y="363"/>
                  <a:pt x="10084" y="308"/>
                  <a:pt x="10032" y="308"/>
                </a:cubicBezTo>
                <a:cubicBezTo>
                  <a:pt x="9977" y="308"/>
                  <a:pt x="9922" y="324"/>
                  <a:pt x="9857" y="324"/>
                </a:cubicBezTo>
                <a:cubicBezTo>
                  <a:pt x="9802" y="324"/>
                  <a:pt x="9760" y="295"/>
                  <a:pt x="9695" y="295"/>
                </a:cubicBezTo>
                <a:cubicBezTo>
                  <a:pt x="9640" y="295"/>
                  <a:pt x="9585" y="324"/>
                  <a:pt x="9533" y="324"/>
                </a:cubicBezTo>
                <a:cubicBezTo>
                  <a:pt x="9478" y="324"/>
                  <a:pt x="9423" y="295"/>
                  <a:pt x="9355" y="295"/>
                </a:cubicBezTo>
                <a:lnTo>
                  <a:pt x="9193" y="295"/>
                </a:lnTo>
                <a:cubicBezTo>
                  <a:pt x="9141" y="295"/>
                  <a:pt x="9073" y="363"/>
                  <a:pt x="9018" y="363"/>
                </a:cubicBezTo>
                <a:cubicBezTo>
                  <a:pt x="8966" y="363"/>
                  <a:pt x="8911" y="308"/>
                  <a:pt x="8856" y="308"/>
                </a:cubicBezTo>
                <a:cubicBezTo>
                  <a:pt x="8804" y="324"/>
                  <a:pt x="8749" y="350"/>
                  <a:pt x="8681" y="363"/>
                </a:cubicBezTo>
                <a:lnTo>
                  <a:pt x="8493" y="363"/>
                </a:lnTo>
                <a:cubicBezTo>
                  <a:pt x="8545" y="350"/>
                  <a:pt x="8600" y="324"/>
                  <a:pt x="8626" y="295"/>
                </a:cubicBezTo>
                <a:cubicBezTo>
                  <a:pt x="8668" y="269"/>
                  <a:pt x="8707" y="243"/>
                  <a:pt x="8707" y="214"/>
                </a:cubicBezTo>
                <a:cubicBezTo>
                  <a:pt x="8694" y="175"/>
                  <a:pt x="8681" y="120"/>
                  <a:pt x="8626" y="94"/>
                </a:cubicBezTo>
                <a:cubicBezTo>
                  <a:pt x="8622" y="93"/>
                  <a:pt x="8618" y="92"/>
                  <a:pt x="8613" y="92"/>
                </a:cubicBezTo>
                <a:cubicBezTo>
                  <a:pt x="8572" y="92"/>
                  <a:pt x="8492" y="135"/>
                  <a:pt x="8431" y="135"/>
                </a:cubicBezTo>
                <a:cubicBezTo>
                  <a:pt x="8425" y="135"/>
                  <a:pt x="8418" y="134"/>
                  <a:pt x="8412" y="133"/>
                </a:cubicBezTo>
                <a:cubicBezTo>
                  <a:pt x="8370" y="120"/>
                  <a:pt x="8344" y="52"/>
                  <a:pt x="8289" y="52"/>
                </a:cubicBezTo>
                <a:cubicBezTo>
                  <a:pt x="8237" y="39"/>
                  <a:pt x="8169" y="39"/>
                  <a:pt x="8114" y="39"/>
                </a:cubicBezTo>
                <a:cubicBezTo>
                  <a:pt x="8108" y="38"/>
                  <a:pt x="8102" y="37"/>
                  <a:pt x="8096" y="37"/>
                </a:cubicBezTo>
                <a:cubicBezTo>
                  <a:pt x="8045" y="37"/>
                  <a:pt x="7988" y="81"/>
                  <a:pt x="7939" y="81"/>
                </a:cubicBezTo>
                <a:lnTo>
                  <a:pt x="7764" y="81"/>
                </a:lnTo>
                <a:cubicBezTo>
                  <a:pt x="7709" y="81"/>
                  <a:pt x="7670" y="0"/>
                  <a:pt x="7615"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47" name="Graphic 46">
            <a:extLst>
              <a:ext uri="{FF2B5EF4-FFF2-40B4-BE49-F238E27FC236}">
                <a16:creationId xmlns:a16="http://schemas.microsoft.com/office/drawing/2014/main" id="{0E9368E1-516E-4288-B3B4-685C1EC594E6}"/>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78306"/>
          <a:stretch/>
        </p:blipFill>
        <p:spPr>
          <a:xfrm>
            <a:off x="9387046" y="6138189"/>
            <a:ext cx="2817525" cy="536359"/>
          </a:xfrm>
          <a:prstGeom prst="rect">
            <a:avLst/>
          </a:prstGeom>
        </p:spPr>
      </p:pic>
      <p:sp>
        <p:nvSpPr>
          <p:cNvPr id="658" name="Google Shape;658;p26"/>
          <p:cNvSpPr/>
          <p:nvPr/>
        </p:nvSpPr>
        <p:spPr>
          <a:xfrm>
            <a:off x="4" y="6118865"/>
            <a:ext cx="6708033" cy="848776"/>
          </a:xfrm>
          <a:custGeom>
            <a:avLst/>
            <a:gdLst/>
            <a:ahLst/>
            <a:cxnLst/>
            <a:rect l="l" t="t" r="r" b="b"/>
            <a:pathLst>
              <a:path w="27026" h="10756" extrusionOk="0">
                <a:moveTo>
                  <a:pt x="1" y="1"/>
                </a:moveTo>
                <a:lnTo>
                  <a:pt x="1" y="9261"/>
                </a:lnTo>
                <a:cubicBezTo>
                  <a:pt x="1660" y="9572"/>
                  <a:pt x="3390" y="9828"/>
                  <a:pt x="5185" y="10058"/>
                </a:cubicBezTo>
                <a:cubicBezTo>
                  <a:pt x="8967" y="10531"/>
                  <a:pt x="12535" y="10756"/>
                  <a:pt x="15642" y="10756"/>
                </a:cubicBezTo>
                <a:cubicBezTo>
                  <a:pt x="22197" y="10756"/>
                  <a:pt x="26701" y="9756"/>
                  <a:pt x="26838" y="7978"/>
                </a:cubicBezTo>
                <a:cubicBezTo>
                  <a:pt x="27026" y="5360"/>
                  <a:pt x="17646" y="2039"/>
                  <a:pt x="5872" y="555"/>
                </a:cubicBezTo>
                <a:cubicBezTo>
                  <a:pt x="3847" y="299"/>
                  <a:pt x="1877" y="121"/>
                  <a:pt x="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501033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hree columns 1" userDrawn="1">
  <p:cSld name="1_Title and three columns 1">
    <p:spTree>
      <p:nvGrpSpPr>
        <p:cNvPr id="1" name="Shape 622"/>
        <p:cNvGrpSpPr/>
        <p:nvPr/>
      </p:nvGrpSpPr>
      <p:grpSpPr>
        <a:xfrm>
          <a:off x="0" y="0"/>
          <a:ext cx="0" cy="0"/>
          <a:chOff x="0" y="0"/>
          <a:chExt cx="0" cy="0"/>
        </a:xfrm>
      </p:grpSpPr>
      <p:sp>
        <p:nvSpPr>
          <p:cNvPr id="623" name="Google Shape;623;p26"/>
          <p:cNvSpPr/>
          <p:nvPr/>
        </p:nvSpPr>
        <p:spPr>
          <a:xfrm>
            <a:off x="0" y="5589632"/>
            <a:ext cx="12412149" cy="1179552"/>
          </a:xfrm>
          <a:custGeom>
            <a:avLst/>
            <a:gdLst/>
            <a:ahLst/>
            <a:cxnLst/>
            <a:rect l="l" t="t" r="r" b="b"/>
            <a:pathLst>
              <a:path w="49599" h="10022" extrusionOk="0">
                <a:moveTo>
                  <a:pt x="3334" y="1"/>
                </a:moveTo>
                <a:cubicBezTo>
                  <a:pt x="2192" y="1"/>
                  <a:pt x="1080" y="8"/>
                  <a:pt x="1" y="22"/>
                </a:cubicBezTo>
                <a:lnTo>
                  <a:pt x="1" y="7811"/>
                </a:lnTo>
                <a:cubicBezTo>
                  <a:pt x="5833" y="8514"/>
                  <a:pt x="12624" y="9107"/>
                  <a:pt x="19914" y="9499"/>
                </a:cubicBezTo>
                <a:cubicBezTo>
                  <a:pt x="26275" y="9854"/>
                  <a:pt x="32318" y="10022"/>
                  <a:pt x="37716" y="10022"/>
                </a:cubicBezTo>
                <a:cubicBezTo>
                  <a:pt x="42180" y="10022"/>
                  <a:pt x="46202" y="9907"/>
                  <a:pt x="49599" y="9687"/>
                </a:cubicBezTo>
                <a:lnTo>
                  <a:pt x="49599" y="3382"/>
                </a:lnTo>
                <a:cubicBezTo>
                  <a:pt x="42445" y="2180"/>
                  <a:pt x="32495" y="1127"/>
                  <a:pt x="21411" y="521"/>
                </a:cubicBezTo>
                <a:cubicBezTo>
                  <a:pt x="14945" y="164"/>
                  <a:pt x="8802" y="1"/>
                  <a:pt x="3334"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4" name="Google Shape;624;p26"/>
          <p:cNvSpPr/>
          <p:nvPr userDrawn="1"/>
        </p:nvSpPr>
        <p:spPr>
          <a:xfrm>
            <a:off x="4439276" y="5935042"/>
            <a:ext cx="1435659" cy="242761"/>
          </a:xfrm>
          <a:custGeom>
            <a:avLst/>
            <a:gdLst/>
            <a:ahLst/>
            <a:cxnLst/>
            <a:rect l="l" t="t" r="r" b="b"/>
            <a:pathLst>
              <a:path w="5804" h="1595" extrusionOk="0">
                <a:moveTo>
                  <a:pt x="3212" y="1135"/>
                </a:moveTo>
                <a:cubicBezTo>
                  <a:pt x="3215" y="1138"/>
                  <a:pt x="3217" y="1139"/>
                  <a:pt x="3218" y="1139"/>
                </a:cubicBezTo>
                <a:cubicBezTo>
                  <a:pt x="3219" y="1139"/>
                  <a:pt x="3219" y="1137"/>
                  <a:pt x="3218" y="1135"/>
                </a:cubicBezTo>
                <a:close/>
                <a:moveTo>
                  <a:pt x="2094" y="1"/>
                </a:moveTo>
                <a:cubicBezTo>
                  <a:pt x="2052" y="1"/>
                  <a:pt x="2026" y="43"/>
                  <a:pt x="1997" y="43"/>
                </a:cubicBezTo>
                <a:cubicBezTo>
                  <a:pt x="1971" y="43"/>
                  <a:pt x="1932" y="56"/>
                  <a:pt x="1903" y="56"/>
                </a:cubicBezTo>
                <a:cubicBezTo>
                  <a:pt x="1877" y="56"/>
                  <a:pt x="1851" y="43"/>
                  <a:pt x="1809" y="43"/>
                </a:cubicBezTo>
                <a:lnTo>
                  <a:pt x="1715" y="43"/>
                </a:lnTo>
                <a:cubicBezTo>
                  <a:pt x="1710" y="45"/>
                  <a:pt x="1705" y="46"/>
                  <a:pt x="1700" y="46"/>
                </a:cubicBezTo>
                <a:cubicBezTo>
                  <a:pt x="1678" y="46"/>
                  <a:pt x="1653" y="27"/>
                  <a:pt x="1621" y="27"/>
                </a:cubicBezTo>
                <a:cubicBezTo>
                  <a:pt x="1592" y="27"/>
                  <a:pt x="1566" y="95"/>
                  <a:pt x="1540" y="95"/>
                </a:cubicBezTo>
                <a:cubicBezTo>
                  <a:pt x="1511" y="108"/>
                  <a:pt x="1485" y="108"/>
                  <a:pt x="1459" y="124"/>
                </a:cubicBezTo>
                <a:cubicBezTo>
                  <a:pt x="1422" y="124"/>
                  <a:pt x="1388" y="92"/>
                  <a:pt x="1361" y="92"/>
                </a:cubicBezTo>
                <a:cubicBezTo>
                  <a:pt x="1357" y="92"/>
                  <a:pt x="1353" y="93"/>
                  <a:pt x="1349" y="95"/>
                </a:cubicBezTo>
                <a:cubicBezTo>
                  <a:pt x="1323" y="95"/>
                  <a:pt x="1297" y="108"/>
                  <a:pt x="1268" y="108"/>
                </a:cubicBezTo>
                <a:cubicBezTo>
                  <a:pt x="1229" y="124"/>
                  <a:pt x="1229" y="189"/>
                  <a:pt x="1203" y="189"/>
                </a:cubicBezTo>
                <a:cubicBezTo>
                  <a:pt x="1196" y="192"/>
                  <a:pt x="1189" y="193"/>
                  <a:pt x="1181" y="193"/>
                </a:cubicBezTo>
                <a:cubicBezTo>
                  <a:pt x="1150" y="193"/>
                  <a:pt x="1115" y="173"/>
                  <a:pt x="1092" y="173"/>
                </a:cubicBezTo>
                <a:cubicBezTo>
                  <a:pt x="1087" y="173"/>
                  <a:pt x="1083" y="174"/>
                  <a:pt x="1080" y="176"/>
                </a:cubicBezTo>
                <a:cubicBezTo>
                  <a:pt x="1054" y="205"/>
                  <a:pt x="1041" y="257"/>
                  <a:pt x="1041" y="270"/>
                </a:cubicBezTo>
                <a:cubicBezTo>
                  <a:pt x="1041" y="299"/>
                  <a:pt x="1067" y="325"/>
                  <a:pt x="1080" y="351"/>
                </a:cubicBezTo>
                <a:cubicBezTo>
                  <a:pt x="1093" y="367"/>
                  <a:pt x="1135" y="380"/>
                  <a:pt x="1161" y="393"/>
                </a:cubicBezTo>
                <a:cubicBezTo>
                  <a:pt x="1135" y="393"/>
                  <a:pt x="1080" y="406"/>
                  <a:pt x="1054" y="406"/>
                </a:cubicBezTo>
                <a:cubicBezTo>
                  <a:pt x="1025" y="406"/>
                  <a:pt x="999" y="380"/>
                  <a:pt x="960" y="380"/>
                </a:cubicBezTo>
                <a:cubicBezTo>
                  <a:pt x="931" y="380"/>
                  <a:pt x="905" y="432"/>
                  <a:pt x="879" y="432"/>
                </a:cubicBezTo>
                <a:cubicBezTo>
                  <a:pt x="853" y="432"/>
                  <a:pt x="819" y="391"/>
                  <a:pt x="792" y="391"/>
                </a:cubicBezTo>
                <a:cubicBezTo>
                  <a:pt x="788" y="391"/>
                  <a:pt x="785" y="392"/>
                  <a:pt x="782" y="393"/>
                </a:cubicBezTo>
                <a:lnTo>
                  <a:pt x="688" y="393"/>
                </a:lnTo>
                <a:cubicBezTo>
                  <a:pt x="662" y="393"/>
                  <a:pt x="636" y="419"/>
                  <a:pt x="607" y="432"/>
                </a:cubicBezTo>
                <a:cubicBezTo>
                  <a:pt x="576" y="432"/>
                  <a:pt x="551" y="415"/>
                  <a:pt x="529" y="415"/>
                </a:cubicBezTo>
                <a:cubicBezTo>
                  <a:pt x="523" y="415"/>
                  <a:pt x="518" y="416"/>
                  <a:pt x="513" y="419"/>
                </a:cubicBezTo>
                <a:cubicBezTo>
                  <a:pt x="474" y="419"/>
                  <a:pt x="445" y="448"/>
                  <a:pt x="419" y="448"/>
                </a:cubicBezTo>
                <a:cubicBezTo>
                  <a:pt x="410" y="452"/>
                  <a:pt x="400" y="454"/>
                  <a:pt x="389" y="454"/>
                </a:cubicBezTo>
                <a:cubicBezTo>
                  <a:pt x="367" y="454"/>
                  <a:pt x="342" y="448"/>
                  <a:pt x="325" y="448"/>
                </a:cubicBezTo>
                <a:cubicBezTo>
                  <a:pt x="296" y="461"/>
                  <a:pt x="283" y="500"/>
                  <a:pt x="257" y="513"/>
                </a:cubicBezTo>
                <a:cubicBezTo>
                  <a:pt x="215" y="513"/>
                  <a:pt x="189" y="542"/>
                  <a:pt x="176" y="542"/>
                </a:cubicBezTo>
                <a:cubicBezTo>
                  <a:pt x="155" y="548"/>
                  <a:pt x="135" y="548"/>
                  <a:pt x="116" y="548"/>
                </a:cubicBezTo>
                <a:cubicBezTo>
                  <a:pt x="98" y="548"/>
                  <a:pt x="82" y="548"/>
                  <a:pt x="69" y="555"/>
                </a:cubicBezTo>
                <a:cubicBezTo>
                  <a:pt x="40" y="581"/>
                  <a:pt x="1" y="610"/>
                  <a:pt x="1" y="636"/>
                </a:cubicBezTo>
                <a:cubicBezTo>
                  <a:pt x="1" y="662"/>
                  <a:pt x="27" y="717"/>
                  <a:pt x="53" y="743"/>
                </a:cubicBezTo>
                <a:cubicBezTo>
                  <a:pt x="82" y="756"/>
                  <a:pt x="121" y="756"/>
                  <a:pt x="150" y="772"/>
                </a:cubicBezTo>
                <a:cubicBezTo>
                  <a:pt x="163" y="779"/>
                  <a:pt x="179" y="779"/>
                  <a:pt x="196" y="779"/>
                </a:cubicBezTo>
                <a:cubicBezTo>
                  <a:pt x="212" y="779"/>
                  <a:pt x="229" y="779"/>
                  <a:pt x="244" y="785"/>
                </a:cubicBezTo>
                <a:cubicBezTo>
                  <a:pt x="270" y="798"/>
                  <a:pt x="296" y="811"/>
                  <a:pt x="338" y="824"/>
                </a:cubicBezTo>
                <a:cubicBezTo>
                  <a:pt x="364" y="824"/>
                  <a:pt x="377" y="879"/>
                  <a:pt x="406" y="892"/>
                </a:cubicBezTo>
                <a:cubicBezTo>
                  <a:pt x="437" y="892"/>
                  <a:pt x="470" y="875"/>
                  <a:pt x="495" y="875"/>
                </a:cubicBezTo>
                <a:cubicBezTo>
                  <a:pt x="502" y="875"/>
                  <a:pt x="508" y="876"/>
                  <a:pt x="513" y="879"/>
                </a:cubicBezTo>
                <a:cubicBezTo>
                  <a:pt x="539" y="879"/>
                  <a:pt x="568" y="905"/>
                  <a:pt x="594" y="918"/>
                </a:cubicBezTo>
                <a:cubicBezTo>
                  <a:pt x="620" y="918"/>
                  <a:pt x="662" y="905"/>
                  <a:pt x="688" y="905"/>
                </a:cubicBezTo>
                <a:cubicBezTo>
                  <a:pt x="730" y="918"/>
                  <a:pt x="756" y="960"/>
                  <a:pt x="782" y="960"/>
                </a:cubicBezTo>
                <a:cubicBezTo>
                  <a:pt x="811" y="973"/>
                  <a:pt x="837" y="986"/>
                  <a:pt x="879" y="986"/>
                </a:cubicBezTo>
                <a:cubicBezTo>
                  <a:pt x="905" y="986"/>
                  <a:pt x="944" y="960"/>
                  <a:pt x="973" y="960"/>
                </a:cubicBezTo>
                <a:cubicBezTo>
                  <a:pt x="999" y="973"/>
                  <a:pt x="1054" y="973"/>
                  <a:pt x="1080" y="973"/>
                </a:cubicBezTo>
                <a:cubicBezTo>
                  <a:pt x="1054" y="986"/>
                  <a:pt x="999" y="1015"/>
                  <a:pt x="999" y="1041"/>
                </a:cubicBezTo>
                <a:cubicBezTo>
                  <a:pt x="999" y="1054"/>
                  <a:pt x="999" y="1067"/>
                  <a:pt x="1025" y="1096"/>
                </a:cubicBezTo>
                <a:cubicBezTo>
                  <a:pt x="986" y="1096"/>
                  <a:pt x="999" y="1122"/>
                  <a:pt x="960" y="1122"/>
                </a:cubicBezTo>
                <a:cubicBezTo>
                  <a:pt x="931" y="1122"/>
                  <a:pt x="905" y="1080"/>
                  <a:pt x="863" y="1080"/>
                </a:cubicBezTo>
                <a:cubicBezTo>
                  <a:pt x="837" y="1080"/>
                  <a:pt x="811" y="1135"/>
                  <a:pt x="782" y="1135"/>
                </a:cubicBezTo>
                <a:cubicBezTo>
                  <a:pt x="743" y="1135"/>
                  <a:pt x="717" y="1109"/>
                  <a:pt x="688" y="1109"/>
                </a:cubicBezTo>
                <a:cubicBezTo>
                  <a:pt x="649" y="1109"/>
                  <a:pt x="620" y="1096"/>
                  <a:pt x="594" y="1096"/>
                </a:cubicBezTo>
                <a:cubicBezTo>
                  <a:pt x="555" y="1109"/>
                  <a:pt x="526" y="1122"/>
                  <a:pt x="500" y="1122"/>
                </a:cubicBezTo>
                <a:cubicBezTo>
                  <a:pt x="494" y="1124"/>
                  <a:pt x="488" y="1125"/>
                  <a:pt x="482" y="1125"/>
                </a:cubicBezTo>
                <a:cubicBezTo>
                  <a:pt x="455" y="1125"/>
                  <a:pt x="434" y="1106"/>
                  <a:pt x="409" y="1106"/>
                </a:cubicBezTo>
                <a:cubicBezTo>
                  <a:pt x="404" y="1106"/>
                  <a:pt x="399" y="1107"/>
                  <a:pt x="393" y="1109"/>
                </a:cubicBezTo>
                <a:cubicBezTo>
                  <a:pt x="364" y="1109"/>
                  <a:pt x="351" y="1177"/>
                  <a:pt x="312" y="1177"/>
                </a:cubicBezTo>
                <a:cubicBezTo>
                  <a:pt x="297" y="1184"/>
                  <a:pt x="280" y="1184"/>
                  <a:pt x="263" y="1184"/>
                </a:cubicBezTo>
                <a:cubicBezTo>
                  <a:pt x="246" y="1184"/>
                  <a:pt x="229" y="1184"/>
                  <a:pt x="215" y="1190"/>
                </a:cubicBezTo>
                <a:cubicBezTo>
                  <a:pt x="189" y="1190"/>
                  <a:pt x="176" y="1229"/>
                  <a:pt x="150" y="1242"/>
                </a:cubicBezTo>
                <a:cubicBezTo>
                  <a:pt x="108" y="1258"/>
                  <a:pt x="40" y="1258"/>
                  <a:pt x="40" y="1284"/>
                </a:cubicBezTo>
                <a:cubicBezTo>
                  <a:pt x="40" y="1310"/>
                  <a:pt x="82" y="1339"/>
                  <a:pt x="121" y="1365"/>
                </a:cubicBezTo>
                <a:cubicBezTo>
                  <a:pt x="134" y="1378"/>
                  <a:pt x="163" y="1391"/>
                  <a:pt x="202" y="1404"/>
                </a:cubicBezTo>
                <a:cubicBezTo>
                  <a:pt x="204" y="1407"/>
                  <a:pt x="207" y="1408"/>
                  <a:pt x="211" y="1408"/>
                </a:cubicBezTo>
                <a:cubicBezTo>
                  <a:pt x="229" y="1408"/>
                  <a:pt x="261" y="1388"/>
                  <a:pt x="284" y="1388"/>
                </a:cubicBezTo>
                <a:cubicBezTo>
                  <a:pt x="288" y="1388"/>
                  <a:pt x="292" y="1389"/>
                  <a:pt x="296" y="1391"/>
                </a:cubicBezTo>
                <a:cubicBezTo>
                  <a:pt x="325" y="1404"/>
                  <a:pt x="338" y="1446"/>
                  <a:pt x="364" y="1459"/>
                </a:cubicBezTo>
                <a:cubicBezTo>
                  <a:pt x="393" y="1459"/>
                  <a:pt x="419" y="1485"/>
                  <a:pt x="458" y="1485"/>
                </a:cubicBezTo>
                <a:lnTo>
                  <a:pt x="539" y="1485"/>
                </a:lnTo>
                <a:cubicBezTo>
                  <a:pt x="568" y="1485"/>
                  <a:pt x="594" y="1527"/>
                  <a:pt x="620" y="1540"/>
                </a:cubicBezTo>
                <a:cubicBezTo>
                  <a:pt x="662" y="1540"/>
                  <a:pt x="688" y="1514"/>
                  <a:pt x="717" y="1514"/>
                </a:cubicBezTo>
                <a:cubicBezTo>
                  <a:pt x="726" y="1518"/>
                  <a:pt x="736" y="1520"/>
                  <a:pt x="746" y="1520"/>
                </a:cubicBezTo>
                <a:cubicBezTo>
                  <a:pt x="768" y="1520"/>
                  <a:pt x="791" y="1514"/>
                  <a:pt x="811" y="1514"/>
                </a:cubicBezTo>
                <a:cubicBezTo>
                  <a:pt x="837" y="1527"/>
                  <a:pt x="863" y="1566"/>
                  <a:pt x="892" y="1566"/>
                </a:cubicBezTo>
                <a:lnTo>
                  <a:pt x="986" y="1566"/>
                </a:lnTo>
                <a:cubicBezTo>
                  <a:pt x="1012" y="1566"/>
                  <a:pt x="1041" y="1582"/>
                  <a:pt x="1080" y="1582"/>
                </a:cubicBezTo>
                <a:cubicBezTo>
                  <a:pt x="1106" y="1582"/>
                  <a:pt x="1135" y="1566"/>
                  <a:pt x="1161" y="1566"/>
                </a:cubicBezTo>
                <a:lnTo>
                  <a:pt x="1255" y="1566"/>
                </a:lnTo>
                <a:cubicBezTo>
                  <a:pt x="1284" y="1566"/>
                  <a:pt x="1310" y="1553"/>
                  <a:pt x="1336" y="1553"/>
                </a:cubicBezTo>
                <a:cubicBezTo>
                  <a:pt x="1378" y="1553"/>
                  <a:pt x="1404" y="1595"/>
                  <a:pt x="1430" y="1595"/>
                </a:cubicBezTo>
                <a:cubicBezTo>
                  <a:pt x="1459" y="1595"/>
                  <a:pt x="1485" y="1540"/>
                  <a:pt x="1527" y="1540"/>
                </a:cubicBezTo>
                <a:cubicBezTo>
                  <a:pt x="1553" y="1540"/>
                  <a:pt x="1579" y="1566"/>
                  <a:pt x="1608" y="1566"/>
                </a:cubicBezTo>
                <a:cubicBezTo>
                  <a:pt x="1647" y="1566"/>
                  <a:pt x="1673" y="1527"/>
                  <a:pt x="1702" y="1527"/>
                </a:cubicBezTo>
                <a:cubicBezTo>
                  <a:pt x="1728" y="1527"/>
                  <a:pt x="1770" y="1582"/>
                  <a:pt x="1796" y="1582"/>
                </a:cubicBezTo>
                <a:cubicBezTo>
                  <a:pt x="1822" y="1566"/>
                  <a:pt x="1851" y="1514"/>
                  <a:pt x="1877" y="1514"/>
                </a:cubicBezTo>
                <a:cubicBezTo>
                  <a:pt x="1882" y="1511"/>
                  <a:pt x="1888" y="1510"/>
                  <a:pt x="1894" y="1510"/>
                </a:cubicBezTo>
                <a:cubicBezTo>
                  <a:pt x="1909" y="1510"/>
                  <a:pt x="1925" y="1518"/>
                  <a:pt x="1941" y="1518"/>
                </a:cubicBezTo>
                <a:cubicBezTo>
                  <a:pt x="1947" y="1518"/>
                  <a:pt x="1952" y="1517"/>
                  <a:pt x="1958" y="1514"/>
                </a:cubicBezTo>
                <a:cubicBezTo>
                  <a:pt x="1997" y="1514"/>
                  <a:pt x="2039" y="1540"/>
                  <a:pt x="2065" y="1540"/>
                </a:cubicBezTo>
                <a:cubicBezTo>
                  <a:pt x="2094" y="1527"/>
                  <a:pt x="2107" y="1459"/>
                  <a:pt x="2133" y="1459"/>
                </a:cubicBezTo>
                <a:cubicBezTo>
                  <a:pt x="2159" y="1446"/>
                  <a:pt x="2188" y="1446"/>
                  <a:pt x="2214" y="1433"/>
                </a:cubicBezTo>
                <a:cubicBezTo>
                  <a:pt x="2240" y="1404"/>
                  <a:pt x="2282" y="1404"/>
                  <a:pt x="2282" y="1378"/>
                </a:cubicBezTo>
                <a:cubicBezTo>
                  <a:pt x="2282" y="1365"/>
                  <a:pt x="2282" y="1352"/>
                  <a:pt x="2256" y="1323"/>
                </a:cubicBezTo>
                <a:cubicBezTo>
                  <a:pt x="2282" y="1323"/>
                  <a:pt x="2295" y="1310"/>
                  <a:pt x="2337" y="1310"/>
                </a:cubicBezTo>
                <a:cubicBezTo>
                  <a:pt x="2363" y="1310"/>
                  <a:pt x="2389" y="1323"/>
                  <a:pt x="2431" y="1323"/>
                </a:cubicBezTo>
                <a:cubicBezTo>
                  <a:pt x="2457" y="1323"/>
                  <a:pt x="2483" y="1284"/>
                  <a:pt x="2512" y="1284"/>
                </a:cubicBezTo>
                <a:cubicBezTo>
                  <a:pt x="2551" y="1284"/>
                  <a:pt x="2580" y="1323"/>
                  <a:pt x="2606" y="1323"/>
                </a:cubicBezTo>
                <a:cubicBezTo>
                  <a:pt x="2645" y="1323"/>
                  <a:pt x="2674" y="1339"/>
                  <a:pt x="2713" y="1339"/>
                </a:cubicBezTo>
                <a:cubicBezTo>
                  <a:pt x="2742" y="1323"/>
                  <a:pt x="2768" y="1284"/>
                  <a:pt x="2794" y="1284"/>
                </a:cubicBezTo>
                <a:lnTo>
                  <a:pt x="2888" y="1284"/>
                </a:lnTo>
                <a:cubicBezTo>
                  <a:pt x="2930" y="1284"/>
                  <a:pt x="2956" y="1284"/>
                  <a:pt x="2985" y="1271"/>
                </a:cubicBezTo>
                <a:cubicBezTo>
                  <a:pt x="3024" y="1271"/>
                  <a:pt x="3037" y="1216"/>
                  <a:pt x="3066" y="1203"/>
                </a:cubicBezTo>
                <a:cubicBezTo>
                  <a:pt x="3105" y="1203"/>
                  <a:pt x="3118" y="1190"/>
                  <a:pt x="3147" y="1177"/>
                </a:cubicBezTo>
                <a:cubicBezTo>
                  <a:pt x="3173" y="1148"/>
                  <a:pt x="3212" y="1161"/>
                  <a:pt x="3212" y="1135"/>
                </a:cubicBezTo>
                <a:cubicBezTo>
                  <a:pt x="3212" y="1132"/>
                  <a:pt x="3212" y="1131"/>
                  <a:pt x="3213" y="1131"/>
                </a:cubicBezTo>
                <a:cubicBezTo>
                  <a:pt x="3215" y="1131"/>
                  <a:pt x="3217" y="1133"/>
                  <a:pt x="3218" y="1135"/>
                </a:cubicBezTo>
                <a:lnTo>
                  <a:pt x="3309" y="1135"/>
                </a:lnTo>
                <a:cubicBezTo>
                  <a:pt x="3335" y="1135"/>
                  <a:pt x="3374" y="1096"/>
                  <a:pt x="3403" y="1096"/>
                </a:cubicBezTo>
                <a:cubicBezTo>
                  <a:pt x="3429" y="1109"/>
                  <a:pt x="3455" y="1177"/>
                  <a:pt x="3484" y="1177"/>
                </a:cubicBezTo>
                <a:cubicBezTo>
                  <a:pt x="3523" y="1177"/>
                  <a:pt x="3565" y="1122"/>
                  <a:pt x="3591" y="1122"/>
                </a:cubicBezTo>
                <a:cubicBezTo>
                  <a:pt x="3591" y="1135"/>
                  <a:pt x="3604" y="1161"/>
                  <a:pt x="3604" y="1177"/>
                </a:cubicBezTo>
                <a:cubicBezTo>
                  <a:pt x="3604" y="1203"/>
                  <a:pt x="3591" y="1229"/>
                  <a:pt x="3617" y="1242"/>
                </a:cubicBezTo>
                <a:cubicBezTo>
                  <a:pt x="3646" y="1258"/>
                  <a:pt x="3659" y="1284"/>
                  <a:pt x="3698" y="1297"/>
                </a:cubicBezTo>
                <a:cubicBezTo>
                  <a:pt x="3727" y="1310"/>
                  <a:pt x="3753" y="1339"/>
                  <a:pt x="3779" y="1352"/>
                </a:cubicBezTo>
                <a:cubicBezTo>
                  <a:pt x="3808" y="1352"/>
                  <a:pt x="3847" y="1310"/>
                  <a:pt x="3876" y="1310"/>
                </a:cubicBezTo>
                <a:cubicBezTo>
                  <a:pt x="3902" y="1323"/>
                  <a:pt x="3928" y="1365"/>
                  <a:pt x="3957" y="1378"/>
                </a:cubicBezTo>
                <a:cubicBezTo>
                  <a:pt x="3983" y="1378"/>
                  <a:pt x="4022" y="1352"/>
                  <a:pt x="4051" y="1352"/>
                </a:cubicBezTo>
                <a:cubicBezTo>
                  <a:pt x="4077" y="1365"/>
                  <a:pt x="4103" y="1404"/>
                  <a:pt x="4132" y="1404"/>
                </a:cubicBezTo>
                <a:cubicBezTo>
                  <a:pt x="4158" y="1420"/>
                  <a:pt x="4184" y="1446"/>
                  <a:pt x="4213" y="1446"/>
                </a:cubicBezTo>
                <a:cubicBezTo>
                  <a:pt x="4239" y="1446"/>
                  <a:pt x="4281" y="1391"/>
                  <a:pt x="4307" y="1391"/>
                </a:cubicBezTo>
                <a:cubicBezTo>
                  <a:pt x="4346" y="1391"/>
                  <a:pt x="4375" y="1433"/>
                  <a:pt x="4401" y="1433"/>
                </a:cubicBezTo>
                <a:cubicBezTo>
                  <a:pt x="4427" y="1446"/>
                  <a:pt x="4456" y="1459"/>
                  <a:pt x="4482" y="1459"/>
                </a:cubicBezTo>
                <a:cubicBezTo>
                  <a:pt x="4503" y="1459"/>
                  <a:pt x="4534" y="1442"/>
                  <a:pt x="4558" y="1442"/>
                </a:cubicBezTo>
                <a:cubicBezTo>
                  <a:pt x="4565" y="1442"/>
                  <a:pt x="4571" y="1443"/>
                  <a:pt x="4576" y="1446"/>
                </a:cubicBezTo>
                <a:cubicBezTo>
                  <a:pt x="4605" y="1446"/>
                  <a:pt x="4631" y="1459"/>
                  <a:pt x="4670" y="1459"/>
                </a:cubicBezTo>
                <a:cubicBezTo>
                  <a:pt x="4699" y="1472"/>
                  <a:pt x="4725" y="1485"/>
                  <a:pt x="4751" y="1485"/>
                </a:cubicBezTo>
                <a:cubicBezTo>
                  <a:pt x="4780" y="1485"/>
                  <a:pt x="4819" y="1420"/>
                  <a:pt x="4848" y="1420"/>
                </a:cubicBezTo>
                <a:cubicBezTo>
                  <a:pt x="4874" y="1433"/>
                  <a:pt x="4900" y="1446"/>
                  <a:pt x="4929" y="1446"/>
                </a:cubicBezTo>
                <a:cubicBezTo>
                  <a:pt x="4968" y="1446"/>
                  <a:pt x="4994" y="1472"/>
                  <a:pt x="5023" y="1472"/>
                </a:cubicBezTo>
                <a:cubicBezTo>
                  <a:pt x="5049" y="1459"/>
                  <a:pt x="5075" y="1433"/>
                  <a:pt x="5117" y="1433"/>
                </a:cubicBezTo>
                <a:cubicBezTo>
                  <a:pt x="5125" y="1429"/>
                  <a:pt x="5134" y="1427"/>
                  <a:pt x="5144" y="1427"/>
                </a:cubicBezTo>
                <a:cubicBezTo>
                  <a:pt x="5162" y="1427"/>
                  <a:pt x="5181" y="1433"/>
                  <a:pt x="5198" y="1433"/>
                </a:cubicBezTo>
                <a:cubicBezTo>
                  <a:pt x="5206" y="1429"/>
                  <a:pt x="5217" y="1427"/>
                  <a:pt x="5228" y="1427"/>
                </a:cubicBezTo>
                <a:cubicBezTo>
                  <a:pt x="5250" y="1427"/>
                  <a:pt x="5274" y="1433"/>
                  <a:pt x="5292" y="1433"/>
                </a:cubicBezTo>
                <a:cubicBezTo>
                  <a:pt x="5318" y="1433"/>
                  <a:pt x="5360" y="1459"/>
                  <a:pt x="5386" y="1459"/>
                </a:cubicBezTo>
                <a:cubicBezTo>
                  <a:pt x="5415" y="1459"/>
                  <a:pt x="5441" y="1420"/>
                  <a:pt x="5467" y="1404"/>
                </a:cubicBezTo>
                <a:cubicBezTo>
                  <a:pt x="5496" y="1404"/>
                  <a:pt x="5522" y="1378"/>
                  <a:pt x="5548" y="1365"/>
                </a:cubicBezTo>
                <a:cubicBezTo>
                  <a:pt x="5567" y="1365"/>
                  <a:pt x="5591" y="1371"/>
                  <a:pt x="5612" y="1371"/>
                </a:cubicBezTo>
                <a:cubicBezTo>
                  <a:pt x="5623" y="1371"/>
                  <a:pt x="5633" y="1369"/>
                  <a:pt x="5642" y="1365"/>
                </a:cubicBezTo>
                <a:cubicBezTo>
                  <a:pt x="5661" y="1365"/>
                  <a:pt x="5685" y="1371"/>
                  <a:pt x="5707" y="1371"/>
                </a:cubicBezTo>
                <a:cubicBezTo>
                  <a:pt x="5718" y="1371"/>
                  <a:pt x="5729" y="1369"/>
                  <a:pt x="5739" y="1365"/>
                </a:cubicBezTo>
                <a:cubicBezTo>
                  <a:pt x="5765" y="1339"/>
                  <a:pt x="5804" y="1297"/>
                  <a:pt x="5804" y="1271"/>
                </a:cubicBezTo>
                <a:cubicBezTo>
                  <a:pt x="5804" y="1258"/>
                  <a:pt x="5778" y="1203"/>
                  <a:pt x="5739" y="1190"/>
                </a:cubicBezTo>
                <a:cubicBezTo>
                  <a:pt x="5723" y="1177"/>
                  <a:pt x="5697" y="1148"/>
                  <a:pt x="5671" y="1135"/>
                </a:cubicBezTo>
                <a:cubicBezTo>
                  <a:pt x="5665" y="1132"/>
                  <a:pt x="5658" y="1131"/>
                  <a:pt x="5651" y="1131"/>
                </a:cubicBezTo>
                <a:cubicBezTo>
                  <a:pt x="5633" y="1131"/>
                  <a:pt x="5612" y="1139"/>
                  <a:pt x="5595" y="1139"/>
                </a:cubicBezTo>
                <a:cubicBezTo>
                  <a:pt x="5588" y="1139"/>
                  <a:pt x="5582" y="1138"/>
                  <a:pt x="5577" y="1135"/>
                </a:cubicBezTo>
                <a:cubicBezTo>
                  <a:pt x="5548" y="1135"/>
                  <a:pt x="5522" y="1122"/>
                  <a:pt x="5496" y="1122"/>
                </a:cubicBezTo>
                <a:cubicBezTo>
                  <a:pt x="5467" y="1109"/>
                  <a:pt x="5441" y="1096"/>
                  <a:pt x="5415" y="1080"/>
                </a:cubicBezTo>
                <a:cubicBezTo>
                  <a:pt x="5386" y="1080"/>
                  <a:pt x="5347" y="1096"/>
                  <a:pt x="5318" y="1096"/>
                </a:cubicBezTo>
                <a:cubicBezTo>
                  <a:pt x="5292" y="1096"/>
                  <a:pt x="5266" y="1041"/>
                  <a:pt x="5237" y="1041"/>
                </a:cubicBezTo>
                <a:cubicBezTo>
                  <a:pt x="5211" y="1041"/>
                  <a:pt x="5156" y="1041"/>
                  <a:pt x="5130" y="1028"/>
                </a:cubicBezTo>
                <a:cubicBezTo>
                  <a:pt x="5156" y="1015"/>
                  <a:pt x="5211" y="999"/>
                  <a:pt x="5237" y="986"/>
                </a:cubicBezTo>
                <a:cubicBezTo>
                  <a:pt x="5266" y="960"/>
                  <a:pt x="5305" y="947"/>
                  <a:pt x="5305" y="918"/>
                </a:cubicBezTo>
                <a:cubicBezTo>
                  <a:pt x="5305" y="892"/>
                  <a:pt x="5253" y="892"/>
                  <a:pt x="5224" y="866"/>
                </a:cubicBezTo>
                <a:cubicBezTo>
                  <a:pt x="5198" y="853"/>
                  <a:pt x="5198" y="824"/>
                  <a:pt x="5172" y="798"/>
                </a:cubicBezTo>
                <a:cubicBezTo>
                  <a:pt x="5143" y="785"/>
                  <a:pt x="5130" y="730"/>
                  <a:pt x="5104" y="717"/>
                </a:cubicBezTo>
                <a:cubicBezTo>
                  <a:pt x="5098" y="714"/>
                  <a:pt x="5091" y="713"/>
                  <a:pt x="5084" y="713"/>
                </a:cubicBezTo>
                <a:cubicBezTo>
                  <a:pt x="5065" y="713"/>
                  <a:pt x="5043" y="721"/>
                  <a:pt x="5020" y="721"/>
                </a:cubicBezTo>
                <a:cubicBezTo>
                  <a:pt x="5011" y="721"/>
                  <a:pt x="5003" y="720"/>
                  <a:pt x="4994" y="717"/>
                </a:cubicBezTo>
                <a:cubicBezTo>
                  <a:pt x="4968" y="717"/>
                  <a:pt x="4942" y="704"/>
                  <a:pt x="4913" y="704"/>
                </a:cubicBezTo>
                <a:cubicBezTo>
                  <a:pt x="4887" y="691"/>
                  <a:pt x="4861" y="649"/>
                  <a:pt x="4832" y="649"/>
                </a:cubicBezTo>
                <a:cubicBezTo>
                  <a:pt x="4827" y="646"/>
                  <a:pt x="4821" y="645"/>
                  <a:pt x="4815" y="645"/>
                </a:cubicBezTo>
                <a:cubicBezTo>
                  <a:pt x="4791" y="645"/>
                  <a:pt x="4761" y="662"/>
                  <a:pt x="4738" y="662"/>
                </a:cubicBezTo>
                <a:cubicBezTo>
                  <a:pt x="4699" y="662"/>
                  <a:pt x="4686" y="610"/>
                  <a:pt x="4657" y="594"/>
                </a:cubicBezTo>
                <a:cubicBezTo>
                  <a:pt x="4625" y="594"/>
                  <a:pt x="4600" y="613"/>
                  <a:pt x="4570" y="613"/>
                </a:cubicBezTo>
                <a:cubicBezTo>
                  <a:pt x="4564" y="613"/>
                  <a:pt x="4557" y="612"/>
                  <a:pt x="4550" y="610"/>
                </a:cubicBezTo>
                <a:cubicBezTo>
                  <a:pt x="4524" y="610"/>
                  <a:pt x="4495" y="581"/>
                  <a:pt x="4469" y="568"/>
                </a:cubicBezTo>
                <a:cubicBezTo>
                  <a:pt x="4445" y="568"/>
                  <a:pt x="4408" y="625"/>
                  <a:pt x="4382" y="625"/>
                </a:cubicBezTo>
                <a:cubicBezTo>
                  <a:pt x="4379" y="625"/>
                  <a:pt x="4377" y="624"/>
                  <a:pt x="4375" y="623"/>
                </a:cubicBezTo>
                <a:cubicBezTo>
                  <a:pt x="4333" y="623"/>
                  <a:pt x="4307" y="594"/>
                  <a:pt x="4281" y="594"/>
                </a:cubicBezTo>
                <a:cubicBezTo>
                  <a:pt x="4252" y="581"/>
                  <a:pt x="4226" y="568"/>
                  <a:pt x="4200" y="568"/>
                </a:cubicBezTo>
                <a:cubicBezTo>
                  <a:pt x="4158" y="555"/>
                  <a:pt x="4132" y="555"/>
                  <a:pt x="4103" y="555"/>
                </a:cubicBezTo>
                <a:cubicBezTo>
                  <a:pt x="4077" y="555"/>
                  <a:pt x="4038" y="594"/>
                  <a:pt x="4009" y="594"/>
                </a:cubicBezTo>
                <a:cubicBezTo>
                  <a:pt x="3983" y="594"/>
                  <a:pt x="3941" y="581"/>
                  <a:pt x="3915" y="581"/>
                </a:cubicBezTo>
                <a:cubicBezTo>
                  <a:pt x="3889" y="581"/>
                  <a:pt x="3860" y="555"/>
                  <a:pt x="3834" y="542"/>
                </a:cubicBezTo>
                <a:cubicBezTo>
                  <a:pt x="3851" y="542"/>
                  <a:pt x="3870" y="548"/>
                  <a:pt x="3888" y="548"/>
                </a:cubicBezTo>
                <a:cubicBezTo>
                  <a:pt x="3897" y="548"/>
                  <a:pt x="3906" y="546"/>
                  <a:pt x="3915" y="542"/>
                </a:cubicBezTo>
                <a:cubicBezTo>
                  <a:pt x="3941" y="529"/>
                  <a:pt x="3970" y="513"/>
                  <a:pt x="3996" y="500"/>
                </a:cubicBezTo>
                <a:cubicBezTo>
                  <a:pt x="4022" y="474"/>
                  <a:pt x="3996" y="432"/>
                  <a:pt x="3996" y="406"/>
                </a:cubicBezTo>
                <a:cubicBezTo>
                  <a:pt x="3996" y="380"/>
                  <a:pt x="3983" y="380"/>
                  <a:pt x="3957" y="351"/>
                </a:cubicBezTo>
                <a:cubicBezTo>
                  <a:pt x="3928" y="338"/>
                  <a:pt x="3928" y="299"/>
                  <a:pt x="3902" y="286"/>
                </a:cubicBezTo>
                <a:cubicBezTo>
                  <a:pt x="3889" y="278"/>
                  <a:pt x="3872" y="278"/>
                  <a:pt x="3855" y="278"/>
                </a:cubicBezTo>
                <a:cubicBezTo>
                  <a:pt x="3838" y="278"/>
                  <a:pt x="3821" y="278"/>
                  <a:pt x="3808" y="270"/>
                </a:cubicBezTo>
                <a:cubicBezTo>
                  <a:pt x="3779" y="270"/>
                  <a:pt x="3753" y="218"/>
                  <a:pt x="3727" y="205"/>
                </a:cubicBezTo>
                <a:lnTo>
                  <a:pt x="3633" y="205"/>
                </a:lnTo>
                <a:cubicBezTo>
                  <a:pt x="3618" y="197"/>
                  <a:pt x="3605" y="197"/>
                  <a:pt x="3589" y="197"/>
                </a:cubicBezTo>
                <a:cubicBezTo>
                  <a:pt x="3574" y="197"/>
                  <a:pt x="3557" y="197"/>
                  <a:pt x="3536" y="189"/>
                </a:cubicBezTo>
                <a:cubicBezTo>
                  <a:pt x="3510" y="189"/>
                  <a:pt x="3484" y="163"/>
                  <a:pt x="3455" y="150"/>
                </a:cubicBezTo>
                <a:cubicBezTo>
                  <a:pt x="3429" y="150"/>
                  <a:pt x="3403" y="137"/>
                  <a:pt x="3374" y="137"/>
                </a:cubicBezTo>
                <a:cubicBezTo>
                  <a:pt x="3335" y="124"/>
                  <a:pt x="3322" y="82"/>
                  <a:pt x="3280" y="69"/>
                </a:cubicBezTo>
                <a:cubicBezTo>
                  <a:pt x="3254" y="69"/>
                  <a:pt x="3228" y="82"/>
                  <a:pt x="3186" y="82"/>
                </a:cubicBezTo>
                <a:cubicBezTo>
                  <a:pt x="3160" y="69"/>
                  <a:pt x="3131" y="69"/>
                  <a:pt x="3105" y="56"/>
                </a:cubicBezTo>
                <a:cubicBezTo>
                  <a:pt x="3071" y="56"/>
                  <a:pt x="3045" y="85"/>
                  <a:pt x="3022" y="85"/>
                </a:cubicBezTo>
                <a:cubicBezTo>
                  <a:pt x="3018" y="85"/>
                  <a:pt x="3015" y="84"/>
                  <a:pt x="3011" y="82"/>
                </a:cubicBezTo>
                <a:cubicBezTo>
                  <a:pt x="2969" y="82"/>
                  <a:pt x="2943" y="43"/>
                  <a:pt x="2917" y="27"/>
                </a:cubicBezTo>
                <a:cubicBezTo>
                  <a:pt x="2888" y="27"/>
                  <a:pt x="2849" y="69"/>
                  <a:pt x="2823" y="69"/>
                </a:cubicBezTo>
                <a:lnTo>
                  <a:pt x="2726" y="69"/>
                </a:lnTo>
                <a:cubicBezTo>
                  <a:pt x="2700" y="69"/>
                  <a:pt x="2674" y="43"/>
                  <a:pt x="2645" y="43"/>
                </a:cubicBezTo>
                <a:cubicBezTo>
                  <a:pt x="2606" y="43"/>
                  <a:pt x="2580" y="69"/>
                  <a:pt x="2551" y="69"/>
                </a:cubicBezTo>
                <a:cubicBezTo>
                  <a:pt x="2512" y="69"/>
                  <a:pt x="2483" y="1"/>
                  <a:pt x="2457" y="1"/>
                </a:cubicBezTo>
                <a:cubicBezTo>
                  <a:pt x="2431" y="1"/>
                  <a:pt x="2389" y="56"/>
                  <a:pt x="2363" y="56"/>
                </a:cubicBezTo>
                <a:cubicBezTo>
                  <a:pt x="2337" y="56"/>
                  <a:pt x="2308" y="1"/>
                  <a:pt x="2269" y="1"/>
                </a:cubicBezTo>
                <a:cubicBezTo>
                  <a:pt x="2240" y="1"/>
                  <a:pt x="2214" y="56"/>
                  <a:pt x="2188" y="56"/>
                </a:cubicBezTo>
                <a:cubicBezTo>
                  <a:pt x="2146" y="56"/>
                  <a:pt x="2120" y="1"/>
                  <a:pt x="209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5" name="Google Shape;625;p26"/>
          <p:cNvSpPr/>
          <p:nvPr userDrawn="1"/>
        </p:nvSpPr>
        <p:spPr>
          <a:xfrm>
            <a:off x="162032" y="5799430"/>
            <a:ext cx="1435659" cy="244740"/>
          </a:xfrm>
          <a:custGeom>
            <a:avLst/>
            <a:gdLst/>
            <a:ahLst/>
            <a:cxnLst/>
            <a:rect l="l" t="t" r="r" b="b"/>
            <a:pathLst>
              <a:path w="5804" h="1608" extrusionOk="0">
                <a:moveTo>
                  <a:pt x="1430" y="1"/>
                </a:moveTo>
                <a:cubicBezTo>
                  <a:pt x="1404" y="1"/>
                  <a:pt x="1365" y="56"/>
                  <a:pt x="1336" y="56"/>
                </a:cubicBezTo>
                <a:cubicBezTo>
                  <a:pt x="1310" y="56"/>
                  <a:pt x="1284" y="43"/>
                  <a:pt x="1255" y="43"/>
                </a:cubicBezTo>
                <a:lnTo>
                  <a:pt x="1161" y="43"/>
                </a:lnTo>
                <a:cubicBezTo>
                  <a:pt x="1135" y="43"/>
                  <a:pt x="1093" y="27"/>
                  <a:pt x="1067" y="27"/>
                </a:cubicBezTo>
                <a:cubicBezTo>
                  <a:pt x="1041" y="27"/>
                  <a:pt x="1012" y="43"/>
                  <a:pt x="986" y="43"/>
                </a:cubicBezTo>
                <a:lnTo>
                  <a:pt x="892" y="43"/>
                </a:lnTo>
                <a:cubicBezTo>
                  <a:pt x="863" y="43"/>
                  <a:pt x="837" y="82"/>
                  <a:pt x="811" y="95"/>
                </a:cubicBezTo>
                <a:cubicBezTo>
                  <a:pt x="783" y="95"/>
                  <a:pt x="762" y="89"/>
                  <a:pt x="743" y="89"/>
                </a:cubicBezTo>
                <a:cubicBezTo>
                  <a:pt x="734" y="89"/>
                  <a:pt x="726" y="91"/>
                  <a:pt x="717" y="95"/>
                </a:cubicBezTo>
                <a:cubicBezTo>
                  <a:pt x="688" y="95"/>
                  <a:pt x="649" y="69"/>
                  <a:pt x="620" y="69"/>
                </a:cubicBezTo>
                <a:cubicBezTo>
                  <a:pt x="594" y="82"/>
                  <a:pt x="568" y="124"/>
                  <a:pt x="539" y="124"/>
                </a:cubicBezTo>
                <a:cubicBezTo>
                  <a:pt x="521" y="124"/>
                  <a:pt x="498" y="117"/>
                  <a:pt x="476" y="117"/>
                </a:cubicBezTo>
                <a:cubicBezTo>
                  <a:pt x="465" y="117"/>
                  <a:pt x="454" y="119"/>
                  <a:pt x="445" y="124"/>
                </a:cubicBezTo>
                <a:cubicBezTo>
                  <a:pt x="419" y="124"/>
                  <a:pt x="393" y="137"/>
                  <a:pt x="364" y="150"/>
                </a:cubicBezTo>
                <a:cubicBezTo>
                  <a:pt x="338" y="163"/>
                  <a:pt x="325" y="205"/>
                  <a:pt x="296" y="218"/>
                </a:cubicBezTo>
                <a:cubicBezTo>
                  <a:pt x="290" y="220"/>
                  <a:pt x="285" y="221"/>
                  <a:pt x="280" y="221"/>
                </a:cubicBezTo>
                <a:cubicBezTo>
                  <a:pt x="252" y="221"/>
                  <a:pt x="224" y="201"/>
                  <a:pt x="203" y="201"/>
                </a:cubicBezTo>
                <a:cubicBezTo>
                  <a:pt x="198" y="201"/>
                  <a:pt x="193" y="202"/>
                  <a:pt x="189" y="205"/>
                </a:cubicBezTo>
                <a:cubicBezTo>
                  <a:pt x="163" y="218"/>
                  <a:pt x="134" y="231"/>
                  <a:pt x="108" y="244"/>
                </a:cubicBezTo>
                <a:cubicBezTo>
                  <a:pt x="82" y="270"/>
                  <a:pt x="40" y="299"/>
                  <a:pt x="40" y="325"/>
                </a:cubicBezTo>
                <a:cubicBezTo>
                  <a:pt x="40" y="351"/>
                  <a:pt x="108" y="351"/>
                  <a:pt x="150" y="367"/>
                </a:cubicBezTo>
                <a:cubicBezTo>
                  <a:pt x="163" y="380"/>
                  <a:pt x="189" y="419"/>
                  <a:pt x="215" y="419"/>
                </a:cubicBezTo>
                <a:cubicBezTo>
                  <a:pt x="224" y="423"/>
                  <a:pt x="235" y="425"/>
                  <a:pt x="246" y="425"/>
                </a:cubicBezTo>
                <a:cubicBezTo>
                  <a:pt x="269" y="425"/>
                  <a:pt x="292" y="419"/>
                  <a:pt x="312" y="419"/>
                </a:cubicBezTo>
                <a:cubicBezTo>
                  <a:pt x="338" y="432"/>
                  <a:pt x="364" y="500"/>
                  <a:pt x="393" y="500"/>
                </a:cubicBezTo>
                <a:cubicBezTo>
                  <a:pt x="397" y="502"/>
                  <a:pt x="401" y="503"/>
                  <a:pt x="405" y="503"/>
                </a:cubicBezTo>
                <a:cubicBezTo>
                  <a:pt x="426" y="503"/>
                  <a:pt x="451" y="484"/>
                  <a:pt x="474" y="484"/>
                </a:cubicBezTo>
                <a:cubicBezTo>
                  <a:pt x="478" y="484"/>
                  <a:pt x="483" y="485"/>
                  <a:pt x="487" y="487"/>
                </a:cubicBezTo>
                <a:cubicBezTo>
                  <a:pt x="526" y="487"/>
                  <a:pt x="555" y="500"/>
                  <a:pt x="581" y="500"/>
                </a:cubicBezTo>
                <a:cubicBezTo>
                  <a:pt x="589" y="504"/>
                  <a:pt x="600" y="506"/>
                  <a:pt x="611" y="506"/>
                </a:cubicBezTo>
                <a:cubicBezTo>
                  <a:pt x="633" y="506"/>
                  <a:pt x="658" y="500"/>
                  <a:pt x="675" y="500"/>
                </a:cubicBezTo>
                <a:cubicBezTo>
                  <a:pt x="717" y="500"/>
                  <a:pt x="743" y="474"/>
                  <a:pt x="769" y="474"/>
                </a:cubicBezTo>
                <a:cubicBezTo>
                  <a:pt x="811" y="474"/>
                  <a:pt x="837" y="529"/>
                  <a:pt x="863" y="529"/>
                </a:cubicBezTo>
                <a:cubicBezTo>
                  <a:pt x="892" y="529"/>
                  <a:pt x="931" y="487"/>
                  <a:pt x="960" y="487"/>
                </a:cubicBezTo>
                <a:cubicBezTo>
                  <a:pt x="986" y="487"/>
                  <a:pt x="986" y="513"/>
                  <a:pt x="1025" y="513"/>
                </a:cubicBezTo>
                <a:cubicBezTo>
                  <a:pt x="999" y="542"/>
                  <a:pt x="999" y="555"/>
                  <a:pt x="999" y="568"/>
                </a:cubicBezTo>
                <a:cubicBezTo>
                  <a:pt x="999" y="594"/>
                  <a:pt x="1054" y="610"/>
                  <a:pt x="1080" y="636"/>
                </a:cubicBezTo>
                <a:cubicBezTo>
                  <a:pt x="1054" y="636"/>
                  <a:pt x="999" y="636"/>
                  <a:pt x="973" y="649"/>
                </a:cubicBezTo>
                <a:cubicBezTo>
                  <a:pt x="931" y="649"/>
                  <a:pt x="905" y="623"/>
                  <a:pt x="863" y="623"/>
                </a:cubicBezTo>
                <a:cubicBezTo>
                  <a:pt x="837" y="623"/>
                  <a:pt x="811" y="636"/>
                  <a:pt x="782" y="649"/>
                </a:cubicBezTo>
                <a:cubicBezTo>
                  <a:pt x="743" y="649"/>
                  <a:pt x="717" y="691"/>
                  <a:pt x="688" y="704"/>
                </a:cubicBezTo>
                <a:cubicBezTo>
                  <a:pt x="662" y="704"/>
                  <a:pt x="620" y="691"/>
                  <a:pt x="594" y="691"/>
                </a:cubicBezTo>
                <a:cubicBezTo>
                  <a:pt x="568" y="691"/>
                  <a:pt x="539" y="730"/>
                  <a:pt x="513" y="730"/>
                </a:cubicBezTo>
                <a:cubicBezTo>
                  <a:pt x="505" y="733"/>
                  <a:pt x="497" y="734"/>
                  <a:pt x="489" y="734"/>
                </a:cubicBezTo>
                <a:cubicBezTo>
                  <a:pt x="458" y="734"/>
                  <a:pt x="427" y="717"/>
                  <a:pt x="406" y="717"/>
                </a:cubicBezTo>
                <a:cubicBezTo>
                  <a:pt x="377" y="730"/>
                  <a:pt x="364" y="785"/>
                  <a:pt x="325" y="785"/>
                </a:cubicBezTo>
                <a:cubicBezTo>
                  <a:pt x="296" y="798"/>
                  <a:pt x="270" y="811"/>
                  <a:pt x="244" y="824"/>
                </a:cubicBezTo>
                <a:cubicBezTo>
                  <a:pt x="229" y="830"/>
                  <a:pt x="212" y="830"/>
                  <a:pt x="196" y="830"/>
                </a:cubicBezTo>
                <a:cubicBezTo>
                  <a:pt x="179" y="830"/>
                  <a:pt x="163" y="830"/>
                  <a:pt x="150" y="837"/>
                </a:cubicBezTo>
                <a:cubicBezTo>
                  <a:pt x="108" y="853"/>
                  <a:pt x="69" y="853"/>
                  <a:pt x="53" y="866"/>
                </a:cubicBezTo>
                <a:cubicBezTo>
                  <a:pt x="27" y="892"/>
                  <a:pt x="1" y="947"/>
                  <a:pt x="1" y="973"/>
                </a:cubicBezTo>
                <a:cubicBezTo>
                  <a:pt x="1" y="999"/>
                  <a:pt x="40" y="1028"/>
                  <a:pt x="69" y="1054"/>
                </a:cubicBezTo>
                <a:cubicBezTo>
                  <a:pt x="75" y="1060"/>
                  <a:pt x="92" y="1060"/>
                  <a:pt x="110" y="1060"/>
                </a:cubicBezTo>
                <a:cubicBezTo>
                  <a:pt x="128" y="1060"/>
                  <a:pt x="148" y="1060"/>
                  <a:pt x="163" y="1067"/>
                </a:cubicBezTo>
                <a:cubicBezTo>
                  <a:pt x="189" y="1067"/>
                  <a:pt x="215" y="1096"/>
                  <a:pt x="244" y="1096"/>
                </a:cubicBezTo>
                <a:cubicBezTo>
                  <a:pt x="270" y="1109"/>
                  <a:pt x="296" y="1148"/>
                  <a:pt x="325" y="1161"/>
                </a:cubicBezTo>
                <a:cubicBezTo>
                  <a:pt x="342" y="1161"/>
                  <a:pt x="367" y="1155"/>
                  <a:pt x="389" y="1155"/>
                </a:cubicBezTo>
                <a:cubicBezTo>
                  <a:pt x="400" y="1155"/>
                  <a:pt x="410" y="1157"/>
                  <a:pt x="419" y="1161"/>
                </a:cubicBezTo>
                <a:cubicBezTo>
                  <a:pt x="445" y="1161"/>
                  <a:pt x="474" y="1190"/>
                  <a:pt x="500" y="1190"/>
                </a:cubicBezTo>
                <a:cubicBezTo>
                  <a:pt x="508" y="1193"/>
                  <a:pt x="515" y="1194"/>
                  <a:pt x="522" y="1194"/>
                </a:cubicBezTo>
                <a:cubicBezTo>
                  <a:pt x="550" y="1194"/>
                  <a:pt x="573" y="1177"/>
                  <a:pt x="594" y="1177"/>
                </a:cubicBezTo>
                <a:cubicBezTo>
                  <a:pt x="636" y="1190"/>
                  <a:pt x="662" y="1216"/>
                  <a:pt x="688" y="1216"/>
                </a:cubicBezTo>
                <a:lnTo>
                  <a:pt x="782" y="1216"/>
                </a:lnTo>
                <a:cubicBezTo>
                  <a:pt x="785" y="1217"/>
                  <a:pt x="788" y="1218"/>
                  <a:pt x="791" y="1218"/>
                </a:cubicBezTo>
                <a:cubicBezTo>
                  <a:pt x="817" y="1218"/>
                  <a:pt x="841" y="1177"/>
                  <a:pt x="879" y="1177"/>
                </a:cubicBezTo>
                <a:cubicBezTo>
                  <a:pt x="905" y="1177"/>
                  <a:pt x="931" y="1229"/>
                  <a:pt x="960" y="1229"/>
                </a:cubicBezTo>
                <a:cubicBezTo>
                  <a:pt x="986" y="1229"/>
                  <a:pt x="1025" y="1203"/>
                  <a:pt x="1054" y="1203"/>
                </a:cubicBezTo>
                <a:cubicBezTo>
                  <a:pt x="1080" y="1203"/>
                  <a:pt x="1122" y="1216"/>
                  <a:pt x="1161" y="1216"/>
                </a:cubicBezTo>
                <a:cubicBezTo>
                  <a:pt x="1135" y="1229"/>
                  <a:pt x="1093" y="1242"/>
                  <a:pt x="1080" y="1258"/>
                </a:cubicBezTo>
                <a:cubicBezTo>
                  <a:pt x="1054" y="1284"/>
                  <a:pt x="1041" y="1310"/>
                  <a:pt x="1041" y="1323"/>
                </a:cubicBezTo>
                <a:cubicBezTo>
                  <a:pt x="1041" y="1352"/>
                  <a:pt x="1041" y="1404"/>
                  <a:pt x="1080" y="1433"/>
                </a:cubicBezTo>
                <a:cubicBezTo>
                  <a:pt x="1082" y="1435"/>
                  <a:pt x="1084" y="1436"/>
                  <a:pt x="1088" y="1436"/>
                </a:cubicBezTo>
                <a:cubicBezTo>
                  <a:pt x="1106" y="1436"/>
                  <a:pt x="1145" y="1416"/>
                  <a:pt x="1171" y="1416"/>
                </a:cubicBezTo>
                <a:cubicBezTo>
                  <a:pt x="1177" y="1416"/>
                  <a:pt x="1182" y="1417"/>
                  <a:pt x="1187" y="1420"/>
                </a:cubicBezTo>
                <a:cubicBezTo>
                  <a:pt x="1216" y="1420"/>
                  <a:pt x="1229" y="1485"/>
                  <a:pt x="1255" y="1501"/>
                </a:cubicBezTo>
                <a:cubicBezTo>
                  <a:pt x="1284" y="1501"/>
                  <a:pt x="1323" y="1514"/>
                  <a:pt x="1349" y="1514"/>
                </a:cubicBezTo>
                <a:cubicBezTo>
                  <a:pt x="1353" y="1516"/>
                  <a:pt x="1357" y="1516"/>
                  <a:pt x="1361" y="1516"/>
                </a:cubicBezTo>
                <a:cubicBezTo>
                  <a:pt x="1388" y="1516"/>
                  <a:pt x="1421" y="1485"/>
                  <a:pt x="1446" y="1485"/>
                </a:cubicBezTo>
                <a:cubicBezTo>
                  <a:pt x="1485" y="1501"/>
                  <a:pt x="1511" y="1501"/>
                  <a:pt x="1540" y="1514"/>
                </a:cubicBezTo>
                <a:cubicBezTo>
                  <a:pt x="1566" y="1514"/>
                  <a:pt x="1592" y="1582"/>
                  <a:pt x="1621" y="1582"/>
                </a:cubicBezTo>
                <a:cubicBezTo>
                  <a:pt x="1642" y="1582"/>
                  <a:pt x="1674" y="1563"/>
                  <a:pt x="1699" y="1563"/>
                </a:cubicBezTo>
                <a:cubicBezTo>
                  <a:pt x="1705" y="1563"/>
                  <a:pt x="1710" y="1563"/>
                  <a:pt x="1715" y="1566"/>
                </a:cubicBezTo>
                <a:lnTo>
                  <a:pt x="1809" y="1566"/>
                </a:lnTo>
                <a:cubicBezTo>
                  <a:pt x="1835" y="1566"/>
                  <a:pt x="1877" y="1553"/>
                  <a:pt x="1903" y="1553"/>
                </a:cubicBezTo>
                <a:cubicBezTo>
                  <a:pt x="1932" y="1553"/>
                  <a:pt x="1958" y="1566"/>
                  <a:pt x="1997" y="1566"/>
                </a:cubicBezTo>
                <a:cubicBezTo>
                  <a:pt x="2026" y="1566"/>
                  <a:pt x="2052" y="1608"/>
                  <a:pt x="2078" y="1608"/>
                </a:cubicBezTo>
                <a:cubicBezTo>
                  <a:pt x="2120" y="1608"/>
                  <a:pt x="2146" y="1553"/>
                  <a:pt x="2175" y="1553"/>
                </a:cubicBezTo>
                <a:cubicBezTo>
                  <a:pt x="2214" y="1553"/>
                  <a:pt x="2240" y="1608"/>
                  <a:pt x="2269" y="1608"/>
                </a:cubicBezTo>
                <a:cubicBezTo>
                  <a:pt x="2295" y="1608"/>
                  <a:pt x="2337" y="1553"/>
                  <a:pt x="2363" y="1553"/>
                </a:cubicBezTo>
                <a:cubicBezTo>
                  <a:pt x="2389" y="1553"/>
                  <a:pt x="2418" y="1608"/>
                  <a:pt x="2457" y="1608"/>
                </a:cubicBezTo>
                <a:cubicBezTo>
                  <a:pt x="2483" y="1608"/>
                  <a:pt x="2512" y="1540"/>
                  <a:pt x="2538" y="1540"/>
                </a:cubicBezTo>
                <a:cubicBezTo>
                  <a:pt x="2580" y="1540"/>
                  <a:pt x="2606" y="1566"/>
                  <a:pt x="2632" y="1566"/>
                </a:cubicBezTo>
                <a:cubicBezTo>
                  <a:pt x="2674" y="1566"/>
                  <a:pt x="2700" y="1540"/>
                  <a:pt x="2726" y="1540"/>
                </a:cubicBezTo>
                <a:lnTo>
                  <a:pt x="2823" y="1540"/>
                </a:lnTo>
                <a:cubicBezTo>
                  <a:pt x="2849" y="1540"/>
                  <a:pt x="2888" y="1582"/>
                  <a:pt x="2917" y="1582"/>
                </a:cubicBezTo>
                <a:cubicBezTo>
                  <a:pt x="2943" y="1566"/>
                  <a:pt x="2969" y="1527"/>
                  <a:pt x="2998" y="1527"/>
                </a:cubicBezTo>
                <a:cubicBezTo>
                  <a:pt x="3003" y="1525"/>
                  <a:pt x="3009" y="1524"/>
                  <a:pt x="3014" y="1524"/>
                </a:cubicBezTo>
                <a:cubicBezTo>
                  <a:pt x="3045" y="1524"/>
                  <a:pt x="3070" y="1553"/>
                  <a:pt x="3092" y="1553"/>
                </a:cubicBezTo>
                <a:cubicBezTo>
                  <a:pt x="3131" y="1540"/>
                  <a:pt x="3160" y="1540"/>
                  <a:pt x="3186" y="1527"/>
                </a:cubicBezTo>
                <a:cubicBezTo>
                  <a:pt x="3212" y="1527"/>
                  <a:pt x="3254" y="1540"/>
                  <a:pt x="3280" y="1540"/>
                </a:cubicBezTo>
                <a:cubicBezTo>
                  <a:pt x="3309" y="1527"/>
                  <a:pt x="3335" y="1472"/>
                  <a:pt x="3361" y="1472"/>
                </a:cubicBezTo>
                <a:cubicBezTo>
                  <a:pt x="3403" y="1472"/>
                  <a:pt x="3429" y="1459"/>
                  <a:pt x="3455" y="1459"/>
                </a:cubicBezTo>
                <a:cubicBezTo>
                  <a:pt x="3484" y="1446"/>
                  <a:pt x="3510" y="1420"/>
                  <a:pt x="3536" y="1420"/>
                </a:cubicBezTo>
                <a:cubicBezTo>
                  <a:pt x="3557" y="1412"/>
                  <a:pt x="3574" y="1412"/>
                  <a:pt x="3589" y="1412"/>
                </a:cubicBezTo>
                <a:cubicBezTo>
                  <a:pt x="3605" y="1412"/>
                  <a:pt x="3618" y="1412"/>
                  <a:pt x="3633" y="1404"/>
                </a:cubicBezTo>
                <a:lnTo>
                  <a:pt x="3727" y="1404"/>
                </a:lnTo>
                <a:cubicBezTo>
                  <a:pt x="3753" y="1391"/>
                  <a:pt x="3766" y="1339"/>
                  <a:pt x="3795" y="1339"/>
                </a:cubicBezTo>
                <a:cubicBezTo>
                  <a:pt x="3814" y="1331"/>
                  <a:pt x="3831" y="1331"/>
                  <a:pt x="3846" y="1331"/>
                </a:cubicBezTo>
                <a:cubicBezTo>
                  <a:pt x="3861" y="1331"/>
                  <a:pt x="3874" y="1331"/>
                  <a:pt x="3889" y="1323"/>
                </a:cubicBezTo>
                <a:cubicBezTo>
                  <a:pt x="3928" y="1310"/>
                  <a:pt x="3928" y="1271"/>
                  <a:pt x="3957" y="1258"/>
                </a:cubicBezTo>
                <a:cubicBezTo>
                  <a:pt x="3983" y="1229"/>
                  <a:pt x="3996" y="1229"/>
                  <a:pt x="3996" y="1203"/>
                </a:cubicBezTo>
                <a:cubicBezTo>
                  <a:pt x="3996" y="1177"/>
                  <a:pt x="4009" y="1135"/>
                  <a:pt x="3983" y="1109"/>
                </a:cubicBezTo>
                <a:cubicBezTo>
                  <a:pt x="3970" y="1096"/>
                  <a:pt x="3941" y="1080"/>
                  <a:pt x="3915" y="1067"/>
                </a:cubicBezTo>
                <a:cubicBezTo>
                  <a:pt x="3902" y="1060"/>
                  <a:pt x="3888" y="1060"/>
                  <a:pt x="3874" y="1060"/>
                </a:cubicBezTo>
                <a:cubicBezTo>
                  <a:pt x="3861" y="1060"/>
                  <a:pt x="3847" y="1060"/>
                  <a:pt x="3834" y="1054"/>
                </a:cubicBezTo>
                <a:cubicBezTo>
                  <a:pt x="3860" y="1054"/>
                  <a:pt x="3889" y="1028"/>
                  <a:pt x="3915" y="1028"/>
                </a:cubicBezTo>
                <a:cubicBezTo>
                  <a:pt x="3941" y="1028"/>
                  <a:pt x="3970" y="1015"/>
                  <a:pt x="3996" y="1015"/>
                </a:cubicBezTo>
                <a:cubicBezTo>
                  <a:pt x="4038" y="1015"/>
                  <a:pt x="4064" y="1054"/>
                  <a:pt x="4090" y="1054"/>
                </a:cubicBezTo>
                <a:cubicBezTo>
                  <a:pt x="4132" y="1054"/>
                  <a:pt x="4158" y="1041"/>
                  <a:pt x="4184" y="1041"/>
                </a:cubicBezTo>
                <a:cubicBezTo>
                  <a:pt x="4226" y="1041"/>
                  <a:pt x="4252" y="1028"/>
                  <a:pt x="4281" y="1015"/>
                </a:cubicBezTo>
                <a:cubicBezTo>
                  <a:pt x="4307" y="1015"/>
                  <a:pt x="4333" y="986"/>
                  <a:pt x="4362" y="986"/>
                </a:cubicBezTo>
                <a:cubicBezTo>
                  <a:pt x="4365" y="985"/>
                  <a:pt x="4369" y="984"/>
                  <a:pt x="4372" y="984"/>
                </a:cubicBezTo>
                <a:cubicBezTo>
                  <a:pt x="4408" y="984"/>
                  <a:pt x="4445" y="1041"/>
                  <a:pt x="4469" y="1041"/>
                </a:cubicBezTo>
                <a:cubicBezTo>
                  <a:pt x="4495" y="1028"/>
                  <a:pt x="4524" y="999"/>
                  <a:pt x="4550" y="986"/>
                </a:cubicBezTo>
                <a:cubicBezTo>
                  <a:pt x="4570" y="986"/>
                  <a:pt x="4600" y="1004"/>
                  <a:pt x="4625" y="1004"/>
                </a:cubicBezTo>
                <a:cubicBezTo>
                  <a:pt x="4632" y="1004"/>
                  <a:pt x="4638" y="1002"/>
                  <a:pt x="4644" y="999"/>
                </a:cubicBezTo>
                <a:cubicBezTo>
                  <a:pt x="4686" y="999"/>
                  <a:pt x="4699" y="947"/>
                  <a:pt x="4725" y="947"/>
                </a:cubicBezTo>
                <a:cubicBezTo>
                  <a:pt x="4731" y="945"/>
                  <a:pt x="4737" y="944"/>
                  <a:pt x="4742" y="944"/>
                </a:cubicBezTo>
                <a:cubicBezTo>
                  <a:pt x="4769" y="944"/>
                  <a:pt x="4790" y="963"/>
                  <a:pt x="4815" y="963"/>
                </a:cubicBezTo>
                <a:cubicBezTo>
                  <a:pt x="4821" y="963"/>
                  <a:pt x="4826" y="962"/>
                  <a:pt x="4832" y="960"/>
                </a:cubicBezTo>
                <a:cubicBezTo>
                  <a:pt x="4861" y="960"/>
                  <a:pt x="4874" y="918"/>
                  <a:pt x="4913" y="905"/>
                </a:cubicBezTo>
                <a:cubicBezTo>
                  <a:pt x="4942" y="905"/>
                  <a:pt x="4968" y="892"/>
                  <a:pt x="4994" y="892"/>
                </a:cubicBezTo>
                <a:cubicBezTo>
                  <a:pt x="5003" y="888"/>
                  <a:pt x="5014" y="886"/>
                  <a:pt x="5025" y="886"/>
                </a:cubicBezTo>
                <a:cubicBezTo>
                  <a:pt x="5048" y="886"/>
                  <a:pt x="5071" y="892"/>
                  <a:pt x="5091" y="892"/>
                </a:cubicBezTo>
                <a:cubicBezTo>
                  <a:pt x="5130" y="879"/>
                  <a:pt x="5130" y="824"/>
                  <a:pt x="5156" y="811"/>
                </a:cubicBezTo>
                <a:cubicBezTo>
                  <a:pt x="5198" y="785"/>
                  <a:pt x="5198" y="756"/>
                  <a:pt x="5224" y="743"/>
                </a:cubicBezTo>
                <a:cubicBezTo>
                  <a:pt x="5253" y="717"/>
                  <a:pt x="5305" y="717"/>
                  <a:pt x="5305" y="691"/>
                </a:cubicBezTo>
                <a:cubicBezTo>
                  <a:pt x="5305" y="662"/>
                  <a:pt x="5266" y="649"/>
                  <a:pt x="5224" y="623"/>
                </a:cubicBezTo>
                <a:cubicBezTo>
                  <a:pt x="5211" y="610"/>
                  <a:pt x="5156" y="594"/>
                  <a:pt x="5130" y="581"/>
                </a:cubicBezTo>
                <a:cubicBezTo>
                  <a:pt x="5156" y="568"/>
                  <a:pt x="5211" y="568"/>
                  <a:pt x="5237" y="568"/>
                </a:cubicBezTo>
                <a:cubicBezTo>
                  <a:pt x="5266" y="568"/>
                  <a:pt x="5292" y="513"/>
                  <a:pt x="5318" y="513"/>
                </a:cubicBezTo>
                <a:cubicBezTo>
                  <a:pt x="5347" y="513"/>
                  <a:pt x="5373" y="529"/>
                  <a:pt x="5399" y="529"/>
                </a:cubicBezTo>
                <a:cubicBezTo>
                  <a:pt x="5441" y="513"/>
                  <a:pt x="5454" y="500"/>
                  <a:pt x="5480" y="487"/>
                </a:cubicBezTo>
                <a:cubicBezTo>
                  <a:pt x="5509" y="487"/>
                  <a:pt x="5535" y="474"/>
                  <a:pt x="5561" y="474"/>
                </a:cubicBezTo>
                <a:cubicBezTo>
                  <a:pt x="5575" y="470"/>
                  <a:pt x="5588" y="468"/>
                  <a:pt x="5601" y="468"/>
                </a:cubicBezTo>
                <a:cubicBezTo>
                  <a:pt x="5626" y="468"/>
                  <a:pt x="5647" y="474"/>
                  <a:pt x="5658" y="474"/>
                </a:cubicBezTo>
                <a:cubicBezTo>
                  <a:pt x="5697" y="461"/>
                  <a:pt x="5723" y="432"/>
                  <a:pt x="5739" y="419"/>
                </a:cubicBezTo>
                <a:cubicBezTo>
                  <a:pt x="5765" y="406"/>
                  <a:pt x="5804" y="351"/>
                  <a:pt x="5804" y="338"/>
                </a:cubicBezTo>
                <a:cubicBezTo>
                  <a:pt x="5804" y="312"/>
                  <a:pt x="5765" y="270"/>
                  <a:pt x="5723" y="244"/>
                </a:cubicBezTo>
                <a:cubicBezTo>
                  <a:pt x="5716" y="237"/>
                  <a:pt x="5703" y="237"/>
                  <a:pt x="5687" y="237"/>
                </a:cubicBezTo>
                <a:cubicBezTo>
                  <a:pt x="5670" y="237"/>
                  <a:pt x="5650" y="237"/>
                  <a:pt x="5629" y="231"/>
                </a:cubicBezTo>
                <a:cubicBezTo>
                  <a:pt x="5603" y="231"/>
                  <a:pt x="5577" y="244"/>
                  <a:pt x="5548" y="244"/>
                </a:cubicBezTo>
                <a:cubicBezTo>
                  <a:pt x="5522" y="231"/>
                  <a:pt x="5496" y="205"/>
                  <a:pt x="5467" y="205"/>
                </a:cubicBezTo>
                <a:cubicBezTo>
                  <a:pt x="5428" y="189"/>
                  <a:pt x="5415" y="150"/>
                  <a:pt x="5373" y="150"/>
                </a:cubicBezTo>
                <a:cubicBezTo>
                  <a:pt x="5347" y="150"/>
                  <a:pt x="5318" y="176"/>
                  <a:pt x="5292" y="176"/>
                </a:cubicBezTo>
                <a:cubicBezTo>
                  <a:pt x="5266" y="176"/>
                  <a:pt x="5244" y="182"/>
                  <a:pt x="5225" y="182"/>
                </a:cubicBezTo>
                <a:cubicBezTo>
                  <a:pt x="5215" y="182"/>
                  <a:pt x="5206" y="180"/>
                  <a:pt x="5198" y="176"/>
                </a:cubicBezTo>
                <a:lnTo>
                  <a:pt x="5104" y="176"/>
                </a:lnTo>
                <a:cubicBezTo>
                  <a:pt x="5075" y="176"/>
                  <a:pt x="5049" y="137"/>
                  <a:pt x="5023" y="137"/>
                </a:cubicBezTo>
                <a:cubicBezTo>
                  <a:pt x="4994" y="137"/>
                  <a:pt x="4955" y="163"/>
                  <a:pt x="4929" y="163"/>
                </a:cubicBezTo>
                <a:cubicBezTo>
                  <a:pt x="4900" y="163"/>
                  <a:pt x="4874" y="176"/>
                  <a:pt x="4848" y="176"/>
                </a:cubicBezTo>
                <a:cubicBezTo>
                  <a:pt x="4806" y="176"/>
                  <a:pt x="4780" y="124"/>
                  <a:pt x="4751" y="124"/>
                </a:cubicBezTo>
                <a:cubicBezTo>
                  <a:pt x="4725" y="124"/>
                  <a:pt x="4686" y="137"/>
                  <a:pt x="4657" y="137"/>
                </a:cubicBezTo>
                <a:cubicBezTo>
                  <a:pt x="4631" y="150"/>
                  <a:pt x="4605" y="163"/>
                  <a:pt x="4576" y="163"/>
                </a:cubicBezTo>
                <a:cubicBezTo>
                  <a:pt x="4568" y="166"/>
                  <a:pt x="4561" y="167"/>
                  <a:pt x="4554" y="167"/>
                </a:cubicBezTo>
                <a:cubicBezTo>
                  <a:pt x="4525" y="167"/>
                  <a:pt x="4503" y="150"/>
                  <a:pt x="4482" y="150"/>
                </a:cubicBezTo>
                <a:cubicBezTo>
                  <a:pt x="4456" y="150"/>
                  <a:pt x="4427" y="163"/>
                  <a:pt x="4388" y="163"/>
                </a:cubicBezTo>
                <a:cubicBezTo>
                  <a:pt x="4362" y="176"/>
                  <a:pt x="4333" y="205"/>
                  <a:pt x="4307" y="218"/>
                </a:cubicBezTo>
                <a:cubicBezTo>
                  <a:pt x="4281" y="218"/>
                  <a:pt x="4239" y="163"/>
                  <a:pt x="4213" y="163"/>
                </a:cubicBezTo>
                <a:cubicBezTo>
                  <a:pt x="4184" y="163"/>
                  <a:pt x="4158" y="189"/>
                  <a:pt x="4132" y="205"/>
                </a:cubicBezTo>
                <a:cubicBezTo>
                  <a:pt x="4090" y="205"/>
                  <a:pt x="4077" y="244"/>
                  <a:pt x="4051" y="244"/>
                </a:cubicBezTo>
                <a:cubicBezTo>
                  <a:pt x="4042" y="247"/>
                  <a:pt x="4035" y="248"/>
                  <a:pt x="4027" y="248"/>
                </a:cubicBezTo>
                <a:cubicBezTo>
                  <a:pt x="3998" y="248"/>
                  <a:pt x="3978" y="231"/>
                  <a:pt x="3957" y="231"/>
                </a:cubicBezTo>
                <a:cubicBezTo>
                  <a:pt x="3915" y="231"/>
                  <a:pt x="3902" y="286"/>
                  <a:pt x="3876" y="299"/>
                </a:cubicBezTo>
                <a:cubicBezTo>
                  <a:pt x="3847" y="299"/>
                  <a:pt x="3795" y="257"/>
                  <a:pt x="3779" y="257"/>
                </a:cubicBezTo>
                <a:cubicBezTo>
                  <a:pt x="3740" y="270"/>
                  <a:pt x="3714" y="299"/>
                  <a:pt x="3698" y="312"/>
                </a:cubicBezTo>
                <a:cubicBezTo>
                  <a:pt x="3659" y="325"/>
                  <a:pt x="3646" y="351"/>
                  <a:pt x="3617" y="367"/>
                </a:cubicBezTo>
                <a:cubicBezTo>
                  <a:pt x="3591" y="380"/>
                  <a:pt x="3604" y="406"/>
                  <a:pt x="3604" y="432"/>
                </a:cubicBezTo>
                <a:cubicBezTo>
                  <a:pt x="3604" y="448"/>
                  <a:pt x="3591" y="474"/>
                  <a:pt x="3591" y="487"/>
                </a:cubicBezTo>
                <a:cubicBezTo>
                  <a:pt x="3565" y="487"/>
                  <a:pt x="3510" y="432"/>
                  <a:pt x="3484" y="432"/>
                </a:cubicBezTo>
                <a:cubicBezTo>
                  <a:pt x="3455" y="432"/>
                  <a:pt x="3429" y="500"/>
                  <a:pt x="3403" y="513"/>
                </a:cubicBezTo>
                <a:cubicBezTo>
                  <a:pt x="3361" y="513"/>
                  <a:pt x="3335" y="474"/>
                  <a:pt x="3293" y="474"/>
                </a:cubicBezTo>
                <a:lnTo>
                  <a:pt x="3212" y="474"/>
                </a:lnTo>
                <a:cubicBezTo>
                  <a:pt x="3212" y="448"/>
                  <a:pt x="3173" y="461"/>
                  <a:pt x="3131" y="432"/>
                </a:cubicBezTo>
                <a:cubicBezTo>
                  <a:pt x="3118" y="419"/>
                  <a:pt x="3092" y="406"/>
                  <a:pt x="3066" y="393"/>
                </a:cubicBezTo>
                <a:cubicBezTo>
                  <a:pt x="3037" y="393"/>
                  <a:pt x="3011" y="338"/>
                  <a:pt x="2985" y="338"/>
                </a:cubicBezTo>
                <a:cubicBezTo>
                  <a:pt x="2956" y="325"/>
                  <a:pt x="2917" y="325"/>
                  <a:pt x="2888" y="325"/>
                </a:cubicBezTo>
                <a:lnTo>
                  <a:pt x="2794" y="325"/>
                </a:lnTo>
                <a:cubicBezTo>
                  <a:pt x="2768" y="325"/>
                  <a:pt x="2742" y="270"/>
                  <a:pt x="2700" y="270"/>
                </a:cubicBezTo>
                <a:cubicBezTo>
                  <a:pt x="2674" y="270"/>
                  <a:pt x="2645" y="286"/>
                  <a:pt x="2606" y="286"/>
                </a:cubicBezTo>
                <a:cubicBezTo>
                  <a:pt x="2580" y="286"/>
                  <a:pt x="2538" y="325"/>
                  <a:pt x="2512" y="325"/>
                </a:cubicBezTo>
                <a:cubicBezTo>
                  <a:pt x="2483" y="312"/>
                  <a:pt x="2457" y="286"/>
                  <a:pt x="2418" y="286"/>
                </a:cubicBezTo>
                <a:cubicBezTo>
                  <a:pt x="2389" y="286"/>
                  <a:pt x="2363" y="299"/>
                  <a:pt x="2321" y="299"/>
                </a:cubicBezTo>
                <a:cubicBezTo>
                  <a:pt x="2295" y="299"/>
                  <a:pt x="2282" y="286"/>
                  <a:pt x="2256" y="286"/>
                </a:cubicBezTo>
                <a:cubicBezTo>
                  <a:pt x="2282" y="257"/>
                  <a:pt x="2282" y="244"/>
                  <a:pt x="2282" y="231"/>
                </a:cubicBezTo>
                <a:cubicBezTo>
                  <a:pt x="2282" y="205"/>
                  <a:pt x="2240" y="205"/>
                  <a:pt x="2201" y="176"/>
                </a:cubicBezTo>
                <a:cubicBezTo>
                  <a:pt x="2188" y="163"/>
                  <a:pt x="2159" y="163"/>
                  <a:pt x="2120" y="150"/>
                </a:cubicBezTo>
                <a:cubicBezTo>
                  <a:pt x="2107" y="150"/>
                  <a:pt x="2094" y="69"/>
                  <a:pt x="2052" y="69"/>
                </a:cubicBezTo>
                <a:cubicBezTo>
                  <a:pt x="2048" y="67"/>
                  <a:pt x="2044" y="66"/>
                  <a:pt x="2040" y="66"/>
                </a:cubicBezTo>
                <a:cubicBezTo>
                  <a:pt x="2014" y="66"/>
                  <a:pt x="1980" y="95"/>
                  <a:pt x="1958" y="95"/>
                </a:cubicBezTo>
                <a:cubicBezTo>
                  <a:pt x="1952" y="92"/>
                  <a:pt x="1947" y="91"/>
                  <a:pt x="1941" y="91"/>
                </a:cubicBezTo>
                <a:cubicBezTo>
                  <a:pt x="1925" y="91"/>
                  <a:pt x="1908" y="99"/>
                  <a:pt x="1887" y="99"/>
                </a:cubicBezTo>
                <a:cubicBezTo>
                  <a:pt x="1880" y="99"/>
                  <a:pt x="1872" y="98"/>
                  <a:pt x="1864" y="95"/>
                </a:cubicBezTo>
                <a:cubicBezTo>
                  <a:pt x="1835" y="95"/>
                  <a:pt x="1822" y="43"/>
                  <a:pt x="1783" y="27"/>
                </a:cubicBezTo>
                <a:cubicBezTo>
                  <a:pt x="1754" y="27"/>
                  <a:pt x="1728" y="82"/>
                  <a:pt x="1689" y="82"/>
                </a:cubicBezTo>
                <a:cubicBezTo>
                  <a:pt x="1660" y="82"/>
                  <a:pt x="1634" y="43"/>
                  <a:pt x="1608" y="43"/>
                </a:cubicBezTo>
                <a:cubicBezTo>
                  <a:pt x="1579" y="43"/>
                  <a:pt x="1553" y="69"/>
                  <a:pt x="1511" y="69"/>
                </a:cubicBezTo>
                <a:cubicBezTo>
                  <a:pt x="1485" y="69"/>
                  <a:pt x="1459" y="1"/>
                  <a:pt x="143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6" name="Google Shape;626;p26"/>
          <p:cNvSpPr/>
          <p:nvPr userDrawn="1"/>
        </p:nvSpPr>
        <p:spPr>
          <a:xfrm>
            <a:off x="1648501" y="5781864"/>
            <a:ext cx="564468" cy="79905"/>
          </a:xfrm>
          <a:custGeom>
            <a:avLst/>
            <a:gdLst/>
            <a:ahLst/>
            <a:cxnLst/>
            <a:rect l="l" t="t" r="r" b="b"/>
            <a:pathLst>
              <a:path w="2282" h="525" extrusionOk="0">
                <a:moveTo>
                  <a:pt x="973" y="0"/>
                </a:moveTo>
                <a:cubicBezTo>
                  <a:pt x="944" y="0"/>
                  <a:pt x="918" y="13"/>
                  <a:pt x="876" y="13"/>
                </a:cubicBezTo>
                <a:lnTo>
                  <a:pt x="795" y="13"/>
                </a:lnTo>
                <a:cubicBezTo>
                  <a:pt x="756" y="13"/>
                  <a:pt x="730" y="39"/>
                  <a:pt x="701" y="39"/>
                </a:cubicBezTo>
                <a:cubicBezTo>
                  <a:pt x="675" y="39"/>
                  <a:pt x="649" y="26"/>
                  <a:pt x="607" y="26"/>
                </a:cubicBezTo>
                <a:cubicBezTo>
                  <a:pt x="581" y="26"/>
                  <a:pt x="552" y="68"/>
                  <a:pt x="526" y="68"/>
                </a:cubicBezTo>
                <a:cubicBezTo>
                  <a:pt x="524" y="69"/>
                  <a:pt x="521" y="70"/>
                  <a:pt x="519" y="70"/>
                </a:cubicBezTo>
                <a:cubicBezTo>
                  <a:pt x="495" y="70"/>
                  <a:pt x="463" y="24"/>
                  <a:pt x="439" y="24"/>
                </a:cubicBezTo>
                <a:cubicBezTo>
                  <a:pt x="437" y="24"/>
                  <a:pt x="434" y="25"/>
                  <a:pt x="432" y="26"/>
                </a:cubicBezTo>
                <a:cubicBezTo>
                  <a:pt x="406" y="26"/>
                  <a:pt x="364" y="26"/>
                  <a:pt x="338" y="39"/>
                </a:cubicBezTo>
                <a:cubicBezTo>
                  <a:pt x="309" y="39"/>
                  <a:pt x="296" y="107"/>
                  <a:pt x="270" y="120"/>
                </a:cubicBezTo>
                <a:cubicBezTo>
                  <a:pt x="242" y="120"/>
                  <a:pt x="221" y="114"/>
                  <a:pt x="202" y="114"/>
                </a:cubicBezTo>
                <a:cubicBezTo>
                  <a:pt x="193" y="114"/>
                  <a:pt x="185" y="116"/>
                  <a:pt x="176" y="120"/>
                </a:cubicBezTo>
                <a:cubicBezTo>
                  <a:pt x="148" y="120"/>
                  <a:pt x="121" y="114"/>
                  <a:pt x="103" y="114"/>
                </a:cubicBezTo>
                <a:cubicBezTo>
                  <a:pt x="93" y="114"/>
                  <a:pt x="86" y="116"/>
                  <a:pt x="82" y="120"/>
                </a:cubicBezTo>
                <a:cubicBezTo>
                  <a:pt x="40" y="149"/>
                  <a:pt x="1" y="188"/>
                  <a:pt x="1" y="214"/>
                </a:cubicBezTo>
                <a:cubicBezTo>
                  <a:pt x="1" y="243"/>
                  <a:pt x="53" y="256"/>
                  <a:pt x="95" y="282"/>
                </a:cubicBezTo>
                <a:cubicBezTo>
                  <a:pt x="108" y="295"/>
                  <a:pt x="121" y="337"/>
                  <a:pt x="147" y="350"/>
                </a:cubicBezTo>
                <a:cubicBezTo>
                  <a:pt x="176" y="363"/>
                  <a:pt x="202" y="376"/>
                  <a:pt x="244" y="392"/>
                </a:cubicBezTo>
                <a:cubicBezTo>
                  <a:pt x="265" y="392"/>
                  <a:pt x="295" y="373"/>
                  <a:pt x="321" y="373"/>
                </a:cubicBezTo>
                <a:cubicBezTo>
                  <a:pt x="327" y="373"/>
                  <a:pt x="333" y="373"/>
                  <a:pt x="338" y="376"/>
                </a:cubicBezTo>
                <a:cubicBezTo>
                  <a:pt x="364" y="376"/>
                  <a:pt x="390" y="392"/>
                  <a:pt x="419" y="392"/>
                </a:cubicBezTo>
                <a:cubicBezTo>
                  <a:pt x="424" y="395"/>
                  <a:pt x="429" y="395"/>
                  <a:pt x="435" y="395"/>
                </a:cubicBezTo>
                <a:cubicBezTo>
                  <a:pt x="453" y="395"/>
                  <a:pt x="475" y="387"/>
                  <a:pt x="493" y="387"/>
                </a:cubicBezTo>
                <a:cubicBezTo>
                  <a:pt x="500" y="387"/>
                  <a:pt x="507" y="388"/>
                  <a:pt x="513" y="392"/>
                </a:cubicBezTo>
                <a:cubicBezTo>
                  <a:pt x="539" y="392"/>
                  <a:pt x="568" y="405"/>
                  <a:pt x="607" y="418"/>
                </a:cubicBezTo>
                <a:cubicBezTo>
                  <a:pt x="633" y="418"/>
                  <a:pt x="662" y="431"/>
                  <a:pt x="688" y="431"/>
                </a:cubicBezTo>
                <a:cubicBezTo>
                  <a:pt x="705" y="431"/>
                  <a:pt x="724" y="425"/>
                  <a:pt x="746" y="425"/>
                </a:cubicBezTo>
                <a:cubicBezTo>
                  <a:pt x="757" y="425"/>
                  <a:pt x="769" y="427"/>
                  <a:pt x="782" y="431"/>
                </a:cubicBezTo>
                <a:cubicBezTo>
                  <a:pt x="811" y="431"/>
                  <a:pt x="837" y="499"/>
                  <a:pt x="863" y="512"/>
                </a:cubicBezTo>
                <a:lnTo>
                  <a:pt x="944" y="512"/>
                </a:lnTo>
                <a:cubicBezTo>
                  <a:pt x="986" y="512"/>
                  <a:pt x="1012" y="486"/>
                  <a:pt x="1038" y="486"/>
                </a:cubicBezTo>
                <a:lnTo>
                  <a:pt x="1135" y="486"/>
                </a:lnTo>
                <a:cubicBezTo>
                  <a:pt x="1161" y="486"/>
                  <a:pt x="1187" y="457"/>
                  <a:pt x="1229" y="457"/>
                </a:cubicBezTo>
                <a:cubicBezTo>
                  <a:pt x="1255" y="457"/>
                  <a:pt x="1281" y="525"/>
                  <a:pt x="1310" y="525"/>
                </a:cubicBezTo>
                <a:cubicBezTo>
                  <a:pt x="1349" y="525"/>
                  <a:pt x="1378" y="512"/>
                  <a:pt x="1404" y="512"/>
                </a:cubicBezTo>
                <a:lnTo>
                  <a:pt x="1498" y="512"/>
                </a:lnTo>
                <a:cubicBezTo>
                  <a:pt x="1524" y="499"/>
                  <a:pt x="1553" y="486"/>
                  <a:pt x="1579" y="486"/>
                </a:cubicBezTo>
                <a:cubicBezTo>
                  <a:pt x="1605" y="486"/>
                  <a:pt x="1647" y="473"/>
                  <a:pt x="1673" y="473"/>
                </a:cubicBezTo>
                <a:cubicBezTo>
                  <a:pt x="1702" y="473"/>
                  <a:pt x="1728" y="457"/>
                  <a:pt x="1754" y="457"/>
                </a:cubicBezTo>
                <a:cubicBezTo>
                  <a:pt x="1796" y="457"/>
                  <a:pt x="1822" y="444"/>
                  <a:pt x="1848" y="444"/>
                </a:cubicBezTo>
                <a:cubicBezTo>
                  <a:pt x="1877" y="431"/>
                  <a:pt x="1903" y="418"/>
                  <a:pt x="1929" y="418"/>
                </a:cubicBezTo>
                <a:cubicBezTo>
                  <a:pt x="1932" y="417"/>
                  <a:pt x="1935" y="416"/>
                  <a:pt x="1939" y="416"/>
                </a:cubicBezTo>
                <a:cubicBezTo>
                  <a:pt x="1963" y="416"/>
                  <a:pt x="1992" y="446"/>
                  <a:pt x="2016" y="446"/>
                </a:cubicBezTo>
                <a:cubicBezTo>
                  <a:pt x="2019" y="446"/>
                  <a:pt x="2023" y="445"/>
                  <a:pt x="2026" y="444"/>
                </a:cubicBezTo>
                <a:lnTo>
                  <a:pt x="2120" y="444"/>
                </a:lnTo>
                <a:cubicBezTo>
                  <a:pt x="2159" y="431"/>
                  <a:pt x="2172" y="376"/>
                  <a:pt x="2188" y="363"/>
                </a:cubicBezTo>
                <a:cubicBezTo>
                  <a:pt x="2227" y="350"/>
                  <a:pt x="2282" y="337"/>
                  <a:pt x="2282" y="311"/>
                </a:cubicBezTo>
                <a:cubicBezTo>
                  <a:pt x="2282" y="282"/>
                  <a:pt x="2227" y="256"/>
                  <a:pt x="2201" y="243"/>
                </a:cubicBezTo>
                <a:cubicBezTo>
                  <a:pt x="2188" y="230"/>
                  <a:pt x="2146" y="214"/>
                  <a:pt x="2120" y="201"/>
                </a:cubicBezTo>
                <a:cubicBezTo>
                  <a:pt x="2091" y="188"/>
                  <a:pt x="2065" y="188"/>
                  <a:pt x="2039" y="175"/>
                </a:cubicBezTo>
                <a:cubicBezTo>
                  <a:pt x="2029" y="171"/>
                  <a:pt x="2018" y="169"/>
                  <a:pt x="2007" y="169"/>
                </a:cubicBezTo>
                <a:cubicBezTo>
                  <a:pt x="1985" y="169"/>
                  <a:pt x="1962" y="175"/>
                  <a:pt x="1945" y="175"/>
                </a:cubicBezTo>
                <a:cubicBezTo>
                  <a:pt x="1916" y="162"/>
                  <a:pt x="1903" y="120"/>
                  <a:pt x="1864" y="107"/>
                </a:cubicBezTo>
                <a:cubicBezTo>
                  <a:pt x="1835" y="107"/>
                  <a:pt x="1809" y="107"/>
                  <a:pt x="1783" y="94"/>
                </a:cubicBezTo>
                <a:cubicBezTo>
                  <a:pt x="1754" y="94"/>
                  <a:pt x="1728" y="52"/>
                  <a:pt x="1686" y="52"/>
                </a:cubicBezTo>
                <a:lnTo>
                  <a:pt x="1605" y="52"/>
                </a:lnTo>
                <a:cubicBezTo>
                  <a:pt x="1579" y="52"/>
                  <a:pt x="1540" y="94"/>
                  <a:pt x="1511" y="94"/>
                </a:cubicBezTo>
                <a:cubicBezTo>
                  <a:pt x="1472" y="94"/>
                  <a:pt x="1459" y="52"/>
                  <a:pt x="1417" y="52"/>
                </a:cubicBezTo>
                <a:cubicBezTo>
                  <a:pt x="1391" y="52"/>
                  <a:pt x="1362" y="52"/>
                  <a:pt x="1336" y="39"/>
                </a:cubicBezTo>
                <a:cubicBezTo>
                  <a:pt x="1297" y="39"/>
                  <a:pt x="1268" y="68"/>
                  <a:pt x="1242" y="68"/>
                </a:cubicBezTo>
                <a:cubicBezTo>
                  <a:pt x="1216" y="68"/>
                  <a:pt x="1187" y="26"/>
                  <a:pt x="1148" y="13"/>
                </a:cubicBezTo>
                <a:cubicBezTo>
                  <a:pt x="1119" y="13"/>
                  <a:pt x="1093" y="0"/>
                  <a:pt x="1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7" name="Google Shape;627;p26"/>
          <p:cNvSpPr/>
          <p:nvPr userDrawn="1"/>
        </p:nvSpPr>
        <p:spPr>
          <a:xfrm>
            <a:off x="1583821" y="5926671"/>
            <a:ext cx="1129431" cy="170771"/>
          </a:xfrm>
          <a:custGeom>
            <a:avLst/>
            <a:gdLst/>
            <a:ahLst/>
            <a:cxnLst/>
            <a:rect l="l" t="t" r="r" b="b"/>
            <a:pathLst>
              <a:path w="4566" h="1122" extrusionOk="0">
                <a:moveTo>
                  <a:pt x="2201" y="1"/>
                </a:moveTo>
                <a:cubicBezTo>
                  <a:pt x="2162" y="1"/>
                  <a:pt x="2120" y="17"/>
                  <a:pt x="2081" y="17"/>
                </a:cubicBezTo>
                <a:cubicBezTo>
                  <a:pt x="2039" y="17"/>
                  <a:pt x="2013" y="111"/>
                  <a:pt x="1974" y="111"/>
                </a:cubicBezTo>
                <a:cubicBezTo>
                  <a:pt x="1965" y="114"/>
                  <a:pt x="1956" y="115"/>
                  <a:pt x="1948" y="115"/>
                </a:cubicBezTo>
                <a:cubicBezTo>
                  <a:pt x="1924" y="115"/>
                  <a:pt x="1903" y="107"/>
                  <a:pt x="1883" y="107"/>
                </a:cubicBezTo>
                <a:cubicBezTo>
                  <a:pt x="1877" y="107"/>
                  <a:pt x="1870" y="108"/>
                  <a:pt x="1864" y="111"/>
                </a:cubicBezTo>
                <a:cubicBezTo>
                  <a:pt x="1853" y="114"/>
                  <a:pt x="1842" y="115"/>
                  <a:pt x="1831" y="115"/>
                </a:cubicBezTo>
                <a:cubicBezTo>
                  <a:pt x="1801" y="115"/>
                  <a:pt x="1772" y="107"/>
                  <a:pt x="1751" y="107"/>
                </a:cubicBezTo>
                <a:cubicBezTo>
                  <a:pt x="1743" y="107"/>
                  <a:pt x="1736" y="108"/>
                  <a:pt x="1731" y="111"/>
                </a:cubicBezTo>
                <a:cubicBezTo>
                  <a:pt x="1689" y="137"/>
                  <a:pt x="1634" y="192"/>
                  <a:pt x="1634" y="218"/>
                </a:cubicBezTo>
                <a:cubicBezTo>
                  <a:pt x="1621" y="260"/>
                  <a:pt x="1702" y="286"/>
                  <a:pt x="1744" y="312"/>
                </a:cubicBezTo>
                <a:cubicBezTo>
                  <a:pt x="1744" y="325"/>
                  <a:pt x="1757" y="341"/>
                  <a:pt x="1770" y="354"/>
                </a:cubicBezTo>
                <a:lnTo>
                  <a:pt x="1744" y="354"/>
                </a:lnTo>
                <a:cubicBezTo>
                  <a:pt x="1702" y="354"/>
                  <a:pt x="1650" y="325"/>
                  <a:pt x="1595" y="325"/>
                </a:cubicBezTo>
                <a:lnTo>
                  <a:pt x="1446" y="325"/>
                </a:lnTo>
                <a:cubicBezTo>
                  <a:pt x="1407" y="325"/>
                  <a:pt x="1352" y="393"/>
                  <a:pt x="1310" y="393"/>
                </a:cubicBezTo>
                <a:cubicBezTo>
                  <a:pt x="1261" y="393"/>
                  <a:pt x="1210" y="311"/>
                  <a:pt x="1158" y="311"/>
                </a:cubicBezTo>
                <a:cubicBezTo>
                  <a:pt x="1155" y="311"/>
                  <a:pt x="1151" y="311"/>
                  <a:pt x="1148" y="312"/>
                </a:cubicBezTo>
                <a:cubicBezTo>
                  <a:pt x="1113" y="312"/>
                  <a:pt x="1077" y="306"/>
                  <a:pt x="1045" y="306"/>
                </a:cubicBezTo>
                <a:cubicBezTo>
                  <a:pt x="1030" y="306"/>
                  <a:pt x="1015" y="308"/>
                  <a:pt x="1002" y="312"/>
                </a:cubicBezTo>
                <a:cubicBezTo>
                  <a:pt x="947" y="312"/>
                  <a:pt x="905" y="367"/>
                  <a:pt x="853" y="380"/>
                </a:cubicBezTo>
                <a:cubicBezTo>
                  <a:pt x="798" y="380"/>
                  <a:pt x="759" y="380"/>
                  <a:pt x="704" y="393"/>
                </a:cubicBezTo>
                <a:cubicBezTo>
                  <a:pt x="649" y="393"/>
                  <a:pt x="623" y="461"/>
                  <a:pt x="568" y="474"/>
                </a:cubicBezTo>
                <a:cubicBezTo>
                  <a:pt x="557" y="477"/>
                  <a:pt x="546" y="478"/>
                  <a:pt x="535" y="478"/>
                </a:cubicBezTo>
                <a:cubicBezTo>
                  <a:pt x="504" y="478"/>
                  <a:pt x="474" y="470"/>
                  <a:pt x="447" y="470"/>
                </a:cubicBezTo>
                <a:cubicBezTo>
                  <a:pt x="437" y="470"/>
                  <a:pt x="428" y="471"/>
                  <a:pt x="419" y="474"/>
                </a:cubicBezTo>
                <a:cubicBezTo>
                  <a:pt x="367" y="487"/>
                  <a:pt x="325" y="503"/>
                  <a:pt x="273" y="516"/>
                </a:cubicBezTo>
                <a:cubicBezTo>
                  <a:pt x="218" y="542"/>
                  <a:pt x="176" y="555"/>
                  <a:pt x="137" y="568"/>
                </a:cubicBezTo>
                <a:cubicBezTo>
                  <a:pt x="82" y="610"/>
                  <a:pt x="1" y="649"/>
                  <a:pt x="1" y="691"/>
                </a:cubicBezTo>
                <a:cubicBezTo>
                  <a:pt x="1" y="730"/>
                  <a:pt x="95" y="746"/>
                  <a:pt x="150" y="785"/>
                </a:cubicBezTo>
                <a:cubicBezTo>
                  <a:pt x="176" y="811"/>
                  <a:pt x="205" y="892"/>
                  <a:pt x="257" y="921"/>
                </a:cubicBezTo>
                <a:cubicBezTo>
                  <a:pt x="278" y="927"/>
                  <a:pt x="302" y="927"/>
                  <a:pt x="328" y="927"/>
                </a:cubicBezTo>
                <a:cubicBezTo>
                  <a:pt x="353" y="927"/>
                  <a:pt x="380" y="927"/>
                  <a:pt x="406" y="934"/>
                </a:cubicBezTo>
                <a:cubicBezTo>
                  <a:pt x="409" y="935"/>
                  <a:pt x="413" y="936"/>
                  <a:pt x="417" y="936"/>
                </a:cubicBezTo>
                <a:cubicBezTo>
                  <a:pt x="456" y="936"/>
                  <a:pt x="509" y="890"/>
                  <a:pt x="554" y="890"/>
                </a:cubicBezTo>
                <a:cubicBezTo>
                  <a:pt x="559" y="890"/>
                  <a:pt x="563" y="891"/>
                  <a:pt x="568" y="892"/>
                </a:cubicBezTo>
                <a:cubicBezTo>
                  <a:pt x="623" y="892"/>
                  <a:pt x="662" y="921"/>
                  <a:pt x="717" y="934"/>
                </a:cubicBezTo>
                <a:cubicBezTo>
                  <a:pt x="759" y="947"/>
                  <a:pt x="811" y="960"/>
                  <a:pt x="853" y="973"/>
                </a:cubicBezTo>
                <a:cubicBezTo>
                  <a:pt x="905" y="973"/>
                  <a:pt x="947" y="989"/>
                  <a:pt x="1002" y="1002"/>
                </a:cubicBezTo>
                <a:cubicBezTo>
                  <a:pt x="1054" y="1002"/>
                  <a:pt x="1096" y="1028"/>
                  <a:pt x="1148" y="1028"/>
                </a:cubicBezTo>
                <a:cubicBezTo>
                  <a:pt x="1203" y="1041"/>
                  <a:pt x="1245" y="1070"/>
                  <a:pt x="1297" y="1070"/>
                </a:cubicBezTo>
                <a:cubicBezTo>
                  <a:pt x="1339" y="1083"/>
                  <a:pt x="1391" y="1083"/>
                  <a:pt x="1446" y="1083"/>
                </a:cubicBezTo>
                <a:cubicBezTo>
                  <a:pt x="1488" y="1096"/>
                  <a:pt x="1540" y="1122"/>
                  <a:pt x="1595" y="1122"/>
                </a:cubicBezTo>
                <a:cubicBezTo>
                  <a:pt x="1634" y="1122"/>
                  <a:pt x="1689" y="1015"/>
                  <a:pt x="1744" y="1015"/>
                </a:cubicBezTo>
                <a:cubicBezTo>
                  <a:pt x="1796" y="1015"/>
                  <a:pt x="1838" y="1070"/>
                  <a:pt x="1893" y="1070"/>
                </a:cubicBezTo>
                <a:cubicBezTo>
                  <a:pt x="1945" y="1070"/>
                  <a:pt x="2000" y="1083"/>
                  <a:pt x="2039" y="1083"/>
                </a:cubicBezTo>
                <a:cubicBezTo>
                  <a:pt x="2094" y="1083"/>
                  <a:pt x="2149" y="1122"/>
                  <a:pt x="2188" y="1122"/>
                </a:cubicBezTo>
                <a:lnTo>
                  <a:pt x="2337" y="1122"/>
                </a:lnTo>
                <a:cubicBezTo>
                  <a:pt x="2392" y="1122"/>
                  <a:pt x="2431" y="1002"/>
                  <a:pt x="2486" y="1002"/>
                </a:cubicBezTo>
                <a:cubicBezTo>
                  <a:pt x="2541" y="1002"/>
                  <a:pt x="2593" y="1015"/>
                  <a:pt x="2635" y="1015"/>
                </a:cubicBezTo>
                <a:cubicBezTo>
                  <a:pt x="2687" y="1015"/>
                  <a:pt x="2729" y="1002"/>
                  <a:pt x="2784" y="989"/>
                </a:cubicBezTo>
                <a:cubicBezTo>
                  <a:pt x="2836" y="989"/>
                  <a:pt x="2878" y="960"/>
                  <a:pt x="2930" y="960"/>
                </a:cubicBezTo>
                <a:cubicBezTo>
                  <a:pt x="2941" y="957"/>
                  <a:pt x="2951" y="956"/>
                  <a:pt x="2961" y="956"/>
                </a:cubicBezTo>
                <a:cubicBezTo>
                  <a:pt x="3002" y="956"/>
                  <a:pt x="3037" y="973"/>
                  <a:pt x="3079" y="973"/>
                </a:cubicBezTo>
                <a:cubicBezTo>
                  <a:pt x="3134" y="960"/>
                  <a:pt x="3173" y="947"/>
                  <a:pt x="3228" y="947"/>
                </a:cubicBezTo>
                <a:cubicBezTo>
                  <a:pt x="3234" y="946"/>
                  <a:pt x="3240" y="945"/>
                  <a:pt x="3245" y="945"/>
                </a:cubicBezTo>
                <a:cubicBezTo>
                  <a:pt x="3287" y="945"/>
                  <a:pt x="3327" y="976"/>
                  <a:pt x="3368" y="976"/>
                </a:cubicBezTo>
                <a:cubicBezTo>
                  <a:pt x="3376" y="976"/>
                  <a:pt x="3383" y="975"/>
                  <a:pt x="3390" y="973"/>
                </a:cubicBezTo>
                <a:cubicBezTo>
                  <a:pt x="3445" y="960"/>
                  <a:pt x="3484" y="934"/>
                  <a:pt x="3526" y="921"/>
                </a:cubicBezTo>
                <a:cubicBezTo>
                  <a:pt x="3578" y="908"/>
                  <a:pt x="3607" y="840"/>
                  <a:pt x="3646" y="811"/>
                </a:cubicBezTo>
                <a:cubicBezTo>
                  <a:pt x="3701" y="772"/>
                  <a:pt x="3795" y="746"/>
                  <a:pt x="3795" y="704"/>
                </a:cubicBezTo>
                <a:cubicBezTo>
                  <a:pt x="3795" y="691"/>
                  <a:pt x="3782" y="678"/>
                  <a:pt x="3769" y="649"/>
                </a:cubicBezTo>
                <a:lnTo>
                  <a:pt x="3876" y="649"/>
                </a:lnTo>
                <a:cubicBezTo>
                  <a:pt x="3918" y="636"/>
                  <a:pt x="3957" y="636"/>
                  <a:pt x="3999" y="623"/>
                </a:cubicBezTo>
                <a:cubicBezTo>
                  <a:pt x="4038" y="623"/>
                  <a:pt x="4064" y="610"/>
                  <a:pt x="4106" y="610"/>
                </a:cubicBezTo>
                <a:cubicBezTo>
                  <a:pt x="4109" y="609"/>
                  <a:pt x="4113" y="608"/>
                  <a:pt x="4116" y="608"/>
                </a:cubicBezTo>
                <a:cubicBezTo>
                  <a:pt x="4148" y="608"/>
                  <a:pt x="4181" y="651"/>
                  <a:pt x="4213" y="651"/>
                </a:cubicBezTo>
                <a:cubicBezTo>
                  <a:pt x="4217" y="651"/>
                  <a:pt x="4222" y="651"/>
                  <a:pt x="4226" y="649"/>
                </a:cubicBezTo>
                <a:cubicBezTo>
                  <a:pt x="4254" y="649"/>
                  <a:pt x="4288" y="656"/>
                  <a:pt x="4315" y="656"/>
                </a:cubicBezTo>
                <a:cubicBezTo>
                  <a:pt x="4328" y="656"/>
                  <a:pt x="4340" y="654"/>
                  <a:pt x="4349" y="649"/>
                </a:cubicBezTo>
                <a:cubicBezTo>
                  <a:pt x="4388" y="636"/>
                  <a:pt x="4417" y="568"/>
                  <a:pt x="4443" y="555"/>
                </a:cubicBezTo>
                <a:cubicBezTo>
                  <a:pt x="4485" y="529"/>
                  <a:pt x="4566" y="516"/>
                  <a:pt x="4566" y="487"/>
                </a:cubicBezTo>
                <a:cubicBezTo>
                  <a:pt x="4566" y="461"/>
                  <a:pt x="4498" y="422"/>
                  <a:pt x="4456" y="393"/>
                </a:cubicBezTo>
                <a:cubicBezTo>
                  <a:pt x="4430" y="367"/>
                  <a:pt x="4404" y="354"/>
                  <a:pt x="4362" y="341"/>
                </a:cubicBezTo>
                <a:cubicBezTo>
                  <a:pt x="4336" y="325"/>
                  <a:pt x="4294" y="312"/>
                  <a:pt x="4255" y="299"/>
                </a:cubicBezTo>
                <a:cubicBezTo>
                  <a:pt x="4234" y="292"/>
                  <a:pt x="4214" y="292"/>
                  <a:pt x="4193" y="292"/>
                </a:cubicBezTo>
                <a:cubicBezTo>
                  <a:pt x="4173" y="292"/>
                  <a:pt x="4153" y="292"/>
                  <a:pt x="4132" y="286"/>
                </a:cubicBezTo>
                <a:cubicBezTo>
                  <a:pt x="4106" y="273"/>
                  <a:pt x="4080" y="218"/>
                  <a:pt x="4038" y="205"/>
                </a:cubicBezTo>
                <a:cubicBezTo>
                  <a:pt x="3999" y="192"/>
                  <a:pt x="3970" y="192"/>
                  <a:pt x="3931" y="192"/>
                </a:cubicBezTo>
                <a:cubicBezTo>
                  <a:pt x="3889" y="179"/>
                  <a:pt x="3863" y="137"/>
                  <a:pt x="3821" y="124"/>
                </a:cubicBezTo>
                <a:cubicBezTo>
                  <a:pt x="3801" y="117"/>
                  <a:pt x="3781" y="117"/>
                  <a:pt x="3761" y="117"/>
                </a:cubicBezTo>
                <a:cubicBezTo>
                  <a:pt x="3741" y="117"/>
                  <a:pt x="3720" y="117"/>
                  <a:pt x="3701" y="111"/>
                </a:cubicBezTo>
                <a:cubicBezTo>
                  <a:pt x="3663" y="111"/>
                  <a:pt x="3628" y="165"/>
                  <a:pt x="3591" y="165"/>
                </a:cubicBezTo>
                <a:cubicBezTo>
                  <a:pt x="3587" y="165"/>
                  <a:pt x="3582" y="165"/>
                  <a:pt x="3578" y="163"/>
                </a:cubicBezTo>
                <a:cubicBezTo>
                  <a:pt x="3539" y="163"/>
                  <a:pt x="3513" y="111"/>
                  <a:pt x="3471" y="98"/>
                </a:cubicBezTo>
                <a:cubicBezTo>
                  <a:pt x="3432" y="98"/>
                  <a:pt x="3390" y="98"/>
                  <a:pt x="3351" y="82"/>
                </a:cubicBezTo>
                <a:cubicBezTo>
                  <a:pt x="3322" y="82"/>
                  <a:pt x="3270" y="111"/>
                  <a:pt x="3241" y="111"/>
                </a:cubicBezTo>
                <a:cubicBezTo>
                  <a:pt x="3202" y="98"/>
                  <a:pt x="3160" y="43"/>
                  <a:pt x="3121" y="43"/>
                </a:cubicBezTo>
                <a:cubicBezTo>
                  <a:pt x="3092" y="43"/>
                  <a:pt x="3053" y="17"/>
                  <a:pt x="3011" y="17"/>
                </a:cubicBezTo>
                <a:lnTo>
                  <a:pt x="2891" y="17"/>
                </a:lnTo>
                <a:cubicBezTo>
                  <a:pt x="2849" y="17"/>
                  <a:pt x="2810" y="30"/>
                  <a:pt x="2784" y="30"/>
                </a:cubicBezTo>
                <a:cubicBezTo>
                  <a:pt x="2742" y="30"/>
                  <a:pt x="2703" y="17"/>
                  <a:pt x="2661" y="17"/>
                </a:cubicBezTo>
                <a:cubicBezTo>
                  <a:pt x="2622" y="17"/>
                  <a:pt x="2580" y="43"/>
                  <a:pt x="2541" y="43"/>
                </a:cubicBezTo>
                <a:cubicBezTo>
                  <a:pt x="2512" y="43"/>
                  <a:pt x="2473" y="30"/>
                  <a:pt x="2431" y="30"/>
                </a:cubicBezTo>
                <a:cubicBezTo>
                  <a:pt x="2392" y="30"/>
                  <a:pt x="2350" y="69"/>
                  <a:pt x="2311" y="69"/>
                </a:cubicBezTo>
                <a:cubicBezTo>
                  <a:pt x="2269" y="69"/>
                  <a:pt x="2230" y="1"/>
                  <a:pt x="2201"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8" name="Google Shape;628;p26"/>
          <p:cNvSpPr/>
          <p:nvPr userDrawn="1"/>
        </p:nvSpPr>
        <p:spPr>
          <a:xfrm>
            <a:off x="2575958" y="5805975"/>
            <a:ext cx="874653" cy="131197"/>
          </a:xfrm>
          <a:custGeom>
            <a:avLst/>
            <a:gdLst/>
            <a:ahLst/>
            <a:cxnLst/>
            <a:rect l="l" t="t" r="r" b="b"/>
            <a:pathLst>
              <a:path w="3536" h="862" extrusionOk="0">
                <a:moveTo>
                  <a:pt x="1203" y="0"/>
                </a:moveTo>
                <a:cubicBezTo>
                  <a:pt x="1174" y="13"/>
                  <a:pt x="1148" y="26"/>
                  <a:pt x="1106" y="26"/>
                </a:cubicBezTo>
                <a:cubicBezTo>
                  <a:pt x="1080" y="26"/>
                  <a:pt x="1054" y="81"/>
                  <a:pt x="1025" y="81"/>
                </a:cubicBezTo>
                <a:cubicBezTo>
                  <a:pt x="1004" y="81"/>
                  <a:pt x="974" y="62"/>
                  <a:pt x="947" y="62"/>
                </a:cubicBezTo>
                <a:cubicBezTo>
                  <a:pt x="942" y="62"/>
                  <a:pt x="936" y="62"/>
                  <a:pt x="931" y="65"/>
                </a:cubicBezTo>
                <a:cubicBezTo>
                  <a:pt x="905" y="65"/>
                  <a:pt x="879" y="65"/>
                  <a:pt x="850" y="81"/>
                </a:cubicBezTo>
                <a:cubicBezTo>
                  <a:pt x="811" y="81"/>
                  <a:pt x="798" y="120"/>
                  <a:pt x="756" y="120"/>
                </a:cubicBezTo>
                <a:cubicBezTo>
                  <a:pt x="753" y="121"/>
                  <a:pt x="750" y="122"/>
                  <a:pt x="747" y="122"/>
                </a:cubicBezTo>
                <a:cubicBezTo>
                  <a:pt x="721" y="122"/>
                  <a:pt x="685" y="81"/>
                  <a:pt x="662" y="81"/>
                </a:cubicBezTo>
                <a:cubicBezTo>
                  <a:pt x="649" y="88"/>
                  <a:pt x="635" y="88"/>
                  <a:pt x="620" y="88"/>
                </a:cubicBezTo>
                <a:cubicBezTo>
                  <a:pt x="604" y="88"/>
                  <a:pt x="587" y="88"/>
                  <a:pt x="568" y="94"/>
                </a:cubicBezTo>
                <a:cubicBezTo>
                  <a:pt x="539" y="94"/>
                  <a:pt x="513" y="133"/>
                  <a:pt x="487" y="133"/>
                </a:cubicBezTo>
                <a:cubicBezTo>
                  <a:pt x="458" y="146"/>
                  <a:pt x="432" y="146"/>
                  <a:pt x="406" y="162"/>
                </a:cubicBezTo>
                <a:cubicBezTo>
                  <a:pt x="377" y="162"/>
                  <a:pt x="351" y="201"/>
                  <a:pt x="325" y="214"/>
                </a:cubicBezTo>
                <a:cubicBezTo>
                  <a:pt x="310" y="220"/>
                  <a:pt x="297" y="220"/>
                  <a:pt x="283" y="220"/>
                </a:cubicBezTo>
                <a:cubicBezTo>
                  <a:pt x="270" y="220"/>
                  <a:pt x="257" y="220"/>
                  <a:pt x="244" y="227"/>
                </a:cubicBezTo>
                <a:cubicBezTo>
                  <a:pt x="202" y="243"/>
                  <a:pt x="176" y="243"/>
                  <a:pt x="150" y="256"/>
                </a:cubicBezTo>
                <a:cubicBezTo>
                  <a:pt x="121" y="269"/>
                  <a:pt x="95" y="282"/>
                  <a:pt x="82" y="295"/>
                </a:cubicBezTo>
                <a:cubicBezTo>
                  <a:pt x="40" y="324"/>
                  <a:pt x="1" y="350"/>
                  <a:pt x="1" y="376"/>
                </a:cubicBezTo>
                <a:cubicBezTo>
                  <a:pt x="1" y="405"/>
                  <a:pt x="53" y="405"/>
                  <a:pt x="95" y="431"/>
                </a:cubicBezTo>
                <a:cubicBezTo>
                  <a:pt x="108" y="444"/>
                  <a:pt x="134" y="486"/>
                  <a:pt x="163" y="499"/>
                </a:cubicBezTo>
                <a:lnTo>
                  <a:pt x="257" y="499"/>
                </a:lnTo>
                <a:cubicBezTo>
                  <a:pt x="283" y="499"/>
                  <a:pt x="325" y="457"/>
                  <a:pt x="351" y="457"/>
                </a:cubicBezTo>
                <a:cubicBezTo>
                  <a:pt x="377" y="470"/>
                  <a:pt x="406" y="486"/>
                  <a:pt x="432" y="486"/>
                </a:cubicBezTo>
                <a:cubicBezTo>
                  <a:pt x="474" y="486"/>
                  <a:pt x="500" y="499"/>
                  <a:pt x="526" y="499"/>
                </a:cubicBezTo>
                <a:lnTo>
                  <a:pt x="607" y="499"/>
                </a:lnTo>
                <a:cubicBezTo>
                  <a:pt x="594" y="512"/>
                  <a:pt x="594" y="525"/>
                  <a:pt x="594" y="538"/>
                </a:cubicBezTo>
                <a:cubicBezTo>
                  <a:pt x="594" y="580"/>
                  <a:pt x="662" y="593"/>
                  <a:pt x="717" y="619"/>
                </a:cubicBezTo>
                <a:cubicBezTo>
                  <a:pt x="743" y="648"/>
                  <a:pt x="756" y="687"/>
                  <a:pt x="798" y="713"/>
                </a:cubicBezTo>
                <a:cubicBezTo>
                  <a:pt x="824" y="729"/>
                  <a:pt x="863" y="742"/>
                  <a:pt x="905" y="755"/>
                </a:cubicBezTo>
                <a:cubicBezTo>
                  <a:pt x="937" y="755"/>
                  <a:pt x="981" y="725"/>
                  <a:pt x="1020" y="725"/>
                </a:cubicBezTo>
                <a:cubicBezTo>
                  <a:pt x="1027" y="725"/>
                  <a:pt x="1034" y="726"/>
                  <a:pt x="1041" y="729"/>
                </a:cubicBezTo>
                <a:cubicBezTo>
                  <a:pt x="1067" y="729"/>
                  <a:pt x="1106" y="742"/>
                  <a:pt x="1148" y="742"/>
                </a:cubicBezTo>
                <a:cubicBezTo>
                  <a:pt x="1156" y="745"/>
                  <a:pt x="1164" y="746"/>
                  <a:pt x="1171" y="746"/>
                </a:cubicBezTo>
                <a:cubicBezTo>
                  <a:pt x="1203" y="746"/>
                  <a:pt x="1237" y="729"/>
                  <a:pt x="1268" y="729"/>
                </a:cubicBezTo>
                <a:cubicBezTo>
                  <a:pt x="1297" y="742"/>
                  <a:pt x="1336" y="755"/>
                  <a:pt x="1378" y="768"/>
                </a:cubicBezTo>
                <a:cubicBezTo>
                  <a:pt x="1417" y="768"/>
                  <a:pt x="1459" y="781"/>
                  <a:pt x="1485" y="781"/>
                </a:cubicBezTo>
                <a:cubicBezTo>
                  <a:pt x="1527" y="781"/>
                  <a:pt x="1566" y="768"/>
                  <a:pt x="1608" y="768"/>
                </a:cubicBezTo>
                <a:cubicBezTo>
                  <a:pt x="1647" y="768"/>
                  <a:pt x="1673" y="862"/>
                  <a:pt x="1715" y="862"/>
                </a:cubicBezTo>
                <a:lnTo>
                  <a:pt x="1835" y="862"/>
                </a:lnTo>
                <a:cubicBezTo>
                  <a:pt x="1877" y="862"/>
                  <a:pt x="1916" y="836"/>
                  <a:pt x="1958" y="836"/>
                </a:cubicBezTo>
                <a:cubicBezTo>
                  <a:pt x="1984" y="836"/>
                  <a:pt x="2026" y="823"/>
                  <a:pt x="2065" y="823"/>
                </a:cubicBezTo>
                <a:cubicBezTo>
                  <a:pt x="2107" y="823"/>
                  <a:pt x="2146" y="781"/>
                  <a:pt x="2188" y="781"/>
                </a:cubicBezTo>
                <a:cubicBezTo>
                  <a:pt x="2227" y="781"/>
                  <a:pt x="2269" y="862"/>
                  <a:pt x="2295" y="862"/>
                </a:cubicBezTo>
                <a:cubicBezTo>
                  <a:pt x="2337" y="862"/>
                  <a:pt x="2376" y="836"/>
                  <a:pt x="2418" y="836"/>
                </a:cubicBezTo>
                <a:cubicBezTo>
                  <a:pt x="2457" y="836"/>
                  <a:pt x="2499" y="823"/>
                  <a:pt x="2538" y="823"/>
                </a:cubicBezTo>
                <a:cubicBezTo>
                  <a:pt x="2564" y="823"/>
                  <a:pt x="2606" y="794"/>
                  <a:pt x="2645" y="794"/>
                </a:cubicBezTo>
                <a:cubicBezTo>
                  <a:pt x="2687" y="794"/>
                  <a:pt x="2726" y="768"/>
                  <a:pt x="2755" y="768"/>
                </a:cubicBezTo>
                <a:cubicBezTo>
                  <a:pt x="2794" y="755"/>
                  <a:pt x="2836" y="755"/>
                  <a:pt x="2875" y="742"/>
                </a:cubicBezTo>
                <a:cubicBezTo>
                  <a:pt x="2917" y="742"/>
                  <a:pt x="2943" y="729"/>
                  <a:pt x="2985" y="713"/>
                </a:cubicBezTo>
                <a:cubicBezTo>
                  <a:pt x="3024" y="713"/>
                  <a:pt x="3050" y="687"/>
                  <a:pt x="3092" y="687"/>
                </a:cubicBezTo>
                <a:cubicBezTo>
                  <a:pt x="3096" y="686"/>
                  <a:pt x="3100" y="685"/>
                  <a:pt x="3105" y="685"/>
                </a:cubicBezTo>
                <a:cubicBezTo>
                  <a:pt x="3137" y="685"/>
                  <a:pt x="3177" y="716"/>
                  <a:pt x="3211" y="716"/>
                </a:cubicBezTo>
                <a:cubicBezTo>
                  <a:pt x="3217" y="716"/>
                  <a:pt x="3222" y="715"/>
                  <a:pt x="3228" y="713"/>
                </a:cubicBezTo>
                <a:cubicBezTo>
                  <a:pt x="3267" y="713"/>
                  <a:pt x="3309" y="713"/>
                  <a:pt x="3335" y="700"/>
                </a:cubicBezTo>
                <a:cubicBezTo>
                  <a:pt x="3374" y="687"/>
                  <a:pt x="3390" y="619"/>
                  <a:pt x="3416" y="606"/>
                </a:cubicBezTo>
                <a:cubicBezTo>
                  <a:pt x="3471" y="580"/>
                  <a:pt x="3536" y="551"/>
                  <a:pt x="3536" y="525"/>
                </a:cubicBezTo>
                <a:cubicBezTo>
                  <a:pt x="3536" y="499"/>
                  <a:pt x="3471" y="470"/>
                  <a:pt x="3429" y="444"/>
                </a:cubicBezTo>
                <a:cubicBezTo>
                  <a:pt x="3403" y="418"/>
                  <a:pt x="3361" y="405"/>
                  <a:pt x="3322" y="389"/>
                </a:cubicBezTo>
                <a:cubicBezTo>
                  <a:pt x="3293" y="376"/>
                  <a:pt x="3254" y="376"/>
                  <a:pt x="3212" y="363"/>
                </a:cubicBezTo>
                <a:cubicBezTo>
                  <a:pt x="3203" y="360"/>
                  <a:pt x="3195" y="359"/>
                  <a:pt x="3187" y="359"/>
                </a:cubicBezTo>
                <a:cubicBezTo>
                  <a:pt x="3164" y="359"/>
                  <a:pt x="3140" y="367"/>
                  <a:pt x="3117" y="367"/>
                </a:cubicBezTo>
                <a:cubicBezTo>
                  <a:pt x="3108" y="367"/>
                  <a:pt x="3100" y="366"/>
                  <a:pt x="3092" y="363"/>
                </a:cubicBezTo>
                <a:cubicBezTo>
                  <a:pt x="3050" y="350"/>
                  <a:pt x="3024" y="295"/>
                  <a:pt x="2985" y="295"/>
                </a:cubicBezTo>
                <a:cubicBezTo>
                  <a:pt x="2956" y="295"/>
                  <a:pt x="2917" y="295"/>
                  <a:pt x="2875" y="282"/>
                </a:cubicBezTo>
                <a:cubicBezTo>
                  <a:pt x="2836" y="282"/>
                  <a:pt x="2807" y="243"/>
                  <a:pt x="2768" y="227"/>
                </a:cubicBezTo>
                <a:cubicBezTo>
                  <a:pt x="2740" y="227"/>
                  <a:pt x="2713" y="234"/>
                  <a:pt x="2686" y="234"/>
                </a:cubicBezTo>
                <a:cubicBezTo>
                  <a:pt x="2672" y="234"/>
                  <a:pt x="2659" y="232"/>
                  <a:pt x="2645" y="227"/>
                </a:cubicBezTo>
                <a:cubicBezTo>
                  <a:pt x="2606" y="227"/>
                  <a:pt x="2564" y="295"/>
                  <a:pt x="2525" y="295"/>
                </a:cubicBezTo>
                <a:cubicBezTo>
                  <a:pt x="2483" y="295"/>
                  <a:pt x="2457" y="243"/>
                  <a:pt x="2418" y="243"/>
                </a:cubicBezTo>
                <a:lnTo>
                  <a:pt x="2295" y="243"/>
                </a:lnTo>
                <a:cubicBezTo>
                  <a:pt x="2256" y="243"/>
                  <a:pt x="2214" y="269"/>
                  <a:pt x="2175" y="269"/>
                </a:cubicBezTo>
                <a:lnTo>
                  <a:pt x="2159" y="269"/>
                </a:lnTo>
                <a:cubicBezTo>
                  <a:pt x="2175" y="256"/>
                  <a:pt x="2175" y="243"/>
                  <a:pt x="2188" y="243"/>
                </a:cubicBezTo>
                <a:cubicBezTo>
                  <a:pt x="2214" y="214"/>
                  <a:pt x="2269" y="188"/>
                  <a:pt x="2269" y="162"/>
                </a:cubicBezTo>
                <a:cubicBezTo>
                  <a:pt x="2269" y="146"/>
                  <a:pt x="2227" y="94"/>
                  <a:pt x="2188" y="81"/>
                </a:cubicBezTo>
                <a:cubicBezTo>
                  <a:pt x="2185" y="77"/>
                  <a:pt x="2180" y="76"/>
                  <a:pt x="2175" y="76"/>
                </a:cubicBezTo>
                <a:cubicBezTo>
                  <a:pt x="2160" y="76"/>
                  <a:pt x="2139" y="84"/>
                  <a:pt x="2116" y="84"/>
                </a:cubicBezTo>
                <a:cubicBezTo>
                  <a:pt x="2109" y="84"/>
                  <a:pt x="2101" y="84"/>
                  <a:pt x="2094" y="81"/>
                </a:cubicBezTo>
                <a:cubicBezTo>
                  <a:pt x="2087" y="77"/>
                  <a:pt x="2081" y="76"/>
                  <a:pt x="2074" y="76"/>
                </a:cubicBezTo>
                <a:cubicBezTo>
                  <a:pt x="2058" y="76"/>
                  <a:pt x="2041" y="84"/>
                  <a:pt x="2019" y="84"/>
                </a:cubicBezTo>
                <a:cubicBezTo>
                  <a:pt x="2012" y="84"/>
                  <a:pt x="2005" y="84"/>
                  <a:pt x="1997" y="81"/>
                </a:cubicBezTo>
                <a:cubicBezTo>
                  <a:pt x="1971" y="81"/>
                  <a:pt x="1958" y="13"/>
                  <a:pt x="1932" y="0"/>
                </a:cubicBezTo>
                <a:lnTo>
                  <a:pt x="1835" y="0"/>
                </a:lnTo>
                <a:cubicBezTo>
                  <a:pt x="1809" y="0"/>
                  <a:pt x="1770" y="52"/>
                  <a:pt x="1741" y="52"/>
                </a:cubicBezTo>
                <a:cubicBezTo>
                  <a:pt x="1715" y="52"/>
                  <a:pt x="1689" y="13"/>
                  <a:pt x="1647" y="13"/>
                </a:cubicBezTo>
                <a:cubicBezTo>
                  <a:pt x="1621" y="13"/>
                  <a:pt x="1592" y="26"/>
                  <a:pt x="1566" y="26"/>
                </a:cubicBezTo>
                <a:cubicBezTo>
                  <a:pt x="1527" y="26"/>
                  <a:pt x="1498" y="0"/>
                  <a:pt x="1472" y="0"/>
                </a:cubicBezTo>
                <a:cubicBezTo>
                  <a:pt x="1446" y="0"/>
                  <a:pt x="1417" y="13"/>
                  <a:pt x="1378" y="13"/>
                </a:cubicBezTo>
                <a:cubicBezTo>
                  <a:pt x="1349" y="13"/>
                  <a:pt x="1323" y="0"/>
                  <a:pt x="1297" y="0"/>
                </a:cubicBezTo>
                <a:cubicBezTo>
                  <a:pt x="1283" y="4"/>
                  <a:pt x="1271" y="6"/>
                  <a:pt x="1260" y="6"/>
                </a:cubicBezTo>
                <a:cubicBezTo>
                  <a:pt x="1237" y="6"/>
                  <a:pt x="1220" y="0"/>
                  <a:pt x="1203"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9" name="Google Shape;629;p26"/>
          <p:cNvSpPr/>
          <p:nvPr userDrawn="1"/>
        </p:nvSpPr>
        <p:spPr>
          <a:xfrm>
            <a:off x="3454313" y="5926671"/>
            <a:ext cx="737617" cy="183099"/>
          </a:xfrm>
          <a:custGeom>
            <a:avLst/>
            <a:gdLst/>
            <a:ahLst/>
            <a:cxnLst/>
            <a:rect l="l" t="t" r="r" b="b"/>
            <a:pathLst>
              <a:path w="2982" h="1203" extrusionOk="0">
                <a:moveTo>
                  <a:pt x="1404" y="1"/>
                </a:moveTo>
                <a:cubicBezTo>
                  <a:pt x="1378" y="1"/>
                  <a:pt x="1349" y="56"/>
                  <a:pt x="1323" y="56"/>
                </a:cubicBezTo>
                <a:cubicBezTo>
                  <a:pt x="1297" y="56"/>
                  <a:pt x="1268" y="43"/>
                  <a:pt x="1242" y="43"/>
                </a:cubicBezTo>
                <a:cubicBezTo>
                  <a:pt x="1216" y="43"/>
                  <a:pt x="1187" y="17"/>
                  <a:pt x="1161" y="17"/>
                </a:cubicBezTo>
                <a:lnTo>
                  <a:pt x="1093" y="17"/>
                </a:lnTo>
                <a:cubicBezTo>
                  <a:pt x="1067" y="17"/>
                  <a:pt x="1038" y="69"/>
                  <a:pt x="1012" y="69"/>
                </a:cubicBezTo>
                <a:cubicBezTo>
                  <a:pt x="986" y="69"/>
                  <a:pt x="957" y="56"/>
                  <a:pt x="931" y="56"/>
                </a:cubicBezTo>
                <a:lnTo>
                  <a:pt x="850" y="56"/>
                </a:lnTo>
                <a:cubicBezTo>
                  <a:pt x="824" y="56"/>
                  <a:pt x="811" y="82"/>
                  <a:pt x="782" y="82"/>
                </a:cubicBezTo>
                <a:cubicBezTo>
                  <a:pt x="764" y="82"/>
                  <a:pt x="747" y="76"/>
                  <a:pt x="729" y="76"/>
                </a:cubicBezTo>
                <a:cubicBezTo>
                  <a:pt x="720" y="76"/>
                  <a:pt x="710" y="78"/>
                  <a:pt x="701" y="82"/>
                </a:cubicBezTo>
                <a:cubicBezTo>
                  <a:pt x="675" y="82"/>
                  <a:pt x="649" y="98"/>
                  <a:pt x="620" y="98"/>
                </a:cubicBezTo>
                <a:cubicBezTo>
                  <a:pt x="594" y="98"/>
                  <a:pt x="568" y="56"/>
                  <a:pt x="539" y="56"/>
                </a:cubicBezTo>
                <a:cubicBezTo>
                  <a:pt x="513" y="69"/>
                  <a:pt x="487" y="69"/>
                  <a:pt x="471" y="82"/>
                </a:cubicBezTo>
                <a:cubicBezTo>
                  <a:pt x="445" y="82"/>
                  <a:pt x="419" y="111"/>
                  <a:pt x="390" y="111"/>
                </a:cubicBezTo>
                <a:cubicBezTo>
                  <a:pt x="369" y="111"/>
                  <a:pt x="349" y="93"/>
                  <a:pt x="327" y="93"/>
                </a:cubicBezTo>
                <a:cubicBezTo>
                  <a:pt x="321" y="93"/>
                  <a:pt x="315" y="95"/>
                  <a:pt x="309" y="98"/>
                </a:cubicBezTo>
                <a:cubicBezTo>
                  <a:pt x="283" y="98"/>
                  <a:pt x="270" y="150"/>
                  <a:pt x="244" y="150"/>
                </a:cubicBezTo>
                <a:cubicBezTo>
                  <a:pt x="234" y="154"/>
                  <a:pt x="225" y="156"/>
                  <a:pt x="216" y="156"/>
                </a:cubicBezTo>
                <a:cubicBezTo>
                  <a:pt x="197" y="156"/>
                  <a:pt x="180" y="150"/>
                  <a:pt x="163" y="150"/>
                </a:cubicBezTo>
                <a:cubicBezTo>
                  <a:pt x="134" y="163"/>
                  <a:pt x="108" y="163"/>
                  <a:pt x="95" y="179"/>
                </a:cubicBezTo>
                <a:cubicBezTo>
                  <a:pt x="66" y="192"/>
                  <a:pt x="40" y="218"/>
                  <a:pt x="27" y="231"/>
                </a:cubicBezTo>
                <a:cubicBezTo>
                  <a:pt x="1" y="244"/>
                  <a:pt x="14" y="273"/>
                  <a:pt x="14" y="299"/>
                </a:cubicBezTo>
                <a:cubicBezTo>
                  <a:pt x="14" y="325"/>
                  <a:pt x="14" y="341"/>
                  <a:pt x="40" y="354"/>
                </a:cubicBezTo>
                <a:cubicBezTo>
                  <a:pt x="46" y="360"/>
                  <a:pt x="60" y="360"/>
                  <a:pt x="75" y="360"/>
                </a:cubicBezTo>
                <a:cubicBezTo>
                  <a:pt x="91" y="360"/>
                  <a:pt x="108" y="360"/>
                  <a:pt x="121" y="367"/>
                </a:cubicBezTo>
                <a:cubicBezTo>
                  <a:pt x="134" y="380"/>
                  <a:pt x="163" y="406"/>
                  <a:pt x="189" y="406"/>
                </a:cubicBezTo>
                <a:cubicBezTo>
                  <a:pt x="197" y="411"/>
                  <a:pt x="206" y="413"/>
                  <a:pt x="216" y="413"/>
                </a:cubicBezTo>
                <a:cubicBezTo>
                  <a:pt x="234" y="413"/>
                  <a:pt x="253" y="406"/>
                  <a:pt x="270" y="406"/>
                </a:cubicBezTo>
                <a:cubicBezTo>
                  <a:pt x="296" y="422"/>
                  <a:pt x="309" y="461"/>
                  <a:pt x="338" y="461"/>
                </a:cubicBezTo>
                <a:cubicBezTo>
                  <a:pt x="364" y="461"/>
                  <a:pt x="390" y="487"/>
                  <a:pt x="419" y="487"/>
                </a:cubicBezTo>
                <a:lnTo>
                  <a:pt x="500" y="487"/>
                </a:lnTo>
                <a:cubicBezTo>
                  <a:pt x="526" y="487"/>
                  <a:pt x="552" y="516"/>
                  <a:pt x="581" y="516"/>
                </a:cubicBezTo>
                <a:lnTo>
                  <a:pt x="662" y="516"/>
                </a:lnTo>
                <a:cubicBezTo>
                  <a:pt x="688" y="516"/>
                  <a:pt x="714" y="503"/>
                  <a:pt x="743" y="503"/>
                </a:cubicBezTo>
                <a:cubicBezTo>
                  <a:pt x="769" y="503"/>
                  <a:pt x="782" y="474"/>
                  <a:pt x="811" y="474"/>
                </a:cubicBezTo>
                <a:cubicBezTo>
                  <a:pt x="756" y="503"/>
                  <a:pt x="769" y="542"/>
                  <a:pt x="769" y="568"/>
                </a:cubicBezTo>
                <a:cubicBezTo>
                  <a:pt x="769" y="597"/>
                  <a:pt x="769" y="610"/>
                  <a:pt x="795" y="636"/>
                </a:cubicBezTo>
                <a:cubicBezTo>
                  <a:pt x="798" y="639"/>
                  <a:pt x="803" y="640"/>
                  <a:pt x="808" y="640"/>
                </a:cubicBezTo>
                <a:cubicBezTo>
                  <a:pt x="822" y="640"/>
                  <a:pt x="841" y="632"/>
                  <a:pt x="858" y="632"/>
                </a:cubicBezTo>
                <a:cubicBezTo>
                  <a:pt x="864" y="632"/>
                  <a:pt x="870" y="633"/>
                  <a:pt x="876" y="636"/>
                </a:cubicBezTo>
                <a:cubicBezTo>
                  <a:pt x="892" y="649"/>
                  <a:pt x="892" y="691"/>
                  <a:pt x="918" y="691"/>
                </a:cubicBezTo>
                <a:cubicBezTo>
                  <a:pt x="892" y="691"/>
                  <a:pt x="876" y="678"/>
                  <a:pt x="850" y="678"/>
                </a:cubicBezTo>
                <a:cubicBezTo>
                  <a:pt x="824" y="691"/>
                  <a:pt x="795" y="717"/>
                  <a:pt x="782" y="717"/>
                </a:cubicBezTo>
                <a:cubicBezTo>
                  <a:pt x="743" y="730"/>
                  <a:pt x="730" y="746"/>
                  <a:pt x="701" y="759"/>
                </a:cubicBezTo>
                <a:cubicBezTo>
                  <a:pt x="695" y="762"/>
                  <a:pt x="689" y="763"/>
                  <a:pt x="682" y="763"/>
                </a:cubicBezTo>
                <a:cubicBezTo>
                  <a:pt x="664" y="763"/>
                  <a:pt x="643" y="755"/>
                  <a:pt x="625" y="755"/>
                </a:cubicBezTo>
                <a:cubicBezTo>
                  <a:pt x="618" y="755"/>
                  <a:pt x="612" y="756"/>
                  <a:pt x="607" y="759"/>
                </a:cubicBezTo>
                <a:cubicBezTo>
                  <a:pt x="581" y="785"/>
                  <a:pt x="594" y="827"/>
                  <a:pt x="594" y="840"/>
                </a:cubicBezTo>
                <a:cubicBezTo>
                  <a:pt x="607" y="866"/>
                  <a:pt x="594" y="892"/>
                  <a:pt x="620" y="921"/>
                </a:cubicBezTo>
                <a:cubicBezTo>
                  <a:pt x="649" y="921"/>
                  <a:pt x="675" y="934"/>
                  <a:pt x="701" y="947"/>
                </a:cubicBezTo>
                <a:lnTo>
                  <a:pt x="782" y="947"/>
                </a:lnTo>
                <a:cubicBezTo>
                  <a:pt x="795" y="947"/>
                  <a:pt x="824" y="960"/>
                  <a:pt x="850" y="960"/>
                </a:cubicBezTo>
                <a:cubicBezTo>
                  <a:pt x="876" y="960"/>
                  <a:pt x="905" y="960"/>
                  <a:pt x="931" y="973"/>
                </a:cubicBezTo>
                <a:cubicBezTo>
                  <a:pt x="957" y="973"/>
                  <a:pt x="986" y="960"/>
                  <a:pt x="1012" y="960"/>
                </a:cubicBezTo>
                <a:cubicBezTo>
                  <a:pt x="1038" y="960"/>
                  <a:pt x="1054" y="989"/>
                  <a:pt x="1080" y="989"/>
                </a:cubicBezTo>
                <a:cubicBezTo>
                  <a:pt x="1083" y="991"/>
                  <a:pt x="1087" y="992"/>
                  <a:pt x="1090" y="992"/>
                </a:cubicBezTo>
                <a:cubicBezTo>
                  <a:pt x="1113" y="992"/>
                  <a:pt x="1138" y="960"/>
                  <a:pt x="1161" y="960"/>
                </a:cubicBezTo>
                <a:cubicBezTo>
                  <a:pt x="1187" y="960"/>
                  <a:pt x="1216" y="973"/>
                  <a:pt x="1242" y="973"/>
                </a:cubicBezTo>
                <a:cubicBezTo>
                  <a:pt x="1268" y="973"/>
                  <a:pt x="1281" y="989"/>
                  <a:pt x="1310" y="989"/>
                </a:cubicBezTo>
                <a:cubicBezTo>
                  <a:pt x="1297" y="1002"/>
                  <a:pt x="1297" y="1015"/>
                  <a:pt x="1297" y="1028"/>
                </a:cubicBezTo>
                <a:cubicBezTo>
                  <a:pt x="1297" y="1054"/>
                  <a:pt x="1297" y="1096"/>
                  <a:pt x="1323" y="1109"/>
                </a:cubicBezTo>
                <a:cubicBezTo>
                  <a:pt x="1328" y="1112"/>
                  <a:pt x="1334" y="1113"/>
                  <a:pt x="1340" y="1113"/>
                </a:cubicBezTo>
                <a:cubicBezTo>
                  <a:pt x="1365" y="1113"/>
                  <a:pt x="1396" y="1096"/>
                  <a:pt x="1417" y="1096"/>
                </a:cubicBezTo>
                <a:cubicBezTo>
                  <a:pt x="1443" y="1109"/>
                  <a:pt x="1459" y="1122"/>
                  <a:pt x="1485" y="1135"/>
                </a:cubicBezTo>
                <a:cubicBezTo>
                  <a:pt x="1511" y="1135"/>
                  <a:pt x="1540" y="1151"/>
                  <a:pt x="1566" y="1151"/>
                </a:cubicBezTo>
                <a:cubicBezTo>
                  <a:pt x="1592" y="1151"/>
                  <a:pt x="1621" y="1177"/>
                  <a:pt x="1647" y="1177"/>
                </a:cubicBezTo>
                <a:cubicBezTo>
                  <a:pt x="1660" y="1177"/>
                  <a:pt x="1686" y="1190"/>
                  <a:pt x="1715" y="1190"/>
                </a:cubicBezTo>
                <a:cubicBezTo>
                  <a:pt x="1741" y="1190"/>
                  <a:pt x="1767" y="1151"/>
                  <a:pt x="1796" y="1151"/>
                </a:cubicBezTo>
                <a:cubicBezTo>
                  <a:pt x="1822" y="1151"/>
                  <a:pt x="1848" y="1203"/>
                  <a:pt x="1877" y="1203"/>
                </a:cubicBezTo>
                <a:cubicBezTo>
                  <a:pt x="1903" y="1203"/>
                  <a:pt x="1929" y="1151"/>
                  <a:pt x="1958" y="1151"/>
                </a:cubicBezTo>
                <a:lnTo>
                  <a:pt x="2039" y="1151"/>
                </a:lnTo>
                <a:cubicBezTo>
                  <a:pt x="2065" y="1151"/>
                  <a:pt x="2091" y="1177"/>
                  <a:pt x="2120" y="1177"/>
                </a:cubicBezTo>
                <a:cubicBezTo>
                  <a:pt x="2146" y="1177"/>
                  <a:pt x="2172" y="1164"/>
                  <a:pt x="2188" y="1164"/>
                </a:cubicBezTo>
                <a:cubicBezTo>
                  <a:pt x="2214" y="1164"/>
                  <a:pt x="2253" y="1190"/>
                  <a:pt x="2269" y="1190"/>
                </a:cubicBezTo>
                <a:cubicBezTo>
                  <a:pt x="2295" y="1190"/>
                  <a:pt x="2321" y="1164"/>
                  <a:pt x="2350" y="1164"/>
                </a:cubicBezTo>
                <a:cubicBezTo>
                  <a:pt x="2359" y="1160"/>
                  <a:pt x="2367" y="1158"/>
                  <a:pt x="2376" y="1158"/>
                </a:cubicBezTo>
                <a:cubicBezTo>
                  <a:pt x="2393" y="1158"/>
                  <a:pt x="2411" y="1164"/>
                  <a:pt x="2431" y="1164"/>
                </a:cubicBezTo>
                <a:lnTo>
                  <a:pt x="2512" y="1164"/>
                </a:lnTo>
                <a:cubicBezTo>
                  <a:pt x="2538" y="1151"/>
                  <a:pt x="2551" y="1109"/>
                  <a:pt x="2577" y="1109"/>
                </a:cubicBezTo>
                <a:cubicBezTo>
                  <a:pt x="2601" y="1109"/>
                  <a:pt x="2632" y="1139"/>
                  <a:pt x="2659" y="1139"/>
                </a:cubicBezTo>
                <a:cubicBezTo>
                  <a:pt x="2664" y="1139"/>
                  <a:pt x="2669" y="1137"/>
                  <a:pt x="2674" y="1135"/>
                </a:cubicBezTo>
                <a:cubicBezTo>
                  <a:pt x="2700" y="1135"/>
                  <a:pt x="2713" y="1109"/>
                  <a:pt x="2739" y="1096"/>
                </a:cubicBezTo>
                <a:cubicBezTo>
                  <a:pt x="2768" y="1083"/>
                  <a:pt x="2794" y="1070"/>
                  <a:pt x="2807" y="1070"/>
                </a:cubicBezTo>
                <a:cubicBezTo>
                  <a:pt x="2836" y="1054"/>
                  <a:pt x="2875" y="1054"/>
                  <a:pt x="2888" y="1041"/>
                </a:cubicBezTo>
                <a:cubicBezTo>
                  <a:pt x="2917" y="1015"/>
                  <a:pt x="2901" y="1002"/>
                  <a:pt x="2901" y="973"/>
                </a:cubicBezTo>
                <a:cubicBezTo>
                  <a:pt x="2901" y="960"/>
                  <a:pt x="2930" y="908"/>
                  <a:pt x="2901" y="892"/>
                </a:cubicBezTo>
                <a:cubicBezTo>
                  <a:pt x="2896" y="889"/>
                  <a:pt x="2891" y="889"/>
                  <a:pt x="2885" y="889"/>
                </a:cubicBezTo>
                <a:cubicBezTo>
                  <a:pt x="2861" y="889"/>
                  <a:pt x="2831" y="908"/>
                  <a:pt x="2807" y="908"/>
                </a:cubicBezTo>
                <a:cubicBezTo>
                  <a:pt x="2781" y="892"/>
                  <a:pt x="2768" y="866"/>
                  <a:pt x="2739" y="866"/>
                </a:cubicBezTo>
                <a:cubicBezTo>
                  <a:pt x="2730" y="862"/>
                  <a:pt x="2721" y="860"/>
                  <a:pt x="2713" y="860"/>
                </a:cubicBezTo>
                <a:cubicBezTo>
                  <a:pt x="2695" y="860"/>
                  <a:pt x="2677" y="866"/>
                  <a:pt x="2658" y="866"/>
                </a:cubicBezTo>
                <a:cubicBezTo>
                  <a:pt x="2632" y="866"/>
                  <a:pt x="2606" y="853"/>
                  <a:pt x="2577" y="840"/>
                </a:cubicBezTo>
                <a:cubicBezTo>
                  <a:pt x="2551" y="840"/>
                  <a:pt x="2525" y="866"/>
                  <a:pt x="2496" y="866"/>
                </a:cubicBezTo>
                <a:cubicBezTo>
                  <a:pt x="2483" y="866"/>
                  <a:pt x="2457" y="853"/>
                  <a:pt x="2431" y="853"/>
                </a:cubicBezTo>
                <a:cubicBezTo>
                  <a:pt x="2402" y="840"/>
                  <a:pt x="2376" y="798"/>
                  <a:pt x="2350" y="798"/>
                </a:cubicBezTo>
                <a:lnTo>
                  <a:pt x="2269" y="798"/>
                </a:lnTo>
                <a:cubicBezTo>
                  <a:pt x="2253" y="798"/>
                  <a:pt x="2240" y="827"/>
                  <a:pt x="2214" y="827"/>
                </a:cubicBezTo>
                <a:cubicBezTo>
                  <a:pt x="2240" y="811"/>
                  <a:pt x="2253" y="798"/>
                  <a:pt x="2253" y="785"/>
                </a:cubicBezTo>
                <a:cubicBezTo>
                  <a:pt x="2253" y="772"/>
                  <a:pt x="2227" y="759"/>
                  <a:pt x="2214" y="746"/>
                </a:cubicBezTo>
                <a:cubicBezTo>
                  <a:pt x="2240" y="746"/>
                  <a:pt x="2240" y="704"/>
                  <a:pt x="2269" y="704"/>
                </a:cubicBezTo>
                <a:cubicBezTo>
                  <a:pt x="2295" y="704"/>
                  <a:pt x="2321" y="730"/>
                  <a:pt x="2350" y="730"/>
                </a:cubicBezTo>
                <a:cubicBezTo>
                  <a:pt x="2376" y="717"/>
                  <a:pt x="2389" y="717"/>
                  <a:pt x="2415" y="704"/>
                </a:cubicBezTo>
                <a:lnTo>
                  <a:pt x="2496" y="704"/>
                </a:lnTo>
                <a:cubicBezTo>
                  <a:pt x="2525" y="704"/>
                  <a:pt x="2551" y="691"/>
                  <a:pt x="2564" y="678"/>
                </a:cubicBezTo>
                <a:cubicBezTo>
                  <a:pt x="2593" y="678"/>
                  <a:pt x="2619" y="665"/>
                  <a:pt x="2645" y="665"/>
                </a:cubicBezTo>
                <a:cubicBezTo>
                  <a:pt x="2650" y="662"/>
                  <a:pt x="2654" y="661"/>
                  <a:pt x="2659" y="661"/>
                </a:cubicBezTo>
                <a:cubicBezTo>
                  <a:pt x="2679" y="661"/>
                  <a:pt x="2697" y="681"/>
                  <a:pt x="2715" y="681"/>
                </a:cubicBezTo>
                <a:cubicBezTo>
                  <a:pt x="2719" y="681"/>
                  <a:pt x="2722" y="680"/>
                  <a:pt x="2726" y="678"/>
                </a:cubicBezTo>
                <a:cubicBezTo>
                  <a:pt x="2755" y="678"/>
                  <a:pt x="2768" y="610"/>
                  <a:pt x="2781" y="597"/>
                </a:cubicBezTo>
                <a:lnTo>
                  <a:pt x="2862" y="597"/>
                </a:lnTo>
                <a:cubicBezTo>
                  <a:pt x="2888" y="584"/>
                  <a:pt x="2901" y="555"/>
                  <a:pt x="2917" y="542"/>
                </a:cubicBezTo>
                <a:cubicBezTo>
                  <a:pt x="2943" y="529"/>
                  <a:pt x="2982" y="516"/>
                  <a:pt x="2982" y="487"/>
                </a:cubicBezTo>
                <a:cubicBezTo>
                  <a:pt x="2982" y="474"/>
                  <a:pt x="2930" y="474"/>
                  <a:pt x="2901" y="448"/>
                </a:cubicBezTo>
                <a:cubicBezTo>
                  <a:pt x="2888" y="448"/>
                  <a:pt x="2875" y="393"/>
                  <a:pt x="2849" y="380"/>
                </a:cubicBezTo>
                <a:cubicBezTo>
                  <a:pt x="2836" y="380"/>
                  <a:pt x="2807" y="367"/>
                  <a:pt x="2768" y="367"/>
                </a:cubicBezTo>
                <a:cubicBezTo>
                  <a:pt x="2765" y="364"/>
                  <a:pt x="2762" y="363"/>
                  <a:pt x="2757" y="363"/>
                </a:cubicBezTo>
                <a:cubicBezTo>
                  <a:pt x="2739" y="363"/>
                  <a:pt x="2708" y="380"/>
                  <a:pt x="2687" y="380"/>
                </a:cubicBezTo>
                <a:cubicBezTo>
                  <a:pt x="2658" y="367"/>
                  <a:pt x="2645" y="341"/>
                  <a:pt x="2619" y="325"/>
                </a:cubicBezTo>
                <a:cubicBezTo>
                  <a:pt x="2593" y="325"/>
                  <a:pt x="2564" y="341"/>
                  <a:pt x="2538" y="341"/>
                </a:cubicBezTo>
                <a:cubicBezTo>
                  <a:pt x="2529" y="336"/>
                  <a:pt x="2520" y="334"/>
                  <a:pt x="2511" y="334"/>
                </a:cubicBezTo>
                <a:cubicBezTo>
                  <a:pt x="2493" y="334"/>
                  <a:pt x="2474" y="341"/>
                  <a:pt x="2457" y="341"/>
                </a:cubicBezTo>
                <a:cubicBezTo>
                  <a:pt x="2448" y="336"/>
                  <a:pt x="2439" y="334"/>
                  <a:pt x="2430" y="334"/>
                </a:cubicBezTo>
                <a:cubicBezTo>
                  <a:pt x="2412" y="334"/>
                  <a:pt x="2393" y="341"/>
                  <a:pt x="2376" y="341"/>
                </a:cubicBezTo>
                <a:cubicBezTo>
                  <a:pt x="2350" y="325"/>
                  <a:pt x="2321" y="286"/>
                  <a:pt x="2295" y="286"/>
                </a:cubicBezTo>
                <a:cubicBezTo>
                  <a:pt x="2269" y="286"/>
                  <a:pt x="2240" y="312"/>
                  <a:pt x="2214" y="312"/>
                </a:cubicBezTo>
                <a:cubicBezTo>
                  <a:pt x="2188" y="312"/>
                  <a:pt x="2133" y="286"/>
                  <a:pt x="2107" y="286"/>
                </a:cubicBezTo>
                <a:cubicBezTo>
                  <a:pt x="2159" y="260"/>
                  <a:pt x="2201" y="244"/>
                  <a:pt x="2201" y="218"/>
                </a:cubicBezTo>
                <a:cubicBezTo>
                  <a:pt x="2201" y="192"/>
                  <a:pt x="2188" y="179"/>
                  <a:pt x="2159" y="163"/>
                </a:cubicBezTo>
                <a:cubicBezTo>
                  <a:pt x="2146" y="156"/>
                  <a:pt x="2133" y="156"/>
                  <a:pt x="2119" y="156"/>
                </a:cubicBezTo>
                <a:cubicBezTo>
                  <a:pt x="2106" y="156"/>
                  <a:pt x="2092" y="156"/>
                  <a:pt x="2078" y="150"/>
                </a:cubicBezTo>
                <a:cubicBezTo>
                  <a:pt x="2065" y="137"/>
                  <a:pt x="2039" y="111"/>
                  <a:pt x="2010" y="98"/>
                </a:cubicBezTo>
                <a:cubicBezTo>
                  <a:pt x="1997" y="98"/>
                  <a:pt x="1971" y="69"/>
                  <a:pt x="1945" y="69"/>
                </a:cubicBezTo>
                <a:cubicBezTo>
                  <a:pt x="1939" y="66"/>
                  <a:pt x="1933" y="65"/>
                  <a:pt x="1928" y="65"/>
                </a:cubicBezTo>
                <a:cubicBezTo>
                  <a:pt x="1905" y="65"/>
                  <a:pt x="1885" y="82"/>
                  <a:pt x="1864" y="82"/>
                </a:cubicBezTo>
                <a:cubicBezTo>
                  <a:pt x="1835" y="82"/>
                  <a:pt x="1809" y="69"/>
                  <a:pt x="1783" y="69"/>
                </a:cubicBezTo>
                <a:cubicBezTo>
                  <a:pt x="1754" y="69"/>
                  <a:pt x="1741" y="30"/>
                  <a:pt x="1715" y="17"/>
                </a:cubicBezTo>
                <a:lnTo>
                  <a:pt x="1634" y="17"/>
                </a:lnTo>
                <a:cubicBezTo>
                  <a:pt x="1609" y="17"/>
                  <a:pt x="1586" y="46"/>
                  <a:pt x="1564" y="46"/>
                </a:cubicBezTo>
                <a:cubicBezTo>
                  <a:pt x="1560" y="46"/>
                  <a:pt x="1557" y="45"/>
                  <a:pt x="1553" y="43"/>
                </a:cubicBezTo>
                <a:cubicBezTo>
                  <a:pt x="1524" y="43"/>
                  <a:pt x="1498" y="17"/>
                  <a:pt x="1485" y="17"/>
                </a:cubicBezTo>
                <a:cubicBezTo>
                  <a:pt x="1459" y="17"/>
                  <a:pt x="1430" y="1"/>
                  <a:pt x="140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0" name="Google Shape;630;p26"/>
          <p:cNvSpPr/>
          <p:nvPr userDrawn="1"/>
        </p:nvSpPr>
        <p:spPr>
          <a:xfrm>
            <a:off x="4402420" y="5875380"/>
            <a:ext cx="20283" cy="6545"/>
          </a:xfrm>
          <a:custGeom>
            <a:avLst/>
            <a:gdLst/>
            <a:ahLst/>
            <a:cxnLst/>
            <a:rect l="l" t="t" r="r" b="b"/>
            <a:pathLst>
              <a:path w="82" h="43" extrusionOk="0">
                <a:moveTo>
                  <a:pt x="40" y="1"/>
                </a:moveTo>
                <a:cubicBezTo>
                  <a:pt x="14" y="1"/>
                  <a:pt x="1" y="14"/>
                  <a:pt x="1" y="14"/>
                </a:cubicBezTo>
                <a:cubicBezTo>
                  <a:pt x="1" y="30"/>
                  <a:pt x="14" y="43"/>
                  <a:pt x="40" y="43"/>
                </a:cubicBezTo>
                <a:cubicBezTo>
                  <a:pt x="69" y="43"/>
                  <a:pt x="82" y="30"/>
                  <a:pt x="82" y="30"/>
                </a:cubicBezTo>
                <a:cubicBezTo>
                  <a:pt x="82" y="14"/>
                  <a:pt x="69" y="1"/>
                  <a:pt x="4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1" name="Google Shape;631;p26"/>
          <p:cNvSpPr/>
          <p:nvPr userDrawn="1"/>
        </p:nvSpPr>
        <p:spPr>
          <a:xfrm>
            <a:off x="4319063" y="5867616"/>
            <a:ext cx="23499" cy="3957"/>
          </a:xfrm>
          <a:custGeom>
            <a:avLst/>
            <a:gdLst/>
            <a:ahLst/>
            <a:cxnLst/>
            <a:rect l="l" t="t" r="r" b="b"/>
            <a:pathLst>
              <a:path w="95" h="26" extrusionOk="0">
                <a:moveTo>
                  <a:pt x="53" y="0"/>
                </a:moveTo>
                <a:cubicBezTo>
                  <a:pt x="27" y="0"/>
                  <a:pt x="1" y="0"/>
                  <a:pt x="1" y="13"/>
                </a:cubicBezTo>
                <a:cubicBezTo>
                  <a:pt x="1" y="26"/>
                  <a:pt x="27" y="26"/>
                  <a:pt x="40" y="26"/>
                </a:cubicBezTo>
                <a:cubicBezTo>
                  <a:pt x="69" y="26"/>
                  <a:pt x="95" y="26"/>
                  <a:pt x="95" y="13"/>
                </a:cubicBezTo>
                <a:cubicBezTo>
                  <a:pt x="95" y="13"/>
                  <a:pt x="69" y="0"/>
                  <a:pt x="53"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2" name="Google Shape;632;p26"/>
          <p:cNvSpPr/>
          <p:nvPr userDrawn="1"/>
        </p:nvSpPr>
        <p:spPr>
          <a:xfrm>
            <a:off x="4365564" y="5861073"/>
            <a:ext cx="23499" cy="6697"/>
          </a:xfrm>
          <a:custGeom>
            <a:avLst/>
            <a:gdLst/>
            <a:ahLst/>
            <a:cxnLst/>
            <a:rect l="l" t="t" r="r" b="b"/>
            <a:pathLst>
              <a:path w="95" h="44" extrusionOk="0">
                <a:moveTo>
                  <a:pt x="43" y="1"/>
                </a:moveTo>
                <a:cubicBezTo>
                  <a:pt x="27" y="1"/>
                  <a:pt x="1" y="14"/>
                  <a:pt x="1" y="14"/>
                </a:cubicBezTo>
                <a:cubicBezTo>
                  <a:pt x="1" y="27"/>
                  <a:pt x="14" y="43"/>
                  <a:pt x="43" y="43"/>
                </a:cubicBezTo>
                <a:cubicBezTo>
                  <a:pt x="69" y="43"/>
                  <a:pt x="95" y="43"/>
                  <a:pt x="95" y="27"/>
                </a:cubicBezTo>
                <a:cubicBezTo>
                  <a:pt x="95" y="14"/>
                  <a:pt x="69" y="14"/>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3" name="Google Shape;633;p26"/>
          <p:cNvSpPr/>
          <p:nvPr userDrawn="1"/>
        </p:nvSpPr>
        <p:spPr>
          <a:xfrm>
            <a:off x="4271817" y="5877358"/>
            <a:ext cx="20283" cy="4567"/>
          </a:xfrm>
          <a:custGeom>
            <a:avLst/>
            <a:gdLst/>
            <a:ahLst/>
            <a:cxnLst/>
            <a:rect l="l" t="t" r="r" b="b"/>
            <a:pathLst>
              <a:path w="82" h="30" extrusionOk="0">
                <a:moveTo>
                  <a:pt x="43" y="1"/>
                </a:moveTo>
                <a:cubicBezTo>
                  <a:pt x="17" y="1"/>
                  <a:pt x="1" y="1"/>
                  <a:pt x="1" y="17"/>
                </a:cubicBezTo>
                <a:cubicBezTo>
                  <a:pt x="1" y="17"/>
                  <a:pt x="17" y="30"/>
                  <a:pt x="43" y="30"/>
                </a:cubicBezTo>
                <a:cubicBezTo>
                  <a:pt x="69" y="30"/>
                  <a:pt x="82" y="30"/>
                  <a:pt x="82" y="17"/>
                </a:cubicBezTo>
                <a:cubicBezTo>
                  <a:pt x="82" y="17"/>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4" name="Google Shape;634;p26"/>
          <p:cNvSpPr/>
          <p:nvPr userDrawn="1"/>
        </p:nvSpPr>
        <p:spPr>
          <a:xfrm>
            <a:off x="4445708" y="5865029"/>
            <a:ext cx="23499" cy="4567"/>
          </a:xfrm>
          <a:custGeom>
            <a:avLst/>
            <a:gdLst/>
            <a:ahLst/>
            <a:cxnLst/>
            <a:rect l="l" t="t" r="r" b="b"/>
            <a:pathLst>
              <a:path w="95" h="30" extrusionOk="0">
                <a:moveTo>
                  <a:pt x="43" y="1"/>
                </a:moveTo>
                <a:cubicBezTo>
                  <a:pt x="27" y="1"/>
                  <a:pt x="1" y="1"/>
                  <a:pt x="1" y="17"/>
                </a:cubicBezTo>
                <a:cubicBezTo>
                  <a:pt x="1" y="17"/>
                  <a:pt x="14" y="30"/>
                  <a:pt x="43" y="30"/>
                </a:cubicBezTo>
                <a:cubicBezTo>
                  <a:pt x="69" y="30"/>
                  <a:pt x="95" y="30"/>
                  <a:pt x="95" y="17"/>
                </a:cubicBezTo>
                <a:cubicBezTo>
                  <a:pt x="95" y="1"/>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5" name="Google Shape;635;p26"/>
          <p:cNvSpPr/>
          <p:nvPr userDrawn="1"/>
        </p:nvSpPr>
        <p:spPr>
          <a:xfrm>
            <a:off x="4428888" y="5891055"/>
            <a:ext cx="23499" cy="5175"/>
          </a:xfrm>
          <a:custGeom>
            <a:avLst/>
            <a:gdLst/>
            <a:ahLst/>
            <a:cxnLst/>
            <a:rect l="l" t="t" r="r" b="b"/>
            <a:pathLst>
              <a:path w="95" h="34" extrusionOk="0">
                <a:moveTo>
                  <a:pt x="19" y="1"/>
                </a:moveTo>
                <a:cubicBezTo>
                  <a:pt x="6" y="1"/>
                  <a:pt x="1" y="8"/>
                  <a:pt x="1" y="8"/>
                </a:cubicBezTo>
                <a:cubicBezTo>
                  <a:pt x="1" y="21"/>
                  <a:pt x="14" y="34"/>
                  <a:pt x="43" y="34"/>
                </a:cubicBezTo>
                <a:cubicBezTo>
                  <a:pt x="69" y="34"/>
                  <a:pt x="82" y="34"/>
                  <a:pt x="82" y="21"/>
                </a:cubicBezTo>
                <a:cubicBezTo>
                  <a:pt x="95" y="8"/>
                  <a:pt x="69" y="8"/>
                  <a:pt x="43" y="8"/>
                </a:cubicBezTo>
                <a:cubicBezTo>
                  <a:pt x="33" y="3"/>
                  <a:pt x="25" y="1"/>
                  <a:pt x="1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6" name="Google Shape;636;p26"/>
          <p:cNvSpPr/>
          <p:nvPr userDrawn="1"/>
        </p:nvSpPr>
        <p:spPr>
          <a:xfrm>
            <a:off x="4282207" y="5854223"/>
            <a:ext cx="23499" cy="5023"/>
          </a:xfrm>
          <a:custGeom>
            <a:avLst/>
            <a:gdLst/>
            <a:ahLst/>
            <a:cxnLst/>
            <a:rect l="l" t="t" r="r" b="b"/>
            <a:pathLst>
              <a:path w="95" h="33" extrusionOk="0">
                <a:moveTo>
                  <a:pt x="26" y="0"/>
                </a:moveTo>
                <a:cubicBezTo>
                  <a:pt x="14" y="0"/>
                  <a:pt x="1" y="11"/>
                  <a:pt x="1" y="20"/>
                </a:cubicBezTo>
                <a:cubicBezTo>
                  <a:pt x="1" y="20"/>
                  <a:pt x="14" y="33"/>
                  <a:pt x="40" y="33"/>
                </a:cubicBezTo>
                <a:cubicBezTo>
                  <a:pt x="69" y="33"/>
                  <a:pt x="82" y="33"/>
                  <a:pt x="95" y="20"/>
                </a:cubicBezTo>
                <a:cubicBezTo>
                  <a:pt x="95" y="7"/>
                  <a:pt x="69" y="7"/>
                  <a:pt x="40" y="7"/>
                </a:cubicBezTo>
                <a:cubicBezTo>
                  <a:pt x="36" y="2"/>
                  <a:pt x="31" y="0"/>
                  <a:pt x="26"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7" name="Google Shape;637;p26"/>
          <p:cNvSpPr/>
          <p:nvPr userDrawn="1"/>
        </p:nvSpPr>
        <p:spPr>
          <a:xfrm>
            <a:off x="4395989" y="5846764"/>
            <a:ext cx="23499" cy="6088"/>
          </a:xfrm>
          <a:custGeom>
            <a:avLst/>
            <a:gdLst/>
            <a:ahLst/>
            <a:cxnLst/>
            <a:rect l="l" t="t" r="r" b="b"/>
            <a:pathLst>
              <a:path w="95" h="40" extrusionOk="0">
                <a:moveTo>
                  <a:pt x="40" y="1"/>
                </a:moveTo>
                <a:cubicBezTo>
                  <a:pt x="27" y="1"/>
                  <a:pt x="1" y="14"/>
                  <a:pt x="1" y="14"/>
                </a:cubicBezTo>
                <a:cubicBezTo>
                  <a:pt x="1" y="27"/>
                  <a:pt x="14" y="27"/>
                  <a:pt x="40" y="40"/>
                </a:cubicBezTo>
                <a:cubicBezTo>
                  <a:pt x="66" y="40"/>
                  <a:pt x="95" y="27"/>
                  <a:pt x="95" y="27"/>
                </a:cubicBezTo>
                <a:cubicBezTo>
                  <a:pt x="95" y="14"/>
                  <a:pt x="66" y="1"/>
                  <a:pt x="4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8" name="Google Shape;638;p26"/>
          <p:cNvSpPr/>
          <p:nvPr userDrawn="1"/>
        </p:nvSpPr>
        <p:spPr>
          <a:xfrm>
            <a:off x="4492212" y="5877358"/>
            <a:ext cx="24241" cy="6545"/>
          </a:xfrm>
          <a:custGeom>
            <a:avLst/>
            <a:gdLst/>
            <a:ahLst/>
            <a:cxnLst/>
            <a:rect l="l" t="t" r="r" b="b"/>
            <a:pathLst>
              <a:path w="98" h="43" extrusionOk="0">
                <a:moveTo>
                  <a:pt x="43" y="1"/>
                </a:moveTo>
                <a:cubicBezTo>
                  <a:pt x="30" y="1"/>
                  <a:pt x="1" y="1"/>
                  <a:pt x="1" y="17"/>
                </a:cubicBezTo>
                <a:cubicBezTo>
                  <a:pt x="1" y="30"/>
                  <a:pt x="17" y="30"/>
                  <a:pt x="43" y="43"/>
                </a:cubicBezTo>
                <a:cubicBezTo>
                  <a:pt x="69" y="43"/>
                  <a:pt x="98" y="30"/>
                  <a:pt x="98" y="30"/>
                </a:cubicBezTo>
                <a:cubicBezTo>
                  <a:pt x="98" y="17"/>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9" name="Google Shape;639;p26"/>
          <p:cNvSpPr/>
          <p:nvPr userDrawn="1"/>
        </p:nvSpPr>
        <p:spPr>
          <a:xfrm>
            <a:off x="4211712" y="5867616"/>
            <a:ext cx="24241" cy="3957"/>
          </a:xfrm>
          <a:custGeom>
            <a:avLst/>
            <a:gdLst/>
            <a:ahLst/>
            <a:cxnLst/>
            <a:rect l="l" t="t" r="r" b="b"/>
            <a:pathLst>
              <a:path w="98" h="26" extrusionOk="0">
                <a:moveTo>
                  <a:pt x="56" y="0"/>
                </a:moveTo>
                <a:cubicBezTo>
                  <a:pt x="30" y="0"/>
                  <a:pt x="17" y="0"/>
                  <a:pt x="17" y="13"/>
                </a:cubicBezTo>
                <a:cubicBezTo>
                  <a:pt x="1" y="26"/>
                  <a:pt x="30" y="26"/>
                  <a:pt x="56" y="26"/>
                </a:cubicBezTo>
                <a:cubicBezTo>
                  <a:pt x="82" y="26"/>
                  <a:pt x="98" y="26"/>
                  <a:pt x="98" y="13"/>
                </a:cubicBezTo>
                <a:cubicBezTo>
                  <a:pt x="98" y="13"/>
                  <a:pt x="82" y="0"/>
                  <a:pt x="56"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0" name="Google Shape;640;p26"/>
          <p:cNvSpPr/>
          <p:nvPr userDrawn="1"/>
        </p:nvSpPr>
        <p:spPr>
          <a:xfrm>
            <a:off x="4325493" y="5898057"/>
            <a:ext cx="23499" cy="6697"/>
          </a:xfrm>
          <a:custGeom>
            <a:avLst/>
            <a:gdLst/>
            <a:ahLst/>
            <a:cxnLst/>
            <a:rect l="l" t="t" r="r" b="b"/>
            <a:pathLst>
              <a:path w="95" h="44" extrusionOk="0">
                <a:moveTo>
                  <a:pt x="56" y="1"/>
                </a:moveTo>
                <a:cubicBezTo>
                  <a:pt x="27" y="1"/>
                  <a:pt x="1" y="14"/>
                  <a:pt x="1" y="14"/>
                </a:cubicBezTo>
                <a:cubicBezTo>
                  <a:pt x="1" y="27"/>
                  <a:pt x="27" y="27"/>
                  <a:pt x="56" y="43"/>
                </a:cubicBezTo>
                <a:cubicBezTo>
                  <a:pt x="69" y="43"/>
                  <a:pt x="95" y="27"/>
                  <a:pt x="95" y="27"/>
                </a:cubicBezTo>
                <a:cubicBezTo>
                  <a:pt x="95" y="14"/>
                  <a:pt x="82" y="1"/>
                  <a:pt x="56"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1" name="Google Shape;641;p26"/>
          <p:cNvSpPr/>
          <p:nvPr userDrawn="1"/>
        </p:nvSpPr>
        <p:spPr>
          <a:xfrm>
            <a:off x="4362349" y="5885728"/>
            <a:ext cx="23499" cy="4109"/>
          </a:xfrm>
          <a:custGeom>
            <a:avLst/>
            <a:gdLst/>
            <a:ahLst/>
            <a:cxnLst/>
            <a:rect l="l" t="t" r="r" b="b"/>
            <a:pathLst>
              <a:path w="95" h="27" extrusionOk="0">
                <a:moveTo>
                  <a:pt x="56" y="1"/>
                </a:moveTo>
                <a:cubicBezTo>
                  <a:pt x="27" y="1"/>
                  <a:pt x="1" y="1"/>
                  <a:pt x="1" y="14"/>
                </a:cubicBezTo>
                <a:cubicBezTo>
                  <a:pt x="1" y="14"/>
                  <a:pt x="27" y="27"/>
                  <a:pt x="40" y="27"/>
                </a:cubicBezTo>
                <a:cubicBezTo>
                  <a:pt x="69" y="27"/>
                  <a:pt x="95" y="27"/>
                  <a:pt x="95" y="14"/>
                </a:cubicBezTo>
                <a:cubicBezTo>
                  <a:pt x="95" y="14"/>
                  <a:pt x="69" y="1"/>
                  <a:pt x="56"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2" name="Google Shape;642;p26"/>
          <p:cNvSpPr/>
          <p:nvPr userDrawn="1"/>
        </p:nvSpPr>
        <p:spPr>
          <a:xfrm>
            <a:off x="2485425" y="5847983"/>
            <a:ext cx="23499" cy="4871"/>
          </a:xfrm>
          <a:custGeom>
            <a:avLst/>
            <a:gdLst/>
            <a:ahLst/>
            <a:cxnLst/>
            <a:rect l="l" t="t" r="r" b="b"/>
            <a:pathLst>
              <a:path w="95" h="32" extrusionOk="0">
                <a:moveTo>
                  <a:pt x="68" y="0"/>
                </a:moveTo>
                <a:cubicBezTo>
                  <a:pt x="60" y="0"/>
                  <a:pt x="52" y="2"/>
                  <a:pt x="43" y="6"/>
                </a:cubicBezTo>
                <a:cubicBezTo>
                  <a:pt x="30" y="6"/>
                  <a:pt x="1" y="6"/>
                  <a:pt x="1" y="19"/>
                </a:cubicBezTo>
                <a:cubicBezTo>
                  <a:pt x="1" y="32"/>
                  <a:pt x="30" y="32"/>
                  <a:pt x="56" y="32"/>
                </a:cubicBezTo>
                <a:cubicBezTo>
                  <a:pt x="69" y="32"/>
                  <a:pt x="95" y="19"/>
                  <a:pt x="95" y="6"/>
                </a:cubicBezTo>
                <a:cubicBezTo>
                  <a:pt x="95" y="6"/>
                  <a:pt x="83" y="0"/>
                  <a:pt x="68"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3" name="Google Shape;643;p26"/>
          <p:cNvSpPr/>
          <p:nvPr userDrawn="1"/>
        </p:nvSpPr>
        <p:spPr>
          <a:xfrm>
            <a:off x="2568784" y="5838394"/>
            <a:ext cx="20283" cy="6545"/>
          </a:xfrm>
          <a:custGeom>
            <a:avLst/>
            <a:gdLst/>
            <a:ahLst/>
            <a:cxnLst/>
            <a:rect l="l" t="t" r="r" b="b"/>
            <a:pathLst>
              <a:path w="82" h="43" extrusionOk="0">
                <a:moveTo>
                  <a:pt x="43" y="1"/>
                </a:moveTo>
                <a:cubicBezTo>
                  <a:pt x="17" y="1"/>
                  <a:pt x="1" y="14"/>
                  <a:pt x="1" y="30"/>
                </a:cubicBezTo>
                <a:cubicBezTo>
                  <a:pt x="1" y="30"/>
                  <a:pt x="17" y="43"/>
                  <a:pt x="43" y="43"/>
                </a:cubicBezTo>
                <a:cubicBezTo>
                  <a:pt x="69" y="30"/>
                  <a:pt x="82" y="30"/>
                  <a:pt x="82" y="14"/>
                </a:cubicBezTo>
                <a:cubicBezTo>
                  <a:pt x="82" y="14"/>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4" name="Google Shape;644;p26"/>
          <p:cNvSpPr/>
          <p:nvPr userDrawn="1"/>
        </p:nvSpPr>
        <p:spPr>
          <a:xfrm>
            <a:off x="2522281" y="5834436"/>
            <a:ext cx="23499" cy="4109"/>
          </a:xfrm>
          <a:custGeom>
            <a:avLst/>
            <a:gdLst/>
            <a:ahLst/>
            <a:cxnLst/>
            <a:rect l="l" t="t" r="r" b="b"/>
            <a:pathLst>
              <a:path w="95" h="27" extrusionOk="0">
                <a:moveTo>
                  <a:pt x="43" y="1"/>
                </a:moveTo>
                <a:cubicBezTo>
                  <a:pt x="14" y="1"/>
                  <a:pt x="1" y="1"/>
                  <a:pt x="1" y="14"/>
                </a:cubicBezTo>
                <a:cubicBezTo>
                  <a:pt x="1" y="27"/>
                  <a:pt x="14" y="27"/>
                  <a:pt x="43" y="27"/>
                </a:cubicBezTo>
                <a:cubicBezTo>
                  <a:pt x="69" y="27"/>
                  <a:pt x="95" y="14"/>
                  <a:pt x="82" y="14"/>
                </a:cubicBezTo>
                <a:cubicBezTo>
                  <a:pt x="82" y="1"/>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5" name="Google Shape;645;p26"/>
          <p:cNvSpPr/>
          <p:nvPr userDrawn="1"/>
        </p:nvSpPr>
        <p:spPr>
          <a:xfrm>
            <a:off x="2616028" y="5848744"/>
            <a:ext cx="23499" cy="6697"/>
          </a:xfrm>
          <a:custGeom>
            <a:avLst/>
            <a:gdLst/>
            <a:ahLst/>
            <a:cxnLst/>
            <a:rect l="l" t="t" r="r" b="b"/>
            <a:pathLst>
              <a:path w="95" h="44" extrusionOk="0">
                <a:moveTo>
                  <a:pt x="40" y="1"/>
                </a:moveTo>
                <a:cubicBezTo>
                  <a:pt x="27" y="1"/>
                  <a:pt x="1" y="14"/>
                  <a:pt x="1" y="27"/>
                </a:cubicBezTo>
                <a:cubicBezTo>
                  <a:pt x="1" y="27"/>
                  <a:pt x="27" y="43"/>
                  <a:pt x="53" y="43"/>
                </a:cubicBezTo>
                <a:cubicBezTo>
                  <a:pt x="69" y="27"/>
                  <a:pt x="95" y="27"/>
                  <a:pt x="95" y="14"/>
                </a:cubicBezTo>
                <a:cubicBezTo>
                  <a:pt x="95" y="1"/>
                  <a:pt x="69" y="1"/>
                  <a:pt x="4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6" name="Google Shape;646;p26"/>
          <p:cNvSpPr/>
          <p:nvPr userDrawn="1"/>
        </p:nvSpPr>
        <p:spPr>
          <a:xfrm>
            <a:off x="2442139" y="5836415"/>
            <a:ext cx="20283" cy="4109"/>
          </a:xfrm>
          <a:custGeom>
            <a:avLst/>
            <a:gdLst/>
            <a:ahLst/>
            <a:cxnLst/>
            <a:rect l="l" t="t" r="r" b="b"/>
            <a:pathLst>
              <a:path w="82" h="27" extrusionOk="0">
                <a:moveTo>
                  <a:pt x="43" y="1"/>
                </a:moveTo>
                <a:cubicBezTo>
                  <a:pt x="14" y="1"/>
                  <a:pt x="1" y="14"/>
                  <a:pt x="1" y="14"/>
                </a:cubicBezTo>
                <a:cubicBezTo>
                  <a:pt x="1" y="27"/>
                  <a:pt x="14" y="27"/>
                  <a:pt x="43" y="27"/>
                </a:cubicBezTo>
                <a:cubicBezTo>
                  <a:pt x="69" y="27"/>
                  <a:pt x="82" y="27"/>
                  <a:pt x="82" y="14"/>
                </a:cubicBezTo>
                <a:cubicBezTo>
                  <a:pt x="82" y="1"/>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7" name="Google Shape;647;p26"/>
          <p:cNvSpPr/>
          <p:nvPr userDrawn="1"/>
        </p:nvSpPr>
        <p:spPr>
          <a:xfrm>
            <a:off x="2458959" y="5863051"/>
            <a:ext cx="23499" cy="4719"/>
          </a:xfrm>
          <a:custGeom>
            <a:avLst/>
            <a:gdLst/>
            <a:ahLst/>
            <a:cxnLst/>
            <a:rect l="l" t="t" r="r" b="b"/>
            <a:pathLst>
              <a:path w="95" h="31" extrusionOk="0">
                <a:moveTo>
                  <a:pt x="40" y="1"/>
                </a:moveTo>
                <a:cubicBezTo>
                  <a:pt x="14" y="1"/>
                  <a:pt x="1" y="14"/>
                  <a:pt x="1" y="14"/>
                </a:cubicBezTo>
                <a:cubicBezTo>
                  <a:pt x="1" y="30"/>
                  <a:pt x="27" y="30"/>
                  <a:pt x="40" y="30"/>
                </a:cubicBezTo>
                <a:cubicBezTo>
                  <a:pt x="69" y="30"/>
                  <a:pt x="95" y="14"/>
                  <a:pt x="95" y="14"/>
                </a:cubicBezTo>
                <a:cubicBezTo>
                  <a:pt x="95" y="1"/>
                  <a:pt x="69" y="1"/>
                  <a:pt x="4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8" name="Google Shape;648;p26"/>
          <p:cNvSpPr/>
          <p:nvPr userDrawn="1"/>
        </p:nvSpPr>
        <p:spPr>
          <a:xfrm>
            <a:off x="2605640" y="5826066"/>
            <a:ext cx="23499" cy="4719"/>
          </a:xfrm>
          <a:custGeom>
            <a:avLst/>
            <a:gdLst/>
            <a:ahLst/>
            <a:cxnLst/>
            <a:rect l="l" t="t" r="r" b="b"/>
            <a:pathLst>
              <a:path w="95" h="31" extrusionOk="0">
                <a:moveTo>
                  <a:pt x="43" y="1"/>
                </a:moveTo>
                <a:cubicBezTo>
                  <a:pt x="14" y="1"/>
                  <a:pt x="1" y="14"/>
                  <a:pt x="1" y="14"/>
                </a:cubicBezTo>
                <a:cubicBezTo>
                  <a:pt x="1" y="30"/>
                  <a:pt x="30" y="30"/>
                  <a:pt x="43" y="30"/>
                </a:cubicBezTo>
                <a:cubicBezTo>
                  <a:pt x="69" y="30"/>
                  <a:pt x="95" y="30"/>
                  <a:pt x="95" y="14"/>
                </a:cubicBezTo>
                <a:cubicBezTo>
                  <a:pt x="95" y="1"/>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9" name="Google Shape;649;p26"/>
          <p:cNvSpPr/>
          <p:nvPr userDrawn="1"/>
        </p:nvSpPr>
        <p:spPr>
          <a:xfrm>
            <a:off x="2492599" y="5819369"/>
            <a:ext cx="23499" cy="4871"/>
          </a:xfrm>
          <a:custGeom>
            <a:avLst/>
            <a:gdLst/>
            <a:ahLst/>
            <a:cxnLst/>
            <a:rect l="l" t="t" r="r" b="b"/>
            <a:pathLst>
              <a:path w="95" h="32" extrusionOk="0">
                <a:moveTo>
                  <a:pt x="62" y="0"/>
                </a:moveTo>
                <a:cubicBezTo>
                  <a:pt x="56" y="0"/>
                  <a:pt x="48" y="2"/>
                  <a:pt x="40" y="6"/>
                </a:cubicBezTo>
                <a:cubicBezTo>
                  <a:pt x="14" y="6"/>
                  <a:pt x="1" y="6"/>
                  <a:pt x="1" y="19"/>
                </a:cubicBezTo>
                <a:cubicBezTo>
                  <a:pt x="1" y="32"/>
                  <a:pt x="14" y="32"/>
                  <a:pt x="40" y="32"/>
                </a:cubicBezTo>
                <a:cubicBezTo>
                  <a:pt x="66" y="32"/>
                  <a:pt x="95" y="19"/>
                  <a:pt x="82" y="6"/>
                </a:cubicBezTo>
                <a:cubicBezTo>
                  <a:pt x="82" y="6"/>
                  <a:pt x="75" y="0"/>
                  <a:pt x="62"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0" name="Google Shape;650;p26"/>
          <p:cNvSpPr/>
          <p:nvPr userDrawn="1"/>
        </p:nvSpPr>
        <p:spPr>
          <a:xfrm>
            <a:off x="2395636" y="5848744"/>
            <a:ext cx="20283" cy="6697"/>
          </a:xfrm>
          <a:custGeom>
            <a:avLst/>
            <a:gdLst/>
            <a:ahLst/>
            <a:cxnLst/>
            <a:rect l="l" t="t" r="r" b="b"/>
            <a:pathLst>
              <a:path w="82" h="44" extrusionOk="0">
                <a:moveTo>
                  <a:pt x="40" y="1"/>
                </a:moveTo>
                <a:cubicBezTo>
                  <a:pt x="14" y="14"/>
                  <a:pt x="1" y="14"/>
                  <a:pt x="1" y="27"/>
                </a:cubicBezTo>
                <a:cubicBezTo>
                  <a:pt x="1" y="43"/>
                  <a:pt x="14" y="43"/>
                  <a:pt x="40" y="43"/>
                </a:cubicBezTo>
                <a:cubicBezTo>
                  <a:pt x="69" y="43"/>
                  <a:pt x="82" y="27"/>
                  <a:pt x="82" y="14"/>
                </a:cubicBezTo>
                <a:cubicBezTo>
                  <a:pt x="82" y="14"/>
                  <a:pt x="69" y="1"/>
                  <a:pt x="4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1" name="Google Shape;651;p26"/>
          <p:cNvSpPr/>
          <p:nvPr userDrawn="1"/>
        </p:nvSpPr>
        <p:spPr>
          <a:xfrm>
            <a:off x="2672920" y="5838394"/>
            <a:ext cx="23499" cy="6545"/>
          </a:xfrm>
          <a:custGeom>
            <a:avLst/>
            <a:gdLst/>
            <a:ahLst/>
            <a:cxnLst/>
            <a:rect l="l" t="t" r="r" b="b"/>
            <a:pathLst>
              <a:path w="95" h="43" extrusionOk="0">
                <a:moveTo>
                  <a:pt x="53" y="1"/>
                </a:moveTo>
                <a:cubicBezTo>
                  <a:pt x="27" y="1"/>
                  <a:pt x="1" y="14"/>
                  <a:pt x="1" y="30"/>
                </a:cubicBezTo>
                <a:cubicBezTo>
                  <a:pt x="1" y="30"/>
                  <a:pt x="27" y="43"/>
                  <a:pt x="53" y="43"/>
                </a:cubicBezTo>
                <a:cubicBezTo>
                  <a:pt x="82" y="30"/>
                  <a:pt x="95" y="30"/>
                  <a:pt x="95" y="14"/>
                </a:cubicBezTo>
                <a:cubicBezTo>
                  <a:pt x="95" y="1"/>
                  <a:pt x="66" y="1"/>
                  <a:pt x="5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2" name="Google Shape;652;p26"/>
          <p:cNvSpPr/>
          <p:nvPr userDrawn="1"/>
        </p:nvSpPr>
        <p:spPr>
          <a:xfrm>
            <a:off x="2559137" y="5869595"/>
            <a:ext cx="23499" cy="5936"/>
          </a:xfrm>
          <a:custGeom>
            <a:avLst/>
            <a:gdLst/>
            <a:ahLst/>
            <a:cxnLst/>
            <a:rect l="l" t="t" r="r" b="b"/>
            <a:pathLst>
              <a:path w="95" h="39" extrusionOk="0">
                <a:moveTo>
                  <a:pt x="56" y="0"/>
                </a:moveTo>
                <a:cubicBezTo>
                  <a:pt x="27" y="13"/>
                  <a:pt x="1" y="13"/>
                  <a:pt x="14" y="26"/>
                </a:cubicBezTo>
                <a:cubicBezTo>
                  <a:pt x="14" y="39"/>
                  <a:pt x="27" y="39"/>
                  <a:pt x="56" y="39"/>
                </a:cubicBezTo>
                <a:cubicBezTo>
                  <a:pt x="82" y="39"/>
                  <a:pt x="95" y="26"/>
                  <a:pt x="95" y="13"/>
                </a:cubicBezTo>
                <a:cubicBezTo>
                  <a:pt x="95" y="13"/>
                  <a:pt x="82" y="0"/>
                  <a:pt x="56"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3" name="Google Shape;653;p26"/>
          <p:cNvSpPr/>
          <p:nvPr userDrawn="1"/>
        </p:nvSpPr>
        <p:spPr>
          <a:xfrm>
            <a:off x="2525497" y="5857267"/>
            <a:ext cx="20283" cy="4871"/>
          </a:xfrm>
          <a:custGeom>
            <a:avLst/>
            <a:gdLst/>
            <a:ahLst/>
            <a:cxnLst/>
            <a:rect l="l" t="t" r="r" b="b"/>
            <a:pathLst>
              <a:path w="82" h="32" extrusionOk="0">
                <a:moveTo>
                  <a:pt x="43" y="0"/>
                </a:moveTo>
                <a:cubicBezTo>
                  <a:pt x="14" y="0"/>
                  <a:pt x="1" y="13"/>
                  <a:pt x="1" y="26"/>
                </a:cubicBezTo>
                <a:cubicBezTo>
                  <a:pt x="1" y="26"/>
                  <a:pt x="7" y="32"/>
                  <a:pt x="19" y="32"/>
                </a:cubicBezTo>
                <a:cubicBezTo>
                  <a:pt x="25" y="32"/>
                  <a:pt x="33" y="30"/>
                  <a:pt x="43" y="26"/>
                </a:cubicBezTo>
                <a:cubicBezTo>
                  <a:pt x="69" y="26"/>
                  <a:pt x="82" y="26"/>
                  <a:pt x="82" y="13"/>
                </a:cubicBezTo>
                <a:cubicBezTo>
                  <a:pt x="82" y="0"/>
                  <a:pt x="69" y="0"/>
                  <a:pt x="43"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4" name="Google Shape;654;p26"/>
          <p:cNvSpPr/>
          <p:nvPr/>
        </p:nvSpPr>
        <p:spPr>
          <a:xfrm>
            <a:off x="9212973" y="5814420"/>
            <a:ext cx="815288" cy="513376"/>
          </a:xfrm>
          <a:custGeom>
            <a:avLst/>
            <a:gdLst/>
            <a:ahLst/>
            <a:cxnLst/>
            <a:rect l="l" t="t" r="r" b="b"/>
            <a:pathLst>
              <a:path w="3296" h="3373" extrusionOk="0">
                <a:moveTo>
                  <a:pt x="1932" y="0"/>
                </a:moveTo>
                <a:lnTo>
                  <a:pt x="1757" y="457"/>
                </a:lnTo>
                <a:lnTo>
                  <a:pt x="1689" y="392"/>
                </a:lnTo>
                <a:lnTo>
                  <a:pt x="1595" y="214"/>
                </a:lnTo>
                <a:lnTo>
                  <a:pt x="1498" y="94"/>
                </a:lnTo>
                <a:lnTo>
                  <a:pt x="1404" y="243"/>
                </a:lnTo>
                <a:lnTo>
                  <a:pt x="1297" y="149"/>
                </a:lnTo>
                <a:lnTo>
                  <a:pt x="1203" y="188"/>
                </a:lnTo>
                <a:lnTo>
                  <a:pt x="1174" y="418"/>
                </a:lnTo>
                <a:lnTo>
                  <a:pt x="1067" y="405"/>
                </a:lnTo>
                <a:lnTo>
                  <a:pt x="837" y="120"/>
                </a:lnTo>
                <a:lnTo>
                  <a:pt x="973" y="606"/>
                </a:lnTo>
                <a:lnTo>
                  <a:pt x="973" y="606"/>
                </a:lnTo>
                <a:lnTo>
                  <a:pt x="717" y="350"/>
                </a:lnTo>
                <a:lnTo>
                  <a:pt x="607" y="376"/>
                </a:lnTo>
                <a:lnTo>
                  <a:pt x="649" y="593"/>
                </a:lnTo>
                <a:lnTo>
                  <a:pt x="649" y="593"/>
                </a:lnTo>
                <a:lnTo>
                  <a:pt x="445" y="525"/>
                </a:lnTo>
                <a:lnTo>
                  <a:pt x="338" y="567"/>
                </a:lnTo>
                <a:lnTo>
                  <a:pt x="487" y="823"/>
                </a:lnTo>
                <a:lnTo>
                  <a:pt x="594" y="998"/>
                </a:lnTo>
                <a:lnTo>
                  <a:pt x="150" y="836"/>
                </a:lnTo>
                <a:lnTo>
                  <a:pt x="150" y="836"/>
                </a:lnTo>
                <a:lnTo>
                  <a:pt x="202" y="985"/>
                </a:lnTo>
                <a:lnTo>
                  <a:pt x="406" y="1186"/>
                </a:lnTo>
                <a:lnTo>
                  <a:pt x="14" y="1134"/>
                </a:lnTo>
                <a:lnTo>
                  <a:pt x="218" y="1309"/>
                </a:lnTo>
                <a:lnTo>
                  <a:pt x="244" y="1403"/>
                </a:lnTo>
                <a:lnTo>
                  <a:pt x="14" y="1471"/>
                </a:lnTo>
                <a:lnTo>
                  <a:pt x="364" y="1591"/>
                </a:lnTo>
                <a:lnTo>
                  <a:pt x="202" y="1672"/>
                </a:lnTo>
                <a:lnTo>
                  <a:pt x="1" y="1782"/>
                </a:lnTo>
                <a:lnTo>
                  <a:pt x="95" y="1876"/>
                </a:lnTo>
                <a:lnTo>
                  <a:pt x="150" y="1957"/>
                </a:lnTo>
                <a:lnTo>
                  <a:pt x="393" y="1996"/>
                </a:lnTo>
                <a:lnTo>
                  <a:pt x="189" y="2145"/>
                </a:lnTo>
                <a:lnTo>
                  <a:pt x="312" y="2213"/>
                </a:lnTo>
                <a:lnTo>
                  <a:pt x="121" y="2401"/>
                </a:lnTo>
                <a:lnTo>
                  <a:pt x="121" y="2401"/>
                </a:lnTo>
                <a:lnTo>
                  <a:pt x="461" y="2336"/>
                </a:lnTo>
                <a:lnTo>
                  <a:pt x="380" y="2482"/>
                </a:lnTo>
                <a:lnTo>
                  <a:pt x="312" y="2660"/>
                </a:lnTo>
                <a:lnTo>
                  <a:pt x="312" y="2660"/>
                </a:lnTo>
                <a:lnTo>
                  <a:pt x="636" y="2524"/>
                </a:lnTo>
                <a:lnTo>
                  <a:pt x="688" y="2579"/>
                </a:lnTo>
                <a:lnTo>
                  <a:pt x="769" y="2618"/>
                </a:lnTo>
                <a:lnTo>
                  <a:pt x="850" y="2644"/>
                </a:lnTo>
                <a:lnTo>
                  <a:pt x="743" y="2942"/>
                </a:lnTo>
                <a:lnTo>
                  <a:pt x="931" y="2822"/>
                </a:lnTo>
                <a:lnTo>
                  <a:pt x="879" y="3146"/>
                </a:lnTo>
                <a:lnTo>
                  <a:pt x="1122" y="2835"/>
                </a:lnTo>
                <a:lnTo>
                  <a:pt x="1109" y="3130"/>
                </a:lnTo>
                <a:lnTo>
                  <a:pt x="1203" y="3146"/>
                </a:lnTo>
                <a:lnTo>
                  <a:pt x="1297" y="3211"/>
                </a:lnTo>
                <a:lnTo>
                  <a:pt x="1391" y="3240"/>
                </a:lnTo>
                <a:lnTo>
                  <a:pt x="1514" y="3049"/>
                </a:lnTo>
                <a:lnTo>
                  <a:pt x="1595" y="3373"/>
                </a:lnTo>
                <a:lnTo>
                  <a:pt x="1702" y="3159"/>
                </a:lnTo>
                <a:lnTo>
                  <a:pt x="1809" y="3292"/>
                </a:lnTo>
                <a:lnTo>
                  <a:pt x="1838" y="2874"/>
                </a:lnTo>
                <a:lnTo>
                  <a:pt x="1945" y="2955"/>
                </a:lnTo>
                <a:lnTo>
                  <a:pt x="2052" y="3023"/>
                </a:lnTo>
                <a:lnTo>
                  <a:pt x="2094" y="2874"/>
                </a:lnTo>
                <a:lnTo>
                  <a:pt x="2256" y="3023"/>
                </a:lnTo>
                <a:lnTo>
                  <a:pt x="2324" y="2929"/>
                </a:lnTo>
                <a:lnTo>
                  <a:pt x="2499" y="3010"/>
                </a:lnTo>
                <a:lnTo>
                  <a:pt x="2499" y="3010"/>
                </a:lnTo>
                <a:lnTo>
                  <a:pt x="2457" y="2793"/>
                </a:lnTo>
                <a:lnTo>
                  <a:pt x="2606" y="2822"/>
                </a:lnTo>
                <a:lnTo>
                  <a:pt x="2632" y="2712"/>
                </a:lnTo>
                <a:lnTo>
                  <a:pt x="2674" y="2618"/>
                </a:lnTo>
                <a:lnTo>
                  <a:pt x="2781" y="2592"/>
                </a:lnTo>
                <a:lnTo>
                  <a:pt x="2972" y="2592"/>
                </a:lnTo>
                <a:lnTo>
                  <a:pt x="2768" y="2349"/>
                </a:lnTo>
                <a:lnTo>
                  <a:pt x="2956" y="2349"/>
                </a:lnTo>
                <a:lnTo>
                  <a:pt x="2781" y="2158"/>
                </a:lnTo>
                <a:lnTo>
                  <a:pt x="2917" y="2119"/>
                </a:lnTo>
                <a:lnTo>
                  <a:pt x="2810" y="1996"/>
                </a:lnTo>
                <a:lnTo>
                  <a:pt x="3024" y="1957"/>
                </a:lnTo>
                <a:lnTo>
                  <a:pt x="2930" y="1850"/>
                </a:lnTo>
                <a:lnTo>
                  <a:pt x="2810" y="1753"/>
                </a:lnTo>
                <a:lnTo>
                  <a:pt x="3118" y="1672"/>
                </a:lnTo>
                <a:lnTo>
                  <a:pt x="2956" y="1578"/>
                </a:lnTo>
                <a:lnTo>
                  <a:pt x="3296" y="1458"/>
                </a:lnTo>
                <a:lnTo>
                  <a:pt x="2917" y="1416"/>
                </a:lnTo>
                <a:lnTo>
                  <a:pt x="3118" y="1267"/>
                </a:lnTo>
                <a:lnTo>
                  <a:pt x="2875" y="1241"/>
                </a:lnTo>
                <a:lnTo>
                  <a:pt x="2998" y="1092"/>
                </a:lnTo>
                <a:lnTo>
                  <a:pt x="2943" y="1011"/>
                </a:lnTo>
                <a:lnTo>
                  <a:pt x="2943" y="904"/>
                </a:lnTo>
                <a:lnTo>
                  <a:pt x="3011" y="729"/>
                </a:lnTo>
                <a:lnTo>
                  <a:pt x="2687" y="836"/>
                </a:lnTo>
                <a:lnTo>
                  <a:pt x="2619" y="768"/>
                </a:lnTo>
                <a:lnTo>
                  <a:pt x="2755" y="525"/>
                </a:lnTo>
                <a:lnTo>
                  <a:pt x="2431" y="729"/>
                </a:lnTo>
                <a:lnTo>
                  <a:pt x="2470" y="538"/>
                </a:lnTo>
                <a:lnTo>
                  <a:pt x="2499" y="337"/>
                </a:lnTo>
                <a:lnTo>
                  <a:pt x="2444" y="201"/>
                </a:lnTo>
                <a:lnTo>
                  <a:pt x="2243" y="363"/>
                </a:lnTo>
                <a:lnTo>
                  <a:pt x="2175" y="295"/>
                </a:lnTo>
                <a:lnTo>
                  <a:pt x="2052" y="350"/>
                </a:lnTo>
                <a:lnTo>
                  <a:pt x="1958" y="337"/>
                </a:lnTo>
                <a:lnTo>
                  <a:pt x="1932"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5" name="Google Shape;655;p26"/>
          <p:cNvSpPr/>
          <p:nvPr/>
        </p:nvSpPr>
        <p:spPr>
          <a:xfrm>
            <a:off x="8785793" y="5982449"/>
            <a:ext cx="584504" cy="368024"/>
          </a:xfrm>
          <a:custGeom>
            <a:avLst/>
            <a:gdLst/>
            <a:ahLst/>
            <a:cxnLst/>
            <a:rect l="l" t="t" r="r" b="b"/>
            <a:pathLst>
              <a:path w="2363" h="2418" extrusionOk="0">
                <a:moveTo>
                  <a:pt x="973" y="1"/>
                </a:moveTo>
                <a:lnTo>
                  <a:pt x="957" y="244"/>
                </a:lnTo>
                <a:lnTo>
                  <a:pt x="892" y="244"/>
                </a:lnTo>
                <a:lnTo>
                  <a:pt x="811" y="218"/>
                </a:lnTo>
                <a:lnTo>
                  <a:pt x="756" y="273"/>
                </a:lnTo>
                <a:lnTo>
                  <a:pt x="607" y="150"/>
                </a:lnTo>
                <a:lnTo>
                  <a:pt x="581" y="244"/>
                </a:lnTo>
                <a:lnTo>
                  <a:pt x="594" y="393"/>
                </a:lnTo>
                <a:lnTo>
                  <a:pt x="620" y="516"/>
                </a:lnTo>
                <a:lnTo>
                  <a:pt x="620" y="516"/>
                </a:lnTo>
                <a:lnTo>
                  <a:pt x="390" y="380"/>
                </a:lnTo>
                <a:lnTo>
                  <a:pt x="487" y="555"/>
                </a:lnTo>
                <a:lnTo>
                  <a:pt x="432" y="597"/>
                </a:lnTo>
                <a:lnTo>
                  <a:pt x="202" y="529"/>
                </a:lnTo>
                <a:lnTo>
                  <a:pt x="202" y="529"/>
                </a:lnTo>
                <a:lnTo>
                  <a:pt x="257" y="649"/>
                </a:lnTo>
                <a:lnTo>
                  <a:pt x="244" y="730"/>
                </a:lnTo>
                <a:lnTo>
                  <a:pt x="215" y="785"/>
                </a:lnTo>
                <a:lnTo>
                  <a:pt x="296" y="892"/>
                </a:lnTo>
                <a:lnTo>
                  <a:pt x="121" y="908"/>
                </a:lnTo>
                <a:lnTo>
                  <a:pt x="270" y="1015"/>
                </a:lnTo>
                <a:lnTo>
                  <a:pt x="1" y="1041"/>
                </a:lnTo>
                <a:lnTo>
                  <a:pt x="244" y="1135"/>
                </a:lnTo>
                <a:lnTo>
                  <a:pt x="121" y="1203"/>
                </a:lnTo>
                <a:lnTo>
                  <a:pt x="351" y="1258"/>
                </a:lnTo>
                <a:lnTo>
                  <a:pt x="270" y="1326"/>
                </a:lnTo>
                <a:lnTo>
                  <a:pt x="189" y="1407"/>
                </a:lnTo>
                <a:lnTo>
                  <a:pt x="351" y="1433"/>
                </a:lnTo>
                <a:lnTo>
                  <a:pt x="270" y="1527"/>
                </a:lnTo>
                <a:lnTo>
                  <a:pt x="364" y="1556"/>
                </a:lnTo>
                <a:lnTo>
                  <a:pt x="244" y="1689"/>
                </a:lnTo>
                <a:lnTo>
                  <a:pt x="377" y="1689"/>
                </a:lnTo>
                <a:lnTo>
                  <a:pt x="228" y="1864"/>
                </a:lnTo>
                <a:lnTo>
                  <a:pt x="364" y="1851"/>
                </a:lnTo>
                <a:lnTo>
                  <a:pt x="445" y="1880"/>
                </a:lnTo>
                <a:lnTo>
                  <a:pt x="471" y="1945"/>
                </a:lnTo>
                <a:lnTo>
                  <a:pt x="500" y="2026"/>
                </a:lnTo>
                <a:lnTo>
                  <a:pt x="607" y="2000"/>
                </a:lnTo>
                <a:lnTo>
                  <a:pt x="581" y="2162"/>
                </a:lnTo>
                <a:lnTo>
                  <a:pt x="581" y="2162"/>
                </a:lnTo>
                <a:lnTo>
                  <a:pt x="701" y="2094"/>
                </a:lnTo>
                <a:lnTo>
                  <a:pt x="743" y="2162"/>
                </a:lnTo>
                <a:lnTo>
                  <a:pt x="863" y="2068"/>
                </a:lnTo>
                <a:lnTo>
                  <a:pt x="892" y="2175"/>
                </a:lnTo>
                <a:lnTo>
                  <a:pt x="973" y="2123"/>
                </a:lnTo>
                <a:lnTo>
                  <a:pt x="1038" y="2068"/>
                </a:lnTo>
                <a:lnTo>
                  <a:pt x="1067" y="2366"/>
                </a:lnTo>
                <a:lnTo>
                  <a:pt x="1148" y="2269"/>
                </a:lnTo>
                <a:lnTo>
                  <a:pt x="1216" y="2418"/>
                </a:lnTo>
                <a:lnTo>
                  <a:pt x="1281" y="2188"/>
                </a:lnTo>
                <a:lnTo>
                  <a:pt x="1362" y="2324"/>
                </a:lnTo>
                <a:lnTo>
                  <a:pt x="1430" y="2298"/>
                </a:lnTo>
                <a:lnTo>
                  <a:pt x="1498" y="2256"/>
                </a:lnTo>
                <a:lnTo>
                  <a:pt x="1566" y="2243"/>
                </a:lnTo>
                <a:lnTo>
                  <a:pt x="1566" y="2042"/>
                </a:lnTo>
                <a:lnTo>
                  <a:pt x="1741" y="2256"/>
                </a:lnTo>
                <a:lnTo>
                  <a:pt x="1686" y="2026"/>
                </a:lnTo>
                <a:lnTo>
                  <a:pt x="1822" y="2123"/>
                </a:lnTo>
                <a:lnTo>
                  <a:pt x="1822" y="2123"/>
                </a:lnTo>
                <a:lnTo>
                  <a:pt x="1754" y="1906"/>
                </a:lnTo>
                <a:lnTo>
                  <a:pt x="1809" y="1880"/>
                </a:lnTo>
                <a:lnTo>
                  <a:pt x="1864" y="1851"/>
                </a:lnTo>
                <a:lnTo>
                  <a:pt x="1916" y="1812"/>
                </a:lnTo>
                <a:lnTo>
                  <a:pt x="2146" y="1919"/>
                </a:lnTo>
                <a:lnTo>
                  <a:pt x="2091" y="1783"/>
                </a:lnTo>
                <a:lnTo>
                  <a:pt x="2026" y="1676"/>
                </a:lnTo>
                <a:lnTo>
                  <a:pt x="2026" y="1676"/>
                </a:lnTo>
                <a:lnTo>
                  <a:pt x="2282" y="1731"/>
                </a:lnTo>
                <a:lnTo>
                  <a:pt x="2146" y="1582"/>
                </a:lnTo>
                <a:lnTo>
                  <a:pt x="2227" y="1540"/>
                </a:lnTo>
                <a:lnTo>
                  <a:pt x="2078" y="1433"/>
                </a:lnTo>
                <a:lnTo>
                  <a:pt x="2253" y="1407"/>
                </a:lnTo>
                <a:lnTo>
                  <a:pt x="2295" y="1339"/>
                </a:lnTo>
                <a:lnTo>
                  <a:pt x="2363" y="1284"/>
                </a:lnTo>
                <a:lnTo>
                  <a:pt x="2227" y="1203"/>
                </a:lnTo>
                <a:lnTo>
                  <a:pt x="2107" y="1151"/>
                </a:lnTo>
                <a:lnTo>
                  <a:pt x="2350" y="1054"/>
                </a:lnTo>
                <a:lnTo>
                  <a:pt x="2188" y="1015"/>
                </a:lnTo>
                <a:lnTo>
                  <a:pt x="2214" y="934"/>
                </a:lnTo>
                <a:lnTo>
                  <a:pt x="2350" y="811"/>
                </a:lnTo>
                <a:lnTo>
                  <a:pt x="2065" y="853"/>
                </a:lnTo>
                <a:lnTo>
                  <a:pt x="2214" y="704"/>
                </a:lnTo>
                <a:lnTo>
                  <a:pt x="2253" y="597"/>
                </a:lnTo>
                <a:lnTo>
                  <a:pt x="2253" y="597"/>
                </a:lnTo>
                <a:lnTo>
                  <a:pt x="1929" y="717"/>
                </a:lnTo>
                <a:lnTo>
                  <a:pt x="1929" y="717"/>
                </a:lnTo>
                <a:lnTo>
                  <a:pt x="2010" y="597"/>
                </a:lnTo>
                <a:lnTo>
                  <a:pt x="2120" y="406"/>
                </a:lnTo>
                <a:lnTo>
                  <a:pt x="2039" y="380"/>
                </a:lnTo>
                <a:lnTo>
                  <a:pt x="1890" y="435"/>
                </a:lnTo>
                <a:lnTo>
                  <a:pt x="1929" y="273"/>
                </a:lnTo>
                <a:lnTo>
                  <a:pt x="1848" y="260"/>
                </a:lnTo>
                <a:lnTo>
                  <a:pt x="1660" y="435"/>
                </a:lnTo>
                <a:lnTo>
                  <a:pt x="1767" y="98"/>
                </a:lnTo>
                <a:lnTo>
                  <a:pt x="1592" y="299"/>
                </a:lnTo>
                <a:lnTo>
                  <a:pt x="1524" y="299"/>
                </a:lnTo>
                <a:lnTo>
                  <a:pt x="1498" y="137"/>
                </a:lnTo>
                <a:lnTo>
                  <a:pt x="1430" y="111"/>
                </a:lnTo>
                <a:lnTo>
                  <a:pt x="1349" y="179"/>
                </a:lnTo>
                <a:lnTo>
                  <a:pt x="1297" y="69"/>
                </a:lnTo>
                <a:lnTo>
                  <a:pt x="1216" y="150"/>
                </a:lnTo>
                <a:lnTo>
                  <a:pt x="1161" y="286"/>
                </a:lnTo>
                <a:lnTo>
                  <a:pt x="1106" y="341"/>
                </a:lnTo>
                <a:lnTo>
                  <a:pt x="973"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6" name="Google Shape;656;p26"/>
          <p:cNvSpPr/>
          <p:nvPr/>
        </p:nvSpPr>
        <p:spPr>
          <a:xfrm>
            <a:off x="1869755" y="5991097"/>
            <a:ext cx="10542341" cy="976545"/>
          </a:xfrm>
          <a:custGeom>
            <a:avLst/>
            <a:gdLst/>
            <a:ahLst/>
            <a:cxnLst/>
            <a:rect l="l" t="t" r="r" b="b"/>
            <a:pathLst>
              <a:path w="42620" h="10715" extrusionOk="0">
                <a:moveTo>
                  <a:pt x="42620" y="0"/>
                </a:moveTo>
                <a:cubicBezTo>
                  <a:pt x="40783" y="94"/>
                  <a:pt x="38907" y="214"/>
                  <a:pt x="37005" y="350"/>
                </a:cubicBezTo>
                <a:cubicBezTo>
                  <a:pt x="16415" y="1847"/>
                  <a:pt x="1" y="5236"/>
                  <a:pt x="325" y="7896"/>
                </a:cubicBezTo>
                <a:cubicBezTo>
                  <a:pt x="553" y="9699"/>
                  <a:pt x="8423" y="10715"/>
                  <a:pt x="19883" y="10715"/>
                </a:cubicBezTo>
                <a:cubicBezTo>
                  <a:pt x="25329" y="10715"/>
                  <a:pt x="31587" y="10485"/>
                  <a:pt x="38220" y="10002"/>
                </a:cubicBezTo>
                <a:cubicBezTo>
                  <a:pt x="39717" y="9895"/>
                  <a:pt x="41175" y="9772"/>
                  <a:pt x="42620" y="9652"/>
                </a:cubicBezTo>
                <a:lnTo>
                  <a:pt x="42620"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7" name="Google Shape;657;p26"/>
          <p:cNvSpPr/>
          <p:nvPr/>
        </p:nvSpPr>
        <p:spPr>
          <a:xfrm>
            <a:off x="70769" y="5786948"/>
            <a:ext cx="772000" cy="538949"/>
          </a:xfrm>
          <a:custGeom>
            <a:avLst/>
            <a:gdLst/>
            <a:ahLst/>
            <a:cxnLst/>
            <a:rect l="l" t="t" r="r" b="b"/>
            <a:pathLst>
              <a:path w="3121" h="3216" extrusionOk="0">
                <a:moveTo>
                  <a:pt x="1825" y="1"/>
                </a:moveTo>
                <a:lnTo>
                  <a:pt x="1663" y="445"/>
                </a:lnTo>
                <a:lnTo>
                  <a:pt x="1595" y="380"/>
                </a:lnTo>
                <a:lnTo>
                  <a:pt x="1514" y="218"/>
                </a:lnTo>
                <a:lnTo>
                  <a:pt x="1420" y="95"/>
                </a:lnTo>
                <a:lnTo>
                  <a:pt x="1339" y="244"/>
                </a:lnTo>
                <a:lnTo>
                  <a:pt x="1229" y="150"/>
                </a:lnTo>
                <a:lnTo>
                  <a:pt x="1135" y="189"/>
                </a:lnTo>
                <a:lnTo>
                  <a:pt x="1109" y="406"/>
                </a:lnTo>
                <a:lnTo>
                  <a:pt x="1015" y="393"/>
                </a:lnTo>
                <a:lnTo>
                  <a:pt x="785" y="137"/>
                </a:lnTo>
                <a:lnTo>
                  <a:pt x="921" y="581"/>
                </a:lnTo>
                <a:lnTo>
                  <a:pt x="921" y="581"/>
                </a:lnTo>
                <a:lnTo>
                  <a:pt x="678" y="338"/>
                </a:lnTo>
                <a:lnTo>
                  <a:pt x="568" y="380"/>
                </a:lnTo>
                <a:lnTo>
                  <a:pt x="623" y="581"/>
                </a:lnTo>
                <a:lnTo>
                  <a:pt x="435" y="513"/>
                </a:lnTo>
                <a:lnTo>
                  <a:pt x="325" y="555"/>
                </a:lnTo>
                <a:lnTo>
                  <a:pt x="461" y="785"/>
                </a:lnTo>
                <a:lnTo>
                  <a:pt x="568" y="960"/>
                </a:lnTo>
                <a:lnTo>
                  <a:pt x="568" y="960"/>
                </a:lnTo>
                <a:lnTo>
                  <a:pt x="137" y="798"/>
                </a:lnTo>
                <a:lnTo>
                  <a:pt x="137" y="798"/>
                </a:lnTo>
                <a:lnTo>
                  <a:pt x="192" y="947"/>
                </a:lnTo>
                <a:lnTo>
                  <a:pt x="380" y="1135"/>
                </a:lnTo>
                <a:lnTo>
                  <a:pt x="14" y="1080"/>
                </a:lnTo>
                <a:lnTo>
                  <a:pt x="205" y="1242"/>
                </a:lnTo>
                <a:lnTo>
                  <a:pt x="231" y="1336"/>
                </a:lnTo>
                <a:lnTo>
                  <a:pt x="14" y="1404"/>
                </a:lnTo>
                <a:lnTo>
                  <a:pt x="338" y="1527"/>
                </a:lnTo>
                <a:lnTo>
                  <a:pt x="192" y="1595"/>
                </a:lnTo>
                <a:lnTo>
                  <a:pt x="1" y="1702"/>
                </a:lnTo>
                <a:lnTo>
                  <a:pt x="95" y="1783"/>
                </a:lnTo>
                <a:lnTo>
                  <a:pt x="150" y="1864"/>
                </a:lnTo>
                <a:lnTo>
                  <a:pt x="367" y="1903"/>
                </a:lnTo>
                <a:lnTo>
                  <a:pt x="192" y="2052"/>
                </a:lnTo>
                <a:lnTo>
                  <a:pt x="299" y="2107"/>
                </a:lnTo>
                <a:lnTo>
                  <a:pt x="111" y="2282"/>
                </a:lnTo>
                <a:lnTo>
                  <a:pt x="435" y="2214"/>
                </a:lnTo>
                <a:lnTo>
                  <a:pt x="367" y="2363"/>
                </a:lnTo>
                <a:lnTo>
                  <a:pt x="299" y="2538"/>
                </a:lnTo>
                <a:lnTo>
                  <a:pt x="299" y="2538"/>
                </a:lnTo>
                <a:lnTo>
                  <a:pt x="597" y="2405"/>
                </a:lnTo>
                <a:lnTo>
                  <a:pt x="649" y="2457"/>
                </a:lnTo>
                <a:lnTo>
                  <a:pt x="730" y="2486"/>
                </a:lnTo>
                <a:lnTo>
                  <a:pt x="811" y="2512"/>
                </a:lnTo>
                <a:lnTo>
                  <a:pt x="704" y="2810"/>
                </a:lnTo>
                <a:lnTo>
                  <a:pt x="879" y="2687"/>
                </a:lnTo>
                <a:lnTo>
                  <a:pt x="824" y="2985"/>
                </a:lnTo>
                <a:lnTo>
                  <a:pt x="1054" y="2700"/>
                </a:lnTo>
                <a:lnTo>
                  <a:pt x="1041" y="2972"/>
                </a:lnTo>
                <a:lnTo>
                  <a:pt x="1135" y="2985"/>
                </a:lnTo>
                <a:lnTo>
                  <a:pt x="1216" y="3053"/>
                </a:lnTo>
                <a:lnTo>
                  <a:pt x="1310" y="3079"/>
                </a:lnTo>
                <a:lnTo>
                  <a:pt x="1433" y="2891"/>
                </a:lnTo>
                <a:lnTo>
                  <a:pt x="1514" y="3215"/>
                </a:lnTo>
                <a:lnTo>
                  <a:pt x="1608" y="2998"/>
                </a:lnTo>
                <a:lnTo>
                  <a:pt x="1715" y="3134"/>
                </a:lnTo>
                <a:lnTo>
                  <a:pt x="1744" y="2742"/>
                </a:lnTo>
                <a:lnTo>
                  <a:pt x="1838" y="2810"/>
                </a:lnTo>
                <a:lnTo>
                  <a:pt x="1945" y="2875"/>
                </a:lnTo>
                <a:lnTo>
                  <a:pt x="1987" y="2742"/>
                </a:lnTo>
                <a:lnTo>
                  <a:pt x="2136" y="2862"/>
                </a:lnTo>
                <a:lnTo>
                  <a:pt x="2188" y="2781"/>
                </a:lnTo>
                <a:lnTo>
                  <a:pt x="2363" y="2862"/>
                </a:lnTo>
                <a:lnTo>
                  <a:pt x="2324" y="2661"/>
                </a:lnTo>
                <a:lnTo>
                  <a:pt x="2473" y="2687"/>
                </a:lnTo>
                <a:lnTo>
                  <a:pt x="2499" y="2580"/>
                </a:lnTo>
                <a:lnTo>
                  <a:pt x="2525" y="2486"/>
                </a:lnTo>
                <a:lnTo>
                  <a:pt x="2635" y="2457"/>
                </a:lnTo>
                <a:lnTo>
                  <a:pt x="2810" y="2470"/>
                </a:lnTo>
                <a:lnTo>
                  <a:pt x="2622" y="2227"/>
                </a:lnTo>
                <a:lnTo>
                  <a:pt x="2797" y="2227"/>
                </a:lnTo>
                <a:lnTo>
                  <a:pt x="2635" y="2065"/>
                </a:lnTo>
                <a:lnTo>
                  <a:pt x="2755" y="2026"/>
                </a:lnTo>
                <a:lnTo>
                  <a:pt x="2661" y="1903"/>
                </a:lnTo>
                <a:lnTo>
                  <a:pt x="2865" y="1864"/>
                </a:lnTo>
                <a:lnTo>
                  <a:pt x="2768" y="1770"/>
                </a:lnTo>
                <a:lnTo>
                  <a:pt x="2661" y="1676"/>
                </a:lnTo>
                <a:lnTo>
                  <a:pt x="2959" y="1595"/>
                </a:lnTo>
                <a:lnTo>
                  <a:pt x="2797" y="1514"/>
                </a:lnTo>
                <a:lnTo>
                  <a:pt x="3121" y="1391"/>
                </a:lnTo>
                <a:lnTo>
                  <a:pt x="2755" y="1352"/>
                </a:lnTo>
                <a:lnTo>
                  <a:pt x="2946" y="1216"/>
                </a:lnTo>
                <a:lnTo>
                  <a:pt x="2729" y="1190"/>
                </a:lnTo>
                <a:lnTo>
                  <a:pt x="2836" y="1054"/>
                </a:lnTo>
                <a:lnTo>
                  <a:pt x="2797" y="973"/>
                </a:lnTo>
                <a:lnTo>
                  <a:pt x="2784" y="866"/>
                </a:lnTo>
                <a:lnTo>
                  <a:pt x="2849" y="704"/>
                </a:lnTo>
                <a:lnTo>
                  <a:pt x="2554" y="798"/>
                </a:lnTo>
                <a:lnTo>
                  <a:pt x="2486" y="743"/>
                </a:lnTo>
                <a:lnTo>
                  <a:pt x="2606" y="500"/>
                </a:lnTo>
                <a:lnTo>
                  <a:pt x="2298" y="704"/>
                </a:lnTo>
                <a:lnTo>
                  <a:pt x="2337" y="526"/>
                </a:lnTo>
                <a:lnTo>
                  <a:pt x="2363" y="325"/>
                </a:lnTo>
                <a:lnTo>
                  <a:pt x="2311" y="202"/>
                </a:lnTo>
                <a:lnTo>
                  <a:pt x="2120" y="364"/>
                </a:lnTo>
                <a:lnTo>
                  <a:pt x="2055" y="299"/>
                </a:lnTo>
                <a:lnTo>
                  <a:pt x="1932" y="338"/>
                </a:lnTo>
                <a:lnTo>
                  <a:pt x="1851" y="338"/>
                </a:lnTo>
                <a:lnTo>
                  <a:pt x="1825" y="1"/>
                </a:ln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9" name="Google Shape;659;p26"/>
          <p:cNvSpPr/>
          <p:nvPr/>
        </p:nvSpPr>
        <p:spPr>
          <a:xfrm>
            <a:off x="4643457" y="6585836"/>
            <a:ext cx="4267892" cy="538947"/>
          </a:xfrm>
          <a:custGeom>
            <a:avLst/>
            <a:gdLst/>
            <a:ahLst/>
            <a:cxnLst/>
            <a:rect l="l" t="t" r="r" b="b"/>
            <a:pathLst>
              <a:path w="17254" h="3541" extrusionOk="0">
                <a:moveTo>
                  <a:pt x="7184" y="1"/>
                </a:moveTo>
                <a:cubicBezTo>
                  <a:pt x="7103" y="1"/>
                  <a:pt x="7009" y="124"/>
                  <a:pt x="6915" y="124"/>
                </a:cubicBezTo>
                <a:cubicBezTo>
                  <a:pt x="6834" y="124"/>
                  <a:pt x="6740" y="30"/>
                  <a:pt x="6643" y="30"/>
                </a:cubicBezTo>
                <a:cubicBezTo>
                  <a:pt x="6549" y="43"/>
                  <a:pt x="6468" y="150"/>
                  <a:pt x="6374" y="150"/>
                </a:cubicBezTo>
                <a:cubicBezTo>
                  <a:pt x="6297" y="150"/>
                  <a:pt x="6197" y="42"/>
                  <a:pt x="6106" y="42"/>
                </a:cubicBezTo>
                <a:cubicBezTo>
                  <a:pt x="6102" y="42"/>
                  <a:pt x="6097" y="42"/>
                  <a:pt x="6092" y="43"/>
                </a:cubicBezTo>
                <a:cubicBezTo>
                  <a:pt x="6011" y="43"/>
                  <a:pt x="5914" y="124"/>
                  <a:pt x="5833" y="124"/>
                </a:cubicBezTo>
                <a:cubicBezTo>
                  <a:pt x="5739" y="137"/>
                  <a:pt x="5658" y="179"/>
                  <a:pt x="5564" y="179"/>
                </a:cubicBezTo>
                <a:cubicBezTo>
                  <a:pt x="5554" y="180"/>
                  <a:pt x="5544" y="181"/>
                  <a:pt x="5534" y="181"/>
                </a:cubicBezTo>
                <a:cubicBezTo>
                  <a:pt x="5460" y="181"/>
                  <a:pt x="5387" y="148"/>
                  <a:pt x="5321" y="148"/>
                </a:cubicBezTo>
                <a:cubicBezTo>
                  <a:pt x="5312" y="148"/>
                  <a:pt x="5303" y="148"/>
                  <a:pt x="5295" y="150"/>
                </a:cubicBezTo>
                <a:cubicBezTo>
                  <a:pt x="5201" y="163"/>
                  <a:pt x="5104" y="163"/>
                  <a:pt x="5023" y="179"/>
                </a:cubicBezTo>
                <a:cubicBezTo>
                  <a:pt x="4941" y="179"/>
                  <a:pt x="4850" y="147"/>
                  <a:pt x="4774" y="147"/>
                </a:cubicBezTo>
                <a:cubicBezTo>
                  <a:pt x="4763" y="147"/>
                  <a:pt x="4752" y="148"/>
                  <a:pt x="4741" y="150"/>
                </a:cubicBezTo>
                <a:cubicBezTo>
                  <a:pt x="4647" y="150"/>
                  <a:pt x="4592" y="299"/>
                  <a:pt x="4498" y="312"/>
                </a:cubicBezTo>
                <a:cubicBezTo>
                  <a:pt x="4404" y="325"/>
                  <a:pt x="4323" y="341"/>
                  <a:pt x="4242" y="354"/>
                </a:cubicBezTo>
                <a:cubicBezTo>
                  <a:pt x="4235" y="355"/>
                  <a:pt x="4228" y="355"/>
                  <a:pt x="4220" y="355"/>
                </a:cubicBezTo>
                <a:cubicBezTo>
                  <a:pt x="4137" y="355"/>
                  <a:pt x="4036" y="298"/>
                  <a:pt x="3963" y="298"/>
                </a:cubicBezTo>
                <a:cubicBezTo>
                  <a:pt x="3956" y="298"/>
                  <a:pt x="3950" y="298"/>
                  <a:pt x="3944" y="299"/>
                </a:cubicBezTo>
                <a:cubicBezTo>
                  <a:pt x="3850" y="312"/>
                  <a:pt x="3756" y="341"/>
                  <a:pt x="3675" y="354"/>
                </a:cubicBezTo>
                <a:cubicBezTo>
                  <a:pt x="3581" y="380"/>
                  <a:pt x="3565" y="516"/>
                  <a:pt x="3484" y="542"/>
                </a:cubicBezTo>
                <a:cubicBezTo>
                  <a:pt x="3472" y="545"/>
                  <a:pt x="3459" y="547"/>
                  <a:pt x="3445" y="547"/>
                </a:cubicBezTo>
                <a:cubicBezTo>
                  <a:pt x="3366" y="547"/>
                  <a:pt x="3257" y="505"/>
                  <a:pt x="3190" y="505"/>
                </a:cubicBezTo>
                <a:cubicBezTo>
                  <a:pt x="3172" y="505"/>
                  <a:pt x="3157" y="508"/>
                  <a:pt x="3147" y="516"/>
                </a:cubicBezTo>
                <a:cubicBezTo>
                  <a:pt x="3053" y="568"/>
                  <a:pt x="3053" y="678"/>
                  <a:pt x="3053" y="730"/>
                </a:cubicBezTo>
                <a:cubicBezTo>
                  <a:pt x="3053" y="785"/>
                  <a:pt x="3108" y="840"/>
                  <a:pt x="3176" y="879"/>
                </a:cubicBezTo>
                <a:cubicBezTo>
                  <a:pt x="3228" y="921"/>
                  <a:pt x="3322" y="947"/>
                  <a:pt x="3403" y="973"/>
                </a:cubicBezTo>
                <a:cubicBezTo>
                  <a:pt x="3309" y="989"/>
                  <a:pt x="3189" y="1002"/>
                  <a:pt x="3108" y="1002"/>
                </a:cubicBezTo>
                <a:cubicBezTo>
                  <a:pt x="3100" y="1003"/>
                  <a:pt x="3091" y="1004"/>
                  <a:pt x="3083" y="1004"/>
                </a:cubicBezTo>
                <a:cubicBezTo>
                  <a:pt x="3005" y="1004"/>
                  <a:pt x="2925" y="958"/>
                  <a:pt x="2848" y="958"/>
                </a:cubicBezTo>
                <a:cubicBezTo>
                  <a:pt x="2839" y="958"/>
                  <a:pt x="2831" y="959"/>
                  <a:pt x="2823" y="960"/>
                </a:cubicBezTo>
                <a:cubicBezTo>
                  <a:pt x="2729" y="960"/>
                  <a:pt x="2661" y="1070"/>
                  <a:pt x="2567" y="1083"/>
                </a:cubicBezTo>
                <a:cubicBezTo>
                  <a:pt x="2486" y="1083"/>
                  <a:pt x="2379" y="989"/>
                  <a:pt x="2285" y="989"/>
                </a:cubicBezTo>
                <a:cubicBezTo>
                  <a:pt x="2204" y="1002"/>
                  <a:pt x="2107" y="1002"/>
                  <a:pt x="2013" y="1015"/>
                </a:cubicBezTo>
                <a:cubicBezTo>
                  <a:pt x="1932" y="1028"/>
                  <a:pt x="1851" y="1096"/>
                  <a:pt x="1770" y="1096"/>
                </a:cubicBezTo>
                <a:cubicBezTo>
                  <a:pt x="1756" y="1098"/>
                  <a:pt x="1742" y="1099"/>
                  <a:pt x="1728" y="1099"/>
                </a:cubicBezTo>
                <a:cubicBezTo>
                  <a:pt x="1659" y="1099"/>
                  <a:pt x="1587" y="1080"/>
                  <a:pt x="1525" y="1080"/>
                </a:cubicBezTo>
                <a:cubicBezTo>
                  <a:pt x="1512" y="1080"/>
                  <a:pt x="1500" y="1081"/>
                  <a:pt x="1488" y="1083"/>
                </a:cubicBezTo>
                <a:cubicBezTo>
                  <a:pt x="1394" y="1096"/>
                  <a:pt x="1313" y="1151"/>
                  <a:pt x="1232" y="1164"/>
                </a:cubicBezTo>
                <a:cubicBezTo>
                  <a:pt x="1183" y="1170"/>
                  <a:pt x="1135" y="1170"/>
                  <a:pt x="1090" y="1170"/>
                </a:cubicBezTo>
                <a:cubicBezTo>
                  <a:pt x="1044" y="1170"/>
                  <a:pt x="1000" y="1170"/>
                  <a:pt x="960" y="1177"/>
                </a:cubicBezTo>
                <a:cubicBezTo>
                  <a:pt x="866" y="1190"/>
                  <a:pt x="811" y="1284"/>
                  <a:pt x="730" y="1313"/>
                </a:cubicBezTo>
                <a:cubicBezTo>
                  <a:pt x="636" y="1326"/>
                  <a:pt x="568" y="1365"/>
                  <a:pt x="503" y="1394"/>
                </a:cubicBezTo>
                <a:cubicBezTo>
                  <a:pt x="474" y="1406"/>
                  <a:pt x="441" y="1409"/>
                  <a:pt x="407" y="1409"/>
                </a:cubicBezTo>
                <a:cubicBezTo>
                  <a:pt x="363" y="1409"/>
                  <a:pt x="317" y="1403"/>
                  <a:pt x="279" y="1403"/>
                </a:cubicBezTo>
                <a:cubicBezTo>
                  <a:pt x="248" y="1403"/>
                  <a:pt x="222" y="1407"/>
                  <a:pt x="205" y="1420"/>
                </a:cubicBezTo>
                <a:cubicBezTo>
                  <a:pt x="124" y="1475"/>
                  <a:pt x="1" y="1556"/>
                  <a:pt x="1" y="1608"/>
                </a:cubicBezTo>
                <a:cubicBezTo>
                  <a:pt x="1" y="1663"/>
                  <a:pt x="98" y="1770"/>
                  <a:pt x="192" y="1825"/>
                </a:cubicBezTo>
                <a:cubicBezTo>
                  <a:pt x="260" y="1851"/>
                  <a:pt x="380" y="1851"/>
                  <a:pt x="474" y="1893"/>
                </a:cubicBezTo>
                <a:cubicBezTo>
                  <a:pt x="490" y="1898"/>
                  <a:pt x="508" y="1900"/>
                  <a:pt x="527" y="1900"/>
                </a:cubicBezTo>
                <a:cubicBezTo>
                  <a:pt x="582" y="1900"/>
                  <a:pt x="646" y="1884"/>
                  <a:pt x="706" y="1884"/>
                </a:cubicBezTo>
                <a:cubicBezTo>
                  <a:pt x="729" y="1884"/>
                  <a:pt x="751" y="1887"/>
                  <a:pt x="772" y="1893"/>
                </a:cubicBezTo>
                <a:cubicBezTo>
                  <a:pt x="853" y="1919"/>
                  <a:pt x="921" y="1945"/>
                  <a:pt x="1015" y="1974"/>
                </a:cubicBezTo>
                <a:cubicBezTo>
                  <a:pt x="1109" y="1987"/>
                  <a:pt x="1164" y="2094"/>
                  <a:pt x="1258" y="2107"/>
                </a:cubicBezTo>
                <a:cubicBezTo>
                  <a:pt x="1270" y="2109"/>
                  <a:pt x="1282" y="2110"/>
                  <a:pt x="1295" y="2110"/>
                </a:cubicBezTo>
                <a:cubicBezTo>
                  <a:pt x="1369" y="2110"/>
                  <a:pt x="1449" y="2079"/>
                  <a:pt x="1524" y="2079"/>
                </a:cubicBezTo>
                <a:cubicBezTo>
                  <a:pt x="1535" y="2079"/>
                  <a:pt x="1545" y="2080"/>
                  <a:pt x="1556" y="2081"/>
                </a:cubicBezTo>
                <a:cubicBezTo>
                  <a:pt x="1637" y="2081"/>
                  <a:pt x="1718" y="2149"/>
                  <a:pt x="1812" y="2149"/>
                </a:cubicBezTo>
                <a:cubicBezTo>
                  <a:pt x="1825" y="2151"/>
                  <a:pt x="1839" y="2152"/>
                  <a:pt x="1852" y="2152"/>
                </a:cubicBezTo>
                <a:cubicBezTo>
                  <a:pt x="1933" y="2152"/>
                  <a:pt x="2013" y="2123"/>
                  <a:pt x="2094" y="2123"/>
                </a:cubicBezTo>
                <a:cubicBezTo>
                  <a:pt x="2188" y="2136"/>
                  <a:pt x="2269" y="2230"/>
                  <a:pt x="2366" y="2230"/>
                </a:cubicBezTo>
                <a:cubicBezTo>
                  <a:pt x="2447" y="2243"/>
                  <a:pt x="2541" y="2269"/>
                  <a:pt x="2635" y="2269"/>
                </a:cubicBezTo>
                <a:cubicBezTo>
                  <a:pt x="2645" y="2271"/>
                  <a:pt x="2655" y="2271"/>
                  <a:pt x="2665" y="2271"/>
                </a:cubicBezTo>
                <a:cubicBezTo>
                  <a:pt x="2749" y="2271"/>
                  <a:pt x="2833" y="2217"/>
                  <a:pt x="2917" y="2217"/>
                </a:cubicBezTo>
                <a:cubicBezTo>
                  <a:pt x="3014" y="2217"/>
                  <a:pt x="3160" y="2230"/>
                  <a:pt x="3257" y="2230"/>
                </a:cubicBezTo>
                <a:cubicBezTo>
                  <a:pt x="3176" y="2269"/>
                  <a:pt x="3027" y="2324"/>
                  <a:pt x="3027" y="2379"/>
                </a:cubicBezTo>
                <a:cubicBezTo>
                  <a:pt x="3027" y="2418"/>
                  <a:pt x="3014" y="2447"/>
                  <a:pt x="3095" y="2486"/>
                </a:cubicBezTo>
                <a:cubicBezTo>
                  <a:pt x="2998" y="2486"/>
                  <a:pt x="3014" y="2554"/>
                  <a:pt x="2917" y="2554"/>
                </a:cubicBezTo>
                <a:cubicBezTo>
                  <a:pt x="2829" y="2554"/>
                  <a:pt x="2741" y="2472"/>
                  <a:pt x="2653" y="2472"/>
                </a:cubicBezTo>
                <a:cubicBezTo>
                  <a:pt x="2647" y="2472"/>
                  <a:pt x="2641" y="2472"/>
                  <a:pt x="2635" y="2473"/>
                </a:cubicBezTo>
                <a:cubicBezTo>
                  <a:pt x="2541" y="2473"/>
                  <a:pt x="2460" y="2609"/>
                  <a:pt x="2379" y="2609"/>
                </a:cubicBezTo>
                <a:cubicBezTo>
                  <a:pt x="2285" y="2609"/>
                  <a:pt x="2175" y="2554"/>
                  <a:pt x="2081" y="2554"/>
                </a:cubicBezTo>
                <a:cubicBezTo>
                  <a:pt x="2061" y="2557"/>
                  <a:pt x="2041" y="2558"/>
                  <a:pt x="2021" y="2558"/>
                </a:cubicBezTo>
                <a:cubicBezTo>
                  <a:pt x="1967" y="2558"/>
                  <a:pt x="1914" y="2550"/>
                  <a:pt x="1865" y="2550"/>
                </a:cubicBezTo>
                <a:cubicBezTo>
                  <a:pt x="1847" y="2550"/>
                  <a:pt x="1829" y="2551"/>
                  <a:pt x="1812" y="2554"/>
                </a:cubicBezTo>
                <a:cubicBezTo>
                  <a:pt x="1718" y="2554"/>
                  <a:pt x="1621" y="2609"/>
                  <a:pt x="1540" y="2609"/>
                </a:cubicBezTo>
                <a:cubicBezTo>
                  <a:pt x="1531" y="2610"/>
                  <a:pt x="1523" y="2611"/>
                  <a:pt x="1514" y="2611"/>
                </a:cubicBezTo>
                <a:cubicBezTo>
                  <a:pt x="1434" y="2611"/>
                  <a:pt x="1339" y="2565"/>
                  <a:pt x="1267" y="2565"/>
                </a:cubicBezTo>
                <a:cubicBezTo>
                  <a:pt x="1259" y="2565"/>
                  <a:pt x="1252" y="2566"/>
                  <a:pt x="1245" y="2567"/>
                </a:cubicBezTo>
                <a:cubicBezTo>
                  <a:pt x="1151" y="2580"/>
                  <a:pt x="1096" y="2729"/>
                  <a:pt x="1015" y="2742"/>
                </a:cubicBezTo>
                <a:cubicBezTo>
                  <a:pt x="981" y="2752"/>
                  <a:pt x="944" y="2755"/>
                  <a:pt x="908" y="2755"/>
                </a:cubicBezTo>
                <a:cubicBezTo>
                  <a:pt x="865" y="2755"/>
                  <a:pt x="822" y="2751"/>
                  <a:pt x="782" y="2751"/>
                </a:cubicBezTo>
                <a:cubicBezTo>
                  <a:pt x="764" y="2751"/>
                  <a:pt x="746" y="2752"/>
                  <a:pt x="730" y="2755"/>
                </a:cubicBezTo>
                <a:cubicBezTo>
                  <a:pt x="636" y="2784"/>
                  <a:pt x="597" y="2865"/>
                  <a:pt x="529" y="2891"/>
                </a:cubicBezTo>
                <a:cubicBezTo>
                  <a:pt x="422" y="2946"/>
                  <a:pt x="231" y="2933"/>
                  <a:pt x="231" y="2985"/>
                </a:cubicBezTo>
                <a:cubicBezTo>
                  <a:pt x="231" y="3040"/>
                  <a:pt x="354" y="3108"/>
                  <a:pt x="448" y="3147"/>
                </a:cubicBezTo>
                <a:cubicBezTo>
                  <a:pt x="516" y="3189"/>
                  <a:pt x="597" y="3215"/>
                  <a:pt x="691" y="3241"/>
                </a:cubicBezTo>
                <a:cubicBezTo>
                  <a:pt x="700" y="3243"/>
                  <a:pt x="709" y="3243"/>
                  <a:pt x="718" y="3243"/>
                </a:cubicBezTo>
                <a:cubicBezTo>
                  <a:pt x="790" y="3243"/>
                  <a:pt x="882" y="3200"/>
                  <a:pt x="963" y="3200"/>
                </a:cubicBezTo>
                <a:cubicBezTo>
                  <a:pt x="972" y="3200"/>
                  <a:pt x="980" y="3201"/>
                  <a:pt x="989" y="3202"/>
                </a:cubicBezTo>
                <a:cubicBezTo>
                  <a:pt x="1054" y="3215"/>
                  <a:pt x="1109" y="3322"/>
                  <a:pt x="1203" y="3338"/>
                </a:cubicBezTo>
                <a:cubicBezTo>
                  <a:pt x="1284" y="3351"/>
                  <a:pt x="1365" y="3377"/>
                  <a:pt x="1459" y="3390"/>
                </a:cubicBezTo>
                <a:cubicBezTo>
                  <a:pt x="1475" y="3392"/>
                  <a:pt x="1492" y="3393"/>
                  <a:pt x="1509" y="3393"/>
                </a:cubicBezTo>
                <a:cubicBezTo>
                  <a:pt x="1578" y="3393"/>
                  <a:pt x="1656" y="3377"/>
                  <a:pt x="1731" y="3377"/>
                </a:cubicBezTo>
                <a:cubicBezTo>
                  <a:pt x="1812" y="3390"/>
                  <a:pt x="1893" y="3471"/>
                  <a:pt x="1987" y="3484"/>
                </a:cubicBezTo>
                <a:cubicBezTo>
                  <a:pt x="2068" y="3484"/>
                  <a:pt x="2162" y="3432"/>
                  <a:pt x="2256" y="3432"/>
                </a:cubicBezTo>
                <a:cubicBezTo>
                  <a:pt x="2337" y="3432"/>
                  <a:pt x="2431" y="3419"/>
                  <a:pt x="2512" y="3419"/>
                </a:cubicBezTo>
                <a:cubicBezTo>
                  <a:pt x="2609" y="3432"/>
                  <a:pt x="2690" y="3526"/>
                  <a:pt x="2771" y="3526"/>
                </a:cubicBezTo>
                <a:cubicBezTo>
                  <a:pt x="2865" y="3526"/>
                  <a:pt x="2946" y="3513"/>
                  <a:pt x="3040" y="3513"/>
                </a:cubicBezTo>
                <a:cubicBezTo>
                  <a:pt x="3121" y="3513"/>
                  <a:pt x="3215" y="3539"/>
                  <a:pt x="3309" y="3539"/>
                </a:cubicBezTo>
                <a:cubicBezTo>
                  <a:pt x="3390" y="3539"/>
                  <a:pt x="3484" y="3500"/>
                  <a:pt x="3565" y="3500"/>
                </a:cubicBezTo>
                <a:lnTo>
                  <a:pt x="3837" y="3500"/>
                </a:lnTo>
                <a:cubicBezTo>
                  <a:pt x="3931" y="3500"/>
                  <a:pt x="4012" y="3458"/>
                  <a:pt x="4093" y="3458"/>
                </a:cubicBezTo>
                <a:cubicBezTo>
                  <a:pt x="4181" y="3458"/>
                  <a:pt x="4269" y="3540"/>
                  <a:pt x="4346" y="3540"/>
                </a:cubicBezTo>
                <a:cubicBezTo>
                  <a:pt x="4351" y="3540"/>
                  <a:pt x="4356" y="3540"/>
                  <a:pt x="4362" y="3539"/>
                </a:cubicBezTo>
                <a:cubicBezTo>
                  <a:pt x="4456" y="3539"/>
                  <a:pt x="4537" y="3403"/>
                  <a:pt x="4618" y="3403"/>
                </a:cubicBezTo>
                <a:cubicBezTo>
                  <a:pt x="4626" y="3402"/>
                  <a:pt x="4635" y="3401"/>
                  <a:pt x="4643" y="3401"/>
                </a:cubicBezTo>
                <a:cubicBezTo>
                  <a:pt x="4731" y="3401"/>
                  <a:pt x="4816" y="3458"/>
                  <a:pt x="4890" y="3458"/>
                </a:cubicBezTo>
                <a:cubicBezTo>
                  <a:pt x="4984" y="3445"/>
                  <a:pt x="5052" y="3364"/>
                  <a:pt x="5146" y="3364"/>
                </a:cubicBezTo>
                <a:cubicBezTo>
                  <a:pt x="5150" y="3363"/>
                  <a:pt x="5155" y="3363"/>
                  <a:pt x="5160" y="3363"/>
                </a:cubicBezTo>
                <a:cubicBezTo>
                  <a:pt x="5239" y="3363"/>
                  <a:pt x="5339" y="3458"/>
                  <a:pt x="5428" y="3458"/>
                </a:cubicBezTo>
                <a:cubicBezTo>
                  <a:pt x="5509" y="3445"/>
                  <a:pt x="5577" y="3309"/>
                  <a:pt x="5658" y="3296"/>
                </a:cubicBezTo>
                <a:cubicBezTo>
                  <a:pt x="5733" y="3296"/>
                  <a:pt x="5810" y="3312"/>
                  <a:pt x="5879" y="3312"/>
                </a:cubicBezTo>
                <a:cubicBezTo>
                  <a:pt x="5897" y="3312"/>
                  <a:pt x="5914" y="3311"/>
                  <a:pt x="5930" y="3309"/>
                </a:cubicBezTo>
                <a:cubicBezTo>
                  <a:pt x="5938" y="3308"/>
                  <a:pt x="5946" y="3307"/>
                  <a:pt x="5955" y="3307"/>
                </a:cubicBezTo>
                <a:cubicBezTo>
                  <a:pt x="6034" y="3307"/>
                  <a:pt x="6120" y="3353"/>
                  <a:pt x="6190" y="3353"/>
                </a:cubicBezTo>
                <a:cubicBezTo>
                  <a:pt x="6197" y="3353"/>
                  <a:pt x="6205" y="3352"/>
                  <a:pt x="6212" y="3351"/>
                </a:cubicBezTo>
                <a:cubicBezTo>
                  <a:pt x="6306" y="3338"/>
                  <a:pt x="6335" y="3189"/>
                  <a:pt x="6400" y="3160"/>
                </a:cubicBezTo>
                <a:cubicBezTo>
                  <a:pt x="6510" y="3134"/>
                  <a:pt x="6578" y="3121"/>
                  <a:pt x="6643" y="3095"/>
                </a:cubicBezTo>
                <a:cubicBezTo>
                  <a:pt x="6740" y="3053"/>
                  <a:pt x="6847" y="3040"/>
                  <a:pt x="6847" y="2985"/>
                </a:cubicBezTo>
                <a:cubicBezTo>
                  <a:pt x="6847" y="2946"/>
                  <a:pt x="6847" y="2917"/>
                  <a:pt x="6766" y="2865"/>
                </a:cubicBezTo>
                <a:cubicBezTo>
                  <a:pt x="6860" y="2865"/>
                  <a:pt x="6886" y="2836"/>
                  <a:pt x="6983" y="2836"/>
                </a:cubicBezTo>
                <a:cubicBezTo>
                  <a:pt x="7077" y="2836"/>
                  <a:pt x="7171" y="2852"/>
                  <a:pt x="7265" y="2852"/>
                </a:cubicBezTo>
                <a:cubicBezTo>
                  <a:pt x="7359" y="2836"/>
                  <a:pt x="7440" y="2771"/>
                  <a:pt x="7534" y="2771"/>
                </a:cubicBezTo>
                <a:cubicBezTo>
                  <a:pt x="7631" y="2771"/>
                  <a:pt x="7725" y="2836"/>
                  <a:pt x="7819" y="2836"/>
                </a:cubicBezTo>
                <a:cubicBezTo>
                  <a:pt x="7836" y="2833"/>
                  <a:pt x="7853" y="2833"/>
                  <a:pt x="7870" y="2833"/>
                </a:cubicBezTo>
                <a:cubicBezTo>
                  <a:pt x="7947" y="2833"/>
                  <a:pt x="8024" y="2852"/>
                  <a:pt x="8101" y="2852"/>
                </a:cubicBezTo>
                <a:cubicBezTo>
                  <a:pt x="8198" y="2836"/>
                  <a:pt x="8263" y="2742"/>
                  <a:pt x="8360" y="2729"/>
                </a:cubicBezTo>
                <a:cubicBezTo>
                  <a:pt x="8380" y="2726"/>
                  <a:pt x="8400" y="2725"/>
                  <a:pt x="8419" y="2725"/>
                </a:cubicBezTo>
                <a:cubicBezTo>
                  <a:pt x="8474" y="2725"/>
                  <a:pt x="8528" y="2733"/>
                  <a:pt x="8582" y="2733"/>
                </a:cubicBezTo>
                <a:cubicBezTo>
                  <a:pt x="8602" y="2733"/>
                  <a:pt x="8622" y="2732"/>
                  <a:pt x="8642" y="2729"/>
                </a:cubicBezTo>
                <a:cubicBezTo>
                  <a:pt x="8736" y="2716"/>
                  <a:pt x="8830" y="2703"/>
                  <a:pt x="8911" y="2690"/>
                </a:cubicBezTo>
                <a:cubicBezTo>
                  <a:pt x="9008" y="2674"/>
                  <a:pt x="9060" y="2567"/>
                  <a:pt x="9141" y="2554"/>
                </a:cubicBezTo>
                <a:cubicBezTo>
                  <a:pt x="9235" y="2528"/>
                  <a:pt x="9303" y="2486"/>
                  <a:pt x="9358" y="2460"/>
                </a:cubicBezTo>
                <a:cubicBezTo>
                  <a:pt x="9465" y="2405"/>
                  <a:pt x="9559" y="2431"/>
                  <a:pt x="9559" y="2379"/>
                </a:cubicBezTo>
                <a:cubicBezTo>
                  <a:pt x="9559" y="2371"/>
                  <a:pt x="9562" y="2368"/>
                  <a:pt x="9566" y="2368"/>
                </a:cubicBezTo>
                <a:cubicBezTo>
                  <a:pt x="9575" y="2368"/>
                  <a:pt x="9590" y="2382"/>
                  <a:pt x="9590" y="2382"/>
                </a:cubicBezTo>
                <a:cubicBezTo>
                  <a:pt x="9590" y="2382"/>
                  <a:pt x="9590" y="2381"/>
                  <a:pt x="9588" y="2379"/>
                </a:cubicBezTo>
                <a:cubicBezTo>
                  <a:pt x="9669" y="2379"/>
                  <a:pt x="9750" y="2366"/>
                  <a:pt x="9844" y="2366"/>
                </a:cubicBezTo>
                <a:cubicBezTo>
                  <a:pt x="9848" y="2367"/>
                  <a:pt x="9853" y="2367"/>
                  <a:pt x="9858" y="2367"/>
                </a:cubicBezTo>
                <a:cubicBezTo>
                  <a:pt x="9931" y="2367"/>
                  <a:pt x="10022" y="2283"/>
                  <a:pt x="10106" y="2283"/>
                </a:cubicBezTo>
                <a:cubicBezTo>
                  <a:pt x="10113" y="2283"/>
                  <a:pt x="10119" y="2284"/>
                  <a:pt x="10126" y="2285"/>
                </a:cubicBezTo>
                <a:cubicBezTo>
                  <a:pt x="10207" y="2285"/>
                  <a:pt x="10288" y="2431"/>
                  <a:pt x="10385" y="2431"/>
                </a:cubicBezTo>
                <a:cubicBezTo>
                  <a:pt x="10479" y="2431"/>
                  <a:pt x="10612" y="2311"/>
                  <a:pt x="10693" y="2311"/>
                </a:cubicBezTo>
                <a:cubicBezTo>
                  <a:pt x="10680" y="2324"/>
                  <a:pt x="10748" y="2405"/>
                  <a:pt x="10748" y="2418"/>
                </a:cubicBezTo>
                <a:cubicBezTo>
                  <a:pt x="10748" y="2473"/>
                  <a:pt x="10693" y="2528"/>
                  <a:pt x="10790" y="2580"/>
                </a:cubicBezTo>
                <a:cubicBezTo>
                  <a:pt x="10855" y="2609"/>
                  <a:pt x="10923" y="2661"/>
                  <a:pt x="11017" y="2690"/>
                </a:cubicBezTo>
                <a:cubicBezTo>
                  <a:pt x="11098" y="2703"/>
                  <a:pt x="11166" y="2755"/>
                  <a:pt x="11260" y="2771"/>
                </a:cubicBezTo>
                <a:cubicBezTo>
                  <a:pt x="11264" y="2772"/>
                  <a:pt x="11269" y="2772"/>
                  <a:pt x="11274" y="2772"/>
                </a:cubicBezTo>
                <a:cubicBezTo>
                  <a:pt x="11348" y="2772"/>
                  <a:pt x="11453" y="2688"/>
                  <a:pt x="11538" y="2688"/>
                </a:cubicBezTo>
                <a:cubicBezTo>
                  <a:pt x="11545" y="2688"/>
                  <a:pt x="11551" y="2689"/>
                  <a:pt x="11558" y="2690"/>
                </a:cubicBezTo>
                <a:cubicBezTo>
                  <a:pt x="11639" y="2703"/>
                  <a:pt x="11707" y="2810"/>
                  <a:pt x="11788" y="2823"/>
                </a:cubicBezTo>
                <a:cubicBezTo>
                  <a:pt x="11795" y="2824"/>
                  <a:pt x="11802" y="2824"/>
                  <a:pt x="11809" y="2824"/>
                </a:cubicBezTo>
                <a:cubicBezTo>
                  <a:pt x="11887" y="2824"/>
                  <a:pt x="11966" y="2769"/>
                  <a:pt x="12044" y="2769"/>
                </a:cubicBezTo>
                <a:cubicBezTo>
                  <a:pt x="12052" y="2769"/>
                  <a:pt x="12061" y="2770"/>
                  <a:pt x="12070" y="2771"/>
                </a:cubicBezTo>
                <a:cubicBezTo>
                  <a:pt x="12151" y="2784"/>
                  <a:pt x="12232" y="2865"/>
                  <a:pt x="12313" y="2878"/>
                </a:cubicBezTo>
                <a:cubicBezTo>
                  <a:pt x="12410" y="2878"/>
                  <a:pt x="12491" y="2946"/>
                  <a:pt x="12572" y="2946"/>
                </a:cubicBezTo>
                <a:cubicBezTo>
                  <a:pt x="12576" y="2947"/>
                  <a:pt x="12580" y="2947"/>
                  <a:pt x="12585" y="2947"/>
                </a:cubicBezTo>
                <a:cubicBezTo>
                  <a:pt x="12674" y="2947"/>
                  <a:pt x="12764" y="2823"/>
                  <a:pt x="12854" y="2823"/>
                </a:cubicBezTo>
                <a:cubicBezTo>
                  <a:pt x="12935" y="2836"/>
                  <a:pt x="13016" y="2904"/>
                  <a:pt x="13110" y="2917"/>
                </a:cubicBezTo>
                <a:cubicBezTo>
                  <a:pt x="13191" y="2917"/>
                  <a:pt x="13285" y="2959"/>
                  <a:pt x="13366" y="2959"/>
                </a:cubicBezTo>
                <a:cubicBezTo>
                  <a:pt x="13454" y="2959"/>
                  <a:pt x="13530" y="2902"/>
                  <a:pt x="13614" y="2902"/>
                </a:cubicBezTo>
                <a:cubicBezTo>
                  <a:pt x="13622" y="2902"/>
                  <a:pt x="13630" y="2903"/>
                  <a:pt x="13638" y="2904"/>
                </a:cubicBezTo>
                <a:cubicBezTo>
                  <a:pt x="13719" y="2904"/>
                  <a:pt x="13813" y="2946"/>
                  <a:pt x="13907" y="2946"/>
                </a:cubicBezTo>
                <a:cubicBezTo>
                  <a:pt x="13988" y="2946"/>
                  <a:pt x="14082" y="2985"/>
                  <a:pt x="14163" y="2985"/>
                </a:cubicBezTo>
                <a:cubicBezTo>
                  <a:pt x="14257" y="2985"/>
                  <a:pt x="14338" y="2852"/>
                  <a:pt x="14419" y="2836"/>
                </a:cubicBezTo>
                <a:cubicBezTo>
                  <a:pt x="14506" y="2836"/>
                  <a:pt x="14590" y="2880"/>
                  <a:pt x="14665" y="2880"/>
                </a:cubicBezTo>
                <a:cubicBezTo>
                  <a:pt x="14674" y="2880"/>
                  <a:pt x="14682" y="2879"/>
                  <a:pt x="14691" y="2878"/>
                </a:cubicBezTo>
                <a:cubicBezTo>
                  <a:pt x="14785" y="2878"/>
                  <a:pt x="14879" y="2917"/>
                  <a:pt x="14960" y="2917"/>
                </a:cubicBezTo>
                <a:cubicBezTo>
                  <a:pt x="15054" y="2904"/>
                  <a:pt x="15122" y="2823"/>
                  <a:pt x="15216" y="2823"/>
                </a:cubicBezTo>
                <a:cubicBezTo>
                  <a:pt x="15297" y="2810"/>
                  <a:pt x="15391" y="2810"/>
                  <a:pt x="15472" y="2810"/>
                </a:cubicBezTo>
                <a:cubicBezTo>
                  <a:pt x="15491" y="2807"/>
                  <a:pt x="15510" y="2806"/>
                  <a:pt x="15530" y="2806"/>
                </a:cubicBezTo>
                <a:cubicBezTo>
                  <a:pt x="15606" y="2806"/>
                  <a:pt x="15679" y="2823"/>
                  <a:pt x="15744" y="2823"/>
                </a:cubicBezTo>
                <a:cubicBezTo>
                  <a:pt x="15754" y="2822"/>
                  <a:pt x="15764" y="2821"/>
                  <a:pt x="15773" y="2821"/>
                </a:cubicBezTo>
                <a:cubicBezTo>
                  <a:pt x="15857" y="2821"/>
                  <a:pt x="15940" y="2865"/>
                  <a:pt x="16013" y="2865"/>
                </a:cubicBezTo>
                <a:cubicBezTo>
                  <a:pt x="16107" y="2852"/>
                  <a:pt x="16175" y="2755"/>
                  <a:pt x="16256" y="2742"/>
                </a:cubicBezTo>
                <a:cubicBezTo>
                  <a:pt x="16350" y="2729"/>
                  <a:pt x="16418" y="2674"/>
                  <a:pt x="16499" y="2661"/>
                </a:cubicBezTo>
                <a:cubicBezTo>
                  <a:pt x="16525" y="2654"/>
                  <a:pt x="16551" y="2651"/>
                  <a:pt x="16576" y="2651"/>
                </a:cubicBezTo>
                <a:cubicBezTo>
                  <a:pt x="16618" y="2651"/>
                  <a:pt x="16659" y="2657"/>
                  <a:pt x="16698" y="2657"/>
                </a:cubicBezTo>
                <a:cubicBezTo>
                  <a:pt x="16722" y="2657"/>
                  <a:pt x="16745" y="2655"/>
                  <a:pt x="16768" y="2648"/>
                </a:cubicBezTo>
                <a:cubicBezTo>
                  <a:pt x="16816" y="2635"/>
                  <a:pt x="16871" y="2635"/>
                  <a:pt x="16920" y="2635"/>
                </a:cubicBezTo>
                <a:cubicBezTo>
                  <a:pt x="16969" y="2635"/>
                  <a:pt x="17012" y="2635"/>
                  <a:pt x="17040" y="2622"/>
                </a:cubicBezTo>
                <a:cubicBezTo>
                  <a:pt x="17147" y="2567"/>
                  <a:pt x="17254" y="2473"/>
                  <a:pt x="17254" y="2418"/>
                </a:cubicBezTo>
                <a:cubicBezTo>
                  <a:pt x="17254" y="2379"/>
                  <a:pt x="17147" y="2285"/>
                  <a:pt x="17053" y="2243"/>
                </a:cubicBezTo>
                <a:cubicBezTo>
                  <a:pt x="16985" y="2217"/>
                  <a:pt x="16904" y="2175"/>
                  <a:pt x="16810" y="2149"/>
                </a:cubicBezTo>
                <a:cubicBezTo>
                  <a:pt x="16796" y="2144"/>
                  <a:pt x="16780" y="2142"/>
                  <a:pt x="16762" y="2142"/>
                </a:cubicBezTo>
                <a:cubicBezTo>
                  <a:pt x="16704" y="2142"/>
                  <a:pt x="16630" y="2164"/>
                  <a:pt x="16570" y="2164"/>
                </a:cubicBezTo>
                <a:cubicBezTo>
                  <a:pt x="16560" y="2164"/>
                  <a:pt x="16550" y="2163"/>
                  <a:pt x="16541" y="2162"/>
                </a:cubicBezTo>
                <a:cubicBezTo>
                  <a:pt x="16460" y="2149"/>
                  <a:pt x="16379" y="2136"/>
                  <a:pt x="16298" y="2123"/>
                </a:cubicBezTo>
                <a:cubicBezTo>
                  <a:pt x="16217" y="2107"/>
                  <a:pt x="16136" y="2068"/>
                  <a:pt x="16055" y="2055"/>
                </a:cubicBezTo>
                <a:cubicBezTo>
                  <a:pt x="16046" y="2054"/>
                  <a:pt x="16036" y="2053"/>
                  <a:pt x="16027" y="2053"/>
                </a:cubicBezTo>
                <a:cubicBezTo>
                  <a:pt x="15962" y="2053"/>
                  <a:pt x="15888" y="2083"/>
                  <a:pt x="15815" y="2083"/>
                </a:cubicBezTo>
                <a:cubicBezTo>
                  <a:pt x="15804" y="2083"/>
                  <a:pt x="15793" y="2082"/>
                  <a:pt x="15783" y="2081"/>
                </a:cubicBezTo>
                <a:cubicBezTo>
                  <a:pt x="15702" y="2081"/>
                  <a:pt x="15634" y="1987"/>
                  <a:pt x="15553" y="1974"/>
                </a:cubicBezTo>
                <a:lnTo>
                  <a:pt x="15216" y="1974"/>
                </a:lnTo>
                <a:cubicBezTo>
                  <a:pt x="15310" y="1932"/>
                  <a:pt x="15459" y="1906"/>
                  <a:pt x="15514" y="1864"/>
                </a:cubicBezTo>
                <a:cubicBezTo>
                  <a:pt x="15608" y="1812"/>
                  <a:pt x="15731" y="1770"/>
                  <a:pt x="15731" y="1718"/>
                </a:cubicBezTo>
                <a:cubicBezTo>
                  <a:pt x="15731" y="1663"/>
                  <a:pt x="15553" y="1663"/>
                  <a:pt x="15472" y="1608"/>
                </a:cubicBezTo>
                <a:cubicBezTo>
                  <a:pt x="15407" y="1569"/>
                  <a:pt x="15378" y="1501"/>
                  <a:pt x="15284" y="1475"/>
                </a:cubicBezTo>
                <a:cubicBezTo>
                  <a:pt x="15216" y="1446"/>
                  <a:pt x="15177" y="1326"/>
                  <a:pt x="15083" y="1297"/>
                </a:cubicBezTo>
                <a:cubicBezTo>
                  <a:pt x="15074" y="1295"/>
                  <a:pt x="15063" y="1294"/>
                  <a:pt x="15052" y="1294"/>
                </a:cubicBezTo>
                <a:cubicBezTo>
                  <a:pt x="14993" y="1294"/>
                  <a:pt x="14911" y="1316"/>
                  <a:pt x="14838" y="1316"/>
                </a:cubicBezTo>
                <a:cubicBezTo>
                  <a:pt x="14824" y="1316"/>
                  <a:pt x="14811" y="1315"/>
                  <a:pt x="14798" y="1313"/>
                </a:cubicBezTo>
                <a:cubicBezTo>
                  <a:pt x="14717" y="1297"/>
                  <a:pt x="14623" y="1284"/>
                  <a:pt x="14529" y="1271"/>
                </a:cubicBezTo>
                <a:cubicBezTo>
                  <a:pt x="14448" y="1258"/>
                  <a:pt x="14380" y="1177"/>
                  <a:pt x="14286" y="1164"/>
                </a:cubicBezTo>
                <a:cubicBezTo>
                  <a:pt x="14280" y="1163"/>
                  <a:pt x="14274" y="1163"/>
                  <a:pt x="14267" y="1163"/>
                </a:cubicBezTo>
                <a:cubicBezTo>
                  <a:pt x="14195" y="1163"/>
                  <a:pt x="14097" y="1218"/>
                  <a:pt x="14024" y="1218"/>
                </a:cubicBezTo>
                <a:cubicBezTo>
                  <a:pt x="14016" y="1218"/>
                  <a:pt x="14008" y="1217"/>
                  <a:pt x="14001" y="1216"/>
                </a:cubicBezTo>
                <a:cubicBezTo>
                  <a:pt x="13907" y="1203"/>
                  <a:pt x="13839" y="1096"/>
                  <a:pt x="13745" y="1096"/>
                </a:cubicBezTo>
                <a:cubicBezTo>
                  <a:pt x="13736" y="1094"/>
                  <a:pt x="13726" y="1094"/>
                  <a:pt x="13716" y="1094"/>
                </a:cubicBezTo>
                <a:cubicBezTo>
                  <a:pt x="13650" y="1094"/>
                  <a:pt x="13570" y="1124"/>
                  <a:pt x="13495" y="1124"/>
                </a:cubicBezTo>
                <a:cubicBezTo>
                  <a:pt x="13484" y="1124"/>
                  <a:pt x="13473" y="1123"/>
                  <a:pt x="13463" y="1122"/>
                </a:cubicBezTo>
                <a:cubicBezTo>
                  <a:pt x="13382" y="1122"/>
                  <a:pt x="13301" y="1054"/>
                  <a:pt x="13204" y="1041"/>
                </a:cubicBezTo>
                <a:cubicBezTo>
                  <a:pt x="13114" y="1041"/>
                  <a:pt x="13024" y="1165"/>
                  <a:pt x="12935" y="1165"/>
                </a:cubicBezTo>
                <a:cubicBezTo>
                  <a:pt x="12930" y="1165"/>
                  <a:pt x="12926" y="1165"/>
                  <a:pt x="12922" y="1164"/>
                </a:cubicBezTo>
                <a:cubicBezTo>
                  <a:pt x="12828" y="1164"/>
                  <a:pt x="12747" y="1096"/>
                  <a:pt x="12653" y="1096"/>
                </a:cubicBezTo>
                <a:cubicBezTo>
                  <a:pt x="12572" y="1096"/>
                  <a:pt x="12475" y="1054"/>
                  <a:pt x="12381" y="1054"/>
                </a:cubicBezTo>
                <a:cubicBezTo>
                  <a:pt x="12300" y="1054"/>
                  <a:pt x="12206" y="1041"/>
                  <a:pt x="12112" y="1041"/>
                </a:cubicBezTo>
                <a:cubicBezTo>
                  <a:pt x="12031" y="1041"/>
                  <a:pt x="11937" y="1135"/>
                  <a:pt x="11843" y="1135"/>
                </a:cubicBezTo>
                <a:cubicBezTo>
                  <a:pt x="11746" y="1122"/>
                  <a:pt x="11665" y="1122"/>
                  <a:pt x="11571" y="1122"/>
                </a:cubicBezTo>
                <a:cubicBezTo>
                  <a:pt x="11477" y="1122"/>
                  <a:pt x="11409" y="1054"/>
                  <a:pt x="11328" y="1054"/>
                </a:cubicBezTo>
                <a:cubicBezTo>
                  <a:pt x="11358" y="1044"/>
                  <a:pt x="11389" y="1042"/>
                  <a:pt x="11420" y="1042"/>
                </a:cubicBezTo>
                <a:cubicBezTo>
                  <a:pt x="11454" y="1042"/>
                  <a:pt x="11487" y="1045"/>
                  <a:pt x="11515" y="1045"/>
                </a:cubicBezTo>
                <a:cubicBezTo>
                  <a:pt x="11531" y="1045"/>
                  <a:pt x="11545" y="1044"/>
                  <a:pt x="11558" y="1041"/>
                </a:cubicBezTo>
                <a:cubicBezTo>
                  <a:pt x="11652" y="1002"/>
                  <a:pt x="11733" y="960"/>
                  <a:pt x="11788" y="934"/>
                </a:cubicBezTo>
                <a:cubicBezTo>
                  <a:pt x="11869" y="879"/>
                  <a:pt x="11788" y="785"/>
                  <a:pt x="11788" y="730"/>
                </a:cubicBezTo>
                <a:cubicBezTo>
                  <a:pt x="11788" y="678"/>
                  <a:pt x="11746" y="678"/>
                  <a:pt x="11652" y="623"/>
                </a:cubicBezTo>
                <a:cubicBezTo>
                  <a:pt x="11600" y="597"/>
                  <a:pt x="11571" y="516"/>
                  <a:pt x="11477" y="474"/>
                </a:cubicBezTo>
                <a:cubicBezTo>
                  <a:pt x="11456" y="467"/>
                  <a:pt x="11433" y="465"/>
                  <a:pt x="11409" y="465"/>
                </a:cubicBezTo>
                <a:cubicBezTo>
                  <a:pt x="11355" y="465"/>
                  <a:pt x="11295" y="477"/>
                  <a:pt x="11238" y="477"/>
                </a:cubicBezTo>
                <a:cubicBezTo>
                  <a:pt x="11223" y="477"/>
                  <a:pt x="11209" y="476"/>
                  <a:pt x="11195" y="474"/>
                </a:cubicBezTo>
                <a:cubicBezTo>
                  <a:pt x="11114" y="448"/>
                  <a:pt x="11059" y="354"/>
                  <a:pt x="10978" y="341"/>
                </a:cubicBezTo>
                <a:cubicBezTo>
                  <a:pt x="10943" y="330"/>
                  <a:pt x="10907" y="327"/>
                  <a:pt x="10872" y="327"/>
                </a:cubicBezTo>
                <a:cubicBezTo>
                  <a:pt x="10837" y="327"/>
                  <a:pt x="10801" y="330"/>
                  <a:pt x="10765" y="330"/>
                </a:cubicBezTo>
                <a:cubicBezTo>
                  <a:pt x="10741" y="330"/>
                  <a:pt x="10717" y="329"/>
                  <a:pt x="10693" y="325"/>
                </a:cubicBezTo>
                <a:cubicBezTo>
                  <a:pt x="10652" y="318"/>
                  <a:pt x="10608" y="318"/>
                  <a:pt x="10563" y="318"/>
                </a:cubicBezTo>
                <a:cubicBezTo>
                  <a:pt x="10518" y="318"/>
                  <a:pt x="10471" y="318"/>
                  <a:pt x="10424" y="312"/>
                </a:cubicBezTo>
                <a:cubicBezTo>
                  <a:pt x="10343" y="299"/>
                  <a:pt x="10262" y="260"/>
                  <a:pt x="10168" y="244"/>
                </a:cubicBezTo>
                <a:cubicBezTo>
                  <a:pt x="10074" y="231"/>
                  <a:pt x="9993" y="218"/>
                  <a:pt x="9899" y="205"/>
                </a:cubicBezTo>
                <a:cubicBezTo>
                  <a:pt x="9818" y="192"/>
                  <a:pt x="9737" y="98"/>
                  <a:pt x="9640" y="82"/>
                </a:cubicBezTo>
                <a:cubicBezTo>
                  <a:pt x="9573" y="82"/>
                  <a:pt x="9498" y="101"/>
                  <a:pt x="9422" y="101"/>
                </a:cubicBezTo>
                <a:cubicBezTo>
                  <a:pt x="9405" y="101"/>
                  <a:pt x="9388" y="100"/>
                  <a:pt x="9371" y="98"/>
                </a:cubicBezTo>
                <a:cubicBezTo>
                  <a:pt x="9277" y="98"/>
                  <a:pt x="9196" y="82"/>
                  <a:pt x="9102" y="69"/>
                </a:cubicBezTo>
                <a:cubicBezTo>
                  <a:pt x="9008" y="69"/>
                  <a:pt x="8911" y="137"/>
                  <a:pt x="8817" y="137"/>
                </a:cubicBezTo>
                <a:cubicBezTo>
                  <a:pt x="8723" y="137"/>
                  <a:pt x="8642" y="30"/>
                  <a:pt x="8561" y="30"/>
                </a:cubicBezTo>
                <a:cubicBezTo>
                  <a:pt x="8467" y="30"/>
                  <a:pt x="8373" y="124"/>
                  <a:pt x="8279" y="124"/>
                </a:cubicBezTo>
                <a:lnTo>
                  <a:pt x="8007" y="124"/>
                </a:lnTo>
                <a:cubicBezTo>
                  <a:pt x="7913" y="111"/>
                  <a:pt x="7832" y="69"/>
                  <a:pt x="7738" y="69"/>
                </a:cubicBezTo>
                <a:cubicBezTo>
                  <a:pt x="7644" y="69"/>
                  <a:pt x="7550" y="150"/>
                  <a:pt x="7469" y="150"/>
                </a:cubicBezTo>
                <a:cubicBezTo>
                  <a:pt x="7372" y="150"/>
                  <a:pt x="7278" y="1"/>
                  <a:pt x="7184"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60" name="Google Shape;660;p26"/>
          <p:cNvSpPr/>
          <p:nvPr/>
        </p:nvSpPr>
        <p:spPr>
          <a:xfrm>
            <a:off x="8050905" y="6035954"/>
            <a:ext cx="2634596" cy="333017"/>
          </a:xfrm>
          <a:custGeom>
            <a:avLst/>
            <a:gdLst/>
            <a:ahLst/>
            <a:cxnLst/>
            <a:rect l="l" t="t" r="r" b="b"/>
            <a:pathLst>
              <a:path w="10651" h="2188" extrusionOk="0">
                <a:moveTo>
                  <a:pt x="7615" y="0"/>
                </a:moveTo>
                <a:cubicBezTo>
                  <a:pt x="7560" y="0"/>
                  <a:pt x="7492" y="39"/>
                  <a:pt x="7440" y="39"/>
                </a:cubicBezTo>
                <a:lnTo>
                  <a:pt x="7265" y="39"/>
                </a:lnTo>
                <a:cubicBezTo>
                  <a:pt x="7210" y="39"/>
                  <a:pt x="7155" y="65"/>
                  <a:pt x="7103" y="81"/>
                </a:cubicBezTo>
                <a:cubicBezTo>
                  <a:pt x="7048" y="81"/>
                  <a:pt x="6980" y="65"/>
                  <a:pt x="6925" y="65"/>
                </a:cubicBezTo>
                <a:cubicBezTo>
                  <a:pt x="6880" y="65"/>
                  <a:pt x="6833" y="36"/>
                  <a:pt x="6778" y="36"/>
                </a:cubicBezTo>
                <a:cubicBezTo>
                  <a:pt x="6769" y="36"/>
                  <a:pt x="6759" y="37"/>
                  <a:pt x="6750" y="39"/>
                </a:cubicBezTo>
                <a:cubicBezTo>
                  <a:pt x="6698" y="39"/>
                  <a:pt x="6643" y="107"/>
                  <a:pt x="6588" y="107"/>
                </a:cubicBezTo>
                <a:cubicBezTo>
                  <a:pt x="6582" y="108"/>
                  <a:pt x="6577" y="109"/>
                  <a:pt x="6571" y="109"/>
                </a:cubicBezTo>
                <a:cubicBezTo>
                  <a:pt x="6524" y="109"/>
                  <a:pt x="6474" y="65"/>
                  <a:pt x="6413" y="65"/>
                </a:cubicBezTo>
                <a:cubicBezTo>
                  <a:pt x="6358" y="65"/>
                  <a:pt x="6306" y="133"/>
                  <a:pt x="6251" y="133"/>
                </a:cubicBezTo>
                <a:cubicBezTo>
                  <a:pt x="6202" y="133"/>
                  <a:pt x="6145" y="92"/>
                  <a:pt x="6094" y="92"/>
                </a:cubicBezTo>
                <a:cubicBezTo>
                  <a:pt x="6088" y="92"/>
                  <a:pt x="6082" y="93"/>
                  <a:pt x="6076" y="94"/>
                </a:cubicBezTo>
                <a:cubicBezTo>
                  <a:pt x="6021" y="94"/>
                  <a:pt x="5969" y="175"/>
                  <a:pt x="5914" y="188"/>
                </a:cubicBezTo>
                <a:cubicBezTo>
                  <a:pt x="5868" y="188"/>
                  <a:pt x="5812" y="158"/>
                  <a:pt x="5765" y="158"/>
                </a:cubicBezTo>
                <a:cubicBezTo>
                  <a:pt x="5756" y="158"/>
                  <a:pt x="5747" y="159"/>
                  <a:pt x="5739" y="162"/>
                </a:cubicBezTo>
                <a:cubicBezTo>
                  <a:pt x="5684" y="162"/>
                  <a:pt x="5629" y="188"/>
                  <a:pt x="5577" y="201"/>
                </a:cubicBezTo>
                <a:cubicBezTo>
                  <a:pt x="5522" y="201"/>
                  <a:pt x="5467" y="214"/>
                  <a:pt x="5415" y="214"/>
                </a:cubicBezTo>
                <a:cubicBezTo>
                  <a:pt x="5405" y="216"/>
                  <a:pt x="5395" y="217"/>
                  <a:pt x="5386" y="217"/>
                </a:cubicBezTo>
                <a:cubicBezTo>
                  <a:pt x="5328" y="217"/>
                  <a:pt x="5271" y="188"/>
                  <a:pt x="5224" y="188"/>
                </a:cubicBezTo>
                <a:cubicBezTo>
                  <a:pt x="5172" y="201"/>
                  <a:pt x="5130" y="256"/>
                  <a:pt x="5078" y="269"/>
                </a:cubicBezTo>
                <a:cubicBezTo>
                  <a:pt x="5023" y="269"/>
                  <a:pt x="4955" y="243"/>
                  <a:pt x="4900" y="243"/>
                </a:cubicBezTo>
                <a:cubicBezTo>
                  <a:pt x="4835" y="256"/>
                  <a:pt x="4780" y="269"/>
                  <a:pt x="4725" y="282"/>
                </a:cubicBezTo>
                <a:lnTo>
                  <a:pt x="4563" y="282"/>
                </a:lnTo>
                <a:cubicBezTo>
                  <a:pt x="4495" y="295"/>
                  <a:pt x="4469" y="363"/>
                  <a:pt x="4414" y="376"/>
                </a:cubicBezTo>
                <a:cubicBezTo>
                  <a:pt x="4349" y="376"/>
                  <a:pt x="4294" y="389"/>
                  <a:pt x="4239" y="405"/>
                </a:cubicBezTo>
                <a:cubicBezTo>
                  <a:pt x="4187" y="418"/>
                  <a:pt x="4145" y="444"/>
                  <a:pt x="4090" y="457"/>
                </a:cubicBezTo>
                <a:cubicBezTo>
                  <a:pt x="4038" y="470"/>
                  <a:pt x="3970" y="470"/>
                  <a:pt x="3928" y="486"/>
                </a:cubicBezTo>
                <a:cubicBezTo>
                  <a:pt x="3863" y="499"/>
                  <a:pt x="3808" y="499"/>
                  <a:pt x="3753" y="512"/>
                </a:cubicBezTo>
                <a:cubicBezTo>
                  <a:pt x="3701" y="525"/>
                  <a:pt x="3672" y="580"/>
                  <a:pt x="3633" y="593"/>
                </a:cubicBezTo>
                <a:cubicBezTo>
                  <a:pt x="3599" y="606"/>
                  <a:pt x="3565" y="606"/>
                  <a:pt x="3534" y="606"/>
                </a:cubicBezTo>
                <a:cubicBezTo>
                  <a:pt x="3504" y="606"/>
                  <a:pt x="3477" y="606"/>
                  <a:pt x="3458" y="619"/>
                </a:cubicBezTo>
                <a:cubicBezTo>
                  <a:pt x="3390" y="648"/>
                  <a:pt x="3390" y="687"/>
                  <a:pt x="3348" y="713"/>
                </a:cubicBezTo>
                <a:cubicBezTo>
                  <a:pt x="3296" y="742"/>
                  <a:pt x="3267" y="742"/>
                  <a:pt x="3280" y="781"/>
                </a:cubicBezTo>
                <a:cubicBezTo>
                  <a:pt x="3280" y="810"/>
                  <a:pt x="3241" y="862"/>
                  <a:pt x="3296" y="875"/>
                </a:cubicBezTo>
                <a:cubicBezTo>
                  <a:pt x="3322" y="891"/>
                  <a:pt x="3390" y="917"/>
                  <a:pt x="3442" y="917"/>
                </a:cubicBezTo>
                <a:cubicBezTo>
                  <a:pt x="3451" y="920"/>
                  <a:pt x="3460" y="921"/>
                  <a:pt x="3470" y="921"/>
                </a:cubicBezTo>
                <a:cubicBezTo>
                  <a:pt x="3497" y="921"/>
                  <a:pt x="3527" y="913"/>
                  <a:pt x="3558" y="913"/>
                </a:cubicBezTo>
                <a:cubicBezTo>
                  <a:pt x="3569" y="913"/>
                  <a:pt x="3580" y="914"/>
                  <a:pt x="3591" y="917"/>
                </a:cubicBezTo>
                <a:cubicBezTo>
                  <a:pt x="3539" y="917"/>
                  <a:pt x="3497" y="956"/>
                  <a:pt x="3442" y="972"/>
                </a:cubicBezTo>
                <a:cubicBezTo>
                  <a:pt x="3377" y="972"/>
                  <a:pt x="3322" y="985"/>
                  <a:pt x="3267" y="985"/>
                </a:cubicBezTo>
                <a:cubicBezTo>
                  <a:pt x="3260" y="987"/>
                  <a:pt x="3253" y="987"/>
                  <a:pt x="3245" y="987"/>
                </a:cubicBezTo>
                <a:cubicBezTo>
                  <a:pt x="3197" y="987"/>
                  <a:pt x="3139" y="956"/>
                  <a:pt x="3092" y="956"/>
                </a:cubicBezTo>
                <a:cubicBezTo>
                  <a:pt x="3037" y="972"/>
                  <a:pt x="2985" y="972"/>
                  <a:pt x="2930" y="985"/>
                </a:cubicBezTo>
                <a:cubicBezTo>
                  <a:pt x="2875" y="998"/>
                  <a:pt x="2823" y="1011"/>
                  <a:pt x="2768" y="1024"/>
                </a:cubicBezTo>
                <a:cubicBezTo>
                  <a:pt x="2713" y="1037"/>
                  <a:pt x="2661" y="1079"/>
                  <a:pt x="2606" y="1079"/>
                </a:cubicBezTo>
                <a:cubicBezTo>
                  <a:pt x="2601" y="1080"/>
                  <a:pt x="2596" y="1081"/>
                  <a:pt x="2591" y="1081"/>
                </a:cubicBezTo>
                <a:cubicBezTo>
                  <a:pt x="2542" y="1081"/>
                  <a:pt x="2479" y="1035"/>
                  <a:pt x="2432" y="1035"/>
                </a:cubicBezTo>
                <a:cubicBezTo>
                  <a:pt x="2427" y="1035"/>
                  <a:pt x="2422" y="1036"/>
                  <a:pt x="2418" y="1037"/>
                </a:cubicBezTo>
                <a:cubicBezTo>
                  <a:pt x="2363" y="1037"/>
                  <a:pt x="2324" y="1079"/>
                  <a:pt x="2269" y="1092"/>
                </a:cubicBezTo>
                <a:cubicBezTo>
                  <a:pt x="2254" y="1095"/>
                  <a:pt x="2240" y="1096"/>
                  <a:pt x="2226" y="1096"/>
                </a:cubicBezTo>
                <a:cubicBezTo>
                  <a:pt x="2187" y="1096"/>
                  <a:pt x="2149" y="1088"/>
                  <a:pt x="2116" y="1088"/>
                </a:cubicBezTo>
                <a:cubicBezTo>
                  <a:pt x="2103" y="1088"/>
                  <a:pt x="2092" y="1089"/>
                  <a:pt x="2081" y="1092"/>
                </a:cubicBezTo>
                <a:cubicBezTo>
                  <a:pt x="2026" y="1105"/>
                  <a:pt x="2000" y="1160"/>
                  <a:pt x="1945" y="1173"/>
                </a:cubicBezTo>
                <a:cubicBezTo>
                  <a:pt x="1933" y="1176"/>
                  <a:pt x="1920" y="1177"/>
                  <a:pt x="1907" y="1177"/>
                </a:cubicBezTo>
                <a:cubicBezTo>
                  <a:pt x="1870" y="1177"/>
                  <a:pt x="1829" y="1169"/>
                  <a:pt x="1793" y="1169"/>
                </a:cubicBezTo>
                <a:cubicBezTo>
                  <a:pt x="1780" y="1169"/>
                  <a:pt x="1768" y="1170"/>
                  <a:pt x="1757" y="1173"/>
                </a:cubicBezTo>
                <a:cubicBezTo>
                  <a:pt x="1702" y="1186"/>
                  <a:pt x="1660" y="1228"/>
                  <a:pt x="1608" y="1241"/>
                </a:cubicBezTo>
                <a:cubicBezTo>
                  <a:pt x="1553" y="1254"/>
                  <a:pt x="1498" y="1267"/>
                  <a:pt x="1446" y="1280"/>
                </a:cubicBezTo>
                <a:cubicBezTo>
                  <a:pt x="1418" y="1288"/>
                  <a:pt x="1388" y="1288"/>
                  <a:pt x="1357" y="1288"/>
                </a:cubicBezTo>
                <a:cubicBezTo>
                  <a:pt x="1327" y="1288"/>
                  <a:pt x="1297" y="1288"/>
                  <a:pt x="1271" y="1296"/>
                </a:cubicBezTo>
                <a:cubicBezTo>
                  <a:pt x="1216" y="1309"/>
                  <a:pt x="1203" y="1377"/>
                  <a:pt x="1161" y="1403"/>
                </a:cubicBezTo>
                <a:cubicBezTo>
                  <a:pt x="1109" y="1416"/>
                  <a:pt x="1093" y="1458"/>
                  <a:pt x="1054" y="1484"/>
                </a:cubicBezTo>
                <a:cubicBezTo>
                  <a:pt x="999" y="1510"/>
                  <a:pt x="892" y="1523"/>
                  <a:pt x="905" y="1552"/>
                </a:cubicBezTo>
                <a:cubicBezTo>
                  <a:pt x="905" y="1591"/>
                  <a:pt x="986" y="1604"/>
                  <a:pt x="1054" y="1620"/>
                </a:cubicBezTo>
                <a:cubicBezTo>
                  <a:pt x="1093" y="1633"/>
                  <a:pt x="1174" y="1646"/>
                  <a:pt x="1242" y="1659"/>
                </a:cubicBezTo>
                <a:cubicBezTo>
                  <a:pt x="1190" y="1672"/>
                  <a:pt x="1080" y="1672"/>
                  <a:pt x="1041" y="1685"/>
                </a:cubicBezTo>
                <a:cubicBezTo>
                  <a:pt x="986" y="1701"/>
                  <a:pt x="947" y="1753"/>
                  <a:pt x="892" y="1753"/>
                </a:cubicBezTo>
                <a:cubicBezTo>
                  <a:pt x="873" y="1757"/>
                  <a:pt x="855" y="1759"/>
                  <a:pt x="838" y="1759"/>
                </a:cubicBezTo>
                <a:cubicBezTo>
                  <a:pt x="802" y="1759"/>
                  <a:pt x="767" y="1753"/>
                  <a:pt x="730" y="1753"/>
                </a:cubicBezTo>
                <a:cubicBezTo>
                  <a:pt x="675" y="1766"/>
                  <a:pt x="636" y="1795"/>
                  <a:pt x="581" y="1808"/>
                </a:cubicBezTo>
                <a:cubicBezTo>
                  <a:pt x="526" y="1821"/>
                  <a:pt x="487" y="1834"/>
                  <a:pt x="432" y="1847"/>
                </a:cubicBezTo>
                <a:cubicBezTo>
                  <a:pt x="406" y="1855"/>
                  <a:pt x="376" y="1855"/>
                  <a:pt x="345" y="1855"/>
                </a:cubicBezTo>
                <a:cubicBezTo>
                  <a:pt x="315" y="1855"/>
                  <a:pt x="284" y="1855"/>
                  <a:pt x="257" y="1863"/>
                </a:cubicBezTo>
                <a:cubicBezTo>
                  <a:pt x="202" y="1876"/>
                  <a:pt x="163" y="1902"/>
                  <a:pt x="121" y="1928"/>
                </a:cubicBezTo>
                <a:cubicBezTo>
                  <a:pt x="69" y="1957"/>
                  <a:pt x="1" y="2009"/>
                  <a:pt x="14" y="2038"/>
                </a:cubicBezTo>
                <a:cubicBezTo>
                  <a:pt x="14" y="2064"/>
                  <a:pt x="95" y="2106"/>
                  <a:pt x="150" y="2119"/>
                </a:cubicBezTo>
                <a:cubicBezTo>
                  <a:pt x="163" y="2123"/>
                  <a:pt x="180" y="2125"/>
                  <a:pt x="200" y="2125"/>
                </a:cubicBezTo>
                <a:cubicBezTo>
                  <a:pt x="240" y="2125"/>
                  <a:pt x="288" y="2119"/>
                  <a:pt x="325" y="2119"/>
                </a:cubicBezTo>
                <a:cubicBezTo>
                  <a:pt x="336" y="2122"/>
                  <a:pt x="347" y="2123"/>
                  <a:pt x="358" y="2123"/>
                </a:cubicBezTo>
                <a:cubicBezTo>
                  <a:pt x="401" y="2123"/>
                  <a:pt x="445" y="2106"/>
                  <a:pt x="500" y="2106"/>
                </a:cubicBezTo>
                <a:cubicBezTo>
                  <a:pt x="542" y="2119"/>
                  <a:pt x="594" y="2145"/>
                  <a:pt x="649" y="2145"/>
                </a:cubicBezTo>
                <a:cubicBezTo>
                  <a:pt x="704" y="2145"/>
                  <a:pt x="756" y="2187"/>
                  <a:pt x="811" y="2187"/>
                </a:cubicBezTo>
                <a:cubicBezTo>
                  <a:pt x="866" y="2187"/>
                  <a:pt x="918" y="2145"/>
                  <a:pt x="973" y="2145"/>
                </a:cubicBezTo>
                <a:cubicBezTo>
                  <a:pt x="1028" y="2145"/>
                  <a:pt x="1080" y="2132"/>
                  <a:pt x="1148" y="2132"/>
                </a:cubicBezTo>
                <a:cubicBezTo>
                  <a:pt x="1203" y="2119"/>
                  <a:pt x="1255" y="2119"/>
                  <a:pt x="1310" y="2119"/>
                </a:cubicBezTo>
                <a:cubicBezTo>
                  <a:pt x="1318" y="2117"/>
                  <a:pt x="1325" y="2116"/>
                  <a:pt x="1333" y="2116"/>
                </a:cubicBezTo>
                <a:cubicBezTo>
                  <a:pt x="1380" y="2116"/>
                  <a:pt x="1425" y="2145"/>
                  <a:pt x="1472" y="2145"/>
                </a:cubicBezTo>
                <a:cubicBezTo>
                  <a:pt x="1527" y="2145"/>
                  <a:pt x="1579" y="2119"/>
                  <a:pt x="1634" y="2119"/>
                </a:cubicBezTo>
                <a:cubicBezTo>
                  <a:pt x="1689" y="2106"/>
                  <a:pt x="1741" y="2077"/>
                  <a:pt x="1796" y="2077"/>
                </a:cubicBezTo>
                <a:cubicBezTo>
                  <a:pt x="1846" y="2077"/>
                  <a:pt x="1907" y="2134"/>
                  <a:pt x="1957" y="2134"/>
                </a:cubicBezTo>
                <a:cubicBezTo>
                  <a:pt x="1962" y="2134"/>
                  <a:pt x="1966" y="2133"/>
                  <a:pt x="1971" y="2132"/>
                </a:cubicBezTo>
                <a:cubicBezTo>
                  <a:pt x="2026" y="2132"/>
                  <a:pt x="2081" y="2106"/>
                  <a:pt x="2133" y="2090"/>
                </a:cubicBezTo>
                <a:cubicBezTo>
                  <a:pt x="2188" y="2090"/>
                  <a:pt x="2243" y="2064"/>
                  <a:pt x="2295" y="2051"/>
                </a:cubicBezTo>
                <a:cubicBezTo>
                  <a:pt x="2339" y="2051"/>
                  <a:pt x="2383" y="2068"/>
                  <a:pt x="2425" y="2068"/>
                </a:cubicBezTo>
                <a:cubicBezTo>
                  <a:pt x="2436" y="2068"/>
                  <a:pt x="2446" y="2067"/>
                  <a:pt x="2457" y="2064"/>
                </a:cubicBezTo>
                <a:cubicBezTo>
                  <a:pt x="2512" y="2064"/>
                  <a:pt x="2567" y="2038"/>
                  <a:pt x="2619" y="2025"/>
                </a:cubicBezTo>
                <a:cubicBezTo>
                  <a:pt x="2674" y="2025"/>
                  <a:pt x="2713" y="1970"/>
                  <a:pt x="2768" y="1970"/>
                </a:cubicBezTo>
                <a:cubicBezTo>
                  <a:pt x="2773" y="1969"/>
                  <a:pt x="2778" y="1968"/>
                  <a:pt x="2783" y="1968"/>
                </a:cubicBezTo>
                <a:cubicBezTo>
                  <a:pt x="2830" y="1968"/>
                  <a:pt x="2892" y="2011"/>
                  <a:pt x="2938" y="2011"/>
                </a:cubicBezTo>
                <a:cubicBezTo>
                  <a:pt x="2944" y="2011"/>
                  <a:pt x="2950" y="2011"/>
                  <a:pt x="2956" y="2009"/>
                </a:cubicBezTo>
                <a:cubicBezTo>
                  <a:pt x="3011" y="1996"/>
                  <a:pt x="3053" y="1970"/>
                  <a:pt x="3105" y="1957"/>
                </a:cubicBezTo>
                <a:cubicBezTo>
                  <a:pt x="3160" y="1944"/>
                  <a:pt x="3199" y="1889"/>
                  <a:pt x="3254" y="1889"/>
                </a:cubicBezTo>
                <a:cubicBezTo>
                  <a:pt x="3265" y="1886"/>
                  <a:pt x="3278" y="1885"/>
                  <a:pt x="3290" y="1885"/>
                </a:cubicBezTo>
                <a:cubicBezTo>
                  <a:pt x="3324" y="1885"/>
                  <a:pt x="3361" y="1893"/>
                  <a:pt x="3394" y="1893"/>
                </a:cubicBezTo>
                <a:cubicBezTo>
                  <a:pt x="3406" y="1893"/>
                  <a:pt x="3418" y="1892"/>
                  <a:pt x="3429" y="1889"/>
                </a:cubicBezTo>
                <a:cubicBezTo>
                  <a:pt x="3484" y="1889"/>
                  <a:pt x="3510" y="1821"/>
                  <a:pt x="3565" y="1808"/>
                </a:cubicBezTo>
                <a:cubicBezTo>
                  <a:pt x="3571" y="1806"/>
                  <a:pt x="3578" y="1806"/>
                  <a:pt x="3584" y="1806"/>
                </a:cubicBezTo>
                <a:cubicBezTo>
                  <a:pt x="3631" y="1806"/>
                  <a:pt x="3689" y="1836"/>
                  <a:pt x="3734" y="1836"/>
                </a:cubicBezTo>
                <a:cubicBezTo>
                  <a:pt x="3741" y="1836"/>
                  <a:pt x="3747" y="1835"/>
                  <a:pt x="3753" y="1834"/>
                </a:cubicBezTo>
                <a:cubicBezTo>
                  <a:pt x="3808" y="1821"/>
                  <a:pt x="3847" y="1782"/>
                  <a:pt x="3902" y="1766"/>
                </a:cubicBezTo>
                <a:cubicBezTo>
                  <a:pt x="3957" y="1753"/>
                  <a:pt x="3996" y="1714"/>
                  <a:pt x="4025" y="1701"/>
                </a:cubicBezTo>
                <a:cubicBezTo>
                  <a:pt x="4090" y="1672"/>
                  <a:pt x="4051" y="1646"/>
                  <a:pt x="4051" y="1620"/>
                </a:cubicBezTo>
                <a:cubicBezTo>
                  <a:pt x="4051" y="1604"/>
                  <a:pt x="4077" y="1552"/>
                  <a:pt x="4064" y="1552"/>
                </a:cubicBezTo>
                <a:cubicBezTo>
                  <a:pt x="4070" y="1551"/>
                  <a:pt x="4076" y="1550"/>
                  <a:pt x="4083" y="1550"/>
                </a:cubicBezTo>
                <a:cubicBezTo>
                  <a:pt x="4140" y="1550"/>
                  <a:pt x="4203" y="1593"/>
                  <a:pt x="4252" y="1593"/>
                </a:cubicBezTo>
                <a:cubicBezTo>
                  <a:pt x="4258" y="1593"/>
                  <a:pt x="4263" y="1592"/>
                  <a:pt x="4268" y="1591"/>
                </a:cubicBezTo>
                <a:cubicBezTo>
                  <a:pt x="4333" y="1591"/>
                  <a:pt x="4375" y="1497"/>
                  <a:pt x="4430" y="1497"/>
                </a:cubicBezTo>
                <a:cubicBezTo>
                  <a:pt x="4435" y="1496"/>
                  <a:pt x="4441" y="1495"/>
                  <a:pt x="4447" y="1495"/>
                </a:cubicBezTo>
                <a:cubicBezTo>
                  <a:pt x="4489" y="1495"/>
                  <a:pt x="4538" y="1526"/>
                  <a:pt x="4583" y="1526"/>
                </a:cubicBezTo>
                <a:cubicBezTo>
                  <a:pt x="4590" y="1526"/>
                  <a:pt x="4598" y="1525"/>
                  <a:pt x="4605" y="1523"/>
                </a:cubicBezTo>
                <a:cubicBezTo>
                  <a:pt x="4639" y="1516"/>
                  <a:pt x="4666" y="1516"/>
                  <a:pt x="4691" y="1516"/>
                </a:cubicBezTo>
                <a:cubicBezTo>
                  <a:pt x="4716" y="1516"/>
                  <a:pt x="4739" y="1516"/>
                  <a:pt x="4767" y="1510"/>
                </a:cubicBezTo>
                <a:cubicBezTo>
                  <a:pt x="4767" y="1513"/>
                  <a:pt x="4767" y="1514"/>
                  <a:pt x="4768" y="1514"/>
                </a:cubicBezTo>
                <a:cubicBezTo>
                  <a:pt x="4771" y="1514"/>
                  <a:pt x="4776" y="1506"/>
                  <a:pt x="4778" y="1506"/>
                </a:cubicBezTo>
                <a:cubicBezTo>
                  <a:pt x="4779" y="1506"/>
                  <a:pt x="4780" y="1507"/>
                  <a:pt x="4780" y="1510"/>
                </a:cubicBezTo>
                <a:cubicBezTo>
                  <a:pt x="4780" y="1539"/>
                  <a:pt x="4848" y="1523"/>
                  <a:pt x="4916" y="1539"/>
                </a:cubicBezTo>
                <a:cubicBezTo>
                  <a:pt x="4955" y="1552"/>
                  <a:pt x="4997" y="1565"/>
                  <a:pt x="5049" y="1578"/>
                </a:cubicBezTo>
                <a:cubicBezTo>
                  <a:pt x="5104" y="1578"/>
                  <a:pt x="5143" y="1633"/>
                  <a:pt x="5211" y="1633"/>
                </a:cubicBezTo>
                <a:cubicBezTo>
                  <a:pt x="5229" y="1637"/>
                  <a:pt x="5247" y="1639"/>
                  <a:pt x="5266" y="1639"/>
                </a:cubicBezTo>
                <a:cubicBezTo>
                  <a:pt x="5302" y="1639"/>
                  <a:pt x="5338" y="1633"/>
                  <a:pt x="5373" y="1633"/>
                </a:cubicBezTo>
                <a:cubicBezTo>
                  <a:pt x="5384" y="1636"/>
                  <a:pt x="5395" y="1637"/>
                  <a:pt x="5407" y="1637"/>
                </a:cubicBezTo>
                <a:cubicBezTo>
                  <a:pt x="5454" y="1637"/>
                  <a:pt x="5506" y="1620"/>
                  <a:pt x="5548" y="1620"/>
                </a:cubicBezTo>
                <a:cubicBezTo>
                  <a:pt x="5603" y="1620"/>
                  <a:pt x="5658" y="1672"/>
                  <a:pt x="5726" y="1672"/>
                </a:cubicBezTo>
                <a:cubicBezTo>
                  <a:pt x="5778" y="1672"/>
                  <a:pt x="5833" y="1646"/>
                  <a:pt x="5901" y="1646"/>
                </a:cubicBezTo>
                <a:cubicBezTo>
                  <a:pt x="5953" y="1646"/>
                  <a:pt x="6008" y="1591"/>
                  <a:pt x="6076" y="1591"/>
                </a:cubicBezTo>
                <a:cubicBezTo>
                  <a:pt x="6131" y="1591"/>
                  <a:pt x="6183" y="1620"/>
                  <a:pt x="6251" y="1620"/>
                </a:cubicBezTo>
                <a:cubicBezTo>
                  <a:pt x="6306" y="1604"/>
                  <a:pt x="6358" y="1591"/>
                  <a:pt x="6413" y="1591"/>
                </a:cubicBezTo>
                <a:cubicBezTo>
                  <a:pt x="6449" y="1591"/>
                  <a:pt x="6473" y="1597"/>
                  <a:pt x="6501" y="1597"/>
                </a:cubicBezTo>
                <a:cubicBezTo>
                  <a:pt x="6515" y="1597"/>
                  <a:pt x="6530" y="1595"/>
                  <a:pt x="6549" y="1591"/>
                </a:cubicBezTo>
                <a:lnTo>
                  <a:pt x="6549" y="1591"/>
                </a:lnTo>
                <a:cubicBezTo>
                  <a:pt x="6507" y="1620"/>
                  <a:pt x="6507" y="1646"/>
                  <a:pt x="6507" y="1659"/>
                </a:cubicBezTo>
                <a:cubicBezTo>
                  <a:pt x="6520" y="1685"/>
                  <a:pt x="6588" y="1685"/>
                  <a:pt x="6643" y="1714"/>
                </a:cubicBezTo>
                <a:cubicBezTo>
                  <a:pt x="6682" y="1727"/>
                  <a:pt x="6737" y="1727"/>
                  <a:pt x="6792" y="1727"/>
                </a:cubicBezTo>
                <a:cubicBezTo>
                  <a:pt x="6844" y="1740"/>
                  <a:pt x="6873" y="1808"/>
                  <a:pt x="6925" y="1821"/>
                </a:cubicBezTo>
                <a:cubicBezTo>
                  <a:pt x="6980" y="1821"/>
                  <a:pt x="7048" y="1782"/>
                  <a:pt x="7103" y="1782"/>
                </a:cubicBezTo>
                <a:cubicBezTo>
                  <a:pt x="7155" y="1782"/>
                  <a:pt x="7210" y="1753"/>
                  <a:pt x="7278" y="1753"/>
                </a:cubicBezTo>
                <a:cubicBezTo>
                  <a:pt x="7330" y="1753"/>
                  <a:pt x="7372" y="1821"/>
                  <a:pt x="7427" y="1821"/>
                </a:cubicBezTo>
                <a:cubicBezTo>
                  <a:pt x="7479" y="1821"/>
                  <a:pt x="7547" y="1753"/>
                  <a:pt x="7602" y="1753"/>
                </a:cubicBezTo>
                <a:cubicBezTo>
                  <a:pt x="7654" y="1753"/>
                  <a:pt x="7709" y="1782"/>
                  <a:pt x="7764" y="1782"/>
                </a:cubicBezTo>
                <a:cubicBezTo>
                  <a:pt x="7816" y="1782"/>
                  <a:pt x="7871" y="1740"/>
                  <a:pt x="7926" y="1740"/>
                </a:cubicBezTo>
                <a:cubicBezTo>
                  <a:pt x="7973" y="1740"/>
                  <a:pt x="8023" y="1797"/>
                  <a:pt x="8073" y="1797"/>
                </a:cubicBezTo>
                <a:cubicBezTo>
                  <a:pt x="8078" y="1797"/>
                  <a:pt x="8083" y="1796"/>
                  <a:pt x="8088" y="1795"/>
                </a:cubicBezTo>
                <a:cubicBezTo>
                  <a:pt x="8140" y="1795"/>
                  <a:pt x="8195" y="1740"/>
                  <a:pt x="8250" y="1740"/>
                </a:cubicBezTo>
                <a:lnTo>
                  <a:pt x="8425" y="1740"/>
                </a:lnTo>
                <a:cubicBezTo>
                  <a:pt x="8480" y="1740"/>
                  <a:pt x="8532" y="1727"/>
                  <a:pt x="8587" y="1727"/>
                </a:cubicBezTo>
                <a:cubicBezTo>
                  <a:pt x="8605" y="1723"/>
                  <a:pt x="8623" y="1721"/>
                  <a:pt x="8641" y="1721"/>
                </a:cubicBezTo>
                <a:cubicBezTo>
                  <a:pt x="8677" y="1721"/>
                  <a:pt x="8712" y="1727"/>
                  <a:pt x="8749" y="1727"/>
                </a:cubicBezTo>
                <a:cubicBezTo>
                  <a:pt x="8804" y="1727"/>
                  <a:pt x="8856" y="1701"/>
                  <a:pt x="8911" y="1701"/>
                </a:cubicBezTo>
                <a:cubicBezTo>
                  <a:pt x="8938" y="1693"/>
                  <a:pt x="8968" y="1693"/>
                  <a:pt x="8997" y="1693"/>
                </a:cubicBezTo>
                <a:cubicBezTo>
                  <a:pt x="9025" y="1693"/>
                  <a:pt x="9052" y="1693"/>
                  <a:pt x="9073" y="1685"/>
                </a:cubicBezTo>
                <a:cubicBezTo>
                  <a:pt x="9141" y="1672"/>
                  <a:pt x="9180" y="1620"/>
                  <a:pt x="9235" y="1620"/>
                </a:cubicBezTo>
                <a:cubicBezTo>
                  <a:pt x="9290" y="1604"/>
                  <a:pt x="9342" y="1604"/>
                  <a:pt x="9397" y="1604"/>
                </a:cubicBezTo>
                <a:cubicBezTo>
                  <a:pt x="9407" y="1601"/>
                  <a:pt x="9417" y="1601"/>
                  <a:pt x="9428" y="1601"/>
                </a:cubicBezTo>
                <a:cubicBezTo>
                  <a:pt x="9475" y="1601"/>
                  <a:pt x="9527" y="1620"/>
                  <a:pt x="9572" y="1620"/>
                </a:cubicBezTo>
                <a:cubicBezTo>
                  <a:pt x="9627" y="1604"/>
                  <a:pt x="9666" y="1552"/>
                  <a:pt x="9721" y="1539"/>
                </a:cubicBezTo>
                <a:cubicBezTo>
                  <a:pt x="9776" y="1539"/>
                  <a:pt x="9828" y="1539"/>
                  <a:pt x="9883" y="1523"/>
                </a:cubicBezTo>
                <a:cubicBezTo>
                  <a:pt x="9938" y="1523"/>
                  <a:pt x="9990" y="1497"/>
                  <a:pt x="10045" y="1484"/>
                </a:cubicBezTo>
                <a:cubicBezTo>
                  <a:pt x="10100" y="1471"/>
                  <a:pt x="10126" y="1416"/>
                  <a:pt x="10165" y="1403"/>
                </a:cubicBezTo>
                <a:cubicBezTo>
                  <a:pt x="10176" y="1400"/>
                  <a:pt x="10189" y="1399"/>
                  <a:pt x="10203" y="1399"/>
                </a:cubicBezTo>
                <a:cubicBezTo>
                  <a:pt x="10239" y="1399"/>
                  <a:pt x="10281" y="1407"/>
                  <a:pt x="10318" y="1407"/>
                </a:cubicBezTo>
                <a:cubicBezTo>
                  <a:pt x="10331" y="1407"/>
                  <a:pt x="10344" y="1406"/>
                  <a:pt x="10356" y="1403"/>
                </a:cubicBezTo>
                <a:cubicBezTo>
                  <a:pt x="10408" y="1377"/>
                  <a:pt x="10450" y="1361"/>
                  <a:pt x="10489" y="1335"/>
                </a:cubicBezTo>
                <a:cubicBezTo>
                  <a:pt x="10544" y="1309"/>
                  <a:pt x="10625" y="1267"/>
                  <a:pt x="10625" y="1241"/>
                </a:cubicBezTo>
                <a:cubicBezTo>
                  <a:pt x="10612" y="1215"/>
                  <a:pt x="10505" y="1228"/>
                  <a:pt x="10424" y="1199"/>
                </a:cubicBezTo>
                <a:cubicBezTo>
                  <a:pt x="10382" y="1186"/>
                  <a:pt x="10356" y="1160"/>
                  <a:pt x="10288" y="1147"/>
                </a:cubicBezTo>
                <a:cubicBezTo>
                  <a:pt x="10233" y="1147"/>
                  <a:pt x="10181" y="1160"/>
                  <a:pt x="10113" y="1160"/>
                </a:cubicBezTo>
                <a:cubicBezTo>
                  <a:pt x="10058" y="1160"/>
                  <a:pt x="10019" y="1079"/>
                  <a:pt x="9964" y="1079"/>
                </a:cubicBezTo>
                <a:cubicBezTo>
                  <a:pt x="9909" y="1079"/>
                  <a:pt x="9841" y="1118"/>
                  <a:pt x="9776" y="1118"/>
                </a:cubicBezTo>
                <a:cubicBezTo>
                  <a:pt x="9721" y="1118"/>
                  <a:pt x="9666" y="1105"/>
                  <a:pt x="9614" y="1105"/>
                </a:cubicBezTo>
                <a:cubicBezTo>
                  <a:pt x="9546" y="1105"/>
                  <a:pt x="9491" y="1118"/>
                  <a:pt x="9436" y="1118"/>
                </a:cubicBezTo>
                <a:cubicBezTo>
                  <a:pt x="9384" y="1118"/>
                  <a:pt x="9316" y="1173"/>
                  <a:pt x="9261" y="1173"/>
                </a:cubicBezTo>
                <a:cubicBezTo>
                  <a:pt x="9209" y="1173"/>
                  <a:pt x="9141" y="1105"/>
                  <a:pt x="9086" y="1105"/>
                </a:cubicBezTo>
                <a:cubicBezTo>
                  <a:pt x="9031" y="1118"/>
                  <a:pt x="8979" y="1173"/>
                  <a:pt x="8911" y="1173"/>
                </a:cubicBezTo>
                <a:cubicBezTo>
                  <a:pt x="8903" y="1175"/>
                  <a:pt x="8896" y="1176"/>
                  <a:pt x="8890" y="1176"/>
                </a:cubicBezTo>
                <a:cubicBezTo>
                  <a:pt x="8855" y="1176"/>
                  <a:pt x="8848" y="1147"/>
                  <a:pt x="8804" y="1147"/>
                </a:cubicBezTo>
                <a:cubicBezTo>
                  <a:pt x="8843" y="1118"/>
                  <a:pt x="8843" y="1105"/>
                  <a:pt x="8843" y="1092"/>
                </a:cubicBezTo>
                <a:cubicBezTo>
                  <a:pt x="8830" y="1066"/>
                  <a:pt x="8736" y="1037"/>
                  <a:pt x="8681" y="1024"/>
                </a:cubicBezTo>
                <a:cubicBezTo>
                  <a:pt x="8749" y="1011"/>
                  <a:pt x="8830" y="998"/>
                  <a:pt x="8898" y="998"/>
                </a:cubicBezTo>
                <a:cubicBezTo>
                  <a:pt x="8905" y="996"/>
                  <a:pt x="8913" y="995"/>
                  <a:pt x="8922" y="995"/>
                </a:cubicBezTo>
                <a:cubicBezTo>
                  <a:pt x="8961" y="995"/>
                  <a:pt x="9007" y="1014"/>
                  <a:pt x="9048" y="1014"/>
                </a:cubicBezTo>
                <a:cubicBezTo>
                  <a:pt x="9056" y="1014"/>
                  <a:pt x="9065" y="1013"/>
                  <a:pt x="9073" y="1011"/>
                </a:cubicBezTo>
                <a:cubicBezTo>
                  <a:pt x="9128" y="998"/>
                  <a:pt x="9180" y="985"/>
                  <a:pt x="9235" y="972"/>
                </a:cubicBezTo>
                <a:cubicBezTo>
                  <a:pt x="9303" y="956"/>
                  <a:pt x="9342" y="904"/>
                  <a:pt x="9397" y="891"/>
                </a:cubicBezTo>
                <a:cubicBezTo>
                  <a:pt x="9409" y="887"/>
                  <a:pt x="9423" y="886"/>
                  <a:pt x="9436" y="886"/>
                </a:cubicBezTo>
                <a:cubicBezTo>
                  <a:pt x="9470" y="886"/>
                  <a:pt x="9505" y="894"/>
                  <a:pt x="9539" y="894"/>
                </a:cubicBezTo>
                <a:cubicBezTo>
                  <a:pt x="9550" y="894"/>
                  <a:pt x="9561" y="894"/>
                  <a:pt x="9572" y="891"/>
                </a:cubicBezTo>
                <a:cubicBezTo>
                  <a:pt x="9627" y="875"/>
                  <a:pt x="9679" y="849"/>
                  <a:pt x="9734" y="836"/>
                </a:cubicBezTo>
                <a:cubicBezTo>
                  <a:pt x="9752" y="832"/>
                  <a:pt x="9772" y="830"/>
                  <a:pt x="9792" y="830"/>
                </a:cubicBezTo>
                <a:cubicBezTo>
                  <a:pt x="9832" y="830"/>
                  <a:pt x="9874" y="836"/>
                  <a:pt x="9909" y="836"/>
                </a:cubicBezTo>
                <a:cubicBezTo>
                  <a:pt x="9977" y="810"/>
                  <a:pt x="10003" y="755"/>
                  <a:pt x="10058" y="742"/>
                </a:cubicBezTo>
                <a:cubicBezTo>
                  <a:pt x="10113" y="729"/>
                  <a:pt x="10152" y="700"/>
                  <a:pt x="10207" y="687"/>
                </a:cubicBezTo>
                <a:cubicBezTo>
                  <a:pt x="10234" y="674"/>
                  <a:pt x="10268" y="674"/>
                  <a:pt x="10300" y="674"/>
                </a:cubicBezTo>
                <a:cubicBezTo>
                  <a:pt x="10332" y="674"/>
                  <a:pt x="10362" y="674"/>
                  <a:pt x="10382" y="661"/>
                </a:cubicBezTo>
                <a:cubicBezTo>
                  <a:pt x="10450" y="632"/>
                  <a:pt x="10518" y="632"/>
                  <a:pt x="10557" y="606"/>
                </a:cubicBezTo>
                <a:cubicBezTo>
                  <a:pt x="10612" y="580"/>
                  <a:pt x="10651" y="512"/>
                  <a:pt x="10651" y="486"/>
                </a:cubicBezTo>
                <a:cubicBezTo>
                  <a:pt x="10651" y="457"/>
                  <a:pt x="10570" y="418"/>
                  <a:pt x="10518" y="389"/>
                </a:cubicBezTo>
                <a:cubicBezTo>
                  <a:pt x="10510" y="386"/>
                  <a:pt x="10501" y="386"/>
                  <a:pt x="10491" y="386"/>
                </a:cubicBezTo>
                <a:cubicBezTo>
                  <a:pt x="10447" y="386"/>
                  <a:pt x="10382" y="405"/>
                  <a:pt x="10327" y="405"/>
                </a:cubicBezTo>
                <a:cubicBezTo>
                  <a:pt x="10288" y="389"/>
                  <a:pt x="10246" y="376"/>
                  <a:pt x="10181" y="363"/>
                </a:cubicBezTo>
                <a:cubicBezTo>
                  <a:pt x="10126" y="363"/>
                  <a:pt x="10084" y="308"/>
                  <a:pt x="10032" y="308"/>
                </a:cubicBezTo>
                <a:cubicBezTo>
                  <a:pt x="9977" y="308"/>
                  <a:pt x="9922" y="324"/>
                  <a:pt x="9857" y="324"/>
                </a:cubicBezTo>
                <a:cubicBezTo>
                  <a:pt x="9802" y="324"/>
                  <a:pt x="9760" y="295"/>
                  <a:pt x="9695" y="295"/>
                </a:cubicBezTo>
                <a:cubicBezTo>
                  <a:pt x="9640" y="295"/>
                  <a:pt x="9585" y="324"/>
                  <a:pt x="9533" y="324"/>
                </a:cubicBezTo>
                <a:cubicBezTo>
                  <a:pt x="9478" y="324"/>
                  <a:pt x="9423" y="295"/>
                  <a:pt x="9355" y="295"/>
                </a:cubicBezTo>
                <a:lnTo>
                  <a:pt x="9193" y="295"/>
                </a:lnTo>
                <a:cubicBezTo>
                  <a:pt x="9141" y="295"/>
                  <a:pt x="9073" y="363"/>
                  <a:pt x="9018" y="363"/>
                </a:cubicBezTo>
                <a:cubicBezTo>
                  <a:pt x="8966" y="363"/>
                  <a:pt x="8911" y="308"/>
                  <a:pt x="8856" y="308"/>
                </a:cubicBezTo>
                <a:cubicBezTo>
                  <a:pt x="8804" y="324"/>
                  <a:pt x="8749" y="350"/>
                  <a:pt x="8681" y="363"/>
                </a:cubicBezTo>
                <a:lnTo>
                  <a:pt x="8493" y="363"/>
                </a:lnTo>
                <a:cubicBezTo>
                  <a:pt x="8545" y="350"/>
                  <a:pt x="8600" y="324"/>
                  <a:pt x="8626" y="295"/>
                </a:cubicBezTo>
                <a:cubicBezTo>
                  <a:pt x="8668" y="269"/>
                  <a:pt x="8707" y="243"/>
                  <a:pt x="8707" y="214"/>
                </a:cubicBezTo>
                <a:cubicBezTo>
                  <a:pt x="8694" y="175"/>
                  <a:pt x="8681" y="120"/>
                  <a:pt x="8626" y="94"/>
                </a:cubicBezTo>
                <a:cubicBezTo>
                  <a:pt x="8622" y="93"/>
                  <a:pt x="8618" y="92"/>
                  <a:pt x="8613" y="92"/>
                </a:cubicBezTo>
                <a:cubicBezTo>
                  <a:pt x="8572" y="92"/>
                  <a:pt x="8492" y="135"/>
                  <a:pt x="8431" y="135"/>
                </a:cubicBezTo>
                <a:cubicBezTo>
                  <a:pt x="8425" y="135"/>
                  <a:pt x="8418" y="134"/>
                  <a:pt x="8412" y="133"/>
                </a:cubicBezTo>
                <a:cubicBezTo>
                  <a:pt x="8370" y="120"/>
                  <a:pt x="8344" y="52"/>
                  <a:pt x="8289" y="52"/>
                </a:cubicBezTo>
                <a:cubicBezTo>
                  <a:pt x="8237" y="39"/>
                  <a:pt x="8169" y="39"/>
                  <a:pt x="8114" y="39"/>
                </a:cubicBezTo>
                <a:cubicBezTo>
                  <a:pt x="8108" y="38"/>
                  <a:pt x="8102" y="37"/>
                  <a:pt x="8096" y="37"/>
                </a:cubicBezTo>
                <a:cubicBezTo>
                  <a:pt x="8045" y="37"/>
                  <a:pt x="7988" y="81"/>
                  <a:pt x="7939" y="81"/>
                </a:cubicBezTo>
                <a:lnTo>
                  <a:pt x="7764" y="81"/>
                </a:lnTo>
                <a:cubicBezTo>
                  <a:pt x="7709" y="81"/>
                  <a:pt x="7670" y="0"/>
                  <a:pt x="7615"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47" name="Graphic 46">
            <a:extLst>
              <a:ext uri="{FF2B5EF4-FFF2-40B4-BE49-F238E27FC236}">
                <a16:creationId xmlns:a16="http://schemas.microsoft.com/office/drawing/2014/main" id="{0E9368E1-516E-4288-B3B4-685C1EC594E6}"/>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78306"/>
          <a:stretch/>
        </p:blipFill>
        <p:spPr>
          <a:xfrm>
            <a:off x="9387046" y="6138189"/>
            <a:ext cx="2817525" cy="536359"/>
          </a:xfrm>
          <a:prstGeom prst="rect">
            <a:avLst/>
          </a:prstGeom>
        </p:spPr>
      </p:pic>
      <p:sp>
        <p:nvSpPr>
          <p:cNvPr id="658" name="Google Shape;658;p26"/>
          <p:cNvSpPr/>
          <p:nvPr/>
        </p:nvSpPr>
        <p:spPr>
          <a:xfrm>
            <a:off x="4" y="6118865"/>
            <a:ext cx="6708033" cy="848776"/>
          </a:xfrm>
          <a:custGeom>
            <a:avLst/>
            <a:gdLst/>
            <a:ahLst/>
            <a:cxnLst/>
            <a:rect l="l" t="t" r="r" b="b"/>
            <a:pathLst>
              <a:path w="27026" h="10756" extrusionOk="0">
                <a:moveTo>
                  <a:pt x="1" y="1"/>
                </a:moveTo>
                <a:lnTo>
                  <a:pt x="1" y="9261"/>
                </a:lnTo>
                <a:cubicBezTo>
                  <a:pt x="1660" y="9572"/>
                  <a:pt x="3390" y="9828"/>
                  <a:pt x="5185" y="10058"/>
                </a:cubicBezTo>
                <a:cubicBezTo>
                  <a:pt x="8967" y="10531"/>
                  <a:pt x="12535" y="10756"/>
                  <a:pt x="15642" y="10756"/>
                </a:cubicBezTo>
                <a:cubicBezTo>
                  <a:pt x="22197" y="10756"/>
                  <a:pt x="26701" y="9756"/>
                  <a:pt x="26838" y="7978"/>
                </a:cubicBezTo>
                <a:cubicBezTo>
                  <a:pt x="27026" y="5360"/>
                  <a:pt x="17646" y="2039"/>
                  <a:pt x="5872" y="555"/>
                </a:cubicBezTo>
                <a:cubicBezTo>
                  <a:pt x="3847" y="299"/>
                  <a:pt x="1877" y="121"/>
                  <a:pt x="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938405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hree columns 1" userDrawn="1">
  <p:cSld name="1_Title and three columns 1">
    <p:spTree>
      <p:nvGrpSpPr>
        <p:cNvPr id="1" name="Shape 622"/>
        <p:cNvGrpSpPr/>
        <p:nvPr/>
      </p:nvGrpSpPr>
      <p:grpSpPr>
        <a:xfrm>
          <a:off x="0" y="0"/>
          <a:ext cx="0" cy="0"/>
          <a:chOff x="0" y="0"/>
          <a:chExt cx="0" cy="0"/>
        </a:xfrm>
      </p:grpSpPr>
      <p:sp>
        <p:nvSpPr>
          <p:cNvPr id="623" name="Google Shape;623;p26"/>
          <p:cNvSpPr/>
          <p:nvPr/>
        </p:nvSpPr>
        <p:spPr>
          <a:xfrm>
            <a:off x="0" y="5589632"/>
            <a:ext cx="12412149" cy="1179552"/>
          </a:xfrm>
          <a:custGeom>
            <a:avLst/>
            <a:gdLst/>
            <a:ahLst/>
            <a:cxnLst/>
            <a:rect l="l" t="t" r="r" b="b"/>
            <a:pathLst>
              <a:path w="49599" h="10022" extrusionOk="0">
                <a:moveTo>
                  <a:pt x="3334" y="1"/>
                </a:moveTo>
                <a:cubicBezTo>
                  <a:pt x="2192" y="1"/>
                  <a:pt x="1080" y="8"/>
                  <a:pt x="1" y="22"/>
                </a:cubicBezTo>
                <a:lnTo>
                  <a:pt x="1" y="7811"/>
                </a:lnTo>
                <a:cubicBezTo>
                  <a:pt x="5833" y="8514"/>
                  <a:pt x="12624" y="9107"/>
                  <a:pt x="19914" y="9499"/>
                </a:cubicBezTo>
                <a:cubicBezTo>
                  <a:pt x="26275" y="9854"/>
                  <a:pt x="32318" y="10022"/>
                  <a:pt x="37716" y="10022"/>
                </a:cubicBezTo>
                <a:cubicBezTo>
                  <a:pt x="42180" y="10022"/>
                  <a:pt x="46202" y="9907"/>
                  <a:pt x="49599" y="9687"/>
                </a:cubicBezTo>
                <a:lnTo>
                  <a:pt x="49599" y="3382"/>
                </a:lnTo>
                <a:cubicBezTo>
                  <a:pt x="42445" y="2180"/>
                  <a:pt x="32495" y="1127"/>
                  <a:pt x="21411" y="521"/>
                </a:cubicBezTo>
                <a:cubicBezTo>
                  <a:pt x="14945" y="164"/>
                  <a:pt x="8802" y="1"/>
                  <a:pt x="3334"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4" name="Google Shape;624;p26"/>
          <p:cNvSpPr/>
          <p:nvPr userDrawn="1"/>
        </p:nvSpPr>
        <p:spPr>
          <a:xfrm>
            <a:off x="4439276" y="5935042"/>
            <a:ext cx="1435659" cy="242761"/>
          </a:xfrm>
          <a:custGeom>
            <a:avLst/>
            <a:gdLst/>
            <a:ahLst/>
            <a:cxnLst/>
            <a:rect l="l" t="t" r="r" b="b"/>
            <a:pathLst>
              <a:path w="5804" h="1595" extrusionOk="0">
                <a:moveTo>
                  <a:pt x="3212" y="1135"/>
                </a:moveTo>
                <a:cubicBezTo>
                  <a:pt x="3215" y="1138"/>
                  <a:pt x="3217" y="1139"/>
                  <a:pt x="3218" y="1139"/>
                </a:cubicBezTo>
                <a:cubicBezTo>
                  <a:pt x="3219" y="1139"/>
                  <a:pt x="3219" y="1137"/>
                  <a:pt x="3218" y="1135"/>
                </a:cubicBezTo>
                <a:close/>
                <a:moveTo>
                  <a:pt x="2094" y="1"/>
                </a:moveTo>
                <a:cubicBezTo>
                  <a:pt x="2052" y="1"/>
                  <a:pt x="2026" y="43"/>
                  <a:pt x="1997" y="43"/>
                </a:cubicBezTo>
                <a:cubicBezTo>
                  <a:pt x="1971" y="43"/>
                  <a:pt x="1932" y="56"/>
                  <a:pt x="1903" y="56"/>
                </a:cubicBezTo>
                <a:cubicBezTo>
                  <a:pt x="1877" y="56"/>
                  <a:pt x="1851" y="43"/>
                  <a:pt x="1809" y="43"/>
                </a:cubicBezTo>
                <a:lnTo>
                  <a:pt x="1715" y="43"/>
                </a:lnTo>
                <a:cubicBezTo>
                  <a:pt x="1710" y="45"/>
                  <a:pt x="1705" y="46"/>
                  <a:pt x="1700" y="46"/>
                </a:cubicBezTo>
                <a:cubicBezTo>
                  <a:pt x="1678" y="46"/>
                  <a:pt x="1653" y="27"/>
                  <a:pt x="1621" y="27"/>
                </a:cubicBezTo>
                <a:cubicBezTo>
                  <a:pt x="1592" y="27"/>
                  <a:pt x="1566" y="95"/>
                  <a:pt x="1540" y="95"/>
                </a:cubicBezTo>
                <a:cubicBezTo>
                  <a:pt x="1511" y="108"/>
                  <a:pt x="1485" y="108"/>
                  <a:pt x="1459" y="124"/>
                </a:cubicBezTo>
                <a:cubicBezTo>
                  <a:pt x="1422" y="124"/>
                  <a:pt x="1388" y="92"/>
                  <a:pt x="1361" y="92"/>
                </a:cubicBezTo>
                <a:cubicBezTo>
                  <a:pt x="1357" y="92"/>
                  <a:pt x="1353" y="93"/>
                  <a:pt x="1349" y="95"/>
                </a:cubicBezTo>
                <a:cubicBezTo>
                  <a:pt x="1323" y="95"/>
                  <a:pt x="1297" y="108"/>
                  <a:pt x="1268" y="108"/>
                </a:cubicBezTo>
                <a:cubicBezTo>
                  <a:pt x="1229" y="124"/>
                  <a:pt x="1229" y="189"/>
                  <a:pt x="1203" y="189"/>
                </a:cubicBezTo>
                <a:cubicBezTo>
                  <a:pt x="1196" y="192"/>
                  <a:pt x="1189" y="193"/>
                  <a:pt x="1181" y="193"/>
                </a:cubicBezTo>
                <a:cubicBezTo>
                  <a:pt x="1150" y="193"/>
                  <a:pt x="1115" y="173"/>
                  <a:pt x="1092" y="173"/>
                </a:cubicBezTo>
                <a:cubicBezTo>
                  <a:pt x="1087" y="173"/>
                  <a:pt x="1083" y="174"/>
                  <a:pt x="1080" y="176"/>
                </a:cubicBezTo>
                <a:cubicBezTo>
                  <a:pt x="1054" y="205"/>
                  <a:pt x="1041" y="257"/>
                  <a:pt x="1041" y="270"/>
                </a:cubicBezTo>
                <a:cubicBezTo>
                  <a:pt x="1041" y="299"/>
                  <a:pt x="1067" y="325"/>
                  <a:pt x="1080" y="351"/>
                </a:cubicBezTo>
                <a:cubicBezTo>
                  <a:pt x="1093" y="367"/>
                  <a:pt x="1135" y="380"/>
                  <a:pt x="1161" y="393"/>
                </a:cubicBezTo>
                <a:cubicBezTo>
                  <a:pt x="1135" y="393"/>
                  <a:pt x="1080" y="406"/>
                  <a:pt x="1054" y="406"/>
                </a:cubicBezTo>
                <a:cubicBezTo>
                  <a:pt x="1025" y="406"/>
                  <a:pt x="999" y="380"/>
                  <a:pt x="960" y="380"/>
                </a:cubicBezTo>
                <a:cubicBezTo>
                  <a:pt x="931" y="380"/>
                  <a:pt x="905" y="432"/>
                  <a:pt x="879" y="432"/>
                </a:cubicBezTo>
                <a:cubicBezTo>
                  <a:pt x="853" y="432"/>
                  <a:pt x="819" y="391"/>
                  <a:pt x="792" y="391"/>
                </a:cubicBezTo>
                <a:cubicBezTo>
                  <a:pt x="788" y="391"/>
                  <a:pt x="785" y="392"/>
                  <a:pt x="782" y="393"/>
                </a:cubicBezTo>
                <a:lnTo>
                  <a:pt x="688" y="393"/>
                </a:lnTo>
                <a:cubicBezTo>
                  <a:pt x="662" y="393"/>
                  <a:pt x="636" y="419"/>
                  <a:pt x="607" y="432"/>
                </a:cubicBezTo>
                <a:cubicBezTo>
                  <a:pt x="576" y="432"/>
                  <a:pt x="551" y="415"/>
                  <a:pt x="529" y="415"/>
                </a:cubicBezTo>
                <a:cubicBezTo>
                  <a:pt x="523" y="415"/>
                  <a:pt x="518" y="416"/>
                  <a:pt x="513" y="419"/>
                </a:cubicBezTo>
                <a:cubicBezTo>
                  <a:pt x="474" y="419"/>
                  <a:pt x="445" y="448"/>
                  <a:pt x="419" y="448"/>
                </a:cubicBezTo>
                <a:cubicBezTo>
                  <a:pt x="410" y="452"/>
                  <a:pt x="400" y="454"/>
                  <a:pt x="389" y="454"/>
                </a:cubicBezTo>
                <a:cubicBezTo>
                  <a:pt x="367" y="454"/>
                  <a:pt x="342" y="448"/>
                  <a:pt x="325" y="448"/>
                </a:cubicBezTo>
                <a:cubicBezTo>
                  <a:pt x="296" y="461"/>
                  <a:pt x="283" y="500"/>
                  <a:pt x="257" y="513"/>
                </a:cubicBezTo>
                <a:cubicBezTo>
                  <a:pt x="215" y="513"/>
                  <a:pt x="189" y="542"/>
                  <a:pt x="176" y="542"/>
                </a:cubicBezTo>
                <a:cubicBezTo>
                  <a:pt x="155" y="548"/>
                  <a:pt x="135" y="548"/>
                  <a:pt x="116" y="548"/>
                </a:cubicBezTo>
                <a:cubicBezTo>
                  <a:pt x="98" y="548"/>
                  <a:pt x="82" y="548"/>
                  <a:pt x="69" y="555"/>
                </a:cubicBezTo>
                <a:cubicBezTo>
                  <a:pt x="40" y="581"/>
                  <a:pt x="1" y="610"/>
                  <a:pt x="1" y="636"/>
                </a:cubicBezTo>
                <a:cubicBezTo>
                  <a:pt x="1" y="662"/>
                  <a:pt x="27" y="717"/>
                  <a:pt x="53" y="743"/>
                </a:cubicBezTo>
                <a:cubicBezTo>
                  <a:pt x="82" y="756"/>
                  <a:pt x="121" y="756"/>
                  <a:pt x="150" y="772"/>
                </a:cubicBezTo>
                <a:cubicBezTo>
                  <a:pt x="163" y="779"/>
                  <a:pt x="179" y="779"/>
                  <a:pt x="196" y="779"/>
                </a:cubicBezTo>
                <a:cubicBezTo>
                  <a:pt x="212" y="779"/>
                  <a:pt x="229" y="779"/>
                  <a:pt x="244" y="785"/>
                </a:cubicBezTo>
                <a:cubicBezTo>
                  <a:pt x="270" y="798"/>
                  <a:pt x="296" y="811"/>
                  <a:pt x="338" y="824"/>
                </a:cubicBezTo>
                <a:cubicBezTo>
                  <a:pt x="364" y="824"/>
                  <a:pt x="377" y="879"/>
                  <a:pt x="406" y="892"/>
                </a:cubicBezTo>
                <a:cubicBezTo>
                  <a:pt x="437" y="892"/>
                  <a:pt x="470" y="875"/>
                  <a:pt x="495" y="875"/>
                </a:cubicBezTo>
                <a:cubicBezTo>
                  <a:pt x="502" y="875"/>
                  <a:pt x="508" y="876"/>
                  <a:pt x="513" y="879"/>
                </a:cubicBezTo>
                <a:cubicBezTo>
                  <a:pt x="539" y="879"/>
                  <a:pt x="568" y="905"/>
                  <a:pt x="594" y="918"/>
                </a:cubicBezTo>
                <a:cubicBezTo>
                  <a:pt x="620" y="918"/>
                  <a:pt x="662" y="905"/>
                  <a:pt x="688" y="905"/>
                </a:cubicBezTo>
                <a:cubicBezTo>
                  <a:pt x="730" y="918"/>
                  <a:pt x="756" y="960"/>
                  <a:pt x="782" y="960"/>
                </a:cubicBezTo>
                <a:cubicBezTo>
                  <a:pt x="811" y="973"/>
                  <a:pt x="837" y="986"/>
                  <a:pt x="879" y="986"/>
                </a:cubicBezTo>
                <a:cubicBezTo>
                  <a:pt x="905" y="986"/>
                  <a:pt x="944" y="960"/>
                  <a:pt x="973" y="960"/>
                </a:cubicBezTo>
                <a:cubicBezTo>
                  <a:pt x="999" y="973"/>
                  <a:pt x="1054" y="973"/>
                  <a:pt x="1080" y="973"/>
                </a:cubicBezTo>
                <a:cubicBezTo>
                  <a:pt x="1054" y="986"/>
                  <a:pt x="999" y="1015"/>
                  <a:pt x="999" y="1041"/>
                </a:cubicBezTo>
                <a:cubicBezTo>
                  <a:pt x="999" y="1054"/>
                  <a:pt x="999" y="1067"/>
                  <a:pt x="1025" y="1096"/>
                </a:cubicBezTo>
                <a:cubicBezTo>
                  <a:pt x="986" y="1096"/>
                  <a:pt x="999" y="1122"/>
                  <a:pt x="960" y="1122"/>
                </a:cubicBezTo>
                <a:cubicBezTo>
                  <a:pt x="931" y="1122"/>
                  <a:pt x="905" y="1080"/>
                  <a:pt x="863" y="1080"/>
                </a:cubicBezTo>
                <a:cubicBezTo>
                  <a:pt x="837" y="1080"/>
                  <a:pt x="811" y="1135"/>
                  <a:pt x="782" y="1135"/>
                </a:cubicBezTo>
                <a:cubicBezTo>
                  <a:pt x="743" y="1135"/>
                  <a:pt x="717" y="1109"/>
                  <a:pt x="688" y="1109"/>
                </a:cubicBezTo>
                <a:cubicBezTo>
                  <a:pt x="649" y="1109"/>
                  <a:pt x="620" y="1096"/>
                  <a:pt x="594" y="1096"/>
                </a:cubicBezTo>
                <a:cubicBezTo>
                  <a:pt x="555" y="1109"/>
                  <a:pt x="526" y="1122"/>
                  <a:pt x="500" y="1122"/>
                </a:cubicBezTo>
                <a:cubicBezTo>
                  <a:pt x="494" y="1124"/>
                  <a:pt x="488" y="1125"/>
                  <a:pt x="482" y="1125"/>
                </a:cubicBezTo>
                <a:cubicBezTo>
                  <a:pt x="455" y="1125"/>
                  <a:pt x="434" y="1106"/>
                  <a:pt x="409" y="1106"/>
                </a:cubicBezTo>
                <a:cubicBezTo>
                  <a:pt x="404" y="1106"/>
                  <a:pt x="399" y="1107"/>
                  <a:pt x="393" y="1109"/>
                </a:cubicBezTo>
                <a:cubicBezTo>
                  <a:pt x="364" y="1109"/>
                  <a:pt x="351" y="1177"/>
                  <a:pt x="312" y="1177"/>
                </a:cubicBezTo>
                <a:cubicBezTo>
                  <a:pt x="297" y="1184"/>
                  <a:pt x="280" y="1184"/>
                  <a:pt x="263" y="1184"/>
                </a:cubicBezTo>
                <a:cubicBezTo>
                  <a:pt x="246" y="1184"/>
                  <a:pt x="229" y="1184"/>
                  <a:pt x="215" y="1190"/>
                </a:cubicBezTo>
                <a:cubicBezTo>
                  <a:pt x="189" y="1190"/>
                  <a:pt x="176" y="1229"/>
                  <a:pt x="150" y="1242"/>
                </a:cubicBezTo>
                <a:cubicBezTo>
                  <a:pt x="108" y="1258"/>
                  <a:pt x="40" y="1258"/>
                  <a:pt x="40" y="1284"/>
                </a:cubicBezTo>
                <a:cubicBezTo>
                  <a:pt x="40" y="1310"/>
                  <a:pt x="82" y="1339"/>
                  <a:pt x="121" y="1365"/>
                </a:cubicBezTo>
                <a:cubicBezTo>
                  <a:pt x="134" y="1378"/>
                  <a:pt x="163" y="1391"/>
                  <a:pt x="202" y="1404"/>
                </a:cubicBezTo>
                <a:cubicBezTo>
                  <a:pt x="204" y="1407"/>
                  <a:pt x="207" y="1408"/>
                  <a:pt x="211" y="1408"/>
                </a:cubicBezTo>
                <a:cubicBezTo>
                  <a:pt x="229" y="1408"/>
                  <a:pt x="261" y="1388"/>
                  <a:pt x="284" y="1388"/>
                </a:cubicBezTo>
                <a:cubicBezTo>
                  <a:pt x="288" y="1388"/>
                  <a:pt x="292" y="1389"/>
                  <a:pt x="296" y="1391"/>
                </a:cubicBezTo>
                <a:cubicBezTo>
                  <a:pt x="325" y="1404"/>
                  <a:pt x="338" y="1446"/>
                  <a:pt x="364" y="1459"/>
                </a:cubicBezTo>
                <a:cubicBezTo>
                  <a:pt x="393" y="1459"/>
                  <a:pt x="419" y="1485"/>
                  <a:pt x="458" y="1485"/>
                </a:cubicBezTo>
                <a:lnTo>
                  <a:pt x="539" y="1485"/>
                </a:lnTo>
                <a:cubicBezTo>
                  <a:pt x="568" y="1485"/>
                  <a:pt x="594" y="1527"/>
                  <a:pt x="620" y="1540"/>
                </a:cubicBezTo>
                <a:cubicBezTo>
                  <a:pt x="662" y="1540"/>
                  <a:pt x="688" y="1514"/>
                  <a:pt x="717" y="1514"/>
                </a:cubicBezTo>
                <a:cubicBezTo>
                  <a:pt x="726" y="1518"/>
                  <a:pt x="736" y="1520"/>
                  <a:pt x="746" y="1520"/>
                </a:cubicBezTo>
                <a:cubicBezTo>
                  <a:pt x="768" y="1520"/>
                  <a:pt x="791" y="1514"/>
                  <a:pt x="811" y="1514"/>
                </a:cubicBezTo>
                <a:cubicBezTo>
                  <a:pt x="837" y="1527"/>
                  <a:pt x="863" y="1566"/>
                  <a:pt x="892" y="1566"/>
                </a:cubicBezTo>
                <a:lnTo>
                  <a:pt x="986" y="1566"/>
                </a:lnTo>
                <a:cubicBezTo>
                  <a:pt x="1012" y="1566"/>
                  <a:pt x="1041" y="1582"/>
                  <a:pt x="1080" y="1582"/>
                </a:cubicBezTo>
                <a:cubicBezTo>
                  <a:pt x="1106" y="1582"/>
                  <a:pt x="1135" y="1566"/>
                  <a:pt x="1161" y="1566"/>
                </a:cubicBezTo>
                <a:lnTo>
                  <a:pt x="1255" y="1566"/>
                </a:lnTo>
                <a:cubicBezTo>
                  <a:pt x="1284" y="1566"/>
                  <a:pt x="1310" y="1553"/>
                  <a:pt x="1336" y="1553"/>
                </a:cubicBezTo>
                <a:cubicBezTo>
                  <a:pt x="1378" y="1553"/>
                  <a:pt x="1404" y="1595"/>
                  <a:pt x="1430" y="1595"/>
                </a:cubicBezTo>
                <a:cubicBezTo>
                  <a:pt x="1459" y="1595"/>
                  <a:pt x="1485" y="1540"/>
                  <a:pt x="1527" y="1540"/>
                </a:cubicBezTo>
                <a:cubicBezTo>
                  <a:pt x="1553" y="1540"/>
                  <a:pt x="1579" y="1566"/>
                  <a:pt x="1608" y="1566"/>
                </a:cubicBezTo>
                <a:cubicBezTo>
                  <a:pt x="1647" y="1566"/>
                  <a:pt x="1673" y="1527"/>
                  <a:pt x="1702" y="1527"/>
                </a:cubicBezTo>
                <a:cubicBezTo>
                  <a:pt x="1728" y="1527"/>
                  <a:pt x="1770" y="1582"/>
                  <a:pt x="1796" y="1582"/>
                </a:cubicBezTo>
                <a:cubicBezTo>
                  <a:pt x="1822" y="1566"/>
                  <a:pt x="1851" y="1514"/>
                  <a:pt x="1877" y="1514"/>
                </a:cubicBezTo>
                <a:cubicBezTo>
                  <a:pt x="1882" y="1511"/>
                  <a:pt x="1888" y="1510"/>
                  <a:pt x="1894" y="1510"/>
                </a:cubicBezTo>
                <a:cubicBezTo>
                  <a:pt x="1909" y="1510"/>
                  <a:pt x="1925" y="1518"/>
                  <a:pt x="1941" y="1518"/>
                </a:cubicBezTo>
                <a:cubicBezTo>
                  <a:pt x="1947" y="1518"/>
                  <a:pt x="1952" y="1517"/>
                  <a:pt x="1958" y="1514"/>
                </a:cubicBezTo>
                <a:cubicBezTo>
                  <a:pt x="1997" y="1514"/>
                  <a:pt x="2039" y="1540"/>
                  <a:pt x="2065" y="1540"/>
                </a:cubicBezTo>
                <a:cubicBezTo>
                  <a:pt x="2094" y="1527"/>
                  <a:pt x="2107" y="1459"/>
                  <a:pt x="2133" y="1459"/>
                </a:cubicBezTo>
                <a:cubicBezTo>
                  <a:pt x="2159" y="1446"/>
                  <a:pt x="2188" y="1446"/>
                  <a:pt x="2214" y="1433"/>
                </a:cubicBezTo>
                <a:cubicBezTo>
                  <a:pt x="2240" y="1404"/>
                  <a:pt x="2282" y="1404"/>
                  <a:pt x="2282" y="1378"/>
                </a:cubicBezTo>
                <a:cubicBezTo>
                  <a:pt x="2282" y="1365"/>
                  <a:pt x="2282" y="1352"/>
                  <a:pt x="2256" y="1323"/>
                </a:cubicBezTo>
                <a:cubicBezTo>
                  <a:pt x="2282" y="1323"/>
                  <a:pt x="2295" y="1310"/>
                  <a:pt x="2337" y="1310"/>
                </a:cubicBezTo>
                <a:cubicBezTo>
                  <a:pt x="2363" y="1310"/>
                  <a:pt x="2389" y="1323"/>
                  <a:pt x="2431" y="1323"/>
                </a:cubicBezTo>
                <a:cubicBezTo>
                  <a:pt x="2457" y="1323"/>
                  <a:pt x="2483" y="1284"/>
                  <a:pt x="2512" y="1284"/>
                </a:cubicBezTo>
                <a:cubicBezTo>
                  <a:pt x="2551" y="1284"/>
                  <a:pt x="2580" y="1323"/>
                  <a:pt x="2606" y="1323"/>
                </a:cubicBezTo>
                <a:cubicBezTo>
                  <a:pt x="2645" y="1323"/>
                  <a:pt x="2674" y="1339"/>
                  <a:pt x="2713" y="1339"/>
                </a:cubicBezTo>
                <a:cubicBezTo>
                  <a:pt x="2742" y="1323"/>
                  <a:pt x="2768" y="1284"/>
                  <a:pt x="2794" y="1284"/>
                </a:cubicBezTo>
                <a:lnTo>
                  <a:pt x="2888" y="1284"/>
                </a:lnTo>
                <a:cubicBezTo>
                  <a:pt x="2930" y="1284"/>
                  <a:pt x="2956" y="1284"/>
                  <a:pt x="2985" y="1271"/>
                </a:cubicBezTo>
                <a:cubicBezTo>
                  <a:pt x="3024" y="1271"/>
                  <a:pt x="3037" y="1216"/>
                  <a:pt x="3066" y="1203"/>
                </a:cubicBezTo>
                <a:cubicBezTo>
                  <a:pt x="3105" y="1203"/>
                  <a:pt x="3118" y="1190"/>
                  <a:pt x="3147" y="1177"/>
                </a:cubicBezTo>
                <a:cubicBezTo>
                  <a:pt x="3173" y="1148"/>
                  <a:pt x="3212" y="1161"/>
                  <a:pt x="3212" y="1135"/>
                </a:cubicBezTo>
                <a:cubicBezTo>
                  <a:pt x="3212" y="1132"/>
                  <a:pt x="3212" y="1131"/>
                  <a:pt x="3213" y="1131"/>
                </a:cubicBezTo>
                <a:cubicBezTo>
                  <a:pt x="3215" y="1131"/>
                  <a:pt x="3217" y="1133"/>
                  <a:pt x="3218" y="1135"/>
                </a:cubicBezTo>
                <a:lnTo>
                  <a:pt x="3309" y="1135"/>
                </a:lnTo>
                <a:cubicBezTo>
                  <a:pt x="3335" y="1135"/>
                  <a:pt x="3374" y="1096"/>
                  <a:pt x="3403" y="1096"/>
                </a:cubicBezTo>
                <a:cubicBezTo>
                  <a:pt x="3429" y="1109"/>
                  <a:pt x="3455" y="1177"/>
                  <a:pt x="3484" y="1177"/>
                </a:cubicBezTo>
                <a:cubicBezTo>
                  <a:pt x="3523" y="1177"/>
                  <a:pt x="3565" y="1122"/>
                  <a:pt x="3591" y="1122"/>
                </a:cubicBezTo>
                <a:cubicBezTo>
                  <a:pt x="3591" y="1135"/>
                  <a:pt x="3604" y="1161"/>
                  <a:pt x="3604" y="1177"/>
                </a:cubicBezTo>
                <a:cubicBezTo>
                  <a:pt x="3604" y="1203"/>
                  <a:pt x="3591" y="1229"/>
                  <a:pt x="3617" y="1242"/>
                </a:cubicBezTo>
                <a:cubicBezTo>
                  <a:pt x="3646" y="1258"/>
                  <a:pt x="3659" y="1284"/>
                  <a:pt x="3698" y="1297"/>
                </a:cubicBezTo>
                <a:cubicBezTo>
                  <a:pt x="3727" y="1310"/>
                  <a:pt x="3753" y="1339"/>
                  <a:pt x="3779" y="1352"/>
                </a:cubicBezTo>
                <a:cubicBezTo>
                  <a:pt x="3808" y="1352"/>
                  <a:pt x="3847" y="1310"/>
                  <a:pt x="3876" y="1310"/>
                </a:cubicBezTo>
                <a:cubicBezTo>
                  <a:pt x="3902" y="1323"/>
                  <a:pt x="3928" y="1365"/>
                  <a:pt x="3957" y="1378"/>
                </a:cubicBezTo>
                <a:cubicBezTo>
                  <a:pt x="3983" y="1378"/>
                  <a:pt x="4022" y="1352"/>
                  <a:pt x="4051" y="1352"/>
                </a:cubicBezTo>
                <a:cubicBezTo>
                  <a:pt x="4077" y="1365"/>
                  <a:pt x="4103" y="1404"/>
                  <a:pt x="4132" y="1404"/>
                </a:cubicBezTo>
                <a:cubicBezTo>
                  <a:pt x="4158" y="1420"/>
                  <a:pt x="4184" y="1446"/>
                  <a:pt x="4213" y="1446"/>
                </a:cubicBezTo>
                <a:cubicBezTo>
                  <a:pt x="4239" y="1446"/>
                  <a:pt x="4281" y="1391"/>
                  <a:pt x="4307" y="1391"/>
                </a:cubicBezTo>
                <a:cubicBezTo>
                  <a:pt x="4346" y="1391"/>
                  <a:pt x="4375" y="1433"/>
                  <a:pt x="4401" y="1433"/>
                </a:cubicBezTo>
                <a:cubicBezTo>
                  <a:pt x="4427" y="1446"/>
                  <a:pt x="4456" y="1459"/>
                  <a:pt x="4482" y="1459"/>
                </a:cubicBezTo>
                <a:cubicBezTo>
                  <a:pt x="4503" y="1459"/>
                  <a:pt x="4534" y="1442"/>
                  <a:pt x="4558" y="1442"/>
                </a:cubicBezTo>
                <a:cubicBezTo>
                  <a:pt x="4565" y="1442"/>
                  <a:pt x="4571" y="1443"/>
                  <a:pt x="4576" y="1446"/>
                </a:cubicBezTo>
                <a:cubicBezTo>
                  <a:pt x="4605" y="1446"/>
                  <a:pt x="4631" y="1459"/>
                  <a:pt x="4670" y="1459"/>
                </a:cubicBezTo>
                <a:cubicBezTo>
                  <a:pt x="4699" y="1472"/>
                  <a:pt x="4725" y="1485"/>
                  <a:pt x="4751" y="1485"/>
                </a:cubicBezTo>
                <a:cubicBezTo>
                  <a:pt x="4780" y="1485"/>
                  <a:pt x="4819" y="1420"/>
                  <a:pt x="4848" y="1420"/>
                </a:cubicBezTo>
                <a:cubicBezTo>
                  <a:pt x="4874" y="1433"/>
                  <a:pt x="4900" y="1446"/>
                  <a:pt x="4929" y="1446"/>
                </a:cubicBezTo>
                <a:cubicBezTo>
                  <a:pt x="4968" y="1446"/>
                  <a:pt x="4994" y="1472"/>
                  <a:pt x="5023" y="1472"/>
                </a:cubicBezTo>
                <a:cubicBezTo>
                  <a:pt x="5049" y="1459"/>
                  <a:pt x="5075" y="1433"/>
                  <a:pt x="5117" y="1433"/>
                </a:cubicBezTo>
                <a:cubicBezTo>
                  <a:pt x="5125" y="1429"/>
                  <a:pt x="5134" y="1427"/>
                  <a:pt x="5144" y="1427"/>
                </a:cubicBezTo>
                <a:cubicBezTo>
                  <a:pt x="5162" y="1427"/>
                  <a:pt x="5181" y="1433"/>
                  <a:pt x="5198" y="1433"/>
                </a:cubicBezTo>
                <a:cubicBezTo>
                  <a:pt x="5206" y="1429"/>
                  <a:pt x="5217" y="1427"/>
                  <a:pt x="5228" y="1427"/>
                </a:cubicBezTo>
                <a:cubicBezTo>
                  <a:pt x="5250" y="1427"/>
                  <a:pt x="5274" y="1433"/>
                  <a:pt x="5292" y="1433"/>
                </a:cubicBezTo>
                <a:cubicBezTo>
                  <a:pt x="5318" y="1433"/>
                  <a:pt x="5360" y="1459"/>
                  <a:pt x="5386" y="1459"/>
                </a:cubicBezTo>
                <a:cubicBezTo>
                  <a:pt x="5415" y="1459"/>
                  <a:pt x="5441" y="1420"/>
                  <a:pt x="5467" y="1404"/>
                </a:cubicBezTo>
                <a:cubicBezTo>
                  <a:pt x="5496" y="1404"/>
                  <a:pt x="5522" y="1378"/>
                  <a:pt x="5548" y="1365"/>
                </a:cubicBezTo>
                <a:cubicBezTo>
                  <a:pt x="5567" y="1365"/>
                  <a:pt x="5591" y="1371"/>
                  <a:pt x="5612" y="1371"/>
                </a:cubicBezTo>
                <a:cubicBezTo>
                  <a:pt x="5623" y="1371"/>
                  <a:pt x="5633" y="1369"/>
                  <a:pt x="5642" y="1365"/>
                </a:cubicBezTo>
                <a:cubicBezTo>
                  <a:pt x="5661" y="1365"/>
                  <a:pt x="5685" y="1371"/>
                  <a:pt x="5707" y="1371"/>
                </a:cubicBezTo>
                <a:cubicBezTo>
                  <a:pt x="5718" y="1371"/>
                  <a:pt x="5729" y="1369"/>
                  <a:pt x="5739" y="1365"/>
                </a:cubicBezTo>
                <a:cubicBezTo>
                  <a:pt x="5765" y="1339"/>
                  <a:pt x="5804" y="1297"/>
                  <a:pt x="5804" y="1271"/>
                </a:cubicBezTo>
                <a:cubicBezTo>
                  <a:pt x="5804" y="1258"/>
                  <a:pt x="5778" y="1203"/>
                  <a:pt x="5739" y="1190"/>
                </a:cubicBezTo>
                <a:cubicBezTo>
                  <a:pt x="5723" y="1177"/>
                  <a:pt x="5697" y="1148"/>
                  <a:pt x="5671" y="1135"/>
                </a:cubicBezTo>
                <a:cubicBezTo>
                  <a:pt x="5665" y="1132"/>
                  <a:pt x="5658" y="1131"/>
                  <a:pt x="5651" y="1131"/>
                </a:cubicBezTo>
                <a:cubicBezTo>
                  <a:pt x="5633" y="1131"/>
                  <a:pt x="5612" y="1139"/>
                  <a:pt x="5595" y="1139"/>
                </a:cubicBezTo>
                <a:cubicBezTo>
                  <a:pt x="5588" y="1139"/>
                  <a:pt x="5582" y="1138"/>
                  <a:pt x="5577" y="1135"/>
                </a:cubicBezTo>
                <a:cubicBezTo>
                  <a:pt x="5548" y="1135"/>
                  <a:pt x="5522" y="1122"/>
                  <a:pt x="5496" y="1122"/>
                </a:cubicBezTo>
                <a:cubicBezTo>
                  <a:pt x="5467" y="1109"/>
                  <a:pt x="5441" y="1096"/>
                  <a:pt x="5415" y="1080"/>
                </a:cubicBezTo>
                <a:cubicBezTo>
                  <a:pt x="5386" y="1080"/>
                  <a:pt x="5347" y="1096"/>
                  <a:pt x="5318" y="1096"/>
                </a:cubicBezTo>
                <a:cubicBezTo>
                  <a:pt x="5292" y="1096"/>
                  <a:pt x="5266" y="1041"/>
                  <a:pt x="5237" y="1041"/>
                </a:cubicBezTo>
                <a:cubicBezTo>
                  <a:pt x="5211" y="1041"/>
                  <a:pt x="5156" y="1041"/>
                  <a:pt x="5130" y="1028"/>
                </a:cubicBezTo>
                <a:cubicBezTo>
                  <a:pt x="5156" y="1015"/>
                  <a:pt x="5211" y="999"/>
                  <a:pt x="5237" y="986"/>
                </a:cubicBezTo>
                <a:cubicBezTo>
                  <a:pt x="5266" y="960"/>
                  <a:pt x="5305" y="947"/>
                  <a:pt x="5305" y="918"/>
                </a:cubicBezTo>
                <a:cubicBezTo>
                  <a:pt x="5305" y="892"/>
                  <a:pt x="5253" y="892"/>
                  <a:pt x="5224" y="866"/>
                </a:cubicBezTo>
                <a:cubicBezTo>
                  <a:pt x="5198" y="853"/>
                  <a:pt x="5198" y="824"/>
                  <a:pt x="5172" y="798"/>
                </a:cubicBezTo>
                <a:cubicBezTo>
                  <a:pt x="5143" y="785"/>
                  <a:pt x="5130" y="730"/>
                  <a:pt x="5104" y="717"/>
                </a:cubicBezTo>
                <a:cubicBezTo>
                  <a:pt x="5098" y="714"/>
                  <a:pt x="5091" y="713"/>
                  <a:pt x="5084" y="713"/>
                </a:cubicBezTo>
                <a:cubicBezTo>
                  <a:pt x="5065" y="713"/>
                  <a:pt x="5043" y="721"/>
                  <a:pt x="5020" y="721"/>
                </a:cubicBezTo>
                <a:cubicBezTo>
                  <a:pt x="5011" y="721"/>
                  <a:pt x="5003" y="720"/>
                  <a:pt x="4994" y="717"/>
                </a:cubicBezTo>
                <a:cubicBezTo>
                  <a:pt x="4968" y="717"/>
                  <a:pt x="4942" y="704"/>
                  <a:pt x="4913" y="704"/>
                </a:cubicBezTo>
                <a:cubicBezTo>
                  <a:pt x="4887" y="691"/>
                  <a:pt x="4861" y="649"/>
                  <a:pt x="4832" y="649"/>
                </a:cubicBezTo>
                <a:cubicBezTo>
                  <a:pt x="4827" y="646"/>
                  <a:pt x="4821" y="645"/>
                  <a:pt x="4815" y="645"/>
                </a:cubicBezTo>
                <a:cubicBezTo>
                  <a:pt x="4791" y="645"/>
                  <a:pt x="4761" y="662"/>
                  <a:pt x="4738" y="662"/>
                </a:cubicBezTo>
                <a:cubicBezTo>
                  <a:pt x="4699" y="662"/>
                  <a:pt x="4686" y="610"/>
                  <a:pt x="4657" y="594"/>
                </a:cubicBezTo>
                <a:cubicBezTo>
                  <a:pt x="4625" y="594"/>
                  <a:pt x="4600" y="613"/>
                  <a:pt x="4570" y="613"/>
                </a:cubicBezTo>
                <a:cubicBezTo>
                  <a:pt x="4564" y="613"/>
                  <a:pt x="4557" y="612"/>
                  <a:pt x="4550" y="610"/>
                </a:cubicBezTo>
                <a:cubicBezTo>
                  <a:pt x="4524" y="610"/>
                  <a:pt x="4495" y="581"/>
                  <a:pt x="4469" y="568"/>
                </a:cubicBezTo>
                <a:cubicBezTo>
                  <a:pt x="4445" y="568"/>
                  <a:pt x="4408" y="625"/>
                  <a:pt x="4382" y="625"/>
                </a:cubicBezTo>
                <a:cubicBezTo>
                  <a:pt x="4379" y="625"/>
                  <a:pt x="4377" y="624"/>
                  <a:pt x="4375" y="623"/>
                </a:cubicBezTo>
                <a:cubicBezTo>
                  <a:pt x="4333" y="623"/>
                  <a:pt x="4307" y="594"/>
                  <a:pt x="4281" y="594"/>
                </a:cubicBezTo>
                <a:cubicBezTo>
                  <a:pt x="4252" y="581"/>
                  <a:pt x="4226" y="568"/>
                  <a:pt x="4200" y="568"/>
                </a:cubicBezTo>
                <a:cubicBezTo>
                  <a:pt x="4158" y="555"/>
                  <a:pt x="4132" y="555"/>
                  <a:pt x="4103" y="555"/>
                </a:cubicBezTo>
                <a:cubicBezTo>
                  <a:pt x="4077" y="555"/>
                  <a:pt x="4038" y="594"/>
                  <a:pt x="4009" y="594"/>
                </a:cubicBezTo>
                <a:cubicBezTo>
                  <a:pt x="3983" y="594"/>
                  <a:pt x="3941" y="581"/>
                  <a:pt x="3915" y="581"/>
                </a:cubicBezTo>
                <a:cubicBezTo>
                  <a:pt x="3889" y="581"/>
                  <a:pt x="3860" y="555"/>
                  <a:pt x="3834" y="542"/>
                </a:cubicBezTo>
                <a:cubicBezTo>
                  <a:pt x="3851" y="542"/>
                  <a:pt x="3870" y="548"/>
                  <a:pt x="3888" y="548"/>
                </a:cubicBezTo>
                <a:cubicBezTo>
                  <a:pt x="3897" y="548"/>
                  <a:pt x="3906" y="546"/>
                  <a:pt x="3915" y="542"/>
                </a:cubicBezTo>
                <a:cubicBezTo>
                  <a:pt x="3941" y="529"/>
                  <a:pt x="3970" y="513"/>
                  <a:pt x="3996" y="500"/>
                </a:cubicBezTo>
                <a:cubicBezTo>
                  <a:pt x="4022" y="474"/>
                  <a:pt x="3996" y="432"/>
                  <a:pt x="3996" y="406"/>
                </a:cubicBezTo>
                <a:cubicBezTo>
                  <a:pt x="3996" y="380"/>
                  <a:pt x="3983" y="380"/>
                  <a:pt x="3957" y="351"/>
                </a:cubicBezTo>
                <a:cubicBezTo>
                  <a:pt x="3928" y="338"/>
                  <a:pt x="3928" y="299"/>
                  <a:pt x="3902" y="286"/>
                </a:cubicBezTo>
                <a:cubicBezTo>
                  <a:pt x="3889" y="278"/>
                  <a:pt x="3872" y="278"/>
                  <a:pt x="3855" y="278"/>
                </a:cubicBezTo>
                <a:cubicBezTo>
                  <a:pt x="3838" y="278"/>
                  <a:pt x="3821" y="278"/>
                  <a:pt x="3808" y="270"/>
                </a:cubicBezTo>
                <a:cubicBezTo>
                  <a:pt x="3779" y="270"/>
                  <a:pt x="3753" y="218"/>
                  <a:pt x="3727" y="205"/>
                </a:cubicBezTo>
                <a:lnTo>
                  <a:pt x="3633" y="205"/>
                </a:lnTo>
                <a:cubicBezTo>
                  <a:pt x="3618" y="197"/>
                  <a:pt x="3605" y="197"/>
                  <a:pt x="3589" y="197"/>
                </a:cubicBezTo>
                <a:cubicBezTo>
                  <a:pt x="3574" y="197"/>
                  <a:pt x="3557" y="197"/>
                  <a:pt x="3536" y="189"/>
                </a:cubicBezTo>
                <a:cubicBezTo>
                  <a:pt x="3510" y="189"/>
                  <a:pt x="3484" y="163"/>
                  <a:pt x="3455" y="150"/>
                </a:cubicBezTo>
                <a:cubicBezTo>
                  <a:pt x="3429" y="150"/>
                  <a:pt x="3403" y="137"/>
                  <a:pt x="3374" y="137"/>
                </a:cubicBezTo>
                <a:cubicBezTo>
                  <a:pt x="3335" y="124"/>
                  <a:pt x="3322" y="82"/>
                  <a:pt x="3280" y="69"/>
                </a:cubicBezTo>
                <a:cubicBezTo>
                  <a:pt x="3254" y="69"/>
                  <a:pt x="3228" y="82"/>
                  <a:pt x="3186" y="82"/>
                </a:cubicBezTo>
                <a:cubicBezTo>
                  <a:pt x="3160" y="69"/>
                  <a:pt x="3131" y="69"/>
                  <a:pt x="3105" y="56"/>
                </a:cubicBezTo>
                <a:cubicBezTo>
                  <a:pt x="3071" y="56"/>
                  <a:pt x="3045" y="85"/>
                  <a:pt x="3022" y="85"/>
                </a:cubicBezTo>
                <a:cubicBezTo>
                  <a:pt x="3018" y="85"/>
                  <a:pt x="3015" y="84"/>
                  <a:pt x="3011" y="82"/>
                </a:cubicBezTo>
                <a:cubicBezTo>
                  <a:pt x="2969" y="82"/>
                  <a:pt x="2943" y="43"/>
                  <a:pt x="2917" y="27"/>
                </a:cubicBezTo>
                <a:cubicBezTo>
                  <a:pt x="2888" y="27"/>
                  <a:pt x="2849" y="69"/>
                  <a:pt x="2823" y="69"/>
                </a:cubicBezTo>
                <a:lnTo>
                  <a:pt x="2726" y="69"/>
                </a:lnTo>
                <a:cubicBezTo>
                  <a:pt x="2700" y="69"/>
                  <a:pt x="2674" y="43"/>
                  <a:pt x="2645" y="43"/>
                </a:cubicBezTo>
                <a:cubicBezTo>
                  <a:pt x="2606" y="43"/>
                  <a:pt x="2580" y="69"/>
                  <a:pt x="2551" y="69"/>
                </a:cubicBezTo>
                <a:cubicBezTo>
                  <a:pt x="2512" y="69"/>
                  <a:pt x="2483" y="1"/>
                  <a:pt x="2457" y="1"/>
                </a:cubicBezTo>
                <a:cubicBezTo>
                  <a:pt x="2431" y="1"/>
                  <a:pt x="2389" y="56"/>
                  <a:pt x="2363" y="56"/>
                </a:cubicBezTo>
                <a:cubicBezTo>
                  <a:pt x="2337" y="56"/>
                  <a:pt x="2308" y="1"/>
                  <a:pt x="2269" y="1"/>
                </a:cubicBezTo>
                <a:cubicBezTo>
                  <a:pt x="2240" y="1"/>
                  <a:pt x="2214" y="56"/>
                  <a:pt x="2188" y="56"/>
                </a:cubicBezTo>
                <a:cubicBezTo>
                  <a:pt x="2146" y="56"/>
                  <a:pt x="2120" y="1"/>
                  <a:pt x="209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5" name="Google Shape;625;p26"/>
          <p:cNvSpPr/>
          <p:nvPr userDrawn="1"/>
        </p:nvSpPr>
        <p:spPr>
          <a:xfrm>
            <a:off x="162032" y="5799430"/>
            <a:ext cx="1435659" cy="244740"/>
          </a:xfrm>
          <a:custGeom>
            <a:avLst/>
            <a:gdLst/>
            <a:ahLst/>
            <a:cxnLst/>
            <a:rect l="l" t="t" r="r" b="b"/>
            <a:pathLst>
              <a:path w="5804" h="1608" extrusionOk="0">
                <a:moveTo>
                  <a:pt x="1430" y="1"/>
                </a:moveTo>
                <a:cubicBezTo>
                  <a:pt x="1404" y="1"/>
                  <a:pt x="1365" y="56"/>
                  <a:pt x="1336" y="56"/>
                </a:cubicBezTo>
                <a:cubicBezTo>
                  <a:pt x="1310" y="56"/>
                  <a:pt x="1284" y="43"/>
                  <a:pt x="1255" y="43"/>
                </a:cubicBezTo>
                <a:lnTo>
                  <a:pt x="1161" y="43"/>
                </a:lnTo>
                <a:cubicBezTo>
                  <a:pt x="1135" y="43"/>
                  <a:pt x="1093" y="27"/>
                  <a:pt x="1067" y="27"/>
                </a:cubicBezTo>
                <a:cubicBezTo>
                  <a:pt x="1041" y="27"/>
                  <a:pt x="1012" y="43"/>
                  <a:pt x="986" y="43"/>
                </a:cubicBezTo>
                <a:lnTo>
                  <a:pt x="892" y="43"/>
                </a:lnTo>
                <a:cubicBezTo>
                  <a:pt x="863" y="43"/>
                  <a:pt x="837" y="82"/>
                  <a:pt x="811" y="95"/>
                </a:cubicBezTo>
                <a:cubicBezTo>
                  <a:pt x="783" y="95"/>
                  <a:pt x="762" y="89"/>
                  <a:pt x="743" y="89"/>
                </a:cubicBezTo>
                <a:cubicBezTo>
                  <a:pt x="734" y="89"/>
                  <a:pt x="726" y="91"/>
                  <a:pt x="717" y="95"/>
                </a:cubicBezTo>
                <a:cubicBezTo>
                  <a:pt x="688" y="95"/>
                  <a:pt x="649" y="69"/>
                  <a:pt x="620" y="69"/>
                </a:cubicBezTo>
                <a:cubicBezTo>
                  <a:pt x="594" y="82"/>
                  <a:pt x="568" y="124"/>
                  <a:pt x="539" y="124"/>
                </a:cubicBezTo>
                <a:cubicBezTo>
                  <a:pt x="521" y="124"/>
                  <a:pt x="498" y="117"/>
                  <a:pt x="476" y="117"/>
                </a:cubicBezTo>
                <a:cubicBezTo>
                  <a:pt x="465" y="117"/>
                  <a:pt x="454" y="119"/>
                  <a:pt x="445" y="124"/>
                </a:cubicBezTo>
                <a:cubicBezTo>
                  <a:pt x="419" y="124"/>
                  <a:pt x="393" y="137"/>
                  <a:pt x="364" y="150"/>
                </a:cubicBezTo>
                <a:cubicBezTo>
                  <a:pt x="338" y="163"/>
                  <a:pt x="325" y="205"/>
                  <a:pt x="296" y="218"/>
                </a:cubicBezTo>
                <a:cubicBezTo>
                  <a:pt x="290" y="220"/>
                  <a:pt x="285" y="221"/>
                  <a:pt x="280" y="221"/>
                </a:cubicBezTo>
                <a:cubicBezTo>
                  <a:pt x="252" y="221"/>
                  <a:pt x="224" y="201"/>
                  <a:pt x="203" y="201"/>
                </a:cubicBezTo>
                <a:cubicBezTo>
                  <a:pt x="198" y="201"/>
                  <a:pt x="193" y="202"/>
                  <a:pt x="189" y="205"/>
                </a:cubicBezTo>
                <a:cubicBezTo>
                  <a:pt x="163" y="218"/>
                  <a:pt x="134" y="231"/>
                  <a:pt x="108" y="244"/>
                </a:cubicBezTo>
                <a:cubicBezTo>
                  <a:pt x="82" y="270"/>
                  <a:pt x="40" y="299"/>
                  <a:pt x="40" y="325"/>
                </a:cubicBezTo>
                <a:cubicBezTo>
                  <a:pt x="40" y="351"/>
                  <a:pt x="108" y="351"/>
                  <a:pt x="150" y="367"/>
                </a:cubicBezTo>
                <a:cubicBezTo>
                  <a:pt x="163" y="380"/>
                  <a:pt x="189" y="419"/>
                  <a:pt x="215" y="419"/>
                </a:cubicBezTo>
                <a:cubicBezTo>
                  <a:pt x="224" y="423"/>
                  <a:pt x="235" y="425"/>
                  <a:pt x="246" y="425"/>
                </a:cubicBezTo>
                <a:cubicBezTo>
                  <a:pt x="269" y="425"/>
                  <a:pt x="292" y="419"/>
                  <a:pt x="312" y="419"/>
                </a:cubicBezTo>
                <a:cubicBezTo>
                  <a:pt x="338" y="432"/>
                  <a:pt x="364" y="500"/>
                  <a:pt x="393" y="500"/>
                </a:cubicBezTo>
                <a:cubicBezTo>
                  <a:pt x="397" y="502"/>
                  <a:pt x="401" y="503"/>
                  <a:pt x="405" y="503"/>
                </a:cubicBezTo>
                <a:cubicBezTo>
                  <a:pt x="426" y="503"/>
                  <a:pt x="451" y="484"/>
                  <a:pt x="474" y="484"/>
                </a:cubicBezTo>
                <a:cubicBezTo>
                  <a:pt x="478" y="484"/>
                  <a:pt x="483" y="485"/>
                  <a:pt x="487" y="487"/>
                </a:cubicBezTo>
                <a:cubicBezTo>
                  <a:pt x="526" y="487"/>
                  <a:pt x="555" y="500"/>
                  <a:pt x="581" y="500"/>
                </a:cubicBezTo>
                <a:cubicBezTo>
                  <a:pt x="589" y="504"/>
                  <a:pt x="600" y="506"/>
                  <a:pt x="611" y="506"/>
                </a:cubicBezTo>
                <a:cubicBezTo>
                  <a:pt x="633" y="506"/>
                  <a:pt x="658" y="500"/>
                  <a:pt x="675" y="500"/>
                </a:cubicBezTo>
                <a:cubicBezTo>
                  <a:pt x="717" y="500"/>
                  <a:pt x="743" y="474"/>
                  <a:pt x="769" y="474"/>
                </a:cubicBezTo>
                <a:cubicBezTo>
                  <a:pt x="811" y="474"/>
                  <a:pt x="837" y="529"/>
                  <a:pt x="863" y="529"/>
                </a:cubicBezTo>
                <a:cubicBezTo>
                  <a:pt x="892" y="529"/>
                  <a:pt x="931" y="487"/>
                  <a:pt x="960" y="487"/>
                </a:cubicBezTo>
                <a:cubicBezTo>
                  <a:pt x="986" y="487"/>
                  <a:pt x="986" y="513"/>
                  <a:pt x="1025" y="513"/>
                </a:cubicBezTo>
                <a:cubicBezTo>
                  <a:pt x="999" y="542"/>
                  <a:pt x="999" y="555"/>
                  <a:pt x="999" y="568"/>
                </a:cubicBezTo>
                <a:cubicBezTo>
                  <a:pt x="999" y="594"/>
                  <a:pt x="1054" y="610"/>
                  <a:pt x="1080" y="636"/>
                </a:cubicBezTo>
                <a:cubicBezTo>
                  <a:pt x="1054" y="636"/>
                  <a:pt x="999" y="636"/>
                  <a:pt x="973" y="649"/>
                </a:cubicBezTo>
                <a:cubicBezTo>
                  <a:pt x="931" y="649"/>
                  <a:pt x="905" y="623"/>
                  <a:pt x="863" y="623"/>
                </a:cubicBezTo>
                <a:cubicBezTo>
                  <a:pt x="837" y="623"/>
                  <a:pt x="811" y="636"/>
                  <a:pt x="782" y="649"/>
                </a:cubicBezTo>
                <a:cubicBezTo>
                  <a:pt x="743" y="649"/>
                  <a:pt x="717" y="691"/>
                  <a:pt x="688" y="704"/>
                </a:cubicBezTo>
                <a:cubicBezTo>
                  <a:pt x="662" y="704"/>
                  <a:pt x="620" y="691"/>
                  <a:pt x="594" y="691"/>
                </a:cubicBezTo>
                <a:cubicBezTo>
                  <a:pt x="568" y="691"/>
                  <a:pt x="539" y="730"/>
                  <a:pt x="513" y="730"/>
                </a:cubicBezTo>
                <a:cubicBezTo>
                  <a:pt x="505" y="733"/>
                  <a:pt x="497" y="734"/>
                  <a:pt x="489" y="734"/>
                </a:cubicBezTo>
                <a:cubicBezTo>
                  <a:pt x="458" y="734"/>
                  <a:pt x="427" y="717"/>
                  <a:pt x="406" y="717"/>
                </a:cubicBezTo>
                <a:cubicBezTo>
                  <a:pt x="377" y="730"/>
                  <a:pt x="364" y="785"/>
                  <a:pt x="325" y="785"/>
                </a:cubicBezTo>
                <a:cubicBezTo>
                  <a:pt x="296" y="798"/>
                  <a:pt x="270" y="811"/>
                  <a:pt x="244" y="824"/>
                </a:cubicBezTo>
                <a:cubicBezTo>
                  <a:pt x="229" y="830"/>
                  <a:pt x="212" y="830"/>
                  <a:pt x="196" y="830"/>
                </a:cubicBezTo>
                <a:cubicBezTo>
                  <a:pt x="179" y="830"/>
                  <a:pt x="163" y="830"/>
                  <a:pt x="150" y="837"/>
                </a:cubicBezTo>
                <a:cubicBezTo>
                  <a:pt x="108" y="853"/>
                  <a:pt x="69" y="853"/>
                  <a:pt x="53" y="866"/>
                </a:cubicBezTo>
                <a:cubicBezTo>
                  <a:pt x="27" y="892"/>
                  <a:pt x="1" y="947"/>
                  <a:pt x="1" y="973"/>
                </a:cubicBezTo>
                <a:cubicBezTo>
                  <a:pt x="1" y="999"/>
                  <a:pt x="40" y="1028"/>
                  <a:pt x="69" y="1054"/>
                </a:cubicBezTo>
                <a:cubicBezTo>
                  <a:pt x="75" y="1060"/>
                  <a:pt x="92" y="1060"/>
                  <a:pt x="110" y="1060"/>
                </a:cubicBezTo>
                <a:cubicBezTo>
                  <a:pt x="128" y="1060"/>
                  <a:pt x="148" y="1060"/>
                  <a:pt x="163" y="1067"/>
                </a:cubicBezTo>
                <a:cubicBezTo>
                  <a:pt x="189" y="1067"/>
                  <a:pt x="215" y="1096"/>
                  <a:pt x="244" y="1096"/>
                </a:cubicBezTo>
                <a:cubicBezTo>
                  <a:pt x="270" y="1109"/>
                  <a:pt x="296" y="1148"/>
                  <a:pt x="325" y="1161"/>
                </a:cubicBezTo>
                <a:cubicBezTo>
                  <a:pt x="342" y="1161"/>
                  <a:pt x="367" y="1155"/>
                  <a:pt x="389" y="1155"/>
                </a:cubicBezTo>
                <a:cubicBezTo>
                  <a:pt x="400" y="1155"/>
                  <a:pt x="410" y="1157"/>
                  <a:pt x="419" y="1161"/>
                </a:cubicBezTo>
                <a:cubicBezTo>
                  <a:pt x="445" y="1161"/>
                  <a:pt x="474" y="1190"/>
                  <a:pt x="500" y="1190"/>
                </a:cubicBezTo>
                <a:cubicBezTo>
                  <a:pt x="508" y="1193"/>
                  <a:pt x="515" y="1194"/>
                  <a:pt x="522" y="1194"/>
                </a:cubicBezTo>
                <a:cubicBezTo>
                  <a:pt x="550" y="1194"/>
                  <a:pt x="573" y="1177"/>
                  <a:pt x="594" y="1177"/>
                </a:cubicBezTo>
                <a:cubicBezTo>
                  <a:pt x="636" y="1190"/>
                  <a:pt x="662" y="1216"/>
                  <a:pt x="688" y="1216"/>
                </a:cubicBezTo>
                <a:lnTo>
                  <a:pt x="782" y="1216"/>
                </a:lnTo>
                <a:cubicBezTo>
                  <a:pt x="785" y="1217"/>
                  <a:pt x="788" y="1218"/>
                  <a:pt x="791" y="1218"/>
                </a:cubicBezTo>
                <a:cubicBezTo>
                  <a:pt x="817" y="1218"/>
                  <a:pt x="841" y="1177"/>
                  <a:pt x="879" y="1177"/>
                </a:cubicBezTo>
                <a:cubicBezTo>
                  <a:pt x="905" y="1177"/>
                  <a:pt x="931" y="1229"/>
                  <a:pt x="960" y="1229"/>
                </a:cubicBezTo>
                <a:cubicBezTo>
                  <a:pt x="986" y="1229"/>
                  <a:pt x="1025" y="1203"/>
                  <a:pt x="1054" y="1203"/>
                </a:cubicBezTo>
                <a:cubicBezTo>
                  <a:pt x="1080" y="1203"/>
                  <a:pt x="1122" y="1216"/>
                  <a:pt x="1161" y="1216"/>
                </a:cubicBezTo>
                <a:cubicBezTo>
                  <a:pt x="1135" y="1229"/>
                  <a:pt x="1093" y="1242"/>
                  <a:pt x="1080" y="1258"/>
                </a:cubicBezTo>
                <a:cubicBezTo>
                  <a:pt x="1054" y="1284"/>
                  <a:pt x="1041" y="1310"/>
                  <a:pt x="1041" y="1323"/>
                </a:cubicBezTo>
                <a:cubicBezTo>
                  <a:pt x="1041" y="1352"/>
                  <a:pt x="1041" y="1404"/>
                  <a:pt x="1080" y="1433"/>
                </a:cubicBezTo>
                <a:cubicBezTo>
                  <a:pt x="1082" y="1435"/>
                  <a:pt x="1084" y="1436"/>
                  <a:pt x="1088" y="1436"/>
                </a:cubicBezTo>
                <a:cubicBezTo>
                  <a:pt x="1106" y="1436"/>
                  <a:pt x="1145" y="1416"/>
                  <a:pt x="1171" y="1416"/>
                </a:cubicBezTo>
                <a:cubicBezTo>
                  <a:pt x="1177" y="1416"/>
                  <a:pt x="1182" y="1417"/>
                  <a:pt x="1187" y="1420"/>
                </a:cubicBezTo>
                <a:cubicBezTo>
                  <a:pt x="1216" y="1420"/>
                  <a:pt x="1229" y="1485"/>
                  <a:pt x="1255" y="1501"/>
                </a:cubicBezTo>
                <a:cubicBezTo>
                  <a:pt x="1284" y="1501"/>
                  <a:pt x="1323" y="1514"/>
                  <a:pt x="1349" y="1514"/>
                </a:cubicBezTo>
                <a:cubicBezTo>
                  <a:pt x="1353" y="1516"/>
                  <a:pt x="1357" y="1516"/>
                  <a:pt x="1361" y="1516"/>
                </a:cubicBezTo>
                <a:cubicBezTo>
                  <a:pt x="1388" y="1516"/>
                  <a:pt x="1421" y="1485"/>
                  <a:pt x="1446" y="1485"/>
                </a:cubicBezTo>
                <a:cubicBezTo>
                  <a:pt x="1485" y="1501"/>
                  <a:pt x="1511" y="1501"/>
                  <a:pt x="1540" y="1514"/>
                </a:cubicBezTo>
                <a:cubicBezTo>
                  <a:pt x="1566" y="1514"/>
                  <a:pt x="1592" y="1582"/>
                  <a:pt x="1621" y="1582"/>
                </a:cubicBezTo>
                <a:cubicBezTo>
                  <a:pt x="1642" y="1582"/>
                  <a:pt x="1674" y="1563"/>
                  <a:pt x="1699" y="1563"/>
                </a:cubicBezTo>
                <a:cubicBezTo>
                  <a:pt x="1705" y="1563"/>
                  <a:pt x="1710" y="1563"/>
                  <a:pt x="1715" y="1566"/>
                </a:cubicBezTo>
                <a:lnTo>
                  <a:pt x="1809" y="1566"/>
                </a:lnTo>
                <a:cubicBezTo>
                  <a:pt x="1835" y="1566"/>
                  <a:pt x="1877" y="1553"/>
                  <a:pt x="1903" y="1553"/>
                </a:cubicBezTo>
                <a:cubicBezTo>
                  <a:pt x="1932" y="1553"/>
                  <a:pt x="1958" y="1566"/>
                  <a:pt x="1997" y="1566"/>
                </a:cubicBezTo>
                <a:cubicBezTo>
                  <a:pt x="2026" y="1566"/>
                  <a:pt x="2052" y="1608"/>
                  <a:pt x="2078" y="1608"/>
                </a:cubicBezTo>
                <a:cubicBezTo>
                  <a:pt x="2120" y="1608"/>
                  <a:pt x="2146" y="1553"/>
                  <a:pt x="2175" y="1553"/>
                </a:cubicBezTo>
                <a:cubicBezTo>
                  <a:pt x="2214" y="1553"/>
                  <a:pt x="2240" y="1608"/>
                  <a:pt x="2269" y="1608"/>
                </a:cubicBezTo>
                <a:cubicBezTo>
                  <a:pt x="2295" y="1608"/>
                  <a:pt x="2337" y="1553"/>
                  <a:pt x="2363" y="1553"/>
                </a:cubicBezTo>
                <a:cubicBezTo>
                  <a:pt x="2389" y="1553"/>
                  <a:pt x="2418" y="1608"/>
                  <a:pt x="2457" y="1608"/>
                </a:cubicBezTo>
                <a:cubicBezTo>
                  <a:pt x="2483" y="1608"/>
                  <a:pt x="2512" y="1540"/>
                  <a:pt x="2538" y="1540"/>
                </a:cubicBezTo>
                <a:cubicBezTo>
                  <a:pt x="2580" y="1540"/>
                  <a:pt x="2606" y="1566"/>
                  <a:pt x="2632" y="1566"/>
                </a:cubicBezTo>
                <a:cubicBezTo>
                  <a:pt x="2674" y="1566"/>
                  <a:pt x="2700" y="1540"/>
                  <a:pt x="2726" y="1540"/>
                </a:cubicBezTo>
                <a:lnTo>
                  <a:pt x="2823" y="1540"/>
                </a:lnTo>
                <a:cubicBezTo>
                  <a:pt x="2849" y="1540"/>
                  <a:pt x="2888" y="1582"/>
                  <a:pt x="2917" y="1582"/>
                </a:cubicBezTo>
                <a:cubicBezTo>
                  <a:pt x="2943" y="1566"/>
                  <a:pt x="2969" y="1527"/>
                  <a:pt x="2998" y="1527"/>
                </a:cubicBezTo>
                <a:cubicBezTo>
                  <a:pt x="3003" y="1525"/>
                  <a:pt x="3009" y="1524"/>
                  <a:pt x="3014" y="1524"/>
                </a:cubicBezTo>
                <a:cubicBezTo>
                  <a:pt x="3045" y="1524"/>
                  <a:pt x="3070" y="1553"/>
                  <a:pt x="3092" y="1553"/>
                </a:cubicBezTo>
                <a:cubicBezTo>
                  <a:pt x="3131" y="1540"/>
                  <a:pt x="3160" y="1540"/>
                  <a:pt x="3186" y="1527"/>
                </a:cubicBezTo>
                <a:cubicBezTo>
                  <a:pt x="3212" y="1527"/>
                  <a:pt x="3254" y="1540"/>
                  <a:pt x="3280" y="1540"/>
                </a:cubicBezTo>
                <a:cubicBezTo>
                  <a:pt x="3309" y="1527"/>
                  <a:pt x="3335" y="1472"/>
                  <a:pt x="3361" y="1472"/>
                </a:cubicBezTo>
                <a:cubicBezTo>
                  <a:pt x="3403" y="1472"/>
                  <a:pt x="3429" y="1459"/>
                  <a:pt x="3455" y="1459"/>
                </a:cubicBezTo>
                <a:cubicBezTo>
                  <a:pt x="3484" y="1446"/>
                  <a:pt x="3510" y="1420"/>
                  <a:pt x="3536" y="1420"/>
                </a:cubicBezTo>
                <a:cubicBezTo>
                  <a:pt x="3557" y="1412"/>
                  <a:pt x="3574" y="1412"/>
                  <a:pt x="3589" y="1412"/>
                </a:cubicBezTo>
                <a:cubicBezTo>
                  <a:pt x="3605" y="1412"/>
                  <a:pt x="3618" y="1412"/>
                  <a:pt x="3633" y="1404"/>
                </a:cubicBezTo>
                <a:lnTo>
                  <a:pt x="3727" y="1404"/>
                </a:lnTo>
                <a:cubicBezTo>
                  <a:pt x="3753" y="1391"/>
                  <a:pt x="3766" y="1339"/>
                  <a:pt x="3795" y="1339"/>
                </a:cubicBezTo>
                <a:cubicBezTo>
                  <a:pt x="3814" y="1331"/>
                  <a:pt x="3831" y="1331"/>
                  <a:pt x="3846" y="1331"/>
                </a:cubicBezTo>
                <a:cubicBezTo>
                  <a:pt x="3861" y="1331"/>
                  <a:pt x="3874" y="1331"/>
                  <a:pt x="3889" y="1323"/>
                </a:cubicBezTo>
                <a:cubicBezTo>
                  <a:pt x="3928" y="1310"/>
                  <a:pt x="3928" y="1271"/>
                  <a:pt x="3957" y="1258"/>
                </a:cubicBezTo>
                <a:cubicBezTo>
                  <a:pt x="3983" y="1229"/>
                  <a:pt x="3996" y="1229"/>
                  <a:pt x="3996" y="1203"/>
                </a:cubicBezTo>
                <a:cubicBezTo>
                  <a:pt x="3996" y="1177"/>
                  <a:pt x="4009" y="1135"/>
                  <a:pt x="3983" y="1109"/>
                </a:cubicBezTo>
                <a:cubicBezTo>
                  <a:pt x="3970" y="1096"/>
                  <a:pt x="3941" y="1080"/>
                  <a:pt x="3915" y="1067"/>
                </a:cubicBezTo>
                <a:cubicBezTo>
                  <a:pt x="3902" y="1060"/>
                  <a:pt x="3888" y="1060"/>
                  <a:pt x="3874" y="1060"/>
                </a:cubicBezTo>
                <a:cubicBezTo>
                  <a:pt x="3861" y="1060"/>
                  <a:pt x="3847" y="1060"/>
                  <a:pt x="3834" y="1054"/>
                </a:cubicBezTo>
                <a:cubicBezTo>
                  <a:pt x="3860" y="1054"/>
                  <a:pt x="3889" y="1028"/>
                  <a:pt x="3915" y="1028"/>
                </a:cubicBezTo>
                <a:cubicBezTo>
                  <a:pt x="3941" y="1028"/>
                  <a:pt x="3970" y="1015"/>
                  <a:pt x="3996" y="1015"/>
                </a:cubicBezTo>
                <a:cubicBezTo>
                  <a:pt x="4038" y="1015"/>
                  <a:pt x="4064" y="1054"/>
                  <a:pt x="4090" y="1054"/>
                </a:cubicBezTo>
                <a:cubicBezTo>
                  <a:pt x="4132" y="1054"/>
                  <a:pt x="4158" y="1041"/>
                  <a:pt x="4184" y="1041"/>
                </a:cubicBezTo>
                <a:cubicBezTo>
                  <a:pt x="4226" y="1041"/>
                  <a:pt x="4252" y="1028"/>
                  <a:pt x="4281" y="1015"/>
                </a:cubicBezTo>
                <a:cubicBezTo>
                  <a:pt x="4307" y="1015"/>
                  <a:pt x="4333" y="986"/>
                  <a:pt x="4362" y="986"/>
                </a:cubicBezTo>
                <a:cubicBezTo>
                  <a:pt x="4365" y="985"/>
                  <a:pt x="4369" y="984"/>
                  <a:pt x="4372" y="984"/>
                </a:cubicBezTo>
                <a:cubicBezTo>
                  <a:pt x="4408" y="984"/>
                  <a:pt x="4445" y="1041"/>
                  <a:pt x="4469" y="1041"/>
                </a:cubicBezTo>
                <a:cubicBezTo>
                  <a:pt x="4495" y="1028"/>
                  <a:pt x="4524" y="999"/>
                  <a:pt x="4550" y="986"/>
                </a:cubicBezTo>
                <a:cubicBezTo>
                  <a:pt x="4570" y="986"/>
                  <a:pt x="4600" y="1004"/>
                  <a:pt x="4625" y="1004"/>
                </a:cubicBezTo>
                <a:cubicBezTo>
                  <a:pt x="4632" y="1004"/>
                  <a:pt x="4638" y="1002"/>
                  <a:pt x="4644" y="999"/>
                </a:cubicBezTo>
                <a:cubicBezTo>
                  <a:pt x="4686" y="999"/>
                  <a:pt x="4699" y="947"/>
                  <a:pt x="4725" y="947"/>
                </a:cubicBezTo>
                <a:cubicBezTo>
                  <a:pt x="4731" y="945"/>
                  <a:pt x="4737" y="944"/>
                  <a:pt x="4742" y="944"/>
                </a:cubicBezTo>
                <a:cubicBezTo>
                  <a:pt x="4769" y="944"/>
                  <a:pt x="4790" y="963"/>
                  <a:pt x="4815" y="963"/>
                </a:cubicBezTo>
                <a:cubicBezTo>
                  <a:pt x="4821" y="963"/>
                  <a:pt x="4826" y="962"/>
                  <a:pt x="4832" y="960"/>
                </a:cubicBezTo>
                <a:cubicBezTo>
                  <a:pt x="4861" y="960"/>
                  <a:pt x="4874" y="918"/>
                  <a:pt x="4913" y="905"/>
                </a:cubicBezTo>
                <a:cubicBezTo>
                  <a:pt x="4942" y="905"/>
                  <a:pt x="4968" y="892"/>
                  <a:pt x="4994" y="892"/>
                </a:cubicBezTo>
                <a:cubicBezTo>
                  <a:pt x="5003" y="888"/>
                  <a:pt x="5014" y="886"/>
                  <a:pt x="5025" y="886"/>
                </a:cubicBezTo>
                <a:cubicBezTo>
                  <a:pt x="5048" y="886"/>
                  <a:pt x="5071" y="892"/>
                  <a:pt x="5091" y="892"/>
                </a:cubicBezTo>
                <a:cubicBezTo>
                  <a:pt x="5130" y="879"/>
                  <a:pt x="5130" y="824"/>
                  <a:pt x="5156" y="811"/>
                </a:cubicBezTo>
                <a:cubicBezTo>
                  <a:pt x="5198" y="785"/>
                  <a:pt x="5198" y="756"/>
                  <a:pt x="5224" y="743"/>
                </a:cubicBezTo>
                <a:cubicBezTo>
                  <a:pt x="5253" y="717"/>
                  <a:pt x="5305" y="717"/>
                  <a:pt x="5305" y="691"/>
                </a:cubicBezTo>
                <a:cubicBezTo>
                  <a:pt x="5305" y="662"/>
                  <a:pt x="5266" y="649"/>
                  <a:pt x="5224" y="623"/>
                </a:cubicBezTo>
                <a:cubicBezTo>
                  <a:pt x="5211" y="610"/>
                  <a:pt x="5156" y="594"/>
                  <a:pt x="5130" y="581"/>
                </a:cubicBezTo>
                <a:cubicBezTo>
                  <a:pt x="5156" y="568"/>
                  <a:pt x="5211" y="568"/>
                  <a:pt x="5237" y="568"/>
                </a:cubicBezTo>
                <a:cubicBezTo>
                  <a:pt x="5266" y="568"/>
                  <a:pt x="5292" y="513"/>
                  <a:pt x="5318" y="513"/>
                </a:cubicBezTo>
                <a:cubicBezTo>
                  <a:pt x="5347" y="513"/>
                  <a:pt x="5373" y="529"/>
                  <a:pt x="5399" y="529"/>
                </a:cubicBezTo>
                <a:cubicBezTo>
                  <a:pt x="5441" y="513"/>
                  <a:pt x="5454" y="500"/>
                  <a:pt x="5480" y="487"/>
                </a:cubicBezTo>
                <a:cubicBezTo>
                  <a:pt x="5509" y="487"/>
                  <a:pt x="5535" y="474"/>
                  <a:pt x="5561" y="474"/>
                </a:cubicBezTo>
                <a:cubicBezTo>
                  <a:pt x="5575" y="470"/>
                  <a:pt x="5588" y="468"/>
                  <a:pt x="5601" y="468"/>
                </a:cubicBezTo>
                <a:cubicBezTo>
                  <a:pt x="5626" y="468"/>
                  <a:pt x="5647" y="474"/>
                  <a:pt x="5658" y="474"/>
                </a:cubicBezTo>
                <a:cubicBezTo>
                  <a:pt x="5697" y="461"/>
                  <a:pt x="5723" y="432"/>
                  <a:pt x="5739" y="419"/>
                </a:cubicBezTo>
                <a:cubicBezTo>
                  <a:pt x="5765" y="406"/>
                  <a:pt x="5804" y="351"/>
                  <a:pt x="5804" y="338"/>
                </a:cubicBezTo>
                <a:cubicBezTo>
                  <a:pt x="5804" y="312"/>
                  <a:pt x="5765" y="270"/>
                  <a:pt x="5723" y="244"/>
                </a:cubicBezTo>
                <a:cubicBezTo>
                  <a:pt x="5716" y="237"/>
                  <a:pt x="5703" y="237"/>
                  <a:pt x="5687" y="237"/>
                </a:cubicBezTo>
                <a:cubicBezTo>
                  <a:pt x="5670" y="237"/>
                  <a:pt x="5650" y="237"/>
                  <a:pt x="5629" y="231"/>
                </a:cubicBezTo>
                <a:cubicBezTo>
                  <a:pt x="5603" y="231"/>
                  <a:pt x="5577" y="244"/>
                  <a:pt x="5548" y="244"/>
                </a:cubicBezTo>
                <a:cubicBezTo>
                  <a:pt x="5522" y="231"/>
                  <a:pt x="5496" y="205"/>
                  <a:pt x="5467" y="205"/>
                </a:cubicBezTo>
                <a:cubicBezTo>
                  <a:pt x="5428" y="189"/>
                  <a:pt x="5415" y="150"/>
                  <a:pt x="5373" y="150"/>
                </a:cubicBezTo>
                <a:cubicBezTo>
                  <a:pt x="5347" y="150"/>
                  <a:pt x="5318" y="176"/>
                  <a:pt x="5292" y="176"/>
                </a:cubicBezTo>
                <a:cubicBezTo>
                  <a:pt x="5266" y="176"/>
                  <a:pt x="5244" y="182"/>
                  <a:pt x="5225" y="182"/>
                </a:cubicBezTo>
                <a:cubicBezTo>
                  <a:pt x="5215" y="182"/>
                  <a:pt x="5206" y="180"/>
                  <a:pt x="5198" y="176"/>
                </a:cubicBezTo>
                <a:lnTo>
                  <a:pt x="5104" y="176"/>
                </a:lnTo>
                <a:cubicBezTo>
                  <a:pt x="5075" y="176"/>
                  <a:pt x="5049" y="137"/>
                  <a:pt x="5023" y="137"/>
                </a:cubicBezTo>
                <a:cubicBezTo>
                  <a:pt x="4994" y="137"/>
                  <a:pt x="4955" y="163"/>
                  <a:pt x="4929" y="163"/>
                </a:cubicBezTo>
                <a:cubicBezTo>
                  <a:pt x="4900" y="163"/>
                  <a:pt x="4874" y="176"/>
                  <a:pt x="4848" y="176"/>
                </a:cubicBezTo>
                <a:cubicBezTo>
                  <a:pt x="4806" y="176"/>
                  <a:pt x="4780" y="124"/>
                  <a:pt x="4751" y="124"/>
                </a:cubicBezTo>
                <a:cubicBezTo>
                  <a:pt x="4725" y="124"/>
                  <a:pt x="4686" y="137"/>
                  <a:pt x="4657" y="137"/>
                </a:cubicBezTo>
                <a:cubicBezTo>
                  <a:pt x="4631" y="150"/>
                  <a:pt x="4605" y="163"/>
                  <a:pt x="4576" y="163"/>
                </a:cubicBezTo>
                <a:cubicBezTo>
                  <a:pt x="4568" y="166"/>
                  <a:pt x="4561" y="167"/>
                  <a:pt x="4554" y="167"/>
                </a:cubicBezTo>
                <a:cubicBezTo>
                  <a:pt x="4525" y="167"/>
                  <a:pt x="4503" y="150"/>
                  <a:pt x="4482" y="150"/>
                </a:cubicBezTo>
                <a:cubicBezTo>
                  <a:pt x="4456" y="150"/>
                  <a:pt x="4427" y="163"/>
                  <a:pt x="4388" y="163"/>
                </a:cubicBezTo>
                <a:cubicBezTo>
                  <a:pt x="4362" y="176"/>
                  <a:pt x="4333" y="205"/>
                  <a:pt x="4307" y="218"/>
                </a:cubicBezTo>
                <a:cubicBezTo>
                  <a:pt x="4281" y="218"/>
                  <a:pt x="4239" y="163"/>
                  <a:pt x="4213" y="163"/>
                </a:cubicBezTo>
                <a:cubicBezTo>
                  <a:pt x="4184" y="163"/>
                  <a:pt x="4158" y="189"/>
                  <a:pt x="4132" y="205"/>
                </a:cubicBezTo>
                <a:cubicBezTo>
                  <a:pt x="4090" y="205"/>
                  <a:pt x="4077" y="244"/>
                  <a:pt x="4051" y="244"/>
                </a:cubicBezTo>
                <a:cubicBezTo>
                  <a:pt x="4042" y="247"/>
                  <a:pt x="4035" y="248"/>
                  <a:pt x="4027" y="248"/>
                </a:cubicBezTo>
                <a:cubicBezTo>
                  <a:pt x="3998" y="248"/>
                  <a:pt x="3978" y="231"/>
                  <a:pt x="3957" y="231"/>
                </a:cubicBezTo>
                <a:cubicBezTo>
                  <a:pt x="3915" y="231"/>
                  <a:pt x="3902" y="286"/>
                  <a:pt x="3876" y="299"/>
                </a:cubicBezTo>
                <a:cubicBezTo>
                  <a:pt x="3847" y="299"/>
                  <a:pt x="3795" y="257"/>
                  <a:pt x="3779" y="257"/>
                </a:cubicBezTo>
                <a:cubicBezTo>
                  <a:pt x="3740" y="270"/>
                  <a:pt x="3714" y="299"/>
                  <a:pt x="3698" y="312"/>
                </a:cubicBezTo>
                <a:cubicBezTo>
                  <a:pt x="3659" y="325"/>
                  <a:pt x="3646" y="351"/>
                  <a:pt x="3617" y="367"/>
                </a:cubicBezTo>
                <a:cubicBezTo>
                  <a:pt x="3591" y="380"/>
                  <a:pt x="3604" y="406"/>
                  <a:pt x="3604" y="432"/>
                </a:cubicBezTo>
                <a:cubicBezTo>
                  <a:pt x="3604" y="448"/>
                  <a:pt x="3591" y="474"/>
                  <a:pt x="3591" y="487"/>
                </a:cubicBezTo>
                <a:cubicBezTo>
                  <a:pt x="3565" y="487"/>
                  <a:pt x="3510" y="432"/>
                  <a:pt x="3484" y="432"/>
                </a:cubicBezTo>
                <a:cubicBezTo>
                  <a:pt x="3455" y="432"/>
                  <a:pt x="3429" y="500"/>
                  <a:pt x="3403" y="513"/>
                </a:cubicBezTo>
                <a:cubicBezTo>
                  <a:pt x="3361" y="513"/>
                  <a:pt x="3335" y="474"/>
                  <a:pt x="3293" y="474"/>
                </a:cubicBezTo>
                <a:lnTo>
                  <a:pt x="3212" y="474"/>
                </a:lnTo>
                <a:cubicBezTo>
                  <a:pt x="3212" y="448"/>
                  <a:pt x="3173" y="461"/>
                  <a:pt x="3131" y="432"/>
                </a:cubicBezTo>
                <a:cubicBezTo>
                  <a:pt x="3118" y="419"/>
                  <a:pt x="3092" y="406"/>
                  <a:pt x="3066" y="393"/>
                </a:cubicBezTo>
                <a:cubicBezTo>
                  <a:pt x="3037" y="393"/>
                  <a:pt x="3011" y="338"/>
                  <a:pt x="2985" y="338"/>
                </a:cubicBezTo>
                <a:cubicBezTo>
                  <a:pt x="2956" y="325"/>
                  <a:pt x="2917" y="325"/>
                  <a:pt x="2888" y="325"/>
                </a:cubicBezTo>
                <a:lnTo>
                  <a:pt x="2794" y="325"/>
                </a:lnTo>
                <a:cubicBezTo>
                  <a:pt x="2768" y="325"/>
                  <a:pt x="2742" y="270"/>
                  <a:pt x="2700" y="270"/>
                </a:cubicBezTo>
                <a:cubicBezTo>
                  <a:pt x="2674" y="270"/>
                  <a:pt x="2645" y="286"/>
                  <a:pt x="2606" y="286"/>
                </a:cubicBezTo>
                <a:cubicBezTo>
                  <a:pt x="2580" y="286"/>
                  <a:pt x="2538" y="325"/>
                  <a:pt x="2512" y="325"/>
                </a:cubicBezTo>
                <a:cubicBezTo>
                  <a:pt x="2483" y="312"/>
                  <a:pt x="2457" y="286"/>
                  <a:pt x="2418" y="286"/>
                </a:cubicBezTo>
                <a:cubicBezTo>
                  <a:pt x="2389" y="286"/>
                  <a:pt x="2363" y="299"/>
                  <a:pt x="2321" y="299"/>
                </a:cubicBezTo>
                <a:cubicBezTo>
                  <a:pt x="2295" y="299"/>
                  <a:pt x="2282" y="286"/>
                  <a:pt x="2256" y="286"/>
                </a:cubicBezTo>
                <a:cubicBezTo>
                  <a:pt x="2282" y="257"/>
                  <a:pt x="2282" y="244"/>
                  <a:pt x="2282" y="231"/>
                </a:cubicBezTo>
                <a:cubicBezTo>
                  <a:pt x="2282" y="205"/>
                  <a:pt x="2240" y="205"/>
                  <a:pt x="2201" y="176"/>
                </a:cubicBezTo>
                <a:cubicBezTo>
                  <a:pt x="2188" y="163"/>
                  <a:pt x="2159" y="163"/>
                  <a:pt x="2120" y="150"/>
                </a:cubicBezTo>
                <a:cubicBezTo>
                  <a:pt x="2107" y="150"/>
                  <a:pt x="2094" y="69"/>
                  <a:pt x="2052" y="69"/>
                </a:cubicBezTo>
                <a:cubicBezTo>
                  <a:pt x="2048" y="67"/>
                  <a:pt x="2044" y="66"/>
                  <a:pt x="2040" y="66"/>
                </a:cubicBezTo>
                <a:cubicBezTo>
                  <a:pt x="2014" y="66"/>
                  <a:pt x="1980" y="95"/>
                  <a:pt x="1958" y="95"/>
                </a:cubicBezTo>
                <a:cubicBezTo>
                  <a:pt x="1952" y="92"/>
                  <a:pt x="1947" y="91"/>
                  <a:pt x="1941" y="91"/>
                </a:cubicBezTo>
                <a:cubicBezTo>
                  <a:pt x="1925" y="91"/>
                  <a:pt x="1908" y="99"/>
                  <a:pt x="1887" y="99"/>
                </a:cubicBezTo>
                <a:cubicBezTo>
                  <a:pt x="1880" y="99"/>
                  <a:pt x="1872" y="98"/>
                  <a:pt x="1864" y="95"/>
                </a:cubicBezTo>
                <a:cubicBezTo>
                  <a:pt x="1835" y="95"/>
                  <a:pt x="1822" y="43"/>
                  <a:pt x="1783" y="27"/>
                </a:cubicBezTo>
                <a:cubicBezTo>
                  <a:pt x="1754" y="27"/>
                  <a:pt x="1728" y="82"/>
                  <a:pt x="1689" y="82"/>
                </a:cubicBezTo>
                <a:cubicBezTo>
                  <a:pt x="1660" y="82"/>
                  <a:pt x="1634" y="43"/>
                  <a:pt x="1608" y="43"/>
                </a:cubicBezTo>
                <a:cubicBezTo>
                  <a:pt x="1579" y="43"/>
                  <a:pt x="1553" y="69"/>
                  <a:pt x="1511" y="69"/>
                </a:cubicBezTo>
                <a:cubicBezTo>
                  <a:pt x="1485" y="69"/>
                  <a:pt x="1459" y="1"/>
                  <a:pt x="143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6" name="Google Shape;626;p26"/>
          <p:cNvSpPr/>
          <p:nvPr userDrawn="1"/>
        </p:nvSpPr>
        <p:spPr>
          <a:xfrm>
            <a:off x="1648501" y="5781864"/>
            <a:ext cx="564468" cy="79905"/>
          </a:xfrm>
          <a:custGeom>
            <a:avLst/>
            <a:gdLst/>
            <a:ahLst/>
            <a:cxnLst/>
            <a:rect l="l" t="t" r="r" b="b"/>
            <a:pathLst>
              <a:path w="2282" h="525" extrusionOk="0">
                <a:moveTo>
                  <a:pt x="973" y="0"/>
                </a:moveTo>
                <a:cubicBezTo>
                  <a:pt x="944" y="0"/>
                  <a:pt x="918" y="13"/>
                  <a:pt x="876" y="13"/>
                </a:cubicBezTo>
                <a:lnTo>
                  <a:pt x="795" y="13"/>
                </a:lnTo>
                <a:cubicBezTo>
                  <a:pt x="756" y="13"/>
                  <a:pt x="730" y="39"/>
                  <a:pt x="701" y="39"/>
                </a:cubicBezTo>
                <a:cubicBezTo>
                  <a:pt x="675" y="39"/>
                  <a:pt x="649" y="26"/>
                  <a:pt x="607" y="26"/>
                </a:cubicBezTo>
                <a:cubicBezTo>
                  <a:pt x="581" y="26"/>
                  <a:pt x="552" y="68"/>
                  <a:pt x="526" y="68"/>
                </a:cubicBezTo>
                <a:cubicBezTo>
                  <a:pt x="524" y="69"/>
                  <a:pt x="521" y="70"/>
                  <a:pt x="519" y="70"/>
                </a:cubicBezTo>
                <a:cubicBezTo>
                  <a:pt x="495" y="70"/>
                  <a:pt x="463" y="24"/>
                  <a:pt x="439" y="24"/>
                </a:cubicBezTo>
                <a:cubicBezTo>
                  <a:pt x="437" y="24"/>
                  <a:pt x="434" y="25"/>
                  <a:pt x="432" y="26"/>
                </a:cubicBezTo>
                <a:cubicBezTo>
                  <a:pt x="406" y="26"/>
                  <a:pt x="364" y="26"/>
                  <a:pt x="338" y="39"/>
                </a:cubicBezTo>
                <a:cubicBezTo>
                  <a:pt x="309" y="39"/>
                  <a:pt x="296" y="107"/>
                  <a:pt x="270" y="120"/>
                </a:cubicBezTo>
                <a:cubicBezTo>
                  <a:pt x="242" y="120"/>
                  <a:pt x="221" y="114"/>
                  <a:pt x="202" y="114"/>
                </a:cubicBezTo>
                <a:cubicBezTo>
                  <a:pt x="193" y="114"/>
                  <a:pt x="185" y="116"/>
                  <a:pt x="176" y="120"/>
                </a:cubicBezTo>
                <a:cubicBezTo>
                  <a:pt x="148" y="120"/>
                  <a:pt x="121" y="114"/>
                  <a:pt x="103" y="114"/>
                </a:cubicBezTo>
                <a:cubicBezTo>
                  <a:pt x="93" y="114"/>
                  <a:pt x="86" y="116"/>
                  <a:pt x="82" y="120"/>
                </a:cubicBezTo>
                <a:cubicBezTo>
                  <a:pt x="40" y="149"/>
                  <a:pt x="1" y="188"/>
                  <a:pt x="1" y="214"/>
                </a:cubicBezTo>
                <a:cubicBezTo>
                  <a:pt x="1" y="243"/>
                  <a:pt x="53" y="256"/>
                  <a:pt x="95" y="282"/>
                </a:cubicBezTo>
                <a:cubicBezTo>
                  <a:pt x="108" y="295"/>
                  <a:pt x="121" y="337"/>
                  <a:pt x="147" y="350"/>
                </a:cubicBezTo>
                <a:cubicBezTo>
                  <a:pt x="176" y="363"/>
                  <a:pt x="202" y="376"/>
                  <a:pt x="244" y="392"/>
                </a:cubicBezTo>
                <a:cubicBezTo>
                  <a:pt x="265" y="392"/>
                  <a:pt x="295" y="373"/>
                  <a:pt x="321" y="373"/>
                </a:cubicBezTo>
                <a:cubicBezTo>
                  <a:pt x="327" y="373"/>
                  <a:pt x="333" y="373"/>
                  <a:pt x="338" y="376"/>
                </a:cubicBezTo>
                <a:cubicBezTo>
                  <a:pt x="364" y="376"/>
                  <a:pt x="390" y="392"/>
                  <a:pt x="419" y="392"/>
                </a:cubicBezTo>
                <a:cubicBezTo>
                  <a:pt x="424" y="395"/>
                  <a:pt x="429" y="395"/>
                  <a:pt x="435" y="395"/>
                </a:cubicBezTo>
                <a:cubicBezTo>
                  <a:pt x="453" y="395"/>
                  <a:pt x="475" y="387"/>
                  <a:pt x="493" y="387"/>
                </a:cubicBezTo>
                <a:cubicBezTo>
                  <a:pt x="500" y="387"/>
                  <a:pt x="507" y="388"/>
                  <a:pt x="513" y="392"/>
                </a:cubicBezTo>
                <a:cubicBezTo>
                  <a:pt x="539" y="392"/>
                  <a:pt x="568" y="405"/>
                  <a:pt x="607" y="418"/>
                </a:cubicBezTo>
                <a:cubicBezTo>
                  <a:pt x="633" y="418"/>
                  <a:pt x="662" y="431"/>
                  <a:pt x="688" y="431"/>
                </a:cubicBezTo>
                <a:cubicBezTo>
                  <a:pt x="705" y="431"/>
                  <a:pt x="724" y="425"/>
                  <a:pt x="746" y="425"/>
                </a:cubicBezTo>
                <a:cubicBezTo>
                  <a:pt x="757" y="425"/>
                  <a:pt x="769" y="427"/>
                  <a:pt x="782" y="431"/>
                </a:cubicBezTo>
                <a:cubicBezTo>
                  <a:pt x="811" y="431"/>
                  <a:pt x="837" y="499"/>
                  <a:pt x="863" y="512"/>
                </a:cubicBezTo>
                <a:lnTo>
                  <a:pt x="944" y="512"/>
                </a:lnTo>
                <a:cubicBezTo>
                  <a:pt x="986" y="512"/>
                  <a:pt x="1012" y="486"/>
                  <a:pt x="1038" y="486"/>
                </a:cubicBezTo>
                <a:lnTo>
                  <a:pt x="1135" y="486"/>
                </a:lnTo>
                <a:cubicBezTo>
                  <a:pt x="1161" y="486"/>
                  <a:pt x="1187" y="457"/>
                  <a:pt x="1229" y="457"/>
                </a:cubicBezTo>
                <a:cubicBezTo>
                  <a:pt x="1255" y="457"/>
                  <a:pt x="1281" y="525"/>
                  <a:pt x="1310" y="525"/>
                </a:cubicBezTo>
                <a:cubicBezTo>
                  <a:pt x="1349" y="525"/>
                  <a:pt x="1378" y="512"/>
                  <a:pt x="1404" y="512"/>
                </a:cubicBezTo>
                <a:lnTo>
                  <a:pt x="1498" y="512"/>
                </a:lnTo>
                <a:cubicBezTo>
                  <a:pt x="1524" y="499"/>
                  <a:pt x="1553" y="486"/>
                  <a:pt x="1579" y="486"/>
                </a:cubicBezTo>
                <a:cubicBezTo>
                  <a:pt x="1605" y="486"/>
                  <a:pt x="1647" y="473"/>
                  <a:pt x="1673" y="473"/>
                </a:cubicBezTo>
                <a:cubicBezTo>
                  <a:pt x="1702" y="473"/>
                  <a:pt x="1728" y="457"/>
                  <a:pt x="1754" y="457"/>
                </a:cubicBezTo>
                <a:cubicBezTo>
                  <a:pt x="1796" y="457"/>
                  <a:pt x="1822" y="444"/>
                  <a:pt x="1848" y="444"/>
                </a:cubicBezTo>
                <a:cubicBezTo>
                  <a:pt x="1877" y="431"/>
                  <a:pt x="1903" y="418"/>
                  <a:pt x="1929" y="418"/>
                </a:cubicBezTo>
                <a:cubicBezTo>
                  <a:pt x="1932" y="417"/>
                  <a:pt x="1935" y="416"/>
                  <a:pt x="1939" y="416"/>
                </a:cubicBezTo>
                <a:cubicBezTo>
                  <a:pt x="1963" y="416"/>
                  <a:pt x="1992" y="446"/>
                  <a:pt x="2016" y="446"/>
                </a:cubicBezTo>
                <a:cubicBezTo>
                  <a:pt x="2019" y="446"/>
                  <a:pt x="2023" y="445"/>
                  <a:pt x="2026" y="444"/>
                </a:cubicBezTo>
                <a:lnTo>
                  <a:pt x="2120" y="444"/>
                </a:lnTo>
                <a:cubicBezTo>
                  <a:pt x="2159" y="431"/>
                  <a:pt x="2172" y="376"/>
                  <a:pt x="2188" y="363"/>
                </a:cubicBezTo>
                <a:cubicBezTo>
                  <a:pt x="2227" y="350"/>
                  <a:pt x="2282" y="337"/>
                  <a:pt x="2282" y="311"/>
                </a:cubicBezTo>
                <a:cubicBezTo>
                  <a:pt x="2282" y="282"/>
                  <a:pt x="2227" y="256"/>
                  <a:pt x="2201" y="243"/>
                </a:cubicBezTo>
                <a:cubicBezTo>
                  <a:pt x="2188" y="230"/>
                  <a:pt x="2146" y="214"/>
                  <a:pt x="2120" y="201"/>
                </a:cubicBezTo>
                <a:cubicBezTo>
                  <a:pt x="2091" y="188"/>
                  <a:pt x="2065" y="188"/>
                  <a:pt x="2039" y="175"/>
                </a:cubicBezTo>
                <a:cubicBezTo>
                  <a:pt x="2029" y="171"/>
                  <a:pt x="2018" y="169"/>
                  <a:pt x="2007" y="169"/>
                </a:cubicBezTo>
                <a:cubicBezTo>
                  <a:pt x="1985" y="169"/>
                  <a:pt x="1962" y="175"/>
                  <a:pt x="1945" y="175"/>
                </a:cubicBezTo>
                <a:cubicBezTo>
                  <a:pt x="1916" y="162"/>
                  <a:pt x="1903" y="120"/>
                  <a:pt x="1864" y="107"/>
                </a:cubicBezTo>
                <a:cubicBezTo>
                  <a:pt x="1835" y="107"/>
                  <a:pt x="1809" y="107"/>
                  <a:pt x="1783" y="94"/>
                </a:cubicBezTo>
                <a:cubicBezTo>
                  <a:pt x="1754" y="94"/>
                  <a:pt x="1728" y="52"/>
                  <a:pt x="1686" y="52"/>
                </a:cubicBezTo>
                <a:lnTo>
                  <a:pt x="1605" y="52"/>
                </a:lnTo>
                <a:cubicBezTo>
                  <a:pt x="1579" y="52"/>
                  <a:pt x="1540" y="94"/>
                  <a:pt x="1511" y="94"/>
                </a:cubicBezTo>
                <a:cubicBezTo>
                  <a:pt x="1472" y="94"/>
                  <a:pt x="1459" y="52"/>
                  <a:pt x="1417" y="52"/>
                </a:cubicBezTo>
                <a:cubicBezTo>
                  <a:pt x="1391" y="52"/>
                  <a:pt x="1362" y="52"/>
                  <a:pt x="1336" y="39"/>
                </a:cubicBezTo>
                <a:cubicBezTo>
                  <a:pt x="1297" y="39"/>
                  <a:pt x="1268" y="68"/>
                  <a:pt x="1242" y="68"/>
                </a:cubicBezTo>
                <a:cubicBezTo>
                  <a:pt x="1216" y="68"/>
                  <a:pt x="1187" y="26"/>
                  <a:pt x="1148" y="13"/>
                </a:cubicBezTo>
                <a:cubicBezTo>
                  <a:pt x="1119" y="13"/>
                  <a:pt x="1093" y="0"/>
                  <a:pt x="1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7" name="Google Shape;627;p26"/>
          <p:cNvSpPr/>
          <p:nvPr userDrawn="1"/>
        </p:nvSpPr>
        <p:spPr>
          <a:xfrm>
            <a:off x="1583821" y="5926671"/>
            <a:ext cx="1129431" cy="170771"/>
          </a:xfrm>
          <a:custGeom>
            <a:avLst/>
            <a:gdLst/>
            <a:ahLst/>
            <a:cxnLst/>
            <a:rect l="l" t="t" r="r" b="b"/>
            <a:pathLst>
              <a:path w="4566" h="1122" extrusionOk="0">
                <a:moveTo>
                  <a:pt x="2201" y="1"/>
                </a:moveTo>
                <a:cubicBezTo>
                  <a:pt x="2162" y="1"/>
                  <a:pt x="2120" y="17"/>
                  <a:pt x="2081" y="17"/>
                </a:cubicBezTo>
                <a:cubicBezTo>
                  <a:pt x="2039" y="17"/>
                  <a:pt x="2013" y="111"/>
                  <a:pt x="1974" y="111"/>
                </a:cubicBezTo>
                <a:cubicBezTo>
                  <a:pt x="1965" y="114"/>
                  <a:pt x="1956" y="115"/>
                  <a:pt x="1948" y="115"/>
                </a:cubicBezTo>
                <a:cubicBezTo>
                  <a:pt x="1924" y="115"/>
                  <a:pt x="1903" y="107"/>
                  <a:pt x="1883" y="107"/>
                </a:cubicBezTo>
                <a:cubicBezTo>
                  <a:pt x="1877" y="107"/>
                  <a:pt x="1870" y="108"/>
                  <a:pt x="1864" y="111"/>
                </a:cubicBezTo>
                <a:cubicBezTo>
                  <a:pt x="1853" y="114"/>
                  <a:pt x="1842" y="115"/>
                  <a:pt x="1831" y="115"/>
                </a:cubicBezTo>
                <a:cubicBezTo>
                  <a:pt x="1801" y="115"/>
                  <a:pt x="1772" y="107"/>
                  <a:pt x="1751" y="107"/>
                </a:cubicBezTo>
                <a:cubicBezTo>
                  <a:pt x="1743" y="107"/>
                  <a:pt x="1736" y="108"/>
                  <a:pt x="1731" y="111"/>
                </a:cubicBezTo>
                <a:cubicBezTo>
                  <a:pt x="1689" y="137"/>
                  <a:pt x="1634" y="192"/>
                  <a:pt x="1634" y="218"/>
                </a:cubicBezTo>
                <a:cubicBezTo>
                  <a:pt x="1621" y="260"/>
                  <a:pt x="1702" y="286"/>
                  <a:pt x="1744" y="312"/>
                </a:cubicBezTo>
                <a:cubicBezTo>
                  <a:pt x="1744" y="325"/>
                  <a:pt x="1757" y="341"/>
                  <a:pt x="1770" y="354"/>
                </a:cubicBezTo>
                <a:lnTo>
                  <a:pt x="1744" y="354"/>
                </a:lnTo>
                <a:cubicBezTo>
                  <a:pt x="1702" y="354"/>
                  <a:pt x="1650" y="325"/>
                  <a:pt x="1595" y="325"/>
                </a:cubicBezTo>
                <a:lnTo>
                  <a:pt x="1446" y="325"/>
                </a:lnTo>
                <a:cubicBezTo>
                  <a:pt x="1407" y="325"/>
                  <a:pt x="1352" y="393"/>
                  <a:pt x="1310" y="393"/>
                </a:cubicBezTo>
                <a:cubicBezTo>
                  <a:pt x="1261" y="393"/>
                  <a:pt x="1210" y="311"/>
                  <a:pt x="1158" y="311"/>
                </a:cubicBezTo>
                <a:cubicBezTo>
                  <a:pt x="1155" y="311"/>
                  <a:pt x="1151" y="311"/>
                  <a:pt x="1148" y="312"/>
                </a:cubicBezTo>
                <a:cubicBezTo>
                  <a:pt x="1113" y="312"/>
                  <a:pt x="1077" y="306"/>
                  <a:pt x="1045" y="306"/>
                </a:cubicBezTo>
                <a:cubicBezTo>
                  <a:pt x="1030" y="306"/>
                  <a:pt x="1015" y="308"/>
                  <a:pt x="1002" y="312"/>
                </a:cubicBezTo>
                <a:cubicBezTo>
                  <a:pt x="947" y="312"/>
                  <a:pt x="905" y="367"/>
                  <a:pt x="853" y="380"/>
                </a:cubicBezTo>
                <a:cubicBezTo>
                  <a:pt x="798" y="380"/>
                  <a:pt x="759" y="380"/>
                  <a:pt x="704" y="393"/>
                </a:cubicBezTo>
                <a:cubicBezTo>
                  <a:pt x="649" y="393"/>
                  <a:pt x="623" y="461"/>
                  <a:pt x="568" y="474"/>
                </a:cubicBezTo>
                <a:cubicBezTo>
                  <a:pt x="557" y="477"/>
                  <a:pt x="546" y="478"/>
                  <a:pt x="535" y="478"/>
                </a:cubicBezTo>
                <a:cubicBezTo>
                  <a:pt x="504" y="478"/>
                  <a:pt x="474" y="470"/>
                  <a:pt x="447" y="470"/>
                </a:cubicBezTo>
                <a:cubicBezTo>
                  <a:pt x="437" y="470"/>
                  <a:pt x="428" y="471"/>
                  <a:pt x="419" y="474"/>
                </a:cubicBezTo>
                <a:cubicBezTo>
                  <a:pt x="367" y="487"/>
                  <a:pt x="325" y="503"/>
                  <a:pt x="273" y="516"/>
                </a:cubicBezTo>
                <a:cubicBezTo>
                  <a:pt x="218" y="542"/>
                  <a:pt x="176" y="555"/>
                  <a:pt x="137" y="568"/>
                </a:cubicBezTo>
                <a:cubicBezTo>
                  <a:pt x="82" y="610"/>
                  <a:pt x="1" y="649"/>
                  <a:pt x="1" y="691"/>
                </a:cubicBezTo>
                <a:cubicBezTo>
                  <a:pt x="1" y="730"/>
                  <a:pt x="95" y="746"/>
                  <a:pt x="150" y="785"/>
                </a:cubicBezTo>
                <a:cubicBezTo>
                  <a:pt x="176" y="811"/>
                  <a:pt x="205" y="892"/>
                  <a:pt x="257" y="921"/>
                </a:cubicBezTo>
                <a:cubicBezTo>
                  <a:pt x="278" y="927"/>
                  <a:pt x="302" y="927"/>
                  <a:pt x="328" y="927"/>
                </a:cubicBezTo>
                <a:cubicBezTo>
                  <a:pt x="353" y="927"/>
                  <a:pt x="380" y="927"/>
                  <a:pt x="406" y="934"/>
                </a:cubicBezTo>
                <a:cubicBezTo>
                  <a:pt x="409" y="935"/>
                  <a:pt x="413" y="936"/>
                  <a:pt x="417" y="936"/>
                </a:cubicBezTo>
                <a:cubicBezTo>
                  <a:pt x="456" y="936"/>
                  <a:pt x="509" y="890"/>
                  <a:pt x="554" y="890"/>
                </a:cubicBezTo>
                <a:cubicBezTo>
                  <a:pt x="559" y="890"/>
                  <a:pt x="563" y="891"/>
                  <a:pt x="568" y="892"/>
                </a:cubicBezTo>
                <a:cubicBezTo>
                  <a:pt x="623" y="892"/>
                  <a:pt x="662" y="921"/>
                  <a:pt x="717" y="934"/>
                </a:cubicBezTo>
                <a:cubicBezTo>
                  <a:pt x="759" y="947"/>
                  <a:pt x="811" y="960"/>
                  <a:pt x="853" y="973"/>
                </a:cubicBezTo>
                <a:cubicBezTo>
                  <a:pt x="905" y="973"/>
                  <a:pt x="947" y="989"/>
                  <a:pt x="1002" y="1002"/>
                </a:cubicBezTo>
                <a:cubicBezTo>
                  <a:pt x="1054" y="1002"/>
                  <a:pt x="1096" y="1028"/>
                  <a:pt x="1148" y="1028"/>
                </a:cubicBezTo>
                <a:cubicBezTo>
                  <a:pt x="1203" y="1041"/>
                  <a:pt x="1245" y="1070"/>
                  <a:pt x="1297" y="1070"/>
                </a:cubicBezTo>
                <a:cubicBezTo>
                  <a:pt x="1339" y="1083"/>
                  <a:pt x="1391" y="1083"/>
                  <a:pt x="1446" y="1083"/>
                </a:cubicBezTo>
                <a:cubicBezTo>
                  <a:pt x="1488" y="1096"/>
                  <a:pt x="1540" y="1122"/>
                  <a:pt x="1595" y="1122"/>
                </a:cubicBezTo>
                <a:cubicBezTo>
                  <a:pt x="1634" y="1122"/>
                  <a:pt x="1689" y="1015"/>
                  <a:pt x="1744" y="1015"/>
                </a:cubicBezTo>
                <a:cubicBezTo>
                  <a:pt x="1796" y="1015"/>
                  <a:pt x="1838" y="1070"/>
                  <a:pt x="1893" y="1070"/>
                </a:cubicBezTo>
                <a:cubicBezTo>
                  <a:pt x="1945" y="1070"/>
                  <a:pt x="2000" y="1083"/>
                  <a:pt x="2039" y="1083"/>
                </a:cubicBezTo>
                <a:cubicBezTo>
                  <a:pt x="2094" y="1083"/>
                  <a:pt x="2149" y="1122"/>
                  <a:pt x="2188" y="1122"/>
                </a:cubicBezTo>
                <a:lnTo>
                  <a:pt x="2337" y="1122"/>
                </a:lnTo>
                <a:cubicBezTo>
                  <a:pt x="2392" y="1122"/>
                  <a:pt x="2431" y="1002"/>
                  <a:pt x="2486" y="1002"/>
                </a:cubicBezTo>
                <a:cubicBezTo>
                  <a:pt x="2541" y="1002"/>
                  <a:pt x="2593" y="1015"/>
                  <a:pt x="2635" y="1015"/>
                </a:cubicBezTo>
                <a:cubicBezTo>
                  <a:pt x="2687" y="1015"/>
                  <a:pt x="2729" y="1002"/>
                  <a:pt x="2784" y="989"/>
                </a:cubicBezTo>
                <a:cubicBezTo>
                  <a:pt x="2836" y="989"/>
                  <a:pt x="2878" y="960"/>
                  <a:pt x="2930" y="960"/>
                </a:cubicBezTo>
                <a:cubicBezTo>
                  <a:pt x="2941" y="957"/>
                  <a:pt x="2951" y="956"/>
                  <a:pt x="2961" y="956"/>
                </a:cubicBezTo>
                <a:cubicBezTo>
                  <a:pt x="3002" y="956"/>
                  <a:pt x="3037" y="973"/>
                  <a:pt x="3079" y="973"/>
                </a:cubicBezTo>
                <a:cubicBezTo>
                  <a:pt x="3134" y="960"/>
                  <a:pt x="3173" y="947"/>
                  <a:pt x="3228" y="947"/>
                </a:cubicBezTo>
                <a:cubicBezTo>
                  <a:pt x="3234" y="946"/>
                  <a:pt x="3240" y="945"/>
                  <a:pt x="3245" y="945"/>
                </a:cubicBezTo>
                <a:cubicBezTo>
                  <a:pt x="3287" y="945"/>
                  <a:pt x="3327" y="976"/>
                  <a:pt x="3368" y="976"/>
                </a:cubicBezTo>
                <a:cubicBezTo>
                  <a:pt x="3376" y="976"/>
                  <a:pt x="3383" y="975"/>
                  <a:pt x="3390" y="973"/>
                </a:cubicBezTo>
                <a:cubicBezTo>
                  <a:pt x="3445" y="960"/>
                  <a:pt x="3484" y="934"/>
                  <a:pt x="3526" y="921"/>
                </a:cubicBezTo>
                <a:cubicBezTo>
                  <a:pt x="3578" y="908"/>
                  <a:pt x="3607" y="840"/>
                  <a:pt x="3646" y="811"/>
                </a:cubicBezTo>
                <a:cubicBezTo>
                  <a:pt x="3701" y="772"/>
                  <a:pt x="3795" y="746"/>
                  <a:pt x="3795" y="704"/>
                </a:cubicBezTo>
                <a:cubicBezTo>
                  <a:pt x="3795" y="691"/>
                  <a:pt x="3782" y="678"/>
                  <a:pt x="3769" y="649"/>
                </a:cubicBezTo>
                <a:lnTo>
                  <a:pt x="3876" y="649"/>
                </a:lnTo>
                <a:cubicBezTo>
                  <a:pt x="3918" y="636"/>
                  <a:pt x="3957" y="636"/>
                  <a:pt x="3999" y="623"/>
                </a:cubicBezTo>
                <a:cubicBezTo>
                  <a:pt x="4038" y="623"/>
                  <a:pt x="4064" y="610"/>
                  <a:pt x="4106" y="610"/>
                </a:cubicBezTo>
                <a:cubicBezTo>
                  <a:pt x="4109" y="609"/>
                  <a:pt x="4113" y="608"/>
                  <a:pt x="4116" y="608"/>
                </a:cubicBezTo>
                <a:cubicBezTo>
                  <a:pt x="4148" y="608"/>
                  <a:pt x="4181" y="651"/>
                  <a:pt x="4213" y="651"/>
                </a:cubicBezTo>
                <a:cubicBezTo>
                  <a:pt x="4217" y="651"/>
                  <a:pt x="4222" y="651"/>
                  <a:pt x="4226" y="649"/>
                </a:cubicBezTo>
                <a:cubicBezTo>
                  <a:pt x="4254" y="649"/>
                  <a:pt x="4288" y="656"/>
                  <a:pt x="4315" y="656"/>
                </a:cubicBezTo>
                <a:cubicBezTo>
                  <a:pt x="4328" y="656"/>
                  <a:pt x="4340" y="654"/>
                  <a:pt x="4349" y="649"/>
                </a:cubicBezTo>
                <a:cubicBezTo>
                  <a:pt x="4388" y="636"/>
                  <a:pt x="4417" y="568"/>
                  <a:pt x="4443" y="555"/>
                </a:cubicBezTo>
                <a:cubicBezTo>
                  <a:pt x="4485" y="529"/>
                  <a:pt x="4566" y="516"/>
                  <a:pt x="4566" y="487"/>
                </a:cubicBezTo>
                <a:cubicBezTo>
                  <a:pt x="4566" y="461"/>
                  <a:pt x="4498" y="422"/>
                  <a:pt x="4456" y="393"/>
                </a:cubicBezTo>
                <a:cubicBezTo>
                  <a:pt x="4430" y="367"/>
                  <a:pt x="4404" y="354"/>
                  <a:pt x="4362" y="341"/>
                </a:cubicBezTo>
                <a:cubicBezTo>
                  <a:pt x="4336" y="325"/>
                  <a:pt x="4294" y="312"/>
                  <a:pt x="4255" y="299"/>
                </a:cubicBezTo>
                <a:cubicBezTo>
                  <a:pt x="4234" y="292"/>
                  <a:pt x="4214" y="292"/>
                  <a:pt x="4193" y="292"/>
                </a:cubicBezTo>
                <a:cubicBezTo>
                  <a:pt x="4173" y="292"/>
                  <a:pt x="4153" y="292"/>
                  <a:pt x="4132" y="286"/>
                </a:cubicBezTo>
                <a:cubicBezTo>
                  <a:pt x="4106" y="273"/>
                  <a:pt x="4080" y="218"/>
                  <a:pt x="4038" y="205"/>
                </a:cubicBezTo>
                <a:cubicBezTo>
                  <a:pt x="3999" y="192"/>
                  <a:pt x="3970" y="192"/>
                  <a:pt x="3931" y="192"/>
                </a:cubicBezTo>
                <a:cubicBezTo>
                  <a:pt x="3889" y="179"/>
                  <a:pt x="3863" y="137"/>
                  <a:pt x="3821" y="124"/>
                </a:cubicBezTo>
                <a:cubicBezTo>
                  <a:pt x="3801" y="117"/>
                  <a:pt x="3781" y="117"/>
                  <a:pt x="3761" y="117"/>
                </a:cubicBezTo>
                <a:cubicBezTo>
                  <a:pt x="3741" y="117"/>
                  <a:pt x="3720" y="117"/>
                  <a:pt x="3701" y="111"/>
                </a:cubicBezTo>
                <a:cubicBezTo>
                  <a:pt x="3663" y="111"/>
                  <a:pt x="3628" y="165"/>
                  <a:pt x="3591" y="165"/>
                </a:cubicBezTo>
                <a:cubicBezTo>
                  <a:pt x="3587" y="165"/>
                  <a:pt x="3582" y="165"/>
                  <a:pt x="3578" y="163"/>
                </a:cubicBezTo>
                <a:cubicBezTo>
                  <a:pt x="3539" y="163"/>
                  <a:pt x="3513" y="111"/>
                  <a:pt x="3471" y="98"/>
                </a:cubicBezTo>
                <a:cubicBezTo>
                  <a:pt x="3432" y="98"/>
                  <a:pt x="3390" y="98"/>
                  <a:pt x="3351" y="82"/>
                </a:cubicBezTo>
                <a:cubicBezTo>
                  <a:pt x="3322" y="82"/>
                  <a:pt x="3270" y="111"/>
                  <a:pt x="3241" y="111"/>
                </a:cubicBezTo>
                <a:cubicBezTo>
                  <a:pt x="3202" y="98"/>
                  <a:pt x="3160" y="43"/>
                  <a:pt x="3121" y="43"/>
                </a:cubicBezTo>
                <a:cubicBezTo>
                  <a:pt x="3092" y="43"/>
                  <a:pt x="3053" y="17"/>
                  <a:pt x="3011" y="17"/>
                </a:cubicBezTo>
                <a:lnTo>
                  <a:pt x="2891" y="17"/>
                </a:lnTo>
                <a:cubicBezTo>
                  <a:pt x="2849" y="17"/>
                  <a:pt x="2810" y="30"/>
                  <a:pt x="2784" y="30"/>
                </a:cubicBezTo>
                <a:cubicBezTo>
                  <a:pt x="2742" y="30"/>
                  <a:pt x="2703" y="17"/>
                  <a:pt x="2661" y="17"/>
                </a:cubicBezTo>
                <a:cubicBezTo>
                  <a:pt x="2622" y="17"/>
                  <a:pt x="2580" y="43"/>
                  <a:pt x="2541" y="43"/>
                </a:cubicBezTo>
                <a:cubicBezTo>
                  <a:pt x="2512" y="43"/>
                  <a:pt x="2473" y="30"/>
                  <a:pt x="2431" y="30"/>
                </a:cubicBezTo>
                <a:cubicBezTo>
                  <a:pt x="2392" y="30"/>
                  <a:pt x="2350" y="69"/>
                  <a:pt x="2311" y="69"/>
                </a:cubicBezTo>
                <a:cubicBezTo>
                  <a:pt x="2269" y="69"/>
                  <a:pt x="2230" y="1"/>
                  <a:pt x="2201"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8" name="Google Shape;628;p26"/>
          <p:cNvSpPr/>
          <p:nvPr userDrawn="1"/>
        </p:nvSpPr>
        <p:spPr>
          <a:xfrm>
            <a:off x="2575958" y="5805975"/>
            <a:ext cx="874653" cy="131197"/>
          </a:xfrm>
          <a:custGeom>
            <a:avLst/>
            <a:gdLst/>
            <a:ahLst/>
            <a:cxnLst/>
            <a:rect l="l" t="t" r="r" b="b"/>
            <a:pathLst>
              <a:path w="3536" h="862" extrusionOk="0">
                <a:moveTo>
                  <a:pt x="1203" y="0"/>
                </a:moveTo>
                <a:cubicBezTo>
                  <a:pt x="1174" y="13"/>
                  <a:pt x="1148" y="26"/>
                  <a:pt x="1106" y="26"/>
                </a:cubicBezTo>
                <a:cubicBezTo>
                  <a:pt x="1080" y="26"/>
                  <a:pt x="1054" y="81"/>
                  <a:pt x="1025" y="81"/>
                </a:cubicBezTo>
                <a:cubicBezTo>
                  <a:pt x="1004" y="81"/>
                  <a:pt x="974" y="62"/>
                  <a:pt x="947" y="62"/>
                </a:cubicBezTo>
                <a:cubicBezTo>
                  <a:pt x="942" y="62"/>
                  <a:pt x="936" y="62"/>
                  <a:pt x="931" y="65"/>
                </a:cubicBezTo>
                <a:cubicBezTo>
                  <a:pt x="905" y="65"/>
                  <a:pt x="879" y="65"/>
                  <a:pt x="850" y="81"/>
                </a:cubicBezTo>
                <a:cubicBezTo>
                  <a:pt x="811" y="81"/>
                  <a:pt x="798" y="120"/>
                  <a:pt x="756" y="120"/>
                </a:cubicBezTo>
                <a:cubicBezTo>
                  <a:pt x="753" y="121"/>
                  <a:pt x="750" y="122"/>
                  <a:pt x="747" y="122"/>
                </a:cubicBezTo>
                <a:cubicBezTo>
                  <a:pt x="721" y="122"/>
                  <a:pt x="685" y="81"/>
                  <a:pt x="662" y="81"/>
                </a:cubicBezTo>
                <a:cubicBezTo>
                  <a:pt x="649" y="88"/>
                  <a:pt x="635" y="88"/>
                  <a:pt x="620" y="88"/>
                </a:cubicBezTo>
                <a:cubicBezTo>
                  <a:pt x="604" y="88"/>
                  <a:pt x="587" y="88"/>
                  <a:pt x="568" y="94"/>
                </a:cubicBezTo>
                <a:cubicBezTo>
                  <a:pt x="539" y="94"/>
                  <a:pt x="513" y="133"/>
                  <a:pt x="487" y="133"/>
                </a:cubicBezTo>
                <a:cubicBezTo>
                  <a:pt x="458" y="146"/>
                  <a:pt x="432" y="146"/>
                  <a:pt x="406" y="162"/>
                </a:cubicBezTo>
                <a:cubicBezTo>
                  <a:pt x="377" y="162"/>
                  <a:pt x="351" y="201"/>
                  <a:pt x="325" y="214"/>
                </a:cubicBezTo>
                <a:cubicBezTo>
                  <a:pt x="310" y="220"/>
                  <a:pt x="297" y="220"/>
                  <a:pt x="283" y="220"/>
                </a:cubicBezTo>
                <a:cubicBezTo>
                  <a:pt x="270" y="220"/>
                  <a:pt x="257" y="220"/>
                  <a:pt x="244" y="227"/>
                </a:cubicBezTo>
                <a:cubicBezTo>
                  <a:pt x="202" y="243"/>
                  <a:pt x="176" y="243"/>
                  <a:pt x="150" y="256"/>
                </a:cubicBezTo>
                <a:cubicBezTo>
                  <a:pt x="121" y="269"/>
                  <a:pt x="95" y="282"/>
                  <a:pt x="82" y="295"/>
                </a:cubicBezTo>
                <a:cubicBezTo>
                  <a:pt x="40" y="324"/>
                  <a:pt x="1" y="350"/>
                  <a:pt x="1" y="376"/>
                </a:cubicBezTo>
                <a:cubicBezTo>
                  <a:pt x="1" y="405"/>
                  <a:pt x="53" y="405"/>
                  <a:pt x="95" y="431"/>
                </a:cubicBezTo>
                <a:cubicBezTo>
                  <a:pt x="108" y="444"/>
                  <a:pt x="134" y="486"/>
                  <a:pt x="163" y="499"/>
                </a:cubicBezTo>
                <a:lnTo>
                  <a:pt x="257" y="499"/>
                </a:lnTo>
                <a:cubicBezTo>
                  <a:pt x="283" y="499"/>
                  <a:pt x="325" y="457"/>
                  <a:pt x="351" y="457"/>
                </a:cubicBezTo>
                <a:cubicBezTo>
                  <a:pt x="377" y="470"/>
                  <a:pt x="406" y="486"/>
                  <a:pt x="432" y="486"/>
                </a:cubicBezTo>
                <a:cubicBezTo>
                  <a:pt x="474" y="486"/>
                  <a:pt x="500" y="499"/>
                  <a:pt x="526" y="499"/>
                </a:cubicBezTo>
                <a:lnTo>
                  <a:pt x="607" y="499"/>
                </a:lnTo>
                <a:cubicBezTo>
                  <a:pt x="594" y="512"/>
                  <a:pt x="594" y="525"/>
                  <a:pt x="594" y="538"/>
                </a:cubicBezTo>
                <a:cubicBezTo>
                  <a:pt x="594" y="580"/>
                  <a:pt x="662" y="593"/>
                  <a:pt x="717" y="619"/>
                </a:cubicBezTo>
                <a:cubicBezTo>
                  <a:pt x="743" y="648"/>
                  <a:pt x="756" y="687"/>
                  <a:pt x="798" y="713"/>
                </a:cubicBezTo>
                <a:cubicBezTo>
                  <a:pt x="824" y="729"/>
                  <a:pt x="863" y="742"/>
                  <a:pt x="905" y="755"/>
                </a:cubicBezTo>
                <a:cubicBezTo>
                  <a:pt x="937" y="755"/>
                  <a:pt x="981" y="725"/>
                  <a:pt x="1020" y="725"/>
                </a:cubicBezTo>
                <a:cubicBezTo>
                  <a:pt x="1027" y="725"/>
                  <a:pt x="1034" y="726"/>
                  <a:pt x="1041" y="729"/>
                </a:cubicBezTo>
                <a:cubicBezTo>
                  <a:pt x="1067" y="729"/>
                  <a:pt x="1106" y="742"/>
                  <a:pt x="1148" y="742"/>
                </a:cubicBezTo>
                <a:cubicBezTo>
                  <a:pt x="1156" y="745"/>
                  <a:pt x="1164" y="746"/>
                  <a:pt x="1171" y="746"/>
                </a:cubicBezTo>
                <a:cubicBezTo>
                  <a:pt x="1203" y="746"/>
                  <a:pt x="1237" y="729"/>
                  <a:pt x="1268" y="729"/>
                </a:cubicBezTo>
                <a:cubicBezTo>
                  <a:pt x="1297" y="742"/>
                  <a:pt x="1336" y="755"/>
                  <a:pt x="1378" y="768"/>
                </a:cubicBezTo>
                <a:cubicBezTo>
                  <a:pt x="1417" y="768"/>
                  <a:pt x="1459" y="781"/>
                  <a:pt x="1485" y="781"/>
                </a:cubicBezTo>
                <a:cubicBezTo>
                  <a:pt x="1527" y="781"/>
                  <a:pt x="1566" y="768"/>
                  <a:pt x="1608" y="768"/>
                </a:cubicBezTo>
                <a:cubicBezTo>
                  <a:pt x="1647" y="768"/>
                  <a:pt x="1673" y="862"/>
                  <a:pt x="1715" y="862"/>
                </a:cubicBezTo>
                <a:lnTo>
                  <a:pt x="1835" y="862"/>
                </a:lnTo>
                <a:cubicBezTo>
                  <a:pt x="1877" y="862"/>
                  <a:pt x="1916" y="836"/>
                  <a:pt x="1958" y="836"/>
                </a:cubicBezTo>
                <a:cubicBezTo>
                  <a:pt x="1984" y="836"/>
                  <a:pt x="2026" y="823"/>
                  <a:pt x="2065" y="823"/>
                </a:cubicBezTo>
                <a:cubicBezTo>
                  <a:pt x="2107" y="823"/>
                  <a:pt x="2146" y="781"/>
                  <a:pt x="2188" y="781"/>
                </a:cubicBezTo>
                <a:cubicBezTo>
                  <a:pt x="2227" y="781"/>
                  <a:pt x="2269" y="862"/>
                  <a:pt x="2295" y="862"/>
                </a:cubicBezTo>
                <a:cubicBezTo>
                  <a:pt x="2337" y="862"/>
                  <a:pt x="2376" y="836"/>
                  <a:pt x="2418" y="836"/>
                </a:cubicBezTo>
                <a:cubicBezTo>
                  <a:pt x="2457" y="836"/>
                  <a:pt x="2499" y="823"/>
                  <a:pt x="2538" y="823"/>
                </a:cubicBezTo>
                <a:cubicBezTo>
                  <a:pt x="2564" y="823"/>
                  <a:pt x="2606" y="794"/>
                  <a:pt x="2645" y="794"/>
                </a:cubicBezTo>
                <a:cubicBezTo>
                  <a:pt x="2687" y="794"/>
                  <a:pt x="2726" y="768"/>
                  <a:pt x="2755" y="768"/>
                </a:cubicBezTo>
                <a:cubicBezTo>
                  <a:pt x="2794" y="755"/>
                  <a:pt x="2836" y="755"/>
                  <a:pt x="2875" y="742"/>
                </a:cubicBezTo>
                <a:cubicBezTo>
                  <a:pt x="2917" y="742"/>
                  <a:pt x="2943" y="729"/>
                  <a:pt x="2985" y="713"/>
                </a:cubicBezTo>
                <a:cubicBezTo>
                  <a:pt x="3024" y="713"/>
                  <a:pt x="3050" y="687"/>
                  <a:pt x="3092" y="687"/>
                </a:cubicBezTo>
                <a:cubicBezTo>
                  <a:pt x="3096" y="686"/>
                  <a:pt x="3100" y="685"/>
                  <a:pt x="3105" y="685"/>
                </a:cubicBezTo>
                <a:cubicBezTo>
                  <a:pt x="3137" y="685"/>
                  <a:pt x="3177" y="716"/>
                  <a:pt x="3211" y="716"/>
                </a:cubicBezTo>
                <a:cubicBezTo>
                  <a:pt x="3217" y="716"/>
                  <a:pt x="3222" y="715"/>
                  <a:pt x="3228" y="713"/>
                </a:cubicBezTo>
                <a:cubicBezTo>
                  <a:pt x="3267" y="713"/>
                  <a:pt x="3309" y="713"/>
                  <a:pt x="3335" y="700"/>
                </a:cubicBezTo>
                <a:cubicBezTo>
                  <a:pt x="3374" y="687"/>
                  <a:pt x="3390" y="619"/>
                  <a:pt x="3416" y="606"/>
                </a:cubicBezTo>
                <a:cubicBezTo>
                  <a:pt x="3471" y="580"/>
                  <a:pt x="3536" y="551"/>
                  <a:pt x="3536" y="525"/>
                </a:cubicBezTo>
                <a:cubicBezTo>
                  <a:pt x="3536" y="499"/>
                  <a:pt x="3471" y="470"/>
                  <a:pt x="3429" y="444"/>
                </a:cubicBezTo>
                <a:cubicBezTo>
                  <a:pt x="3403" y="418"/>
                  <a:pt x="3361" y="405"/>
                  <a:pt x="3322" y="389"/>
                </a:cubicBezTo>
                <a:cubicBezTo>
                  <a:pt x="3293" y="376"/>
                  <a:pt x="3254" y="376"/>
                  <a:pt x="3212" y="363"/>
                </a:cubicBezTo>
                <a:cubicBezTo>
                  <a:pt x="3203" y="360"/>
                  <a:pt x="3195" y="359"/>
                  <a:pt x="3187" y="359"/>
                </a:cubicBezTo>
                <a:cubicBezTo>
                  <a:pt x="3164" y="359"/>
                  <a:pt x="3140" y="367"/>
                  <a:pt x="3117" y="367"/>
                </a:cubicBezTo>
                <a:cubicBezTo>
                  <a:pt x="3108" y="367"/>
                  <a:pt x="3100" y="366"/>
                  <a:pt x="3092" y="363"/>
                </a:cubicBezTo>
                <a:cubicBezTo>
                  <a:pt x="3050" y="350"/>
                  <a:pt x="3024" y="295"/>
                  <a:pt x="2985" y="295"/>
                </a:cubicBezTo>
                <a:cubicBezTo>
                  <a:pt x="2956" y="295"/>
                  <a:pt x="2917" y="295"/>
                  <a:pt x="2875" y="282"/>
                </a:cubicBezTo>
                <a:cubicBezTo>
                  <a:pt x="2836" y="282"/>
                  <a:pt x="2807" y="243"/>
                  <a:pt x="2768" y="227"/>
                </a:cubicBezTo>
                <a:cubicBezTo>
                  <a:pt x="2740" y="227"/>
                  <a:pt x="2713" y="234"/>
                  <a:pt x="2686" y="234"/>
                </a:cubicBezTo>
                <a:cubicBezTo>
                  <a:pt x="2672" y="234"/>
                  <a:pt x="2659" y="232"/>
                  <a:pt x="2645" y="227"/>
                </a:cubicBezTo>
                <a:cubicBezTo>
                  <a:pt x="2606" y="227"/>
                  <a:pt x="2564" y="295"/>
                  <a:pt x="2525" y="295"/>
                </a:cubicBezTo>
                <a:cubicBezTo>
                  <a:pt x="2483" y="295"/>
                  <a:pt x="2457" y="243"/>
                  <a:pt x="2418" y="243"/>
                </a:cubicBezTo>
                <a:lnTo>
                  <a:pt x="2295" y="243"/>
                </a:lnTo>
                <a:cubicBezTo>
                  <a:pt x="2256" y="243"/>
                  <a:pt x="2214" y="269"/>
                  <a:pt x="2175" y="269"/>
                </a:cubicBezTo>
                <a:lnTo>
                  <a:pt x="2159" y="269"/>
                </a:lnTo>
                <a:cubicBezTo>
                  <a:pt x="2175" y="256"/>
                  <a:pt x="2175" y="243"/>
                  <a:pt x="2188" y="243"/>
                </a:cubicBezTo>
                <a:cubicBezTo>
                  <a:pt x="2214" y="214"/>
                  <a:pt x="2269" y="188"/>
                  <a:pt x="2269" y="162"/>
                </a:cubicBezTo>
                <a:cubicBezTo>
                  <a:pt x="2269" y="146"/>
                  <a:pt x="2227" y="94"/>
                  <a:pt x="2188" y="81"/>
                </a:cubicBezTo>
                <a:cubicBezTo>
                  <a:pt x="2185" y="77"/>
                  <a:pt x="2180" y="76"/>
                  <a:pt x="2175" y="76"/>
                </a:cubicBezTo>
                <a:cubicBezTo>
                  <a:pt x="2160" y="76"/>
                  <a:pt x="2139" y="84"/>
                  <a:pt x="2116" y="84"/>
                </a:cubicBezTo>
                <a:cubicBezTo>
                  <a:pt x="2109" y="84"/>
                  <a:pt x="2101" y="84"/>
                  <a:pt x="2094" y="81"/>
                </a:cubicBezTo>
                <a:cubicBezTo>
                  <a:pt x="2087" y="77"/>
                  <a:pt x="2081" y="76"/>
                  <a:pt x="2074" y="76"/>
                </a:cubicBezTo>
                <a:cubicBezTo>
                  <a:pt x="2058" y="76"/>
                  <a:pt x="2041" y="84"/>
                  <a:pt x="2019" y="84"/>
                </a:cubicBezTo>
                <a:cubicBezTo>
                  <a:pt x="2012" y="84"/>
                  <a:pt x="2005" y="84"/>
                  <a:pt x="1997" y="81"/>
                </a:cubicBezTo>
                <a:cubicBezTo>
                  <a:pt x="1971" y="81"/>
                  <a:pt x="1958" y="13"/>
                  <a:pt x="1932" y="0"/>
                </a:cubicBezTo>
                <a:lnTo>
                  <a:pt x="1835" y="0"/>
                </a:lnTo>
                <a:cubicBezTo>
                  <a:pt x="1809" y="0"/>
                  <a:pt x="1770" y="52"/>
                  <a:pt x="1741" y="52"/>
                </a:cubicBezTo>
                <a:cubicBezTo>
                  <a:pt x="1715" y="52"/>
                  <a:pt x="1689" y="13"/>
                  <a:pt x="1647" y="13"/>
                </a:cubicBezTo>
                <a:cubicBezTo>
                  <a:pt x="1621" y="13"/>
                  <a:pt x="1592" y="26"/>
                  <a:pt x="1566" y="26"/>
                </a:cubicBezTo>
                <a:cubicBezTo>
                  <a:pt x="1527" y="26"/>
                  <a:pt x="1498" y="0"/>
                  <a:pt x="1472" y="0"/>
                </a:cubicBezTo>
                <a:cubicBezTo>
                  <a:pt x="1446" y="0"/>
                  <a:pt x="1417" y="13"/>
                  <a:pt x="1378" y="13"/>
                </a:cubicBezTo>
                <a:cubicBezTo>
                  <a:pt x="1349" y="13"/>
                  <a:pt x="1323" y="0"/>
                  <a:pt x="1297" y="0"/>
                </a:cubicBezTo>
                <a:cubicBezTo>
                  <a:pt x="1283" y="4"/>
                  <a:pt x="1271" y="6"/>
                  <a:pt x="1260" y="6"/>
                </a:cubicBezTo>
                <a:cubicBezTo>
                  <a:pt x="1237" y="6"/>
                  <a:pt x="1220" y="0"/>
                  <a:pt x="1203"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9" name="Google Shape;629;p26"/>
          <p:cNvSpPr/>
          <p:nvPr userDrawn="1"/>
        </p:nvSpPr>
        <p:spPr>
          <a:xfrm>
            <a:off x="3454313" y="5926671"/>
            <a:ext cx="737617" cy="183099"/>
          </a:xfrm>
          <a:custGeom>
            <a:avLst/>
            <a:gdLst/>
            <a:ahLst/>
            <a:cxnLst/>
            <a:rect l="l" t="t" r="r" b="b"/>
            <a:pathLst>
              <a:path w="2982" h="1203" extrusionOk="0">
                <a:moveTo>
                  <a:pt x="1404" y="1"/>
                </a:moveTo>
                <a:cubicBezTo>
                  <a:pt x="1378" y="1"/>
                  <a:pt x="1349" y="56"/>
                  <a:pt x="1323" y="56"/>
                </a:cubicBezTo>
                <a:cubicBezTo>
                  <a:pt x="1297" y="56"/>
                  <a:pt x="1268" y="43"/>
                  <a:pt x="1242" y="43"/>
                </a:cubicBezTo>
                <a:cubicBezTo>
                  <a:pt x="1216" y="43"/>
                  <a:pt x="1187" y="17"/>
                  <a:pt x="1161" y="17"/>
                </a:cubicBezTo>
                <a:lnTo>
                  <a:pt x="1093" y="17"/>
                </a:lnTo>
                <a:cubicBezTo>
                  <a:pt x="1067" y="17"/>
                  <a:pt x="1038" y="69"/>
                  <a:pt x="1012" y="69"/>
                </a:cubicBezTo>
                <a:cubicBezTo>
                  <a:pt x="986" y="69"/>
                  <a:pt x="957" y="56"/>
                  <a:pt x="931" y="56"/>
                </a:cubicBezTo>
                <a:lnTo>
                  <a:pt x="850" y="56"/>
                </a:lnTo>
                <a:cubicBezTo>
                  <a:pt x="824" y="56"/>
                  <a:pt x="811" y="82"/>
                  <a:pt x="782" y="82"/>
                </a:cubicBezTo>
                <a:cubicBezTo>
                  <a:pt x="764" y="82"/>
                  <a:pt x="747" y="76"/>
                  <a:pt x="729" y="76"/>
                </a:cubicBezTo>
                <a:cubicBezTo>
                  <a:pt x="720" y="76"/>
                  <a:pt x="710" y="78"/>
                  <a:pt x="701" y="82"/>
                </a:cubicBezTo>
                <a:cubicBezTo>
                  <a:pt x="675" y="82"/>
                  <a:pt x="649" y="98"/>
                  <a:pt x="620" y="98"/>
                </a:cubicBezTo>
                <a:cubicBezTo>
                  <a:pt x="594" y="98"/>
                  <a:pt x="568" y="56"/>
                  <a:pt x="539" y="56"/>
                </a:cubicBezTo>
                <a:cubicBezTo>
                  <a:pt x="513" y="69"/>
                  <a:pt x="487" y="69"/>
                  <a:pt x="471" y="82"/>
                </a:cubicBezTo>
                <a:cubicBezTo>
                  <a:pt x="445" y="82"/>
                  <a:pt x="419" y="111"/>
                  <a:pt x="390" y="111"/>
                </a:cubicBezTo>
                <a:cubicBezTo>
                  <a:pt x="369" y="111"/>
                  <a:pt x="349" y="93"/>
                  <a:pt x="327" y="93"/>
                </a:cubicBezTo>
                <a:cubicBezTo>
                  <a:pt x="321" y="93"/>
                  <a:pt x="315" y="95"/>
                  <a:pt x="309" y="98"/>
                </a:cubicBezTo>
                <a:cubicBezTo>
                  <a:pt x="283" y="98"/>
                  <a:pt x="270" y="150"/>
                  <a:pt x="244" y="150"/>
                </a:cubicBezTo>
                <a:cubicBezTo>
                  <a:pt x="234" y="154"/>
                  <a:pt x="225" y="156"/>
                  <a:pt x="216" y="156"/>
                </a:cubicBezTo>
                <a:cubicBezTo>
                  <a:pt x="197" y="156"/>
                  <a:pt x="180" y="150"/>
                  <a:pt x="163" y="150"/>
                </a:cubicBezTo>
                <a:cubicBezTo>
                  <a:pt x="134" y="163"/>
                  <a:pt x="108" y="163"/>
                  <a:pt x="95" y="179"/>
                </a:cubicBezTo>
                <a:cubicBezTo>
                  <a:pt x="66" y="192"/>
                  <a:pt x="40" y="218"/>
                  <a:pt x="27" y="231"/>
                </a:cubicBezTo>
                <a:cubicBezTo>
                  <a:pt x="1" y="244"/>
                  <a:pt x="14" y="273"/>
                  <a:pt x="14" y="299"/>
                </a:cubicBezTo>
                <a:cubicBezTo>
                  <a:pt x="14" y="325"/>
                  <a:pt x="14" y="341"/>
                  <a:pt x="40" y="354"/>
                </a:cubicBezTo>
                <a:cubicBezTo>
                  <a:pt x="46" y="360"/>
                  <a:pt x="60" y="360"/>
                  <a:pt x="75" y="360"/>
                </a:cubicBezTo>
                <a:cubicBezTo>
                  <a:pt x="91" y="360"/>
                  <a:pt x="108" y="360"/>
                  <a:pt x="121" y="367"/>
                </a:cubicBezTo>
                <a:cubicBezTo>
                  <a:pt x="134" y="380"/>
                  <a:pt x="163" y="406"/>
                  <a:pt x="189" y="406"/>
                </a:cubicBezTo>
                <a:cubicBezTo>
                  <a:pt x="197" y="411"/>
                  <a:pt x="206" y="413"/>
                  <a:pt x="216" y="413"/>
                </a:cubicBezTo>
                <a:cubicBezTo>
                  <a:pt x="234" y="413"/>
                  <a:pt x="253" y="406"/>
                  <a:pt x="270" y="406"/>
                </a:cubicBezTo>
                <a:cubicBezTo>
                  <a:pt x="296" y="422"/>
                  <a:pt x="309" y="461"/>
                  <a:pt x="338" y="461"/>
                </a:cubicBezTo>
                <a:cubicBezTo>
                  <a:pt x="364" y="461"/>
                  <a:pt x="390" y="487"/>
                  <a:pt x="419" y="487"/>
                </a:cubicBezTo>
                <a:lnTo>
                  <a:pt x="500" y="487"/>
                </a:lnTo>
                <a:cubicBezTo>
                  <a:pt x="526" y="487"/>
                  <a:pt x="552" y="516"/>
                  <a:pt x="581" y="516"/>
                </a:cubicBezTo>
                <a:lnTo>
                  <a:pt x="662" y="516"/>
                </a:lnTo>
                <a:cubicBezTo>
                  <a:pt x="688" y="516"/>
                  <a:pt x="714" y="503"/>
                  <a:pt x="743" y="503"/>
                </a:cubicBezTo>
                <a:cubicBezTo>
                  <a:pt x="769" y="503"/>
                  <a:pt x="782" y="474"/>
                  <a:pt x="811" y="474"/>
                </a:cubicBezTo>
                <a:cubicBezTo>
                  <a:pt x="756" y="503"/>
                  <a:pt x="769" y="542"/>
                  <a:pt x="769" y="568"/>
                </a:cubicBezTo>
                <a:cubicBezTo>
                  <a:pt x="769" y="597"/>
                  <a:pt x="769" y="610"/>
                  <a:pt x="795" y="636"/>
                </a:cubicBezTo>
                <a:cubicBezTo>
                  <a:pt x="798" y="639"/>
                  <a:pt x="803" y="640"/>
                  <a:pt x="808" y="640"/>
                </a:cubicBezTo>
                <a:cubicBezTo>
                  <a:pt x="822" y="640"/>
                  <a:pt x="841" y="632"/>
                  <a:pt x="858" y="632"/>
                </a:cubicBezTo>
                <a:cubicBezTo>
                  <a:pt x="864" y="632"/>
                  <a:pt x="870" y="633"/>
                  <a:pt x="876" y="636"/>
                </a:cubicBezTo>
                <a:cubicBezTo>
                  <a:pt x="892" y="649"/>
                  <a:pt x="892" y="691"/>
                  <a:pt x="918" y="691"/>
                </a:cubicBezTo>
                <a:cubicBezTo>
                  <a:pt x="892" y="691"/>
                  <a:pt x="876" y="678"/>
                  <a:pt x="850" y="678"/>
                </a:cubicBezTo>
                <a:cubicBezTo>
                  <a:pt x="824" y="691"/>
                  <a:pt x="795" y="717"/>
                  <a:pt x="782" y="717"/>
                </a:cubicBezTo>
                <a:cubicBezTo>
                  <a:pt x="743" y="730"/>
                  <a:pt x="730" y="746"/>
                  <a:pt x="701" y="759"/>
                </a:cubicBezTo>
                <a:cubicBezTo>
                  <a:pt x="695" y="762"/>
                  <a:pt x="689" y="763"/>
                  <a:pt x="682" y="763"/>
                </a:cubicBezTo>
                <a:cubicBezTo>
                  <a:pt x="664" y="763"/>
                  <a:pt x="643" y="755"/>
                  <a:pt x="625" y="755"/>
                </a:cubicBezTo>
                <a:cubicBezTo>
                  <a:pt x="618" y="755"/>
                  <a:pt x="612" y="756"/>
                  <a:pt x="607" y="759"/>
                </a:cubicBezTo>
                <a:cubicBezTo>
                  <a:pt x="581" y="785"/>
                  <a:pt x="594" y="827"/>
                  <a:pt x="594" y="840"/>
                </a:cubicBezTo>
                <a:cubicBezTo>
                  <a:pt x="607" y="866"/>
                  <a:pt x="594" y="892"/>
                  <a:pt x="620" y="921"/>
                </a:cubicBezTo>
                <a:cubicBezTo>
                  <a:pt x="649" y="921"/>
                  <a:pt x="675" y="934"/>
                  <a:pt x="701" y="947"/>
                </a:cubicBezTo>
                <a:lnTo>
                  <a:pt x="782" y="947"/>
                </a:lnTo>
                <a:cubicBezTo>
                  <a:pt x="795" y="947"/>
                  <a:pt x="824" y="960"/>
                  <a:pt x="850" y="960"/>
                </a:cubicBezTo>
                <a:cubicBezTo>
                  <a:pt x="876" y="960"/>
                  <a:pt x="905" y="960"/>
                  <a:pt x="931" y="973"/>
                </a:cubicBezTo>
                <a:cubicBezTo>
                  <a:pt x="957" y="973"/>
                  <a:pt x="986" y="960"/>
                  <a:pt x="1012" y="960"/>
                </a:cubicBezTo>
                <a:cubicBezTo>
                  <a:pt x="1038" y="960"/>
                  <a:pt x="1054" y="989"/>
                  <a:pt x="1080" y="989"/>
                </a:cubicBezTo>
                <a:cubicBezTo>
                  <a:pt x="1083" y="991"/>
                  <a:pt x="1087" y="992"/>
                  <a:pt x="1090" y="992"/>
                </a:cubicBezTo>
                <a:cubicBezTo>
                  <a:pt x="1113" y="992"/>
                  <a:pt x="1138" y="960"/>
                  <a:pt x="1161" y="960"/>
                </a:cubicBezTo>
                <a:cubicBezTo>
                  <a:pt x="1187" y="960"/>
                  <a:pt x="1216" y="973"/>
                  <a:pt x="1242" y="973"/>
                </a:cubicBezTo>
                <a:cubicBezTo>
                  <a:pt x="1268" y="973"/>
                  <a:pt x="1281" y="989"/>
                  <a:pt x="1310" y="989"/>
                </a:cubicBezTo>
                <a:cubicBezTo>
                  <a:pt x="1297" y="1002"/>
                  <a:pt x="1297" y="1015"/>
                  <a:pt x="1297" y="1028"/>
                </a:cubicBezTo>
                <a:cubicBezTo>
                  <a:pt x="1297" y="1054"/>
                  <a:pt x="1297" y="1096"/>
                  <a:pt x="1323" y="1109"/>
                </a:cubicBezTo>
                <a:cubicBezTo>
                  <a:pt x="1328" y="1112"/>
                  <a:pt x="1334" y="1113"/>
                  <a:pt x="1340" y="1113"/>
                </a:cubicBezTo>
                <a:cubicBezTo>
                  <a:pt x="1365" y="1113"/>
                  <a:pt x="1396" y="1096"/>
                  <a:pt x="1417" y="1096"/>
                </a:cubicBezTo>
                <a:cubicBezTo>
                  <a:pt x="1443" y="1109"/>
                  <a:pt x="1459" y="1122"/>
                  <a:pt x="1485" y="1135"/>
                </a:cubicBezTo>
                <a:cubicBezTo>
                  <a:pt x="1511" y="1135"/>
                  <a:pt x="1540" y="1151"/>
                  <a:pt x="1566" y="1151"/>
                </a:cubicBezTo>
                <a:cubicBezTo>
                  <a:pt x="1592" y="1151"/>
                  <a:pt x="1621" y="1177"/>
                  <a:pt x="1647" y="1177"/>
                </a:cubicBezTo>
                <a:cubicBezTo>
                  <a:pt x="1660" y="1177"/>
                  <a:pt x="1686" y="1190"/>
                  <a:pt x="1715" y="1190"/>
                </a:cubicBezTo>
                <a:cubicBezTo>
                  <a:pt x="1741" y="1190"/>
                  <a:pt x="1767" y="1151"/>
                  <a:pt x="1796" y="1151"/>
                </a:cubicBezTo>
                <a:cubicBezTo>
                  <a:pt x="1822" y="1151"/>
                  <a:pt x="1848" y="1203"/>
                  <a:pt x="1877" y="1203"/>
                </a:cubicBezTo>
                <a:cubicBezTo>
                  <a:pt x="1903" y="1203"/>
                  <a:pt x="1929" y="1151"/>
                  <a:pt x="1958" y="1151"/>
                </a:cubicBezTo>
                <a:lnTo>
                  <a:pt x="2039" y="1151"/>
                </a:lnTo>
                <a:cubicBezTo>
                  <a:pt x="2065" y="1151"/>
                  <a:pt x="2091" y="1177"/>
                  <a:pt x="2120" y="1177"/>
                </a:cubicBezTo>
                <a:cubicBezTo>
                  <a:pt x="2146" y="1177"/>
                  <a:pt x="2172" y="1164"/>
                  <a:pt x="2188" y="1164"/>
                </a:cubicBezTo>
                <a:cubicBezTo>
                  <a:pt x="2214" y="1164"/>
                  <a:pt x="2253" y="1190"/>
                  <a:pt x="2269" y="1190"/>
                </a:cubicBezTo>
                <a:cubicBezTo>
                  <a:pt x="2295" y="1190"/>
                  <a:pt x="2321" y="1164"/>
                  <a:pt x="2350" y="1164"/>
                </a:cubicBezTo>
                <a:cubicBezTo>
                  <a:pt x="2359" y="1160"/>
                  <a:pt x="2367" y="1158"/>
                  <a:pt x="2376" y="1158"/>
                </a:cubicBezTo>
                <a:cubicBezTo>
                  <a:pt x="2393" y="1158"/>
                  <a:pt x="2411" y="1164"/>
                  <a:pt x="2431" y="1164"/>
                </a:cubicBezTo>
                <a:lnTo>
                  <a:pt x="2512" y="1164"/>
                </a:lnTo>
                <a:cubicBezTo>
                  <a:pt x="2538" y="1151"/>
                  <a:pt x="2551" y="1109"/>
                  <a:pt x="2577" y="1109"/>
                </a:cubicBezTo>
                <a:cubicBezTo>
                  <a:pt x="2601" y="1109"/>
                  <a:pt x="2632" y="1139"/>
                  <a:pt x="2659" y="1139"/>
                </a:cubicBezTo>
                <a:cubicBezTo>
                  <a:pt x="2664" y="1139"/>
                  <a:pt x="2669" y="1137"/>
                  <a:pt x="2674" y="1135"/>
                </a:cubicBezTo>
                <a:cubicBezTo>
                  <a:pt x="2700" y="1135"/>
                  <a:pt x="2713" y="1109"/>
                  <a:pt x="2739" y="1096"/>
                </a:cubicBezTo>
                <a:cubicBezTo>
                  <a:pt x="2768" y="1083"/>
                  <a:pt x="2794" y="1070"/>
                  <a:pt x="2807" y="1070"/>
                </a:cubicBezTo>
                <a:cubicBezTo>
                  <a:pt x="2836" y="1054"/>
                  <a:pt x="2875" y="1054"/>
                  <a:pt x="2888" y="1041"/>
                </a:cubicBezTo>
                <a:cubicBezTo>
                  <a:pt x="2917" y="1015"/>
                  <a:pt x="2901" y="1002"/>
                  <a:pt x="2901" y="973"/>
                </a:cubicBezTo>
                <a:cubicBezTo>
                  <a:pt x="2901" y="960"/>
                  <a:pt x="2930" y="908"/>
                  <a:pt x="2901" y="892"/>
                </a:cubicBezTo>
                <a:cubicBezTo>
                  <a:pt x="2896" y="889"/>
                  <a:pt x="2891" y="889"/>
                  <a:pt x="2885" y="889"/>
                </a:cubicBezTo>
                <a:cubicBezTo>
                  <a:pt x="2861" y="889"/>
                  <a:pt x="2831" y="908"/>
                  <a:pt x="2807" y="908"/>
                </a:cubicBezTo>
                <a:cubicBezTo>
                  <a:pt x="2781" y="892"/>
                  <a:pt x="2768" y="866"/>
                  <a:pt x="2739" y="866"/>
                </a:cubicBezTo>
                <a:cubicBezTo>
                  <a:pt x="2730" y="862"/>
                  <a:pt x="2721" y="860"/>
                  <a:pt x="2713" y="860"/>
                </a:cubicBezTo>
                <a:cubicBezTo>
                  <a:pt x="2695" y="860"/>
                  <a:pt x="2677" y="866"/>
                  <a:pt x="2658" y="866"/>
                </a:cubicBezTo>
                <a:cubicBezTo>
                  <a:pt x="2632" y="866"/>
                  <a:pt x="2606" y="853"/>
                  <a:pt x="2577" y="840"/>
                </a:cubicBezTo>
                <a:cubicBezTo>
                  <a:pt x="2551" y="840"/>
                  <a:pt x="2525" y="866"/>
                  <a:pt x="2496" y="866"/>
                </a:cubicBezTo>
                <a:cubicBezTo>
                  <a:pt x="2483" y="866"/>
                  <a:pt x="2457" y="853"/>
                  <a:pt x="2431" y="853"/>
                </a:cubicBezTo>
                <a:cubicBezTo>
                  <a:pt x="2402" y="840"/>
                  <a:pt x="2376" y="798"/>
                  <a:pt x="2350" y="798"/>
                </a:cubicBezTo>
                <a:lnTo>
                  <a:pt x="2269" y="798"/>
                </a:lnTo>
                <a:cubicBezTo>
                  <a:pt x="2253" y="798"/>
                  <a:pt x="2240" y="827"/>
                  <a:pt x="2214" y="827"/>
                </a:cubicBezTo>
                <a:cubicBezTo>
                  <a:pt x="2240" y="811"/>
                  <a:pt x="2253" y="798"/>
                  <a:pt x="2253" y="785"/>
                </a:cubicBezTo>
                <a:cubicBezTo>
                  <a:pt x="2253" y="772"/>
                  <a:pt x="2227" y="759"/>
                  <a:pt x="2214" y="746"/>
                </a:cubicBezTo>
                <a:cubicBezTo>
                  <a:pt x="2240" y="746"/>
                  <a:pt x="2240" y="704"/>
                  <a:pt x="2269" y="704"/>
                </a:cubicBezTo>
                <a:cubicBezTo>
                  <a:pt x="2295" y="704"/>
                  <a:pt x="2321" y="730"/>
                  <a:pt x="2350" y="730"/>
                </a:cubicBezTo>
                <a:cubicBezTo>
                  <a:pt x="2376" y="717"/>
                  <a:pt x="2389" y="717"/>
                  <a:pt x="2415" y="704"/>
                </a:cubicBezTo>
                <a:lnTo>
                  <a:pt x="2496" y="704"/>
                </a:lnTo>
                <a:cubicBezTo>
                  <a:pt x="2525" y="704"/>
                  <a:pt x="2551" y="691"/>
                  <a:pt x="2564" y="678"/>
                </a:cubicBezTo>
                <a:cubicBezTo>
                  <a:pt x="2593" y="678"/>
                  <a:pt x="2619" y="665"/>
                  <a:pt x="2645" y="665"/>
                </a:cubicBezTo>
                <a:cubicBezTo>
                  <a:pt x="2650" y="662"/>
                  <a:pt x="2654" y="661"/>
                  <a:pt x="2659" y="661"/>
                </a:cubicBezTo>
                <a:cubicBezTo>
                  <a:pt x="2679" y="661"/>
                  <a:pt x="2697" y="681"/>
                  <a:pt x="2715" y="681"/>
                </a:cubicBezTo>
                <a:cubicBezTo>
                  <a:pt x="2719" y="681"/>
                  <a:pt x="2722" y="680"/>
                  <a:pt x="2726" y="678"/>
                </a:cubicBezTo>
                <a:cubicBezTo>
                  <a:pt x="2755" y="678"/>
                  <a:pt x="2768" y="610"/>
                  <a:pt x="2781" y="597"/>
                </a:cubicBezTo>
                <a:lnTo>
                  <a:pt x="2862" y="597"/>
                </a:lnTo>
                <a:cubicBezTo>
                  <a:pt x="2888" y="584"/>
                  <a:pt x="2901" y="555"/>
                  <a:pt x="2917" y="542"/>
                </a:cubicBezTo>
                <a:cubicBezTo>
                  <a:pt x="2943" y="529"/>
                  <a:pt x="2982" y="516"/>
                  <a:pt x="2982" y="487"/>
                </a:cubicBezTo>
                <a:cubicBezTo>
                  <a:pt x="2982" y="474"/>
                  <a:pt x="2930" y="474"/>
                  <a:pt x="2901" y="448"/>
                </a:cubicBezTo>
                <a:cubicBezTo>
                  <a:pt x="2888" y="448"/>
                  <a:pt x="2875" y="393"/>
                  <a:pt x="2849" y="380"/>
                </a:cubicBezTo>
                <a:cubicBezTo>
                  <a:pt x="2836" y="380"/>
                  <a:pt x="2807" y="367"/>
                  <a:pt x="2768" y="367"/>
                </a:cubicBezTo>
                <a:cubicBezTo>
                  <a:pt x="2765" y="364"/>
                  <a:pt x="2762" y="363"/>
                  <a:pt x="2757" y="363"/>
                </a:cubicBezTo>
                <a:cubicBezTo>
                  <a:pt x="2739" y="363"/>
                  <a:pt x="2708" y="380"/>
                  <a:pt x="2687" y="380"/>
                </a:cubicBezTo>
                <a:cubicBezTo>
                  <a:pt x="2658" y="367"/>
                  <a:pt x="2645" y="341"/>
                  <a:pt x="2619" y="325"/>
                </a:cubicBezTo>
                <a:cubicBezTo>
                  <a:pt x="2593" y="325"/>
                  <a:pt x="2564" y="341"/>
                  <a:pt x="2538" y="341"/>
                </a:cubicBezTo>
                <a:cubicBezTo>
                  <a:pt x="2529" y="336"/>
                  <a:pt x="2520" y="334"/>
                  <a:pt x="2511" y="334"/>
                </a:cubicBezTo>
                <a:cubicBezTo>
                  <a:pt x="2493" y="334"/>
                  <a:pt x="2474" y="341"/>
                  <a:pt x="2457" y="341"/>
                </a:cubicBezTo>
                <a:cubicBezTo>
                  <a:pt x="2448" y="336"/>
                  <a:pt x="2439" y="334"/>
                  <a:pt x="2430" y="334"/>
                </a:cubicBezTo>
                <a:cubicBezTo>
                  <a:pt x="2412" y="334"/>
                  <a:pt x="2393" y="341"/>
                  <a:pt x="2376" y="341"/>
                </a:cubicBezTo>
                <a:cubicBezTo>
                  <a:pt x="2350" y="325"/>
                  <a:pt x="2321" y="286"/>
                  <a:pt x="2295" y="286"/>
                </a:cubicBezTo>
                <a:cubicBezTo>
                  <a:pt x="2269" y="286"/>
                  <a:pt x="2240" y="312"/>
                  <a:pt x="2214" y="312"/>
                </a:cubicBezTo>
                <a:cubicBezTo>
                  <a:pt x="2188" y="312"/>
                  <a:pt x="2133" y="286"/>
                  <a:pt x="2107" y="286"/>
                </a:cubicBezTo>
                <a:cubicBezTo>
                  <a:pt x="2159" y="260"/>
                  <a:pt x="2201" y="244"/>
                  <a:pt x="2201" y="218"/>
                </a:cubicBezTo>
                <a:cubicBezTo>
                  <a:pt x="2201" y="192"/>
                  <a:pt x="2188" y="179"/>
                  <a:pt x="2159" y="163"/>
                </a:cubicBezTo>
                <a:cubicBezTo>
                  <a:pt x="2146" y="156"/>
                  <a:pt x="2133" y="156"/>
                  <a:pt x="2119" y="156"/>
                </a:cubicBezTo>
                <a:cubicBezTo>
                  <a:pt x="2106" y="156"/>
                  <a:pt x="2092" y="156"/>
                  <a:pt x="2078" y="150"/>
                </a:cubicBezTo>
                <a:cubicBezTo>
                  <a:pt x="2065" y="137"/>
                  <a:pt x="2039" y="111"/>
                  <a:pt x="2010" y="98"/>
                </a:cubicBezTo>
                <a:cubicBezTo>
                  <a:pt x="1997" y="98"/>
                  <a:pt x="1971" y="69"/>
                  <a:pt x="1945" y="69"/>
                </a:cubicBezTo>
                <a:cubicBezTo>
                  <a:pt x="1939" y="66"/>
                  <a:pt x="1933" y="65"/>
                  <a:pt x="1928" y="65"/>
                </a:cubicBezTo>
                <a:cubicBezTo>
                  <a:pt x="1905" y="65"/>
                  <a:pt x="1885" y="82"/>
                  <a:pt x="1864" y="82"/>
                </a:cubicBezTo>
                <a:cubicBezTo>
                  <a:pt x="1835" y="82"/>
                  <a:pt x="1809" y="69"/>
                  <a:pt x="1783" y="69"/>
                </a:cubicBezTo>
                <a:cubicBezTo>
                  <a:pt x="1754" y="69"/>
                  <a:pt x="1741" y="30"/>
                  <a:pt x="1715" y="17"/>
                </a:cubicBezTo>
                <a:lnTo>
                  <a:pt x="1634" y="17"/>
                </a:lnTo>
                <a:cubicBezTo>
                  <a:pt x="1609" y="17"/>
                  <a:pt x="1586" y="46"/>
                  <a:pt x="1564" y="46"/>
                </a:cubicBezTo>
                <a:cubicBezTo>
                  <a:pt x="1560" y="46"/>
                  <a:pt x="1557" y="45"/>
                  <a:pt x="1553" y="43"/>
                </a:cubicBezTo>
                <a:cubicBezTo>
                  <a:pt x="1524" y="43"/>
                  <a:pt x="1498" y="17"/>
                  <a:pt x="1485" y="17"/>
                </a:cubicBezTo>
                <a:cubicBezTo>
                  <a:pt x="1459" y="17"/>
                  <a:pt x="1430" y="1"/>
                  <a:pt x="140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0" name="Google Shape;630;p26"/>
          <p:cNvSpPr/>
          <p:nvPr userDrawn="1"/>
        </p:nvSpPr>
        <p:spPr>
          <a:xfrm>
            <a:off x="4402420" y="5875380"/>
            <a:ext cx="20283" cy="6545"/>
          </a:xfrm>
          <a:custGeom>
            <a:avLst/>
            <a:gdLst/>
            <a:ahLst/>
            <a:cxnLst/>
            <a:rect l="l" t="t" r="r" b="b"/>
            <a:pathLst>
              <a:path w="82" h="43" extrusionOk="0">
                <a:moveTo>
                  <a:pt x="40" y="1"/>
                </a:moveTo>
                <a:cubicBezTo>
                  <a:pt x="14" y="1"/>
                  <a:pt x="1" y="14"/>
                  <a:pt x="1" y="14"/>
                </a:cubicBezTo>
                <a:cubicBezTo>
                  <a:pt x="1" y="30"/>
                  <a:pt x="14" y="43"/>
                  <a:pt x="40" y="43"/>
                </a:cubicBezTo>
                <a:cubicBezTo>
                  <a:pt x="69" y="43"/>
                  <a:pt x="82" y="30"/>
                  <a:pt x="82" y="30"/>
                </a:cubicBezTo>
                <a:cubicBezTo>
                  <a:pt x="82" y="14"/>
                  <a:pt x="69" y="1"/>
                  <a:pt x="4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1" name="Google Shape;631;p26"/>
          <p:cNvSpPr/>
          <p:nvPr userDrawn="1"/>
        </p:nvSpPr>
        <p:spPr>
          <a:xfrm>
            <a:off x="4319063" y="5867616"/>
            <a:ext cx="23499" cy="3957"/>
          </a:xfrm>
          <a:custGeom>
            <a:avLst/>
            <a:gdLst/>
            <a:ahLst/>
            <a:cxnLst/>
            <a:rect l="l" t="t" r="r" b="b"/>
            <a:pathLst>
              <a:path w="95" h="26" extrusionOk="0">
                <a:moveTo>
                  <a:pt x="53" y="0"/>
                </a:moveTo>
                <a:cubicBezTo>
                  <a:pt x="27" y="0"/>
                  <a:pt x="1" y="0"/>
                  <a:pt x="1" y="13"/>
                </a:cubicBezTo>
                <a:cubicBezTo>
                  <a:pt x="1" y="26"/>
                  <a:pt x="27" y="26"/>
                  <a:pt x="40" y="26"/>
                </a:cubicBezTo>
                <a:cubicBezTo>
                  <a:pt x="69" y="26"/>
                  <a:pt x="95" y="26"/>
                  <a:pt x="95" y="13"/>
                </a:cubicBezTo>
                <a:cubicBezTo>
                  <a:pt x="95" y="13"/>
                  <a:pt x="69" y="0"/>
                  <a:pt x="53"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2" name="Google Shape;632;p26"/>
          <p:cNvSpPr/>
          <p:nvPr userDrawn="1"/>
        </p:nvSpPr>
        <p:spPr>
          <a:xfrm>
            <a:off x="4365564" y="5861073"/>
            <a:ext cx="23499" cy="6697"/>
          </a:xfrm>
          <a:custGeom>
            <a:avLst/>
            <a:gdLst/>
            <a:ahLst/>
            <a:cxnLst/>
            <a:rect l="l" t="t" r="r" b="b"/>
            <a:pathLst>
              <a:path w="95" h="44" extrusionOk="0">
                <a:moveTo>
                  <a:pt x="43" y="1"/>
                </a:moveTo>
                <a:cubicBezTo>
                  <a:pt x="27" y="1"/>
                  <a:pt x="1" y="14"/>
                  <a:pt x="1" y="14"/>
                </a:cubicBezTo>
                <a:cubicBezTo>
                  <a:pt x="1" y="27"/>
                  <a:pt x="14" y="43"/>
                  <a:pt x="43" y="43"/>
                </a:cubicBezTo>
                <a:cubicBezTo>
                  <a:pt x="69" y="43"/>
                  <a:pt x="95" y="43"/>
                  <a:pt x="95" y="27"/>
                </a:cubicBezTo>
                <a:cubicBezTo>
                  <a:pt x="95" y="14"/>
                  <a:pt x="69" y="14"/>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3" name="Google Shape;633;p26"/>
          <p:cNvSpPr/>
          <p:nvPr userDrawn="1"/>
        </p:nvSpPr>
        <p:spPr>
          <a:xfrm>
            <a:off x="4271817" y="5877358"/>
            <a:ext cx="20283" cy="4567"/>
          </a:xfrm>
          <a:custGeom>
            <a:avLst/>
            <a:gdLst/>
            <a:ahLst/>
            <a:cxnLst/>
            <a:rect l="l" t="t" r="r" b="b"/>
            <a:pathLst>
              <a:path w="82" h="30" extrusionOk="0">
                <a:moveTo>
                  <a:pt x="43" y="1"/>
                </a:moveTo>
                <a:cubicBezTo>
                  <a:pt x="17" y="1"/>
                  <a:pt x="1" y="1"/>
                  <a:pt x="1" y="17"/>
                </a:cubicBezTo>
                <a:cubicBezTo>
                  <a:pt x="1" y="17"/>
                  <a:pt x="17" y="30"/>
                  <a:pt x="43" y="30"/>
                </a:cubicBezTo>
                <a:cubicBezTo>
                  <a:pt x="69" y="30"/>
                  <a:pt x="82" y="30"/>
                  <a:pt x="82" y="17"/>
                </a:cubicBezTo>
                <a:cubicBezTo>
                  <a:pt x="82" y="17"/>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4" name="Google Shape;634;p26"/>
          <p:cNvSpPr/>
          <p:nvPr userDrawn="1"/>
        </p:nvSpPr>
        <p:spPr>
          <a:xfrm>
            <a:off x="4445708" y="5865029"/>
            <a:ext cx="23499" cy="4567"/>
          </a:xfrm>
          <a:custGeom>
            <a:avLst/>
            <a:gdLst/>
            <a:ahLst/>
            <a:cxnLst/>
            <a:rect l="l" t="t" r="r" b="b"/>
            <a:pathLst>
              <a:path w="95" h="30" extrusionOk="0">
                <a:moveTo>
                  <a:pt x="43" y="1"/>
                </a:moveTo>
                <a:cubicBezTo>
                  <a:pt x="27" y="1"/>
                  <a:pt x="1" y="1"/>
                  <a:pt x="1" y="17"/>
                </a:cubicBezTo>
                <a:cubicBezTo>
                  <a:pt x="1" y="17"/>
                  <a:pt x="14" y="30"/>
                  <a:pt x="43" y="30"/>
                </a:cubicBezTo>
                <a:cubicBezTo>
                  <a:pt x="69" y="30"/>
                  <a:pt x="95" y="30"/>
                  <a:pt x="95" y="17"/>
                </a:cubicBezTo>
                <a:cubicBezTo>
                  <a:pt x="95" y="1"/>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5" name="Google Shape;635;p26"/>
          <p:cNvSpPr/>
          <p:nvPr userDrawn="1"/>
        </p:nvSpPr>
        <p:spPr>
          <a:xfrm>
            <a:off x="4428888" y="5891055"/>
            <a:ext cx="23499" cy="5175"/>
          </a:xfrm>
          <a:custGeom>
            <a:avLst/>
            <a:gdLst/>
            <a:ahLst/>
            <a:cxnLst/>
            <a:rect l="l" t="t" r="r" b="b"/>
            <a:pathLst>
              <a:path w="95" h="34" extrusionOk="0">
                <a:moveTo>
                  <a:pt x="19" y="1"/>
                </a:moveTo>
                <a:cubicBezTo>
                  <a:pt x="6" y="1"/>
                  <a:pt x="1" y="8"/>
                  <a:pt x="1" y="8"/>
                </a:cubicBezTo>
                <a:cubicBezTo>
                  <a:pt x="1" y="21"/>
                  <a:pt x="14" y="34"/>
                  <a:pt x="43" y="34"/>
                </a:cubicBezTo>
                <a:cubicBezTo>
                  <a:pt x="69" y="34"/>
                  <a:pt x="82" y="34"/>
                  <a:pt x="82" y="21"/>
                </a:cubicBezTo>
                <a:cubicBezTo>
                  <a:pt x="95" y="8"/>
                  <a:pt x="69" y="8"/>
                  <a:pt x="43" y="8"/>
                </a:cubicBezTo>
                <a:cubicBezTo>
                  <a:pt x="33" y="3"/>
                  <a:pt x="25" y="1"/>
                  <a:pt x="1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6" name="Google Shape;636;p26"/>
          <p:cNvSpPr/>
          <p:nvPr userDrawn="1"/>
        </p:nvSpPr>
        <p:spPr>
          <a:xfrm>
            <a:off x="4282207" y="5854223"/>
            <a:ext cx="23499" cy="5023"/>
          </a:xfrm>
          <a:custGeom>
            <a:avLst/>
            <a:gdLst/>
            <a:ahLst/>
            <a:cxnLst/>
            <a:rect l="l" t="t" r="r" b="b"/>
            <a:pathLst>
              <a:path w="95" h="33" extrusionOk="0">
                <a:moveTo>
                  <a:pt x="26" y="0"/>
                </a:moveTo>
                <a:cubicBezTo>
                  <a:pt x="14" y="0"/>
                  <a:pt x="1" y="11"/>
                  <a:pt x="1" y="20"/>
                </a:cubicBezTo>
                <a:cubicBezTo>
                  <a:pt x="1" y="20"/>
                  <a:pt x="14" y="33"/>
                  <a:pt x="40" y="33"/>
                </a:cubicBezTo>
                <a:cubicBezTo>
                  <a:pt x="69" y="33"/>
                  <a:pt x="82" y="33"/>
                  <a:pt x="95" y="20"/>
                </a:cubicBezTo>
                <a:cubicBezTo>
                  <a:pt x="95" y="7"/>
                  <a:pt x="69" y="7"/>
                  <a:pt x="40" y="7"/>
                </a:cubicBezTo>
                <a:cubicBezTo>
                  <a:pt x="36" y="2"/>
                  <a:pt x="31" y="0"/>
                  <a:pt x="26"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7" name="Google Shape;637;p26"/>
          <p:cNvSpPr/>
          <p:nvPr userDrawn="1"/>
        </p:nvSpPr>
        <p:spPr>
          <a:xfrm>
            <a:off x="4395989" y="5846764"/>
            <a:ext cx="23499" cy="6088"/>
          </a:xfrm>
          <a:custGeom>
            <a:avLst/>
            <a:gdLst/>
            <a:ahLst/>
            <a:cxnLst/>
            <a:rect l="l" t="t" r="r" b="b"/>
            <a:pathLst>
              <a:path w="95" h="40" extrusionOk="0">
                <a:moveTo>
                  <a:pt x="40" y="1"/>
                </a:moveTo>
                <a:cubicBezTo>
                  <a:pt x="27" y="1"/>
                  <a:pt x="1" y="14"/>
                  <a:pt x="1" y="14"/>
                </a:cubicBezTo>
                <a:cubicBezTo>
                  <a:pt x="1" y="27"/>
                  <a:pt x="14" y="27"/>
                  <a:pt x="40" y="40"/>
                </a:cubicBezTo>
                <a:cubicBezTo>
                  <a:pt x="66" y="40"/>
                  <a:pt x="95" y="27"/>
                  <a:pt x="95" y="27"/>
                </a:cubicBezTo>
                <a:cubicBezTo>
                  <a:pt x="95" y="14"/>
                  <a:pt x="66" y="1"/>
                  <a:pt x="4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8" name="Google Shape;638;p26"/>
          <p:cNvSpPr/>
          <p:nvPr userDrawn="1"/>
        </p:nvSpPr>
        <p:spPr>
          <a:xfrm>
            <a:off x="4492212" y="5877358"/>
            <a:ext cx="24241" cy="6545"/>
          </a:xfrm>
          <a:custGeom>
            <a:avLst/>
            <a:gdLst/>
            <a:ahLst/>
            <a:cxnLst/>
            <a:rect l="l" t="t" r="r" b="b"/>
            <a:pathLst>
              <a:path w="98" h="43" extrusionOk="0">
                <a:moveTo>
                  <a:pt x="43" y="1"/>
                </a:moveTo>
                <a:cubicBezTo>
                  <a:pt x="30" y="1"/>
                  <a:pt x="1" y="1"/>
                  <a:pt x="1" y="17"/>
                </a:cubicBezTo>
                <a:cubicBezTo>
                  <a:pt x="1" y="30"/>
                  <a:pt x="17" y="30"/>
                  <a:pt x="43" y="43"/>
                </a:cubicBezTo>
                <a:cubicBezTo>
                  <a:pt x="69" y="43"/>
                  <a:pt x="98" y="30"/>
                  <a:pt x="98" y="30"/>
                </a:cubicBezTo>
                <a:cubicBezTo>
                  <a:pt x="98" y="17"/>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9" name="Google Shape;639;p26"/>
          <p:cNvSpPr/>
          <p:nvPr userDrawn="1"/>
        </p:nvSpPr>
        <p:spPr>
          <a:xfrm>
            <a:off x="4211712" y="5867616"/>
            <a:ext cx="24241" cy="3957"/>
          </a:xfrm>
          <a:custGeom>
            <a:avLst/>
            <a:gdLst/>
            <a:ahLst/>
            <a:cxnLst/>
            <a:rect l="l" t="t" r="r" b="b"/>
            <a:pathLst>
              <a:path w="98" h="26" extrusionOk="0">
                <a:moveTo>
                  <a:pt x="56" y="0"/>
                </a:moveTo>
                <a:cubicBezTo>
                  <a:pt x="30" y="0"/>
                  <a:pt x="17" y="0"/>
                  <a:pt x="17" y="13"/>
                </a:cubicBezTo>
                <a:cubicBezTo>
                  <a:pt x="1" y="26"/>
                  <a:pt x="30" y="26"/>
                  <a:pt x="56" y="26"/>
                </a:cubicBezTo>
                <a:cubicBezTo>
                  <a:pt x="82" y="26"/>
                  <a:pt x="98" y="26"/>
                  <a:pt x="98" y="13"/>
                </a:cubicBezTo>
                <a:cubicBezTo>
                  <a:pt x="98" y="13"/>
                  <a:pt x="82" y="0"/>
                  <a:pt x="56"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0" name="Google Shape;640;p26"/>
          <p:cNvSpPr/>
          <p:nvPr userDrawn="1"/>
        </p:nvSpPr>
        <p:spPr>
          <a:xfrm>
            <a:off x="4325493" y="5898057"/>
            <a:ext cx="23499" cy="6697"/>
          </a:xfrm>
          <a:custGeom>
            <a:avLst/>
            <a:gdLst/>
            <a:ahLst/>
            <a:cxnLst/>
            <a:rect l="l" t="t" r="r" b="b"/>
            <a:pathLst>
              <a:path w="95" h="44" extrusionOk="0">
                <a:moveTo>
                  <a:pt x="56" y="1"/>
                </a:moveTo>
                <a:cubicBezTo>
                  <a:pt x="27" y="1"/>
                  <a:pt x="1" y="14"/>
                  <a:pt x="1" y="14"/>
                </a:cubicBezTo>
                <a:cubicBezTo>
                  <a:pt x="1" y="27"/>
                  <a:pt x="27" y="27"/>
                  <a:pt x="56" y="43"/>
                </a:cubicBezTo>
                <a:cubicBezTo>
                  <a:pt x="69" y="43"/>
                  <a:pt x="95" y="27"/>
                  <a:pt x="95" y="27"/>
                </a:cubicBezTo>
                <a:cubicBezTo>
                  <a:pt x="95" y="14"/>
                  <a:pt x="82" y="1"/>
                  <a:pt x="56"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1" name="Google Shape;641;p26"/>
          <p:cNvSpPr/>
          <p:nvPr userDrawn="1"/>
        </p:nvSpPr>
        <p:spPr>
          <a:xfrm>
            <a:off x="4362349" y="5885728"/>
            <a:ext cx="23499" cy="4109"/>
          </a:xfrm>
          <a:custGeom>
            <a:avLst/>
            <a:gdLst/>
            <a:ahLst/>
            <a:cxnLst/>
            <a:rect l="l" t="t" r="r" b="b"/>
            <a:pathLst>
              <a:path w="95" h="27" extrusionOk="0">
                <a:moveTo>
                  <a:pt x="56" y="1"/>
                </a:moveTo>
                <a:cubicBezTo>
                  <a:pt x="27" y="1"/>
                  <a:pt x="1" y="1"/>
                  <a:pt x="1" y="14"/>
                </a:cubicBezTo>
                <a:cubicBezTo>
                  <a:pt x="1" y="14"/>
                  <a:pt x="27" y="27"/>
                  <a:pt x="40" y="27"/>
                </a:cubicBezTo>
                <a:cubicBezTo>
                  <a:pt x="69" y="27"/>
                  <a:pt x="95" y="27"/>
                  <a:pt x="95" y="14"/>
                </a:cubicBezTo>
                <a:cubicBezTo>
                  <a:pt x="95" y="14"/>
                  <a:pt x="69" y="1"/>
                  <a:pt x="56"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2" name="Google Shape;642;p26"/>
          <p:cNvSpPr/>
          <p:nvPr userDrawn="1"/>
        </p:nvSpPr>
        <p:spPr>
          <a:xfrm>
            <a:off x="2485425" y="5847983"/>
            <a:ext cx="23499" cy="4871"/>
          </a:xfrm>
          <a:custGeom>
            <a:avLst/>
            <a:gdLst/>
            <a:ahLst/>
            <a:cxnLst/>
            <a:rect l="l" t="t" r="r" b="b"/>
            <a:pathLst>
              <a:path w="95" h="32" extrusionOk="0">
                <a:moveTo>
                  <a:pt x="68" y="0"/>
                </a:moveTo>
                <a:cubicBezTo>
                  <a:pt x="60" y="0"/>
                  <a:pt x="52" y="2"/>
                  <a:pt x="43" y="6"/>
                </a:cubicBezTo>
                <a:cubicBezTo>
                  <a:pt x="30" y="6"/>
                  <a:pt x="1" y="6"/>
                  <a:pt x="1" y="19"/>
                </a:cubicBezTo>
                <a:cubicBezTo>
                  <a:pt x="1" y="32"/>
                  <a:pt x="30" y="32"/>
                  <a:pt x="56" y="32"/>
                </a:cubicBezTo>
                <a:cubicBezTo>
                  <a:pt x="69" y="32"/>
                  <a:pt x="95" y="19"/>
                  <a:pt x="95" y="6"/>
                </a:cubicBezTo>
                <a:cubicBezTo>
                  <a:pt x="95" y="6"/>
                  <a:pt x="83" y="0"/>
                  <a:pt x="68"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3" name="Google Shape;643;p26"/>
          <p:cNvSpPr/>
          <p:nvPr userDrawn="1"/>
        </p:nvSpPr>
        <p:spPr>
          <a:xfrm>
            <a:off x="2568784" y="5838394"/>
            <a:ext cx="20283" cy="6545"/>
          </a:xfrm>
          <a:custGeom>
            <a:avLst/>
            <a:gdLst/>
            <a:ahLst/>
            <a:cxnLst/>
            <a:rect l="l" t="t" r="r" b="b"/>
            <a:pathLst>
              <a:path w="82" h="43" extrusionOk="0">
                <a:moveTo>
                  <a:pt x="43" y="1"/>
                </a:moveTo>
                <a:cubicBezTo>
                  <a:pt x="17" y="1"/>
                  <a:pt x="1" y="14"/>
                  <a:pt x="1" y="30"/>
                </a:cubicBezTo>
                <a:cubicBezTo>
                  <a:pt x="1" y="30"/>
                  <a:pt x="17" y="43"/>
                  <a:pt x="43" y="43"/>
                </a:cubicBezTo>
                <a:cubicBezTo>
                  <a:pt x="69" y="30"/>
                  <a:pt x="82" y="30"/>
                  <a:pt x="82" y="14"/>
                </a:cubicBezTo>
                <a:cubicBezTo>
                  <a:pt x="82" y="14"/>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4" name="Google Shape;644;p26"/>
          <p:cNvSpPr/>
          <p:nvPr userDrawn="1"/>
        </p:nvSpPr>
        <p:spPr>
          <a:xfrm>
            <a:off x="2522281" y="5834436"/>
            <a:ext cx="23499" cy="4109"/>
          </a:xfrm>
          <a:custGeom>
            <a:avLst/>
            <a:gdLst/>
            <a:ahLst/>
            <a:cxnLst/>
            <a:rect l="l" t="t" r="r" b="b"/>
            <a:pathLst>
              <a:path w="95" h="27" extrusionOk="0">
                <a:moveTo>
                  <a:pt x="43" y="1"/>
                </a:moveTo>
                <a:cubicBezTo>
                  <a:pt x="14" y="1"/>
                  <a:pt x="1" y="1"/>
                  <a:pt x="1" y="14"/>
                </a:cubicBezTo>
                <a:cubicBezTo>
                  <a:pt x="1" y="27"/>
                  <a:pt x="14" y="27"/>
                  <a:pt x="43" y="27"/>
                </a:cubicBezTo>
                <a:cubicBezTo>
                  <a:pt x="69" y="27"/>
                  <a:pt x="95" y="14"/>
                  <a:pt x="82" y="14"/>
                </a:cubicBezTo>
                <a:cubicBezTo>
                  <a:pt x="82" y="1"/>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5" name="Google Shape;645;p26"/>
          <p:cNvSpPr/>
          <p:nvPr userDrawn="1"/>
        </p:nvSpPr>
        <p:spPr>
          <a:xfrm>
            <a:off x="2616028" y="5848744"/>
            <a:ext cx="23499" cy="6697"/>
          </a:xfrm>
          <a:custGeom>
            <a:avLst/>
            <a:gdLst/>
            <a:ahLst/>
            <a:cxnLst/>
            <a:rect l="l" t="t" r="r" b="b"/>
            <a:pathLst>
              <a:path w="95" h="44" extrusionOk="0">
                <a:moveTo>
                  <a:pt x="40" y="1"/>
                </a:moveTo>
                <a:cubicBezTo>
                  <a:pt x="27" y="1"/>
                  <a:pt x="1" y="14"/>
                  <a:pt x="1" y="27"/>
                </a:cubicBezTo>
                <a:cubicBezTo>
                  <a:pt x="1" y="27"/>
                  <a:pt x="27" y="43"/>
                  <a:pt x="53" y="43"/>
                </a:cubicBezTo>
                <a:cubicBezTo>
                  <a:pt x="69" y="27"/>
                  <a:pt x="95" y="27"/>
                  <a:pt x="95" y="14"/>
                </a:cubicBezTo>
                <a:cubicBezTo>
                  <a:pt x="95" y="1"/>
                  <a:pt x="69" y="1"/>
                  <a:pt x="4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6" name="Google Shape;646;p26"/>
          <p:cNvSpPr/>
          <p:nvPr userDrawn="1"/>
        </p:nvSpPr>
        <p:spPr>
          <a:xfrm>
            <a:off x="2442139" y="5836415"/>
            <a:ext cx="20283" cy="4109"/>
          </a:xfrm>
          <a:custGeom>
            <a:avLst/>
            <a:gdLst/>
            <a:ahLst/>
            <a:cxnLst/>
            <a:rect l="l" t="t" r="r" b="b"/>
            <a:pathLst>
              <a:path w="82" h="27" extrusionOk="0">
                <a:moveTo>
                  <a:pt x="43" y="1"/>
                </a:moveTo>
                <a:cubicBezTo>
                  <a:pt x="14" y="1"/>
                  <a:pt x="1" y="14"/>
                  <a:pt x="1" y="14"/>
                </a:cubicBezTo>
                <a:cubicBezTo>
                  <a:pt x="1" y="27"/>
                  <a:pt x="14" y="27"/>
                  <a:pt x="43" y="27"/>
                </a:cubicBezTo>
                <a:cubicBezTo>
                  <a:pt x="69" y="27"/>
                  <a:pt x="82" y="27"/>
                  <a:pt x="82" y="14"/>
                </a:cubicBezTo>
                <a:cubicBezTo>
                  <a:pt x="82" y="1"/>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7" name="Google Shape;647;p26"/>
          <p:cNvSpPr/>
          <p:nvPr userDrawn="1"/>
        </p:nvSpPr>
        <p:spPr>
          <a:xfrm>
            <a:off x="2458959" y="5863051"/>
            <a:ext cx="23499" cy="4719"/>
          </a:xfrm>
          <a:custGeom>
            <a:avLst/>
            <a:gdLst/>
            <a:ahLst/>
            <a:cxnLst/>
            <a:rect l="l" t="t" r="r" b="b"/>
            <a:pathLst>
              <a:path w="95" h="31" extrusionOk="0">
                <a:moveTo>
                  <a:pt x="40" y="1"/>
                </a:moveTo>
                <a:cubicBezTo>
                  <a:pt x="14" y="1"/>
                  <a:pt x="1" y="14"/>
                  <a:pt x="1" y="14"/>
                </a:cubicBezTo>
                <a:cubicBezTo>
                  <a:pt x="1" y="30"/>
                  <a:pt x="27" y="30"/>
                  <a:pt x="40" y="30"/>
                </a:cubicBezTo>
                <a:cubicBezTo>
                  <a:pt x="69" y="30"/>
                  <a:pt x="95" y="14"/>
                  <a:pt x="95" y="14"/>
                </a:cubicBezTo>
                <a:cubicBezTo>
                  <a:pt x="95" y="1"/>
                  <a:pt x="69" y="1"/>
                  <a:pt x="4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8" name="Google Shape;648;p26"/>
          <p:cNvSpPr/>
          <p:nvPr userDrawn="1"/>
        </p:nvSpPr>
        <p:spPr>
          <a:xfrm>
            <a:off x="2605640" y="5826066"/>
            <a:ext cx="23499" cy="4719"/>
          </a:xfrm>
          <a:custGeom>
            <a:avLst/>
            <a:gdLst/>
            <a:ahLst/>
            <a:cxnLst/>
            <a:rect l="l" t="t" r="r" b="b"/>
            <a:pathLst>
              <a:path w="95" h="31" extrusionOk="0">
                <a:moveTo>
                  <a:pt x="43" y="1"/>
                </a:moveTo>
                <a:cubicBezTo>
                  <a:pt x="14" y="1"/>
                  <a:pt x="1" y="14"/>
                  <a:pt x="1" y="14"/>
                </a:cubicBezTo>
                <a:cubicBezTo>
                  <a:pt x="1" y="30"/>
                  <a:pt x="30" y="30"/>
                  <a:pt x="43" y="30"/>
                </a:cubicBezTo>
                <a:cubicBezTo>
                  <a:pt x="69" y="30"/>
                  <a:pt x="95" y="30"/>
                  <a:pt x="95" y="14"/>
                </a:cubicBezTo>
                <a:cubicBezTo>
                  <a:pt x="95" y="1"/>
                  <a:pt x="69" y="1"/>
                  <a:pt x="4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9" name="Google Shape;649;p26"/>
          <p:cNvSpPr/>
          <p:nvPr userDrawn="1"/>
        </p:nvSpPr>
        <p:spPr>
          <a:xfrm>
            <a:off x="2492599" y="5819369"/>
            <a:ext cx="23499" cy="4871"/>
          </a:xfrm>
          <a:custGeom>
            <a:avLst/>
            <a:gdLst/>
            <a:ahLst/>
            <a:cxnLst/>
            <a:rect l="l" t="t" r="r" b="b"/>
            <a:pathLst>
              <a:path w="95" h="32" extrusionOk="0">
                <a:moveTo>
                  <a:pt x="62" y="0"/>
                </a:moveTo>
                <a:cubicBezTo>
                  <a:pt x="56" y="0"/>
                  <a:pt x="48" y="2"/>
                  <a:pt x="40" y="6"/>
                </a:cubicBezTo>
                <a:cubicBezTo>
                  <a:pt x="14" y="6"/>
                  <a:pt x="1" y="6"/>
                  <a:pt x="1" y="19"/>
                </a:cubicBezTo>
                <a:cubicBezTo>
                  <a:pt x="1" y="32"/>
                  <a:pt x="14" y="32"/>
                  <a:pt x="40" y="32"/>
                </a:cubicBezTo>
                <a:cubicBezTo>
                  <a:pt x="66" y="32"/>
                  <a:pt x="95" y="19"/>
                  <a:pt x="82" y="6"/>
                </a:cubicBezTo>
                <a:cubicBezTo>
                  <a:pt x="82" y="6"/>
                  <a:pt x="75" y="0"/>
                  <a:pt x="62"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0" name="Google Shape;650;p26"/>
          <p:cNvSpPr/>
          <p:nvPr userDrawn="1"/>
        </p:nvSpPr>
        <p:spPr>
          <a:xfrm>
            <a:off x="2395636" y="5848744"/>
            <a:ext cx="20283" cy="6697"/>
          </a:xfrm>
          <a:custGeom>
            <a:avLst/>
            <a:gdLst/>
            <a:ahLst/>
            <a:cxnLst/>
            <a:rect l="l" t="t" r="r" b="b"/>
            <a:pathLst>
              <a:path w="82" h="44" extrusionOk="0">
                <a:moveTo>
                  <a:pt x="40" y="1"/>
                </a:moveTo>
                <a:cubicBezTo>
                  <a:pt x="14" y="14"/>
                  <a:pt x="1" y="14"/>
                  <a:pt x="1" y="27"/>
                </a:cubicBezTo>
                <a:cubicBezTo>
                  <a:pt x="1" y="43"/>
                  <a:pt x="14" y="43"/>
                  <a:pt x="40" y="43"/>
                </a:cubicBezTo>
                <a:cubicBezTo>
                  <a:pt x="69" y="43"/>
                  <a:pt x="82" y="27"/>
                  <a:pt x="82" y="14"/>
                </a:cubicBezTo>
                <a:cubicBezTo>
                  <a:pt x="82" y="14"/>
                  <a:pt x="69" y="1"/>
                  <a:pt x="4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1" name="Google Shape;651;p26"/>
          <p:cNvSpPr/>
          <p:nvPr userDrawn="1"/>
        </p:nvSpPr>
        <p:spPr>
          <a:xfrm>
            <a:off x="2672920" y="5838394"/>
            <a:ext cx="23499" cy="6545"/>
          </a:xfrm>
          <a:custGeom>
            <a:avLst/>
            <a:gdLst/>
            <a:ahLst/>
            <a:cxnLst/>
            <a:rect l="l" t="t" r="r" b="b"/>
            <a:pathLst>
              <a:path w="95" h="43" extrusionOk="0">
                <a:moveTo>
                  <a:pt x="53" y="1"/>
                </a:moveTo>
                <a:cubicBezTo>
                  <a:pt x="27" y="1"/>
                  <a:pt x="1" y="14"/>
                  <a:pt x="1" y="30"/>
                </a:cubicBezTo>
                <a:cubicBezTo>
                  <a:pt x="1" y="30"/>
                  <a:pt x="27" y="43"/>
                  <a:pt x="53" y="43"/>
                </a:cubicBezTo>
                <a:cubicBezTo>
                  <a:pt x="82" y="30"/>
                  <a:pt x="95" y="30"/>
                  <a:pt x="95" y="14"/>
                </a:cubicBezTo>
                <a:cubicBezTo>
                  <a:pt x="95" y="1"/>
                  <a:pt x="66" y="1"/>
                  <a:pt x="5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2" name="Google Shape;652;p26"/>
          <p:cNvSpPr/>
          <p:nvPr userDrawn="1"/>
        </p:nvSpPr>
        <p:spPr>
          <a:xfrm>
            <a:off x="2559137" y="5869595"/>
            <a:ext cx="23499" cy="5936"/>
          </a:xfrm>
          <a:custGeom>
            <a:avLst/>
            <a:gdLst/>
            <a:ahLst/>
            <a:cxnLst/>
            <a:rect l="l" t="t" r="r" b="b"/>
            <a:pathLst>
              <a:path w="95" h="39" extrusionOk="0">
                <a:moveTo>
                  <a:pt x="56" y="0"/>
                </a:moveTo>
                <a:cubicBezTo>
                  <a:pt x="27" y="13"/>
                  <a:pt x="1" y="13"/>
                  <a:pt x="14" y="26"/>
                </a:cubicBezTo>
                <a:cubicBezTo>
                  <a:pt x="14" y="39"/>
                  <a:pt x="27" y="39"/>
                  <a:pt x="56" y="39"/>
                </a:cubicBezTo>
                <a:cubicBezTo>
                  <a:pt x="82" y="39"/>
                  <a:pt x="95" y="26"/>
                  <a:pt x="95" y="13"/>
                </a:cubicBezTo>
                <a:cubicBezTo>
                  <a:pt x="95" y="13"/>
                  <a:pt x="82" y="0"/>
                  <a:pt x="56"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3" name="Google Shape;653;p26"/>
          <p:cNvSpPr/>
          <p:nvPr userDrawn="1"/>
        </p:nvSpPr>
        <p:spPr>
          <a:xfrm>
            <a:off x="2525497" y="5857267"/>
            <a:ext cx="20283" cy="4871"/>
          </a:xfrm>
          <a:custGeom>
            <a:avLst/>
            <a:gdLst/>
            <a:ahLst/>
            <a:cxnLst/>
            <a:rect l="l" t="t" r="r" b="b"/>
            <a:pathLst>
              <a:path w="82" h="32" extrusionOk="0">
                <a:moveTo>
                  <a:pt x="43" y="0"/>
                </a:moveTo>
                <a:cubicBezTo>
                  <a:pt x="14" y="0"/>
                  <a:pt x="1" y="13"/>
                  <a:pt x="1" y="26"/>
                </a:cubicBezTo>
                <a:cubicBezTo>
                  <a:pt x="1" y="26"/>
                  <a:pt x="7" y="32"/>
                  <a:pt x="19" y="32"/>
                </a:cubicBezTo>
                <a:cubicBezTo>
                  <a:pt x="25" y="32"/>
                  <a:pt x="33" y="30"/>
                  <a:pt x="43" y="26"/>
                </a:cubicBezTo>
                <a:cubicBezTo>
                  <a:pt x="69" y="26"/>
                  <a:pt x="82" y="26"/>
                  <a:pt x="82" y="13"/>
                </a:cubicBezTo>
                <a:cubicBezTo>
                  <a:pt x="82" y="0"/>
                  <a:pt x="69" y="0"/>
                  <a:pt x="43"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4" name="Google Shape;654;p26"/>
          <p:cNvSpPr/>
          <p:nvPr/>
        </p:nvSpPr>
        <p:spPr>
          <a:xfrm>
            <a:off x="9212973" y="5814420"/>
            <a:ext cx="815288" cy="513376"/>
          </a:xfrm>
          <a:custGeom>
            <a:avLst/>
            <a:gdLst/>
            <a:ahLst/>
            <a:cxnLst/>
            <a:rect l="l" t="t" r="r" b="b"/>
            <a:pathLst>
              <a:path w="3296" h="3373" extrusionOk="0">
                <a:moveTo>
                  <a:pt x="1932" y="0"/>
                </a:moveTo>
                <a:lnTo>
                  <a:pt x="1757" y="457"/>
                </a:lnTo>
                <a:lnTo>
                  <a:pt x="1689" y="392"/>
                </a:lnTo>
                <a:lnTo>
                  <a:pt x="1595" y="214"/>
                </a:lnTo>
                <a:lnTo>
                  <a:pt x="1498" y="94"/>
                </a:lnTo>
                <a:lnTo>
                  <a:pt x="1404" y="243"/>
                </a:lnTo>
                <a:lnTo>
                  <a:pt x="1297" y="149"/>
                </a:lnTo>
                <a:lnTo>
                  <a:pt x="1203" y="188"/>
                </a:lnTo>
                <a:lnTo>
                  <a:pt x="1174" y="418"/>
                </a:lnTo>
                <a:lnTo>
                  <a:pt x="1067" y="405"/>
                </a:lnTo>
                <a:lnTo>
                  <a:pt x="837" y="120"/>
                </a:lnTo>
                <a:lnTo>
                  <a:pt x="973" y="606"/>
                </a:lnTo>
                <a:lnTo>
                  <a:pt x="973" y="606"/>
                </a:lnTo>
                <a:lnTo>
                  <a:pt x="717" y="350"/>
                </a:lnTo>
                <a:lnTo>
                  <a:pt x="607" y="376"/>
                </a:lnTo>
                <a:lnTo>
                  <a:pt x="649" y="593"/>
                </a:lnTo>
                <a:lnTo>
                  <a:pt x="649" y="593"/>
                </a:lnTo>
                <a:lnTo>
                  <a:pt x="445" y="525"/>
                </a:lnTo>
                <a:lnTo>
                  <a:pt x="338" y="567"/>
                </a:lnTo>
                <a:lnTo>
                  <a:pt x="487" y="823"/>
                </a:lnTo>
                <a:lnTo>
                  <a:pt x="594" y="998"/>
                </a:lnTo>
                <a:lnTo>
                  <a:pt x="150" y="836"/>
                </a:lnTo>
                <a:lnTo>
                  <a:pt x="150" y="836"/>
                </a:lnTo>
                <a:lnTo>
                  <a:pt x="202" y="985"/>
                </a:lnTo>
                <a:lnTo>
                  <a:pt x="406" y="1186"/>
                </a:lnTo>
                <a:lnTo>
                  <a:pt x="14" y="1134"/>
                </a:lnTo>
                <a:lnTo>
                  <a:pt x="218" y="1309"/>
                </a:lnTo>
                <a:lnTo>
                  <a:pt x="244" y="1403"/>
                </a:lnTo>
                <a:lnTo>
                  <a:pt x="14" y="1471"/>
                </a:lnTo>
                <a:lnTo>
                  <a:pt x="364" y="1591"/>
                </a:lnTo>
                <a:lnTo>
                  <a:pt x="202" y="1672"/>
                </a:lnTo>
                <a:lnTo>
                  <a:pt x="1" y="1782"/>
                </a:lnTo>
                <a:lnTo>
                  <a:pt x="95" y="1876"/>
                </a:lnTo>
                <a:lnTo>
                  <a:pt x="150" y="1957"/>
                </a:lnTo>
                <a:lnTo>
                  <a:pt x="393" y="1996"/>
                </a:lnTo>
                <a:lnTo>
                  <a:pt x="189" y="2145"/>
                </a:lnTo>
                <a:lnTo>
                  <a:pt x="312" y="2213"/>
                </a:lnTo>
                <a:lnTo>
                  <a:pt x="121" y="2401"/>
                </a:lnTo>
                <a:lnTo>
                  <a:pt x="121" y="2401"/>
                </a:lnTo>
                <a:lnTo>
                  <a:pt x="461" y="2336"/>
                </a:lnTo>
                <a:lnTo>
                  <a:pt x="380" y="2482"/>
                </a:lnTo>
                <a:lnTo>
                  <a:pt x="312" y="2660"/>
                </a:lnTo>
                <a:lnTo>
                  <a:pt x="312" y="2660"/>
                </a:lnTo>
                <a:lnTo>
                  <a:pt x="636" y="2524"/>
                </a:lnTo>
                <a:lnTo>
                  <a:pt x="688" y="2579"/>
                </a:lnTo>
                <a:lnTo>
                  <a:pt x="769" y="2618"/>
                </a:lnTo>
                <a:lnTo>
                  <a:pt x="850" y="2644"/>
                </a:lnTo>
                <a:lnTo>
                  <a:pt x="743" y="2942"/>
                </a:lnTo>
                <a:lnTo>
                  <a:pt x="931" y="2822"/>
                </a:lnTo>
                <a:lnTo>
                  <a:pt x="879" y="3146"/>
                </a:lnTo>
                <a:lnTo>
                  <a:pt x="1122" y="2835"/>
                </a:lnTo>
                <a:lnTo>
                  <a:pt x="1109" y="3130"/>
                </a:lnTo>
                <a:lnTo>
                  <a:pt x="1203" y="3146"/>
                </a:lnTo>
                <a:lnTo>
                  <a:pt x="1297" y="3211"/>
                </a:lnTo>
                <a:lnTo>
                  <a:pt x="1391" y="3240"/>
                </a:lnTo>
                <a:lnTo>
                  <a:pt x="1514" y="3049"/>
                </a:lnTo>
                <a:lnTo>
                  <a:pt x="1595" y="3373"/>
                </a:lnTo>
                <a:lnTo>
                  <a:pt x="1702" y="3159"/>
                </a:lnTo>
                <a:lnTo>
                  <a:pt x="1809" y="3292"/>
                </a:lnTo>
                <a:lnTo>
                  <a:pt x="1838" y="2874"/>
                </a:lnTo>
                <a:lnTo>
                  <a:pt x="1945" y="2955"/>
                </a:lnTo>
                <a:lnTo>
                  <a:pt x="2052" y="3023"/>
                </a:lnTo>
                <a:lnTo>
                  <a:pt x="2094" y="2874"/>
                </a:lnTo>
                <a:lnTo>
                  <a:pt x="2256" y="3023"/>
                </a:lnTo>
                <a:lnTo>
                  <a:pt x="2324" y="2929"/>
                </a:lnTo>
                <a:lnTo>
                  <a:pt x="2499" y="3010"/>
                </a:lnTo>
                <a:lnTo>
                  <a:pt x="2499" y="3010"/>
                </a:lnTo>
                <a:lnTo>
                  <a:pt x="2457" y="2793"/>
                </a:lnTo>
                <a:lnTo>
                  <a:pt x="2606" y="2822"/>
                </a:lnTo>
                <a:lnTo>
                  <a:pt x="2632" y="2712"/>
                </a:lnTo>
                <a:lnTo>
                  <a:pt x="2674" y="2618"/>
                </a:lnTo>
                <a:lnTo>
                  <a:pt x="2781" y="2592"/>
                </a:lnTo>
                <a:lnTo>
                  <a:pt x="2972" y="2592"/>
                </a:lnTo>
                <a:lnTo>
                  <a:pt x="2768" y="2349"/>
                </a:lnTo>
                <a:lnTo>
                  <a:pt x="2956" y="2349"/>
                </a:lnTo>
                <a:lnTo>
                  <a:pt x="2781" y="2158"/>
                </a:lnTo>
                <a:lnTo>
                  <a:pt x="2917" y="2119"/>
                </a:lnTo>
                <a:lnTo>
                  <a:pt x="2810" y="1996"/>
                </a:lnTo>
                <a:lnTo>
                  <a:pt x="3024" y="1957"/>
                </a:lnTo>
                <a:lnTo>
                  <a:pt x="2930" y="1850"/>
                </a:lnTo>
                <a:lnTo>
                  <a:pt x="2810" y="1753"/>
                </a:lnTo>
                <a:lnTo>
                  <a:pt x="3118" y="1672"/>
                </a:lnTo>
                <a:lnTo>
                  <a:pt x="2956" y="1578"/>
                </a:lnTo>
                <a:lnTo>
                  <a:pt x="3296" y="1458"/>
                </a:lnTo>
                <a:lnTo>
                  <a:pt x="2917" y="1416"/>
                </a:lnTo>
                <a:lnTo>
                  <a:pt x="3118" y="1267"/>
                </a:lnTo>
                <a:lnTo>
                  <a:pt x="2875" y="1241"/>
                </a:lnTo>
                <a:lnTo>
                  <a:pt x="2998" y="1092"/>
                </a:lnTo>
                <a:lnTo>
                  <a:pt x="2943" y="1011"/>
                </a:lnTo>
                <a:lnTo>
                  <a:pt x="2943" y="904"/>
                </a:lnTo>
                <a:lnTo>
                  <a:pt x="3011" y="729"/>
                </a:lnTo>
                <a:lnTo>
                  <a:pt x="2687" y="836"/>
                </a:lnTo>
                <a:lnTo>
                  <a:pt x="2619" y="768"/>
                </a:lnTo>
                <a:lnTo>
                  <a:pt x="2755" y="525"/>
                </a:lnTo>
                <a:lnTo>
                  <a:pt x="2431" y="729"/>
                </a:lnTo>
                <a:lnTo>
                  <a:pt x="2470" y="538"/>
                </a:lnTo>
                <a:lnTo>
                  <a:pt x="2499" y="337"/>
                </a:lnTo>
                <a:lnTo>
                  <a:pt x="2444" y="201"/>
                </a:lnTo>
                <a:lnTo>
                  <a:pt x="2243" y="363"/>
                </a:lnTo>
                <a:lnTo>
                  <a:pt x="2175" y="295"/>
                </a:lnTo>
                <a:lnTo>
                  <a:pt x="2052" y="350"/>
                </a:lnTo>
                <a:lnTo>
                  <a:pt x="1958" y="337"/>
                </a:lnTo>
                <a:lnTo>
                  <a:pt x="1932"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5" name="Google Shape;655;p26"/>
          <p:cNvSpPr/>
          <p:nvPr/>
        </p:nvSpPr>
        <p:spPr>
          <a:xfrm>
            <a:off x="8785793" y="5982449"/>
            <a:ext cx="584504" cy="368024"/>
          </a:xfrm>
          <a:custGeom>
            <a:avLst/>
            <a:gdLst/>
            <a:ahLst/>
            <a:cxnLst/>
            <a:rect l="l" t="t" r="r" b="b"/>
            <a:pathLst>
              <a:path w="2363" h="2418" extrusionOk="0">
                <a:moveTo>
                  <a:pt x="973" y="1"/>
                </a:moveTo>
                <a:lnTo>
                  <a:pt x="957" y="244"/>
                </a:lnTo>
                <a:lnTo>
                  <a:pt x="892" y="244"/>
                </a:lnTo>
                <a:lnTo>
                  <a:pt x="811" y="218"/>
                </a:lnTo>
                <a:lnTo>
                  <a:pt x="756" y="273"/>
                </a:lnTo>
                <a:lnTo>
                  <a:pt x="607" y="150"/>
                </a:lnTo>
                <a:lnTo>
                  <a:pt x="581" y="244"/>
                </a:lnTo>
                <a:lnTo>
                  <a:pt x="594" y="393"/>
                </a:lnTo>
                <a:lnTo>
                  <a:pt x="620" y="516"/>
                </a:lnTo>
                <a:lnTo>
                  <a:pt x="620" y="516"/>
                </a:lnTo>
                <a:lnTo>
                  <a:pt x="390" y="380"/>
                </a:lnTo>
                <a:lnTo>
                  <a:pt x="487" y="555"/>
                </a:lnTo>
                <a:lnTo>
                  <a:pt x="432" y="597"/>
                </a:lnTo>
                <a:lnTo>
                  <a:pt x="202" y="529"/>
                </a:lnTo>
                <a:lnTo>
                  <a:pt x="202" y="529"/>
                </a:lnTo>
                <a:lnTo>
                  <a:pt x="257" y="649"/>
                </a:lnTo>
                <a:lnTo>
                  <a:pt x="244" y="730"/>
                </a:lnTo>
                <a:lnTo>
                  <a:pt x="215" y="785"/>
                </a:lnTo>
                <a:lnTo>
                  <a:pt x="296" y="892"/>
                </a:lnTo>
                <a:lnTo>
                  <a:pt x="121" y="908"/>
                </a:lnTo>
                <a:lnTo>
                  <a:pt x="270" y="1015"/>
                </a:lnTo>
                <a:lnTo>
                  <a:pt x="1" y="1041"/>
                </a:lnTo>
                <a:lnTo>
                  <a:pt x="244" y="1135"/>
                </a:lnTo>
                <a:lnTo>
                  <a:pt x="121" y="1203"/>
                </a:lnTo>
                <a:lnTo>
                  <a:pt x="351" y="1258"/>
                </a:lnTo>
                <a:lnTo>
                  <a:pt x="270" y="1326"/>
                </a:lnTo>
                <a:lnTo>
                  <a:pt x="189" y="1407"/>
                </a:lnTo>
                <a:lnTo>
                  <a:pt x="351" y="1433"/>
                </a:lnTo>
                <a:lnTo>
                  <a:pt x="270" y="1527"/>
                </a:lnTo>
                <a:lnTo>
                  <a:pt x="364" y="1556"/>
                </a:lnTo>
                <a:lnTo>
                  <a:pt x="244" y="1689"/>
                </a:lnTo>
                <a:lnTo>
                  <a:pt x="377" y="1689"/>
                </a:lnTo>
                <a:lnTo>
                  <a:pt x="228" y="1864"/>
                </a:lnTo>
                <a:lnTo>
                  <a:pt x="364" y="1851"/>
                </a:lnTo>
                <a:lnTo>
                  <a:pt x="445" y="1880"/>
                </a:lnTo>
                <a:lnTo>
                  <a:pt x="471" y="1945"/>
                </a:lnTo>
                <a:lnTo>
                  <a:pt x="500" y="2026"/>
                </a:lnTo>
                <a:lnTo>
                  <a:pt x="607" y="2000"/>
                </a:lnTo>
                <a:lnTo>
                  <a:pt x="581" y="2162"/>
                </a:lnTo>
                <a:lnTo>
                  <a:pt x="581" y="2162"/>
                </a:lnTo>
                <a:lnTo>
                  <a:pt x="701" y="2094"/>
                </a:lnTo>
                <a:lnTo>
                  <a:pt x="743" y="2162"/>
                </a:lnTo>
                <a:lnTo>
                  <a:pt x="863" y="2068"/>
                </a:lnTo>
                <a:lnTo>
                  <a:pt x="892" y="2175"/>
                </a:lnTo>
                <a:lnTo>
                  <a:pt x="973" y="2123"/>
                </a:lnTo>
                <a:lnTo>
                  <a:pt x="1038" y="2068"/>
                </a:lnTo>
                <a:lnTo>
                  <a:pt x="1067" y="2366"/>
                </a:lnTo>
                <a:lnTo>
                  <a:pt x="1148" y="2269"/>
                </a:lnTo>
                <a:lnTo>
                  <a:pt x="1216" y="2418"/>
                </a:lnTo>
                <a:lnTo>
                  <a:pt x="1281" y="2188"/>
                </a:lnTo>
                <a:lnTo>
                  <a:pt x="1362" y="2324"/>
                </a:lnTo>
                <a:lnTo>
                  <a:pt x="1430" y="2298"/>
                </a:lnTo>
                <a:lnTo>
                  <a:pt x="1498" y="2256"/>
                </a:lnTo>
                <a:lnTo>
                  <a:pt x="1566" y="2243"/>
                </a:lnTo>
                <a:lnTo>
                  <a:pt x="1566" y="2042"/>
                </a:lnTo>
                <a:lnTo>
                  <a:pt x="1741" y="2256"/>
                </a:lnTo>
                <a:lnTo>
                  <a:pt x="1686" y="2026"/>
                </a:lnTo>
                <a:lnTo>
                  <a:pt x="1822" y="2123"/>
                </a:lnTo>
                <a:lnTo>
                  <a:pt x="1822" y="2123"/>
                </a:lnTo>
                <a:lnTo>
                  <a:pt x="1754" y="1906"/>
                </a:lnTo>
                <a:lnTo>
                  <a:pt x="1809" y="1880"/>
                </a:lnTo>
                <a:lnTo>
                  <a:pt x="1864" y="1851"/>
                </a:lnTo>
                <a:lnTo>
                  <a:pt x="1916" y="1812"/>
                </a:lnTo>
                <a:lnTo>
                  <a:pt x="2146" y="1919"/>
                </a:lnTo>
                <a:lnTo>
                  <a:pt x="2091" y="1783"/>
                </a:lnTo>
                <a:lnTo>
                  <a:pt x="2026" y="1676"/>
                </a:lnTo>
                <a:lnTo>
                  <a:pt x="2026" y="1676"/>
                </a:lnTo>
                <a:lnTo>
                  <a:pt x="2282" y="1731"/>
                </a:lnTo>
                <a:lnTo>
                  <a:pt x="2146" y="1582"/>
                </a:lnTo>
                <a:lnTo>
                  <a:pt x="2227" y="1540"/>
                </a:lnTo>
                <a:lnTo>
                  <a:pt x="2078" y="1433"/>
                </a:lnTo>
                <a:lnTo>
                  <a:pt x="2253" y="1407"/>
                </a:lnTo>
                <a:lnTo>
                  <a:pt x="2295" y="1339"/>
                </a:lnTo>
                <a:lnTo>
                  <a:pt x="2363" y="1284"/>
                </a:lnTo>
                <a:lnTo>
                  <a:pt x="2227" y="1203"/>
                </a:lnTo>
                <a:lnTo>
                  <a:pt x="2107" y="1151"/>
                </a:lnTo>
                <a:lnTo>
                  <a:pt x="2350" y="1054"/>
                </a:lnTo>
                <a:lnTo>
                  <a:pt x="2188" y="1015"/>
                </a:lnTo>
                <a:lnTo>
                  <a:pt x="2214" y="934"/>
                </a:lnTo>
                <a:lnTo>
                  <a:pt x="2350" y="811"/>
                </a:lnTo>
                <a:lnTo>
                  <a:pt x="2065" y="853"/>
                </a:lnTo>
                <a:lnTo>
                  <a:pt x="2214" y="704"/>
                </a:lnTo>
                <a:lnTo>
                  <a:pt x="2253" y="597"/>
                </a:lnTo>
                <a:lnTo>
                  <a:pt x="2253" y="597"/>
                </a:lnTo>
                <a:lnTo>
                  <a:pt x="1929" y="717"/>
                </a:lnTo>
                <a:lnTo>
                  <a:pt x="1929" y="717"/>
                </a:lnTo>
                <a:lnTo>
                  <a:pt x="2010" y="597"/>
                </a:lnTo>
                <a:lnTo>
                  <a:pt x="2120" y="406"/>
                </a:lnTo>
                <a:lnTo>
                  <a:pt x="2039" y="380"/>
                </a:lnTo>
                <a:lnTo>
                  <a:pt x="1890" y="435"/>
                </a:lnTo>
                <a:lnTo>
                  <a:pt x="1929" y="273"/>
                </a:lnTo>
                <a:lnTo>
                  <a:pt x="1848" y="260"/>
                </a:lnTo>
                <a:lnTo>
                  <a:pt x="1660" y="435"/>
                </a:lnTo>
                <a:lnTo>
                  <a:pt x="1767" y="98"/>
                </a:lnTo>
                <a:lnTo>
                  <a:pt x="1592" y="299"/>
                </a:lnTo>
                <a:lnTo>
                  <a:pt x="1524" y="299"/>
                </a:lnTo>
                <a:lnTo>
                  <a:pt x="1498" y="137"/>
                </a:lnTo>
                <a:lnTo>
                  <a:pt x="1430" y="111"/>
                </a:lnTo>
                <a:lnTo>
                  <a:pt x="1349" y="179"/>
                </a:lnTo>
                <a:lnTo>
                  <a:pt x="1297" y="69"/>
                </a:lnTo>
                <a:lnTo>
                  <a:pt x="1216" y="150"/>
                </a:lnTo>
                <a:lnTo>
                  <a:pt x="1161" y="286"/>
                </a:lnTo>
                <a:lnTo>
                  <a:pt x="1106" y="341"/>
                </a:lnTo>
                <a:lnTo>
                  <a:pt x="973"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6" name="Google Shape;656;p26"/>
          <p:cNvSpPr/>
          <p:nvPr/>
        </p:nvSpPr>
        <p:spPr>
          <a:xfrm>
            <a:off x="1869755" y="5991097"/>
            <a:ext cx="10542341" cy="976545"/>
          </a:xfrm>
          <a:custGeom>
            <a:avLst/>
            <a:gdLst/>
            <a:ahLst/>
            <a:cxnLst/>
            <a:rect l="l" t="t" r="r" b="b"/>
            <a:pathLst>
              <a:path w="42620" h="10715" extrusionOk="0">
                <a:moveTo>
                  <a:pt x="42620" y="0"/>
                </a:moveTo>
                <a:cubicBezTo>
                  <a:pt x="40783" y="94"/>
                  <a:pt x="38907" y="214"/>
                  <a:pt x="37005" y="350"/>
                </a:cubicBezTo>
                <a:cubicBezTo>
                  <a:pt x="16415" y="1847"/>
                  <a:pt x="1" y="5236"/>
                  <a:pt x="325" y="7896"/>
                </a:cubicBezTo>
                <a:cubicBezTo>
                  <a:pt x="553" y="9699"/>
                  <a:pt x="8423" y="10715"/>
                  <a:pt x="19883" y="10715"/>
                </a:cubicBezTo>
                <a:cubicBezTo>
                  <a:pt x="25329" y="10715"/>
                  <a:pt x="31587" y="10485"/>
                  <a:pt x="38220" y="10002"/>
                </a:cubicBezTo>
                <a:cubicBezTo>
                  <a:pt x="39717" y="9895"/>
                  <a:pt x="41175" y="9772"/>
                  <a:pt x="42620" y="9652"/>
                </a:cubicBezTo>
                <a:lnTo>
                  <a:pt x="42620"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7" name="Google Shape;657;p26"/>
          <p:cNvSpPr/>
          <p:nvPr/>
        </p:nvSpPr>
        <p:spPr>
          <a:xfrm>
            <a:off x="70769" y="5786948"/>
            <a:ext cx="772000" cy="538949"/>
          </a:xfrm>
          <a:custGeom>
            <a:avLst/>
            <a:gdLst/>
            <a:ahLst/>
            <a:cxnLst/>
            <a:rect l="l" t="t" r="r" b="b"/>
            <a:pathLst>
              <a:path w="3121" h="3216" extrusionOk="0">
                <a:moveTo>
                  <a:pt x="1825" y="1"/>
                </a:moveTo>
                <a:lnTo>
                  <a:pt x="1663" y="445"/>
                </a:lnTo>
                <a:lnTo>
                  <a:pt x="1595" y="380"/>
                </a:lnTo>
                <a:lnTo>
                  <a:pt x="1514" y="218"/>
                </a:lnTo>
                <a:lnTo>
                  <a:pt x="1420" y="95"/>
                </a:lnTo>
                <a:lnTo>
                  <a:pt x="1339" y="244"/>
                </a:lnTo>
                <a:lnTo>
                  <a:pt x="1229" y="150"/>
                </a:lnTo>
                <a:lnTo>
                  <a:pt x="1135" y="189"/>
                </a:lnTo>
                <a:lnTo>
                  <a:pt x="1109" y="406"/>
                </a:lnTo>
                <a:lnTo>
                  <a:pt x="1015" y="393"/>
                </a:lnTo>
                <a:lnTo>
                  <a:pt x="785" y="137"/>
                </a:lnTo>
                <a:lnTo>
                  <a:pt x="921" y="581"/>
                </a:lnTo>
                <a:lnTo>
                  <a:pt x="921" y="581"/>
                </a:lnTo>
                <a:lnTo>
                  <a:pt x="678" y="338"/>
                </a:lnTo>
                <a:lnTo>
                  <a:pt x="568" y="380"/>
                </a:lnTo>
                <a:lnTo>
                  <a:pt x="623" y="581"/>
                </a:lnTo>
                <a:lnTo>
                  <a:pt x="435" y="513"/>
                </a:lnTo>
                <a:lnTo>
                  <a:pt x="325" y="555"/>
                </a:lnTo>
                <a:lnTo>
                  <a:pt x="461" y="785"/>
                </a:lnTo>
                <a:lnTo>
                  <a:pt x="568" y="960"/>
                </a:lnTo>
                <a:lnTo>
                  <a:pt x="568" y="960"/>
                </a:lnTo>
                <a:lnTo>
                  <a:pt x="137" y="798"/>
                </a:lnTo>
                <a:lnTo>
                  <a:pt x="137" y="798"/>
                </a:lnTo>
                <a:lnTo>
                  <a:pt x="192" y="947"/>
                </a:lnTo>
                <a:lnTo>
                  <a:pt x="380" y="1135"/>
                </a:lnTo>
                <a:lnTo>
                  <a:pt x="14" y="1080"/>
                </a:lnTo>
                <a:lnTo>
                  <a:pt x="205" y="1242"/>
                </a:lnTo>
                <a:lnTo>
                  <a:pt x="231" y="1336"/>
                </a:lnTo>
                <a:lnTo>
                  <a:pt x="14" y="1404"/>
                </a:lnTo>
                <a:lnTo>
                  <a:pt x="338" y="1527"/>
                </a:lnTo>
                <a:lnTo>
                  <a:pt x="192" y="1595"/>
                </a:lnTo>
                <a:lnTo>
                  <a:pt x="1" y="1702"/>
                </a:lnTo>
                <a:lnTo>
                  <a:pt x="95" y="1783"/>
                </a:lnTo>
                <a:lnTo>
                  <a:pt x="150" y="1864"/>
                </a:lnTo>
                <a:lnTo>
                  <a:pt x="367" y="1903"/>
                </a:lnTo>
                <a:lnTo>
                  <a:pt x="192" y="2052"/>
                </a:lnTo>
                <a:lnTo>
                  <a:pt x="299" y="2107"/>
                </a:lnTo>
                <a:lnTo>
                  <a:pt x="111" y="2282"/>
                </a:lnTo>
                <a:lnTo>
                  <a:pt x="435" y="2214"/>
                </a:lnTo>
                <a:lnTo>
                  <a:pt x="367" y="2363"/>
                </a:lnTo>
                <a:lnTo>
                  <a:pt x="299" y="2538"/>
                </a:lnTo>
                <a:lnTo>
                  <a:pt x="299" y="2538"/>
                </a:lnTo>
                <a:lnTo>
                  <a:pt x="597" y="2405"/>
                </a:lnTo>
                <a:lnTo>
                  <a:pt x="649" y="2457"/>
                </a:lnTo>
                <a:lnTo>
                  <a:pt x="730" y="2486"/>
                </a:lnTo>
                <a:lnTo>
                  <a:pt x="811" y="2512"/>
                </a:lnTo>
                <a:lnTo>
                  <a:pt x="704" y="2810"/>
                </a:lnTo>
                <a:lnTo>
                  <a:pt x="879" y="2687"/>
                </a:lnTo>
                <a:lnTo>
                  <a:pt x="824" y="2985"/>
                </a:lnTo>
                <a:lnTo>
                  <a:pt x="1054" y="2700"/>
                </a:lnTo>
                <a:lnTo>
                  <a:pt x="1041" y="2972"/>
                </a:lnTo>
                <a:lnTo>
                  <a:pt x="1135" y="2985"/>
                </a:lnTo>
                <a:lnTo>
                  <a:pt x="1216" y="3053"/>
                </a:lnTo>
                <a:lnTo>
                  <a:pt x="1310" y="3079"/>
                </a:lnTo>
                <a:lnTo>
                  <a:pt x="1433" y="2891"/>
                </a:lnTo>
                <a:lnTo>
                  <a:pt x="1514" y="3215"/>
                </a:lnTo>
                <a:lnTo>
                  <a:pt x="1608" y="2998"/>
                </a:lnTo>
                <a:lnTo>
                  <a:pt x="1715" y="3134"/>
                </a:lnTo>
                <a:lnTo>
                  <a:pt x="1744" y="2742"/>
                </a:lnTo>
                <a:lnTo>
                  <a:pt x="1838" y="2810"/>
                </a:lnTo>
                <a:lnTo>
                  <a:pt x="1945" y="2875"/>
                </a:lnTo>
                <a:lnTo>
                  <a:pt x="1987" y="2742"/>
                </a:lnTo>
                <a:lnTo>
                  <a:pt x="2136" y="2862"/>
                </a:lnTo>
                <a:lnTo>
                  <a:pt x="2188" y="2781"/>
                </a:lnTo>
                <a:lnTo>
                  <a:pt x="2363" y="2862"/>
                </a:lnTo>
                <a:lnTo>
                  <a:pt x="2324" y="2661"/>
                </a:lnTo>
                <a:lnTo>
                  <a:pt x="2473" y="2687"/>
                </a:lnTo>
                <a:lnTo>
                  <a:pt x="2499" y="2580"/>
                </a:lnTo>
                <a:lnTo>
                  <a:pt x="2525" y="2486"/>
                </a:lnTo>
                <a:lnTo>
                  <a:pt x="2635" y="2457"/>
                </a:lnTo>
                <a:lnTo>
                  <a:pt x="2810" y="2470"/>
                </a:lnTo>
                <a:lnTo>
                  <a:pt x="2622" y="2227"/>
                </a:lnTo>
                <a:lnTo>
                  <a:pt x="2797" y="2227"/>
                </a:lnTo>
                <a:lnTo>
                  <a:pt x="2635" y="2065"/>
                </a:lnTo>
                <a:lnTo>
                  <a:pt x="2755" y="2026"/>
                </a:lnTo>
                <a:lnTo>
                  <a:pt x="2661" y="1903"/>
                </a:lnTo>
                <a:lnTo>
                  <a:pt x="2865" y="1864"/>
                </a:lnTo>
                <a:lnTo>
                  <a:pt x="2768" y="1770"/>
                </a:lnTo>
                <a:lnTo>
                  <a:pt x="2661" y="1676"/>
                </a:lnTo>
                <a:lnTo>
                  <a:pt x="2959" y="1595"/>
                </a:lnTo>
                <a:lnTo>
                  <a:pt x="2797" y="1514"/>
                </a:lnTo>
                <a:lnTo>
                  <a:pt x="3121" y="1391"/>
                </a:lnTo>
                <a:lnTo>
                  <a:pt x="2755" y="1352"/>
                </a:lnTo>
                <a:lnTo>
                  <a:pt x="2946" y="1216"/>
                </a:lnTo>
                <a:lnTo>
                  <a:pt x="2729" y="1190"/>
                </a:lnTo>
                <a:lnTo>
                  <a:pt x="2836" y="1054"/>
                </a:lnTo>
                <a:lnTo>
                  <a:pt x="2797" y="973"/>
                </a:lnTo>
                <a:lnTo>
                  <a:pt x="2784" y="866"/>
                </a:lnTo>
                <a:lnTo>
                  <a:pt x="2849" y="704"/>
                </a:lnTo>
                <a:lnTo>
                  <a:pt x="2554" y="798"/>
                </a:lnTo>
                <a:lnTo>
                  <a:pt x="2486" y="743"/>
                </a:lnTo>
                <a:lnTo>
                  <a:pt x="2606" y="500"/>
                </a:lnTo>
                <a:lnTo>
                  <a:pt x="2298" y="704"/>
                </a:lnTo>
                <a:lnTo>
                  <a:pt x="2337" y="526"/>
                </a:lnTo>
                <a:lnTo>
                  <a:pt x="2363" y="325"/>
                </a:lnTo>
                <a:lnTo>
                  <a:pt x="2311" y="202"/>
                </a:lnTo>
                <a:lnTo>
                  <a:pt x="2120" y="364"/>
                </a:lnTo>
                <a:lnTo>
                  <a:pt x="2055" y="299"/>
                </a:lnTo>
                <a:lnTo>
                  <a:pt x="1932" y="338"/>
                </a:lnTo>
                <a:lnTo>
                  <a:pt x="1851" y="338"/>
                </a:lnTo>
                <a:lnTo>
                  <a:pt x="1825" y="1"/>
                </a:ln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9" name="Google Shape;659;p26"/>
          <p:cNvSpPr/>
          <p:nvPr/>
        </p:nvSpPr>
        <p:spPr>
          <a:xfrm>
            <a:off x="4643457" y="6585836"/>
            <a:ext cx="4267892" cy="538947"/>
          </a:xfrm>
          <a:custGeom>
            <a:avLst/>
            <a:gdLst/>
            <a:ahLst/>
            <a:cxnLst/>
            <a:rect l="l" t="t" r="r" b="b"/>
            <a:pathLst>
              <a:path w="17254" h="3541" extrusionOk="0">
                <a:moveTo>
                  <a:pt x="7184" y="1"/>
                </a:moveTo>
                <a:cubicBezTo>
                  <a:pt x="7103" y="1"/>
                  <a:pt x="7009" y="124"/>
                  <a:pt x="6915" y="124"/>
                </a:cubicBezTo>
                <a:cubicBezTo>
                  <a:pt x="6834" y="124"/>
                  <a:pt x="6740" y="30"/>
                  <a:pt x="6643" y="30"/>
                </a:cubicBezTo>
                <a:cubicBezTo>
                  <a:pt x="6549" y="43"/>
                  <a:pt x="6468" y="150"/>
                  <a:pt x="6374" y="150"/>
                </a:cubicBezTo>
                <a:cubicBezTo>
                  <a:pt x="6297" y="150"/>
                  <a:pt x="6197" y="42"/>
                  <a:pt x="6106" y="42"/>
                </a:cubicBezTo>
                <a:cubicBezTo>
                  <a:pt x="6102" y="42"/>
                  <a:pt x="6097" y="42"/>
                  <a:pt x="6092" y="43"/>
                </a:cubicBezTo>
                <a:cubicBezTo>
                  <a:pt x="6011" y="43"/>
                  <a:pt x="5914" y="124"/>
                  <a:pt x="5833" y="124"/>
                </a:cubicBezTo>
                <a:cubicBezTo>
                  <a:pt x="5739" y="137"/>
                  <a:pt x="5658" y="179"/>
                  <a:pt x="5564" y="179"/>
                </a:cubicBezTo>
                <a:cubicBezTo>
                  <a:pt x="5554" y="180"/>
                  <a:pt x="5544" y="181"/>
                  <a:pt x="5534" y="181"/>
                </a:cubicBezTo>
                <a:cubicBezTo>
                  <a:pt x="5460" y="181"/>
                  <a:pt x="5387" y="148"/>
                  <a:pt x="5321" y="148"/>
                </a:cubicBezTo>
                <a:cubicBezTo>
                  <a:pt x="5312" y="148"/>
                  <a:pt x="5303" y="148"/>
                  <a:pt x="5295" y="150"/>
                </a:cubicBezTo>
                <a:cubicBezTo>
                  <a:pt x="5201" y="163"/>
                  <a:pt x="5104" y="163"/>
                  <a:pt x="5023" y="179"/>
                </a:cubicBezTo>
                <a:cubicBezTo>
                  <a:pt x="4941" y="179"/>
                  <a:pt x="4850" y="147"/>
                  <a:pt x="4774" y="147"/>
                </a:cubicBezTo>
                <a:cubicBezTo>
                  <a:pt x="4763" y="147"/>
                  <a:pt x="4752" y="148"/>
                  <a:pt x="4741" y="150"/>
                </a:cubicBezTo>
                <a:cubicBezTo>
                  <a:pt x="4647" y="150"/>
                  <a:pt x="4592" y="299"/>
                  <a:pt x="4498" y="312"/>
                </a:cubicBezTo>
                <a:cubicBezTo>
                  <a:pt x="4404" y="325"/>
                  <a:pt x="4323" y="341"/>
                  <a:pt x="4242" y="354"/>
                </a:cubicBezTo>
                <a:cubicBezTo>
                  <a:pt x="4235" y="355"/>
                  <a:pt x="4228" y="355"/>
                  <a:pt x="4220" y="355"/>
                </a:cubicBezTo>
                <a:cubicBezTo>
                  <a:pt x="4137" y="355"/>
                  <a:pt x="4036" y="298"/>
                  <a:pt x="3963" y="298"/>
                </a:cubicBezTo>
                <a:cubicBezTo>
                  <a:pt x="3956" y="298"/>
                  <a:pt x="3950" y="298"/>
                  <a:pt x="3944" y="299"/>
                </a:cubicBezTo>
                <a:cubicBezTo>
                  <a:pt x="3850" y="312"/>
                  <a:pt x="3756" y="341"/>
                  <a:pt x="3675" y="354"/>
                </a:cubicBezTo>
                <a:cubicBezTo>
                  <a:pt x="3581" y="380"/>
                  <a:pt x="3565" y="516"/>
                  <a:pt x="3484" y="542"/>
                </a:cubicBezTo>
                <a:cubicBezTo>
                  <a:pt x="3472" y="545"/>
                  <a:pt x="3459" y="547"/>
                  <a:pt x="3445" y="547"/>
                </a:cubicBezTo>
                <a:cubicBezTo>
                  <a:pt x="3366" y="547"/>
                  <a:pt x="3257" y="505"/>
                  <a:pt x="3190" y="505"/>
                </a:cubicBezTo>
                <a:cubicBezTo>
                  <a:pt x="3172" y="505"/>
                  <a:pt x="3157" y="508"/>
                  <a:pt x="3147" y="516"/>
                </a:cubicBezTo>
                <a:cubicBezTo>
                  <a:pt x="3053" y="568"/>
                  <a:pt x="3053" y="678"/>
                  <a:pt x="3053" y="730"/>
                </a:cubicBezTo>
                <a:cubicBezTo>
                  <a:pt x="3053" y="785"/>
                  <a:pt x="3108" y="840"/>
                  <a:pt x="3176" y="879"/>
                </a:cubicBezTo>
                <a:cubicBezTo>
                  <a:pt x="3228" y="921"/>
                  <a:pt x="3322" y="947"/>
                  <a:pt x="3403" y="973"/>
                </a:cubicBezTo>
                <a:cubicBezTo>
                  <a:pt x="3309" y="989"/>
                  <a:pt x="3189" y="1002"/>
                  <a:pt x="3108" y="1002"/>
                </a:cubicBezTo>
                <a:cubicBezTo>
                  <a:pt x="3100" y="1003"/>
                  <a:pt x="3091" y="1004"/>
                  <a:pt x="3083" y="1004"/>
                </a:cubicBezTo>
                <a:cubicBezTo>
                  <a:pt x="3005" y="1004"/>
                  <a:pt x="2925" y="958"/>
                  <a:pt x="2848" y="958"/>
                </a:cubicBezTo>
                <a:cubicBezTo>
                  <a:pt x="2839" y="958"/>
                  <a:pt x="2831" y="959"/>
                  <a:pt x="2823" y="960"/>
                </a:cubicBezTo>
                <a:cubicBezTo>
                  <a:pt x="2729" y="960"/>
                  <a:pt x="2661" y="1070"/>
                  <a:pt x="2567" y="1083"/>
                </a:cubicBezTo>
                <a:cubicBezTo>
                  <a:pt x="2486" y="1083"/>
                  <a:pt x="2379" y="989"/>
                  <a:pt x="2285" y="989"/>
                </a:cubicBezTo>
                <a:cubicBezTo>
                  <a:pt x="2204" y="1002"/>
                  <a:pt x="2107" y="1002"/>
                  <a:pt x="2013" y="1015"/>
                </a:cubicBezTo>
                <a:cubicBezTo>
                  <a:pt x="1932" y="1028"/>
                  <a:pt x="1851" y="1096"/>
                  <a:pt x="1770" y="1096"/>
                </a:cubicBezTo>
                <a:cubicBezTo>
                  <a:pt x="1756" y="1098"/>
                  <a:pt x="1742" y="1099"/>
                  <a:pt x="1728" y="1099"/>
                </a:cubicBezTo>
                <a:cubicBezTo>
                  <a:pt x="1659" y="1099"/>
                  <a:pt x="1587" y="1080"/>
                  <a:pt x="1525" y="1080"/>
                </a:cubicBezTo>
                <a:cubicBezTo>
                  <a:pt x="1512" y="1080"/>
                  <a:pt x="1500" y="1081"/>
                  <a:pt x="1488" y="1083"/>
                </a:cubicBezTo>
                <a:cubicBezTo>
                  <a:pt x="1394" y="1096"/>
                  <a:pt x="1313" y="1151"/>
                  <a:pt x="1232" y="1164"/>
                </a:cubicBezTo>
                <a:cubicBezTo>
                  <a:pt x="1183" y="1170"/>
                  <a:pt x="1135" y="1170"/>
                  <a:pt x="1090" y="1170"/>
                </a:cubicBezTo>
                <a:cubicBezTo>
                  <a:pt x="1044" y="1170"/>
                  <a:pt x="1000" y="1170"/>
                  <a:pt x="960" y="1177"/>
                </a:cubicBezTo>
                <a:cubicBezTo>
                  <a:pt x="866" y="1190"/>
                  <a:pt x="811" y="1284"/>
                  <a:pt x="730" y="1313"/>
                </a:cubicBezTo>
                <a:cubicBezTo>
                  <a:pt x="636" y="1326"/>
                  <a:pt x="568" y="1365"/>
                  <a:pt x="503" y="1394"/>
                </a:cubicBezTo>
                <a:cubicBezTo>
                  <a:pt x="474" y="1406"/>
                  <a:pt x="441" y="1409"/>
                  <a:pt x="407" y="1409"/>
                </a:cubicBezTo>
                <a:cubicBezTo>
                  <a:pt x="363" y="1409"/>
                  <a:pt x="317" y="1403"/>
                  <a:pt x="279" y="1403"/>
                </a:cubicBezTo>
                <a:cubicBezTo>
                  <a:pt x="248" y="1403"/>
                  <a:pt x="222" y="1407"/>
                  <a:pt x="205" y="1420"/>
                </a:cubicBezTo>
                <a:cubicBezTo>
                  <a:pt x="124" y="1475"/>
                  <a:pt x="1" y="1556"/>
                  <a:pt x="1" y="1608"/>
                </a:cubicBezTo>
                <a:cubicBezTo>
                  <a:pt x="1" y="1663"/>
                  <a:pt x="98" y="1770"/>
                  <a:pt x="192" y="1825"/>
                </a:cubicBezTo>
                <a:cubicBezTo>
                  <a:pt x="260" y="1851"/>
                  <a:pt x="380" y="1851"/>
                  <a:pt x="474" y="1893"/>
                </a:cubicBezTo>
                <a:cubicBezTo>
                  <a:pt x="490" y="1898"/>
                  <a:pt x="508" y="1900"/>
                  <a:pt x="527" y="1900"/>
                </a:cubicBezTo>
                <a:cubicBezTo>
                  <a:pt x="582" y="1900"/>
                  <a:pt x="646" y="1884"/>
                  <a:pt x="706" y="1884"/>
                </a:cubicBezTo>
                <a:cubicBezTo>
                  <a:pt x="729" y="1884"/>
                  <a:pt x="751" y="1887"/>
                  <a:pt x="772" y="1893"/>
                </a:cubicBezTo>
                <a:cubicBezTo>
                  <a:pt x="853" y="1919"/>
                  <a:pt x="921" y="1945"/>
                  <a:pt x="1015" y="1974"/>
                </a:cubicBezTo>
                <a:cubicBezTo>
                  <a:pt x="1109" y="1987"/>
                  <a:pt x="1164" y="2094"/>
                  <a:pt x="1258" y="2107"/>
                </a:cubicBezTo>
                <a:cubicBezTo>
                  <a:pt x="1270" y="2109"/>
                  <a:pt x="1282" y="2110"/>
                  <a:pt x="1295" y="2110"/>
                </a:cubicBezTo>
                <a:cubicBezTo>
                  <a:pt x="1369" y="2110"/>
                  <a:pt x="1449" y="2079"/>
                  <a:pt x="1524" y="2079"/>
                </a:cubicBezTo>
                <a:cubicBezTo>
                  <a:pt x="1535" y="2079"/>
                  <a:pt x="1545" y="2080"/>
                  <a:pt x="1556" y="2081"/>
                </a:cubicBezTo>
                <a:cubicBezTo>
                  <a:pt x="1637" y="2081"/>
                  <a:pt x="1718" y="2149"/>
                  <a:pt x="1812" y="2149"/>
                </a:cubicBezTo>
                <a:cubicBezTo>
                  <a:pt x="1825" y="2151"/>
                  <a:pt x="1839" y="2152"/>
                  <a:pt x="1852" y="2152"/>
                </a:cubicBezTo>
                <a:cubicBezTo>
                  <a:pt x="1933" y="2152"/>
                  <a:pt x="2013" y="2123"/>
                  <a:pt x="2094" y="2123"/>
                </a:cubicBezTo>
                <a:cubicBezTo>
                  <a:pt x="2188" y="2136"/>
                  <a:pt x="2269" y="2230"/>
                  <a:pt x="2366" y="2230"/>
                </a:cubicBezTo>
                <a:cubicBezTo>
                  <a:pt x="2447" y="2243"/>
                  <a:pt x="2541" y="2269"/>
                  <a:pt x="2635" y="2269"/>
                </a:cubicBezTo>
                <a:cubicBezTo>
                  <a:pt x="2645" y="2271"/>
                  <a:pt x="2655" y="2271"/>
                  <a:pt x="2665" y="2271"/>
                </a:cubicBezTo>
                <a:cubicBezTo>
                  <a:pt x="2749" y="2271"/>
                  <a:pt x="2833" y="2217"/>
                  <a:pt x="2917" y="2217"/>
                </a:cubicBezTo>
                <a:cubicBezTo>
                  <a:pt x="3014" y="2217"/>
                  <a:pt x="3160" y="2230"/>
                  <a:pt x="3257" y="2230"/>
                </a:cubicBezTo>
                <a:cubicBezTo>
                  <a:pt x="3176" y="2269"/>
                  <a:pt x="3027" y="2324"/>
                  <a:pt x="3027" y="2379"/>
                </a:cubicBezTo>
                <a:cubicBezTo>
                  <a:pt x="3027" y="2418"/>
                  <a:pt x="3014" y="2447"/>
                  <a:pt x="3095" y="2486"/>
                </a:cubicBezTo>
                <a:cubicBezTo>
                  <a:pt x="2998" y="2486"/>
                  <a:pt x="3014" y="2554"/>
                  <a:pt x="2917" y="2554"/>
                </a:cubicBezTo>
                <a:cubicBezTo>
                  <a:pt x="2829" y="2554"/>
                  <a:pt x="2741" y="2472"/>
                  <a:pt x="2653" y="2472"/>
                </a:cubicBezTo>
                <a:cubicBezTo>
                  <a:pt x="2647" y="2472"/>
                  <a:pt x="2641" y="2472"/>
                  <a:pt x="2635" y="2473"/>
                </a:cubicBezTo>
                <a:cubicBezTo>
                  <a:pt x="2541" y="2473"/>
                  <a:pt x="2460" y="2609"/>
                  <a:pt x="2379" y="2609"/>
                </a:cubicBezTo>
                <a:cubicBezTo>
                  <a:pt x="2285" y="2609"/>
                  <a:pt x="2175" y="2554"/>
                  <a:pt x="2081" y="2554"/>
                </a:cubicBezTo>
                <a:cubicBezTo>
                  <a:pt x="2061" y="2557"/>
                  <a:pt x="2041" y="2558"/>
                  <a:pt x="2021" y="2558"/>
                </a:cubicBezTo>
                <a:cubicBezTo>
                  <a:pt x="1967" y="2558"/>
                  <a:pt x="1914" y="2550"/>
                  <a:pt x="1865" y="2550"/>
                </a:cubicBezTo>
                <a:cubicBezTo>
                  <a:pt x="1847" y="2550"/>
                  <a:pt x="1829" y="2551"/>
                  <a:pt x="1812" y="2554"/>
                </a:cubicBezTo>
                <a:cubicBezTo>
                  <a:pt x="1718" y="2554"/>
                  <a:pt x="1621" y="2609"/>
                  <a:pt x="1540" y="2609"/>
                </a:cubicBezTo>
                <a:cubicBezTo>
                  <a:pt x="1531" y="2610"/>
                  <a:pt x="1523" y="2611"/>
                  <a:pt x="1514" y="2611"/>
                </a:cubicBezTo>
                <a:cubicBezTo>
                  <a:pt x="1434" y="2611"/>
                  <a:pt x="1339" y="2565"/>
                  <a:pt x="1267" y="2565"/>
                </a:cubicBezTo>
                <a:cubicBezTo>
                  <a:pt x="1259" y="2565"/>
                  <a:pt x="1252" y="2566"/>
                  <a:pt x="1245" y="2567"/>
                </a:cubicBezTo>
                <a:cubicBezTo>
                  <a:pt x="1151" y="2580"/>
                  <a:pt x="1096" y="2729"/>
                  <a:pt x="1015" y="2742"/>
                </a:cubicBezTo>
                <a:cubicBezTo>
                  <a:pt x="981" y="2752"/>
                  <a:pt x="944" y="2755"/>
                  <a:pt x="908" y="2755"/>
                </a:cubicBezTo>
                <a:cubicBezTo>
                  <a:pt x="865" y="2755"/>
                  <a:pt x="822" y="2751"/>
                  <a:pt x="782" y="2751"/>
                </a:cubicBezTo>
                <a:cubicBezTo>
                  <a:pt x="764" y="2751"/>
                  <a:pt x="746" y="2752"/>
                  <a:pt x="730" y="2755"/>
                </a:cubicBezTo>
                <a:cubicBezTo>
                  <a:pt x="636" y="2784"/>
                  <a:pt x="597" y="2865"/>
                  <a:pt x="529" y="2891"/>
                </a:cubicBezTo>
                <a:cubicBezTo>
                  <a:pt x="422" y="2946"/>
                  <a:pt x="231" y="2933"/>
                  <a:pt x="231" y="2985"/>
                </a:cubicBezTo>
                <a:cubicBezTo>
                  <a:pt x="231" y="3040"/>
                  <a:pt x="354" y="3108"/>
                  <a:pt x="448" y="3147"/>
                </a:cubicBezTo>
                <a:cubicBezTo>
                  <a:pt x="516" y="3189"/>
                  <a:pt x="597" y="3215"/>
                  <a:pt x="691" y="3241"/>
                </a:cubicBezTo>
                <a:cubicBezTo>
                  <a:pt x="700" y="3243"/>
                  <a:pt x="709" y="3243"/>
                  <a:pt x="718" y="3243"/>
                </a:cubicBezTo>
                <a:cubicBezTo>
                  <a:pt x="790" y="3243"/>
                  <a:pt x="882" y="3200"/>
                  <a:pt x="963" y="3200"/>
                </a:cubicBezTo>
                <a:cubicBezTo>
                  <a:pt x="972" y="3200"/>
                  <a:pt x="980" y="3201"/>
                  <a:pt x="989" y="3202"/>
                </a:cubicBezTo>
                <a:cubicBezTo>
                  <a:pt x="1054" y="3215"/>
                  <a:pt x="1109" y="3322"/>
                  <a:pt x="1203" y="3338"/>
                </a:cubicBezTo>
                <a:cubicBezTo>
                  <a:pt x="1284" y="3351"/>
                  <a:pt x="1365" y="3377"/>
                  <a:pt x="1459" y="3390"/>
                </a:cubicBezTo>
                <a:cubicBezTo>
                  <a:pt x="1475" y="3392"/>
                  <a:pt x="1492" y="3393"/>
                  <a:pt x="1509" y="3393"/>
                </a:cubicBezTo>
                <a:cubicBezTo>
                  <a:pt x="1578" y="3393"/>
                  <a:pt x="1656" y="3377"/>
                  <a:pt x="1731" y="3377"/>
                </a:cubicBezTo>
                <a:cubicBezTo>
                  <a:pt x="1812" y="3390"/>
                  <a:pt x="1893" y="3471"/>
                  <a:pt x="1987" y="3484"/>
                </a:cubicBezTo>
                <a:cubicBezTo>
                  <a:pt x="2068" y="3484"/>
                  <a:pt x="2162" y="3432"/>
                  <a:pt x="2256" y="3432"/>
                </a:cubicBezTo>
                <a:cubicBezTo>
                  <a:pt x="2337" y="3432"/>
                  <a:pt x="2431" y="3419"/>
                  <a:pt x="2512" y="3419"/>
                </a:cubicBezTo>
                <a:cubicBezTo>
                  <a:pt x="2609" y="3432"/>
                  <a:pt x="2690" y="3526"/>
                  <a:pt x="2771" y="3526"/>
                </a:cubicBezTo>
                <a:cubicBezTo>
                  <a:pt x="2865" y="3526"/>
                  <a:pt x="2946" y="3513"/>
                  <a:pt x="3040" y="3513"/>
                </a:cubicBezTo>
                <a:cubicBezTo>
                  <a:pt x="3121" y="3513"/>
                  <a:pt x="3215" y="3539"/>
                  <a:pt x="3309" y="3539"/>
                </a:cubicBezTo>
                <a:cubicBezTo>
                  <a:pt x="3390" y="3539"/>
                  <a:pt x="3484" y="3500"/>
                  <a:pt x="3565" y="3500"/>
                </a:cubicBezTo>
                <a:lnTo>
                  <a:pt x="3837" y="3500"/>
                </a:lnTo>
                <a:cubicBezTo>
                  <a:pt x="3931" y="3500"/>
                  <a:pt x="4012" y="3458"/>
                  <a:pt x="4093" y="3458"/>
                </a:cubicBezTo>
                <a:cubicBezTo>
                  <a:pt x="4181" y="3458"/>
                  <a:pt x="4269" y="3540"/>
                  <a:pt x="4346" y="3540"/>
                </a:cubicBezTo>
                <a:cubicBezTo>
                  <a:pt x="4351" y="3540"/>
                  <a:pt x="4356" y="3540"/>
                  <a:pt x="4362" y="3539"/>
                </a:cubicBezTo>
                <a:cubicBezTo>
                  <a:pt x="4456" y="3539"/>
                  <a:pt x="4537" y="3403"/>
                  <a:pt x="4618" y="3403"/>
                </a:cubicBezTo>
                <a:cubicBezTo>
                  <a:pt x="4626" y="3402"/>
                  <a:pt x="4635" y="3401"/>
                  <a:pt x="4643" y="3401"/>
                </a:cubicBezTo>
                <a:cubicBezTo>
                  <a:pt x="4731" y="3401"/>
                  <a:pt x="4816" y="3458"/>
                  <a:pt x="4890" y="3458"/>
                </a:cubicBezTo>
                <a:cubicBezTo>
                  <a:pt x="4984" y="3445"/>
                  <a:pt x="5052" y="3364"/>
                  <a:pt x="5146" y="3364"/>
                </a:cubicBezTo>
                <a:cubicBezTo>
                  <a:pt x="5150" y="3363"/>
                  <a:pt x="5155" y="3363"/>
                  <a:pt x="5160" y="3363"/>
                </a:cubicBezTo>
                <a:cubicBezTo>
                  <a:pt x="5239" y="3363"/>
                  <a:pt x="5339" y="3458"/>
                  <a:pt x="5428" y="3458"/>
                </a:cubicBezTo>
                <a:cubicBezTo>
                  <a:pt x="5509" y="3445"/>
                  <a:pt x="5577" y="3309"/>
                  <a:pt x="5658" y="3296"/>
                </a:cubicBezTo>
                <a:cubicBezTo>
                  <a:pt x="5733" y="3296"/>
                  <a:pt x="5810" y="3312"/>
                  <a:pt x="5879" y="3312"/>
                </a:cubicBezTo>
                <a:cubicBezTo>
                  <a:pt x="5897" y="3312"/>
                  <a:pt x="5914" y="3311"/>
                  <a:pt x="5930" y="3309"/>
                </a:cubicBezTo>
                <a:cubicBezTo>
                  <a:pt x="5938" y="3308"/>
                  <a:pt x="5946" y="3307"/>
                  <a:pt x="5955" y="3307"/>
                </a:cubicBezTo>
                <a:cubicBezTo>
                  <a:pt x="6034" y="3307"/>
                  <a:pt x="6120" y="3353"/>
                  <a:pt x="6190" y="3353"/>
                </a:cubicBezTo>
                <a:cubicBezTo>
                  <a:pt x="6197" y="3353"/>
                  <a:pt x="6205" y="3352"/>
                  <a:pt x="6212" y="3351"/>
                </a:cubicBezTo>
                <a:cubicBezTo>
                  <a:pt x="6306" y="3338"/>
                  <a:pt x="6335" y="3189"/>
                  <a:pt x="6400" y="3160"/>
                </a:cubicBezTo>
                <a:cubicBezTo>
                  <a:pt x="6510" y="3134"/>
                  <a:pt x="6578" y="3121"/>
                  <a:pt x="6643" y="3095"/>
                </a:cubicBezTo>
                <a:cubicBezTo>
                  <a:pt x="6740" y="3053"/>
                  <a:pt x="6847" y="3040"/>
                  <a:pt x="6847" y="2985"/>
                </a:cubicBezTo>
                <a:cubicBezTo>
                  <a:pt x="6847" y="2946"/>
                  <a:pt x="6847" y="2917"/>
                  <a:pt x="6766" y="2865"/>
                </a:cubicBezTo>
                <a:cubicBezTo>
                  <a:pt x="6860" y="2865"/>
                  <a:pt x="6886" y="2836"/>
                  <a:pt x="6983" y="2836"/>
                </a:cubicBezTo>
                <a:cubicBezTo>
                  <a:pt x="7077" y="2836"/>
                  <a:pt x="7171" y="2852"/>
                  <a:pt x="7265" y="2852"/>
                </a:cubicBezTo>
                <a:cubicBezTo>
                  <a:pt x="7359" y="2836"/>
                  <a:pt x="7440" y="2771"/>
                  <a:pt x="7534" y="2771"/>
                </a:cubicBezTo>
                <a:cubicBezTo>
                  <a:pt x="7631" y="2771"/>
                  <a:pt x="7725" y="2836"/>
                  <a:pt x="7819" y="2836"/>
                </a:cubicBezTo>
                <a:cubicBezTo>
                  <a:pt x="7836" y="2833"/>
                  <a:pt x="7853" y="2833"/>
                  <a:pt x="7870" y="2833"/>
                </a:cubicBezTo>
                <a:cubicBezTo>
                  <a:pt x="7947" y="2833"/>
                  <a:pt x="8024" y="2852"/>
                  <a:pt x="8101" y="2852"/>
                </a:cubicBezTo>
                <a:cubicBezTo>
                  <a:pt x="8198" y="2836"/>
                  <a:pt x="8263" y="2742"/>
                  <a:pt x="8360" y="2729"/>
                </a:cubicBezTo>
                <a:cubicBezTo>
                  <a:pt x="8380" y="2726"/>
                  <a:pt x="8400" y="2725"/>
                  <a:pt x="8419" y="2725"/>
                </a:cubicBezTo>
                <a:cubicBezTo>
                  <a:pt x="8474" y="2725"/>
                  <a:pt x="8528" y="2733"/>
                  <a:pt x="8582" y="2733"/>
                </a:cubicBezTo>
                <a:cubicBezTo>
                  <a:pt x="8602" y="2733"/>
                  <a:pt x="8622" y="2732"/>
                  <a:pt x="8642" y="2729"/>
                </a:cubicBezTo>
                <a:cubicBezTo>
                  <a:pt x="8736" y="2716"/>
                  <a:pt x="8830" y="2703"/>
                  <a:pt x="8911" y="2690"/>
                </a:cubicBezTo>
                <a:cubicBezTo>
                  <a:pt x="9008" y="2674"/>
                  <a:pt x="9060" y="2567"/>
                  <a:pt x="9141" y="2554"/>
                </a:cubicBezTo>
                <a:cubicBezTo>
                  <a:pt x="9235" y="2528"/>
                  <a:pt x="9303" y="2486"/>
                  <a:pt x="9358" y="2460"/>
                </a:cubicBezTo>
                <a:cubicBezTo>
                  <a:pt x="9465" y="2405"/>
                  <a:pt x="9559" y="2431"/>
                  <a:pt x="9559" y="2379"/>
                </a:cubicBezTo>
                <a:cubicBezTo>
                  <a:pt x="9559" y="2371"/>
                  <a:pt x="9562" y="2368"/>
                  <a:pt x="9566" y="2368"/>
                </a:cubicBezTo>
                <a:cubicBezTo>
                  <a:pt x="9575" y="2368"/>
                  <a:pt x="9590" y="2382"/>
                  <a:pt x="9590" y="2382"/>
                </a:cubicBezTo>
                <a:cubicBezTo>
                  <a:pt x="9590" y="2382"/>
                  <a:pt x="9590" y="2381"/>
                  <a:pt x="9588" y="2379"/>
                </a:cubicBezTo>
                <a:cubicBezTo>
                  <a:pt x="9669" y="2379"/>
                  <a:pt x="9750" y="2366"/>
                  <a:pt x="9844" y="2366"/>
                </a:cubicBezTo>
                <a:cubicBezTo>
                  <a:pt x="9848" y="2367"/>
                  <a:pt x="9853" y="2367"/>
                  <a:pt x="9858" y="2367"/>
                </a:cubicBezTo>
                <a:cubicBezTo>
                  <a:pt x="9931" y="2367"/>
                  <a:pt x="10022" y="2283"/>
                  <a:pt x="10106" y="2283"/>
                </a:cubicBezTo>
                <a:cubicBezTo>
                  <a:pt x="10113" y="2283"/>
                  <a:pt x="10119" y="2284"/>
                  <a:pt x="10126" y="2285"/>
                </a:cubicBezTo>
                <a:cubicBezTo>
                  <a:pt x="10207" y="2285"/>
                  <a:pt x="10288" y="2431"/>
                  <a:pt x="10385" y="2431"/>
                </a:cubicBezTo>
                <a:cubicBezTo>
                  <a:pt x="10479" y="2431"/>
                  <a:pt x="10612" y="2311"/>
                  <a:pt x="10693" y="2311"/>
                </a:cubicBezTo>
                <a:cubicBezTo>
                  <a:pt x="10680" y="2324"/>
                  <a:pt x="10748" y="2405"/>
                  <a:pt x="10748" y="2418"/>
                </a:cubicBezTo>
                <a:cubicBezTo>
                  <a:pt x="10748" y="2473"/>
                  <a:pt x="10693" y="2528"/>
                  <a:pt x="10790" y="2580"/>
                </a:cubicBezTo>
                <a:cubicBezTo>
                  <a:pt x="10855" y="2609"/>
                  <a:pt x="10923" y="2661"/>
                  <a:pt x="11017" y="2690"/>
                </a:cubicBezTo>
                <a:cubicBezTo>
                  <a:pt x="11098" y="2703"/>
                  <a:pt x="11166" y="2755"/>
                  <a:pt x="11260" y="2771"/>
                </a:cubicBezTo>
                <a:cubicBezTo>
                  <a:pt x="11264" y="2772"/>
                  <a:pt x="11269" y="2772"/>
                  <a:pt x="11274" y="2772"/>
                </a:cubicBezTo>
                <a:cubicBezTo>
                  <a:pt x="11348" y="2772"/>
                  <a:pt x="11453" y="2688"/>
                  <a:pt x="11538" y="2688"/>
                </a:cubicBezTo>
                <a:cubicBezTo>
                  <a:pt x="11545" y="2688"/>
                  <a:pt x="11551" y="2689"/>
                  <a:pt x="11558" y="2690"/>
                </a:cubicBezTo>
                <a:cubicBezTo>
                  <a:pt x="11639" y="2703"/>
                  <a:pt x="11707" y="2810"/>
                  <a:pt x="11788" y="2823"/>
                </a:cubicBezTo>
                <a:cubicBezTo>
                  <a:pt x="11795" y="2824"/>
                  <a:pt x="11802" y="2824"/>
                  <a:pt x="11809" y="2824"/>
                </a:cubicBezTo>
                <a:cubicBezTo>
                  <a:pt x="11887" y="2824"/>
                  <a:pt x="11966" y="2769"/>
                  <a:pt x="12044" y="2769"/>
                </a:cubicBezTo>
                <a:cubicBezTo>
                  <a:pt x="12052" y="2769"/>
                  <a:pt x="12061" y="2770"/>
                  <a:pt x="12070" y="2771"/>
                </a:cubicBezTo>
                <a:cubicBezTo>
                  <a:pt x="12151" y="2784"/>
                  <a:pt x="12232" y="2865"/>
                  <a:pt x="12313" y="2878"/>
                </a:cubicBezTo>
                <a:cubicBezTo>
                  <a:pt x="12410" y="2878"/>
                  <a:pt x="12491" y="2946"/>
                  <a:pt x="12572" y="2946"/>
                </a:cubicBezTo>
                <a:cubicBezTo>
                  <a:pt x="12576" y="2947"/>
                  <a:pt x="12580" y="2947"/>
                  <a:pt x="12585" y="2947"/>
                </a:cubicBezTo>
                <a:cubicBezTo>
                  <a:pt x="12674" y="2947"/>
                  <a:pt x="12764" y="2823"/>
                  <a:pt x="12854" y="2823"/>
                </a:cubicBezTo>
                <a:cubicBezTo>
                  <a:pt x="12935" y="2836"/>
                  <a:pt x="13016" y="2904"/>
                  <a:pt x="13110" y="2917"/>
                </a:cubicBezTo>
                <a:cubicBezTo>
                  <a:pt x="13191" y="2917"/>
                  <a:pt x="13285" y="2959"/>
                  <a:pt x="13366" y="2959"/>
                </a:cubicBezTo>
                <a:cubicBezTo>
                  <a:pt x="13454" y="2959"/>
                  <a:pt x="13530" y="2902"/>
                  <a:pt x="13614" y="2902"/>
                </a:cubicBezTo>
                <a:cubicBezTo>
                  <a:pt x="13622" y="2902"/>
                  <a:pt x="13630" y="2903"/>
                  <a:pt x="13638" y="2904"/>
                </a:cubicBezTo>
                <a:cubicBezTo>
                  <a:pt x="13719" y="2904"/>
                  <a:pt x="13813" y="2946"/>
                  <a:pt x="13907" y="2946"/>
                </a:cubicBezTo>
                <a:cubicBezTo>
                  <a:pt x="13988" y="2946"/>
                  <a:pt x="14082" y="2985"/>
                  <a:pt x="14163" y="2985"/>
                </a:cubicBezTo>
                <a:cubicBezTo>
                  <a:pt x="14257" y="2985"/>
                  <a:pt x="14338" y="2852"/>
                  <a:pt x="14419" y="2836"/>
                </a:cubicBezTo>
                <a:cubicBezTo>
                  <a:pt x="14506" y="2836"/>
                  <a:pt x="14590" y="2880"/>
                  <a:pt x="14665" y="2880"/>
                </a:cubicBezTo>
                <a:cubicBezTo>
                  <a:pt x="14674" y="2880"/>
                  <a:pt x="14682" y="2879"/>
                  <a:pt x="14691" y="2878"/>
                </a:cubicBezTo>
                <a:cubicBezTo>
                  <a:pt x="14785" y="2878"/>
                  <a:pt x="14879" y="2917"/>
                  <a:pt x="14960" y="2917"/>
                </a:cubicBezTo>
                <a:cubicBezTo>
                  <a:pt x="15054" y="2904"/>
                  <a:pt x="15122" y="2823"/>
                  <a:pt x="15216" y="2823"/>
                </a:cubicBezTo>
                <a:cubicBezTo>
                  <a:pt x="15297" y="2810"/>
                  <a:pt x="15391" y="2810"/>
                  <a:pt x="15472" y="2810"/>
                </a:cubicBezTo>
                <a:cubicBezTo>
                  <a:pt x="15491" y="2807"/>
                  <a:pt x="15510" y="2806"/>
                  <a:pt x="15530" y="2806"/>
                </a:cubicBezTo>
                <a:cubicBezTo>
                  <a:pt x="15606" y="2806"/>
                  <a:pt x="15679" y="2823"/>
                  <a:pt x="15744" y="2823"/>
                </a:cubicBezTo>
                <a:cubicBezTo>
                  <a:pt x="15754" y="2822"/>
                  <a:pt x="15764" y="2821"/>
                  <a:pt x="15773" y="2821"/>
                </a:cubicBezTo>
                <a:cubicBezTo>
                  <a:pt x="15857" y="2821"/>
                  <a:pt x="15940" y="2865"/>
                  <a:pt x="16013" y="2865"/>
                </a:cubicBezTo>
                <a:cubicBezTo>
                  <a:pt x="16107" y="2852"/>
                  <a:pt x="16175" y="2755"/>
                  <a:pt x="16256" y="2742"/>
                </a:cubicBezTo>
                <a:cubicBezTo>
                  <a:pt x="16350" y="2729"/>
                  <a:pt x="16418" y="2674"/>
                  <a:pt x="16499" y="2661"/>
                </a:cubicBezTo>
                <a:cubicBezTo>
                  <a:pt x="16525" y="2654"/>
                  <a:pt x="16551" y="2651"/>
                  <a:pt x="16576" y="2651"/>
                </a:cubicBezTo>
                <a:cubicBezTo>
                  <a:pt x="16618" y="2651"/>
                  <a:pt x="16659" y="2657"/>
                  <a:pt x="16698" y="2657"/>
                </a:cubicBezTo>
                <a:cubicBezTo>
                  <a:pt x="16722" y="2657"/>
                  <a:pt x="16745" y="2655"/>
                  <a:pt x="16768" y="2648"/>
                </a:cubicBezTo>
                <a:cubicBezTo>
                  <a:pt x="16816" y="2635"/>
                  <a:pt x="16871" y="2635"/>
                  <a:pt x="16920" y="2635"/>
                </a:cubicBezTo>
                <a:cubicBezTo>
                  <a:pt x="16969" y="2635"/>
                  <a:pt x="17012" y="2635"/>
                  <a:pt x="17040" y="2622"/>
                </a:cubicBezTo>
                <a:cubicBezTo>
                  <a:pt x="17147" y="2567"/>
                  <a:pt x="17254" y="2473"/>
                  <a:pt x="17254" y="2418"/>
                </a:cubicBezTo>
                <a:cubicBezTo>
                  <a:pt x="17254" y="2379"/>
                  <a:pt x="17147" y="2285"/>
                  <a:pt x="17053" y="2243"/>
                </a:cubicBezTo>
                <a:cubicBezTo>
                  <a:pt x="16985" y="2217"/>
                  <a:pt x="16904" y="2175"/>
                  <a:pt x="16810" y="2149"/>
                </a:cubicBezTo>
                <a:cubicBezTo>
                  <a:pt x="16796" y="2144"/>
                  <a:pt x="16780" y="2142"/>
                  <a:pt x="16762" y="2142"/>
                </a:cubicBezTo>
                <a:cubicBezTo>
                  <a:pt x="16704" y="2142"/>
                  <a:pt x="16630" y="2164"/>
                  <a:pt x="16570" y="2164"/>
                </a:cubicBezTo>
                <a:cubicBezTo>
                  <a:pt x="16560" y="2164"/>
                  <a:pt x="16550" y="2163"/>
                  <a:pt x="16541" y="2162"/>
                </a:cubicBezTo>
                <a:cubicBezTo>
                  <a:pt x="16460" y="2149"/>
                  <a:pt x="16379" y="2136"/>
                  <a:pt x="16298" y="2123"/>
                </a:cubicBezTo>
                <a:cubicBezTo>
                  <a:pt x="16217" y="2107"/>
                  <a:pt x="16136" y="2068"/>
                  <a:pt x="16055" y="2055"/>
                </a:cubicBezTo>
                <a:cubicBezTo>
                  <a:pt x="16046" y="2054"/>
                  <a:pt x="16036" y="2053"/>
                  <a:pt x="16027" y="2053"/>
                </a:cubicBezTo>
                <a:cubicBezTo>
                  <a:pt x="15962" y="2053"/>
                  <a:pt x="15888" y="2083"/>
                  <a:pt x="15815" y="2083"/>
                </a:cubicBezTo>
                <a:cubicBezTo>
                  <a:pt x="15804" y="2083"/>
                  <a:pt x="15793" y="2082"/>
                  <a:pt x="15783" y="2081"/>
                </a:cubicBezTo>
                <a:cubicBezTo>
                  <a:pt x="15702" y="2081"/>
                  <a:pt x="15634" y="1987"/>
                  <a:pt x="15553" y="1974"/>
                </a:cubicBezTo>
                <a:lnTo>
                  <a:pt x="15216" y="1974"/>
                </a:lnTo>
                <a:cubicBezTo>
                  <a:pt x="15310" y="1932"/>
                  <a:pt x="15459" y="1906"/>
                  <a:pt x="15514" y="1864"/>
                </a:cubicBezTo>
                <a:cubicBezTo>
                  <a:pt x="15608" y="1812"/>
                  <a:pt x="15731" y="1770"/>
                  <a:pt x="15731" y="1718"/>
                </a:cubicBezTo>
                <a:cubicBezTo>
                  <a:pt x="15731" y="1663"/>
                  <a:pt x="15553" y="1663"/>
                  <a:pt x="15472" y="1608"/>
                </a:cubicBezTo>
                <a:cubicBezTo>
                  <a:pt x="15407" y="1569"/>
                  <a:pt x="15378" y="1501"/>
                  <a:pt x="15284" y="1475"/>
                </a:cubicBezTo>
                <a:cubicBezTo>
                  <a:pt x="15216" y="1446"/>
                  <a:pt x="15177" y="1326"/>
                  <a:pt x="15083" y="1297"/>
                </a:cubicBezTo>
                <a:cubicBezTo>
                  <a:pt x="15074" y="1295"/>
                  <a:pt x="15063" y="1294"/>
                  <a:pt x="15052" y="1294"/>
                </a:cubicBezTo>
                <a:cubicBezTo>
                  <a:pt x="14993" y="1294"/>
                  <a:pt x="14911" y="1316"/>
                  <a:pt x="14838" y="1316"/>
                </a:cubicBezTo>
                <a:cubicBezTo>
                  <a:pt x="14824" y="1316"/>
                  <a:pt x="14811" y="1315"/>
                  <a:pt x="14798" y="1313"/>
                </a:cubicBezTo>
                <a:cubicBezTo>
                  <a:pt x="14717" y="1297"/>
                  <a:pt x="14623" y="1284"/>
                  <a:pt x="14529" y="1271"/>
                </a:cubicBezTo>
                <a:cubicBezTo>
                  <a:pt x="14448" y="1258"/>
                  <a:pt x="14380" y="1177"/>
                  <a:pt x="14286" y="1164"/>
                </a:cubicBezTo>
                <a:cubicBezTo>
                  <a:pt x="14280" y="1163"/>
                  <a:pt x="14274" y="1163"/>
                  <a:pt x="14267" y="1163"/>
                </a:cubicBezTo>
                <a:cubicBezTo>
                  <a:pt x="14195" y="1163"/>
                  <a:pt x="14097" y="1218"/>
                  <a:pt x="14024" y="1218"/>
                </a:cubicBezTo>
                <a:cubicBezTo>
                  <a:pt x="14016" y="1218"/>
                  <a:pt x="14008" y="1217"/>
                  <a:pt x="14001" y="1216"/>
                </a:cubicBezTo>
                <a:cubicBezTo>
                  <a:pt x="13907" y="1203"/>
                  <a:pt x="13839" y="1096"/>
                  <a:pt x="13745" y="1096"/>
                </a:cubicBezTo>
                <a:cubicBezTo>
                  <a:pt x="13736" y="1094"/>
                  <a:pt x="13726" y="1094"/>
                  <a:pt x="13716" y="1094"/>
                </a:cubicBezTo>
                <a:cubicBezTo>
                  <a:pt x="13650" y="1094"/>
                  <a:pt x="13570" y="1124"/>
                  <a:pt x="13495" y="1124"/>
                </a:cubicBezTo>
                <a:cubicBezTo>
                  <a:pt x="13484" y="1124"/>
                  <a:pt x="13473" y="1123"/>
                  <a:pt x="13463" y="1122"/>
                </a:cubicBezTo>
                <a:cubicBezTo>
                  <a:pt x="13382" y="1122"/>
                  <a:pt x="13301" y="1054"/>
                  <a:pt x="13204" y="1041"/>
                </a:cubicBezTo>
                <a:cubicBezTo>
                  <a:pt x="13114" y="1041"/>
                  <a:pt x="13024" y="1165"/>
                  <a:pt x="12935" y="1165"/>
                </a:cubicBezTo>
                <a:cubicBezTo>
                  <a:pt x="12930" y="1165"/>
                  <a:pt x="12926" y="1165"/>
                  <a:pt x="12922" y="1164"/>
                </a:cubicBezTo>
                <a:cubicBezTo>
                  <a:pt x="12828" y="1164"/>
                  <a:pt x="12747" y="1096"/>
                  <a:pt x="12653" y="1096"/>
                </a:cubicBezTo>
                <a:cubicBezTo>
                  <a:pt x="12572" y="1096"/>
                  <a:pt x="12475" y="1054"/>
                  <a:pt x="12381" y="1054"/>
                </a:cubicBezTo>
                <a:cubicBezTo>
                  <a:pt x="12300" y="1054"/>
                  <a:pt x="12206" y="1041"/>
                  <a:pt x="12112" y="1041"/>
                </a:cubicBezTo>
                <a:cubicBezTo>
                  <a:pt x="12031" y="1041"/>
                  <a:pt x="11937" y="1135"/>
                  <a:pt x="11843" y="1135"/>
                </a:cubicBezTo>
                <a:cubicBezTo>
                  <a:pt x="11746" y="1122"/>
                  <a:pt x="11665" y="1122"/>
                  <a:pt x="11571" y="1122"/>
                </a:cubicBezTo>
                <a:cubicBezTo>
                  <a:pt x="11477" y="1122"/>
                  <a:pt x="11409" y="1054"/>
                  <a:pt x="11328" y="1054"/>
                </a:cubicBezTo>
                <a:cubicBezTo>
                  <a:pt x="11358" y="1044"/>
                  <a:pt x="11389" y="1042"/>
                  <a:pt x="11420" y="1042"/>
                </a:cubicBezTo>
                <a:cubicBezTo>
                  <a:pt x="11454" y="1042"/>
                  <a:pt x="11487" y="1045"/>
                  <a:pt x="11515" y="1045"/>
                </a:cubicBezTo>
                <a:cubicBezTo>
                  <a:pt x="11531" y="1045"/>
                  <a:pt x="11545" y="1044"/>
                  <a:pt x="11558" y="1041"/>
                </a:cubicBezTo>
                <a:cubicBezTo>
                  <a:pt x="11652" y="1002"/>
                  <a:pt x="11733" y="960"/>
                  <a:pt x="11788" y="934"/>
                </a:cubicBezTo>
                <a:cubicBezTo>
                  <a:pt x="11869" y="879"/>
                  <a:pt x="11788" y="785"/>
                  <a:pt x="11788" y="730"/>
                </a:cubicBezTo>
                <a:cubicBezTo>
                  <a:pt x="11788" y="678"/>
                  <a:pt x="11746" y="678"/>
                  <a:pt x="11652" y="623"/>
                </a:cubicBezTo>
                <a:cubicBezTo>
                  <a:pt x="11600" y="597"/>
                  <a:pt x="11571" y="516"/>
                  <a:pt x="11477" y="474"/>
                </a:cubicBezTo>
                <a:cubicBezTo>
                  <a:pt x="11456" y="467"/>
                  <a:pt x="11433" y="465"/>
                  <a:pt x="11409" y="465"/>
                </a:cubicBezTo>
                <a:cubicBezTo>
                  <a:pt x="11355" y="465"/>
                  <a:pt x="11295" y="477"/>
                  <a:pt x="11238" y="477"/>
                </a:cubicBezTo>
                <a:cubicBezTo>
                  <a:pt x="11223" y="477"/>
                  <a:pt x="11209" y="476"/>
                  <a:pt x="11195" y="474"/>
                </a:cubicBezTo>
                <a:cubicBezTo>
                  <a:pt x="11114" y="448"/>
                  <a:pt x="11059" y="354"/>
                  <a:pt x="10978" y="341"/>
                </a:cubicBezTo>
                <a:cubicBezTo>
                  <a:pt x="10943" y="330"/>
                  <a:pt x="10907" y="327"/>
                  <a:pt x="10872" y="327"/>
                </a:cubicBezTo>
                <a:cubicBezTo>
                  <a:pt x="10837" y="327"/>
                  <a:pt x="10801" y="330"/>
                  <a:pt x="10765" y="330"/>
                </a:cubicBezTo>
                <a:cubicBezTo>
                  <a:pt x="10741" y="330"/>
                  <a:pt x="10717" y="329"/>
                  <a:pt x="10693" y="325"/>
                </a:cubicBezTo>
                <a:cubicBezTo>
                  <a:pt x="10652" y="318"/>
                  <a:pt x="10608" y="318"/>
                  <a:pt x="10563" y="318"/>
                </a:cubicBezTo>
                <a:cubicBezTo>
                  <a:pt x="10518" y="318"/>
                  <a:pt x="10471" y="318"/>
                  <a:pt x="10424" y="312"/>
                </a:cubicBezTo>
                <a:cubicBezTo>
                  <a:pt x="10343" y="299"/>
                  <a:pt x="10262" y="260"/>
                  <a:pt x="10168" y="244"/>
                </a:cubicBezTo>
                <a:cubicBezTo>
                  <a:pt x="10074" y="231"/>
                  <a:pt x="9993" y="218"/>
                  <a:pt x="9899" y="205"/>
                </a:cubicBezTo>
                <a:cubicBezTo>
                  <a:pt x="9818" y="192"/>
                  <a:pt x="9737" y="98"/>
                  <a:pt x="9640" y="82"/>
                </a:cubicBezTo>
                <a:cubicBezTo>
                  <a:pt x="9573" y="82"/>
                  <a:pt x="9498" y="101"/>
                  <a:pt x="9422" y="101"/>
                </a:cubicBezTo>
                <a:cubicBezTo>
                  <a:pt x="9405" y="101"/>
                  <a:pt x="9388" y="100"/>
                  <a:pt x="9371" y="98"/>
                </a:cubicBezTo>
                <a:cubicBezTo>
                  <a:pt x="9277" y="98"/>
                  <a:pt x="9196" y="82"/>
                  <a:pt x="9102" y="69"/>
                </a:cubicBezTo>
                <a:cubicBezTo>
                  <a:pt x="9008" y="69"/>
                  <a:pt x="8911" y="137"/>
                  <a:pt x="8817" y="137"/>
                </a:cubicBezTo>
                <a:cubicBezTo>
                  <a:pt x="8723" y="137"/>
                  <a:pt x="8642" y="30"/>
                  <a:pt x="8561" y="30"/>
                </a:cubicBezTo>
                <a:cubicBezTo>
                  <a:pt x="8467" y="30"/>
                  <a:pt x="8373" y="124"/>
                  <a:pt x="8279" y="124"/>
                </a:cubicBezTo>
                <a:lnTo>
                  <a:pt x="8007" y="124"/>
                </a:lnTo>
                <a:cubicBezTo>
                  <a:pt x="7913" y="111"/>
                  <a:pt x="7832" y="69"/>
                  <a:pt x="7738" y="69"/>
                </a:cubicBezTo>
                <a:cubicBezTo>
                  <a:pt x="7644" y="69"/>
                  <a:pt x="7550" y="150"/>
                  <a:pt x="7469" y="150"/>
                </a:cubicBezTo>
                <a:cubicBezTo>
                  <a:pt x="7372" y="150"/>
                  <a:pt x="7278" y="1"/>
                  <a:pt x="7184"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60" name="Google Shape;660;p26"/>
          <p:cNvSpPr/>
          <p:nvPr/>
        </p:nvSpPr>
        <p:spPr>
          <a:xfrm>
            <a:off x="8050905" y="6035954"/>
            <a:ext cx="2634596" cy="333017"/>
          </a:xfrm>
          <a:custGeom>
            <a:avLst/>
            <a:gdLst/>
            <a:ahLst/>
            <a:cxnLst/>
            <a:rect l="l" t="t" r="r" b="b"/>
            <a:pathLst>
              <a:path w="10651" h="2188" extrusionOk="0">
                <a:moveTo>
                  <a:pt x="7615" y="0"/>
                </a:moveTo>
                <a:cubicBezTo>
                  <a:pt x="7560" y="0"/>
                  <a:pt x="7492" y="39"/>
                  <a:pt x="7440" y="39"/>
                </a:cubicBezTo>
                <a:lnTo>
                  <a:pt x="7265" y="39"/>
                </a:lnTo>
                <a:cubicBezTo>
                  <a:pt x="7210" y="39"/>
                  <a:pt x="7155" y="65"/>
                  <a:pt x="7103" y="81"/>
                </a:cubicBezTo>
                <a:cubicBezTo>
                  <a:pt x="7048" y="81"/>
                  <a:pt x="6980" y="65"/>
                  <a:pt x="6925" y="65"/>
                </a:cubicBezTo>
                <a:cubicBezTo>
                  <a:pt x="6880" y="65"/>
                  <a:pt x="6833" y="36"/>
                  <a:pt x="6778" y="36"/>
                </a:cubicBezTo>
                <a:cubicBezTo>
                  <a:pt x="6769" y="36"/>
                  <a:pt x="6759" y="37"/>
                  <a:pt x="6750" y="39"/>
                </a:cubicBezTo>
                <a:cubicBezTo>
                  <a:pt x="6698" y="39"/>
                  <a:pt x="6643" y="107"/>
                  <a:pt x="6588" y="107"/>
                </a:cubicBezTo>
                <a:cubicBezTo>
                  <a:pt x="6582" y="108"/>
                  <a:pt x="6577" y="109"/>
                  <a:pt x="6571" y="109"/>
                </a:cubicBezTo>
                <a:cubicBezTo>
                  <a:pt x="6524" y="109"/>
                  <a:pt x="6474" y="65"/>
                  <a:pt x="6413" y="65"/>
                </a:cubicBezTo>
                <a:cubicBezTo>
                  <a:pt x="6358" y="65"/>
                  <a:pt x="6306" y="133"/>
                  <a:pt x="6251" y="133"/>
                </a:cubicBezTo>
                <a:cubicBezTo>
                  <a:pt x="6202" y="133"/>
                  <a:pt x="6145" y="92"/>
                  <a:pt x="6094" y="92"/>
                </a:cubicBezTo>
                <a:cubicBezTo>
                  <a:pt x="6088" y="92"/>
                  <a:pt x="6082" y="93"/>
                  <a:pt x="6076" y="94"/>
                </a:cubicBezTo>
                <a:cubicBezTo>
                  <a:pt x="6021" y="94"/>
                  <a:pt x="5969" y="175"/>
                  <a:pt x="5914" y="188"/>
                </a:cubicBezTo>
                <a:cubicBezTo>
                  <a:pt x="5868" y="188"/>
                  <a:pt x="5812" y="158"/>
                  <a:pt x="5765" y="158"/>
                </a:cubicBezTo>
                <a:cubicBezTo>
                  <a:pt x="5756" y="158"/>
                  <a:pt x="5747" y="159"/>
                  <a:pt x="5739" y="162"/>
                </a:cubicBezTo>
                <a:cubicBezTo>
                  <a:pt x="5684" y="162"/>
                  <a:pt x="5629" y="188"/>
                  <a:pt x="5577" y="201"/>
                </a:cubicBezTo>
                <a:cubicBezTo>
                  <a:pt x="5522" y="201"/>
                  <a:pt x="5467" y="214"/>
                  <a:pt x="5415" y="214"/>
                </a:cubicBezTo>
                <a:cubicBezTo>
                  <a:pt x="5405" y="216"/>
                  <a:pt x="5395" y="217"/>
                  <a:pt x="5386" y="217"/>
                </a:cubicBezTo>
                <a:cubicBezTo>
                  <a:pt x="5328" y="217"/>
                  <a:pt x="5271" y="188"/>
                  <a:pt x="5224" y="188"/>
                </a:cubicBezTo>
                <a:cubicBezTo>
                  <a:pt x="5172" y="201"/>
                  <a:pt x="5130" y="256"/>
                  <a:pt x="5078" y="269"/>
                </a:cubicBezTo>
                <a:cubicBezTo>
                  <a:pt x="5023" y="269"/>
                  <a:pt x="4955" y="243"/>
                  <a:pt x="4900" y="243"/>
                </a:cubicBezTo>
                <a:cubicBezTo>
                  <a:pt x="4835" y="256"/>
                  <a:pt x="4780" y="269"/>
                  <a:pt x="4725" y="282"/>
                </a:cubicBezTo>
                <a:lnTo>
                  <a:pt x="4563" y="282"/>
                </a:lnTo>
                <a:cubicBezTo>
                  <a:pt x="4495" y="295"/>
                  <a:pt x="4469" y="363"/>
                  <a:pt x="4414" y="376"/>
                </a:cubicBezTo>
                <a:cubicBezTo>
                  <a:pt x="4349" y="376"/>
                  <a:pt x="4294" y="389"/>
                  <a:pt x="4239" y="405"/>
                </a:cubicBezTo>
                <a:cubicBezTo>
                  <a:pt x="4187" y="418"/>
                  <a:pt x="4145" y="444"/>
                  <a:pt x="4090" y="457"/>
                </a:cubicBezTo>
                <a:cubicBezTo>
                  <a:pt x="4038" y="470"/>
                  <a:pt x="3970" y="470"/>
                  <a:pt x="3928" y="486"/>
                </a:cubicBezTo>
                <a:cubicBezTo>
                  <a:pt x="3863" y="499"/>
                  <a:pt x="3808" y="499"/>
                  <a:pt x="3753" y="512"/>
                </a:cubicBezTo>
                <a:cubicBezTo>
                  <a:pt x="3701" y="525"/>
                  <a:pt x="3672" y="580"/>
                  <a:pt x="3633" y="593"/>
                </a:cubicBezTo>
                <a:cubicBezTo>
                  <a:pt x="3599" y="606"/>
                  <a:pt x="3565" y="606"/>
                  <a:pt x="3534" y="606"/>
                </a:cubicBezTo>
                <a:cubicBezTo>
                  <a:pt x="3504" y="606"/>
                  <a:pt x="3477" y="606"/>
                  <a:pt x="3458" y="619"/>
                </a:cubicBezTo>
                <a:cubicBezTo>
                  <a:pt x="3390" y="648"/>
                  <a:pt x="3390" y="687"/>
                  <a:pt x="3348" y="713"/>
                </a:cubicBezTo>
                <a:cubicBezTo>
                  <a:pt x="3296" y="742"/>
                  <a:pt x="3267" y="742"/>
                  <a:pt x="3280" y="781"/>
                </a:cubicBezTo>
                <a:cubicBezTo>
                  <a:pt x="3280" y="810"/>
                  <a:pt x="3241" y="862"/>
                  <a:pt x="3296" y="875"/>
                </a:cubicBezTo>
                <a:cubicBezTo>
                  <a:pt x="3322" y="891"/>
                  <a:pt x="3390" y="917"/>
                  <a:pt x="3442" y="917"/>
                </a:cubicBezTo>
                <a:cubicBezTo>
                  <a:pt x="3451" y="920"/>
                  <a:pt x="3460" y="921"/>
                  <a:pt x="3470" y="921"/>
                </a:cubicBezTo>
                <a:cubicBezTo>
                  <a:pt x="3497" y="921"/>
                  <a:pt x="3527" y="913"/>
                  <a:pt x="3558" y="913"/>
                </a:cubicBezTo>
                <a:cubicBezTo>
                  <a:pt x="3569" y="913"/>
                  <a:pt x="3580" y="914"/>
                  <a:pt x="3591" y="917"/>
                </a:cubicBezTo>
                <a:cubicBezTo>
                  <a:pt x="3539" y="917"/>
                  <a:pt x="3497" y="956"/>
                  <a:pt x="3442" y="972"/>
                </a:cubicBezTo>
                <a:cubicBezTo>
                  <a:pt x="3377" y="972"/>
                  <a:pt x="3322" y="985"/>
                  <a:pt x="3267" y="985"/>
                </a:cubicBezTo>
                <a:cubicBezTo>
                  <a:pt x="3260" y="987"/>
                  <a:pt x="3253" y="987"/>
                  <a:pt x="3245" y="987"/>
                </a:cubicBezTo>
                <a:cubicBezTo>
                  <a:pt x="3197" y="987"/>
                  <a:pt x="3139" y="956"/>
                  <a:pt x="3092" y="956"/>
                </a:cubicBezTo>
                <a:cubicBezTo>
                  <a:pt x="3037" y="972"/>
                  <a:pt x="2985" y="972"/>
                  <a:pt x="2930" y="985"/>
                </a:cubicBezTo>
                <a:cubicBezTo>
                  <a:pt x="2875" y="998"/>
                  <a:pt x="2823" y="1011"/>
                  <a:pt x="2768" y="1024"/>
                </a:cubicBezTo>
                <a:cubicBezTo>
                  <a:pt x="2713" y="1037"/>
                  <a:pt x="2661" y="1079"/>
                  <a:pt x="2606" y="1079"/>
                </a:cubicBezTo>
                <a:cubicBezTo>
                  <a:pt x="2601" y="1080"/>
                  <a:pt x="2596" y="1081"/>
                  <a:pt x="2591" y="1081"/>
                </a:cubicBezTo>
                <a:cubicBezTo>
                  <a:pt x="2542" y="1081"/>
                  <a:pt x="2479" y="1035"/>
                  <a:pt x="2432" y="1035"/>
                </a:cubicBezTo>
                <a:cubicBezTo>
                  <a:pt x="2427" y="1035"/>
                  <a:pt x="2422" y="1036"/>
                  <a:pt x="2418" y="1037"/>
                </a:cubicBezTo>
                <a:cubicBezTo>
                  <a:pt x="2363" y="1037"/>
                  <a:pt x="2324" y="1079"/>
                  <a:pt x="2269" y="1092"/>
                </a:cubicBezTo>
                <a:cubicBezTo>
                  <a:pt x="2254" y="1095"/>
                  <a:pt x="2240" y="1096"/>
                  <a:pt x="2226" y="1096"/>
                </a:cubicBezTo>
                <a:cubicBezTo>
                  <a:pt x="2187" y="1096"/>
                  <a:pt x="2149" y="1088"/>
                  <a:pt x="2116" y="1088"/>
                </a:cubicBezTo>
                <a:cubicBezTo>
                  <a:pt x="2103" y="1088"/>
                  <a:pt x="2092" y="1089"/>
                  <a:pt x="2081" y="1092"/>
                </a:cubicBezTo>
                <a:cubicBezTo>
                  <a:pt x="2026" y="1105"/>
                  <a:pt x="2000" y="1160"/>
                  <a:pt x="1945" y="1173"/>
                </a:cubicBezTo>
                <a:cubicBezTo>
                  <a:pt x="1933" y="1176"/>
                  <a:pt x="1920" y="1177"/>
                  <a:pt x="1907" y="1177"/>
                </a:cubicBezTo>
                <a:cubicBezTo>
                  <a:pt x="1870" y="1177"/>
                  <a:pt x="1829" y="1169"/>
                  <a:pt x="1793" y="1169"/>
                </a:cubicBezTo>
                <a:cubicBezTo>
                  <a:pt x="1780" y="1169"/>
                  <a:pt x="1768" y="1170"/>
                  <a:pt x="1757" y="1173"/>
                </a:cubicBezTo>
                <a:cubicBezTo>
                  <a:pt x="1702" y="1186"/>
                  <a:pt x="1660" y="1228"/>
                  <a:pt x="1608" y="1241"/>
                </a:cubicBezTo>
                <a:cubicBezTo>
                  <a:pt x="1553" y="1254"/>
                  <a:pt x="1498" y="1267"/>
                  <a:pt x="1446" y="1280"/>
                </a:cubicBezTo>
                <a:cubicBezTo>
                  <a:pt x="1418" y="1288"/>
                  <a:pt x="1388" y="1288"/>
                  <a:pt x="1357" y="1288"/>
                </a:cubicBezTo>
                <a:cubicBezTo>
                  <a:pt x="1327" y="1288"/>
                  <a:pt x="1297" y="1288"/>
                  <a:pt x="1271" y="1296"/>
                </a:cubicBezTo>
                <a:cubicBezTo>
                  <a:pt x="1216" y="1309"/>
                  <a:pt x="1203" y="1377"/>
                  <a:pt x="1161" y="1403"/>
                </a:cubicBezTo>
                <a:cubicBezTo>
                  <a:pt x="1109" y="1416"/>
                  <a:pt x="1093" y="1458"/>
                  <a:pt x="1054" y="1484"/>
                </a:cubicBezTo>
                <a:cubicBezTo>
                  <a:pt x="999" y="1510"/>
                  <a:pt x="892" y="1523"/>
                  <a:pt x="905" y="1552"/>
                </a:cubicBezTo>
                <a:cubicBezTo>
                  <a:pt x="905" y="1591"/>
                  <a:pt x="986" y="1604"/>
                  <a:pt x="1054" y="1620"/>
                </a:cubicBezTo>
                <a:cubicBezTo>
                  <a:pt x="1093" y="1633"/>
                  <a:pt x="1174" y="1646"/>
                  <a:pt x="1242" y="1659"/>
                </a:cubicBezTo>
                <a:cubicBezTo>
                  <a:pt x="1190" y="1672"/>
                  <a:pt x="1080" y="1672"/>
                  <a:pt x="1041" y="1685"/>
                </a:cubicBezTo>
                <a:cubicBezTo>
                  <a:pt x="986" y="1701"/>
                  <a:pt x="947" y="1753"/>
                  <a:pt x="892" y="1753"/>
                </a:cubicBezTo>
                <a:cubicBezTo>
                  <a:pt x="873" y="1757"/>
                  <a:pt x="855" y="1759"/>
                  <a:pt x="838" y="1759"/>
                </a:cubicBezTo>
                <a:cubicBezTo>
                  <a:pt x="802" y="1759"/>
                  <a:pt x="767" y="1753"/>
                  <a:pt x="730" y="1753"/>
                </a:cubicBezTo>
                <a:cubicBezTo>
                  <a:pt x="675" y="1766"/>
                  <a:pt x="636" y="1795"/>
                  <a:pt x="581" y="1808"/>
                </a:cubicBezTo>
                <a:cubicBezTo>
                  <a:pt x="526" y="1821"/>
                  <a:pt x="487" y="1834"/>
                  <a:pt x="432" y="1847"/>
                </a:cubicBezTo>
                <a:cubicBezTo>
                  <a:pt x="406" y="1855"/>
                  <a:pt x="376" y="1855"/>
                  <a:pt x="345" y="1855"/>
                </a:cubicBezTo>
                <a:cubicBezTo>
                  <a:pt x="315" y="1855"/>
                  <a:pt x="284" y="1855"/>
                  <a:pt x="257" y="1863"/>
                </a:cubicBezTo>
                <a:cubicBezTo>
                  <a:pt x="202" y="1876"/>
                  <a:pt x="163" y="1902"/>
                  <a:pt x="121" y="1928"/>
                </a:cubicBezTo>
                <a:cubicBezTo>
                  <a:pt x="69" y="1957"/>
                  <a:pt x="1" y="2009"/>
                  <a:pt x="14" y="2038"/>
                </a:cubicBezTo>
                <a:cubicBezTo>
                  <a:pt x="14" y="2064"/>
                  <a:pt x="95" y="2106"/>
                  <a:pt x="150" y="2119"/>
                </a:cubicBezTo>
                <a:cubicBezTo>
                  <a:pt x="163" y="2123"/>
                  <a:pt x="180" y="2125"/>
                  <a:pt x="200" y="2125"/>
                </a:cubicBezTo>
                <a:cubicBezTo>
                  <a:pt x="240" y="2125"/>
                  <a:pt x="288" y="2119"/>
                  <a:pt x="325" y="2119"/>
                </a:cubicBezTo>
                <a:cubicBezTo>
                  <a:pt x="336" y="2122"/>
                  <a:pt x="347" y="2123"/>
                  <a:pt x="358" y="2123"/>
                </a:cubicBezTo>
                <a:cubicBezTo>
                  <a:pt x="401" y="2123"/>
                  <a:pt x="445" y="2106"/>
                  <a:pt x="500" y="2106"/>
                </a:cubicBezTo>
                <a:cubicBezTo>
                  <a:pt x="542" y="2119"/>
                  <a:pt x="594" y="2145"/>
                  <a:pt x="649" y="2145"/>
                </a:cubicBezTo>
                <a:cubicBezTo>
                  <a:pt x="704" y="2145"/>
                  <a:pt x="756" y="2187"/>
                  <a:pt x="811" y="2187"/>
                </a:cubicBezTo>
                <a:cubicBezTo>
                  <a:pt x="866" y="2187"/>
                  <a:pt x="918" y="2145"/>
                  <a:pt x="973" y="2145"/>
                </a:cubicBezTo>
                <a:cubicBezTo>
                  <a:pt x="1028" y="2145"/>
                  <a:pt x="1080" y="2132"/>
                  <a:pt x="1148" y="2132"/>
                </a:cubicBezTo>
                <a:cubicBezTo>
                  <a:pt x="1203" y="2119"/>
                  <a:pt x="1255" y="2119"/>
                  <a:pt x="1310" y="2119"/>
                </a:cubicBezTo>
                <a:cubicBezTo>
                  <a:pt x="1318" y="2117"/>
                  <a:pt x="1325" y="2116"/>
                  <a:pt x="1333" y="2116"/>
                </a:cubicBezTo>
                <a:cubicBezTo>
                  <a:pt x="1380" y="2116"/>
                  <a:pt x="1425" y="2145"/>
                  <a:pt x="1472" y="2145"/>
                </a:cubicBezTo>
                <a:cubicBezTo>
                  <a:pt x="1527" y="2145"/>
                  <a:pt x="1579" y="2119"/>
                  <a:pt x="1634" y="2119"/>
                </a:cubicBezTo>
                <a:cubicBezTo>
                  <a:pt x="1689" y="2106"/>
                  <a:pt x="1741" y="2077"/>
                  <a:pt x="1796" y="2077"/>
                </a:cubicBezTo>
                <a:cubicBezTo>
                  <a:pt x="1846" y="2077"/>
                  <a:pt x="1907" y="2134"/>
                  <a:pt x="1957" y="2134"/>
                </a:cubicBezTo>
                <a:cubicBezTo>
                  <a:pt x="1962" y="2134"/>
                  <a:pt x="1966" y="2133"/>
                  <a:pt x="1971" y="2132"/>
                </a:cubicBezTo>
                <a:cubicBezTo>
                  <a:pt x="2026" y="2132"/>
                  <a:pt x="2081" y="2106"/>
                  <a:pt x="2133" y="2090"/>
                </a:cubicBezTo>
                <a:cubicBezTo>
                  <a:pt x="2188" y="2090"/>
                  <a:pt x="2243" y="2064"/>
                  <a:pt x="2295" y="2051"/>
                </a:cubicBezTo>
                <a:cubicBezTo>
                  <a:pt x="2339" y="2051"/>
                  <a:pt x="2383" y="2068"/>
                  <a:pt x="2425" y="2068"/>
                </a:cubicBezTo>
                <a:cubicBezTo>
                  <a:pt x="2436" y="2068"/>
                  <a:pt x="2446" y="2067"/>
                  <a:pt x="2457" y="2064"/>
                </a:cubicBezTo>
                <a:cubicBezTo>
                  <a:pt x="2512" y="2064"/>
                  <a:pt x="2567" y="2038"/>
                  <a:pt x="2619" y="2025"/>
                </a:cubicBezTo>
                <a:cubicBezTo>
                  <a:pt x="2674" y="2025"/>
                  <a:pt x="2713" y="1970"/>
                  <a:pt x="2768" y="1970"/>
                </a:cubicBezTo>
                <a:cubicBezTo>
                  <a:pt x="2773" y="1969"/>
                  <a:pt x="2778" y="1968"/>
                  <a:pt x="2783" y="1968"/>
                </a:cubicBezTo>
                <a:cubicBezTo>
                  <a:pt x="2830" y="1968"/>
                  <a:pt x="2892" y="2011"/>
                  <a:pt x="2938" y="2011"/>
                </a:cubicBezTo>
                <a:cubicBezTo>
                  <a:pt x="2944" y="2011"/>
                  <a:pt x="2950" y="2011"/>
                  <a:pt x="2956" y="2009"/>
                </a:cubicBezTo>
                <a:cubicBezTo>
                  <a:pt x="3011" y="1996"/>
                  <a:pt x="3053" y="1970"/>
                  <a:pt x="3105" y="1957"/>
                </a:cubicBezTo>
                <a:cubicBezTo>
                  <a:pt x="3160" y="1944"/>
                  <a:pt x="3199" y="1889"/>
                  <a:pt x="3254" y="1889"/>
                </a:cubicBezTo>
                <a:cubicBezTo>
                  <a:pt x="3265" y="1886"/>
                  <a:pt x="3278" y="1885"/>
                  <a:pt x="3290" y="1885"/>
                </a:cubicBezTo>
                <a:cubicBezTo>
                  <a:pt x="3324" y="1885"/>
                  <a:pt x="3361" y="1893"/>
                  <a:pt x="3394" y="1893"/>
                </a:cubicBezTo>
                <a:cubicBezTo>
                  <a:pt x="3406" y="1893"/>
                  <a:pt x="3418" y="1892"/>
                  <a:pt x="3429" y="1889"/>
                </a:cubicBezTo>
                <a:cubicBezTo>
                  <a:pt x="3484" y="1889"/>
                  <a:pt x="3510" y="1821"/>
                  <a:pt x="3565" y="1808"/>
                </a:cubicBezTo>
                <a:cubicBezTo>
                  <a:pt x="3571" y="1806"/>
                  <a:pt x="3578" y="1806"/>
                  <a:pt x="3584" y="1806"/>
                </a:cubicBezTo>
                <a:cubicBezTo>
                  <a:pt x="3631" y="1806"/>
                  <a:pt x="3689" y="1836"/>
                  <a:pt x="3734" y="1836"/>
                </a:cubicBezTo>
                <a:cubicBezTo>
                  <a:pt x="3741" y="1836"/>
                  <a:pt x="3747" y="1835"/>
                  <a:pt x="3753" y="1834"/>
                </a:cubicBezTo>
                <a:cubicBezTo>
                  <a:pt x="3808" y="1821"/>
                  <a:pt x="3847" y="1782"/>
                  <a:pt x="3902" y="1766"/>
                </a:cubicBezTo>
                <a:cubicBezTo>
                  <a:pt x="3957" y="1753"/>
                  <a:pt x="3996" y="1714"/>
                  <a:pt x="4025" y="1701"/>
                </a:cubicBezTo>
                <a:cubicBezTo>
                  <a:pt x="4090" y="1672"/>
                  <a:pt x="4051" y="1646"/>
                  <a:pt x="4051" y="1620"/>
                </a:cubicBezTo>
                <a:cubicBezTo>
                  <a:pt x="4051" y="1604"/>
                  <a:pt x="4077" y="1552"/>
                  <a:pt x="4064" y="1552"/>
                </a:cubicBezTo>
                <a:cubicBezTo>
                  <a:pt x="4070" y="1551"/>
                  <a:pt x="4076" y="1550"/>
                  <a:pt x="4083" y="1550"/>
                </a:cubicBezTo>
                <a:cubicBezTo>
                  <a:pt x="4140" y="1550"/>
                  <a:pt x="4203" y="1593"/>
                  <a:pt x="4252" y="1593"/>
                </a:cubicBezTo>
                <a:cubicBezTo>
                  <a:pt x="4258" y="1593"/>
                  <a:pt x="4263" y="1592"/>
                  <a:pt x="4268" y="1591"/>
                </a:cubicBezTo>
                <a:cubicBezTo>
                  <a:pt x="4333" y="1591"/>
                  <a:pt x="4375" y="1497"/>
                  <a:pt x="4430" y="1497"/>
                </a:cubicBezTo>
                <a:cubicBezTo>
                  <a:pt x="4435" y="1496"/>
                  <a:pt x="4441" y="1495"/>
                  <a:pt x="4447" y="1495"/>
                </a:cubicBezTo>
                <a:cubicBezTo>
                  <a:pt x="4489" y="1495"/>
                  <a:pt x="4538" y="1526"/>
                  <a:pt x="4583" y="1526"/>
                </a:cubicBezTo>
                <a:cubicBezTo>
                  <a:pt x="4590" y="1526"/>
                  <a:pt x="4598" y="1525"/>
                  <a:pt x="4605" y="1523"/>
                </a:cubicBezTo>
                <a:cubicBezTo>
                  <a:pt x="4639" y="1516"/>
                  <a:pt x="4666" y="1516"/>
                  <a:pt x="4691" y="1516"/>
                </a:cubicBezTo>
                <a:cubicBezTo>
                  <a:pt x="4716" y="1516"/>
                  <a:pt x="4739" y="1516"/>
                  <a:pt x="4767" y="1510"/>
                </a:cubicBezTo>
                <a:cubicBezTo>
                  <a:pt x="4767" y="1513"/>
                  <a:pt x="4767" y="1514"/>
                  <a:pt x="4768" y="1514"/>
                </a:cubicBezTo>
                <a:cubicBezTo>
                  <a:pt x="4771" y="1514"/>
                  <a:pt x="4776" y="1506"/>
                  <a:pt x="4778" y="1506"/>
                </a:cubicBezTo>
                <a:cubicBezTo>
                  <a:pt x="4779" y="1506"/>
                  <a:pt x="4780" y="1507"/>
                  <a:pt x="4780" y="1510"/>
                </a:cubicBezTo>
                <a:cubicBezTo>
                  <a:pt x="4780" y="1539"/>
                  <a:pt x="4848" y="1523"/>
                  <a:pt x="4916" y="1539"/>
                </a:cubicBezTo>
                <a:cubicBezTo>
                  <a:pt x="4955" y="1552"/>
                  <a:pt x="4997" y="1565"/>
                  <a:pt x="5049" y="1578"/>
                </a:cubicBezTo>
                <a:cubicBezTo>
                  <a:pt x="5104" y="1578"/>
                  <a:pt x="5143" y="1633"/>
                  <a:pt x="5211" y="1633"/>
                </a:cubicBezTo>
                <a:cubicBezTo>
                  <a:pt x="5229" y="1637"/>
                  <a:pt x="5247" y="1639"/>
                  <a:pt x="5266" y="1639"/>
                </a:cubicBezTo>
                <a:cubicBezTo>
                  <a:pt x="5302" y="1639"/>
                  <a:pt x="5338" y="1633"/>
                  <a:pt x="5373" y="1633"/>
                </a:cubicBezTo>
                <a:cubicBezTo>
                  <a:pt x="5384" y="1636"/>
                  <a:pt x="5395" y="1637"/>
                  <a:pt x="5407" y="1637"/>
                </a:cubicBezTo>
                <a:cubicBezTo>
                  <a:pt x="5454" y="1637"/>
                  <a:pt x="5506" y="1620"/>
                  <a:pt x="5548" y="1620"/>
                </a:cubicBezTo>
                <a:cubicBezTo>
                  <a:pt x="5603" y="1620"/>
                  <a:pt x="5658" y="1672"/>
                  <a:pt x="5726" y="1672"/>
                </a:cubicBezTo>
                <a:cubicBezTo>
                  <a:pt x="5778" y="1672"/>
                  <a:pt x="5833" y="1646"/>
                  <a:pt x="5901" y="1646"/>
                </a:cubicBezTo>
                <a:cubicBezTo>
                  <a:pt x="5953" y="1646"/>
                  <a:pt x="6008" y="1591"/>
                  <a:pt x="6076" y="1591"/>
                </a:cubicBezTo>
                <a:cubicBezTo>
                  <a:pt x="6131" y="1591"/>
                  <a:pt x="6183" y="1620"/>
                  <a:pt x="6251" y="1620"/>
                </a:cubicBezTo>
                <a:cubicBezTo>
                  <a:pt x="6306" y="1604"/>
                  <a:pt x="6358" y="1591"/>
                  <a:pt x="6413" y="1591"/>
                </a:cubicBezTo>
                <a:cubicBezTo>
                  <a:pt x="6449" y="1591"/>
                  <a:pt x="6473" y="1597"/>
                  <a:pt x="6501" y="1597"/>
                </a:cubicBezTo>
                <a:cubicBezTo>
                  <a:pt x="6515" y="1597"/>
                  <a:pt x="6530" y="1595"/>
                  <a:pt x="6549" y="1591"/>
                </a:cubicBezTo>
                <a:lnTo>
                  <a:pt x="6549" y="1591"/>
                </a:lnTo>
                <a:cubicBezTo>
                  <a:pt x="6507" y="1620"/>
                  <a:pt x="6507" y="1646"/>
                  <a:pt x="6507" y="1659"/>
                </a:cubicBezTo>
                <a:cubicBezTo>
                  <a:pt x="6520" y="1685"/>
                  <a:pt x="6588" y="1685"/>
                  <a:pt x="6643" y="1714"/>
                </a:cubicBezTo>
                <a:cubicBezTo>
                  <a:pt x="6682" y="1727"/>
                  <a:pt x="6737" y="1727"/>
                  <a:pt x="6792" y="1727"/>
                </a:cubicBezTo>
                <a:cubicBezTo>
                  <a:pt x="6844" y="1740"/>
                  <a:pt x="6873" y="1808"/>
                  <a:pt x="6925" y="1821"/>
                </a:cubicBezTo>
                <a:cubicBezTo>
                  <a:pt x="6980" y="1821"/>
                  <a:pt x="7048" y="1782"/>
                  <a:pt x="7103" y="1782"/>
                </a:cubicBezTo>
                <a:cubicBezTo>
                  <a:pt x="7155" y="1782"/>
                  <a:pt x="7210" y="1753"/>
                  <a:pt x="7278" y="1753"/>
                </a:cubicBezTo>
                <a:cubicBezTo>
                  <a:pt x="7330" y="1753"/>
                  <a:pt x="7372" y="1821"/>
                  <a:pt x="7427" y="1821"/>
                </a:cubicBezTo>
                <a:cubicBezTo>
                  <a:pt x="7479" y="1821"/>
                  <a:pt x="7547" y="1753"/>
                  <a:pt x="7602" y="1753"/>
                </a:cubicBezTo>
                <a:cubicBezTo>
                  <a:pt x="7654" y="1753"/>
                  <a:pt x="7709" y="1782"/>
                  <a:pt x="7764" y="1782"/>
                </a:cubicBezTo>
                <a:cubicBezTo>
                  <a:pt x="7816" y="1782"/>
                  <a:pt x="7871" y="1740"/>
                  <a:pt x="7926" y="1740"/>
                </a:cubicBezTo>
                <a:cubicBezTo>
                  <a:pt x="7973" y="1740"/>
                  <a:pt x="8023" y="1797"/>
                  <a:pt x="8073" y="1797"/>
                </a:cubicBezTo>
                <a:cubicBezTo>
                  <a:pt x="8078" y="1797"/>
                  <a:pt x="8083" y="1796"/>
                  <a:pt x="8088" y="1795"/>
                </a:cubicBezTo>
                <a:cubicBezTo>
                  <a:pt x="8140" y="1795"/>
                  <a:pt x="8195" y="1740"/>
                  <a:pt x="8250" y="1740"/>
                </a:cubicBezTo>
                <a:lnTo>
                  <a:pt x="8425" y="1740"/>
                </a:lnTo>
                <a:cubicBezTo>
                  <a:pt x="8480" y="1740"/>
                  <a:pt x="8532" y="1727"/>
                  <a:pt x="8587" y="1727"/>
                </a:cubicBezTo>
                <a:cubicBezTo>
                  <a:pt x="8605" y="1723"/>
                  <a:pt x="8623" y="1721"/>
                  <a:pt x="8641" y="1721"/>
                </a:cubicBezTo>
                <a:cubicBezTo>
                  <a:pt x="8677" y="1721"/>
                  <a:pt x="8712" y="1727"/>
                  <a:pt x="8749" y="1727"/>
                </a:cubicBezTo>
                <a:cubicBezTo>
                  <a:pt x="8804" y="1727"/>
                  <a:pt x="8856" y="1701"/>
                  <a:pt x="8911" y="1701"/>
                </a:cubicBezTo>
                <a:cubicBezTo>
                  <a:pt x="8938" y="1693"/>
                  <a:pt x="8968" y="1693"/>
                  <a:pt x="8997" y="1693"/>
                </a:cubicBezTo>
                <a:cubicBezTo>
                  <a:pt x="9025" y="1693"/>
                  <a:pt x="9052" y="1693"/>
                  <a:pt x="9073" y="1685"/>
                </a:cubicBezTo>
                <a:cubicBezTo>
                  <a:pt x="9141" y="1672"/>
                  <a:pt x="9180" y="1620"/>
                  <a:pt x="9235" y="1620"/>
                </a:cubicBezTo>
                <a:cubicBezTo>
                  <a:pt x="9290" y="1604"/>
                  <a:pt x="9342" y="1604"/>
                  <a:pt x="9397" y="1604"/>
                </a:cubicBezTo>
                <a:cubicBezTo>
                  <a:pt x="9407" y="1601"/>
                  <a:pt x="9417" y="1601"/>
                  <a:pt x="9428" y="1601"/>
                </a:cubicBezTo>
                <a:cubicBezTo>
                  <a:pt x="9475" y="1601"/>
                  <a:pt x="9527" y="1620"/>
                  <a:pt x="9572" y="1620"/>
                </a:cubicBezTo>
                <a:cubicBezTo>
                  <a:pt x="9627" y="1604"/>
                  <a:pt x="9666" y="1552"/>
                  <a:pt x="9721" y="1539"/>
                </a:cubicBezTo>
                <a:cubicBezTo>
                  <a:pt x="9776" y="1539"/>
                  <a:pt x="9828" y="1539"/>
                  <a:pt x="9883" y="1523"/>
                </a:cubicBezTo>
                <a:cubicBezTo>
                  <a:pt x="9938" y="1523"/>
                  <a:pt x="9990" y="1497"/>
                  <a:pt x="10045" y="1484"/>
                </a:cubicBezTo>
                <a:cubicBezTo>
                  <a:pt x="10100" y="1471"/>
                  <a:pt x="10126" y="1416"/>
                  <a:pt x="10165" y="1403"/>
                </a:cubicBezTo>
                <a:cubicBezTo>
                  <a:pt x="10176" y="1400"/>
                  <a:pt x="10189" y="1399"/>
                  <a:pt x="10203" y="1399"/>
                </a:cubicBezTo>
                <a:cubicBezTo>
                  <a:pt x="10239" y="1399"/>
                  <a:pt x="10281" y="1407"/>
                  <a:pt x="10318" y="1407"/>
                </a:cubicBezTo>
                <a:cubicBezTo>
                  <a:pt x="10331" y="1407"/>
                  <a:pt x="10344" y="1406"/>
                  <a:pt x="10356" y="1403"/>
                </a:cubicBezTo>
                <a:cubicBezTo>
                  <a:pt x="10408" y="1377"/>
                  <a:pt x="10450" y="1361"/>
                  <a:pt x="10489" y="1335"/>
                </a:cubicBezTo>
                <a:cubicBezTo>
                  <a:pt x="10544" y="1309"/>
                  <a:pt x="10625" y="1267"/>
                  <a:pt x="10625" y="1241"/>
                </a:cubicBezTo>
                <a:cubicBezTo>
                  <a:pt x="10612" y="1215"/>
                  <a:pt x="10505" y="1228"/>
                  <a:pt x="10424" y="1199"/>
                </a:cubicBezTo>
                <a:cubicBezTo>
                  <a:pt x="10382" y="1186"/>
                  <a:pt x="10356" y="1160"/>
                  <a:pt x="10288" y="1147"/>
                </a:cubicBezTo>
                <a:cubicBezTo>
                  <a:pt x="10233" y="1147"/>
                  <a:pt x="10181" y="1160"/>
                  <a:pt x="10113" y="1160"/>
                </a:cubicBezTo>
                <a:cubicBezTo>
                  <a:pt x="10058" y="1160"/>
                  <a:pt x="10019" y="1079"/>
                  <a:pt x="9964" y="1079"/>
                </a:cubicBezTo>
                <a:cubicBezTo>
                  <a:pt x="9909" y="1079"/>
                  <a:pt x="9841" y="1118"/>
                  <a:pt x="9776" y="1118"/>
                </a:cubicBezTo>
                <a:cubicBezTo>
                  <a:pt x="9721" y="1118"/>
                  <a:pt x="9666" y="1105"/>
                  <a:pt x="9614" y="1105"/>
                </a:cubicBezTo>
                <a:cubicBezTo>
                  <a:pt x="9546" y="1105"/>
                  <a:pt x="9491" y="1118"/>
                  <a:pt x="9436" y="1118"/>
                </a:cubicBezTo>
                <a:cubicBezTo>
                  <a:pt x="9384" y="1118"/>
                  <a:pt x="9316" y="1173"/>
                  <a:pt x="9261" y="1173"/>
                </a:cubicBezTo>
                <a:cubicBezTo>
                  <a:pt x="9209" y="1173"/>
                  <a:pt x="9141" y="1105"/>
                  <a:pt x="9086" y="1105"/>
                </a:cubicBezTo>
                <a:cubicBezTo>
                  <a:pt x="9031" y="1118"/>
                  <a:pt x="8979" y="1173"/>
                  <a:pt x="8911" y="1173"/>
                </a:cubicBezTo>
                <a:cubicBezTo>
                  <a:pt x="8903" y="1175"/>
                  <a:pt x="8896" y="1176"/>
                  <a:pt x="8890" y="1176"/>
                </a:cubicBezTo>
                <a:cubicBezTo>
                  <a:pt x="8855" y="1176"/>
                  <a:pt x="8848" y="1147"/>
                  <a:pt x="8804" y="1147"/>
                </a:cubicBezTo>
                <a:cubicBezTo>
                  <a:pt x="8843" y="1118"/>
                  <a:pt x="8843" y="1105"/>
                  <a:pt x="8843" y="1092"/>
                </a:cubicBezTo>
                <a:cubicBezTo>
                  <a:pt x="8830" y="1066"/>
                  <a:pt x="8736" y="1037"/>
                  <a:pt x="8681" y="1024"/>
                </a:cubicBezTo>
                <a:cubicBezTo>
                  <a:pt x="8749" y="1011"/>
                  <a:pt x="8830" y="998"/>
                  <a:pt x="8898" y="998"/>
                </a:cubicBezTo>
                <a:cubicBezTo>
                  <a:pt x="8905" y="996"/>
                  <a:pt x="8913" y="995"/>
                  <a:pt x="8922" y="995"/>
                </a:cubicBezTo>
                <a:cubicBezTo>
                  <a:pt x="8961" y="995"/>
                  <a:pt x="9007" y="1014"/>
                  <a:pt x="9048" y="1014"/>
                </a:cubicBezTo>
                <a:cubicBezTo>
                  <a:pt x="9056" y="1014"/>
                  <a:pt x="9065" y="1013"/>
                  <a:pt x="9073" y="1011"/>
                </a:cubicBezTo>
                <a:cubicBezTo>
                  <a:pt x="9128" y="998"/>
                  <a:pt x="9180" y="985"/>
                  <a:pt x="9235" y="972"/>
                </a:cubicBezTo>
                <a:cubicBezTo>
                  <a:pt x="9303" y="956"/>
                  <a:pt x="9342" y="904"/>
                  <a:pt x="9397" y="891"/>
                </a:cubicBezTo>
                <a:cubicBezTo>
                  <a:pt x="9409" y="887"/>
                  <a:pt x="9423" y="886"/>
                  <a:pt x="9436" y="886"/>
                </a:cubicBezTo>
                <a:cubicBezTo>
                  <a:pt x="9470" y="886"/>
                  <a:pt x="9505" y="894"/>
                  <a:pt x="9539" y="894"/>
                </a:cubicBezTo>
                <a:cubicBezTo>
                  <a:pt x="9550" y="894"/>
                  <a:pt x="9561" y="894"/>
                  <a:pt x="9572" y="891"/>
                </a:cubicBezTo>
                <a:cubicBezTo>
                  <a:pt x="9627" y="875"/>
                  <a:pt x="9679" y="849"/>
                  <a:pt x="9734" y="836"/>
                </a:cubicBezTo>
                <a:cubicBezTo>
                  <a:pt x="9752" y="832"/>
                  <a:pt x="9772" y="830"/>
                  <a:pt x="9792" y="830"/>
                </a:cubicBezTo>
                <a:cubicBezTo>
                  <a:pt x="9832" y="830"/>
                  <a:pt x="9874" y="836"/>
                  <a:pt x="9909" y="836"/>
                </a:cubicBezTo>
                <a:cubicBezTo>
                  <a:pt x="9977" y="810"/>
                  <a:pt x="10003" y="755"/>
                  <a:pt x="10058" y="742"/>
                </a:cubicBezTo>
                <a:cubicBezTo>
                  <a:pt x="10113" y="729"/>
                  <a:pt x="10152" y="700"/>
                  <a:pt x="10207" y="687"/>
                </a:cubicBezTo>
                <a:cubicBezTo>
                  <a:pt x="10234" y="674"/>
                  <a:pt x="10268" y="674"/>
                  <a:pt x="10300" y="674"/>
                </a:cubicBezTo>
                <a:cubicBezTo>
                  <a:pt x="10332" y="674"/>
                  <a:pt x="10362" y="674"/>
                  <a:pt x="10382" y="661"/>
                </a:cubicBezTo>
                <a:cubicBezTo>
                  <a:pt x="10450" y="632"/>
                  <a:pt x="10518" y="632"/>
                  <a:pt x="10557" y="606"/>
                </a:cubicBezTo>
                <a:cubicBezTo>
                  <a:pt x="10612" y="580"/>
                  <a:pt x="10651" y="512"/>
                  <a:pt x="10651" y="486"/>
                </a:cubicBezTo>
                <a:cubicBezTo>
                  <a:pt x="10651" y="457"/>
                  <a:pt x="10570" y="418"/>
                  <a:pt x="10518" y="389"/>
                </a:cubicBezTo>
                <a:cubicBezTo>
                  <a:pt x="10510" y="386"/>
                  <a:pt x="10501" y="386"/>
                  <a:pt x="10491" y="386"/>
                </a:cubicBezTo>
                <a:cubicBezTo>
                  <a:pt x="10447" y="386"/>
                  <a:pt x="10382" y="405"/>
                  <a:pt x="10327" y="405"/>
                </a:cubicBezTo>
                <a:cubicBezTo>
                  <a:pt x="10288" y="389"/>
                  <a:pt x="10246" y="376"/>
                  <a:pt x="10181" y="363"/>
                </a:cubicBezTo>
                <a:cubicBezTo>
                  <a:pt x="10126" y="363"/>
                  <a:pt x="10084" y="308"/>
                  <a:pt x="10032" y="308"/>
                </a:cubicBezTo>
                <a:cubicBezTo>
                  <a:pt x="9977" y="308"/>
                  <a:pt x="9922" y="324"/>
                  <a:pt x="9857" y="324"/>
                </a:cubicBezTo>
                <a:cubicBezTo>
                  <a:pt x="9802" y="324"/>
                  <a:pt x="9760" y="295"/>
                  <a:pt x="9695" y="295"/>
                </a:cubicBezTo>
                <a:cubicBezTo>
                  <a:pt x="9640" y="295"/>
                  <a:pt x="9585" y="324"/>
                  <a:pt x="9533" y="324"/>
                </a:cubicBezTo>
                <a:cubicBezTo>
                  <a:pt x="9478" y="324"/>
                  <a:pt x="9423" y="295"/>
                  <a:pt x="9355" y="295"/>
                </a:cubicBezTo>
                <a:lnTo>
                  <a:pt x="9193" y="295"/>
                </a:lnTo>
                <a:cubicBezTo>
                  <a:pt x="9141" y="295"/>
                  <a:pt x="9073" y="363"/>
                  <a:pt x="9018" y="363"/>
                </a:cubicBezTo>
                <a:cubicBezTo>
                  <a:pt x="8966" y="363"/>
                  <a:pt x="8911" y="308"/>
                  <a:pt x="8856" y="308"/>
                </a:cubicBezTo>
                <a:cubicBezTo>
                  <a:pt x="8804" y="324"/>
                  <a:pt x="8749" y="350"/>
                  <a:pt x="8681" y="363"/>
                </a:cubicBezTo>
                <a:lnTo>
                  <a:pt x="8493" y="363"/>
                </a:lnTo>
                <a:cubicBezTo>
                  <a:pt x="8545" y="350"/>
                  <a:pt x="8600" y="324"/>
                  <a:pt x="8626" y="295"/>
                </a:cubicBezTo>
                <a:cubicBezTo>
                  <a:pt x="8668" y="269"/>
                  <a:pt x="8707" y="243"/>
                  <a:pt x="8707" y="214"/>
                </a:cubicBezTo>
                <a:cubicBezTo>
                  <a:pt x="8694" y="175"/>
                  <a:pt x="8681" y="120"/>
                  <a:pt x="8626" y="94"/>
                </a:cubicBezTo>
                <a:cubicBezTo>
                  <a:pt x="8622" y="93"/>
                  <a:pt x="8618" y="92"/>
                  <a:pt x="8613" y="92"/>
                </a:cubicBezTo>
                <a:cubicBezTo>
                  <a:pt x="8572" y="92"/>
                  <a:pt x="8492" y="135"/>
                  <a:pt x="8431" y="135"/>
                </a:cubicBezTo>
                <a:cubicBezTo>
                  <a:pt x="8425" y="135"/>
                  <a:pt x="8418" y="134"/>
                  <a:pt x="8412" y="133"/>
                </a:cubicBezTo>
                <a:cubicBezTo>
                  <a:pt x="8370" y="120"/>
                  <a:pt x="8344" y="52"/>
                  <a:pt x="8289" y="52"/>
                </a:cubicBezTo>
                <a:cubicBezTo>
                  <a:pt x="8237" y="39"/>
                  <a:pt x="8169" y="39"/>
                  <a:pt x="8114" y="39"/>
                </a:cubicBezTo>
                <a:cubicBezTo>
                  <a:pt x="8108" y="38"/>
                  <a:pt x="8102" y="37"/>
                  <a:pt x="8096" y="37"/>
                </a:cubicBezTo>
                <a:cubicBezTo>
                  <a:pt x="8045" y="37"/>
                  <a:pt x="7988" y="81"/>
                  <a:pt x="7939" y="81"/>
                </a:cubicBezTo>
                <a:lnTo>
                  <a:pt x="7764" y="81"/>
                </a:lnTo>
                <a:cubicBezTo>
                  <a:pt x="7709" y="81"/>
                  <a:pt x="7670" y="0"/>
                  <a:pt x="7615"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47" name="Graphic 46">
            <a:extLst>
              <a:ext uri="{FF2B5EF4-FFF2-40B4-BE49-F238E27FC236}">
                <a16:creationId xmlns:a16="http://schemas.microsoft.com/office/drawing/2014/main" id="{0E9368E1-516E-4288-B3B4-685C1EC594E6}"/>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78306"/>
          <a:stretch/>
        </p:blipFill>
        <p:spPr>
          <a:xfrm>
            <a:off x="9387046" y="6138189"/>
            <a:ext cx="2817525" cy="536359"/>
          </a:xfrm>
          <a:prstGeom prst="rect">
            <a:avLst/>
          </a:prstGeom>
        </p:spPr>
      </p:pic>
      <p:sp>
        <p:nvSpPr>
          <p:cNvPr id="658" name="Google Shape;658;p26"/>
          <p:cNvSpPr/>
          <p:nvPr/>
        </p:nvSpPr>
        <p:spPr>
          <a:xfrm>
            <a:off x="4" y="6118865"/>
            <a:ext cx="6708033" cy="848776"/>
          </a:xfrm>
          <a:custGeom>
            <a:avLst/>
            <a:gdLst/>
            <a:ahLst/>
            <a:cxnLst/>
            <a:rect l="l" t="t" r="r" b="b"/>
            <a:pathLst>
              <a:path w="27026" h="10756" extrusionOk="0">
                <a:moveTo>
                  <a:pt x="1" y="1"/>
                </a:moveTo>
                <a:lnTo>
                  <a:pt x="1" y="9261"/>
                </a:lnTo>
                <a:cubicBezTo>
                  <a:pt x="1660" y="9572"/>
                  <a:pt x="3390" y="9828"/>
                  <a:pt x="5185" y="10058"/>
                </a:cubicBezTo>
                <a:cubicBezTo>
                  <a:pt x="8967" y="10531"/>
                  <a:pt x="12535" y="10756"/>
                  <a:pt x="15642" y="10756"/>
                </a:cubicBezTo>
                <a:cubicBezTo>
                  <a:pt x="22197" y="10756"/>
                  <a:pt x="26701" y="9756"/>
                  <a:pt x="26838" y="7978"/>
                </a:cubicBezTo>
                <a:cubicBezTo>
                  <a:pt x="27026" y="5360"/>
                  <a:pt x="17646" y="2039"/>
                  <a:pt x="5872" y="555"/>
                </a:cubicBezTo>
                <a:cubicBezTo>
                  <a:pt x="3847" y="299"/>
                  <a:pt x="1877" y="121"/>
                  <a:pt x="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423840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668"/>
        <p:cNvGrpSpPr/>
        <p:nvPr/>
      </p:nvGrpSpPr>
      <p:grpSpPr>
        <a:xfrm>
          <a:off x="0" y="0"/>
          <a:ext cx="0" cy="0"/>
          <a:chOff x="0" y="0"/>
          <a:chExt cx="0" cy="0"/>
        </a:xfrm>
      </p:grpSpPr>
      <p:sp>
        <p:nvSpPr>
          <p:cNvPr id="669" name="Google Shape;669;p27"/>
          <p:cNvSpPr/>
          <p:nvPr/>
        </p:nvSpPr>
        <p:spPr>
          <a:xfrm>
            <a:off x="7982041" y="3714225"/>
            <a:ext cx="5996052" cy="2921689"/>
          </a:xfrm>
          <a:custGeom>
            <a:avLst/>
            <a:gdLst/>
            <a:ahLst/>
            <a:cxnLst/>
            <a:rect l="l" t="t" r="r" b="b"/>
            <a:pathLst>
              <a:path w="19522" h="11895" extrusionOk="0">
                <a:moveTo>
                  <a:pt x="10693" y="1"/>
                </a:moveTo>
                <a:cubicBezTo>
                  <a:pt x="8668" y="1"/>
                  <a:pt x="6967" y="1310"/>
                  <a:pt x="6361" y="3121"/>
                </a:cubicBezTo>
                <a:cubicBezTo>
                  <a:pt x="6251" y="3079"/>
                  <a:pt x="6144" y="3053"/>
                  <a:pt x="6024" y="3053"/>
                </a:cubicBezTo>
                <a:cubicBezTo>
                  <a:pt x="5807" y="3053"/>
                  <a:pt x="5619" y="3134"/>
                  <a:pt x="5470" y="3283"/>
                </a:cubicBezTo>
                <a:cubicBezTo>
                  <a:pt x="5321" y="3254"/>
                  <a:pt x="5159" y="3241"/>
                  <a:pt x="4984" y="3241"/>
                </a:cubicBezTo>
                <a:cubicBezTo>
                  <a:pt x="3646" y="3241"/>
                  <a:pt x="2567" y="4323"/>
                  <a:pt x="2567" y="5658"/>
                </a:cubicBezTo>
                <a:cubicBezTo>
                  <a:pt x="2567" y="5713"/>
                  <a:pt x="2567" y="5765"/>
                  <a:pt x="2580" y="5807"/>
                </a:cubicBezTo>
                <a:cubicBezTo>
                  <a:pt x="2298" y="5590"/>
                  <a:pt x="1958" y="5457"/>
                  <a:pt x="1569" y="5457"/>
                </a:cubicBezTo>
                <a:cubicBezTo>
                  <a:pt x="704" y="5457"/>
                  <a:pt x="1" y="6157"/>
                  <a:pt x="1" y="7022"/>
                </a:cubicBezTo>
                <a:cubicBezTo>
                  <a:pt x="1" y="7900"/>
                  <a:pt x="704" y="8600"/>
                  <a:pt x="1569" y="8600"/>
                </a:cubicBezTo>
                <a:cubicBezTo>
                  <a:pt x="2068" y="8600"/>
                  <a:pt x="2512" y="8373"/>
                  <a:pt x="2810" y="8007"/>
                </a:cubicBezTo>
                <a:cubicBezTo>
                  <a:pt x="2917" y="8049"/>
                  <a:pt x="3053" y="8075"/>
                  <a:pt x="3189" y="8075"/>
                </a:cubicBezTo>
                <a:cubicBezTo>
                  <a:pt x="3458" y="8075"/>
                  <a:pt x="3701" y="7968"/>
                  <a:pt x="3889" y="7806"/>
                </a:cubicBezTo>
                <a:cubicBezTo>
                  <a:pt x="4226" y="7981"/>
                  <a:pt x="4592" y="8075"/>
                  <a:pt x="4984" y="8075"/>
                </a:cubicBezTo>
                <a:cubicBezTo>
                  <a:pt x="5091" y="8075"/>
                  <a:pt x="5185" y="8062"/>
                  <a:pt x="5279" y="8049"/>
                </a:cubicBezTo>
                <a:lnTo>
                  <a:pt x="5279" y="8049"/>
                </a:lnTo>
                <a:cubicBezTo>
                  <a:pt x="5052" y="8357"/>
                  <a:pt x="4903" y="8736"/>
                  <a:pt x="4903" y="9141"/>
                </a:cubicBezTo>
                <a:cubicBezTo>
                  <a:pt x="4903" y="10113"/>
                  <a:pt x="5684" y="10910"/>
                  <a:pt x="6672" y="10910"/>
                </a:cubicBezTo>
                <a:cubicBezTo>
                  <a:pt x="7644" y="10910"/>
                  <a:pt x="8425" y="10113"/>
                  <a:pt x="8425" y="9141"/>
                </a:cubicBezTo>
                <a:lnTo>
                  <a:pt x="8425" y="9115"/>
                </a:lnTo>
                <a:cubicBezTo>
                  <a:pt x="8600" y="9034"/>
                  <a:pt x="8762" y="8924"/>
                  <a:pt x="8911" y="8791"/>
                </a:cubicBezTo>
                <a:cubicBezTo>
                  <a:pt x="9465" y="9021"/>
                  <a:pt x="10058" y="9141"/>
                  <a:pt x="10693" y="9141"/>
                </a:cubicBezTo>
                <a:cubicBezTo>
                  <a:pt x="10868" y="9141"/>
                  <a:pt x="11046" y="9128"/>
                  <a:pt x="11221" y="9115"/>
                </a:cubicBezTo>
                <a:lnTo>
                  <a:pt x="11221" y="9264"/>
                </a:lnTo>
                <a:cubicBezTo>
                  <a:pt x="11221" y="10722"/>
                  <a:pt x="12394" y="11895"/>
                  <a:pt x="13839" y="11895"/>
                </a:cubicBezTo>
                <a:cubicBezTo>
                  <a:pt x="14542" y="11895"/>
                  <a:pt x="15161" y="11613"/>
                  <a:pt x="15634" y="11179"/>
                </a:cubicBezTo>
                <a:lnTo>
                  <a:pt x="15744" y="11179"/>
                </a:lnTo>
                <a:cubicBezTo>
                  <a:pt x="16363" y="11179"/>
                  <a:pt x="16878" y="10667"/>
                  <a:pt x="16878" y="10032"/>
                </a:cubicBezTo>
                <a:cubicBezTo>
                  <a:pt x="16878" y="9815"/>
                  <a:pt x="16823" y="9614"/>
                  <a:pt x="16716" y="9452"/>
                </a:cubicBezTo>
                <a:cubicBezTo>
                  <a:pt x="18294" y="9290"/>
                  <a:pt x="19522" y="7968"/>
                  <a:pt x="19522" y="6348"/>
                </a:cubicBezTo>
                <a:cubicBezTo>
                  <a:pt x="19522" y="4631"/>
                  <a:pt x="18132" y="3241"/>
                  <a:pt x="16418" y="3241"/>
                </a:cubicBezTo>
                <a:cubicBezTo>
                  <a:pt x="16175" y="3241"/>
                  <a:pt x="15945" y="3270"/>
                  <a:pt x="15728" y="3309"/>
                </a:cubicBezTo>
                <a:cubicBezTo>
                  <a:pt x="15728" y="3254"/>
                  <a:pt x="15744" y="3189"/>
                  <a:pt x="15744" y="3121"/>
                </a:cubicBezTo>
                <a:cubicBezTo>
                  <a:pt x="15744" y="2175"/>
                  <a:pt x="14973" y="1407"/>
                  <a:pt x="14027" y="1407"/>
                </a:cubicBezTo>
                <a:lnTo>
                  <a:pt x="13988" y="1407"/>
                </a:lnTo>
                <a:cubicBezTo>
                  <a:pt x="13165" y="542"/>
                  <a:pt x="11989" y="1"/>
                  <a:pt x="10693" y="1"/>
                </a:cubicBezTo>
                <a:close/>
              </a:path>
            </a:pathLst>
          </a:custGeom>
          <a:solidFill>
            <a:srgbClr val="FFFFFF">
              <a:alpha val="7589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0" name="Google Shape;670;p27"/>
          <p:cNvSpPr/>
          <p:nvPr/>
        </p:nvSpPr>
        <p:spPr>
          <a:xfrm>
            <a:off x="-454893" y="3714225"/>
            <a:ext cx="5996052" cy="2921689"/>
          </a:xfrm>
          <a:custGeom>
            <a:avLst/>
            <a:gdLst/>
            <a:ahLst/>
            <a:cxnLst/>
            <a:rect l="l" t="t" r="r" b="b"/>
            <a:pathLst>
              <a:path w="19522" h="11895" extrusionOk="0">
                <a:moveTo>
                  <a:pt x="10693" y="1"/>
                </a:moveTo>
                <a:cubicBezTo>
                  <a:pt x="8668" y="1"/>
                  <a:pt x="6967" y="1310"/>
                  <a:pt x="6361" y="3121"/>
                </a:cubicBezTo>
                <a:cubicBezTo>
                  <a:pt x="6251" y="3079"/>
                  <a:pt x="6144" y="3053"/>
                  <a:pt x="6024" y="3053"/>
                </a:cubicBezTo>
                <a:cubicBezTo>
                  <a:pt x="5807" y="3053"/>
                  <a:pt x="5619" y="3134"/>
                  <a:pt x="5470" y="3283"/>
                </a:cubicBezTo>
                <a:cubicBezTo>
                  <a:pt x="5321" y="3254"/>
                  <a:pt x="5159" y="3241"/>
                  <a:pt x="4984" y="3241"/>
                </a:cubicBezTo>
                <a:cubicBezTo>
                  <a:pt x="3646" y="3241"/>
                  <a:pt x="2567" y="4323"/>
                  <a:pt x="2567" y="5658"/>
                </a:cubicBezTo>
                <a:cubicBezTo>
                  <a:pt x="2567" y="5713"/>
                  <a:pt x="2567" y="5765"/>
                  <a:pt x="2580" y="5807"/>
                </a:cubicBezTo>
                <a:cubicBezTo>
                  <a:pt x="2298" y="5590"/>
                  <a:pt x="1958" y="5457"/>
                  <a:pt x="1569" y="5457"/>
                </a:cubicBezTo>
                <a:cubicBezTo>
                  <a:pt x="704" y="5457"/>
                  <a:pt x="1" y="6157"/>
                  <a:pt x="1" y="7022"/>
                </a:cubicBezTo>
                <a:cubicBezTo>
                  <a:pt x="1" y="7900"/>
                  <a:pt x="704" y="8600"/>
                  <a:pt x="1569" y="8600"/>
                </a:cubicBezTo>
                <a:cubicBezTo>
                  <a:pt x="2068" y="8600"/>
                  <a:pt x="2512" y="8373"/>
                  <a:pt x="2810" y="8007"/>
                </a:cubicBezTo>
                <a:cubicBezTo>
                  <a:pt x="2917" y="8049"/>
                  <a:pt x="3053" y="8075"/>
                  <a:pt x="3189" y="8075"/>
                </a:cubicBezTo>
                <a:cubicBezTo>
                  <a:pt x="3458" y="8075"/>
                  <a:pt x="3701" y="7968"/>
                  <a:pt x="3889" y="7806"/>
                </a:cubicBezTo>
                <a:cubicBezTo>
                  <a:pt x="4226" y="7981"/>
                  <a:pt x="4592" y="8075"/>
                  <a:pt x="4984" y="8075"/>
                </a:cubicBezTo>
                <a:cubicBezTo>
                  <a:pt x="5091" y="8075"/>
                  <a:pt x="5185" y="8062"/>
                  <a:pt x="5279" y="8049"/>
                </a:cubicBezTo>
                <a:lnTo>
                  <a:pt x="5279" y="8049"/>
                </a:lnTo>
                <a:cubicBezTo>
                  <a:pt x="5052" y="8357"/>
                  <a:pt x="4903" y="8736"/>
                  <a:pt x="4903" y="9141"/>
                </a:cubicBezTo>
                <a:cubicBezTo>
                  <a:pt x="4903" y="10113"/>
                  <a:pt x="5684" y="10910"/>
                  <a:pt x="6672" y="10910"/>
                </a:cubicBezTo>
                <a:cubicBezTo>
                  <a:pt x="7644" y="10910"/>
                  <a:pt x="8425" y="10113"/>
                  <a:pt x="8425" y="9141"/>
                </a:cubicBezTo>
                <a:lnTo>
                  <a:pt x="8425" y="9115"/>
                </a:lnTo>
                <a:cubicBezTo>
                  <a:pt x="8600" y="9034"/>
                  <a:pt x="8762" y="8924"/>
                  <a:pt x="8911" y="8791"/>
                </a:cubicBezTo>
                <a:cubicBezTo>
                  <a:pt x="9465" y="9021"/>
                  <a:pt x="10058" y="9141"/>
                  <a:pt x="10693" y="9141"/>
                </a:cubicBezTo>
                <a:cubicBezTo>
                  <a:pt x="10868" y="9141"/>
                  <a:pt x="11046" y="9128"/>
                  <a:pt x="11221" y="9115"/>
                </a:cubicBezTo>
                <a:lnTo>
                  <a:pt x="11221" y="9264"/>
                </a:lnTo>
                <a:cubicBezTo>
                  <a:pt x="11221" y="10722"/>
                  <a:pt x="12394" y="11895"/>
                  <a:pt x="13839" y="11895"/>
                </a:cubicBezTo>
                <a:cubicBezTo>
                  <a:pt x="14542" y="11895"/>
                  <a:pt x="15161" y="11613"/>
                  <a:pt x="15634" y="11179"/>
                </a:cubicBezTo>
                <a:lnTo>
                  <a:pt x="15744" y="11179"/>
                </a:lnTo>
                <a:cubicBezTo>
                  <a:pt x="16363" y="11179"/>
                  <a:pt x="16878" y="10667"/>
                  <a:pt x="16878" y="10032"/>
                </a:cubicBezTo>
                <a:cubicBezTo>
                  <a:pt x="16878" y="9815"/>
                  <a:pt x="16823" y="9614"/>
                  <a:pt x="16716" y="9452"/>
                </a:cubicBezTo>
                <a:cubicBezTo>
                  <a:pt x="18294" y="9290"/>
                  <a:pt x="19522" y="7968"/>
                  <a:pt x="19522" y="6348"/>
                </a:cubicBezTo>
                <a:cubicBezTo>
                  <a:pt x="19522" y="4631"/>
                  <a:pt x="18132" y="3241"/>
                  <a:pt x="16418" y="3241"/>
                </a:cubicBezTo>
                <a:cubicBezTo>
                  <a:pt x="16175" y="3241"/>
                  <a:pt x="15945" y="3270"/>
                  <a:pt x="15728" y="3309"/>
                </a:cubicBezTo>
                <a:cubicBezTo>
                  <a:pt x="15728" y="3254"/>
                  <a:pt x="15744" y="3189"/>
                  <a:pt x="15744" y="3121"/>
                </a:cubicBezTo>
                <a:cubicBezTo>
                  <a:pt x="15744" y="2175"/>
                  <a:pt x="14973" y="1407"/>
                  <a:pt x="14027" y="1407"/>
                </a:cubicBezTo>
                <a:lnTo>
                  <a:pt x="13988" y="1407"/>
                </a:lnTo>
                <a:cubicBezTo>
                  <a:pt x="13165" y="542"/>
                  <a:pt x="11989" y="1"/>
                  <a:pt x="10693" y="1"/>
                </a:cubicBezTo>
                <a:close/>
              </a:path>
            </a:pathLst>
          </a:custGeom>
          <a:solidFill>
            <a:srgbClr val="FFFFFF">
              <a:alpha val="7589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1" name="Google Shape;671;p27"/>
          <p:cNvSpPr/>
          <p:nvPr/>
        </p:nvSpPr>
        <p:spPr>
          <a:xfrm>
            <a:off x="4976918" y="5957892"/>
            <a:ext cx="70951" cy="2221"/>
          </a:xfrm>
          <a:custGeom>
            <a:avLst/>
            <a:gdLst/>
            <a:ahLst/>
            <a:cxnLst/>
            <a:rect l="l" t="t" r="r" b="b"/>
            <a:pathLst>
              <a:path w="231" h="14" extrusionOk="0">
                <a:moveTo>
                  <a:pt x="1" y="1"/>
                </a:moveTo>
                <a:cubicBezTo>
                  <a:pt x="69" y="14"/>
                  <a:pt x="150" y="14"/>
                  <a:pt x="231" y="14"/>
                </a:cubicBezTo>
                <a:cubicBezTo>
                  <a:pt x="150" y="14"/>
                  <a:pt x="69" y="1"/>
                  <a:pt x="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2" name="Google Shape;672;p27"/>
          <p:cNvSpPr/>
          <p:nvPr/>
        </p:nvSpPr>
        <p:spPr>
          <a:xfrm>
            <a:off x="9604356" y="5669770"/>
            <a:ext cx="597393" cy="14437"/>
          </a:xfrm>
          <a:custGeom>
            <a:avLst/>
            <a:gdLst/>
            <a:ahLst/>
            <a:cxnLst/>
            <a:rect l="l" t="t" r="r" b="b"/>
            <a:pathLst>
              <a:path w="1945" h="91" extrusionOk="0">
                <a:moveTo>
                  <a:pt x="1107" y="0"/>
                </a:moveTo>
                <a:cubicBezTo>
                  <a:pt x="738" y="0"/>
                  <a:pt x="370" y="35"/>
                  <a:pt x="1" y="35"/>
                </a:cubicBezTo>
                <a:cubicBezTo>
                  <a:pt x="649" y="61"/>
                  <a:pt x="1297" y="90"/>
                  <a:pt x="1945" y="90"/>
                </a:cubicBezTo>
                <a:cubicBezTo>
                  <a:pt x="1666" y="20"/>
                  <a:pt x="1386" y="0"/>
                  <a:pt x="1107"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3" name="Google Shape;673;p27"/>
          <p:cNvSpPr/>
          <p:nvPr/>
        </p:nvSpPr>
        <p:spPr>
          <a:xfrm>
            <a:off x="49" y="4749828"/>
            <a:ext cx="12192016" cy="1106837"/>
          </a:xfrm>
          <a:custGeom>
            <a:avLst/>
            <a:gdLst/>
            <a:ahLst/>
            <a:cxnLst/>
            <a:rect l="l" t="t" r="r" b="b"/>
            <a:pathLst>
              <a:path w="40501" h="5369" extrusionOk="0">
                <a:moveTo>
                  <a:pt x="34477" y="1"/>
                </a:moveTo>
                <a:cubicBezTo>
                  <a:pt x="31201" y="1"/>
                  <a:pt x="27125" y="3907"/>
                  <a:pt x="23815" y="4222"/>
                </a:cubicBezTo>
                <a:cubicBezTo>
                  <a:pt x="23673" y="4235"/>
                  <a:pt x="23530" y="4242"/>
                  <a:pt x="23385" y="4242"/>
                </a:cubicBezTo>
                <a:cubicBezTo>
                  <a:pt x="20043" y="4242"/>
                  <a:pt x="15781" y="801"/>
                  <a:pt x="11124" y="78"/>
                </a:cubicBezTo>
                <a:cubicBezTo>
                  <a:pt x="10838" y="34"/>
                  <a:pt x="10548" y="13"/>
                  <a:pt x="10254" y="13"/>
                </a:cubicBezTo>
                <a:cubicBezTo>
                  <a:pt x="5549" y="13"/>
                  <a:pt x="1" y="5369"/>
                  <a:pt x="1" y="5369"/>
                </a:cubicBezTo>
                <a:lnTo>
                  <a:pt x="40501" y="5369"/>
                </a:lnTo>
                <a:lnTo>
                  <a:pt x="40501" y="2278"/>
                </a:lnTo>
                <a:cubicBezTo>
                  <a:pt x="40501" y="2278"/>
                  <a:pt x="38071" y="253"/>
                  <a:pt x="34750" y="10"/>
                </a:cubicBezTo>
                <a:cubicBezTo>
                  <a:pt x="34660" y="4"/>
                  <a:pt x="34569" y="1"/>
                  <a:pt x="3447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dirty="0"/>
          </a:p>
        </p:txBody>
      </p:sp>
      <p:sp>
        <p:nvSpPr>
          <p:cNvPr id="674" name="Google Shape;674;p27"/>
          <p:cNvSpPr/>
          <p:nvPr/>
        </p:nvSpPr>
        <p:spPr>
          <a:xfrm>
            <a:off x="0" y="5377626"/>
            <a:ext cx="12192016" cy="826673"/>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5" name="Google Shape;675;p27"/>
          <p:cNvSpPr/>
          <p:nvPr/>
        </p:nvSpPr>
        <p:spPr>
          <a:xfrm>
            <a:off x="4853801" y="5209530"/>
            <a:ext cx="7338209" cy="1648471"/>
          </a:xfrm>
          <a:custGeom>
            <a:avLst/>
            <a:gdLst/>
            <a:ahLst/>
            <a:cxnLst/>
            <a:rect l="l" t="t" r="r" b="b"/>
            <a:pathLst>
              <a:path w="14863" h="8685" extrusionOk="0">
                <a:moveTo>
                  <a:pt x="14863" y="1"/>
                </a:moveTo>
                <a:cubicBezTo>
                  <a:pt x="11827" y="1041"/>
                  <a:pt x="6332" y="3095"/>
                  <a:pt x="1" y="6348"/>
                </a:cubicBezTo>
                <a:lnTo>
                  <a:pt x="7913" y="8684"/>
                </a:lnTo>
                <a:lnTo>
                  <a:pt x="14863" y="8684"/>
                </a:lnTo>
                <a:lnTo>
                  <a:pt x="14863" y="1"/>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6" name="Google Shape;676;p27"/>
          <p:cNvSpPr/>
          <p:nvPr/>
        </p:nvSpPr>
        <p:spPr>
          <a:xfrm>
            <a:off x="1" y="5801019"/>
            <a:ext cx="11949201" cy="756421"/>
          </a:xfrm>
          <a:custGeom>
            <a:avLst/>
            <a:gdLst/>
            <a:ahLst/>
            <a:cxnLst/>
            <a:rect l="l" t="t" r="r" b="b"/>
            <a:pathLst>
              <a:path w="53351" h="10519" extrusionOk="0">
                <a:moveTo>
                  <a:pt x="1" y="1"/>
                </a:moveTo>
                <a:lnTo>
                  <a:pt x="1" y="10518"/>
                </a:lnTo>
                <a:lnTo>
                  <a:pt x="53351" y="10518"/>
                </a:lnTo>
                <a:lnTo>
                  <a:pt x="53351" y="6857"/>
                </a:lnTo>
                <a:cubicBezTo>
                  <a:pt x="34695" y="1135"/>
                  <a:pt x="10557" y="150"/>
                  <a:pt x="1"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7" name="Google Shape;677;p27"/>
          <p:cNvSpPr/>
          <p:nvPr/>
        </p:nvSpPr>
        <p:spPr>
          <a:xfrm>
            <a:off x="0" y="6101551"/>
            <a:ext cx="12192016" cy="756440"/>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78" name="Google Shape;678;p27"/>
          <p:cNvGrpSpPr/>
          <p:nvPr/>
        </p:nvGrpSpPr>
        <p:grpSpPr>
          <a:xfrm>
            <a:off x="7173230" y="4832134"/>
            <a:ext cx="3442029" cy="1169041"/>
            <a:chOff x="5379910" y="3842654"/>
            <a:chExt cx="2581522" cy="876781"/>
          </a:xfrm>
        </p:grpSpPr>
        <p:sp>
          <p:nvSpPr>
            <p:cNvPr id="679" name="Google Shape;679;p27"/>
            <p:cNvSpPr/>
            <p:nvPr/>
          </p:nvSpPr>
          <p:spPr>
            <a:xfrm>
              <a:off x="7639533" y="3968202"/>
              <a:ext cx="196495" cy="712964"/>
            </a:xfrm>
            <a:custGeom>
              <a:avLst/>
              <a:gdLst/>
              <a:ahLst/>
              <a:cxnLst/>
              <a:rect l="l" t="t" r="r" b="b"/>
              <a:pathLst>
                <a:path w="1335" h="4844" extrusionOk="0">
                  <a:moveTo>
                    <a:pt x="0" y="0"/>
                  </a:moveTo>
                  <a:lnTo>
                    <a:pt x="0" y="4698"/>
                  </a:lnTo>
                  <a:lnTo>
                    <a:pt x="1335" y="4844"/>
                  </a:lnTo>
                  <a:lnTo>
                    <a:pt x="1335"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7"/>
            <p:cNvSpPr/>
            <p:nvPr/>
          </p:nvSpPr>
          <p:spPr>
            <a:xfrm>
              <a:off x="7631290" y="3842654"/>
              <a:ext cx="210920" cy="125696"/>
            </a:xfrm>
            <a:custGeom>
              <a:avLst/>
              <a:gdLst/>
              <a:ahLst/>
              <a:cxnLst/>
              <a:rect l="l" t="t" r="r" b="b"/>
              <a:pathLst>
                <a:path w="1433" h="854" extrusionOk="0">
                  <a:moveTo>
                    <a:pt x="717" y="1"/>
                  </a:moveTo>
                  <a:cubicBezTo>
                    <a:pt x="1" y="1"/>
                    <a:pt x="56" y="853"/>
                    <a:pt x="56" y="853"/>
                  </a:cubicBezTo>
                  <a:lnTo>
                    <a:pt x="1391" y="853"/>
                  </a:lnTo>
                  <a:cubicBezTo>
                    <a:pt x="1391" y="853"/>
                    <a:pt x="1433" y="1"/>
                    <a:pt x="717" y="1"/>
                  </a:cubicBezTo>
                  <a:close/>
                </a:path>
              </a:pathLst>
            </a:custGeom>
            <a:solidFill>
              <a:srgbClr val="77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7"/>
            <p:cNvSpPr/>
            <p:nvPr/>
          </p:nvSpPr>
          <p:spPr>
            <a:xfrm>
              <a:off x="7748598" y="4331455"/>
              <a:ext cx="37827" cy="18398"/>
            </a:xfrm>
            <a:custGeom>
              <a:avLst/>
              <a:gdLst/>
              <a:ahLst/>
              <a:cxnLst/>
              <a:rect l="l" t="t" r="r" b="b"/>
              <a:pathLst>
                <a:path w="257" h="125" extrusionOk="0">
                  <a:moveTo>
                    <a:pt x="1" y="1"/>
                  </a:moveTo>
                  <a:lnTo>
                    <a:pt x="1" y="124"/>
                  </a:lnTo>
                  <a:lnTo>
                    <a:pt x="257" y="124"/>
                  </a:lnTo>
                  <a:lnTo>
                    <a:pt x="257"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7"/>
            <p:cNvSpPr/>
            <p:nvPr/>
          </p:nvSpPr>
          <p:spPr>
            <a:xfrm>
              <a:off x="7794521" y="4331455"/>
              <a:ext cx="37680" cy="18398"/>
            </a:xfrm>
            <a:custGeom>
              <a:avLst/>
              <a:gdLst/>
              <a:ahLst/>
              <a:cxnLst/>
              <a:rect l="l" t="t" r="r" b="b"/>
              <a:pathLst>
                <a:path w="256" h="125" extrusionOk="0">
                  <a:moveTo>
                    <a:pt x="0" y="1"/>
                  </a:moveTo>
                  <a:lnTo>
                    <a:pt x="0" y="124"/>
                  </a:lnTo>
                  <a:lnTo>
                    <a:pt x="256" y="124"/>
                  </a:lnTo>
                  <a:lnTo>
                    <a:pt x="256"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7"/>
            <p:cNvSpPr/>
            <p:nvPr/>
          </p:nvSpPr>
          <p:spPr>
            <a:xfrm>
              <a:off x="7770677" y="4357212"/>
              <a:ext cx="39593" cy="20164"/>
            </a:xfrm>
            <a:custGeom>
              <a:avLst/>
              <a:gdLst/>
              <a:ahLst/>
              <a:cxnLst/>
              <a:rect l="l" t="t" r="r" b="b"/>
              <a:pathLst>
                <a:path w="269" h="137" extrusionOk="0">
                  <a:moveTo>
                    <a:pt x="0" y="1"/>
                  </a:moveTo>
                  <a:lnTo>
                    <a:pt x="0" y="137"/>
                  </a:lnTo>
                  <a:lnTo>
                    <a:pt x="269" y="137"/>
                  </a:lnTo>
                  <a:lnTo>
                    <a:pt x="269"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7"/>
            <p:cNvSpPr/>
            <p:nvPr/>
          </p:nvSpPr>
          <p:spPr>
            <a:xfrm>
              <a:off x="7661463" y="4003968"/>
              <a:ext cx="37680" cy="17662"/>
            </a:xfrm>
            <a:custGeom>
              <a:avLst/>
              <a:gdLst/>
              <a:ahLst/>
              <a:cxnLst/>
              <a:rect l="l" t="t" r="r" b="b"/>
              <a:pathLst>
                <a:path w="256" h="120" extrusionOk="0">
                  <a:moveTo>
                    <a:pt x="0" y="0"/>
                  </a:moveTo>
                  <a:lnTo>
                    <a:pt x="0" y="120"/>
                  </a:lnTo>
                  <a:lnTo>
                    <a:pt x="256" y="120"/>
                  </a:lnTo>
                  <a:lnTo>
                    <a:pt x="256" y="0"/>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7"/>
            <p:cNvSpPr/>
            <p:nvPr/>
          </p:nvSpPr>
          <p:spPr>
            <a:xfrm>
              <a:off x="7706650" y="4003968"/>
              <a:ext cx="38416" cy="17662"/>
            </a:xfrm>
            <a:custGeom>
              <a:avLst/>
              <a:gdLst/>
              <a:ahLst/>
              <a:cxnLst/>
              <a:rect l="l" t="t" r="r" b="b"/>
              <a:pathLst>
                <a:path w="261" h="120" extrusionOk="0">
                  <a:moveTo>
                    <a:pt x="1" y="0"/>
                  </a:moveTo>
                  <a:lnTo>
                    <a:pt x="1" y="120"/>
                  </a:lnTo>
                  <a:lnTo>
                    <a:pt x="260" y="120"/>
                  </a:lnTo>
                  <a:lnTo>
                    <a:pt x="260" y="0"/>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7"/>
            <p:cNvSpPr/>
            <p:nvPr/>
          </p:nvSpPr>
          <p:spPr>
            <a:xfrm>
              <a:off x="7682806" y="4029726"/>
              <a:ext cx="38416" cy="19576"/>
            </a:xfrm>
            <a:custGeom>
              <a:avLst/>
              <a:gdLst/>
              <a:ahLst/>
              <a:cxnLst/>
              <a:rect l="l" t="t" r="r" b="b"/>
              <a:pathLst>
                <a:path w="261" h="133" extrusionOk="0">
                  <a:moveTo>
                    <a:pt x="1" y="0"/>
                  </a:moveTo>
                  <a:lnTo>
                    <a:pt x="1" y="133"/>
                  </a:lnTo>
                  <a:lnTo>
                    <a:pt x="260" y="133"/>
                  </a:lnTo>
                  <a:lnTo>
                    <a:pt x="260" y="0"/>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7"/>
            <p:cNvSpPr/>
            <p:nvPr/>
          </p:nvSpPr>
          <p:spPr>
            <a:xfrm>
              <a:off x="7774356" y="4130695"/>
              <a:ext cx="37827" cy="20164"/>
            </a:xfrm>
            <a:custGeom>
              <a:avLst/>
              <a:gdLst/>
              <a:ahLst/>
              <a:cxnLst/>
              <a:rect l="l" t="t" r="r" b="b"/>
              <a:pathLst>
                <a:path w="257" h="137" extrusionOk="0">
                  <a:moveTo>
                    <a:pt x="1" y="1"/>
                  </a:moveTo>
                  <a:lnTo>
                    <a:pt x="1" y="137"/>
                  </a:lnTo>
                  <a:lnTo>
                    <a:pt x="257" y="137"/>
                  </a:lnTo>
                  <a:lnTo>
                    <a:pt x="257"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7"/>
            <p:cNvSpPr/>
            <p:nvPr/>
          </p:nvSpPr>
          <p:spPr>
            <a:xfrm>
              <a:off x="7728581" y="4130695"/>
              <a:ext cx="37827" cy="20164"/>
            </a:xfrm>
            <a:custGeom>
              <a:avLst/>
              <a:gdLst/>
              <a:ahLst/>
              <a:cxnLst/>
              <a:rect l="l" t="t" r="r" b="b"/>
              <a:pathLst>
                <a:path w="257" h="137" extrusionOk="0">
                  <a:moveTo>
                    <a:pt x="1" y="1"/>
                  </a:moveTo>
                  <a:lnTo>
                    <a:pt x="1" y="137"/>
                  </a:lnTo>
                  <a:lnTo>
                    <a:pt x="257" y="137"/>
                  </a:lnTo>
                  <a:lnTo>
                    <a:pt x="257"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7"/>
            <p:cNvSpPr/>
            <p:nvPr/>
          </p:nvSpPr>
          <p:spPr>
            <a:xfrm>
              <a:off x="7750512" y="4104937"/>
              <a:ext cx="39741" cy="18398"/>
            </a:xfrm>
            <a:custGeom>
              <a:avLst/>
              <a:gdLst/>
              <a:ahLst/>
              <a:cxnLst/>
              <a:rect l="l" t="t" r="r" b="b"/>
              <a:pathLst>
                <a:path w="270" h="125" extrusionOk="0">
                  <a:moveTo>
                    <a:pt x="1" y="1"/>
                  </a:moveTo>
                  <a:lnTo>
                    <a:pt x="1" y="124"/>
                  </a:lnTo>
                  <a:lnTo>
                    <a:pt x="270" y="124"/>
                  </a:lnTo>
                  <a:lnTo>
                    <a:pt x="270"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7"/>
            <p:cNvSpPr/>
            <p:nvPr/>
          </p:nvSpPr>
          <p:spPr>
            <a:xfrm>
              <a:off x="7748598" y="4382970"/>
              <a:ext cx="37827" cy="20164"/>
            </a:xfrm>
            <a:custGeom>
              <a:avLst/>
              <a:gdLst/>
              <a:ahLst/>
              <a:cxnLst/>
              <a:rect l="l" t="t" r="r" b="b"/>
              <a:pathLst>
                <a:path w="257" h="137" extrusionOk="0">
                  <a:moveTo>
                    <a:pt x="1" y="1"/>
                  </a:moveTo>
                  <a:lnTo>
                    <a:pt x="1" y="137"/>
                  </a:lnTo>
                  <a:lnTo>
                    <a:pt x="257" y="137"/>
                  </a:lnTo>
                  <a:lnTo>
                    <a:pt x="257"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7"/>
            <p:cNvSpPr/>
            <p:nvPr/>
          </p:nvSpPr>
          <p:spPr>
            <a:xfrm>
              <a:off x="7702823" y="4382970"/>
              <a:ext cx="37827" cy="20164"/>
            </a:xfrm>
            <a:custGeom>
              <a:avLst/>
              <a:gdLst/>
              <a:ahLst/>
              <a:cxnLst/>
              <a:rect l="l" t="t" r="r" b="b"/>
              <a:pathLst>
                <a:path w="257" h="137" extrusionOk="0">
                  <a:moveTo>
                    <a:pt x="1" y="1"/>
                  </a:moveTo>
                  <a:lnTo>
                    <a:pt x="1" y="137"/>
                  </a:lnTo>
                  <a:lnTo>
                    <a:pt x="257" y="137"/>
                  </a:lnTo>
                  <a:lnTo>
                    <a:pt x="257"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7"/>
            <p:cNvSpPr/>
            <p:nvPr/>
          </p:nvSpPr>
          <p:spPr>
            <a:xfrm>
              <a:off x="7726668" y="4357212"/>
              <a:ext cx="37827" cy="20164"/>
            </a:xfrm>
            <a:custGeom>
              <a:avLst/>
              <a:gdLst/>
              <a:ahLst/>
              <a:cxnLst/>
              <a:rect l="l" t="t" r="r" b="b"/>
              <a:pathLst>
                <a:path w="257" h="137" extrusionOk="0">
                  <a:moveTo>
                    <a:pt x="1" y="1"/>
                  </a:moveTo>
                  <a:lnTo>
                    <a:pt x="1" y="137"/>
                  </a:lnTo>
                  <a:lnTo>
                    <a:pt x="257" y="137"/>
                  </a:lnTo>
                  <a:lnTo>
                    <a:pt x="257"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7"/>
            <p:cNvSpPr/>
            <p:nvPr/>
          </p:nvSpPr>
          <p:spPr>
            <a:xfrm>
              <a:off x="7665143" y="4239906"/>
              <a:ext cx="37827" cy="20164"/>
            </a:xfrm>
            <a:custGeom>
              <a:avLst/>
              <a:gdLst/>
              <a:ahLst/>
              <a:cxnLst/>
              <a:rect l="l" t="t" r="r" b="b"/>
              <a:pathLst>
                <a:path w="257" h="137" extrusionOk="0">
                  <a:moveTo>
                    <a:pt x="1" y="1"/>
                  </a:moveTo>
                  <a:lnTo>
                    <a:pt x="1" y="137"/>
                  </a:lnTo>
                  <a:lnTo>
                    <a:pt x="257" y="137"/>
                  </a:lnTo>
                  <a:lnTo>
                    <a:pt x="257"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7"/>
            <p:cNvSpPr/>
            <p:nvPr/>
          </p:nvSpPr>
          <p:spPr>
            <a:xfrm>
              <a:off x="7711066" y="4239906"/>
              <a:ext cx="37680" cy="20164"/>
            </a:xfrm>
            <a:custGeom>
              <a:avLst/>
              <a:gdLst/>
              <a:ahLst/>
              <a:cxnLst/>
              <a:rect l="l" t="t" r="r" b="b"/>
              <a:pathLst>
                <a:path w="256" h="137" extrusionOk="0">
                  <a:moveTo>
                    <a:pt x="0" y="1"/>
                  </a:moveTo>
                  <a:lnTo>
                    <a:pt x="0" y="137"/>
                  </a:lnTo>
                  <a:lnTo>
                    <a:pt x="256" y="137"/>
                  </a:lnTo>
                  <a:lnTo>
                    <a:pt x="256"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7"/>
            <p:cNvSpPr/>
            <p:nvPr/>
          </p:nvSpPr>
          <p:spPr>
            <a:xfrm>
              <a:off x="7754339" y="4239906"/>
              <a:ext cx="38416" cy="20164"/>
            </a:xfrm>
            <a:custGeom>
              <a:avLst/>
              <a:gdLst/>
              <a:ahLst/>
              <a:cxnLst/>
              <a:rect l="l" t="t" r="r" b="b"/>
              <a:pathLst>
                <a:path w="261" h="137" extrusionOk="0">
                  <a:moveTo>
                    <a:pt x="1" y="1"/>
                  </a:moveTo>
                  <a:lnTo>
                    <a:pt x="1" y="137"/>
                  </a:lnTo>
                  <a:lnTo>
                    <a:pt x="260" y="137"/>
                  </a:lnTo>
                  <a:lnTo>
                    <a:pt x="260"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7"/>
            <p:cNvSpPr/>
            <p:nvPr/>
          </p:nvSpPr>
          <p:spPr>
            <a:xfrm>
              <a:off x="7687221" y="4266252"/>
              <a:ext cx="37680" cy="19576"/>
            </a:xfrm>
            <a:custGeom>
              <a:avLst/>
              <a:gdLst/>
              <a:ahLst/>
              <a:cxnLst/>
              <a:rect l="l" t="t" r="r" b="b"/>
              <a:pathLst>
                <a:path w="256" h="133" extrusionOk="0">
                  <a:moveTo>
                    <a:pt x="0" y="0"/>
                  </a:moveTo>
                  <a:lnTo>
                    <a:pt x="0" y="133"/>
                  </a:lnTo>
                  <a:lnTo>
                    <a:pt x="256" y="133"/>
                  </a:lnTo>
                  <a:lnTo>
                    <a:pt x="256" y="0"/>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7"/>
            <p:cNvSpPr/>
            <p:nvPr/>
          </p:nvSpPr>
          <p:spPr>
            <a:xfrm>
              <a:off x="7730494" y="4266252"/>
              <a:ext cx="40182" cy="19576"/>
            </a:xfrm>
            <a:custGeom>
              <a:avLst/>
              <a:gdLst/>
              <a:ahLst/>
              <a:cxnLst/>
              <a:rect l="l" t="t" r="r" b="b"/>
              <a:pathLst>
                <a:path w="273" h="133" extrusionOk="0">
                  <a:moveTo>
                    <a:pt x="1" y="0"/>
                  </a:moveTo>
                  <a:lnTo>
                    <a:pt x="1" y="133"/>
                  </a:lnTo>
                  <a:lnTo>
                    <a:pt x="273" y="133"/>
                  </a:lnTo>
                  <a:lnTo>
                    <a:pt x="273" y="0"/>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7"/>
            <p:cNvSpPr/>
            <p:nvPr/>
          </p:nvSpPr>
          <p:spPr>
            <a:xfrm>
              <a:off x="7196498" y="4061076"/>
              <a:ext cx="202824" cy="602428"/>
            </a:xfrm>
            <a:custGeom>
              <a:avLst/>
              <a:gdLst/>
              <a:ahLst/>
              <a:cxnLst/>
              <a:rect l="l" t="t" r="r" b="b"/>
              <a:pathLst>
                <a:path w="1378" h="4093" extrusionOk="0">
                  <a:moveTo>
                    <a:pt x="606" y="367"/>
                  </a:moveTo>
                  <a:lnTo>
                    <a:pt x="606" y="1002"/>
                  </a:lnTo>
                  <a:lnTo>
                    <a:pt x="512" y="1002"/>
                  </a:lnTo>
                  <a:lnTo>
                    <a:pt x="606" y="367"/>
                  </a:lnTo>
                  <a:close/>
                  <a:moveTo>
                    <a:pt x="661" y="312"/>
                  </a:moveTo>
                  <a:lnTo>
                    <a:pt x="794" y="1002"/>
                  </a:lnTo>
                  <a:lnTo>
                    <a:pt x="661" y="1002"/>
                  </a:lnTo>
                  <a:lnTo>
                    <a:pt x="661" y="312"/>
                  </a:lnTo>
                  <a:close/>
                  <a:moveTo>
                    <a:pt x="606" y="1054"/>
                  </a:moveTo>
                  <a:lnTo>
                    <a:pt x="606" y="1663"/>
                  </a:lnTo>
                  <a:lnTo>
                    <a:pt x="418" y="1663"/>
                  </a:lnTo>
                  <a:lnTo>
                    <a:pt x="512" y="1054"/>
                  </a:lnTo>
                  <a:close/>
                  <a:moveTo>
                    <a:pt x="794" y="1054"/>
                  </a:moveTo>
                  <a:lnTo>
                    <a:pt x="904" y="1663"/>
                  </a:lnTo>
                  <a:lnTo>
                    <a:pt x="661" y="1663"/>
                  </a:lnTo>
                  <a:lnTo>
                    <a:pt x="661" y="1054"/>
                  </a:lnTo>
                  <a:close/>
                  <a:moveTo>
                    <a:pt x="606" y="1718"/>
                  </a:moveTo>
                  <a:lnTo>
                    <a:pt x="606" y="2499"/>
                  </a:lnTo>
                  <a:lnTo>
                    <a:pt x="282" y="2499"/>
                  </a:lnTo>
                  <a:lnTo>
                    <a:pt x="405" y="1718"/>
                  </a:lnTo>
                  <a:close/>
                  <a:moveTo>
                    <a:pt x="917" y="1718"/>
                  </a:moveTo>
                  <a:lnTo>
                    <a:pt x="1066" y="2499"/>
                  </a:lnTo>
                  <a:lnTo>
                    <a:pt x="661" y="2499"/>
                  </a:lnTo>
                  <a:lnTo>
                    <a:pt x="661" y="1718"/>
                  </a:lnTo>
                  <a:close/>
                  <a:moveTo>
                    <a:pt x="606" y="2554"/>
                  </a:moveTo>
                  <a:lnTo>
                    <a:pt x="606" y="4038"/>
                  </a:lnTo>
                  <a:lnTo>
                    <a:pt x="52" y="4038"/>
                  </a:lnTo>
                  <a:lnTo>
                    <a:pt x="282" y="2554"/>
                  </a:lnTo>
                  <a:close/>
                  <a:moveTo>
                    <a:pt x="606" y="1"/>
                  </a:moveTo>
                  <a:lnTo>
                    <a:pt x="0" y="4093"/>
                  </a:lnTo>
                  <a:lnTo>
                    <a:pt x="661" y="4093"/>
                  </a:lnTo>
                  <a:lnTo>
                    <a:pt x="661" y="2554"/>
                  </a:lnTo>
                  <a:lnTo>
                    <a:pt x="1066" y="2554"/>
                  </a:lnTo>
                  <a:lnTo>
                    <a:pt x="1322" y="3931"/>
                  </a:lnTo>
                  <a:lnTo>
                    <a:pt x="1377" y="3918"/>
                  </a:lnTo>
                  <a:lnTo>
                    <a:pt x="661" y="1"/>
                  </a:ln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7"/>
            <p:cNvSpPr/>
            <p:nvPr/>
          </p:nvSpPr>
          <p:spPr>
            <a:xfrm>
              <a:off x="7224022" y="4071085"/>
              <a:ext cx="61672" cy="61671"/>
            </a:xfrm>
            <a:custGeom>
              <a:avLst/>
              <a:gdLst/>
              <a:ahLst/>
              <a:cxnLst/>
              <a:rect l="l" t="t" r="r" b="b"/>
              <a:pathLst>
                <a:path w="419" h="419" extrusionOk="0">
                  <a:moveTo>
                    <a:pt x="364" y="1"/>
                  </a:moveTo>
                  <a:lnTo>
                    <a:pt x="1" y="205"/>
                  </a:lnTo>
                  <a:lnTo>
                    <a:pt x="69" y="312"/>
                  </a:lnTo>
                  <a:lnTo>
                    <a:pt x="299" y="124"/>
                  </a:lnTo>
                  <a:lnTo>
                    <a:pt x="95" y="338"/>
                  </a:lnTo>
                  <a:lnTo>
                    <a:pt x="202" y="419"/>
                  </a:lnTo>
                  <a:lnTo>
                    <a:pt x="419" y="56"/>
                  </a:lnTo>
                  <a:cubicBezTo>
                    <a:pt x="393" y="43"/>
                    <a:pt x="380" y="30"/>
                    <a:pt x="364" y="1"/>
                  </a:cubicBezTo>
                  <a:close/>
                </a:path>
              </a:pathLst>
            </a:custGeom>
            <a:solidFill>
              <a:srgbClr val="BFB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7"/>
            <p:cNvSpPr/>
            <p:nvPr/>
          </p:nvSpPr>
          <p:spPr>
            <a:xfrm>
              <a:off x="7214013" y="3989544"/>
              <a:ext cx="155136" cy="145713"/>
            </a:xfrm>
            <a:custGeom>
              <a:avLst/>
              <a:gdLst/>
              <a:ahLst/>
              <a:cxnLst/>
              <a:rect l="l" t="t" r="r" b="b"/>
              <a:pathLst>
                <a:path w="1054" h="990" extrusionOk="0">
                  <a:moveTo>
                    <a:pt x="529" y="419"/>
                  </a:moveTo>
                  <a:lnTo>
                    <a:pt x="529" y="422"/>
                  </a:lnTo>
                  <a:lnTo>
                    <a:pt x="529" y="419"/>
                  </a:lnTo>
                  <a:lnTo>
                    <a:pt x="529" y="419"/>
                  </a:lnTo>
                  <a:cubicBezTo>
                    <a:pt x="529" y="419"/>
                    <a:pt x="529" y="419"/>
                    <a:pt x="529" y="419"/>
                  </a:cubicBezTo>
                  <a:close/>
                  <a:moveTo>
                    <a:pt x="487" y="1"/>
                  </a:moveTo>
                  <a:lnTo>
                    <a:pt x="380" y="17"/>
                  </a:lnTo>
                  <a:lnTo>
                    <a:pt x="474" y="380"/>
                  </a:lnTo>
                  <a:lnTo>
                    <a:pt x="286" y="56"/>
                  </a:lnTo>
                  <a:lnTo>
                    <a:pt x="189" y="124"/>
                  </a:lnTo>
                  <a:lnTo>
                    <a:pt x="432" y="422"/>
                  </a:lnTo>
                  <a:lnTo>
                    <a:pt x="137" y="163"/>
                  </a:lnTo>
                  <a:lnTo>
                    <a:pt x="69" y="260"/>
                  </a:lnTo>
                  <a:lnTo>
                    <a:pt x="419" y="474"/>
                  </a:lnTo>
                  <a:lnTo>
                    <a:pt x="419" y="474"/>
                  </a:lnTo>
                  <a:lnTo>
                    <a:pt x="27" y="367"/>
                  </a:lnTo>
                  <a:lnTo>
                    <a:pt x="14" y="474"/>
                  </a:lnTo>
                  <a:lnTo>
                    <a:pt x="338" y="516"/>
                  </a:lnTo>
                  <a:lnTo>
                    <a:pt x="1" y="542"/>
                  </a:lnTo>
                  <a:lnTo>
                    <a:pt x="14" y="665"/>
                  </a:lnTo>
                  <a:lnTo>
                    <a:pt x="432" y="555"/>
                  </a:lnTo>
                  <a:cubicBezTo>
                    <a:pt x="432" y="542"/>
                    <a:pt x="419" y="542"/>
                    <a:pt x="419" y="529"/>
                  </a:cubicBezTo>
                  <a:cubicBezTo>
                    <a:pt x="419" y="474"/>
                    <a:pt x="448" y="422"/>
                    <a:pt x="500" y="422"/>
                  </a:cubicBezTo>
                  <a:cubicBezTo>
                    <a:pt x="508" y="420"/>
                    <a:pt x="516" y="419"/>
                    <a:pt x="524" y="419"/>
                  </a:cubicBezTo>
                  <a:cubicBezTo>
                    <a:pt x="526" y="419"/>
                    <a:pt x="527" y="419"/>
                    <a:pt x="529" y="419"/>
                  </a:cubicBezTo>
                  <a:lnTo>
                    <a:pt x="529" y="419"/>
                  </a:lnTo>
                  <a:lnTo>
                    <a:pt x="487" y="1"/>
                  </a:lnTo>
                  <a:close/>
                  <a:moveTo>
                    <a:pt x="568" y="1"/>
                  </a:moveTo>
                  <a:lnTo>
                    <a:pt x="529" y="419"/>
                  </a:lnTo>
                  <a:lnTo>
                    <a:pt x="529" y="419"/>
                  </a:lnTo>
                  <a:cubicBezTo>
                    <a:pt x="573" y="421"/>
                    <a:pt x="610" y="458"/>
                    <a:pt x="610" y="503"/>
                  </a:cubicBezTo>
                  <a:cubicBezTo>
                    <a:pt x="623" y="542"/>
                    <a:pt x="594" y="584"/>
                    <a:pt x="555" y="610"/>
                  </a:cubicBezTo>
                  <a:lnTo>
                    <a:pt x="772" y="989"/>
                  </a:lnTo>
                  <a:lnTo>
                    <a:pt x="866" y="921"/>
                  </a:lnTo>
                  <a:lnTo>
                    <a:pt x="649" y="649"/>
                  </a:lnTo>
                  <a:lnTo>
                    <a:pt x="905" y="866"/>
                  </a:lnTo>
                  <a:lnTo>
                    <a:pt x="973" y="772"/>
                  </a:lnTo>
                  <a:lnTo>
                    <a:pt x="636" y="568"/>
                  </a:lnTo>
                  <a:lnTo>
                    <a:pt x="1028" y="678"/>
                  </a:lnTo>
                  <a:lnTo>
                    <a:pt x="1054" y="555"/>
                  </a:lnTo>
                  <a:lnTo>
                    <a:pt x="649" y="516"/>
                  </a:lnTo>
                  <a:lnTo>
                    <a:pt x="1041" y="487"/>
                  </a:lnTo>
                  <a:lnTo>
                    <a:pt x="1015" y="367"/>
                  </a:lnTo>
                  <a:lnTo>
                    <a:pt x="662" y="461"/>
                  </a:lnTo>
                  <a:lnTo>
                    <a:pt x="662" y="461"/>
                  </a:lnTo>
                  <a:lnTo>
                    <a:pt x="986" y="286"/>
                  </a:lnTo>
                  <a:lnTo>
                    <a:pt x="918" y="179"/>
                  </a:lnTo>
                  <a:lnTo>
                    <a:pt x="594" y="448"/>
                  </a:lnTo>
                  <a:lnTo>
                    <a:pt x="866" y="137"/>
                  </a:lnTo>
                  <a:lnTo>
                    <a:pt x="772" y="56"/>
                  </a:lnTo>
                  <a:lnTo>
                    <a:pt x="581" y="367"/>
                  </a:lnTo>
                  <a:lnTo>
                    <a:pt x="691" y="30"/>
                  </a:lnTo>
                  <a:lnTo>
                    <a:pt x="568" y="1"/>
                  </a:lnTo>
                  <a:close/>
                </a:path>
              </a:pathLst>
            </a:custGeom>
            <a:solidFill>
              <a:srgbClr val="BFB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7"/>
            <p:cNvSpPr/>
            <p:nvPr/>
          </p:nvSpPr>
          <p:spPr>
            <a:xfrm>
              <a:off x="7269945" y="4079180"/>
              <a:ext cx="41507" cy="63584"/>
            </a:xfrm>
            <a:custGeom>
              <a:avLst/>
              <a:gdLst/>
              <a:ahLst/>
              <a:cxnLst/>
              <a:rect l="l" t="t" r="r" b="b"/>
              <a:pathLst>
                <a:path w="282" h="432" extrusionOk="0">
                  <a:moveTo>
                    <a:pt x="107" y="1"/>
                  </a:moveTo>
                  <a:lnTo>
                    <a:pt x="0" y="406"/>
                  </a:lnTo>
                  <a:lnTo>
                    <a:pt x="107" y="432"/>
                  </a:lnTo>
                  <a:lnTo>
                    <a:pt x="133" y="121"/>
                  </a:lnTo>
                  <a:lnTo>
                    <a:pt x="162" y="419"/>
                  </a:lnTo>
                  <a:lnTo>
                    <a:pt x="282" y="406"/>
                  </a:lnTo>
                  <a:lnTo>
                    <a:pt x="175" y="1"/>
                  </a:lnTo>
                  <a:close/>
                </a:path>
              </a:pathLst>
            </a:custGeom>
            <a:solidFill>
              <a:srgbClr val="BFB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7"/>
            <p:cNvSpPr/>
            <p:nvPr/>
          </p:nvSpPr>
          <p:spPr>
            <a:xfrm>
              <a:off x="7295555" y="4077414"/>
              <a:ext cx="147" cy="1913"/>
            </a:xfrm>
            <a:custGeom>
              <a:avLst/>
              <a:gdLst/>
              <a:ahLst/>
              <a:cxnLst/>
              <a:rect l="l" t="t" r="r" b="b"/>
              <a:pathLst>
                <a:path w="1" h="13" extrusionOk="0">
                  <a:moveTo>
                    <a:pt x="1" y="13"/>
                  </a:moveTo>
                  <a:lnTo>
                    <a:pt x="1" y="13"/>
                  </a:lnTo>
                  <a:lnTo>
                    <a:pt x="1" y="0"/>
                  </a:lnTo>
                  <a:close/>
                </a:path>
              </a:pathLst>
            </a:custGeom>
            <a:solidFill>
              <a:srgbClr val="BFB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7"/>
            <p:cNvSpPr/>
            <p:nvPr/>
          </p:nvSpPr>
          <p:spPr>
            <a:xfrm>
              <a:off x="7494553" y="4331455"/>
              <a:ext cx="1913" cy="8390"/>
            </a:xfrm>
            <a:custGeom>
              <a:avLst/>
              <a:gdLst/>
              <a:ahLst/>
              <a:cxnLst/>
              <a:rect l="l" t="t" r="r" b="b"/>
              <a:pathLst>
                <a:path w="13" h="57" extrusionOk="0">
                  <a:moveTo>
                    <a:pt x="0" y="56"/>
                  </a:moveTo>
                  <a:cubicBezTo>
                    <a:pt x="0" y="56"/>
                    <a:pt x="0" y="27"/>
                    <a:pt x="13" y="1"/>
                  </a:cubicBezTo>
                  <a:cubicBezTo>
                    <a:pt x="0" y="27"/>
                    <a:pt x="0" y="56"/>
                    <a:pt x="0" y="56"/>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7"/>
            <p:cNvSpPr/>
            <p:nvPr/>
          </p:nvSpPr>
          <p:spPr>
            <a:xfrm>
              <a:off x="7429202" y="4290096"/>
              <a:ext cx="136296" cy="103471"/>
            </a:xfrm>
            <a:custGeom>
              <a:avLst/>
              <a:gdLst/>
              <a:ahLst/>
              <a:cxnLst/>
              <a:rect l="l" t="t" r="r" b="b"/>
              <a:pathLst>
                <a:path w="926" h="703" extrusionOk="0">
                  <a:moveTo>
                    <a:pt x="347" y="175"/>
                  </a:moveTo>
                  <a:cubicBezTo>
                    <a:pt x="336" y="186"/>
                    <a:pt x="325" y="197"/>
                    <a:pt x="313" y="200"/>
                  </a:cubicBezTo>
                  <a:lnTo>
                    <a:pt x="313" y="200"/>
                  </a:lnTo>
                  <a:cubicBezTo>
                    <a:pt x="323" y="192"/>
                    <a:pt x="333" y="182"/>
                    <a:pt x="347" y="175"/>
                  </a:cubicBezTo>
                  <a:close/>
                  <a:moveTo>
                    <a:pt x="509" y="146"/>
                  </a:moveTo>
                  <a:cubicBezTo>
                    <a:pt x="537" y="186"/>
                    <a:pt x="586" y="251"/>
                    <a:pt x="615" y="279"/>
                  </a:cubicBezTo>
                  <a:lnTo>
                    <a:pt x="615" y="279"/>
                  </a:lnTo>
                  <a:cubicBezTo>
                    <a:pt x="573" y="240"/>
                    <a:pt x="508" y="188"/>
                    <a:pt x="483" y="175"/>
                  </a:cubicBezTo>
                  <a:lnTo>
                    <a:pt x="483" y="162"/>
                  </a:lnTo>
                  <a:cubicBezTo>
                    <a:pt x="496" y="175"/>
                    <a:pt x="525" y="175"/>
                    <a:pt x="525" y="188"/>
                  </a:cubicBezTo>
                  <a:cubicBezTo>
                    <a:pt x="527" y="190"/>
                    <a:pt x="529" y="191"/>
                    <a:pt x="530" y="191"/>
                  </a:cubicBezTo>
                  <a:cubicBezTo>
                    <a:pt x="533" y="191"/>
                    <a:pt x="522" y="170"/>
                    <a:pt x="509" y="146"/>
                  </a:cubicBezTo>
                  <a:close/>
                  <a:moveTo>
                    <a:pt x="428" y="162"/>
                  </a:moveTo>
                  <a:lnTo>
                    <a:pt x="428" y="162"/>
                  </a:lnTo>
                  <a:cubicBezTo>
                    <a:pt x="407" y="183"/>
                    <a:pt x="394" y="204"/>
                    <a:pt x="397" y="204"/>
                  </a:cubicBezTo>
                  <a:cubicBezTo>
                    <a:pt x="398" y="204"/>
                    <a:pt x="400" y="203"/>
                    <a:pt x="402" y="201"/>
                  </a:cubicBezTo>
                  <a:cubicBezTo>
                    <a:pt x="415" y="188"/>
                    <a:pt x="428" y="188"/>
                    <a:pt x="444" y="175"/>
                  </a:cubicBezTo>
                  <a:lnTo>
                    <a:pt x="444" y="188"/>
                  </a:lnTo>
                  <a:cubicBezTo>
                    <a:pt x="415" y="201"/>
                    <a:pt x="347" y="256"/>
                    <a:pt x="321" y="295"/>
                  </a:cubicBezTo>
                  <a:cubicBezTo>
                    <a:pt x="347" y="256"/>
                    <a:pt x="389" y="201"/>
                    <a:pt x="428" y="162"/>
                  </a:cubicBezTo>
                  <a:close/>
                  <a:moveTo>
                    <a:pt x="496" y="0"/>
                  </a:moveTo>
                  <a:cubicBezTo>
                    <a:pt x="496" y="0"/>
                    <a:pt x="201" y="146"/>
                    <a:pt x="240" y="146"/>
                  </a:cubicBezTo>
                  <a:cubicBezTo>
                    <a:pt x="244" y="146"/>
                    <a:pt x="247" y="146"/>
                    <a:pt x="249" y="145"/>
                  </a:cubicBezTo>
                  <a:lnTo>
                    <a:pt x="249" y="145"/>
                  </a:lnTo>
                  <a:cubicBezTo>
                    <a:pt x="194" y="185"/>
                    <a:pt x="107" y="227"/>
                    <a:pt x="133" y="227"/>
                  </a:cubicBezTo>
                  <a:cubicBezTo>
                    <a:pt x="185" y="214"/>
                    <a:pt x="214" y="201"/>
                    <a:pt x="214" y="201"/>
                  </a:cubicBezTo>
                  <a:lnTo>
                    <a:pt x="214" y="201"/>
                  </a:lnTo>
                  <a:cubicBezTo>
                    <a:pt x="214" y="201"/>
                    <a:pt x="52" y="308"/>
                    <a:pt x="78" y="308"/>
                  </a:cubicBezTo>
                  <a:cubicBezTo>
                    <a:pt x="104" y="295"/>
                    <a:pt x="308" y="146"/>
                    <a:pt x="308" y="146"/>
                  </a:cubicBezTo>
                  <a:lnTo>
                    <a:pt x="308" y="146"/>
                  </a:lnTo>
                  <a:cubicBezTo>
                    <a:pt x="308" y="146"/>
                    <a:pt x="257" y="219"/>
                    <a:pt x="271" y="219"/>
                  </a:cubicBezTo>
                  <a:cubicBezTo>
                    <a:pt x="273" y="219"/>
                    <a:pt x="277" y="218"/>
                    <a:pt x="282" y="214"/>
                  </a:cubicBezTo>
                  <a:cubicBezTo>
                    <a:pt x="287" y="214"/>
                    <a:pt x="291" y="213"/>
                    <a:pt x="294" y="212"/>
                  </a:cubicBezTo>
                  <a:lnTo>
                    <a:pt x="294" y="212"/>
                  </a:lnTo>
                  <a:cubicBezTo>
                    <a:pt x="228" y="265"/>
                    <a:pt x="148" y="324"/>
                    <a:pt x="172" y="324"/>
                  </a:cubicBezTo>
                  <a:cubicBezTo>
                    <a:pt x="198" y="314"/>
                    <a:pt x="223" y="300"/>
                    <a:pt x="241" y="288"/>
                  </a:cubicBezTo>
                  <a:lnTo>
                    <a:pt x="241" y="288"/>
                  </a:lnTo>
                  <a:cubicBezTo>
                    <a:pt x="173" y="346"/>
                    <a:pt x="1" y="512"/>
                    <a:pt x="20" y="512"/>
                  </a:cubicBezTo>
                  <a:cubicBezTo>
                    <a:pt x="21" y="512"/>
                    <a:pt x="22" y="512"/>
                    <a:pt x="23" y="512"/>
                  </a:cubicBezTo>
                  <a:cubicBezTo>
                    <a:pt x="52" y="499"/>
                    <a:pt x="253" y="308"/>
                    <a:pt x="253" y="308"/>
                  </a:cubicBezTo>
                  <a:lnTo>
                    <a:pt x="253" y="308"/>
                  </a:lnTo>
                  <a:cubicBezTo>
                    <a:pt x="253" y="308"/>
                    <a:pt x="167" y="445"/>
                    <a:pt x="182" y="445"/>
                  </a:cubicBezTo>
                  <a:cubicBezTo>
                    <a:pt x="183" y="445"/>
                    <a:pt x="184" y="444"/>
                    <a:pt x="185" y="444"/>
                  </a:cubicBezTo>
                  <a:cubicBezTo>
                    <a:pt x="201" y="418"/>
                    <a:pt x="266" y="337"/>
                    <a:pt x="295" y="295"/>
                  </a:cubicBezTo>
                  <a:lnTo>
                    <a:pt x="295" y="295"/>
                  </a:lnTo>
                  <a:cubicBezTo>
                    <a:pt x="295" y="308"/>
                    <a:pt x="282" y="324"/>
                    <a:pt x="282" y="324"/>
                  </a:cubicBezTo>
                  <a:lnTo>
                    <a:pt x="295" y="324"/>
                  </a:lnTo>
                  <a:cubicBezTo>
                    <a:pt x="308" y="324"/>
                    <a:pt x="363" y="269"/>
                    <a:pt x="363" y="269"/>
                  </a:cubicBezTo>
                  <a:lnTo>
                    <a:pt x="363" y="269"/>
                  </a:lnTo>
                  <a:cubicBezTo>
                    <a:pt x="363" y="269"/>
                    <a:pt x="208" y="538"/>
                    <a:pt x="238" y="538"/>
                  </a:cubicBezTo>
                  <a:cubicBezTo>
                    <a:pt x="238" y="538"/>
                    <a:pt x="239" y="538"/>
                    <a:pt x="240" y="538"/>
                  </a:cubicBezTo>
                  <a:cubicBezTo>
                    <a:pt x="253" y="512"/>
                    <a:pt x="295" y="457"/>
                    <a:pt x="321" y="418"/>
                  </a:cubicBezTo>
                  <a:lnTo>
                    <a:pt x="321" y="418"/>
                  </a:lnTo>
                  <a:cubicBezTo>
                    <a:pt x="269" y="506"/>
                    <a:pt x="161" y="703"/>
                    <a:pt x="169" y="703"/>
                  </a:cubicBezTo>
                  <a:cubicBezTo>
                    <a:pt x="169" y="703"/>
                    <a:pt x="170" y="702"/>
                    <a:pt x="172" y="700"/>
                  </a:cubicBezTo>
                  <a:cubicBezTo>
                    <a:pt x="214" y="661"/>
                    <a:pt x="402" y="308"/>
                    <a:pt x="402" y="308"/>
                  </a:cubicBezTo>
                  <a:lnTo>
                    <a:pt x="402" y="308"/>
                  </a:lnTo>
                  <a:cubicBezTo>
                    <a:pt x="402" y="308"/>
                    <a:pt x="367" y="406"/>
                    <a:pt x="374" y="406"/>
                  </a:cubicBezTo>
                  <a:cubicBezTo>
                    <a:pt x="375" y="406"/>
                    <a:pt x="375" y="406"/>
                    <a:pt x="376" y="405"/>
                  </a:cubicBezTo>
                  <a:cubicBezTo>
                    <a:pt x="389" y="389"/>
                    <a:pt x="428" y="308"/>
                    <a:pt x="457" y="269"/>
                  </a:cubicBezTo>
                  <a:lnTo>
                    <a:pt x="457" y="243"/>
                  </a:lnTo>
                  <a:lnTo>
                    <a:pt x="470" y="243"/>
                  </a:lnTo>
                  <a:lnTo>
                    <a:pt x="457" y="227"/>
                  </a:lnTo>
                  <a:cubicBezTo>
                    <a:pt x="470" y="227"/>
                    <a:pt x="470" y="227"/>
                    <a:pt x="470" y="214"/>
                  </a:cubicBezTo>
                  <a:lnTo>
                    <a:pt x="470" y="243"/>
                  </a:lnTo>
                  <a:cubicBezTo>
                    <a:pt x="470" y="256"/>
                    <a:pt x="457" y="256"/>
                    <a:pt x="457" y="269"/>
                  </a:cubicBezTo>
                  <a:lnTo>
                    <a:pt x="457" y="282"/>
                  </a:lnTo>
                  <a:cubicBezTo>
                    <a:pt x="457" y="269"/>
                    <a:pt x="457" y="256"/>
                    <a:pt x="470" y="256"/>
                  </a:cubicBezTo>
                  <a:cubicBezTo>
                    <a:pt x="496" y="295"/>
                    <a:pt x="538" y="376"/>
                    <a:pt x="551" y="389"/>
                  </a:cubicBezTo>
                  <a:cubicBezTo>
                    <a:pt x="552" y="390"/>
                    <a:pt x="552" y="390"/>
                    <a:pt x="553" y="390"/>
                  </a:cubicBezTo>
                  <a:cubicBezTo>
                    <a:pt x="559" y="390"/>
                    <a:pt x="525" y="295"/>
                    <a:pt x="525" y="295"/>
                  </a:cubicBezTo>
                  <a:lnTo>
                    <a:pt x="525" y="295"/>
                  </a:lnTo>
                  <a:cubicBezTo>
                    <a:pt x="525" y="295"/>
                    <a:pt x="713" y="648"/>
                    <a:pt x="752" y="687"/>
                  </a:cubicBezTo>
                  <a:cubicBezTo>
                    <a:pt x="753" y="688"/>
                    <a:pt x="755" y="689"/>
                    <a:pt x="755" y="689"/>
                  </a:cubicBezTo>
                  <a:cubicBezTo>
                    <a:pt x="767" y="689"/>
                    <a:pt x="655" y="494"/>
                    <a:pt x="606" y="405"/>
                  </a:cubicBezTo>
                  <a:lnTo>
                    <a:pt x="606" y="405"/>
                  </a:lnTo>
                  <a:cubicBezTo>
                    <a:pt x="632" y="444"/>
                    <a:pt x="671" y="512"/>
                    <a:pt x="700" y="525"/>
                  </a:cubicBezTo>
                  <a:cubicBezTo>
                    <a:pt x="701" y="526"/>
                    <a:pt x="702" y="527"/>
                    <a:pt x="702" y="527"/>
                  </a:cubicBezTo>
                  <a:cubicBezTo>
                    <a:pt x="713" y="527"/>
                    <a:pt x="564" y="256"/>
                    <a:pt x="564" y="256"/>
                  </a:cubicBezTo>
                  <a:lnTo>
                    <a:pt x="564" y="256"/>
                  </a:lnTo>
                  <a:cubicBezTo>
                    <a:pt x="564" y="256"/>
                    <a:pt x="619" y="308"/>
                    <a:pt x="645" y="324"/>
                  </a:cubicBezTo>
                  <a:lnTo>
                    <a:pt x="645" y="308"/>
                  </a:lnTo>
                  <a:cubicBezTo>
                    <a:pt x="645" y="308"/>
                    <a:pt x="645" y="304"/>
                    <a:pt x="643" y="299"/>
                  </a:cubicBezTo>
                  <a:lnTo>
                    <a:pt x="643" y="299"/>
                  </a:lnTo>
                  <a:cubicBezTo>
                    <a:pt x="674" y="346"/>
                    <a:pt x="729" y="420"/>
                    <a:pt x="752" y="431"/>
                  </a:cubicBezTo>
                  <a:cubicBezTo>
                    <a:pt x="753" y="432"/>
                    <a:pt x="753" y="432"/>
                    <a:pt x="753" y="432"/>
                  </a:cubicBezTo>
                  <a:cubicBezTo>
                    <a:pt x="759" y="432"/>
                    <a:pt x="671" y="308"/>
                    <a:pt x="671" y="308"/>
                  </a:cubicBezTo>
                  <a:lnTo>
                    <a:pt x="671" y="308"/>
                  </a:lnTo>
                  <a:cubicBezTo>
                    <a:pt x="671" y="308"/>
                    <a:pt x="875" y="486"/>
                    <a:pt x="901" y="499"/>
                  </a:cubicBezTo>
                  <a:cubicBezTo>
                    <a:pt x="902" y="499"/>
                    <a:pt x="903" y="500"/>
                    <a:pt x="904" y="500"/>
                  </a:cubicBezTo>
                  <a:cubicBezTo>
                    <a:pt x="926" y="500"/>
                    <a:pt x="751" y="339"/>
                    <a:pt x="690" y="278"/>
                  </a:cubicBezTo>
                  <a:lnTo>
                    <a:pt x="690" y="278"/>
                  </a:lnTo>
                  <a:cubicBezTo>
                    <a:pt x="706" y="289"/>
                    <a:pt x="729" y="300"/>
                    <a:pt x="752" y="308"/>
                  </a:cubicBezTo>
                  <a:cubicBezTo>
                    <a:pt x="756" y="309"/>
                    <a:pt x="758" y="310"/>
                    <a:pt x="760" y="310"/>
                  </a:cubicBezTo>
                  <a:cubicBezTo>
                    <a:pt x="775" y="310"/>
                    <a:pt x="681" y="239"/>
                    <a:pt x="619" y="201"/>
                  </a:cubicBezTo>
                  <a:lnTo>
                    <a:pt x="619" y="188"/>
                  </a:lnTo>
                  <a:cubicBezTo>
                    <a:pt x="619" y="201"/>
                    <a:pt x="632" y="201"/>
                    <a:pt x="645" y="201"/>
                  </a:cubicBezTo>
                  <a:cubicBezTo>
                    <a:pt x="652" y="204"/>
                    <a:pt x="656" y="205"/>
                    <a:pt x="659" y="205"/>
                  </a:cubicBezTo>
                  <a:cubicBezTo>
                    <a:pt x="682" y="205"/>
                    <a:pt x="619" y="133"/>
                    <a:pt x="619" y="133"/>
                  </a:cubicBezTo>
                  <a:lnTo>
                    <a:pt x="619" y="133"/>
                  </a:lnTo>
                  <a:cubicBezTo>
                    <a:pt x="619" y="133"/>
                    <a:pt x="820" y="282"/>
                    <a:pt x="849" y="295"/>
                  </a:cubicBezTo>
                  <a:cubicBezTo>
                    <a:pt x="875" y="295"/>
                    <a:pt x="713" y="188"/>
                    <a:pt x="713" y="188"/>
                  </a:cubicBezTo>
                  <a:lnTo>
                    <a:pt x="713" y="188"/>
                  </a:lnTo>
                  <a:lnTo>
                    <a:pt x="794" y="214"/>
                  </a:lnTo>
                  <a:cubicBezTo>
                    <a:pt x="820" y="214"/>
                    <a:pt x="713" y="162"/>
                    <a:pt x="658" y="133"/>
                  </a:cubicBezTo>
                  <a:lnTo>
                    <a:pt x="687" y="133"/>
                  </a:lnTo>
                  <a:cubicBezTo>
                    <a:pt x="726" y="133"/>
                    <a:pt x="496" y="0"/>
                    <a:pt x="4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7"/>
            <p:cNvSpPr/>
            <p:nvPr/>
          </p:nvSpPr>
          <p:spPr>
            <a:xfrm>
              <a:off x="7498233" y="4331455"/>
              <a:ext cx="3974" cy="6476"/>
            </a:xfrm>
            <a:custGeom>
              <a:avLst/>
              <a:gdLst/>
              <a:ahLst/>
              <a:cxnLst/>
              <a:rect l="l" t="t" r="r" b="b"/>
              <a:pathLst>
                <a:path w="27" h="44" extrusionOk="0">
                  <a:moveTo>
                    <a:pt x="1" y="1"/>
                  </a:moveTo>
                  <a:lnTo>
                    <a:pt x="1" y="1"/>
                  </a:lnTo>
                  <a:cubicBezTo>
                    <a:pt x="14" y="27"/>
                    <a:pt x="14" y="43"/>
                    <a:pt x="14" y="43"/>
                  </a:cubicBezTo>
                  <a:cubicBezTo>
                    <a:pt x="27" y="43"/>
                    <a:pt x="14" y="14"/>
                    <a:pt x="1" y="1"/>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7"/>
            <p:cNvSpPr/>
            <p:nvPr/>
          </p:nvSpPr>
          <p:spPr>
            <a:xfrm>
              <a:off x="7492051" y="4359126"/>
              <a:ext cx="4416" cy="8242"/>
            </a:xfrm>
            <a:custGeom>
              <a:avLst/>
              <a:gdLst/>
              <a:ahLst/>
              <a:cxnLst/>
              <a:rect l="l" t="t" r="r" b="b"/>
              <a:pathLst>
                <a:path w="30" h="56" extrusionOk="0">
                  <a:moveTo>
                    <a:pt x="30" y="1"/>
                  </a:moveTo>
                  <a:cubicBezTo>
                    <a:pt x="17" y="30"/>
                    <a:pt x="1" y="56"/>
                    <a:pt x="1" y="56"/>
                  </a:cubicBezTo>
                  <a:cubicBezTo>
                    <a:pt x="17" y="56"/>
                    <a:pt x="17" y="30"/>
                    <a:pt x="30" y="1"/>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7"/>
            <p:cNvSpPr/>
            <p:nvPr/>
          </p:nvSpPr>
          <p:spPr>
            <a:xfrm>
              <a:off x="7410803" y="4305698"/>
              <a:ext cx="172504" cy="129964"/>
            </a:xfrm>
            <a:custGeom>
              <a:avLst/>
              <a:gdLst/>
              <a:ahLst/>
              <a:cxnLst/>
              <a:rect l="l" t="t" r="r" b="b"/>
              <a:pathLst>
                <a:path w="1172" h="883" extrusionOk="0">
                  <a:moveTo>
                    <a:pt x="406" y="250"/>
                  </a:moveTo>
                  <a:cubicBezTo>
                    <a:pt x="403" y="252"/>
                    <a:pt x="401" y="254"/>
                    <a:pt x="398" y="255"/>
                  </a:cubicBezTo>
                  <a:lnTo>
                    <a:pt x="398" y="255"/>
                  </a:lnTo>
                  <a:cubicBezTo>
                    <a:pt x="401" y="254"/>
                    <a:pt x="403" y="252"/>
                    <a:pt x="406" y="250"/>
                  </a:cubicBezTo>
                  <a:close/>
                  <a:moveTo>
                    <a:pt x="595" y="312"/>
                  </a:moveTo>
                  <a:cubicBezTo>
                    <a:pt x="595" y="325"/>
                    <a:pt x="595" y="338"/>
                    <a:pt x="608" y="351"/>
                  </a:cubicBezTo>
                  <a:cubicBezTo>
                    <a:pt x="608" y="338"/>
                    <a:pt x="595" y="325"/>
                    <a:pt x="595" y="312"/>
                  </a:cubicBezTo>
                  <a:close/>
                  <a:moveTo>
                    <a:pt x="634" y="189"/>
                  </a:moveTo>
                  <a:lnTo>
                    <a:pt x="634" y="189"/>
                  </a:lnTo>
                  <a:cubicBezTo>
                    <a:pt x="689" y="244"/>
                    <a:pt x="744" y="312"/>
                    <a:pt x="783" y="351"/>
                  </a:cubicBezTo>
                  <a:cubicBezTo>
                    <a:pt x="731" y="312"/>
                    <a:pt x="650" y="231"/>
                    <a:pt x="621" y="218"/>
                  </a:cubicBezTo>
                  <a:lnTo>
                    <a:pt x="621" y="202"/>
                  </a:lnTo>
                  <a:cubicBezTo>
                    <a:pt x="634" y="218"/>
                    <a:pt x="663" y="231"/>
                    <a:pt x="676" y="244"/>
                  </a:cubicBezTo>
                  <a:cubicBezTo>
                    <a:pt x="676" y="244"/>
                    <a:pt x="663" y="218"/>
                    <a:pt x="634" y="189"/>
                  </a:cubicBezTo>
                  <a:close/>
                  <a:moveTo>
                    <a:pt x="540" y="202"/>
                  </a:moveTo>
                  <a:cubicBezTo>
                    <a:pt x="514" y="244"/>
                    <a:pt x="501" y="257"/>
                    <a:pt x="514" y="257"/>
                  </a:cubicBezTo>
                  <a:cubicBezTo>
                    <a:pt x="527" y="244"/>
                    <a:pt x="540" y="231"/>
                    <a:pt x="553" y="231"/>
                  </a:cubicBezTo>
                  <a:cubicBezTo>
                    <a:pt x="527" y="257"/>
                    <a:pt x="446" y="325"/>
                    <a:pt x="407" y="364"/>
                  </a:cubicBezTo>
                  <a:cubicBezTo>
                    <a:pt x="433" y="325"/>
                    <a:pt x="501" y="257"/>
                    <a:pt x="540" y="202"/>
                  </a:cubicBezTo>
                  <a:close/>
                  <a:moveTo>
                    <a:pt x="595" y="312"/>
                  </a:moveTo>
                  <a:lnTo>
                    <a:pt x="582" y="325"/>
                  </a:lnTo>
                  <a:lnTo>
                    <a:pt x="582" y="364"/>
                  </a:lnTo>
                  <a:cubicBezTo>
                    <a:pt x="582" y="338"/>
                    <a:pt x="582" y="325"/>
                    <a:pt x="595" y="312"/>
                  </a:cubicBezTo>
                  <a:close/>
                  <a:moveTo>
                    <a:pt x="621" y="1"/>
                  </a:moveTo>
                  <a:cubicBezTo>
                    <a:pt x="621" y="1"/>
                    <a:pt x="282" y="177"/>
                    <a:pt x="306" y="177"/>
                  </a:cubicBezTo>
                  <a:cubicBezTo>
                    <a:pt x="307" y="177"/>
                    <a:pt x="308" y="176"/>
                    <a:pt x="310" y="176"/>
                  </a:cubicBezTo>
                  <a:lnTo>
                    <a:pt x="339" y="176"/>
                  </a:lnTo>
                  <a:cubicBezTo>
                    <a:pt x="271" y="218"/>
                    <a:pt x="135" y="283"/>
                    <a:pt x="177" y="283"/>
                  </a:cubicBezTo>
                  <a:cubicBezTo>
                    <a:pt x="229" y="270"/>
                    <a:pt x="271" y="257"/>
                    <a:pt x="271" y="257"/>
                  </a:cubicBezTo>
                  <a:lnTo>
                    <a:pt x="271" y="257"/>
                  </a:lnTo>
                  <a:cubicBezTo>
                    <a:pt x="271" y="257"/>
                    <a:pt x="85" y="381"/>
                    <a:pt x="105" y="381"/>
                  </a:cubicBezTo>
                  <a:cubicBezTo>
                    <a:pt x="106" y="381"/>
                    <a:pt x="107" y="381"/>
                    <a:pt x="109" y="380"/>
                  </a:cubicBezTo>
                  <a:cubicBezTo>
                    <a:pt x="135" y="380"/>
                    <a:pt x="391" y="189"/>
                    <a:pt x="391" y="189"/>
                  </a:cubicBezTo>
                  <a:lnTo>
                    <a:pt x="391" y="189"/>
                  </a:lnTo>
                  <a:cubicBezTo>
                    <a:pt x="391" y="189"/>
                    <a:pt x="322" y="279"/>
                    <a:pt x="345" y="279"/>
                  </a:cubicBezTo>
                  <a:cubicBezTo>
                    <a:pt x="349" y="279"/>
                    <a:pt x="355" y="276"/>
                    <a:pt x="365" y="270"/>
                  </a:cubicBezTo>
                  <a:cubicBezTo>
                    <a:pt x="369" y="270"/>
                    <a:pt x="375" y="268"/>
                    <a:pt x="382" y="264"/>
                  </a:cubicBezTo>
                  <a:lnTo>
                    <a:pt x="382" y="264"/>
                  </a:lnTo>
                  <a:cubicBezTo>
                    <a:pt x="306" y="327"/>
                    <a:pt x="194" y="407"/>
                    <a:pt x="211" y="407"/>
                  </a:cubicBezTo>
                  <a:cubicBezTo>
                    <a:pt x="212" y="407"/>
                    <a:pt x="213" y="407"/>
                    <a:pt x="216" y="406"/>
                  </a:cubicBezTo>
                  <a:cubicBezTo>
                    <a:pt x="264" y="395"/>
                    <a:pt x="312" y="362"/>
                    <a:pt x="332" y="344"/>
                  </a:cubicBezTo>
                  <a:lnTo>
                    <a:pt x="332" y="344"/>
                  </a:lnTo>
                  <a:cubicBezTo>
                    <a:pt x="277" y="394"/>
                    <a:pt x="1" y="649"/>
                    <a:pt x="26" y="649"/>
                  </a:cubicBezTo>
                  <a:cubicBezTo>
                    <a:pt x="26" y="649"/>
                    <a:pt x="27" y="649"/>
                    <a:pt x="28" y="649"/>
                  </a:cubicBezTo>
                  <a:cubicBezTo>
                    <a:pt x="67" y="623"/>
                    <a:pt x="326" y="393"/>
                    <a:pt x="326" y="393"/>
                  </a:cubicBezTo>
                  <a:lnTo>
                    <a:pt x="326" y="393"/>
                  </a:lnTo>
                  <a:cubicBezTo>
                    <a:pt x="326" y="393"/>
                    <a:pt x="218" y="557"/>
                    <a:pt x="226" y="557"/>
                  </a:cubicBezTo>
                  <a:cubicBezTo>
                    <a:pt x="226" y="557"/>
                    <a:pt x="227" y="557"/>
                    <a:pt x="229" y="555"/>
                  </a:cubicBezTo>
                  <a:cubicBezTo>
                    <a:pt x="257" y="527"/>
                    <a:pt x="335" y="424"/>
                    <a:pt x="375" y="368"/>
                  </a:cubicBezTo>
                  <a:lnTo>
                    <a:pt x="375" y="368"/>
                  </a:lnTo>
                  <a:cubicBezTo>
                    <a:pt x="365" y="384"/>
                    <a:pt x="365" y="406"/>
                    <a:pt x="365" y="406"/>
                  </a:cubicBezTo>
                  <a:lnTo>
                    <a:pt x="365" y="419"/>
                  </a:lnTo>
                  <a:cubicBezTo>
                    <a:pt x="391" y="406"/>
                    <a:pt x="459" y="338"/>
                    <a:pt x="459" y="338"/>
                  </a:cubicBezTo>
                  <a:lnTo>
                    <a:pt x="459" y="338"/>
                  </a:lnTo>
                  <a:cubicBezTo>
                    <a:pt x="459" y="338"/>
                    <a:pt x="273" y="677"/>
                    <a:pt x="293" y="677"/>
                  </a:cubicBezTo>
                  <a:cubicBezTo>
                    <a:pt x="294" y="677"/>
                    <a:pt x="295" y="676"/>
                    <a:pt x="297" y="675"/>
                  </a:cubicBezTo>
                  <a:cubicBezTo>
                    <a:pt x="318" y="656"/>
                    <a:pt x="352" y="614"/>
                    <a:pt x="380" y="571"/>
                  </a:cubicBezTo>
                  <a:lnTo>
                    <a:pt x="380" y="571"/>
                  </a:lnTo>
                  <a:cubicBezTo>
                    <a:pt x="312" y="689"/>
                    <a:pt x="211" y="883"/>
                    <a:pt x="224" y="883"/>
                  </a:cubicBezTo>
                  <a:cubicBezTo>
                    <a:pt x="225" y="883"/>
                    <a:pt x="226" y="882"/>
                    <a:pt x="229" y="879"/>
                  </a:cubicBezTo>
                  <a:cubicBezTo>
                    <a:pt x="284" y="824"/>
                    <a:pt x="514" y="380"/>
                    <a:pt x="514" y="380"/>
                  </a:cubicBezTo>
                  <a:lnTo>
                    <a:pt x="514" y="380"/>
                  </a:lnTo>
                  <a:cubicBezTo>
                    <a:pt x="514" y="380"/>
                    <a:pt x="464" y="501"/>
                    <a:pt x="470" y="501"/>
                  </a:cubicBezTo>
                  <a:cubicBezTo>
                    <a:pt x="471" y="501"/>
                    <a:pt x="471" y="501"/>
                    <a:pt x="472" y="500"/>
                  </a:cubicBezTo>
                  <a:cubicBezTo>
                    <a:pt x="501" y="487"/>
                    <a:pt x="553" y="393"/>
                    <a:pt x="582" y="325"/>
                  </a:cubicBezTo>
                  <a:lnTo>
                    <a:pt x="582" y="299"/>
                  </a:lnTo>
                  <a:cubicBezTo>
                    <a:pt x="595" y="283"/>
                    <a:pt x="595" y="283"/>
                    <a:pt x="595" y="270"/>
                  </a:cubicBezTo>
                  <a:lnTo>
                    <a:pt x="595" y="299"/>
                  </a:lnTo>
                  <a:lnTo>
                    <a:pt x="595" y="312"/>
                  </a:lnTo>
                  <a:cubicBezTo>
                    <a:pt x="621" y="380"/>
                    <a:pt x="689" y="474"/>
                    <a:pt x="702" y="487"/>
                  </a:cubicBezTo>
                  <a:cubicBezTo>
                    <a:pt x="703" y="488"/>
                    <a:pt x="704" y="488"/>
                    <a:pt x="705" y="488"/>
                  </a:cubicBezTo>
                  <a:cubicBezTo>
                    <a:pt x="725" y="488"/>
                    <a:pt x="663" y="364"/>
                    <a:pt x="663" y="364"/>
                  </a:cubicBezTo>
                  <a:lnTo>
                    <a:pt x="663" y="364"/>
                  </a:lnTo>
                  <a:cubicBezTo>
                    <a:pt x="663" y="364"/>
                    <a:pt x="906" y="811"/>
                    <a:pt x="958" y="866"/>
                  </a:cubicBezTo>
                  <a:cubicBezTo>
                    <a:pt x="961" y="869"/>
                    <a:pt x="962" y="870"/>
                    <a:pt x="963" y="870"/>
                  </a:cubicBezTo>
                  <a:cubicBezTo>
                    <a:pt x="977" y="870"/>
                    <a:pt x="882" y="701"/>
                    <a:pt x="812" y="583"/>
                  </a:cubicBezTo>
                  <a:lnTo>
                    <a:pt x="812" y="583"/>
                  </a:lnTo>
                  <a:cubicBezTo>
                    <a:pt x="836" y="616"/>
                    <a:pt x="861" y="647"/>
                    <a:pt x="877" y="662"/>
                  </a:cubicBezTo>
                  <a:cubicBezTo>
                    <a:pt x="878" y="663"/>
                    <a:pt x="879" y="663"/>
                    <a:pt x="880" y="663"/>
                  </a:cubicBezTo>
                  <a:cubicBezTo>
                    <a:pt x="905" y="663"/>
                    <a:pt x="715" y="325"/>
                    <a:pt x="715" y="325"/>
                  </a:cubicBezTo>
                  <a:lnTo>
                    <a:pt x="715" y="325"/>
                  </a:lnTo>
                  <a:cubicBezTo>
                    <a:pt x="715" y="325"/>
                    <a:pt x="783" y="393"/>
                    <a:pt x="812" y="406"/>
                  </a:cubicBezTo>
                  <a:lnTo>
                    <a:pt x="812" y="393"/>
                  </a:lnTo>
                  <a:cubicBezTo>
                    <a:pt x="825" y="393"/>
                    <a:pt x="812" y="364"/>
                    <a:pt x="812" y="351"/>
                  </a:cubicBezTo>
                  <a:lnTo>
                    <a:pt x="812" y="351"/>
                  </a:lnTo>
                  <a:cubicBezTo>
                    <a:pt x="838" y="406"/>
                    <a:pt x="932" y="513"/>
                    <a:pt x="945" y="542"/>
                  </a:cubicBezTo>
                  <a:cubicBezTo>
                    <a:pt x="947" y="544"/>
                    <a:pt x="948" y="545"/>
                    <a:pt x="949" y="545"/>
                  </a:cubicBezTo>
                  <a:cubicBezTo>
                    <a:pt x="959" y="545"/>
                    <a:pt x="851" y="380"/>
                    <a:pt x="851" y="380"/>
                  </a:cubicBezTo>
                  <a:lnTo>
                    <a:pt x="851" y="380"/>
                  </a:lnTo>
                  <a:cubicBezTo>
                    <a:pt x="851" y="380"/>
                    <a:pt x="1107" y="607"/>
                    <a:pt x="1149" y="636"/>
                  </a:cubicBezTo>
                  <a:cubicBezTo>
                    <a:pt x="1150" y="636"/>
                    <a:pt x="1150" y="636"/>
                    <a:pt x="1151" y="636"/>
                  </a:cubicBezTo>
                  <a:cubicBezTo>
                    <a:pt x="1172" y="636"/>
                    <a:pt x="944" y="416"/>
                    <a:pt x="862" y="345"/>
                  </a:cubicBezTo>
                  <a:lnTo>
                    <a:pt x="862" y="345"/>
                  </a:lnTo>
                  <a:cubicBezTo>
                    <a:pt x="886" y="362"/>
                    <a:pt x="923" y="384"/>
                    <a:pt x="958" y="393"/>
                  </a:cubicBezTo>
                  <a:cubicBezTo>
                    <a:pt x="960" y="394"/>
                    <a:pt x="962" y="394"/>
                    <a:pt x="964" y="394"/>
                  </a:cubicBezTo>
                  <a:cubicBezTo>
                    <a:pt x="985" y="394"/>
                    <a:pt x="871" y="308"/>
                    <a:pt x="783" y="244"/>
                  </a:cubicBezTo>
                  <a:lnTo>
                    <a:pt x="783" y="231"/>
                  </a:lnTo>
                  <a:lnTo>
                    <a:pt x="812" y="257"/>
                  </a:lnTo>
                  <a:cubicBezTo>
                    <a:pt x="822" y="263"/>
                    <a:pt x="828" y="266"/>
                    <a:pt x="831" y="266"/>
                  </a:cubicBezTo>
                  <a:cubicBezTo>
                    <a:pt x="851" y="266"/>
                    <a:pt x="783" y="176"/>
                    <a:pt x="783" y="176"/>
                  </a:cubicBezTo>
                  <a:lnTo>
                    <a:pt x="783" y="176"/>
                  </a:lnTo>
                  <a:cubicBezTo>
                    <a:pt x="783" y="176"/>
                    <a:pt x="1039" y="364"/>
                    <a:pt x="1081" y="364"/>
                  </a:cubicBezTo>
                  <a:cubicBezTo>
                    <a:pt x="1082" y="365"/>
                    <a:pt x="1083" y="365"/>
                    <a:pt x="1083" y="365"/>
                  </a:cubicBezTo>
                  <a:cubicBezTo>
                    <a:pt x="1085" y="365"/>
                    <a:pt x="906" y="244"/>
                    <a:pt x="906" y="244"/>
                  </a:cubicBezTo>
                  <a:lnTo>
                    <a:pt x="906" y="244"/>
                  </a:lnTo>
                  <a:cubicBezTo>
                    <a:pt x="906" y="244"/>
                    <a:pt x="945" y="257"/>
                    <a:pt x="1000" y="270"/>
                  </a:cubicBezTo>
                  <a:cubicBezTo>
                    <a:pt x="1039" y="270"/>
                    <a:pt x="906" y="202"/>
                    <a:pt x="838" y="163"/>
                  </a:cubicBezTo>
                  <a:lnTo>
                    <a:pt x="877" y="163"/>
                  </a:lnTo>
                  <a:cubicBezTo>
                    <a:pt x="879" y="163"/>
                    <a:pt x="880" y="164"/>
                    <a:pt x="881" y="164"/>
                  </a:cubicBezTo>
                  <a:cubicBezTo>
                    <a:pt x="910" y="164"/>
                    <a:pt x="621" y="1"/>
                    <a:pt x="6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7"/>
            <p:cNvSpPr/>
            <p:nvPr/>
          </p:nvSpPr>
          <p:spPr>
            <a:xfrm>
              <a:off x="7500146" y="4357212"/>
              <a:ext cx="2061" cy="8242"/>
            </a:xfrm>
            <a:custGeom>
              <a:avLst/>
              <a:gdLst/>
              <a:ahLst/>
              <a:cxnLst/>
              <a:rect l="l" t="t" r="r" b="b"/>
              <a:pathLst>
                <a:path w="14" h="56" extrusionOk="0">
                  <a:moveTo>
                    <a:pt x="1" y="1"/>
                  </a:moveTo>
                  <a:cubicBezTo>
                    <a:pt x="1" y="30"/>
                    <a:pt x="14" y="56"/>
                    <a:pt x="14" y="56"/>
                  </a:cubicBezTo>
                  <a:cubicBezTo>
                    <a:pt x="14" y="56"/>
                    <a:pt x="1" y="30"/>
                    <a:pt x="1" y="1"/>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7"/>
            <p:cNvSpPr/>
            <p:nvPr/>
          </p:nvSpPr>
          <p:spPr>
            <a:xfrm>
              <a:off x="7490726" y="4403134"/>
              <a:ext cx="3974" cy="10450"/>
            </a:xfrm>
            <a:custGeom>
              <a:avLst/>
              <a:gdLst/>
              <a:ahLst/>
              <a:cxnLst/>
              <a:rect l="l" t="t" r="r" b="b"/>
              <a:pathLst>
                <a:path w="27" h="71" extrusionOk="0">
                  <a:moveTo>
                    <a:pt x="26" y="0"/>
                  </a:moveTo>
                  <a:cubicBezTo>
                    <a:pt x="12" y="36"/>
                    <a:pt x="0" y="71"/>
                    <a:pt x="6" y="71"/>
                  </a:cubicBezTo>
                  <a:cubicBezTo>
                    <a:pt x="7" y="71"/>
                    <a:pt x="8" y="70"/>
                    <a:pt x="10" y="68"/>
                  </a:cubicBezTo>
                  <a:cubicBezTo>
                    <a:pt x="10" y="68"/>
                    <a:pt x="10" y="42"/>
                    <a:pt x="26"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7"/>
            <p:cNvSpPr/>
            <p:nvPr/>
          </p:nvSpPr>
          <p:spPr>
            <a:xfrm>
              <a:off x="7391522" y="4337784"/>
              <a:ext cx="211656" cy="161609"/>
            </a:xfrm>
            <a:custGeom>
              <a:avLst/>
              <a:gdLst/>
              <a:ahLst/>
              <a:cxnLst/>
              <a:rect l="l" t="t" r="r" b="b"/>
              <a:pathLst>
                <a:path w="1438" h="1098" extrusionOk="0">
                  <a:moveTo>
                    <a:pt x="713" y="363"/>
                  </a:moveTo>
                  <a:cubicBezTo>
                    <a:pt x="713" y="363"/>
                    <a:pt x="713" y="376"/>
                    <a:pt x="726" y="376"/>
                  </a:cubicBezTo>
                  <a:cubicBezTo>
                    <a:pt x="726" y="363"/>
                    <a:pt x="713" y="363"/>
                    <a:pt x="713" y="363"/>
                  </a:cubicBezTo>
                  <a:close/>
                  <a:moveTo>
                    <a:pt x="731" y="408"/>
                  </a:moveTo>
                  <a:cubicBezTo>
                    <a:pt x="733" y="411"/>
                    <a:pt x="736" y="415"/>
                    <a:pt x="739" y="418"/>
                  </a:cubicBezTo>
                  <a:lnTo>
                    <a:pt x="739" y="418"/>
                  </a:lnTo>
                  <a:cubicBezTo>
                    <a:pt x="739" y="418"/>
                    <a:pt x="735" y="414"/>
                    <a:pt x="731" y="408"/>
                  </a:cubicBezTo>
                  <a:close/>
                  <a:moveTo>
                    <a:pt x="781" y="227"/>
                  </a:moveTo>
                  <a:cubicBezTo>
                    <a:pt x="833" y="295"/>
                    <a:pt x="914" y="376"/>
                    <a:pt x="956" y="431"/>
                  </a:cubicBezTo>
                  <a:cubicBezTo>
                    <a:pt x="888" y="376"/>
                    <a:pt x="781" y="282"/>
                    <a:pt x="752" y="256"/>
                  </a:cubicBezTo>
                  <a:cubicBezTo>
                    <a:pt x="765" y="256"/>
                    <a:pt x="807" y="269"/>
                    <a:pt x="820" y="295"/>
                  </a:cubicBezTo>
                  <a:cubicBezTo>
                    <a:pt x="833" y="295"/>
                    <a:pt x="807" y="269"/>
                    <a:pt x="781" y="227"/>
                  </a:cubicBezTo>
                  <a:close/>
                  <a:moveTo>
                    <a:pt x="658" y="243"/>
                  </a:moveTo>
                  <a:lnTo>
                    <a:pt x="658" y="243"/>
                  </a:lnTo>
                  <a:cubicBezTo>
                    <a:pt x="636" y="276"/>
                    <a:pt x="612" y="311"/>
                    <a:pt x="615" y="311"/>
                  </a:cubicBezTo>
                  <a:cubicBezTo>
                    <a:pt x="615" y="311"/>
                    <a:pt x="617" y="310"/>
                    <a:pt x="619" y="308"/>
                  </a:cubicBezTo>
                  <a:cubicBezTo>
                    <a:pt x="632" y="295"/>
                    <a:pt x="658" y="282"/>
                    <a:pt x="671" y="269"/>
                  </a:cubicBezTo>
                  <a:lnTo>
                    <a:pt x="684" y="269"/>
                  </a:lnTo>
                  <a:cubicBezTo>
                    <a:pt x="645" y="308"/>
                    <a:pt x="538" y="389"/>
                    <a:pt x="483" y="457"/>
                  </a:cubicBezTo>
                  <a:cubicBezTo>
                    <a:pt x="522" y="405"/>
                    <a:pt x="590" y="308"/>
                    <a:pt x="658" y="243"/>
                  </a:cubicBezTo>
                  <a:close/>
                  <a:moveTo>
                    <a:pt x="765" y="0"/>
                  </a:moveTo>
                  <a:cubicBezTo>
                    <a:pt x="765" y="0"/>
                    <a:pt x="295" y="214"/>
                    <a:pt x="360" y="214"/>
                  </a:cubicBezTo>
                  <a:cubicBezTo>
                    <a:pt x="370" y="214"/>
                    <a:pt x="379" y="214"/>
                    <a:pt x="388" y="211"/>
                  </a:cubicBezTo>
                  <a:lnTo>
                    <a:pt x="388" y="211"/>
                  </a:lnTo>
                  <a:cubicBezTo>
                    <a:pt x="303" y="266"/>
                    <a:pt x="161" y="350"/>
                    <a:pt x="198" y="350"/>
                  </a:cubicBezTo>
                  <a:cubicBezTo>
                    <a:pt x="266" y="337"/>
                    <a:pt x="321" y="308"/>
                    <a:pt x="321" y="308"/>
                  </a:cubicBezTo>
                  <a:lnTo>
                    <a:pt x="321" y="308"/>
                  </a:lnTo>
                  <a:cubicBezTo>
                    <a:pt x="321" y="308"/>
                    <a:pt x="87" y="471"/>
                    <a:pt x="100" y="471"/>
                  </a:cubicBezTo>
                  <a:cubicBezTo>
                    <a:pt x="101" y="471"/>
                    <a:pt x="102" y="471"/>
                    <a:pt x="104" y="470"/>
                  </a:cubicBezTo>
                  <a:cubicBezTo>
                    <a:pt x="146" y="457"/>
                    <a:pt x="483" y="227"/>
                    <a:pt x="483" y="227"/>
                  </a:cubicBezTo>
                  <a:lnTo>
                    <a:pt x="483" y="227"/>
                  </a:lnTo>
                  <a:cubicBezTo>
                    <a:pt x="483" y="227"/>
                    <a:pt x="387" y="343"/>
                    <a:pt x="411" y="343"/>
                  </a:cubicBezTo>
                  <a:cubicBezTo>
                    <a:pt x="415" y="343"/>
                    <a:pt x="420" y="342"/>
                    <a:pt x="428" y="337"/>
                  </a:cubicBezTo>
                  <a:cubicBezTo>
                    <a:pt x="457" y="324"/>
                    <a:pt x="496" y="282"/>
                    <a:pt x="522" y="256"/>
                  </a:cubicBezTo>
                  <a:lnTo>
                    <a:pt x="522" y="256"/>
                  </a:lnTo>
                  <a:cubicBezTo>
                    <a:pt x="509" y="282"/>
                    <a:pt x="483" y="308"/>
                    <a:pt x="483" y="308"/>
                  </a:cubicBezTo>
                  <a:cubicBezTo>
                    <a:pt x="366" y="385"/>
                    <a:pt x="214" y="500"/>
                    <a:pt x="246" y="500"/>
                  </a:cubicBezTo>
                  <a:cubicBezTo>
                    <a:pt x="248" y="500"/>
                    <a:pt x="250" y="500"/>
                    <a:pt x="253" y="499"/>
                  </a:cubicBezTo>
                  <a:cubicBezTo>
                    <a:pt x="298" y="491"/>
                    <a:pt x="342" y="464"/>
                    <a:pt x="371" y="443"/>
                  </a:cubicBezTo>
                  <a:lnTo>
                    <a:pt x="371" y="443"/>
                  </a:lnTo>
                  <a:cubicBezTo>
                    <a:pt x="274" y="529"/>
                    <a:pt x="0" y="795"/>
                    <a:pt x="7" y="795"/>
                  </a:cubicBezTo>
                  <a:cubicBezTo>
                    <a:pt x="8" y="795"/>
                    <a:pt x="8" y="795"/>
                    <a:pt x="10" y="794"/>
                  </a:cubicBezTo>
                  <a:cubicBezTo>
                    <a:pt x="65" y="781"/>
                    <a:pt x="376" y="486"/>
                    <a:pt x="376" y="486"/>
                  </a:cubicBezTo>
                  <a:lnTo>
                    <a:pt x="376" y="486"/>
                  </a:lnTo>
                  <a:cubicBezTo>
                    <a:pt x="376" y="486"/>
                    <a:pt x="254" y="689"/>
                    <a:pt x="263" y="689"/>
                  </a:cubicBezTo>
                  <a:cubicBezTo>
                    <a:pt x="264" y="689"/>
                    <a:pt x="264" y="688"/>
                    <a:pt x="266" y="687"/>
                  </a:cubicBezTo>
                  <a:cubicBezTo>
                    <a:pt x="295" y="661"/>
                    <a:pt x="402" y="512"/>
                    <a:pt x="441" y="444"/>
                  </a:cubicBezTo>
                  <a:lnTo>
                    <a:pt x="441" y="444"/>
                  </a:lnTo>
                  <a:cubicBezTo>
                    <a:pt x="441" y="470"/>
                    <a:pt x="428" y="499"/>
                    <a:pt x="441" y="499"/>
                  </a:cubicBezTo>
                  <a:lnTo>
                    <a:pt x="441" y="512"/>
                  </a:lnTo>
                  <a:cubicBezTo>
                    <a:pt x="470" y="499"/>
                    <a:pt x="564" y="418"/>
                    <a:pt x="564" y="418"/>
                  </a:cubicBezTo>
                  <a:lnTo>
                    <a:pt x="564" y="418"/>
                  </a:lnTo>
                  <a:cubicBezTo>
                    <a:pt x="564" y="418"/>
                    <a:pt x="328" y="838"/>
                    <a:pt x="355" y="838"/>
                  </a:cubicBezTo>
                  <a:cubicBezTo>
                    <a:pt x="356" y="838"/>
                    <a:pt x="358" y="838"/>
                    <a:pt x="360" y="836"/>
                  </a:cubicBezTo>
                  <a:cubicBezTo>
                    <a:pt x="389" y="810"/>
                    <a:pt x="441" y="713"/>
                    <a:pt x="483" y="648"/>
                  </a:cubicBezTo>
                  <a:lnTo>
                    <a:pt x="483" y="648"/>
                  </a:lnTo>
                  <a:cubicBezTo>
                    <a:pt x="408" y="783"/>
                    <a:pt x="240" y="1098"/>
                    <a:pt x="258" y="1098"/>
                  </a:cubicBezTo>
                  <a:cubicBezTo>
                    <a:pt x="260" y="1098"/>
                    <a:pt x="262" y="1096"/>
                    <a:pt x="266" y="1092"/>
                  </a:cubicBezTo>
                  <a:cubicBezTo>
                    <a:pt x="321" y="1037"/>
                    <a:pt x="632" y="470"/>
                    <a:pt x="632" y="470"/>
                  </a:cubicBezTo>
                  <a:lnTo>
                    <a:pt x="632" y="470"/>
                  </a:lnTo>
                  <a:cubicBezTo>
                    <a:pt x="632" y="470"/>
                    <a:pt x="557" y="620"/>
                    <a:pt x="574" y="620"/>
                  </a:cubicBezTo>
                  <a:cubicBezTo>
                    <a:pt x="575" y="620"/>
                    <a:pt x="576" y="619"/>
                    <a:pt x="577" y="619"/>
                  </a:cubicBezTo>
                  <a:cubicBezTo>
                    <a:pt x="601" y="607"/>
                    <a:pt x="660" y="491"/>
                    <a:pt x="702" y="422"/>
                  </a:cubicBezTo>
                  <a:lnTo>
                    <a:pt x="702" y="422"/>
                  </a:lnTo>
                  <a:cubicBezTo>
                    <a:pt x="700" y="429"/>
                    <a:pt x="700" y="437"/>
                    <a:pt x="700" y="444"/>
                  </a:cubicBezTo>
                  <a:cubicBezTo>
                    <a:pt x="713" y="418"/>
                    <a:pt x="713" y="405"/>
                    <a:pt x="726" y="376"/>
                  </a:cubicBezTo>
                  <a:lnTo>
                    <a:pt x="726" y="376"/>
                  </a:lnTo>
                  <a:cubicBezTo>
                    <a:pt x="713" y="389"/>
                    <a:pt x="713" y="389"/>
                    <a:pt x="713" y="405"/>
                  </a:cubicBezTo>
                  <a:lnTo>
                    <a:pt x="713" y="363"/>
                  </a:lnTo>
                  <a:cubicBezTo>
                    <a:pt x="713" y="350"/>
                    <a:pt x="713" y="337"/>
                    <a:pt x="726" y="337"/>
                  </a:cubicBezTo>
                  <a:lnTo>
                    <a:pt x="726" y="363"/>
                  </a:lnTo>
                  <a:lnTo>
                    <a:pt x="726" y="376"/>
                  </a:lnTo>
                  <a:cubicBezTo>
                    <a:pt x="726" y="380"/>
                    <a:pt x="726" y="385"/>
                    <a:pt x="726" y="390"/>
                  </a:cubicBezTo>
                  <a:lnTo>
                    <a:pt x="726" y="390"/>
                  </a:lnTo>
                  <a:cubicBezTo>
                    <a:pt x="726" y="389"/>
                    <a:pt x="726" y="389"/>
                    <a:pt x="726" y="389"/>
                  </a:cubicBezTo>
                  <a:lnTo>
                    <a:pt x="726" y="389"/>
                  </a:lnTo>
                  <a:cubicBezTo>
                    <a:pt x="726" y="396"/>
                    <a:pt x="729" y="403"/>
                    <a:pt x="731" y="408"/>
                  </a:cubicBezTo>
                  <a:lnTo>
                    <a:pt x="731" y="408"/>
                  </a:lnTo>
                  <a:cubicBezTo>
                    <a:pt x="728" y="402"/>
                    <a:pt x="727" y="396"/>
                    <a:pt x="726" y="390"/>
                  </a:cubicBezTo>
                  <a:lnTo>
                    <a:pt x="726" y="390"/>
                  </a:lnTo>
                  <a:cubicBezTo>
                    <a:pt x="765" y="458"/>
                    <a:pt x="833" y="593"/>
                    <a:pt x="862" y="606"/>
                  </a:cubicBezTo>
                  <a:cubicBezTo>
                    <a:pt x="863" y="606"/>
                    <a:pt x="864" y="607"/>
                    <a:pt x="865" y="607"/>
                  </a:cubicBezTo>
                  <a:cubicBezTo>
                    <a:pt x="882" y="607"/>
                    <a:pt x="807" y="457"/>
                    <a:pt x="807" y="457"/>
                  </a:cubicBezTo>
                  <a:lnTo>
                    <a:pt x="807" y="457"/>
                  </a:lnTo>
                  <a:cubicBezTo>
                    <a:pt x="807" y="457"/>
                    <a:pt x="1105" y="1011"/>
                    <a:pt x="1170" y="1079"/>
                  </a:cubicBezTo>
                  <a:cubicBezTo>
                    <a:pt x="1173" y="1081"/>
                    <a:pt x="1175" y="1082"/>
                    <a:pt x="1177" y="1082"/>
                  </a:cubicBezTo>
                  <a:cubicBezTo>
                    <a:pt x="1200" y="1082"/>
                    <a:pt x="1095" y="880"/>
                    <a:pt x="1013" y="732"/>
                  </a:cubicBezTo>
                  <a:lnTo>
                    <a:pt x="1013" y="732"/>
                  </a:lnTo>
                  <a:cubicBezTo>
                    <a:pt x="1038" y="766"/>
                    <a:pt x="1062" y="795"/>
                    <a:pt x="1076" y="810"/>
                  </a:cubicBezTo>
                  <a:cubicBezTo>
                    <a:pt x="1078" y="812"/>
                    <a:pt x="1080" y="812"/>
                    <a:pt x="1081" y="812"/>
                  </a:cubicBezTo>
                  <a:cubicBezTo>
                    <a:pt x="1110" y="812"/>
                    <a:pt x="875" y="405"/>
                    <a:pt x="875" y="405"/>
                  </a:cubicBezTo>
                  <a:lnTo>
                    <a:pt x="875" y="405"/>
                  </a:lnTo>
                  <a:cubicBezTo>
                    <a:pt x="875" y="405"/>
                    <a:pt x="956" y="486"/>
                    <a:pt x="995" y="486"/>
                  </a:cubicBezTo>
                  <a:cubicBezTo>
                    <a:pt x="1008" y="486"/>
                    <a:pt x="995" y="457"/>
                    <a:pt x="995" y="431"/>
                  </a:cubicBezTo>
                  <a:lnTo>
                    <a:pt x="995" y="431"/>
                  </a:lnTo>
                  <a:cubicBezTo>
                    <a:pt x="1037" y="499"/>
                    <a:pt x="1144" y="632"/>
                    <a:pt x="1170" y="661"/>
                  </a:cubicBezTo>
                  <a:cubicBezTo>
                    <a:pt x="1171" y="662"/>
                    <a:pt x="1173" y="663"/>
                    <a:pt x="1173" y="663"/>
                  </a:cubicBezTo>
                  <a:cubicBezTo>
                    <a:pt x="1183" y="663"/>
                    <a:pt x="1050" y="470"/>
                    <a:pt x="1050" y="470"/>
                  </a:cubicBezTo>
                  <a:lnTo>
                    <a:pt x="1050" y="470"/>
                  </a:lnTo>
                  <a:cubicBezTo>
                    <a:pt x="1050" y="470"/>
                    <a:pt x="1374" y="755"/>
                    <a:pt x="1413" y="781"/>
                  </a:cubicBezTo>
                  <a:cubicBezTo>
                    <a:pt x="1415" y="782"/>
                    <a:pt x="1416" y="783"/>
                    <a:pt x="1417" y="783"/>
                  </a:cubicBezTo>
                  <a:cubicBezTo>
                    <a:pt x="1437" y="783"/>
                    <a:pt x="1142" y="495"/>
                    <a:pt x="1057" y="409"/>
                  </a:cubicBezTo>
                  <a:lnTo>
                    <a:pt x="1057" y="409"/>
                  </a:lnTo>
                  <a:cubicBezTo>
                    <a:pt x="1084" y="435"/>
                    <a:pt x="1135" y="474"/>
                    <a:pt x="1186" y="486"/>
                  </a:cubicBezTo>
                  <a:cubicBezTo>
                    <a:pt x="1225" y="486"/>
                    <a:pt x="1076" y="376"/>
                    <a:pt x="969" y="295"/>
                  </a:cubicBezTo>
                  <a:cubicBezTo>
                    <a:pt x="969" y="295"/>
                    <a:pt x="956" y="295"/>
                    <a:pt x="956" y="282"/>
                  </a:cubicBezTo>
                  <a:lnTo>
                    <a:pt x="956" y="282"/>
                  </a:lnTo>
                  <a:cubicBezTo>
                    <a:pt x="969" y="295"/>
                    <a:pt x="995" y="308"/>
                    <a:pt x="1008" y="308"/>
                  </a:cubicBezTo>
                  <a:cubicBezTo>
                    <a:pt x="1016" y="313"/>
                    <a:pt x="1022" y="315"/>
                    <a:pt x="1025" y="315"/>
                  </a:cubicBezTo>
                  <a:cubicBezTo>
                    <a:pt x="1048" y="315"/>
                    <a:pt x="956" y="201"/>
                    <a:pt x="956" y="201"/>
                  </a:cubicBezTo>
                  <a:lnTo>
                    <a:pt x="956" y="201"/>
                  </a:lnTo>
                  <a:cubicBezTo>
                    <a:pt x="956" y="201"/>
                    <a:pt x="1293" y="444"/>
                    <a:pt x="1332" y="457"/>
                  </a:cubicBezTo>
                  <a:cubicBezTo>
                    <a:pt x="1368" y="457"/>
                    <a:pt x="1187" y="330"/>
                    <a:pt x="1133" y="292"/>
                  </a:cubicBezTo>
                  <a:lnTo>
                    <a:pt x="1133" y="292"/>
                  </a:lnTo>
                  <a:cubicBezTo>
                    <a:pt x="1153" y="305"/>
                    <a:pt x="1192" y="324"/>
                    <a:pt x="1238" y="324"/>
                  </a:cubicBezTo>
                  <a:cubicBezTo>
                    <a:pt x="1241" y="325"/>
                    <a:pt x="1242" y="325"/>
                    <a:pt x="1244" y="325"/>
                  </a:cubicBezTo>
                  <a:cubicBezTo>
                    <a:pt x="1260" y="325"/>
                    <a:pt x="1113" y="240"/>
                    <a:pt x="1037" y="188"/>
                  </a:cubicBezTo>
                  <a:lnTo>
                    <a:pt x="1037" y="188"/>
                  </a:lnTo>
                  <a:cubicBezTo>
                    <a:pt x="1037" y="188"/>
                    <a:pt x="1063" y="201"/>
                    <a:pt x="1076" y="201"/>
                  </a:cubicBezTo>
                  <a:cubicBezTo>
                    <a:pt x="1144" y="201"/>
                    <a:pt x="765" y="0"/>
                    <a:pt x="7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7"/>
            <p:cNvSpPr/>
            <p:nvPr/>
          </p:nvSpPr>
          <p:spPr>
            <a:xfrm>
              <a:off x="7500146" y="4399307"/>
              <a:ext cx="3974" cy="12069"/>
            </a:xfrm>
            <a:custGeom>
              <a:avLst/>
              <a:gdLst/>
              <a:ahLst/>
              <a:cxnLst/>
              <a:rect l="l" t="t" r="r" b="b"/>
              <a:pathLst>
                <a:path w="27" h="82" extrusionOk="0">
                  <a:moveTo>
                    <a:pt x="1" y="0"/>
                  </a:moveTo>
                  <a:cubicBezTo>
                    <a:pt x="1" y="52"/>
                    <a:pt x="14" y="81"/>
                    <a:pt x="14" y="81"/>
                  </a:cubicBezTo>
                  <a:cubicBezTo>
                    <a:pt x="27" y="81"/>
                    <a:pt x="14" y="39"/>
                    <a:pt x="1"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7"/>
            <p:cNvSpPr/>
            <p:nvPr/>
          </p:nvSpPr>
          <p:spPr>
            <a:xfrm>
              <a:off x="7490137" y="4430658"/>
              <a:ext cx="4563" cy="12511"/>
            </a:xfrm>
            <a:custGeom>
              <a:avLst/>
              <a:gdLst/>
              <a:ahLst/>
              <a:cxnLst/>
              <a:rect l="l" t="t" r="r" b="b"/>
              <a:pathLst>
                <a:path w="31" h="85" extrusionOk="0">
                  <a:moveTo>
                    <a:pt x="30" y="1"/>
                  </a:moveTo>
                  <a:cubicBezTo>
                    <a:pt x="18" y="32"/>
                    <a:pt x="8" y="70"/>
                    <a:pt x="3" y="81"/>
                  </a:cubicBezTo>
                  <a:lnTo>
                    <a:pt x="3" y="81"/>
                  </a:lnTo>
                  <a:cubicBezTo>
                    <a:pt x="14" y="76"/>
                    <a:pt x="15" y="40"/>
                    <a:pt x="30" y="1"/>
                  </a:cubicBezTo>
                  <a:close/>
                  <a:moveTo>
                    <a:pt x="3" y="81"/>
                  </a:moveTo>
                  <a:cubicBezTo>
                    <a:pt x="3" y="82"/>
                    <a:pt x="2" y="82"/>
                    <a:pt x="1" y="82"/>
                  </a:cubicBezTo>
                  <a:cubicBezTo>
                    <a:pt x="1" y="84"/>
                    <a:pt x="1" y="85"/>
                    <a:pt x="1" y="85"/>
                  </a:cubicBezTo>
                  <a:cubicBezTo>
                    <a:pt x="2" y="85"/>
                    <a:pt x="3" y="84"/>
                    <a:pt x="3" y="81"/>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7"/>
            <p:cNvSpPr/>
            <p:nvPr/>
          </p:nvSpPr>
          <p:spPr>
            <a:xfrm>
              <a:off x="7373418" y="4353386"/>
              <a:ext cx="248011" cy="189721"/>
            </a:xfrm>
            <a:custGeom>
              <a:avLst/>
              <a:gdLst/>
              <a:ahLst/>
              <a:cxnLst/>
              <a:rect l="l" t="t" r="r" b="b"/>
              <a:pathLst>
                <a:path w="1685" h="1289" extrusionOk="0">
                  <a:moveTo>
                    <a:pt x="836" y="432"/>
                  </a:moveTo>
                  <a:cubicBezTo>
                    <a:pt x="836" y="432"/>
                    <a:pt x="836" y="445"/>
                    <a:pt x="849" y="445"/>
                  </a:cubicBezTo>
                  <a:cubicBezTo>
                    <a:pt x="849" y="432"/>
                    <a:pt x="836" y="432"/>
                    <a:pt x="836" y="432"/>
                  </a:cubicBezTo>
                  <a:close/>
                  <a:moveTo>
                    <a:pt x="849" y="406"/>
                  </a:moveTo>
                  <a:lnTo>
                    <a:pt x="849" y="432"/>
                  </a:lnTo>
                  <a:lnTo>
                    <a:pt x="849" y="445"/>
                  </a:lnTo>
                  <a:cubicBezTo>
                    <a:pt x="836" y="461"/>
                    <a:pt x="836" y="474"/>
                    <a:pt x="836" y="487"/>
                  </a:cubicBezTo>
                  <a:lnTo>
                    <a:pt x="836" y="432"/>
                  </a:lnTo>
                  <a:cubicBezTo>
                    <a:pt x="836" y="419"/>
                    <a:pt x="836" y="406"/>
                    <a:pt x="849" y="406"/>
                  </a:cubicBezTo>
                  <a:close/>
                  <a:moveTo>
                    <a:pt x="917" y="270"/>
                  </a:moveTo>
                  <a:lnTo>
                    <a:pt x="917" y="270"/>
                  </a:lnTo>
                  <a:cubicBezTo>
                    <a:pt x="985" y="351"/>
                    <a:pt x="1066" y="461"/>
                    <a:pt x="1118" y="513"/>
                  </a:cubicBezTo>
                  <a:cubicBezTo>
                    <a:pt x="1037" y="445"/>
                    <a:pt x="917" y="338"/>
                    <a:pt x="875" y="312"/>
                  </a:cubicBezTo>
                  <a:lnTo>
                    <a:pt x="888" y="299"/>
                  </a:lnTo>
                  <a:cubicBezTo>
                    <a:pt x="904" y="312"/>
                    <a:pt x="943" y="325"/>
                    <a:pt x="956" y="351"/>
                  </a:cubicBezTo>
                  <a:cubicBezTo>
                    <a:pt x="958" y="353"/>
                    <a:pt x="959" y="353"/>
                    <a:pt x="959" y="353"/>
                  </a:cubicBezTo>
                  <a:cubicBezTo>
                    <a:pt x="962" y="353"/>
                    <a:pt x="940" y="318"/>
                    <a:pt x="917" y="270"/>
                  </a:cubicBezTo>
                  <a:close/>
                  <a:moveTo>
                    <a:pt x="768" y="299"/>
                  </a:moveTo>
                  <a:lnTo>
                    <a:pt x="768" y="299"/>
                  </a:lnTo>
                  <a:cubicBezTo>
                    <a:pt x="746" y="332"/>
                    <a:pt x="722" y="367"/>
                    <a:pt x="723" y="367"/>
                  </a:cubicBezTo>
                  <a:cubicBezTo>
                    <a:pt x="723" y="367"/>
                    <a:pt x="724" y="366"/>
                    <a:pt x="726" y="364"/>
                  </a:cubicBezTo>
                  <a:cubicBezTo>
                    <a:pt x="742" y="351"/>
                    <a:pt x="768" y="338"/>
                    <a:pt x="794" y="325"/>
                  </a:cubicBezTo>
                  <a:lnTo>
                    <a:pt x="794" y="325"/>
                  </a:lnTo>
                  <a:cubicBezTo>
                    <a:pt x="755" y="364"/>
                    <a:pt x="632" y="474"/>
                    <a:pt x="564" y="542"/>
                  </a:cubicBezTo>
                  <a:cubicBezTo>
                    <a:pt x="619" y="474"/>
                    <a:pt x="700" y="380"/>
                    <a:pt x="768" y="299"/>
                  </a:cubicBezTo>
                  <a:close/>
                  <a:moveTo>
                    <a:pt x="888" y="1"/>
                  </a:moveTo>
                  <a:cubicBezTo>
                    <a:pt x="888" y="1"/>
                    <a:pt x="375" y="257"/>
                    <a:pt x="426" y="257"/>
                  </a:cubicBezTo>
                  <a:cubicBezTo>
                    <a:pt x="428" y="257"/>
                    <a:pt x="429" y="257"/>
                    <a:pt x="431" y="257"/>
                  </a:cubicBezTo>
                  <a:lnTo>
                    <a:pt x="483" y="257"/>
                  </a:lnTo>
                  <a:cubicBezTo>
                    <a:pt x="382" y="309"/>
                    <a:pt x="209" y="407"/>
                    <a:pt x="233" y="407"/>
                  </a:cubicBezTo>
                  <a:cubicBezTo>
                    <a:pt x="235" y="407"/>
                    <a:pt x="237" y="407"/>
                    <a:pt x="240" y="406"/>
                  </a:cubicBezTo>
                  <a:cubicBezTo>
                    <a:pt x="321" y="406"/>
                    <a:pt x="389" y="364"/>
                    <a:pt x="389" y="364"/>
                  </a:cubicBezTo>
                  <a:lnTo>
                    <a:pt x="389" y="364"/>
                  </a:lnTo>
                  <a:cubicBezTo>
                    <a:pt x="389" y="364"/>
                    <a:pt x="97" y="556"/>
                    <a:pt x="129" y="556"/>
                  </a:cubicBezTo>
                  <a:cubicBezTo>
                    <a:pt x="130" y="556"/>
                    <a:pt x="131" y="555"/>
                    <a:pt x="133" y="555"/>
                  </a:cubicBezTo>
                  <a:cubicBezTo>
                    <a:pt x="188" y="542"/>
                    <a:pt x="564" y="270"/>
                    <a:pt x="564" y="270"/>
                  </a:cubicBezTo>
                  <a:lnTo>
                    <a:pt x="564" y="270"/>
                  </a:lnTo>
                  <a:cubicBezTo>
                    <a:pt x="564" y="270"/>
                    <a:pt x="446" y="412"/>
                    <a:pt x="491" y="412"/>
                  </a:cubicBezTo>
                  <a:cubicBezTo>
                    <a:pt x="496" y="412"/>
                    <a:pt x="503" y="410"/>
                    <a:pt x="512" y="406"/>
                  </a:cubicBezTo>
                  <a:cubicBezTo>
                    <a:pt x="538" y="380"/>
                    <a:pt x="580" y="351"/>
                    <a:pt x="619" y="312"/>
                  </a:cubicBezTo>
                  <a:lnTo>
                    <a:pt x="619" y="312"/>
                  </a:lnTo>
                  <a:cubicBezTo>
                    <a:pt x="593" y="338"/>
                    <a:pt x="580" y="364"/>
                    <a:pt x="564" y="380"/>
                  </a:cubicBezTo>
                  <a:cubicBezTo>
                    <a:pt x="431" y="461"/>
                    <a:pt x="240" y="594"/>
                    <a:pt x="308" y="594"/>
                  </a:cubicBezTo>
                  <a:cubicBezTo>
                    <a:pt x="376" y="568"/>
                    <a:pt x="457" y="500"/>
                    <a:pt x="470" y="487"/>
                  </a:cubicBezTo>
                  <a:lnTo>
                    <a:pt x="470" y="487"/>
                  </a:lnTo>
                  <a:cubicBezTo>
                    <a:pt x="432" y="525"/>
                    <a:pt x="0" y="932"/>
                    <a:pt x="22" y="932"/>
                  </a:cubicBezTo>
                  <a:cubicBezTo>
                    <a:pt x="23" y="932"/>
                    <a:pt x="24" y="932"/>
                    <a:pt x="26" y="931"/>
                  </a:cubicBezTo>
                  <a:cubicBezTo>
                    <a:pt x="94" y="905"/>
                    <a:pt x="457" y="568"/>
                    <a:pt x="457" y="568"/>
                  </a:cubicBezTo>
                  <a:lnTo>
                    <a:pt x="457" y="568"/>
                  </a:lnTo>
                  <a:cubicBezTo>
                    <a:pt x="457" y="568"/>
                    <a:pt x="305" y="802"/>
                    <a:pt x="316" y="802"/>
                  </a:cubicBezTo>
                  <a:cubicBezTo>
                    <a:pt x="317" y="802"/>
                    <a:pt x="318" y="801"/>
                    <a:pt x="321" y="798"/>
                  </a:cubicBezTo>
                  <a:cubicBezTo>
                    <a:pt x="350" y="769"/>
                    <a:pt x="483" y="607"/>
                    <a:pt x="525" y="526"/>
                  </a:cubicBezTo>
                  <a:lnTo>
                    <a:pt x="525" y="526"/>
                  </a:lnTo>
                  <a:cubicBezTo>
                    <a:pt x="512" y="555"/>
                    <a:pt x="512" y="594"/>
                    <a:pt x="512" y="594"/>
                  </a:cubicBezTo>
                  <a:cubicBezTo>
                    <a:pt x="564" y="594"/>
                    <a:pt x="661" y="500"/>
                    <a:pt x="661" y="500"/>
                  </a:cubicBezTo>
                  <a:lnTo>
                    <a:pt x="661" y="500"/>
                  </a:lnTo>
                  <a:cubicBezTo>
                    <a:pt x="661" y="500"/>
                    <a:pt x="384" y="975"/>
                    <a:pt x="413" y="975"/>
                  </a:cubicBezTo>
                  <a:cubicBezTo>
                    <a:pt x="414" y="975"/>
                    <a:pt x="416" y="974"/>
                    <a:pt x="418" y="973"/>
                  </a:cubicBezTo>
                  <a:cubicBezTo>
                    <a:pt x="457" y="947"/>
                    <a:pt x="525" y="837"/>
                    <a:pt x="580" y="769"/>
                  </a:cubicBezTo>
                  <a:lnTo>
                    <a:pt x="580" y="769"/>
                  </a:lnTo>
                  <a:cubicBezTo>
                    <a:pt x="489" y="921"/>
                    <a:pt x="283" y="1289"/>
                    <a:pt x="302" y="1289"/>
                  </a:cubicBezTo>
                  <a:cubicBezTo>
                    <a:pt x="303" y="1289"/>
                    <a:pt x="305" y="1287"/>
                    <a:pt x="308" y="1284"/>
                  </a:cubicBezTo>
                  <a:cubicBezTo>
                    <a:pt x="389" y="1203"/>
                    <a:pt x="742" y="555"/>
                    <a:pt x="742" y="555"/>
                  </a:cubicBezTo>
                  <a:lnTo>
                    <a:pt x="742" y="555"/>
                  </a:lnTo>
                  <a:cubicBezTo>
                    <a:pt x="742" y="555"/>
                    <a:pt x="656" y="732"/>
                    <a:pt x="670" y="732"/>
                  </a:cubicBezTo>
                  <a:cubicBezTo>
                    <a:pt x="671" y="732"/>
                    <a:pt x="672" y="732"/>
                    <a:pt x="674" y="730"/>
                  </a:cubicBezTo>
                  <a:cubicBezTo>
                    <a:pt x="698" y="718"/>
                    <a:pt x="772" y="585"/>
                    <a:pt x="826" y="502"/>
                  </a:cubicBezTo>
                  <a:lnTo>
                    <a:pt x="826" y="502"/>
                  </a:lnTo>
                  <a:cubicBezTo>
                    <a:pt x="823" y="510"/>
                    <a:pt x="823" y="518"/>
                    <a:pt x="823" y="526"/>
                  </a:cubicBezTo>
                  <a:cubicBezTo>
                    <a:pt x="836" y="500"/>
                    <a:pt x="836" y="474"/>
                    <a:pt x="849" y="461"/>
                  </a:cubicBezTo>
                  <a:cubicBezTo>
                    <a:pt x="849" y="461"/>
                    <a:pt x="849" y="461"/>
                    <a:pt x="849" y="461"/>
                  </a:cubicBezTo>
                  <a:lnTo>
                    <a:pt x="849" y="461"/>
                  </a:lnTo>
                  <a:cubicBezTo>
                    <a:pt x="849" y="474"/>
                    <a:pt x="862" y="487"/>
                    <a:pt x="862" y="500"/>
                  </a:cubicBezTo>
                  <a:cubicBezTo>
                    <a:pt x="862" y="495"/>
                    <a:pt x="862" y="490"/>
                    <a:pt x="861" y="485"/>
                  </a:cubicBezTo>
                  <a:lnTo>
                    <a:pt x="861" y="485"/>
                  </a:lnTo>
                  <a:cubicBezTo>
                    <a:pt x="905" y="568"/>
                    <a:pt x="986" y="691"/>
                    <a:pt x="998" y="717"/>
                  </a:cubicBezTo>
                  <a:cubicBezTo>
                    <a:pt x="999" y="717"/>
                    <a:pt x="1000" y="718"/>
                    <a:pt x="1001" y="718"/>
                  </a:cubicBezTo>
                  <a:cubicBezTo>
                    <a:pt x="1031" y="718"/>
                    <a:pt x="943" y="542"/>
                    <a:pt x="943" y="542"/>
                  </a:cubicBezTo>
                  <a:lnTo>
                    <a:pt x="943" y="542"/>
                  </a:lnTo>
                  <a:cubicBezTo>
                    <a:pt x="943" y="542"/>
                    <a:pt x="1293" y="1190"/>
                    <a:pt x="1374" y="1255"/>
                  </a:cubicBezTo>
                  <a:cubicBezTo>
                    <a:pt x="1377" y="1258"/>
                    <a:pt x="1380" y="1260"/>
                    <a:pt x="1381" y="1260"/>
                  </a:cubicBezTo>
                  <a:cubicBezTo>
                    <a:pt x="1401" y="1260"/>
                    <a:pt x="1193" y="895"/>
                    <a:pt x="1105" y="743"/>
                  </a:cubicBezTo>
                  <a:lnTo>
                    <a:pt x="1105" y="743"/>
                  </a:lnTo>
                  <a:cubicBezTo>
                    <a:pt x="1147" y="811"/>
                    <a:pt x="1212" y="918"/>
                    <a:pt x="1254" y="960"/>
                  </a:cubicBezTo>
                  <a:cubicBezTo>
                    <a:pt x="1256" y="961"/>
                    <a:pt x="1258" y="962"/>
                    <a:pt x="1260" y="962"/>
                  </a:cubicBezTo>
                  <a:cubicBezTo>
                    <a:pt x="1301" y="962"/>
                    <a:pt x="1024" y="474"/>
                    <a:pt x="1024" y="474"/>
                  </a:cubicBezTo>
                  <a:lnTo>
                    <a:pt x="1024" y="474"/>
                  </a:lnTo>
                  <a:cubicBezTo>
                    <a:pt x="1024" y="474"/>
                    <a:pt x="1118" y="568"/>
                    <a:pt x="1160" y="581"/>
                  </a:cubicBezTo>
                  <a:lnTo>
                    <a:pt x="1173" y="568"/>
                  </a:lnTo>
                  <a:cubicBezTo>
                    <a:pt x="1173" y="568"/>
                    <a:pt x="1160" y="542"/>
                    <a:pt x="1160" y="513"/>
                  </a:cubicBezTo>
                  <a:lnTo>
                    <a:pt x="1160" y="513"/>
                  </a:lnTo>
                  <a:cubicBezTo>
                    <a:pt x="1199" y="581"/>
                    <a:pt x="1335" y="756"/>
                    <a:pt x="1361" y="785"/>
                  </a:cubicBezTo>
                  <a:cubicBezTo>
                    <a:pt x="1363" y="786"/>
                    <a:pt x="1364" y="787"/>
                    <a:pt x="1366" y="787"/>
                  </a:cubicBezTo>
                  <a:cubicBezTo>
                    <a:pt x="1387" y="787"/>
                    <a:pt x="1228" y="555"/>
                    <a:pt x="1228" y="555"/>
                  </a:cubicBezTo>
                  <a:lnTo>
                    <a:pt x="1228" y="555"/>
                  </a:lnTo>
                  <a:cubicBezTo>
                    <a:pt x="1228" y="555"/>
                    <a:pt x="1591" y="892"/>
                    <a:pt x="1659" y="918"/>
                  </a:cubicBezTo>
                  <a:cubicBezTo>
                    <a:pt x="1661" y="919"/>
                    <a:pt x="1662" y="919"/>
                    <a:pt x="1663" y="919"/>
                  </a:cubicBezTo>
                  <a:cubicBezTo>
                    <a:pt x="1685" y="919"/>
                    <a:pt x="1253" y="512"/>
                    <a:pt x="1212" y="474"/>
                  </a:cubicBezTo>
                  <a:lnTo>
                    <a:pt x="1212" y="474"/>
                  </a:lnTo>
                  <a:cubicBezTo>
                    <a:pt x="1228" y="487"/>
                    <a:pt x="1309" y="555"/>
                    <a:pt x="1374" y="568"/>
                  </a:cubicBezTo>
                  <a:cubicBezTo>
                    <a:pt x="1376" y="569"/>
                    <a:pt x="1378" y="569"/>
                    <a:pt x="1380" y="569"/>
                  </a:cubicBezTo>
                  <a:cubicBezTo>
                    <a:pt x="1413" y="569"/>
                    <a:pt x="1248" y="441"/>
                    <a:pt x="1131" y="364"/>
                  </a:cubicBezTo>
                  <a:cubicBezTo>
                    <a:pt x="1118" y="351"/>
                    <a:pt x="1118" y="351"/>
                    <a:pt x="1118" y="338"/>
                  </a:cubicBezTo>
                  <a:lnTo>
                    <a:pt x="1118" y="338"/>
                  </a:lnTo>
                  <a:cubicBezTo>
                    <a:pt x="1131" y="351"/>
                    <a:pt x="1160" y="364"/>
                    <a:pt x="1173" y="380"/>
                  </a:cubicBezTo>
                  <a:cubicBezTo>
                    <a:pt x="1182" y="384"/>
                    <a:pt x="1188" y="386"/>
                    <a:pt x="1192" y="386"/>
                  </a:cubicBezTo>
                  <a:cubicBezTo>
                    <a:pt x="1226" y="386"/>
                    <a:pt x="1118" y="257"/>
                    <a:pt x="1118" y="257"/>
                  </a:cubicBezTo>
                  <a:lnTo>
                    <a:pt x="1118" y="257"/>
                  </a:lnTo>
                  <a:cubicBezTo>
                    <a:pt x="1118" y="257"/>
                    <a:pt x="1497" y="526"/>
                    <a:pt x="1552" y="542"/>
                  </a:cubicBezTo>
                  <a:cubicBezTo>
                    <a:pt x="1553" y="542"/>
                    <a:pt x="1554" y="543"/>
                    <a:pt x="1555" y="543"/>
                  </a:cubicBezTo>
                  <a:cubicBezTo>
                    <a:pt x="1573" y="543"/>
                    <a:pt x="1293" y="351"/>
                    <a:pt x="1293" y="351"/>
                  </a:cubicBezTo>
                  <a:lnTo>
                    <a:pt x="1293" y="351"/>
                  </a:lnTo>
                  <a:cubicBezTo>
                    <a:pt x="1293" y="351"/>
                    <a:pt x="1361" y="380"/>
                    <a:pt x="1442" y="393"/>
                  </a:cubicBezTo>
                  <a:cubicBezTo>
                    <a:pt x="1445" y="394"/>
                    <a:pt x="1447" y="394"/>
                    <a:pt x="1449" y="394"/>
                  </a:cubicBezTo>
                  <a:cubicBezTo>
                    <a:pt x="1475" y="394"/>
                    <a:pt x="1319" y="305"/>
                    <a:pt x="1214" y="241"/>
                  </a:cubicBezTo>
                  <a:lnTo>
                    <a:pt x="1214" y="241"/>
                  </a:lnTo>
                  <a:cubicBezTo>
                    <a:pt x="1225" y="244"/>
                    <a:pt x="1237" y="244"/>
                    <a:pt x="1254" y="244"/>
                  </a:cubicBezTo>
                  <a:cubicBezTo>
                    <a:pt x="1335" y="244"/>
                    <a:pt x="888" y="1"/>
                    <a:pt x="8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7"/>
            <p:cNvSpPr/>
            <p:nvPr/>
          </p:nvSpPr>
          <p:spPr>
            <a:xfrm>
              <a:off x="7500146" y="4426978"/>
              <a:ext cx="3974" cy="13835"/>
            </a:xfrm>
            <a:custGeom>
              <a:avLst/>
              <a:gdLst/>
              <a:ahLst/>
              <a:cxnLst/>
              <a:rect l="l" t="t" r="r" b="b"/>
              <a:pathLst>
                <a:path w="27" h="94" extrusionOk="0">
                  <a:moveTo>
                    <a:pt x="1" y="0"/>
                  </a:moveTo>
                  <a:cubicBezTo>
                    <a:pt x="14" y="55"/>
                    <a:pt x="14" y="94"/>
                    <a:pt x="27" y="94"/>
                  </a:cubicBezTo>
                  <a:cubicBezTo>
                    <a:pt x="27" y="94"/>
                    <a:pt x="14" y="55"/>
                    <a:pt x="1"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7"/>
            <p:cNvSpPr/>
            <p:nvPr/>
          </p:nvSpPr>
          <p:spPr>
            <a:xfrm>
              <a:off x="7456284" y="4377230"/>
              <a:ext cx="95525" cy="177947"/>
            </a:xfrm>
            <a:custGeom>
              <a:avLst/>
              <a:gdLst/>
              <a:ahLst/>
              <a:cxnLst/>
              <a:rect l="l" t="t" r="r" b="b"/>
              <a:pathLst>
                <a:path w="649" h="1209" extrusionOk="0">
                  <a:moveTo>
                    <a:pt x="299" y="487"/>
                  </a:moveTo>
                  <a:cubicBezTo>
                    <a:pt x="299" y="487"/>
                    <a:pt x="299" y="487"/>
                    <a:pt x="299" y="487"/>
                  </a:cubicBezTo>
                  <a:cubicBezTo>
                    <a:pt x="299" y="487"/>
                    <a:pt x="299" y="487"/>
                    <a:pt x="298" y="487"/>
                  </a:cubicBezTo>
                  <a:lnTo>
                    <a:pt x="298" y="487"/>
                  </a:lnTo>
                  <a:cubicBezTo>
                    <a:pt x="299" y="487"/>
                    <a:pt x="299" y="487"/>
                    <a:pt x="299" y="487"/>
                  </a:cubicBezTo>
                  <a:close/>
                  <a:moveTo>
                    <a:pt x="260" y="1"/>
                  </a:moveTo>
                  <a:lnTo>
                    <a:pt x="163" y="338"/>
                  </a:lnTo>
                  <a:lnTo>
                    <a:pt x="1" y="1041"/>
                  </a:lnTo>
                  <a:lnTo>
                    <a:pt x="231" y="445"/>
                  </a:lnTo>
                  <a:lnTo>
                    <a:pt x="231" y="445"/>
                  </a:lnTo>
                  <a:cubicBezTo>
                    <a:pt x="231" y="445"/>
                    <a:pt x="150" y="730"/>
                    <a:pt x="150" y="850"/>
                  </a:cubicBezTo>
                  <a:cubicBezTo>
                    <a:pt x="150" y="863"/>
                    <a:pt x="152" y="869"/>
                    <a:pt x="155" y="869"/>
                  </a:cubicBezTo>
                  <a:cubicBezTo>
                    <a:pt x="179" y="869"/>
                    <a:pt x="282" y="530"/>
                    <a:pt x="297" y="490"/>
                  </a:cubicBezTo>
                  <a:lnTo>
                    <a:pt x="297" y="490"/>
                  </a:lnTo>
                  <a:cubicBezTo>
                    <a:pt x="282" y="544"/>
                    <a:pt x="225" y="1209"/>
                    <a:pt x="241" y="1209"/>
                  </a:cubicBezTo>
                  <a:cubicBezTo>
                    <a:pt x="242" y="1209"/>
                    <a:pt x="243" y="1207"/>
                    <a:pt x="244" y="1203"/>
                  </a:cubicBezTo>
                  <a:cubicBezTo>
                    <a:pt x="260" y="1122"/>
                    <a:pt x="312" y="542"/>
                    <a:pt x="312" y="542"/>
                  </a:cubicBezTo>
                  <a:cubicBezTo>
                    <a:pt x="312" y="542"/>
                    <a:pt x="422" y="905"/>
                    <a:pt x="448" y="931"/>
                  </a:cubicBezTo>
                  <a:cubicBezTo>
                    <a:pt x="449" y="932"/>
                    <a:pt x="450" y="932"/>
                    <a:pt x="450" y="932"/>
                  </a:cubicBezTo>
                  <a:cubicBezTo>
                    <a:pt x="468" y="932"/>
                    <a:pt x="380" y="526"/>
                    <a:pt x="380" y="526"/>
                  </a:cubicBezTo>
                  <a:lnTo>
                    <a:pt x="380" y="526"/>
                  </a:lnTo>
                  <a:cubicBezTo>
                    <a:pt x="380" y="526"/>
                    <a:pt x="610" y="1028"/>
                    <a:pt x="623" y="1028"/>
                  </a:cubicBezTo>
                  <a:cubicBezTo>
                    <a:pt x="649" y="1028"/>
                    <a:pt x="260" y="1"/>
                    <a:pt x="2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7"/>
            <p:cNvSpPr/>
            <p:nvPr/>
          </p:nvSpPr>
          <p:spPr>
            <a:xfrm>
              <a:off x="7467470" y="4273758"/>
              <a:ext cx="58581" cy="33117"/>
            </a:xfrm>
            <a:custGeom>
              <a:avLst/>
              <a:gdLst/>
              <a:ahLst/>
              <a:cxnLst/>
              <a:rect l="l" t="t" r="r" b="b"/>
              <a:pathLst>
                <a:path w="398" h="225" extrusionOk="0">
                  <a:moveTo>
                    <a:pt x="89" y="82"/>
                  </a:moveTo>
                  <a:cubicBezTo>
                    <a:pt x="88" y="82"/>
                    <a:pt x="87" y="82"/>
                    <a:pt x="87" y="82"/>
                  </a:cubicBezTo>
                  <a:cubicBezTo>
                    <a:pt x="86" y="83"/>
                    <a:pt x="86" y="83"/>
                    <a:pt x="86" y="83"/>
                  </a:cubicBezTo>
                  <a:cubicBezTo>
                    <a:pt x="86" y="83"/>
                    <a:pt x="87" y="83"/>
                    <a:pt x="89" y="82"/>
                  </a:cubicBezTo>
                  <a:close/>
                  <a:moveTo>
                    <a:pt x="210" y="1"/>
                  </a:moveTo>
                  <a:cubicBezTo>
                    <a:pt x="210" y="1"/>
                    <a:pt x="108" y="71"/>
                    <a:pt x="89" y="82"/>
                  </a:cubicBezTo>
                  <a:lnTo>
                    <a:pt x="89" y="82"/>
                  </a:lnTo>
                  <a:cubicBezTo>
                    <a:pt x="109" y="80"/>
                    <a:pt x="184" y="56"/>
                    <a:pt x="184" y="56"/>
                  </a:cubicBezTo>
                  <a:lnTo>
                    <a:pt x="184" y="56"/>
                  </a:lnTo>
                  <a:cubicBezTo>
                    <a:pt x="184" y="56"/>
                    <a:pt x="0" y="164"/>
                    <a:pt x="17" y="164"/>
                  </a:cubicBezTo>
                  <a:cubicBezTo>
                    <a:pt x="18" y="164"/>
                    <a:pt x="20" y="164"/>
                    <a:pt x="22" y="163"/>
                  </a:cubicBezTo>
                  <a:cubicBezTo>
                    <a:pt x="48" y="150"/>
                    <a:pt x="168" y="111"/>
                    <a:pt x="168" y="111"/>
                  </a:cubicBezTo>
                  <a:lnTo>
                    <a:pt x="168" y="111"/>
                  </a:lnTo>
                  <a:cubicBezTo>
                    <a:pt x="168" y="111"/>
                    <a:pt x="1" y="225"/>
                    <a:pt x="18" y="225"/>
                  </a:cubicBezTo>
                  <a:cubicBezTo>
                    <a:pt x="20" y="225"/>
                    <a:pt x="25" y="223"/>
                    <a:pt x="35" y="218"/>
                  </a:cubicBezTo>
                  <a:cubicBezTo>
                    <a:pt x="103" y="192"/>
                    <a:pt x="223" y="111"/>
                    <a:pt x="223" y="111"/>
                  </a:cubicBezTo>
                  <a:cubicBezTo>
                    <a:pt x="223" y="111"/>
                    <a:pt x="367" y="206"/>
                    <a:pt x="383" y="206"/>
                  </a:cubicBezTo>
                  <a:cubicBezTo>
                    <a:pt x="384" y="206"/>
                    <a:pt x="385" y="206"/>
                    <a:pt x="385" y="205"/>
                  </a:cubicBezTo>
                  <a:cubicBezTo>
                    <a:pt x="398" y="205"/>
                    <a:pt x="249" y="95"/>
                    <a:pt x="249" y="95"/>
                  </a:cubicBezTo>
                  <a:lnTo>
                    <a:pt x="249" y="95"/>
                  </a:lnTo>
                  <a:cubicBezTo>
                    <a:pt x="249" y="95"/>
                    <a:pt x="341" y="127"/>
                    <a:pt x="366" y="127"/>
                  </a:cubicBezTo>
                  <a:cubicBezTo>
                    <a:pt x="370" y="127"/>
                    <a:pt x="372" y="126"/>
                    <a:pt x="372" y="124"/>
                  </a:cubicBezTo>
                  <a:cubicBezTo>
                    <a:pt x="372" y="114"/>
                    <a:pt x="317" y="95"/>
                    <a:pt x="291" y="86"/>
                  </a:cubicBezTo>
                  <a:lnTo>
                    <a:pt x="291" y="86"/>
                  </a:lnTo>
                  <a:cubicBezTo>
                    <a:pt x="304" y="90"/>
                    <a:pt x="323" y="95"/>
                    <a:pt x="338" y="95"/>
                  </a:cubicBezTo>
                  <a:cubicBezTo>
                    <a:pt x="350" y="95"/>
                    <a:pt x="359" y="92"/>
                    <a:pt x="359" y="82"/>
                  </a:cubicBezTo>
                  <a:cubicBezTo>
                    <a:pt x="346" y="69"/>
                    <a:pt x="210" y="1"/>
                    <a:pt x="2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7"/>
            <p:cNvSpPr/>
            <p:nvPr/>
          </p:nvSpPr>
          <p:spPr>
            <a:xfrm>
              <a:off x="7309391" y="4433160"/>
              <a:ext cx="2061" cy="7654"/>
            </a:xfrm>
            <a:custGeom>
              <a:avLst/>
              <a:gdLst/>
              <a:ahLst/>
              <a:cxnLst/>
              <a:rect l="l" t="t" r="r" b="b"/>
              <a:pathLst>
                <a:path w="14" h="52" extrusionOk="0">
                  <a:moveTo>
                    <a:pt x="1" y="52"/>
                  </a:moveTo>
                  <a:cubicBezTo>
                    <a:pt x="1" y="52"/>
                    <a:pt x="1" y="26"/>
                    <a:pt x="14" y="0"/>
                  </a:cubicBezTo>
                  <a:cubicBezTo>
                    <a:pt x="1" y="26"/>
                    <a:pt x="1" y="52"/>
                    <a:pt x="1" y="52"/>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7"/>
            <p:cNvSpPr/>
            <p:nvPr/>
          </p:nvSpPr>
          <p:spPr>
            <a:xfrm>
              <a:off x="7246542" y="4391065"/>
              <a:ext cx="133793" cy="104060"/>
            </a:xfrm>
            <a:custGeom>
              <a:avLst/>
              <a:gdLst/>
              <a:ahLst/>
              <a:cxnLst/>
              <a:rect l="l" t="t" r="r" b="b"/>
              <a:pathLst>
                <a:path w="909" h="707" extrusionOk="0">
                  <a:moveTo>
                    <a:pt x="334" y="176"/>
                  </a:moveTo>
                  <a:lnTo>
                    <a:pt x="334" y="176"/>
                  </a:lnTo>
                  <a:cubicBezTo>
                    <a:pt x="322" y="188"/>
                    <a:pt x="311" y="202"/>
                    <a:pt x="297" y="205"/>
                  </a:cubicBezTo>
                  <a:lnTo>
                    <a:pt x="297" y="205"/>
                  </a:lnTo>
                  <a:cubicBezTo>
                    <a:pt x="308" y="195"/>
                    <a:pt x="320" y="183"/>
                    <a:pt x="334" y="176"/>
                  </a:cubicBezTo>
                  <a:close/>
                  <a:moveTo>
                    <a:pt x="496" y="150"/>
                  </a:moveTo>
                  <a:cubicBezTo>
                    <a:pt x="522" y="189"/>
                    <a:pt x="577" y="257"/>
                    <a:pt x="603" y="286"/>
                  </a:cubicBezTo>
                  <a:cubicBezTo>
                    <a:pt x="564" y="244"/>
                    <a:pt x="496" y="189"/>
                    <a:pt x="470" y="176"/>
                  </a:cubicBezTo>
                  <a:lnTo>
                    <a:pt x="470" y="163"/>
                  </a:lnTo>
                  <a:cubicBezTo>
                    <a:pt x="483" y="176"/>
                    <a:pt x="509" y="176"/>
                    <a:pt x="509" y="189"/>
                  </a:cubicBezTo>
                  <a:cubicBezTo>
                    <a:pt x="512" y="192"/>
                    <a:pt x="513" y="194"/>
                    <a:pt x="514" y="194"/>
                  </a:cubicBezTo>
                  <a:cubicBezTo>
                    <a:pt x="517" y="194"/>
                    <a:pt x="506" y="171"/>
                    <a:pt x="496" y="150"/>
                  </a:cubicBezTo>
                  <a:close/>
                  <a:moveTo>
                    <a:pt x="415" y="163"/>
                  </a:moveTo>
                  <a:lnTo>
                    <a:pt x="415" y="163"/>
                  </a:lnTo>
                  <a:cubicBezTo>
                    <a:pt x="393" y="185"/>
                    <a:pt x="379" y="208"/>
                    <a:pt x="383" y="208"/>
                  </a:cubicBezTo>
                  <a:cubicBezTo>
                    <a:pt x="384" y="208"/>
                    <a:pt x="386" y="207"/>
                    <a:pt x="389" y="205"/>
                  </a:cubicBezTo>
                  <a:cubicBezTo>
                    <a:pt x="402" y="189"/>
                    <a:pt x="415" y="189"/>
                    <a:pt x="428" y="176"/>
                  </a:cubicBezTo>
                  <a:lnTo>
                    <a:pt x="428" y="189"/>
                  </a:lnTo>
                  <a:cubicBezTo>
                    <a:pt x="402" y="205"/>
                    <a:pt x="334" y="257"/>
                    <a:pt x="308" y="299"/>
                  </a:cubicBezTo>
                  <a:cubicBezTo>
                    <a:pt x="334" y="257"/>
                    <a:pt x="373" y="205"/>
                    <a:pt x="415" y="163"/>
                  </a:cubicBezTo>
                  <a:close/>
                  <a:moveTo>
                    <a:pt x="483" y="1"/>
                  </a:moveTo>
                  <a:cubicBezTo>
                    <a:pt x="483" y="1"/>
                    <a:pt x="185" y="150"/>
                    <a:pt x="227" y="150"/>
                  </a:cubicBezTo>
                  <a:cubicBezTo>
                    <a:pt x="230" y="150"/>
                    <a:pt x="232" y="150"/>
                    <a:pt x="234" y="150"/>
                  </a:cubicBezTo>
                  <a:lnTo>
                    <a:pt x="234" y="150"/>
                  </a:lnTo>
                  <a:cubicBezTo>
                    <a:pt x="177" y="187"/>
                    <a:pt x="95" y="231"/>
                    <a:pt x="130" y="231"/>
                  </a:cubicBezTo>
                  <a:cubicBezTo>
                    <a:pt x="172" y="218"/>
                    <a:pt x="198" y="205"/>
                    <a:pt x="198" y="205"/>
                  </a:cubicBezTo>
                  <a:lnTo>
                    <a:pt x="198" y="205"/>
                  </a:lnTo>
                  <a:cubicBezTo>
                    <a:pt x="198" y="205"/>
                    <a:pt x="36" y="312"/>
                    <a:pt x="65" y="312"/>
                  </a:cubicBezTo>
                  <a:cubicBezTo>
                    <a:pt x="91" y="299"/>
                    <a:pt x="292" y="150"/>
                    <a:pt x="292" y="150"/>
                  </a:cubicBezTo>
                  <a:lnTo>
                    <a:pt x="292" y="150"/>
                  </a:lnTo>
                  <a:cubicBezTo>
                    <a:pt x="292" y="150"/>
                    <a:pt x="242" y="223"/>
                    <a:pt x="256" y="223"/>
                  </a:cubicBezTo>
                  <a:cubicBezTo>
                    <a:pt x="258" y="223"/>
                    <a:pt x="261" y="221"/>
                    <a:pt x="266" y="218"/>
                  </a:cubicBezTo>
                  <a:cubicBezTo>
                    <a:pt x="270" y="218"/>
                    <a:pt x="274" y="217"/>
                    <a:pt x="278" y="216"/>
                  </a:cubicBezTo>
                  <a:lnTo>
                    <a:pt x="278" y="216"/>
                  </a:lnTo>
                  <a:cubicBezTo>
                    <a:pt x="215" y="266"/>
                    <a:pt x="132" y="325"/>
                    <a:pt x="159" y="325"/>
                  </a:cubicBezTo>
                  <a:cubicBezTo>
                    <a:pt x="194" y="313"/>
                    <a:pt x="231" y="292"/>
                    <a:pt x="248" y="276"/>
                  </a:cubicBezTo>
                  <a:lnTo>
                    <a:pt x="248" y="276"/>
                  </a:lnTo>
                  <a:cubicBezTo>
                    <a:pt x="205" y="320"/>
                    <a:pt x="1" y="514"/>
                    <a:pt x="8" y="514"/>
                  </a:cubicBezTo>
                  <a:cubicBezTo>
                    <a:pt x="9" y="514"/>
                    <a:pt x="9" y="513"/>
                    <a:pt x="10" y="513"/>
                  </a:cubicBezTo>
                  <a:cubicBezTo>
                    <a:pt x="36" y="500"/>
                    <a:pt x="240" y="312"/>
                    <a:pt x="240" y="312"/>
                  </a:cubicBezTo>
                  <a:lnTo>
                    <a:pt x="240" y="312"/>
                  </a:lnTo>
                  <a:cubicBezTo>
                    <a:pt x="240" y="312"/>
                    <a:pt x="154" y="449"/>
                    <a:pt x="169" y="449"/>
                  </a:cubicBezTo>
                  <a:cubicBezTo>
                    <a:pt x="170" y="449"/>
                    <a:pt x="171" y="449"/>
                    <a:pt x="172" y="448"/>
                  </a:cubicBezTo>
                  <a:cubicBezTo>
                    <a:pt x="185" y="419"/>
                    <a:pt x="253" y="338"/>
                    <a:pt x="279" y="299"/>
                  </a:cubicBezTo>
                  <a:lnTo>
                    <a:pt x="279" y="299"/>
                  </a:lnTo>
                  <a:cubicBezTo>
                    <a:pt x="279" y="312"/>
                    <a:pt x="266" y="325"/>
                    <a:pt x="266" y="325"/>
                  </a:cubicBezTo>
                  <a:lnTo>
                    <a:pt x="279" y="325"/>
                  </a:lnTo>
                  <a:cubicBezTo>
                    <a:pt x="292" y="325"/>
                    <a:pt x="347" y="270"/>
                    <a:pt x="347" y="270"/>
                  </a:cubicBezTo>
                  <a:lnTo>
                    <a:pt x="347" y="270"/>
                  </a:lnTo>
                  <a:cubicBezTo>
                    <a:pt x="347" y="270"/>
                    <a:pt x="192" y="542"/>
                    <a:pt x="225" y="542"/>
                  </a:cubicBezTo>
                  <a:cubicBezTo>
                    <a:pt x="225" y="542"/>
                    <a:pt x="226" y="542"/>
                    <a:pt x="227" y="542"/>
                  </a:cubicBezTo>
                  <a:cubicBezTo>
                    <a:pt x="240" y="513"/>
                    <a:pt x="279" y="461"/>
                    <a:pt x="308" y="419"/>
                  </a:cubicBezTo>
                  <a:lnTo>
                    <a:pt x="308" y="419"/>
                  </a:lnTo>
                  <a:cubicBezTo>
                    <a:pt x="256" y="508"/>
                    <a:pt x="143" y="706"/>
                    <a:pt x="156" y="706"/>
                  </a:cubicBezTo>
                  <a:cubicBezTo>
                    <a:pt x="156" y="706"/>
                    <a:pt x="157" y="705"/>
                    <a:pt x="159" y="704"/>
                  </a:cubicBezTo>
                  <a:cubicBezTo>
                    <a:pt x="198" y="662"/>
                    <a:pt x="389" y="312"/>
                    <a:pt x="389" y="312"/>
                  </a:cubicBezTo>
                  <a:lnTo>
                    <a:pt x="389" y="312"/>
                  </a:lnTo>
                  <a:cubicBezTo>
                    <a:pt x="389" y="312"/>
                    <a:pt x="352" y="407"/>
                    <a:pt x="358" y="407"/>
                  </a:cubicBezTo>
                  <a:cubicBezTo>
                    <a:pt x="359" y="407"/>
                    <a:pt x="359" y="407"/>
                    <a:pt x="360" y="406"/>
                  </a:cubicBezTo>
                  <a:cubicBezTo>
                    <a:pt x="373" y="393"/>
                    <a:pt x="415" y="312"/>
                    <a:pt x="441" y="270"/>
                  </a:cubicBezTo>
                  <a:lnTo>
                    <a:pt x="441" y="244"/>
                  </a:lnTo>
                  <a:cubicBezTo>
                    <a:pt x="454" y="231"/>
                    <a:pt x="454" y="231"/>
                    <a:pt x="454" y="218"/>
                  </a:cubicBezTo>
                  <a:lnTo>
                    <a:pt x="454" y="244"/>
                  </a:lnTo>
                  <a:cubicBezTo>
                    <a:pt x="454" y="257"/>
                    <a:pt x="441" y="257"/>
                    <a:pt x="441" y="270"/>
                  </a:cubicBezTo>
                  <a:lnTo>
                    <a:pt x="441" y="286"/>
                  </a:lnTo>
                  <a:cubicBezTo>
                    <a:pt x="441" y="270"/>
                    <a:pt x="454" y="257"/>
                    <a:pt x="454" y="257"/>
                  </a:cubicBezTo>
                  <a:cubicBezTo>
                    <a:pt x="483" y="299"/>
                    <a:pt x="522" y="380"/>
                    <a:pt x="535" y="393"/>
                  </a:cubicBezTo>
                  <a:cubicBezTo>
                    <a:pt x="536" y="394"/>
                    <a:pt x="537" y="394"/>
                    <a:pt x="537" y="394"/>
                  </a:cubicBezTo>
                  <a:cubicBezTo>
                    <a:pt x="546" y="394"/>
                    <a:pt x="509" y="299"/>
                    <a:pt x="509" y="299"/>
                  </a:cubicBezTo>
                  <a:lnTo>
                    <a:pt x="509" y="299"/>
                  </a:lnTo>
                  <a:cubicBezTo>
                    <a:pt x="509" y="299"/>
                    <a:pt x="697" y="649"/>
                    <a:pt x="739" y="691"/>
                  </a:cubicBezTo>
                  <a:cubicBezTo>
                    <a:pt x="740" y="693"/>
                    <a:pt x="741" y="693"/>
                    <a:pt x="742" y="693"/>
                  </a:cubicBezTo>
                  <a:cubicBezTo>
                    <a:pt x="750" y="693"/>
                    <a:pt x="680" y="564"/>
                    <a:pt x="632" y="468"/>
                  </a:cubicBezTo>
                  <a:lnTo>
                    <a:pt x="632" y="468"/>
                  </a:lnTo>
                  <a:cubicBezTo>
                    <a:pt x="649" y="495"/>
                    <a:pt x="669" y="520"/>
                    <a:pt x="684" y="529"/>
                  </a:cubicBezTo>
                  <a:cubicBezTo>
                    <a:pt x="685" y="530"/>
                    <a:pt x="686" y="531"/>
                    <a:pt x="687" y="531"/>
                  </a:cubicBezTo>
                  <a:cubicBezTo>
                    <a:pt x="700" y="531"/>
                    <a:pt x="551" y="257"/>
                    <a:pt x="551" y="257"/>
                  </a:cubicBezTo>
                  <a:lnTo>
                    <a:pt x="551" y="257"/>
                  </a:lnTo>
                  <a:cubicBezTo>
                    <a:pt x="551" y="257"/>
                    <a:pt x="603" y="312"/>
                    <a:pt x="632" y="325"/>
                  </a:cubicBezTo>
                  <a:lnTo>
                    <a:pt x="632" y="312"/>
                  </a:lnTo>
                  <a:cubicBezTo>
                    <a:pt x="632" y="312"/>
                    <a:pt x="632" y="310"/>
                    <a:pt x="631" y="306"/>
                  </a:cubicBezTo>
                  <a:lnTo>
                    <a:pt x="631" y="306"/>
                  </a:lnTo>
                  <a:cubicBezTo>
                    <a:pt x="664" y="351"/>
                    <a:pt x="717" y="421"/>
                    <a:pt x="739" y="432"/>
                  </a:cubicBezTo>
                  <a:cubicBezTo>
                    <a:pt x="740" y="433"/>
                    <a:pt x="740" y="433"/>
                    <a:pt x="740" y="433"/>
                  </a:cubicBezTo>
                  <a:cubicBezTo>
                    <a:pt x="742" y="433"/>
                    <a:pt x="658" y="312"/>
                    <a:pt x="658" y="312"/>
                  </a:cubicBezTo>
                  <a:lnTo>
                    <a:pt x="658" y="312"/>
                  </a:lnTo>
                  <a:cubicBezTo>
                    <a:pt x="658" y="312"/>
                    <a:pt x="859" y="487"/>
                    <a:pt x="888" y="500"/>
                  </a:cubicBezTo>
                  <a:cubicBezTo>
                    <a:pt x="889" y="500"/>
                    <a:pt x="890" y="500"/>
                    <a:pt x="891" y="500"/>
                  </a:cubicBezTo>
                  <a:cubicBezTo>
                    <a:pt x="908" y="500"/>
                    <a:pt x="761" y="367"/>
                    <a:pt x="692" y="296"/>
                  </a:cubicBezTo>
                  <a:lnTo>
                    <a:pt x="692" y="296"/>
                  </a:lnTo>
                  <a:cubicBezTo>
                    <a:pt x="706" y="305"/>
                    <a:pt x="722" y="312"/>
                    <a:pt x="739" y="312"/>
                  </a:cubicBezTo>
                  <a:cubicBezTo>
                    <a:pt x="742" y="313"/>
                    <a:pt x="744" y="313"/>
                    <a:pt x="745" y="313"/>
                  </a:cubicBezTo>
                  <a:cubicBezTo>
                    <a:pt x="762" y="313"/>
                    <a:pt x="666" y="241"/>
                    <a:pt x="603" y="205"/>
                  </a:cubicBezTo>
                  <a:lnTo>
                    <a:pt x="603" y="189"/>
                  </a:lnTo>
                  <a:cubicBezTo>
                    <a:pt x="603" y="205"/>
                    <a:pt x="616" y="205"/>
                    <a:pt x="632" y="218"/>
                  </a:cubicBezTo>
                  <a:cubicBezTo>
                    <a:pt x="635" y="219"/>
                    <a:pt x="638" y="219"/>
                    <a:pt x="640" y="219"/>
                  </a:cubicBezTo>
                  <a:cubicBezTo>
                    <a:pt x="674" y="219"/>
                    <a:pt x="603" y="137"/>
                    <a:pt x="603" y="137"/>
                  </a:cubicBezTo>
                  <a:lnTo>
                    <a:pt x="603" y="137"/>
                  </a:lnTo>
                  <a:cubicBezTo>
                    <a:pt x="603" y="137"/>
                    <a:pt x="807" y="286"/>
                    <a:pt x="833" y="299"/>
                  </a:cubicBezTo>
                  <a:cubicBezTo>
                    <a:pt x="858" y="299"/>
                    <a:pt x="705" y="195"/>
                    <a:pt x="697" y="189"/>
                  </a:cubicBezTo>
                  <a:lnTo>
                    <a:pt x="697" y="189"/>
                  </a:lnTo>
                  <a:cubicBezTo>
                    <a:pt x="701" y="192"/>
                    <a:pt x="741" y="218"/>
                    <a:pt x="778" y="218"/>
                  </a:cubicBezTo>
                  <a:cubicBezTo>
                    <a:pt x="807" y="218"/>
                    <a:pt x="697" y="163"/>
                    <a:pt x="645" y="137"/>
                  </a:cubicBezTo>
                  <a:lnTo>
                    <a:pt x="671" y="137"/>
                  </a:lnTo>
                  <a:cubicBezTo>
                    <a:pt x="713" y="137"/>
                    <a:pt x="483" y="1"/>
                    <a:pt x="4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7"/>
            <p:cNvSpPr/>
            <p:nvPr/>
          </p:nvSpPr>
          <p:spPr>
            <a:xfrm>
              <a:off x="7313218" y="4433160"/>
              <a:ext cx="4563" cy="5740"/>
            </a:xfrm>
            <a:custGeom>
              <a:avLst/>
              <a:gdLst/>
              <a:ahLst/>
              <a:cxnLst/>
              <a:rect l="l" t="t" r="r" b="b"/>
              <a:pathLst>
                <a:path w="31" h="39" extrusionOk="0">
                  <a:moveTo>
                    <a:pt x="1" y="0"/>
                  </a:moveTo>
                  <a:lnTo>
                    <a:pt x="1" y="0"/>
                  </a:lnTo>
                  <a:cubicBezTo>
                    <a:pt x="17" y="26"/>
                    <a:pt x="17" y="39"/>
                    <a:pt x="17" y="39"/>
                  </a:cubicBezTo>
                  <a:cubicBezTo>
                    <a:pt x="30" y="39"/>
                    <a:pt x="17" y="13"/>
                    <a:pt x="1"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7"/>
            <p:cNvSpPr/>
            <p:nvPr/>
          </p:nvSpPr>
          <p:spPr>
            <a:xfrm>
              <a:off x="7307478" y="4460831"/>
              <a:ext cx="3974" cy="8242"/>
            </a:xfrm>
            <a:custGeom>
              <a:avLst/>
              <a:gdLst/>
              <a:ahLst/>
              <a:cxnLst/>
              <a:rect l="l" t="t" r="r" b="b"/>
              <a:pathLst>
                <a:path w="27" h="56" extrusionOk="0">
                  <a:moveTo>
                    <a:pt x="27" y="0"/>
                  </a:moveTo>
                  <a:lnTo>
                    <a:pt x="27" y="0"/>
                  </a:lnTo>
                  <a:cubicBezTo>
                    <a:pt x="14" y="26"/>
                    <a:pt x="1" y="55"/>
                    <a:pt x="1" y="55"/>
                  </a:cubicBezTo>
                  <a:cubicBezTo>
                    <a:pt x="14" y="55"/>
                    <a:pt x="14" y="26"/>
                    <a:pt x="27"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7"/>
            <p:cNvSpPr/>
            <p:nvPr/>
          </p:nvSpPr>
          <p:spPr>
            <a:xfrm>
              <a:off x="7226524" y="4406814"/>
              <a:ext cx="172209" cy="130112"/>
            </a:xfrm>
            <a:custGeom>
              <a:avLst/>
              <a:gdLst/>
              <a:ahLst/>
              <a:cxnLst/>
              <a:rect l="l" t="t" r="r" b="b"/>
              <a:pathLst>
                <a:path w="1170" h="884" extrusionOk="0">
                  <a:moveTo>
                    <a:pt x="404" y="250"/>
                  </a:moveTo>
                  <a:lnTo>
                    <a:pt x="404" y="250"/>
                  </a:lnTo>
                  <a:cubicBezTo>
                    <a:pt x="399" y="255"/>
                    <a:pt x="395" y="259"/>
                    <a:pt x="391" y="260"/>
                  </a:cubicBezTo>
                  <a:lnTo>
                    <a:pt x="391" y="260"/>
                  </a:lnTo>
                  <a:cubicBezTo>
                    <a:pt x="395" y="257"/>
                    <a:pt x="399" y="254"/>
                    <a:pt x="404" y="250"/>
                  </a:cubicBezTo>
                  <a:close/>
                  <a:moveTo>
                    <a:pt x="590" y="312"/>
                  </a:moveTo>
                  <a:lnTo>
                    <a:pt x="590" y="312"/>
                  </a:lnTo>
                  <a:cubicBezTo>
                    <a:pt x="587" y="315"/>
                    <a:pt x="585" y="317"/>
                    <a:pt x="583" y="321"/>
                  </a:cubicBezTo>
                  <a:lnTo>
                    <a:pt x="583" y="321"/>
                  </a:lnTo>
                  <a:cubicBezTo>
                    <a:pt x="587" y="315"/>
                    <a:pt x="590" y="312"/>
                    <a:pt x="590" y="312"/>
                  </a:cubicBezTo>
                  <a:close/>
                  <a:moveTo>
                    <a:pt x="590" y="312"/>
                  </a:moveTo>
                  <a:cubicBezTo>
                    <a:pt x="590" y="325"/>
                    <a:pt x="590" y="341"/>
                    <a:pt x="606" y="354"/>
                  </a:cubicBezTo>
                  <a:cubicBezTo>
                    <a:pt x="606" y="341"/>
                    <a:pt x="590" y="325"/>
                    <a:pt x="590" y="312"/>
                  </a:cubicBezTo>
                  <a:close/>
                  <a:moveTo>
                    <a:pt x="632" y="192"/>
                  </a:moveTo>
                  <a:cubicBezTo>
                    <a:pt x="687" y="244"/>
                    <a:pt x="739" y="312"/>
                    <a:pt x="781" y="354"/>
                  </a:cubicBezTo>
                  <a:cubicBezTo>
                    <a:pt x="726" y="312"/>
                    <a:pt x="645" y="231"/>
                    <a:pt x="619" y="218"/>
                  </a:cubicBezTo>
                  <a:lnTo>
                    <a:pt x="619" y="205"/>
                  </a:lnTo>
                  <a:cubicBezTo>
                    <a:pt x="632" y="218"/>
                    <a:pt x="658" y="231"/>
                    <a:pt x="671" y="244"/>
                  </a:cubicBezTo>
                  <a:cubicBezTo>
                    <a:pt x="671" y="244"/>
                    <a:pt x="658" y="218"/>
                    <a:pt x="632" y="192"/>
                  </a:cubicBezTo>
                  <a:close/>
                  <a:moveTo>
                    <a:pt x="538" y="205"/>
                  </a:moveTo>
                  <a:cubicBezTo>
                    <a:pt x="509" y="244"/>
                    <a:pt x="496" y="260"/>
                    <a:pt x="509" y="260"/>
                  </a:cubicBezTo>
                  <a:cubicBezTo>
                    <a:pt x="525" y="244"/>
                    <a:pt x="538" y="231"/>
                    <a:pt x="551" y="231"/>
                  </a:cubicBezTo>
                  <a:cubicBezTo>
                    <a:pt x="525" y="260"/>
                    <a:pt x="444" y="325"/>
                    <a:pt x="402" y="367"/>
                  </a:cubicBezTo>
                  <a:cubicBezTo>
                    <a:pt x="428" y="325"/>
                    <a:pt x="496" y="260"/>
                    <a:pt x="538" y="205"/>
                  </a:cubicBezTo>
                  <a:close/>
                  <a:moveTo>
                    <a:pt x="583" y="321"/>
                  </a:moveTo>
                  <a:cubicBezTo>
                    <a:pt x="580" y="326"/>
                    <a:pt x="577" y="333"/>
                    <a:pt x="577" y="341"/>
                  </a:cubicBezTo>
                  <a:lnTo>
                    <a:pt x="577" y="367"/>
                  </a:lnTo>
                  <a:cubicBezTo>
                    <a:pt x="577" y="347"/>
                    <a:pt x="577" y="332"/>
                    <a:pt x="583" y="321"/>
                  </a:cubicBezTo>
                  <a:close/>
                  <a:moveTo>
                    <a:pt x="619" y="1"/>
                  </a:moveTo>
                  <a:cubicBezTo>
                    <a:pt x="619" y="1"/>
                    <a:pt x="277" y="180"/>
                    <a:pt x="304" y="180"/>
                  </a:cubicBezTo>
                  <a:cubicBezTo>
                    <a:pt x="305" y="180"/>
                    <a:pt x="306" y="179"/>
                    <a:pt x="308" y="179"/>
                  </a:cubicBezTo>
                  <a:lnTo>
                    <a:pt x="334" y="179"/>
                  </a:lnTo>
                  <a:cubicBezTo>
                    <a:pt x="266" y="218"/>
                    <a:pt x="133" y="286"/>
                    <a:pt x="172" y="286"/>
                  </a:cubicBezTo>
                  <a:cubicBezTo>
                    <a:pt x="227" y="273"/>
                    <a:pt x="266" y="260"/>
                    <a:pt x="266" y="260"/>
                  </a:cubicBezTo>
                  <a:lnTo>
                    <a:pt x="266" y="260"/>
                  </a:lnTo>
                  <a:cubicBezTo>
                    <a:pt x="266" y="260"/>
                    <a:pt x="83" y="381"/>
                    <a:pt x="100" y="381"/>
                  </a:cubicBezTo>
                  <a:cubicBezTo>
                    <a:pt x="101" y="381"/>
                    <a:pt x="102" y="381"/>
                    <a:pt x="104" y="380"/>
                  </a:cubicBezTo>
                  <a:cubicBezTo>
                    <a:pt x="133" y="380"/>
                    <a:pt x="389" y="192"/>
                    <a:pt x="389" y="192"/>
                  </a:cubicBezTo>
                  <a:lnTo>
                    <a:pt x="389" y="192"/>
                  </a:lnTo>
                  <a:cubicBezTo>
                    <a:pt x="389" y="192"/>
                    <a:pt x="319" y="281"/>
                    <a:pt x="343" y="281"/>
                  </a:cubicBezTo>
                  <a:cubicBezTo>
                    <a:pt x="347" y="281"/>
                    <a:pt x="354" y="278"/>
                    <a:pt x="363" y="273"/>
                  </a:cubicBezTo>
                  <a:cubicBezTo>
                    <a:pt x="367" y="273"/>
                    <a:pt x="375" y="270"/>
                    <a:pt x="384" y="264"/>
                  </a:cubicBezTo>
                  <a:lnTo>
                    <a:pt x="384" y="264"/>
                  </a:lnTo>
                  <a:cubicBezTo>
                    <a:pt x="308" y="324"/>
                    <a:pt x="192" y="408"/>
                    <a:pt x="207" y="408"/>
                  </a:cubicBezTo>
                  <a:cubicBezTo>
                    <a:pt x="209" y="408"/>
                    <a:pt x="211" y="407"/>
                    <a:pt x="214" y="406"/>
                  </a:cubicBezTo>
                  <a:cubicBezTo>
                    <a:pt x="266" y="393"/>
                    <a:pt x="321" y="354"/>
                    <a:pt x="334" y="341"/>
                  </a:cubicBezTo>
                  <a:lnTo>
                    <a:pt x="334" y="341"/>
                  </a:lnTo>
                  <a:cubicBezTo>
                    <a:pt x="309" y="366"/>
                    <a:pt x="1" y="650"/>
                    <a:pt x="21" y="650"/>
                  </a:cubicBezTo>
                  <a:cubicBezTo>
                    <a:pt x="21" y="650"/>
                    <a:pt x="22" y="649"/>
                    <a:pt x="23" y="649"/>
                  </a:cubicBezTo>
                  <a:cubicBezTo>
                    <a:pt x="65" y="623"/>
                    <a:pt x="321" y="393"/>
                    <a:pt x="321" y="393"/>
                  </a:cubicBezTo>
                  <a:lnTo>
                    <a:pt x="321" y="393"/>
                  </a:lnTo>
                  <a:cubicBezTo>
                    <a:pt x="321" y="393"/>
                    <a:pt x="217" y="558"/>
                    <a:pt x="224" y="558"/>
                  </a:cubicBezTo>
                  <a:cubicBezTo>
                    <a:pt x="224" y="558"/>
                    <a:pt x="225" y="557"/>
                    <a:pt x="227" y="555"/>
                  </a:cubicBezTo>
                  <a:cubicBezTo>
                    <a:pt x="252" y="530"/>
                    <a:pt x="328" y="430"/>
                    <a:pt x="371" y="373"/>
                  </a:cubicBezTo>
                  <a:lnTo>
                    <a:pt x="371" y="373"/>
                  </a:lnTo>
                  <a:cubicBezTo>
                    <a:pt x="363" y="387"/>
                    <a:pt x="363" y="406"/>
                    <a:pt x="363" y="406"/>
                  </a:cubicBezTo>
                  <a:lnTo>
                    <a:pt x="363" y="422"/>
                  </a:lnTo>
                  <a:cubicBezTo>
                    <a:pt x="389" y="406"/>
                    <a:pt x="457" y="341"/>
                    <a:pt x="457" y="341"/>
                  </a:cubicBezTo>
                  <a:lnTo>
                    <a:pt x="457" y="341"/>
                  </a:lnTo>
                  <a:cubicBezTo>
                    <a:pt x="457" y="341"/>
                    <a:pt x="267" y="679"/>
                    <a:pt x="292" y="679"/>
                  </a:cubicBezTo>
                  <a:cubicBezTo>
                    <a:pt x="292" y="679"/>
                    <a:pt x="294" y="679"/>
                    <a:pt x="295" y="678"/>
                  </a:cubicBezTo>
                  <a:cubicBezTo>
                    <a:pt x="311" y="660"/>
                    <a:pt x="340" y="627"/>
                    <a:pt x="365" y="591"/>
                  </a:cubicBezTo>
                  <a:lnTo>
                    <a:pt x="365" y="591"/>
                  </a:lnTo>
                  <a:cubicBezTo>
                    <a:pt x="297" y="708"/>
                    <a:pt x="207" y="883"/>
                    <a:pt x="221" y="883"/>
                  </a:cubicBezTo>
                  <a:cubicBezTo>
                    <a:pt x="222" y="883"/>
                    <a:pt x="224" y="882"/>
                    <a:pt x="227" y="879"/>
                  </a:cubicBezTo>
                  <a:cubicBezTo>
                    <a:pt x="282" y="827"/>
                    <a:pt x="509" y="380"/>
                    <a:pt x="509" y="380"/>
                  </a:cubicBezTo>
                  <a:lnTo>
                    <a:pt x="509" y="380"/>
                  </a:lnTo>
                  <a:cubicBezTo>
                    <a:pt x="509" y="380"/>
                    <a:pt x="462" y="504"/>
                    <a:pt x="469" y="504"/>
                  </a:cubicBezTo>
                  <a:cubicBezTo>
                    <a:pt x="469" y="504"/>
                    <a:pt x="469" y="504"/>
                    <a:pt x="470" y="503"/>
                  </a:cubicBezTo>
                  <a:cubicBezTo>
                    <a:pt x="496" y="503"/>
                    <a:pt x="551" y="393"/>
                    <a:pt x="577" y="341"/>
                  </a:cubicBezTo>
                  <a:lnTo>
                    <a:pt x="577" y="299"/>
                  </a:lnTo>
                  <a:cubicBezTo>
                    <a:pt x="590" y="286"/>
                    <a:pt x="590" y="286"/>
                    <a:pt x="590" y="273"/>
                  </a:cubicBezTo>
                  <a:lnTo>
                    <a:pt x="590" y="299"/>
                  </a:lnTo>
                  <a:lnTo>
                    <a:pt x="590" y="312"/>
                  </a:lnTo>
                  <a:cubicBezTo>
                    <a:pt x="619" y="380"/>
                    <a:pt x="687" y="474"/>
                    <a:pt x="700" y="487"/>
                  </a:cubicBezTo>
                  <a:cubicBezTo>
                    <a:pt x="701" y="488"/>
                    <a:pt x="703" y="488"/>
                    <a:pt x="704" y="488"/>
                  </a:cubicBezTo>
                  <a:cubicBezTo>
                    <a:pt x="718" y="488"/>
                    <a:pt x="658" y="367"/>
                    <a:pt x="658" y="367"/>
                  </a:cubicBezTo>
                  <a:lnTo>
                    <a:pt x="658" y="367"/>
                  </a:lnTo>
                  <a:cubicBezTo>
                    <a:pt x="658" y="367"/>
                    <a:pt x="901" y="811"/>
                    <a:pt x="956" y="866"/>
                  </a:cubicBezTo>
                  <a:cubicBezTo>
                    <a:pt x="959" y="869"/>
                    <a:pt x="960" y="870"/>
                    <a:pt x="961" y="870"/>
                  </a:cubicBezTo>
                  <a:cubicBezTo>
                    <a:pt x="972" y="870"/>
                    <a:pt x="865" y="680"/>
                    <a:pt x="797" y="564"/>
                  </a:cubicBezTo>
                  <a:lnTo>
                    <a:pt x="797" y="564"/>
                  </a:lnTo>
                  <a:cubicBezTo>
                    <a:pt x="824" y="604"/>
                    <a:pt x="857" y="644"/>
                    <a:pt x="875" y="665"/>
                  </a:cubicBezTo>
                  <a:cubicBezTo>
                    <a:pt x="876" y="666"/>
                    <a:pt x="877" y="666"/>
                    <a:pt x="878" y="666"/>
                  </a:cubicBezTo>
                  <a:cubicBezTo>
                    <a:pt x="900" y="666"/>
                    <a:pt x="713" y="325"/>
                    <a:pt x="713" y="325"/>
                  </a:cubicBezTo>
                  <a:lnTo>
                    <a:pt x="713" y="325"/>
                  </a:lnTo>
                  <a:cubicBezTo>
                    <a:pt x="713" y="325"/>
                    <a:pt x="781" y="393"/>
                    <a:pt x="807" y="406"/>
                  </a:cubicBezTo>
                  <a:lnTo>
                    <a:pt x="807" y="393"/>
                  </a:lnTo>
                  <a:cubicBezTo>
                    <a:pt x="820" y="393"/>
                    <a:pt x="807" y="367"/>
                    <a:pt x="807" y="354"/>
                  </a:cubicBezTo>
                  <a:lnTo>
                    <a:pt x="807" y="354"/>
                  </a:lnTo>
                  <a:cubicBezTo>
                    <a:pt x="833" y="406"/>
                    <a:pt x="930" y="516"/>
                    <a:pt x="943" y="542"/>
                  </a:cubicBezTo>
                  <a:cubicBezTo>
                    <a:pt x="945" y="544"/>
                    <a:pt x="946" y="544"/>
                    <a:pt x="946" y="544"/>
                  </a:cubicBezTo>
                  <a:cubicBezTo>
                    <a:pt x="954" y="544"/>
                    <a:pt x="849" y="380"/>
                    <a:pt x="849" y="380"/>
                  </a:cubicBezTo>
                  <a:lnTo>
                    <a:pt x="849" y="380"/>
                  </a:lnTo>
                  <a:cubicBezTo>
                    <a:pt x="849" y="380"/>
                    <a:pt x="1105" y="610"/>
                    <a:pt x="1144" y="636"/>
                  </a:cubicBezTo>
                  <a:cubicBezTo>
                    <a:pt x="1145" y="636"/>
                    <a:pt x="1146" y="636"/>
                    <a:pt x="1146" y="636"/>
                  </a:cubicBezTo>
                  <a:cubicBezTo>
                    <a:pt x="1169" y="636"/>
                    <a:pt x="944" y="420"/>
                    <a:pt x="859" y="347"/>
                  </a:cubicBezTo>
                  <a:lnTo>
                    <a:pt x="859" y="347"/>
                  </a:lnTo>
                  <a:cubicBezTo>
                    <a:pt x="884" y="364"/>
                    <a:pt x="919" y="384"/>
                    <a:pt x="956" y="393"/>
                  </a:cubicBezTo>
                  <a:cubicBezTo>
                    <a:pt x="958" y="394"/>
                    <a:pt x="960" y="394"/>
                    <a:pt x="961" y="394"/>
                  </a:cubicBezTo>
                  <a:cubicBezTo>
                    <a:pt x="980" y="394"/>
                    <a:pt x="869" y="308"/>
                    <a:pt x="781" y="244"/>
                  </a:cubicBezTo>
                  <a:lnTo>
                    <a:pt x="781" y="231"/>
                  </a:lnTo>
                  <a:lnTo>
                    <a:pt x="807" y="260"/>
                  </a:lnTo>
                  <a:cubicBezTo>
                    <a:pt x="816" y="265"/>
                    <a:pt x="823" y="268"/>
                    <a:pt x="827" y="268"/>
                  </a:cubicBezTo>
                  <a:cubicBezTo>
                    <a:pt x="851" y="268"/>
                    <a:pt x="781" y="179"/>
                    <a:pt x="781" y="179"/>
                  </a:cubicBezTo>
                  <a:lnTo>
                    <a:pt x="781" y="179"/>
                  </a:lnTo>
                  <a:cubicBezTo>
                    <a:pt x="781" y="179"/>
                    <a:pt x="1037" y="367"/>
                    <a:pt x="1076" y="367"/>
                  </a:cubicBezTo>
                  <a:cubicBezTo>
                    <a:pt x="1077" y="368"/>
                    <a:pt x="1078" y="368"/>
                    <a:pt x="1078" y="368"/>
                  </a:cubicBezTo>
                  <a:cubicBezTo>
                    <a:pt x="1087" y="368"/>
                    <a:pt x="901" y="244"/>
                    <a:pt x="901" y="244"/>
                  </a:cubicBezTo>
                  <a:lnTo>
                    <a:pt x="901" y="244"/>
                  </a:lnTo>
                  <a:cubicBezTo>
                    <a:pt x="901" y="244"/>
                    <a:pt x="943" y="260"/>
                    <a:pt x="995" y="273"/>
                  </a:cubicBezTo>
                  <a:cubicBezTo>
                    <a:pt x="1037" y="273"/>
                    <a:pt x="901" y="205"/>
                    <a:pt x="833" y="163"/>
                  </a:cubicBezTo>
                  <a:lnTo>
                    <a:pt x="875" y="163"/>
                  </a:lnTo>
                  <a:cubicBezTo>
                    <a:pt x="877" y="164"/>
                    <a:pt x="879" y="164"/>
                    <a:pt x="880" y="164"/>
                  </a:cubicBezTo>
                  <a:cubicBezTo>
                    <a:pt x="904" y="164"/>
                    <a:pt x="619" y="1"/>
                    <a:pt x="6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7"/>
            <p:cNvSpPr/>
            <p:nvPr/>
          </p:nvSpPr>
          <p:spPr>
            <a:xfrm>
              <a:off x="7315720" y="4458917"/>
              <a:ext cx="2061" cy="7654"/>
            </a:xfrm>
            <a:custGeom>
              <a:avLst/>
              <a:gdLst/>
              <a:ahLst/>
              <a:cxnLst/>
              <a:rect l="l" t="t" r="r" b="b"/>
              <a:pathLst>
                <a:path w="14" h="52" extrusionOk="0">
                  <a:moveTo>
                    <a:pt x="0" y="0"/>
                  </a:moveTo>
                  <a:cubicBezTo>
                    <a:pt x="0" y="26"/>
                    <a:pt x="13" y="52"/>
                    <a:pt x="13" y="52"/>
                  </a:cubicBezTo>
                  <a:cubicBezTo>
                    <a:pt x="13" y="52"/>
                    <a:pt x="0" y="26"/>
                    <a:pt x="0"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7"/>
            <p:cNvSpPr/>
            <p:nvPr/>
          </p:nvSpPr>
          <p:spPr>
            <a:xfrm>
              <a:off x="7306153" y="4504692"/>
              <a:ext cx="3385" cy="10156"/>
            </a:xfrm>
            <a:custGeom>
              <a:avLst/>
              <a:gdLst/>
              <a:ahLst/>
              <a:cxnLst/>
              <a:rect l="l" t="t" r="r" b="b"/>
              <a:pathLst>
                <a:path w="23" h="69" extrusionOk="0">
                  <a:moveTo>
                    <a:pt x="23" y="0"/>
                  </a:moveTo>
                  <a:lnTo>
                    <a:pt x="23" y="0"/>
                  </a:lnTo>
                  <a:cubicBezTo>
                    <a:pt x="12" y="33"/>
                    <a:pt x="1" y="68"/>
                    <a:pt x="6" y="68"/>
                  </a:cubicBezTo>
                  <a:cubicBezTo>
                    <a:pt x="7" y="68"/>
                    <a:pt x="8" y="67"/>
                    <a:pt x="10" y="65"/>
                  </a:cubicBezTo>
                  <a:cubicBezTo>
                    <a:pt x="10" y="65"/>
                    <a:pt x="10" y="39"/>
                    <a:pt x="23"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7"/>
            <p:cNvSpPr/>
            <p:nvPr/>
          </p:nvSpPr>
          <p:spPr>
            <a:xfrm>
              <a:off x="7206065" y="4438753"/>
              <a:ext cx="212833" cy="162198"/>
            </a:xfrm>
            <a:custGeom>
              <a:avLst/>
              <a:gdLst/>
              <a:ahLst/>
              <a:cxnLst/>
              <a:rect l="l" t="t" r="r" b="b"/>
              <a:pathLst>
                <a:path w="1446" h="1102" extrusionOk="0">
                  <a:moveTo>
                    <a:pt x="716" y="367"/>
                  </a:moveTo>
                  <a:cubicBezTo>
                    <a:pt x="716" y="367"/>
                    <a:pt x="716" y="380"/>
                    <a:pt x="729" y="380"/>
                  </a:cubicBezTo>
                  <a:cubicBezTo>
                    <a:pt x="729" y="367"/>
                    <a:pt x="716" y="367"/>
                    <a:pt x="716" y="367"/>
                  </a:cubicBezTo>
                  <a:close/>
                  <a:moveTo>
                    <a:pt x="731" y="402"/>
                  </a:moveTo>
                  <a:cubicBezTo>
                    <a:pt x="733" y="410"/>
                    <a:pt x="737" y="420"/>
                    <a:pt x="745" y="432"/>
                  </a:cubicBezTo>
                  <a:cubicBezTo>
                    <a:pt x="745" y="422"/>
                    <a:pt x="736" y="412"/>
                    <a:pt x="731" y="402"/>
                  </a:cubicBezTo>
                  <a:close/>
                  <a:moveTo>
                    <a:pt x="784" y="231"/>
                  </a:moveTo>
                  <a:cubicBezTo>
                    <a:pt x="839" y="299"/>
                    <a:pt x="920" y="380"/>
                    <a:pt x="959" y="432"/>
                  </a:cubicBezTo>
                  <a:cubicBezTo>
                    <a:pt x="891" y="380"/>
                    <a:pt x="784" y="286"/>
                    <a:pt x="758" y="257"/>
                  </a:cubicBezTo>
                  <a:cubicBezTo>
                    <a:pt x="771" y="257"/>
                    <a:pt x="810" y="270"/>
                    <a:pt x="826" y="299"/>
                  </a:cubicBezTo>
                  <a:cubicBezTo>
                    <a:pt x="839" y="299"/>
                    <a:pt x="810" y="270"/>
                    <a:pt x="784" y="231"/>
                  </a:cubicBezTo>
                  <a:close/>
                  <a:moveTo>
                    <a:pt x="664" y="244"/>
                  </a:moveTo>
                  <a:lnTo>
                    <a:pt x="664" y="244"/>
                  </a:lnTo>
                  <a:cubicBezTo>
                    <a:pt x="639" y="280"/>
                    <a:pt x="616" y="315"/>
                    <a:pt x="619" y="315"/>
                  </a:cubicBezTo>
                  <a:cubicBezTo>
                    <a:pt x="619" y="315"/>
                    <a:pt x="620" y="314"/>
                    <a:pt x="622" y="312"/>
                  </a:cubicBezTo>
                  <a:cubicBezTo>
                    <a:pt x="635" y="299"/>
                    <a:pt x="664" y="286"/>
                    <a:pt x="677" y="270"/>
                  </a:cubicBezTo>
                  <a:lnTo>
                    <a:pt x="690" y="270"/>
                  </a:lnTo>
                  <a:cubicBezTo>
                    <a:pt x="648" y="312"/>
                    <a:pt x="541" y="393"/>
                    <a:pt x="486" y="461"/>
                  </a:cubicBezTo>
                  <a:cubicBezTo>
                    <a:pt x="528" y="406"/>
                    <a:pt x="596" y="312"/>
                    <a:pt x="664" y="244"/>
                  </a:cubicBezTo>
                  <a:close/>
                  <a:moveTo>
                    <a:pt x="1174" y="660"/>
                  </a:moveTo>
                  <a:lnTo>
                    <a:pt x="1174" y="660"/>
                  </a:lnTo>
                  <a:cubicBezTo>
                    <a:pt x="1177" y="665"/>
                    <a:pt x="1179" y="667"/>
                    <a:pt x="1179" y="667"/>
                  </a:cubicBezTo>
                  <a:cubicBezTo>
                    <a:pt x="1179" y="667"/>
                    <a:pt x="1178" y="665"/>
                    <a:pt x="1176" y="662"/>
                  </a:cubicBezTo>
                  <a:cubicBezTo>
                    <a:pt x="1175" y="661"/>
                    <a:pt x="1175" y="661"/>
                    <a:pt x="1174" y="660"/>
                  </a:cubicBezTo>
                  <a:close/>
                  <a:moveTo>
                    <a:pt x="771" y="1"/>
                  </a:moveTo>
                  <a:cubicBezTo>
                    <a:pt x="771" y="1"/>
                    <a:pt x="323" y="219"/>
                    <a:pt x="362" y="219"/>
                  </a:cubicBezTo>
                  <a:cubicBezTo>
                    <a:pt x="363" y="219"/>
                    <a:pt x="364" y="218"/>
                    <a:pt x="366" y="218"/>
                  </a:cubicBezTo>
                  <a:cubicBezTo>
                    <a:pt x="373" y="218"/>
                    <a:pt x="381" y="218"/>
                    <a:pt x="388" y="216"/>
                  </a:cubicBezTo>
                  <a:lnTo>
                    <a:pt x="388" y="216"/>
                  </a:lnTo>
                  <a:cubicBezTo>
                    <a:pt x="304" y="269"/>
                    <a:pt x="165" y="351"/>
                    <a:pt x="204" y="351"/>
                  </a:cubicBezTo>
                  <a:cubicBezTo>
                    <a:pt x="272" y="338"/>
                    <a:pt x="324" y="312"/>
                    <a:pt x="324" y="312"/>
                  </a:cubicBezTo>
                  <a:lnTo>
                    <a:pt x="324" y="312"/>
                  </a:lnTo>
                  <a:cubicBezTo>
                    <a:pt x="324" y="312"/>
                    <a:pt x="86" y="475"/>
                    <a:pt x="107" y="475"/>
                  </a:cubicBezTo>
                  <a:cubicBezTo>
                    <a:pt x="107" y="475"/>
                    <a:pt x="109" y="474"/>
                    <a:pt x="110" y="474"/>
                  </a:cubicBezTo>
                  <a:cubicBezTo>
                    <a:pt x="149" y="461"/>
                    <a:pt x="486" y="231"/>
                    <a:pt x="486" y="231"/>
                  </a:cubicBezTo>
                  <a:lnTo>
                    <a:pt x="486" y="231"/>
                  </a:lnTo>
                  <a:cubicBezTo>
                    <a:pt x="486" y="231"/>
                    <a:pt x="394" y="345"/>
                    <a:pt x="417" y="345"/>
                  </a:cubicBezTo>
                  <a:cubicBezTo>
                    <a:pt x="420" y="345"/>
                    <a:pt x="426" y="343"/>
                    <a:pt x="434" y="338"/>
                  </a:cubicBezTo>
                  <a:cubicBezTo>
                    <a:pt x="460" y="325"/>
                    <a:pt x="502" y="299"/>
                    <a:pt x="528" y="257"/>
                  </a:cubicBezTo>
                  <a:lnTo>
                    <a:pt x="528" y="257"/>
                  </a:lnTo>
                  <a:cubicBezTo>
                    <a:pt x="515" y="286"/>
                    <a:pt x="486" y="312"/>
                    <a:pt x="486" y="312"/>
                  </a:cubicBezTo>
                  <a:cubicBezTo>
                    <a:pt x="372" y="389"/>
                    <a:pt x="220" y="501"/>
                    <a:pt x="252" y="501"/>
                  </a:cubicBezTo>
                  <a:cubicBezTo>
                    <a:pt x="254" y="501"/>
                    <a:pt x="256" y="501"/>
                    <a:pt x="259" y="500"/>
                  </a:cubicBezTo>
                  <a:cubicBezTo>
                    <a:pt x="308" y="490"/>
                    <a:pt x="358" y="457"/>
                    <a:pt x="386" y="435"/>
                  </a:cubicBezTo>
                  <a:lnTo>
                    <a:pt x="386" y="435"/>
                  </a:lnTo>
                  <a:cubicBezTo>
                    <a:pt x="301" y="511"/>
                    <a:pt x="1" y="799"/>
                    <a:pt x="13" y="799"/>
                  </a:cubicBezTo>
                  <a:cubicBezTo>
                    <a:pt x="14" y="799"/>
                    <a:pt x="15" y="799"/>
                    <a:pt x="16" y="798"/>
                  </a:cubicBezTo>
                  <a:cubicBezTo>
                    <a:pt x="68" y="785"/>
                    <a:pt x="379" y="487"/>
                    <a:pt x="379" y="487"/>
                  </a:cubicBezTo>
                  <a:lnTo>
                    <a:pt x="379" y="487"/>
                  </a:lnTo>
                  <a:cubicBezTo>
                    <a:pt x="379" y="487"/>
                    <a:pt x="257" y="693"/>
                    <a:pt x="269" y="693"/>
                  </a:cubicBezTo>
                  <a:cubicBezTo>
                    <a:pt x="269" y="693"/>
                    <a:pt x="270" y="692"/>
                    <a:pt x="272" y="691"/>
                  </a:cubicBezTo>
                  <a:cubicBezTo>
                    <a:pt x="298" y="662"/>
                    <a:pt x="405" y="513"/>
                    <a:pt x="447" y="448"/>
                  </a:cubicBezTo>
                  <a:lnTo>
                    <a:pt x="447" y="448"/>
                  </a:lnTo>
                  <a:cubicBezTo>
                    <a:pt x="447" y="474"/>
                    <a:pt x="434" y="500"/>
                    <a:pt x="447" y="500"/>
                  </a:cubicBezTo>
                  <a:lnTo>
                    <a:pt x="447" y="513"/>
                  </a:lnTo>
                  <a:cubicBezTo>
                    <a:pt x="473" y="500"/>
                    <a:pt x="567" y="419"/>
                    <a:pt x="567" y="419"/>
                  </a:cubicBezTo>
                  <a:lnTo>
                    <a:pt x="567" y="419"/>
                  </a:lnTo>
                  <a:cubicBezTo>
                    <a:pt x="567" y="419"/>
                    <a:pt x="333" y="840"/>
                    <a:pt x="360" y="840"/>
                  </a:cubicBezTo>
                  <a:cubicBezTo>
                    <a:pt x="362" y="840"/>
                    <a:pt x="364" y="839"/>
                    <a:pt x="366" y="837"/>
                  </a:cubicBezTo>
                  <a:cubicBezTo>
                    <a:pt x="392" y="811"/>
                    <a:pt x="447" y="717"/>
                    <a:pt x="486" y="649"/>
                  </a:cubicBezTo>
                  <a:lnTo>
                    <a:pt x="486" y="649"/>
                  </a:lnTo>
                  <a:cubicBezTo>
                    <a:pt x="410" y="788"/>
                    <a:pt x="242" y="1101"/>
                    <a:pt x="264" y="1101"/>
                  </a:cubicBezTo>
                  <a:cubicBezTo>
                    <a:pt x="266" y="1101"/>
                    <a:pt x="268" y="1100"/>
                    <a:pt x="272" y="1096"/>
                  </a:cubicBezTo>
                  <a:cubicBezTo>
                    <a:pt x="324" y="1041"/>
                    <a:pt x="635" y="474"/>
                    <a:pt x="635" y="474"/>
                  </a:cubicBezTo>
                  <a:lnTo>
                    <a:pt x="635" y="474"/>
                  </a:lnTo>
                  <a:cubicBezTo>
                    <a:pt x="635" y="474"/>
                    <a:pt x="560" y="624"/>
                    <a:pt x="580" y="624"/>
                  </a:cubicBezTo>
                  <a:cubicBezTo>
                    <a:pt x="581" y="624"/>
                    <a:pt x="582" y="624"/>
                    <a:pt x="583" y="623"/>
                  </a:cubicBezTo>
                  <a:cubicBezTo>
                    <a:pt x="607" y="611"/>
                    <a:pt x="665" y="498"/>
                    <a:pt x="704" y="426"/>
                  </a:cubicBezTo>
                  <a:lnTo>
                    <a:pt x="704" y="426"/>
                  </a:lnTo>
                  <a:cubicBezTo>
                    <a:pt x="703" y="433"/>
                    <a:pt x="703" y="440"/>
                    <a:pt x="703" y="448"/>
                  </a:cubicBezTo>
                  <a:cubicBezTo>
                    <a:pt x="716" y="419"/>
                    <a:pt x="716" y="406"/>
                    <a:pt x="729" y="380"/>
                  </a:cubicBezTo>
                  <a:lnTo>
                    <a:pt x="729" y="380"/>
                  </a:lnTo>
                  <a:cubicBezTo>
                    <a:pt x="716" y="393"/>
                    <a:pt x="716" y="393"/>
                    <a:pt x="716" y="406"/>
                  </a:cubicBezTo>
                  <a:lnTo>
                    <a:pt x="716" y="367"/>
                  </a:lnTo>
                  <a:cubicBezTo>
                    <a:pt x="716" y="351"/>
                    <a:pt x="716" y="338"/>
                    <a:pt x="729" y="338"/>
                  </a:cubicBezTo>
                  <a:lnTo>
                    <a:pt x="729" y="367"/>
                  </a:lnTo>
                  <a:lnTo>
                    <a:pt x="729" y="380"/>
                  </a:lnTo>
                  <a:cubicBezTo>
                    <a:pt x="729" y="385"/>
                    <a:pt x="729" y="389"/>
                    <a:pt x="730" y="394"/>
                  </a:cubicBezTo>
                  <a:lnTo>
                    <a:pt x="730" y="394"/>
                  </a:lnTo>
                  <a:cubicBezTo>
                    <a:pt x="729" y="394"/>
                    <a:pt x="729" y="393"/>
                    <a:pt x="729" y="393"/>
                  </a:cubicBezTo>
                  <a:lnTo>
                    <a:pt x="729" y="393"/>
                  </a:lnTo>
                  <a:cubicBezTo>
                    <a:pt x="729" y="396"/>
                    <a:pt x="730" y="399"/>
                    <a:pt x="731" y="402"/>
                  </a:cubicBezTo>
                  <a:lnTo>
                    <a:pt x="731" y="402"/>
                  </a:lnTo>
                  <a:cubicBezTo>
                    <a:pt x="730" y="399"/>
                    <a:pt x="730" y="397"/>
                    <a:pt x="730" y="394"/>
                  </a:cubicBezTo>
                  <a:lnTo>
                    <a:pt x="730" y="394"/>
                  </a:lnTo>
                  <a:cubicBezTo>
                    <a:pt x="772" y="462"/>
                    <a:pt x="839" y="594"/>
                    <a:pt x="865" y="610"/>
                  </a:cubicBezTo>
                  <a:cubicBezTo>
                    <a:pt x="866" y="611"/>
                    <a:pt x="867" y="611"/>
                    <a:pt x="867" y="611"/>
                  </a:cubicBezTo>
                  <a:cubicBezTo>
                    <a:pt x="885" y="611"/>
                    <a:pt x="810" y="461"/>
                    <a:pt x="810" y="461"/>
                  </a:cubicBezTo>
                  <a:lnTo>
                    <a:pt x="810" y="461"/>
                  </a:lnTo>
                  <a:cubicBezTo>
                    <a:pt x="810" y="461"/>
                    <a:pt x="1108" y="1015"/>
                    <a:pt x="1176" y="1080"/>
                  </a:cubicBezTo>
                  <a:cubicBezTo>
                    <a:pt x="1179" y="1082"/>
                    <a:pt x="1181" y="1083"/>
                    <a:pt x="1183" y="1083"/>
                  </a:cubicBezTo>
                  <a:cubicBezTo>
                    <a:pt x="1204" y="1083"/>
                    <a:pt x="1105" y="894"/>
                    <a:pt x="1023" y="748"/>
                  </a:cubicBezTo>
                  <a:lnTo>
                    <a:pt x="1023" y="748"/>
                  </a:lnTo>
                  <a:cubicBezTo>
                    <a:pt x="1046" y="780"/>
                    <a:pt x="1068" y="805"/>
                    <a:pt x="1082" y="811"/>
                  </a:cubicBezTo>
                  <a:cubicBezTo>
                    <a:pt x="1084" y="813"/>
                    <a:pt x="1086" y="814"/>
                    <a:pt x="1087" y="814"/>
                  </a:cubicBezTo>
                  <a:cubicBezTo>
                    <a:pt x="1111" y="814"/>
                    <a:pt x="878" y="406"/>
                    <a:pt x="878" y="406"/>
                  </a:cubicBezTo>
                  <a:lnTo>
                    <a:pt x="878" y="406"/>
                  </a:lnTo>
                  <a:cubicBezTo>
                    <a:pt x="878" y="406"/>
                    <a:pt x="959" y="487"/>
                    <a:pt x="1001" y="487"/>
                  </a:cubicBezTo>
                  <a:cubicBezTo>
                    <a:pt x="1014" y="487"/>
                    <a:pt x="1001" y="461"/>
                    <a:pt x="1001" y="432"/>
                  </a:cubicBezTo>
                  <a:lnTo>
                    <a:pt x="1001" y="432"/>
                  </a:lnTo>
                  <a:cubicBezTo>
                    <a:pt x="1039" y="498"/>
                    <a:pt x="1145" y="630"/>
                    <a:pt x="1174" y="660"/>
                  </a:cubicBezTo>
                  <a:lnTo>
                    <a:pt x="1174" y="660"/>
                  </a:lnTo>
                  <a:cubicBezTo>
                    <a:pt x="1151" y="625"/>
                    <a:pt x="1053" y="474"/>
                    <a:pt x="1053" y="474"/>
                  </a:cubicBezTo>
                  <a:lnTo>
                    <a:pt x="1053" y="474"/>
                  </a:lnTo>
                  <a:cubicBezTo>
                    <a:pt x="1053" y="474"/>
                    <a:pt x="1377" y="756"/>
                    <a:pt x="1419" y="785"/>
                  </a:cubicBezTo>
                  <a:cubicBezTo>
                    <a:pt x="1421" y="786"/>
                    <a:pt x="1422" y="786"/>
                    <a:pt x="1423" y="786"/>
                  </a:cubicBezTo>
                  <a:cubicBezTo>
                    <a:pt x="1446" y="786"/>
                    <a:pt x="1154" y="501"/>
                    <a:pt x="1063" y="415"/>
                  </a:cubicBezTo>
                  <a:lnTo>
                    <a:pt x="1063" y="415"/>
                  </a:lnTo>
                  <a:cubicBezTo>
                    <a:pt x="1091" y="440"/>
                    <a:pt x="1140" y="478"/>
                    <a:pt x="1189" y="487"/>
                  </a:cubicBezTo>
                  <a:cubicBezTo>
                    <a:pt x="1231" y="487"/>
                    <a:pt x="1082" y="380"/>
                    <a:pt x="972" y="299"/>
                  </a:cubicBezTo>
                  <a:cubicBezTo>
                    <a:pt x="972" y="299"/>
                    <a:pt x="959" y="299"/>
                    <a:pt x="959" y="286"/>
                  </a:cubicBezTo>
                  <a:lnTo>
                    <a:pt x="959" y="286"/>
                  </a:lnTo>
                  <a:cubicBezTo>
                    <a:pt x="972" y="299"/>
                    <a:pt x="1001" y="312"/>
                    <a:pt x="1014" y="325"/>
                  </a:cubicBezTo>
                  <a:cubicBezTo>
                    <a:pt x="1020" y="327"/>
                    <a:pt x="1024" y="328"/>
                    <a:pt x="1027" y="328"/>
                  </a:cubicBezTo>
                  <a:cubicBezTo>
                    <a:pt x="1063" y="328"/>
                    <a:pt x="959" y="205"/>
                    <a:pt x="959" y="205"/>
                  </a:cubicBezTo>
                  <a:lnTo>
                    <a:pt x="959" y="205"/>
                  </a:lnTo>
                  <a:cubicBezTo>
                    <a:pt x="959" y="205"/>
                    <a:pt x="1296" y="448"/>
                    <a:pt x="1338" y="461"/>
                  </a:cubicBezTo>
                  <a:cubicBezTo>
                    <a:pt x="1339" y="461"/>
                    <a:pt x="1340" y="462"/>
                    <a:pt x="1341" y="462"/>
                  </a:cubicBezTo>
                  <a:cubicBezTo>
                    <a:pt x="1360" y="462"/>
                    <a:pt x="1121" y="286"/>
                    <a:pt x="1121" y="286"/>
                  </a:cubicBezTo>
                  <a:lnTo>
                    <a:pt x="1121" y="286"/>
                  </a:lnTo>
                  <a:cubicBezTo>
                    <a:pt x="1121" y="286"/>
                    <a:pt x="1176" y="325"/>
                    <a:pt x="1244" y="325"/>
                  </a:cubicBezTo>
                  <a:cubicBezTo>
                    <a:pt x="1246" y="326"/>
                    <a:pt x="1248" y="326"/>
                    <a:pt x="1249" y="326"/>
                  </a:cubicBezTo>
                  <a:cubicBezTo>
                    <a:pt x="1263" y="326"/>
                    <a:pt x="1116" y="240"/>
                    <a:pt x="1040" y="189"/>
                  </a:cubicBezTo>
                  <a:lnTo>
                    <a:pt x="1040" y="189"/>
                  </a:lnTo>
                  <a:cubicBezTo>
                    <a:pt x="1040" y="189"/>
                    <a:pt x="1069" y="205"/>
                    <a:pt x="1082" y="205"/>
                  </a:cubicBezTo>
                  <a:cubicBezTo>
                    <a:pt x="1150" y="205"/>
                    <a:pt x="771" y="1"/>
                    <a:pt x="7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7"/>
            <p:cNvSpPr/>
            <p:nvPr/>
          </p:nvSpPr>
          <p:spPr>
            <a:xfrm>
              <a:off x="7315720" y="4502190"/>
              <a:ext cx="3827" cy="10156"/>
            </a:xfrm>
            <a:custGeom>
              <a:avLst/>
              <a:gdLst/>
              <a:ahLst/>
              <a:cxnLst/>
              <a:rect l="l" t="t" r="r" b="b"/>
              <a:pathLst>
                <a:path w="26" h="69" extrusionOk="0">
                  <a:moveTo>
                    <a:pt x="0" y="1"/>
                  </a:moveTo>
                  <a:cubicBezTo>
                    <a:pt x="0" y="43"/>
                    <a:pt x="13" y="69"/>
                    <a:pt x="13" y="69"/>
                  </a:cubicBezTo>
                  <a:cubicBezTo>
                    <a:pt x="26" y="69"/>
                    <a:pt x="13" y="43"/>
                    <a:pt x="0" y="1"/>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7"/>
            <p:cNvSpPr/>
            <p:nvPr/>
          </p:nvSpPr>
          <p:spPr>
            <a:xfrm>
              <a:off x="7305711" y="4532215"/>
              <a:ext cx="3827" cy="12364"/>
            </a:xfrm>
            <a:custGeom>
              <a:avLst/>
              <a:gdLst/>
              <a:ahLst/>
              <a:cxnLst/>
              <a:rect l="l" t="t" r="r" b="b"/>
              <a:pathLst>
                <a:path w="26" h="84" extrusionOk="0">
                  <a:moveTo>
                    <a:pt x="26" y="1"/>
                  </a:moveTo>
                  <a:cubicBezTo>
                    <a:pt x="16" y="32"/>
                    <a:pt x="6" y="72"/>
                    <a:pt x="2" y="82"/>
                  </a:cubicBezTo>
                  <a:lnTo>
                    <a:pt x="2" y="82"/>
                  </a:lnTo>
                  <a:cubicBezTo>
                    <a:pt x="13" y="80"/>
                    <a:pt x="14" y="54"/>
                    <a:pt x="26" y="1"/>
                  </a:cubicBezTo>
                  <a:close/>
                  <a:moveTo>
                    <a:pt x="2" y="82"/>
                  </a:moveTo>
                  <a:cubicBezTo>
                    <a:pt x="1" y="82"/>
                    <a:pt x="1" y="82"/>
                    <a:pt x="0" y="82"/>
                  </a:cubicBezTo>
                  <a:cubicBezTo>
                    <a:pt x="0" y="83"/>
                    <a:pt x="0" y="84"/>
                    <a:pt x="0" y="84"/>
                  </a:cubicBezTo>
                  <a:cubicBezTo>
                    <a:pt x="1" y="84"/>
                    <a:pt x="1" y="83"/>
                    <a:pt x="2" y="82"/>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7"/>
            <p:cNvSpPr/>
            <p:nvPr/>
          </p:nvSpPr>
          <p:spPr>
            <a:xfrm>
              <a:off x="7188550" y="4454502"/>
              <a:ext cx="248305" cy="189869"/>
            </a:xfrm>
            <a:custGeom>
              <a:avLst/>
              <a:gdLst/>
              <a:ahLst/>
              <a:cxnLst/>
              <a:rect l="l" t="t" r="r" b="b"/>
              <a:pathLst>
                <a:path w="1687" h="1290" extrusionOk="0">
                  <a:moveTo>
                    <a:pt x="835" y="435"/>
                  </a:moveTo>
                  <a:cubicBezTo>
                    <a:pt x="835" y="448"/>
                    <a:pt x="835" y="448"/>
                    <a:pt x="848" y="448"/>
                  </a:cubicBezTo>
                  <a:lnTo>
                    <a:pt x="835" y="435"/>
                  </a:lnTo>
                  <a:close/>
                  <a:moveTo>
                    <a:pt x="848" y="406"/>
                  </a:moveTo>
                  <a:lnTo>
                    <a:pt x="848" y="435"/>
                  </a:lnTo>
                  <a:lnTo>
                    <a:pt x="848" y="448"/>
                  </a:lnTo>
                  <a:cubicBezTo>
                    <a:pt x="835" y="461"/>
                    <a:pt x="835" y="474"/>
                    <a:pt x="835" y="487"/>
                  </a:cubicBezTo>
                  <a:lnTo>
                    <a:pt x="835" y="435"/>
                  </a:lnTo>
                  <a:cubicBezTo>
                    <a:pt x="835" y="422"/>
                    <a:pt x="835" y="406"/>
                    <a:pt x="848" y="406"/>
                  </a:cubicBezTo>
                  <a:close/>
                  <a:moveTo>
                    <a:pt x="916" y="273"/>
                  </a:moveTo>
                  <a:lnTo>
                    <a:pt x="916" y="273"/>
                  </a:lnTo>
                  <a:cubicBezTo>
                    <a:pt x="984" y="354"/>
                    <a:pt x="1065" y="461"/>
                    <a:pt x="1120" y="516"/>
                  </a:cubicBezTo>
                  <a:cubicBezTo>
                    <a:pt x="1039" y="448"/>
                    <a:pt x="916" y="341"/>
                    <a:pt x="877" y="312"/>
                  </a:cubicBezTo>
                  <a:lnTo>
                    <a:pt x="890" y="299"/>
                  </a:lnTo>
                  <a:cubicBezTo>
                    <a:pt x="903" y="312"/>
                    <a:pt x="945" y="325"/>
                    <a:pt x="958" y="354"/>
                  </a:cubicBezTo>
                  <a:cubicBezTo>
                    <a:pt x="960" y="356"/>
                    <a:pt x="961" y="356"/>
                    <a:pt x="961" y="356"/>
                  </a:cubicBezTo>
                  <a:cubicBezTo>
                    <a:pt x="964" y="356"/>
                    <a:pt x="941" y="318"/>
                    <a:pt x="916" y="273"/>
                  </a:cubicBezTo>
                  <a:close/>
                  <a:moveTo>
                    <a:pt x="767" y="299"/>
                  </a:moveTo>
                  <a:lnTo>
                    <a:pt x="767" y="299"/>
                  </a:lnTo>
                  <a:cubicBezTo>
                    <a:pt x="744" y="335"/>
                    <a:pt x="722" y="370"/>
                    <a:pt x="725" y="370"/>
                  </a:cubicBezTo>
                  <a:cubicBezTo>
                    <a:pt x="725" y="370"/>
                    <a:pt x="726" y="369"/>
                    <a:pt x="728" y="367"/>
                  </a:cubicBezTo>
                  <a:cubicBezTo>
                    <a:pt x="741" y="354"/>
                    <a:pt x="767" y="341"/>
                    <a:pt x="796" y="325"/>
                  </a:cubicBezTo>
                  <a:lnTo>
                    <a:pt x="796" y="325"/>
                  </a:lnTo>
                  <a:cubicBezTo>
                    <a:pt x="754" y="367"/>
                    <a:pt x="634" y="474"/>
                    <a:pt x="566" y="542"/>
                  </a:cubicBezTo>
                  <a:cubicBezTo>
                    <a:pt x="621" y="474"/>
                    <a:pt x="702" y="380"/>
                    <a:pt x="767" y="299"/>
                  </a:cubicBezTo>
                  <a:close/>
                  <a:moveTo>
                    <a:pt x="890" y="1"/>
                  </a:moveTo>
                  <a:cubicBezTo>
                    <a:pt x="890" y="1"/>
                    <a:pt x="349" y="273"/>
                    <a:pt x="430" y="273"/>
                  </a:cubicBezTo>
                  <a:cubicBezTo>
                    <a:pt x="443" y="260"/>
                    <a:pt x="472" y="260"/>
                    <a:pt x="485" y="260"/>
                  </a:cubicBezTo>
                  <a:cubicBezTo>
                    <a:pt x="385" y="308"/>
                    <a:pt x="212" y="407"/>
                    <a:pt x="234" y="407"/>
                  </a:cubicBezTo>
                  <a:cubicBezTo>
                    <a:pt x="236" y="407"/>
                    <a:pt x="238" y="407"/>
                    <a:pt x="242" y="406"/>
                  </a:cubicBezTo>
                  <a:cubicBezTo>
                    <a:pt x="323" y="406"/>
                    <a:pt x="391" y="367"/>
                    <a:pt x="391" y="367"/>
                  </a:cubicBezTo>
                  <a:lnTo>
                    <a:pt x="391" y="367"/>
                  </a:lnTo>
                  <a:cubicBezTo>
                    <a:pt x="391" y="367"/>
                    <a:pt x="99" y="556"/>
                    <a:pt x="131" y="556"/>
                  </a:cubicBezTo>
                  <a:cubicBezTo>
                    <a:pt x="132" y="556"/>
                    <a:pt x="133" y="555"/>
                    <a:pt x="135" y="555"/>
                  </a:cubicBezTo>
                  <a:cubicBezTo>
                    <a:pt x="187" y="542"/>
                    <a:pt x="566" y="273"/>
                    <a:pt x="566" y="273"/>
                  </a:cubicBezTo>
                  <a:lnTo>
                    <a:pt x="566" y="273"/>
                  </a:lnTo>
                  <a:cubicBezTo>
                    <a:pt x="566" y="273"/>
                    <a:pt x="447" y="412"/>
                    <a:pt x="489" y="412"/>
                  </a:cubicBezTo>
                  <a:cubicBezTo>
                    <a:pt x="494" y="412"/>
                    <a:pt x="501" y="410"/>
                    <a:pt x="511" y="406"/>
                  </a:cubicBezTo>
                  <a:cubicBezTo>
                    <a:pt x="540" y="380"/>
                    <a:pt x="579" y="354"/>
                    <a:pt x="621" y="312"/>
                  </a:cubicBezTo>
                  <a:lnTo>
                    <a:pt x="621" y="312"/>
                  </a:lnTo>
                  <a:cubicBezTo>
                    <a:pt x="592" y="341"/>
                    <a:pt x="579" y="367"/>
                    <a:pt x="566" y="380"/>
                  </a:cubicBezTo>
                  <a:cubicBezTo>
                    <a:pt x="430" y="461"/>
                    <a:pt x="242" y="597"/>
                    <a:pt x="310" y="597"/>
                  </a:cubicBezTo>
                  <a:cubicBezTo>
                    <a:pt x="366" y="573"/>
                    <a:pt x="430" y="525"/>
                    <a:pt x="459" y="500"/>
                  </a:cubicBezTo>
                  <a:lnTo>
                    <a:pt x="459" y="500"/>
                  </a:lnTo>
                  <a:cubicBezTo>
                    <a:pt x="376" y="582"/>
                    <a:pt x="0" y="948"/>
                    <a:pt x="22" y="948"/>
                  </a:cubicBezTo>
                  <a:cubicBezTo>
                    <a:pt x="22" y="948"/>
                    <a:pt x="23" y="948"/>
                    <a:pt x="25" y="947"/>
                  </a:cubicBezTo>
                  <a:cubicBezTo>
                    <a:pt x="93" y="908"/>
                    <a:pt x="459" y="568"/>
                    <a:pt x="459" y="568"/>
                  </a:cubicBezTo>
                  <a:lnTo>
                    <a:pt x="459" y="568"/>
                  </a:lnTo>
                  <a:cubicBezTo>
                    <a:pt x="459" y="568"/>
                    <a:pt x="306" y="802"/>
                    <a:pt x="317" y="802"/>
                  </a:cubicBezTo>
                  <a:cubicBezTo>
                    <a:pt x="318" y="802"/>
                    <a:pt x="320" y="801"/>
                    <a:pt x="323" y="798"/>
                  </a:cubicBezTo>
                  <a:cubicBezTo>
                    <a:pt x="349" y="772"/>
                    <a:pt x="483" y="612"/>
                    <a:pt x="523" y="531"/>
                  </a:cubicBezTo>
                  <a:lnTo>
                    <a:pt x="523" y="531"/>
                  </a:lnTo>
                  <a:cubicBezTo>
                    <a:pt x="511" y="557"/>
                    <a:pt x="511" y="597"/>
                    <a:pt x="511" y="597"/>
                  </a:cubicBezTo>
                  <a:cubicBezTo>
                    <a:pt x="566" y="597"/>
                    <a:pt x="660" y="503"/>
                    <a:pt x="660" y="503"/>
                  </a:cubicBezTo>
                  <a:lnTo>
                    <a:pt x="660" y="503"/>
                  </a:lnTo>
                  <a:cubicBezTo>
                    <a:pt x="660" y="503"/>
                    <a:pt x="385" y="975"/>
                    <a:pt x="412" y="975"/>
                  </a:cubicBezTo>
                  <a:cubicBezTo>
                    <a:pt x="413" y="975"/>
                    <a:pt x="415" y="975"/>
                    <a:pt x="417" y="973"/>
                  </a:cubicBezTo>
                  <a:cubicBezTo>
                    <a:pt x="459" y="947"/>
                    <a:pt x="524" y="840"/>
                    <a:pt x="579" y="772"/>
                  </a:cubicBezTo>
                  <a:lnTo>
                    <a:pt x="579" y="772"/>
                  </a:lnTo>
                  <a:cubicBezTo>
                    <a:pt x="491" y="924"/>
                    <a:pt x="283" y="1289"/>
                    <a:pt x="303" y="1289"/>
                  </a:cubicBezTo>
                  <a:cubicBezTo>
                    <a:pt x="304" y="1289"/>
                    <a:pt x="307" y="1287"/>
                    <a:pt x="310" y="1284"/>
                  </a:cubicBezTo>
                  <a:cubicBezTo>
                    <a:pt x="391" y="1203"/>
                    <a:pt x="741" y="555"/>
                    <a:pt x="741" y="555"/>
                  </a:cubicBezTo>
                  <a:lnTo>
                    <a:pt x="741" y="555"/>
                  </a:lnTo>
                  <a:cubicBezTo>
                    <a:pt x="741" y="555"/>
                    <a:pt x="659" y="733"/>
                    <a:pt x="669" y="733"/>
                  </a:cubicBezTo>
                  <a:cubicBezTo>
                    <a:pt x="670" y="733"/>
                    <a:pt x="671" y="732"/>
                    <a:pt x="673" y="730"/>
                  </a:cubicBezTo>
                  <a:cubicBezTo>
                    <a:pt x="701" y="718"/>
                    <a:pt x="775" y="582"/>
                    <a:pt x="827" y="500"/>
                  </a:cubicBezTo>
                  <a:lnTo>
                    <a:pt x="827" y="500"/>
                  </a:lnTo>
                  <a:cubicBezTo>
                    <a:pt x="822" y="510"/>
                    <a:pt x="822" y="520"/>
                    <a:pt x="822" y="529"/>
                  </a:cubicBezTo>
                  <a:cubicBezTo>
                    <a:pt x="835" y="503"/>
                    <a:pt x="835" y="474"/>
                    <a:pt x="848" y="461"/>
                  </a:cubicBezTo>
                  <a:cubicBezTo>
                    <a:pt x="848" y="461"/>
                    <a:pt x="848" y="461"/>
                    <a:pt x="848" y="461"/>
                  </a:cubicBezTo>
                  <a:lnTo>
                    <a:pt x="848" y="461"/>
                  </a:lnTo>
                  <a:cubicBezTo>
                    <a:pt x="848" y="474"/>
                    <a:pt x="864" y="487"/>
                    <a:pt x="864" y="503"/>
                  </a:cubicBezTo>
                  <a:cubicBezTo>
                    <a:pt x="864" y="499"/>
                    <a:pt x="864" y="494"/>
                    <a:pt x="864" y="490"/>
                  </a:cubicBezTo>
                  <a:lnTo>
                    <a:pt x="864" y="490"/>
                  </a:lnTo>
                  <a:cubicBezTo>
                    <a:pt x="910" y="574"/>
                    <a:pt x="985" y="694"/>
                    <a:pt x="997" y="717"/>
                  </a:cubicBezTo>
                  <a:cubicBezTo>
                    <a:pt x="998" y="717"/>
                    <a:pt x="1000" y="718"/>
                    <a:pt x="1001" y="718"/>
                  </a:cubicBezTo>
                  <a:cubicBezTo>
                    <a:pt x="1033" y="718"/>
                    <a:pt x="945" y="542"/>
                    <a:pt x="945" y="542"/>
                  </a:cubicBezTo>
                  <a:lnTo>
                    <a:pt x="945" y="542"/>
                  </a:lnTo>
                  <a:cubicBezTo>
                    <a:pt x="945" y="542"/>
                    <a:pt x="1295" y="1190"/>
                    <a:pt x="1376" y="1258"/>
                  </a:cubicBezTo>
                  <a:cubicBezTo>
                    <a:pt x="1379" y="1261"/>
                    <a:pt x="1382" y="1263"/>
                    <a:pt x="1383" y="1263"/>
                  </a:cubicBezTo>
                  <a:cubicBezTo>
                    <a:pt x="1403" y="1263"/>
                    <a:pt x="1195" y="898"/>
                    <a:pt x="1107" y="746"/>
                  </a:cubicBezTo>
                  <a:lnTo>
                    <a:pt x="1107" y="746"/>
                  </a:lnTo>
                  <a:cubicBezTo>
                    <a:pt x="1146" y="811"/>
                    <a:pt x="1214" y="921"/>
                    <a:pt x="1253" y="960"/>
                  </a:cubicBezTo>
                  <a:cubicBezTo>
                    <a:pt x="1255" y="962"/>
                    <a:pt x="1258" y="962"/>
                    <a:pt x="1259" y="962"/>
                  </a:cubicBezTo>
                  <a:cubicBezTo>
                    <a:pt x="1299" y="962"/>
                    <a:pt x="1026" y="474"/>
                    <a:pt x="1026" y="474"/>
                  </a:cubicBezTo>
                  <a:lnTo>
                    <a:pt x="1026" y="474"/>
                  </a:lnTo>
                  <a:cubicBezTo>
                    <a:pt x="1026" y="474"/>
                    <a:pt x="1120" y="568"/>
                    <a:pt x="1159" y="584"/>
                  </a:cubicBezTo>
                  <a:lnTo>
                    <a:pt x="1172" y="568"/>
                  </a:lnTo>
                  <a:cubicBezTo>
                    <a:pt x="1172" y="568"/>
                    <a:pt x="1159" y="542"/>
                    <a:pt x="1159" y="516"/>
                  </a:cubicBezTo>
                  <a:lnTo>
                    <a:pt x="1159" y="516"/>
                  </a:lnTo>
                  <a:cubicBezTo>
                    <a:pt x="1201" y="584"/>
                    <a:pt x="1334" y="759"/>
                    <a:pt x="1363" y="785"/>
                  </a:cubicBezTo>
                  <a:cubicBezTo>
                    <a:pt x="1365" y="786"/>
                    <a:pt x="1366" y="787"/>
                    <a:pt x="1367" y="787"/>
                  </a:cubicBezTo>
                  <a:cubicBezTo>
                    <a:pt x="1385" y="787"/>
                    <a:pt x="1227" y="555"/>
                    <a:pt x="1227" y="555"/>
                  </a:cubicBezTo>
                  <a:lnTo>
                    <a:pt x="1227" y="555"/>
                  </a:lnTo>
                  <a:cubicBezTo>
                    <a:pt x="1227" y="555"/>
                    <a:pt x="1593" y="892"/>
                    <a:pt x="1658" y="921"/>
                  </a:cubicBezTo>
                  <a:cubicBezTo>
                    <a:pt x="1659" y="922"/>
                    <a:pt x="1661" y="922"/>
                    <a:pt x="1661" y="922"/>
                  </a:cubicBezTo>
                  <a:cubicBezTo>
                    <a:pt x="1686" y="922"/>
                    <a:pt x="1252" y="515"/>
                    <a:pt x="1214" y="474"/>
                  </a:cubicBezTo>
                  <a:lnTo>
                    <a:pt x="1214" y="474"/>
                  </a:lnTo>
                  <a:cubicBezTo>
                    <a:pt x="1227" y="487"/>
                    <a:pt x="1308" y="555"/>
                    <a:pt x="1376" y="568"/>
                  </a:cubicBezTo>
                  <a:cubicBezTo>
                    <a:pt x="1379" y="569"/>
                    <a:pt x="1381" y="569"/>
                    <a:pt x="1383" y="569"/>
                  </a:cubicBezTo>
                  <a:cubicBezTo>
                    <a:pt x="1412" y="569"/>
                    <a:pt x="1246" y="444"/>
                    <a:pt x="1133" y="367"/>
                  </a:cubicBezTo>
                  <a:cubicBezTo>
                    <a:pt x="1120" y="354"/>
                    <a:pt x="1120" y="354"/>
                    <a:pt x="1120" y="341"/>
                  </a:cubicBezTo>
                  <a:lnTo>
                    <a:pt x="1120" y="341"/>
                  </a:lnTo>
                  <a:cubicBezTo>
                    <a:pt x="1133" y="354"/>
                    <a:pt x="1159" y="367"/>
                    <a:pt x="1172" y="380"/>
                  </a:cubicBezTo>
                  <a:cubicBezTo>
                    <a:pt x="1181" y="385"/>
                    <a:pt x="1188" y="387"/>
                    <a:pt x="1192" y="387"/>
                  </a:cubicBezTo>
                  <a:cubicBezTo>
                    <a:pt x="1224" y="387"/>
                    <a:pt x="1120" y="260"/>
                    <a:pt x="1120" y="260"/>
                  </a:cubicBezTo>
                  <a:lnTo>
                    <a:pt x="1120" y="260"/>
                  </a:lnTo>
                  <a:cubicBezTo>
                    <a:pt x="1120" y="260"/>
                    <a:pt x="1496" y="529"/>
                    <a:pt x="1551" y="542"/>
                  </a:cubicBezTo>
                  <a:cubicBezTo>
                    <a:pt x="1552" y="542"/>
                    <a:pt x="1553" y="543"/>
                    <a:pt x="1554" y="543"/>
                  </a:cubicBezTo>
                  <a:cubicBezTo>
                    <a:pt x="1575" y="543"/>
                    <a:pt x="1295" y="354"/>
                    <a:pt x="1295" y="354"/>
                  </a:cubicBezTo>
                  <a:lnTo>
                    <a:pt x="1295" y="354"/>
                  </a:lnTo>
                  <a:cubicBezTo>
                    <a:pt x="1295" y="354"/>
                    <a:pt x="1363" y="380"/>
                    <a:pt x="1444" y="393"/>
                  </a:cubicBezTo>
                  <a:cubicBezTo>
                    <a:pt x="1447" y="394"/>
                    <a:pt x="1449" y="394"/>
                    <a:pt x="1451" y="394"/>
                  </a:cubicBezTo>
                  <a:cubicBezTo>
                    <a:pt x="1474" y="394"/>
                    <a:pt x="1319" y="305"/>
                    <a:pt x="1217" y="241"/>
                  </a:cubicBezTo>
                  <a:lnTo>
                    <a:pt x="1217" y="241"/>
                  </a:lnTo>
                  <a:cubicBezTo>
                    <a:pt x="1226" y="244"/>
                    <a:pt x="1237" y="244"/>
                    <a:pt x="1253" y="244"/>
                  </a:cubicBezTo>
                  <a:cubicBezTo>
                    <a:pt x="1334" y="244"/>
                    <a:pt x="890" y="1"/>
                    <a:pt x="8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7"/>
            <p:cNvSpPr/>
            <p:nvPr/>
          </p:nvSpPr>
          <p:spPr>
            <a:xfrm>
              <a:off x="7315720" y="4528536"/>
              <a:ext cx="3827" cy="13983"/>
            </a:xfrm>
            <a:custGeom>
              <a:avLst/>
              <a:gdLst/>
              <a:ahLst/>
              <a:cxnLst/>
              <a:rect l="l" t="t" r="r" b="b"/>
              <a:pathLst>
                <a:path w="26" h="95" extrusionOk="0">
                  <a:moveTo>
                    <a:pt x="0" y="0"/>
                  </a:moveTo>
                  <a:lnTo>
                    <a:pt x="0" y="0"/>
                  </a:lnTo>
                  <a:cubicBezTo>
                    <a:pt x="13" y="52"/>
                    <a:pt x="13" y="94"/>
                    <a:pt x="26" y="94"/>
                  </a:cubicBezTo>
                  <a:cubicBezTo>
                    <a:pt x="26" y="94"/>
                    <a:pt x="13" y="52"/>
                    <a:pt x="0"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7"/>
            <p:cNvSpPr/>
            <p:nvPr/>
          </p:nvSpPr>
          <p:spPr>
            <a:xfrm>
              <a:off x="7271711" y="4478346"/>
              <a:ext cx="95525" cy="177947"/>
            </a:xfrm>
            <a:custGeom>
              <a:avLst/>
              <a:gdLst/>
              <a:ahLst/>
              <a:cxnLst/>
              <a:rect l="l" t="t" r="r" b="b"/>
              <a:pathLst>
                <a:path w="649" h="1209" extrusionOk="0">
                  <a:moveTo>
                    <a:pt x="257" y="1"/>
                  </a:moveTo>
                  <a:lnTo>
                    <a:pt x="163" y="341"/>
                  </a:lnTo>
                  <a:lnTo>
                    <a:pt x="1" y="1041"/>
                  </a:lnTo>
                  <a:lnTo>
                    <a:pt x="231" y="448"/>
                  </a:lnTo>
                  <a:lnTo>
                    <a:pt x="231" y="448"/>
                  </a:lnTo>
                  <a:cubicBezTo>
                    <a:pt x="231" y="448"/>
                    <a:pt x="150" y="730"/>
                    <a:pt x="150" y="853"/>
                  </a:cubicBezTo>
                  <a:cubicBezTo>
                    <a:pt x="150" y="866"/>
                    <a:pt x="152" y="872"/>
                    <a:pt x="155" y="872"/>
                  </a:cubicBezTo>
                  <a:cubicBezTo>
                    <a:pt x="181" y="872"/>
                    <a:pt x="299" y="487"/>
                    <a:pt x="299" y="487"/>
                  </a:cubicBezTo>
                  <a:lnTo>
                    <a:pt x="299" y="487"/>
                  </a:lnTo>
                  <a:cubicBezTo>
                    <a:pt x="299" y="487"/>
                    <a:pt x="226" y="1209"/>
                    <a:pt x="241" y="1209"/>
                  </a:cubicBezTo>
                  <a:cubicBezTo>
                    <a:pt x="242" y="1209"/>
                    <a:pt x="243" y="1207"/>
                    <a:pt x="244" y="1203"/>
                  </a:cubicBezTo>
                  <a:cubicBezTo>
                    <a:pt x="257" y="1122"/>
                    <a:pt x="312" y="542"/>
                    <a:pt x="312" y="542"/>
                  </a:cubicBezTo>
                  <a:cubicBezTo>
                    <a:pt x="312" y="542"/>
                    <a:pt x="419" y="908"/>
                    <a:pt x="445" y="934"/>
                  </a:cubicBezTo>
                  <a:cubicBezTo>
                    <a:pt x="446" y="935"/>
                    <a:pt x="446" y="935"/>
                    <a:pt x="447" y="935"/>
                  </a:cubicBezTo>
                  <a:cubicBezTo>
                    <a:pt x="469" y="935"/>
                    <a:pt x="380" y="529"/>
                    <a:pt x="380" y="529"/>
                  </a:cubicBezTo>
                  <a:lnTo>
                    <a:pt x="380" y="529"/>
                  </a:lnTo>
                  <a:cubicBezTo>
                    <a:pt x="380" y="529"/>
                    <a:pt x="607" y="1028"/>
                    <a:pt x="623" y="1028"/>
                  </a:cubicBezTo>
                  <a:cubicBezTo>
                    <a:pt x="649" y="1028"/>
                    <a:pt x="257" y="1"/>
                    <a:pt x="2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7"/>
            <p:cNvSpPr/>
            <p:nvPr/>
          </p:nvSpPr>
          <p:spPr>
            <a:xfrm>
              <a:off x="7282750" y="4375463"/>
              <a:ext cx="58728" cy="32675"/>
            </a:xfrm>
            <a:custGeom>
              <a:avLst/>
              <a:gdLst/>
              <a:ahLst/>
              <a:cxnLst/>
              <a:rect l="l" t="t" r="r" b="b"/>
              <a:pathLst>
                <a:path w="399" h="222" extrusionOk="0">
                  <a:moveTo>
                    <a:pt x="90" y="81"/>
                  </a:moveTo>
                  <a:cubicBezTo>
                    <a:pt x="89" y="81"/>
                    <a:pt x="89" y="81"/>
                    <a:pt x="88" y="81"/>
                  </a:cubicBezTo>
                  <a:cubicBezTo>
                    <a:pt x="87" y="82"/>
                    <a:pt x="87" y="82"/>
                    <a:pt x="87" y="82"/>
                  </a:cubicBezTo>
                  <a:cubicBezTo>
                    <a:pt x="88" y="82"/>
                    <a:pt x="89" y="82"/>
                    <a:pt x="90" y="81"/>
                  </a:cubicBezTo>
                  <a:close/>
                  <a:moveTo>
                    <a:pt x="208" y="0"/>
                  </a:moveTo>
                  <a:cubicBezTo>
                    <a:pt x="208" y="0"/>
                    <a:pt x="109" y="70"/>
                    <a:pt x="90" y="81"/>
                  </a:cubicBezTo>
                  <a:lnTo>
                    <a:pt x="90" y="81"/>
                  </a:lnTo>
                  <a:cubicBezTo>
                    <a:pt x="108" y="78"/>
                    <a:pt x="182" y="52"/>
                    <a:pt x="182" y="52"/>
                  </a:cubicBezTo>
                  <a:lnTo>
                    <a:pt x="182" y="52"/>
                  </a:lnTo>
                  <a:cubicBezTo>
                    <a:pt x="182" y="52"/>
                    <a:pt x="1" y="163"/>
                    <a:pt x="16" y="163"/>
                  </a:cubicBezTo>
                  <a:cubicBezTo>
                    <a:pt x="17" y="163"/>
                    <a:pt x="18" y="163"/>
                    <a:pt x="20" y="162"/>
                  </a:cubicBezTo>
                  <a:cubicBezTo>
                    <a:pt x="46" y="149"/>
                    <a:pt x="169" y="107"/>
                    <a:pt x="169" y="107"/>
                  </a:cubicBezTo>
                  <a:lnTo>
                    <a:pt x="169" y="107"/>
                  </a:lnTo>
                  <a:cubicBezTo>
                    <a:pt x="169" y="107"/>
                    <a:pt x="2" y="221"/>
                    <a:pt x="16" y="221"/>
                  </a:cubicBezTo>
                  <a:cubicBezTo>
                    <a:pt x="17" y="221"/>
                    <a:pt x="23" y="219"/>
                    <a:pt x="33" y="214"/>
                  </a:cubicBezTo>
                  <a:cubicBezTo>
                    <a:pt x="101" y="188"/>
                    <a:pt x="224" y="107"/>
                    <a:pt x="224" y="107"/>
                  </a:cubicBezTo>
                  <a:cubicBezTo>
                    <a:pt x="224" y="107"/>
                    <a:pt x="368" y="202"/>
                    <a:pt x="385" y="202"/>
                  </a:cubicBezTo>
                  <a:cubicBezTo>
                    <a:pt x="386" y="202"/>
                    <a:pt x="386" y="202"/>
                    <a:pt x="386" y="201"/>
                  </a:cubicBezTo>
                  <a:cubicBezTo>
                    <a:pt x="399" y="201"/>
                    <a:pt x="250" y="94"/>
                    <a:pt x="250" y="94"/>
                  </a:cubicBezTo>
                  <a:lnTo>
                    <a:pt x="250" y="94"/>
                  </a:lnTo>
                  <a:cubicBezTo>
                    <a:pt x="250" y="94"/>
                    <a:pt x="338" y="123"/>
                    <a:pt x="363" y="123"/>
                  </a:cubicBezTo>
                  <a:cubicBezTo>
                    <a:pt x="367" y="123"/>
                    <a:pt x="370" y="122"/>
                    <a:pt x="370" y="120"/>
                  </a:cubicBezTo>
                  <a:cubicBezTo>
                    <a:pt x="370" y="110"/>
                    <a:pt x="314" y="92"/>
                    <a:pt x="288" y="85"/>
                  </a:cubicBezTo>
                  <a:lnTo>
                    <a:pt x="288" y="85"/>
                  </a:lnTo>
                  <a:cubicBezTo>
                    <a:pt x="301" y="88"/>
                    <a:pt x="321" y="93"/>
                    <a:pt x="336" y="93"/>
                  </a:cubicBezTo>
                  <a:cubicBezTo>
                    <a:pt x="348" y="93"/>
                    <a:pt x="357" y="90"/>
                    <a:pt x="357" y="81"/>
                  </a:cubicBezTo>
                  <a:cubicBezTo>
                    <a:pt x="344" y="68"/>
                    <a:pt x="208" y="0"/>
                    <a:pt x="2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7"/>
            <p:cNvSpPr/>
            <p:nvPr/>
          </p:nvSpPr>
          <p:spPr>
            <a:xfrm>
              <a:off x="7104800" y="4668214"/>
              <a:ext cx="815419" cy="33264"/>
            </a:xfrm>
            <a:custGeom>
              <a:avLst/>
              <a:gdLst/>
              <a:ahLst/>
              <a:cxnLst/>
              <a:rect l="l" t="t" r="r" b="b"/>
              <a:pathLst>
                <a:path w="5540" h="226" extrusionOk="0">
                  <a:moveTo>
                    <a:pt x="4403" y="0"/>
                  </a:moveTo>
                  <a:cubicBezTo>
                    <a:pt x="3103" y="0"/>
                    <a:pt x="1148" y="36"/>
                    <a:pt x="1148" y="36"/>
                  </a:cubicBezTo>
                  <a:cubicBezTo>
                    <a:pt x="1148" y="36"/>
                    <a:pt x="1" y="88"/>
                    <a:pt x="69" y="130"/>
                  </a:cubicBezTo>
                  <a:cubicBezTo>
                    <a:pt x="92" y="143"/>
                    <a:pt x="212" y="147"/>
                    <a:pt x="361" y="147"/>
                  </a:cubicBezTo>
                  <a:cubicBezTo>
                    <a:pt x="644" y="147"/>
                    <a:pt x="1033" y="132"/>
                    <a:pt x="1076" y="130"/>
                  </a:cubicBezTo>
                  <a:lnTo>
                    <a:pt x="1076" y="130"/>
                  </a:lnTo>
                  <a:cubicBezTo>
                    <a:pt x="1037" y="132"/>
                    <a:pt x="734" y="146"/>
                    <a:pt x="798" y="198"/>
                  </a:cubicBezTo>
                  <a:cubicBezTo>
                    <a:pt x="822" y="218"/>
                    <a:pt x="1237" y="225"/>
                    <a:pt x="1809" y="225"/>
                  </a:cubicBezTo>
                  <a:cubicBezTo>
                    <a:pt x="3172" y="225"/>
                    <a:pt x="5428" y="185"/>
                    <a:pt x="5428" y="185"/>
                  </a:cubicBezTo>
                  <a:cubicBezTo>
                    <a:pt x="5428" y="185"/>
                    <a:pt x="4592" y="117"/>
                    <a:pt x="4754" y="88"/>
                  </a:cubicBezTo>
                  <a:cubicBezTo>
                    <a:pt x="4784" y="83"/>
                    <a:pt x="4828" y="82"/>
                    <a:pt x="4881" y="82"/>
                  </a:cubicBezTo>
                  <a:cubicBezTo>
                    <a:pt x="4986" y="82"/>
                    <a:pt x="5124" y="88"/>
                    <a:pt x="5246" y="88"/>
                  </a:cubicBezTo>
                  <a:cubicBezTo>
                    <a:pt x="5397" y="88"/>
                    <a:pt x="5523" y="78"/>
                    <a:pt x="5535" y="36"/>
                  </a:cubicBezTo>
                  <a:cubicBezTo>
                    <a:pt x="5539" y="9"/>
                    <a:pt x="5053" y="0"/>
                    <a:pt x="4403" y="0"/>
                  </a:cubicBezTo>
                  <a:close/>
                </a:path>
              </a:pathLst>
            </a:custGeom>
            <a:solidFill>
              <a:srgbClr val="77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7"/>
            <p:cNvSpPr/>
            <p:nvPr/>
          </p:nvSpPr>
          <p:spPr>
            <a:xfrm>
              <a:off x="7178247" y="4544137"/>
              <a:ext cx="107447" cy="137029"/>
            </a:xfrm>
            <a:custGeom>
              <a:avLst/>
              <a:gdLst/>
              <a:ahLst/>
              <a:cxnLst/>
              <a:rect l="l" t="t" r="r" b="b"/>
              <a:pathLst>
                <a:path w="730" h="931" extrusionOk="0">
                  <a:moveTo>
                    <a:pt x="270" y="1"/>
                  </a:moveTo>
                  <a:cubicBezTo>
                    <a:pt x="270" y="1"/>
                    <a:pt x="56" y="137"/>
                    <a:pt x="1" y="432"/>
                  </a:cubicBezTo>
                  <a:lnTo>
                    <a:pt x="1" y="931"/>
                  </a:lnTo>
                  <a:lnTo>
                    <a:pt x="730" y="931"/>
                  </a:lnTo>
                  <a:lnTo>
                    <a:pt x="730" y="351"/>
                  </a:lnTo>
                  <a:cubicBezTo>
                    <a:pt x="662" y="244"/>
                    <a:pt x="474" y="1"/>
                    <a:pt x="270" y="1"/>
                  </a:cubicBezTo>
                  <a:close/>
                </a:path>
              </a:pathLst>
            </a:custGeom>
            <a:solidFill>
              <a:srgbClr val="F77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7"/>
            <p:cNvSpPr/>
            <p:nvPr/>
          </p:nvSpPr>
          <p:spPr>
            <a:xfrm>
              <a:off x="7285547" y="4595652"/>
              <a:ext cx="3974" cy="85514"/>
            </a:xfrm>
            <a:custGeom>
              <a:avLst/>
              <a:gdLst/>
              <a:ahLst/>
              <a:cxnLst/>
              <a:rect l="l" t="t" r="r" b="b"/>
              <a:pathLst>
                <a:path w="27" h="581" extrusionOk="0">
                  <a:moveTo>
                    <a:pt x="1" y="1"/>
                  </a:moveTo>
                  <a:lnTo>
                    <a:pt x="1" y="581"/>
                  </a:lnTo>
                  <a:lnTo>
                    <a:pt x="27" y="581"/>
                  </a:lnTo>
                  <a:lnTo>
                    <a:pt x="27" y="43"/>
                  </a:lnTo>
                  <a:cubicBezTo>
                    <a:pt x="27" y="43"/>
                    <a:pt x="27" y="30"/>
                    <a:pt x="1" y="1"/>
                  </a:cubicBezTo>
                  <a:close/>
                </a:path>
              </a:pathLst>
            </a:custGeom>
            <a:solidFill>
              <a:srgbClr val="C5C6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7"/>
            <p:cNvSpPr/>
            <p:nvPr/>
          </p:nvSpPr>
          <p:spPr>
            <a:xfrm>
              <a:off x="7289373" y="4578137"/>
              <a:ext cx="139387" cy="103029"/>
            </a:xfrm>
            <a:custGeom>
              <a:avLst/>
              <a:gdLst/>
              <a:ahLst/>
              <a:cxnLst/>
              <a:rect l="l" t="t" r="r" b="b"/>
              <a:pathLst>
                <a:path w="947" h="700" extrusionOk="0">
                  <a:moveTo>
                    <a:pt x="380" y="0"/>
                  </a:moveTo>
                  <a:lnTo>
                    <a:pt x="1" y="133"/>
                  </a:lnTo>
                  <a:lnTo>
                    <a:pt x="1" y="700"/>
                  </a:lnTo>
                  <a:lnTo>
                    <a:pt x="947" y="700"/>
                  </a:lnTo>
                  <a:lnTo>
                    <a:pt x="947" y="201"/>
                  </a:lnTo>
                  <a:lnTo>
                    <a:pt x="380" y="0"/>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7"/>
            <p:cNvSpPr/>
            <p:nvPr/>
          </p:nvSpPr>
          <p:spPr>
            <a:xfrm>
              <a:off x="7178247" y="4540458"/>
              <a:ext cx="254340" cy="67264"/>
            </a:xfrm>
            <a:custGeom>
              <a:avLst/>
              <a:gdLst/>
              <a:ahLst/>
              <a:cxnLst/>
              <a:rect l="l" t="t" r="r" b="b"/>
              <a:pathLst>
                <a:path w="1728" h="457" extrusionOk="0">
                  <a:moveTo>
                    <a:pt x="312" y="0"/>
                  </a:moveTo>
                  <a:cubicBezTo>
                    <a:pt x="312" y="0"/>
                    <a:pt x="56" y="120"/>
                    <a:pt x="1" y="457"/>
                  </a:cubicBezTo>
                  <a:cubicBezTo>
                    <a:pt x="1" y="457"/>
                    <a:pt x="108" y="81"/>
                    <a:pt x="312" y="39"/>
                  </a:cubicBezTo>
                  <a:cubicBezTo>
                    <a:pt x="312" y="39"/>
                    <a:pt x="380" y="39"/>
                    <a:pt x="461" y="94"/>
                  </a:cubicBezTo>
                  <a:cubicBezTo>
                    <a:pt x="513" y="120"/>
                    <a:pt x="581" y="175"/>
                    <a:pt x="623" y="256"/>
                  </a:cubicBezTo>
                  <a:cubicBezTo>
                    <a:pt x="662" y="308"/>
                    <a:pt x="691" y="376"/>
                    <a:pt x="704" y="457"/>
                  </a:cubicBezTo>
                  <a:lnTo>
                    <a:pt x="1728" y="457"/>
                  </a:lnTo>
                  <a:cubicBezTo>
                    <a:pt x="1728" y="457"/>
                    <a:pt x="1728" y="363"/>
                    <a:pt x="1676" y="256"/>
                  </a:cubicBezTo>
                  <a:cubicBezTo>
                    <a:pt x="1663" y="201"/>
                    <a:pt x="1621" y="146"/>
                    <a:pt x="1566" y="107"/>
                  </a:cubicBezTo>
                  <a:cubicBezTo>
                    <a:pt x="1540" y="65"/>
                    <a:pt x="1485" y="39"/>
                    <a:pt x="1433" y="26"/>
                  </a:cubicBezTo>
                  <a:lnTo>
                    <a:pt x="312" y="0"/>
                  </a:lnTo>
                  <a:close/>
                </a:path>
              </a:pathLst>
            </a:custGeom>
            <a:solidFill>
              <a:srgbClr val="77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7"/>
            <p:cNvSpPr/>
            <p:nvPr/>
          </p:nvSpPr>
          <p:spPr>
            <a:xfrm>
              <a:off x="7200178" y="4637747"/>
              <a:ext cx="51663" cy="43420"/>
            </a:xfrm>
            <a:custGeom>
              <a:avLst/>
              <a:gdLst/>
              <a:ahLst/>
              <a:cxnLst/>
              <a:rect l="l" t="t" r="r" b="b"/>
              <a:pathLst>
                <a:path w="351" h="295" extrusionOk="0">
                  <a:moveTo>
                    <a:pt x="1" y="0"/>
                  </a:moveTo>
                  <a:lnTo>
                    <a:pt x="1" y="295"/>
                  </a:lnTo>
                  <a:lnTo>
                    <a:pt x="351" y="295"/>
                  </a:lnTo>
                  <a:lnTo>
                    <a:pt x="351" y="0"/>
                  </a:lnTo>
                  <a:close/>
                </a:path>
              </a:pathLst>
            </a:custGeom>
            <a:solidFill>
              <a:srgbClr val="77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7"/>
            <p:cNvSpPr/>
            <p:nvPr/>
          </p:nvSpPr>
          <p:spPr>
            <a:xfrm>
              <a:off x="7222256" y="4637747"/>
              <a:ext cx="1913" cy="43420"/>
            </a:xfrm>
            <a:custGeom>
              <a:avLst/>
              <a:gdLst/>
              <a:ahLst/>
              <a:cxnLst/>
              <a:rect l="l" t="t" r="r" b="b"/>
              <a:pathLst>
                <a:path w="13" h="295" extrusionOk="0">
                  <a:moveTo>
                    <a:pt x="0" y="0"/>
                  </a:moveTo>
                  <a:lnTo>
                    <a:pt x="0" y="295"/>
                  </a:lnTo>
                  <a:lnTo>
                    <a:pt x="13" y="295"/>
                  </a:lnTo>
                  <a:lnTo>
                    <a:pt x="13" y="0"/>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7"/>
            <p:cNvSpPr/>
            <p:nvPr/>
          </p:nvSpPr>
          <p:spPr>
            <a:xfrm>
              <a:off x="7379011" y="4414909"/>
              <a:ext cx="208565" cy="266258"/>
            </a:xfrm>
            <a:custGeom>
              <a:avLst/>
              <a:gdLst/>
              <a:ahLst/>
              <a:cxnLst/>
              <a:rect l="l" t="t" r="r" b="b"/>
              <a:pathLst>
                <a:path w="1417" h="1809" extrusionOk="0">
                  <a:moveTo>
                    <a:pt x="528" y="1"/>
                  </a:moveTo>
                  <a:cubicBezTo>
                    <a:pt x="523" y="1"/>
                    <a:pt x="518" y="1"/>
                    <a:pt x="513" y="1"/>
                  </a:cubicBezTo>
                  <a:cubicBezTo>
                    <a:pt x="513" y="1"/>
                    <a:pt x="95" y="270"/>
                    <a:pt x="1" y="853"/>
                  </a:cubicBezTo>
                  <a:lnTo>
                    <a:pt x="1" y="1809"/>
                  </a:lnTo>
                  <a:lnTo>
                    <a:pt x="1417" y="1809"/>
                  </a:lnTo>
                  <a:lnTo>
                    <a:pt x="1417" y="691"/>
                  </a:lnTo>
                  <a:cubicBezTo>
                    <a:pt x="1286" y="490"/>
                    <a:pt x="915" y="1"/>
                    <a:pt x="528" y="1"/>
                  </a:cubicBezTo>
                  <a:close/>
                </a:path>
              </a:pathLst>
            </a:custGeom>
            <a:solidFill>
              <a:srgbClr val="F77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7"/>
            <p:cNvSpPr/>
            <p:nvPr/>
          </p:nvSpPr>
          <p:spPr>
            <a:xfrm>
              <a:off x="7587428" y="4516614"/>
              <a:ext cx="8243" cy="164553"/>
            </a:xfrm>
            <a:custGeom>
              <a:avLst/>
              <a:gdLst/>
              <a:ahLst/>
              <a:cxnLst/>
              <a:rect l="l" t="t" r="r" b="b"/>
              <a:pathLst>
                <a:path w="56" h="1118" extrusionOk="0">
                  <a:moveTo>
                    <a:pt x="1" y="0"/>
                  </a:moveTo>
                  <a:lnTo>
                    <a:pt x="1" y="1118"/>
                  </a:lnTo>
                  <a:lnTo>
                    <a:pt x="56" y="1118"/>
                  </a:lnTo>
                  <a:lnTo>
                    <a:pt x="56" y="65"/>
                  </a:lnTo>
                  <a:cubicBezTo>
                    <a:pt x="56" y="65"/>
                    <a:pt x="43" y="39"/>
                    <a:pt x="1" y="0"/>
                  </a:cubicBezTo>
                  <a:close/>
                </a:path>
              </a:pathLst>
            </a:custGeom>
            <a:solidFill>
              <a:srgbClr val="77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7"/>
            <p:cNvSpPr/>
            <p:nvPr/>
          </p:nvSpPr>
          <p:spPr>
            <a:xfrm>
              <a:off x="7595523" y="4480848"/>
              <a:ext cx="268764" cy="200319"/>
            </a:xfrm>
            <a:custGeom>
              <a:avLst/>
              <a:gdLst/>
              <a:ahLst/>
              <a:cxnLst/>
              <a:rect l="l" t="t" r="r" b="b"/>
              <a:pathLst>
                <a:path w="1826" h="1361" extrusionOk="0">
                  <a:moveTo>
                    <a:pt x="743" y="0"/>
                  </a:moveTo>
                  <a:lnTo>
                    <a:pt x="1" y="282"/>
                  </a:lnTo>
                  <a:lnTo>
                    <a:pt x="1" y="1361"/>
                  </a:lnTo>
                  <a:lnTo>
                    <a:pt x="1825" y="1361"/>
                  </a:lnTo>
                  <a:lnTo>
                    <a:pt x="1825" y="405"/>
                  </a:lnTo>
                  <a:lnTo>
                    <a:pt x="743" y="0"/>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7"/>
            <p:cNvSpPr/>
            <p:nvPr/>
          </p:nvSpPr>
          <p:spPr>
            <a:xfrm>
              <a:off x="7375331" y="4406814"/>
              <a:ext cx="498377" cy="133791"/>
            </a:xfrm>
            <a:custGeom>
              <a:avLst/>
              <a:gdLst/>
              <a:ahLst/>
              <a:cxnLst/>
              <a:rect l="l" t="t" r="r" b="b"/>
              <a:pathLst>
                <a:path w="3386" h="909" extrusionOk="0">
                  <a:moveTo>
                    <a:pt x="606" y="1"/>
                  </a:moveTo>
                  <a:cubicBezTo>
                    <a:pt x="606" y="1"/>
                    <a:pt x="133" y="244"/>
                    <a:pt x="0" y="908"/>
                  </a:cubicBezTo>
                  <a:lnTo>
                    <a:pt x="26" y="908"/>
                  </a:lnTo>
                  <a:cubicBezTo>
                    <a:pt x="26" y="908"/>
                    <a:pt x="214" y="163"/>
                    <a:pt x="606" y="82"/>
                  </a:cubicBezTo>
                  <a:cubicBezTo>
                    <a:pt x="606" y="82"/>
                    <a:pt x="742" y="82"/>
                    <a:pt x="917" y="179"/>
                  </a:cubicBezTo>
                  <a:cubicBezTo>
                    <a:pt x="1024" y="244"/>
                    <a:pt x="1134" y="341"/>
                    <a:pt x="1228" y="503"/>
                  </a:cubicBezTo>
                  <a:cubicBezTo>
                    <a:pt x="1296" y="610"/>
                    <a:pt x="1348" y="746"/>
                    <a:pt x="1390" y="908"/>
                  </a:cubicBezTo>
                  <a:lnTo>
                    <a:pt x="3373" y="908"/>
                  </a:lnTo>
                  <a:cubicBezTo>
                    <a:pt x="3373" y="908"/>
                    <a:pt x="3386" y="717"/>
                    <a:pt x="3292" y="516"/>
                  </a:cubicBezTo>
                  <a:cubicBezTo>
                    <a:pt x="3240" y="406"/>
                    <a:pt x="3172" y="312"/>
                    <a:pt x="3078" y="218"/>
                  </a:cubicBezTo>
                  <a:cubicBezTo>
                    <a:pt x="3010" y="150"/>
                    <a:pt x="2916" y="98"/>
                    <a:pt x="2819" y="56"/>
                  </a:cubicBezTo>
                  <a:lnTo>
                    <a:pt x="606" y="1"/>
                  </a:lnTo>
                  <a:close/>
                </a:path>
              </a:pathLst>
            </a:custGeom>
            <a:solidFill>
              <a:srgbClr val="77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7"/>
            <p:cNvSpPr/>
            <p:nvPr/>
          </p:nvSpPr>
          <p:spPr>
            <a:xfrm>
              <a:off x="7418604" y="4597565"/>
              <a:ext cx="101707" cy="83601"/>
            </a:xfrm>
            <a:custGeom>
              <a:avLst/>
              <a:gdLst/>
              <a:ahLst/>
              <a:cxnLst/>
              <a:rect l="l" t="t" r="r" b="b"/>
              <a:pathLst>
                <a:path w="691" h="568" extrusionOk="0">
                  <a:moveTo>
                    <a:pt x="1" y="1"/>
                  </a:moveTo>
                  <a:lnTo>
                    <a:pt x="1" y="568"/>
                  </a:lnTo>
                  <a:lnTo>
                    <a:pt x="691" y="568"/>
                  </a:lnTo>
                  <a:lnTo>
                    <a:pt x="691" y="1"/>
                  </a:lnTo>
                  <a:close/>
                </a:path>
              </a:pathLst>
            </a:custGeom>
            <a:solidFill>
              <a:srgbClr val="77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7"/>
            <p:cNvSpPr/>
            <p:nvPr/>
          </p:nvSpPr>
          <p:spPr>
            <a:xfrm>
              <a:off x="7464379" y="4597565"/>
              <a:ext cx="2061" cy="83601"/>
            </a:xfrm>
            <a:custGeom>
              <a:avLst/>
              <a:gdLst/>
              <a:ahLst/>
              <a:cxnLst/>
              <a:rect l="l" t="t" r="r" b="b"/>
              <a:pathLst>
                <a:path w="14" h="568" extrusionOk="0">
                  <a:moveTo>
                    <a:pt x="1" y="1"/>
                  </a:moveTo>
                  <a:lnTo>
                    <a:pt x="1" y="568"/>
                  </a:lnTo>
                  <a:lnTo>
                    <a:pt x="14" y="568"/>
                  </a:lnTo>
                  <a:lnTo>
                    <a:pt x="14"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7"/>
            <p:cNvSpPr/>
            <p:nvPr/>
          </p:nvSpPr>
          <p:spPr>
            <a:xfrm>
              <a:off x="7828374" y="4559886"/>
              <a:ext cx="133057" cy="159549"/>
            </a:xfrm>
            <a:custGeom>
              <a:avLst/>
              <a:gdLst/>
              <a:ahLst/>
              <a:cxnLst/>
              <a:rect l="l" t="t" r="r" b="b"/>
              <a:pathLst>
                <a:path w="904" h="1084" extrusionOk="0">
                  <a:moveTo>
                    <a:pt x="862" y="338"/>
                  </a:moveTo>
                  <a:cubicBezTo>
                    <a:pt x="836" y="338"/>
                    <a:pt x="810" y="367"/>
                    <a:pt x="810" y="393"/>
                  </a:cubicBezTo>
                  <a:cubicBezTo>
                    <a:pt x="810" y="406"/>
                    <a:pt x="823" y="419"/>
                    <a:pt x="836" y="435"/>
                  </a:cubicBezTo>
                  <a:lnTo>
                    <a:pt x="862" y="435"/>
                  </a:lnTo>
                  <a:cubicBezTo>
                    <a:pt x="891" y="435"/>
                    <a:pt x="904" y="419"/>
                    <a:pt x="904" y="393"/>
                  </a:cubicBezTo>
                  <a:cubicBezTo>
                    <a:pt x="904" y="367"/>
                    <a:pt x="891" y="338"/>
                    <a:pt x="862" y="338"/>
                  </a:cubicBezTo>
                  <a:close/>
                  <a:moveTo>
                    <a:pt x="486" y="1"/>
                  </a:moveTo>
                  <a:cubicBezTo>
                    <a:pt x="350" y="1"/>
                    <a:pt x="227" y="124"/>
                    <a:pt x="227" y="273"/>
                  </a:cubicBezTo>
                  <a:cubicBezTo>
                    <a:pt x="227" y="406"/>
                    <a:pt x="324" y="516"/>
                    <a:pt x="457" y="529"/>
                  </a:cubicBezTo>
                  <a:lnTo>
                    <a:pt x="457" y="678"/>
                  </a:lnTo>
                  <a:lnTo>
                    <a:pt x="405" y="623"/>
                  </a:lnTo>
                  <a:lnTo>
                    <a:pt x="405" y="568"/>
                  </a:lnTo>
                  <a:lnTo>
                    <a:pt x="389" y="568"/>
                  </a:lnTo>
                  <a:lnTo>
                    <a:pt x="389" y="662"/>
                  </a:lnTo>
                  <a:lnTo>
                    <a:pt x="282" y="555"/>
                  </a:lnTo>
                  <a:lnTo>
                    <a:pt x="282" y="529"/>
                  </a:lnTo>
                  <a:cubicBezTo>
                    <a:pt x="282" y="461"/>
                    <a:pt x="243" y="419"/>
                    <a:pt x="188" y="419"/>
                  </a:cubicBezTo>
                  <a:cubicBezTo>
                    <a:pt x="146" y="419"/>
                    <a:pt x="107" y="448"/>
                    <a:pt x="94" y="474"/>
                  </a:cubicBezTo>
                  <a:lnTo>
                    <a:pt x="65" y="474"/>
                  </a:lnTo>
                  <a:cubicBezTo>
                    <a:pt x="26" y="474"/>
                    <a:pt x="0" y="500"/>
                    <a:pt x="0" y="542"/>
                  </a:cubicBezTo>
                  <a:cubicBezTo>
                    <a:pt x="0" y="581"/>
                    <a:pt x="26" y="623"/>
                    <a:pt x="65" y="623"/>
                  </a:cubicBezTo>
                  <a:cubicBezTo>
                    <a:pt x="94" y="623"/>
                    <a:pt x="107" y="610"/>
                    <a:pt x="120" y="597"/>
                  </a:cubicBezTo>
                  <a:cubicBezTo>
                    <a:pt x="133" y="610"/>
                    <a:pt x="162" y="623"/>
                    <a:pt x="188" y="623"/>
                  </a:cubicBezTo>
                  <a:cubicBezTo>
                    <a:pt x="214" y="623"/>
                    <a:pt x="243" y="610"/>
                    <a:pt x="269" y="581"/>
                  </a:cubicBezTo>
                  <a:lnTo>
                    <a:pt x="457" y="730"/>
                  </a:lnTo>
                  <a:lnTo>
                    <a:pt x="457" y="1083"/>
                  </a:lnTo>
                  <a:lnTo>
                    <a:pt x="525" y="1083"/>
                  </a:lnTo>
                  <a:lnTo>
                    <a:pt x="525" y="691"/>
                  </a:lnTo>
                  <a:lnTo>
                    <a:pt x="567" y="678"/>
                  </a:lnTo>
                  <a:lnTo>
                    <a:pt x="606" y="691"/>
                  </a:lnTo>
                  <a:lnTo>
                    <a:pt x="619" y="678"/>
                  </a:lnTo>
                  <a:lnTo>
                    <a:pt x="593" y="662"/>
                  </a:lnTo>
                  <a:lnTo>
                    <a:pt x="742" y="581"/>
                  </a:lnTo>
                  <a:cubicBezTo>
                    <a:pt x="755" y="610"/>
                    <a:pt x="781" y="623"/>
                    <a:pt x="810" y="623"/>
                  </a:cubicBezTo>
                  <a:cubicBezTo>
                    <a:pt x="862" y="623"/>
                    <a:pt x="904" y="581"/>
                    <a:pt x="904" y="529"/>
                  </a:cubicBezTo>
                  <a:cubicBezTo>
                    <a:pt x="904" y="487"/>
                    <a:pt x="875" y="448"/>
                    <a:pt x="836" y="435"/>
                  </a:cubicBezTo>
                  <a:lnTo>
                    <a:pt x="810" y="435"/>
                  </a:lnTo>
                  <a:cubicBezTo>
                    <a:pt x="768" y="435"/>
                    <a:pt x="729" y="474"/>
                    <a:pt x="729" y="529"/>
                  </a:cubicBezTo>
                  <a:lnTo>
                    <a:pt x="729" y="555"/>
                  </a:lnTo>
                  <a:lnTo>
                    <a:pt x="619" y="610"/>
                  </a:lnTo>
                  <a:lnTo>
                    <a:pt x="632" y="542"/>
                  </a:lnTo>
                  <a:lnTo>
                    <a:pt x="606" y="542"/>
                  </a:lnTo>
                  <a:lnTo>
                    <a:pt x="606" y="610"/>
                  </a:lnTo>
                  <a:lnTo>
                    <a:pt x="525" y="636"/>
                  </a:lnTo>
                  <a:lnTo>
                    <a:pt x="525" y="529"/>
                  </a:lnTo>
                  <a:cubicBezTo>
                    <a:pt x="661" y="500"/>
                    <a:pt x="755" y="393"/>
                    <a:pt x="755" y="273"/>
                  </a:cubicBezTo>
                  <a:cubicBezTo>
                    <a:pt x="755" y="124"/>
                    <a:pt x="632" y="1"/>
                    <a:pt x="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7"/>
            <p:cNvSpPr/>
            <p:nvPr/>
          </p:nvSpPr>
          <p:spPr>
            <a:xfrm>
              <a:off x="5379910" y="4673513"/>
              <a:ext cx="1665427" cy="22078"/>
            </a:xfrm>
            <a:custGeom>
              <a:avLst/>
              <a:gdLst/>
              <a:ahLst/>
              <a:cxnLst/>
              <a:rect l="l" t="t" r="r" b="b"/>
              <a:pathLst>
                <a:path w="11315" h="150" extrusionOk="0">
                  <a:moveTo>
                    <a:pt x="892" y="0"/>
                  </a:moveTo>
                  <a:lnTo>
                    <a:pt x="1" y="149"/>
                  </a:lnTo>
                  <a:lnTo>
                    <a:pt x="10787" y="149"/>
                  </a:lnTo>
                  <a:lnTo>
                    <a:pt x="11315" y="0"/>
                  </a:lnTo>
                  <a:close/>
                </a:path>
              </a:pathLst>
            </a:custGeom>
            <a:solidFill>
              <a:srgbClr val="FF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7"/>
            <p:cNvSpPr/>
            <p:nvPr/>
          </p:nvSpPr>
          <p:spPr>
            <a:xfrm>
              <a:off x="5536812" y="4639513"/>
              <a:ext cx="1600222" cy="22225"/>
            </a:xfrm>
            <a:custGeom>
              <a:avLst/>
              <a:gdLst/>
              <a:ahLst/>
              <a:cxnLst/>
              <a:rect l="l" t="t" r="r" b="b"/>
              <a:pathLst>
                <a:path w="10872" h="151" extrusionOk="0">
                  <a:moveTo>
                    <a:pt x="908" y="1"/>
                  </a:moveTo>
                  <a:lnTo>
                    <a:pt x="1" y="150"/>
                  </a:lnTo>
                  <a:lnTo>
                    <a:pt x="10343" y="150"/>
                  </a:lnTo>
                  <a:lnTo>
                    <a:pt x="10871" y="1"/>
                  </a:lnTo>
                  <a:close/>
                </a:path>
              </a:pathLst>
            </a:custGeom>
            <a:solidFill>
              <a:srgbClr val="FF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7"/>
            <p:cNvSpPr/>
            <p:nvPr/>
          </p:nvSpPr>
          <p:spPr>
            <a:xfrm>
              <a:off x="7581688"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7"/>
            <p:cNvSpPr/>
            <p:nvPr/>
          </p:nvSpPr>
          <p:spPr>
            <a:xfrm>
              <a:off x="7571679"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7"/>
            <p:cNvSpPr/>
            <p:nvPr/>
          </p:nvSpPr>
          <p:spPr>
            <a:xfrm>
              <a:off x="7561670"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7"/>
            <p:cNvSpPr/>
            <p:nvPr/>
          </p:nvSpPr>
          <p:spPr>
            <a:xfrm>
              <a:off x="7551662" y="4685435"/>
              <a:ext cx="4416" cy="17662"/>
            </a:xfrm>
            <a:custGeom>
              <a:avLst/>
              <a:gdLst/>
              <a:ahLst/>
              <a:cxnLst/>
              <a:rect l="l" t="t" r="r" b="b"/>
              <a:pathLst>
                <a:path w="30"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7"/>
            <p:cNvSpPr/>
            <p:nvPr/>
          </p:nvSpPr>
          <p:spPr>
            <a:xfrm>
              <a:off x="7542242"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7"/>
            <p:cNvSpPr/>
            <p:nvPr/>
          </p:nvSpPr>
          <p:spPr>
            <a:xfrm>
              <a:off x="7533999"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7"/>
            <p:cNvSpPr/>
            <p:nvPr/>
          </p:nvSpPr>
          <p:spPr>
            <a:xfrm>
              <a:off x="7523990"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7"/>
            <p:cNvSpPr/>
            <p:nvPr/>
          </p:nvSpPr>
          <p:spPr>
            <a:xfrm>
              <a:off x="7513982"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7"/>
            <p:cNvSpPr/>
            <p:nvPr/>
          </p:nvSpPr>
          <p:spPr>
            <a:xfrm>
              <a:off x="7503973" y="4685435"/>
              <a:ext cx="2649" cy="17662"/>
            </a:xfrm>
            <a:custGeom>
              <a:avLst/>
              <a:gdLst/>
              <a:ahLst/>
              <a:cxnLst/>
              <a:rect l="l" t="t" r="r" b="b"/>
              <a:pathLst>
                <a:path w="18" h="120" extrusionOk="0">
                  <a:moveTo>
                    <a:pt x="17" y="0"/>
                  </a:moveTo>
                  <a:lnTo>
                    <a:pt x="1" y="13"/>
                  </a:lnTo>
                  <a:lnTo>
                    <a:pt x="1" y="120"/>
                  </a:lnTo>
                  <a:lnTo>
                    <a:pt x="17" y="120"/>
                  </a:lnTo>
                  <a:lnTo>
                    <a:pt x="17"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7"/>
            <p:cNvSpPr/>
            <p:nvPr/>
          </p:nvSpPr>
          <p:spPr>
            <a:xfrm>
              <a:off x="7494553" y="4685435"/>
              <a:ext cx="1913" cy="17662"/>
            </a:xfrm>
            <a:custGeom>
              <a:avLst/>
              <a:gdLst/>
              <a:ahLst/>
              <a:cxnLst/>
              <a:rect l="l" t="t" r="r" b="b"/>
              <a:pathLst>
                <a:path w="13"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7"/>
            <p:cNvSpPr/>
            <p:nvPr/>
          </p:nvSpPr>
          <p:spPr>
            <a:xfrm>
              <a:off x="7484544"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7"/>
            <p:cNvSpPr/>
            <p:nvPr/>
          </p:nvSpPr>
          <p:spPr>
            <a:xfrm>
              <a:off x="7474388"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7"/>
            <p:cNvSpPr/>
            <p:nvPr/>
          </p:nvSpPr>
          <p:spPr>
            <a:xfrm>
              <a:off x="7464379"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7"/>
            <p:cNvSpPr/>
            <p:nvPr/>
          </p:nvSpPr>
          <p:spPr>
            <a:xfrm>
              <a:off x="7454371"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7"/>
            <p:cNvSpPr/>
            <p:nvPr/>
          </p:nvSpPr>
          <p:spPr>
            <a:xfrm>
              <a:off x="7444362" y="4685435"/>
              <a:ext cx="4416" cy="17662"/>
            </a:xfrm>
            <a:custGeom>
              <a:avLst/>
              <a:gdLst/>
              <a:ahLst/>
              <a:cxnLst/>
              <a:rect l="l" t="t" r="r" b="b"/>
              <a:pathLst>
                <a:path w="30"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7"/>
            <p:cNvSpPr/>
            <p:nvPr/>
          </p:nvSpPr>
          <p:spPr>
            <a:xfrm>
              <a:off x="7436855" y="4685435"/>
              <a:ext cx="1913" cy="17662"/>
            </a:xfrm>
            <a:custGeom>
              <a:avLst/>
              <a:gdLst/>
              <a:ahLst/>
              <a:cxnLst/>
              <a:rect l="l" t="t" r="r" b="b"/>
              <a:pathLst>
                <a:path w="13"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7"/>
            <p:cNvSpPr/>
            <p:nvPr/>
          </p:nvSpPr>
          <p:spPr>
            <a:xfrm>
              <a:off x="7426699"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7"/>
            <p:cNvSpPr/>
            <p:nvPr/>
          </p:nvSpPr>
          <p:spPr>
            <a:xfrm>
              <a:off x="7416691"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7"/>
            <p:cNvSpPr/>
            <p:nvPr/>
          </p:nvSpPr>
          <p:spPr>
            <a:xfrm>
              <a:off x="7406682"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7"/>
            <p:cNvSpPr/>
            <p:nvPr/>
          </p:nvSpPr>
          <p:spPr>
            <a:xfrm>
              <a:off x="7396673" y="4685435"/>
              <a:ext cx="2649" cy="17662"/>
            </a:xfrm>
            <a:custGeom>
              <a:avLst/>
              <a:gdLst/>
              <a:ahLst/>
              <a:cxnLst/>
              <a:rect l="l" t="t" r="r" b="b"/>
              <a:pathLst>
                <a:path w="18" h="120" extrusionOk="0">
                  <a:moveTo>
                    <a:pt x="17" y="0"/>
                  </a:moveTo>
                  <a:lnTo>
                    <a:pt x="1" y="13"/>
                  </a:lnTo>
                  <a:lnTo>
                    <a:pt x="1" y="120"/>
                  </a:lnTo>
                  <a:lnTo>
                    <a:pt x="17" y="120"/>
                  </a:lnTo>
                  <a:lnTo>
                    <a:pt x="17"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7"/>
            <p:cNvSpPr/>
            <p:nvPr/>
          </p:nvSpPr>
          <p:spPr>
            <a:xfrm>
              <a:off x="7387253"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7"/>
            <p:cNvSpPr/>
            <p:nvPr/>
          </p:nvSpPr>
          <p:spPr>
            <a:xfrm>
              <a:off x="7377244"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7"/>
            <p:cNvSpPr/>
            <p:nvPr/>
          </p:nvSpPr>
          <p:spPr>
            <a:xfrm>
              <a:off x="7367088"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7"/>
            <p:cNvSpPr/>
            <p:nvPr/>
          </p:nvSpPr>
          <p:spPr>
            <a:xfrm>
              <a:off x="7357080"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7"/>
            <p:cNvSpPr/>
            <p:nvPr/>
          </p:nvSpPr>
          <p:spPr>
            <a:xfrm>
              <a:off x="7348984" y="4685435"/>
              <a:ext cx="2649" cy="17662"/>
            </a:xfrm>
            <a:custGeom>
              <a:avLst/>
              <a:gdLst/>
              <a:ahLst/>
              <a:cxnLst/>
              <a:rect l="l" t="t" r="r" b="b"/>
              <a:pathLst>
                <a:path w="18" h="120" extrusionOk="0">
                  <a:moveTo>
                    <a:pt x="1" y="0"/>
                  </a:moveTo>
                  <a:lnTo>
                    <a:pt x="1" y="13"/>
                  </a:lnTo>
                  <a:lnTo>
                    <a:pt x="1" y="120"/>
                  </a:lnTo>
                  <a:lnTo>
                    <a:pt x="17" y="120"/>
                  </a:lnTo>
                  <a:lnTo>
                    <a:pt x="17"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7"/>
            <p:cNvSpPr/>
            <p:nvPr/>
          </p:nvSpPr>
          <p:spPr>
            <a:xfrm>
              <a:off x="7339564" y="4685435"/>
              <a:ext cx="2061" cy="17662"/>
            </a:xfrm>
            <a:custGeom>
              <a:avLst/>
              <a:gdLst/>
              <a:ahLst/>
              <a:cxnLst/>
              <a:rect l="l" t="t" r="r" b="b"/>
              <a:pathLst>
                <a:path w="14"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7"/>
            <p:cNvSpPr/>
            <p:nvPr/>
          </p:nvSpPr>
          <p:spPr>
            <a:xfrm>
              <a:off x="7329556" y="4685435"/>
              <a:ext cx="1913" cy="17662"/>
            </a:xfrm>
            <a:custGeom>
              <a:avLst/>
              <a:gdLst/>
              <a:ahLst/>
              <a:cxnLst/>
              <a:rect l="l" t="t" r="r" b="b"/>
              <a:pathLst>
                <a:path w="13"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7"/>
            <p:cNvSpPr/>
            <p:nvPr/>
          </p:nvSpPr>
          <p:spPr>
            <a:xfrm>
              <a:off x="7319400"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7"/>
            <p:cNvSpPr/>
            <p:nvPr/>
          </p:nvSpPr>
          <p:spPr>
            <a:xfrm>
              <a:off x="7309391"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7"/>
            <p:cNvSpPr/>
            <p:nvPr/>
          </p:nvSpPr>
          <p:spPr>
            <a:xfrm>
              <a:off x="7299382"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7"/>
            <p:cNvSpPr/>
            <p:nvPr/>
          </p:nvSpPr>
          <p:spPr>
            <a:xfrm>
              <a:off x="7289373" y="4685435"/>
              <a:ext cx="4563" cy="17662"/>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7"/>
            <p:cNvSpPr/>
            <p:nvPr/>
          </p:nvSpPr>
          <p:spPr>
            <a:xfrm>
              <a:off x="7279953"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7"/>
            <p:cNvSpPr/>
            <p:nvPr/>
          </p:nvSpPr>
          <p:spPr>
            <a:xfrm>
              <a:off x="7269945"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7"/>
            <p:cNvSpPr/>
            <p:nvPr/>
          </p:nvSpPr>
          <p:spPr>
            <a:xfrm>
              <a:off x="7261702"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7"/>
            <p:cNvSpPr/>
            <p:nvPr/>
          </p:nvSpPr>
          <p:spPr>
            <a:xfrm>
              <a:off x="7251693"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7"/>
            <p:cNvSpPr/>
            <p:nvPr/>
          </p:nvSpPr>
          <p:spPr>
            <a:xfrm>
              <a:off x="7241685" y="4685435"/>
              <a:ext cx="2649" cy="17662"/>
            </a:xfrm>
            <a:custGeom>
              <a:avLst/>
              <a:gdLst/>
              <a:ahLst/>
              <a:cxnLst/>
              <a:rect l="l" t="t" r="r" b="b"/>
              <a:pathLst>
                <a:path w="18" h="120" extrusionOk="0">
                  <a:moveTo>
                    <a:pt x="1" y="0"/>
                  </a:moveTo>
                  <a:lnTo>
                    <a:pt x="1" y="13"/>
                  </a:lnTo>
                  <a:lnTo>
                    <a:pt x="1" y="120"/>
                  </a:lnTo>
                  <a:lnTo>
                    <a:pt x="17" y="120"/>
                  </a:lnTo>
                  <a:lnTo>
                    <a:pt x="17"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7"/>
            <p:cNvSpPr/>
            <p:nvPr/>
          </p:nvSpPr>
          <p:spPr>
            <a:xfrm>
              <a:off x="7232265" y="4685435"/>
              <a:ext cx="2061" cy="17662"/>
            </a:xfrm>
            <a:custGeom>
              <a:avLst/>
              <a:gdLst/>
              <a:ahLst/>
              <a:cxnLst/>
              <a:rect l="l" t="t" r="r" b="b"/>
              <a:pathLst>
                <a:path w="14"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7"/>
            <p:cNvSpPr/>
            <p:nvPr/>
          </p:nvSpPr>
          <p:spPr>
            <a:xfrm>
              <a:off x="7222256" y="4685435"/>
              <a:ext cx="1913" cy="17662"/>
            </a:xfrm>
            <a:custGeom>
              <a:avLst/>
              <a:gdLst/>
              <a:ahLst/>
              <a:cxnLst/>
              <a:rect l="l" t="t" r="r" b="b"/>
              <a:pathLst>
                <a:path w="13"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7"/>
            <p:cNvSpPr/>
            <p:nvPr/>
          </p:nvSpPr>
          <p:spPr>
            <a:xfrm>
              <a:off x="7212100"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7"/>
            <p:cNvSpPr/>
            <p:nvPr/>
          </p:nvSpPr>
          <p:spPr>
            <a:xfrm>
              <a:off x="7202091"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7"/>
            <p:cNvSpPr/>
            <p:nvPr/>
          </p:nvSpPr>
          <p:spPr>
            <a:xfrm>
              <a:off x="7192083"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7"/>
            <p:cNvSpPr/>
            <p:nvPr/>
          </p:nvSpPr>
          <p:spPr>
            <a:xfrm>
              <a:off x="7182074" y="4685435"/>
              <a:ext cx="4563" cy="17662"/>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7"/>
            <p:cNvSpPr/>
            <p:nvPr/>
          </p:nvSpPr>
          <p:spPr>
            <a:xfrm>
              <a:off x="7172654"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7"/>
            <p:cNvSpPr/>
            <p:nvPr/>
          </p:nvSpPr>
          <p:spPr>
            <a:xfrm>
              <a:off x="7164411"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7"/>
            <p:cNvSpPr/>
            <p:nvPr/>
          </p:nvSpPr>
          <p:spPr>
            <a:xfrm>
              <a:off x="7154403"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7"/>
            <p:cNvSpPr/>
            <p:nvPr/>
          </p:nvSpPr>
          <p:spPr>
            <a:xfrm>
              <a:off x="7144394"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7"/>
            <p:cNvSpPr/>
            <p:nvPr/>
          </p:nvSpPr>
          <p:spPr>
            <a:xfrm>
              <a:off x="7134385" y="4685435"/>
              <a:ext cx="2649" cy="17662"/>
            </a:xfrm>
            <a:custGeom>
              <a:avLst/>
              <a:gdLst/>
              <a:ahLst/>
              <a:cxnLst/>
              <a:rect l="l" t="t" r="r" b="b"/>
              <a:pathLst>
                <a:path w="18" h="120" extrusionOk="0">
                  <a:moveTo>
                    <a:pt x="17" y="0"/>
                  </a:moveTo>
                  <a:lnTo>
                    <a:pt x="1" y="13"/>
                  </a:lnTo>
                  <a:lnTo>
                    <a:pt x="1" y="120"/>
                  </a:lnTo>
                  <a:lnTo>
                    <a:pt x="17" y="120"/>
                  </a:lnTo>
                  <a:lnTo>
                    <a:pt x="17"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7"/>
            <p:cNvSpPr/>
            <p:nvPr/>
          </p:nvSpPr>
          <p:spPr>
            <a:xfrm>
              <a:off x="7124965" y="4685435"/>
              <a:ext cx="2061" cy="17662"/>
            </a:xfrm>
            <a:custGeom>
              <a:avLst/>
              <a:gdLst/>
              <a:ahLst/>
              <a:cxnLst/>
              <a:rect l="l" t="t" r="r" b="b"/>
              <a:pathLst>
                <a:path w="14"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7"/>
            <p:cNvSpPr/>
            <p:nvPr/>
          </p:nvSpPr>
          <p:spPr>
            <a:xfrm>
              <a:off x="7114956"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7"/>
            <p:cNvSpPr/>
            <p:nvPr/>
          </p:nvSpPr>
          <p:spPr>
            <a:xfrm>
              <a:off x="7104800"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7"/>
            <p:cNvSpPr/>
            <p:nvPr/>
          </p:nvSpPr>
          <p:spPr>
            <a:xfrm>
              <a:off x="7094792"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7"/>
            <p:cNvSpPr/>
            <p:nvPr/>
          </p:nvSpPr>
          <p:spPr>
            <a:xfrm>
              <a:off x="7084783"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7"/>
            <p:cNvSpPr/>
            <p:nvPr/>
          </p:nvSpPr>
          <p:spPr>
            <a:xfrm>
              <a:off x="7077276" y="4685435"/>
              <a:ext cx="2061" cy="17662"/>
            </a:xfrm>
            <a:custGeom>
              <a:avLst/>
              <a:gdLst/>
              <a:ahLst/>
              <a:cxnLst/>
              <a:rect l="l" t="t" r="r" b="b"/>
              <a:pathLst>
                <a:path w="14"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7"/>
            <p:cNvSpPr/>
            <p:nvPr/>
          </p:nvSpPr>
          <p:spPr>
            <a:xfrm>
              <a:off x="7067268" y="4685435"/>
              <a:ext cx="1913" cy="17662"/>
            </a:xfrm>
            <a:custGeom>
              <a:avLst/>
              <a:gdLst/>
              <a:ahLst/>
              <a:cxnLst/>
              <a:rect l="l" t="t" r="r" b="b"/>
              <a:pathLst>
                <a:path w="13"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7"/>
            <p:cNvSpPr/>
            <p:nvPr/>
          </p:nvSpPr>
          <p:spPr>
            <a:xfrm>
              <a:off x="7057112"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7"/>
            <p:cNvSpPr/>
            <p:nvPr/>
          </p:nvSpPr>
          <p:spPr>
            <a:xfrm>
              <a:off x="7047103"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7"/>
            <p:cNvSpPr/>
            <p:nvPr/>
          </p:nvSpPr>
          <p:spPr>
            <a:xfrm>
              <a:off x="7037094"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7"/>
            <p:cNvSpPr/>
            <p:nvPr/>
          </p:nvSpPr>
          <p:spPr>
            <a:xfrm>
              <a:off x="7027085" y="4685435"/>
              <a:ext cx="4563" cy="17662"/>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7"/>
            <p:cNvSpPr/>
            <p:nvPr/>
          </p:nvSpPr>
          <p:spPr>
            <a:xfrm>
              <a:off x="7017665"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7"/>
            <p:cNvSpPr/>
            <p:nvPr/>
          </p:nvSpPr>
          <p:spPr>
            <a:xfrm>
              <a:off x="7007657"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7"/>
            <p:cNvSpPr/>
            <p:nvPr/>
          </p:nvSpPr>
          <p:spPr>
            <a:xfrm>
              <a:off x="6997501"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7"/>
            <p:cNvSpPr/>
            <p:nvPr/>
          </p:nvSpPr>
          <p:spPr>
            <a:xfrm>
              <a:off x="6987492"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7"/>
            <p:cNvSpPr/>
            <p:nvPr/>
          </p:nvSpPr>
          <p:spPr>
            <a:xfrm>
              <a:off x="6979397" y="4685435"/>
              <a:ext cx="2649" cy="17662"/>
            </a:xfrm>
            <a:custGeom>
              <a:avLst/>
              <a:gdLst/>
              <a:ahLst/>
              <a:cxnLst/>
              <a:rect l="l" t="t" r="r" b="b"/>
              <a:pathLst>
                <a:path w="18" h="120" extrusionOk="0">
                  <a:moveTo>
                    <a:pt x="1" y="0"/>
                  </a:moveTo>
                  <a:lnTo>
                    <a:pt x="1" y="13"/>
                  </a:lnTo>
                  <a:lnTo>
                    <a:pt x="1" y="120"/>
                  </a:lnTo>
                  <a:lnTo>
                    <a:pt x="17" y="120"/>
                  </a:lnTo>
                  <a:lnTo>
                    <a:pt x="17"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7"/>
            <p:cNvSpPr/>
            <p:nvPr/>
          </p:nvSpPr>
          <p:spPr>
            <a:xfrm>
              <a:off x="6969977" y="4685435"/>
              <a:ext cx="2061" cy="17662"/>
            </a:xfrm>
            <a:custGeom>
              <a:avLst/>
              <a:gdLst/>
              <a:ahLst/>
              <a:cxnLst/>
              <a:rect l="l" t="t" r="r" b="b"/>
              <a:pathLst>
                <a:path w="14"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7"/>
            <p:cNvSpPr/>
            <p:nvPr/>
          </p:nvSpPr>
          <p:spPr>
            <a:xfrm>
              <a:off x="6959968" y="4685435"/>
              <a:ext cx="1913" cy="17662"/>
            </a:xfrm>
            <a:custGeom>
              <a:avLst/>
              <a:gdLst/>
              <a:ahLst/>
              <a:cxnLst/>
              <a:rect l="l" t="t" r="r" b="b"/>
              <a:pathLst>
                <a:path w="13"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7"/>
            <p:cNvSpPr/>
            <p:nvPr/>
          </p:nvSpPr>
          <p:spPr>
            <a:xfrm>
              <a:off x="6949812"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7"/>
            <p:cNvSpPr/>
            <p:nvPr/>
          </p:nvSpPr>
          <p:spPr>
            <a:xfrm>
              <a:off x="6939803"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7"/>
            <p:cNvSpPr/>
            <p:nvPr/>
          </p:nvSpPr>
          <p:spPr>
            <a:xfrm>
              <a:off x="6929794"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7"/>
            <p:cNvSpPr/>
            <p:nvPr/>
          </p:nvSpPr>
          <p:spPr>
            <a:xfrm>
              <a:off x="6919786" y="4685435"/>
              <a:ext cx="4563" cy="17662"/>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7"/>
            <p:cNvSpPr/>
            <p:nvPr/>
          </p:nvSpPr>
          <p:spPr>
            <a:xfrm>
              <a:off x="6910366"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7"/>
            <p:cNvSpPr/>
            <p:nvPr/>
          </p:nvSpPr>
          <p:spPr>
            <a:xfrm>
              <a:off x="6900357"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7"/>
            <p:cNvSpPr/>
            <p:nvPr/>
          </p:nvSpPr>
          <p:spPr>
            <a:xfrm>
              <a:off x="6892114"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7"/>
            <p:cNvSpPr/>
            <p:nvPr/>
          </p:nvSpPr>
          <p:spPr>
            <a:xfrm>
              <a:off x="6882106"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7"/>
            <p:cNvSpPr/>
            <p:nvPr/>
          </p:nvSpPr>
          <p:spPr>
            <a:xfrm>
              <a:off x="6872097" y="4685435"/>
              <a:ext cx="2649" cy="17662"/>
            </a:xfrm>
            <a:custGeom>
              <a:avLst/>
              <a:gdLst/>
              <a:ahLst/>
              <a:cxnLst/>
              <a:rect l="l" t="t" r="r" b="b"/>
              <a:pathLst>
                <a:path w="18" h="120" extrusionOk="0">
                  <a:moveTo>
                    <a:pt x="1" y="0"/>
                  </a:moveTo>
                  <a:lnTo>
                    <a:pt x="1" y="13"/>
                  </a:lnTo>
                  <a:lnTo>
                    <a:pt x="1" y="120"/>
                  </a:lnTo>
                  <a:lnTo>
                    <a:pt x="17" y="120"/>
                  </a:lnTo>
                  <a:lnTo>
                    <a:pt x="17"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7"/>
            <p:cNvSpPr/>
            <p:nvPr/>
          </p:nvSpPr>
          <p:spPr>
            <a:xfrm>
              <a:off x="6862677" y="4685435"/>
              <a:ext cx="2061" cy="17662"/>
            </a:xfrm>
            <a:custGeom>
              <a:avLst/>
              <a:gdLst/>
              <a:ahLst/>
              <a:cxnLst/>
              <a:rect l="l" t="t" r="r" b="b"/>
              <a:pathLst>
                <a:path w="14"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7"/>
            <p:cNvSpPr/>
            <p:nvPr/>
          </p:nvSpPr>
          <p:spPr>
            <a:xfrm>
              <a:off x="6852668" y="4685435"/>
              <a:ext cx="1913" cy="17662"/>
            </a:xfrm>
            <a:custGeom>
              <a:avLst/>
              <a:gdLst/>
              <a:ahLst/>
              <a:cxnLst/>
              <a:rect l="l" t="t" r="r" b="b"/>
              <a:pathLst>
                <a:path w="13"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7"/>
            <p:cNvSpPr/>
            <p:nvPr/>
          </p:nvSpPr>
          <p:spPr>
            <a:xfrm>
              <a:off x="6842512"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7"/>
            <p:cNvSpPr/>
            <p:nvPr/>
          </p:nvSpPr>
          <p:spPr>
            <a:xfrm>
              <a:off x="6832503"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7"/>
            <p:cNvSpPr/>
            <p:nvPr/>
          </p:nvSpPr>
          <p:spPr>
            <a:xfrm>
              <a:off x="6822495"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7"/>
            <p:cNvSpPr/>
            <p:nvPr/>
          </p:nvSpPr>
          <p:spPr>
            <a:xfrm>
              <a:off x="6812486" y="4685435"/>
              <a:ext cx="4563" cy="17662"/>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7"/>
            <p:cNvSpPr/>
            <p:nvPr/>
          </p:nvSpPr>
          <p:spPr>
            <a:xfrm>
              <a:off x="6803066"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7"/>
            <p:cNvSpPr/>
            <p:nvPr/>
          </p:nvSpPr>
          <p:spPr>
            <a:xfrm>
              <a:off x="6794823"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7"/>
            <p:cNvSpPr/>
            <p:nvPr/>
          </p:nvSpPr>
          <p:spPr>
            <a:xfrm>
              <a:off x="6784815"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7"/>
            <p:cNvSpPr/>
            <p:nvPr/>
          </p:nvSpPr>
          <p:spPr>
            <a:xfrm>
              <a:off x="6774806"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7"/>
            <p:cNvSpPr/>
            <p:nvPr/>
          </p:nvSpPr>
          <p:spPr>
            <a:xfrm>
              <a:off x="6764797" y="4685435"/>
              <a:ext cx="2649" cy="17662"/>
            </a:xfrm>
            <a:custGeom>
              <a:avLst/>
              <a:gdLst/>
              <a:ahLst/>
              <a:cxnLst/>
              <a:rect l="l" t="t" r="r" b="b"/>
              <a:pathLst>
                <a:path w="18" h="120" extrusionOk="0">
                  <a:moveTo>
                    <a:pt x="17" y="0"/>
                  </a:moveTo>
                  <a:lnTo>
                    <a:pt x="1" y="13"/>
                  </a:lnTo>
                  <a:lnTo>
                    <a:pt x="1" y="120"/>
                  </a:lnTo>
                  <a:lnTo>
                    <a:pt x="17" y="120"/>
                  </a:lnTo>
                  <a:lnTo>
                    <a:pt x="17"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7"/>
            <p:cNvSpPr/>
            <p:nvPr/>
          </p:nvSpPr>
          <p:spPr>
            <a:xfrm>
              <a:off x="6755377" y="4685435"/>
              <a:ext cx="2061" cy="17662"/>
            </a:xfrm>
            <a:custGeom>
              <a:avLst/>
              <a:gdLst/>
              <a:ahLst/>
              <a:cxnLst/>
              <a:rect l="l" t="t" r="r" b="b"/>
              <a:pathLst>
                <a:path w="14"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7"/>
            <p:cNvSpPr/>
            <p:nvPr/>
          </p:nvSpPr>
          <p:spPr>
            <a:xfrm>
              <a:off x="6745368"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7"/>
            <p:cNvSpPr/>
            <p:nvPr/>
          </p:nvSpPr>
          <p:spPr>
            <a:xfrm>
              <a:off x="6735213"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7"/>
            <p:cNvSpPr/>
            <p:nvPr/>
          </p:nvSpPr>
          <p:spPr>
            <a:xfrm>
              <a:off x="6725204"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7"/>
            <p:cNvSpPr/>
            <p:nvPr/>
          </p:nvSpPr>
          <p:spPr>
            <a:xfrm>
              <a:off x="6715195"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7"/>
            <p:cNvSpPr/>
            <p:nvPr/>
          </p:nvSpPr>
          <p:spPr>
            <a:xfrm>
              <a:off x="6707688" y="4685435"/>
              <a:ext cx="2061" cy="17662"/>
            </a:xfrm>
            <a:custGeom>
              <a:avLst/>
              <a:gdLst/>
              <a:ahLst/>
              <a:cxnLst/>
              <a:rect l="l" t="t" r="r" b="b"/>
              <a:pathLst>
                <a:path w="14"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7"/>
            <p:cNvSpPr/>
            <p:nvPr/>
          </p:nvSpPr>
          <p:spPr>
            <a:xfrm>
              <a:off x="6697680" y="4685435"/>
              <a:ext cx="1913" cy="17662"/>
            </a:xfrm>
            <a:custGeom>
              <a:avLst/>
              <a:gdLst/>
              <a:ahLst/>
              <a:cxnLst/>
              <a:rect l="l" t="t" r="r" b="b"/>
              <a:pathLst>
                <a:path w="13"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7"/>
            <p:cNvSpPr/>
            <p:nvPr/>
          </p:nvSpPr>
          <p:spPr>
            <a:xfrm>
              <a:off x="6687524"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7"/>
            <p:cNvSpPr/>
            <p:nvPr/>
          </p:nvSpPr>
          <p:spPr>
            <a:xfrm>
              <a:off x="6677515"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7"/>
            <p:cNvSpPr/>
            <p:nvPr/>
          </p:nvSpPr>
          <p:spPr>
            <a:xfrm>
              <a:off x="6667506"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7"/>
            <p:cNvSpPr/>
            <p:nvPr/>
          </p:nvSpPr>
          <p:spPr>
            <a:xfrm>
              <a:off x="6657498" y="4685435"/>
              <a:ext cx="4563" cy="17662"/>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7"/>
            <p:cNvSpPr/>
            <p:nvPr/>
          </p:nvSpPr>
          <p:spPr>
            <a:xfrm>
              <a:off x="6648078"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7"/>
            <p:cNvSpPr/>
            <p:nvPr/>
          </p:nvSpPr>
          <p:spPr>
            <a:xfrm>
              <a:off x="6638069"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7"/>
            <p:cNvSpPr/>
            <p:nvPr/>
          </p:nvSpPr>
          <p:spPr>
            <a:xfrm>
              <a:off x="6627913"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7"/>
            <p:cNvSpPr/>
            <p:nvPr/>
          </p:nvSpPr>
          <p:spPr>
            <a:xfrm>
              <a:off x="6617904"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7"/>
            <p:cNvSpPr/>
            <p:nvPr/>
          </p:nvSpPr>
          <p:spPr>
            <a:xfrm>
              <a:off x="6609809" y="4685435"/>
              <a:ext cx="2649" cy="17662"/>
            </a:xfrm>
            <a:custGeom>
              <a:avLst/>
              <a:gdLst/>
              <a:ahLst/>
              <a:cxnLst/>
              <a:rect l="l" t="t" r="r" b="b"/>
              <a:pathLst>
                <a:path w="18" h="120" extrusionOk="0">
                  <a:moveTo>
                    <a:pt x="1" y="0"/>
                  </a:moveTo>
                  <a:lnTo>
                    <a:pt x="1" y="13"/>
                  </a:lnTo>
                  <a:lnTo>
                    <a:pt x="1" y="120"/>
                  </a:lnTo>
                  <a:lnTo>
                    <a:pt x="17" y="120"/>
                  </a:lnTo>
                  <a:lnTo>
                    <a:pt x="17"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7"/>
            <p:cNvSpPr/>
            <p:nvPr/>
          </p:nvSpPr>
          <p:spPr>
            <a:xfrm>
              <a:off x="6600389" y="4685435"/>
              <a:ext cx="2061" cy="17662"/>
            </a:xfrm>
            <a:custGeom>
              <a:avLst/>
              <a:gdLst/>
              <a:ahLst/>
              <a:cxnLst/>
              <a:rect l="l" t="t" r="r" b="b"/>
              <a:pathLst>
                <a:path w="14"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7"/>
            <p:cNvSpPr/>
            <p:nvPr/>
          </p:nvSpPr>
          <p:spPr>
            <a:xfrm>
              <a:off x="6590380" y="4685435"/>
              <a:ext cx="1913" cy="17662"/>
            </a:xfrm>
            <a:custGeom>
              <a:avLst/>
              <a:gdLst/>
              <a:ahLst/>
              <a:cxnLst/>
              <a:rect l="l" t="t" r="r" b="b"/>
              <a:pathLst>
                <a:path w="13"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7"/>
            <p:cNvSpPr/>
            <p:nvPr/>
          </p:nvSpPr>
          <p:spPr>
            <a:xfrm>
              <a:off x="6580224"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7"/>
            <p:cNvSpPr/>
            <p:nvPr/>
          </p:nvSpPr>
          <p:spPr>
            <a:xfrm>
              <a:off x="6570215"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7"/>
            <p:cNvSpPr/>
            <p:nvPr/>
          </p:nvSpPr>
          <p:spPr>
            <a:xfrm>
              <a:off x="6560207"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7"/>
            <p:cNvSpPr/>
            <p:nvPr/>
          </p:nvSpPr>
          <p:spPr>
            <a:xfrm>
              <a:off x="6550198" y="4685435"/>
              <a:ext cx="4563" cy="17662"/>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7"/>
            <p:cNvSpPr/>
            <p:nvPr/>
          </p:nvSpPr>
          <p:spPr>
            <a:xfrm>
              <a:off x="6540778"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7"/>
            <p:cNvSpPr/>
            <p:nvPr/>
          </p:nvSpPr>
          <p:spPr>
            <a:xfrm>
              <a:off x="6530769"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7"/>
            <p:cNvSpPr/>
            <p:nvPr/>
          </p:nvSpPr>
          <p:spPr>
            <a:xfrm>
              <a:off x="6522527"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7"/>
            <p:cNvSpPr/>
            <p:nvPr/>
          </p:nvSpPr>
          <p:spPr>
            <a:xfrm>
              <a:off x="6512518"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7"/>
            <p:cNvSpPr/>
            <p:nvPr/>
          </p:nvSpPr>
          <p:spPr>
            <a:xfrm>
              <a:off x="6502509" y="4685435"/>
              <a:ext cx="2649" cy="17662"/>
            </a:xfrm>
            <a:custGeom>
              <a:avLst/>
              <a:gdLst/>
              <a:ahLst/>
              <a:cxnLst/>
              <a:rect l="l" t="t" r="r" b="b"/>
              <a:pathLst>
                <a:path w="18" h="120" extrusionOk="0">
                  <a:moveTo>
                    <a:pt x="1" y="0"/>
                  </a:moveTo>
                  <a:lnTo>
                    <a:pt x="1" y="13"/>
                  </a:lnTo>
                  <a:lnTo>
                    <a:pt x="1" y="120"/>
                  </a:lnTo>
                  <a:lnTo>
                    <a:pt x="17" y="120"/>
                  </a:lnTo>
                  <a:lnTo>
                    <a:pt x="17"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7"/>
            <p:cNvSpPr/>
            <p:nvPr/>
          </p:nvSpPr>
          <p:spPr>
            <a:xfrm>
              <a:off x="6493089" y="4685435"/>
              <a:ext cx="2061" cy="17662"/>
            </a:xfrm>
            <a:custGeom>
              <a:avLst/>
              <a:gdLst/>
              <a:ahLst/>
              <a:cxnLst/>
              <a:rect l="l" t="t" r="r" b="b"/>
              <a:pathLst>
                <a:path w="14"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7"/>
            <p:cNvSpPr/>
            <p:nvPr/>
          </p:nvSpPr>
          <p:spPr>
            <a:xfrm>
              <a:off x="6483080" y="4685435"/>
              <a:ext cx="1913" cy="17662"/>
            </a:xfrm>
            <a:custGeom>
              <a:avLst/>
              <a:gdLst/>
              <a:ahLst/>
              <a:cxnLst/>
              <a:rect l="l" t="t" r="r" b="b"/>
              <a:pathLst>
                <a:path w="13"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7"/>
            <p:cNvSpPr/>
            <p:nvPr/>
          </p:nvSpPr>
          <p:spPr>
            <a:xfrm>
              <a:off x="6472924"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7"/>
            <p:cNvSpPr/>
            <p:nvPr/>
          </p:nvSpPr>
          <p:spPr>
            <a:xfrm>
              <a:off x="6462916"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7"/>
            <p:cNvSpPr/>
            <p:nvPr/>
          </p:nvSpPr>
          <p:spPr>
            <a:xfrm>
              <a:off x="6452907"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7"/>
            <p:cNvSpPr/>
            <p:nvPr/>
          </p:nvSpPr>
          <p:spPr>
            <a:xfrm>
              <a:off x="6442898" y="4685435"/>
              <a:ext cx="4563" cy="17662"/>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7"/>
            <p:cNvSpPr/>
            <p:nvPr/>
          </p:nvSpPr>
          <p:spPr>
            <a:xfrm>
              <a:off x="6435392" y="4685435"/>
              <a:ext cx="1913" cy="17662"/>
            </a:xfrm>
            <a:custGeom>
              <a:avLst/>
              <a:gdLst/>
              <a:ahLst/>
              <a:cxnLst/>
              <a:rect l="l" t="t" r="r" b="b"/>
              <a:pathLst>
                <a:path w="13"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7"/>
            <p:cNvSpPr/>
            <p:nvPr/>
          </p:nvSpPr>
          <p:spPr>
            <a:xfrm>
              <a:off x="6425236"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7"/>
            <p:cNvSpPr/>
            <p:nvPr/>
          </p:nvSpPr>
          <p:spPr>
            <a:xfrm>
              <a:off x="6415227"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7"/>
            <p:cNvSpPr/>
            <p:nvPr/>
          </p:nvSpPr>
          <p:spPr>
            <a:xfrm>
              <a:off x="6405218"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7"/>
            <p:cNvSpPr/>
            <p:nvPr/>
          </p:nvSpPr>
          <p:spPr>
            <a:xfrm>
              <a:off x="6395209" y="4685435"/>
              <a:ext cx="2649" cy="17662"/>
            </a:xfrm>
            <a:custGeom>
              <a:avLst/>
              <a:gdLst/>
              <a:ahLst/>
              <a:cxnLst/>
              <a:rect l="l" t="t" r="r" b="b"/>
              <a:pathLst>
                <a:path w="18" h="120" extrusionOk="0">
                  <a:moveTo>
                    <a:pt x="17" y="0"/>
                  </a:moveTo>
                  <a:lnTo>
                    <a:pt x="1" y="13"/>
                  </a:lnTo>
                  <a:lnTo>
                    <a:pt x="1" y="120"/>
                  </a:lnTo>
                  <a:lnTo>
                    <a:pt x="17" y="120"/>
                  </a:lnTo>
                  <a:lnTo>
                    <a:pt x="17"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7"/>
            <p:cNvSpPr/>
            <p:nvPr/>
          </p:nvSpPr>
          <p:spPr>
            <a:xfrm>
              <a:off x="6385789" y="4685435"/>
              <a:ext cx="2061" cy="17662"/>
            </a:xfrm>
            <a:custGeom>
              <a:avLst/>
              <a:gdLst/>
              <a:ahLst/>
              <a:cxnLst/>
              <a:rect l="l" t="t" r="r" b="b"/>
              <a:pathLst>
                <a:path w="14"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7"/>
            <p:cNvSpPr/>
            <p:nvPr/>
          </p:nvSpPr>
          <p:spPr>
            <a:xfrm>
              <a:off x="6375781"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7"/>
            <p:cNvSpPr/>
            <p:nvPr/>
          </p:nvSpPr>
          <p:spPr>
            <a:xfrm>
              <a:off x="6365625"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7"/>
            <p:cNvSpPr/>
            <p:nvPr/>
          </p:nvSpPr>
          <p:spPr>
            <a:xfrm>
              <a:off x="6355616"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7"/>
            <p:cNvSpPr/>
            <p:nvPr/>
          </p:nvSpPr>
          <p:spPr>
            <a:xfrm>
              <a:off x="6345607"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7"/>
            <p:cNvSpPr/>
            <p:nvPr/>
          </p:nvSpPr>
          <p:spPr>
            <a:xfrm>
              <a:off x="6338101" y="4685435"/>
              <a:ext cx="2061" cy="17662"/>
            </a:xfrm>
            <a:custGeom>
              <a:avLst/>
              <a:gdLst/>
              <a:ahLst/>
              <a:cxnLst/>
              <a:rect l="l" t="t" r="r" b="b"/>
              <a:pathLst>
                <a:path w="14"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7"/>
            <p:cNvSpPr/>
            <p:nvPr/>
          </p:nvSpPr>
          <p:spPr>
            <a:xfrm>
              <a:off x="6328092" y="4685435"/>
              <a:ext cx="1913" cy="17662"/>
            </a:xfrm>
            <a:custGeom>
              <a:avLst/>
              <a:gdLst/>
              <a:ahLst/>
              <a:cxnLst/>
              <a:rect l="l" t="t" r="r" b="b"/>
              <a:pathLst>
                <a:path w="13"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7"/>
            <p:cNvSpPr/>
            <p:nvPr/>
          </p:nvSpPr>
          <p:spPr>
            <a:xfrm>
              <a:off x="6317936"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7"/>
            <p:cNvSpPr/>
            <p:nvPr/>
          </p:nvSpPr>
          <p:spPr>
            <a:xfrm>
              <a:off x="6307927"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7"/>
            <p:cNvSpPr/>
            <p:nvPr/>
          </p:nvSpPr>
          <p:spPr>
            <a:xfrm>
              <a:off x="6297918"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7"/>
            <p:cNvSpPr/>
            <p:nvPr/>
          </p:nvSpPr>
          <p:spPr>
            <a:xfrm>
              <a:off x="6287910" y="4685435"/>
              <a:ext cx="4563" cy="17662"/>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7"/>
            <p:cNvSpPr/>
            <p:nvPr/>
          </p:nvSpPr>
          <p:spPr>
            <a:xfrm>
              <a:off x="6278490"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7"/>
            <p:cNvSpPr/>
            <p:nvPr/>
          </p:nvSpPr>
          <p:spPr>
            <a:xfrm>
              <a:off x="6268481"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7"/>
            <p:cNvSpPr/>
            <p:nvPr/>
          </p:nvSpPr>
          <p:spPr>
            <a:xfrm>
              <a:off x="6258325"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7"/>
            <p:cNvSpPr/>
            <p:nvPr/>
          </p:nvSpPr>
          <p:spPr>
            <a:xfrm>
              <a:off x="6250230"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7"/>
            <p:cNvSpPr/>
            <p:nvPr/>
          </p:nvSpPr>
          <p:spPr>
            <a:xfrm>
              <a:off x="6240221" y="4685435"/>
              <a:ext cx="2649" cy="17662"/>
            </a:xfrm>
            <a:custGeom>
              <a:avLst/>
              <a:gdLst/>
              <a:ahLst/>
              <a:cxnLst/>
              <a:rect l="l" t="t" r="r" b="b"/>
              <a:pathLst>
                <a:path w="18" h="120" extrusionOk="0">
                  <a:moveTo>
                    <a:pt x="1" y="0"/>
                  </a:moveTo>
                  <a:lnTo>
                    <a:pt x="1" y="13"/>
                  </a:lnTo>
                  <a:lnTo>
                    <a:pt x="1" y="120"/>
                  </a:lnTo>
                  <a:lnTo>
                    <a:pt x="17" y="120"/>
                  </a:lnTo>
                  <a:lnTo>
                    <a:pt x="17"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86" name="Google Shape;886;p27"/>
          <p:cNvSpPr txBox="1">
            <a:spLocks noGrp="1"/>
          </p:cNvSpPr>
          <p:nvPr>
            <p:ph type="title"/>
          </p:nvPr>
        </p:nvSpPr>
        <p:spPr>
          <a:xfrm>
            <a:off x="4224000" y="2862833"/>
            <a:ext cx="3744000" cy="7480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dk1"/>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87" name="Google Shape;887;p27"/>
          <p:cNvSpPr txBox="1">
            <a:spLocks noGrp="1"/>
          </p:cNvSpPr>
          <p:nvPr>
            <p:ph type="body" idx="1"/>
          </p:nvPr>
        </p:nvSpPr>
        <p:spPr>
          <a:xfrm>
            <a:off x="4224016" y="3288255"/>
            <a:ext cx="3744000" cy="959600"/>
          </a:xfrm>
          <a:prstGeom prst="rect">
            <a:avLst/>
          </a:prstGeom>
        </p:spPr>
        <p:txBody>
          <a:bodyPr spcFirstLastPara="1" wrap="square" lIns="91425" tIns="91425" rIns="91425" bIns="91425" anchor="t" anchorCtr="0">
            <a:noAutofit/>
          </a:bodyPr>
          <a:lstStyle>
            <a:lvl1pPr marL="609585" lvl="0" indent="-440256" algn="ctr" rtl="0">
              <a:spcBef>
                <a:spcPts val="0"/>
              </a:spcBef>
              <a:spcAft>
                <a:spcPts val="0"/>
              </a:spcAft>
              <a:buSzPts val="1600"/>
              <a:buChar char="●"/>
              <a:defRPr>
                <a:solidFill>
                  <a:schemeClr val="dk1"/>
                </a:solidFill>
              </a:defRPr>
            </a:lvl1pPr>
            <a:lvl2pPr marL="1219170" lvl="1" indent="-440256" rtl="0">
              <a:spcBef>
                <a:spcPts val="0"/>
              </a:spcBef>
              <a:spcAft>
                <a:spcPts val="0"/>
              </a:spcAft>
              <a:buSzPts val="1600"/>
              <a:buChar char="○"/>
              <a:defRPr/>
            </a:lvl2pPr>
            <a:lvl3pPr marL="1828754" lvl="2" indent="-440256" rtl="0">
              <a:spcBef>
                <a:spcPts val="0"/>
              </a:spcBef>
              <a:spcAft>
                <a:spcPts val="0"/>
              </a:spcAft>
              <a:buSzPts val="1600"/>
              <a:buChar char="■"/>
              <a:defRPr/>
            </a:lvl3pPr>
            <a:lvl4pPr marL="2438339" lvl="3" indent="-440256" rtl="0">
              <a:spcBef>
                <a:spcPts val="0"/>
              </a:spcBef>
              <a:spcAft>
                <a:spcPts val="0"/>
              </a:spcAft>
              <a:buSzPts val="1600"/>
              <a:buChar char="●"/>
              <a:defRPr/>
            </a:lvl4pPr>
            <a:lvl5pPr marL="3047924" lvl="4" indent="-440256" rtl="0">
              <a:spcBef>
                <a:spcPts val="0"/>
              </a:spcBef>
              <a:spcAft>
                <a:spcPts val="0"/>
              </a:spcAft>
              <a:buSzPts val="1600"/>
              <a:buChar char="○"/>
              <a:defRPr/>
            </a:lvl5pPr>
            <a:lvl6pPr marL="3657509" lvl="5" indent="-440256" rtl="0">
              <a:spcBef>
                <a:spcPts val="0"/>
              </a:spcBef>
              <a:spcAft>
                <a:spcPts val="0"/>
              </a:spcAft>
              <a:buSzPts val="1600"/>
              <a:buChar char="■"/>
              <a:defRPr/>
            </a:lvl6pPr>
            <a:lvl7pPr marL="4267093" lvl="6" indent="-440256" rtl="0">
              <a:spcBef>
                <a:spcPts val="0"/>
              </a:spcBef>
              <a:spcAft>
                <a:spcPts val="0"/>
              </a:spcAft>
              <a:buSzPts val="1600"/>
              <a:buChar char="●"/>
              <a:defRPr/>
            </a:lvl7pPr>
            <a:lvl8pPr marL="4876678" lvl="7" indent="-440256" rtl="0">
              <a:spcBef>
                <a:spcPts val="0"/>
              </a:spcBef>
              <a:spcAft>
                <a:spcPts val="0"/>
              </a:spcAft>
              <a:buSzPts val="1600"/>
              <a:buChar char="○"/>
              <a:defRPr/>
            </a:lvl8pPr>
            <a:lvl9pPr marL="5486263" lvl="8" indent="-440256" rtl="0">
              <a:spcBef>
                <a:spcPts val="0"/>
              </a:spcBef>
              <a:spcAft>
                <a:spcPts val="0"/>
              </a:spcAft>
              <a:buSzPts val="1600"/>
              <a:buChar char="■"/>
              <a:defRPr/>
            </a:lvl9pPr>
          </a:lstStyle>
          <a:p>
            <a:endParaRPr/>
          </a:p>
        </p:txBody>
      </p:sp>
      <p:sp>
        <p:nvSpPr>
          <p:cNvPr id="888" name="Google Shape;888;p27"/>
          <p:cNvSpPr txBox="1">
            <a:spLocks noGrp="1"/>
          </p:cNvSpPr>
          <p:nvPr>
            <p:ph type="title" idx="2" hasCustomPrompt="1"/>
          </p:nvPr>
        </p:nvSpPr>
        <p:spPr>
          <a:xfrm>
            <a:off x="4224000" y="1446500"/>
            <a:ext cx="3744000" cy="959600"/>
          </a:xfrm>
          <a:prstGeom prst="rect">
            <a:avLst/>
          </a:prstGeom>
        </p:spPr>
        <p:txBody>
          <a:bodyPr spcFirstLastPara="1" wrap="square" lIns="91425" tIns="91425" rIns="91425" bIns="91425" anchor="t" anchorCtr="0">
            <a:noAutofit/>
          </a:bodyPr>
          <a:lstStyle>
            <a:lvl1pPr lvl="0" rtl="0">
              <a:spcBef>
                <a:spcPts val="0"/>
              </a:spcBef>
              <a:spcAft>
                <a:spcPts val="0"/>
              </a:spcAft>
              <a:buSzPts val="4800"/>
              <a:buNone/>
              <a:defRPr sz="8000">
                <a:solidFill>
                  <a:schemeClr val="accent1"/>
                </a:solidFill>
              </a:defRPr>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spTree>
    <p:extLst>
      <p:ext uri="{BB962C8B-B14F-4D97-AF65-F5344CB8AC3E}">
        <p14:creationId xmlns:p14="http://schemas.microsoft.com/office/powerpoint/2010/main" val="7767202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Section header 1">
  <p:cSld name="1_Section header 1">
    <p:spTree>
      <p:nvGrpSpPr>
        <p:cNvPr id="1" name="Shape 668"/>
        <p:cNvGrpSpPr/>
        <p:nvPr/>
      </p:nvGrpSpPr>
      <p:grpSpPr>
        <a:xfrm>
          <a:off x="0" y="0"/>
          <a:ext cx="0" cy="0"/>
          <a:chOff x="0" y="0"/>
          <a:chExt cx="0" cy="0"/>
        </a:xfrm>
      </p:grpSpPr>
      <p:sp>
        <p:nvSpPr>
          <p:cNvPr id="669" name="Google Shape;669;p27"/>
          <p:cNvSpPr/>
          <p:nvPr/>
        </p:nvSpPr>
        <p:spPr>
          <a:xfrm>
            <a:off x="7982041" y="3714225"/>
            <a:ext cx="5996052" cy="2921689"/>
          </a:xfrm>
          <a:custGeom>
            <a:avLst/>
            <a:gdLst/>
            <a:ahLst/>
            <a:cxnLst/>
            <a:rect l="l" t="t" r="r" b="b"/>
            <a:pathLst>
              <a:path w="19522" h="11895" extrusionOk="0">
                <a:moveTo>
                  <a:pt x="10693" y="1"/>
                </a:moveTo>
                <a:cubicBezTo>
                  <a:pt x="8668" y="1"/>
                  <a:pt x="6967" y="1310"/>
                  <a:pt x="6361" y="3121"/>
                </a:cubicBezTo>
                <a:cubicBezTo>
                  <a:pt x="6251" y="3079"/>
                  <a:pt x="6144" y="3053"/>
                  <a:pt x="6024" y="3053"/>
                </a:cubicBezTo>
                <a:cubicBezTo>
                  <a:pt x="5807" y="3053"/>
                  <a:pt x="5619" y="3134"/>
                  <a:pt x="5470" y="3283"/>
                </a:cubicBezTo>
                <a:cubicBezTo>
                  <a:pt x="5321" y="3254"/>
                  <a:pt x="5159" y="3241"/>
                  <a:pt x="4984" y="3241"/>
                </a:cubicBezTo>
                <a:cubicBezTo>
                  <a:pt x="3646" y="3241"/>
                  <a:pt x="2567" y="4323"/>
                  <a:pt x="2567" y="5658"/>
                </a:cubicBezTo>
                <a:cubicBezTo>
                  <a:pt x="2567" y="5713"/>
                  <a:pt x="2567" y="5765"/>
                  <a:pt x="2580" y="5807"/>
                </a:cubicBezTo>
                <a:cubicBezTo>
                  <a:pt x="2298" y="5590"/>
                  <a:pt x="1958" y="5457"/>
                  <a:pt x="1569" y="5457"/>
                </a:cubicBezTo>
                <a:cubicBezTo>
                  <a:pt x="704" y="5457"/>
                  <a:pt x="1" y="6157"/>
                  <a:pt x="1" y="7022"/>
                </a:cubicBezTo>
                <a:cubicBezTo>
                  <a:pt x="1" y="7900"/>
                  <a:pt x="704" y="8600"/>
                  <a:pt x="1569" y="8600"/>
                </a:cubicBezTo>
                <a:cubicBezTo>
                  <a:pt x="2068" y="8600"/>
                  <a:pt x="2512" y="8373"/>
                  <a:pt x="2810" y="8007"/>
                </a:cubicBezTo>
                <a:cubicBezTo>
                  <a:pt x="2917" y="8049"/>
                  <a:pt x="3053" y="8075"/>
                  <a:pt x="3189" y="8075"/>
                </a:cubicBezTo>
                <a:cubicBezTo>
                  <a:pt x="3458" y="8075"/>
                  <a:pt x="3701" y="7968"/>
                  <a:pt x="3889" y="7806"/>
                </a:cubicBezTo>
                <a:cubicBezTo>
                  <a:pt x="4226" y="7981"/>
                  <a:pt x="4592" y="8075"/>
                  <a:pt x="4984" y="8075"/>
                </a:cubicBezTo>
                <a:cubicBezTo>
                  <a:pt x="5091" y="8075"/>
                  <a:pt x="5185" y="8062"/>
                  <a:pt x="5279" y="8049"/>
                </a:cubicBezTo>
                <a:lnTo>
                  <a:pt x="5279" y="8049"/>
                </a:lnTo>
                <a:cubicBezTo>
                  <a:pt x="5052" y="8357"/>
                  <a:pt x="4903" y="8736"/>
                  <a:pt x="4903" y="9141"/>
                </a:cubicBezTo>
                <a:cubicBezTo>
                  <a:pt x="4903" y="10113"/>
                  <a:pt x="5684" y="10910"/>
                  <a:pt x="6672" y="10910"/>
                </a:cubicBezTo>
                <a:cubicBezTo>
                  <a:pt x="7644" y="10910"/>
                  <a:pt x="8425" y="10113"/>
                  <a:pt x="8425" y="9141"/>
                </a:cubicBezTo>
                <a:lnTo>
                  <a:pt x="8425" y="9115"/>
                </a:lnTo>
                <a:cubicBezTo>
                  <a:pt x="8600" y="9034"/>
                  <a:pt x="8762" y="8924"/>
                  <a:pt x="8911" y="8791"/>
                </a:cubicBezTo>
                <a:cubicBezTo>
                  <a:pt x="9465" y="9021"/>
                  <a:pt x="10058" y="9141"/>
                  <a:pt x="10693" y="9141"/>
                </a:cubicBezTo>
                <a:cubicBezTo>
                  <a:pt x="10868" y="9141"/>
                  <a:pt x="11046" y="9128"/>
                  <a:pt x="11221" y="9115"/>
                </a:cubicBezTo>
                <a:lnTo>
                  <a:pt x="11221" y="9264"/>
                </a:lnTo>
                <a:cubicBezTo>
                  <a:pt x="11221" y="10722"/>
                  <a:pt x="12394" y="11895"/>
                  <a:pt x="13839" y="11895"/>
                </a:cubicBezTo>
                <a:cubicBezTo>
                  <a:pt x="14542" y="11895"/>
                  <a:pt x="15161" y="11613"/>
                  <a:pt x="15634" y="11179"/>
                </a:cubicBezTo>
                <a:lnTo>
                  <a:pt x="15744" y="11179"/>
                </a:lnTo>
                <a:cubicBezTo>
                  <a:pt x="16363" y="11179"/>
                  <a:pt x="16878" y="10667"/>
                  <a:pt x="16878" y="10032"/>
                </a:cubicBezTo>
                <a:cubicBezTo>
                  <a:pt x="16878" y="9815"/>
                  <a:pt x="16823" y="9614"/>
                  <a:pt x="16716" y="9452"/>
                </a:cubicBezTo>
                <a:cubicBezTo>
                  <a:pt x="18294" y="9290"/>
                  <a:pt x="19522" y="7968"/>
                  <a:pt x="19522" y="6348"/>
                </a:cubicBezTo>
                <a:cubicBezTo>
                  <a:pt x="19522" y="4631"/>
                  <a:pt x="18132" y="3241"/>
                  <a:pt x="16418" y="3241"/>
                </a:cubicBezTo>
                <a:cubicBezTo>
                  <a:pt x="16175" y="3241"/>
                  <a:pt x="15945" y="3270"/>
                  <a:pt x="15728" y="3309"/>
                </a:cubicBezTo>
                <a:cubicBezTo>
                  <a:pt x="15728" y="3254"/>
                  <a:pt x="15744" y="3189"/>
                  <a:pt x="15744" y="3121"/>
                </a:cubicBezTo>
                <a:cubicBezTo>
                  <a:pt x="15744" y="2175"/>
                  <a:pt x="14973" y="1407"/>
                  <a:pt x="14027" y="1407"/>
                </a:cubicBezTo>
                <a:lnTo>
                  <a:pt x="13988" y="1407"/>
                </a:lnTo>
                <a:cubicBezTo>
                  <a:pt x="13165" y="542"/>
                  <a:pt x="11989" y="1"/>
                  <a:pt x="10693" y="1"/>
                </a:cubicBezTo>
                <a:close/>
              </a:path>
            </a:pathLst>
          </a:custGeom>
          <a:solidFill>
            <a:srgbClr val="FFFFFF">
              <a:alpha val="7589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0" name="Google Shape;670;p27"/>
          <p:cNvSpPr/>
          <p:nvPr/>
        </p:nvSpPr>
        <p:spPr>
          <a:xfrm>
            <a:off x="-454893" y="3714225"/>
            <a:ext cx="5996052" cy="2921689"/>
          </a:xfrm>
          <a:custGeom>
            <a:avLst/>
            <a:gdLst/>
            <a:ahLst/>
            <a:cxnLst/>
            <a:rect l="l" t="t" r="r" b="b"/>
            <a:pathLst>
              <a:path w="19522" h="11895" extrusionOk="0">
                <a:moveTo>
                  <a:pt x="10693" y="1"/>
                </a:moveTo>
                <a:cubicBezTo>
                  <a:pt x="8668" y="1"/>
                  <a:pt x="6967" y="1310"/>
                  <a:pt x="6361" y="3121"/>
                </a:cubicBezTo>
                <a:cubicBezTo>
                  <a:pt x="6251" y="3079"/>
                  <a:pt x="6144" y="3053"/>
                  <a:pt x="6024" y="3053"/>
                </a:cubicBezTo>
                <a:cubicBezTo>
                  <a:pt x="5807" y="3053"/>
                  <a:pt x="5619" y="3134"/>
                  <a:pt x="5470" y="3283"/>
                </a:cubicBezTo>
                <a:cubicBezTo>
                  <a:pt x="5321" y="3254"/>
                  <a:pt x="5159" y="3241"/>
                  <a:pt x="4984" y="3241"/>
                </a:cubicBezTo>
                <a:cubicBezTo>
                  <a:pt x="3646" y="3241"/>
                  <a:pt x="2567" y="4323"/>
                  <a:pt x="2567" y="5658"/>
                </a:cubicBezTo>
                <a:cubicBezTo>
                  <a:pt x="2567" y="5713"/>
                  <a:pt x="2567" y="5765"/>
                  <a:pt x="2580" y="5807"/>
                </a:cubicBezTo>
                <a:cubicBezTo>
                  <a:pt x="2298" y="5590"/>
                  <a:pt x="1958" y="5457"/>
                  <a:pt x="1569" y="5457"/>
                </a:cubicBezTo>
                <a:cubicBezTo>
                  <a:pt x="704" y="5457"/>
                  <a:pt x="1" y="6157"/>
                  <a:pt x="1" y="7022"/>
                </a:cubicBezTo>
                <a:cubicBezTo>
                  <a:pt x="1" y="7900"/>
                  <a:pt x="704" y="8600"/>
                  <a:pt x="1569" y="8600"/>
                </a:cubicBezTo>
                <a:cubicBezTo>
                  <a:pt x="2068" y="8600"/>
                  <a:pt x="2512" y="8373"/>
                  <a:pt x="2810" y="8007"/>
                </a:cubicBezTo>
                <a:cubicBezTo>
                  <a:pt x="2917" y="8049"/>
                  <a:pt x="3053" y="8075"/>
                  <a:pt x="3189" y="8075"/>
                </a:cubicBezTo>
                <a:cubicBezTo>
                  <a:pt x="3458" y="8075"/>
                  <a:pt x="3701" y="7968"/>
                  <a:pt x="3889" y="7806"/>
                </a:cubicBezTo>
                <a:cubicBezTo>
                  <a:pt x="4226" y="7981"/>
                  <a:pt x="4592" y="8075"/>
                  <a:pt x="4984" y="8075"/>
                </a:cubicBezTo>
                <a:cubicBezTo>
                  <a:pt x="5091" y="8075"/>
                  <a:pt x="5185" y="8062"/>
                  <a:pt x="5279" y="8049"/>
                </a:cubicBezTo>
                <a:lnTo>
                  <a:pt x="5279" y="8049"/>
                </a:lnTo>
                <a:cubicBezTo>
                  <a:pt x="5052" y="8357"/>
                  <a:pt x="4903" y="8736"/>
                  <a:pt x="4903" y="9141"/>
                </a:cubicBezTo>
                <a:cubicBezTo>
                  <a:pt x="4903" y="10113"/>
                  <a:pt x="5684" y="10910"/>
                  <a:pt x="6672" y="10910"/>
                </a:cubicBezTo>
                <a:cubicBezTo>
                  <a:pt x="7644" y="10910"/>
                  <a:pt x="8425" y="10113"/>
                  <a:pt x="8425" y="9141"/>
                </a:cubicBezTo>
                <a:lnTo>
                  <a:pt x="8425" y="9115"/>
                </a:lnTo>
                <a:cubicBezTo>
                  <a:pt x="8600" y="9034"/>
                  <a:pt x="8762" y="8924"/>
                  <a:pt x="8911" y="8791"/>
                </a:cubicBezTo>
                <a:cubicBezTo>
                  <a:pt x="9465" y="9021"/>
                  <a:pt x="10058" y="9141"/>
                  <a:pt x="10693" y="9141"/>
                </a:cubicBezTo>
                <a:cubicBezTo>
                  <a:pt x="10868" y="9141"/>
                  <a:pt x="11046" y="9128"/>
                  <a:pt x="11221" y="9115"/>
                </a:cubicBezTo>
                <a:lnTo>
                  <a:pt x="11221" y="9264"/>
                </a:lnTo>
                <a:cubicBezTo>
                  <a:pt x="11221" y="10722"/>
                  <a:pt x="12394" y="11895"/>
                  <a:pt x="13839" y="11895"/>
                </a:cubicBezTo>
                <a:cubicBezTo>
                  <a:pt x="14542" y="11895"/>
                  <a:pt x="15161" y="11613"/>
                  <a:pt x="15634" y="11179"/>
                </a:cubicBezTo>
                <a:lnTo>
                  <a:pt x="15744" y="11179"/>
                </a:lnTo>
                <a:cubicBezTo>
                  <a:pt x="16363" y="11179"/>
                  <a:pt x="16878" y="10667"/>
                  <a:pt x="16878" y="10032"/>
                </a:cubicBezTo>
                <a:cubicBezTo>
                  <a:pt x="16878" y="9815"/>
                  <a:pt x="16823" y="9614"/>
                  <a:pt x="16716" y="9452"/>
                </a:cubicBezTo>
                <a:cubicBezTo>
                  <a:pt x="18294" y="9290"/>
                  <a:pt x="19522" y="7968"/>
                  <a:pt x="19522" y="6348"/>
                </a:cubicBezTo>
                <a:cubicBezTo>
                  <a:pt x="19522" y="4631"/>
                  <a:pt x="18132" y="3241"/>
                  <a:pt x="16418" y="3241"/>
                </a:cubicBezTo>
                <a:cubicBezTo>
                  <a:pt x="16175" y="3241"/>
                  <a:pt x="15945" y="3270"/>
                  <a:pt x="15728" y="3309"/>
                </a:cubicBezTo>
                <a:cubicBezTo>
                  <a:pt x="15728" y="3254"/>
                  <a:pt x="15744" y="3189"/>
                  <a:pt x="15744" y="3121"/>
                </a:cubicBezTo>
                <a:cubicBezTo>
                  <a:pt x="15744" y="2175"/>
                  <a:pt x="14973" y="1407"/>
                  <a:pt x="14027" y="1407"/>
                </a:cubicBezTo>
                <a:lnTo>
                  <a:pt x="13988" y="1407"/>
                </a:lnTo>
                <a:cubicBezTo>
                  <a:pt x="13165" y="542"/>
                  <a:pt x="11989" y="1"/>
                  <a:pt x="10693" y="1"/>
                </a:cubicBezTo>
                <a:close/>
              </a:path>
            </a:pathLst>
          </a:custGeom>
          <a:solidFill>
            <a:srgbClr val="FFFFFF">
              <a:alpha val="7589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1" name="Google Shape;671;p27"/>
          <p:cNvSpPr/>
          <p:nvPr/>
        </p:nvSpPr>
        <p:spPr>
          <a:xfrm>
            <a:off x="4976918" y="5957892"/>
            <a:ext cx="70951" cy="2221"/>
          </a:xfrm>
          <a:custGeom>
            <a:avLst/>
            <a:gdLst/>
            <a:ahLst/>
            <a:cxnLst/>
            <a:rect l="l" t="t" r="r" b="b"/>
            <a:pathLst>
              <a:path w="231" h="14" extrusionOk="0">
                <a:moveTo>
                  <a:pt x="1" y="1"/>
                </a:moveTo>
                <a:cubicBezTo>
                  <a:pt x="69" y="14"/>
                  <a:pt x="150" y="14"/>
                  <a:pt x="231" y="14"/>
                </a:cubicBezTo>
                <a:cubicBezTo>
                  <a:pt x="150" y="14"/>
                  <a:pt x="69" y="1"/>
                  <a:pt x="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2" name="Google Shape;672;p27"/>
          <p:cNvSpPr/>
          <p:nvPr/>
        </p:nvSpPr>
        <p:spPr>
          <a:xfrm>
            <a:off x="9604356" y="5669770"/>
            <a:ext cx="597393" cy="14437"/>
          </a:xfrm>
          <a:custGeom>
            <a:avLst/>
            <a:gdLst/>
            <a:ahLst/>
            <a:cxnLst/>
            <a:rect l="l" t="t" r="r" b="b"/>
            <a:pathLst>
              <a:path w="1945" h="91" extrusionOk="0">
                <a:moveTo>
                  <a:pt x="1107" y="0"/>
                </a:moveTo>
                <a:cubicBezTo>
                  <a:pt x="738" y="0"/>
                  <a:pt x="370" y="35"/>
                  <a:pt x="1" y="35"/>
                </a:cubicBezTo>
                <a:cubicBezTo>
                  <a:pt x="649" y="61"/>
                  <a:pt x="1297" y="90"/>
                  <a:pt x="1945" y="90"/>
                </a:cubicBezTo>
                <a:cubicBezTo>
                  <a:pt x="1666" y="20"/>
                  <a:pt x="1386" y="0"/>
                  <a:pt x="1107"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3" name="Google Shape;673;p27"/>
          <p:cNvSpPr/>
          <p:nvPr/>
        </p:nvSpPr>
        <p:spPr>
          <a:xfrm>
            <a:off x="49" y="4749828"/>
            <a:ext cx="12192016" cy="1106837"/>
          </a:xfrm>
          <a:custGeom>
            <a:avLst/>
            <a:gdLst/>
            <a:ahLst/>
            <a:cxnLst/>
            <a:rect l="l" t="t" r="r" b="b"/>
            <a:pathLst>
              <a:path w="40501" h="5369" extrusionOk="0">
                <a:moveTo>
                  <a:pt x="34477" y="1"/>
                </a:moveTo>
                <a:cubicBezTo>
                  <a:pt x="31201" y="1"/>
                  <a:pt x="27125" y="3907"/>
                  <a:pt x="23815" y="4222"/>
                </a:cubicBezTo>
                <a:cubicBezTo>
                  <a:pt x="23673" y="4235"/>
                  <a:pt x="23530" y="4242"/>
                  <a:pt x="23385" y="4242"/>
                </a:cubicBezTo>
                <a:cubicBezTo>
                  <a:pt x="20043" y="4242"/>
                  <a:pt x="15781" y="801"/>
                  <a:pt x="11124" y="78"/>
                </a:cubicBezTo>
                <a:cubicBezTo>
                  <a:pt x="10838" y="34"/>
                  <a:pt x="10548" y="13"/>
                  <a:pt x="10254" y="13"/>
                </a:cubicBezTo>
                <a:cubicBezTo>
                  <a:pt x="5549" y="13"/>
                  <a:pt x="1" y="5369"/>
                  <a:pt x="1" y="5369"/>
                </a:cubicBezTo>
                <a:lnTo>
                  <a:pt x="40501" y="5369"/>
                </a:lnTo>
                <a:lnTo>
                  <a:pt x="40501" y="2278"/>
                </a:lnTo>
                <a:cubicBezTo>
                  <a:pt x="40501" y="2278"/>
                  <a:pt x="38071" y="253"/>
                  <a:pt x="34750" y="10"/>
                </a:cubicBezTo>
                <a:cubicBezTo>
                  <a:pt x="34660" y="4"/>
                  <a:pt x="34569" y="1"/>
                  <a:pt x="3447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dirty="0"/>
          </a:p>
        </p:txBody>
      </p:sp>
      <p:sp>
        <p:nvSpPr>
          <p:cNvPr id="674" name="Google Shape;674;p27"/>
          <p:cNvSpPr/>
          <p:nvPr/>
        </p:nvSpPr>
        <p:spPr>
          <a:xfrm>
            <a:off x="0" y="5377626"/>
            <a:ext cx="12192016" cy="826673"/>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5" name="Google Shape;675;p27"/>
          <p:cNvSpPr/>
          <p:nvPr/>
        </p:nvSpPr>
        <p:spPr>
          <a:xfrm>
            <a:off x="4853801" y="5209530"/>
            <a:ext cx="7338209" cy="1648471"/>
          </a:xfrm>
          <a:custGeom>
            <a:avLst/>
            <a:gdLst/>
            <a:ahLst/>
            <a:cxnLst/>
            <a:rect l="l" t="t" r="r" b="b"/>
            <a:pathLst>
              <a:path w="14863" h="8685" extrusionOk="0">
                <a:moveTo>
                  <a:pt x="14863" y="1"/>
                </a:moveTo>
                <a:cubicBezTo>
                  <a:pt x="11827" y="1041"/>
                  <a:pt x="6332" y="3095"/>
                  <a:pt x="1" y="6348"/>
                </a:cubicBezTo>
                <a:lnTo>
                  <a:pt x="7913" y="8684"/>
                </a:lnTo>
                <a:lnTo>
                  <a:pt x="14863" y="8684"/>
                </a:lnTo>
                <a:lnTo>
                  <a:pt x="14863" y="1"/>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6" name="Google Shape;676;p27"/>
          <p:cNvSpPr/>
          <p:nvPr/>
        </p:nvSpPr>
        <p:spPr>
          <a:xfrm>
            <a:off x="1" y="5801019"/>
            <a:ext cx="11949201" cy="756421"/>
          </a:xfrm>
          <a:custGeom>
            <a:avLst/>
            <a:gdLst/>
            <a:ahLst/>
            <a:cxnLst/>
            <a:rect l="l" t="t" r="r" b="b"/>
            <a:pathLst>
              <a:path w="53351" h="10519" extrusionOk="0">
                <a:moveTo>
                  <a:pt x="1" y="1"/>
                </a:moveTo>
                <a:lnTo>
                  <a:pt x="1" y="10518"/>
                </a:lnTo>
                <a:lnTo>
                  <a:pt x="53351" y="10518"/>
                </a:lnTo>
                <a:lnTo>
                  <a:pt x="53351" y="6857"/>
                </a:lnTo>
                <a:cubicBezTo>
                  <a:pt x="34695" y="1135"/>
                  <a:pt x="10557" y="150"/>
                  <a:pt x="1"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7" name="Google Shape;677;p27"/>
          <p:cNvSpPr/>
          <p:nvPr/>
        </p:nvSpPr>
        <p:spPr>
          <a:xfrm>
            <a:off x="0" y="6101551"/>
            <a:ext cx="12192016" cy="756440"/>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78" name="Google Shape;678;p27"/>
          <p:cNvGrpSpPr/>
          <p:nvPr/>
        </p:nvGrpSpPr>
        <p:grpSpPr>
          <a:xfrm>
            <a:off x="7173230" y="4832134"/>
            <a:ext cx="3442029" cy="1169041"/>
            <a:chOff x="5379910" y="3842654"/>
            <a:chExt cx="2581522" cy="876781"/>
          </a:xfrm>
        </p:grpSpPr>
        <p:sp>
          <p:nvSpPr>
            <p:cNvPr id="679" name="Google Shape;679;p27"/>
            <p:cNvSpPr/>
            <p:nvPr/>
          </p:nvSpPr>
          <p:spPr>
            <a:xfrm>
              <a:off x="7639533" y="3968202"/>
              <a:ext cx="196495" cy="712964"/>
            </a:xfrm>
            <a:custGeom>
              <a:avLst/>
              <a:gdLst/>
              <a:ahLst/>
              <a:cxnLst/>
              <a:rect l="l" t="t" r="r" b="b"/>
              <a:pathLst>
                <a:path w="1335" h="4844" extrusionOk="0">
                  <a:moveTo>
                    <a:pt x="0" y="0"/>
                  </a:moveTo>
                  <a:lnTo>
                    <a:pt x="0" y="4698"/>
                  </a:lnTo>
                  <a:lnTo>
                    <a:pt x="1335" y="4844"/>
                  </a:lnTo>
                  <a:lnTo>
                    <a:pt x="1335"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7"/>
            <p:cNvSpPr/>
            <p:nvPr/>
          </p:nvSpPr>
          <p:spPr>
            <a:xfrm>
              <a:off x="7631290" y="3842654"/>
              <a:ext cx="210920" cy="125696"/>
            </a:xfrm>
            <a:custGeom>
              <a:avLst/>
              <a:gdLst/>
              <a:ahLst/>
              <a:cxnLst/>
              <a:rect l="l" t="t" r="r" b="b"/>
              <a:pathLst>
                <a:path w="1433" h="854" extrusionOk="0">
                  <a:moveTo>
                    <a:pt x="717" y="1"/>
                  </a:moveTo>
                  <a:cubicBezTo>
                    <a:pt x="1" y="1"/>
                    <a:pt x="56" y="853"/>
                    <a:pt x="56" y="853"/>
                  </a:cubicBezTo>
                  <a:lnTo>
                    <a:pt x="1391" y="853"/>
                  </a:lnTo>
                  <a:cubicBezTo>
                    <a:pt x="1391" y="853"/>
                    <a:pt x="1433" y="1"/>
                    <a:pt x="717" y="1"/>
                  </a:cubicBezTo>
                  <a:close/>
                </a:path>
              </a:pathLst>
            </a:custGeom>
            <a:solidFill>
              <a:srgbClr val="77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7"/>
            <p:cNvSpPr/>
            <p:nvPr/>
          </p:nvSpPr>
          <p:spPr>
            <a:xfrm>
              <a:off x="7748598" y="4331455"/>
              <a:ext cx="37827" cy="18398"/>
            </a:xfrm>
            <a:custGeom>
              <a:avLst/>
              <a:gdLst/>
              <a:ahLst/>
              <a:cxnLst/>
              <a:rect l="l" t="t" r="r" b="b"/>
              <a:pathLst>
                <a:path w="257" h="125" extrusionOk="0">
                  <a:moveTo>
                    <a:pt x="1" y="1"/>
                  </a:moveTo>
                  <a:lnTo>
                    <a:pt x="1" y="124"/>
                  </a:lnTo>
                  <a:lnTo>
                    <a:pt x="257" y="124"/>
                  </a:lnTo>
                  <a:lnTo>
                    <a:pt x="257"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7"/>
            <p:cNvSpPr/>
            <p:nvPr/>
          </p:nvSpPr>
          <p:spPr>
            <a:xfrm>
              <a:off x="7794521" y="4331455"/>
              <a:ext cx="37680" cy="18398"/>
            </a:xfrm>
            <a:custGeom>
              <a:avLst/>
              <a:gdLst/>
              <a:ahLst/>
              <a:cxnLst/>
              <a:rect l="l" t="t" r="r" b="b"/>
              <a:pathLst>
                <a:path w="256" h="125" extrusionOk="0">
                  <a:moveTo>
                    <a:pt x="0" y="1"/>
                  </a:moveTo>
                  <a:lnTo>
                    <a:pt x="0" y="124"/>
                  </a:lnTo>
                  <a:lnTo>
                    <a:pt x="256" y="124"/>
                  </a:lnTo>
                  <a:lnTo>
                    <a:pt x="256"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7"/>
            <p:cNvSpPr/>
            <p:nvPr/>
          </p:nvSpPr>
          <p:spPr>
            <a:xfrm>
              <a:off x="7770677" y="4357212"/>
              <a:ext cx="39593" cy="20164"/>
            </a:xfrm>
            <a:custGeom>
              <a:avLst/>
              <a:gdLst/>
              <a:ahLst/>
              <a:cxnLst/>
              <a:rect l="l" t="t" r="r" b="b"/>
              <a:pathLst>
                <a:path w="269" h="137" extrusionOk="0">
                  <a:moveTo>
                    <a:pt x="0" y="1"/>
                  </a:moveTo>
                  <a:lnTo>
                    <a:pt x="0" y="137"/>
                  </a:lnTo>
                  <a:lnTo>
                    <a:pt x="269" y="137"/>
                  </a:lnTo>
                  <a:lnTo>
                    <a:pt x="269"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7"/>
            <p:cNvSpPr/>
            <p:nvPr/>
          </p:nvSpPr>
          <p:spPr>
            <a:xfrm>
              <a:off x="7661463" y="4003968"/>
              <a:ext cx="37680" cy="17662"/>
            </a:xfrm>
            <a:custGeom>
              <a:avLst/>
              <a:gdLst/>
              <a:ahLst/>
              <a:cxnLst/>
              <a:rect l="l" t="t" r="r" b="b"/>
              <a:pathLst>
                <a:path w="256" h="120" extrusionOk="0">
                  <a:moveTo>
                    <a:pt x="0" y="0"/>
                  </a:moveTo>
                  <a:lnTo>
                    <a:pt x="0" y="120"/>
                  </a:lnTo>
                  <a:lnTo>
                    <a:pt x="256" y="120"/>
                  </a:lnTo>
                  <a:lnTo>
                    <a:pt x="256" y="0"/>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7"/>
            <p:cNvSpPr/>
            <p:nvPr/>
          </p:nvSpPr>
          <p:spPr>
            <a:xfrm>
              <a:off x="7706650" y="4003968"/>
              <a:ext cx="38416" cy="17662"/>
            </a:xfrm>
            <a:custGeom>
              <a:avLst/>
              <a:gdLst/>
              <a:ahLst/>
              <a:cxnLst/>
              <a:rect l="l" t="t" r="r" b="b"/>
              <a:pathLst>
                <a:path w="261" h="120" extrusionOk="0">
                  <a:moveTo>
                    <a:pt x="1" y="0"/>
                  </a:moveTo>
                  <a:lnTo>
                    <a:pt x="1" y="120"/>
                  </a:lnTo>
                  <a:lnTo>
                    <a:pt x="260" y="120"/>
                  </a:lnTo>
                  <a:lnTo>
                    <a:pt x="260" y="0"/>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7"/>
            <p:cNvSpPr/>
            <p:nvPr/>
          </p:nvSpPr>
          <p:spPr>
            <a:xfrm>
              <a:off x="7682806" y="4029726"/>
              <a:ext cx="38416" cy="19576"/>
            </a:xfrm>
            <a:custGeom>
              <a:avLst/>
              <a:gdLst/>
              <a:ahLst/>
              <a:cxnLst/>
              <a:rect l="l" t="t" r="r" b="b"/>
              <a:pathLst>
                <a:path w="261" h="133" extrusionOk="0">
                  <a:moveTo>
                    <a:pt x="1" y="0"/>
                  </a:moveTo>
                  <a:lnTo>
                    <a:pt x="1" y="133"/>
                  </a:lnTo>
                  <a:lnTo>
                    <a:pt x="260" y="133"/>
                  </a:lnTo>
                  <a:lnTo>
                    <a:pt x="260" y="0"/>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7"/>
            <p:cNvSpPr/>
            <p:nvPr/>
          </p:nvSpPr>
          <p:spPr>
            <a:xfrm>
              <a:off x="7774356" y="4130695"/>
              <a:ext cx="37827" cy="20164"/>
            </a:xfrm>
            <a:custGeom>
              <a:avLst/>
              <a:gdLst/>
              <a:ahLst/>
              <a:cxnLst/>
              <a:rect l="l" t="t" r="r" b="b"/>
              <a:pathLst>
                <a:path w="257" h="137" extrusionOk="0">
                  <a:moveTo>
                    <a:pt x="1" y="1"/>
                  </a:moveTo>
                  <a:lnTo>
                    <a:pt x="1" y="137"/>
                  </a:lnTo>
                  <a:lnTo>
                    <a:pt x="257" y="137"/>
                  </a:lnTo>
                  <a:lnTo>
                    <a:pt x="257"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7"/>
            <p:cNvSpPr/>
            <p:nvPr/>
          </p:nvSpPr>
          <p:spPr>
            <a:xfrm>
              <a:off x="7728581" y="4130695"/>
              <a:ext cx="37827" cy="20164"/>
            </a:xfrm>
            <a:custGeom>
              <a:avLst/>
              <a:gdLst/>
              <a:ahLst/>
              <a:cxnLst/>
              <a:rect l="l" t="t" r="r" b="b"/>
              <a:pathLst>
                <a:path w="257" h="137" extrusionOk="0">
                  <a:moveTo>
                    <a:pt x="1" y="1"/>
                  </a:moveTo>
                  <a:lnTo>
                    <a:pt x="1" y="137"/>
                  </a:lnTo>
                  <a:lnTo>
                    <a:pt x="257" y="137"/>
                  </a:lnTo>
                  <a:lnTo>
                    <a:pt x="257"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7"/>
            <p:cNvSpPr/>
            <p:nvPr/>
          </p:nvSpPr>
          <p:spPr>
            <a:xfrm>
              <a:off x="7750512" y="4104937"/>
              <a:ext cx="39741" cy="18398"/>
            </a:xfrm>
            <a:custGeom>
              <a:avLst/>
              <a:gdLst/>
              <a:ahLst/>
              <a:cxnLst/>
              <a:rect l="l" t="t" r="r" b="b"/>
              <a:pathLst>
                <a:path w="270" h="125" extrusionOk="0">
                  <a:moveTo>
                    <a:pt x="1" y="1"/>
                  </a:moveTo>
                  <a:lnTo>
                    <a:pt x="1" y="124"/>
                  </a:lnTo>
                  <a:lnTo>
                    <a:pt x="270" y="124"/>
                  </a:lnTo>
                  <a:lnTo>
                    <a:pt x="270"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7"/>
            <p:cNvSpPr/>
            <p:nvPr/>
          </p:nvSpPr>
          <p:spPr>
            <a:xfrm>
              <a:off x="7748598" y="4382970"/>
              <a:ext cx="37827" cy="20164"/>
            </a:xfrm>
            <a:custGeom>
              <a:avLst/>
              <a:gdLst/>
              <a:ahLst/>
              <a:cxnLst/>
              <a:rect l="l" t="t" r="r" b="b"/>
              <a:pathLst>
                <a:path w="257" h="137" extrusionOk="0">
                  <a:moveTo>
                    <a:pt x="1" y="1"/>
                  </a:moveTo>
                  <a:lnTo>
                    <a:pt x="1" y="137"/>
                  </a:lnTo>
                  <a:lnTo>
                    <a:pt x="257" y="137"/>
                  </a:lnTo>
                  <a:lnTo>
                    <a:pt x="257"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7"/>
            <p:cNvSpPr/>
            <p:nvPr/>
          </p:nvSpPr>
          <p:spPr>
            <a:xfrm>
              <a:off x="7702823" y="4382970"/>
              <a:ext cx="37827" cy="20164"/>
            </a:xfrm>
            <a:custGeom>
              <a:avLst/>
              <a:gdLst/>
              <a:ahLst/>
              <a:cxnLst/>
              <a:rect l="l" t="t" r="r" b="b"/>
              <a:pathLst>
                <a:path w="257" h="137" extrusionOk="0">
                  <a:moveTo>
                    <a:pt x="1" y="1"/>
                  </a:moveTo>
                  <a:lnTo>
                    <a:pt x="1" y="137"/>
                  </a:lnTo>
                  <a:lnTo>
                    <a:pt x="257" y="137"/>
                  </a:lnTo>
                  <a:lnTo>
                    <a:pt x="257"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7"/>
            <p:cNvSpPr/>
            <p:nvPr/>
          </p:nvSpPr>
          <p:spPr>
            <a:xfrm>
              <a:off x="7726668" y="4357212"/>
              <a:ext cx="37827" cy="20164"/>
            </a:xfrm>
            <a:custGeom>
              <a:avLst/>
              <a:gdLst/>
              <a:ahLst/>
              <a:cxnLst/>
              <a:rect l="l" t="t" r="r" b="b"/>
              <a:pathLst>
                <a:path w="257" h="137" extrusionOk="0">
                  <a:moveTo>
                    <a:pt x="1" y="1"/>
                  </a:moveTo>
                  <a:lnTo>
                    <a:pt x="1" y="137"/>
                  </a:lnTo>
                  <a:lnTo>
                    <a:pt x="257" y="137"/>
                  </a:lnTo>
                  <a:lnTo>
                    <a:pt x="257"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7"/>
            <p:cNvSpPr/>
            <p:nvPr/>
          </p:nvSpPr>
          <p:spPr>
            <a:xfrm>
              <a:off x="7665143" y="4239906"/>
              <a:ext cx="37827" cy="20164"/>
            </a:xfrm>
            <a:custGeom>
              <a:avLst/>
              <a:gdLst/>
              <a:ahLst/>
              <a:cxnLst/>
              <a:rect l="l" t="t" r="r" b="b"/>
              <a:pathLst>
                <a:path w="257" h="137" extrusionOk="0">
                  <a:moveTo>
                    <a:pt x="1" y="1"/>
                  </a:moveTo>
                  <a:lnTo>
                    <a:pt x="1" y="137"/>
                  </a:lnTo>
                  <a:lnTo>
                    <a:pt x="257" y="137"/>
                  </a:lnTo>
                  <a:lnTo>
                    <a:pt x="257"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7"/>
            <p:cNvSpPr/>
            <p:nvPr/>
          </p:nvSpPr>
          <p:spPr>
            <a:xfrm>
              <a:off x="7711066" y="4239906"/>
              <a:ext cx="37680" cy="20164"/>
            </a:xfrm>
            <a:custGeom>
              <a:avLst/>
              <a:gdLst/>
              <a:ahLst/>
              <a:cxnLst/>
              <a:rect l="l" t="t" r="r" b="b"/>
              <a:pathLst>
                <a:path w="256" h="137" extrusionOk="0">
                  <a:moveTo>
                    <a:pt x="0" y="1"/>
                  </a:moveTo>
                  <a:lnTo>
                    <a:pt x="0" y="137"/>
                  </a:lnTo>
                  <a:lnTo>
                    <a:pt x="256" y="137"/>
                  </a:lnTo>
                  <a:lnTo>
                    <a:pt x="256"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7"/>
            <p:cNvSpPr/>
            <p:nvPr/>
          </p:nvSpPr>
          <p:spPr>
            <a:xfrm>
              <a:off x="7754339" y="4239906"/>
              <a:ext cx="38416" cy="20164"/>
            </a:xfrm>
            <a:custGeom>
              <a:avLst/>
              <a:gdLst/>
              <a:ahLst/>
              <a:cxnLst/>
              <a:rect l="l" t="t" r="r" b="b"/>
              <a:pathLst>
                <a:path w="261" h="137" extrusionOk="0">
                  <a:moveTo>
                    <a:pt x="1" y="1"/>
                  </a:moveTo>
                  <a:lnTo>
                    <a:pt x="1" y="137"/>
                  </a:lnTo>
                  <a:lnTo>
                    <a:pt x="260" y="137"/>
                  </a:lnTo>
                  <a:lnTo>
                    <a:pt x="260"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7"/>
            <p:cNvSpPr/>
            <p:nvPr/>
          </p:nvSpPr>
          <p:spPr>
            <a:xfrm>
              <a:off x="7687221" y="4266252"/>
              <a:ext cx="37680" cy="19576"/>
            </a:xfrm>
            <a:custGeom>
              <a:avLst/>
              <a:gdLst/>
              <a:ahLst/>
              <a:cxnLst/>
              <a:rect l="l" t="t" r="r" b="b"/>
              <a:pathLst>
                <a:path w="256" h="133" extrusionOk="0">
                  <a:moveTo>
                    <a:pt x="0" y="0"/>
                  </a:moveTo>
                  <a:lnTo>
                    <a:pt x="0" y="133"/>
                  </a:lnTo>
                  <a:lnTo>
                    <a:pt x="256" y="133"/>
                  </a:lnTo>
                  <a:lnTo>
                    <a:pt x="256" y="0"/>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7"/>
            <p:cNvSpPr/>
            <p:nvPr/>
          </p:nvSpPr>
          <p:spPr>
            <a:xfrm>
              <a:off x="7730494" y="4266252"/>
              <a:ext cx="40182" cy="19576"/>
            </a:xfrm>
            <a:custGeom>
              <a:avLst/>
              <a:gdLst/>
              <a:ahLst/>
              <a:cxnLst/>
              <a:rect l="l" t="t" r="r" b="b"/>
              <a:pathLst>
                <a:path w="273" h="133" extrusionOk="0">
                  <a:moveTo>
                    <a:pt x="1" y="0"/>
                  </a:moveTo>
                  <a:lnTo>
                    <a:pt x="1" y="133"/>
                  </a:lnTo>
                  <a:lnTo>
                    <a:pt x="273" y="133"/>
                  </a:lnTo>
                  <a:lnTo>
                    <a:pt x="273" y="0"/>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7"/>
            <p:cNvSpPr/>
            <p:nvPr/>
          </p:nvSpPr>
          <p:spPr>
            <a:xfrm>
              <a:off x="7196498" y="4061076"/>
              <a:ext cx="202824" cy="602428"/>
            </a:xfrm>
            <a:custGeom>
              <a:avLst/>
              <a:gdLst/>
              <a:ahLst/>
              <a:cxnLst/>
              <a:rect l="l" t="t" r="r" b="b"/>
              <a:pathLst>
                <a:path w="1378" h="4093" extrusionOk="0">
                  <a:moveTo>
                    <a:pt x="606" y="367"/>
                  </a:moveTo>
                  <a:lnTo>
                    <a:pt x="606" y="1002"/>
                  </a:lnTo>
                  <a:lnTo>
                    <a:pt x="512" y="1002"/>
                  </a:lnTo>
                  <a:lnTo>
                    <a:pt x="606" y="367"/>
                  </a:lnTo>
                  <a:close/>
                  <a:moveTo>
                    <a:pt x="661" y="312"/>
                  </a:moveTo>
                  <a:lnTo>
                    <a:pt x="794" y="1002"/>
                  </a:lnTo>
                  <a:lnTo>
                    <a:pt x="661" y="1002"/>
                  </a:lnTo>
                  <a:lnTo>
                    <a:pt x="661" y="312"/>
                  </a:lnTo>
                  <a:close/>
                  <a:moveTo>
                    <a:pt x="606" y="1054"/>
                  </a:moveTo>
                  <a:lnTo>
                    <a:pt x="606" y="1663"/>
                  </a:lnTo>
                  <a:lnTo>
                    <a:pt x="418" y="1663"/>
                  </a:lnTo>
                  <a:lnTo>
                    <a:pt x="512" y="1054"/>
                  </a:lnTo>
                  <a:close/>
                  <a:moveTo>
                    <a:pt x="794" y="1054"/>
                  </a:moveTo>
                  <a:lnTo>
                    <a:pt x="904" y="1663"/>
                  </a:lnTo>
                  <a:lnTo>
                    <a:pt x="661" y="1663"/>
                  </a:lnTo>
                  <a:lnTo>
                    <a:pt x="661" y="1054"/>
                  </a:lnTo>
                  <a:close/>
                  <a:moveTo>
                    <a:pt x="606" y="1718"/>
                  </a:moveTo>
                  <a:lnTo>
                    <a:pt x="606" y="2499"/>
                  </a:lnTo>
                  <a:lnTo>
                    <a:pt x="282" y="2499"/>
                  </a:lnTo>
                  <a:lnTo>
                    <a:pt x="405" y="1718"/>
                  </a:lnTo>
                  <a:close/>
                  <a:moveTo>
                    <a:pt x="917" y="1718"/>
                  </a:moveTo>
                  <a:lnTo>
                    <a:pt x="1066" y="2499"/>
                  </a:lnTo>
                  <a:lnTo>
                    <a:pt x="661" y="2499"/>
                  </a:lnTo>
                  <a:lnTo>
                    <a:pt x="661" y="1718"/>
                  </a:lnTo>
                  <a:close/>
                  <a:moveTo>
                    <a:pt x="606" y="2554"/>
                  </a:moveTo>
                  <a:lnTo>
                    <a:pt x="606" y="4038"/>
                  </a:lnTo>
                  <a:lnTo>
                    <a:pt x="52" y="4038"/>
                  </a:lnTo>
                  <a:lnTo>
                    <a:pt x="282" y="2554"/>
                  </a:lnTo>
                  <a:close/>
                  <a:moveTo>
                    <a:pt x="606" y="1"/>
                  </a:moveTo>
                  <a:lnTo>
                    <a:pt x="0" y="4093"/>
                  </a:lnTo>
                  <a:lnTo>
                    <a:pt x="661" y="4093"/>
                  </a:lnTo>
                  <a:lnTo>
                    <a:pt x="661" y="2554"/>
                  </a:lnTo>
                  <a:lnTo>
                    <a:pt x="1066" y="2554"/>
                  </a:lnTo>
                  <a:lnTo>
                    <a:pt x="1322" y="3931"/>
                  </a:lnTo>
                  <a:lnTo>
                    <a:pt x="1377" y="3918"/>
                  </a:lnTo>
                  <a:lnTo>
                    <a:pt x="661" y="1"/>
                  </a:ln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7"/>
            <p:cNvSpPr/>
            <p:nvPr/>
          </p:nvSpPr>
          <p:spPr>
            <a:xfrm>
              <a:off x="7224022" y="4071085"/>
              <a:ext cx="61672" cy="61671"/>
            </a:xfrm>
            <a:custGeom>
              <a:avLst/>
              <a:gdLst/>
              <a:ahLst/>
              <a:cxnLst/>
              <a:rect l="l" t="t" r="r" b="b"/>
              <a:pathLst>
                <a:path w="419" h="419" extrusionOk="0">
                  <a:moveTo>
                    <a:pt x="364" y="1"/>
                  </a:moveTo>
                  <a:lnTo>
                    <a:pt x="1" y="205"/>
                  </a:lnTo>
                  <a:lnTo>
                    <a:pt x="69" y="312"/>
                  </a:lnTo>
                  <a:lnTo>
                    <a:pt x="299" y="124"/>
                  </a:lnTo>
                  <a:lnTo>
                    <a:pt x="95" y="338"/>
                  </a:lnTo>
                  <a:lnTo>
                    <a:pt x="202" y="419"/>
                  </a:lnTo>
                  <a:lnTo>
                    <a:pt x="419" y="56"/>
                  </a:lnTo>
                  <a:cubicBezTo>
                    <a:pt x="393" y="43"/>
                    <a:pt x="380" y="30"/>
                    <a:pt x="364" y="1"/>
                  </a:cubicBezTo>
                  <a:close/>
                </a:path>
              </a:pathLst>
            </a:custGeom>
            <a:solidFill>
              <a:srgbClr val="BFB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7"/>
            <p:cNvSpPr/>
            <p:nvPr/>
          </p:nvSpPr>
          <p:spPr>
            <a:xfrm>
              <a:off x="7214013" y="3989544"/>
              <a:ext cx="155136" cy="145713"/>
            </a:xfrm>
            <a:custGeom>
              <a:avLst/>
              <a:gdLst/>
              <a:ahLst/>
              <a:cxnLst/>
              <a:rect l="l" t="t" r="r" b="b"/>
              <a:pathLst>
                <a:path w="1054" h="990" extrusionOk="0">
                  <a:moveTo>
                    <a:pt x="529" y="419"/>
                  </a:moveTo>
                  <a:lnTo>
                    <a:pt x="529" y="422"/>
                  </a:lnTo>
                  <a:lnTo>
                    <a:pt x="529" y="419"/>
                  </a:lnTo>
                  <a:lnTo>
                    <a:pt x="529" y="419"/>
                  </a:lnTo>
                  <a:cubicBezTo>
                    <a:pt x="529" y="419"/>
                    <a:pt x="529" y="419"/>
                    <a:pt x="529" y="419"/>
                  </a:cubicBezTo>
                  <a:close/>
                  <a:moveTo>
                    <a:pt x="487" y="1"/>
                  </a:moveTo>
                  <a:lnTo>
                    <a:pt x="380" y="17"/>
                  </a:lnTo>
                  <a:lnTo>
                    <a:pt x="474" y="380"/>
                  </a:lnTo>
                  <a:lnTo>
                    <a:pt x="286" y="56"/>
                  </a:lnTo>
                  <a:lnTo>
                    <a:pt x="189" y="124"/>
                  </a:lnTo>
                  <a:lnTo>
                    <a:pt x="432" y="422"/>
                  </a:lnTo>
                  <a:lnTo>
                    <a:pt x="137" y="163"/>
                  </a:lnTo>
                  <a:lnTo>
                    <a:pt x="69" y="260"/>
                  </a:lnTo>
                  <a:lnTo>
                    <a:pt x="419" y="474"/>
                  </a:lnTo>
                  <a:lnTo>
                    <a:pt x="419" y="474"/>
                  </a:lnTo>
                  <a:lnTo>
                    <a:pt x="27" y="367"/>
                  </a:lnTo>
                  <a:lnTo>
                    <a:pt x="14" y="474"/>
                  </a:lnTo>
                  <a:lnTo>
                    <a:pt x="338" y="516"/>
                  </a:lnTo>
                  <a:lnTo>
                    <a:pt x="1" y="542"/>
                  </a:lnTo>
                  <a:lnTo>
                    <a:pt x="14" y="665"/>
                  </a:lnTo>
                  <a:lnTo>
                    <a:pt x="432" y="555"/>
                  </a:lnTo>
                  <a:cubicBezTo>
                    <a:pt x="432" y="542"/>
                    <a:pt x="419" y="542"/>
                    <a:pt x="419" y="529"/>
                  </a:cubicBezTo>
                  <a:cubicBezTo>
                    <a:pt x="419" y="474"/>
                    <a:pt x="448" y="422"/>
                    <a:pt x="500" y="422"/>
                  </a:cubicBezTo>
                  <a:cubicBezTo>
                    <a:pt x="508" y="420"/>
                    <a:pt x="516" y="419"/>
                    <a:pt x="524" y="419"/>
                  </a:cubicBezTo>
                  <a:cubicBezTo>
                    <a:pt x="526" y="419"/>
                    <a:pt x="527" y="419"/>
                    <a:pt x="529" y="419"/>
                  </a:cubicBezTo>
                  <a:lnTo>
                    <a:pt x="529" y="419"/>
                  </a:lnTo>
                  <a:lnTo>
                    <a:pt x="487" y="1"/>
                  </a:lnTo>
                  <a:close/>
                  <a:moveTo>
                    <a:pt x="568" y="1"/>
                  </a:moveTo>
                  <a:lnTo>
                    <a:pt x="529" y="419"/>
                  </a:lnTo>
                  <a:lnTo>
                    <a:pt x="529" y="419"/>
                  </a:lnTo>
                  <a:cubicBezTo>
                    <a:pt x="573" y="421"/>
                    <a:pt x="610" y="458"/>
                    <a:pt x="610" y="503"/>
                  </a:cubicBezTo>
                  <a:cubicBezTo>
                    <a:pt x="623" y="542"/>
                    <a:pt x="594" y="584"/>
                    <a:pt x="555" y="610"/>
                  </a:cubicBezTo>
                  <a:lnTo>
                    <a:pt x="772" y="989"/>
                  </a:lnTo>
                  <a:lnTo>
                    <a:pt x="866" y="921"/>
                  </a:lnTo>
                  <a:lnTo>
                    <a:pt x="649" y="649"/>
                  </a:lnTo>
                  <a:lnTo>
                    <a:pt x="905" y="866"/>
                  </a:lnTo>
                  <a:lnTo>
                    <a:pt x="973" y="772"/>
                  </a:lnTo>
                  <a:lnTo>
                    <a:pt x="636" y="568"/>
                  </a:lnTo>
                  <a:lnTo>
                    <a:pt x="1028" y="678"/>
                  </a:lnTo>
                  <a:lnTo>
                    <a:pt x="1054" y="555"/>
                  </a:lnTo>
                  <a:lnTo>
                    <a:pt x="649" y="516"/>
                  </a:lnTo>
                  <a:lnTo>
                    <a:pt x="1041" y="487"/>
                  </a:lnTo>
                  <a:lnTo>
                    <a:pt x="1015" y="367"/>
                  </a:lnTo>
                  <a:lnTo>
                    <a:pt x="662" y="461"/>
                  </a:lnTo>
                  <a:lnTo>
                    <a:pt x="662" y="461"/>
                  </a:lnTo>
                  <a:lnTo>
                    <a:pt x="986" y="286"/>
                  </a:lnTo>
                  <a:lnTo>
                    <a:pt x="918" y="179"/>
                  </a:lnTo>
                  <a:lnTo>
                    <a:pt x="594" y="448"/>
                  </a:lnTo>
                  <a:lnTo>
                    <a:pt x="866" y="137"/>
                  </a:lnTo>
                  <a:lnTo>
                    <a:pt x="772" y="56"/>
                  </a:lnTo>
                  <a:lnTo>
                    <a:pt x="581" y="367"/>
                  </a:lnTo>
                  <a:lnTo>
                    <a:pt x="691" y="30"/>
                  </a:lnTo>
                  <a:lnTo>
                    <a:pt x="568" y="1"/>
                  </a:lnTo>
                  <a:close/>
                </a:path>
              </a:pathLst>
            </a:custGeom>
            <a:solidFill>
              <a:srgbClr val="BFB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7"/>
            <p:cNvSpPr/>
            <p:nvPr/>
          </p:nvSpPr>
          <p:spPr>
            <a:xfrm>
              <a:off x="7269945" y="4079180"/>
              <a:ext cx="41507" cy="63584"/>
            </a:xfrm>
            <a:custGeom>
              <a:avLst/>
              <a:gdLst/>
              <a:ahLst/>
              <a:cxnLst/>
              <a:rect l="l" t="t" r="r" b="b"/>
              <a:pathLst>
                <a:path w="282" h="432" extrusionOk="0">
                  <a:moveTo>
                    <a:pt x="107" y="1"/>
                  </a:moveTo>
                  <a:lnTo>
                    <a:pt x="0" y="406"/>
                  </a:lnTo>
                  <a:lnTo>
                    <a:pt x="107" y="432"/>
                  </a:lnTo>
                  <a:lnTo>
                    <a:pt x="133" y="121"/>
                  </a:lnTo>
                  <a:lnTo>
                    <a:pt x="162" y="419"/>
                  </a:lnTo>
                  <a:lnTo>
                    <a:pt x="282" y="406"/>
                  </a:lnTo>
                  <a:lnTo>
                    <a:pt x="175" y="1"/>
                  </a:lnTo>
                  <a:close/>
                </a:path>
              </a:pathLst>
            </a:custGeom>
            <a:solidFill>
              <a:srgbClr val="BFB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7"/>
            <p:cNvSpPr/>
            <p:nvPr/>
          </p:nvSpPr>
          <p:spPr>
            <a:xfrm>
              <a:off x="7295555" y="4077414"/>
              <a:ext cx="147" cy="1913"/>
            </a:xfrm>
            <a:custGeom>
              <a:avLst/>
              <a:gdLst/>
              <a:ahLst/>
              <a:cxnLst/>
              <a:rect l="l" t="t" r="r" b="b"/>
              <a:pathLst>
                <a:path w="1" h="13" extrusionOk="0">
                  <a:moveTo>
                    <a:pt x="1" y="13"/>
                  </a:moveTo>
                  <a:lnTo>
                    <a:pt x="1" y="13"/>
                  </a:lnTo>
                  <a:lnTo>
                    <a:pt x="1" y="0"/>
                  </a:lnTo>
                  <a:close/>
                </a:path>
              </a:pathLst>
            </a:custGeom>
            <a:solidFill>
              <a:srgbClr val="BFB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7"/>
            <p:cNvSpPr/>
            <p:nvPr/>
          </p:nvSpPr>
          <p:spPr>
            <a:xfrm>
              <a:off x="7494553" y="4331455"/>
              <a:ext cx="1913" cy="8390"/>
            </a:xfrm>
            <a:custGeom>
              <a:avLst/>
              <a:gdLst/>
              <a:ahLst/>
              <a:cxnLst/>
              <a:rect l="l" t="t" r="r" b="b"/>
              <a:pathLst>
                <a:path w="13" h="57" extrusionOk="0">
                  <a:moveTo>
                    <a:pt x="0" y="56"/>
                  </a:moveTo>
                  <a:cubicBezTo>
                    <a:pt x="0" y="56"/>
                    <a:pt x="0" y="27"/>
                    <a:pt x="13" y="1"/>
                  </a:cubicBezTo>
                  <a:cubicBezTo>
                    <a:pt x="0" y="27"/>
                    <a:pt x="0" y="56"/>
                    <a:pt x="0" y="56"/>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7"/>
            <p:cNvSpPr/>
            <p:nvPr/>
          </p:nvSpPr>
          <p:spPr>
            <a:xfrm>
              <a:off x="7429202" y="4290096"/>
              <a:ext cx="136296" cy="103471"/>
            </a:xfrm>
            <a:custGeom>
              <a:avLst/>
              <a:gdLst/>
              <a:ahLst/>
              <a:cxnLst/>
              <a:rect l="l" t="t" r="r" b="b"/>
              <a:pathLst>
                <a:path w="926" h="703" extrusionOk="0">
                  <a:moveTo>
                    <a:pt x="347" y="175"/>
                  </a:moveTo>
                  <a:cubicBezTo>
                    <a:pt x="336" y="186"/>
                    <a:pt x="325" y="197"/>
                    <a:pt x="313" y="200"/>
                  </a:cubicBezTo>
                  <a:lnTo>
                    <a:pt x="313" y="200"/>
                  </a:lnTo>
                  <a:cubicBezTo>
                    <a:pt x="323" y="192"/>
                    <a:pt x="333" y="182"/>
                    <a:pt x="347" y="175"/>
                  </a:cubicBezTo>
                  <a:close/>
                  <a:moveTo>
                    <a:pt x="509" y="146"/>
                  </a:moveTo>
                  <a:cubicBezTo>
                    <a:pt x="537" y="186"/>
                    <a:pt x="586" y="251"/>
                    <a:pt x="615" y="279"/>
                  </a:cubicBezTo>
                  <a:lnTo>
                    <a:pt x="615" y="279"/>
                  </a:lnTo>
                  <a:cubicBezTo>
                    <a:pt x="573" y="240"/>
                    <a:pt x="508" y="188"/>
                    <a:pt x="483" y="175"/>
                  </a:cubicBezTo>
                  <a:lnTo>
                    <a:pt x="483" y="162"/>
                  </a:lnTo>
                  <a:cubicBezTo>
                    <a:pt x="496" y="175"/>
                    <a:pt x="525" y="175"/>
                    <a:pt x="525" y="188"/>
                  </a:cubicBezTo>
                  <a:cubicBezTo>
                    <a:pt x="527" y="190"/>
                    <a:pt x="529" y="191"/>
                    <a:pt x="530" y="191"/>
                  </a:cubicBezTo>
                  <a:cubicBezTo>
                    <a:pt x="533" y="191"/>
                    <a:pt x="522" y="170"/>
                    <a:pt x="509" y="146"/>
                  </a:cubicBezTo>
                  <a:close/>
                  <a:moveTo>
                    <a:pt x="428" y="162"/>
                  </a:moveTo>
                  <a:lnTo>
                    <a:pt x="428" y="162"/>
                  </a:lnTo>
                  <a:cubicBezTo>
                    <a:pt x="407" y="183"/>
                    <a:pt x="394" y="204"/>
                    <a:pt x="397" y="204"/>
                  </a:cubicBezTo>
                  <a:cubicBezTo>
                    <a:pt x="398" y="204"/>
                    <a:pt x="400" y="203"/>
                    <a:pt x="402" y="201"/>
                  </a:cubicBezTo>
                  <a:cubicBezTo>
                    <a:pt x="415" y="188"/>
                    <a:pt x="428" y="188"/>
                    <a:pt x="444" y="175"/>
                  </a:cubicBezTo>
                  <a:lnTo>
                    <a:pt x="444" y="188"/>
                  </a:lnTo>
                  <a:cubicBezTo>
                    <a:pt x="415" y="201"/>
                    <a:pt x="347" y="256"/>
                    <a:pt x="321" y="295"/>
                  </a:cubicBezTo>
                  <a:cubicBezTo>
                    <a:pt x="347" y="256"/>
                    <a:pt x="389" y="201"/>
                    <a:pt x="428" y="162"/>
                  </a:cubicBezTo>
                  <a:close/>
                  <a:moveTo>
                    <a:pt x="496" y="0"/>
                  </a:moveTo>
                  <a:cubicBezTo>
                    <a:pt x="496" y="0"/>
                    <a:pt x="201" y="146"/>
                    <a:pt x="240" y="146"/>
                  </a:cubicBezTo>
                  <a:cubicBezTo>
                    <a:pt x="244" y="146"/>
                    <a:pt x="247" y="146"/>
                    <a:pt x="249" y="145"/>
                  </a:cubicBezTo>
                  <a:lnTo>
                    <a:pt x="249" y="145"/>
                  </a:lnTo>
                  <a:cubicBezTo>
                    <a:pt x="194" y="185"/>
                    <a:pt x="107" y="227"/>
                    <a:pt x="133" y="227"/>
                  </a:cubicBezTo>
                  <a:cubicBezTo>
                    <a:pt x="185" y="214"/>
                    <a:pt x="214" y="201"/>
                    <a:pt x="214" y="201"/>
                  </a:cubicBezTo>
                  <a:lnTo>
                    <a:pt x="214" y="201"/>
                  </a:lnTo>
                  <a:cubicBezTo>
                    <a:pt x="214" y="201"/>
                    <a:pt x="52" y="308"/>
                    <a:pt x="78" y="308"/>
                  </a:cubicBezTo>
                  <a:cubicBezTo>
                    <a:pt x="104" y="295"/>
                    <a:pt x="308" y="146"/>
                    <a:pt x="308" y="146"/>
                  </a:cubicBezTo>
                  <a:lnTo>
                    <a:pt x="308" y="146"/>
                  </a:lnTo>
                  <a:cubicBezTo>
                    <a:pt x="308" y="146"/>
                    <a:pt x="257" y="219"/>
                    <a:pt x="271" y="219"/>
                  </a:cubicBezTo>
                  <a:cubicBezTo>
                    <a:pt x="273" y="219"/>
                    <a:pt x="277" y="218"/>
                    <a:pt x="282" y="214"/>
                  </a:cubicBezTo>
                  <a:cubicBezTo>
                    <a:pt x="287" y="214"/>
                    <a:pt x="291" y="213"/>
                    <a:pt x="294" y="212"/>
                  </a:cubicBezTo>
                  <a:lnTo>
                    <a:pt x="294" y="212"/>
                  </a:lnTo>
                  <a:cubicBezTo>
                    <a:pt x="228" y="265"/>
                    <a:pt x="148" y="324"/>
                    <a:pt x="172" y="324"/>
                  </a:cubicBezTo>
                  <a:cubicBezTo>
                    <a:pt x="198" y="314"/>
                    <a:pt x="223" y="300"/>
                    <a:pt x="241" y="288"/>
                  </a:cubicBezTo>
                  <a:lnTo>
                    <a:pt x="241" y="288"/>
                  </a:lnTo>
                  <a:cubicBezTo>
                    <a:pt x="173" y="346"/>
                    <a:pt x="1" y="512"/>
                    <a:pt x="20" y="512"/>
                  </a:cubicBezTo>
                  <a:cubicBezTo>
                    <a:pt x="21" y="512"/>
                    <a:pt x="22" y="512"/>
                    <a:pt x="23" y="512"/>
                  </a:cubicBezTo>
                  <a:cubicBezTo>
                    <a:pt x="52" y="499"/>
                    <a:pt x="253" y="308"/>
                    <a:pt x="253" y="308"/>
                  </a:cubicBezTo>
                  <a:lnTo>
                    <a:pt x="253" y="308"/>
                  </a:lnTo>
                  <a:cubicBezTo>
                    <a:pt x="253" y="308"/>
                    <a:pt x="167" y="445"/>
                    <a:pt x="182" y="445"/>
                  </a:cubicBezTo>
                  <a:cubicBezTo>
                    <a:pt x="183" y="445"/>
                    <a:pt x="184" y="444"/>
                    <a:pt x="185" y="444"/>
                  </a:cubicBezTo>
                  <a:cubicBezTo>
                    <a:pt x="201" y="418"/>
                    <a:pt x="266" y="337"/>
                    <a:pt x="295" y="295"/>
                  </a:cubicBezTo>
                  <a:lnTo>
                    <a:pt x="295" y="295"/>
                  </a:lnTo>
                  <a:cubicBezTo>
                    <a:pt x="295" y="308"/>
                    <a:pt x="282" y="324"/>
                    <a:pt x="282" y="324"/>
                  </a:cubicBezTo>
                  <a:lnTo>
                    <a:pt x="295" y="324"/>
                  </a:lnTo>
                  <a:cubicBezTo>
                    <a:pt x="308" y="324"/>
                    <a:pt x="363" y="269"/>
                    <a:pt x="363" y="269"/>
                  </a:cubicBezTo>
                  <a:lnTo>
                    <a:pt x="363" y="269"/>
                  </a:lnTo>
                  <a:cubicBezTo>
                    <a:pt x="363" y="269"/>
                    <a:pt x="208" y="538"/>
                    <a:pt x="238" y="538"/>
                  </a:cubicBezTo>
                  <a:cubicBezTo>
                    <a:pt x="238" y="538"/>
                    <a:pt x="239" y="538"/>
                    <a:pt x="240" y="538"/>
                  </a:cubicBezTo>
                  <a:cubicBezTo>
                    <a:pt x="253" y="512"/>
                    <a:pt x="295" y="457"/>
                    <a:pt x="321" y="418"/>
                  </a:cubicBezTo>
                  <a:lnTo>
                    <a:pt x="321" y="418"/>
                  </a:lnTo>
                  <a:cubicBezTo>
                    <a:pt x="269" y="506"/>
                    <a:pt x="161" y="703"/>
                    <a:pt x="169" y="703"/>
                  </a:cubicBezTo>
                  <a:cubicBezTo>
                    <a:pt x="169" y="703"/>
                    <a:pt x="170" y="702"/>
                    <a:pt x="172" y="700"/>
                  </a:cubicBezTo>
                  <a:cubicBezTo>
                    <a:pt x="214" y="661"/>
                    <a:pt x="402" y="308"/>
                    <a:pt x="402" y="308"/>
                  </a:cubicBezTo>
                  <a:lnTo>
                    <a:pt x="402" y="308"/>
                  </a:lnTo>
                  <a:cubicBezTo>
                    <a:pt x="402" y="308"/>
                    <a:pt x="367" y="406"/>
                    <a:pt x="374" y="406"/>
                  </a:cubicBezTo>
                  <a:cubicBezTo>
                    <a:pt x="375" y="406"/>
                    <a:pt x="375" y="406"/>
                    <a:pt x="376" y="405"/>
                  </a:cubicBezTo>
                  <a:cubicBezTo>
                    <a:pt x="389" y="389"/>
                    <a:pt x="428" y="308"/>
                    <a:pt x="457" y="269"/>
                  </a:cubicBezTo>
                  <a:lnTo>
                    <a:pt x="457" y="243"/>
                  </a:lnTo>
                  <a:lnTo>
                    <a:pt x="470" y="243"/>
                  </a:lnTo>
                  <a:lnTo>
                    <a:pt x="457" y="227"/>
                  </a:lnTo>
                  <a:cubicBezTo>
                    <a:pt x="470" y="227"/>
                    <a:pt x="470" y="227"/>
                    <a:pt x="470" y="214"/>
                  </a:cubicBezTo>
                  <a:lnTo>
                    <a:pt x="470" y="243"/>
                  </a:lnTo>
                  <a:cubicBezTo>
                    <a:pt x="470" y="256"/>
                    <a:pt x="457" y="256"/>
                    <a:pt x="457" y="269"/>
                  </a:cubicBezTo>
                  <a:lnTo>
                    <a:pt x="457" y="282"/>
                  </a:lnTo>
                  <a:cubicBezTo>
                    <a:pt x="457" y="269"/>
                    <a:pt x="457" y="256"/>
                    <a:pt x="470" y="256"/>
                  </a:cubicBezTo>
                  <a:cubicBezTo>
                    <a:pt x="496" y="295"/>
                    <a:pt x="538" y="376"/>
                    <a:pt x="551" y="389"/>
                  </a:cubicBezTo>
                  <a:cubicBezTo>
                    <a:pt x="552" y="390"/>
                    <a:pt x="552" y="390"/>
                    <a:pt x="553" y="390"/>
                  </a:cubicBezTo>
                  <a:cubicBezTo>
                    <a:pt x="559" y="390"/>
                    <a:pt x="525" y="295"/>
                    <a:pt x="525" y="295"/>
                  </a:cubicBezTo>
                  <a:lnTo>
                    <a:pt x="525" y="295"/>
                  </a:lnTo>
                  <a:cubicBezTo>
                    <a:pt x="525" y="295"/>
                    <a:pt x="713" y="648"/>
                    <a:pt x="752" y="687"/>
                  </a:cubicBezTo>
                  <a:cubicBezTo>
                    <a:pt x="753" y="688"/>
                    <a:pt x="755" y="689"/>
                    <a:pt x="755" y="689"/>
                  </a:cubicBezTo>
                  <a:cubicBezTo>
                    <a:pt x="767" y="689"/>
                    <a:pt x="655" y="494"/>
                    <a:pt x="606" y="405"/>
                  </a:cubicBezTo>
                  <a:lnTo>
                    <a:pt x="606" y="405"/>
                  </a:lnTo>
                  <a:cubicBezTo>
                    <a:pt x="632" y="444"/>
                    <a:pt x="671" y="512"/>
                    <a:pt x="700" y="525"/>
                  </a:cubicBezTo>
                  <a:cubicBezTo>
                    <a:pt x="701" y="526"/>
                    <a:pt x="702" y="527"/>
                    <a:pt x="702" y="527"/>
                  </a:cubicBezTo>
                  <a:cubicBezTo>
                    <a:pt x="713" y="527"/>
                    <a:pt x="564" y="256"/>
                    <a:pt x="564" y="256"/>
                  </a:cubicBezTo>
                  <a:lnTo>
                    <a:pt x="564" y="256"/>
                  </a:lnTo>
                  <a:cubicBezTo>
                    <a:pt x="564" y="256"/>
                    <a:pt x="619" y="308"/>
                    <a:pt x="645" y="324"/>
                  </a:cubicBezTo>
                  <a:lnTo>
                    <a:pt x="645" y="308"/>
                  </a:lnTo>
                  <a:cubicBezTo>
                    <a:pt x="645" y="308"/>
                    <a:pt x="645" y="304"/>
                    <a:pt x="643" y="299"/>
                  </a:cubicBezTo>
                  <a:lnTo>
                    <a:pt x="643" y="299"/>
                  </a:lnTo>
                  <a:cubicBezTo>
                    <a:pt x="674" y="346"/>
                    <a:pt x="729" y="420"/>
                    <a:pt x="752" y="431"/>
                  </a:cubicBezTo>
                  <a:cubicBezTo>
                    <a:pt x="753" y="432"/>
                    <a:pt x="753" y="432"/>
                    <a:pt x="753" y="432"/>
                  </a:cubicBezTo>
                  <a:cubicBezTo>
                    <a:pt x="759" y="432"/>
                    <a:pt x="671" y="308"/>
                    <a:pt x="671" y="308"/>
                  </a:cubicBezTo>
                  <a:lnTo>
                    <a:pt x="671" y="308"/>
                  </a:lnTo>
                  <a:cubicBezTo>
                    <a:pt x="671" y="308"/>
                    <a:pt x="875" y="486"/>
                    <a:pt x="901" y="499"/>
                  </a:cubicBezTo>
                  <a:cubicBezTo>
                    <a:pt x="902" y="499"/>
                    <a:pt x="903" y="500"/>
                    <a:pt x="904" y="500"/>
                  </a:cubicBezTo>
                  <a:cubicBezTo>
                    <a:pt x="926" y="500"/>
                    <a:pt x="751" y="339"/>
                    <a:pt x="690" y="278"/>
                  </a:cubicBezTo>
                  <a:lnTo>
                    <a:pt x="690" y="278"/>
                  </a:lnTo>
                  <a:cubicBezTo>
                    <a:pt x="706" y="289"/>
                    <a:pt x="729" y="300"/>
                    <a:pt x="752" y="308"/>
                  </a:cubicBezTo>
                  <a:cubicBezTo>
                    <a:pt x="756" y="309"/>
                    <a:pt x="758" y="310"/>
                    <a:pt x="760" y="310"/>
                  </a:cubicBezTo>
                  <a:cubicBezTo>
                    <a:pt x="775" y="310"/>
                    <a:pt x="681" y="239"/>
                    <a:pt x="619" y="201"/>
                  </a:cubicBezTo>
                  <a:lnTo>
                    <a:pt x="619" y="188"/>
                  </a:lnTo>
                  <a:cubicBezTo>
                    <a:pt x="619" y="201"/>
                    <a:pt x="632" y="201"/>
                    <a:pt x="645" y="201"/>
                  </a:cubicBezTo>
                  <a:cubicBezTo>
                    <a:pt x="652" y="204"/>
                    <a:pt x="656" y="205"/>
                    <a:pt x="659" y="205"/>
                  </a:cubicBezTo>
                  <a:cubicBezTo>
                    <a:pt x="682" y="205"/>
                    <a:pt x="619" y="133"/>
                    <a:pt x="619" y="133"/>
                  </a:cubicBezTo>
                  <a:lnTo>
                    <a:pt x="619" y="133"/>
                  </a:lnTo>
                  <a:cubicBezTo>
                    <a:pt x="619" y="133"/>
                    <a:pt x="820" y="282"/>
                    <a:pt x="849" y="295"/>
                  </a:cubicBezTo>
                  <a:cubicBezTo>
                    <a:pt x="875" y="295"/>
                    <a:pt x="713" y="188"/>
                    <a:pt x="713" y="188"/>
                  </a:cubicBezTo>
                  <a:lnTo>
                    <a:pt x="713" y="188"/>
                  </a:lnTo>
                  <a:lnTo>
                    <a:pt x="794" y="214"/>
                  </a:lnTo>
                  <a:cubicBezTo>
                    <a:pt x="820" y="214"/>
                    <a:pt x="713" y="162"/>
                    <a:pt x="658" y="133"/>
                  </a:cubicBezTo>
                  <a:lnTo>
                    <a:pt x="687" y="133"/>
                  </a:lnTo>
                  <a:cubicBezTo>
                    <a:pt x="726" y="133"/>
                    <a:pt x="496" y="0"/>
                    <a:pt x="4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7"/>
            <p:cNvSpPr/>
            <p:nvPr/>
          </p:nvSpPr>
          <p:spPr>
            <a:xfrm>
              <a:off x="7498233" y="4331455"/>
              <a:ext cx="3974" cy="6476"/>
            </a:xfrm>
            <a:custGeom>
              <a:avLst/>
              <a:gdLst/>
              <a:ahLst/>
              <a:cxnLst/>
              <a:rect l="l" t="t" r="r" b="b"/>
              <a:pathLst>
                <a:path w="27" h="44" extrusionOk="0">
                  <a:moveTo>
                    <a:pt x="1" y="1"/>
                  </a:moveTo>
                  <a:lnTo>
                    <a:pt x="1" y="1"/>
                  </a:lnTo>
                  <a:cubicBezTo>
                    <a:pt x="14" y="27"/>
                    <a:pt x="14" y="43"/>
                    <a:pt x="14" y="43"/>
                  </a:cubicBezTo>
                  <a:cubicBezTo>
                    <a:pt x="27" y="43"/>
                    <a:pt x="14" y="14"/>
                    <a:pt x="1" y="1"/>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7"/>
            <p:cNvSpPr/>
            <p:nvPr/>
          </p:nvSpPr>
          <p:spPr>
            <a:xfrm>
              <a:off x="7492051" y="4359126"/>
              <a:ext cx="4416" cy="8242"/>
            </a:xfrm>
            <a:custGeom>
              <a:avLst/>
              <a:gdLst/>
              <a:ahLst/>
              <a:cxnLst/>
              <a:rect l="l" t="t" r="r" b="b"/>
              <a:pathLst>
                <a:path w="30" h="56" extrusionOk="0">
                  <a:moveTo>
                    <a:pt x="30" y="1"/>
                  </a:moveTo>
                  <a:cubicBezTo>
                    <a:pt x="17" y="30"/>
                    <a:pt x="1" y="56"/>
                    <a:pt x="1" y="56"/>
                  </a:cubicBezTo>
                  <a:cubicBezTo>
                    <a:pt x="17" y="56"/>
                    <a:pt x="17" y="30"/>
                    <a:pt x="30" y="1"/>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7"/>
            <p:cNvSpPr/>
            <p:nvPr/>
          </p:nvSpPr>
          <p:spPr>
            <a:xfrm>
              <a:off x="7410803" y="4305698"/>
              <a:ext cx="172504" cy="129964"/>
            </a:xfrm>
            <a:custGeom>
              <a:avLst/>
              <a:gdLst/>
              <a:ahLst/>
              <a:cxnLst/>
              <a:rect l="l" t="t" r="r" b="b"/>
              <a:pathLst>
                <a:path w="1172" h="883" extrusionOk="0">
                  <a:moveTo>
                    <a:pt x="406" y="250"/>
                  </a:moveTo>
                  <a:cubicBezTo>
                    <a:pt x="403" y="252"/>
                    <a:pt x="401" y="254"/>
                    <a:pt x="398" y="255"/>
                  </a:cubicBezTo>
                  <a:lnTo>
                    <a:pt x="398" y="255"/>
                  </a:lnTo>
                  <a:cubicBezTo>
                    <a:pt x="401" y="254"/>
                    <a:pt x="403" y="252"/>
                    <a:pt x="406" y="250"/>
                  </a:cubicBezTo>
                  <a:close/>
                  <a:moveTo>
                    <a:pt x="595" y="312"/>
                  </a:moveTo>
                  <a:cubicBezTo>
                    <a:pt x="595" y="325"/>
                    <a:pt x="595" y="338"/>
                    <a:pt x="608" y="351"/>
                  </a:cubicBezTo>
                  <a:cubicBezTo>
                    <a:pt x="608" y="338"/>
                    <a:pt x="595" y="325"/>
                    <a:pt x="595" y="312"/>
                  </a:cubicBezTo>
                  <a:close/>
                  <a:moveTo>
                    <a:pt x="634" y="189"/>
                  </a:moveTo>
                  <a:lnTo>
                    <a:pt x="634" y="189"/>
                  </a:lnTo>
                  <a:cubicBezTo>
                    <a:pt x="689" y="244"/>
                    <a:pt x="744" y="312"/>
                    <a:pt x="783" y="351"/>
                  </a:cubicBezTo>
                  <a:cubicBezTo>
                    <a:pt x="731" y="312"/>
                    <a:pt x="650" y="231"/>
                    <a:pt x="621" y="218"/>
                  </a:cubicBezTo>
                  <a:lnTo>
                    <a:pt x="621" y="202"/>
                  </a:lnTo>
                  <a:cubicBezTo>
                    <a:pt x="634" y="218"/>
                    <a:pt x="663" y="231"/>
                    <a:pt x="676" y="244"/>
                  </a:cubicBezTo>
                  <a:cubicBezTo>
                    <a:pt x="676" y="244"/>
                    <a:pt x="663" y="218"/>
                    <a:pt x="634" y="189"/>
                  </a:cubicBezTo>
                  <a:close/>
                  <a:moveTo>
                    <a:pt x="540" y="202"/>
                  </a:moveTo>
                  <a:cubicBezTo>
                    <a:pt x="514" y="244"/>
                    <a:pt x="501" y="257"/>
                    <a:pt x="514" y="257"/>
                  </a:cubicBezTo>
                  <a:cubicBezTo>
                    <a:pt x="527" y="244"/>
                    <a:pt x="540" y="231"/>
                    <a:pt x="553" y="231"/>
                  </a:cubicBezTo>
                  <a:cubicBezTo>
                    <a:pt x="527" y="257"/>
                    <a:pt x="446" y="325"/>
                    <a:pt x="407" y="364"/>
                  </a:cubicBezTo>
                  <a:cubicBezTo>
                    <a:pt x="433" y="325"/>
                    <a:pt x="501" y="257"/>
                    <a:pt x="540" y="202"/>
                  </a:cubicBezTo>
                  <a:close/>
                  <a:moveTo>
                    <a:pt x="595" y="312"/>
                  </a:moveTo>
                  <a:lnTo>
                    <a:pt x="582" y="325"/>
                  </a:lnTo>
                  <a:lnTo>
                    <a:pt x="582" y="364"/>
                  </a:lnTo>
                  <a:cubicBezTo>
                    <a:pt x="582" y="338"/>
                    <a:pt x="582" y="325"/>
                    <a:pt x="595" y="312"/>
                  </a:cubicBezTo>
                  <a:close/>
                  <a:moveTo>
                    <a:pt x="621" y="1"/>
                  </a:moveTo>
                  <a:cubicBezTo>
                    <a:pt x="621" y="1"/>
                    <a:pt x="282" y="177"/>
                    <a:pt x="306" y="177"/>
                  </a:cubicBezTo>
                  <a:cubicBezTo>
                    <a:pt x="307" y="177"/>
                    <a:pt x="308" y="176"/>
                    <a:pt x="310" y="176"/>
                  </a:cubicBezTo>
                  <a:lnTo>
                    <a:pt x="339" y="176"/>
                  </a:lnTo>
                  <a:cubicBezTo>
                    <a:pt x="271" y="218"/>
                    <a:pt x="135" y="283"/>
                    <a:pt x="177" y="283"/>
                  </a:cubicBezTo>
                  <a:cubicBezTo>
                    <a:pt x="229" y="270"/>
                    <a:pt x="271" y="257"/>
                    <a:pt x="271" y="257"/>
                  </a:cubicBezTo>
                  <a:lnTo>
                    <a:pt x="271" y="257"/>
                  </a:lnTo>
                  <a:cubicBezTo>
                    <a:pt x="271" y="257"/>
                    <a:pt x="85" y="381"/>
                    <a:pt x="105" y="381"/>
                  </a:cubicBezTo>
                  <a:cubicBezTo>
                    <a:pt x="106" y="381"/>
                    <a:pt x="107" y="381"/>
                    <a:pt x="109" y="380"/>
                  </a:cubicBezTo>
                  <a:cubicBezTo>
                    <a:pt x="135" y="380"/>
                    <a:pt x="391" y="189"/>
                    <a:pt x="391" y="189"/>
                  </a:cubicBezTo>
                  <a:lnTo>
                    <a:pt x="391" y="189"/>
                  </a:lnTo>
                  <a:cubicBezTo>
                    <a:pt x="391" y="189"/>
                    <a:pt x="322" y="279"/>
                    <a:pt x="345" y="279"/>
                  </a:cubicBezTo>
                  <a:cubicBezTo>
                    <a:pt x="349" y="279"/>
                    <a:pt x="355" y="276"/>
                    <a:pt x="365" y="270"/>
                  </a:cubicBezTo>
                  <a:cubicBezTo>
                    <a:pt x="369" y="270"/>
                    <a:pt x="375" y="268"/>
                    <a:pt x="382" y="264"/>
                  </a:cubicBezTo>
                  <a:lnTo>
                    <a:pt x="382" y="264"/>
                  </a:lnTo>
                  <a:cubicBezTo>
                    <a:pt x="306" y="327"/>
                    <a:pt x="194" y="407"/>
                    <a:pt x="211" y="407"/>
                  </a:cubicBezTo>
                  <a:cubicBezTo>
                    <a:pt x="212" y="407"/>
                    <a:pt x="213" y="407"/>
                    <a:pt x="216" y="406"/>
                  </a:cubicBezTo>
                  <a:cubicBezTo>
                    <a:pt x="264" y="395"/>
                    <a:pt x="312" y="362"/>
                    <a:pt x="332" y="344"/>
                  </a:cubicBezTo>
                  <a:lnTo>
                    <a:pt x="332" y="344"/>
                  </a:lnTo>
                  <a:cubicBezTo>
                    <a:pt x="277" y="394"/>
                    <a:pt x="1" y="649"/>
                    <a:pt x="26" y="649"/>
                  </a:cubicBezTo>
                  <a:cubicBezTo>
                    <a:pt x="26" y="649"/>
                    <a:pt x="27" y="649"/>
                    <a:pt x="28" y="649"/>
                  </a:cubicBezTo>
                  <a:cubicBezTo>
                    <a:pt x="67" y="623"/>
                    <a:pt x="326" y="393"/>
                    <a:pt x="326" y="393"/>
                  </a:cubicBezTo>
                  <a:lnTo>
                    <a:pt x="326" y="393"/>
                  </a:lnTo>
                  <a:cubicBezTo>
                    <a:pt x="326" y="393"/>
                    <a:pt x="218" y="557"/>
                    <a:pt x="226" y="557"/>
                  </a:cubicBezTo>
                  <a:cubicBezTo>
                    <a:pt x="226" y="557"/>
                    <a:pt x="227" y="557"/>
                    <a:pt x="229" y="555"/>
                  </a:cubicBezTo>
                  <a:cubicBezTo>
                    <a:pt x="257" y="527"/>
                    <a:pt x="335" y="424"/>
                    <a:pt x="375" y="368"/>
                  </a:cubicBezTo>
                  <a:lnTo>
                    <a:pt x="375" y="368"/>
                  </a:lnTo>
                  <a:cubicBezTo>
                    <a:pt x="365" y="384"/>
                    <a:pt x="365" y="406"/>
                    <a:pt x="365" y="406"/>
                  </a:cubicBezTo>
                  <a:lnTo>
                    <a:pt x="365" y="419"/>
                  </a:lnTo>
                  <a:cubicBezTo>
                    <a:pt x="391" y="406"/>
                    <a:pt x="459" y="338"/>
                    <a:pt x="459" y="338"/>
                  </a:cubicBezTo>
                  <a:lnTo>
                    <a:pt x="459" y="338"/>
                  </a:lnTo>
                  <a:cubicBezTo>
                    <a:pt x="459" y="338"/>
                    <a:pt x="273" y="677"/>
                    <a:pt x="293" y="677"/>
                  </a:cubicBezTo>
                  <a:cubicBezTo>
                    <a:pt x="294" y="677"/>
                    <a:pt x="295" y="676"/>
                    <a:pt x="297" y="675"/>
                  </a:cubicBezTo>
                  <a:cubicBezTo>
                    <a:pt x="318" y="656"/>
                    <a:pt x="352" y="614"/>
                    <a:pt x="380" y="571"/>
                  </a:cubicBezTo>
                  <a:lnTo>
                    <a:pt x="380" y="571"/>
                  </a:lnTo>
                  <a:cubicBezTo>
                    <a:pt x="312" y="689"/>
                    <a:pt x="211" y="883"/>
                    <a:pt x="224" y="883"/>
                  </a:cubicBezTo>
                  <a:cubicBezTo>
                    <a:pt x="225" y="883"/>
                    <a:pt x="226" y="882"/>
                    <a:pt x="229" y="879"/>
                  </a:cubicBezTo>
                  <a:cubicBezTo>
                    <a:pt x="284" y="824"/>
                    <a:pt x="514" y="380"/>
                    <a:pt x="514" y="380"/>
                  </a:cubicBezTo>
                  <a:lnTo>
                    <a:pt x="514" y="380"/>
                  </a:lnTo>
                  <a:cubicBezTo>
                    <a:pt x="514" y="380"/>
                    <a:pt x="464" y="501"/>
                    <a:pt x="470" y="501"/>
                  </a:cubicBezTo>
                  <a:cubicBezTo>
                    <a:pt x="471" y="501"/>
                    <a:pt x="471" y="501"/>
                    <a:pt x="472" y="500"/>
                  </a:cubicBezTo>
                  <a:cubicBezTo>
                    <a:pt x="501" y="487"/>
                    <a:pt x="553" y="393"/>
                    <a:pt x="582" y="325"/>
                  </a:cubicBezTo>
                  <a:lnTo>
                    <a:pt x="582" y="299"/>
                  </a:lnTo>
                  <a:cubicBezTo>
                    <a:pt x="595" y="283"/>
                    <a:pt x="595" y="283"/>
                    <a:pt x="595" y="270"/>
                  </a:cubicBezTo>
                  <a:lnTo>
                    <a:pt x="595" y="299"/>
                  </a:lnTo>
                  <a:lnTo>
                    <a:pt x="595" y="312"/>
                  </a:lnTo>
                  <a:cubicBezTo>
                    <a:pt x="621" y="380"/>
                    <a:pt x="689" y="474"/>
                    <a:pt x="702" y="487"/>
                  </a:cubicBezTo>
                  <a:cubicBezTo>
                    <a:pt x="703" y="488"/>
                    <a:pt x="704" y="488"/>
                    <a:pt x="705" y="488"/>
                  </a:cubicBezTo>
                  <a:cubicBezTo>
                    <a:pt x="725" y="488"/>
                    <a:pt x="663" y="364"/>
                    <a:pt x="663" y="364"/>
                  </a:cubicBezTo>
                  <a:lnTo>
                    <a:pt x="663" y="364"/>
                  </a:lnTo>
                  <a:cubicBezTo>
                    <a:pt x="663" y="364"/>
                    <a:pt x="906" y="811"/>
                    <a:pt x="958" y="866"/>
                  </a:cubicBezTo>
                  <a:cubicBezTo>
                    <a:pt x="961" y="869"/>
                    <a:pt x="962" y="870"/>
                    <a:pt x="963" y="870"/>
                  </a:cubicBezTo>
                  <a:cubicBezTo>
                    <a:pt x="977" y="870"/>
                    <a:pt x="882" y="701"/>
                    <a:pt x="812" y="583"/>
                  </a:cubicBezTo>
                  <a:lnTo>
                    <a:pt x="812" y="583"/>
                  </a:lnTo>
                  <a:cubicBezTo>
                    <a:pt x="836" y="616"/>
                    <a:pt x="861" y="647"/>
                    <a:pt x="877" y="662"/>
                  </a:cubicBezTo>
                  <a:cubicBezTo>
                    <a:pt x="878" y="663"/>
                    <a:pt x="879" y="663"/>
                    <a:pt x="880" y="663"/>
                  </a:cubicBezTo>
                  <a:cubicBezTo>
                    <a:pt x="905" y="663"/>
                    <a:pt x="715" y="325"/>
                    <a:pt x="715" y="325"/>
                  </a:cubicBezTo>
                  <a:lnTo>
                    <a:pt x="715" y="325"/>
                  </a:lnTo>
                  <a:cubicBezTo>
                    <a:pt x="715" y="325"/>
                    <a:pt x="783" y="393"/>
                    <a:pt x="812" y="406"/>
                  </a:cubicBezTo>
                  <a:lnTo>
                    <a:pt x="812" y="393"/>
                  </a:lnTo>
                  <a:cubicBezTo>
                    <a:pt x="825" y="393"/>
                    <a:pt x="812" y="364"/>
                    <a:pt x="812" y="351"/>
                  </a:cubicBezTo>
                  <a:lnTo>
                    <a:pt x="812" y="351"/>
                  </a:lnTo>
                  <a:cubicBezTo>
                    <a:pt x="838" y="406"/>
                    <a:pt x="932" y="513"/>
                    <a:pt x="945" y="542"/>
                  </a:cubicBezTo>
                  <a:cubicBezTo>
                    <a:pt x="947" y="544"/>
                    <a:pt x="948" y="545"/>
                    <a:pt x="949" y="545"/>
                  </a:cubicBezTo>
                  <a:cubicBezTo>
                    <a:pt x="959" y="545"/>
                    <a:pt x="851" y="380"/>
                    <a:pt x="851" y="380"/>
                  </a:cubicBezTo>
                  <a:lnTo>
                    <a:pt x="851" y="380"/>
                  </a:lnTo>
                  <a:cubicBezTo>
                    <a:pt x="851" y="380"/>
                    <a:pt x="1107" y="607"/>
                    <a:pt x="1149" y="636"/>
                  </a:cubicBezTo>
                  <a:cubicBezTo>
                    <a:pt x="1150" y="636"/>
                    <a:pt x="1150" y="636"/>
                    <a:pt x="1151" y="636"/>
                  </a:cubicBezTo>
                  <a:cubicBezTo>
                    <a:pt x="1172" y="636"/>
                    <a:pt x="944" y="416"/>
                    <a:pt x="862" y="345"/>
                  </a:cubicBezTo>
                  <a:lnTo>
                    <a:pt x="862" y="345"/>
                  </a:lnTo>
                  <a:cubicBezTo>
                    <a:pt x="886" y="362"/>
                    <a:pt x="923" y="384"/>
                    <a:pt x="958" y="393"/>
                  </a:cubicBezTo>
                  <a:cubicBezTo>
                    <a:pt x="960" y="394"/>
                    <a:pt x="962" y="394"/>
                    <a:pt x="964" y="394"/>
                  </a:cubicBezTo>
                  <a:cubicBezTo>
                    <a:pt x="985" y="394"/>
                    <a:pt x="871" y="308"/>
                    <a:pt x="783" y="244"/>
                  </a:cubicBezTo>
                  <a:lnTo>
                    <a:pt x="783" y="231"/>
                  </a:lnTo>
                  <a:lnTo>
                    <a:pt x="812" y="257"/>
                  </a:lnTo>
                  <a:cubicBezTo>
                    <a:pt x="822" y="263"/>
                    <a:pt x="828" y="266"/>
                    <a:pt x="831" y="266"/>
                  </a:cubicBezTo>
                  <a:cubicBezTo>
                    <a:pt x="851" y="266"/>
                    <a:pt x="783" y="176"/>
                    <a:pt x="783" y="176"/>
                  </a:cubicBezTo>
                  <a:lnTo>
                    <a:pt x="783" y="176"/>
                  </a:lnTo>
                  <a:cubicBezTo>
                    <a:pt x="783" y="176"/>
                    <a:pt x="1039" y="364"/>
                    <a:pt x="1081" y="364"/>
                  </a:cubicBezTo>
                  <a:cubicBezTo>
                    <a:pt x="1082" y="365"/>
                    <a:pt x="1083" y="365"/>
                    <a:pt x="1083" y="365"/>
                  </a:cubicBezTo>
                  <a:cubicBezTo>
                    <a:pt x="1085" y="365"/>
                    <a:pt x="906" y="244"/>
                    <a:pt x="906" y="244"/>
                  </a:cubicBezTo>
                  <a:lnTo>
                    <a:pt x="906" y="244"/>
                  </a:lnTo>
                  <a:cubicBezTo>
                    <a:pt x="906" y="244"/>
                    <a:pt x="945" y="257"/>
                    <a:pt x="1000" y="270"/>
                  </a:cubicBezTo>
                  <a:cubicBezTo>
                    <a:pt x="1039" y="270"/>
                    <a:pt x="906" y="202"/>
                    <a:pt x="838" y="163"/>
                  </a:cubicBezTo>
                  <a:lnTo>
                    <a:pt x="877" y="163"/>
                  </a:lnTo>
                  <a:cubicBezTo>
                    <a:pt x="879" y="163"/>
                    <a:pt x="880" y="164"/>
                    <a:pt x="881" y="164"/>
                  </a:cubicBezTo>
                  <a:cubicBezTo>
                    <a:pt x="910" y="164"/>
                    <a:pt x="621" y="1"/>
                    <a:pt x="6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7"/>
            <p:cNvSpPr/>
            <p:nvPr/>
          </p:nvSpPr>
          <p:spPr>
            <a:xfrm>
              <a:off x="7500146" y="4357212"/>
              <a:ext cx="2061" cy="8242"/>
            </a:xfrm>
            <a:custGeom>
              <a:avLst/>
              <a:gdLst/>
              <a:ahLst/>
              <a:cxnLst/>
              <a:rect l="l" t="t" r="r" b="b"/>
              <a:pathLst>
                <a:path w="14" h="56" extrusionOk="0">
                  <a:moveTo>
                    <a:pt x="1" y="1"/>
                  </a:moveTo>
                  <a:cubicBezTo>
                    <a:pt x="1" y="30"/>
                    <a:pt x="14" y="56"/>
                    <a:pt x="14" y="56"/>
                  </a:cubicBezTo>
                  <a:cubicBezTo>
                    <a:pt x="14" y="56"/>
                    <a:pt x="1" y="30"/>
                    <a:pt x="1" y="1"/>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7"/>
            <p:cNvSpPr/>
            <p:nvPr/>
          </p:nvSpPr>
          <p:spPr>
            <a:xfrm>
              <a:off x="7490726" y="4403134"/>
              <a:ext cx="3974" cy="10450"/>
            </a:xfrm>
            <a:custGeom>
              <a:avLst/>
              <a:gdLst/>
              <a:ahLst/>
              <a:cxnLst/>
              <a:rect l="l" t="t" r="r" b="b"/>
              <a:pathLst>
                <a:path w="27" h="71" extrusionOk="0">
                  <a:moveTo>
                    <a:pt x="26" y="0"/>
                  </a:moveTo>
                  <a:cubicBezTo>
                    <a:pt x="12" y="36"/>
                    <a:pt x="0" y="71"/>
                    <a:pt x="6" y="71"/>
                  </a:cubicBezTo>
                  <a:cubicBezTo>
                    <a:pt x="7" y="71"/>
                    <a:pt x="8" y="70"/>
                    <a:pt x="10" y="68"/>
                  </a:cubicBezTo>
                  <a:cubicBezTo>
                    <a:pt x="10" y="68"/>
                    <a:pt x="10" y="42"/>
                    <a:pt x="26"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7"/>
            <p:cNvSpPr/>
            <p:nvPr/>
          </p:nvSpPr>
          <p:spPr>
            <a:xfrm>
              <a:off x="7391522" y="4337784"/>
              <a:ext cx="211656" cy="161609"/>
            </a:xfrm>
            <a:custGeom>
              <a:avLst/>
              <a:gdLst/>
              <a:ahLst/>
              <a:cxnLst/>
              <a:rect l="l" t="t" r="r" b="b"/>
              <a:pathLst>
                <a:path w="1438" h="1098" extrusionOk="0">
                  <a:moveTo>
                    <a:pt x="713" y="363"/>
                  </a:moveTo>
                  <a:cubicBezTo>
                    <a:pt x="713" y="363"/>
                    <a:pt x="713" y="376"/>
                    <a:pt x="726" y="376"/>
                  </a:cubicBezTo>
                  <a:cubicBezTo>
                    <a:pt x="726" y="363"/>
                    <a:pt x="713" y="363"/>
                    <a:pt x="713" y="363"/>
                  </a:cubicBezTo>
                  <a:close/>
                  <a:moveTo>
                    <a:pt x="731" y="408"/>
                  </a:moveTo>
                  <a:cubicBezTo>
                    <a:pt x="733" y="411"/>
                    <a:pt x="736" y="415"/>
                    <a:pt x="739" y="418"/>
                  </a:cubicBezTo>
                  <a:lnTo>
                    <a:pt x="739" y="418"/>
                  </a:lnTo>
                  <a:cubicBezTo>
                    <a:pt x="739" y="418"/>
                    <a:pt x="735" y="414"/>
                    <a:pt x="731" y="408"/>
                  </a:cubicBezTo>
                  <a:close/>
                  <a:moveTo>
                    <a:pt x="781" y="227"/>
                  </a:moveTo>
                  <a:cubicBezTo>
                    <a:pt x="833" y="295"/>
                    <a:pt x="914" y="376"/>
                    <a:pt x="956" y="431"/>
                  </a:cubicBezTo>
                  <a:cubicBezTo>
                    <a:pt x="888" y="376"/>
                    <a:pt x="781" y="282"/>
                    <a:pt x="752" y="256"/>
                  </a:cubicBezTo>
                  <a:cubicBezTo>
                    <a:pt x="765" y="256"/>
                    <a:pt x="807" y="269"/>
                    <a:pt x="820" y="295"/>
                  </a:cubicBezTo>
                  <a:cubicBezTo>
                    <a:pt x="833" y="295"/>
                    <a:pt x="807" y="269"/>
                    <a:pt x="781" y="227"/>
                  </a:cubicBezTo>
                  <a:close/>
                  <a:moveTo>
                    <a:pt x="658" y="243"/>
                  </a:moveTo>
                  <a:lnTo>
                    <a:pt x="658" y="243"/>
                  </a:lnTo>
                  <a:cubicBezTo>
                    <a:pt x="636" y="276"/>
                    <a:pt x="612" y="311"/>
                    <a:pt x="615" y="311"/>
                  </a:cubicBezTo>
                  <a:cubicBezTo>
                    <a:pt x="615" y="311"/>
                    <a:pt x="617" y="310"/>
                    <a:pt x="619" y="308"/>
                  </a:cubicBezTo>
                  <a:cubicBezTo>
                    <a:pt x="632" y="295"/>
                    <a:pt x="658" y="282"/>
                    <a:pt x="671" y="269"/>
                  </a:cubicBezTo>
                  <a:lnTo>
                    <a:pt x="684" y="269"/>
                  </a:lnTo>
                  <a:cubicBezTo>
                    <a:pt x="645" y="308"/>
                    <a:pt x="538" y="389"/>
                    <a:pt x="483" y="457"/>
                  </a:cubicBezTo>
                  <a:cubicBezTo>
                    <a:pt x="522" y="405"/>
                    <a:pt x="590" y="308"/>
                    <a:pt x="658" y="243"/>
                  </a:cubicBezTo>
                  <a:close/>
                  <a:moveTo>
                    <a:pt x="765" y="0"/>
                  </a:moveTo>
                  <a:cubicBezTo>
                    <a:pt x="765" y="0"/>
                    <a:pt x="295" y="214"/>
                    <a:pt x="360" y="214"/>
                  </a:cubicBezTo>
                  <a:cubicBezTo>
                    <a:pt x="370" y="214"/>
                    <a:pt x="379" y="214"/>
                    <a:pt x="388" y="211"/>
                  </a:cubicBezTo>
                  <a:lnTo>
                    <a:pt x="388" y="211"/>
                  </a:lnTo>
                  <a:cubicBezTo>
                    <a:pt x="303" y="266"/>
                    <a:pt x="161" y="350"/>
                    <a:pt x="198" y="350"/>
                  </a:cubicBezTo>
                  <a:cubicBezTo>
                    <a:pt x="266" y="337"/>
                    <a:pt x="321" y="308"/>
                    <a:pt x="321" y="308"/>
                  </a:cubicBezTo>
                  <a:lnTo>
                    <a:pt x="321" y="308"/>
                  </a:lnTo>
                  <a:cubicBezTo>
                    <a:pt x="321" y="308"/>
                    <a:pt x="87" y="471"/>
                    <a:pt x="100" y="471"/>
                  </a:cubicBezTo>
                  <a:cubicBezTo>
                    <a:pt x="101" y="471"/>
                    <a:pt x="102" y="471"/>
                    <a:pt x="104" y="470"/>
                  </a:cubicBezTo>
                  <a:cubicBezTo>
                    <a:pt x="146" y="457"/>
                    <a:pt x="483" y="227"/>
                    <a:pt x="483" y="227"/>
                  </a:cubicBezTo>
                  <a:lnTo>
                    <a:pt x="483" y="227"/>
                  </a:lnTo>
                  <a:cubicBezTo>
                    <a:pt x="483" y="227"/>
                    <a:pt x="387" y="343"/>
                    <a:pt x="411" y="343"/>
                  </a:cubicBezTo>
                  <a:cubicBezTo>
                    <a:pt x="415" y="343"/>
                    <a:pt x="420" y="342"/>
                    <a:pt x="428" y="337"/>
                  </a:cubicBezTo>
                  <a:cubicBezTo>
                    <a:pt x="457" y="324"/>
                    <a:pt x="496" y="282"/>
                    <a:pt x="522" y="256"/>
                  </a:cubicBezTo>
                  <a:lnTo>
                    <a:pt x="522" y="256"/>
                  </a:lnTo>
                  <a:cubicBezTo>
                    <a:pt x="509" y="282"/>
                    <a:pt x="483" y="308"/>
                    <a:pt x="483" y="308"/>
                  </a:cubicBezTo>
                  <a:cubicBezTo>
                    <a:pt x="366" y="385"/>
                    <a:pt x="214" y="500"/>
                    <a:pt x="246" y="500"/>
                  </a:cubicBezTo>
                  <a:cubicBezTo>
                    <a:pt x="248" y="500"/>
                    <a:pt x="250" y="500"/>
                    <a:pt x="253" y="499"/>
                  </a:cubicBezTo>
                  <a:cubicBezTo>
                    <a:pt x="298" y="491"/>
                    <a:pt x="342" y="464"/>
                    <a:pt x="371" y="443"/>
                  </a:cubicBezTo>
                  <a:lnTo>
                    <a:pt x="371" y="443"/>
                  </a:lnTo>
                  <a:cubicBezTo>
                    <a:pt x="274" y="529"/>
                    <a:pt x="0" y="795"/>
                    <a:pt x="7" y="795"/>
                  </a:cubicBezTo>
                  <a:cubicBezTo>
                    <a:pt x="8" y="795"/>
                    <a:pt x="8" y="795"/>
                    <a:pt x="10" y="794"/>
                  </a:cubicBezTo>
                  <a:cubicBezTo>
                    <a:pt x="65" y="781"/>
                    <a:pt x="376" y="486"/>
                    <a:pt x="376" y="486"/>
                  </a:cubicBezTo>
                  <a:lnTo>
                    <a:pt x="376" y="486"/>
                  </a:lnTo>
                  <a:cubicBezTo>
                    <a:pt x="376" y="486"/>
                    <a:pt x="254" y="689"/>
                    <a:pt x="263" y="689"/>
                  </a:cubicBezTo>
                  <a:cubicBezTo>
                    <a:pt x="264" y="689"/>
                    <a:pt x="264" y="688"/>
                    <a:pt x="266" y="687"/>
                  </a:cubicBezTo>
                  <a:cubicBezTo>
                    <a:pt x="295" y="661"/>
                    <a:pt x="402" y="512"/>
                    <a:pt x="441" y="444"/>
                  </a:cubicBezTo>
                  <a:lnTo>
                    <a:pt x="441" y="444"/>
                  </a:lnTo>
                  <a:cubicBezTo>
                    <a:pt x="441" y="470"/>
                    <a:pt x="428" y="499"/>
                    <a:pt x="441" y="499"/>
                  </a:cubicBezTo>
                  <a:lnTo>
                    <a:pt x="441" y="512"/>
                  </a:lnTo>
                  <a:cubicBezTo>
                    <a:pt x="470" y="499"/>
                    <a:pt x="564" y="418"/>
                    <a:pt x="564" y="418"/>
                  </a:cubicBezTo>
                  <a:lnTo>
                    <a:pt x="564" y="418"/>
                  </a:lnTo>
                  <a:cubicBezTo>
                    <a:pt x="564" y="418"/>
                    <a:pt x="328" y="838"/>
                    <a:pt x="355" y="838"/>
                  </a:cubicBezTo>
                  <a:cubicBezTo>
                    <a:pt x="356" y="838"/>
                    <a:pt x="358" y="838"/>
                    <a:pt x="360" y="836"/>
                  </a:cubicBezTo>
                  <a:cubicBezTo>
                    <a:pt x="389" y="810"/>
                    <a:pt x="441" y="713"/>
                    <a:pt x="483" y="648"/>
                  </a:cubicBezTo>
                  <a:lnTo>
                    <a:pt x="483" y="648"/>
                  </a:lnTo>
                  <a:cubicBezTo>
                    <a:pt x="408" y="783"/>
                    <a:pt x="240" y="1098"/>
                    <a:pt x="258" y="1098"/>
                  </a:cubicBezTo>
                  <a:cubicBezTo>
                    <a:pt x="260" y="1098"/>
                    <a:pt x="262" y="1096"/>
                    <a:pt x="266" y="1092"/>
                  </a:cubicBezTo>
                  <a:cubicBezTo>
                    <a:pt x="321" y="1037"/>
                    <a:pt x="632" y="470"/>
                    <a:pt x="632" y="470"/>
                  </a:cubicBezTo>
                  <a:lnTo>
                    <a:pt x="632" y="470"/>
                  </a:lnTo>
                  <a:cubicBezTo>
                    <a:pt x="632" y="470"/>
                    <a:pt x="557" y="620"/>
                    <a:pt x="574" y="620"/>
                  </a:cubicBezTo>
                  <a:cubicBezTo>
                    <a:pt x="575" y="620"/>
                    <a:pt x="576" y="619"/>
                    <a:pt x="577" y="619"/>
                  </a:cubicBezTo>
                  <a:cubicBezTo>
                    <a:pt x="601" y="607"/>
                    <a:pt x="660" y="491"/>
                    <a:pt x="702" y="422"/>
                  </a:cubicBezTo>
                  <a:lnTo>
                    <a:pt x="702" y="422"/>
                  </a:lnTo>
                  <a:cubicBezTo>
                    <a:pt x="700" y="429"/>
                    <a:pt x="700" y="437"/>
                    <a:pt x="700" y="444"/>
                  </a:cubicBezTo>
                  <a:cubicBezTo>
                    <a:pt x="713" y="418"/>
                    <a:pt x="713" y="405"/>
                    <a:pt x="726" y="376"/>
                  </a:cubicBezTo>
                  <a:lnTo>
                    <a:pt x="726" y="376"/>
                  </a:lnTo>
                  <a:cubicBezTo>
                    <a:pt x="713" y="389"/>
                    <a:pt x="713" y="389"/>
                    <a:pt x="713" y="405"/>
                  </a:cubicBezTo>
                  <a:lnTo>
                    <a:pt x="713" y="363"/>
                  </a:lnTo>
                  <a:cubicBezTo>
                    <a:pt x="713" y="350"/>
                    <a:pt x="713" y="337"/>
                    <a:pt x="726" y="337"/>
                  </a:cubicBezTo>
                  <a:lnTo>
                    <a:pt x="726" y="363"/>
                  </a:lnTo>
                  <a:lnTo>
                    <a:pt x="726" y="376"/>
                  </a:lnTo>
                  <a:cubicBezTo>
                    <a:pt x="726" y="380"/>
                    <a:pt x="726" y="385"/>
                    <a:pt x="726" y="390"/>
                  </a:cubicBezTo>
                  <a:lnTo>
                    <a:pt x="726" y="390"/>
                  </a:lnTo>
                  <a:cubicBezTo>
                    <a:pt x="726" y="389"/>
                    <a:pt x="726" y="389"/>
                    <a:pt x="726" y="389"/>
                  </a:cubicBezTo>
                  <a:lnTo>
                    <a:pt x="726" y="389"/>
                  </a:lnTo>
                  <a:cubicBezTo>
                    <a:pt x="726" y="396"/>
                    <a:pt x="729" y="403"/>
                    <a:pt x="731" y="408"/>
                  </a:cubicBezTo>
                  <a:lnTo>
                    <a:pt x="731" y="408"/>
                  </a:lnTo>
                  <a:cubicBezTo>
                    <a:pt x="728" y="402"/>
                    <a:pt x="727" y="396"/>
                    <a:pt x="726" y="390"/>
                  </a:cubicBezTo>
                  <a:lnTo>
                    <a:pt x="726" y="390"/>
                  </a:lnTo>
                  <a:cubicBezTo>
                    <a:pt x="765" y="458"/>
                    <a:pt x="833" y="593"/>
                    <a:pt x="862" y="606"/>
                  </a:cubicBezTo>
                  <a:cubicBezTo>
                    <a:pt x="863" y="606"/>
                    <a:pt x="864" y="607"/>
                    <a:pt x="865" y="607"/>
                  </a:cubicBezTo>
                  <a:cubicBezTo>
                    <a:pt x="882" y="607"/>
                    <a:pt x="807" y="457"/>
                    <a:pt x="807" y="457"/>
                  </a:cubicBezTo>
                  <a:lnTo>
                    <a:pt x="807" y="457"/>
                  </a:lnTo>
                  <a:cubicBezTo>
                    <a:pt x="807" y="457"/>
                    <a:pt x="1105" y="1011"/>
                    <a:pt x="1170" y="1079"/>
                  </a:cubicBezTo>
                  <a:cubicBezTo>
                    <a:pt x="1173" y="1081"/>
                    <a:pt x="1175" y="1082"/>
                    <a:pt x="1177" y="1082"/>
                  </a:cubicBezTo>
                  <a:cubicBezTo>
                    <a:pt x="1200" y="1082"/>
                    <a:pt x="1095" y="880"/>
                    <a:pt x="1013" y="732"/>
                  </a:cubicBezTo>
                  <a:lnTo>
                    <a:pt x="1013" y="732"/>
                  </a:lnTo>
                  <a:cubicBezTo>
                    <a:pt x="1038" y="766"/>
                    <a:pt x="1062" y="795"/>
                    <a:pt x="1076" y="810"/>
                  </a:cubicBezTo>
                  <a:cubicBezTo>
                    <a:pt x="1078" y="812"/>
                    <a:pt x="1080" y="812"/>
                    <a:pt x="1081" y="812"/>
                  </a:cubicBezTo>
                  <a:cubicBezTo>
                    <a:pt x="1110" y="812"/>
                    <a:pt x="875" y="405"/>
                    <a:pt x="875" y="405"/>
                  </a:cubicBezTo>
                  <a:lnTo>
                    <a:pt x="875" y="405"/>
                  </a:lnTo>
                  <a:cubicBezTo>
                    <a:pt x="875" y="405"/>
                    <a:pt x="956" y="486"/>
                    <a:pt x="995" y="486"/>
                  </a:cubicBezTo>
                  <a:cubicBezTo>
                    <a:pt x="1008" y="486"/>
                    <a:pt x="995" y="457"/>
                    <a:pt x="995" y="431"/>
                  </a:cubicBezTo>
                  <a:lnTo>
                    <a:pt x="995" y="431"/>
                  </a:lnTo>
                  <a:cubicBezTo>
                    <a:pt x="1037" y="499"/>
                    <a:pt x="1144" y="632"/>
                    <a:pt x="1170" y="661"/>
                  </a:cubicBezTo>
                  <a:cubicBezTo>
                    <a:pt x="1171" y="662"/>
                    <a:pt x="1173" y="663"/>
                    <a:pt x="1173" y="663"/>
                  </a:cubicBezTo>
                  <a:cubicBezTo>
                    <a:pt x="1183" y="663"/>
                    <a:pt x="1050" y="470"/>
                    <a:pt x="1050" y="470"/>
                  </a:cubicBezTo>
                  <a:lnTo>
                    <a:pt x="1050" y="470"/>
                  </a:lnTo>
                  <a:cubicBezTo>
                    <a:pt x="1050" y="470"/>
                    <a:pt x="1374" y="755"/>
                    <a:pt x="1413" y="781"/>
                  </a:cubicBezTo>
                  <a:cubicBezTo>
                    <a:pt x="1415" y="782"/>
                    <a:pt x="1416" y="783"/>
                    <a:pt x="1417" y="783"/>
                  </a:cubicBezTo>
                  <a:cubicBezTo>
                    <a:pt x="1437" y="783"/>
                    <a:pt x="1142" y="495"/>
                    <a:pt x="1057" y="409"/>
                  </a:cubicBezTo>
                  <a:lnTo>
                    <a:pt x="1057" y="409"/>
                  </a:lnTo>
                  <a:cubicBezTo>
                    <a:pt x="1084" y="435"/>
                    <a:pt x="1135" y="474"/>
                    <a:pt x="1186" y="486"/>
                  </a:cubicBezTo>
                  <a:cubicBezTo>
                    <a:pt x="1225" y="486"/>
                    <a:pt x="1076" y="376"/>
                    <a:pt x="969" y="295"/>
                  </a:cubicBezTo>
                  <a:cubicBezTo>
                    <a:pt x="969" y="295"/>
                    <a:pt x="956" y="295"/>
                    <a:pt x="956" y="282"/>
                  </a:cubicBezTo>
                  <a:lnTo>
                    <a:pt x="956" y="282"/>
                  </a:lnTo>
                  <a:cubicBezTo>
                    <a:pt x="969" y="295"/>
                    <a:pt x="995" y="308"/>
                    <a:pt x="1008" y="308"/>
                  </a:cubicBezTo>
                  <a:cubicBezTo>
                    <a:pt x="1016" y="313"/>
                    <a:pt x="1022" y="315"/>
                    <a:pt x="1025" y="315"/>
                  </a:cubicBezTo>
                  <a:cubicBezTo>
                    <a:pt x="1048" y="315"/>
                    <a:pt x="956" y="201"/>
                    <a:pt x="956" y="201"/>
                  </a:cubicBezTo>
                  <a:lnTo>
                    <a:pt x="956" y="201"/>
                  </a:lnTo>
                  <a:cubicBezTo>
                    <a:pt x="956" y="201"/>
                    <a:pt x="1293" y="444"/>
                    <a:pt x="1332" y="457"/>
                  </a:cubicBezTo>
                  <a:cubicBezTo>
                    <a:pt x="1368" y="457"/>
                    <a:pt x="1187" y="330"/>
                    <a:pt x="1133" y="292"/>
                  </a:cubicBezTo>
                  <a:lnTo>
                    <a:pt x="1133" y="292"/>
                  </a:lnTo>
                  <a:cubicBezTo>
                    <a:pt x="1153" y="305"/>
                    <a:pt x="1192" y="324"/>
                    <a:pt x="1238" y="324"/>
                  </a:cubicBezTo>
                  <a:cubicBezTo>
                    <a:pt x="1241" y="325"/>
                    <a:pt x="1242" y="325"/>
                    <a:pt x="1244" y="325"/>
                  </a:cubicBezTo>
                  <a:cubicBezTo>
                    <a:pt x="1260" y="325"/>
                    <a:pt x="1113" y="240"/>
                    <a:pt x="1037" y="188"/>
                  </a:cubicBezTo>
                  <a:lnTo>
                    <a:pt x="1037" y="188"/>
                  </a:lnTo>
                  <a:cubicBezTo>
                    <a:pt x="1037" y="188"/>
                    <a:pt x="1063" y="201"/>
                    <a:pt x="1076" y="201"/>
                  </a:cubicBezTo>
                  <a:cubicBezTo>
                    <a:pt x="1144" y="201"/>
                    <a:pt x="765" y="0"/>
                    <a:pt x="7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7"/>
            <p:cNvSpPr/>
            <p:nvPr/>
          </p:nvSpPr>
          <p:spPr>
            <a:xfrm>
              <a:off x="7500146" y="4399307"/>
              <a:ext cx="3974" cy="12069"/>
            </a:xfrm>
            <a:custGeom>
              <a:avLst/>
              <a:gdLst/>
              <a:ahLst/>
              <a:cxnLst/>
              <a:rect l="l" t="t" r="r" b="b"/>
              <a:pathLst>
                <a:path w="27" h="82" extrusionOk="0">
                  <a:moveTo>
                    <a:pt x="1" y="0"/>
                  </a:moveTo>
                  <a:cubicBezTo>
                    <a:pt x="1" y="52"/>
                    <a:pt x="14" y="81"/>
                    <a:pt x="14" y="81"/>
                  </a:cubicBezTo>
                  <a:cubicBezTo>
                    <a:pt x="27" y="81"/>
                    <a:pt x="14" y="39"/>
                    <a:pt x="1"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7"/>
            <p:cNvSpPr/>
            <p:nvPr/>
          </p:nvSpPr>
          <p:spPr>
            <a:xfrm>
              <a:off x="7490137" y="4430658"/>
              <a:ext cx="4563" cy="12511"/>
            </a:xfrm>
            <a:custGeom>
              <a:avLst/>
              <a:gdLst/>
              <a:ahLst/>
              <a:cxnLst/>
              <a:rect l="l" t="t" r="r" b="b"/>
              <a:pathLst>
                <a:path w="31" h="85" extrusionOk="0">
                  <a:moveTo>
                    <a:pt x="30" y="1"/>
                  </a:moveTo>
                  <a:cubicBezTo>
                    <a:pt x="18" y="32"/>
                    <a:pt x="8" y="70"/>
                    <a:pt x="3" y="81"/>
                  </a:cubicBezTo>
                  <a:lnTo>
                    <a:pt x="3" y="81"/>
                  </a:lnTo>
                  <a:cubicBezTo>
                    <a:pt x="14" y="76"/>
                    <a:pt x="15" y="40"/>
                    <a:pt x="30" y="1"/>
                  </a:cubicBezTo>
                  <a:close/>
                  <a:moveTo>
                    <a:pt x="3" y="81"/>
                  </a:moveTo>
                  <a:cubicBezTo>
                    <a:pt x="3" y="82"/>
                    <a:pt x="2" y="82"/>
                    <a:pt x="1" y="82"/>
                  </a:cubicBezTo>
                  <a:cubicBezTo>
                    <a:pt x="1" y="84"/>
                    <a:pt x="1" y="85"/>
                    <a:pt x="1" y="85"/>
                  </a:cubicBezTo>
                  <a:cubicBezTo>
                    <a:pt x="2" y="85"/>
                    <a:pt x="3" y="84"/>
                    <a:pt x="3" y="81"/>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7"/>
            <p:cNvSpPr/>
            <p:nvPr/>
          </p:nvSpPr>
          <p:spPr>
            <a:xfrm>
              <a:off x="7373418" y="4353386"/>
              <a:ext cx="248011" cy="189721"/>
            </a:xfrm>
            <a:custGeom>
              <a:avLst/>
              <a:gdLst/>
              <a:ahLst/>
              <a:cxnLst/>
              <a:rect l="l" t="t" r="r" b="b"/>
              <a:pathLst>
                <a:path w="1685" h="1289" extrusionOk="0">
                  <a:moveTo>
                    <a:pt x="836" y="432"/>
                  </a:moveTo>
                  <a:cubicBezTo>
                    <a:pt x="836" y="432"/>
                    <a:pt x="836" y="445"/>
                    <a:pt x="849" y="445"/>
                  </a:cubicBezTo>
                  <a:cubicBezTo>
                    <a:pt x="849" y="432"/>
                    <a:pt x="836" y="432"/>
                    <a:pt x="836" y="432"/>
                  </a:cubicBezTo>
                  <a:close/>
                  <a:moveTo>
                    <a:pt x="849" y="406"/>
                  </a:moveTo>
                  <a:lnTo>
                    <a:pt x="849" y="432"/>
                  </a:lnTo>
                  <a:lnTo>
                    <a:pt x="849" y="445"/>
                  </a:lnTo>
                  <a:cubicBezTo>
                    <a:pt x="836" y="461"/>
                    <a:pt x="836" y="474"/>
                    <a:pt x="836" y="487"/>
                  </a:cubicBezTo>
                  <a:lnTo>
                    <a:pt x="836" y="432"/>
                  </a:lnTo>
                  <a:cubicBezTo>
                    <a:pt x="836" y="419"/>
                    <a:pt x="836" y="406"/>
                    <a:pt x="849" y="406"/>
                  </a:cubicBezTo>
                  <a:close/>
                  <a:moveTo>
                    <a:pt x="917" y="270"/>
                  </a:moveTo>
                  <a:lnTo>
                    <a:pt x="917" y="270"/>
                  </a:lnTo>
                  <a:cubicBezTo>
                    <a:pt x="985" y="351"/>
                    <a:pt x="1066" y="461"/>
                    <a:pt x="1118" y="513"/>
                  </a:cubicBezTo>
                  <a:cubicBezTo>
                    <a:pt x="1037" y="445"/>
                    <a:pt x="917" y="338"/>
                    <a:pt x="875" y="312"/>
                  </a:cubicBezTo>
                  <a:lnTo>
                    <a:pt x="888" y="299"/>
                  </a:lnTo>
                  <a:cubicBezTo>
                    <a:pt x="904" y="312"/>
                    <a:pt x="943" y="325"/>
                    <a:pt x="956" y="351"/>
                  </a:cubicBezTo>
                  <a:cubicBezTo>
                    <a:pt x="958" y="353"/>
                    <a:pt x="959" y="353"/>
                    <a:pt x="959" y="353"/>
                  </a:cubicBezTo>
                  <a:cubicBezTo>
                    <a:pt x="962" y="353"/>
                    <a:pt x="940" y="318"/>
                    <a:pt x="917" y="270"/>
                  </a:cubicBezTo>
                  <a:close/>
                  <a:moveTo>
                    <a:pt x="768" y="299"/>
                  </a:moveTo>
                  <a:lnTo>
                    <a:pt x="768" y="299"/>
                  </a:lnTo>
                  <a:cubicBezTo>
                    <a:pt x="746" y="332"/>
                    <a:pt x="722" y="367"/>
                    <a:pt x="723" y="367"/>
                  </a:cubicBezTo>
                  <a:cubicBezTo>
                    <a:pt x="723" y="367"/>
                    <a:pt x="724" y="366"/>
                    <a:pt x="726" y="364"/>
                  </a:cubicBezTo>
                  <a:cubicBezTo>
                    <a:pt x="742" y="351"/>
                    <a:pt x="768" y="338"/>
                    <a:pt x="794" y="325"/>
                  </a:cubicBezTo>
                  <a:lnTo>
                    <a:pt x="794" y="325"/>
                  </a:lnTo>
                  <a:cubicBezTo>
                    <a:pt x="755" y="364"/>
                    <a:pt x="632" y="474"/>
                    <a:pt x="564" y="542"/>
                  </a:cubicBezTo>
                  <a:cubicBezTo>
                    <a:pt x="619" y="474"/>
                    <a:pt x="700" y="380"/>
                    <a:pt x="768" y="299"/>
                  </a:cubicBezTo>
                  <a:close/>
                  <a:moveTo>
                    <a:pt x="888" y="1"/>
                  </a:moveTo>
                  <a:cubicBezTo>
                    <a:pt x="888" y="1"/>
                    <a:pt x="375" y="257"/>
                    <a:pt x="426" y="257"/>
                  </a:cubicBezTo>
                  <a:cubicBezTo>
                    <a:pt x="428" y="257"/>
                    <a:pt x="429" y="257"/>
                    <a:pt x="431" y="257"/>
                  </a:cubicBezTo>
                  <a:lnTo>
                    <a:pt x="483" y="257"/>
                  </a:lnTo>
                  <a:cubicBezTo>
                    <a:pt x="382" y="309"/>
                    <a:pt x="209" y="407"/>
                    <a:pt x="233" y="407"/>
                  </a:cubicBezTo>
                  <a:cubicBezTo>
                    <a:pt x="235" y="407"/>
                    <a:pt x="237" y="407"/>
                    <a:pt x="240" y="406"/>
                  </a:cubicBezTo>
                  <a:cubicBezTo>
                    <a:pt x="321" y="406"/>
                    <a:pt x="389" y="364"/>
                    <a:pt x="389" y="364"/>
                  </a:cubicBezTo>
                  <a:lnTo>
                    <a:pt x="389" y="364"/>
                  </a:lnTo>
                  <a:cubicBezTo>
                    <a:pt x="389" y="364"/>
                    <a:pt x="97" y="556"/>
                    <a:pt x="129" y="556"/>
                  </a:cubicBezTo>
                  <a:cubicBezTo>
                    <a:pt x="130" y="556"/>
                    <a:pt x="131" y="555"/>
                    <a:pt x="133" y="555"/>
                  </a:cubicBezTo>
                  <a:cubicBezTo>
                    <a:pt x="188" y="542"/>
                    <a:pt x="564" y="270"/>
                    <a:pt x="564" y="270"/>
                  </a:cubicBezTo>
                  <a:lnTo>
                    <a:pt x="564" y="270"/>
                  </a:lnTo>
                  <a:cubicBezTo>
                    <a:pt x="564" y="270"/>
                    <a:pt x="446" y="412"/>
                    <a:pt x="491" y="412"/>
                  </a:cubicBezTo>
                  <a:cubicBezTo>
                    <a:pt x="496" y="412"/>
                    <a:pt x="503" y="410"/>
                    <a:pt x="512" y="406"/>
                  </a:cubicBezTo>
                  <a:cubicBezTo>
                    <a:pt x="538" y="380"/>
                    <a:pt x="580" y="351"/>
                    <a:pt x="619" y="312"/>
                  </a:cubicBezTo>
                  <a:lnTo>
                    <a:pt x="619" y="312"/>
                  </a:lnTo>
                  <a:cubicBezTo>
                    <a:pt x="593" y="338"/>
                    <a:pt x="580" y="364"/>
                    <a:pt x="564" y="380"/>
                  </a:cubicBezTo>
                  <a:cubicBezTo>
                    <a:pt x="431" y="461"/>
                    <a:pt x="240" y="594"/>
                    <a:pt x="308" y="594"/>
                  </a:cubicBezTo>
                  <a:cubicBezTo>
                    <a:pt x="376" y="568"/>
                    <a:pt x="457" y="500"/>
                    <a:pt x="470" y="487"/>
                  </a:cubicBezTo>
                  <a:lnTo>
                    <a:pt x="470" y="487"/>
                  </a:lnTo>
                  <a:cubicBezTo>
                    <a:pt x="432" y="525"/>
                    <a:pt x="0" y="932"/>
                    <a:pt x="22" y="932"/>
                  </a:cubicBezTo>
                  <a:cubicBezTo>
                    <a:pt x="23" y="932"/>
                    <a:pt x="24" y="932"/>
                    <a:pt x="26" y="931"/>
                  </a:cubicBezTo>
                  <a:cubicBezTo>
                    <a:pt x="94" y="905"/>
                    <a:pt x="457" y="568"/>
                    <a:pt x="457" y="568"/>
                  </a:cubicBezTo>
                  <a:lnTo>
                    <a:pt x="457" y="568"/>
                  </a:lnTo>
                  <a:cubicBezTo>
                    <a:pt x="457" y="568"/>
                    <a:pt x="305" y="802"/>
                    <a:pt x="316" y="802"/>
                  </a:cubicBezTo>
                  <a:cubicBezTo>
                    <a:pt x="317" y="802"/>
                    <a:pt x="318" y="801"/>
                    <a:pt x="321" y="798"/>
                  </a:cubicBezTo>
                  <a:cubicBezTo>
                    <a:pt x="350" y="769"/>
                    <a:pt x="483" y="607"/>
                    <a:pt x="525" y="526"/>
                  </a:cubicBezTo>
                  <a:lnTo>
                    <a:pt x="525" y="526"/>
                  </a:lnTo>
                  <a:cubicBezTo>
                    <a:pt x="512" y="555"/>
                    <a:pt x="512" y="594"/>
                    <a:pt x="512" y="594"/>
                  </a:cubicBezTo>
                  <a:cubicBezTo>
                    <a:pt x="564" y="594"/>
                    <a:pt x="661" y="500"/>
                    <a:pt x="661" y="500"/>
                  </a:cubicBezTo>
                  <a:lnTo>
                    <a:pt x="661" y="500"/>
                  </a:lnTo>
                  <a:cubicBezTo>
                    <a:pt x="661" y="500"/>
                    <a:pt x="384" y="975"/>
                    <a:pt x="413" y="975"/>
                  </a:cubicBezTo>
                  <a:cubicBezTo>
                    <a:pt x="414" y="975"/>
                    <a:pt x="416" y="974"/>
                    <a:pt x="418" y="973"/>
                  </a:cubicBezTo>
                  <a:cubicBezTo>
                    <a:pt x="457" y="947"/>
                    <a:pt x="525" y="837"/>
                    <a:pt x="580" y="769"/>
                  </a:cubicBezTo>
                  <a:lnTo>
                    <a:pt x="580" y="769"/>
                  </a:lnTo>
                  <a:cubicBezTo>
                    <a:pt x="489" y="921"/>
                    <a:pt x="283" y="1289"/>
                    <a:pt x="302" y="1289"/>
                  </a:cubicBezTo>
                  <a:cubicBezTo>
                    <a:pt x="303" y="1289"/>
                    <a:pt x="305" y="1287"/>
                    <a:pt x="308" y="1284"/>
                  </a:cubicBezTo>
                  <a:cubicBezTo>
                    <a:pt x="389" y="1203"/>
                    <a:pt x="742" y="555"/>
                    <a:pt x="742" y="555"/>
                  </a:cubicBezTo>
                  <a:lnTo>
                    <a:pt x="742" y="555"/>
                  </a:lnTo>
                  <a:cubicBezTo>
                    <a:pt x="742" y="555"/>
                    <a:pt x="656" y="732"/>
                    <a:pt x="670" y="732"/>
                  </a:cubicBezTo>
                  <a:cubicBezTo>
                    <a:pt x="671" y="732"/>
                    <a:pt x="672" y="732"/>
                    <a:pt x="674" y="730"/>
                  </a:cubicBezTo>
                  <a:cubicBezTo>
                    <a:pt x="698" y="718"/>
                    <a:pt x="772" y="585"/>
                    <a:pt x="826" y="502"/>
                  </a:cubicBezTo>
                  <a:lnTo>
                    <a:pt x="826" y="502"/>
                  </a:lnTo>
                  <a:cubicBezTo>
                    <a:pt x="823" y="510"/>
                    <a:pt x="823" y="518"/>
                    <a:pt x="823" y="526"/>
                  </a:cubicBezTo>
                  <a:cubicBezTo>
                    <a:pt x="836" y="500"/>
                    <a:pt x="836" y="474"/>
                    <a:pt x="849" y="461"/>
                  </a:cubicBezTo>
                  <a:cubicBezTo>
                    <a:pt x="849" y="461"/>
                    <a:pt x="849" y="461"/>
                    <a:pt x="849" y="461"/>
                  </a:cubicBezTo>
                  <a:lnTo>
                    <a:pt x="849" y="461"/>
                  </a:lnTo>
                  <a:cubicBezTo>
                    <a:pt x="849" y="474"/>
                    <a:pt x="862" y="487"/>
                    <a:pt x="862" y="500"/>
                  </a:cubicBezTo>
                  <a:cubicBezTo>
                    <a:pt x="862" y="495"/>
                    <a:pt x="862" y="490"/>
                    <a:pt x="861" y="485"/>
                  </a:cubicBezTo>
                  <a:lnTo>
                    <a:pt x="861" y="485"/>
                  </a:lnTo>
                  <a:cubicBezTo>
                    <a:pt x="905" y="568"/>
                    <a:pt x="986" y="691"/>
                    <a:pt x="998" y="717"/>
                  </a:cubicBezTo>
                  <a:cubicBezTo>
                    <a:pt x="999" y="717"/>
                    <a:pt x="1000" y="718"/>
                    <a:pt x="1001" y="718"/>
                  </a:cubicBezTo>
                  <a:cubicBezTo>
                    <a:pt x="1031" y="718"/>
                    <a:pt x="943" y="542"/>
                    <a:pt x="943" y="542"/>
                  </a:cubicBezTo>
                  <a:lnTo>
                    <a:pt x="943" y="542"/>
                  </a:lnTo>
                  <a:cubicBezTo>
                    <a:pt x="943" y="542"/>
                    <a:pt x="1293" y="1190"/>
                    <a:pt x="1374" y="1255"/>
                  </a:cubicBezTo>
                  <a:cubicBezTo>
                    <a:pt x="1377" y="1258"/>
                    <a:pt x="1380" y="1260"/>
                    <a:pt x="1381" y="1260"/>
                  </a:cubicBezTo>
                  <a:cubicBezTo>
                    <a:pt x="1401" y="1260"/>
                    <a:pt x="1193" y="895"/>
                    <a:pt x="1105" y="743"/>
                  </a:cubicBezTo>
                  <a:lnTo>
                    <a:pt x="1105" y="743"/>
                  </a:lnTo>
                  <a:cubicBezTo>
                    <a:pt x="1147" y="811"/>
                    <a:pt x="1212" y="918"/>
                    <a:pt x="1254" y="960"/>
                  </a:cubicBezTo>
                  <a:cubicBezTo>
                    <a:pt x="1256" y="961"/>
                    <a:pt x="1258" y="962"/>
                    <a:pt x="1260" y="962"/>
                  </a:cubicBezTo>
                  <a:cubicBezTo>
                    <a:pt x="1301" y="962"/>
                    <a:pt x="1024" y="474"/>
                    <a:pt x="1024" y="474"/>
                  </a:cubicBezTo>
                  <a:lnTo>
                    <a:pt x="1024" y="474"/>
                  </a:lnTo>
                  <a:cubicBezTo>
                    <a:pt x="1024" y="474"/>
                    <a:pt x="1118" y="568"/>
                    <a:pt x="1160" y="581"/>
                  </a:cubicBezTo>
                  <a:lnTo>
                    <a:pt x="1173" y="568"/>
                  </a:lnTo>
                  <a:cubicBezTo>
                    <a:pt x="1173" y="568"/>
                    <a:pt x="1160" y="542"/>
                    <a:pt x="1160" y="513"/>
                  </a:cubicBezTo>
                  <a:lnTo>
                    <a:pt x="1160" y="513"/>
                  </a:lnTo>
                  <a:cubicBezTo>
                    <a:pt x="1199" y="581"/>
                    <a:pt x="1335" y="756"/>
                    <a:pt x="1361" y="785"/>
                  </a:cubicBezTo>
                  <a:cubicBezTo>
                    <a:pt x="1363" y="786"/>
                    <a:pt x="1364" y="787"/>
                    <a:pt x="1366" y="787"/>
                  </a:cubicBezTo>
                  <a:cubicBezTo>
                    <a:pt x="1387" y="787"/>
                    <a:pt x="1228" y="555"/>
                    <a:pt x="1228" y="555"/>
                  </a:cubicBezTo>
                  <a:lnTo>
                    <a:pt x="1228" y="555"/>
                  </a:lnTo>
                  <a:cubicBezTo>
                    <a:pt x="1228" y="555"/>
                    <a:pt x="1591" y="892"/>
                    <a:pt x="1659" y="918"/>
                  </a:cubicBezTo>
                  <a:cubicBezTo>
                    <a:pt x="1661" y="919"/>
                    <a:pt x="1662" y="919"/>
                    <a:pt x="1663" y="919"/>
                  </a:cubicBezTo>
                  <a:cubicBezTo>
                    <a:pt x="1685" y="919"/>
                    <a:pt x="1253" y="512"/>
                    <a:pt x="1212" y="474"/>
                  </a:cubicBezTo>
                  <a:lnTo>
                    <a:pt x="1212" y="474"/>
                  </a:lnTo>
                  <a:cubicBezTo>
                    <a:pt x="1228" y="487"/>
                    <a:pt x="1309" y="555"/>
                    <a:pt x="1374" y="568"/>
                  </a:cubicBezTo>
                  <a:cubicBezTo>
                    <a:pt x="1376" y="569"/>
                    <a:pt x="1378" y="569"/>
                    <a:pt x="1380" y="569"/>
                  </a:cubicBezTo>
                  <a:cubicBezTo>
                    <a:pt x="1413" y="569"/>
                    <a:pt x="1248" y="441"/>
                    <a:pt x="1131" y="364"/>
                  </a:cubicBezTo>
                  <a:cubicBezTo>
                    <a:pt x="1118" y="351"/>
                    <a:pt x="1118" y="351"/>
                    <a:pt x="1118" y="338"/>
                  </a:cubicBezTo>
                  <a:lnTo>
                    <a:pt x="1118" y="338"/>
                  </a:lnTo>
                  <a:cubicBezTo>
                    <a:pt x="1131" y="351"/>
                    <a:pt x="1160" y="364"/>
                    <a:pt x="1173" y="380"/>
                  </a:cubicBezTo>
                  <a:cubicBezTo>
                    <a:pt x="1182" y="384"/>
                    <a:pt x="1188" y="386"/>
                    <a:pt x="1192" y="386"/>
                  </a:cubicBezTo>
                  <a:cubicBezTo>
                    <a:pt x="1226" y="386"/>
                    <a:pt x="1118" y="257"/>
                    <a:pt x="1118" y="257"/>
                  </a:cubicBezTo>
                  <a:lnTo>
                    <a:pt x="1118" y="257"/>
                  </a:lnTo>
                  <a:cubicBezTo>
                    <a:pt x="1118" y="257"/>
                    <a:pt x="1497" y="526"/>
                    <a:pt x="1552" y="542"/>
                  </a:cubicBezTo>
                  <a:cubicBezTo>
                    <a:pt x="1553" y="542"/>
                    <a:pt x="1554" y="543"/>
                    <a:pt x="1555" y="543"/>
                  </a:cubicBezTo>
                  <a:cubicBezTo>
                    <a:pt x="1573" y="543"/>
                    <a:pt x="1293" y="351"/>
                    <a:pt x="1293" y="351"/>
                  </a:cubicBezTo>
                  <a:lnTo>
                    <a:pt x="1293" y="351"/>
                  </a:lnTo>
                  <a:cubicBezTo>
                    <a:pt x="1293" y="351"/>
                    <a:pt x="1361" y="380"/>
                    <a:pt x="1442" y="393"/>
                  </a:cubicBezTo>
                  <a:cubicBezTo>
                    <a:pt x="1445" y="394"/>
                    <a:pt x="1447" y="394"/>
                    <a:pt x="1449" y="394"/>
                  </a:cubicBezTo>
                  <a:cubicBezTo>
                    <a:pt x="1475" y="394"/>
                    <a:pt x="1319" y="305"/>
                    <a:pt x="1214" y="241"/>
                  </a:cubicBezTo>
                  <a:lnTo>
                    <a:pt x="1214" y="241"/>
                  </a:lnTo>
                  <a:cubicBezTo>
                    <a:pt x="1225" y="244"/>
                    <a:pt x="1237" y="244"/>
                    <a:pt x="1254" y="244"/>
                  </a:cubicBezTo>
                  <a:cubicBezTo>
                    <a:pt x="1335" y="244"/>
                    <a:pt x="888" y="1"/>
                    <a:pt x="8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7"/>
            <p:cNvSpPr/>
            <p:nvPr/>
          </p:nvSpPr>
          <p:spPr>
            <a:xfrm>
              <a:off x="7500146" y="4426978"/>
              <a:ext cx="3974" cy="13835"/>
            </a:xfrm>
            <a:custGeom>
              <a:avLst/>
              <a:gdLst/>
              <a:ahLst/>
              <a:cxnLst/>
              <a:rect l="l" t="t" r="r" b="b"/>
              <a:pathLst>
                <a:path w="27" h="94" extrusionOk="0">
                  <a:moveTo>
                    <a:pt x="1" y="0"/>
                  </a:moveTo>
                  <a:cubicBezTo>
                    <a:pt x="14" y="55"/>
                    <a:pt x="14" y="94"/>
                    <a:pt x="27" y="94"/>
                  </a:cubicBezTo>
                  <a:cubicBezTo>
                    <a:pt x="27" y="94"/>
                    <a:pt x="14" y="55"/>
                    <a:pt x="1"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7"/>
            <p:cNvSpPr/>
            <p:nvPr/>
          </p:nvSpPr>
          <p:spPr>
            <a:xfrm>
              <a:off x="7456284" y="4377230"/>
              <a:ext cx="95525" cy="177947"/>
            </a:xfrm>
            <a:custGeom>
              <a:avLst/>
              <a:gdLst/>
              <a:ahLst/>
              <a:cxnLst/>
              <a:rect l="l" t="t" r="r" b="b"/>
              <a:pathLst>
                <a:path w="649" h="1209" extrusionOk="0">
                  <a:moveTo>
                    <a:pt x="299" y="487"/>
                  </a:moveTo>
                  <a:cubicBezTo>
                    <a:pt x="299" y="487"/>
                    <a:pt x="299" y="487"/>
                    <a:pt x="299" y="487"/>
                  </a:cubicBezTo>
                  <a:cubicBezTo>
                    <a:pt x="299" y="487"/>
                    <a:pt x="299" y="487"/>
                    <a:pt x="298" y="487"/>
                  </a:cubicBezTo>
                  <a:lnTo>
                    <a:pt x="298" y="487"/>
                  </a:lnTo>
                  <a:cubicBezTo>
                    <a:pt x="299" y="487"/>
                    <a:pt x="299" y="487"/>
                    <a:pt x="299" y="487"/>
                  </a:cubicBezTo>
                  <a:close/>
                  <a:moveTo>
                    <a:pt x="260" y="1"/>
                  </a:moveTo>
                  <a:lnTo>
                    <a:pt x="163" y="338"/>
                  </a:lnTo>
                  <a:lnTo>
                    <a:pt x="1" y="1041"/>
                  </a:lnTo>
                  <a:lnTo>
                    <a:pt x="231" y="445"/>
                  </a:lnTo>
                  <a:lnTo>
                    <a:pt x="231" y="445"/>
                  </a:lnTo>
                  <a:cubicBezTo>
                    <a:pt x="231" y="445"/>
                    <a:pt x="150" y="730"/>
                    <a:pt x="150" y="850"/>
                  </a:cubicBezTo>
                  <a:cubicBezTo>
                    <a:pt x="150" y="863"/>
                    <a:pt x="152" y="869"/>
                    <a:pt x="155" y="869"/>
                  </a:cubicBezTo>
                  <a:cubicBezTo>
                    <a:pt x="179" y="869"/>
                    <a:pt x="282" y="530"/>
                    <a:pt x="297" y="490"/>
                  </a:cubicBezTo>
                  <a:lnTo>
                    <a:pt x="297" y="490"/>
                  </a:lnTo>
                  <a:cubicBezTo>
                    <a:pt x="282" y="544"/>
                    <a:pt x="225" y="1209"/>
                    <a:pt x="241" y="1209"/>
                  </a:cubicBezTo>
                  <a:cubicBezTo>
                    <a:pt x="242" y="1209"/>
                    <a:pt x="243" y="1207"/>
                    <a:pt x="244" y="1203"/>
                  </a:cubicBezTo>
                  <a:cubicBezTo>
                    <a:pt x="260" y="1122"/>
                    <a:pt x="312" y="542"/>
                    <a:pt x="312" y="542"/>
                  </a:cubicBezTo>
                  <a:cubicBezTo>
                    <a:pt x="312" y="542"/>
                    <a:pt x="422" y="905"/>
                    <a:pt x="448" y="931"/>
                  </a:cubicBezTo>
                  <a:cubicBezTo>
                    <a:pt x="449" y="932"/>
                    <a:pt x="450" y="932"/>
                    <a:pt x="450" y="932"/>
                  </a:cubicBezTo>
                  <a:cubicBezTo>
                    <a:pt x="468" y="932"/>
                    <a:pt x="380" y="526"/>
                    <a:pt x="380" y="526"/>
                  </a:cubicBezTo>
                  <a:lnTo>
                    <a:pt x="380" y="526"/>
                  </a:lnTo>
                  <a:cubicBezTo>
                    <a:pt x="380" y="526"/>
                    <a:pt x="610" y="1028"/>
                    <a:pt x="623" y="1028"/>
                  </a:cubicBezTo>
                  <a:cubicBezTo>
                    <a:pt x="649" y="1028"/>
                    <a:pt x="260" y="1"/>
                    <a:pt x="2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7"/>
            <p:cNvSpPr/>
            <p:nvPr/>
          </p:nvSpPr>
          <p:spPr>
            <a:xfrm>
              <a:off x="7467470" y="4273758"/>
              <a:ext cx="58581" cy="33117"/>
            </a:xfrm>
            <a:custGeom>
              <a:avLst/>
              <a:gdLst/>
              <a:ahLst/>
              <a:cxnLst/>
              <a:rect l="l" t="t" r="r" b="b"/>
              <a:pathLst>
                <a:path w="398" h="225" extrusionOk="0">
                  <a:moveTo>
                    <a:pt x="89" y="82"/>
                  </a:moveTo>
                  <a:cubicBezTo>
                    <a:pt x="88" y="82"/>
                    <a:pt x="87" y="82"/>
                    <a:pt x="87" y="82"/>
                  </a:cubicBezTo>
                  <a:cubicBezTo>
                    <a:pt x="86" y="83"/>
                    <a:pt x="86" y="83"/>
                    <a:pt x="86" y="83"/>
                  </a:cubicBezTo>
                  <a:cubicBezTo>
                    <a:pt x="86" y="83"/>
                    <a:pt x="87" y="83"/>
                    <a:pt x="89" y="82"/>
                  </a:cubicBezTo>
                  <a:close/>
                  <a:moveTo>
                    <a:pt x="210" y="1"/>
                  </a:moveTo>
                  <a:cubicBezTo>
                    <a:pt x="210" y="1"/>
                    <a:pt x="108" y="71"/>
                    <a:pt x="89" y="82"/>
                  </a:cubicBezTo>
                  <a:lnTo>
                    <a:pt x="89" y="82"/>
                  </a:lnTo>
                  <a:cubicBezTo>
                    <a:pt x="109" y="80"/>
                    <a:pt x="184" y="56"/>
                    <a:pt x="184" y="56"/>
                  </a:cubicBezTo>
                  <a:lnTo>
                    <a:pt x="184" y="56"/>
                  </a:lnTo>
                  <a:cubicBezTo>
                    <a:pt x="184" y="56"/>
                    <a:pt x="0" y="164"/>
                    <a:pt x="17" y="164"/>
                  </a:cubicBezTo>
                  <a:cubicBezTo>
                    <a:pt x="18" y="164"/>
                    <a:pt x="20" y="164"/>
                    <a:pt x="22" y="163"/>
                  </a:cubicBezTo>
                  <a:cubicBezTo>
                    <a:pt x="48" y="150"/>
                    <a:pt x="168" y="111"/>
                    <a:pt x="168" y="111"/>
                  </a:cubicBezTo>
                  <a:lnTo>
                    <a:pt x="168" y="111"/>
                  </a:lnTo>
                  <a:cubicBezTo>
                    <a:pt x="168" y="111"/>
                    <a:pt x="1" y="225"/>
                    <a:pt x="18" y="225"/>
                  </a:cubicBezTo>
                  <a:cubicBezTo>
                    <a:pt x="20" y="225"/>
                    <a:pt x="25" y="223"/>
                    <a:pt x="35" y="218"/>
                  </a:cubicBezTo>
                  <a:cubicBezTo>
                    <a:pt x="103" y="192"/>
                    <a:pt x="223" y="111"/>
                    <a:pt x="223" y="111"/>
                  </a:cubicBezTo>
                  <a:cubicBezTo>
                    <a:pt x="223" y="111"/>
                    <a:pt x="367" y="206"/>
                    <a:pt x="383" y="206"/>
                  </a:cubicBezTo>
                  <a:cubicBezTo>
                    <a:pt x="384" y="206"/>
                    <a:pt x="385" y="206"/>
                    <a:pt x="385" y="205"/>
                  </a:cubicBezTo>
                  <a:cubicBezTo>
                    <a:pt x="398" y="205"/>
                    <a:pt x="249" y="95"/>
                    <a:pt x="249" y="95"/>
                  </a:cubicBezTo>
                  <a:lnTo>
                    <a:pt x="249" y="95"/>
                  </a:lnTo>
                  <a:cubicBezTo>
                    <a:pt x="249" y="95"/>
                    <a:pt x="341" y="127"/>
                    <a:pt x="366" y="127"/>
                  </a:cubicBezTo>
                  <a:cubicBezTo>
                    <a:pt x="370" y="127"/>
                    <a:pt x="372" y="126"/>
                    <a:pt x="372" y="124"/>
                  </a:cubicBezTo>
                  <a:cubicBezTo>
                    <a:pt x="372" y="114"/>
                    <a:pt x="317" y="95"/>
                    <a:pt x="291" y="86"/>
                  </a:cubicBezTo>
                  <a:lnTo>
                    <a:pt x="291" y="86"/>
                  </a:lnTo>
                  <a:cubicBezTo>
                    <a:pt x="304" y="90"/>
                    <a:pt x="323" y="95"/>
                    <a:pt x="338" y="95"/>
                  </a:cubicBezTo>
                  <a:cubicBezTo>
                    <a:pt x="350" y="95"/>
                    <a:pt x="359" y="92"/>
                    <a:pt x="359" y="82"/>
                  </a:cubicBezTo>
                  <a:cubicBezTo>
                    <a:pt x="346" y="69"/>
                    <a:pt x="210" y="1"/>
                    <a:pt x="2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7"/>
            <p:cNvSpPr/>
            <p:nvPr/>
          </p:nvSpPr>
          <p:spPr>
            <a:xfrm>
              <a:off x="7309391" y="4433160"/>
              <a:ext cx="2061" cy="7654"/>
            </a:xfrm>
            <a:custGeom>
              <a:avLst/>
              <a:gdLst/>
              <a:ahLst/>
              <a:cxnLst/>
              <a:rect l="l" t="t" r="r" b="b"/>
              <a:pathLst>
                <a:path w="14" h="52" extrusionOk="0">
                  <a:moveTo>
                    <a:pt x="1" y="52"/>
                  </a:moveTo>
                  <a:cubicBezTo>
                    <a:pt x="1" y="52"/>
                    <a:pt x="1" y="26"/>
                    <a:pt x="14" y="0"/>
                  </a:cubicBezTo>
                  <a:cubicBezTo>
                    <a:pt x="1" y="26"/>
                    <a:pt x="1" y="52"/>
                    <a:pt x="1" y="52"/>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7"/>
            <p:cNvSpPr/>
            <p:nvPr/>
          </p:nvSpPr>
          <p:spPr>
            <a:xfrm>
              <a:off x="7246542" y="4391065"/>
              <a:ext cx="133793" cy="104060"/>
            </a:xfrm>
            <a:custGeom>
              <a:avLst/>
              <a:gdLst/>
              <a:ahLst/>
              <a:cxnLst/>
              <a:rect l="l" t="t" r="r" b="b"/>
              <a:pathLst>
                <a:path w="909" h="707" extrusionOk="0">
                  <a:moveTo>
                    <a:pt x="334" y="176"/>
                  </a:moveTo>
                  <a:lnTo>
                    <a:pt x="334" y="176"/>
                  </a:lnTo>
                  <a:cubicBezTo>
                    <a:pt x="322" y="188"/>
                    <a:pt x="311" y="202"/>
                    <a:pt x="297" y="205"/>
                  </a:cubicBezTo>
                  <a:lnTo>
                    <a:pt x="297" y="205"/>
                  </a:lnTo>
                  <a:cubicBezTo>
                    <a:pt x="308" y="195"/>
                    <a:pt x="320" y="183"/>
                    <a:pt x="334" y="176"/>
                  </a:cubicBezTo>
                  <a:close/>
                  <a:moveTo>
                    <a:pt x="496" y="150"/>
                  </a:moveTo>
                  <a:cubicBezTo>
                    <a:pt x="522" y="189"/>
                    <a:pt x="577" y="257"/>
                    <a:pt x="603" y="286"/>
                  </a:cubicBezTo>
                  <a:cubicBezTo>
                    <a:pt x="564" y="244"/>
                    <a:pt x="496" y="189"/>
                    <a:pt x="470" y="176"/>
                  </a:cubicBezTo>
                  <a:lnTo>
                    <a:pt x="470" y="163"/>
                  </a:lnTo>
                  <a:cubicBezTo>
                    <a:pt x="483" y="176"/>
                    <a:pt x="509" y="176"/>
                    <a:pt x="509" y="189"/>
                  </a:cubicBezTo>
                  <a:cubicBezTo>
                    <a:pt x="512" y="192"/>
                    <a:pt x="513" y="194"/>
                    <a:pt x="514" y="194"/>
                  </a:cubicBezTo>
                  <a:cubicBezTo>
                    <a:pt x="517" y="194"/>
                    <a:pt x="506" y="171"/>
                    <a:pt x="496" y="150"/>
                  </a:cubicBezTo>
                  <a:close/>
                  <a:moveTo>
                    <a:pt x="415" y="163"/>
                  </a:moveTo>
                  <a:lnTo>
                    <a:pt x="415" y="163"/>
                  </a:lnTo>
                  <a:cubicBezTo>
                    <a:pt x="393" y="185"/>
                    <a:pt x="379" y="208"/>
                    <a:pt x="383" y="208"/>
                  </a:cubicBezTo>
                  <a:cubicBezTo>
                    <a:pt x="384" y="208"/>
                    <a:pt x="386" y="207"/>
                    <a:pt x="389" y="205"/>
                  </a:cubicBezTo>
                  <a:cubicBezTo>
                    <a:pt x="402" y="189"/>
                    <a:pt x="415" y="189"/>
                    <a:pt x="428" y="176"/>
                  </a:cubicBezTo>
                  <a:lnTo>
                    <a:pt x="428" y="189"/>
                  </a:lnTo>
                  <a:cubicBezTo>
                    <a:pt x="402" y="205"/>
                    <a:pt x="334" y="257"/>
                    <a:pt x="308" y="299"/>
                  </a:cubicBezTo>
                  <a:cubicBezTo>
                    <a:pt x="334" y="257"/>
                    <a:pt x="373" y="205"/>
                    <a:pt x="415" y="163"/>
                  </a:cubicBezTo>
                  <a:close/>
                  <a:moveTo>
                    <a:pt x="483" y="1"/>
                  </a:moveTo>
                  <a:cubicBezTo>
                    <a:pt x="483" y="1"/>
                    <a:pt x="185" y="150"/>
                    <a:pt x="227" y="150"/>
                  </a:cubicBezTo>
                  <a:cubicBezTo>
                    <a:pt x="230" y="150"/>
                    <a:pt x="232" y="150"/>
                    <a:pt x="234" y="150"/>
                  </a:cubicBezTo>
                  <a:lnTo>
                    <a:pt x="234" y="150"/>
                  </a:lnTo>
                  <a:cubicBezTo>
                    <a:pt x="177" y="187"/>
                    <a:pt x="95" y="231"/>
                    <a:pt x="130" y="231"/>
                  </a:cubicBezTo>
                  <a:cubicBezTo>
                    <a:pt x="172" y="218"/>
                    <a:pt x="198" y="205"/>
                    <a:pt x="198" y="205"/>
                  </a:cubicBezTo>
                  <a:lnTo>
                    <a:pt x="198" y="205"/>
                  </a:lnTo>
                  <a:cubicBezTo>
                    <a:pt x="198" y="205"/>
                    <a:pt x="36" y="312"/>
                    <a:pt x="65" y="312"/>
                  </a:cubicBezTo>
                  <a:cubicBezTo>
                    <a:pt x="91" y="299"/>
                    <a:pt x="292" y="150"/>
                    <a:pt x="292" y="150"/>
                  </a:cubicBezTo>
                  <a:lnTo>
                    <a:pt x="292" y="150"/>
                  </a:lnTo>
                  <a:cubicBezTo>
                    <a:pt x="292" y="150"/>
                    <a:pt x="242" y="223"/>
                    <a:pt x="256" y="223"/>
                  </a:cubicBezTo>
                  <a:cubicBezTo>
                    <a:pt x="258" y="223"/>
                    <a:pt x="261" y="221"/>
                    <a:pt x="266" y="218"/>
                  </a:cubicBezTo>
                  <a:cubicBezTo>
                    <a:pt x="270" y="218"/>
                    <a:pt x="274" y="217"/>
                    <a:pt x="278" y="216"/>
                  </a:cubicBezTo>
                  <a:lnTo>
                    <a:pt x="278" y="216"/>
                  </a:lnTo>
                  <a:cubicBezTo>
                    <a:pt x="215" y="266"/>
                    <a:pt x="132" y="325"/>
                    <a:pt x="159" y="325"/>
                  </a:cubicBezTo>
                  <a:cubicBezTo>
                    <a:pt x="194" y="313"/>
                    <a:pt x="231" y="292"/>
                    <a:pt x="248" y="276"/>
                  </a:cubicBezTo>
                  <a:lnTo>
                    <a:pt x="248" y="276"/>
                  </a:lnTo>
                  <a:cubicBezTo>
                    <a:pt x="205" y="320"/>
                    <a:pt x="1" y="514"/>
                    <a:pt x="8" y="514"/>
                  </a:cubicBezTo>
                  <a:cubicBezTo>
                    <a:pt x="9" y="514"/>
                    <a:pt x="9" y="513"/>
                    <a:pt x="10" y="513"/>
                  </a:cubicBezTo>
                  <a:cubicBezTo>
                    <a:pt x="36" y="500"/>
                    <a:pt x="240" y="312"/>
                    <a:pt x="240" y="312"/>
                  </a:cubicBezTo>
                  <a:lnTo>
                    <a:pt x="240" y="312"/>
                  </a:lnTo>
                  <a:cubicBezTo>
                    <a:pt x="240" y="312"/>
                    <a:pt x="154" y="449"/>
                    <a:pt x="169" y="449"/>
                  </a:cubicBezTo>
                  <a:cubicBezTo>
                    <a:pt x="170" y="449"/>
                    <a:pt x="171" y="449"/>
                    <a:pt x="172" y="448"/>
                  </a:cubicBezTo>
                  <a:cubicBezTo>
                    <a:pt x="185" y="419"/>
                    <a:pt x="253" y="338"/>
                    <a:pt x="279" y="299"/>
                  </a:cubicBezTo>
                  <a:lnTo>
                    <a:pt x="279" y="299"/>
                  </a:lnTo>
                  <a:cubicBezTo>
                    <a:pt x="279" y="312"/>
                    <a:pt x="266" y="325"/>
                    <a:pt x="266" y="325"/>
                  </a:cubicBezTo>
                  <a:lnTo>
                    <a:pt x="279" y="325"/>
                  </a:lnTo>
                  <a:cubicBezTo>
                    <a:pt x="292" y="325"/>
                    <a:pt x="347" y="270"/>
                    <a:pt x="347" y="270"/>
                  </a:cubicBezTo>
                  <a:lnTo>
                    <a:pt x="347" y="270"/>
                  </a:lnTo>
                  <a:cubicBezTo>
                    <a:pt x="347" y="270"/>
                    <a:pt x="192" y="542"/>
                    <a:pt x="225" y="542"/>
                  </a:cubicBezTo>
                  <a:cubicBezTo>
                    <a:pt x="225" y="542"/>
                    <a:pt x="226" y="542"/>
                    <a:pt x="227" y="542"/>
                  </a:cubicBezTo>
                  <a:cubicBezTo>
                    <a:pt x="240" y="513"/>
                    <a:pt x="279" y="461"/>
                    <a:pt x="308" y="419"/>
                  </a:cubicBezTo>
                  <a:lnTo>
                    <a:pt x="308" y="419"/>
                  </a:lnTo>
                  <a:cubicBezTo>
                    <a:pt x="256" y="508"/>
                    <a:pt x="143" y="706"/>
                    <a:pt x="156" y="706"/>
                  </a:cubicBezTo>
                  <a:cubicBezTo>
                    <a:pt x="156" y="706"/>
                    <a:pt x="157" y="705"/>
                    <a:pt x="159" y="704"/>
                  </a:cubicBezTo>
                  <a:cubicBezTo>
                    <a:pt x="198" y="662"/>
                    <a:pt x="389" y="312"/>
                    <a:pt x="389" y="312"/>
                  </a:cubicBezTo>
                  <a:lnTo>
                    <a:pt x="389" y="312"/>
                  </a:lnTo>
                  <a:cubicBezTo>
                    <a:pt x="389" y="312"/>
                    <a:pt x="352" y="407"/>
                    <a:pt x="358" y="407"/>
                  </a:cubicBezTo>
                  <a:cubicBezTo>
                    <a:pt x="359" y="407"/>
                    <a:pt x="359" y="407"/>
                    <a:pt x="360" y="406"/>
                  </a:cubicBezTo>
                  <a:cubicBezTo>
                    <a:pt x="373" y="393"/>
                    <a:pt x="415" y="312"/>
                    <a:pt x="441" y="270"/>
                  </a:cubicBezTo>
                  <a:lnTo>
                    <a:pt x="441" y="244"/>
                  </a:lnTo>
                  <a:cubicBezTo>
                    <a:pt x="454" y="231"/>
                    <a:pt x="454" y="231"/>
                    <a:pt x="454" y="218"/>
                  </a:cubicBezTo>
                  <a:lnTo>
                    <a:pt x="454" y="244"/>
                  </a:lnTo>
                  <a:cubicBezTo>
                    <a:pt x="454" y="257"/>
                    <a:pt x="441" y="257"/>
                    <a:pt x="441" y="270"/>
                  </a:cubicBezTo>
                  <a:lnTo>
                    <a:pt x="441" y="286"/>
                  </a:lnTo>
                  <a:cubicBezTo>
                    <a:pt x="441" y="270"/>
                    <a:pt x="454" y="257"/>
                    <a:pt x="454" y="257"/>
                  </a:cubicBezTo>
                  <a:cubicBezTo>
                    <a:pt x="483" y="299"/>
                    <a:pt x="522" y="380"/>
                    <a:pt x="535" y="393"/>
                  </a:cubicBezTo>
                  <a:cubicBezTo>
                    <a:pt x="536" y="394"/>
                    <a:pt x="537" y="394"/>
                    <a:pt x="537" y="394"/>
                  </a:cubicBezTo>
                  <a:cubicBezTo>
                    <a:pt x="546" y="394"/>
                    <a:pt x="509" y="299"/>
                    <a:pt x="509" y="299"/>
                  </a:cubicBezTo>
                  <a:lnTo>
                    <a:pt x="509" y="299"/>
                  </a:lnTo>
                  <a:cubicBezTo>
                    <a:pt x="509" y="299"/>
                    <a:pt x="697" y="649"/>
                    <a:pt x="739" y="691"/>
                  </a:cubicBezTo>
                  <a:cubicBezTo>
                    <a:pt x="740" y="693"/>
                    <a:pt x="741" y="693"/>
                    <a:pt x="742" y="693"/>
                  </a:cubicBezTo>
                  <a:cubicBezTo>
                    <a:pt x="750" y="693"/>
                    <a:pt x="680" y="564"/>
                    <a:pt x="632" y="468"/>
                  </a:cubicBezTo>
                  <a:lnTo>
                    <a:pt x="632" y="468"/>
                  </a:lnTo>
                  <a:cubicBezTo>
                    <a:pt x="649" y="495"/>
                    <a:pt x="669" y="520"/>
                    <a:pt x="684" y="529"/>
                  </a:cubicBezTo>
                  <a:cubicBezTo>
                    <a:pt x="685" y="530"/>
                    <a:pt x="686" y="531"/>
                    <a:pt x="687" y="531"/>
                  </a:cubicBezTo>
                  <a:cubicBezTo>
                    <a:pt x="700" y="531"/>
                    <a:pt x="551" y="257"/>
                    <a:pt x="551" y="257"/>
                  </a:cubicBezTo>
                  <a:lnTo>
                    <a:pt x="551" y="257"/>
                  </a:lnTo>
                  <a:cubicBezTo>
                    <a:pt x="551" y="257"/>
                    <a:pt x="603" y="312"/>
                    <a:pt x="632" y="325"/>
                  </a:cubicBezTo>
                  <a:lnTo>
                    <a:pt x="632" y="312"/>
                  </a:lnTo>
                  <a:cubicBezTo>
                    <a:pt x="632" y="312"/>
                    <a:pt x="632" y="310"/>
                    <a:pt x="631" y="306"/>
                  </a:cubicBezTo>
                  <a:lnTo>
                    <a:pt x="631" y="306"/>
                  </a:lnTo>
                  <a:cubicBezTo>
                    <a:pt x="664" y="351"/>
                    <a:pt x="717" y="421"/>
                    <a:pt x="739" y="432"/>
                  </a:cubicBezTo>
                  <a:cubicBezTo>
                    <a:pt x="740" y="433"/>
                    <a:pt x="740" y="433"/>
                    <a:pt x="740" y="433"/>
                  </a:cubicBezTo>
                  <a:cubicBezTo>
                    <a:pt x="742" y="433"/>
                    <a:pt x="658" y="312"/>
                    <a:pt x="658" y="312"/>
                  </a:cubicBezTo>
                  <a:lnTo>
                    <a:pt x="658" y="312"/>
                  </a:lnTo>
                  <a:cubicBezTo>
                    <a:pt x="658" y="312"/>
                    <a:pt x="859" y="487"/>
                    <a:pt x="888" y="500"/>
                  </a:cubicBezTo>
                  <a:cubicBezTo>
                    <a:pt x="889" y="500"/>
                    <a:pt x="890" y="500"/>
                    <a:pt x="891" y="500"/>
                  </a:cubicBezTo>
                  <a:cubicBezTo>
                    <a:pt x="908" y="500"/>
                    <a:pt x="761" y="367"/>
                    <a:pt x="692" y="296"/>
                  </a:cubicBezTo>
                  <a:lnTo>
                    <a:pt x="692" y="296"/>
                  </a:lnTo>
                  <a:cubicBezTo>
                    <a:pt x="706" y="305"/>
                    <a:pt x="722" y="312"/>
                    <a:pt x="739" y="312"/>
                  </a:cubicBezTo>
                  <a:cubicBezTo>
                    <a:pt x="742" y="313"/>
                    <a:pt x="744" y="313"/>
                    <a:pt x="745" y="313"/>
                  </a:cubicBezTo>
                  <a:cubicBezTo>
                    <a:pt x="762" y="313"/>
                    <a:pt x="666" y="241"/>
                    <a:pt x="603" y="205"/>
                  </a:cubicBezTo>
                  <a:lnTo>
                    <a:pt x="603" y="189"/>
                  </a:lnTo>
                  <a:cubicBezTo>
                    <a:pt x="603" y="205"/>
                    <a:pt x="616" y="205"/>
                    <a:pt x="632" y="218"/>
                  </a:cubicBezTo>
                  <a:cubicBezTo>
                    <a:pt x="635" y="219"/>
                    <a:pt x="638" y="219"/>
                    <a:pt x="640" y="219"/>
                  </a:cubicBezTo>
                  <a:cubicBezTo>
                    <a:pt x="674" y="219"/>
                    <a:pt x="603" y="137"/>
                    <a:pt x="603" y="137"/>
                  </a:cubicBezTo>
                  <a:lnTo>
                    <a:pt x="603" y="137"/>
                  </a:lnTo>
                  <a:cubicBezTo>
                    <a:pt x="603" y="137"/>
                    <a:pt x="807" y="286"/>
                    <a:pt x="833" y="299"/>
                  </a:cubicBezTo>
                  <a:cubicBezTo>
                    <a:pt x="858" y="299"/>
                    <a:pt x="705" y="195"/>
                    <a:pt x="697" y="189"/>
                  </a:cubicBezTo>
                  <a:lnTo>
                    <a:pt x="697" y="189"/>
                  </a:lnTo>
                  <a:cubicBezTo>
                    <a:pt x="701" y="192"/>
                    <a:pt x="741" y="218"/>
                    <a:pt x="778" y="218"/>
                  </a:cubicBezTo>
                  <a:cubicBezTo>
                    <a:pt x="807" y="218"/>
                    <a:pt x="697" y="163"/>
                    <a:pt x="645" y="137"/>
                  </a:cubicBezTo>
                  <a:lnTo>
                    <a:pt x="671" y="137"/>
                  </a:lnTo>
                  <a:cubicBezTo>
                    <a:pt x="713" y="137"/>
                    <a:pt x="483" y="1"/>
                    <a:pt x="4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7"/>
            <p:cNvSpPr/>
            <p:nvPr/>
          </p:nvSpPr>
          <p:spPr>
            <a:xfrm>
              <a:off x="7313218" y="4433160"/>
              <a:ext cx="4563" cy="5740"/>
            </a:xfrm>
            <a:custGeom>
              <a:avLst/>
              <a:gdLst/>
              <a:ahLst/>
              <a:cxnLst/>
              <a:rect l="l" t="t" r="r" b="b"/>
              <a:pathLst>
                <a:path w="31" h="39" extrusionOk="0">
                  <a:moveTo>
                    <a:pt x="1" y="0"/>
                  </a:moveTo>
                  <a:lnTo>
                    <a:pt x="1" y="0"/>
                  </a:lnTo>
                  <a:cubicBezTo>
                    <a:pt x="17" y="26"/>
                    <a:pt x="17" y="39"/>
                    <a:pt x="17" y="39"/>
                  </a:cubicBezTo>
                  <a:cubicBezTo>
                    <a:pt x="30" y="39"/>
                    <a:pt x="17" y="13"/>
                    <a:pt x="1"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7"/>
            <p:cNvSpPr/>
            <p:nvPr/>
          </p:nvSpPr>
          <p:spPr>
            <a:xfrm>
              <a:off x="7307478" y="4460831"/>
              <a:ext cx="3974" cy="8242"/>
            </a:xfrm>
            <a:custGeom>
              <a:avLst/>
              <a:gdLst/>
              <a:ahLst/>
              <a:cxnLst/>
              <a:rect l="l" t="t" r="r" b="b"/>
              <a:pathLst>
                <a:path w="27" h="56" extrusionOk="0">
                  <a:moveTo>
                    <a:pt x="27" y="0"/>
                  </a:moveTo>
                  <a:lnTo>
                    <a:pt x="27" y="0"/>
                  </a:lnTo>
                  <a:cubicBezTo>
                    <a:pt x="14" y="26"/>
                    <a:pt x="1" y="55"/>
                    <a:pt x="1" y="55"/>
                  </a:cubicBezTo>
                  <a:cubicBezTo>
                    <a:pt x="14" y="55"/>
                    <a:pt x="14" y="26"/>
                    <a:pt x="27"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7"/>
            <p:cNvSpPr/>
            <p:nvPr/>
          </p:nvSpPr>
          <p:spPr>
            <a:xfrm>
              <a:off x="7226524" y="4406814"/>
              <a:ext cx="172209" cy="130112"/>
            </a:xfrm>
            <a:custGeom>
              <a:avLst/>
              <a:gdLst/>
              <a:ahLst/>
              <a:cxnLst/>
              <a:rect l="l" t="t" r="r" b="b"/>
              <a:pathLst>
                <a:path w="1170" h="884" extrusionOk="0">
                  <a:moveTo>
                    <a:pt x="404" y="250"/>
                  </a:moveTo>
                  <a:lnTo>
                    <a:pt x="404" y="250"/>
                  </a:lnTo>
                  <a:cubicBezTo>
                    <a:pt x="399" y="255"/>
                    <a:pt x="395" y="259"/>
                    <a:pt x="391" y="260"/>
                  </a:cubicBezTo>
                  <a:lnTo>
                    <a:pt x="391" y="260"/>
                  </a:lnTo>
                  <a:cubicBezTo>
                    <a:pt x="395" y="257"/>
                    <a:pt x="399" y="254"/>
                    <a:pt x="404" y="250"/>
                  </a:cubicBezTo>
                  <a:close/>
                  <a:moveTo>
                    <a:pt x="590" y="312"/>
                  </a:moveTo>
                  <a:lnTo>
                    <a:pt x="590" y="312"/>
                  </a:lnTo>
                  <a:cubicBezTo>
                    <a:pt x="587" y="315"/>
                    <a:pt x="585" y="317"/>
                    <a:pt x="583" y="321"/>
                  </a:cubicBezTo>
                  <a:lnTo>
                    <a:pt x="583" y="321"/>
                  </a:lnTo>
                  <a:cubicBezTo>
                    <a:pt x="587" y="315"/>
                    <a:pt x="590" y="312"/>
                    <a:pt x="590" y="312"/>
                  </a:cubicBezTo>
                  <a:close/>
                  <a:moveTo>
                    <a:pt x="590" y="312"/>
                  </a:moveTo>
                  <a:cubicBezTo>
                    <a:pt x="590" y="325"/>
                    <a:pt x="590" y="341"/>
                    <a:pt x="606" y="354"/>
                  </a:cubicBezTo>
                  <a:cubicBezTo>
                    <a:pt x="606" y="341"/>
                    <a:pt x="590" y="325"/>
                    <a:pt x="590" y="312"/>
                  </a:cubicBezTo>
                  <a:close/>
                  <a:moveTo>
                    <a:pt x="632" y="192"/>
                  </a:moveTo>
                  <a:cubicBezTo>
                    <a:pt x="687" y="244"/>
                    <a:pt x="739" y="312"/>
                    <a:pt x="781" y="354"/>
                  </a:cubicBezTo>
                  <a:cubicBezTo>
                    <a:pt x="726" y="312"/>
                    <a:pt x="645" y="231"/>
                    <a:pt x="619" y="218"/>
                  </a:cubicBezTo>
                  <a:lnTo>
                    <a:pt x="619" y="205"/>
                  </a:lnTo>
                  <a:cubicBezTo>
                    <a:pt x="632" y="218"/>
                    <a:pt x="658" y="231"/>
                    <a:pt x="671" y="244"/>
                  </a:cubicBezTo>
                  <a:cubicBezTo>
                    <a:pt x="671" y="244"/>
                    <a:pt x="658" y="218"/>
                    <a:pt x="632" y="192"/>
                  </a:cubicBezTo>
                  <a:close/>
                  <a:moveTo>
                    <a:pt x="538" y="205"/>
                  </a:moveTo>
                  <a:cubicBezTo>
                    <a:pt x="509" y="244"/>
                    <a:pt x="496" y="260"/>
                    <a:pt x="509" y="260"/>
                  </a:cubicBezTo>
                  <a:cubicBezTo>
                    <a:pt x="525" y="244"/>
                    <a:pt x="538" y="231"/>
                    <a:pt x="551" y="231"/>
                  </a:cubicBezTo>
                  <a:cubicBezTo>
                    <a:pt x="525" y="260"/>
                    <a:pt x="444" y="325"/>
                    <a:pt x="402" y="367"/>
                  </a:cubicBezTo>
                  <a:cubicBezTo>
                    <a:pt x="428" y="325"/>
                    <a:pt x="496" y="260"/>
                    <a:pt x="538" y="205"/>
                  </a:cubicBezTo>
                  <a:close/>
                  <a:moveTo>
                    <a:pt x="583" y="321"/>
                  </a:moveTo>
                  <a:cubicBezTo>
                    <a:pt x="580" y="326"/>
                    <a:pt x="577" y="333"/>
                    <a:pt x="577" y="341"/>
                  </a:cubicBezTo>
                  <a:lnTo>
                    <a:pt x="577" y="367"/>
                  </a:lnTo>
                  <a:cubicBezTo>
                    <a:pt x="577" y="347"/>
                    <a:pt x="577" y="332"/>
                    <a:pt x="583" y="321"/>
                  </a:cubicBezTo>
                  <a:close/>
                  <a:moveTo>
                    <a:pt x="619" y="1"/>
                  </a:moveTo>
                  <a:cubicBezTo>
                    <a:pt x="619" y="1"/>
                    <a:pt x="277" y="180"/>
                    <a:pt x="304" y="180"/>
                  </a:cubicBezTo>
                  <a:cubicBezTo>
                    <a:pt x="305" y="180"/>
                    <a:pt x="306" y="179"/>
                    <a:pt x="308" y="179"/>
                  </a:cubicBezTo>
                  <a:lnTo>
                    <a:pt x="334" y="179"/>
                  </a:lnTo>
                  <a:cubicBezTo>
                    <a:pt x="266" y="218"/>
                    <a:pt x="133" y="286"/>
                    <a:pt x="172" y="286"/>
                  </a:cubicBezTo>
                  <a:cubicBezTo>
                    <a:pt x="227" y="273"/>
                    <a:pt x="266" y="260"/>
                    <a:pt x="266" y="260"/>
                  </a:cubicBezTo>
                  <a:lnTo>
                    <a:pt x="266" y="260"/>
                  </a:lnTo>
                  <a:cubicBezTo>
                    <a:pt x="266" y="260"/>
                    <a:pt x="83" y="381"/>
                    <a:pt x="100" y="381"/>
                  </a:cubicBezTo>
                  <a:cubicBezTo>
                    <a:pt x="101" y="381"/>
                    <a:pt x="102" y="381"/>
                    <a:pt x="104" y="380"/>
                  </a:cubicBezTo>
                  <a:cubicBezTo>
                    <a:pt x="133" y="380"/>
                    <a:pt x="389" y="192"/>
                    <a:pt x="389" y="192"/>
                  </a:cubicBezTo>
                  <a:lnTo>
                    <a:pt x="389" y="192"/>
                  </a:lnTo>
                  <a:cubicBezTo>
                    <a:pt x="389" y="192"/>
                    <a:pt x="319" y="281"/>
                    <a:pt x="343" y="281"/>
                  </a:cubicBezTo>
                  <a:cubicBezTo>
                    <a:pt x="347" y="281"/>
                    <a:pt x="354" y="278"/>
                    <a:pt x="363" y="273"/>
                  </a:cubicBezTo>
                  <a:cubicBezTo>
                    <a:pt x="367" y="273"/>
                    <a:pt x="375" y="270"/>
                    <a:pt x="384" y="264"/>
                  </a:cubicBezTo>
                  <a:lnTo>
                    <a:pt x="384" y="264"/>
                  </a:lnTo>
                  <a:cubicBezTo>
                    <a:pt x="308" y="324"/>
                    <a:pt x="192" y="408"/>
                    <a:pt x="207" y="408"/>
                  </a:cubicBezTo>
                  <a:cubicBezTo>
                    <a:pt x="209" y="408"/>
                    <a:pt x="211" y="407"/>
                    <a:pt x="214" y="406"/>
                  </a:cubicBezTo>
                  <a:cubicBezTo>
                    <a:pt x="266" y="393"/>
                    <a:pt x="321" y="354"/>
                    <a:pt x="334" y="341"/>
                  </a:cubicBezTo>
                  <a:lnTo>
                    <a:pt x="334" y="341"/>
                  </a:lnTo>
                  <a:cubicBezTo>
                    <a:pt x="309" y="366"/>
                    <a:pt x="1" y="650"/>
                    <a:pt x="21" y="650"/>
                  </a:cubicBezTo>
                  <a:cubicBezTo>
                    <a:pt x="21" y="650"/>
                    <a:pt x="22" y="649"/>
                    <a:pt x="23" y="649"/>
                  </a:cubicBezTo>
                  <a:cubicBezTo>
                    <a:pt x="65" y="623"/>
                    <a:pt x="321" y="393"/>
                    <a:pt x="321" y="393"/>
                  </a:cubicBezTo>
                  <a:lnTo>
                    <a:pt x="321" y="393"/>
                  </a:lnTo>
                  <a:cubicBezTo>
                    <a:pt x="321" y="393"/>
                    <a:pt x="217" y="558"/>
                    <a:pt x="224" y="558"/>
                  </a:cubicBezTo>
                  <a:cubicBezTo>
                    <a:pt x="224" y="558"/>
                    <a:pt x="225" y="557"/>
                    <a:pt x="227" y="555"/>
                  </a:cubicBezTo>
                  <a:cubicBezTo>
                    <a:pt x="252" y="530"/>
                    <a:pt x="328" y="430"/>
                    <a:pt x="371" y="373"/>
                  </a:cubicBezTo>
                  <a:lnTo>
                    <a:pt x="371" y="373"/>
                  </a:lnTo>
                  <a:cubicBezTo>
                    <a:pt x="363" y="387"/>
                    <a:pt x="363" y="406"/>
                    <a:pt x="363" y="406"/>
                  </a:cubicBezTo>
                  <a:lnTo>
                    <a:pt x="363" y="422"/>
                  </a:lnTo>
                  <a:cubicBezTo>
                    <a:pt x="389" y="406"/>
                    <a:pt x="457" y="341"/>
                    <a:pt x="457" y="341"/>
                  </a:cubicBezTo>
                  <a:lnTo>
                    <a:pt x="457" y="341"/>
                  </a:lnTo>
                  <a:cubicBezTo>
                    <a:pt x="457" y="341"/>
                    <a:pt x="267" y="679"/>
                    <a:pt x="292" y="679"/>
                  </a:cubicBezTo>
                  <a:cubicBezTo>
                    <a:pt x="292" y="679"/>
                    <a:pt x="294" y="679"/>
                    <a:pt x="295" y="678"/>
                  </a:cubicBezTo>
                  <a:cubicBezTo>
                    <a:pt x="311" y="660"/>
                    <a:pt x="340" y="627"/>
                    <a:pt x="365" y="591"/>
                  </a:cubicBezTo>
                  <a:lnTo>
                    <a:pt x="365" y="591"/>
                  </a:lnTo>
                  <a:cubicBezTo>
                    <a:pt x="297" y="708"/>
                    <a:pt x="207" y="883"/>
                    <a:pt x="221" y="883"/>
                  </a:cubicBezTo>
                  <a:cubicBezTo>
                    <a:pt x="222" y="883"/>
                    <a:pt x="224" y="882"/>
                    <a:pt x="227" y="879"/>
                  </a:cubicBezTo>
                  <a:cubicBezTo>
                    <a:pt x="282" y="827"/>
                    <a:pt x="509" y="380"/>
                    <a:pt x="509" y="380"/>
                  </a:cubicBezTo>
                  <a:lnTo>
                    <a:pt x="509" y="380"/>
                  </a:lnTo>
                  <a:cubicBezTo>
                    <a:pt x="509" y="380"/>
                    <a:pt x="462" y="504"/>
                    <a:pt x="469" y="504"/>
                  </a:cubicBezTo>
                  <a:cubicBezTo>
                    <a:pt x="469" y="504"/>
                    <a:pt x="469" y="504"/>
                    <a:pt x="470" y="503"/>
                  </a:cubicBezTo>
                  <a:cubicBezTo>
                    <a:pt x="496" y="503"/>
                    <a:pt x="551" y="393"/>
                    <a:pt x="577" y="341"/>
                  </a:cubicBezTo>
                  <a:lnTo>
                    <a:pt x="577" y="299"/>
                  </a:lnTo>
                  <a:cubicBezTo>
                    <a:pt x="590" y="286"/>
                    <a:pt x="590" y="286"/>
                    <a:pt x="590" y="273"/>
                  </a:cubicBezTo>
                  <a:lnTo>
                    <a:pt x="590" y="299"/>
                  </a:lnTo>
                  <a:lnTo>
                    <a:pt x="590" y="312"/>
                  </a:lnTo>
                  <a:cubicBezTo>
                    <a:pt x="619" y="380"/>
                    <a:pt x="687" y="474"/>
                    <a:pt x="700" y="487"/>
                  </a:cubicBezTo>
                  <a:cubicBezTo>
                    <a:pt x="701" y="488"/>
                    <a:pt x="703" y="488"/>
                    <a:pt x="704" y="488"/>
                  </a:cubicBezTo>
                  <a:cubicBezTo>
                    <a:pt x="718" y="488"/>
                    <a:pt x="658" y="367"/>
                    <a:pt x="658" y="367"/>
                  </a:cubicBezTo>
                  <a:lnTo>
                    <a:pt x="658" y="367"/>
                  </a:lnTo>
                  <a:cubicBezTo>
                    <a:pt x="658" y="367"/>
                    <a:pt x="901" y="811"/>
                    <a:pt x="956" y="866"/>
                  </a:cubicBezTo>
                  <a:cubicBezTo>
                    <a:pt x="959" y="869"/>
                    <a:pt x="960" y="870"/>
                    <a:pt x="961" y="870"/>
                  </a:cubicBezTo>
                  <a:cubicBezTo>
                    <a:pt x="972" y="870"/>
                    <a:pt x="865" y="680"/>
                    <a:pt x="797" y="564"/>
                  </a:cubicBezTo>
                  <a:lnTo>
                    <a:pt x="797" y="564"/>
                  </a:lnTo>
                  <a:cubicBezTo>
                    <a:pt x="824" y="604"/>
                    <a:pt x="857" y="644"/>
                    <a:pt x="875" y="665"/>
                  </a:cubicBezTo>
                  <a:cubicBezTo>
                    <a:pt x="876" y="666"/>
                    <a:pt x="877" y="666"/>
                    <a:pt x="878" y="666"/>
                  </a:cubicBezTo>
                  <a:cubicBezTo>
                    <a:pt x="900" y="666"/>
                    <a:pt x="713" y="325"/>
                    <a:pt x="713" y="325"/>
                  </a:cubicBezTo>
                  <a:lnTo>
                    <a:pt x="713" y="325"/>
                  </a:lnTo>
                  <a:cubicBezTo>
                    <a:pt x="713" y="325"/>
                    <a:pt x="781" y="393"/>
                    <a:pt x="807" y="406"/>
                  </a:cubicBezTo>
                  <a:lnTo>
                    <a:pt x="807" y="393"/>
                  </a:lnTo>
                  <a:cubicBezTo>
                    <a:pt x="820" y="393"/>
                    <a:pt x="807" y="367"/>
                    <a:pt x="807" y="354"/>
                  </a:cubicBezTo>
                  <a:lnTo>
                    <a:pt x="807" y="354"/>
                  </a:lnTo>
                  <a:cubicBezTo>
                    <a:pt x="833" y="406"/>
                    <a:pt x="930" y="516"/>
                    <a:pt x="943" y="542"/>
                  </a:cubicBezTo>
                  <a:cubicBezTo>
                    <a:pt x="945" y="544"/>
                    <a:pt x="946" y="544"/>
                    <a:pt x="946" y="544"/>
                  </a:cubicBezTo>
                  <a:cubicBezTo>
                    <a:pt x="954" y="544"/>
                    <a:pt x="849" y="380"/>
                    <a:pt x="849" y="380"/>
                  </a:cubicBezTo>
                  <a:lnTo>
                    <a:pt x="849" y="380"/>
                  </a:lnTo>
                  <a:cubicBezTo>
                    <a:pt x="849" y="380"/>
                    <a:pt x="1105" y="610"/>
                    <a:pt x="1144" y="636"/>
                  </a:cubicBezTo>
                  <a:cubicBezTo>
                    <a:pt x="1145" y="636"/>
                    <a:pt x="1146" y="636"/>
                    <a:pt x="1146" y="636"/>
                  </a:cubicBezTo>
                  <a:cubicBezTo>
                    <a:pt x="1169" y="636"/>
                    <a:pt x="944" y="420"/>
                    <a:pt x="859" y="347"/>
                  </a:cubicBezTo>
                  <a:lnTo>
                    <a:pt x="859" y="347"/>
                  </a:lnTo>
                  <a:cubicBezTo>
                    <a:pt x="884" y="364"/>
                    <a:pt x="919" y="384"/>
                    <a:pt x="956" y="393"/>
                  </a:cubicBezTo>
                  <a:cubicBezTo>
                    <a:pt x="958" y="394"/>
                    <a:pt x="960" y="394"/>
                    <a:pt x="961" y="394"/>
                  </a:cubicBezTo>
                  <a:cubicBezTo>
                    <a:pt x="980" y="394"/>
                    <a:pt x="869" y="308"/>
                    <a:pt x="781" y="244"/>
                  </a:cubicBezTo>
                  <a:lnTo>
                    <a:pt x="781" y="231"/>
                  </a:lnTo>
                  <a:lnTo>
                    <a:pt x="807" y="260"/>
                  </a:lnTo>
                  <a:cubicBezTo>
                    <a:pt x="816" y="265"/>
                    <a:pt x="823" y="268"/>
                    <a:pt x="827" y="268"/>
                  </a:cubicBezTo>
                  <a:cubicBezTo>
                    <a:pt x="851" y="268"/>
                    <a:pt x="781" y="179"/>
                    <a:pt x="781" y="179"/>
                  </a:cubicBezTo>
                  <a:lnTo>
                    <a:pt x="781" y="179"/>
                  </a:lnTo>
                  <a:cubicBezTo>
                    <a:pt x="781" y="179"/>
                    <a:pt x="1037" y="367"/>
                    <a:pt x="1076" y="367"/>
                  </a:cubicBezTo>
                  <a:cubicBezTo>
                    <a:pt x="1077" y="368"/>
                    <a:pt x="1078" y="368"/>
                    <a:pt x="1078" y="368"/>
                  </a:cubicBezTo>
                  <a:cubicBezTo>
                    <a:pt x="1087" y="368"/>
                    <a:pt x="901" y="244"/>
                    <a:pt x="901" y="244"/>
                  </a:cubicBezTo>
                  <a:lnTo>
                    <a:pt x="901" y="244"/>
                  </a:lnTo>
                  <a:cubicBezTo>
                    <a:pt x="901" y="244"/>
                    <a:pt x="943" y="260"/>
                    <a:pt x="995" y="273"/>
                  </a:cubicBezTo>
                  <a:cubicBezTo>
                    <a:pt x="1037" y="273"/>
                    <a:pt x="901" y="205"/>
                    <a:pt x="833" y="163"/>
                  </a:cubicBezTo>
                  <a:lnTo>
                    <a:pt x="875" y="163"/>
                  </a:lnTo>
                  <a:cubicBezTo>
                    <a:pt x="877" y="164"/>
                    <a:pt x="879" y="164"/>
                    <a:pt x="880" y="164"/>
                  </a:cubicBezTo>
                  <a:cubicBezTo>
                    <a:pt x="904" y="164"/>
                    <a:pt x="619" y="1"/>
                    <a:pt x="6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7"/>
            <p:cNvSpPr/>
            <p:nvPr/>
          </p:nvSpPr>
          <p:spPr>
            <a:xfrm>
              <a:off x="7315720" y="4458917"/>
              <a:ext cx="2061" cy="7654"/>
            </a:xfrm>
            <a:custGeom>
              <a:avLst/>
              <a:gdLst/>
              <a:ahLst/>
              <a:cxnLst/>
              <a:rect l="l" t="t" r="r" b="b"/>
              <a:pathLst>
                <a:path w="14" h="52" extrusionOk="0">
                  <a:moveTo>
                    <a:pt x="0" y="0"/>
                  </a:moveTo>
                  <a:cubicBezTo>
                    <a:pt x="0" y="26"/>
                    <a:pt x="13" y="52"/>
                    <a:pt x="13" y="52"/>
                  </a:cubicBezTo>
                  <a:cubicBezTo>
                    <a:pt x="13" y="52"/>
                    <a:pt x="0" y="26"/>
                    <a:pt x="0"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7"/>
            <p:cNvSpPr/>
            <p:nvPr/>
          </p:nvSpPr>
          <p:spPr>
            <a:xfrm>
              <a:off x="7306153" y="4504692"/>
              <a:ext cx="3385" cy="10156"/>
            </a:xfrm>
            <a:custGeom>
              <a:avLst/>
              <a:gdLst/>
              <a:ahLst/>
              <a:cxnLst/>
              <a:rect l="l" t="t" r="r" b="b"/>
              <a:pathLst>
                <a:path w="23" h="69" extrusionOk="0">
                  <a:moveTo>
                    <a:pt x="23" y="0"/>
                  </a:moveTo>
                  <a:lnTo>
                    <a:pt x="23" y="0"/>
                  </a:lnTo>
                  <a:cubicBezTo>
                    <a:pt x="12" y="33"/>
                    <a:pt x="1" y="68"/>
                    <a:pt x="6" y="68"/>
                  </a:cubicBezTo>
                  <a:cubicBezTo>
                    <a:pt x="7" y="68"/>
                    <a:pt x="8" y="67"/>
                    <a:pt x="10" y="65"/>
                  </a:cubicBezTo>
                  <a:cubicBezTo>
                    <a:pt x="10" y="65"/>
                    <a:pt x="10" y="39"/>
                    <a:pt x="23"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7"/>
            <p:cNvSpPr/>
            <p:nvPr/>
          </p:nvSpPr>
          <p:spPr>
            <a:xfrm>
              <a:off x="7206065" y="4438753"/>
              <a:ext cx="212833" cy="162198"/>
            </a:xfrm>
            <a:custGeom>
              <a:avLst/>
              <a:gdLst/>
              <a:ahLst/>
              <a:cxnLst/>
              <a:rect l="l" t="t" r="r" b="b"/>
              <a:pathLst>
                <a:path w="1446" h="1102" extrusionOk="0">
                  <a:moveTo>
                    <a:pt x="716" y="367"/>
                  </a:moveTo>
                  <a:cubicBezTo>
                    <a:pt x="716" y="367"/>
                    <a:pt x="716" y="380"/>
                    <a:pt x="729" y="380"/>
                  </a:cubicBezTo>
                  <a:cubicBezTo>
                    <a:pt x="729" y="367"/>
                    <a:pt x="716" y="367"/>
                    <a:pt x="716" y="367"/>
                  </a:cubicBezTo>
                  <a:close/>
                  <a:moveTo>
                    <a:pt x="731" y="402"/>
                  </a:moveTo>
                  <a:cubicBezTo>
                    <a:pt x="733" y="410"/>
                    <a:pt x="737" y="420"/>
                    <a:pt x="745" y="432"/>
                  </a:cubicBezTo>
                  <a:cubicBezTo>
                    <a:pt x="745" y="422"/>
                    <a:pt x="736" y="412"/>
                    <a:pt x="731" y="402"/>
                  </a:cubicBezTo>
                  <a:close/>
                  <a:moveTo>
                    <a:pt x="784" y="231"/>
                  </a:moveTo>
                  <a:cubicBezTo>
                    <a:pt x="839" y="299"/>
                    <a:pt x="920" y="380"/>
                    <a:pt x="959" y="432"/>
                  </a:cubicBezTo>
                  <a:cubicBezTo>
                    <a:pt x="891" y="380"/>
                    <a:pt x="784" y="286"/>
                    <a:pt x="758" y="257"/>
                  </a:cubicBezTo>
                  <a:cubicBezTo>
                    <a:pt x="771" y="257"/>
                    <a:pt x="810" y="270"/>
                    <a:pt x="826" y="299"/>
                  </a:cubicBezTo>
                  <a:cubicBezTo>
                    <a:pt x="839" y="299"/>
                    <a:pt x="810" y="270"/>
                    <a:pt x="784" y="231"/>
                  </a:cubicBezTo>
                  <a:close/>
                  <a:moveTo>
                    <a:pt x="664" y="244"/>
                  </a:moveTo>
                  <a:lnTo>
                    <a:pt x="664" y="244"/>
                  </a:lnTo>
                  <a:cubicBezTo>
                    <a:pt x="639" y="280"/>
                    <a:pt x="616" y="315"/>
                    <a:pt x="619" y="315"/>
                  </a:cubicBezTo>
                  <a:cubicBezTo>
                    <a:pt x="619" y="315"/>
                    <a:pt x="620" y="314"/>
                    <a:pt x="622" y="312"/>
                  </a:cubicBezTo>
                  <a:cubicBezTo>
                    <a:pt x="635" y="299"/>
                    <a:pt x="664" y="286"/>
                    <a:pt x="677" y="270"/>
                  </a:cubicBezTo>
                  <a:lnTo>
                    <a:pt x="690" y="270"/>
                  </a:lnTo>
                  <a:cubicBezTo>
                    <a:pt x="648" y="312"/>
                    <a:pt x="541" y="393"/>
                    <a:pt x="486" y="461"/>
                  </a:cubicBezTo>
                  <a:cubicBezTo>
                    <a:pt x="528" y="406"/>
                    <a:pt x="596" y="312"/>
                    <a:pt x="664" y="244"/>
                  </a:cubicBezTo>
                  <a:close/>
                  <a:moveTo>
                    <a:pt x="1174" y="660"/>
                  </a:moveTo>
                  <a:lnTo>
                    <a:pt x="1174" y="660"/>
                  </a:lnTo>
                  <a:cubicBezTo>
                    <a:pt x="1177" y="665"/>
                    <a:pt x="1179" y="667"/>
                    <a:pt x="1179" y="667"/>
                  </a:cubicBezTo>
                  <a:cubicBezTo>
                    <a:pt x="1179" y="667"/>
                    <a:pt x="1178" y="665"/>
                    <a:pt x="1176" y="662"/>
                  </a:cubicBezTo>
                  <a:cubicBezTo>
                    <a:pt x="1175" y="661"/>
                    <a:pt x="1175" y="661"/>
                    <a:pt x="1174" y="660"/>
                  </a:cubicBezTo>
                  <a:close/>
                  <a:moveTo>
                    <a:pt x="771" y="1"/>
                  </a:moveTo>
                  <a:cubicBezTo>
                    <a:pt x="771" y="1"/>
                    <a:pt x="323" y="219"/>
                    <a:pt x="362" y="219"/>
                  </a:cubicBezTo>
                  <a:cubicBezTo>
                    <a:pt x="363" y="219"/>
                    <a:pt x="364" y="218"/>
                    <a:pt x="366" y="218"/>
                  </a:cubicBezTo>
                  <a:cubicBezTo>
                    <a:pt x="373" y="218"/>
                    <a:pt x="381" y="218"/>
                    <a:pt x="388" y="216"/>
                  </a:cubicBezTo>
                  <a:lnTo>
                    <a:pt x="388" y="216"/>
                  </a:lnTo>
                  <a:cubicBezTo>
                    <a:pt x="304" y="269"/>
                    <a:pt x="165" y="351"/>
                    <a:pt x="204" y="351"/>
                  </a:cubicBezTo>
                  <a:cubicBezTo>
                    <a:pt x="272" y="338"/>
                    <a:pt x="324" y="312"/>
                    <a:pt x="324" y="312"/>
                  </a:cubicBezTo>
                  <a:lnTo>
                    <a:pt x="324" y="312"/>
                  </a:lnTo>
                  <a:cubicBezTo>
                    <a:pt x="324" y="312"/>
                    <a:pt x="86" y="475"/>
                    <a:pt x="107" y="475"/>
                  </a:cubicBezTo>
                  <a:cubicBezTo>
                    <a:pt x="107" y="475"/>
                    <a:pt x="109" y="474"/>
                    <a:pt x="110" y="474"/>
                  </a:cubicBezTo>
                  <a:cubicBezTo>
                    <a:pt x="149" y="461"/>
                    <a:pt x="486" y="231"/>
                    <a:pt x="486" y="231"/>
                  </a:cubicBezTo>
                  <a:lnTo>
                    <a:pt x="486" y="231"/>
                  </a:lnTo>
                  <a:cubicBezTo>
                    <a:pt x="486" y="231"/>
                    <a:pt x="394" y="345"/>
                    <a:pt x="417" y="345"/>
                  </a:cubicBezTo>
                  <a:cubicBezTo>
                    <a:pt x="420" y="345"/>
                    <a:pt x="426" y="343"/>
                    <a:pt x="434" y="338"/>
                  </a:cubicBezTo>
                  <a:cubicBezTo>
                    <a:pt x="460" y="325"/>
                    <a:pt x="502" y="299"/>
                    <a:pt x="528" y="257"/>
                  </a:cubicBezTo>
                  <a:lnTo>
                    <a:pt x="528" y="257"/>
                  </a:lnTo>
                  <a:cubicBezTo>
                    <a:pt x="515" y="286"/>
                    <a:pt x="486" y="312"/>
                    <a:pt x="486" y="312"/>
                  </a:cubicBezTo>
                  <a:cubicBezTo>
                    <a:pt x="372" y="389"/>
                    <a:pt x="220" y="501"/>
                    <a:pt x="252" y="501"/>
                  </a:cubicBezTo>
                  <a:cubicBezTo>
                    <a:pt x="254" y="501"/>
                    <a:pt x="256" y="501"/>
                    <a:pt x="259" y="500"/>
                  </a:cubicBezTo>
                  <a:cubicBezTo>
                    <a:pt x="308" y="490"/>
                    <a:pt x="358" y="457"/>
                    <a:pt x="386" y="435"/>
                  </a:cubicBezTo>
                  <a:lnTo>
                    <a:pt x="386" y="435"/>
                  </a:lnTo>
                  <a:cubicBezTo>
                    <a:pt x="301" y="511"/>
                    <a:pt x="1" y="799"/>
                    <a:pt x="13" y="799"/>
                  </a:cubicBezTo>
                  <a:cubicBezTo>
                    <a:pt x="14" y="799"/>
                    <a:pt x="15" y="799"/>
                    <a:pt x="16" y="798"/>
                  </a:cubicBezTo>
                  <a:cubicBezTo>
                    <a:pt x="68" y="785"/>
                    <a:pt x="379" y="487"/>
                    <a:pt x="379" y="487"/>
                  </a:cubicBezTo>
                  <a:lnTo>
                    <a:pt x="379" y="487"/>
                  </a:lnTo>
                  <a:cubicBezTo>
                    <a:pt x="379" y="487"/>
                    <a:pt x="257" y="693"/>
                    <a:pt x="269" y="693"/>
                  </a:cubicBezTo>
                  <a:cubicBezTo>
                    <a:pt x="269" y="693"/>
                    <a:pt x="270" y="692"/>
                    <a:pt x="272" y="691"/>
                  </a:cubicBezTo>
                  <a:cubicBezTo>
                    <a:pt x="298" y="662"/>
                    <a:pt x="405" y="513"/>
                    <a:pt x="447" y="448"/>
                  </a:cubicBezTo>
                  <a:lnTo>
                    <a:pt x="447" y="448"/>
                  </a:lnTo>
                  <a:cubicBezTo>
                    <a:pt x="447" y="474"/>
                    <a:pt x="434" y="500"/>
                    <a:pt x="447" y="500"/>
                  </a:cubicBezTo>
                  <a:lnTo>
                    <a:pt x="447" y="513"/>
                  </a:lnTo>
                  <a:cubicBezTo>
                    <a:pt x="473" y="500"/>
                    <a:pt x="567" y="419"/>
                    <a:pt x="567" y="419"/>
                  </a:cubicBezTo>
                  <a:lnTo>
                    <a:pt x="567" y="419"/>
                  </a:lnTo>
                  <a:cubicBezTo>
                    <a:pt x="567" y="419"/>
                    <a:pt x="333" y="840"/>
                    <a:pt x="360" y="840"/>
                  </a:cubicBezTo>
                  <a:cubicBezTo>
                    <a:pt x="362" y="840"/>
                    <a:pt x="364" y="839"/>
                    <a:pt x="366" y="837"/>
                  </a:cubicBezTo>
                  <a:cubicBezTo>
                    <a:pt x="392" y="811"/>
                    <a:pt x="447" y="717"/>
                    <a:pt x="486" y="649"/>
                  </a:cubicBezTo>
                  <a:lnTo>
                    <a:pt x="486" y="649"/>
                  </a:lnTo>
                  <a:cubicBezTo>
                    <a:pt x="410" y="788"/>
                    <a:pt x="242" y="1101"/>
                    <a:pt x="264" y="1101"/>
                  </a:cubicBezTo>
                  <a:cubicBezTo>
                    <a:pt x="266" y="1101"/>
                    <a:pt x="268" y="1100"/>
                    <a:pt x="272" y="1096"/>
                  </a:cubicBezTo>
                  <a:cubicBezTo>
                    <a:pt x="324" y="1041"/>
                    <a:pt x="635" y="474"/>
                    <a:pt x="635" y="474"/>
                  </a:cubicBezTo>
                  <a:lnTo>
                    <a:pt x="635" y="474"/>
                  </a:lnTo>
                  <a:cubicBezTo>
                    <a:pt x="635" y="474"/>
                    <a:pt x="560" y="624"/>
                    <a:pt x="580" y="624"/>
                  </a:cubicBezTo>
                  <a:cubicBezTo>
                    <a:pt x="581" y="624"/>
                    <a:pt x="582" y="624"/>
                    <a:pt x="583" y="623"/>
                  </a:cubicBezTo>
                  <a:cubicBezTo>
                    <a:pt x="607" y="611"/>
                    <a:pt x="665" y="498"/>
                    <a:pt x="704" y="426"/>
                  </a:cubicBezTo>
                  <a:lnTo>
                    <a:pt x="704" y="426"/>
                  </a:lnTo>
                  <a:cubicBezTo>
                    <a:pt x="703" y="433"/>
                    <a:pt x="703" y="440"/>
                    <a:pt x="703" y="448"/>
                  </a:cubicBezTo>
                  <a:cubicBezTo>
                    <a:pt x="716" y="419"/>
                    <a:pt x="716" y="406"/>
                    <a:pt x="729" y="380"/>
                  </a:cubicBezTo>
                  <a:lnTo>
                    <a:pt x="729" y="380"/>
                  </a:lnTo>
                  <a:cubicBezTo>
                    <a:pt x="716" y="393"/>
                    <a:pt x="716" y="393"/>
                    <a:pt x="716" y="406"/>
                  </a:cubicBezTo>
                  <a:lnTo>
                    <a:pt x="716" y="367"/>
                  </a:lnTo>
                  <a:cubicBezTo>
                    <a:pt x="716" y="351"/>
                    <a:pt x="716" y="338"/>
                    <a:pt x="729" y="338"/>
                  </a:cubicBezTo>
                  <a:lnTo>
                    <a:pt x="729" y="367"/>
                  </a:lnTo>
                  <a:lnTo>
                    <a:pt x="729" y="380"/>
                  </a:lnTo>
                  <a:cubicBezTo>
                    <a:pt x="729" y="385"/>
                    <a:pt x="729" y="389"/>
                    <a:pt x="730" y="394"/>
                  </a:cubicBezTo>
                  <a:lnTo>
                    <a:pt x="730" y="394"/>
                  </a:lnTo>
                  <a:cubicBezTo>
                    <a:pt x="729" y="394"/>
                    <a:pt x="729" y="393"/>
                    <a:pt x="729" y="393"/>
                  </a:cubicBezTo>
                  <a:lnTo>
                    <a:pt x="729" y="393"/>
                  </a:lnTo>
                  <a:cubicBezTo>
                    <a:pt x="729" y="396"/>
                    <a:pt x="730" y="399"/>
                    <a:pt x="731" y="402"/>
                  </a:cubicBezTo>
                  <a:lnTo>
                    <a:pt x="731" y="402"/>
                  </a:lnTo>
                  <a:cubicBezTo>
                    <a:pt x="730" y="399"/>
                    <a:pt x="730" y="397"/>
                    <a:pt x="730" y="394"/>
                  </a:cubicBezTo>
                  <a:lnTo>
                    <a:pt x="730" y="394"/>
                  </a:lnTo>
                  <a:cubicBezTo>
                    <a:pt x="772" y="462"/>
                    <a:pt x="839" y="594"/>
                    <a:pt x="865" y="610"/>
                  </a:cubicBezTo>
                  <a:cubicBezTo>
                    <a:pt x="866" y="611"/>
                    <a:pt x="867" y="611"/>
                    <a:pt x="867" y="611"/>
                  </a:cubicBezTo>
                  <a:cubicBezTo>
                    <a:pt x="885" y="611"/>
                    <a:pt x="810" y="461"/>
                    <a:pt x="810" y="461"/>
                  </a:cubicBezTo>
                  <a:lnTo>
                    <a:pt x="810" y="461"/>
                  </a:lnTo>
                  <a:cubicBezTo>
                    <a:pt x="810" y="461"/>
                    <a:pt x="1108" y="1015"/>
                    <a:pt x="1176" y="1080"/>
                  </a:cubicBezTo>
                  <a:cubicBezTo>
                    <a:pt x="1179" y="1082"/>
                    <a:pt x="1181" y="1083"/>
                    <a:pt x="1183" y="1083"/>
                  </a:cubicBezTo>
                  <a:cubicBezTo>
                    <a:pt x="1204" y="1083"/>
                    <a:pt x="1105" y="894"/>
                    <a:pt x="1023" y="748"/>
                  </a:cubicBezTo>
                  <a:lnTo>
                    <a:pt x="1023" y="748"/>
                  </a:lnTo>
                  <a:cubicBezTo>
                    <a:pt x="1046" y="780"/>
                    <a:pt x="1068" y="805"/>
                    <a:pt x="1082" y="811"/>
                  </a:cubicBezTo>
                  <a:cubicBezTo>
                    <a:pt x="1084" y="813"/>
                    <a:pt x="1086" y="814"/>
                    <a:pt x="1087" y="814"/>
                  </a:cubicBezTo>
                  <a:cubicBezTo>
                    <a:pt x="1111" y="814"/>
                    <a:pt x="878" y="406"/>
                    <a:pt x="878" y="406"/>
                  </a:cubicBezTo>
                  <a:lnTo>
                    <a:pt x="878" y="406"/>
                  </a:lnTo>
                  <a:cubicBezTo>
                    <a:pt x="878" y="406"/>
                    <a:pt x="959" y="487"/>
                    <a:pt x="1001" y="487"/>
                  </a:cubicBezTo>
                  <a:cubicBezTo>
                    <a:pt x="1014" y="487"/>
                    <a:pt x="1001" y="461"/>
                    <a:pt x="1001" y="432"/>
                  </a:cubicBezTo>
                  <a:lnTo>
                    <a:pt x="1001" y="432"/>
                  </a:lnTo>
                  <a:cubicBezTo>
                    <a:pt x="1039" y="498"/>
                    <a:pt x="1145" y="630"/>
                    <a:pt x="1174" y="660"/>
                  </a:cubicBezTo>
                  <a:lnTo>
                    <a:pt x="1174" y="660"/>
                  </a:lnTo>
                  <a:cubicBezTo>
                    <a:pt x="1151" y="625"/>
                    <a:pt x="1053" y="474"/>
                    <a:pt x="1053" y="474"/>
                  </a:cubicBezTo>
                  <a:lnTo>
                    <a:pt x="1053" y="474"/>
                  </a:lnTo>
                  <a:cubicBezTo>
                    <a:pt x="1053" y="474"/>
                    <a:pt x="1377" y="756"/>
                    <a:pt x="1419" y="785"/>
                  </a:cubicBezTo>
                  <a:cubicBezTo>
                    <a:pt x="1421" y="786"/>
                    <a:pt x="1422" y="786"/>
                    <a:pt x="1423" y="786"/>
                  </a:cubicBezTo>
                  <a:cubicBezTo>
                    <a:pt x="1446" y="786"/>
                    <a:pt x="1154" y="501"/>
                    <a:pt x="1063" y="415"/>
                  </a:cubicBezTo>
                  <a:lnTo>
                    <a:pt x="1063" y="415"/>
                  </a:lnTo>
                  <a:cubicBezTo>
                    <a:pt x="1091" y="440"/>
                    <a:pt x="1140" y="478"/>
                    <a:pt x="1189" y="487"/>
                  </a:cubicBezTo>
                  <a:cubicBezTo>
                    <a:pt x="1231" y="487"/>
                    <a:pt x="1082" y="380"/>
                    <a:pt x="972" y="299"/>
                  </a:cubicBezTo>
                  <a:cubicBezTo>
                    <a:pt x="972" y="299"/>
                    <a:pt x="959" y="299"/>
                    <a:pt x="959" y="286"/>
                  </a:cubicBezTo>
                  <a:lnTo>
                    <a:pt x="959" y="286"/>
                  </a:lnTo>
                  <a:cubicBezTo>
                    <a:pt x="972" y="299"/>
                    <a:pt x="1001" y="312"/>
                    <a:pt x="1014" y="325"/>
                  </a:cubicBezTo>
                  <a:cubicBezTo>
                    <a:pt x="1020" y="327"/>
                    <a:pt x="1024" y="328"/>
                    <a:pt x="1027" y="328"/>
                  </a:cubicBezTo>
                  <a:cubicBezTo>
                    <a:pt x="1063" y="328"/>
                    <a:pt x="959" y="205"/>
                    <a:pt x="959" y="205"/>
                  </a:cubicBezTo>
                  <a:lnTo>
                    <a:pt x="959" y="205"/>
                  </a:lnTo>
                  <a:cubicBezTo>
                    <a:pt x="959" y="205"/>
                    <a:pt x="1296" y="448"/>
                    <a:pt x="1338" y="461"/>
                  </a:cubicBezTo>
                  <a:cubicBezTo>
                    <a:pt x="1339" y="461"/>
                    <a:pt x="1340" y="462"/>
                    <a:pt x="1341" y="462"/>
                  </a:cubicBezTo>
                  <a:cubicBezTo>
                    <a:pt x="1360" y="462"/>
                    <a:pt x="1121" y="286"/>
                    <a:pt x="1121" y="286"/>
                  </a:cubicBezTo>
                  <a:lnTo>
                    <a:pt x="1121" y="286"/>
                  </a:lnTo>
                  <a:cubicBezTo>
                    <a:pt x="1121" y="286"/>
                    <a:pt x="1176" y="325"/>
                    <a:pt x="1244" y="325"/>
                  </a:cubicBezTo>
                  <a:cubicBezTo>
                    <a:pt x="1246" y="326"/>
                    <a:pt x="1248" y="326"/>
                    <a:pt x="1249" y="326"/>
                  </a:cubicBezTo>
                  <a:cubicBezTo>
                    <a:pt x="1263" y="326"/>
                    <a:pt x="1116" y="240"/>
                    <a:pt x="1040" y="189"/>
                  </a:cubicBezTo>
                  <a:lnTo>
                    <a:pt x="1040" y="189"/>
                  </a:lnTo>
                  <a:cubicBezTo>
                    <a:pt x="1040" y="189"/>
                    <a:pt x="1069" y="205"/>
                    <a:pt x="1082" y="205"/>
                  </a:cubicBezTo>
                  <a:cubicBezTo>
                    <a:pt x="1150" y="205"/>
                    <a:pt x="771" y="1"/>
                    <a:pt x="7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7"/>
            <p:cNvSpPr/>
            <p:nvPr/>
          </p:nvSpPr>
          <p:spPr>
            <a:xfrm>
              <a:off x="7315720" y="4502190"/>
              <a:ext cx="3827" cy="10156"/>
            </a:xfrm>
            <a:custGeom>
              <a:avLst/>
              <a:gdLst/>
              <a:ahLst/>
              <a:cxnLst/>
              <a:rect l="l" t="t" r="r" b="b"/>
              <a:pathLst>
                <a:path w="26" h="69" extrusionOk="0">
                  <a:moveTo>
                    <a:pt x="0" y="1"/>
                  </a:moveTo>
                  <a:cubicBezTo>
                    <a:pt x="0" y="43"/>
                    <a:pt x="13" y="69"/>
                    <a:pt x="13" y="69"/>
                  </a:cubicBezTo>
                  <a:cubicBezTo>
                    <a:pt x="26" y="69"/>
                    <a:pt x="13" y="43"/>
                    <a:pt x="0" y="1"/>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7"/>
            <p:cNvSpPr/>
            <p:nvPr/>
          </p:nvSpPr>
          <p:spPr>
            <a:xfrm>
              <a:off x="7305711" y="4532215"/>
              <a:ext cx="3827" cy="12364"/>
            </a:xfrm>
            <a:custGeom>
              <a:avLst/>
              <a:gdLst/>
              <a:ahLst/>
              <a:cxnLst/>
              <a:rect l="l" t="t" r="r" b="b"/>
              <a:pathLst>
                <a:path w="26" h="84" extrusionOk="0">
                  <a:moveTo>
                    <a:pt x="26" y="1"/>
                  </a:moveTo>
                  <a:cubicBezTo>
                    <a:pt x="16" y="32"/>
                    <a:pt x="6" y="72"/>
                    <a:pt x="2" y="82"/>
                  </a:cubicBezTo>
                  <a:lnTo>
                    <a:pt x="2" y="82"/>
                  </a:lnTo>
                  <a:cubicBezTo>
                    <a:pt x="13" y="80"/>
                    <a:pt x="14" y="54"/>
                    <a:pt x="26" y="1"/>
                  </a:cubicBezTo>
                  <a:close/>
                  <a:moveTo>
                    <a:pt x="2" y="82"/>
                  </a:moveTo>
                  <a:cubicBezTo>
                    <a:pt x="1" y="82"/>
                    <a:pt x="1" y="82"/>
                    <a:pt x="0" y="82"/>
                  </a:cubicBezTo>
                  <a:cubicBezTo>
                    <a:pt x="0" y="83"/>
                    <a:pt x="0" y="84"/>
                    <a:pt x="0" y="84"/>
                  </a:cubicBezTo>
                  <a:cubicBezTo>
                    <a:pt x="1" y="84"/>
                    <a:pt x="1" y="83"/>
                    <a:pt x="2" y="82"/>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7"/>
            <p:cNvSpPr/>
            <p:nvPr/>
          </p:nvSpPr>
          <p:spPr>
            <a:xfrm>
              <a:off x="7188550" y="4454502"/>
              <a:ext cx="248305" cy="189869"/>
            </a:xfrm>
            <a:custGeom>
              <a:avLst/>
              <a:gdLst/>
              <a:ahLst/>
              <a:cxnLst/>
              <a:rect l="l" t="t" r="r" b="b"/>
              <a:pathLst>
                <a:path w="1687" h="1290" extrusionOk="0">
                  <a:moveTo>
                    <a:pt x="835" y="435"/>
                  </a:moveTo>
                  <a:cubicBezTo>
                    <a:pt x="835" y="448"/>
                    <a:pt x="835" y="448"/>
                    <a:pt x="848" y="448"/>
                  </a:cubicBezTo>
                  <a:lnTo>
                    <a:pt x="835" y="435"/>
                  </a:lnTo>
                  <a:close/>
                  <a:moveTo>
                    <a:pt x="848" y="406"/>
                  </a:moveTo>
                  <a:lnTo>
                    <a:pt x="848" y="435"/>
                  </a:lnTo>
                  <a:lnTo>
                    <a:pt x="848" y="448"/>
                  </a:lnTo>
                  <a:cubicBezTo>
                    <a:pt x="835" y="461"/>
                    <a:pt x="835" y="474"/>
                    <a:pt x="835" y="487"/>
                  </a:cubicBezTo>
                  <a:lnTo>
                    <a:pt x="835" y="435"/>
                  </a:lnTo>
                  <a:cubicBezTo>
                    <a:pt x="835" y="422"/>
                    <a:pt x="835" y="406"/>
                    <a:pt x="848" y="406"/>
                  </a:cubicBezTo>
                  <a:close/>
                  <a:moveTo>
                    <a:pt x="916" y="273"/>
                  </a:moveTo>
                  <a:lnTo>
                    <a:pt x="916" y="273"/>
                  </a:lnTo>
                  <a:cubicBezTo>
                    <a:pt x="984" y="354"/>
                    <a:pt x="1065" y="461"/>
                    <a:pt x="1120" y="516"/>
                  </a:cubicBezTo>
                  <a:cubicBezTo>
                    <a:pt x="1039" y="448"/>
                    <a:pt x="916" y="341"/>
                    <a:pt x="877" y="312"/>
                  </a:cubicBezTo>
                  <a:lnTo>
                    <a:pt x="890" y="299"/>
                  </a:lnTo>
                  <a:cubicBezTo>
                    <a:pt x="903" y="312"/>
                    <a:pt x="945" y="325"/>
                    <a:pt x="958" y="354"/>
                  </a:cubicBezTo>
                  <a:cubicBezTo>
                    <a:pt x="960" y="356"/>
                    <a:pt x="961" y="356"/>
                    <a:pt x="961" y="356"/>
                  </a:cubicBezTo>
                  <a:cubicBezTo>
                    <a:pt x="964" y="356"/>
                    <a:pt x="941" y="318"/>
                    <a:pt x="916" y="273"/>
                  </a:cubicBezTo>
                  <a:close/>
                  <a:moveTo>
                    <a:pt x="767" y="299"/>
                  </a:moveTo>
                  <a:lnTo>
                    <a:pt x="767" y="299"/>
                  </a:lnTo>
                  <a:cubicBezTo>
                    <a:pt x="744" y="335"/>
                    <a:pt x="722" y="370"/>
                    <a:pt x="725" y="370"/>
                  </a:cubicBezTo>
                  <a:cubicBezTo>
                    <a:pt x="725" y="370"/>
                    <a:pt x="726" y="369"/>
                    <a:pt x="728" y="367"/>
                  </a:cubicBezTo>
                  <a:cubicBezTo>
                    <a:pt x="741" y="354"/>
                    <a:pt x="767" y="341"/>
                    <a:pt x="796" y="325"/>
                  </a:cubicBezTo>
                  <a:lnTo>
                    <a:pt x="796" y="325"/>
                  </a:lnTo>
                  <a:cubicBezTo>
                    <a:pt x="754" y="367"/>
                    <a:pt x="634" y="474"/>
                    <a:pt x="566" y="542"/>
                  </a:cubicBezTo>
                  <a:cubicBezTo>
                    <a:pt x="621" y="474"/>
                    <a:pt x="702" y="380"/>
                    <a:pt x="767" y="299"/>
                  </a:cubicBezTo>
                  <a:close/>
                  <a:moveTo>
                    <a:pt x="890" y="1"/>
                  </a:moveTo>
                  <a:cubicBezTo>
                    <a:pt x="890" y="1"/>
                    <a:pt x="349" y="273"/>
                    <a:pt x="430" y="273"/>
                  </a:cubicBezTo>
                  <a:cubicBezTo>
                    <a:pt x="443" y="260"/>
                    <a:pt x="472" y="260"/>
                    <a:pt x="485" y="260"/>
                  </a:cubicBezTo>
                  <a:cubicBezTo>
                    <a:pt x="385" y="308"/>
                    <a:pt x="212" y="407"/>
                    <a:pt x="234" y="407"/>
                  </a:cubicBezTo>
                  <a:cubicBezTo>
                    <a:pt x="236" y="407"/>
                    <a:pt x="238" y="407"/>
                    <a:pt x="242" y="406"/>
                  </a:cubicBezTo>
                  <a:cubicBezTo>
                    <a:pt x="323" y="406"/>
                    <a:pt x="391" y="367"/>
                    <a:pt x="391" y="367"/>
                  </a:cubicBezTo>
                  <a:lnTo>
                    <a:pt x="391" y="367"/>
                  </a:lnTo>
                  <a:cubicBezTo>
                    <a:pt x="391" y="367"/>
                    <a:pt x="99" y="556"/>
                    <a:pt x="131" y="556"/>
                  </a:cubicBezTo>
                  <a:cubicBezTo>
                    <a:pt x="132" y="556"/>
                    <a:pt x="133" y="555"/>
                    <a:pt x="135" y="555"/>
                  </a:cubicBezTo>
                  <a:cubicBezTo>
                    <a:pt x="187" y="542"/>
                    <a:pt x="566" y="273"/>
                    <a:pt x="566" y="273"/>
                  </a:cubicBezTo>
                  <a:lnTo>
                    <a:pt x="566" y="273"/>
                  </a:lnTo>
                  <a:cubicBezTo>
                    <a:pt x="566" y="273"/>
                    <a:pt x="447" y="412"/>
                    <a:pt x="489" y="412"/>
                  </a:cubicBezTo>
                  <a:cubicBezTo>
                    <a:pt x="494" y="412"/>
                    <a:pt x="501" y="410"/>
                    <a:pt x="511" y="406"/>
                  </a:cubicBezTo>
                  <a:cubicBezTo>
                    <a:pt x="540" y="380"/>
                    <a:pt x="579" y="354"/>
                    <a:pt x="621" y="312"/>
                  </a:cubicBezTo>
                  <a:lnTo>
                    <a:pt x="621" y="312"/>
                  </a:lnTo>
                  <a:cubicBezTo>
                    <a:pt x="592" y="341"/>
                    <a:pt x="579" y="367"/>
                    <a:pt x="566" y="380"/>
                  </a:cubicBezTo>
                  <a:cubicBezTo>
                    <a:pt x="430" y="461"/>
                    <a:pt x="242" y="597"/>
                    <a:pt x="310" y="597"/>
                  </a:cubicBezTo>
                  <a:cubicBezTo>
                    <a:pt x="366" y="573"/>
                    <a:pt x="430" y="525"/>
                    <a:pt x="459" y="500"/>
                  </a:cubicBezTo>
                  <a:lnTo>
                    <a:pt x="459" y="500"/>
                  </a:lnTo>
                  <a:cubicBezTo>
                    <a:pt x="376" y="582"/>
                    <a:pt x="0" y="948"/>
                    <a:pt x="22" y="948"/>
                  </a:cubicBezTo>
                  <a:cubicBezTo>
                    <a:pt x="22" y="948"/>
                    <a:pt x="23" y="948"/>
                    <a:pt x="25" y="947"/>
                  </a:cubicBezTo>
                  <a:cubicBezTo>
                    <a:pt x="93" y="908"/>
                    <a:pt x="459" y="568"/>
                    <a:pt x="459" y="568"/>
                  </a:cubicBezTo>
                  <a:lnTo>
                    <a:pt x="459" y="568"/>
                  </a:lnTo>
                  <a:cubicBezTo>
                    <a:pt x="459" y="568"/>
                    <a:pt x="306" y="802"/>
                    <a:pt x="317" y="802"/>
                  </a:cubicBezTo>
                  <a:cubicBezTo>
                    <a:pt x="318" y="802"/>
                    <a:pt x="320" y="801"/>
                    <a:pt x="323" y="798"/>
                  </a:cubicBezTo>
                  <a:cubicBezTo>
                    <a:pt x="349" y="772"/>
                    <a:pt x="483" y="612"/>
                    <a:pt x="523" y="531"/>
                  </a:cubicBezTo>
                  <a:lnTo>
                    <a:pt x="523" y="531"/>
                  </a:lnTo>
                  <a:cubicBezTo>
                    <a:pt x="511" y="557"/>
                    <a:pt x="511" y="597"/>
                    <a:pt x="511" y="597"/>
                  </a:cubicBezTo>
                  <a:cubicBezTo>
                    <a:pt x="566" y="597"/>
                    <a:pt x="660" y="503"/>
                    <a:pt x="660" y="503"/>
                  </a:cubicBezTo>
                  <a:lnTo>
                    <a:pt x="660" y="503"/>
                  </a:lnTo>
                  <a:cubicBezTo>
                    <a:pt x="660" y="503"/>
                    <a:pt x="385" y="975"/>
                    <a:pt x="412" y="975"/>
                  </a:cubicBezTo>
                  <a:cubicBezTo>
                    <a:pt x="413" y="975"/>
                    <a:pt x="415" y="975"/>
                    <a:pt x="417" y="973"/>
                  </a:cubicBezTo>
                  <a:cubicBezTo>
                    <a:pt x="459" y="947"/>
                    <a:pt x="524" y="840"/>
                    <a:pt x="579" y="772"/>
                  </a:cubicBezTo>
                  <a:lnTo>
                    <a:pt x="579" y="772"/>
                  </a:lnTo>
                  <a:cubicBezTo>
                    <a:pt x="491" y="924"/>
                    <a:pt x="283" y="1289"/>
                    <a:pt x="303" y="1289"/>
                  </a:cubicBezTo>
                  <a:cubicBezTo>
                    <a:pt x="304" y="1289"/>
                    <a:pt x="307" y="1287"/>
                    <a:pt x="310" y="1284"/>
                  </a:cubicBezTo>
                  <a:cubicBezTo>
                    <a:pt x="391" y="1203"/>
                    <a:pt x="741" y="555"/>
                    <a:pt x="741" y="555"/>
                  </a:cubicBezTo>
                  <a:lnTo>
                    <a:pt x="741" y="555"/>
                  </a:lnTo>
                  <a:cubicBezTo>
                    <a:pt x="741" y="555"/>
                    <a:pt x="659" y="733"/>
                    <a:pt x="669" y="733"/>
                  </a:cubicBezTo>
                  <a:cubicBezTo>
                    <a:pt x="670" y="733"/>
                    <a:pt x="671" y="732"/>
                    <a:pt x="673" y="730"/>
                  </a:cubicBezTo>
                  <a:cubicBezTo>
                    <a:pt x="701" y="718"/>
                    <a:pt x="775" y="582"/>
                    <a:pt x="827" y="500"/>
                  </a:cubicBezTo>
                  <a:lnTo>
                    <a:pt x="827" y="500"/>
                  </a:lnTo>
                  <a:cubicBezTo>
                    <a:pt x="822" y="510"/>
                    <a:pt x="822" y="520"/>
                    <a:pt x="822" y="529"/>
                  </a:cubicBezTo>
                  <a:cubicBezTo>
                    <a:pt x="835" y="503"/>
                    <a:pt x="835" y="474"/>
                    <a:pt x="848" y="461"/>
                  </a:cubicBezTo>
                  <a:cubicBezTo>
                    <a:pt x="848" y="461"/>
                    <a:pt x="848" y="461"/>
                    <a:pt x="848" y="461"/>
                  </a:cubicBezTo>
                  <a:lnTo>
                    <a:pt x="848" y="461"/>
                  </a:lnTo>
                  <a:cubicBezTo>
                    <a:pt x="848" y="474"/>
                    <a:pt x="864" y="487"/>
                    <a:pt x="864" y="503"/>
                  </a:cubicBezTo>
                  <a:cubicBezTo>
                    <a:pt x="864" y="499"/>
                    <a:pt x="864" y="494"/>
                    <a:pt x="864" y="490"/>
                  </a:cubicBezTo>
                  <a:lnTo>
                    <a:pt x="864" y="490"/>
                  </a:lnTo>
                  <a:cubicBezTo>
                    <a:pt x="910" y="574"/>
                    <a:pt x="985" y="694"/>
                    <a:pt x="997" y="717"/>
                  </a:cubicBezTo>
                  <a:cubicBezTo>
                    <a:pt x="998" y="717"/>
                    <a:pt x="1000" y="718"/>
                    <a:pt x="1001" y="718"/>
                  </a:cubicBezTo>
                  <a:cubicBezTo>
                    <a:pt x="1033" y="718"/>
                    <a:pt x="945" y="542"/>
                    <a:pt x="945" y="542"/>
                  </a:cubicBezTo>
                  <a:lnTo>
                    <a:pt x="945" y="542"/>
                  </a:lnTo>
                  <a:cubicBezTo>
                    <a:pt x="945" y="542"/>
                    <a:pt x="1295" y="1190"/>
                    <a:pt x="1376" y="1258"/>
                  </a:cubicBezTo>
                  <a:cubicBezTo>
                    <a:pt x="1379" y="1261"/>
                    <a:pt x="1382" y="1263"/>
                    <a:pt x="1383" y="1263"/>
                  </a:cubicBezTo>
                  <a:cubicBezTo>
                    <a:pt x="1403" y="1263"/>
                    <a:pt x="1195" y="898"/>
                    <a:pt x="1107" y="746"/>
                  </a:cubicBezTo>
                  <a:lnTo>
                    <a:pt x="1107" y="746"/>
                  </a:lnTo>
                  <a:cubicBezTo>
                    <a:pt x="1146" y="811"/>
                    <a:pt x="1214" y="921"/>
                    <a:pt x="1253" y="960"/>
                  </a:cubicBezTo>
                  <a:cubicBezTo>
                    <a:pt x="1255" y="962"/>
                    <a:pt x="1258" y="962"/>
                    <a:pt x="1259" y="962"/>
                  </a:cubicBezTo>
                  <a:cubicBezTo>
                    <a:pt x="1299" y="962"/>
                    <a:pt x="1026" y="474"/>
                    <a:pt x="1026" y="474"/>
                  </a:cubicBezTo>
                  <a:lnTo>
                    <a:pt x="1026" y="474"/>
                  </a:lnTo>
                  <a:cubicBezTo>
                    <a:pt x="1026" y="474"/>
                    <a:pt x="1120" y="568"/>
                    <a:pt x="1159" y="584"/>
                  </a:cubicBezTo>
                  <a:lnTo>
                    <a:pt x="1172" y="568"/>
                  </a:lnTo>
                  <a:cubicBezTo>
                    <a:pt x="1172" y="568"/>
                    <a:pt x="1159" y="542"/>
                    <a:pt x="1159" y="516"/>
                  </a:cubicBezTo>
                  <a:lnTo>
                    <a:pt x="1159" y="516"/>
                  </a:lnTo>
                  <a:cubicBezTo>
                    <a:pt x="1201" y="584"/>
                    <a:pt x="1334" y="759"/>
                    <a:pt x="1363" y="785"/>
                  </a:cubicBezTo>
                  <a:cubicBezTo>
                    <a:pt x="1365" y="786"/>
                    <a:pt x="1366" y="787"/>
                    <a:pt x="1367" y="787"/>
                  </a:cubicBezTo>
                  <a:cubicBezTo>
                    <a:pt x="1385" y="787"/>
                    <a:pt x="1227" y="555"/>
                    <a:pt x="1227" y="555"/>
                  </a:cubicBezTo>
                  <a:lnTo>
                    <a:pt x="1227" y="555"/>
                  </a:lnTo>
                  <a:cubicBezTo>
                    <a:pt x="1227" y="555"/>
                    <a:pt x="1593" y="892"/>
                    <a:pt x="1658" y="921"/>
                  </a:cubicBezTo>
                  <a:cubicBezTo>
                    <a:pt x="1659" y="922"/>
                    <a:pt x="1661" y="922"/>
                    <a:pt x="1661" y="922"/>
                  </a:cubicBezTo>
                  <a:cubicBezTo>
                    <a:pt x="1686" y="922"/>
                    <a:pt x="1252" y="515"/>
                    <a:pt x="1214" y="474"/>
                  </a:cubicBezTo>
                  <a:lnTo>
                    <a:pt x="1214" y="474"/>
                  </a:lnTo>
                  <a:cubicBezTo>
                    <a:pt x="1227" y="487"/>
                    <a:pt x="1308" y="555"/>
                    <a:pt x="1376" y="568"/>
                  </a:cubicBezTo>
                  <a:cubicBezTo>
                    <a:pt x="1379" y="569"/>
                    <a:pt x="1381" y="569"/>
                    <a:pt x="1383" y="569"/>
                  </a:cubicBezTo>
                  <a:cubicBezTo>
                    <a:pt x="1412" y="569"/>
                    <a:pt x="1246" y="444"/>
                    <a:pt x="1133" y="367"/>
                  </a:cubicBezTo>
                  <a:cubicBezTo>
                    <a:pt x="1120" y="354"/>
                    <a:pt x="1120" y="354"/>
                    <a:pt x="1120" y="341"/>
                  </a:cubicBezTo>
                  <a:lnTo>
                    <a:pt x="1120" y="341"/>
                  </a:lnTo>
                  <a:cubicBezTo>
                    <a:pt x="1133" y="354"/>
                    <a:pt x="1159" y="367"/>
                    <a:pt x="1172" y="380"/>
                  </a:cubicBezTo>
                  <a:cubicBezTo>
                    <a:pt x="1181" y="385"/>
                    <a:pt x="1188" y="387"/>
                    <a:pt x="1192" y="387"/>
                  </a:cubicBezTo>
                  <a:cubicBezTo>
                    <a:pt x="1224" y="387"/>
                    <a:pt x="1120" y="260"/>
                    <a:pt x="1120" y="260"/>
                  </a:cubicBezTo>
                  <a:lnTo>
                    <a:pt x="1120" y="260"/>
                  </a:lnTo>
                  <a:cubicBezTo>
                    <a:pt x="1120" y="260"/>
                    <a:pt x="1496" y="529"/>
                    <a:pt x="1551" y="542"/>
                  </a:cubicBezTo>
                  <a:cubicBezTo>
                    <a:pt x="1552" y="542"/>
                    <a:pt x="1553" y="543"/>
                    <a:pt x="1554" y="543"/>
                  </a:cubicBezTo>
                  <a:cubicBezTo>
                    <a:pt x="1575" y="543"/>
                    <a:pt x="1295" y="354"/>
                    <a:pt x="1295" y="354"/>
                  </a:cubicBezTo>
                  <a:lnTo>
                    <a:pt x="1295" y="354"/>
                  </a:lnTo>
                  <a:cubicBezTo>
                    <a:pt x="1295" y="354"/>
                    <a:pt x="1363" y="380"/>
                    <a:pt x="1444" y="393"/>
                  </a:cubicBezTo>
                  <a:cubicBezTo>
                    <a:pt x="1447" y="394"/>
                    <a:pt x="1449" y="394"/>
                    <a:pt x="1451" y="394"/>
                  </a:cubicBezTo>
                  <a:cubicBezTo>
                    <a:pt x="1474" y="394"/>
                    <a:pt x="1319" y="305"/>
                    <a:pt x="1217" y="241"/>
                  </a:cubicBezTo>
                  <a:lnTo>
                    <a:pt x="1217" y="241"/>
                  </a:lnTo>
                  <a:cubicBezTo>
                    <a:pt x="1226" y="244"/>
                    <a:pt x="1237" y="244"/>
                    <a:pt x="1253" y="244"/>
                  </a:cubicBezTo>
                  <a:cubicBezTo>
                    <a:pt x="1334" y="244"/>
                    <a:pt x="890" y="1"/>
                    <a:pt x="8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7"/>
            <p:cNvSpPr/>
            <p:nvPr/>
          </p:nvSpPr>
          <p:spPr>
            <a:xfrm>
              <a:off x="7315720" y="4528536"/>
              <a:ext cx="3827" cy="13983"/>
            </a:xfrm>
            <a:custGeom>
              <a:avLst/>
              <a:gdLst/>
              <a:ahLst/>
              <a:cxnLst/>
              <a:rect l="l" t="t" r="r" b="b"/>
              <a:pathLst>
                <a:path w="26" h="95" extrusionOk="0">
                  <a:moveTo>
                    <a:pt x="0" y="0"/>
                  </a:moveTo>
                  <a:lnTo>
                    <a:pt x="0" y="0"/>
                  </a:lnTo>
                  <a:cubicBezTo>
                    <a:pt x="13" y="52"/>
                    <a:pt x="13" y="94"/>
                    <a:pt x="26" y="94"/>
                  </a:cubicBezTo>
                  <a:cubicBezTo>
                    <a:pt x="26" y="94"/>
                    <a:pt x="13" y="52"/>
                    <a:pt x="0"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7"/>
            <p:cNvSpPr/>
            <p:nvPr/>
          </p:nvSpPr>
          <p:spPr>
            <a:xfrm>
              <a:off x="7271711" y="4478346"/>
              <a:ext cx="95525" cy="177947"/>
            </a:xfrm>
            <a:custGeom>
              <a:avLst/>
              <a:gdLst/>
              <a:ahLst/>
              <a:cxnLst/>
              <a:rect l="l" t="t" r="r" b="b"/>
              <a:pathLst>
                <a:path w="649" h="1209" extrusionOk="0">
                  <a:moveTo>
                    <a:pt x="257" y="1"/>
                  </a:moveTo>
                  <a:lnTo>
                    <a:pt x="163" y="341"/>
                  </a:lnTo>
                  <a:lnTo>
                    <a:pt x="1" y="1041"/>
                  </a:lnTo>
                  <a:lnTo>
                    <a:pt x="231" y="448"/>
                  </a:lnTo>
                  <a:lnTo>
                    <a:pt x="231" y="448"/>
                  </a:lnTo>
                  <a:cubicBezTo>
                    <a:pt x="231" y="448"/>
                    <a:pt x="150" y="730"/>
                    <a:pt x="150" y="853"/>
                  </a:cubicBezTo>
                  <a:cubicBezTo>
                    <a:pt x="150" y="866"/>
                    <a:pt x="152" y="872"/>
                    <a:pt x="155" y="872"/>
                  </a:cubicBezTo>
                  <a:cubicBezTo>
                    <a:pt x="181" y="872"/>
                    <a:pt x="299" y="487"/>
                    <a:pt x="299" y="487"/>
                  </a:cubicBezTo>
                  <a:lnTo>
                    <a:pt x="299" y="487"/>
                  </a:lnTo>
                  <a:cubicBezTo>
                    <a:pt x="299" y="487"/>
                    <a:pt x="226" y="1209"/>
                    <a:pt x="241" y="1209"/>
                  </a:cubicBezTo>
                  <a:cubicBezTo>
                    <a:pt x="242" y="1209"/>
                    <a:pt x="243" y="1207"/>
                    <a:pt x="244" y="1203"/>
                  </a:cubicBezTo>
                  <a:cubicBezTo>
                    <a:pt x="257" y="1122"/>
                    <a:pt x="312" y="542"/>
                    <a:pt x="312" y="542"/>
                  </a:cubicBezTo>
                  <a:cubicBezTo>
                    <a:pt x="312" y="542"/>
                    <a:pt x="419" y="908"/>
                    <a:pt x="445" y="934"/>
                  </a:cubicBezTo>
                  <a:cubicBezTo>
                    <a:pt x="446" y="935"/>
                    <a:pt x="446" y="935"/>
                    <a:pt x="447" y="935"/>
                  </a:cubicBezTo>
                  <a:cubicBezTo>
                    <a:pt x="469" y="935"/>
                    <a:pt x="380" y="529"/>
                    <a:pt x="380" y="529"/>
                  </a:cubicBezTo>
                  <a:lnTo>
                    <a:pt x="380" y="529"/>
                  </a:lnTo>
                  <a:cubicBezTo>
                    <a:pt x="380" y="529"/>
                    <a:pt x="607" y="1028"/>
                    <a:pt x="623" y="1028"/>
                  </a:cubicBezTo>
                  <a:cubicBezTo>
                    <a:pt x="649" y="1028"/>
                    <a:pt x="257" y="1"/>
                    <a:pt x="2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7"/>
            <p:cNvSpPr/>
            <p:nvPr/>
          </p:nvSpPr>
          <p:spPr>
            <a:xfrm>
              <a:off x="7282750" y="4375463"/>
              <a:ext cx="58728" cy="32675"/>
            </a:xfrm>
            <a:custGeom>
              <a:avLst/>
              <a:gdLst/>
              <a:ahLst/>
              <a:cxnLst/>
              <a:rect l="l" t="t" r="r" b="b"/>
              <a:pathLst>
                <a:path w="399" h="222" extrusionOk="0">
                  <a:moveTo>
                    <a:pt x="90" y="81"/>
                  </a:moveTo>
                  <a:cubicBezTo>
                    <a:pt x="89" y="81"/>
                    <a:pt x="89" y="81"/>
                    <a:pt x="88" y="81"/>
                  </a:cubicBezTo>
                  <a:cubicBezTo>
                    <a:pt x="87" y="82"/>
                    <a:pt x="87" y="82"/>
                    <a:pt x="87" y="82"/>
                  </a:cubicBezTo>
                  <a:cubicBezTo>
                    <a:pt x="88" y="82"/>
                    <a:pt x="89" y="82"/>
                    <a:pt x="90" y="81"/>
                  </a:cubicBezTo>
                  <a:close/>
                  <a:moveTo>
                    <a:pt x="208" y="0"/>
                  </a:moveTo>
                  <a:cubicBezTo>
                    <a:pt x="208" y="0"/>
                    <a:pt x="109" y="70"/>
                    <a:pt x="90" y="81"/>
                  </a:cubicBezTo>
                  <a:lnTo>
                    <a:pt x="90" y="81"/>
                  </a:lnTo>
                  <a:cubicBezTo>
                    <a:pt x="108" y="78"/>
                    <a:pt x="182" y="52"/>
                    <a:pt x="182" y="52"/>
                  </a:cubicBezTo>
                  <a:lnTo>
                    <a:pt x="182" y="52"/>
                  </a:lnTo>
                  <a:cubicBezTo>
                    <a:pt x="182" y="52"/>
                    <a:pt x="1" y="163"/>
                    <a:pt x="16" y="163"/>
                  </a:cubicBezTo>
                  <a:cubicBezTo>
                    <a:pt x="17" y="163"/>
                    <a:pt x="18" y="163"/>
                    <a:pt x="20" y="162"/>
                  </a:cubicBezTo>
                  <a:cubicBezTo>
                    <a:pt x="46" y="149"/>
                    <a:pt x="169" y="107"/>
                    <a:pt x="169" y="107"/>
                  </a:cubicBezTo>
                  <a:lnTo>
                    <a:pt x="169" y="107"/>
                  </a:lnTo>
                  <a:cubicBezTo>
                    <a:pt x="169" y="107"/>
                    <a:pt x="2" y="221"/>
                    <a:pt x="16" y="221"/>
                  </a:cubicBezTo>
                  <a:cubicBezTo>
                    <a:pt x="17" y="221"/>
                    <a:pt x="23" y="219"/>
                    <a:pt x="33" y="214"/>
                  </a:cubicBezTo>
                  <a:cubicBezTo>
                    <a:pt x="101" y="188"/>
                    <a:pt x="224" y="107"/>
                    <a:pt x="224" y="107"/>
                  </a:cubicBezTo>
                  <a:cubicBezTo>
                    <a:pt x="224" y="107"/>
                    <a:pt x="368" y="202"/>
                    <a:pt x="385" y="202"/>
                  </a:cubicBezTo>
                  <a:cubicBezTo>
                    <a:pt x="386" y="202"/>
                    <a:pt x="386" y="202"/>
                    <a:pt x="386" y="201"/>
                  </a:cubicBezTo>
                  <a:cubicBezTo>
                    <a:pt x="399" y="201"/>
                    <a:pt x="250" y="94"/>
                    <a:pt x="250" y="94"/>
                  </a:cubicBezTo>
                  <a:lnTo>
                    <a:pt x="250" y="94"/>
                  </a:lnTo>
                  <a:cubicBezTo>
                    <a:pt x="250" y="94"/>
                    <a:pt x="338" y="123"/>
                    <a:pt x="363" y="123"/>
                  </a:cubicBezTo>
                  <a:cubicBezTo>
                    <a:pt x="367" y="123"/>
                    <a:pt x="370" y="122"/>
                    <a:pt x="370" y="120"/>
                  </a:cubicBezTo>
                  <a:cubicBezTo>
                    <a:pt x="370" y="110"/>
                    <a:pt x="314" y="92"/>
                    <a:pt x="288" y="85"/>
                  </a:cubicBezTo>
                  <a:lnTo>
                    <a:pt x="288" y="85"/>
                  </a:lnTo>
                  <a:cubicBezTo>
                    <a:pt x="301" y="88"/>
                    <a:pt x="321" y="93"/>
                    <a:pt x="336" y="93"/>
                  </a:cubicBezTo>
                  <a:cubicBezTo>
                    <a:pt x="348" y="93"/>
                    <a:pt x="357" y="90"/>
                    <a:pt x="357" y="81"/>
                  </a:cubicBezTo>
                  <a:cubicBezTo>
                    <a:pt x="344" y="68"/>
                    <a:pt x="208" y="0"/>
                    <a:pt x="2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7"/>
            <p:cNvSpPr/>
            <p:nvPr/>
          </p:nvSpPr>
          <p:spPr>
            <a:xfrm>
              <a:off x="7104800" y="4668214"/>
              <a:ext cx="815419" cy="33264"/>
            </a:xfrm>
            <a:custGeom>
              <a:avLst/>
              <a:gdLst/>
              <a:ahLst/>
              <a:cxnLst/>
              <a:rect l="l" t="t" r="r" b="b"/>
              <a:pathLst>
                <a:path w="5540" h="226" extrusionOk="0">
                  <a:moveTo>
                    <a:pt x="4403" y="0"/>
                  </a:moveTo>
                  <a:cubicBezTo>
                    <a:pt x="3103" y="0"/>
                    <a:pt x="1148" y="36"/>
                    <a:pt x="1148" y="36"/>
                  </a:cubicBezTo>
                  <a:cubicBezTo>
                    <a:pt x="1148" y="36"/>
                    <a:pt x="1" y="88"/>
                    <a:pt x="69" y="130"/>
                  </a:cubicBezTo>
                  <a:cubicBezTo>
                    <a:pt x="92" y="143"/>
                    <a:pt x="212" y="147"/>
                    <a:pt x="361" y="147"/>
                  </a:cubicBezTo>
                  <a:cubicBezTo>
                    <a:pt x="644" y="147"/>
                    <a:pt x="1033" y="132"/>
                    <a:pt x="1076" y="130"/>
                  </a:cubicBezTo>
                  <a:lnTo>
                    <a:pt x="1076" y="130"/>
                  </a:lnTo>
                  <a:cubicBezTo>
                    <a:pt x="1037" y="132"/>
                    <a:pt x="734" y="146"/>
                    <a:pt x="798" y="198"/>
                  </a:cubicBezTo>
                  <a:cubicBezTo>
                    <a:pt x="822" y="218"/>
                    <a:pt x="1237" y="225"/>
                    <a:pt x="1809" y="225"/>
                  </a:cubicBezTo>
                  <a:cubicBezTo>
                    <a:pt x="3172" y="225"/>
                    <a:pt x="5428" y="185"/>
                    <a:pt x="5428" y="185"/>
                  </a:cubicBezTo>
                  <a:cubicBezTo>
                    <a:pt x="5428" y="185"/>
                    <a:pt x="4592" y="117"/>
                    <a:pt x="4754" y="88"/>
                  </a:cubicBezTo>
                  <a:cubicBezTo>
                    <a:pt x="4784" y="83"/>
                    <a:pt x="4828" y="82"/>
                    <a:pt x="4881" y="82"/>
                  </a:cubicBezTo>
                  <a:cubicBezTo>
                    <a:pt x="4986" y="82"/>
                    <a:pt x="5124" y="88"/>
                    <a:pt x="5246" y="88"/>
                  </a:cubicBezTo>
                  <a:cubicBezTo>
                    <a:pt x="5397" y="88"/>
                    <a:pt x="5523" y="78"/>
                    <a:pt x="5535" y="36"/>
                  </a:cubicBezTo>
                  <a:cubicBezTo>
                    <a:pt x="5539" y="9"/>
                    <a:pt x="5053" y="0"/>
                    <a:pt x="4403" y="0"/>
                  </a:cubicBezTo>
                  <a:close/>
                </a:path>
              </a:pathLst>
            </a:custGeom>
            <a:solidFill>
              <a:srgbClr val="77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7"/>
            <p:cNvSpPr/>
            <p:nvPr/>
          </p:nvSpPr>
          <p:spPr>
            <a:xfrm>
              <a:off x="7178247" y="4544137"/>
              <a:ext cx="107447" cy="137029"/>
            </a:xfrm>
            <a:custGeom>
              <a:avLst/>
              <a:gdLst/>
              <a:ahLst/>
              <a:cxnLst/>
              <a:rect l="l" t="t" r="r" b="b"/>
              <a:pathLst>
                <a:path w="730" h="931" extrusionOk="0">
                  <a:moveTo>
                    <a:pt x="270" y="1"/>
                  </a:moveTo>
                  <a:cubicBezTo>
                    <a:pt x="270" y="1"/>
                    <a:pt x="56" y="137"/>
                    <a:pt x="1" y="432"/>
                  </a:cubicBezTo>
                  <a:lnTo>
                    <a:pt x="1" y="931"/>
                  </a:lnTo>
                  <a:lnTo>
                    <a:pt x="730" y="931"/>
                  </a:lnTo>
                  <a:lnTo>
                    <a:pt x="730" y="351"/>
                  </a:lnTo>
                  <a:cubicBezTo>
                    <a:pt x="662" y="244"/>
                    <a:pt x="474" y="1"/>
                    <a:pt x="270" y="1"/>
                  </a:cubicBezTo>
                  <a:close/>
                </a:path>
              </a:pathLst>
            </a:custGeom>
            <a:solidFill>
              <a:srgbClr val="F77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7"/>
            <p:cNvSpPr/>
            <p:nvPr/>
          </p:nvSpPr>
          <p:spPr>
            <a:xfrm>
              <a:off x="7285547" y="4595652"/>
              <a:ext cx="3974" cy="85514"/>
            </a:xfrm>
            <a:custGeom>
              <a:avLst/>
              <a:gdLst/>
              <a:ahLst/>
              <a:cxnLst/>
              <a:rect l="l" t="t" r="r" b="b"/>
              <a:pathLst>
                <a:path w="27" h="581" extrusionOk="0">
                  <a:moveTo>
                    <a:pt x="1" y="1"/>
                  </a:moveTo>
                  <a:lnTo>
                    <a:pt x="1" y="581"/>
                  </a:lnTo>
                  <a:lnTo>
                    <a:pt x="27" y="581"/>
                  </a:lnTo>
                  <a:lnTo>
                    <a:pt x="27" y="43"/>
                  </a:lnTo>
                  <a:cubicBezTo>
                    <a:pt x="27" y="43"/>
                    <a:pt x="27" y="30"/>
                    <a:pt x="1" y="1"/>
                  </a:cubicBezTo>
                  <a:close/>
                </a:path>
              </a:pathLst>
            </a:custGeom>
            <a:solidFill>
              <a:srgbClr val="C5C6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7"/>
            <p:cNvSpPr/>
            <p:nvPr/>
          </p:nvSpPr>
          <p:spPr>
            <a:xfrm>
              <a:off x="7289373" y="4578137"/>
              <a:ext cx="139387" cy="103029"/>
            </a:xfrm>
            <a:custGeom>
              <a:avLst/>
              <a:gdLst/>
              <a:ahLst/>
              <a:cxnLst/>
              <a:rect l="l" t="t" r="r" b="b"/>
              <a:pathLst>
                <a:path w="947" h="700" extrusionOk="0">
                  <a:moveTo>
                    <a:pt x="380" y="0"/>
                  </a:moveTo>
                  <a:lnTo>
                    <a:pt x="1" y="133"/>
                  </a:lnTo>
                  <a:lnTo>
                    <a:pt x="1" y="700"/>
                  </a:lnTo>
                  <a:lnTo>
                    <a:pt x="947" y="700"/>
                  </a:lnTo>
                  <a:lnTo>
                    <a:pt x="947" y="201"/>
                  </a:lnTo>
                  <a:lnTo>
                    <a:pt x="380" y="0"/>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7"/>
            <p:cNvSpPr/>
            <p:nvPr/>
          </p:nvSpPr>
          <p:spPr>
            <a:xfrm>
              <a:off x="7178247" y="4540458"/>
              <a:ext cx="254340" cy="67264"/>
            </a:xfrm>
            <a:custGeom>
              <a:avLst/>
              <a:gdLst/>
              <a:ahLst/>
              <a:cxnLst/>
              <a:rect l="l" t="t" r="r" b="b"/>
              <a:pathLst>
                <a:path w="1728" h="457" extrusionOk="0">
                  <a:moveTo>
                    <a:pt x="312" y="0"/>
                  </a:moveTo>
                  <a:cubicBezTo>
                    <a:pt x="312" y="0"/>
                    <a:pt x="56" y="120"/>
                    <a:pt x="1" y="457"/>
                  </a:cubicBezTo>
                  <a:cubicBezTo>
                    <a:pt x="1" y="457"/>
                    <a:pt x="108" y="81"/>
                    <a:pt x="312" y="39"/>
                  </a:cubicBezTo>
                  <a:cubicBezTo>
                    <a:pt x="312" y="39"/>
                    <a:pt x="380" y="39"/>
                    <a:pt x="461" y="94"/>
                  </a:cubicBezTo>
                  <a:cubicBezTo>
                    <a:pt x="513" y="120"/>
                    <a:pt x="581" y="175"/>
                    <a:pt x="623" y="256"/>
                  </a:cubicBezTo>
                  <a:cubicBezTo>
                    <a:pt x="662" y="308"/>
                    <a:pt x="691" y="376"/>
                    <a:pt x="704" y="457"/>
                  </a:cubicBezTo>
                  <a:lnTo>
                    <a:pt x="1728" y="457"/>
                  </a:lnTo>
                  <a:cubicBezTo>
                    <a:pt x="1728" y="457"/>
                    <a:pt x="1728" y="363"/>
                    <a:pt x="1676" y="256"/>
                  </a:cubicBezTo>
                  <a:cubicBezTo>
                    <a:pt x="1663" y="201"/>
                    <a:pt x="1621" y="146"/>
                    <a:pt x="1566" y="107"/>
                  </a:cubicBezTo>
                  <a:cubicBezTo>
                    <a:pt x="1540" y="65"/>
                    <a:pt x="1485" y="39"/>
                    <a:pt x="1433" y="26"/>
                  </a:cubicBezTo>
                  <a:lnTo>
                    <a:pt x="312" y="0"/>
                  </a:lnTo>
                  <a:close/>
                </a:path>
              </a:pathLst>
            </a:custGeom>
            <a:solidFill>
              <a:srgbClr val="77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7"/>
            <p:cNvSpPr/>
            <p:nvPr/>
          </p:nvSpPr>
          <p:spPr>
            <a:xfrm>
              <a:off x="7200178" y="4637747"/>
              <a:ext cx="51663" cy="43420"/>
            </a:xfrm>
            <a:custGeom>
              <a:avLst/>
              <a:gdLst/>
              <a:ahLst/>
              <a:cxnLst/>
              <a:rect l="l" t="t" r="r" b="b"/>
              <a:pathLst>
                <a:path w="351" h="295" extrusionOk="0">
                  <a:moveTo>
                    <a:pt x="1" y="0"/>
                  </a:moveTo>
                  <a:lnTo>
                    <a:pt x="1" y="295"/>
                  </a:lnTo>
                  <a:lnTo>
                    <a:pt x="351" y="295"/>
                  </a:lnTo>
                  <a:lnTo>
                    <a:pt x="351" y="0"/>
                  </a:lnTo>
                  <a:close/>
                </a:path>
              </a:pathLst>
            </a:custGeom>
            <a:solidFill>
              <a:srgbClr val="77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7"/>
            <p:cNvSpPr/>
            <p:nvPr/>
          </p:nvSpPr>
          <p:spPr>
            <a:xfrm>
              <a:off x="7222256" y="4637747"/>
              <a:ext cx="1913" cy="43420"/>
            </a:xfrm>
            <a:custGeom>
              <a:avLst/>
              <a:gdLst/>
              <a:ahLst/>
              <a:cxnLst/>
              <a:rect l="l" t="t" r="r" b="b"/>
              <a:pathLst>
                <a:path w="13" h="295" extrusionOk="0">
                  <a:moveTo>
                    <a:pt x="0" y="0"/>
                  </a:moveTo>
                  <a:lnTo>
                    <a:pt x="0" y="295"/>
                  </a:lnTo>
                  <a:lnTo>
                    <a:pt x="13" y="295"/>
                  </a:lnTo>
                  <a:lnTo>
                    <a:pt x="13" y="0"/>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7"/>
            <p:cNvSpPr/>
            <p:nvPr/>
          </p:nvSpPr>
          <p:spPr>
            <a:xfrm>
              <a:off x="7379011" y="4414909"/>
              <a:ext cx="208565" cy="266258"/>
            </a:xfrm>
            <a:custGeom>
              <a:avLst/>
              <a:gdLst/>
              <a:ahLst/>
              <a:cxnLst/>
              <a:rect l="l" t="t" r="r" b="b"/>
              <a:pathLst>
                <a:path w="1417" h="1809" extrusionOk="0">
                  <a:moveTo>
                    <a:pt x="528" y="1"/>
                  </a:moveTo>
                  <a:cubicBezTo>
                    <a:pt x="523" y="1"/>
                    <a:pt x="518" y="1"/>
                    <a:pt x="513" y="1"/>
                  </a:cubicBezTo>
                  <a:cubicBezTo>
                    <a:pt x="513" y="1"/>
                    <a:pt x="95" y="270"/>
                    <a:pt x="1" y="853"/>
                  </a:cubicBezTo>
                  <a:lnTo>
                    <a:pt x="1" y="1809"/>
                  </a:lnTo>
                  <a:lnTo>
                    <a:pt x="1417" y="1809"/>
                  </a:lnTo>
                  <a:lnTo>
                    <a:pt x="1417" y="691"/>
                  </a:lnTo>
                  <a:cubicBezTo>
                    <a:pt x="1286" y="490"/>
                    <a:pt x="915" y="1"/>
                    <a:pt x="528" y="1"/>
                  </a:cubicBezTo>
                  <a:close/>
                </a:path>
              </a:pathLst>
            </a:custGeom>
            <a:solidFill>
              <a:srgbClr val="F77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7"/>
            <p:cNvSpPr/>
            <p:nvPr/>
          </p:nvSpPr>
          <p:spPr>
            <a:xfrm>
              <a:off x="7587428" y="4516614"/>
              <a:ext cx="8243" cy="164553"/>
            </a:xfrm>
            <a:custGeom>
              <a:avLst/>
              <a:gdLst/>
              <a:ahLst/>
              <a:cxnLst/>
              <a:rect l="l" t="t" r="r" b="b"/>
              <a:pathLst>
                <a:path w="56" h="1118" extrusionOk="0">
                  <a:moveTo>
                    <a:pt x="1" y="0"/>
                  </a:moveTo>
                  <a:lnTo>
                    <a:pt x="1" y="1118"/>
                  </a:lnTo>
                  <a:lnTo>
                    <a:pt x="56" y="1118"/>
                  </a:lnTo>
                  <a:lnTo>
                    <a:pt x="56" y="65"/>
                  </a:lnTo>
                  <a:cubicBezTo>
                    <a:pt x="56" y="65"/>
                    <a:pt x="43" y="39"/>
                    <a:pt x="1" y="0"/>
                  </a:cubicBezTo>
                  <a:close/>
                </a:path>
              </a:pathLst>
            </a:custGeom>
            <a:solidFill>
              <a:srgbClr val="77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7"/>
            <p:cNvSpPr/>
            <p:nvPr/>
          </p:nvSpPr>
          <p:spPr>
            <a:xfrm>
              <a:off x="7595523" y="4480848"/>
              <a:ext cx="268764" cy="200319"/>
            </a:xfrm>
            <a:custGeom>
              <a:avLst/>
              <a:gdLst/>
              <a:ahLst/>
              <a:cxnLst/>
              <a:rect l="l" t="t" r="r" b="b"/>
              <a:pathLst>
                <a:path w="1826" h="1361" extrusionOk="0">
                  <a:moveTo>
                    <a:pt x="743" y="0"/>
                  </a:moveTo>
                  <a:lnTo>
                    <a:pt x="1" y="282"/>
                  </a:lnTo>
                  <a:lnTo>
                    <a:pt x="1" y="1361"/>
                  </a:lnTo>
                  <a:lnTo>
                    <a:pt x="1825" y="1361"/>
                  </a:lnTo>
                  <a:lnTo>
                    <a:pt x="1825" y="405"/>
                  </a:lnTo>
                  <a:lnTo>
                    <a:pt x="743" y="0"/>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7"/>
            <p:cNvSpPr/>
            <p:nvPr/>
          </p:nvSpPr>
          <p:spPr>
            <a:xfrm>
              <a:off x="7375331" y="4406814"/>
              <a:ext cx="498377" cy="133791"/>
            </a:xfrm>
            <a:custGeom>
              <a:avLst/>
              <a:gdLst/>
              <a:ahLst/>
              <a:cxnLst/>
              <a:rect l="l" t="t" r="r" b="b"/>
              <a:pathLst>
                <a:path w="3386" h="909" extrusionOk="0">
                  <a:moveTo>
                    <a:pt x="606" y="1"/>
                  </a:moveTo>
                  <a:cubicBezTo>
                    <a:pt x="606" y="1"/>
                    <a:pt x="133" y="244"/>
                    <a:pt x="0" y="908"/>
                  </a:cubicBezTo>
                  <a:lnTo>
                    <a:pt x="26" y="908"/>
                  </a:lnTo>
                  <a:cubicBezTo>
                    <a:pt x="26" y="908"/>
                    <a:pt x="214" y="163"/>
                    <a:pt x="606" y="82"/>
                  </a:cubicBezTo>
                  <a:cubicBezTo>
                    <a:pt x="606" y="82"/>
                    <a:pt x="742" y="82"/>
                    <a:pt x="917" y="179"/>
                  </a:cubicBezTo>
                  <a:cubicBezTo>
                    <a:pt x="1024" y="244"/>
                    <a:pt x="1134" y="341"/>
                    <a:pt x="1228" y="503"/>
                  </a:cubicBezTo>
                  <a:cubicBezTo>
                    <a:pt x="1296" y="610"/>
                    <a:pt x="1348" y="746"/>
                    <a:pt x="1390" y="908"/>
                  </a:cubicBezTo>
                  <a:lnTo>
                    <a:pt x="3373" y="908"/>
                  </a:lnTo>
                  <a:cubicBezTo>
                    <a:pt x="3373" y="908"/>
                    <a:pt x="3386" y="717"/>
                    <a:pt x="3292" y="516"/>
                  </a:cubicBezTo>
                  <a:cubicBezTo>
                    <a:pt x="3240" y="406"/>
                    <a:pt x="3172" y="312"/>
                    <a:pt x="3078" y="218"/>
                  </a:cubicBezTo>
                  <a:cubicBezTo>
                    <a:pt x="3010" y="150"/>
                    <a:pt x="2916" y="98"/>
                    <a:pt x="2819" y="56"/>
                  </a:cubicBezTo>
                  <a:lnTo>
                    <a:pt x="606" y="1"/>
                  </a:lnTo>
                  <a:close/>
                </a:path>
              </a:pathLst>
            </a:custGeom>
            <a:solidFill>
              <a:srgbClr val="77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7"/>
            <p:cNvSpPr/>
            <p:nvPr/>
          </p:nvSpPr>
          <p:spPr>
            <a:xfrm>
              <a:off x="7418604" y="4597565"/>
              <a:ext cx="101707" cy="83601"/>
            </a:xfrm>
            <a:custGeom>
              <a:avLst/>
              <a:gdLst/>
              <a:ahLst/>
              <a:cxnLst/>
              <a:rect l="l" t="t" r="r" b="b"/>
              <a:pathLst>
                <a:path w="691" h="568" extrusionOk="0">
                  <a:moveTo>
                    <a:pt x="1" y="1"/>
                  </a:moveTo>
                  <a:lnTo>
                    <a:pt x="1" y="568"/>
                  </a:lnTo>
                  <a:lnTo>
                    <a:pt x="691" y="568"/>
                  </a:lnTo>
                  <a:lnTo>
                    <a:pt x="691" y="1"/>
                  </a:lnTo>
                  <a:close/>
                </a:path>
              </a:pathLst>
            </a:custGeom>
            <a:solidFill>
              <a:srgbClr val="77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7"/>
            <p:cNvSpPr/>
            <p:nvPr/>
          </p:nvSpPr>
          <p:spPr>
            <a:xfrm>
              <a:off x="7464379" y="4597565"/>
              <a:ext cx="2061" cy="83601"/>
            </a:xfrm>
            <a:custGeom>
              <a:avLst/>
              <a:gdLst/>
              <a:ahLst/>
              <a:cxnLst/>
              <a:rect l="l" t="t" r="r" b="b"/>
              <a:pathLst>
                <a:path w="14" h="568" extrusionOk="0">
                  <a:moveTo>
                    <a:pt x="1" y="1"/>
                  </a:moveTo>
                  <a:lnTo>
                    <a:pt x="1" y="568"/>
                  </a:lnTo>
                  <a:lnTo>
                    <a:pt x="14" y="568"/>
                  </a:lnTo>
                  <a:lnTo>
                    <a:pt x="14"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7"/>
            <p:cNvSpPr/>
            <p:nvPr/>
          </p:nvSpPr>
          <p:spPr>
            <a:xfrm>
              <a:off x="7828374" y="4559886"/>
              <a:ext cx="133057" cy="159549"/>
            </a:xfrm>
            <a:custGeom>
              <a:avLst/>
              <a:gdLst/>
              <a:ahLst/>
              <a:cxnLst/>
              <a:rect l="l" t="t" r="r" b="b"/>
              <a:pathLst>
                <a:path w="904" h="1084" extrusionOk="0">
                  <a:moveTo>
                    <a:pt x="862" y="338"/>
                  </a:moveTo>
                  <a:cubicBezTo>
                    <a:pt x="836" y="338"/>
                    <a:pt x="810" y="367"/>
                    <a:pt x="810" y="393"/>
                  </a:cubicBezTo>
                  <a:cubicBezTo>
                    <a:pt x="810" y="406"/>
                    <a:pt x="823" y="419"/>
                    <a:pt x="836" y="435"/>
                  </a:cubicBezTo>
                  <a:lnTo>
                    <a:pt x="862" y="435"/>
                  </a:lnTo>
                  <a:cubicBezTo>
                    <a:pt x="891" y="435"/>
                    <a:pt x="904" y="419"/>
                    <a:pt x="904" y="393"/>
                  </a:cubicBezTo>
                  <a:cubicBezTo>
                    <a:pt x="904" y="367"/>
                    <a:pt x="891" y="338"/>
                    <a:pt x="862" y="338"/>
                  </a:cubicBezTo>
                  <a:close/>
                  <a:moveTo>
                    <a:pt x="486" y="1"/>
                  </a:moveTo>
                  <a:cubicBezTo>
                    <a:pt x="350" y="1"/>
                    <a:pt x="227" y="124"/>
                    <a:pt x="227" y="273"/>
                  </a:cubicBezTo>
                  <a:cubicBezTo>
                    <a:pt x="227" y="406"/>
                    <a:pt x="324" y="516"/>
                    <a:pt x="457" y="529"/>
                  </a:cubicBezTo>
                  <a:lnTo>
                    <a:pt x="457" y="678"/>
                  </a:lnTo>
                  <a:lnTo>
                    <a:pt x="405" y="623"/>
                  </a:lnTo>
                  <a:lnTo>
                    <a:pt x="405" y="568"/>
                  </a:lnTo>
                  <a:lnTo>
                    <a:pt x="389" y="568"/>
                  </a:lnTo>
                  <a:lnTo>
                    <a:pt x="389" y="662"/>
                  </a:lnTo>
                  <a:lnTo>
                    <a:pt x="282" y="555"/>
                  </a:lnTo>
                  <a:lnTo>
                    <a:pt x="282" y="529"/>
                  </a:lnTo>
                  <a:cubicBezTo>
                    <a:pt x="282" y="461"/>
                    <a:pt x="243" y="419"/>
                    <a:pt x="188" y="419"/>
                  </a:cubicBezTo>
                  <a:cubicBezTo>
                    <a:pt x="146" y="419"/>
                    <a:pt x="107" y="448"/>
                    <a:pt x="94" y="474"/>
                  </a:cubicBezTo>
                  <a:lnTo>
                    <a:pt x="65" y="474"/>
                  </a:lnTo>
                  <a:cubicBezTo>
                    <a:pt x="26" y="474"/>
                    <a:pt x="0" y="500"/>
                    <a:pt x="0" y="542"/>
                  </a:cubicBezTo>
                  <a:cubicBezTo>
                    <a:pt x="0" y="581"/>
                    <a:pt x="26" y="623"/>
                    <a:pt x="65" y="623"/>
                  </a:cubicBezTo>
                  <a:cubicBezTo>
                    <a:pt x="94" y="623"/>
                    <a:pt x="107" y="610"/>
                    <a:pt x="120" y="597"/>
                  </a:cubicBezTo>
                  <a:cubicBezTo>
                    <a:pt x="133" y="610"/>
                    <a:pt x="162" y="623"/>
                    <a:pt x="188" y="623"/>
                  </a:cubicBezTo>
                  <a:cubicBezTo>
                    <a:pt x="214" y="623"/>
                    <a:pt x="243" y="610"/>
                    <a:pt x="269" y="581"/>
                  </a:cubicBezTo>
                  <a:lnTo>
                    <a:pt x="457" y="730"/>
                  </a:lnTo>
                  <a:lnTo>
                    <a:pt x="457" y="1083"/>
                  </a:lnTo>
                  <a:lnTo>
                    <a:pt x="525" y="1083"/>
                  </a:lnTo>
                  <a:lnTo>
                    <a:pt x="525" y="691"/>
                  </a:lnTo>
                  <a:lnTo>
                    <a:pt x="567" y="678"/>
                  </a:lnTo>
                  <a:lnTo>
                    <a:pt x="606" y="691"/>
                  </a:lnTo>
                  <a:lnTo>
                    <a:pt x="619" y="678"/>
                  </a:lnTo>
                  <a:lnTo>
                    <a:pt x="593" y="662"/>
                  </a:lnTo>
                  <a:lnTo>
                    <a:pt x="742" y="581"/>
                  </a:lnTo>
                  <a:cubicBezTo>
                    <a:pt x="755" y="610"/>
                    <a:pt x="781" y="623"/>
                    <a:pt x="810" y="623"/>
                  </a:cubicBezTo>
                  <a:cubicBezTo>
                    <a:pt x="862" y="623"/>
                    <a:pt x="904" y="581"/>
                    <a:pt x="904" y="529"/>
                  </a:cubicBezTo>
                  <a:cubicBezTo>
                    <a:pt x="904" y="487"/>
                    <a:pt x="875" y="448"/>
                    <a:pt x="836" y="435"/>
                  </a:cubicBezTo>
                  <a:lnTo>
                    <a:pt x="810" y="435"/>
                  </a:lnTo>
                  <a:cubicBezTo>
                    <a:pt x="768" y="435"/>
                    <a:pt x="729" y="474"/>
                    <a:pt x="729" y="529"/>
                  </a:cubicBezTo>
                  <a:lnTo>
                    <a:pt x="729" y="555"/>
                  </a:lnTo>
                  <a:lnTo>
                    <a:pt x="619" y="610"/>
                  </a:lnTo>
                  <a:lnTo>
                    <a:pt x="632" y="542"/>
                  </a:lnTo>
                  <a:lnTo>
                    <a:pt x="606" y="542"/>
                  </a:lnTo>
                  <a:lnTo>
                    <a:pt x="606" y="610"/>
                  </a:lnTo>
                  <a:lnTo>
                    <a:pt x="525" y="636"/>
                  </a:lnTo>
                  <a:lnTo>
                    <a:pt x="525" y="529"/>
                  </a:lnTo>
                  <a:cubicBezTo>
                    <a:pt x="661" y="500"/>
                    <a:pt x="755" y="393"/>
                    <a:pt x="755" y="273"/>
                  </a:cubicBezTo>
                  <a:cubicBezTo>
                    <a:pt x="755" y="124"/>
                    <a:pt x="632" y="1"/>
                    <a:pt x="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7"/>
            <p:cNvSpPr/>
            <p:nvPr/>
          </p:nvSpPr>
          <p:spPr>
            <a:xfrm>
              <a:off x="5379910" y="4673513"/>
              <a:ext cx="1665427" cy="22078"/>
            </a:xfrm>
            <a:custGeom>
              <a:avLst/>
              <a:gdLst/>
              <a:ahLst/>
              <a:cxnLst/>
              <a:rect l="l" t="t" r="r" b="b"/>
              <a:pathLst>
                <a:path w="11315" h="150" extrusionOk="0">
                  <a:moveTo>
                    <a:pt x="892" y="0"/>
                  </a:moveTo>
                  <a:lnTo>
                    <a:pt x="1" y="149"/>
                  </a:lnTo>
                  <a:lnTo>
                    <a:pt x="10787" y="149"/>
                  </a:lnTo>
                  <a:lnTo>
                    <a:pt x="11315" y="0"/>
                  </a:lnTo>
                  <a:close/>
                </a:path>
              </a:pathLst>
            </a:custGeom>
            <a:solidFill>
              <a:srgbClr val="FF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7"/>
            <p:cNvSpPr/>
            <p:nvPr/>
          </p:nvSpPr>
          <p:spPr>
            <a:xfrm>
              <a:off x="5536812" y="4639513"/>
              <a:ext cx="1600222" cy="22225"/>
            </a:xfrm>
            <a:custGeom>
              <a:avLst/>
              <a:gdLst/>
              <a:ahLst/>
              <a:cxnLst/>
              <a:rect l="l" t="t" r="r" b="b"/>
              <a:pathLst>
                <a:path w="10872" h="151" extrusionOk="0">
                  <a:moveTo>
                    <a:pt x="908" y="1"/>
                  </a:moveTo>
                  <a:lnTo>
                    <a:pt x="1" y="150"/>
                  </a:lnTo>
                  <a:lnTo>
                    <a:pt x="10343" y="150"/>
                  </a:lnTo>
                  <a:lnTo>
                    <a:pt x="10871" y="1"/>
                  </a:lnTo>
                  <a:close/>
                </a:path>
              </a:pathLst>
            </a:custGeom>
            <a:solidFill>
              <a:srgbClr val="FF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7"/>
            <p:cNvSpPr/>
            <p:nvPr/>
          </p:nvSpPr>
          <p:spPr>
            <a:xfrm>
              <a:off x="7581688"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7"/>
            <p:cNvSpPr/>
            <p:nvPr/>
          </p:nvSpPr>
          <p:spPr>
            <a:xfrm>
              <a:off x="7571679"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7"/>
            <p:cNvSpPr/>
            <p:nvPr/>
          </p:nvSpPr>
          <p:spPr>
            <a:xfrm>
              <a:off x="7561670"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7"/>
            <p:cNvSpPr/>
            <p:nvPr/>
          </p:nvSpPr>
          <p:spPr>
            <a:xfrm>
              <a:off x="7551662" y="4685435"/>
              <a:ext cx="4416" cy="17662"/>
            </a:xfrm>
            <a:custGeom>
              <a:avLst/>
              <a:gdLst/>
              <a:ahLst/>
              <a:cxnLst/>
              <a:rect l="l" t="t" r="r" b="b"/>
              <a:pathLst>
                <a:path w="30"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7"/>
            <p:cNvSpPr/>
            <p:nvPr/>
          </p:nvSpPr>
          <p:spPr>
            <a:xfrm>
              <a:off x="7542242"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7"/>
            <p:cNvSpPr/>
            <p:nvPr/>
          </p:nvSpPr>
          <p:spPr>
            <a:xfrm>
              <a:off x="7533999"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7"/>
            <p:cNvSpPr/>
            <p:nvPr/>
          </p:nvSpPr>
          <p:spPr>
            <a:xfrm>
              <a:off x="7523990"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7"/>
            <p:cNvSpPr/>
            <p:nvPr/>
          </p:nvSpPr>
          <p:spPr>
            <a:xfrm>
              <a:off x="7513982"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7"/>
            <p:cNvSpPr/>
            <p:nvPr/>
          </p:nvSpPr>
          <p:spPr>
            <a:xfrm>
              <a:off x="7503973" y="4685435"/>
              <a:ext cx="2649" cy="17662"/>
            </a:xfrm>
            <a:custGeom>
              <a:avLst/>
              <a:gdLst/>
              <a:ahLst/>
              <a:cxnLst/>
              <a:rect l="l" t="t" r="r" b="b"/>
              <a:pathLst>
                <a:path w="18" h="120" extrusionOk="0">
                  <a:moveTo>
                    <a:pt x="17" y="0"/>
                  </a:moveTo>
                  <a:lnTo>
                    <a:pt x="1" y="13"/>
                  </a:lnTo>
                  <a:lnTo>
                    <a:pt x="1" y="120"/>
                  </a:lnTo>
                  <a:lnTo>
                    <a:pt x="17" y="120"/>
                  </a:lnTo>
                  <a:lnTo>
                    <a:pt x="17"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7"/>
            <p:cNvSpPr/>
            <p:nvPr/>
          </p:nvSpPr>
          <p:spPr>
            <a:xfrm>
              <a:off x="7494553" y="4685435"/>
              <a:ext cx="1913" cy="17662"/>
            </a:xfrm>
            <a:custGeom>
              <a:avLst/>
              <a:gdLst/>
              <a:ahLst/>
              <a:cxnLst/>
              <a:rect l="l" t="t" r="r" b="b"/>
              <a:pathLst>
                <a:path w="13"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7"/>
            <p:cNvSpPr/>
            <p:nvPr/>
          </p:nvSpPr>
          <p:spPr>
            <a:xfrm>
              <a:off x="7484544"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7"/>
            <p:cNvSpPr/>
            <p:nvPr/>
          </p:nvSpPr>
          <p:spPr>
            <a:xfrm>
              <a:off x="7474388"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7"/>
            <p:cNvSpPr/>
            <p:nvPr/>
          </p:nvSpPr>
          <p:spPr>
            <a:xfrm>
              <a:off x="7464379"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7"/>
            <p:cNvSpPr/>
            <p:nvPr/>
          </p:nvSpPr>
          <p:spPr>
            <a:xfrm>
              <a:off x="7454371"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7"/>
            <p:cNvSpPr/>
            <p:nvPr/>
          </p:nvSpPr>
          <p:spPr>
            <a:xfrm>
              <a:off x="7444362" y="4685435"/>
              <a:ext cx="4416" cy="17662"/>
            </a:xfrm>
            <a:custGeom>
              <a:avLst/>
              <a:gdLst/>
              <a:ahLst/>
              <a:cxnLst/>
              <a:rect l="l" t="t" r="r" b="b"/>
              <a:pathLst>
                <a:path w="30"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7"/>
            <p:cNvSpPr/>
            <p:nvPr/>
          </p:nvSpPr>
          <p:spPr>
            <a:xfrm>
              <a:off x="7436855" y="4685435"/>
              <a:ext cx="1913" cy="17662"/>
            </a:xfrm>
            <a:custGeom>
              <a:avLst/>
              <a:gdLst/>
              <a:ahLst/>
              <a:cxnLst/>
              <a:rect l="l" t="t" r="r" b="b"/>
              <a:pathLst>
                <a:path w="13"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7"/>
            <p:cNvSpPr/>
            <p:nvPr/>
          </p:nvSpPr>
          <p:spPr>
            <a:xfrm>
              <a:off x="7426699"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7"/>
            <p:cNvSpPr/>
            <p:nvPr/>
          </p:nvSpPr>
          <p:spPr>
            <a:xfrm>
              <a:off x="7416691"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7"/>
            <p:cNvSpPr/>
            <p:nvPr/>
          </p:nvSpPr>
          <p:spPr>
            <a:xfrm>
              <a:off x="7406682"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7"/>
            <p:cNvSpPr/>
            <p:nvPr/>
          </p:nvSpPr>
          <p:spPr>
            <a:xfrm>
              <a:off x="7396673" y="4685435"/>
              <a:ext cx="2649" cy="17662"/>
            </a:xfrm>
            <a:custGeom>
              <a:avLst/>
              <a:gdLst/>
              <a:ahLst/>
              <a:cxnLst/>
              <a:rect l="l" t="t" r="r" b="b"/>
              <a:pathLst>
                <a:path w="18" h="120" extrusionOk="0">
                  <a:moveTo>
                    <a:pt x="17" y="0"/>
                  </a:moveTo>
                  <a:lnTo>
                    <a:pt x="1" y="13"/>
                  </a:lnTo>
                  <a:lnTo>
                    <a:pt x="1" y="120"/>
                  </a:lnTo>
                  <a:lnTo>
                    <a:pt x="17" y="120"/>
                  </a:lnTo>
                  <a:lnTo>
                    <a:pt x="17"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7"/>
            <p:cNvSpPr/>
            <p:nvPr/>
          </p:nvSpPr>
          <p:spPr>
            <a:xfrm>
              <a:off x="7387253"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7"/>
            <p:cNvSpPr/>
            <p:nvPr/>
          </p:nvSpPr>
          <p:spPr>
            <a:xfrm>
              <a:off x="7377244"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7"/>
            <p:cNvSpPr/>
            <p:nvPr/>
          </p:nvSpPr>
          <p:spPr>
            <a:xfrm>
              <a:off x="7367088"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7"/>
            <p:cNvSpPr/>
            <p:nvPr/>
          </p:nvSpPr>
          <p:spPr>
            <a:xfrm>
              <a:off x="7357080"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7"/>
            <p:cNvSpPr/>
            <p:nvPr/>
          </p:nvSpPr>
          <p:spPr>
            <a:xfrm>
              <a:off x="7348984" y="4685435"/>
              <a:ext cx="2649" cy="17662"/>
            </a:xfrm>
            <a:custGeom>
              <a:avLst/>
              <a:gdLst/>
              <a:ahLst/>
              <a:cxnLst/>
              <a:rect l="l" t="t" r="r" b="b"/>
              <a:pathLst>
                <a:path w="18" h="120" extrusionOk="0">
                  <a:moveTo>
                    <a:pt x="1" y="0"/>
                  </a:moveTo>
                  <a:lnTo>
                    <a:pt x="1" y="13"/>
                  </a:lnTo>
                  <a:lnTo>
                    <a:pt x="1" y="120"/>
                  </a:lnTo>
                  <a:lnTo>
                    <a:pt x="17" y="120"/>
                  </a:lnTo>
                  <a:lnTo>
                    <a:pt x="17"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7"/>
            <p:cNvSpPr/>
            <p:nvPr/>
          </p:nvSpPr>
          <p:spPr>
            <a:xfrm>
              <a:off x="7339564" y="4685435"/>
              <a:ext cx="2061" cy="17662"/>
            </a:xfrm>
            <a:custGeom>
              <a:avLst/>
              <a:gdLst/>
              <a:ahLst/>
              <a:cxnLst/>
              <a:rect l="l" t="t" r="r" b="b"/>
              <a:pathLst>
                <a:path w="14"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7"/>
            <p:cNvSpPr/>
            <p:nvPr/>
          </p:nvSpPr>
          <p:spPr>
            <a:xfrm>
              <a:off x="7329556" y="4685435"/>
              <a:ext cx="1913" cy="17662"/>
            </a:xfrm>
            <a:custGeom>
              <a:avLst/>
              <a:gdLst/>
              <a:ahLst/>
              <a:cxnLst/>
              <a:rect l="l" t="t" r="r" b="b"/>
              <a:pathLst>
                <a:path w="13"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7"/>
            <p:cNvSpPr/>
            <p:nvPr/>
          </p:nvSpPr>
          <p:spPr>
            <a:xfrm>
              <a:off x="7319400"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7"/>
            <p:cNvSpPr/>
            <p:nvPr/>
          </p:nvSpPr>
          <p:spPr>
            <a:xfrm>
              <a:off x="7309391"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7"/>
            <p:cNvSpPr/>
            <p:nvPr/>
          </p:nvSpPr>
          <p:spPr>
            <a:xfrm>
              <a:off x="7299382"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7"/>
            <p:cNvSpPr/>
            <p:nvPr/>
          </p:nvSpPr>
          <p:spPr>
            <a:xfrm>
              <a:off x="7289373" y="4685435"/>
              <a:ext cx="4563" cy="17662"/>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7"/>
            <p:cNvSpPr/>
            <p:nvPr/>
          </p:nvSpPr>
          <p:spPr>
            <a:xfrm>
              <a:off x="7279953"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7"/>
            <p:cNvSpPr/>
            <p:nvPr/>
          </p:nvSpPr>
          <p:spPr>
            <a:xfrm>
              <a:off x="7269945"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7"/>
            <p:cNvSpPr/>
            <p:nvPr/>
          </p:nvSpPr>
          <p:spPr>
            <a:xfrm>
              <a:off x="7261702"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7"/>
            <p:cNvSpPr/>
            <p:nvPr/>
          </p:nvSpPr>
          <p:spPr>
            <a:xfrm>
              <a:off x="7251693"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7"/>
            <p:cNvSpPr/>
            <p:nvPr/>
          </p:nvSpPr>
          <p:spPr>
            <a:xfrm>
              <a:off x="7241685" y="4685435"/>
              <a:ext cx="2649" cy="17662"/>
            </a:xfrm>
            <a:custGeom>
              <a:avLst/>
              <a:gdLst/>
              <a:ahLst/>
              <a:cxnLst/>
              <a:rect l="l" t="t" r="r" b="b"/>
              <a:pathLst>
                <a:path w="18" h="120" extrusionOk="0">
                  <a:moveTo>
                    <a:pt x="1" y="0"/>
                  </a:moveTo>
                  <a:lnTo>
                    <a:pt x="1" y="13"/>
                  </a:lnTo>
                  <a:lnTo>
                    <a:pt x="1" y="120"/>
                  </a:lnTo>
                  <a:lnTo>
                    <a:pt x="17" y="120"/>
                  </a:lnTo>
                  <a:lnTo>
                    <a:pt x="17"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7"/>
            <p:cNvSpPr/>
            <p:nvPr/>
          </p:nvSpPr>
          <p:spPr>
            <a:xfrm>
              <a:off x="7232265" y="4685435"/>
              <a:ext cx="2061" cy="17662"/>
            </a:xfrm>
            <a:custGeom>
              <a:avLst/>
              <a:gdLst/>
              <a:ahLst/>
              <a:cxnLst/>
              <a:rect l="l" t="t" r="r" b="b"/>
              <a:pathLst>
                <a:path w="14"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7"/>
            <p:cNvSpPr/>
            <p:nvPr/>
          </p:nvSpPr>
          <p:spPr>
            <a:xfrm>
              <a:off x="7222256" y="4685435"/>
              <a:ext cx="1913" cy="17662"/>
            </a:xfrm>
            <a:custGeom>
              <a:avLst/>
              <a:gdLst/>
              <a:ahLst/>
              <a:cxnLst/>
              <a:rect l="l" t="t" r="r" b="b"/>
              <a:pathLst>
                <a:path w="13"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7"/>
            <p:cNvSpPr/>
            <p:nvPr/>
          </p:nvSpPr>
          <p:spPr>
            <a:xfrm>
              <a:off x="7212100"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7"/>
            <p:cNvSpPr/>
            <p:nvPr/>
          </p:nvSpPr>
          <p:spPr>
            <a:xfrm>
              <a:off x="7202091"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7"/>
            <p:cNvSpPr/>
            <p:nvPr/>
          </p:nvSpPr>
          <p:spPr>
            <a:xfrm>
              <a:off x="7192083"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7"/>
            <p:cNvSpPr/>
            <p:nvPr/>
          </p:nvSpPr>
          <p:spPr>
            <a:xfrm>
              <a:off x="7182074" y="4685435"/>
              <a:ext cx="4563" cy="17662"/>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7"/>
            <p:cNvSpPr/>
            <p:nvPr/>
          </p:nvSpPr>
          <p:spPr>
            <a:xfrm>
              <a:off x="7172654"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7"/>
            <p:cNvSpPr/>
            <p:nvPr/>
          </p:nvSpPr>
          <p:spPr>
            <a:xfrm>
              <a:off x="7164411"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7"/>
            <p:cNvSpPr/>
            <p:nvPr/>
          </p:nvSpPr>
          <p:spPr>
            <a:xfrm>
              <a:off x="7154403"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7"/>
            <p:cNvSpPr/>
            <p:nvPr/>
          </p:nvSpPr>
          <p:spPr>
            <a:xfrm>
              <a:off x="7144394"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7"/>
            <p:cNvSpPr/>
            <p:nvPr/>
          </p:nvSpPr>
          <p:spPr>
            <a:xfrm>
              <a:off x="7134385" y="4685435"/>
              <a:ext cx="2649" cy="17662"/>
            </a:xfrm>
            <a:custGeom>
              <a:avLst/>
              <a:gdLst/>
              <a:ahLst/>
              <a:cxnLst/>
              <a:rect l="l" t="t" r="r" b="b"/>
              <a:pathLst>
                <a:path w="18" h="120" extrusionOk="0">
                  <a:moveTo>
                    <a:pt x="17" y="0"/>
                  </a:moveTo>
                  <a:lnTo>
                    <a:pt x="1" y="13"/>
                  </a:lnTo>
                  <a:lnTo>
                    <a:pt x="1" y="120"/>
                  </a:lnTo>
                  <a:lnTo>
                    <a:pt x="17" y="120"/>
                  </a:lnTo>
                  <a:lnTo>
                    <a:pt x="17"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7"/>
            <p:cNvSpPr/>
            <p:nvPr/>
          </p:nvSpPr>
          <p:spPr>
            <a:xfrm>
              <a:off x="7124965" y="4685435"/>
              <a:ext cx="2061" cy="17662"/>
            </a:xfrm>
            <a:custGeom>
              <a:avLst/>
              <a:gdLst/>
              <a:ahLst/>
              <a:cxnLst/>
              <a:rect l="l" t="t" r="r" b="b"/>
              <a:pathLst>
                <a:path w="14"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7"/>
            <p:cNvSpPr/>
            <p:nvPr/>
          </p:nvSpPr>
          <p:spPr>
            <a:xfrm>
              <a:off x="7114956"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7"/>
            <p:cNvSpPr/>
            <p:nvPr/>
          </p:nvSpPr>
          <p:spPr>
            <a:xfrm>
              <a:off x="7104800"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7"/>
            <p:cNvSpPr/>
            <p:nvPr/>
          </p:nvSpPr>
          <p:spPr>
            <a:xfrm>
              <a:off x="7094792"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7"/>
            <p:cNvSpPr/>
            <p:nvPr/>
          </p:nvSpPr>
          <p:spPr>
            <a:xfrm>
              <a:off x="7084783"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7"/>
            <p:cNvSpPr/>
            <p:nvPr/>
          </p:nvSpPr>
          <p:spPr>
            <a:xfrm>
              <a:off x="7077276" y="4685435"/>
              <a:ext cx="2061" cy="17662"/>
            </a:xfrm>
            <a:custGeom>
              <a:avLst/>
              <a:gdLst/>
              <a:ahLst/>
              <a:cxnLst/>
              <a:rect l="l" t="t" r="r" b="b"/>
              <a:pathLst>
                <a:path w="14"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7"/>
            <p:cNvSpPr/>
            <p:nvPr/>
          </p:nvSpPr>
          <p:spPr>
            <a:xfrm>
              <a:off x="7067268" y="4685435"/>
              <a:ext cx="1913" cy="17662"/>
            </a:xfrm>
            <a:custGeom>
              <a:avLst/>
              <a:gdLst/>
              <a:ahLst/>
              <a:cxnLst/>
              <a:rect l="l" t="t" r="r" b="b"/>
              <a:pathLst>
                <a:path w="13"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7"/>
            <p:cNvSpPr/>
            <p:nvPr/>
          </p:nvSpPr>
          <p:spPr>
            <a:xfrm>
              <a:off x="7057112"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7"/>
            <p:cNvSpPr/>
            <p:nvPr/>
          </p:nvSpPr>
          <p:spPr>
            <a:xfrm>
              <a:off x="7047103"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7"/>
            <p:cNvSpPr/>
            <p:nvPr/>
          </p:nvSpPr>
          <p:spPr>
            <a:xfrm>
              <a:off x="7037094"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7"/>
            <p:cNvSpPr/>
            <p:nvPr/>
          </p:nvSpPr>
          <p:spPr>
            <a:xfrm>
              <a:off x="7027085" y="4685435"/>
              <a:ext cx="4563" cy="17662"/>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7"/>
            <p:cNvSpPr/>
            <p:nvPr/>
          </p:nvSpPr>
          <p:spPr>
            <a:xfrm>
              <a:off x="7017665"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7"/>
            <p:cNvSpPr/>
            <p:nvPr/>
          </p:nvSpPr>
          <p:spPr>
            <a:xfrm>
              <a:off x="7007657"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7"/>
            <p:cNvSpPr/>
            <p:nvPr/>
          </p:nvSpPr>
          <p:spPr>
            <a:xfrm>
              <a:off x="6997501"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7"/>
            <p:cNvSpPr/>
            <p:nvPr/>
          </p:nvSpPr>
          <p:spPr>
            <a:xfrm>
              <a:off x="6987492"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7"/>
            <p:cNvSpPr/>
            <p:nvPr/>
          </p:nvSpPr>
          <p:spPr>
            <a:xfrm>
              <a:off x="6979397" y="4685435"/>
              <a:ext cx="2649" cy="17662"/>
            </a:xfrm>
            <a:custGeom>
              <a:avLst/>
              <a:gdLst/>
              <a:ahLst/>
              <a:cxnLst/>
              <a:rect l="l" t="t" r="r" b="b"/>
              <a:pathLst>
                <a:path w="18" h="120" extrusionOk="0">
                  <a:moveTo>
                    <a:pt x="1" y="0"/>
                  </a:moveTo>
                  <a:lnTo>
                    <a:pt x="1" y="13"/>
                  </a:lnTo>
                  <a:lnTo>
                    <a:pt x="1" y="120"/>
                  </a:lnTo>
                  <a:lnTo>
                    <a:pt x="17" y="120"/>
                  </a:lnTo>
                  <a:lnTo>
                    <a:pt x="17"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7"/>
            <p:cNvSpPr/>
            <p:nvPr/>
          </p:nvSpPr>
          <p:spPr>
            <a:xfrm>
              <a:off x="6969977" y="4685435"/>
              <a:ext cx="2061" cy="17662"/>
            </a:xfrm>
            <a:custGeom>
              <a:avLst/>
              <a:gdLst/>
              <a:ahLst/>
              <a:cxnLst/>
              <a:rect l="l" t="t" r="r" b="b"/>
              <a:pathLst>
                <a:path w="14"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7"/>
            <p:cNvSpPr/>
            <p:nvPr/>
          </p:nvSpPr>
          <p:spPr>
            <a:xfrm>
              <a:off x="6959968" y="4685435"/>
              <a:ext cx="1913" cy="17662"/>
            </a:xfrm>
            <a:custGeom>
              <a:avLst/>
              <a:gdLst/>
              <a:ahLst/>
              <a:cxnLst/>
              <a:rect l="l" t="t" r="r" b="b"/>
              <a:pathLst>
                <a:path w="13"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7"/>
            <p:cNvSpPr/>
            <p:nvPr/>
          </p:nvSpPr>
          <p:spPr>
            <a:xfrm>
              <a:off x="6949812"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7"/>
            <p:cNvSpPr/>
            <p:nvPr/>
          </p:nvSpPr>
          <p:spPr>
            <a:xfrm>
              <a:off x="6939803"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7"/>
            <p:cNvSpPr/>
            <p:nvPr/>
          </p:nvSpPr>
          <p:spPr>
            <a:xfrm>
              <a:off x="6929794"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7"/>
            <p:cNvSpPr/>
            <p:nvPr/>
          </p:nvSpPr>
          <p:spPr>
            <a:xfrm>
              <a:off x="6919786" y="4685435"/>
              <a:ext cx="4563" cy="17662"/>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7"/>
            <p:cNvSpPr/>
            <p:nvPr/>
          </p:nvSpPr>
          <p:spPr>
            <a:xfrm>
              <a:off x="6910366"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7"/>
            <p:cNvSpPr/>
            <p:nvPr/>
          </p:nvSpPr>
          <p:spPr>
            <a:xfrm>
              <a:off x="6900357"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7"/>
            <p:cNvSpPr/>
            <p:nvPr/>
          </p:nvSpPr>
          <p:spPr>
            <a:xfrm>
              <a:off x="6892114"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7"/>
            <p:cNvSpPr/>
            <p:nvPr/>
          </p:nvSpPr>
          <p:spPr>
            <a:xfrm>
              <a:off x="6882106"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7"/>
            <p:cNvSpPr/>
            <p:nvPr/>
          </p:nvSpPr>
          <p:spPr>
            <a:xfrm>
              <a:off x="6872097" y="4685435"/>
              <a:ext cx="2649" cy="17662"/>
            </a:xfrm>
            <a:custGeom>
              <a:avLst/>
              <a:gdLst/>
              <a:ahLst/>
              <a:cxnLst/>
              <a:rect l="l" t="t" r="r" b="b"/>
              <a:pathLst>
                <a:path w="18" h="120" extrusionOk="0">
                  <a:moveTo>
                    <a:pt x="1" y="0"/>
                  </a:moveTo>
                  <a:lnTo>
                    <a:pt x="1" y="13"/>
                  </a:lnTo>
                  <a:lnTo>
                    <a:pt x="1" y="120"/>
                  </a:lnTo>
                  <a:lnTo>
                    <a:pt x="17" y="120"/>
                  </a:lnTo>
                  <a:lnTo>
                    <a:pt x="17"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7"/>
            <p:cNvSpPr/>
            <p:nvPr/>
          </p:nvSpPr>
          <p:spPr>
            <a:xfrm>
              <a:off x="6862677" y="4685435"/>
              <a:ext cx="2061" cy="17662"/>
            </a:xfrm>
            <a:custGeom>
              <a:avLst/>
              <a:gdLst/>
              <a:ahLst/>
              <a:cxnLst/>
              <a:rect l="l" t="t" r="r" b="b"/>
              <a:pathLst>
                <a:path w="14"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7"/>
            <p:cNvSpPr/>
            <p:nvPr/>
          </p:nvSpPr>
          <p:spPr>
            <a:xfrm>
              <a:off x="6852668" y="4685435"/>
              <a:ext cx="1913" cy="17662"/>
            </a:xfrm>
            <a:custGeom>
              <a:avLst/>
              <a:gdLst/>
              <a:ahLst/>
              <a:cxnLst/>
              <a:rect l="l" t="t" r="r" b="b"/>
              <a:pathLst>
                <a:path w="13"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7"/>
            <p:cNvSpPr/>
            <p:nvPr/>
          </p:nvSpPr>
          <p:spPr>
            <a:xfrm>
              <a:off x="6842512"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7"/>
            <p:cNvSpPr/>
            <p:nvPr/>
          </p:nvSpPr>
          <p:spPr>
            <a:xfrm>
              <a:off x="6832503"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7"/>
            <p:cNvSpPr/>
            <p:nvPr/>
          </p:nvSpPr>
          <p:spPr>
            <a:xfrm>
              <a:off x="6822495"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7"/>
            <p:cNvSpPr/>
            <p:nvPr/>
          </p:nvSpPr>
          <p:spPr>
            <a:xfrm>
              <a:off x="6812486" y="4685435"/>
              <a:ext cx="4563" cy="17662"/>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7"/>
            <p:cNvSpPr/>
            <p:nvPr/>
          </p:nvSpPr>
          <p:spPr>
            <a:xfrm>
              <a:off x="6803066"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7"/>
            <p:cNvSpPr/>
            <p:nvPr/>
          </p:nvSpPr>
          <p:spPr>
            <a:xfrm>
              <a:off x="6794823"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7"/>
            <p:cNvSpPr/>
            <p:nvPr/>
          </p:nvSpPr>
          <p:spPr>
            <a:xfrm>
              <a:off x="6784815"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7"/>
            <p:cNvSpPr/>
            <p:nvPr/>
          </p:nvSpPr>
          <p:spPr>
            <a:xfrm>
              <a:off x="6774806"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7"/>
            <p:cNvSpPr/>
            <p:nvPr/>
          </p:nvSpPr>
          <p:spPr>
            <a:xfrm>
              <a:off x="6764797" y="4685435"/>
              <a:ext cx="2649" cy="17662"/>
            </a:xfrm>
            <a:custGeom>
              <a:avLst/>
              <a:gdLst/>
              <a:ahLst/>
              <a:cxnLst/>
              <a:rect l="l" t="t" r="r" b="b"/>
              <a:pathLst>
                <a:path w="18" h="120" extrusionOk="0">
                  <a:moveTo>
                    <a:pt x="17" y="0"/>
                  </a:moveTo>
                  <a:lnTo>
                    <a:pt x="1" y="13"/>
                  </a:lnTo>
                  <a:lnTo>
                    <a:pt x="1" y="120"/>
                  </a:lnTo>
                  <a:lnTo>
                    <a:pt x="17" y="120"/>
                  </a:lnTo>
                  <a:lnTo>
                    <a:pt x="17"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7"/>
            <p:cNvSpPr/>
            <p:nvPr/>
          </p:nvSpPr>
          <p:spPr>
            <a:xfrm>
              <a:off x="6755377" y="4685435"/>
              <a:ext cx="2061" cy="17662"/>
            </a:xfrm>
            <a:custGeom>
              <a:avLst/>
              <a:gdLst/>
              <a:ahLst/>
              <a:cxnLst/>
              <a:rect l="l" t="t" r="r" b="b"/>
              <a:pathLst>
                <a:path w="14"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7"/>
            <p:cNvSpPr/>
            <p:nvPr/>
          </p:nvSpPr>
          <p:spPr>
            <a:xfrm>
              <a:off x="6745368"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7"/>
            <p:cNvSpPr/>
            <p:nvPr/>
          </p:nvSpPr>
          <p:spPr>
            <a:xfrm>
              <a:off x="6735213"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7"/>
            <p:cNvSpPr/>
            <p:nvPr/>
          </p:nvSpPr>
          <p:spPr>
            <a:xfrm>
              <a:off x="6725204"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7"/>
            <p:cNvSpPr/>
            <p:nvPr/>
          </p:nvSpPr>
          <p:spPr>
            <a:xfrm>
              <a:off x="6715195"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7"/>
            <p:cNvSpPr/>
            <p:nvPr/>
          </p:nvSpPr>
          <p:spPr>
            <a:xfrm>
              <a:off x="6707688" y="4685435"/>
              <a:ext cx="2061" cy="17662"/>
            </a:xfrm>
            <a:custGeom>
              <a:avLst/>
              <a:gdLst/>
              <a:ahLst/>
              <a:cxnLst/>
              <a:rect l="l" t="t" r="r" b="b"/>
              <a:pathLst>
                <a:path w="14"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7"/>
            <p:cNvSpPr/>
            <p:nvPr/>
          </p:nvSpPr>
          <p:spPr>
            <a:xfrm>
              <a:off x="6697680" y="4685435"/>
              <a:ext cx="1913" cy="17662"/>
            </a:xfrm>
            <a:custGeom>
              <a:avLst/>
              <a:gdLst/>
              <a:ahLst/>
              <a:cxnLst/>
              <a:rect l="l" t="t" r="r" b="b"/>
              <a:pathLst>
                <a:path w="13"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7"/>
            <p:cNvSpPr/>
            <p:nvPr/>
          </p:nvSpPr>
          <p:spPr>
            <a:xfrm>
              <a:off x="6687524"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7"/>
            <p:cNvSpPr/>
            <p:nvPr/>
          </p:nvSpPr>
          <p:spPr>
            <a:xfrm>
              <a:off x="6677515"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7"/>
            <p:cNvSpPr/>
            <p:nvPr/>
          </p:nvSpPr>
          <p:spPr>
            <a:xfrm>
              <a:off x="6667506"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7"/>
            <p:cNvSpPr/>
            <p:nvPr/>
          </p:nvSpPr>
          <p:spPr>
            <a:xfrm>
              <a:off x="6657498" y="4685435"/>
              <a:ext cx="4563" cy="17662"/>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7"/>
            <p:cNvSpPr/>
            <p:nvPr/>
          </p:nvSpPr>
          <p:spPr>
            <a:xfrm>
              <a:off x="6648078"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7"/>
            <p:cNvSpPr/>
            <p:nvPr/>
          </p:nvSpPr>
          <p:spPr>
            <a:xfrm>
              <a:off x="6638069"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7"/>
            <p:cNvSpPr/>
            <p:nvPr/>
          </p:nvSpPr>
          <p:spPr>
            <a:xfrm>
              <a:off x="6627913"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7"/>
            <p:cNvSpPr/>
            <p:nvPr/>
          </p:nvSpPr>
          <p:spPr>
            <a:xfrm>
              <a:off x="6617904"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7"/>
            <p:cNvSpPr/>
            <p:nvPr/>
          </p:nvSpPr>
          <p:spPr>
            <a:xfrm>
              <a:off x="6609809" y="4685435"/>
              <a:ext cx="2649" cy="17662"/>
            </a:xfrm>
            <a:custGeom>
              <a:avLst/>
              <a:gdLst/>
              <a:ahLst/>
              <a:cxnLst/>
              <a:rect l="l" t="t" r="r" b="b"/>
              <a:pathLst>
                <a:path w="18" h="120" extrusionOk="0">
                  <a:moveTo>
                    <a:pt x="1" y="0"/>
                  </a:moveTo>
                  <a:lnTo>
                    <a:pt x="1" y="13"/>
                  </a:lnTo>
                  <a:lnTo>
                    <a:pt x="1" y="120"/>
                  </a:lnTo>
                  <a:lnTo>
                    <a:pt x="17" y="120"/>
                  </a:lnTo>
                  <a:lnTo>
                    <a:pt x="17"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7"/>
            <p:cNvSpPr/>
            <p:nvPr/>
          </p:nvSpPr>
          <p:spPr>
            <a:xfrm>
              <a:off x="6600389" y="4685435"/>
              <a:ext cx="2061" cy="17662"/>
            </a:xfrm>
            <a:custGeom>
              <a:avLst/>
              <a:gdLst/>
              <a:ahLst/>
              <a:cxnLst/>
              <a:rect l="l" t="t" r="r" b="b"/>
              <a:pathLst>
                <a:path w="14"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7"/>
            <p:cNvSpPr/>
            <p:nvPr/>
          </p:nvSpPr>
          <p:spPr>
            <a:xfrm>
              <a:off x="6590380" y="4685435"/>
              <a:ext cx="1913" cy="17662"/>
            </a:xfrm>
            <a:custGeom>
              <a:avLst/>
              <a:gdLst/>
              <a:ahLst/>
              <a:cxnLst/>
              <a:rect l="l" t="t" r="r" b="b"/>
              <a:pathLst>
                <a:path w="13"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7"/>
            <p:cNvSpPr/>
            <p:nvPr/>
          </p:nvSpPr>
          <p:spPr>
            <a:xfrm>
              <a:off x="6580224"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7"/>
            <p:cNvSpPr/>
            <p:nvPr/>
          </p:nvSpPr>
          <p:spPr>
            <a:xfrm>
              <a:off x="6570215"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7"/>
            <p:cNvSpPr/>
            <p:nvPr/>
          </p:nvSpPr>
          <p:spPr>
            <a:xfrm>
              <a:off x="6560207"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7"/>
            <p:cNvSpPr/>
            <p:nvPr/>
          </p:nvSpPr>
          <p:spPr>
            <a:xfrm>
              <a:off x="6550198" y="4685435"/>
              <a:ext cx="4563" cy="17662"/>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7"/>
            <p:cNvSpPr/>
            <p:nvPr/>
          </p:nvSpPr>
          <p:spPr>
            <a:xfrm>
              <a:off x="6540778"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7"/>
            <p:cNvSpPr/>
            <p:nvPr/>
          </p:nvSpPr>
          <p:spPr>
            <a:xfrm>
              <a:off x="6530769"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7"/>
            <p:cNvSpPr/>
            <p:nvPr/>
          </p:nvSpPr>
          <p:spPr>
            <a:xfrm>
              <a:off x="6522527"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7"/>
            <p:cNvSpPr/>
            <p:nvPr/>
          </p:nvSpPr>
          <p:spPr>
            <a:xfrm>
              <a:off x="6512518"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7"/>
            <p:cNvSpPr/>
            <p:nvPr/>
          </p:nvSpPr>
          <p:spPr>
            <a:xfrm>
              <a:off x="6502509" y="4685435"/>
              <a:ext cx="2649" cy="17662"/>
            </a:xfrm>
            <a:custGeom>
              <a:avLst/>
              <a:gdLst/>
              <a:ahLst/>
              <a:cxnLst/>
              <a:rect l="l" t="t" r="r" b="b"/>
              <a:pathLst>
                <a:path w="18" h="120" extrusionOk="0">
                  <a:moveTo>
                    <a:pt x="1" y="0"/>
                  </a:moveTo>
                  <a:lnTo>
                    <a:pt x="1" y="13"/>
                  </a:lnTo>
                  <a:lnTo>
                    <a:pt x="1" y="120"/>
                  </a:lnTo>
                  <a:lnTo>
                    <a:pt x="17" y="120"/>
                  </a:lnTo>
                  <a:lnTo>
                    <a:pt x="17"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7"/>
            <p:cNvSpPr/>
            <p:nvPr/>
          </p:nvSpPr>
          <p:spPr>
            <a:xfrm>
              <a:off x="6493089" y="4685435"/>
              <a:ext cx="2061" cy="17662"/>
            </a:xfrm>
            <a:custGeom>
              <a:avLst/>
              <a:gdLst/>
              <a:ahLst/>
              <a:cxnLst/>
              <a:rect l="l" t="t" r="r" b="b"/>
              <a:pathLst>
                <a:path w="14"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7"/>
            <p:cNvSpPr/>
            <p:nvPr/>
          </p:nvSpPr>
          <p:spPr>
            <a:xfrm>
              <a:off x="6483080" y="4685435"/>
              <a:ext cx="1913" cy="17662"/>
            </a:xfrm>
            <a:custGeom>
              <a:avLst/>
              <a:gdLst/>
              <a:ahLst/>
              <a:cxnLst/>
              <a:rect l="l" t="t" r="r" b="b"/>
              <a:pathLst>
                <a:path w="13"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7"/>
            <p:cNvSpPr/>
            <p:nvPr/>
          </p:nvSpPr>
          <p:spPr>
            <a:xfrm>
              <a:off x="6472924"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7"/>
            <p:cNvSpPr/>
            <p:nvPr/>
          </p:nvSpPr>
          <p:spPr>
            <a:xfrm>
              <a:off x="6462916"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7"/>
            <p:cNvSpPr/>
            <p:nvPr/>
          </p:nvSpPr>
          <p:spPr>
            <a:xfrm>
              <a:off x="6452907"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7"/>
            <p:cNvSpPr/>
            <p:nvPr/>
          </p:nvSpPr>
          <p:spPr>
            <a:xfrm>
              <a:off x="6442898" y="4685435"/>
              <a:ext cx="4563" cy="17662"/>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7"/>
            <p:cNvSpPr/>
            <p:nvPr/>
          </p:nvSpPr>
          <p:spPr>
            <a:xfrm>
              <a:off x="6435392" y="4685435"/>
              <a:ext cx="1913" cy="17662"/>
            </a:xfrm>
            <a:custGeom>
              <a:avLst/>
              <a:gdLst/>
              <a:ahLst/>
              <a:cxnLst/>
              <a:rect l="l" t="t" r="r" b="b"/>
              <a:pathLst>
                <a:path w="13"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7"/>
            <p:cNvSpPr/>
            <p:nvPr/>
          </p:nvSpPr>
          <p:spPr>
            <a:xfrm>
              <a:off x="6425236"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7"/>
            <p:cNvSpPr/>
            <p:nvPr/>
          </p:nvSpPr>
          <p:spPr>
            <a:xfrm>
              <a:off x="6415227"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7"/>
            <p:cNvSpPr/>
            <p:nvPr/>
          </p:nvSpPr>
          <p:spPr>
            <a:xfrm>
              <a:off x="6405218"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7"/>
            <p:cNvSpPr/>
            <p:nvPr/>
          </p:nvSpPr>
          <p:spPr>
            <a:xfrm>
              <a:off x="6395209" y="4685435"/>
              <a:ext cx="2649" cy="17662"/>
            </a:xfrm>
            <a:custGeom>
              <a:avLst/>
              <a:gdLst/>
              <a:ahLst/>
              <a:cxnLst/>
              <a:rect l="l" t="t" r="r" b="b"/>
              <a:pathLst>
                <a:path w="18" h="120" extrusionOk="0">
                  <a:moveTo>
                    <a:pt x="17" y="0"/>
                  </a:moveTo>
                  <a:lnTo>
                    <a:pt x="1" y="13"/>
                  </a:lnTo>
                  <a:lnTo>
                    <a:pt x="1" y="120"/>
                  </a:lnTo>
                  <a:lnTo>
                    <a:pt x="17" y="120"/>
                  </a:lnTo>
                  <a:lnTo>
                    <a:pt x="17"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7"/>
            <p:cNvSpPr/>
            <p:nvPr/>
          </p:nvSpPr>
          <p:spPr>
            <a:xfrm>
              <a:off x="6385789" y="4685435"/>
              <a:ext cx="2061" cy="17662"/>
            </a:xfrm>
            <a:custGeom>
              <a:avLst/>
              <a:gdLst/>
              <a:ahLst/>
              <a:cxnLst/>
              <a:rect l="l" t="t" r="r" b="b"/>
              <a:pathLst>
                <a:path w="14"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7"/>
            <p:cNvSpPr/>
            <p:nvPr/>
          </p:nvSpPr>
          <p:spPr>
            <a:xfrm>
              <a:off x="6375781"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7"/>
            <p:cNvSpPr/>
            <p:nvPr/>
          </p:nvSpPr>
          <p:spPr>
            <a:xfrm>
              <a:off x="6365625"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7"/>
            <p:cNvSpPr/>
            <p:nvPr/>
          </p:nvSpPr>
          <p:spPr>
            <a:xfrm>
              <a:off x="6355616"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7"/>
            <p:cNvSpPr/>
            <p:nvPr/>
          </p:nvSpPr>
          <p:spPr>
            <a:xfrm>
              <a:off x="6345607"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7"/>
            <p:cNvSpPr/>
            <p:nvPr/>
          </p:nvSpPr>
          <p:spPr>
            <a:xfrm>
              <a:off x="6338101" y="4685435"/>
              <a:ext cx="2061" cy="17662"/>
            </a:xfrm>
            <a:custGeom>
              <a:avLst/>
              <a:gdLst/>
              <a:ahLst/>
              <a:cxnLst/>
              <a:rect l="l" t="t" r="r" b="b"/>
              <a:pathLst>
                <a:path w="14"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7"/>
            <p:cNvSpPr/>
            <p:nvPr/>
          </p:nvSpPr>
          <p:spPr>
            <a:xfrm>
              <a:off x="6328092" y="4685435"/>
              <a:ext cx="1913" cy="17662"/>
            </a:xfrm>
            <a:custGeom>
              <a:avLst/>
              <a:gdLst/>
              <a:ahLst/>
              <a:cxnLst/>
              <a:rect l="l" t="t" r="r" b="b"/>
              <a:pathLst>
                <a:path w="13"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7"/>
            <p:cNvSpPr/>
            <p:nvPr/>
          </p:nvSpPr>
          <p:spPr>
            <a:xfrm>
              <a:off x="6317936"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7"/>
            <p:cNvSpPr/>
            <p:nvPr/>
          </p:nvSpPr>
          <p:spPr>
            <a:xfrm>
              <a:off x="6307927"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7"/>
            <p:cNvSpPr/>
            <p:nvPr/>
          </p:nvSpPr>
          <p:spPr>
            <a:xfrm>
              <a:off x="6297918"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7"/>
            <p:cNvSpPr/>
            <p:nvPr/>
          </p:nvSpPr>
          <p:spPr>
            <a:xfrm>
              <a:off x="6287910" y="4685435"/>
              <a:ext cx="4563" cy="17662"/>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7"/>
            <p:cNvSpPr/>
            <p:nvPr/>
          </p:nvSpPr>
          <p:spPr>
            <a:xfrm>
              <a:off x="6278490"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7"/>
            <p:cNvSpPr/>
            <p:nvPr/>
          </p:nvSpPr>
          <p:spPr>
            <a:xfrm>
              <a:off x="6268481"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7"/>
            <p:cNvSpPr/>
            <p:nvPr/>
          </p:nvSpPr>
          <p:spPr>
            <a:xfrm>
              <a:off x="6258325"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7"/>
            <p:cNvSpPr/>
            <p:nvPr/>
          </p:nvSpPr>
          <p:spPr>
            <a:xfrm>
              <a:off x="6250230"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7"/>
            <p:cNvSpPr/>
            <p:nvPr/>
          </p:nvSpPr>
          <p:spPr>
            <a:xfrm>
              <a:off x="6240221" y="4685435"/>
              <a:ext cx="2649" cy="17662"/>
            </a:xfrm>
            <a:custGeom>
              <a:avLst/>
              <a:gdLst/>
              <a:ahLst/>
              <a:cxnLst/>
              <a:rect l="l" t="t" r="r" b="b"/>
              <a:pathLst>
                <a:path w="18" h="120" extrusionOk="0">
                  <a:moveTo>
                    <a:pt x="1" y="0"/>
                  </a:moveTo>
                  <a:lnTo>
                    <a:pt x="1" y="13"/>
                  </a:lnTo>
                  <a:lnTo>
                    <a:pt x="1" y="120"/>
                  </a:lnTo>
                  <a:lnTo>
                    <a:pt x="17" y="120"/>
                  </a:lnTo>
                  <a:lnTo>
                    <a:pt x="17"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86" name="Google Shape;886;p27"/>
          <p:cNvSpPr txBox="1">
            <a:spLocks noGrp="1"/>
          </p:cNvSpPr>
          <p:nvPr>
            <p:ph type="title"/>
          </p:nvPr>
        </p:nvSpPr>
        <p:spPr>
          <a:xfrm>
            <a:off x="4224000" y="2862833"/>
            <a:ext cx="3744000" cy="7480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dk1"/>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87" name="Google Shape;887;p27"/>
          <p:cNvSpPr txBox="1">
            <a:spLocks noGrp="1"/>
          </p:cNvSpPr>
          <p:nvPr>
            <p:ph type="body" idx="1"/>
          </p:nvPr>
        </p:nvSpPr>
        <p:spPr>
          <a:xfrm>
            <a:off x="4224016" y="3288255"/>
            <a:ext cx="3744000" cy="959600"/>
          </a:xfrm>
          <a:prstGeom prst="rect">
            <a:avLst/>
          </a:prstGeom>
        </p:spPr>
        <p:txBody>
          <a:bodyPr spcFirstLastPara="1" wrap="square" lIns="91425" tIns="91425" rIns="91425" bIns="91425" anchor="t" anchorCtr="0">
            <a:noAutofit/>
          </a:bodyPr>
          <a:lstStyle>
            <a:lvl1pPr marL="609585" lvl="0" indent="-440256" algn="ctr" rtl="0">
              <a:spcBef>
                <a:spcPts val="0"/>
              </a:spcBef>
              <a:spcAft>
                <a:spcPts val="0"/>
              </a:spcAft>
              <a:buSzPts val="1600"/>
              <a:buChar char="●"/>
              <a:defRPr>
                <a:solidFill>
                  <a:schemeClr val="dk1"/>
                </a:solidFill>
              </a:defRPr>
            </a:lvl1pPr>
            <a:lvl2pPr marL="1219170" lvl="1" indent="-440256" rtl="0">
              <a:spcBef>
                <a:spcPts val="0"/>
              </a:spcBef>
              <a:spcAft>
                <a:spcPts val="0"/>
              </a:spcAft>
              <a:buSzPts val="1600"/>
              <a:buChar char="○"/>
              <a:defRPr/>
            </a:lvl2pPr>
            <a:lvl3pPr marL="1828754" lvl="2" indent="-440256" rtl="0">
              <a:spcBef>
                <a:spcPts val="0"/>
              </a:spcBef>
              <a:spcAft>
                <a:spcPts val="0"/>
              </a:spcAft>
              <a:buSzPts val="1600"/>
              <a:buChar char="■"/>
              <a:defRPr/>
            </a:lvl3pPr>
            <a:lvl4pPr marL="2438339" lvl="3" indent="-440256" rtl="0">
              <a:spcBef>
                <a:spcPts val="0"/>
              </a:spcBef>
              <a:spcAft>
                <a:spcPts val="0"/>
              </a:spcAft>
              <a:buSzPts val="1600"/>
              <a:buChar char="●"/>
              <a:defRPr/>
            </a:lvl4pPr>
            <a:lvl5pPr marL="3047924" lvl="4" indent="-440256" rtl="0">
              <a:spcBef>
                <a:spcPts val="0"/>
              </a:spcBef>
              <a:spcAft>
                <a:spcPts val="0"/>
              </a:spcAft>
              <a:buSzPts val="1600"/>
              <a:buChar char="○"/>
              <a:defRPr/>
            </a:lvl5pPr>
            <a:lvl6pPr marL="3657509" lvl="5" indent="-440256" rtl="0">
              <a:spcBef>
                <a:spcPts val="0"/>
              </a:spcBef>
              <a:spcAft>
                <a:spcPts val="0"/>
              </a:spcAft>
              <a:buSzPts val="1600"/>
              <a:buChar char="■"/>
              <a:defRPr/>
            </a:lvl6pPr>
            <a:lvl7pPr marL="4267093" lvl="6" indent="-440256" rtl="0">
              <a:spcBef>
                <a:spcPts val="0"/>
              </a:spcBef>
              <a:spcAft>
                <a:spcPts val="0"/>
              </a:spcAft>
              <a:buSzPts val="1600"/>
              <a:buChar char="●"/>
              <a:defRPr/>
            </a:lvl7pPr>
            <a:lvl8pPr marL="4876678" lvl="7" indent="-440256" rtl="0">
              <a:spcBef>
                <a:spcPts val="0"/>
              </a:spcBef>
              <a:spcAft>
                <a:spcPts val="0"/>
              </a:spcAft>
              <a:buSzPts val="1600"/>
              <a:buChar char="○"/>
              <a:defRPr/>
            </a:lvl8pPr>
            <a:lvl9pPr marL="5486263" lvl="8" indent="-440256" rtl="0">
              <a:spcBef>
                <a:spcPts val="0"/>
              </a:spcBef>
              <a:spcAft>
                <a:spcPts val="0"/>
              </a:spcAft>
              <a:buSzPts val="1600"/>
              <a:buChar char="■"/>
              <a:defRPr/>
            </a:lvl9pPr>
          </a:lstStyle>
          <a:p>
            <a:endParaRPr/>
          </a:p>
        </p:txBody>
      </p:sp>
      <p:sp>
        <p:nvSpPr>
          <p:cNvPr id="888" name="Google Shape;888;p27"/>
          <p:cNvSpPr txBox="1">
            <a:spLocks noGrp="1"/>
          </p:cNvSpPr>
          <p:nvPr>
            <p:ph type="title" idx="2" hasCustomPrompt="1"/>
          </p:nvPr>
        </p:nvSpPr>
        <p:spPr>
          <a:xfrm>
            <a:off x="4224000" y="1446500"/>
            <a:ext cx="3744000" cy="959600"/>
          </a:xfrm>
          <a:prstGeom prst="rect">
            <a:avLst/>
          </a:prstGeom>
        </p:spPr>
        <p:txBody>
          <a:bodyPr spcFirstLastPara="1" wrap="square" lIns="91425" tIns="91425" rIns="91425" bIns="91425" anchor="t" anchorCtr="0">
            <a:noAutofit/>
          </a:bodyPr>
          <a:lstStyle>
            <a:lvl1pPr lvl="0" rtl="0">
              <a:spcBef>
                <a:spcPts val="0"/>
              </a:spcBef>
              <a:spcAft>
                <a:spcPts val="0"/>
              </a:spcAft>
              <a:buSzPts val="4800"/>
              <a:buNone/>
              <a:defRPr sz="8000">
                <a:solidFill>
                  <a:schemeClr val="accent1"/>
                </a:solidFill>
              </a:defRPr>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spTree>
    <p:extLst>
      <p:ext uri="{BB962C8B-B14F-4D97-AF65-F5344CB8AC3E}">
        <p14:creationId xmlns:p14="http://schemas.microsoft.com/office/powerpoint/2010/main" val="40711410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Section header 1">
  <p:cSld name="1_Section header 1">
    <p:spTree>
      <p:nvGrpSpPr>
        <p:cNvPr id="1" name="Shape 668"/>
        <p:cNvGrpSpPr/>
        <p:nvPr/>
      </p:nvGrpSpPr>
      <p:grpSpPr>
        <a:xfrm>
          <a:off x="0" y="0"/>
          <a:ext cx="0" cy="0"/>
          <a:chOff x="0" y="0"/>
          <a:chExt cx="0" cy="0"/>
        </a:xfrm>
      </p:grpSpPr>
      <p:sp>
        <p:nvSpPr>
          <p:cNvPr id="669" name="Google Shape;669;p27"/>
          <p:cNvSpPr/>
          <p:nvPr/>
        </p:nvSpPr>
        <p:spPr>
          <a:xfrm>
            <a:off x="7982041" y="3714225"/>
            <a:ext cx="5996052" cy="2921689"/>
          </a:xfrm>
          <a:custGeom>
            <a:avLst/>
            <a:gdLst/>
            <a:ahLst/>
            <a:cxnLst/>
            <a:rect l="l" t="t" r="r" b="b"/>
            <a:pathLst>
              <a:path w="19522" h="11895" extrusionOk="0">
                <a:moveTo>
                  <a:pt x="10693" y="1"/>
                </a:moveTo>
                <a:cubicBezTo>
                  <a:pt x="8668" y="1"/>
                  <a:pt x="6967" y="1310"/>
                  <a:pt x="6361" y="3121"/>
                </a:cubicBezTo>
                <a:cubicBezTo>
                  <a:pt x="6251" y="3079"/>
                  <a:pt x="6144" y="3053"/>
                  <a:pt x="6024" y="3053"/>
                </a:cubicBezTo>
                <a:cubicBezTo>
                  <a:pt x="5807" y="3053"/>
                  <a:pt x="5619" y="3134"/>
                  <a:pt x="5470" y="3283"/>
                </a:cubicBezTo>
                <a:cubicBezTo>
                  <a:pt x="5321" y="3254"/>
                  <a:pt x="5159" y="3241"/>
                  <a:pt x="4984" y="3241"/>
                </a:cubicBezTo>
                <a:cubicBezTo>
                  <a:pt x="3646" y="3241"/>
                  <a:pt x="2567" y="4323"/>
                  <a:pt x="2567" y="5658"/>
                </a:cubicBezTo>
                <a:cubicBezTo>
                  <a:pt x="2567" y="5713"/>
                  <a:pt x="2567" y="5765"/>
                  <a:pt x="2580" y="5807"/>
                </a:cubicBezTo>
                <a:cubicBezTo>
                  <a:pt x="2298" y="5590"/>
                  <a:pt x="1958" y="5457"/>
                  <a:pt x="1569" y="5457"/>
                </a:cubicBezTo>
                <a:cubicBezTo>
                  <a:pt x="704" y="5457"/>
                  <a:pt x="1" y="6157"/>
                  <a:pt x="1" y="7022"/>
                </a:cubicBezTo>
                <a:cubicBezTo>
                  <a:pt x="1" y="7900"/>
                  <a:pt x="704" y="8600"/>
                  <a:pt x="1569" y="8600"/>
                </a:cubicBezTo>
                <a:cubicBezTo>
                  <a:pt x="2068" y="8600"/>
                  <a:pt x="2512" y="8373"/>
                  <a:pt x="2810" y="8007"/>
                </a:cubicBezTo>
                <a:cubicBezTo>
                  <a:pt x="2917" y="8049"/>
                  <a:pt x="3053" y="8075"/>
                  <a:pt x="3189" y="8075"/>
                </a:cubicBezTo>
                <a:cubicBezTo>
                  <a:pt x="3458" y="8075"/>
                  <a:pt x="3701" y="7968"/>
                  <a:pt x="3889" y="7806"/>
                </a:cubicBezTo>
                <a:cubicBezTo>
                  <a:pt x="4226" y="7981"/>
                  <a:pt x="4592" y="8075"/>
                  <a:pt x="4984" y="8075"/>
                </a:cubicBezTo>
                <a:cubicBezTo>
                  <a:pt x="5091" y="8075"/>
                  <a:pt x="5185" y="8062"/>
                  <a:pt x="5279" y="8049"/>
                </a:cubicBezTo>
                <a:lnTo>
                  <a:pt x="5279" y="8049"/>
                </a:lnTo>
                <a:cubicBezTo>
                  <a:pt x="5052" y="8357"/>
                  <a:pt x="4903" y="8736"/>
                  <a:pt x="4903" y="9141"/>
                </a:cubicBezTo>
                <a:cubicBezTo>
                  <a:pt x="4903" y="10113"/>
                  <a:pt x="5684" y="10910"/>
                  <a:pt x="6672" y="10910"/>
                </a:cubicBezTo>
                <a:cubicBezTo>
                  <a:pt x="7644" y="10910"/>
                  <a:pt x="8425" y="10113"/>
                  <a:pt x="8425" y="9141"/>
                </a:cubicBezTo>
                <a:lnTo>
                  <a:pt x="8425" y="9115"/>
                </a:lnTo>
                <a:cubicBezTo>
                  <a:pt x="8600" y="9034"/>
                  <a:pt x="8762" y="8924"/>
                  <a:pt x="8911" y="8791"/>
                </a:cubicBezTo>
                <a:cubicBezTo>
                  <a:pt x="9465" y="9021"/>
                  <a:pt x="10058" y="9141"/>
                  <a:pt x="10693" y="9141"/>
                </a:cubicBezTo>
                <a:cubicBezTo>
                  <a:pt x="10868" y="9141"/>
                  <a:pt x="11046" y="9128"/>
                  <a:pt x="11221" y="9115"/>
                </a:cubicBezTo>
                <a:lnTo>
                  <a:pt x="11221" y="9264"/>
                </a:lnTo>
                <a:cubicBezTo>
                  <a:pt x="11221" y="10722"/>
                  <a:pt x="12394" y="11895"/>
                  <a:pt x="13839" y="11895"/>
                </a:cubicBezTo>
                <a:cubicBezTo>
                  <a:pt x="14542" y="11895"/>
                  <a:pt x="15161" y="11613"/>
                  <a:pt x="15634" y="11179"/>
                </a:cubicBezTo>
                <a:lnTo>
                  <a:pt x="15744" y="11179"/>
                </a:lnTo>
                <a:cubicBezTo>
                  <a:pt x="16363" y="11179"/>
                  <a:pt x="16878" y="10667"/>
                  <a:pt x="16878" y="10032"/>
                </a:cubicBezTo>
                <a:cubicBezTo>
                  <a:pt x="16878" y="9815"/>
                  <a:pt x="16823" y="9614"/>
                  <a:pt x="16716" y="9452"/>
                </a:cubicBezTo>
                <a:cubicBezTo>
                  <a:pt x="18294" y="9290"/>
                  <a:pt x="19522" y="7968"/>
                  <a:pt x="19522" y="6348"/>
                </a:cubicBezTo>
                <a:cubicBezTo>
                  <a:pt x="19522" y="4631"/>
                  <a:pt x="18132" y="3241"/>
                  <a:pt x="16418" y="3241"/>
                </a:cubicBezTo>
                <a:cubicBezTo>
                  <a:pt x="16175" y="3241"/>
                  <a:pt x="15945" y="3270"/>
                  <a:pt x="15728" y="3309"/>
                </a:cubicBezTo>
                <a:cubicBezTo>
                  <a:pt x="15728" y="3254"/>
                  <a:pt x="15744" y="3189"/>
                  <a:pt x="15744" y="3121"/>
                </a:cubicBezTo>
                <a:cubicBezTo>
                  <a:pt x="15744" y="2175"/>
                  <a:pt x="14973" y="1407"/>
                  <a:pt x="14027" y="1407"/>
                </a:cubicBezTo>
                <a:lnTo>
                  <a:pt x="13988" y="1407"/>
                </a:lnTo>
                <a:cubicBezTo>
                  <a:pt x="13165" y="542"/>
                  <a:pt x="11989" y="1"/>
                  <a:pt x="10693" y="1"/>
                </a:cubicBezTo>
                <a:close/>
              </a:path>
            </a:pathLst>
          </a:custGeom>
          <a:solidFill>
            <a:srgbClr val="FFFFFF">
              <a:alpha val="7589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0" name="Google Shape;670;p27"/>
          <p:cNvSpPr/>
          <p:nvPr/>
        </p:nvSpPr>
        <p:spPr>
          <a:xfrm>
            <a:off x="-454893" y="3714225"/>
            <a:ext cx="5996052" cy="2921689"/>
          </a:xfrm>
          <a:custGeom>
            <a:avLst/>
            <a:gdLst/>
            <a:ahLst/>
            <a:cxnLst/>
            <a:rect l="l" t="t" r="r" b="b"/>
            <a:pathLst>
              <a:path w="19522" h="11895" extrusionOk="0">
                <a:moveTo>
                  <a:pt x="10693" y="1"/>
                </a:moveTo>
                <a:cubicBezTo>
                  <a:pt x="8668" y="1"/>
                  <a:pt x="6967" y="1310"/>
                  <a:pt x="6361" y="3121"/>
                </a:cubicBezTo>
                <a:cubicBezTo>
                  <a:pt x="6251" y="3079"/>
                  <a:pt x="6144" y="3053"/>
                  <a:pt x="6024" y="3053"/>
                </a:cubicBezTo>
                <a:cubicBezTo>
                  <a:pt x="5807" y="3053"/>
                  <a:pt x="5619" y="3134"/>
                  <a:pt x="5470" y="3283"/>
                </a:cubicBezTo>
                <a:cubicBezTo>
                  <a:pt x="5321" y="3254"/>
                  <a:pt x="5159" y="3241"/>
                  <a:pt x="4984" y="3241"/>
                </a:cubicBezTo>
                <a:cubicBezTo>
                  <a:pt x="3646" y="3241"/>
                  <a:pt x="2567" y="4323"/>
                  <a:pt x="2567" y="5658"/>
                </a:cubicBezTo>
                <a:cubicBezTo>
                  <a:pt x="2567" y="5713"/>
                  <a:pt x="2567" y="5765"/>
                  <a:pt x="2580" y="5807"/>
                </a:cubicBezTo>
                <a:cubicBezTo>
                  <a:pt x="2298" y="5590"/>
                  <a:pt x="1958" y="5457"/>
                  <a:pt x="1569" y="5457"/>
                </a:cubicBezTo>
                <a:cubicBezTo>
                  <a:pt x="704" y="5457"/>
                  <a:pt x="1" y="6157"/>
                  <a:pt x="1" y="7022"/>
                </a:cubicBezTo>
                <a:cubicBezTo>
                  <a:pt x="1" y="7900"/>
                  <a:pt x="704" y="8600"/>
                  <a:pt x="1569" y="8600"/>
                </a:cubicBezTo>
                <a:cubicBezTo>
                  <a:pt x="2068" y="8600"/>
                  <a:pt x="2512" y="8373"/>
                  <a:pt x="2810" y="8007"/>
                </a:cubicBezTo>
                <a:cubicBezTo>
                  <a:pt x="2917" y="8049"/>
                  <a:pt x="3053" y="8075"/>
                  <a:pt x="3189" y="8075"/>
                </a:cubicBezTo>
                <a:cubicBezTo>
                  <a:pt x="3458" y="8075"/>
                  <a:pt x="3701" y="7968"/>
                  <a:pt x="3889" y="7806"/>
                </a:cubicBezTo>
                <a:cubicBezTo>
                  <a:pt x="4226" y="7981"/>
                  <a:pt x="4592" y="8075"/>
                  <a:pt x="4984" y="8075"/>
                </a:cubicBezTo>
                <a:cubicBezTo>
                  <a:pt x="5091" y="8075"/>
                  <a:pt x="5185" y="8062"/>
                  <a:pt x="5279" y="8049"/>
                </a:cubicBezTo>
                <a:lnTo>
                  <a:pt x="5279" y="8049"/>
                </a:lnTo>
                <a:cubicBezTo>
                  <a:pt x="5052" y="8357"/>
                  <a:pt x="4903" y="8736"/>
                  <a:pt x="4903" y="9141"/>
                </a:cubicBezTo>
                <a:cubicBezTo>
                  <a:pt x="4903" y="10113"/>
                  <a:pt x="5684" y="10910"/>
                  <a:pt x="6672" y="10910"/>
                </a:cubicBezTo>
                <a:cubicBezTo>
                  <a:pt x="7644" y="10910"/>
                  <a:pt x="8425" y="10113"/>
                  <a:pt x="8425" y="9141"/>
                </a:cubicBezTo>
                <a:lnTo>
                  <a:pt x="8425" y="9115"/>
                </a:lnTo>
                <a:cubicBezTo>
                  <a:pt x="8600" y="9034"/>
                  <a:pt x="8762" y="8924"/>
                  <a:pt x="8911" y="8791"/>
                </a:cubicBezTo>
                <a:cubicBezTo>
                  <a:pt x="9465" y="9021"/>
                  <a:pt x="10058" y="9141"/>
                  <a:pt x="10693" y="9141"/>
                </a:cubicBezTo>
                <a:cubicBezTo>
                  <a:pt x="10868" y="9141"/>
                  <a:pt x="11046" y="9128"/>
                  <a:pt x="11221" y="9115"/>
                </a:cubicBezTo>
                <a:lnTo>
                  <a:pt x="11221" y="9264"/>
                </a:lnTo>
                <a:cubicBezTo>
                  <a:pt x="11221" y="10722"/>
                  <a:pt x="12394" y="11895"/>
                  <a:pt x="13839" y="11895"/>
                </a:cubicBezTo>
                <a:cubicBezTo>
                  <a:pt x="14542" y="11895"/>
                  <a:pt x="15161" y="11613"/>
                  <a:pt x="15634" y="11179"/>
                </a:cubicBezTo>
                <a:lnTo>
                  <a:pt x="15744" y="11179"/>
                </a:lnTo>
                <a:cubicBezTo>
                  <a:pt x="16363" y="11179"/>
                  <a:pt x="16878" y="10667"/>
                  <a:pt x="16878" y="10032"/>
                </a:cubicBezTo>
                <a:cubicBezTo>
                  <a:pt x="16878" y="9815"/>
                  <a:pt x="16823" y="9614"/>
                  <a:pt x="16716" y="9452"/>
                </a:cubicBezTo>
                <a:cubicBezTo>
                  <a:pt x="18294" y="9290"/>
                  <a:pt x="19522" y="7968"/>
                  <a:pt x="19522" y="6348"/>
                </a:cubicBezTo>
                <a:cubicBezTo>
                  <a:pt x="19522" y="4631"/>
                  <a:pt x="18132" y="3241"/>
                  <a:pt x="16418" y="3241"/>
                </a:cubicBezTo>
                <a:cubicBezTo>
                  <a:pt x="16175" y="3241"/>
                  <a:pt x="15945" y="3270"/>
                  <a:pt x="15728" y="3309"/>
                </a:cubicBezTo>
                <a:cubicBezTo>
                  <a:pt x="15728" y="3254"/>
                  <a:pt x="15744" y="3189"/>
                  <a:pt x="15744" y="3121"/>
                </a:cubicBezTo>
                <a:cubicBezTo>
                  <a:pt x="15744" y="2175"/>
                  <a:pt x="14973" y="1407"/>
                  <a:pt x="14027" y="1407"/>
                </a:cubicBezTo>
                <a:lnTo>
                  <a:pt x="13988" y="1407"/>
                </a:lnTo>
                <a:cubicBezTo>
                  <a:pt x="13165" y="542"/>
                  <a:pt x="11989" y="1"/>
                  <a:pt x="10693" y="1"/>
                </a:cubicBezTo>
                <a:close/>
              </a:path>
            </a:pathLst>
          </a:custGeom>
          <a:solidFill>
            <a:srgbClr val="FFFFFF">
              <a:alpha val="7589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1" name="Google Shape;671;p27"/>
          <p:cNvSpPr/>
          <p:nvPr/>
        </p:nvSpPr>
        <p:spPr>
          <a:xfrm>
            <a:off x="4976918" y="5957892"/>
            <a:ext cx="70951" cy="2221"/>
          </a:xfrm>
          <a:custGeom>
            <a:avLst/>
            <a:gdLst/>
            <a:ahLst/>
            <a:cxnLst/>
            <a:rect l="l" t="t" r="r" b="b"/>
            <a:pathLst>
              <a:path w="231" h="14" extrusionOk="0">
                <a:moveTo>
                  <a:pt x="1" y="1"/>
                </a:moveTo>
                <a:cubicBezTo>
                  <a:pt x="69" y="14"/>
                  <a:pt x="150" y="14"/>
                  <a:pt x="231" y="14"/>
                </a:cubicBezTo>
                <a:cubicBezTo>
                  <a:pt x="150" y="14"/>
                  <a:pt x="69" y="1"/>
                  <a:pt x="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2" name="Google Shape;672;p27"/>
          <p:cNvSpPr/>
          <p:nvPr/>
        </p:nvSpPr>
        <p:spPr>
          <a:xfrm>
            <a:off x="9604356" y="5669770"/>
            <a:ext cx="597393" cy="14437"/>
          </a:xfrm>
          <a:custGeom>
            <a:avLst/>
            <a:gdLst/>
            <a:ahLst/>
            <a:cxnLst/>
            <a:rect l="l" t="t" r="r" b="b"/>
            <a:pathLst>
              <a:path w="1945" h="91" extrusionOk="0">
                <a:moveTo>
                  <a:pt x="1107" y="0"/>
                </a:moveTo>
                <a:cubicBezTo>
                  <a:pt x="738" y="0"/>
                  <a:pt x="370" y="35"/>
                  <a:pt x="1" y="35"/>
                </a:cubicBezTo>
                <a:cubicBezTo>
                  <a:pt x="649" y="61"/>
                  <a:pt x="1297" y="90"/>
                  <a:pt x="1945" y="90"/>
                </a:cubicBezTo>
                <a:cubicBezTo>
                  <a:pt x="1666" y="20"/>
                  <a:pt x="1386" y="0"/>
                  <a:pt x="1107"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3" name="Google Shape;673;p27"/>
          <p:cNvSpPr/>
          <p:nvPr/>
        </p:nvSpPr>
        <p:spPr>
          <a:xfrm>
            <a:off x="49" y="4749828"/>
            <a:ext cx="12192016" cy="1106837"/>
          </a:xfrm>
          <a:custGeom>
            <a:avLst/>
            <a:gdLst/>
            <a:ahLst/>
            <a:cxnLst/>
            <a:rect l="l" t="t" r="r" b="b"/>
            <a:pathLst>
              <a:path w="40501" h="5369" extrusionOk="0">
                <a:moveTo>
                  <a:pt x="34477" y="1"/>
                </a:moveTo>
                <a:cubicBezTo>
                  <a:pt x="31201" y="1"/>
                  <a:pt x="27125" y="3907"/>
                  <a:pt x="23815" y="4222"/>
                </a:cubicBezTo>
                <a:cubicBezTo>
                  <a:pt x="23673" y="4235"/>
                  <a:pt x="23530" y="4242"/>
                  <a:pt x="23385" y="4242"/>
                </a:cubicBezTo>
                <a:cubicBezTo>
                  <a:pt x="20043" y="4242"/>
                  <a:pt x="15781" y="801"/>
                  <a:pt x="11124" y="78"/>
                </a:cubicBezTo>
                <a:cubicBezTo>
                  <a:pt x="10838" y="34"/>
                  <a:pt x="10548" y="13"/>
                  <a:pt x="10254" y="13"/>
                </a:cubicBezTo>
                <a:cubicBezTo>
                  <a:pt x="5549" y="13"/>
                  <a:pt x="1" y="5369"/>
                  <a:pt x="1" y="5369"/>
                </a:cubicBezTo>
                <a:lnTo>
                  <a:pt x="40501" y="5369"/>
                </a:lnTo>
                <a:lnTo>
                  <a:pt x="40501" y="2278"/>
                </a:lnTo>
                <a:cubicBezTo>
                  <a:pt x="40501" y="2278"/>
                  <a:pt x="38071" y="253"/>
                  <a:pt x="34750" y="10"/>
                </a:cubicBezTo>
                <a:cubicBezTo>
                  <a:pt x="34660" y="4"/>
                  <a:pt x="34569" y="1"/>
                  <a:pt x="3447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dirty="0"/>
          </a:p>
        </p:txBody>
      </p:sp>
      <p:sp>
        <p:nvSpPr>
          <p:cNvPr id="674" name="Google Shape;674;p27"/>
          <p:cNvSpPr/>
          <p:nvPr/>
        </p:nvSpPr>
        <p:spPr>
          <a:xfrm>
            <a:off x="0" y="5377626"/>
            <a:ext cx="12192016" cy="826673"/>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5" name="Google Shape;675;p27"/>
          <p:cNvSpPr/>
          <p:nvPr/>
        </p:nvSpPr>
        <p:spPr>
          <a:xfrm>
            <a:off x="4853801" y="5209530"/>
            <a:ext cx="7338209" cy="1648471"/>
          </a:xfrm>
          <a:custGeom>
            <a:avLst/>
            <a:gdLst/>
            <a:ahLst/>
            <a:cxnLst/>
            <a:rect l="l" t="t" r="r" b="b"/>
            <a:pathLst>
              <a:path w="14863" h="8685" extrusionOk="0">
                <a:moveTo>
                  <a:pt x="14863" y="1"/>
                </a:moveTo>
                <a:cubicBezTo>
                  <a:pt x="11827" y="1041"/>
                  <a:pt x="6332" y="3095"/>
                  <a:pt x="1" y="6348"/>
                </a:cubicBezTo>
                <a:lnTo>
                  <a:pt x="7913" y="8684"/>
                </a:lnTo>
                <a:lnTo>
                  <a:pt x="14863" y="8684"/>
                </a:lnTo>
                <a:lnTo>
                  <a:pt x="14863" y="1"/>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6" name="Google Shape;676;p27"/>
          <p:cNvSpPr/>
          <p:nvPr/>
        </p:nvSpPr>
        <p:spPr>
          <a:xfrm>
            <a:off x="1" y="5801019"/>
            <a:ext cx="11949201" cy="756421"/>
          </a:xfrm>
          <a:custGeom>
            <a:avLst/>
            <a:gdLst/>
            <a:ahLst/>
            <a:cxnLst/>
            <a:rect l="l" t="t" r="r" b="b"/>
            <a:pathLst>
              <a:path w="53351" h="10519" extrusionOk="0">
                <a:moveTo>
                  <a:pt x="1" y="1"/>
                </a:moveTo>
                <a:lnTo>
                  <a:pt x="1" y="10518"/>
                </a:lnTo>
                <a:lnTo>
                  <a:pt x="53351" y="10518"/>
                </a:lnTo>
                <a:lnTo>
                  <a:pt x="53351" y="6857"/>
                </a:lnTo>
                <a:cubicBezTo>
                  <a:pt x="34695" y="1135"/>
                  <a:pt x="10557" y="150"/>
                  <a:pt x="1"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7" name="Google Shape;677;p27"/>
          <p:cNvSpPr/>
          <p:nvPr/>
        </p:nvSpPr>
        <p:spPr>
          <a:xfrm>
            <a:off x="0" y="6101551"/>
            <a:ext cx="12192016" cy="756440"/>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78" name="Google Shape;678;p27"/>
          <p:cNvGrpSpPr/>
          <p:nvPr/>
        </p:nvGrpSpPr>
        <p:grpSpPr>
          <a:xfrm>
            <a:off x="7173230" y="4832134"/>
            <a:ext cx="3442029" cy="1169041"/>
            <a:chOff x="5379910" y="3842654"/>
            <a:chExt cx="2581522" cy="876781"/>
          </a:xfrm>
        </p:grpSpPr>
        <p:sp>
          <p:nvSpPr>
            <p:cNvPr id="679" name="Google Shape;679;p27"/>
            <p:cNvSpPr/>
            <p:nvPr/>
          </p:nvSpPr>
          <p:spPr>
            <a:xfrm>
              <a:off x="7639533" y="3968202"/>
              <a:ext cx="196495" cy="712964"/>
            </a:xfrm>
            <a:custGeom>
              <a:avLst/>
              <a:gdLst/>
              <a:ahLst/>
              <a:cxnLst/>
              <a:rect l="l" t="t" r="r" b="b"/>
              <a:pathLst>
                <a:path w="1335" h="4844" extrusionOk="0">
                  <a:moveTo>
                    <a:pt x="0" y="0"/>
                  </a:moveTo>
                  <a:lnTo>
                    <a:pt x="0" y="4698"/>
                  </a:lnTo>
                  <a:lnTo>
                    <a:pt x="1335" y="4844"/>
                  </a:lnTo>
                  <a:lnTo>
                    <a:pt x="1335"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7"/>
            <p:cNvSpPr/>
            <p:nvPr/>
          </p:nvSpPr>
          <p:spPr>
            <a:xfrm>
              <a:off x="7631290" y="3842654"/>
              <a:ext cx="210920" cy="125696"/>
            </a:xfrm>
            <a:custGeom>
              <a:avLst/>
              <a:gdLst/>
              <a:ahLst/>
              <a:cxnLst/>
              <a:rect l="l" t="t" r="r" b="b"/>
              <a:pathLst>
                <a:path w="1433" h="854" extrusionOk="0">
                  <a:moveTo>
                    <a:pt x="717" y="1"/>
                  </a:moveTo>
                  <a:cubicBezTo>
                    <a:pt x="1" y="1"/>
                    <a:pt x="56" y="853"/>
                    <a:pt x="56" y="853"/>
                  </a:cubicBezTo>
                  <a:lnTo>
                    <a:pt x="1391" y="853"/>
                  </a:lnTo>
                  <a:cubicBezTo>
                    <a:pt x="1391" y="853"/>
                    <a:pt x="1433" y="1"/>
                    <a:pt x="717" y="1"/>
                  </a:cubicBezTo>
                  <a:close/>
                </a:path>
              </a:pathLst>
            </a:custGeom>
            <a:solidFill>
              <a:srgbClr val="77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7"/>
            <p:cNvSpPr/>
            <p:nvPr/>
          </p:nvSpPr>
          <p:spPr>
            <a:xfrm>
              <a:off x="7748598" y="4331455"/>
              <a:ext cx="37827" cy="18398"/>
            </a:xfrm>
            <a:custGeom>
              <a:avLst/>
              <a:gdLst/>
              <a:ahLst/>
              <a:cxnLst/>
              <a:rect l="l" t="t" r="r" b="b"/>
              <a:pathLst>
                <a:path w="257" h="125" extrusionOk="0">
                  <a:moveTo>
                    <a:pt x="1" y="1"/>
                  </a:moveTo>
                  <a:lnTo>
                    <a:pt x="1" y="124"/>
                  </a:lnTo>
                  <a:lnTo>
                    <a:pt x="257" y="124"/>
                  </a:lnTo>
                  <a:lnTo>
                    <a:pt x="257"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7"/>
            <p:cNvSpPr/>
            <p:nvPr/>
          </p:nvSpPr>
          <p:spPr>
            <a:xfrm>
              <a:off x="7794521" y="4331455"/>
              <a:ext cx="37680" cy="18398"/>
            </a:xfrm>
            <a:custGeom>
              <a:avLst/>
              <a:gdLst/>
              <a:ahLst/>
              <a:cxnLst/>
              <a:rect l="l" t="t" r="r" b="b"/>
              <a:pathLst>
                <a:path w="256" h="125" extrusionOk="0">
                  <a:moveTo>
                    <a:pt x="0" y="1"/>
                  </a:moveTo>
                  <a:lnTo>
                    <a:pt x="0" y="124"/>
                  </a:lnTo>
                  <a:lnTo>
                    <a:pt x="256" y="124"/>
                  </a:lnTo>
                  <a:lnTo>
                    <a:pt x="256"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7"/>
            <p:cNvSpPr/>
            <p:nvPr/>
          </p:nvSpPr>
          <p:spPr>
            <a:xfrm>
              <a:off x="7770677" y="4357212"/>
              <a:ext cx="39593" cy="20164"/>
            </a:xfrm>
            <a:custGeom>
              <a:avLst/>
              <a:gdLst/>
              <a:ahLst/>
              <a:cxnLst/>
              <a:rect l="l" t="t" r="r" b="b"/>
              <a:pathLst>
                <a:path w="269" h="137" extrusionOk="0">
                  <a:moveTo>
                    <a:pt x="0" y="1"/>
                  </a:moveTo>
                  <a:lnTo>
                    <a:pt x="0" y="137"/>
                  </a:lnTo>
                  <a:lnTo>
                    <a:pt x="269" y="137"/>
                  </a:lnTo>
                  <a:lnTo>
                    <a:pt x="269"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7"/>
            <p:cNvSpPr/>
            <p:nvPr/>
          </p:nvSpPr>
          <p:spPr>
            <a:xfrm>
              <a:off x="7661463" y="4003968"/>
              <a:ext cx="37680" cy="17662"/>
            </a:xfrm>
            <a:custGeom>
              <a:avLst/>
              <a:gdLst/>
              <a:ahLst/>
              <a:cxnLst/>
              <a:rect l="l" t="t" r="r" b="b"/>
              <a:pathLst>
                <a:path w="256" h="120" extrusionOk="0">
                  <a:moveTo>
                    <a:pt x="0" y="0"/>
                  </a:moveTo>
                  <a:lnTo>
                    <a:pt x="0" y="120"/>
                  </a:lnTo>
                  <a:lnTo>
                    <a:pt x="256" y="120"/>
                  </a:lnTo>
                  <a:lnTo>
                    <a:pt x="256" y="0"/>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7"/>
            <p:cNvSpPr/>
            <p:nvPr/>
          </p:nvSpPr>
          <p:spPr>
            <a:xfrm>
              <a:off x="7706650" y="4003968"/>
              <a:ext cx="38416" cy="17662"/>
            </a:xfrm>
            <a:custGeom>
              <a:avLst/>
              <a:gdLst/>
              <a:ahLst/>
              <a:cxnLst/>
              <a:rect l="l" t="t" r="r" b="b"/>
              <a:pathLst>
                <a:path w="261" h="120" extrusionOk="0">
                  <a:moveTo>
                    <a:pt x="1" y="0"/>
                  </a:moveTo>
                  <a:lnTo>
                    <a:pt x="1" y="120"/>
                  </a:lnTo>
                  <a:lnTo>
                    <a:pt x="260" y="120"/>
                  </a:lnTo>
                  <a:lnTo>
                    <a:pt x="260" y="0"/>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7"/>
            <p:cNvSpPr/>
            <p:nvPr/>
          </p:nvSpPr>
          <p:spPr>
            <a:xfrm>
              <a:off x="7682806" y="4029726"/>
              <a:ext cx="38416" cy="19576"/>
            </a:xfrm>
            <a:custGeom>
              <a:avLst/>
              <a:gdLst/>
              <a:ahLst/>
              <a:cxnLst/>
              <a:rect l="l" t="t" r="r" b="b"/>
              <a:pathLst>
                <a:path w="261" h="133" extrusionOk="0">
                  <a:moveTo>
                    <a:pt x="1" y="0"/>
                  </a:moveTo>
                  <a:lnTo>
                    <a:pt x="1" y="133"/>
                  </a:lnTo>
                  <a:lnTo>
                    <a:pt x="260" y="133"/>
                  </a:lnTo>
                  <a:lnTo>
                    <a:pt x="260" y="0"/>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7"/>
            <p:cNvSpPr/>
            <p:nvPr/>
          </p:nvSpPr>
          <p:spPr>
            <a:xfrm>
              <a:off x="7774356" y="4130695"/>
              <a:ext cx="37827" cy="20164"/>
            </a:xfrm>
            <a:custGeom>
              <a:avLst/>
              <a:gdLst/>
              <a:ahLst/>
              <a:cxnLst/>
              <a:rect l="l" t="t" r="r" b="b"/>
              <a:pathLst>
                <a:path w="257" h="137" extrusionOk="0">
                  <a:moveTo>
                    <a:pt x="1" y="1"/>
                  </a:moveTo>
                  <a:lnTo>
                    <a:pt x="1" y="137"/>
                  </a:lnTo>
                  <a:lnTo>
                    <a:pt x="257" y="137"/>
                  </a:lnTo>
                  <a:lnTo>
                    <a:pt x="257"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7"/>
            <p:cNvSpPr/>
            <p:nvPr/>
          </p:nvSpPr>
          <p:spPr>
            <a:xfrm>
              <a:off x="7728581" y="4130695"/>
              <a:ext cx="37827" cy="20164"/>
            </a:xfrm>
            <a:custGeom>
              <a:avLst/>
              <a:gdLst/>
              <a:ahLst/>
              <a:cxnLst/>
              <a:rect l="l" t="t" r="r" b="b"/>
              <a:pathLst>
                <a:path w="257" h="137" extrusionOk="0">
                  <a:moveTo>
                    <a:pt x="1" y="1"/>
                  </a:moveTo>
                  <a:lnTo>
                    <a:pt x="1" y="137"/>
                  </a:lnTo>
                  <a:lnTo>
                    <a:pt x="257" y="137"/>
                  </a:lnTo>
                  <a:lnTo>
                    <a:pt x="257"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7"/>
            <p:cNvSpPr/>
            <p:nvPr/>
          </p:nvSpPr>
          <p:spPr>
            <a:xfrm>
              <a:off x="7750512" y="4104937"/>
              <a:ext cx="39741" cy="18398"/>
            </a:xfrm>
            <a:custGeom>
              <a:avLst/>
              <a:gdLst/>
              <a:ahLst/>
              <a:cxnLst/>
              <a:rect l="l" t="t" r="r" b="b"/>
              <a:pathLst>
                <a:path w="270" h="125" extrusionOk="0">
                  <a:moveTo>
                    <a:pt x="1" y="1"/>
                  </a:moveTo>
                  <a:lnTo>
                    <a:pt x="1" y="124"/>
                  </a:lnTo>
                  <a:lnTo>
                    <a:pt x="270" y="124"/>
                  </a:lnTo>
                  <a:lnTo>
                    <a:pt x="270"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7"/>
            <p:cNvSpPr/>
            <p:nvPr/>
          </p:nvSpPr>
          <p:spPr>
            <a:xfrm>
              <a:off x="7748598" y="4382970"/>
              <a:ext cx="37827" cy="20164"/>
            </a:xfrm>
            <a:custGeom>
              <a:avLst/>
              <a:gdLst/>
              <a:ahLst/>
              <a:cxnLst/>
              <a:rect l="l" t="t" r="r" b="b"/>
              <a:pathLst>
                <a:path w="257" h="137" extrusionOk="0">
                  <a:moveTo>
                    <a:pt x="1" y="1"/>
                  </a:moveTo>
                  <a:lnTo>
                    <a:pt x="1" y="137"/>
                  </a:lnTo>
                  <a:lnTo>
                    <a:pt x="257" y="137"/>
                  </a:lnTo>
                  <a:lnTo>
                    <a:pt x="257"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7"/>
            <p:cNvSpPr/>
            <p:nvPr/>
          </p:nvSpPr>
          <p:spPr>
            <a:xfrm>
              <a:off x="7702823" y="4382970"/>
              <a:ext cx="37827" cy="20164"/>
            </a:xfrm>
            <a:custGeom>
              <a:avLst/>
              <a:gdLst/>
              <a:ahLst/>
              <a:cxnLst/>
              <a:rect l="l" t="t" r="r" b="b"/>
              <a:pathLst>
                <a:path w="257" h="137" extrusionOk="0">
                  <a:moveTo>
                    <a:pt x="1" y="1"/>
                  </a:moveTo>
                  <a:lnTo>
                    <a:pt x="1" y="137"/>
                  </a:lnTo>
                  <a:lnTo>
                    <a:pt x="257" y="137"/>
                  </a:lnTo>
                  <a:lnTo>
                    <a:pt x="257"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7"/>
            <p:cNvSpPr/>
            <p:nvPr/>
          </p:nvSpPr>
          <p:spPr>
            <a:xfrm>
              <a:off x="7726668" y="4357212"/>
              <a:ext cx="37827" cy="20164"/>
            </a:xfrm>
            <a:custGeom>
              <a:avLst/>
              <a:gdLst/>
              <a:ahLst/>
              <a:cxnLst/>
              <a:rect l="l" t="t" r="r" b="b"/>
              <a:pathLst>
                <a:path w="257" h="137" extrusionOk="0">
                  <a:moveTo>
                    <a:pt x="1" y="1"/>
                  </a:moveTo>
                  <a:lnTo>
                    <a:pt x="1" y="137"/>
                  </a:lnTo>
                  <a:lnTo>
                    <a:pt x="257" y="137"/>
                  </a:lnTo>
                  <a:lnTo>
                    <a:pt x="257"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7"/>
            <p:cNvSpPr/>
            <p:nvPr/>
          </p:nvSpPr>
          <p:spPr>
            <a:xfrm>
              <a:off x="7665143" y="4239906"/>
              <a:ext cx="37827" cy="20164"/>
            </a:xfrm>
            <a:custGeom>
              <a:avLst/>
              <a:gdLst/>
              <a:ahLst/>
              <a:cxnLst/>
              <a:rect l="l" t="t" r="r" b="b"/>
              <a:pathLst>
                <a:path w="257" h="137" extrusionOk="0">
                  <a:moveTo>
                    <a:pt x="1" y="1"/>
                  </a:moveTo>
                  <a:lnTo>
                    <a:pt x="1" y="137"/>
                  </a:lnTo>
                  <a:lnTo>
                    <a:pt x="257" y="137"/>
                  </a:lnTo>
                  <a:lnTo>
                    <a:pt x="257"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7"/>
            <p:cNvSpPr/>
            <p:nvPr/>
          </p:nvSpPr>
          <p:spPr>
            <a:xfrm>
              <a:off x="7711066" y="4239906"/>
              <a:ext cx="37680" cy="20164"/>
            </a:xfrm>
            <a:custGeom>
              <a:avLst/>
              <a:gdLst/>
              <a:ahLst/>
              <a:cxnLst/>
              <a:rect l="l" t="t" r="r" b="b"/>
              <a:pathLst>
                <a:path w="256" h="137" extrusionOk="0">
                  <a:moveTo>
                    <a:pt x="0" y="1"/>
                  </a:moveTo>
                  <a:lnTo>
                    <a:pt x="0" y="137"/>
                  </a:lnTo>
                  <a:lnTo>
                    <a:pt x="256" y="137"/>
                  </a:lnTo>
                  <a:lnTo>
                    <a:pt x="256"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7"/>
            <p:cNvSpPr/>
            <p:nvPr/>
          </p:nvSpPr>
          <p:spPr>
            <a:xfrm>
              <a:off x="7754339" y="4239906"/>
              <a:ext cx="38416" cy="20164"/>
            </a:xfrm>
            <a:custGeom>
              <a:avLst/>
              <a:gdLst/>
              <a:ahLst/>
              <a:cxnLst/>
              <a:rect l="l" t="t" r="r" b="b"/>
              <a:pathLst>
                <a:path w="261" h="137" extrusionOk="0">
                  <a:moveTo>
                    <a:pt x="1" y="1"/>
                  </a:moveTo>
                  <a:lnTo>
                    <a:pt x="1" y="137"/>
                  </a:lnTo>
                  <a:lnTo>
                    <a:pt x="260" y="137"/>
                  </a:lnTo>
                  <a:lnTo>
                    <a:pt x="260"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7"/>
            <p:cNvSpPr/>
            <p:nvPr/>
          </p:nvSpPr>
          <p:spPr>
            <a:xfrm>
              <a:off x="7687221" y="4266252"/>
              <a:ext cx="37680" cy="19576"/>
            </a:xfrm>
            <a:custGeom>
              <a:avLst/>
              <a:gdLst/>
              <a:ahLst/>
              <a:cxnLst/>
              <a:rect l="l" t="t" r="r" b="b"/>
              <a:pathLst>
                <a:path w="256" h="133" extrusionOk="0">
                  <a:moveTo>
                    <a:pt x="0" y="0"/>
                  </a:moveTo>
                  <a:lnTo>
                    <a:pt x="0" y="133"/>
                  </a:lnTo>
                  <a:lnTo>
                    <a:pt x="256" y="133"/>
                  </a:lnTo>
                  <a:lnTo>
                    <a:pt x="256" y="0"/>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7"/>
            <p:cNvSpPr/>
            <p:nvPr/>
          </p:nvSpPr>
          <p:spPr>
            <a:xfrm>
              <a:off x="7730494" y="4266252"/>
              <a:ext cx="40182" cy="19576"/>
            </a:xfrm>
            <a:custGeom>
              <a:avLst/>
              <a:gdLst/>
              <a:ahLst/>
              <a:cxnLst/>
              <a:rect l="l" t="t" r="r" b="b"/>
              <a:pathLst>
                <a:path w="273" h="133" extrusionOk="0">
                  <a:moveTo>
                    <a:pt x="1" y="0"/>
                  </a:moveTo>
                  <a:lnTo>
                    <a:pt x="1" y="133"/>
                  </a:lnTo>
                  <a:lnTo>
                    <a:pt x="273" y="133"/>
                  </a:lnTo>
                  <a:lnTo>
                    <a:pt x="273" y="0"/>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7"/>
            <p:cNvSpPr/>
            <p:nvPr/>
          </p:nvSpPr>
          <p:spPr>
            <a:xfrm>
              <a:off x="7196498" y="4061076"/>
              <a:ext cx="202824" cy="602428"/>
            </a:xfrm>
            <a:custGeom>
              <a:avLst/>
              <a:gdLst/>
              <a:ahLst/>
              <a:cxnLst/>
              <a:rect l="l" t="t" r="r" b="b"/>
              <a:pathLst>
                <a:path w="1378" h="4093" extrusionOk="0">
                  <a:moveTo>
                    <a:pt x="606" y="367"/>
                  </a:moveTo>
                  <a:lnTo>
                    <a:pt x="606" y="1002"/>
                  </a:lnTo>
                  <a:lnTo>
                    <a:pt x="512" y="1002"/>
                  </a:lnTo>
                  <a:lnTo>
                    <a:pt x="606" y="367"/>
                  </a:lnTo>
                  <a:close/>
                  <a:moveTo>
                    <a:pt x="661" y="312"/>
                  </a:moveTo>
                  <a:lnTo>
                    <a:pt x="794" y="1002"/>
                  </a:lnTo>
                  <a:lnTo>
                    <a:pt x="661" y="1002"/>
                  </a:lnTo>
                  <a:lnTo>
                    <a:pt x="661" y="312"/>
                  </a:lnTo>
                  <a:close/>
                  <a:moveTo>
                    <a:pt x="606" y="1054"/>
                  </a:moveTo>
                  <a:lnTo>
                    <a:pt x="606" y="1663"/>
                  </a:lnTo>
                  <a:lnTo>
                    <a:pt x="418" y="1663"/>
                  </a:lnTo>
                  <a:lnTo>
                    <a:pt x="512" y="1054"/>
                  </a:lnTo>
                  <a:close/>
                  <a:moveTo>
                    <a:pt x="794" y="1054"/>
                  </a:moveTo>
                  <a:lnTo>
                    <a:pt x="904" y="1663"/>
                  </a:lnTo>
                  <a:lnTo>
                    <a:pt x="661" y="1663"/>
                  </a:lnTo>
                  <a:lnTo>
                    <a:pt x="661" y="1054"/>
                  </a:lnTo>
                  <a:close/>
                  <a:moveTo>
                    <a:pt x="606" y="1718"/>
                  </a:moveTo>
                  <a:lnTo>
                    <a:pt x="606" y="2499"/>
                  </a:lnTo>
                  <a:lnTo>
                    <a:pt x="282" y="2499"/>
                  </a:lnTo>
                  <a:lnTo>
                    <a:pt x="405" y="1718"/>
                  </a:lnTo>
                  <a:close/>
                  <a:moveTo>
                    <a:pt x="917" y="1718"/>
                  </a:moveTo>
                  <a:lnTo>
                    <a:pt x="1066" y="2499"/>
                  </a:lnTo>
                  <a:lnTo>
                    <a:pt x="661" y="2499"/>
                  </a:lnTo>
                  <a:lnTo>
                    <a:pt x="661" y="1718"/>
                  </a:lnTo>
                  <a:close/>
                  <a:moveTo>
                    <a:pt x="606" y="2554"/>
                  </a:moveTo>
                  <a:lnTo>
                    <a:pt x="606" y="4038"/>
                  </a:lnTo>
                  <a:lnTo>
                    <a:pt x="52" y="4038"/>
                  </a:lnTo>
                  <a:lnTo>
                    <a:pt x="282" y="2554"/>
                  </a:lnTo>
                  <a:close/>
                  <a:moveTo>
                    <a:pt x="606" y="1"/>
                  </a:moveTo>
                  <a:lnTo>
                    <a:pt x="0" y="4093"/>
                  </a:lnTo>
                  <a:lnTo>
                    <a:pt x="661" y="4093"/>
                  </a:lnTo>
                  <a:lnTo>
                    <a:pt x="661" y="2554"/>
                  </a:lnTo>
                  <a:lnTo>
                    <a:pt x="1066" y="2554"/>
                  </a:lnTo>
                  <a:lnTo>
                    <a:pt x="1322" y="3931"/>
                  </a:lnTo>
                  <a:lnTo>
                    <a:pt x="1377" y="3918"/>
                  </a:lnTo>
                  <a:lnTo>
                    <a:pt x="661" y="1"/>
                  </a:ln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7"/>
            <p:cNvSpPr/>
            <p:nvPr/>
          </p:nvSpPr>
          <p:spPr>
            <a:xfrm>
              <a:off x="7224022" y="4071085"/>
              <a:ext cx="61672" cy="61671"/>
            </a:xfrm>
            <a:custGeom>
              <a:avLst/>
              <a:gdLst/>
              <a:ahLst/>
              <a:cxnLst/>
              <a:rect l="l" t="t" r="r" b="b"/>
              <a:pathLst>
                <a:path w="419" h="419" extrusionOk="0">
                  <a:moveTo>
                    <a:pt x="364" y="1"/>
                  </a:moveTo>
                  <a:lnTo>
                    <a:pt x="1" y="205"/>
                  </a:lnTo>
                  <a:lnTo>
                    <a:pt x="69" y="312"/>
                  </a:lnTo>
                  <a:lnTo>
                    <a:pt x="299" y="124"/>
                  </a:lnTo>
                  <a:lnTo>
                    <a:pt x="95" y="338"/>
                  </a:lnTo>
                  <a:lnTo>
                    <a:pt x="202" y="419"/>
                  </a:lnTo>
                  <a:lnTo>
                    <a:pt x="419" y="56"/>
                  </a:lnTo>
                  <a:cubicBezTo>
                    <a:pt x="393" y="43"/>
                    <a:pt x="380" y="30"/>
                    <a:pt x="364" y="1"/>
                  </a:cubicBezTo>
                  <a:close/>
                </a:path>
              </a:pathLst>
            </a:custGeom>
            <a:solidFill>
              <a:srgbClr val="BFB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7"/>
            <p:cNvSpPr/>
            <p:nvPr/>
          </p:nvSpPr>
          <p:spPr>
            <a:xfrm>
              <a:off x="7214013" y="3989544"/>
              <a:ext cx="155136" cy="145713"/>
            </a:xfrm>
            <a:custGeom>
              <a:avLst/>
              <a:gdLst/>
              <a:ahLst/>
              <a:cxnLst/>
              <a:rect l="l" t="t" r="r" b="b"/>
              <a:pathLst>
                <a:path w="1054" h="990" extrusionOk="0">
                  <a:moveTo>
                    <a:pt x="529" y="419"/>
                  </a:moveTo>
                  <a:lnTo>
                    <a:pt x="529" y="422"/>
                  </a:lnTo>
                  <a:lnTo>
                    <a:pt x="529" y="419"/>
                  </a:lnTo>
                  <a:lnTo>
                    <a:pt x="529" y="419"/>
                  </a:lnTo>
                  <a:cubicBezTo>
                    <a:pt x="529" y="419"/>
                    <a:pt x="529" y="419"/>
                    <a:pt x="529" y="419"/>
                  </a:cubicBezTo>
                  <a:close/>
                  <a:moveTo>
                    <a:pt x="487" y="1"/>
                  </a:moveTo>
                  <a:lnTo>
                    <a:pt x="380" y="17"/>
                  </a:lnTo>
                  <a:lnTo>
                    <a:pt x="474" y="380"/>
                  </a:lnTo>
                  <a:lnTo>
                    <a:pt x="286" y="56"/>
                  </a:lnTo>
                  <a:lnTo>
                    <a:pt x="189" y="124"/>
                  </a:lnTo>
                  <a:lnTo>
                    <a:pt x="432" y="422"/>
                  </a:lnTo>
                  <a:lnTo>
                    <a:pt x="137" y="163"/>
                  </a:lnTo>
                  <a:lnTo>
                    <a:pt x="69" y="260"/>
                  </a:lnTo>
                  <a:lnTo>
                    <a:pt x="419" y="474"/>
                  </a:lnTo>
                  <a:lnTo>
                    <a:pt x="419" y="474"/>
                  </a:lnTo>
                  <a:lnTo>
                    <a:pt x="27" y="367"/>
                  </a:lnTo>
                  <a:lnTo>
                    <a:pt x="14" y="474"/>
                  </a:lnTo>
                  <a:lnTo>
                    <a:pt x="338" y="516"/>
                  </a:lnTo>
                  <a:lnTo>
                    <a:pt x="1" y="542"/>
                  </a:lnTo>
                  <a:lnTo>
                    <a:pt x="14" y="665"/>
                  </a:lnTo>
                  <a:lnTo>
                    <a:pt x="432" y="555"/>
                  </a:lnTo>
                  <a:cubicBezTo>
                    <a:pt x="432" y="542"/>
                    <a:pt x="419" y="542"/>
                    <a:pt x="419" y="529"/>
                  </a:cubicBezTo>
                  <a:cubicBezTo>
                    <a:pt x="419" y="474"/>
                    <a:pt x="448" y="422"/>
                    <a:pt x="500" y="422"/>
                  </a:cubicBezTo>
                  <a:cubicBezTo>
                    <a:pt x="508" y="420"/>
                    <a:pt x="516" y="419"/>
                    <a:pt x="524" y="419"/>
                  </a:cubicBezTo>
                  <a:cubicBezTo>
                    <a:pt x="526" y="419"/>
                    <a:pt x="527" y="419"/>
                    <a:pt x="529" y="419"/>
                  </a:cubicBezTo>
                  <a:lnTo>
                    <a:pt x="529" y="419"/>
                  </a:lnTo>
                  <a:lnTo>
                    <a:pt x="487" y="1"/>
                  </a:lnTo>
                  <a:close/>
                  <a:moveTo>
                    <a:pt x="568" y="1"/>
                  </a:moveTo>
                  <a:lnTo>
                    <a:pt x="529" y="419"/>
                  </a:lnTo>
                  <a:lnTo>
                    <a:pt x="529" y="419"/>
                  </a:lnTo>
                  <a:cubicBezTo>
                    <a:pt x="573" y="421"/>
                    <a:pt x="610" y="458"/>
                    <a:pt x="610" y="503"/>
                  </a:cubicBezTo>
                  <a:cubicBezTo>
                    <a:pt x="623" y="542"/>
                    <a:pt x="594" y="584"/>
                    <a:pt x="555" y="610"/>
                  </a:cubicBezTo>
                  <a:lnTo>
                    <a:pt x="772" y="989"/>
                  </a:lnTo>
                  <a:lnTo>
                    <a:pt x="866" y="921"/>
                  </a:lnTo>
                  <a:lnTo>
                    <a:pt x="649" y="649"/>
                  </a:lnTo>
                  <a:lnTo>
                    <a:pt x="905" y="866"/>
                  </a:lnTo>
                  <a:lnTo>
                    <a:pt x="973" y="772"/>
                  </a:lnTo>
                  <a:lnTo>
                    <a:pt x="636" y="568"/>
                  </a:lnTo>
                  <a:lnTo>
                    <a:pt x="1028" y="678"/>
                  </a:lnTo>
                  <a:lnTo>
                    <a:pt x="1054" y="555"/>
                  </a:lnTo>
                  <a:lnTo>
                    <a:pt x="649" y="516"/>
                  </a:lnTo>
                  <a:lnTo>
                    <a:pt x="1041" y="487"/>
                  </a:lnTo>
                  <a:lnTo>
                    <a:pt x="1015" y="367"/>
                  </a:lnTo>
                  <a:lnTo>
                    <a:pt x="662" y="461"/>
                  </a:lnTo>
                  <a:lnTo>
                    <a:pt x="662" y="461"/>
                  </a:lnTo>
                  <a:lnTo>
                    <a:pt x="986" y="286"/>
                  </a:lnTo>
                  <a:lnTo>
                    <a:pt x="918" y="179"/>
                  </a:lnTo>
                  <a:lnTo>
                    <a:pt x="594" y="448"/>
                  </a:lnTo>
                  <a:lnTo>
                    <a:pt x="866" y="137"/>
                  </a:lnTo>
                  <a:lnTo>
                    <a:pt x="772" y="56"/>
                  </a:lnTo>
                  <a:lnTo>
                    <a:pt x="581" y="367"/>
                  </a:lnTo>
                  <a:lnTo>
                    <a:pt x="691" y="30"/>
                  </a:lnTo>
                  <a:lnTo>
                    <a:pt x="568" y="1"/>
                  </a:lnTo>
                  <a:close/>
                </a:path>
              </a:pathLst>
            </a:custGeom>
            <a:solidFill>
              <a:srgbClr val="BFB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7"/>
            <p:cNvSpPr/>
            <p:nvPr/>
          </p:nvSpPr>
          <p:spPr>
            <a:xfrm>
              <a:off x="7269945" y="4079180"/>
              <a:ext cx="41507" cy="63584"/>
            </a:xfrm>
            <a:custGeom>
              <a:avLst/>
              <a:gdLst/>
              <a:ahLst/>
              <a:cxnLst/>
              <a:rect l="l" t="t" r="r" b="b"/>
              <a:pathLst>
                <a:path w="282" h="432" extrusionOk="0">
                  <a:moveTo>
                    <a:pt x="107" y="1"/>
                  </a:moveTo>
                  <a:lnTo>
                    <a:pt x="0" y="406"/>
                  </a:lnTo>
                  <a:lnTo>
                    <a:pt x="107" y="432"/>
                  </a:lnTo>
                  <a:lnTo>
                    <a:pt x="133" y="121"/>
                  </a:lnTo>
                  <a:lnTo>
                    <a:pt x="162" y="419"/>
                  </a:lnTo>
                  <a:lnTo>
                    <a:pt x="282" y="406"/>
                  </a:lnTo>
                  <a:lnTo>
                    <a:pt x="175" y="1"/>
                  </a:lnTo>
                  <a:close/>
                </a:path>
              </a:pathLst>
            </a:custGeom>
            <a:solidFill>
              <a:srgbClr val="BFB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7"/>
            <p:cNvSpPr/>
            <p:nvPr/>
          </p:nvSpPr>
          <p:spPr>
            <a:xfrm>
              <a:off x="7295555" y="4077414"/>
              <a:ext cx="147" cy="1913"/>
            </a:xfrm>
            <a:custGeom>
              <a:avLst/>
              <a:gdLst/>
              <a:ahLst/>
              <a:cxnLst/>
              <a:rect l="l" t="t" r="r" b="b"/>
              <a:pathLst>
                <a:path w="1" h="13" extrusionOk="0">
                  <a:moveTo>
                    <a:pt x="1" y="13"/>
                  </a:moveTo>
                  <a:lnTo>
                    <a:pt x="1" y="13"/>
                  </a:lnTo>
                  <a:lnTo>
                    <a:pt x="1" y="0"/>
                  </a:lnTo>
                  <a:close/>
                </a:path>
              </a:pathLst>
            </a:custGeom>
            <a:solidFill>
              <a:srgbClr val="BFB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7"/>
            <p:cNvSpPr/>
            <p:nvPr/>
          </p:nvSpPr>
          <p:spPr>
            <a:xfrm>
              <a:off x="7494553" y="4331455"/>
              <a:ext cx="1913" cy="8390"/>
            </a:xfrm>
            <a:custGeom>
              <a:avLst/>
              <a:gdLst/>
              <a:ahLst/>
              <a:cxnLst/>
              <a:rect l="l" t="t" r="r" b="b"/>
              <a:pathLst>
                <a:path w="13" h="57" extrusionOk="0">
                  <a:moveTo>
                    <a:pt x="0" y="56"/>
                  </a:moveTo>
                  <a:cubicBezTo>
                    <a:pt x="0" y="56"/>
                    <a:pt x="0" y="27"/>
                    <a:pt x="13" y="1"/>
                  </a:cubicBezTo>
                  <a:cubicBezTo>
                    <a:pt x="0" y="27"/>
                    <a:pt x="0" y="56"/>
                    <a:pt x="0" y="56"/>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7"/>
            <p:cNvSpPr/>
            <p:nvPr/>
          </p:nvSpPr>
          <p:spPr>
            <a:xfrm>
              <a:off x="7429202" y="4290096"/>
              <a:ext cx="136296" cy="103471"/>
            </a:xfrm>
            <a:custGeom>
              <a:avLst/>
              <a:gdLst/>
              <a:ahLst/>
              <a:cxnLst/>
              <a:rect l="l" t="t" r="r" b="b"/>
              <a:pathLst>
                <a:path w="926" h="703" extrusionOk="0">
                  <a:moveTo>
                    <a:pt x="347" y="175"/>
                  </a:moveTo>
                  <a:cubicBezTo>
                    <a:pt x="336" y="186"/>
                    <a:pt x="325" y="197"/>
                    <a:pt x="313" y="200"/>
                  </a:cubicBezTo>
                  <a:lnTo>
                    <a:pt x="313" y="200"/>
                  </a:lnTo>
                  <a:cubicBezTo>
                    <a:pt x="323" y="192"/>
                    <a:pt x="333" y="182"/>
                    <a:pt x="347" y="175"/>
                  </a:cubicBezTo>
                  <a:close/>
                  <a:moveTo>
                    <a:pt x="509" y="146"/>
                  </a:moveTo>
                  <a:cubicBezTo>
                    <a:pt x="537" y="186"/>
                    <a:pt x="586" y="251"/>
                    <a:pt x="615" y="279"/>
                  </a:cubicBezTo>
                  <a:lnTo>
                    <a:pt x="615" y="279"/>
                  </a:lnTo>
                  <a:cubicBezTo>
                    <a:pt x="573" y="240"/>
                    <a:pt x="508" y="188"/>
                    <a:pt x="483" y="175"/>
                  </a:cubicBezTo>
                  <a:lnTo>
                    <a:pt x="483" y="162"/>
                  </a:lnTo>
                  <a:cubicBezTo>
                    <a:pt x="496" y="175"/>
                    <a:pt x="525" y="175"/>
                    <a:pt x="525" y="188"/>
                  </a:cubicBezTo>
                  <a:cubicBezTo>
                    <a:pt x="527" y="190"/>
                    <a:pt x="529" y="191"/>
                    <a:pt x="530" y="191"/>
                  </a:cubicBezTo>
                  <a:cubicBezTo>
                    <a:pt x="533" y="191"/>
                    <a:pt x="522" y="170"/>
                    <a:pt x="509" y="146"/>
                  </a:cubicBezTo>
                  <a:close/>
                  <a:moveTo>
                    <a:pt x="428" y="162"/>
                  </a:moveTo>
                  <a:lnTo>
                    <a:pt x="428" y="162"/>
                  </a:lnTo>
                  <a:cubicBezTo>
                    <a:pt x="407" y="183"/>
                    <a:pt x="394" y="204"/>
                    <a:pt x="397" y="204"/>
                  </a:cubicBezTo>
                  <a:cubicBezTo>
                    <a:pt x="398" y="204"/>
                    <a:pt x="400" y="203"/>
                    <a:pt x="402" y="201"/>
                  </a:cubicBezTo>
                  <a:cubicBezTo>
                    <a:pt x="415" y="188"/>
                    <a:pt x="428" y="188"/>
                    <a:pt x="444" y="175"/>
                  </a:cubicBezTo>
                  <a:lnTo>
                    <a:pt x="444" y="188"/>
                  </a:lnTo>
                  <a:cubicBezTo>
                    <a:pt x="415" y="201"/>
                    <a:pt x="347" y="256"/>
                    <a:pt x="321" y="295"/>
                  </a:cubicBezTo>
                  <a:cubicBezTo>
                    <a:pt x="347" y="256"/>
                    <a:pt x="389" y="201"/>
                    <a:pt x="428" y="162"/>
                  </a:cubicBezTo>
                  <a:close/>
                  <a:moveTo>
                    <a:pt x="496" y="0"/>
                  </a:moveTo>
                  <a:cubicBezTo>
                    <a:pt x="496" y="0"/>
                    <a:pt x="201" y="146"/>
                    <a:pt x="240" y="146"/>
                  </a:cubicBezTo>
                  <a:cubicBezTo>
                    <a:pt x="244" y="146"/>
                    <a:pt x="247" y="146"/>
                    <a:pt x="249" y="145"/>
                  </a:cubicBezTo>
                  <a:lnTo>
                    <a:pt x="249" y="145"/>
                  </a:lnTo>
                  <a:cubicBezTo>
                    <a:pt x="194" y="185"/>
                    <a:pt x="107" y="227"/>
                    <a:pt x="133" y="227"/>
                  </a:cubicBezTo>
                  <a:cubicBezTo>
                    <a:pt x="185" y="214"/>
                    <a:pt x="214" y="201"/>
                    <a:pt x="214" y="201"/>
                  </a:cubicBezTo>
                  <a:lnTo>
                    <a:pt x="214" y="201"/>
                  </a:lnTo>
                  <a:cubicBezTo>
                    <a:pt x="214" y="201"/>
                    <a:pt x="52" y="308"/>
                    <a:pt x="78" y="308"/>
                  </a:cubicBezTo>
                  <a:cubicBezTo>
                    <a:pt x="104" y="295"/>
                    <a:pt x="308" y="146"/>
                    <a:pt x="308" y="146"/>
                  </a:cubicBezTo>
                  <a:lnTo>
                    <a:pt x="308" y="146"/>
                  </a:lnTo>
                  <a:cubicBezTo>
                    <a:pt x="308" y="146"/>
                    <a:pt x="257" y="219"/>
                    <a:pt x="271" y="219"/>
                  </a:cubicBezTo>
                  <a:cubicBezTo>
                    <a:pt x="273" y="219"/>
                    <a:pt x="277" y="218"/>
                    <a:pt x="282" y="214"/>
                  </a:cubicBezTo>
                  <a:cubicBezTo>
                    <a:pt x="287" y="214"/>
                    <a:pt x="291" y="213"/>
                    <a:pt x="294" y="212"/>
                  </a:cubicBezTo>
                  <a:lnTo>
                    <a:pt x="294" y="212"/>
                  </a:lnTo>
                  <a:cubicBezTo>
                    <a:pt x="228" y="265"/>
                    <a:pt x="148" y="324"/>
                    <a:pt x="172" y="324"/>
                  </a:cubicBezTo>
                  <a:cubicBezTo>
                    <a:pt x="198" y="314"/>
                    <a:pt x="223" y="300"/>
                    <a:pt x="241" y="288"/>
                  </a:cubicBezTo>
                  <a:lnTo>
                    <a:pt x="241" y="288"/>
                  </a:lnTo>
                  <a:cubicBezTo>
                    <a:pt x="173" y="346"/>
                    <a:pt x="1" y="512"/>
                    <a:pt x="20" y="512"/>
                  </a:cubicBezTo>
                  <a:cubicBezTo>
                    <a:pt x="21" y="512"/>
                    <a:pt x="22" y="512"/>
                    <a:pt x="23" y="512"/>
                  </a:cubicBezTo>
                  <a:cubicBezTo>
                    <a:pt x="52" y="499"/>
                    <a:pt x="253" y="308"/>
                    <a:pt x="253" y="308"/>
                  </a:cubicBezTo>
                  <a:lnTo>
                    <a:pt x="253" y="308"/>
                  </a:lnTo>
                  <a:cubicBezTo>
                    <a:pt x="253" y="308"/>
                    <a:pt x="167" y="445"/>
                    <a:pt x="182" y="445"/>
                  </a:cubicBezTo>
                  <a:cubicBezTo>
                    <a:pt x="183" y="445"/>
                    <a:pt x="184" y="444"/>
                    <a:pt x="185" y="444"/>
                  </a:cubicBezTo>
                  <a:cubicBezTo>
                    <a:pt x="201" y="418"/>
                    <a:pt x="266" y="337"/>
                    <a:pt x="295" y="295"/>
                  </a:cubicBezTo>
                  <a:lnTo>
                    <a:pt x="295" y="295"/>
                  </a:lnTo>
                  <a:cubicBezTo>
                    <a:pt x="295" y="308"/>
                    <a:pt x="282" y="324"/>
                    <a:pt x="282" y="324"/>
                  </a:cubicBezTo>
                  <a:lnTo>
                    <a:pt x="295" y="324"/>
                  </a:lnTo>
                  <a:cubicBezTo>
                    <a:pt x="308" y="324"/>
                    <a:pt x="363" y="269"/>
                    <a:pt x="363" y="269"/>
                  </a:cubicBezTo>
                  <a:lnTo>
                    <a:pt x="363" y="269"/>
                  </a:lnTo>
                  <a:cubicBezTo>
                    <a:pt x="363" y="269"/>
                    <a:pt x="208" y="538"/>
                    <a:pt x="238" y="538"/>
                  </a:cubicBezTo>
                  <a:cubicBezTo>
                    <a:pt x="238" y="538"/>
                    <a:pt x="239" y="538"/>
                    <a:pt x="240" y="538"/>
                  </a:cubicBezTo>
                  <a:cubicBezTo>
                    <a:pt x="253" y="512"/>
                    <a:pt x="295" y="457"/>
                    <a:pt x="321" y="418"/>
                  </a:cubicBezTo>
                  <a:lnTo>
                    <a:pt x="321" y="418"/>
                  </a:lnTo>
                  <a:cubicBezTo>
                    <a:pt x="269" y="506"/>
                    <a:pt x="161" y="703"/>
                    <a:pt x="169" y="703"/>
                  </a:cubicBezTo>
                  <a:cubicBezTo>
                    <a:pt x="169" y="703"/>
                    <a:pt x="170" y="702"/>
                    <a:pt x="172" y="700"/>
                  </a:cubicBezTo>
                  <a:cubicBezTo>
                    <a:pt x="214" y="661"/>
                    <a:pt x="402" y="308"/>
                    <a:pt x="402" y="308"/>
                  </a:cubicBezTo>
                  <a:lnTo>
                    <a:pt x="402" y="308"/>
                  </a:lnTo>
                  <a:cubicBezTo>
                    <a:pt x="402" y="308"/>
                    <a:pt x="367" y="406"/>
                    <a:pt x="374" y="406"/>
                  </a:cubicBezTo>
                  <a:cubicBezTo>
                    <a:pt x="375" y="406"/>
                    <a:pt x="375" y="406"/>
                    <a:pt x="376" y="405"/>
                  </a:cubicBezTo>
                  <a:cubicBezTo>
                    <a:pt x="389" y="389"/>
                    <a:pt x="428" y="308"/>
                    <a:pt x="457" y="269"/>
                  </a:cubicBezTo>
                  <a:lnTo>
                    <a:pt x="457" y="243"/>
                  </a:lnTo>
                  <a:lnTo>
                    <a:pt x="470" y="243"/>
                  </a:lnTo>
                  <a:lnTo>
                    <a:pt x="457" y="227"/>
                  </a:lnTo>
                  <a:cubicBezTo>
                    <a:pt x="470" y="227"/>
                    <a:pt x="470" y="227"/>
                    <a:pt x="470" y="214"/>
                  </a:cubicBezTo>
                  <a:lnTo>
                    <a:pt x="470" y="243"/>
                  </a:lnTo>
                  <a:cubicBezTo>
                    <a:pt x="470" y="256"/>
                    <a:pt x="457" y="256"/>
                    <a:pt x="457" y="269"/>
                  </a:cubicBezTo>
                  <a:lnTo>
                    <a:pt x="457" y="282"/>
                  </a:lnTo>
                  <a:cubicBezTo>
                    <a:pt x="457" y="269"/>
                    <a:pt x="457" y="256"/>
                    <a:pt x="470" y="256"/>
                  </a:cubicBezTo>
                  <a:cubicBezTo>
                    <a:pt x="496" y="295"/>
                    <a:pt x="538" y="376"/>
                    <a:pt x="551" y="389"/>
                  </a:cubicBezTo>
                  <a:cubicBezTo>
                    <a:pt x="552" y="390"/>
                    <a:pt x="552" y="390"/>
                    <a:pt x="553" y="390"/>
                  </a:cubicBezTo>
                  <a:cubicBezTo>
                    <a:pt x="559" y="390"/>
                    <a:pt x="525" y="295"/>
                    <a:pt x="525" y="295"/>
                  </a:cubicBezTo>
                  <a:lnTo>
                    <a:pt x="525" y="295"/>
                  </a:lnTo>
                  <a:cubicBezTo>
                    <a:pt x="525" y="295"/>
                    <a:pt x="713" y="648"/>
                    <a:pt x="752" y="687"/>
                  </a:cubicBezTo>
                  <a:cubicBezTo>
                    <a:pt x="753" y="688"/>
                    <a:pt x="755" y="689"/>
                    <a:pt x="755" y="689"/>
                  </a:cubicBezTo>
                  <a:cubicBezTo>
                    <a:pt x="767" y="689"/>
                    <a:pt x="655" y="494"/>
                    <a:pt x="606" y="405"/>
                  </a:cubicBezTo>
                  <a:lnTo>
                    <a:pt x="606" y="405"/>
                  </a:lnTo>
                  <a:cubicBezTo>
                    <a:pt x="632" y="444"/>
                    <a:pt x="671" y="512"/>
                    <a:pt x="700" y="525"/>
                  </a:cubicBezTo>
                  <a:cubicBezTo>
                    <a:pt x="701" y="526"/>
                    <a:pt x="702" y="527"/>
                    <a:pt x="702" y="527"/>
                  </a:cubicBezTo>
                  <a:cubicBezTo>
                    <a:pt x="713" y="527"/>
                    <a:pt x="564" y="256"/>
                    <a:pt x="564" y="256"/>
                  </a:cubicBezTo>
                  <a:lnTo>
                    <a:pt x="564" y="256"/>
                  </a:lnTo>
                  <a:cubicBezTo>
                    <a:pt x="564" y="256"/>
                    <a:pt x="619" y="308"/>
                    <a:pt x="645" y="324"/>
                  </a:cubicBezTo>
                  <a:lnTo>
                    <a:pt x="645" y="308"/>
                  </a:lnTo>
                  <a:cubicBezTo>
                    <a:pt x="645" y="308"/>
                    <a:pt x="645" y="304"/>
                    <a:pt x="643" y="299"/>
                  </a:cubicBezTo>
                  <a:lnTo>
                    <a:pt x="643" y="299"/>
                  </a:lnTo>
                  <a:cubicBezTo>
                    <a:pt x="674" y="346"/>
                    <a:pt x="729" y="420"/>
                    <a:pt x="752" y="431"/>
                  </a:cubicBezTo>
                  <a:cubicBezTo>
                    <a:pt x="753" y="432"/>
                    <a:pt x="753" y="432"/>
                    <a:pt x="753" y="432"/>
                  </a:cubicBezTo>
                  <a:cubicBezTo>
                    <a:pt x="759" y="432"/>
                    <a:pt x="671" y="308"/>
                    <a:pt x="671" y="308"/>
                  </a:cubicBezTo>
                  <a:lnTo>
                    <a:pt x="671" y="308"/>
                  </a:lnTo>
                  <a:cubicBezTo>
                    <a:pt x="671" y="308"/>
                    <a:pt x="875" y="486"/>
                    <a:pt x="901" y="499"/>
                  </a:cubicBezTo>
                  <a:cubicBezTo>
                    <a:pt x="902" y="499"/>
                    <a:pt x="903" y="500"/>
                    <a:pt x="904" y="500"/>
                  </a:cubicBezTo>
                  <a:cubicBezTo>
                    <a:pt x="926" y="500"/>
                    <a:pt x="751" y="339"/>
                    <a:pt x="690" y="278"/>
                  </a:cubicBezTo>
                  <a:lnTo>
                    <a:pt x="690" y="278"/>
                  </a:lnTo>
                  <a:cubicBezTo>
                    <a:pt x="706" y="289"/>
                    <a:pt x="729" y="300"/>
                    <a:pt x="752" y="308"/>
                  </a:cubicBezTo>
                  <a:cubicBezTo>
                    <a:pt x="756" y="309"/>
                    <a:pt x="758" y="310"/>
                    <a:pt x="760" y="310"/>
                  </a:cubicBezTo>
                  <a:cubicBezTo>
                    <a:pt x="775" y="310"/>
                    <a:pt x="681" y="239"/>
                    <a:pt x="619" y="201"/>
                  </a:cubicBezTo>
                  <a:lnTo>
                    <a:pt x="619" y="188"/>
                  </a:lnTo>
                  <a:cubicBezTo>
                    <a:pt x="619" y="201"/>
                    <a:pt x="632" y="201"/>
                    <a:pt x="645" y="201"/>
                  </a:cubicBezTo>
                  <a:cubicBezTo>
                    <a:pt x="652" y="204"/>
                    <a:pt x="656" y="205"/>
                    <a:pt x="659" y="205"/>
                  </a:cubicBezTo>
                  <a:cubicBezTo>
                    <a:pt x="682" y="205"/>
                    <a:pt x="619" y="133"/>
                    <a:pt x="619" y="133"/>
                  </a:cubicBezTo>
                  <a:lnTo>
                    <a:pt x="619" y="133"/>
                  </a:lnTo>
                  <a:cubicBezTo>
                    <a:pt x="619" y="133"/>
                    <a:pt x="820" y="282"/>
                    <a:pt x="849" y="295"/>
                  </a:cubicBezTo>
                  <a:cubicBezTo>
                    <a:pt x="875" y="295"/>
                    <a:pt x="713" y="188"/>
                    <a:pt x="713" y="188"/>
                  </a:cubicBezTo>
                  <a:lnTo>
                    <a:pt x="713" y="188"/>
                  </a:lnTo>
                  <a:lnTo>
                    <a:pt x="794" y="214"/>
                  </a:lnTo>
                  <a:cubicBezTo>
                    <a:pt x="820" y="214"/>
                    <a:pt x="713" y="162"/>
                    <a:pt x="658" y="133"/>
                  </a:cubicBezTo>
                  <a:lnTo>
                    <a:pt x="687" y="133"/>
                  </a:lnTo>
                  <a:cubicBezTo>
                    <a:pt x="726" y="133"/>
                    <a:pt x="496" y="0"/>
                    <a:pt x="4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7"/>
            <p:cNvSpPr/>
            <p:nvPr/>
          </p:nvSpPr>
          <p:spPr>
            <a:xfrm>
              <a:off x="7498233" y="4331455"/>
              <a:ext cx="3974" cy="6476"/>
            </a:xfrm>
            <a:custGeom>
              <a:avLst/>
              <a:gdLst/>
              <a:ahLst/>
              <a:cxnLst/>
              <a:rect l="l" t="t" r="r" b="b"/>
              <a:pathLst>
                <a:path w="27" h="44" extrusionOk="0">
                  <a:moveTo>
                    <a:pt x="1" y="1"/>
                  </a:moveTo>
                  <a:lnTo>
                    <a:pt x="1" y="1"/>
                  </a:lnTo>
                  <a:cubicBezTo>
                    <a:pt x="14" y="27"/>
                    <a:pt x="14" y="43"/>
                    <a:pt x="14" y="43"/>
                  </a:cubicBezTo>
                  <a:cubicBezTo>
                    <a:pt x="27" y="43"/>
                    <a:pt x="14" y="14"/>
                    <a:pt x="1" y="1"/>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7"/>
            <p:cNvSpPr/>
            <p:nvPr/>
          </p:nvSpPr>
          <p:spPr>
            <a:xfrm>
              <a:off x="7492051" y="4359126"/>
              <a:ext cx="4416" cy="8242"/>
            </a:xfrm>
            <a:custGeom>
              <a:avLst/>
              <a:gdLst/>
              <a:ahLst/>
              <a:cxnLst/>
              <a:rect l="l" t="t" r="r" b="b"/>
              <a:pathLst>
                <a:path w="30" h="56" extrusionOk="0">
                  <a:moveTo>
                    <a:pt x="30" y="1"/>
                  </a:moveTo>
                  <a:cubicBezTo>
                    <a:pt x="17" y="30"/>
                    <a:pt x="1" y="56"/>
                    <a:pt x="1" y="56"/>
                  </a:cubicBezTo>
                  <a:cubicBezTo>
                    <a:pt x="17" y="56"/>
                    <a:pt x="17" y="30"/>
                    <a:pt x="30" y="1"/>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7"/>
            <p:cNvSpPr/>
            <p:nvPr/>
          </p:nvSpPr>
          <p:spPr>
            <a:xfrm>
              <a:off x="7410803" y="4305698"/>
              <a:ext cx="172504" cy="129964"/>
            </a:xfrm>
            <a:custGeom>
              <a:avLst/>
              <a:gdLst/>
              <a:ahLst/>
              <a:cxnLst/>
              <a:rect l="l" t="t" r="r" b="b"/>
              <a:pathLst>
                <a:path w="1172" h="883" extrusionOk="0">
                  <a:moveTo>
                    <a:pt x="406" y="250"/>
                  </a:moveTo>
                  <a:cubicBezTo>
                    <a:pt x="403" y="252"/>
                    <a:pt x="401" y="254"/>
                    <a:pt x="398" y="255"/>
                  </a:cubicBezTo>
                  <a:lnTo>
                    <a:pt x="398" y="255"/>
                  </a:lnTo>
                  <a:cubicBezTo>
                    <a:pt x="401" y="254"/>
                    <a:pt x="403" y="252"/>
                    <a:pt x="406" y="250"/>
                  </a:cubicBezTo>
                  <a:close/>
                  <a:moveTo>
                    <a:pt x="595" y="312"/>
                  </a:moveTo>
                  <a:cubicBezTo>
                    <a:pt x="595" y="325"/>
                    <a:pt x="595" y="338"/>
                    <a:pt x="608" y="351"/>
                  </a:cubicBezTo>
                  <a:cubicBezTo>
                    <a:pt x="608" y="338"/>
                    <a:pt x="595" y="325"/>
                    <a:pt x="595" y="312"/>
                  </a:cubicBezTo>
                  <a:close/>
                  <a:moveTo>
                    <a:pt x="634" y="189"/>
                  </a:moveTo>
                  <a:lnTo>
                    <a:pt x="634" y="189"/>
                  </a:lnTo>
                  <a:cubicBezTo>
                    <a:pt x="689" y="244"/>
                    <a:pt x="744" y="312"/>
                    <a:pt x="783" y="351"/>
                  </a:cubicBezTo>
                  <a:cubicBezTo>
                    <a:pt x="731" y="312"/>
                    <a:pt x="650" y="231"/>
                    <a:pt x="621" y="218"/>
                  </a:cubicBezTo>
                  <a:lnTo>
                    <a:pt x="621" y="202"/>
                  </a:lnTo>
                  <a:cubicBezTo>
                    <a:pt x="634" y="218"/>
                    <a:pt x="663" y="231"/>
                    <a:pt x="676" y="244"/>
                  </a:cubicBezTo>
                  <a:cubicBezTo>
                    <a:pt x="676" y="244"/>
                    <a:pt x="663" y="218"/>
                    <a:pt x="634" y="189"/>
                  </a:cubicBezTo>
                  <a:close/>
                  <a:moveTo>
                    <a:pt x="540" y="202"/>
                  </a:moveTo>
                  <a:cubicBezTo>
                    <a:pt x="514" y="244"/>
                    <a:pt x="501" y="257"/>
                    <a:pt x="514" y="257"/>
                  </a:cubicBezTo>
                  <a:cubicBezTo>
                    <a:pt x="527" y="244"/>
                    <a:pt x="540" y="231"/>
                    <a:pt x="553" y="231"/>
                  </a:cubicBezTo>
                  <a:cubicBezTo>
                    <a:pt x="527" y="257"/>
                    <a:pt x="446" y="325"/>
                    <a:pt x="407" y="364"/>
                  </a:cubicBezTo>
                  <a:cubicBezTo>
                    <a:pt x="433" y="325"/>
                    <a:pt x="501" y="257"/>
                    <a:pt x="540" y="202"/>
                  </a:cubicBezTo>
                  <a:close/>
                  <a:moveTo>
                    <a:pt x="595" y="312"/>
                  </a:moveTo>
                  <a:lnTo>
                    <a:pt x="582" y="325"/>
                  </a:lnTo>
                  <a:lnTo>
                    <a:pt x="582" y="364"/>
                  </a:lnTo>
                  <a:cubicBezTo>
                    <a:pt x="582" y="338"/>
                    <a:pt x="582" y="325"/>
                    <a:pt x="595" y="312"/>
                  </a:cubicBezTo>
                  <a:close/>
                  <a:moveTo>
                    <a:pt x="621" y="1"/>
                  </a:moveTo>
                  <a:cubicBezTo>
                    <a:pt x="621" y="1"/>
                    <a:pt x="282" y="177"/>
                    <a:pt x="306" y="177"/>
                  </a:cubicBezTo>
                  <a:cubicBezTo>
                    <a:pt x="307" y="177"/>
                    <a:pt x="308" y="176"/>
                    <a:pt x="310" y="176"/>
                  </a:cubicBezTo>
                  <a:lnTo>
                    <a:pt x="339" y="176"/>
                  </a:lnTo>
                  <a:cubicBezTo>
                    <a:pt x="271" y="218"/>
                    <a:pt x="135" y="283"/>
                    <a:pt x="177" y="283"/>
                  </a:cubicBezTo>
                  <a:cubicBezTo>
                    <a:pt x="229" y="270"/>
                    <a:pt x="271" y="257"/>
                    <a:pt x="271" y="257"/>
                  </a:cubicBezTo>
                  <a:lnTo>
                    <a:pt x="271" y="257"/>
                  </a:lnTo>
                  <a:cubicBezTo>
                    <a:pt x="271" y="257"/>
                    <a:pt x="85" y="381"/>
                    <a:pt x="105" y="381"/>
                  </a:cubicBezTo>
                  <a:cubicBezTo>
                    <a:pt x="106" y="381"/>
                    <a:pt x="107" y="381"/>
                    <a:pt x="109" y="380"/>
                  </a:cubicBezTo>
                  <a:cubicBezTo>
                    <a:pt x="135" y="380"/>
                    <a:pt x="391" y="189"/>
                    <a:pt x="391" y="189"/>
                  </a:cubicBezTo>
                  <a:lnTo>
                    <a:pt x="391" y="189"/>
                  </a:lnTo>
                  <a:cubicBezTo>
                    <a:pt x="391" y="189"/>
                    <a:pt x="322" y="279"/>
                    <a:pt x="345" y="279"/>
                  </a:cubicBezTo>
                  <a:cubicBezTo>
                    <a:pt x="349" y="279"/>
                    <a:pt x="355" y="276"/>
                    <a:pt x="365" y="270"/>
                  </a:cubicBezTo>
                  <a:cubicBezTo>
                    <a:pt x="369" y="270"/>
                    <a:pt x="375" y="268"/>
                    <a:pt x="382" y="264"/>
                  </a:cubicBezTo>
                  <a:lnTo>
                    <a:pt x="382" y="264"/>
                  </a:lnTo>
                  <a:cubicBezTo>
                    <a:pt x="306" y="327"/>
                    <a:pt x="194" y="407"/>
                    <a:pt x="211" y="407"/>
                  </a:cubicBezTo>
                  <a:cubicBezTo>
                    <a:pt x="212" y="407"/>
                    <a:pt x="213" y="407"/>
                    <a:pt x="216" y="406"/>
                  </a:cubicBezTo>
                  <a:cubicBezTo>
                    <a:pt x="264" y="395"/>
                    <a:pt x="312" y="362"/>
                    <a:pt x="332" y="344"/>
                  </a:cubicBezTo>
                  <a:lnTo>
                    <a:pt x="332" y="344"/>
                  </a:lnTo>
                  <a:cubicBezTo>
                    <a:pt x="277" y="394"/>
                    <a:pt x="1" y="649"/>
                    <a:pt x="26" y="649"/>
                  </a:cubicBezTo>
                  <a:cubicBezTo>
                    <a:pt x="26" y="649"/>
                    <a:pt x="27" y="649"/>
                    <a:pt x="28" y="649"/>
                  </a:cubicBezTo>
                  <a:cubicBezTo>
                    <a:pt x="67" y="623"/>
                    <a:pt x="326" y="393"/>
                    <a:pt x="326" y="393"/>
                  </a:cubicBezTo>
                  <a:lnTo>
                    <a:pt x="326" y="393"/>
                  </a:lnTo>
                  <a:cubicBezTo>
                    <a:pt x="326" y="393"/>
                    <a:pt x="218" y="557"/>
                    <a:pt x="226" y="557"/>
                  </a:cubicBezTo>
                  <a:cubicBezTo>
                    <a:pt x="226" y="557"/>
                    <a:pt x="227" y="557"/>
                    <a:pt x="229" y="555"/>
                  </a:cubicBezTo>
                  <a:cubicBezTo>
                    <a:pt x="257" y="527"/>
                    <a:pt x="335" y="424"/>
                    <a:pt x="375" y="368"/>
                  </a:cubicBezTo>
                  <a:lnTo>
                    <a:pt x="375" y="368"/>
                  </a:lnTo>
                  <a:cubicBezTo>
                    <a:pt x="365" y="384"/>
                    <a:pt x="365" y="406"/>
                    <a:pt x="365" y="406"/>
                  </a:cubicBezTo>
                  <a:lnTo>
                    <a:pt x="365" y="419"/>
                  </a:lnTo>
                  <a:cubicBezTo>
                    <a:pt x="391" y="406"/>
                    <a:pt x="459" y="338"/>
                    <a:pt x="459" y="338"/>
                  </a:cubicBezTo>
                  <a:lnTo>
                    <a:pt x="459" y="338"/>
                  </a:lnTo>
                  <a:cubicBezTo>
                    <a:pt x="459" y="338"/>
                    <a:pt x="273" y="677"/>
                    <a:pt x="293" y="677"/>
                  </a:cubicBezTo>
                  <a:cubicBezTo>
                    <a:pt x="294" y="677"/>
                    <a:pt x="295" y="676"/>
                    <a:pt x="297" y="675"/>
                  </a:cubicBezTo>
                  <a:cubicBezTo>
                    <a:pt x="318" y="656"/>
                    <a:pt x="352" y="614"/>
                    <a:pt x="380" y="571"/>
                  </a:cubicBezTo>
                  <a:lnTo>
                    <a:pt x="380" y="571"/>
                  </a:lnTo>
                  <a:cubicBezTo>
                    <a:pt x="312" y="689"/>
                    <a:pt x="211" y="883"/>
                    <a:pt x="224" y="883"/>
                  </a:cubicBezTo>
                  <a:cubicBezTo>
                    <a:pt x="225" y="883"/>
                    <a:pt x="226" y="882"/>
                    <a:pt x="229" y="879"/>
                  </a:cubicBezTo>
                  <a:cubicBezTo>
                    <a:pt x="284" y="824"/>
                    <a:pt x="514" y="380"/>
                    <a:pt x="514" y="380"/>
                  </a:cubicBezTo>
                  <a:lnTo>
                    <a:pt x="514" y="380"/>
                  </a:lnTo>
                  <a:cubicBezTo>
                    <a:pt x="514" y="380"/>
                    <a:pt x="464" y="501"/>
                    <a:pt x="470" y="501"/>
                  </a:cubicBezTo>
                  <a:cubicBezTo>
                    <a:pt x="471" y="501"/>
                    <a:pt x="471" y="501"/>
                    <a:pt x="472" y="500"/>
                  </a:cubicBezTo>
                  <a:cubicBezTo>
                    <a:pt x="501" y="487"/>
                    <a:pt x="553" y="393"/>
                    <a:pt x="582" y="325"/>
                  </a:cubicBezTo>
                  <a:lnTo>
                    <a:pt x="582" y="299"/>
                  </a:lnTo>
                  <a:cubicBezTo>
                    <a:pt x="595" y="283"/>
                    <a:pt x="595" y="283"/>
                    <a:pt x="595" y="270"/>
                  </a:cubicBezTo>
                  <a:lnTo>
                    <a:pt x="595" y="299"/>
                  </a:lnTo>
                  <a:lnTo>
                    <a:pt x="595" y="312"/>
                  </a:lnTo>
                  <a:cubicBezTo>
                    <a:pt x="621" y="380"/>
                    <a:pt x="689" y="474"/>
                    <a:pt x="702" y="487"/>
                  </a:cubicBezTo>
                  <a:cubicBezTo>
                    <a:pt x="703" y="488"/>
                    <a:pt x="704" y="488"/>
                    <a:pt x="705" y="488"/>
                  </a:cubicBezTo>
                  <a:cubicBezTo>
                    <a:pt x="725" y="488"/>
                    <a:pt x="663" y="364"/>
                    <a:pt x="663" y="364"/>
                  </a:cubicBezTo>
                  <a:lnTo>
                    <a:pt x="663" y="364"/>
                  </a:lnTo>
                  <a:cubicBezTo>
                    <a:pt x="663" y="364"/>
                    <a:pt x="906" y="811"/>
                    <a:pt x="958" y="866"/>
                  </a:cubicBezTo>
                  <a:cubicBezTo>
                    <a:pt x="961" y="869"/>
                    <a:pt x="962" y="870"/>
                    <a:pt x="963" y="870"/>
                  </a:cubicBezTo>
                  <a:cubicBezTo>
                    <a:pt x="977" y="870"/>
                    <a:pt x="882" y="701"/>
                    <a:pt x="812" y="583"/>
                  </a:cubicBezTo>
                  <a:lnTo>
                    <a:pt x="812" y="583"/>
                  </a:lnTo>
                  <a:cubicBezTo>
                    <a:pt x="836" y="616"/>
                    <a:pt x="861" y="647"/>
                    <a:pt x="877" y="662"/>
                  </a:cubicBezTo>
                  <a:cubicBezTo>
                    <a:pt x="878" y="663"/>
                    <a:pt x="879" y="663"/>
                    <a:pt x="880" y="663"/>
                  </a:cubicBezTo>
                  <a:cubicBezTo>
                    <a:pt x="905" y="663"/>
                    <a:pt x="715" y="325"/>
                    <a:pt x="715" y="325"/>
                  </a:cubicBezTo>
                  <a:lnTo>
                    <a:pt x="715" y="325"/>
                  </a:lnTo>
                  <a:cubicBezTo>
                    <a:pt x="715" y="325"/>
                    <a:pt x="783" y="393"/>
                    <a:pt x="812" y="406"/>
                  </a:cubicBezTo>
                  <a:lnTo>
                    <a:pt x="812" y="393"/>
                  </a:lnTo>
                  <a:cubicBezTo>
                    <a:pt x="825" y="393"/>
                    <a:pt x="812" y="364"/>
                    <a:pt x="812" y="351"/>
                  </a:cubicBezTo>
                  <a:lnTo>
                    <a:pt x="812" y="351"/>
                  </a:lnTo>
                  <a:cubicBezTo>
                    <a:pt x="838" y="406"/>
                    <a:pt x="932" y="513"/>
                    <a:pt x="945" y="542"/>
                  </a:cubicBezTo>
                  <a:cubicBezTo>
                    <a:pt x="947" y="544"/>
                    <a:pt x="948" y="545"/>
                    <a:pt x="949" y="545"/>
                  </a:cubicBezTo>
                  <a:cubicBezTo>
                    <a:pt x="959" y="545"/>
                    <a:pt x="851" y="380"/>
                    <a:pt x="851" y="380"/>
                  </a:cubicBezTo>
                  <a:lnTo>
                    <a:pt x="851" y="380"/>
                  </a:lnTo>
                  <a:cubicBezTo>
                    <a:pt x="851" y="380"/>
                    <a:pt x="1107" y="607"/>
                    <a:pt x="1149" y="636"/>
                  </a:cubicBezTo>
                  <a:cubicBezTo>
                    <a:pt x="1150" y="636"/>
                    <a:pt x="1150" y="636"/>
                    <a:pt x="1151" y="636"/>
                  </a:cubicBezTo>
                  <a:cubicBezTo>
                    <a:pt x="1172" y="636"/>
                    <a:pt x="944" y="416"/>
                    <a:pt x="862" y="345"/>
                  </a:cubicBezTo>
                  <a:lnTo>
                    <a:pt x="862" y="345"/>
                  </a:lnTo>
                  <a:cubicBezTo>
                    <a:pt x="886" y="362"/>
                    <a:pt x="923" y="384"/>
                    <a:pt x="958" y="393"/>
                  </a:cubicBezTo>
                  <a:cubicBezTo>
                    <a:pt x="960" y="394"/>
                    <a:pt x="962" y="394"/>
                    <a:pt x="964" y="394"/>
                  </a:cubicBezTo>
                  <a:cubicBezTo>
                    <a:pt x="985" y="394"/>
                    <a:pt x="871" y="308"/>
                    <a:pt x="783" y="244"/>
                  </a:cubicBezTo>
                  <a:lnTo>
                    <a:pt x="783" y="231"/>
                  </a:lnTo>
                  <a:lnTo>
                    <a:pt x="812" y="257"/>
                  </a:lnTo>
                  <a:cubicBezTo>
                    <a:pt x="822" y="263"/>
                    <a:pt x="828" y="266"/>
                    <a:pt x="831" y="266"/>
                  </a:cubicBezTo>
                  <a:cubicBezTo>
                    <a:pt x="851" y="266"/>
                    <a:pt x="783" y="176"/>
                    <a:pt x="783" y="176"/>
                  </a:cubicBezTo>
                  <a:lnTo>
                    <a:pt x="783" y="176"/>
                  </a:lnTo>
                  <a:cubicBezTo>
                    <a:pt x="783" y="176"/>
                    <a:pt x="1039" y="364"/>
                    <a:pt x="1081" y="364"/>
                  </a:cubicBezTo>
                  <a:cubicBezTo>
                    <a:pt x="1082" y="365"/>
                    <a:pt x="1083" y="365"/>
                    <a:pt x="1083" y="365"/>
                  </a:cubicBezTo>
                  <a:cubicBezTo>
                    <a:pt x="1085" y="365"/>
                    <a:pt x="906" y="244"/>
                    <a:pt x="906" y="244"/>
                  </a:cubicBezTo>
                  <a:lnTo>
                    <a:pt x="906" y="244"/>
                  </a:lnTo>
                  <a:cubicBezTo>
                    <a:pt x="906" y="244"/>
                    <a:pt x="945" y="257"/>
                    <a:pt x="1000" y="270"/>
                  </a:cubicBezTo>
                  <a:cubicBezTo>
                    <a:pt x="1039" y="270"/>
                    <a:pt x="906" y="202"/>
                    <a:pt x="838" y="163"/>
                  </a:cubicBezTo>
                  <a:lnTo>
                    <a:pt x="877" y="163"/>
                  </a:lnTo>
                  <a:cubicBezTo>
                    <a:pt x="879" y="163"/>
                    <a:pt x="880" y="164"/>
                    <a:pt x="881" y="164"/>
                  </a:cubicBezTo>
                  <a:cubicBezTo>
                    <a:pt x="910" y="164"/>
                    <a:pt x="621" y="1"/>
                    <a:pt x="6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7"/>
            <p:cNvSpPr/>
            <p:nvPr/>
          </p:nvSpPr>
          <p:spPr>
            <a:xfrm>
              <a:off x="7500146" y="4357212"/>
              <a:ext cx="2061" cy="8242"/>
            </a:xfrm>
            <a:custGeom>
              <a:avLst/>
              <a:gdLst/>
              <a:ahLst/>
              <a:cxnLst/>
              <a:rect l="l" t="t" r="r" b="b"/>
              <a:pathLst>
                <a:path w="14" h="56" extrusionOk="0">
                  <a:moveTo>
                    <a:pt x="1" y="1"/>
                  </a:moveTo>
                  <a:cubicBezTo>
                    <a:pt x="1" y="30"/>
                    <a:pt x="14" y="56"/>
                    <a:pt x="14" y="56"/>
                  </a:cubicBezTo>
                  <a:cubicBezTo>
                    <a:pt x="14" y="56"/>
                    <a:pt x="1" y="30"/>
                    <a:pt x="1" y="1"/>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7"/>
            <p:cNvSpPr/>
            <p:nvPr/>
          </p:nvSpPr>
          <p:spPr>
            <a:xfrm>
              <a:off x="7490726" y="4403134"/>
              <a:ext cx="3974" cy="10450"/>
            </a:xfrm>
            <a:custGeom>
              <a:avLst/>
              <a:gdLst/>
              <a:ahLst/>
              <a:cxnLst/>
              <a:rect l="l" t="t" r="r" b="b"/>
              <a:pathLst>
                <a:path w="27" h="71" extrusionOk="0">
                  <a:moveTo>
                    <a:pt x="26" y="0"/>
                  </a:moveTo>
                  <a:cubicBezTo>
                    <a:pt x="12" y="36"/>
                    <a:pt x="0" y="71"/>
                    <a:pt x="6" y="71"/>
                  </a:cubicBezTo>
                  <a:cubicBezTo>
                    <a:pt x="7" y="71"/>
                    <a:pt x="8" y="70"/>
                    <a:pt x="10" y="68"/>
                  </a:cubicBezTo>
                  <a:cubicBezTo>
                    <a:pt x="10" y="68"/>
                    <a:pt x="10" y="42"/>
                    <a:pt x="26"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7"/>
            <p:cNvSpPr/>
            <p:nvPr/>
          </p:nvSpPr>
          <p:spPr>
            <a:xfrm>
              <a:off x="7391522" y="4337784"/>
              <a:ext cx="211656" cy="161609"/>
            </a:xfrm>
            <a:custGeom>
              <a:avLst/>
              <a:gdLst/>
              <a:ahLst/>
              <a:cxnLst/>
              <a:rect l="l" t="t" r="r" b="b"/>
              <a:pathLst>
                <a:path w="1438" h="1098" extrusionOk="0">
                  <a:moveTo>
                    <a:pt x="713" y="363"/>
                  </a:moveTo>
                  <a:cubicBezTo>
                    <a:pt x="713" y="363"/>
                    <a:pt x="713" y="376"/>
                    <a:pt x="726" y="376"/>
                  </a:cubicBezTo>
                  <a:cubicBezTo>
                    <a:pt x="726" y="363"/>
                    <a:pt x="713" y="363"/>
                    <a:pt x="713" y="363"/>
                  </a:cubicBezTo>
                  <a:close/>
                  <a:moveTo>
                    <a:pt x="731" y="408"/>
                  </a:moveTo>
                  <a:cubicBezTo>
                    <a:pt x="733" y="411"/>
                    <a:pt x="736" y="415"/>
                    <a:pt x="739" y="418"/>
                  </a:cubicBezTo>
                  <a:lnTo>
                    <a:pt x="739" y="418"/>
                  </a:lnTo>
                  <a:cubicBezTo>
                    <a:pt x="739" y="418"/>
                    <a:pt x="735" y="414"/>
                    <a:pt x="731" y="408"/>
                  </a:cubicBezTo>
                  <a:close/>
                  <a:moveTo>
                    <a:pt x="781" y="227"/>
                  </a:moveTo>
                  <a:cubicBezTo>
                    <a:pt x="833" y="295"/>
                    <a:pt x="914" y="376"/>
                    <a:pt x="956" y="431"/>
                  </a:cubicBezTo>
                  <a:cubicBezTo>
                    <a:pt x="888" y="376"/>
                    <a:pt x="781" y="282"/>
                    <a:pt x="752" y="256"/>
                  </a:cubicBezTo>
                  <a:cubicBezTo>
                    <a:pt x="765" y="256"/>
                    <a:pt x="807" y="269"/>
                    <a:pt x="820" y="295"/>
                  </a:cubicBezTo>
                  <a:cubicBezTo>
                    <a:pt x="833" y="295"/>
                    <a:pt x="807" y="269"/>
                    <a:pt x="781" y="227"/>
                  </a:cubicBezTo>
                  <a:close/>
                  <a:moveTo>
                    <a:pt x="658" y="243"/>
                  </a:moveTo>
                  <a:lnTo>
                    <a:pt x="658" y="243"/>
                  </a:lnTo>
                  <a:cubicBezTo>
                    <a:pt x="636" y="276"/>
                    <a:pt x="612" y="311"/>
                    <a:pt x="615" y="311"/>
                  </a:cubicBezTo>
                  <a:cubicBezTo>
                    <a:pt x="615" y="311"/>
                    <a:pt x="617" y="310"/>
                    <a:pt x="619" y="308"/>
                  </a:cubicBezTo>
                  <a:cubicBezTo>
                    <a:pt x="632" y="295"/>
                    <a:pt x="658" y="282"/>
                    <a:pt x="671" y="269"/>
                  </a:cubicBezTo>
                  <a:lnTo>
                    <a:pt x="684" y="269"/>
                  </a:lnTo>
                  <a:cubicBezTo>
                    <a:pt x="645" y="308"/>
                    <a:pt x="538" y="389"/>
                    <a:pt x="483" y="457"/>
                  </a:cubicBezTo>
                  <a:cubicBezTo>
                    <a:pt x="522" y="405"/>
                    <a:pt x="590" y="308"/>
                    <a:pt x="658" y="243"/>
                  </a:cubicBezTo>
                  <a:close/>
                  <a:moveTo>
                    <a:pt x="765" y="0"/>
                  </a:moveTo>
                  <a:cubicBezTo>
                    <a:pt x="765" y="0"/>
                    <a:pt x="295" y="214"/>
                    <a:pt x="360" y="214"/>
                  </a:cubicBezTo>
                  <a:cubicBezTo>
                    <a:pt x="370" y="214"/>
                    <a:pt x="379" y="214"/>
                    <a:pt x="388" y="211"/>
                  </a:cubicBezTo>
                  <a:lnTo>
                    <a:pt x="388" y="211"/>
                  </a:lnTo>
                  <a:cubicBezTo>
                    <a:pt x="303" y="266"/>
                    <a:pt x="161" y="350"/>
                    <a:pt x="198" y="350"/>
                  </a:cubicBezTo>
                  <a:cubicBezTo>
                    <a:pt x="266" y="337"/>
                    <a:pt x="321" y="308"/>
                    <a:pt x="321" y="308"/>
                  </a:cubicBezTo>
                  <a:lnTo>
                    <a:pt x="321" y="308"/>
                  </a:lnTo>
                  <a:cubicBezTo>
                    <a:pt x="321" y="308"/>
                    <a:pt x="87" y="471"/>
                    <a:pt x="100" y="471"/>
                  </a:cubicBezTo>
                  <a:cubicBezTo>
                    <a:pt x="101" y="471"/>
                    <a:pt x="102" y="471"/>
                    <a:pt x="104" y="470"/>
                  </a:cubicBezTo>
                  <a:cubicBezTo>
                    <a:pt x="146" y="457"/>
                    <a:pt x="483" y="227"/>
                    <a:pt x="483" y="227"/>
                  </a:cubicBezTo>
                  <a:lnTo>
                    <a:pt x="483" y="227"/>
                  </a:lnTo>
                  <a:cubicBezTo>
                    <a:pt x="483" y="227"/>
                    <a:pt x="387" y="343"/>
                    <a:pt x="411" y="343"/>
                  </a:cubicBezTo>
                  <a:cubicBezTo>
                    <a:pt x="415" y="343"/>
                    <a:pt x="420" y="342"/>
                    <a:pt x="428" y="337"/>
                  </a:cubicBezTo>
                  <a:cubicBezTo>
                    <a:pt x="457" y="324"/>
                    <a:pt x="496" y="282"/>
                    <a:pt x="522" y="256"/>
                  </a:cubicBezTo>
                  <a:lnTo>
                    <a:pt x="522" y="256"/>
                  </a:lnTo>
                  <a:cubicBezTo>
                    <a:pt x="509" y="282"/>
                    <a:pt x="483" y="308"/>
                    <a:pt x="483" y="308"/>
                  </a:cubicBezTo>
                  <a:cubicBezTo>
                    <a:pt x="366" y="385"/>
                    <a:pt x="214" y="500"/>
                    <a:pt x="246" y="500"/>
                  </a:cubicBezTo>
                  <a:cubicBezTo>
                    <a:pt x="248" y="500"/>
                    <a:pt x="250" y="500"/>
                    <a:pt x="253" y="499"/>
                  </a:cubicBezTo>
                  <a:cubicBezTo>
                    <a:pt x="298" y="491"/>
                    <a:pt x="342" y="464"/>
                    <a:pt x="371" y="443"/>
                  </a:cubicBezTo>
                  <a:lnTo>
                    <a:pt x="371" y="443"/>
                  </a:lnTo>
                  <a:cubicBezTo>
                    <a:pt x="274" y="529"/>
                    <a:pt x="0" y="795"/>
                    <a:pt x="7" y="795"/>
                  </a:cubicBezTo>
                  <a:cubicBezTo>
                    <a:pt x="8" y="795"/>
                    <a:pt x="8" y="795"/>
                    <a:pt x="10" y="794"/>
                  </a:cubicBezTo>
                  <a:cubicBezTo>
                    <a:pt x="65" y="781"/>
                    <a:pt x="376" y="486"/>
                    <a:pt x="376" y="486"/>
                  </a:cubicBezTo>
                  <a:lnTo>
                    <a:pt x="376" y="486"/>
                  </a:lnTo>
                  <a:cubicBezTo>
                    <a:pt x="376" y="486"/>
                    <a:pt x="254" y="689"/>
                    <a:pt x="263" y="689"/>
                  </a:cubicBezTo>
                  <a:cubicBezTo>
                    <a:pt x="264" y="689"/>
                    <a:pt x="264" y="688"/>
                    <a:pt x="266" y="687"/>
                  </a:cubicBezTo>
                  <a:cubicBezTo>
                    <a:pt x="295" y="661"/>
                    <a:pt x="402" y="512"/>
                    <a:pt x="441" y="444"/>
                  </a:cubicBezTo>
                  <a:lnTo>
                    <a:pt x="441" y="444"/>
                  </a:lnTo>
                  <a:cubicBezTo>
                    <a:pt x="441" y="470"/>
                    <a:pt x="428" y="499"/>
                    <a:pt x="441" y="499"/>
                  </a:cubicBezTo>
                  <a:lnTo>
                    <a:pt x="441" y="512"/>
                  </a:lnTo>
                  <a:cubicBezTo>
                    <a:pt x="470" y="499"/>
                    <a:pt x="564" y="418"/>
                    <a:pt x="564" y="418"/>
                  </a:cubicBezTo>
                  <a:lnTo>
                    <a:pt x="564" y="418"/>
                  </a:lnTo>
                  <a:cubicBezTo>
                    <a:pt x="564" y="418"/>
                    <a:pt x="328" y="838"/>
                    <a:pt x="355" y="838"/>
                  </a:cubicBezTo>
                  <a:cubicBezTo>
                    <a:pt x="356" y="838"/>
                    <a:pt x="358" y="838"/>
                    <a:pt x="360" y="836"/>
                  </a:cubicBezTo>
                  <a:cubicBezTo>
                    <a:pt x="389" y="810"/>
                    <a:pt x="441" y="713"/>
                    <a:pt x="483" y="648"/>
                  </a:cubicBezTo>
                  <a:lnTo>
                    <a:pt x="483" y="648"/>
                  </a:lnTo>
                  <a:cubicBezTo>
                    <a:pt x="408" y="783"/>
                    <a:pt x="240" y="1098"/>
                    <a:pt x="258" y="1098"/>
                  </a:cubicBezTo>
                  <a:cubicBezTo>
                    <a:pt x="260" y="1098"/>
                    <a:pt x="262" y="1096"/>
                    <a:pt x="266" y="1092"/>
                  </a:cubicBezTo>
                  <a:cubicBezTo>
                    <a:pt x="321" y="1037"/>
                    <a:pt x="632" y="470"/>
                    <a:pt x="632" y="470"/>
                  </a:cubicBezTo>
                  <a:lnTo>
                    <a:pt x="632" y="470"/>
                  </a:lnTo>
                  <a:cubicBezTo>
                    <a:pt x="632" y="470"/>
                    <a:pt x="557" y="620"/>
                    <a:pt x="574" y="620"/>
                  </a:cubicBezTo>
                  <a:cubicBezTo>
                    <a:pt x="575" y="620"/>
                    <a:pt x="576" y="619"/>
                    <a:pt x="577" y="619"/>
                  </a:cubicBezTo>
                  <a:cubicBezTo>
                    <a:pt x="601" y="607"/>
                    <a:pt x="660" y="491"/>
                    <a:pt x="702" y="422"/>
                  </a:cubicBezTo>
                  <a:lnTo>
                    <a:pt x="702" y="422"/>
                  </a:lnTo>
                  <a:cubicBezTo>
                    <a:pt x="700" y="429"/>
                    <a:pt x="700" y="437"/>
                    <a:pt x="700" y="444"/>
                  </a:cubicBezTo>
                  <a:cubicBezTo>
                    <a:pt x="713" y="418"/>
                    <a:pt x="713" y="405"/>
                    <a:pt x="726" y="376"/>
                  </a:cubicBezTo>
                  <a:lnTo>
                    <a:pt x="726" y="376"/>
                  </a:lnTo>
                  <a:cubicBezTo>
                    <a:pt x="713" y="389"/>
                    <a:pt x="713" y="389"/>
                    <a:pt x="713" y="405"/>
                  </a:cubicBezTo>
                  <a:lnTo>
                    <a:pt x="713" y="363"/>
                  </a:lnTo>
                  <a:cubicBezTo>
                    <a:pt x="713" y="350"/>
                    <a:pt x="713" y="337"/>
                    <a:pt x="726" y="337"/>
                  </a:cubicBezTo>
                  <a:lnTo>
                    <a:pt x="726" y="363"/>
                  </a:lnTo>
                  <a:lnTo>
                    <a:pt x="726" y="376"/>
                  </a:lnTo>
                  <a:cubicBezTo>
                    <a:pt x="726" y="380"/>
                    <a:pt x="726" y="385"/>
                    <a:pt x="726" y="390"/>
                  </a:cubicBezTo>
                  <a:lnTo>
                    <a:pt x="726" y="390"/>
                  </a:lnTo>
                  <a:cubicBezTo>
                    <a:pt x="726" y="389"/>
                    <a:pt x="726" y="389"/>
                    <a:pt x="726" y="389"/>
                  </a:cubicBezTo>
                  <a:lnTo>
                    <a:pt x="726" y="389"/>
                  </a:lnTo>
                  <a:cubicBezTo>
                    <a:pt x="726" y="396"/>
                    <a:pt x="729" y="403"/>
                    <a:pt x="731" y="408"/>
                  </a:cubicBezTo>
                  <a:lnTo>
                    <a:pt x="731" y="408"/>
                  </a:lnTo>
                  <a:cubicBezTo>
                    <a:pt x="728" y="402"/>
                    <a:pt x="727" y="396"/>
                    <a:pt x="726" y="390"/>
                  </a:cubicBezTo>
                  <a:lnTo>
                    <a:pt x="726" y="390"/>
                  </a:lnTo>
                  <a:cubicBezTo>
                    <a:pt x="765" y="458"/>
                    <a:pt x="833" y="593"/>
                    <a:pt x="862" y="606"/>
                  </a:cubicBezTo>
                  <a:cubicBezTo>
                    <a:pt x="863" y="606"/>
                    <a:pt x="864" y="607"/>
                    <a:pt x="865" y="607"/>
                  </a:cubicBezTo>
                  <a:cubicBezTo>
                    <a:pt x="882" y="607"/>
                    <a:pt x="807" y="457"/>
                    <a:pt x="807" y="457"/>
                  </a:cubicBezTo>
                  <a:lnTo>
                    <a:pt x="807" y="457"/>
                  </a:lnTo>
                  <a:cubicBezTo>
                    <a:pt x="807" y="457"/>
                    <a:pt x="1105" y="1011"/>
                    <a:pt x="1170" y="1079"/>
                  </a:cubicBezTo>
                  <a:cubicBezTo>
                    <a:pt x="1173" y="1081"/>
                    <a:pt x="1175" y="1082"/>
                    <a:pt x="1177" y="1082"/>
                  </a:cubicBezTo>
                  <a:cubicBezTo>
                    <a:pt x="1200" y="1082"/>
                    <a:pt x="1095" y="880"/>
                    <a:pt x="1013" y="732"/>
                  </a:cubicBezTo>
                  <a:lnTo>
                    <a:pt x="1013" y="732"/>
                  </a:lnTo>
                  <a:cubicBezTo>
                    <a:pt x="1038" y="766"/>
                    <a:pt x="1062" y="795"/>
                    <a:pt x="1076" y="810"/>
                  </a:cubicBezTo>
                  <a:cubicBezTo>
                    <a:pt x="1078" y="812"/>
                    <a:pt x="1080" y="812"/>
                    <a:pt x="1081" y="812"/>
                  </a:cubicBezTo>
                  <a:cubicBezTo>
                    <a:pt x="1110" y="812"/>
                    <a:pt x="875" y="405"/>
                    <a:pt x="875" y="405"/>
                  </a:cubicBezTo>
                  <a:lnTo>
                    <a:pt x="875" y="405"/>
                  </a:lnTo>
                  <a:cubicBezTo>
                    <a:pt x="875" y="405"/>
                    <a:pt x="956" y="486"/>
                    <a:pt x="995" y="486"/>
                  </a:cubicBezTo>
                  <a:cubicBezTo>
                    <a:pt x="1008" y="486"/>
                    <a:pt x="995" y="457"/>
                    <a:pt x="995" y="431"/>
                  </a:cubicBezTo>
                  <a:lnTo>
                    <a:pt x="995" y="431"/>
                  </a:lnTo>
                  <a:cubicBezTo>
                    <a:pt x="1037" y="499"/>
                    <a:pt x="1144" y="632"/>
                    <a:pt x="1170" y="661"/>
                  </a:cubicBezTo>
                  <a:cubicBezTo>
                    <a:pt x="1171" y="662"/>
                    <a:pt x="1173" y="663"/>
                    <a:pt x="1173" y="663"/>
                  </a:cubicBezTo>
                  <a:cubicBezTo>
                    <a:pt x="1183" y="663"/>
                    <a:pt x="1050" y="470"/>
                    <a:pt x="1050" y="470"/>
                  </a:cubicBezTo>
                  <a:lnTo>
                    <a:pt x="1050" y="470"/>
                  </a:lnTo>
                  <a:cubicBezTo>
                    <a:pt x="1050" y="470"/>
                    <a:pt x="1374" y="755"/>
                    <a:pt x="1413" y="781"/>
                  </a:cubicBezTo>
                  <a:cubicBezTo>
                    <a:pt x="1415" y="782"/>
                    <a:pt x="1416" y="783"/>
                    <a:pt x="1417" y="783"/>
                  </a:cubicBezTo>
                  <a:cubicBezTo>
                    <a:pt x="1437" y="783"/>
                    <a:pt x="1142" y="495"/>
                    <a:pt x="1057" y="409"/>
                  </a:cubicBezTo>
                  <a:lnTo>
                    <a:pt x="1057" y="409"/>
                  </a:lnTo>
                  <a:cubicBezTo>
                    <a:pt x="1084" y="435"/>
                    <a:pt x="1135" y="474"/>
                    <a:pt x="1186" y="486"/>
                  </a:cubicBezTo>
                  <a:cubicBezTo>
                    <a:pt x="1225" y="486"/>
                    <a:pt x="1076" y="376"/>
                    <a:pt x="969" y="295"/>
                  </a:cubicBezTo>
                  <a:cubicBezTo>
                    <a:pt x="969" y="295"/>
                    <a:pt x="956" y="295"/>
                    <a:pt x="956" y="282"/>
                  </a:cubicBezTo>
                  <a:lnTo>
                    <a:pt x="956" y="282"/>
                  </a:lnTo>
                  <a:cubicBezTo>
                    <a:pt x="969" y="295"/>
                    <a:pt x="995" y="308"/>
                    <a:pt x="1008" y="308"/>
                  </a:cubicBezTo>
                  <a:cubicBezTo>
                    <a:pt x="1016" y="313"/>
                    <a:pt x="1022" y="315"/>
                    <a:pt x="1025" y="315"/>
                  </a:cubicBezTo>
                  <a:cubicBezTo>
                    <a:pt x="1048" y="315"/>
                    <a:pt x="956" y="201"/>
                    <a:pt x="956" y="201"/>
                  </a:cubicBezTo>
                  <a:lnTo>
                    <a:pt x="956" y="201"/>
                  </a:lnTo>
                  <a:cubicBezTo>
                    <a:pt x="956" y="201"/>
                    <a:pt x="1293" y="444"/>
                    <a:pt x="1332" y="457"/>
                  </a:cubicBezTo>
                  <a:cubicBezTo>
                    <a:pt x="1368" y="457"/>
                    <a:pt x="1187" y="330"/>
                    <a:pt x="1133" y="292"/>
                  </a:cubicBezTo>
                  <a:lnTo>
                    <a:pt x="1133" y="292"/>
                  </a:lnTo>
                  <a:cubicBezTo>
                    <a:pt x="1153" y="305"/>
                    <a:pt x="1192" y="324"/>
                    <a:pt x="1238" y="324"/>
                  </a:cubicBezTo>
                  <a:cubicBezTo>
                    <a:pt x="1241" y="325"/>
                    <a:pt x="1242" y="325"/>
                    <a:pt x="1244" y="325"/>
                  </a:cubicBezTo>
                  <a:cubicBezTo>
                    <a:pt x="1260" y="325"/>
                    <a:pt x="1113" y="240"/>
                    <a:pt x="1037" y="188"/>
                  </a:cubicBezTo>
                  <a:lnTo>
                    <a:pt x="1037" y="188"/>
                  </a:lnTo>
                  <a:cubicBezTo>
                    <a:pt x="1037" y="188"/>
                    <a:pt x="1063" y="201"/>
                    <a:pt x="1076" y="201"/>
                  </a:cubicBezTo>
                  <a:cubicBezTo>
                    <a:pt x="1144" y="201"/>
                    <a:pt x="765" y="0"/>
                    <a:pt x="7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7"/>
            <p:cNvSpPr/>
            <p:nvPr/>
          </p:nvSpPr>
          <p:spPr>
            <a:xfrm>
              <a:off x="7500146" y="4399307"/>
              <a:ext cx="3974" cy="12069"/>
            </a:xfrm>
            <a:custGeom>
              <a:avLst/>
              <a:gdLst/>
              <a:ahLst/>
              <a:cxnLst/>
              <a:rect l="l" t="t" r="r" b="b"/>
              <a:pathLst>
                <a:path w="27" h="82" extrusionOk="0">
                  <a:moveTo>
                    <a:pt x="1" y="0"/>
                  </a:moveTo>
                  <a:cubicBezTo>
                    <a:pt x="1" y="52"/>
                    <a:pt x="14" y="81"/>
                    <a:pt x="14" y="81"/>
                  </a:cubicBezTo>
                  <a:cubicBezTo>
                    <a:pt x="27" y="81"/>
                    <a:pt x="14" y="39"/>
                    <a:pt x="1"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7"/>
            <p:cNvSpPr/>
            <p:nvPr/>
          </p:nvSpPr>
          <p:spPr>
            <a:xfrm>
              <a:off x="7490137" y="4430658"/>
              <a:ext cx="4563" cy="12511"/>
            </a:xfrm>
            <a:custGeom>
              <a:avLst/>
              <a:gdLst/>
              <a:ahLst/>
              <a:cxnLst/>
              <a:rect l="l" t="t" r="r" b="b"/>
              <a:pathLst>
                <a:path w="31" h="85" extrusionOk="0">
                  <a:moveTo>
                    <a:pt x="30" y="1"/>
                  </a:moveTo>
                  <a:cubicBezTo>
                    <a:pt x="18" y="32"/>
                    <a:pt x="8" y="70"/>
                    <a:pt x="3" y="81"/>
                  </a:cubicBezTo>
                  <a:lnTo>
                    <a:pt x="3" y="81"/>
                  </a:lnTo>
                  <a:cubicBezTo>
                    <a:pt x="14" y="76"/>
                    <a:pt x="15" y="40"/>
                    <a:pt x="30" y="1"/>
                  </a:cubicBezTo>
                  <a:close/>
                  <a:moveTo>
                    <a:pt x="3" y="81"/>
                  </a:moveTo>
                  <a:cubicBezTo>
                    <a:pt x="3" y="82"/>
                    <a:pt x="2" y="82"/>
                    <a:pt x="1" y="82"/>
                  </a:cubicBezTo>
                  <a:cubicBezTo>
                    <a:pt x="1" y="84"/>
                    <a:pt x="1" y="85"/>
                    <a:pt x="1" y="85"/>
                  </a:cubicBezTo>
                  <a:cubicBezTo>
                    <a:pt x="2" y="85"/>
                    <a:pt x="3" y="84"/>
                    <a:pt x="3" y="81"/>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7"/>
            <p:cNvSpPr/>
            <p:nvPr/>
          </p:nvSpPr>
          <p:spPr>
            <a:xfrm>
              <a:off x="7373418" y="4353386"/>
              <a:ext cx="248011" cy="189721"/>
            </a:xfrm>
            <a:custGeom>
              <a:avLst/>
              <a:gdLst/>
              <a:ahLst/>
              <a:cxnLst/>
              <a:rect l="l" t="t" r="r" b="b"/>
              <a:pathLst>
                <a:path w="1685" h="1289" extrusionOk="0">
                  <a:moveTo>
                    <a:pt x="836" y="432"/>
                  </a:moveTo>
                  <a:cubicBezTo>
                    <a:pt x="836" y="432"/>
                    <a:pt x="836" y="445"/>
                    <a:pt x="849" y="445"/>
                  </a:cubicBezTo>
                  <a:cubicBezTo>
                    <a:pt x="849" y="432"/>
                    <a:pt x="836" y="432"/>
                    <a:pt x="836" y="432"/>
                  </a:cubicBezTo>
                  <a:close/>
                  <a:moveTo>
                    <a:pt x="849" y="406"/>
                  </a:moveTo>
                  <a:lnTo>
                    <a:pt x="849" y="432"/>
                  </a:lnTo>
                  <a:lnTo>
                    <a:pt x="849" y="445"/>
                  </a:lnTo>
                  <a:cubicBezTo>
                    <a:pt x="836" y="461"/>
                    <a:pt x="836" y="474"/>
                    <a:pt x="836" y="487"/>
                  </a:cubicBezTo>
                  <a:lnTo>
                    <a:pt x="836" y="432"/>
                  </a:lnTo>
                  <a:cubicBezTo>
                    <a:pt x="836" y="419"/>
                    <a:pt x="836" y="406"/>
                    <a:pt x="849" y="406"/>
                  </a:cubicBezTo>
                  <a:close/>
                  <a:moveTo>
                    <a:pt x="917" y="270"/>
                  </a:moveTo>
                  <a:lnTo>
                    <a:pt x="917" y="270"/>
                  </a:lnTo>
                  <a:cubicBezTo>
                    <a:pt x="985" y="351"/>
                    <a:pt x="1066" y="461"/>
                    <a:pt x="1118" y="513"/>
                  </a:cubicBezTo>
                  <a:cubicBezTo>
                    <a:pt x="1037" y="445"/>
                    <a:pt x="917" y="338"/>
                    <a:pt x="875" y="312"/>
                  </a:cubicBezTo>
                  <a:lnTo>
                    <a:pt x="888" y="299"/>
                  </a:lnTo>
                  <a:cubicBezTo>
                    <a:pt x="904" y="312"/>
                    <a:pt x="943" y="325"/>
                    <a:pt x="956" y="351"/>
                  </a:cubicBezTo>
                  <a:cubicBezTo>
                    <a:pt x="958" y="353"/>
                    <a:pt x="959" y="353"/>
                    <a:pt x="959" y="353"/>
                  </a:cubicBezTo>
                  <a:cubicBezTo>
                    <a:pt x="962" y="353"/>
                    <a:pt x="940" y="318"/>
                    <a:pt x="917" y="270"/>
                  </a:cubicBezTo>
                  <a:close/>
                  <a:moveTo>
                    <a:pt x="768" y="299"/>
                  </a:moveTo>
                  <a:lnTo>
                    <a:pt x="768" y="299"/>
                  </a:lnTo>
                  <a:cubicBezTo>
                    <a:pt x="746" y="332"/>
                    <a:pt x="722" y="367"/>
                    <a:pt x="723" y="367"/>
                  </a:cubicBezTo>
                  <a:cubicBezTo>
                    <a:pt x="723" y="367"/>
                    <a:pt x="724" y="366"/>
                    <a:pt x="726" y="364"/>
                  </a:cubicBezTo>
                  <a:cubicBezTo>
                    <a:pt x="742" y="351"/>
                    <a:pt x="768" y="338"/>
                    <a:pt x="794" y="325"/>
                  </a:cubicBezTo>
                  <a:lnTo>
                    <a:pt x="794" y="325"/>
                  </a:lnTo>
                  <a:cubicBezTo>
                    <a:pt x="755" y="364"/>
                    <a:pt x="632" y="474"/>
                    <a:pt x="564" y="542"/>
                  </a:cubicBezTo>
                  <a:cubicBezTo>
                    <a:pt x="619" y="474"/>
                    <a:pt x="700" y="380"/>
                    <a:pt x="768" y="299"/>
                  </a:cubicBezTo>
                  <a:close/>
                  <a:moveTo>
                    <a:pt x="888" y="1"/>
                  </a:moveTo>
                  <a:cubicBezTo>
                    <a:pt x="888" y="1"/>
                    <a:pt x="375" y="257"/>
                    <a:pt x="426" y="257"/>
                  </a:cubicBezTo>
                  <a:cubicBezTo>
                    <a:pt x="428" y="257"/>
                    <a:pt x="429" y="257"/>
                    <a:pt x="431" y="257"/>
                  </a:cubicBezTo>
                  <a:lnTo>
                    <a:pt x="483" y="257"/>
                  </a:lnTo>
                  <a:cubicBezTo>
                    <a:pt x="382" y="309"/>
                    <a:pt x="209" y="407"/>
                    <a:pt x="233" y="407"/>
                  </a:cubicBezTo>
                  <a:cubicBezTo>
                    <a:pt x="235" y="407"/>
                    <a:pt x="237" y="407"/>
                    <a:pt x="240" y="406"/>
                  </a:cubicBezTo>
                  <a:cubicBezTo>
                    <a:pt x="321" y="406"/>
                    <a:pt x="389" y="364"/>
                    <a:pt x="389" y="364"/>
                  </a:cubicBezTo>
                  <a:lnTo>
                    <a:pt x="389" y="364"/>
                  </a:lnTo>
                  <a:cubicBezTo>
                    <a:pt x="389" y="364"/>
                    <a:pt x="97" y="556"/>
                    <a:pt x="129" y="556"/>
                  </a:cubicBezTo>
                  <a:cubicBezTo>
                    <a:pt x="130" y="556"/>
                    <a:pt x="131" y="555"/>
                    <a:pt x="133" y="555"/>
                  </a:cubicBezTo>
                  <a:cubicBezTo>
                    <a:pt x="188" y="542"/>
                    <a:pt x="564" y="270"/>
                    <a:pt x="564" y="270"/>
                  </a:cubicBezTo>
                  <a:lnTo>
                    <a:pt x="564" y="270"/>
                  </a:lnTo>
                  <a:cubicBezTo>
                    <a:pt x="564" y="270"/>
                    <a:pt x="446" y="412"/>
                    <a:pt x="491" y="412"/>
                  </a:cubicBezTo>
                  <a:cubicBezTo>
                    <a:pt x="496" y="412"/>
                    <a:pt x="503" y="410"/>
                    <a:pt x="512" y="406"/>
                  </a:cubicBezTo>
                  <a:cubicBezTo>
                    <a:pt x="538" y="380"/>
                    <a:pt x="580" y="351"/>
                    <a:pt x="619" y="312"/>
                  </a:cubicBezTo>
                  <a:lnTo>
                    <a:pt x="619" y="312"/>
                  </a:lnTo>
                  <a:cubicBezTo>
                    <a:pt x="593" y="338"/>
                    <a:pt x="580" y="364"/>
                    <a:pt x="564" y="380"/>
                  </a:cubicBezTo>
                  <a:cubicBezTo>
                    <a:pt x="431" y="461"/>
                    <a:pt x="240" y="594"/>
                    <a:pt x="308" y="594"/>
                  </a:cubicBezTo>
                  <a:cubicBezTo>
                    <a:pt x="376" y="568"/>
                    <a:pt x="457" y="500"/>
                    <a:pt x="470" y="487"/>
                  </a:cubicBezTo>
                  <a:lnTo>
                    <a:pt x="470" y="487"/>
                  </a:lnTo>
                  <a:cubicBezTo>
                    <a:pt x="432" y="525"/>
                    <a:pt x="0" y="932"/>
                    <a:pt x="22" y="932"/>
                  </a:cubicBezTo>
                  <a:cubicBezTo>
                    <a:pt x="23" y="932"/>
                    <a:pt x="24" y="932"/>
                    <a:pt x="26" y="931"/>
                  </a:cubicBezTo>
                  <a:cubicBezTo>
                    <a:pt x="94" y="905"/>
                    <a:pt x="457" y="568"/>
                    <a:pt x="457" y="568"/>
                  </a:cubicBezTo>
                  <a:lnTo>
                    <a:pt x="457" y="568"/>
                  </a:lnTo>
                  <a:cubicBezTo>
                    <a:pt x="457" y="568"/>
                    <a:pt x="305" y="802"/>
                    <a:pt x="316" y="802"/>
                  </a:cubicBezTo>
                  <a:cubicBezTo>
                    <a:pt x="317" y="802"/>
                    <a:pt x="318" y="801"/>
                    <a:pt x="321" y="798"/>
                  </a:cubicBezTo>
                  <a:cubicBezTo>
                    <a:pt x="350" y="769"/>
                    <a:pt x="483" y="607"/>
                    <a:pt x="525" y="526"/>
                  </a:cubicBezTo>
                  <a:lnTo>
                    <a:pt x="525" y="526"/>
                  </a:lnTo>
                  <a:cubicBezTo>
                    <a:pt x="512" y="555"/>
                    <a:pt x="512" y="594"/>
                    <a:pt x="512" y="594"/>
                  </a:cubicBezTo>
                  <a:cubicBezTo>
                    <a:pt x="564" y="594"/>
                    <a:pt x="661" y="500"/>
                    <a:pt x="661" y="500"/>
                  </a:cubicBezTo>
                  <a:lnTo>
                    <a:pt x="661" y="500"/>
                  </a:lnTo>
                  <a:cubicBezTo>
                    <a:pt x="661" y="500"/>
                    <a:pt x="384" y="975"/>
                    <a:pt x="413" y="975"/>
                  </a:cubicBezTo>
                  <a:cubicBezTo>
                    <a:pt x="414" y="975"/>
                    <a:pt x="416" y="974"/>
                    <a:pt x="418" y="973"/>
                  </a:cubicBezTo>
                  <a:cubicBezTo>
                    <a:pt x="457" y="947"/>
                    <a:pt x="525" y="837"/>
                    <a:pt x="580" y="769"/>
                  </a:cubicBezTo>
                  <a:lnTo>
                    <a:pt x="580" y="769"/>
                  </a:lnTo>
                  <a:cubicBezTo>
                    <a:pt x="489" y="921"/>
                    <a:pt x="283" y="1289"/>
                    <a:pt x="302" y="1289"/>
                  </a:cubicBezTo>
                  <a:cubicBezTo>
                    <a:pt x="303" y="1289"/>
                    <a:pt x="305" y="1287"/>
                    <a:pt x="308" y="1284"/>
                  </a:cubicBezTo>
                  <a:cubicBezTo>
                    <a:pt x="389" y="1203"/>
                    <a:pt x="742" y="555"/>
                    <a:pt x="742" y="555"/>
                  </a:cubicBezTo>
                  <a:lnTo>
                    <a:pt x="742" y="555"/>
                  </a:lnTo>
                  <a:cubicBezTo>
                    <a:pt x="742" y="555"/>
                    <a:pt x="656" y="732"/>
                    <a:pt x="670" y="732"/>
                  </a:cubicBezTo>
                  <a:cubicBezTo>
                    <a:pt x="671" y="732"/>
                    <a:pt x="672" y="732"/>
                    <a:pt x="674" y="730"/>
                  </a:cubicBezTo>
                  <a:cubicBezTo>
                    <a:pt x="698" y="718"/>
                    <a:pt x="772" y="585"/>
                    <a:pt x="826" y="502"/>
                  </a:cubicBezTo>
                  <a:lnTo>
                    <a:pt x="826" y="502"/>
                  </a:lnTo>
                  <a:cubicBezTo>
                    <a:pt x="823" y="510"/>
                    <a:pt x="823" y="518"/>
                    <a:pt x="823" y="526"/>
                  </a:cubicBezTo>
                  <a:cubicBezTo>
                    <a:pt x="836" y="500"/>
                    <a:pt x="836" y="474"/>
                    <a:pt x="849" y="461"/>
                  </a:cubicBezTo>
                  <a:cubicBezTo>
                    <a:pt x="849" y="461"/>
                    <a:pt x="849" y="461"/>
                    <a:pt x="849" y="461"/>
                  </a:cubicBezTo>
                  <a:lnTo>
                    <a:pt x="849" y="461"/>
                  </a:lnTo>
                  <a:cubicBezTo>
                    <a:pt x="849" y="474"/>
                    <a:pt x="862" y="487"/>
                    <a:pt x="862" y="500"/>
                  </a:cubicBezTo>
                  <a:cubicBezTo>
                    <a:pt x="862" y="495"/>
                    <a:pt x="862" y="490"/>
                    <a:pt x="861" y="485"/>
                  </a:cubicBezTo>
                  <a:lnTo>
                    <a:pt x="861" y="485"/>
                  </a:lnTo>
                  <a:cubicBezTo>
                    <a:pt x="905" y="568"/>
                    <a:pt x="986" y="691"/>
                    <a:pt x="998" y="717"/>
                  </a:cubicBezTo>
                  <a:cubicBezTo>
                    <a:pt x="999" y="717"/>
                    <a:pt x="1000" y="718"/>
                    <a:pt x="1001" y="718"/>
                  </a:cubicBezTo>
                  <a:cubicBezTo>
                    <a:pt x="1031" y="718"/>
                    <a:pt x="943" y="542"/>
                    <a:pt x="943" y="542"/>
                  </a:cubicBezTo>
                  <a:lnTo>
                    <a:pt x="943" y="542"/>
                  </a:lnTo>
                  <a:cubicBezTo>
                    <a:pt x="943" y="542"/>
                    <a:pt x="1293" y="1190"/>
                    <a:pt x="1374" y="1255"/>
                  </a:cubicBezTo>
                  <a:cubicBezTo>
                    <a:pt x="1377" y="1258"/>
                    <a:pt x="1380" y="1260"/>
                    <a:pt x="1381" y="1260"/>
                  </a:cubicBezTo>
                  <a:cubicBezTo>
                    <a:pt x="1401" y="1260"/>
                    <a:pt x="1193" y="895"/>
                    <a:pt x="1105" y="743"/>
                  </a:cubicBezTo>
                  <a:lnTo>
                    <a:pt x="1105" y="743"/>
                  </a:lnTo>
                  <a:cubicBezTo>
                    <a:pt x="1147" y="811"/>
                    <a:pt x="1212" y="918"/>
                    <a:pt x="1254" y="960"/>
                  </a:cubicBezTo>
                  <a:cubicBezTo>
                    <a:pt x="1256" y="961"/>
                    <a:pt x="1258" y="962"/>
                    <a:pt x="1260" y="962"/>
                  </a:cubicBezTo>
                  <a:cubicBezTo>
                    <a:pt x="1301" y="962"/>
                    <a:pt x="1024" y="474"/>
                    <a:pt x="1024" y="474"/>
                  </a:cubicBezTo>
                  <a:lnTo>
                    <a:pt x="1024" y="474"/>
                  </a:lnTo>
                  <a:cubicBezTo>
                    <a:pt x="1024" y="474"/>
                    <a:pt x="1118" y="568"/>
                    <a:pt x="1160" y="581"/>
                  </a:cubicBezTo>
                  <a:lnTo>
                    <a:pt x="1173" y="568"/>
                  </a:lnTo>
                  <a:cubicBezTo>
                    <a:pt x="1173" y="568"/>
                    <a:pt x="1160" y="542"/>
                    <a:pt x="1160" y="513"/>
                  </a:cubicBezTo>
                  <a:lnTo>
                    <a:pt x="1160" y="513"/>
                  </a:lnTo>
                  <a:cubicBezTo>
                    <a:pt x="1199" y="581"/>
                    <a:pt x="1335" y="756"/>
                    <a:pt x="1361" y="785"/>
                  </a:cubicBezTo>
                  <a:cubicBezTo>
                    <a:pt x="1363" y="786"/>
                    <a:pt x="1364" y="787"/>
                    <a:pt x="1366" y="787"/>
                  </a:cubicBezTo>
                  <a:cubicBezTo>
                    <a:pt x="1387" y="787"/>
                    <a:pt x="1228" y="555"/>
                    <a:pt x="1228" y="555"/>
                  </a:cubicBezTo>
                  <a:lnTo>
                    <a:pt x="1228" y="555"/>
                  </a:lnTo>
                  <a:cubicBezTo>
                    <a:pt x="1228" y="555"/>
                    <a:pt x="1591" y="892"/>
                    <a:pt x="1659" y="918"/>
                  </a:cubicBezTo>
                  <a:cubicBezTo>
                    <a:pt x="1661" y="919"/>
                    <a:pt x="1662" y="919"/>
                    <a:pt x="1663" y="919"/>
                  </a:cubicBezTo>
                  <a:cubicBezTo>
                    <a:pt x="1685" y="919"/>
                    <a:pt x="1253" y="512"/>
                    <a:pt x="1212" y="474"/>
                  </a:cubicBezTo>
                  <a:lnTo>
                    <a:pt x="1212" y="474"/>
                  </a:lnTo>
                  <a:cubicBezTo>
                    <a:pt x="1228" y="487"/>
                    <a:pt x="1309" y="555"/>
                    <a:pt x="1374" y="568"/>
                  </a:cubicBezTo>
                  <a:cubicBezTo>
                    <a:pt x="1376" y="569"/>
                    <a:pt x="1378" y="569"/>
                    <a:pt x="1380" y="569"/>
                  </a:cubicBezTo>
                  <a:cubicBezTo>
                    <a:pt x="1413" y="569"/>
                    <a:pt x="1248" y="441"/>
                    <a:pt x="1131" y="364"/>
                  </a:cubicBezTo>
                  <a:cubicBezTo>
                    <a:pt x="1118" y="351"/>
                    <a:pt x="1118" y="351"/>
                    <a:pt x="1118" y="338"/>
                  </a:cubicBezTo>
                  <a:lnTo>
                    <a:pt x="1118" y="338"/>
                  </a:lnTo>
                  <a:cubicBezTo>
                    <a:pt x="1131" y="351"/>
                    <a:pt x="1160" y="364"/>
                    <a:pt x="1173" y="380"/>
                  </a:cubicBezTo>
                  <a:cubicBezTo>
                    <a:pt x="1182" y="384"/>
                    <a:pt x="1188" y="386"/>
                    <a:pt x="1192" y="386"/>
                  </a:cubicBezTo>
                  <a:cubicBezTo>
                    <a:pt x="1226" y="386"/>
                    <a:pt x="1118" y="257"/>
                    <a:pt x="1118" y="257"/>
                  </a:cubicBezTo>
                  <a:lnTo>
                    <a:pt x="1118" y="257"/>
                  </a:lnTo>
                  <a:cubicBezTo>
                    <a:pt x="1118" y="257"/>
                    <a:pt x="1497" y="526"/>
                    <a:pt x="1552" y="542"/>
                  </a:cubicBezTo>
                  <a:cubicBezTo>
                    <a:pt x="1553" y="542"/>
                    <a:pt x="1554" y="543"/>
                    <a:pt x="1555" y="543"/>
                  </a:cubicBezTo>
                  <a:cubicBezTo>
                    <a:pt x="1573" y="543"/>
                    <a:pt x="1293" y="351"/>
                    <a:pt x="1293" y="351"/>
                  </a:cubicBezTo>
                  <a:lnTo>
                    <a:pt x="1293" y="351"/>
                  </a:lnTo>
                  <a:cubicBezTo>
                    <a:pt x="1293" y="351"/>
                    <a:pt x="1361" y="380"/>
                    <a:pt x="1442" y="393"/>
                  </a:cubicBezTo>
                  <a:cubicBezTo>
                    <a:pt x="1445" y="394"/>
                    <a:pt x="1447" y="394"/>
                    <a:pt x="1449" y="394"/>
                  </a:cubicBezTo>
                  <a:cubicBezTo>
                    <a:pt x="1475" y="394"/>
                    <a:pt x="1319" y="305"/>
                    <a:pt x="1214" y="241"/>
                  </a:cubicBezTo>
                  <a:lnTo>
                    <a:pt x="1214" y="241"/>
                  </a:lnTo>
                  <a:cubicBezTo>
                    <a:pt x="1225" y="244"/>
                    <a:pt x="1237" y="244"/>
                    <a:pt x="1254" y="244"/>
                  </a:cubicBezTo>
                  <a:cubicBezTo>
                    <a:pt x="1335" y="244"/>
                    <a:pt x="888" y="1"/>
                    <a:pt x="8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7"/>
            <p:cNvSpPr/>
            <p:nvPr/>
          </p:nvSpPr>
          <p:spPr>
            <a:xfrm>
              <a:off x="7500146" y="4426978"/>
              <a:ext cx="3974" cy="13835"/>
            </a:xfrm>
            <a:custGeom>
              <a:avLst/>
              <a:gdLst/>
              <a:ahLst/>
              <a:cxnLst/>
              <a:rect l="l" t="t" r="r" b="b"/>
              <a:pathLst>
                <a:path w="27" h="94" extrusionOk="0">
                  <a:moveTo>
                    <a:pt x="1" y="0"/>
                  </a:moveTo>
                  <a:cubicBezTo>
                    <a:pt x="14" y="55"/>
                    <a:pt x="14" y="94"/>
                    <a:pt x="27" y="94"/>
                  </a:cubicBezTo>
                  <a:cubicBezTo>
                    <a:pt x="27" y="94"/>
                    <a:pt x="14" y="55"/>
                    <a:pt x="1"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7"/>
            <p:cNvSpPr/>
            <p:nvPr/>
          </p:nvSpPr>
          <p:spPr>
            <a:xfrm>
              <a:off x="7456284" y="4377230"/>
              <a:ext cx="95525" cy="177947"/>
            </a:xfrm>
            <a:custGeom>
              <a:avLst/>
              <a:gdLst/>
              <a:ahLst/>
              <a:cxnLst/>
              <a:rect l="l" t="t" r="r" b="b"/>
              <a:pathLst>
                <a:path w="649" h="1209" extrusionOk="0">
                  <a:moveTo>
                    <a:pt x="299" y="487"/>
                  </a:moveTo>
                  <a:cubicBezTo>
                    <a:pt x="299" y="487"/>
                    <a:pt x="299" y="487"/>
                    <a:pt x="299" y="487"/>
                  </a:cubicBezTo>
                  <a:cubicBezTo>
                    <a:pt x="299" y="487"/>
                    <a:pt x="299" y="487"/>
                    <a:pt x="298" y="487"/>
                  </a:cubicBezTo>
                  <a:lnTo>
                    <a:pt x="298" y="487"/>
                  </a:lnTo>
                  <a:cubicBezTo>
                    <a:pt x="299" y="487"/>
                    <a:pt x="299" y="487"/>
                    <a:pt x="299" y="487"/>
                  </a:cubicBezTo>
                  <a:close/>
                  <a:moveTo>
                    <a:pt x="260" y="1"/>
                  </a:moveTo>
                  <a:lnTo>
                    <a:pt x="163" y="338"/>
                  </a:lnTo>
                  <a:lnTo>
                    <a:pt x="1" y="1041"/>
                  </a:lnTo>
                  <a:lnTo>
                    <a:pt x="231" y="445"/>
                  </a:lnTo>
                  <a:lnTo>
                    <a:pt x="231" y="445"/>
                  </a:lnTo>
                  <a:cubicBezTo>
                    <a:pt x="231" y="445"/>
                    <a:pt x="150" y="730"/>
                    <a:pt x="150" y="850"/>
                  </a:cubicBezTo>
                  <a:cubicBezTo>
                    <a:pt x="150" y="863"/>
                    <a:pt x="152" y="869"/>
                    <a:pt x="155" y="869"/>
                  </a:cubicBezTo>
                  <a:cubicBezTo>
                    <a:pt x="179" y="869"/>
                    <a:pt x="282" y="530"/>
                    <a:pt x="297" y="490"/>
                  </a:cubicBezTo>
                  <a:lnTo>
                    <a:pt x="297" y="490"/>
                  </a:lnTo>
                  <a:cubicBezTo>
                    <a:pt x="282" y="544"/>
                    <a:pt x="225" y="1209"/>
                    <a:pt x="241" y="1209"/>
                  </a:cubicBezTo>
                  <a:cubicBezTo>
                    <a:pt x="242" y="1209"/>
                    <a:pt x="243" y="1207"/>
                    <a:pt x="244" y="1203"/>
                  </a:cubicBezTo>
                  <a:cubicBezTo>
                    <a:pt x="260" y="1122"/>
                    <a:pt x="312" y="542"/>
                    <a:pt x="312" y="542"/>
                  </a:cubicBezTo>
                  <a:cubicBezTo>
                    <a:pt x="312" y="542"/>
                    <a:pt x="422" y="905"/>
                    <a:pt x="448" y="931"/>
                  </a:cubicBezTo>
                  <a:cubicBezTo>
                    <a:pt x="449" y="932"/>
                    <a:pt x="450" y="932"/>
                    <a:pt x="450" y="932"/>
                  </a:cubicBezTo>
                  <a:cubicBezTo>
                    <a:pt x="468" y="932"/>
                    <a:pt x="380" y="526"/>
                    <a:pt x="380" y="526"/>
                  </a:cubicBezTo>
                  <a:lnTo>
                    <a:pt x="380" y="526"/>
                  </a:lnTo>
                  <a:cubicBezTo>
                    <a:pt x="380" y="526"/>
                    <a:pt x="610" y="1028"/>
                    <a:pt x="623" y="1028"/>
                  </a:cubicBezTo>
                  <a:cubicBezTo>
                    <a:pt x="649" y="1028"/>
                    <a:pt x="260" y="1"/>
                    <a:pt x="2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7"/>
            <p:cNvSpPr/>
            <p:nvPr/>
          </p:nvSpPr>
          <p:spPr>
            <a:xfrm>
              <a:off x="7467470" y="4273758"/>
              <a:ext cx="58581" cy="33117"/>
            </a:xfrm>
            <a:custGeom>
              <a:avLst/>
              <a:gdLst/>
              <a:ahLst/>
              <a:cxnLst/>
              <a:rect l="l" t="t" r="r" b="b"/>
              <a:pathLst>
                <a:path w="398" h="225" extrusionOk="0">
                  <a:moveTo>
                    <a:pt x="89" y="82"/>
                  </a:moveTo>
                  <a:cubicBezTo>
                    <a:pt x="88" y="82"/>
                    <a:pt x="87" y="82"/>
                    <a:pt x="87" y="82"/>
                  </a:cubicBezTo>
                  <a:cubicBezTo>
                    <a:pt x="86" y="83"/>
                    <a:pt x="86" y="83"/>
                    <a:pt x="86" y="83"/>
                  </a:cubicBezTo>
                  <a:cubicBezTo>
                    <a:pt x="86" y="83"/>
                    <a:pt x="87" y="83"/>
                    <a:pt x="89" y="82"/>
                  </a:cubicBezTo>
                  <a:close/>
                  <a:moveTo>
                    <a:pt x="210" y="1"/>
                  </a:moveTo>
                  <a:cubicBezTo>
                    <a:pt x="210" y="1"/>
                    <a:pt x="108" y="71"/>
                    <a:pt x="89" y="82"/>
                  </a:cubicBezTo>
                  <a:lnTo>
                    <a:pt x="89" y="82"/>
                  </a:lnTo>
                  <a:cubicBezTo>
                    <a:pt x="109" y="80"/>
                    <a:pt x="184" y="56"/>
                    <a:pt x="184" y="56"/>
                  </a:cubicBezTo>
                  <a:lnTo>
                    <a:pt x="184" y="56"/>
                  </a:lnTo>
                  <a:cubicBezTo>
                    <a:pt x="184" y="56"/>
                    <a:pt x="0" y="164"/>
                    <a:pt x="17" y="164"/>
                  </a:cubicBezTo>
                  <a:cubicBezTo>
                    <a:pt x="18" y="164"/>
                    <a:pt x="20" y="164"/>
                    <a:pt x="22" y="163"/>
                  </a:cubicBezTo>
                  <a:cubicBezTo>
                    <a:pt x="48" y="150"/>
                    <a:pt x="168" y="111"/>
                    <a:pt x="168" y="111"/>
                  </a:cubicBezTo>
                  <a:lnTo>
                    <a:pt x="168" y="111"/>
                  </a:lnTo>
                  <a:cubicBezTo>
                    <a:pt x="168" y="111"/>
                    <a:pt x="1" y="225"/>
                    <a:pt x="18" y="225"/>
                  </a:cubicBezTo>
                  <a:cubicBezTo>
                    <a:pt x="20" y="225"/>
                    <a:pt x="25" y="223"/>
                    <a:pt x="35" y="218"/>
                  </a:cubicBezTo>
                  <a:cubicBezTo>
                    <a:pt x="103" y="192"/>
                    <a:pt x="223" y="111"/>
                    <a:pt x="223" y="111"/>
                  </a:cubicBezTo>
                  <a:cubicBezTo>
                    <a:pt x="223" y="111"/>
                    <a:pt x="367" y="206"/>
                    <a:pt x="383" y="206"/>
                  </a:cubicBezTo>
                  <a:cubicBezTo>
                    <a:pt x="384" y="206"/>
                    <a:pt x="385" y="206"/>
                    <a:pt x="385" y="205"/>
                  </a:cubicBezTo>
                  <a:cubicBezTo>
                    <a:pt x="398" y="205"/>
                    <a:pt x="249" y="95"/>
                    <a:pt x="249" y="95"/>
                  </a:cubicBezTo>
                  <a:lnTo>
                    <a:pt x="249" y="95"/>
                  </a:lnTo>
                  <a:cubicBezTo>
                    <a:pt x="249" y="95"/>
                    <a:pt x="341" y="127"/>
                    <a:pt x="366" y="127"/>
                  </a:cubicBezTo>
                  <a:cubicBezTo>
                    <a:pt x="370" y="127"/>
                    <a:pt x="372" y="126"/>
                    <a:pt x="372" y="124"/>
                  </a:cubicBezTo>
                  <a:cubicBezTo>
                    <a:pt x="372" y="114"/>
                    <a:pt x="317" y="95"/>
                    <a:pt x="291" y="86"/>
                  </a:cubicBezTo>
                  <a:lnTo>
                    <a:pt x="291" y="86"/>
                  </a:lnTo>
                  <a:cubicBezTo>
                    <a:pt x="304" y="90"/>
                    <a:pt x="323" y="95"/>
                    <a:pt x="338" y="95"/>
                  </a:cubicBezTo>
                  <a:cubicBezTo>
                    <a:pt x="350" y="95"/>
                    <a:pt x="359" y="92"/>
                    <a:pt x="359" y="82"/>
                  </a:cubicBezTo>
                  <a:cubicBezTo>
                    <a:pt x="346" y="69"/>
                    <a:pt x="210" y="1"/>
                    <a:pt x="2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7"/>
            <p:cNvSpPr/>
            <p:nvPr/>
          </p:nvSpPr>
          <p:spPr>
            <a:xfrm>
              <a:off x="7309391" y="4433160"/>
              <a:ext cx="2061" cy="7654"/>
            </a:xfrm>
            <a:custGeom>
              <a:avLst/>
              <a:gdLst/>
              <a:ahLst/>
              <a:cxnLst/>
              <a:rect l="l" t="t" r="r" b="b"/>
              <a:pathLst>
                <a:path w="14" h="52" extrusionOk="0">
                  <a:moveTo>
                    <a:pt x="1" y="52"/>
                  </a:moveTo>
                  <a:cubicBezTo>
                    <a:pt x="1" y="52"/>
                    <a:pt x="1" y="26"/>
                    <a:pt x="14" y="0"/>
                  </a:cubicBezTo>
                  <a:cubicBezTo>
                    <a:pt x="1" y="26"/>
                    <a:pt x="1" y="52"/>
                    <a:pt x="1" y="52"/>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7"/>
            <p:cNvSpPr/>
            <p:nvPr/>
          </p:nvSpPr>
          <p:spPr>
            <a:xfrm>
              <a:off x="7246542" y="4391065"/>
              <a:ext cx="133793" cy="104060"/>
            </a:xfrm>
            <a:custGeom>
              <a:avLst/>
              <a:gdLst/>
              <a:ahLst/>
              <a:cxnLst/>
              <a:rect l="l" t="t" r="r" b="b"/>
              <a:pathLst>
                <a:path w="909" h="707" extrusionOk="0">
                  <a:moveTo>
                    <a:pt x="334" y="176"/>
                  </a:moveTo>
                  <a:lnTo>
                    <a:pt x="334" y="176"/>
                  </a:lnTo>
                  <a:cubicBezTo>
                    <a:pt x="322" y="188"/>
                    <a:pt x="311" y="202"/>
                    <a:pt x="297" y="205"/>
                  </a:cubicBezTo>
                  <a:lnTo>
                    <a:pt x="297" y="205"/>
                  </a:lnTo>
                  <a:cubicBezTo>
                    <a:pt x="308" y="195"/>
                    <a:pt x="320" y="183"/>
                    <a:pt x="334" y="176"/>
                  </a:cubicBezTo>
                  <a:close/>
                  <a:moveTo>
                    <a:pt x="496" y="150"/>
                  </a:moveTo>
                  <a:cubicBezTo>
                    <a:pt x="522" y="189"/>
                    <a:pt x="577" y="257"/>
                    <a:pt x="603" y="286"/>
                  </a:cubicBezTo>
                  <a:cubicBezTo>
                    <a:pt x="564" y="244"/>
                    <a:pt x="496" y="189"/>
                    <a:pt x="470" y="176"/>
                  </a:cubicBezTo>
                  <a:lnTo>
                    <a:pt x="470" y="163"/>
                  </a:lnTo>
                  <a:cubicBezTo>
                    <a:pt x="483" y="176"/>
                    <a:pt x="509" y="176"/>
                    <a:pt x="509" y="189"/>
                  </a:cubicBezTo>
                  <a:cubicBezTo>
                    <a:pt x="512" y="192"/>
                    <a:pt x="513" y="194"/>
                    <a:pt x="514" y="194"/>
                  </a:cubicBezTo>
                  <a:cubicBezTo>
                    <a:pt x="517" y="194"/>
                    <a:pt x="506" y="171"/>
                    <a:pt x="496" y="150"/>
                  </a:cubicBezTo>
                  <a:close/>
                  <a:moveTo>
                    <a:pt x="415" y="163"/>
                  </a:moveTo>
                  <a:lnTo>
                    <a:pt x="415" y="163"/>
                  </a:lnTo>
                  <a:cubicBezTo>
                    <a:pt x="393" y="185"/>
                    <a:pt x="379" y="208"/>
                    <a:pt x="383" y="208"/>
                  </a:cubicBezTo>
                  <a:cubicBezTo>
                    <a:pt x="384" y="208"/>
                    <a:pt x="386" y="207"/>
                    <a:pt x="389" y="205"/>
                  </a:cubicBezTo>
                  <a:cubicBezTo>
                    <a:pt x="402" y="189"/>
                    <a:pt x="415" y="189"/>
                    <a:pt x="428" y="176"/>
                  </a:cubicBezTo>
                  <a:lnTo>
                    <a:pt x="428" y="189"/>
                  </a:lnTo>
                  <a:cubicBezTo>
                    <a:pt x="402" y="205"/>
                    <a:pt x="334" y="257"/>
                    <a:pt x="308" y="299"/>
                  </a:cubicBezTo>
                  <a:cubicBezTo>
                    <a:pt x="334" y="257"/>
                    <a:pt x="373" y="205"/>
                    <a:pt x="415" y="163"/>
                  </a:cubicBezTo>
                  <a:close/>
                  <a:moveTo>
                    <a:pt x="483" y="1"/>
                  </a:moveTo>
                  <a:cubicBezTo>
                    <a:pt x="483" y="1"/>
                    <a:pt x="185" y="150"/>
                    <a:pt x="227" y="150"/>
                  </a:cubicBezTo>
                  <a:cubicBezTo>
                    <a:pt x="230" y="150"/>
                    <a:pt x="232" y="150"/>
                    <a:pt x="234" y="150"/>
                  </a:cubicBezTo>
                  <a:lnTo>
                    <a:pt x="234" y="150"/>
                  </a:lnTo>
                  <a:cubicBezTo>
                    <a:pt x="177" y="187"/>
                    <a:pt x="95" y="231"/>
                    <a:pt x="130" y="231"/>
                  </a:cubicBezTo>
                  <a:cubicBezTo>
                    <a:pt x="172" y="218"/>
                    <a:pt x="198" y="205"/>
                    <a:pt x="198" y="205"/>
                  </a:cubicBezTo>
                  <a:lnTo>
                    <a:pt x="198" y="205"/>
                  </a:lnTo>
                  <a:cubicBezTo>
                    <a:pt x="198" y="205"/>
                    <a:pt x="36" y="312"/>
                    <a:pt x="65" y="312"/>
                  </a:cubicBezTo>
                  <a:cubicBezTo>
                    <a:pt x="91" y="299"/>
                    <a:pt x="292" y="150"/>
                    <a:pt x="292" y="150"/>
                  </a:cubicBezTo>
                  <a:lnTo>
                    <a:pt x="292" y="150"/>
                  </a:lnTo>
                  <a:cubicBezTo>
                    <a:pt x="292" y="150"/>
                    <a:pt x="242" y="223"/>
                    <a:pt x="256" y="223"/>
                  </a:cubicBezTo>
                  <a:cubicBezTo>
                    <a:pt x="258" y="223"/>
                    <a:pt x="261" y="221"/>
                    <a:pt x="266" y="218"/>
                  </a:cubicBezTo>
                  <a:cubicBezTo>
                    <a:pt x="270" y="218"/>
                    <a:pt x="274" y="217"/>
                    <a:pt x="278" y="216"/>
                  </a:cubicBezTo>
                  <a:lnTo>
                    <a:pt x="278" y="216"/>
                  </a:lnTo>
                  <a:cubicBezTo>
                    <a:pt x="215" y="266"/>
                    <a:pt x="132" y="325"/>
                    <a:pt x="159" y="325"/>
                  </a:cubicBezTo>
                  <a:cubicBezTo>
                    <a:pt x="194" y="313"/>
                    <a:pt x="231" y="292"/>
                    <a:pt x="248" y="276"/>
                  </a:cubicBezTo>
                  <a:lnTo>
                    <a:pt x="248" y="276"/>
                  </a:lnTo>
                  <a:cubicBezTo>
                    <a:pt x="205" y="320"/>
                    <a:pt x="1" y="514"/>
                    <a:pt x="8" y="514"/>
                  </a:cubicBezTo>
                  <a:cubicBezTo>
                    <a:pt x="9" y="514"/>
                    <a:pt x="9" y="513"/>
                    <a:pt x="10" y="513"/>
                  </a:cubicBezTo>
                  <a:cubicBezTo>
                    <a:pt x="36" y="500"/>
                    <a:pt x="240" y="312"/>
                    <a:pt x="240" y="312"/>
                  </a:cubicBezTo>
                  <a:lnTo>
                    <a:pt x="240" y="312"/>
                  </a:lnTo>
                  <a:cubicBezTo>
                    <a:pt x="240" y="312"/>
                    <a:pt x="154" y="449"/>
                    <a:pt x="169" y="449"/>
                  </a:cubicBezTo>
                  <a:cubicBezTo>
                    <a:pt x="170" y="449"/>
                    <a:pt x="171" y="449"/>
                    <a:pt x="172" y="448"/>
                  </a:cubicBezTo>
                  <a:cubicBezTo>
                    <a:pt x="185" y="419"/>
                    <a:pt x="253" y="338"/>
                    <a:pt x="279" y="299"/>
                  </a:cubicBezTo>
                  <a:lnTo>
                    <a:pt x="279" y="299"/>
                  </a:lnTo>
                  <a:cubicBezTo>
                    <a:pt x="279" y="312"/>
                    <a:pt x="266" y="325"/>
                    <a:pt x="266" y="325"/>
                  </a:cubicBezTo>
                  <a:lnTo>
                    <a:pt x="279" y="325"/>
                  </a:lnTo>
                  <a:cubicBezTo>
                    <a:pt x="292" y="325"/>
                    <a:pt x="347" y="270"/>
                    <a:pt x="347" y="270"/>
                  </a:cubicBezTo>
                  <a:lnTo>
                    <a:pt x="347" y="270"/>
                  </a:lnTo>
                  <a:cubicBezTo>
                    <a:pt x="347" y="270"/>
                    <a:pt x="192" y="542"/>
                    <a:pt x="225" y="542"/>
                  </a:cubicBezTo>
                  <a:cubicBezTo>
                    <a:pt x="225" y="542"/>
                    <a:pt x="226" y="542"/>
                    <a:pt x="227" y="542"/>
                  </a:cubicBezTo>
                  <a:cubicBezTo>
                    <a:pt x="240" y="513"/>
                    <a:pt x="279" y="461"/>
                    <a:pt x="308" y="419"/>
                  </a:cubicBezTo>
                  <a:lnTo>
                    <a:pt x="308" y="419"/>
                  </a:lnTo>
                  <a:cubicBezTo>
                    <a:pt x="256" y="508"/>
                    <a:pt x="143" y="706"/>
                    <a:pt x="156" y="706"/>
                  </a:cubicBezTo>
                  <a:cubicBezTo>
                    <a:pt x="156" y="706"/>
                    <a:pt x="157" y="705"/>
                    <a:pt x="159" y="704"/>
                  </a:cubicBezTo>
                  <a:cubicBezTo>
                    <a:pt x="198" y="662"/>
                    <a:pt x="389" y="312"/>
                    <a:pt x="389" y="312"/>
                  </a:cubicBezTo>
                  <a:lnTo>
                    <a:pt x="389" y="312"/>
                  </a:lnTo>
                  <a:cubicBezTo>
                    <a:pt x="389" y="312"/>
                    <a:pt x="352" y="407"/>
                    <a:pt x="358" y="407"/>
                  </a:cubicBezTo>
                  <a:cubicBezTo>
                    <a:pt x="359" y="407"/>
                    <a:pt x="359" y="407"/>
                    <a:pt x="360" y="406"/>
                  </a:cubicBezTo>
                  <a:cubicBezTo>
                    <a:pt x="373" y="393"/>
                    <a:pt x="415" y="312"/>
                    <a:pt x="441" y="270"/>
                  </a:cubicBezTo>
                  <a:lnTo>
                    <a:pt x="441" y="244"/>
                  </a:lnTo>
                  <a:cubicBezTo>
                    <a:pt x="454" y="231"/>
                    <a:pt x="454" y="231"/>
                    <a:pt x="454" y="218"/>
                  </a:cubicBezTo>
                  <a:lnTo>
                    <a:pt x="454" y="244"/>
                  </a:lnTo>
                  <a:cubicBezTo>
                    <a:pt x="454" y="257"/>
                    <a:pt x="441" y="257"/>
                    <a:pt x="441" y="270"/>
                  </a:cubicBezTo>
                  <a:lnTo>
                    <a:pt x="441" y="286"/>
                  </a:lnTo>
                  <a:cubicBezTo>
                    <a:pt x="441" y="270"/>
                    <a:pt x="454" y="257"/>
                    <a:pt x="454" y="257"/>
                  </a:cubicBezTo>
                  <a:cubicBezTo>
                    <a:pt x="483" y="299"/>
                    <a:pt x="522" y="380"/>
                    <a:pt x="535" y="393"/>
                  </a:cubicBezTo>
                  <a:cubicBezTo>
                    <a:pt x="536" y="394"/>
                    <a:pt x="537" y="394"/>
                    <a:pt x="537" y="394"/>
                  </a:cubicBezTo>
                  <a:cubicBezTo>
                    <a:pt x="546" y="394"/>
                    <a:pt x="509" y="299"/>
                    <a:pt x="509" y="299"/>
                  </a:cubicBezTo>
                  <a:lnTo>
                    <a:pt x="509" y="299"/>
                  </a:lnTo>
                  <a:cubicBezTo>
                    <a:pt x="509" y="299"/>
                    <a:pt x="697" y="649"/>
                    <a:pt x="739" y="691"/>
                  </a:cubicBezTo>
                  <a:cubicBezTo>
                    <a:pt x="740" y="693"/>
                    <a:pt x="741" y="693"/>
                    <a:pt x="742" y="693"/>
                  </a:cubicBezTo>
                  <a:cubicBezTo>
                    <a:pt x="750" y="693"/>
                    <a:pt x="680" y="564"/>
                    <a:pt x="632" y="468"/>
                  </a:cubicBezTo>
                  <a:lnTo>
                    <a:pt x="632" y="468"/>
                  </a:lnTo>
                  <a:cubicBezTo>
                    <a:pt x="649" y="495"/>
                    <a:pt x="669" y="520"/>
                    <a:pt x="684" y="529"/>
                  </a:cubicBezTo>
                  <a:cubicBezTo>
                    <a:pt x="685" y="530"/>
                    <a:pt x="686" y="531"/>
                    <a:pt x="687" y="531"/>
                  </a:cubicBezTo>
                  <a:cubicBezTo>
                    <a:pt x="700" y="531"/>
                    <a:pt x="551" y="257"/>
                    <a:pt x="551" y="257"/>
                  </a:cubicBezTo>
                  <a:lnTo>
                    <a:pt x="551" y="257"/>
                  </a:lnTo>
                  <a:cubicBezTo>
                    <a:pt x="551" y="257"/>
                    <a:pt x="603" y="312"/>
                    <a:pt x="632" y="325"/>
                  </a:cubicBezTo>
                  <a:lnTo>
                    <a:pt x="632" y="312"/>
                  </a:lnTo>
                  <a:cubicBezTo>
                    <a:pt x="632" y="312"/>
                    <a:pt x="632" y="310"/>
                    <a:pt x="631" y="306"/>
                  </a:cubicBezTo>
                  <a:lnTo>
                    <a:pt x="631" y="306"/>
                  </a:lnTo>
                  <a:cubicBezTo>
                    <a:pt x="664" y="351"/>
                    <a:pt x="717" y="421"/>
                    <a:pt x="739" y="432"/>
                  </a:cubicBezTo>
                  <a:cubicBezTo>
                    <a:pt x="740" y="433"/>
                    <a:pt x="740" y="433"/>
                    <a:pt x="740" y="433"/>
                  </a:cubicBezTo>
                  <a:cubicBezTo>
                    <a:pt x="742" y="433"/>
                    <a:pt x="658" y="312"/>
                    <a:pt x="658" y="312"/>
                  </a:cubicBezTo>
                  <a:lnTo>
                    <a:pt x="658" y="312"/>
                  </a:lnTo>
                  <a:cubicBezTo>
                    <a:pt x="658" y="312"/>
                    <a:pt x="859" y="487"/>
                    <a:pt x="888" y="500"/>
                  </a:cubicBezTo>
                  <a:cubicBezTo>
                    <a:pt x="889" y="500"/>
                    <a:pt x="890" y="500"/>
                    <a:pt x="891" y="500"/>
                  </a:cubicBezTo>
                  <a:cubicBezTo>
                    <a:pt x="908" y="500"/>
                    <a:pt x="761" y="367"/>
                    <a:pt x="692" y="296"/>
                  </a:cubicBezTo>
                  <a:lnTo>
                    <a:pt x="692" y="296"/>
                  </a:lnTo>
                  <a:cubicBezTo>
                    <a:pt x="706" y="305"/>
                    <a:pt x="722" y="312"/>
                    <a:pt x="739" y="312"/>
                  </a:cubicBezTo>
                  <a:cubicBezTo>
                    <a:pt x="742" y="313"/>
                    <a:pt x="744" y="313"/>
                    <a:pt x="745" y="313"/>
                  </a:cubicBezTo>
                  <a:cubicBezTo>
                    <a:pt x="762" y="313"/>
                    <a:pt x="666" y="241"/>
                    <a:pt x="603" y="205"/>
                  </a:cubicBezTo>
                  <a:lnTo>
                    <a:pt x="603" y="189"/>
                  </a:lnTo>
                  <a:cubicBezTo>
                    <a:pt x="603" y="205"/>
                    <a:pt x="616" y="205"/>
                    <a:pt x="632" y="218"/>
                  </a:cubicBezTo>
                  <a:cubicBezTo>
                    <a:pt x="635" y="219"/>
                    <a:pt x="638" y="219"/>
                    <a:pt x="640" y="219"/>
                  </a:cubicBezTo>
                  <a:cubicBezTo>
                    <a:pt x="674" y="219"/>
                    <a:pt x="603" y="137"/>
                    <a:pt x="603" y="137"/>
                  </a:cubicBezTo>
                  <a:lnTo>
                    <a:pt x="603" y="137"/>
                  </a:lnTo>
                  <a:cubicBezTo>
                    <a:pt x="603" y="137"/>
                    <a:pt x="807" y="286"/>
                    <a:pt x="833" y="299"/>
                  </a:cubicBezTo>
                  <a:cubicBezTo>
                    <a:pt x="858" y="299"/>
                    <a:pt x="705" y="195"/>
                    <a:pt x="697" y="189"/>
                  </a:cubicBezTo>
                  <a:lnTo>
                    <a:pt x="697" y="189"/>
                  </a:lnTo>
                  <a:cubicBezTo>
                    <a:pt x="701" y="192"/>
                    <a:pt x="741" y="218"/>
                    <a:pt x="778" y="218"/>
                  </a:cubicBezTo>
                  <a:cubicBezTo>
                    <a:pt x="807" y="218"/>
                    <a:pt x="697" y="163"/>
                    <a:pt x="645" y="137"/>
                  </a:cubicBezTo>
                  <a:lnTo>
                    <a:pt x="671" y="137"/>
                  </a:lnTo>
                  <a:cubicBezTo>
                    <a:pt x="713" y="137"/>
                    <a:pt x="483" y="1"/>
                    <a:pt x="4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7"/>
            <p:cNvSpPr/>
            <p:nvPr/>
          </p:nvSpPr>
          <p:spPr>
            <a:xfrm>
              <a:off x="7313218" y="4433160"/>
              <a:ext cx="4563" cy="5740"/>
            </a:xfrm>
            <a:custGeom>
              <a:avLst/>
              <a:gdLst/>
              <a:ahLst/>
              <a:cxnLst/>
              <a:rect l="l" t="t" r="r" b="b"/>
              <a:pathLst>
                <a:path w="31" h="39" extrusionOk="0">
                  <a:moveTo>
                    <a:pt x="1" y="0"/>
                  </a:moveTo>
                  <a:lnTo>
                    <a:pt x="1" y="0"/>
                  </a:lnTo>
                  <a:cubicBezTo>
                    <a:pt x="17" y="26"/>
                    <a:pt x="17" y="39"/>
                    <a:pt x="17" y="39"/>
                  </a:cubicBezTo>
                  <a:cubicBezTo>
                    <a:pt x="30" y="39"/>
                    <a:pt x="17" y="13"/>
                    <a:pt x="1"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7"/>
            <p:cNvSpPr/>
            <p:nvPr/>
          </p:nvSpPr>
          <p:spPr>
            <a:xfrm>
              <a:off x="7307478" y="4460831"/>
              <a:ext cx="3974" cy="8242"/>
            </a:xfrm>
            <a:custGeom>
              <a:avLst/>
              <a:gdLst/>
              <a:ahLst/>
              <a:cxnLst/>
              <a:rect l="l" t="t" r="r" b="b"/>
              <a:pathLst>
                <a:path w="27" h="56" extrusionOk="0">
                  <a:moveTo>
                    <a:pt x="27" y="0"/>
                  </a:moveTo>
                  <a:lnTo>
                    <a:pt x="27" y="0"/>
                  </a:lnTo>
                  <a:cubicBezTo>
                    <a:pt x="14" y="26"/>
                    <a:pt x="1" y="55"/>
                    <a:pt x="1" y="55"/>
                  </a:cubicBezTo>
                  <a:cubicBezTo>
                    <a:pt x="14" y="55"/>
                    <a:pt x="14" y="26"/>
                    <a:pt x="27"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7"/>
            <p:cNvSpPr/>
            <p:nvPr/>
          </p:nvSpPr>
          <p:spPr>
            <a:xfrm>
              <a:off x="7226524" y="4406814"/>
              <a:ext cx="172209" cy="130112"/>
            </a:xfrm>
            <a:custGeom>
              <a:avLst/>
              <a:gdLst/>
              <a:ahLst/>
              <a:cxnLst/>
              <a:rect l="l" t="t" r="r" b="b"/>
              <a:pathLst>
                <a:path w="1170" h="884" extrusionOk="0">
                  <a:moveTo>
                    <a:pt x="404" y="250"/>
                  </a:moveTo>
                  <a:lnTo>
                    <a:pt x="404" y="250"/>
                  </a:lnTo>
                  <a:cubicBezTo>
                    <a:pt x="399" y="255"/>
                    <a:pt x="395" y="259"/>
                    <a:pt x="391" y="260"/>
                  </a:cubicBezTo>
                  <a:lnTo>
                    <a:pt x="391" y="260"/>
                  </a:lnTo>
                  <a:cubicBezTo>
                    <a:pt x="395" y="257"/>
                    <a:pt x="399" y="254"/>
                    <a:pt x="404" y="250"/>
                  </a:cubicBezTo>
                  <a:close/>
                  <a:moveTo>
                    <a:pt x="590" y="312"/>
                  </a:moveTo>
                  <a:lnTo>
                    <a:pt x="590" y="312"/>
                  </a:lnTo>
                  <a:cubicBezTo>
                    <a:pt x="587" y="315"/>
                    <a:pt x="585" y="317"/>
                    <a:pt x="583" y="321"/>
                  </a:cubicBezTo>
                  <a:lnTo>
                    <a:pt x="583" y="321"/>
                  </a:lnTo>
                  <a:cubicBezTo>
                    <a:pt x="587" y="315"/>
                    <a:pt x="590" y="312"/>
                    <a:pt x="590" y="312"/>
                  </a:cubicBezTo>
                  <a:close/>
                  <a:moveTo>
                    <a:pt x="590" y="312"/>
                  </a:moveTo>
                  <a:cubicBezTo>
                    <a:pt x="590" y="325"/>
                    <a:pt x="590" y="341"/>
                    <a:pt x="606" y="354"/>
                  </a:cubicBezTo>
                  <a:cubicBezTo>
                    <a:pt x="606" y="341"/>
                    <a:pt x="590" y="325"/>
                    <a:pt x="590" y="312"/>
                  </a:cubicBezTo>
                  <a:close/>
                  <a:moveTo>
                    <a:pt x="632" y="192"/>
                  </a:moveTo>
                  <a:cubicBezTo>
                    <a:pt x="687" y="244"/>
                    <a:pt x="739" y="312"/>
                    <a:pt x="781" y="354"/>
                  </a:cubicBezTo>
                  <a:cubicBezTo>
                    <a:pt x="726" y="312"/>
                    <a:pt x="645" y="231"/>
                    <a:pt x="619" y="218"/>
                  </a:cubicBezTo>
                  <a:lnTo>
                    <a:pt x="619" y="205"/>
                  </a:lnTo>
                  <a:cubicBezTo>
                    <a:pt x="632" y="218"/>
                    <a:pt x="658" y="231"/>
                    <a:pt x="671" y="244"/>
                  </a:cubicBezTo>
                  <a:cubicBezTo>
                    <a:pt x="671" y="244"/>
                    <a:pt x="658" y="218"/>
                    <a:pt x="632" y="192"/>
                  </a:cubicBezTo>
                  <a:close/>
                  <a:moveTo>
                    <a:pt x="538" y="205"/>
                  </a:moveTo>
                  <a:cubicBezTo>
                    <a:pt x="509" y="244"/>
                    <a:pt x="496" y="260"/>
                    <a:pt x="509" y="260"/>
                  </a:cubicBezTo>
                  <a:cubicBezTo>
                    <a:pt x="525" y="244"/>
                    <a:pt x="538" y="231"/>
                    <a:pt x="551" y="231"/>
                  </a:cubicBezTo>
                  <a:cubicBezTo>
                    <a:pt x="525" y="260"/>
                    <a:pt x="444" y="325"/>
                    <a:pt x="402" y="367"/>
                  </a:cubicBezTo>
                  <a:cubicBezTo>
                    <a:pt x="428" y="325"/>
                    <a:pt x="496" y="260"/>
                    <a:pt x="538" y="205"/>
                  </a:cubicBezTo>
                  <a:close/>
                  <a:moveTo>
                    <a:pt x="583" y="321"/>
                  </a:moveTo>
                  <a:cubicBezTo>
                    <a:pt x="580" y="326"/>
                    <a:pt x="577" y="333"/>
                    <a:pt x="577" y="341"/>
                  </a:cubicBezTo>
                  <a:lnTo>
                    <a:pt x="577" y="367"/>
                  </a:lnTo>
                  <a:cubicBezTo>
                    <a:pt x="577" y="347"/>
                    <a:pt x="577" y="332"/>
                    <a:pt x="583" y="321"/>
                  </a:cubicBezTo>
                  <a:close/>
                  <a:moveTo>
                    <a:pt x="619" y="1"/>
                  </a:moveTo>
                  <a:cubicBezTo>
                    <a:pt x="619" y="1"/>
                    <a:pt x="277" y="180"/>
                    <a:pt x="304" y="180"/>
                  </a:cubicBezTo>
                  <a:cubicBezTo>
                    <a:pt x="305" y="180"/>
                    <a:pt x="306" y="179"/>
                    <a:pt x="308" y="179"/>
                  </a:cubicBezTo>
                  <a:lnTo>
                    <a:pt x="334" y="179"/>
                  </a:lnTo>
                  <a:cubicBezTo>
                    <a:pt x="266" y="218"/>
                    <a:pt x="133" y="286"/>
                    <a:pt x="172" y="286"/>
                  </a:cubicBezTo>
                  <a:cubicBezTo>
                    <a:pt x="227" y="273"/>
                    <a:pt x="266" y="260"/>
                    <a:pt x="266" y="260"/>
                  </a:cubicBezTo>
                  <a:lnTo>
                    <a:pt x="266" y="260"/>
                  </a:lnTo>
                  <a:cubicBezTo>
                    <a:pt x="266" y="260"/>
                    <a:pt x="83" y="381"/>
                    <a:pt x="100" y="381"/>
                  </a:cubicBezTo>
                  <a:cubicBezTo>
                    <a:pt x="101" y="381"/>
                    <a:pt x="102" y="381"/>
                    <a:pt x="104" y="380"/>
                  </a:cubicBezTo>
                  <a:cubicBezTo>
                    <a:pt x="133" y="380"/>
                    <a:pt x="389" y="192"/>
                    <a:pt x="389" y="192"/>
                  </a:cubicBezTo>
                  <a:lnTo>
                    <a:pt x="389" y="192"/>
                  </a:lnTo>
                  <a:cubicBezTo>
                    <a:pt x="389" y="192"/>
                    <a:pt x="319" y="281"/>
                    <a:pt x="343" y="281"/>
                  </a:cubicBezTo>
                  <a:cubicBezTo>
                    <a:pt x="347" y="281"/>
                    <a:pt x="354" y="278"/>
                    <a:pt x="363" y="273"/>
                  </a:cubicBezTo>
                  <a:cubicBezTo>
                    <a:pt x="367" y="273"/>
                    <a:pt x="375" y="270"/>
                    <a:pt x="384" y="264"/>
                  </a:cubicBezTo>
                  <a:lnTo>
                    <a:pt x="384" y="264"/>
                  </a:lnTo>
                  <a:cubicBezTo>
                    <a:pt x="308" y="324"/>
                    <a:pt x="192" y="408"/>
                    <a:pt x="207" y="408"/>
                  </a:cubicBezTo>
                  <a:cubicBezTo>
                    <a:pt x="209" y="408"/>
                    <a:pt x="211" y="407"/>
                    <a:pt x="214" y="406"/>
                  </a:cubicBezTo>
                  <a:cubicBezTo>
                    <a:pt x="266" y="393"/>
                    <a:pt x="321" y="354"/>
                    <a:pt x="334" y="341"/>
                  </a:cubicBezTo>
                  <a:lnTo>
                    <a:pt x="334" y="341"/>
                  </a:lnTo>
                  <a:cubicBezTo>
                    <a:pt x="309" y="366"/>
                    <a:pt x="1" y="650"/>
                    <a:pt x="21" y="650"/>
                  </a:cubicBezTo>
                  <a:cubicBezTo>
                    <a:pt x="21" y="650"/>
                    <a:pt x="22" y="649"/>
                    <a:pt x="23" y="649"/>
                  </a:cubicBezTo>
                  <a:cubicBezTo>
                    <a:pt x="65" y="623"/>
                    <a:pt x="321" y="393"/>
                    <a:pt x="321" y="393"/>
                  </a:cubicBezTo>
                  <a:lnTo>
                    <a:pt x="321" y="393"/>
                  </a:lnTo>
                  <a:cubicBezTo>
                    <a:pt x="321" y="393"/>
                    <a:pt x="217" y="558"/>
                    <a:pt x="224" y="558"/>
                  </a:cubicBezTo>
                  <a:cubicBezTo>
                    <a:pt x="224" y="558"/>
                    <a:pt x="225" y="557"/>
                    <a:pt x="227" y="555"/>
                  </a:cubicBezTo>
                  <a:cubicBezTo>
                    <a:pt x="252" y="530"/>
                    <a:pt x="328" y="430"/>
                    <a:pt x="371" y="373"/>
                  </a:cubicBezTo>
                  <a:lnTo>
                    <a:pt x="371" y="373"/>
                  </a:lnTo>
                  <a:cubicBezTo>
                    <a:pt x="363" y="387"/>
                    <a:pt x="363" y="406"/>
                    <a:pt x="363" y="406"/>
                  </a:cubicBezTo>
                  <a:lnTo>
                    <a:pt x="363" y="422"/>
                  </a:lnTo>
                  <a:cubicBezTo>
                    <a:pt x="389" y="406"/>
                    <a:pt x="457" y="341"/>
                    <a:pt x="457" y="341"/>
                  </a:cubicBezTo>
                  <a:lnTo>
                    <a:pt x="457" y="341"/>
                  </a:lnTo>
                  <a:cubicBezTo>
                    <a:pt x="457" y="341"/>
                    <a:pt x="267" y="679"/>
                    <a:pt x="292" y="679"/>
                  </a:cubicBezTo>
                  <a:cubicBezTo>
                    <a:pt x="292" y="679"/>
                    <a:pt x="294" y="679"/>
                    <a:pt x="295" y="678"/>
                  </a:cubicBezTo>
                  <a:cubicBezTo>
                    <a:pt x="311" y="660"/>
                    <a:pt x="340" y="627"/>
                    <a:pt x="365" y="591"/>
                  </a:cubicBezTo>
                  <a:lnTo>
                    <a:pt x="365" y="591"/>
                  </a:lnTo>
                  <a:cubicBezTo>
                    <a:pt x="297" y="708"/>
                    <a:pt x="207" y="883"/>
                    <a:pt x="221" y="883"/>
                  </a:cubicBezTo>
                  <a:cubicBezTo>
                    <a:pt x="222" y="883"/>
                    <a:pt x="224" y="882"/>
                    <a:pt x="227" y="879"/>
                  </a:cubicBezTo>
                  <a:cubicBezTo>
                    <a:pt x="282" y="827"/>
                    <a:pt x="509" y="380"/>
                    <a:pt x="509" y="380"/>
                  </a:cubicBezTo>
                  <a:lnTo>
                    <a:pt x="509" y="380"/>
                  </a:lnTo>
                  <a:cubicBezTo>
                    <a:pt x="509" y="380"/>
                    <a:pt x="462" y="504"/>
                    <a:pt x="469" y="504"/>
                  </a:cubicBezTo>
                  <a:cubicBezTo>
                    <a:pt x="469" y="504"/>
                    <a:pt x="469" y="504"/>
                    <a:pt x="470" y="503"/>
                  </a:cubicBezTo>
                  <a:cubicBezTo>
                    <a:pt x="496" y="503"/>
                    <a:pt x="551" y="393"/>
                    <a:pt x="577" y="341"/>
                  </a:cubicBezTo>
                  <a:lnTo>
                    <a:pt x="577" y="299"/>
                  </a:lnTo>
                  <a:cubicBezTo>
                    <a:pt x="590" y="286"/>
                    <a:pt x="590" y="286"/>
                    <a:pt x="590" y="273"/>
                  </a:cubicBezTo>
                  <a:lnTo>
                    <a:pt x="590" y="299"/>
                  </a:lnTo>
                  <a:lnTo>
                    <a:pt x="590" y="312"/>
                  </a:lnTo>
                  <a:cubicBezTo>
                    <a:pt x="619" y="380"/>
                    <a:pt x="687" y="474"/>
                    <a:pt x="700" y="487"/>
                  </a:cubicBezTo>
                  <a:cubicBezTo>
                    <a:pt x="701" y="488"/>
                    <a:pt x="703" y="488"/>
                    <a:pt x="704" y="488"/>
                  </a:cubicBezTo>
                  <a:cubicBezTo>
                    <a:pt x="718" y="488"/>
                    <a:pt x="658" y="367"/>
                    <a:pt x="658" y="367"/>
                  </a:cubicBezTo>
                  <a:lnTo>
                    <a:pt x="658" y="367"/>
                  </a:lnTo>
                  <a:cubicBezTo>
                    <a:pt x="658" y="367"/>
                    <a:pt x="901" y="811"/>
                    <a:pt x="956" y="866"/>
                  </a:cubicBezTo>
                  <a:cubicBezTo>
                    <a:pt x="959" y="869"/>
                    <a:pt x="960" y="870"/>
                    <a:pt x="961" y="870"/>
                  </a:cubicBezTo>
                  <a:cubicBezTo>
                    <a:pt x="972" y="870"/>
                    <a:pt x="865" y="680"/>
                    <a:pt x="797" y="564"/>
                  </a:cubicBezTo>
                  <a:lnTo>
                    <a:pt x="797" y="564"/>
                  </a:lnTo>
                  <a:cubicBezTo>
                    <a:pt x="824" y="604"/>
                    <a:pt x="857" y="644"/>
                    <a:pt x="875" y="665"/>
                  </a:cubicBezTo>
                  <a:cubicBezTo>
                    <a:pt x="876" y="666"/>
                    <a:pt x="877" y="666"/>
                    <a:pt x="878" y="666"/>
                  </a:cubicBezTo>
                  <a:cubicBezTo>
                    <a:pt x="900" y="666"/>
                    <a:pt x="713" y="325"/>
                    <a:pt x="713" y="325"/>
                  </a:cubicBezTo>
                  <a:lnTo>
                    <a:pt x="713" y="325"/>
                  </a:lnTo>
                  <a:cubicBezTo>
                    <a:pt x="713" y="325"/>
                    <a:pt x="781" y="393"/>
                    <a:pt x="807" y="406"/>
                  </a:cubicBezTo>
                  <a:lnTo>
                    <a:pt x="807" y="393"/>
                  </a:lnTo>
                  <a:cubicBezTo>
                    <a:pt x="820" y="393"/>
                    <a:pt x="807" y="367"/>
                    <a:pt x="807" y="354"/>
                  </a:cubicBezTo>
                  <a:lnTo>
                    <a:pt x="807" y="354"/>
                  </a:lnTo>
                  <a:cubicBezTo>
                    <a:pt x="833" y="406"/>
                    <a:pt x="930" y="516"/>
                    <a:pt x="943" y="542"/>
                  </a:cubicBezTo>
                  <a:cubicBezTo>
                    <a:pt x="945" y="544"/>
                    <a:pt x="946" y="544"/>
                    <a:pt x="946" y="544"/>
                  </a:cubicBezTo>
                  <a:cubicBezTo>
                    <a:pt x="954" y="544"/>
                    <a:pt x="849" y="380"/>
                    <a:pt x="849" y="380"/>
                  </a:cubicBezTo>
                  <a:lnTo>
                    <a:pt x="849" y="380"/>
                  </a:lnTo>
                  <a:cubicBezTo>
                    <a:pt x="849" y="380"/>
                    <a:pt x="1105" y="610"/>
                    <a:pt x="1144" y="636"/>
                  </a:cubicBezTo>
                  <a:cubicBezTo>
                    <a:pt x="1145" y="636"/>
                    <a:pt x="1146" y="636"/>
                    <a:pt x="1146" y="636"/>
                  </a:cubicBezTo>
                  <a:cubicBezTo>
                    <a:pt x="1169" y="636"/>
                    <a:pt x="944" y="420"/>
                    <a:pt x="859" y="347"/>
                  </a:cubicBezTo>
                  <a:lnTo>
                    <a:pt x="859" y="347"/>
                  </a:lnTo>
                  <a:cubicBezTo>
                    <a:pt x="884" y="364"/>
                    <a:pt x="919" y="384"/>
                    <a:pt x="956" y="393"/>
                  </a:cubicBezTo>
                  <a:cubicBezTo>
                    <a:pt x="958" y="394"/>
                    <a:pt x="960" y="394"/>
                    <a:pt x="961" y="394"/>
                  </a:cubicBezTo>
                  <a:cubicBezTo>
                    <a:pt x="980" y="394"/>
                    <a:pt x="869" y="308"/>
                    <a:pt x="781" y="244"/>
                  </a:cubicBezTo>
                  <a:lnTo>
                    <a:pt x="781" y="231"/>
                  </a:lnTo>
                  <a:lnTo>
                    <a:pt x="807" y="260"/>
                  </a:lnTo>
                  <a:cubicBezTo>
                    <a:pt x="816" y="265"/>
                    <a:pt x="823" y="268"/>
                    <a:pt x="827" y="268"/>
                  </a:cubicBezTo>
                  <a:cubicBezTo>
                    <a:pt x="851" y="268"/>
                    <a:pt x="781" y="179"/>
                    <a:pt x="781" y="179"/>
                  </a:cubicBezTo>
                  <a:lnTo>
                    <a:pt x="781" y="179"/>
                  </a:lnTo>
                  <a:cubicBezTo>
                    <a:pt x="781" y="179"/>
                    <a:pt x="1037" y="367"/>
                    <a:pt x="1076" y="367"/>
                  </a:cubicBezTo>
                  <a:cubicBezTo>
                    <a:pt x="1077" y="368"/>
                    <a:pt x="1078" y="368"/>
                    <a:pt x="1078" y="368"/>
                  </a:cubicBezTo>
                  <a:cubicBezTo>
                    <a:pt x="1087" y="368"/>
                    <a:pt x="901" y="244"/>
                    <a:pt x="901" y="244"/>
                  </a:cubicBezTo>
                  <a:lnTo>
                    <a:pt x="901" y="244"/>
                  </a:lnTo>
                  <a:cubicBezTo>
                    <a:pt x="901" y="244"/>
                    <a:pt x="943" y="260"/>
                    <a:pt x="995" y="273"/>
                  </a:cubicBezTo>
                  <a:cubicBezTo>
                    <a:pt x="1037" y="273"/>
                    <a:pt x="901" y="205"/>
                    <a:pt x="833" y="163"/>
                  </a:cubicBezTo>
                  <a:lnTo>
                    <a:pt x="875" y="163"/>
                  </a:lnTo>
                  <a:cubicBezTo>
                    <a:pt x="877" y="164"/>
                    <a:pt x="879" y="164"/>
                    <a:pt x="880" y="164"/>
                  </a:cubicBezTo>
                  <a:cubicBezTo>
                    <a:pt x="904" y="164"/>
                    <a:pt x="619" y="1"/>
                    <a:pt x="6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7"/>
            <p:cNvSpPr/>
            <p:nvPr/>
          </p:nvSpPr>
          <p:spPr>
            <a:xfrm>
              <a:off x="7315720" y="4458917"/>
              <a:ext cx="2061" cy="7654"/>
            </a:xfrm>
            <a:custGeom>
              <a:avLst/>
              <a:gdLst/>
              <a:ahLst/>
              <a:cxnLst/>
              <a:rect l="l" t="t" r="r" b="b"/>
              <a:pathLst>
                <a:path w="14" h="52" extrusionOk="0">
                  <a:moveTo>
                    <a:pt x="0" y="0"/>
                  </a:moveTo>
                  <a:cubicBezTo>
                    <a:pt x="0" y="26"/>
                    <a:pt x="13" y="52"/>
                    <a:pt x="13" y="52"/>
                  </a:cubicBezTo>
                  <a:cubicBezTo>
                    <a:pt x="13" y="52"/>
                    <a:pt x="0" y="26"/>
                    <a:pt x="0"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7"/>
            <p:cNvSpPr/>
            <p:nvPr/>
          </p:nvSpPr>
          <p:spPr>
            <a:xfrm>
              <a:off x="7306153" y="4504692"/>
              <a:ext cx="3385" cy="10156"/>
            </a:xfrm>
            <a:custGeom>
              <a:avLst/>
              <a:gdLst/>
              <a:ahLst/>
              <a:cxnLst/>
              <a:rect l="l" t="t" r="r" b="b"/>
              <a:pathLst>
                <a:path w="23" h="69" extrusionOk="0">
                  <a:moveTo>
                    <a:pt x="23" y="0"/>
                  </a:moveTo>
                  <a:lnTo>
                    <a:pt x="23" y="0"/>
                  </a:lnTo>
                  <a:cubicBezTo>
                    <a:pt x="12" y="33"/>
                    <a:pt x="1" y="68"/>
                    <a:pt x="6" y="68"/>
                  </a:cubicBezTo>
                  <a:cubicBezTo>
                    <a:pt x="7" y="68"/>
                    <a:pt x="8" y="67"/>
                    <a:pt x="10" y="65"/>
                  </a:cubicBezTo>
                  <a:cubicBezTo>
                    <a:pt x="10" y="65"/>
                    <a:pt x="10" y="39"/>
                    <a:pt x="23"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7"/>
            <p:cNvSpPr/>
            <p:nvPr/>
          </p:nvSpPr>
          <p:spPr>
            <a:xfrm>
              <a:off x="7206065" y="4438753"/>
              <a:ext cx="212833" cy="162198"/>
            </a:xfrm>
            <a:custGeom>
              <a:avLst/>
              <a:gdLst/>
              <a:ahLst/>
              <a:cxnLst/>
              <a:rect l="l" t="t" r="r" b="b"/>
              <a:pathLst>
                <a:path w="1446" h="1102" extrusionOk="0">
                  <a:moveTo>
                    <a:pt x="716" y="367"/>
                  </a:moveTo>
                  <a:cubicBezTo>
                    <a:pt x="716" y="367"/>
                    <a:pt x="716" y="380"/>
                    <a:pt x="729" y="380"/>
                  </a:cubicBezTo>
                  <a:cubicBezTo>
                    <a:pt x="729" y="367"/>
                    <a:pt x="716" y="367"/>
                    <a:pt x="716" y="367"/>
                  </a:cubicBezTo>
                  <a:close/>
                  <a:moveTo>
                    <a:pt x="731" y="402"/>
                  </a:moveTo>
                  <a:cubicBezTo>
                    <a:pt x="733" y="410"/>
                    <a:pt x="737" y="420"/>
                    <a:pt x="745" y="432"/>
                  </a:cubicBezTo>
                  <a:cubicBezTo>
                    <a:pt x="745" y="422"/>
                    <a:pt x="736" y="412"/>
                    <a:pt x="731" y="402"/>
                  </a:cubicBezTo>
                  <a:close/>
                  <a:moveTo>
                    <a:pt x="784" y="231"/>
                  </a:moveTo>
                  <a:cubicBezTo>
                    <a:pt x="839" y="299"/>
                    <a:pt x="920" y="380"/>
                    <a:pt x="959" y="432"/>
                  </a:cubicBezTo>
                  <a:cubicBezTo>
                    <a:pt x="891" y="380"/>
                    <a:pt x="784" y="286"/>
                    <a:pt x="758" y="257"/>
                  </a:cubicBezTo>
                  <a:cubicBezTo>
                    <a:pt x="771" y="257"/>
                    <a:pt x="810" y="270"/>
                    <a:pt x="826" y="299"/>
                  </a:cubicBezTo>
                  <a:cubicBezTo>
                    <a:pt x="839" y="299"/>
                    <a:pt x="810" y="270"/>
                    <a:pt x="784" y="231"/>
                  </a:cubicBezTo>
                  <a:close/>
                  <a:moveTo>
                    <a:pt x="664" y="244"/>
                  </a:moveTo>
                  <a:lnTo>
                    <a:pt x="664" y="244"/>
                  </a:lnTo>
                  <a:cubicBezTo>
                    <a:pt x="639" y="280"/>
                    <a:pt x="616" y="315"/>
                    <a:pt x="619" y="315"/>
                  </a:cubicBezTo>
                  <a:cubicBezTo>
                    <a:pt x="619" y="315"/>
                    <a:pt x="620" y="314"/>
                    <a:pt x="622" y="312"/>
                  </a:cubicBezTo>
                  <a:cubicBezTo>
                    <a:pt x="635" y="299"/>
                    <a:pt x="664" y="286"/>
                    <a:pt x="677" y="270"/>
                  </a:cubicBezTo>
                  <a:lnTo>
                    <a:pt x="690" y="270"/>
                  </a:lnTo>
                  <a:cubicBezTo>
                    <a:pt x="648" y="312"/>
                    <a:pt x="541" y="393"/>
                    <a:pt x="486" y="461"/>
                  </a:cubicBezTo>
                  <a:cubicBezTo>
                    <a:pt x="528" y="406"/>
                    <a:pt x="596" y="312"/>
                    <a:pt x="664" y="244"/>
                  </a:cubicBezTo>
                  <a:close/>
                  <a:moveTo>
                    <a:pt x="1174" y="660"/>
                  </a:moveTo>
                  <a:lnTo>
                    <a:pt x="1174" y="660"/>
                  </a:lnTo>
                  <a:cubicBezTo>
                    <a:pt x="1177" y="665"/>
                    <a:pt x="1179" y="667"/>
                    <a:pt x="1179" y="667"/>
                  </a:cubicBezTo>
                  <a:cubicBezTo>
                    <a:pt x="1179" y="667"/>
                    <a:pt x="1178" y="665"/>
                    <a:pt x="1176" y="662"/>
                  </a:cubicBezTo>
                  <a:cubicBezTo>
                    <a:pt x="1175" y="661"/>
                    <a:pt x="1175" y="661"/>
                    <a:pt x="1174" y="660"/>
                  </a:cubicBezTo>
                  <a:close/>
                  <a:moveTo>
                    <a:pt x="771" y="1"/>
                  </a:moveTo>
                  <a:cubicBezTo>
                    <a:pt x="771" y="1"/>
                    <a:pt x="323" y="219"/>
                    <a:pt x="362" y="219"/>
                  </a:cubicBezTo>
                  <a:cubicBezTo>
                    <a:pt x="363" y="219"/>
                    <a:pt x="364" y="218"/>
                    <a:pt x="366" y="218"/>
                  </a:cubicBezTo>
                  <a:cubicBezTo>
                    <a:pt x="373" y="218"/>
                    <a:pt x="381" y="218"/>
                    <a:pt x="388" y="216"/>
                  </a:cubicBezTo>
                  <a:lnTo>
                    <a:pt x="388" y="216"/>
                  </a:lnTo>
                  <a:cubicBezTo>
                    <a:pt x="304" y="269"/>
                    <a:pt x="165" y="351"/>
                    <a:pt x="204" y="351"/>
                  </a:cubicBezTo>
                  <a:cubicBezTo>
                    <a:pt x="272" y="338"/>
                    <a:pt x="324" y="312"/>
                    <a:pt x="324" y="312"/>
                  </a:cubicBezTo>
                  <a:lnTo>
                    <a:pt x="324" y="312"/>
                  </a:lnTo>
                  <a:cubicBezTo>
                    <a:pt x="324" y="312"/>
                    <a:pt x="86" y="475"/>
                    <a:pt x="107" y="475"/>
                  </a:cubicBezTo>
                  <a:cubicBezTo>
                    <a:pt x="107" y="475"/>
                    <a:pt x="109" y="474"/>
                    <a:pt x="110" y="474"/>
                  </a:cubicBezTo>
                  <a:cubicBezTo>
                    <a:pt x="149" y="461"/>
                    <a:pt x="486" y="231"/>
                    <a:pt x="486" y="231"/>
                  </a:cubicBezTo>
                  <a:lnTo>
                    <a:pt x="486" y="231"/>
                  </a:lnTo>
                  <a:cubicBezTo>
                    <a:pt x="486" y="231"/>
                    <a:pt x="394" y="345"/>
                    <a:pt x="417" y="345"/>
                  </a:cubicBezTo>
                  <a:cubicBezTo>
                    <a:pt x="420" y="345"/>
                    <a:pt x="426" y="343"/>
                    <a:pt x="434" y="338"/>
                  </a:cubicBezTo>
                  <a:cubicBezTo>
                    <a:pt x="460" y="325"/>
                    <a:pt x="502" y="299"/>
                    <a:pt x="528" y="257"/>
                  </a:cubicBezTo>
                  <a:lnTo>
                    <a:pt x="528" y="257"/>
                  </a:lnTo>
                  <a:cubicBezTo>
                    <a:pt x="515" y="286"/>
                    <a:pt x="486" y="312"/>
                    <a:pt x="486" y="312"/>
                  </a:cubicBezTo>
                  <a:cubicBezTo>
                    <a:pt x="372" y="389"/>
                    <a:pt x="220" y="501"/>
                    <a:pt x="252" y="501"/>
                  </a:cubicBezTo>
                  <a:cubicBezTo>
                    <a:pt x="254" y="501"/>
                    <a:pt x="256" y="501"/>
                    <a:pt x="259" y="500"/>
                  </a:cubicBezTo>
                  <a:cubicBezTo>
                    <a:pt x="308" y="490"/>
                    <a:pt x="358" y="457"/>
                    <a:pt x="386" y="435"/>
                  </a:cubicBezTo>
                  <a:lnTo>
                    <a:pt x="386" y="435"/>
                  </a:lnTo>
                  <a:cubicBezTo>
                    <a:pt x="301" y="511"/>
                    <a:pt x="1" y="799"/>
                    <a:pt x="13" y="799"/>
                  </a:cubicBezTo>
                  <a:cubicBezTo>
                    <a:pt x="14" y="799"/>
                    <a:pt x="15" y="799"/>
                    <a:pt x="16" y="798"/>
                  </a:cubicBezTo>
                  <a:cubicBezTo>
                    <a:pt x="68" y="785"/>
                    <a:pt x="379" y="487"/>
                    <a:pt x="379" y="487"/>
                  </a:cubicBezTo>
                  <a:lnTo>
                    <a:pt x="379" y="487"/>
                  </a:lnTo>
                  <a:cubicBezTo>
                    <a:pt x="379" y="487"/>
                    <a:pt x="257" y="693"/>
                    <a:pt x="269" y="693"/>
                  </a:cubicBezTo>
                  <a:cubicBezTo>
                    <a:pt x="269" y="693"/>
                    <a:pt x="270" y="692"/>
                    <a:pt x="272" y="691"/>
                  </a:cubicBezTo>
                  <a:cubicBezTo>
                    <a:pt x="298" y="662"/>
                    <a:pt x="405" y="513"/>
                    <a:pt x="447" y="448"/>
                  </a:cubicBezTo>
                  <a:lnTo>
                    <a:pt x="447" y="448"/>
                  </a:lnTo>
                  <a:cubicBezTo>
                    <a:pt x="447" y="474"/>
                    <a:pt x="434" y="500"/>
                    <a:pt x="447" y="500"/>
                  </a:cubicBezTo>
                  <a:lnTo>
                    <a:pt x="447" y="513"/>
                  </a:lnTo>
                  <a:cubicBezTo>
                    <a:pt x="473" y="500"/>
                    <a:pt x="567" y="419"/>
                    <a:pt x="567" y="419"/>
                  </a:cubicBezTo>
                  <a:lnTo>
                    <a:pt x="567" y="419"/>
                  </a:lnTo>
                  <a:cubicBezTo>
                    <a:pt x="567" y="419"/>
                    <a:pt x="333" y="840"/>
                    <a:pt x="360" y="840"/>
                  </a:cubicBezTo>
                  <a:cubicBezTo>
                    <a:pt x="362" y="840"/>
                    <a:pt x="364" y="839"/>
                    <a:pt x="366" y="837"/>
                  </a:cubicBezTo>
                  <a:cubicBezTo>
                    <a:pt x="392" y="811"/>
                    <a:pt x="447" y="717"/>
                    <a:pt x="486" y="649"/>
                  </a:cubicBezTo>
                  <a:lnTo>
                    <a:pt x="486" y="649"/>
                  </a:lnTo>
                  <a:cubicBezTo>
                    <a:pt x="410" y="788"/>
                    <a:pt x="242" y="1101"/>
                    <a:pt x="264" y="1101"/>
                  </a:cubicBezTo>
                  <a:cubicBezTo>
                    <a:pt x="266" y="1101"/>
                    <a:pt x="268" y="1100"/>
                    <a:pt x="272" y="1096"/>
                  </a:cubicBezTo>
                  <a:cubicBezTo>
                    <a:pt x="324" y="1041"/>
                    <a:pt x="635" y="474"/>
                    <a:pt x="635" y="474"/>
                  </a:cubicBezTo>
                  <a:lnTo>
                    <a:pt x="635" y="474"/>
                  </a:lnTo>
                  <a:cubicBezTo>
                    <a:pt x="635" y="474"/>
                    <a:pt x="560" y="624"/>
                    <a:pt x="580" y="624"/>
                  </a:cubicBezTo>
                  <a:cubicBezTo>
                    <a:pt x="581" y="624"/>
                    <a:pt x="582" y="624"/>
                    <a:pt x="583" y="623"/>
                  </a:cubicBezTo>
                  <a:cubicBezTo>
                    <a:pt x="607" y="611"/>
                    <a:pt x="665" y="498"/>
                    <a:pt x="704" y="426"/>
                  </a:cubicBezTo>
                  <a:lnTo>
                    <a:pt x="704" y="426"/>
                  </a:lnTo>
                  <a:cubicBezTo>
                    <a:pt x="703" y="433"/>
                    <a:pt x="703" y="440"/>
                    <a:pt x="703" y="448"/>
                  </a:cubicBezTo>
                  <a:cubicBezTo>
                    <a:pt x="716" y="419"/>
                    <a:pt x="716" y="406"/>
                    <a:pt x="729" y="380"/>
                  </a:cubicBezTo>
                  <a:lnTo>
                    <a:pt x="729" y="380"/>
                  </a:lnTo>
                  <a:cubicBezTo>
                    <a:pt x="716" y="393"/>
                    <a:pt x="716" y="393"/>
                    <a:pt x="716" y="406"/>
                  </a:cubicBezTo>
                  <a:lnTo>
                    <a:pt x="716" y="367"/>
                  </a:lnTo>
                  <a:cubicBezTo>
                    <a:pt x="716" y="351"/>
                    <a:pt x="716" y="338"/>
                    <a:pt x="729" y="338"/>
                  </a:cubicBezTo>
                  <a:lnTo>
                    <a:pt x="729" y="367"/>
                  </a:lnTo>
                  <a:lnTo>
                    <a:pt x="729" y="380"/>
                  </a:lnTo>
                  <a:cubicBezTo>
                    <a:pt x="729" y="385"/>
                    <a:pt x="729" y="389"/>
                    <a:pt x="730" y="394"/>
                  </a:cubicBezTo>
                  <a:lnTo>
                    <a:pt x="730" y="394"/>
                  </a:lnTo>
                  <a:cubicBezTo>
                    <a:pt x="729" y="394"/>
                    <a:pt x="729" y="393"/>
                    <a:pt x="729" y="393"/>
                  </a:cubicBezTo>
                  <a:lnTo>
                    <a:pt x="729" y="393"/>
                  </a:lnTo>
                  <a:cubicBezTo>
                    <a:pt x="729" y="396"/>
                    <a:pt x="730" y="399"/>
                    <a:pt x="731" y="402"/>
                  </a:cubicBezTo>
                  <a:lnTo>
                    <a:pt x="731" y="402"/>
                  </a:lnTo>
                  <a:cubicBezTo>
                    <a:pt x="730" y="399"/>
                    <a:pt x="730" y="397"/>
                    <a:pt x="730" y="394"/>
                  </a:cubicBezTo>
                  <a:lnTo>
                    <a:pt x="730" y="394"/>
                  </a:lnTo>
                  <a:cubicBezTo>
                    <a:pt x="772" y="462"/>
                    <a:pt x="839" y="594"/>
                    <a:pt x="865" y="610"/>
                  </a:cubicBezTo>
                  <a:cubicBezTo>
                    <a:pt x="866" y="611"/>
                    <a:pt x="867" y="611"/>
                    <a:pt x="867" y="611"/>
                  </a:cubicBezTo>
                  <a:cubicBezTo>
                    <a:pt x="885" y="611"/>
                    <a:pt x="810" y="461"/>
                    <a:pt x="810" y="461"/>
                  </a:cubicBezTo>
                  <a:lnTo>
                    <a:pt x="810" y="461"/>
                  </a:lnTo>
                  <a:cubicBezTo>
                    <a:pt x="810" y="461"/>
                    <a:pt x="1108" y="1015"/>
                    <a:pt x="1176" y="1080"/>
                  </a:cubicBezTo>
                  <a:cubicBezTo>
                    <a:pt x="1179" y="1082"/>
                    <a:pt x="1181" y="1083"/>
                    <a:pt x="1183" y="1083"/>
                  </a:cubicBezTo>
                  <a:cubicBezTo>
                    <a:pt x="1204" y="1083"/>
                    <a:pt x="1105" y="894"/>
                    <a:pt x="1023" y="748"/>
                  </a:cubicBezTo>
                  <a:lnTo>
                    <a:pt x="1023" y="748"/>
                  </a:lnTo>
                  <a:cubicBezTo>
                    <a:pt x="1046" y="780"/>
                    <a:pt x="1068" y="805"/>
                    <a:pt x="1082" y="811"/>
                  </a:cubicBezTo>
                  <a:cubicBezTo>
                    <a:pt x="1084" y="813"/>
                    <a:pt x="1086" y="814"/>
                    <a:pt x="1087" y="814"/>
                  </a:cubicBezTo>
                  <a:cubicBezTo>
                    <a:pt x="1111" y="814"/>
                    <a:pt x="878" y="406"/>
                    <a:pt x="878" y="406"/>
                  </a:cubicBezTo>
                  <a:lnTo>
                    <a:pt x="878" y="406"/>
                  </a:lnTo>
                  <a:cubicBezTo>
                    <a:pt x="878" y="406"/>
                    <a:pt x="959" y="487"/>
                    <a:pt x="1001" y="487"/>
                  </a:cubicBezTo>
                  <a:cubicBezTo>
                    <a:pt x="1014" y="487"/>
                    <a:pt x="1001" y="461"/>
                    <a:pt x="1001" y="432"/>
                  </a:cubicBezTo>
                  <a:lnTo>
                    <a:pt x="1001" y="432"/>
                  </a:lnTo>
                  <a:cubicBezTo>
                    <a:pt x="1039" y="498"/>
                    <a:pt x="1145" y="630"/>
                    <a:pt x="1174" y="660"/>
                  </a:cubicBezTo>
                  <a:lnTo>
                    <a:pt x="1174" y="660"/>
                  </a:lnTo>
                  <a:cubicBezTo>
                    <a:pt x="1151" y="625"/>
                    <a:pt x="1053" y="474"/>
                    <a:pt x="1053" y="474"/>
                  </a:cubicBezTo>
                  <a:lnTo>
                    <a:pt x="1053" y="474"/>
                  </a:lnTo>
                  <a:cubicBezTo>
                    <a:pt x="1053" y="474"/>
                    <a:pt x="1377" y="756"/>
                    <a:pt x="1419" y="785"/>
                  </a:cubicBezTo>
                  <a:cubicBezTo>
                    <a:pt x="1421" y="786"/>
                    <a:pt x="1422" y="786"/>
                    <a:pt x="1423" y="786"/>
                  </a:cubicBezTo>
                  <a:cubicBezTo>
                    <a:pt x="1446" y="786"/>
                    <a:pt x="1154" y="501"/>
                    <a:pt x="1063" y="415"/>
                  </a:cubicBezTo>
                  <a:lnTo>
                    <a:pt x="1063" y="415"/>
                  </a:lnTo>
                  <a:cubicBezTo>
                    <a:pt x="1091" y="440"/>
                    <a:pt x="1140" y="478"/>
                    <a:pt x="1189" y="487"/>
                  </a:cubicBezTo>
                  <a:cubicBezTo>
                    <a:pt x="1231" y="487"/>
                    <a:pt x="1082" y="380"/>
                    <a:pt x="972" y="299"/>
                  </a:cubicBezTo>
                  <a:cubicBezTo>
                    <a:pt x="972" y="299"/>
                    <a:pt x="959" y="299"/>
                    <a:pt x="959" y="286"/>
                  </a:cubicBezTo>
                  <a:lnTo>
                    <a:pt x="959" y="286"/>
                  </a:lnTo>
                  <a:cubicBezTo>
                    <a:pt x="972" y="299"/>
                    <a:pt x="1001" y="312"/>
                    <a:pt x="1014" y="325"/>
                  </a:cubicBezTo>
                  <a:cubicBezTo>
                    <a:pt x="1020" y="327"/>
                    <a:pt x="1024" y="328"/>
                    <a:pt x="1027" y="328"/>
                  </a:cubicBezTo>
                  <a:cubicBezTo>
                    <a:pt x="1063" y="328"/>
                    <a:pt x="959" y="205"/>
                    <a:pt x="959" y="205"/>
                  </a:cubicBezTo>
                  <a:lnTo>
                    <a:pt x="959" y="205"/>
                  </a:lnTo>
                  <a:cubicBezTo>
                    <a:pt x="959" y="205"/>
                    <a:pt x="1296" y="448"/>
                    <a:pt x="1338" y="461"/>
                  </a:cubicBezTo>
                  <a:cubicBezTo>
                    <a:pt x="1339" y="461"/>
                    <a:pt x="1340" y="462"/>
                    <a:pt x="1341" y="462"/>
                  </a:cubicBezTo>
                  <a:cubicBezTo>
                    <a:pt x="1360" y="462"/>
                    <a:pt x="1121" y="286"/>
                    <a:pt x="1121" y="286"/>
                  </a:cubicBezTo>
                  <a:lnTo>
                    <a:pt x="1121" y="286"/>
                  </a:lnTo>
                  <a:cubicBezTo>
                    <a:pt x="1121" y="286"/>
                    <a:pt x="1176" y="325"/>
                    <a:pt x="1244" y="325"/>
                  </a:cubicBezTo>
                  <a:cubicBezTo>
                    <a:pt x="1246" y="326"/>
                    <a:pt x="1248" y="326"/>
                    <a:pt x="1249" y="326"/>
                  </a:cubicBezTo>
                  <a:cubicBezTo>
                    <a:pt x="1263" y="326"/>
                    <a:pt x="1116" y="240"/>
                    <a:pt x="1040" y="189"/>
                  </a:cubicBezTo>
                  <a:lnTo>
                    <a:pt x="1040" y="189"/>
                  </a:lnTo>
                  <a:cubicBezTo>
                    <a:pt x="1040" y="189"/>
                    <a:pt x="1069" y="205"/>
                    <a:pt x="1082" y="205"/>
                  </a:cubicBezTo>
                  <a:cubicBezTo>
                    <a:pt x="1150" y="205"/>
                    <a:pt x="771" y="1"/>
                    <a:pt x="7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7"/>
            <p:cNvSpPr/>
            <p:nvPr/>
          </p:nvSpPr>
          <p:spPr>
            <a:xfrm>
              <a:off x="7315720" y="4502190"/>
              <a:ext cx="3827" cy="10156"/>
            </a:xfrm>
            <a:custGeom>
              <a:avLst/>
              <a:gdLst/>
              <a:ahLst/>
              <a:cxnLst/>
              <a:rect l="l" t="t" r="r" b="b"/>
              <a:pathLst>
                <a:path w="26" h="69" extrusionOk="0">
                  <a:moveTo>
                    <a:pt x="0" y="1"/>
                  </a:moveTo>
                  <a:cubicBezTo>
                    <a:pt x="0" y="43"/>
                    <a:pt x="13" y="69"/>
                    <a:pt x="13" y="69"/>
                  </a:cubicBezTo>
                  <a:cubicBezTo>
                    <a:pt x="26" y="69"/>
                    <a:pt x="13" y="43"/>
                    <a:pt x="0" y="1"/>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7"/>
            <p:cNvSpPr/>
            <p:nvPr/>
          </p:nvSpPr>
          <p:spPr>
            <a:xfrm>
              <a:off x="7305711" y="4532215"/>
              <a:ext cx="3827" cy="12364"/>
            </a:xfrm>
            <a:custGeom>
              <a:avLst/>
              <a:gdLst/>
              <a:ahLst/>
              <a:cxnLst/>
              <a:rect l="l" t="t" r="r" b="b"/>
              <a:pathLst>
                <a:path w="26" h="84" extrusionOk="0">
                  <a:moveTo>
                    <a:pt x="26" y="1"/>
                  </a:moveTo>
                  <a:cubicBezTo>
                    <a:pt x="16" y="32"/>
                    <a:pt x="6" y="72"/>
                    <a:pt x="2" y="82"/>
                  </a:cubicBezTo>
                  <a:lnTo>
                    <a:pt x="2" y="82"/>
                  </a:lnTo>
                  <a:cubicBezTo>
                    <a:pt x="13" y="80"/>
                    <a:pt x="14" y="54"/>
                    <a:pt x="26" y="1"/>
                  </a:cubicBezTo>
                  <a:close/>
                  <a:moveTo>
                    <a:pt x="2" y="82"/>
                  </a:moveTo>
                  <a:cubicBezTo>
                    <a:pt x="1" y="82"/>
                    <a:pt x="1" y="82"/>
                    <a:pt x="0" y="82"/>
                  </a:cubicBezTo>
                  <a:cubicBezTo>
                    <a:pt x="0" y="83"/>
                    <a:pt x="0" y="84"/>
                    <a:pt x="0" y="84"/>
                  </a:cubicBezTo>
                  <a:cubicBezTo>
                    <a:pt x="1" y="84"/>
                    <a:pt x="1" y="83"/>
                    <a:pt x="2" y="82"/>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7"/>
            <p:cNvSpPr/>
            <p:nvPr/>
          </p:nvSpPr>
          <p:spPr>
            <a:xfrm>
              <a:off x="7188550" y="4454502"/>
              <a:ext cx="248305" cy="189869"/>
            </a:xfrm>
            <a:custGeom>
              <a:avLst/>
              <a:gdLst/>
              <a:ahLst/>
              <a:cxnLst/>
              <a:rect l="l" t="t" r="r" b="b"/>
              <a:pathLst>
                <a:path w="1687" h="1290" extrusionOk="0">
                  <a:moveTo>
                    <a:pt x="835" y="435"/>
                  </a:moveTo>
                  <a:cubicBezTo>
                    <a:pt x="835" y="448"/>
                    <a:pt x="835" y="448"/>
                    <a:pt x="848" y="448"/>
                  </a:cubicBezTo>
                  <a:lnTo>
                    <a:pt x="835" y="435"/>
                  </a:lnTo>
                  <a:close/>
                  <a:moveTo>
                    <a:pt x="848" y="406"/>
                  </a:moveTo>
                  <a:lnTo>
                    <a:pt x="848" y="435"/>
                  </a:lnTo>
                  <a:lnTo>
                    <a:pt x="848" y="448"/>
                  </a:lnTo>
                  <a:cubicBezTo>
                    <a:pt x="835" y="461"/>
                    <a:pt x="835" y="474"/>
                    <a:pt x="835" y="487"/>
                  </a:cubicBezTo>
                  <a:lnTo>
                    <a:pt x="835" y="435"/>
                  </a:lnTo>
                  <a:cubicBezTo>
                    <a:pt x="835" y="422"/>
                    <a:pt x="835" y="406"/>
                    <a:pt x="848" y="406"/>
                  </a:cubicBezTo>
                  <a:close/>
                  <a:moveTo>
                    <a:pt x="916" y="273"/>
                  </a:moveTo>
                  <a:lnTo>
                    <a:pt x="916" y="273"/>
                  </a:lnTo>
                  <a:cubicBezTo>
                    <a:pt x="984" y="354"/>
                    <a:pt x="1065" y="461"/>
                    <a:pt x="1120" y="516"/>
                  </a:cubicBezTo>
                  <a:cubicBezTo>
                    <a:pt x="1039" y="448"/>
                    <a:pt x="916" y="341"/>
                    <a:pt x="877" y="312"/>
                  </a:cubicBezTo>
                  <a:lnTo>
                    <a:pt x="890" y="299"/>
                  </a:lnTo>
                  <a:cubicBezTo>
                    <a:pt x="903" y="312"/>
                    <a:pt x="945" y="325"/>
                    <a:pt x="958" y="354"/>
                  </a:cubicBezTo>
                  <a:cubicBezTo>
                    <a:pt x="960" y="356"/>
                    <a:pt x="961" y="356"/>
                    <a:pt x="961" y="356"/>
                  </a:cubicBezTo>
                  <a:cubicBezTo>
                    <a:pt x="964" y="356"/>
                    <a:pt x="941" y="318"/>
                    <a:pt x="916" y="273"/>
                  </a:cubicBezTo>
                  <a:close/>
                  <a:moveTo>
                    <a:pt x="767" y="299"/>
                  </a:moveTo>
                  <a:lnTo>
                    <a:pt x="767" y="299"/>
                  </a:lnTo>
                  <a:cubicBezTo>
                    <a:pt x="744" y="335"/>
                    <a:pt x="722" y="370"/>
                    <a:pt x="725" y="370"/>
                  </a:cubicBezTo>
                  <a:cubicBezTo>
                    <a:pt x="725" y="370"/>
                    <a:pt x="726" y="369"/>
                    <a:pt x="728" y="367"/>
                  </a:cubicBezTo>
                  <a:cubicBezTo>
                    <a:pt x="741" y="354"/>
                    <a:pt x="767" y="341"/>
                    <a:pt x="796" y="325"/>
                  </a:cubicBezTo>
                  <a:lnTo>
                    <a:pt x="796" y="325"/>
                  </a:lnTo>
                  <a:cubicBezTo>
                    <a:pt x="754" y="367"/>
                    <a:pt x="634" y="474"/>
                    <a:pt x="566" y="542"/>
                  </a:cubicBezTo>
                  <a:cubicBezTo>
                    <a:pt x="621" y="474"/>
                    <a:pt x="702" y="380"/>
                    <a:pt x="767" y="299"/>
                  </a:cubicBezTo>
                  <a:close/>
                  <a:moveTo>
                    <a:pt x="890" y="1"/>
                  </a:moveTo>
                  <a:cubicBezTo>
                    <a:pt x="890" y="1"/>
                    <a:pt x="349" y="273"/>
                    <a:pt x="430" y="273"/>
                  </a:cubicBezTo>
                  <a:cubicBezTo>
                    <a:pt x="443" y="260"/>
                    <a:pt x="472" y="260"/>
                    <a:pt x="485" y="260"/>
                  </a:cubicBezTo>
                  <a:cubicBezTo>
                    <a:pt x="385" y="308"/>
                    <a:pt x="212" y="407"/>
                    <a:pt x="234" y="407"/>
                  </a:cubicBezTo>
                  <a:cubicBezTo>
                    <a:pt x="236" y="407"/>
                    <a:pt x="238" y="407"/>
                    <a:pt x="242" y="406"/>
                  </a:cubicBezTo>
                  <a:cubicBezTo>
                    <a:pt x="323" y="406"/>
                    <a:pt x="391" y="367"/>
                    <a:pt x="391" y="367"/>
                  </a:cubicBezTo>
                  <a:lnTo>
                    <a:pt x="391" y="367"/>
                  </a:lnTo>
                  <a:cubicBezTo>
                    <a:pt x="391" y="367"/>
                    <a:pt x="99" y="556"/>
                    <a:pt x="131" y="556"/>
                  </a:cubicBezTo>
                  <a:cubicBezTo>
                    <a:pt x="132" y="556"/>
                    <a:pt x="133" y="555"/>
                    <a:pt x="135" y="555"/>
                  </a:cubicBezTo>
                  <a:cubicBezTo>
                    <a:pt x="187" y="542"/>
                    <a:pt x="566" y="273"/>
                    <a:pt x="566" y="273"/>
                  </a:cubicBezTo>
                  <a:lnTo>
                    <a:pt x="566" y="273"/>
                  </a:lnTo>
                  <a:cubicBezTo>
                    <a:pt x="566" y="273"/>
                    <a:pt x="447" y="412"/>
                    <a:pt x="489" y="412"/>
                  </a:cubicBezTo>
                  <a:cubicBezTo>
                    <a:pt x="494" y="412"/>
                    <a:pt x="501" y="410"/>
                    <a:pt x="511" y="406"/>
                  </a:cubicBezTo>
                  <a:cubicBezTo>
                    <a:pt x="540" y="380"/>
                    <a:pt x="579" y="354"/>
                    <a:pt x="621" y="312"/>
                  </a:cubicBezTo>
                  <a:lnTo>
                    <a:pt x="621" y="312"/>
                  </a:lnTo>
                  <a:cubicBezTo>
                    <a:pt x="592" y="341"/>
                    <a:pt x="579" y="367"/>
                    <a:pt x="566" y="380"/>
                  </a:cubicBezTo>
                  <a:cubicBezTo>
                    <a:pt x="430" y="461"/>
                    <a:pt x="242" y="597"/>
                    <a:pt x="310" y="597"/>
                  </a:cubicBezTo>
                  <a:cubicBezTo>
                    <a:pt x="366" y="573"/>
                    <a:pt x="430" y="525"/>
                    <a:pt x="459" y="500"/>
                  </a:cubicBezTo>
                  <a:lnTo>
                    <a:pt x="459" y="500"/>
                  </a:lnTo>
                  <a:cubicBezTo>
                    <a:pt x="376" y="582"/>
                    <a:pt x="0" y="948"/>
                    <a:pt x="22" y="948"/>
                  </a:cubicBezTo>
                  <a:cubicBezTo>
                    <a:pt x="22" y="948"/>
                    <a:pt x="23" y="948"/>
                    <a:pt x="25" y="947"/>
                  </a:cubicBezTo>
                  <a:cubicBezTo>
                    <a:pt x="93" y="908"/>
                    <a:pt x="459" y="568"/>
                    <a:pt x="459" y="568"/>
                  </a:cubicBezTo>
                  <a:lnTo>
                    <a:pt x="459" y="568"/>
                  </a:lnTo>
                  <a:cubicBezTo>
                    <a:pt x="459" y="568"/>
                    <a:pt x="306" y="802"/>
                    <a:pt x="317" y="802"/>
                  </a:cubicBezTo>
                  <a:cubicBezTo>
                    <a:pt x="318" y="802"/>
                    <a:pt x="320" y="801"/>
                    <a:pt x="323" y="798"/>
                  </a:cubicBezTo>
                  <a:cubicBezTo>
                    <a:pt x="349" y="772"/>
                    <a:pt x="483" y="612"/>
                    <a:pt x="523" y="531"/>
                  </a:cubicBezTo>
                  <a:lnTo>
                    <a:pt x="523" y="531"/>
                  </a:lnTo>
                  <a:cubicBezTo>
                    <a:pt x="511" y="557"/>
                    <a:pt x="511" y="597"/>
                    <a:pt x="511" y="597"/>
                  </a:cubicBezTo>
                  <a:cubicBezTo>
                    <a:pt x="566" y="597"/>
                    <a:pt x="660" y="503"/>
                    <a:pt x="660" y="503"/>
                  </a:cubicBezTo>
                  <a:lnTo>
                    <a:pt x="660" y="503"/>
                  </a:lnTo>
                  <a:cubicBezTo>
                    <a:pt x="660" y="503"/>
                    <a:pt x="385" y="975"/>
                    <a:pt x="412" y="975"/>
                  </a:cubicBezTo>
                  <a:cubicBezTo>
                    <a:pt x="413" y="975"/>
                    <a:pt x="415" y="975"/>
                    <a:pt x="417" y="973"/>
                  </a:cubicBezTo>
                  <a:cubicBezTo>
                    <a:pt x="459" y="947"/>
                    <a:pt x="524" y="840"/>
                    <a:pt x="579" y="772"/>
                  </a:cubicBezTo>
                  <a:lnTo>
                    <a:pt x="579" y="772"/>
                  </a:lnTo>
                  <a:cubicBezTo>
                    <a:pt x="491" y="924"/>
                    <a:pt x="283" y="1289"/>
                    <a:pt x="303" y="1289"/>
                  </a:cubicBezTo>
                  <a:cubicBezTo>
                    <a:pt x="304" y="1289"/>
                    <a:pt x="307" y="1287"/>
                    <a:pt x="310" y="1284"/>
                  </a:cubicBezTo>
                  <a:cubicBezTo>
                    <a:pt x="391" y="1203"/>
                    <a:pt x="741" y="555"/>
                    <a:pt x="741" y="555"/>
                  </a:cubicBezTo>
                  <a:lnTo>
                    <a:pt x="741" y="555"/>
                  </a:lnTo>
                  <a:cubicBezTo>
                    <a:pt x="741" y="555"/>
                    <a:pt x="659" y="733"/>
                    <a:pt x="669" y="733"/>
                  </a:cubicBezTo>
                  <a:cubicBezTo>
                    <a:pt x="670" y="733"/>
                    <a:pt x="671" y="732"/>
                    <a:pt x="673" y="730"/>
                  </a:cubicBezTo>
                  <a:cubicBezTo>
                    <a:pt x="701" y="718"/>
                    <a:pt x="775" y="582"/>
                    <a:pt x="827" y="500"/>
                  </a:cubicBezTo>
                  <a:lnTo>
                    <a:pt x="827" y="500"/>
                  </a:lnTo>
                  <a:cubicBezTo>
                    <a:pt x="822" y="510"/>
                    <a:pt x="822" y="520"/>
                    <a:pt x="822" y="529"/>
                  </a:cubicBezTo>
                  <a:cubicBezTo>
                    <a:pt x="835" y="503"/>
                    <a:pt x="835" y="474"/>
                    <a:pt x="848" y="461"/>
                  </a:cubicBezTo>
                  <a:cubicBezTo>
                    <a:pt x="848" y="461"/>
                    <a:pt x="848" y="461"/>
                    <a:pt x="848" y="461"/>
                  </a:cubicBezTo>
                  <a:lnTo>
                    <a:pt x="848" y="461"/>
                  </a:lnTo>
                  <a:cubicBezTo>
                    <a:pt x="848" y="474"/>
                    <a:pt x="864" y="487"/>
                    <a:pt x="864" y="503"/>
                  </a:cubicBezTo>
                  <a:cubicBezTo>
                    <a:pt x="864" y="499"/>
                    <a:pt x="864" y="494"/>
                    <a:pt x="864" y="490"/>
                  </a:cubicBezTo>
                  <a:lnTo>
                    <a:pt x="864" y="490"/>
                  </a:lnTo>
                  <a:cubicBezTo>
                    <a:pt x="910" y="574"/>
                    <a:pt x="985" y="694"/>
                    <a:pt x="997" y="717"/>
                  </a:cubicBezTo>
                  <a:cubicBezTo>
                    <a:pt x="998" y="717"/>
                    <a:pt x="1000" y="718"/>
                    <a:pt x="1001" y="718"/>
                  </a:cubicBezTo>
                  <a:cubicBezTo>
                    <a:pt x="1033" y="718"/>
                    <a:pt x="945" y="542"/>
                    <a:pt x="945" y="542"/>
                  </a:cubicBezTo>
                  <a:lnTo>
                    <a:pt x="945" y="542"/>
                  </a:lnTo>
                  <a:cubicBezTo>
                    <a:pt x="945" y="542"/>
                    <a:pt x="1295" y="1190"/>
                    <a:pt x="1376" y="1258"/>
                  </a:cubicBezTo>
                  <a:cubicBezTo>
                    <a:pt x="1379" y="1261"/>
                    <a:pt x="1382" y="1263"/>
                    <a:pt x="1383" y="1263"/>
                  </a:cubicBezTo>
                  <a:cubicBezTo>
                    <a:pt x="1403" y="1263"/>
                    <a:pt x="1195" y="898"/>
                    <a:pt x="1107" y="746"/>
                  </a:cubicBezTo>
                  <a:lnTo>
                    <a:pt x="1107" y="746"/>
                  </a:lnTo>
                  <a:cubicBezTo>
                    <a:pt x="1146" y="811"/>
                    <a:pt x="1214" y="921"/>
                    <a:pt x="1253" y="960"/>
                  </a:cubicBezTo>
                  <a:cubicBezTo>
                    <a:pt x="1255" y="962"/>
                    <a:pt x="1258" y="962"/>
                    <a:pt x="1259" y="962"/>
                  </a:cubicBezTo>
                  <a:cubicBezTo>
                    <a:pt x="1299" y="962"/>
                    <a:pt x="1026" y="474"/>
                    <a:pt x="1026" y="474"/>
                  </a:cubicBezTo>
                  <a:lnTo>
                    <a:pt x="1026" y="474"/>
                  </a:lnTo>
                  <a:cubicBezTo>
                    <a:pt x="1026" y="474"/>
                    <a:pt x="1120" y="568"/>
                    <a:pt x="1159" y="584"/>
                  </a:cubicBezTo>
                  <a:lnTo>
                    <a:pt x="1172" y="568"/>
                  </a:lnTo>
                  <a:cubicBezTo>
                    <a:pt x="1172" y="568"/>
                    <a:pt x="1159" y="542"/>
                    <a:pt x="1159" y="516"/>
                  </a:cubicBezTo>
                  <a:lnTo>
                    <a:pt x="1159" y="516"/>
                  </a:lnTo>
                  <a:cubicBezTo>
                    <a:pt x="1201" y="584"/>
                    <a:pt x="1334" y="759"/>
                    <a:pt x="1363" y="785"/>
                  </a:cubicBezTo>
                  <a:cubicBezTo>
                    <a:pt x="1365" y="786"/>
                    <a:pt x="1366" y="787"/>
                    <a:pt x="1367" y="787"/>
                  </a:cubicBezTo>
                  <a:cubicBezTo>
                    <a:pt x="1385" y="787"/>
                    <a:pt x="1227" y="555"/>
                    <a:pt x="1227" y="555"/>
                  </a:cubicBezTo>
                  <a:lnTo>
                    <a:pt x="1227" y="555"/>
                  </a:lnTo>
                  <a:cubicBezTo>
                    <a:pt x="1227" y="555"/>
                    <a:pt x="1593" y="892"/>
                    <a:pt x="1658" y="921"/>
                  </a:cubicBezTo>
                  <a:cubicBezTo>
                    <a:pt x="1659" y="922"/>
                    <a:pt x="1661" y="922"/>
                    <a:pt x="1661" y="922"/>
                  </a:cubicBezTo>
                  <a:cubicBezTo>
                    <a:pt x="1686" y="922"/>
                    <a:pt x="1252" y="515"/>
                    <a:pt x="1214" y="474"/>
                  </a:cubicBezTo>
                  <a:lnTo>
                    <a:pt x="1214" y="474"/>
                  </a:lnTo>
                  <a:cubicBezTo>
                    <a:pt x="1227" y="487"/>
                    <a:pt x="1308" y="555"/>
                    <a:pt x="1376" y="568"/>
                  </a:cubicBezTo>
                  <a:cubicBezTo>
                    <a:pt x="1379" y="569"/>
                    <a:pt x="1381" y="569"/>
                    <a:pt x="1383" y="569"/>
                  </a:cubicBezTo>
                  <a:cubicBezTo>
                    <a:pt x="1412" y="569"/>
                    <a:pt x="1246" y="444"/>
                    <a:pt x="1133" y="367"/>
                  </a:cubicBezTo>
                  <a:cubicBezTo>
                    <a:pt x="1120" y="354"/>
                    <a:pt x="1120" y="354"/>
                    <a:pt x="1120" y="341"/>
                  </a:cubicBezTo>
                  <a:lnTo>
                    <a:pt x="1120" y="341"/>
                  </a:lnTo>
                  <a:cubicBezTo>
                    <a:pt x="1133" y="354"/>
                    <a:pt x="1159" y="367"/>
                    <a:pt x="1172" y="380"/>
                  </a:cubicBezTo>
                  <a:cubicBezTo>
                    <a:pt x="1181" y="385"/>
                    <a:pt x="1188" y="387"/>
                    <a:pt x="1192" y="387"/>
                  </a:cubicBezTo>
                  <a:cubicBezTo>
                    <a:pt x="1224" y="387"/>
                    <a:pt x="1120" y="260"/>
                    <a:pt x="1120" y="260"/>
                  </a:cubicBezTo>
                  <a:lnTo>
                    <a:pt x="1120" y="260"/>
                  </a:lnTo>
                  <a:cubicBezTo>
                    <a:pt x="1120" y="260"/>
                    <a:pt x="1496" y="529"/>
                    <a:pt x="1551" y="542"/>
                  </a:cubicBezTo>
                  <a:cubicBezTo>
                    <a:pt x="1552" y="542"/>
                    <a:pt x="1553" y="543"/>
                    <a:pt x="1554" y="543"/>
                  </a:cubicBezTo>
                  <a:cubicBezTo>
                    <a:pt x="1575" y="543"/>
                    <a:pt x="1295" y="354"/>
                    <a:pt x="1295" y="354"/>
                  </a:cubicBezTo>
                  <a:lnTo>
                    <a:pt x="1295" y="354"/>
                  </a:lnTo>
                  <a:cubicBezTo>
                    <a:pt x="1295" y="354"/>
                    <a:pt x="1363" y="380"/>
                    <a:pt x="1444" y="393"/>
                  </a:cubicBezTo>
                  <a:cubicBezTo>
                    <a:pt x="1447" y="394"/>
                    <a:pt x="1449" y="394"/>
                    <a:pt x="1451" y="394"/>
                  </a:cubicBezTo>
                  <a:cubicBezTo>
                    <a:pt x="1474" y="394"/>
                    <a:pt x="1319" y="305"/>
                    <a:pt x="1217" y="241"/>
                  </a:cubicBezTo>
                  <a:lnTo>
                    <a:pt x="1217" y="241"/>
                  </a:lnTo>
                  <a:cubicBezTo>
                    <a:pt x="1226" y="244"/>
                    <a:pt x="1237" y="244"/>
                    <a:pt x="1253" y="244"/>
                  </a:cubicBezTo>
                  <a:cubicBezTo>
                    <a:pt x="1334" y="244"/>
                    <a:pt x="890" y="1"/>
                    <a:pt x="8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7"/>
            <p:cNvSpPr/>
            <p:nvPr/>
          </p:nvSpPr>
          <p:spPr>
            <a:xfrm>
              <a:off x="7315720" y="4528536"/>
              <a:ext cx="3827" cy="13983"/>
            </a:xfrm>
            <a:custGeom>
              <a:avLst/>
              <a:gdLst/>
              <a:ahLst/>
              <a:cxnLst/>
              <a:rect l="l" t="t" r="r" b="b"/>
              <a:pathLst>
                <a:path w="26" h="95" extrusionOk="0">
                  <a:moveTo>
                    <a:pt x="0" y="0"/>
                  </a:moveTo>
                  <a:lnTo>
                    <a:pt x="0" y="0"/>
                  </a:lnTo>
                  <a:cubicBezTo>
                    <a:pt x="13" y="52"/>
                    <a:pt x="13" y="94"/>
                    <a:pt x="26" y="94"/>
                  </a:cubicBezTo>
                  <a:cubicBezTo>
                    <a:pt x="26" y="94"/>
                    <a:pt x="13" y="52"/>
                    <a:pt x="0"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7"/>
            <p:cNvSpPr/>
            <p:nvPr/>
          </p:nvSpPr>
          <p:spPr>
            <a:xfrm>
              <a:off x="7271711" y="4478346"/>
              <a:ext cx="95525" cy="177947"/>
            </a:xfrm>
            <a:custGeom>
              <a:avLst/>
              <a:gdLst/>
              <a:ahLst/>
              <a:cxnLst/>
              <a:rect l="l" t="t" r="r" b="b"/>
              <a:pathLst>
                <a:path w="649" h="1209" extrusionOk="0">
                  <a:moveTo>
                    <a:pt x="257" y="1"/>
                  </a:moveTo>
                  <a:lnTo>
                    <a:pt x="163" y="341"/>
                  </a:lnTo>
                  <a:lnTo>
                    <a:pt x="1" y="1041"/>
                  </a:lnTo>
                  <a:lnTo>
                    <a:pt x="231" y="448"/>
                  </a:lnTo>
                  <a:lnTo>
                    <a:pt x="231" y="448"/>
                  </a:lnTo>
                  <a:cubicBezTo>
                    <a:pt x="231" y="448"/>
                    <a:pt x="150" y="730"/>
                    <a:pt x="150" y="853"/>
                  </a:cubicBezTo>
                  <a:cubicBezTo>
                    <a:pt x="150" y="866"/>
                    <a:pt x="152" y="872"/>
                    <a:pt x="155" y="872"/>
                  </a:cubicBezTo>
                  <a:cubicBezTo>
                    <a:pt x="181" y="872"/>
                    <a:pt x="299" y="487"/>
                    <a:pt x="299" y="487"/>
                  </a:cubicBezTo>
                  <a:lnTo>
                    <a:pt x="299" y="487"/>
                  </a:lnTo>
                  <a:cubicBezTo>
                    <a:pt x="299" y="487"/>
                    <a:pt x="226" y="1209"/>
                    <a:pt x="241" y="1209"/>
                  </a:cubicBezTo>
                  <a:cubicBezTo>
                    <a:pt x="242" y="1209"/>
                    <a:pt x="243" y="1207"/>
                    <a:pt x="244" y="1203"/>
                  </a:cubicBezTo>
                  <a:cubicBezTo>
                    <a:pt x="257" y="1122"/>
                    <a:pt x="312" y="542"/>
                    <a:pt x="312" y="542"/>
                  </a:cubicBezTo>
                  <a:cubicBezTo>
                    <a:pt x="312" y="542"/>
                    <a:pt x="419" y="908"/>
                    <a:pt x="445" y="934"/>
                  </a:cubicBezTo>
                  <a:cubicBezTo>
                    <a:pt x="446" y="935"/>
                    <a:pt x="446" y="935"/>
                    <a:pt x="447" y="935"/>
                  </a:cubicBezTo>
                  <a:cubicBezTo>
                    <a:pt x="469" y="935"/>
                    <a:pt x="380" y="529"/>
                    <a:pt x="380" y="529"/>
                  </a:cubicBezTo>
                  <a:lnTo>
                    <a:pt x="380" y="529"/>
                  </a:lnTo>
                  <a:cubicBezTo>
                    <a:pt x="380" y="529"/>
                    <a:pt x="607" y="1028"/>
                    <a:pt x="623" y="1028"/>
                  </a:cubicBezTo>
                  <a:cubicBezTo>
                    <a:pt x="649" y="1028"/>
                    <a:pt x="257" y="1"/>
                    <a:pt x="2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7"/>
            <p:cNvSpPr/>
            <p:nvPr/>
          </p:nvSpPr>
          <p:spPr>
            <a:xfrm>
              <a:off x="7282750" y="4375463"/>
              <a:ext cx="58728" cy="32675"/>
            </a:xfrm>
            <a:custGeom>
              <a:avLst/>
              <a:gdLst/>
              <a:ahLst/>
              <a:cxnLst/>
              <a:rect l="l" t="t" r="r" b="b"/>
              <a:pathLst>
                <a:path w="399" h="222" extrusionOk="0">
                  <a:moveTo>
                    <a:pt x="90" y="81"/>
                  </a:moveTo>
                  <a:cubicBezTo>
                    <a:pt x="89" y="81"/>
                    <a:pt x="89" y="81"/>
                    <a:pt x="88" y="81"/>
                  </a:cubicBezTo>
                  <a:cubicBezTo>
                    <a:pt x="87" y="82"/>
                    <a:pt x="87" y="82"/>
                    <a:pt x="87" y="82"/>
                  </a:cubicBezTo>
                  <a:cubicBezTo>
                    <a:pt x="88" y="82"/>
                    <a:pt x="89" y="82"/>
                    <a:pt x="90" y="81"/>
                  </a:cubicBezTo>
                  <a:close/>
                  <a:moveTo>
                    <a:pt x="208" y="0"/>
                  </a:moveTo>
                  <a:cubicBezTo>
                    <a:pt x="208" y="0"/>
                    <a:pt x="109" y="70"/>
                    <a:pt x="90" y="81"/>
                  </a:cubicBezTo>
                  <a:lnTo>
                    <a:pt x="90" y="81"/>
                  </a:lnTo>
                  <a:cubicBezTo>
                    <a:pt x="108" y="78"/>
                    <a:pt x="182" y="52"/>
                    <a:pt x="182" y="52"/>
                  </a:cubicBezTo>
                  <a:lnTo>
                    <a:pt x="182" y="52"/>
                  </a:lnTo>
                  <a:cubicBezTo>
                    <a:pt x="182" y="52"/>
                    <a:pt x="1" y="163"/>
                    <a:pt x="16" y="163"/>
                  </a:cubicBezTo>
                  <a:cubicBezTo>
                    <a:pt x="17" y="163"/>
                    <a:pt x="18" y="163"/>
                    <a:pt x="20" y="162"/>
                  </a:cubicBezTo>
                  <a:cubicBezTo>
                    <a:pt x="46" y="149"/>
                    <a:pt x="169" y="107"/>
                    <a:pt x="169" y="107"/>
                  </a:cubicBezTo>
                  <a:lnTo>
                    <a:pt x="169" y="107"/>
                  </a:lnTo>
                  <a:cubicBezTo>
                    <a:pt x="169" y="107"/>
                    <a:pt x="2" y="221"/>
                    <a:pt x="16" y="221"/>
                  </a:cubicBezTo>
                  <a:cubicBezTo>
                    <a:pt x="17" y="221"/>
                    <a:pt x="23" y="219"/>
                    <a:pt x="33" y="214"/>
                  </a:cubicBezTo>
                  <a:cubicBezTo>
                    <a:pt x="101" y="188"/>
                    <a:pt x="224" y="107"/>
                    <a:pt x="224" y="107"/>
                  </a:cubicBezTo>
                  <a:cubicBezTo>
                    <a:pt x="224" y="107"/>
                    <a:pt x="368" y="202"/>
                    <a:pt x="385" y="202"/>
                  </a:cubicBezTo>
                  <a:cubicBezTo>
                    <a:pt x="386" y="202"/>
                    <a:pt x="386" y="202"/>
                    <a:pt x="386" y="201"/>
                  </a:cubicBezTo>
                  <a:cubicBezTo>
                    <a:pt x="399" y="201"/>
                    <a:pt x="250" y="94"/>
                    <a:pt x="250" y="94"/>
                  </a:cubicBezTo>
                  <a:lnTo>
                    <a:pt x="250" y="94"/>
                  </a:lnTo>
                  <a:cubicBezTo>
                    <a:pt x="250" y="94"/>
                    <a:pt x="338" y="123"/>
                    <a:pt x="363" y="123"/>
                  </a:cubicBezTo>
                  <a:cubicBezTo>
                    <a:pt x="367" y="123"/>
                    <a:pt x="370" y="122"/>
                    <a:pt x="370" y="120"/>
                  </a:cubicBezTo>
                  <a:cubicBezTo>
                    <a:pt x="370" y="110"/>
                    <a:pt x="314" y="92"/>
                    <a:pt x="288" y="85"/>
                  </a:cubicBezTo>
                  <a:lnTo>
                    <a:pt x="288" y="85"/>
                  </a:lnTo>
                  <a:cubicBezTo>
                    <a:pt x="301" y="88"/>
                    <a:pt x="321" y="93"/>
                    <a:pt x="336" y="93"/>
                  </a:cubicBezTo>
                  <a:cubicBezTo>
                    <a:pt x="348" y="93"/>
                    <a:pt x="357" y="90"/>
                    <a:pt x="357" y="81"/>
                  </a:cubicBezTo>
                  <a:cubicBezTo>
                    <a:pt x="344" y="68"/>
                    <a:pt x="208" y="0"/>
                    <a:pt x="2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7"/>
            <p:cNvSpPr/>
            <p:nvPr/>
          </p:nvSpPr>
          <p:spPr>
            <a:xfrm>
              <a:off x="7104800" y="4668214"/>
              <a:ext cx="815419" cy="33264"/>
            </a:xfrm>
            <a:custGeom>
              <a:avLst/>
              <a:gdLst/>
              <a:ahLst/>
              <a:cxnLst/>
              <a:rect l="l" t="t" r="r" b="b"/>
              <a:pathLst>
                <a:path w="5540" h="226" extrusionOk="0">
                  <a:moveTo>
                    <a:pt x="4403" y="0"/>
                  </a:moveTo>
                  <a:cubicBezTo>
                    <a:pt x="3103" y="0"/>
                    <a:pt x="1148" y="36"/>
                    <a:pt x="1148" y="36"/>
                  </a:cubicBezTo>
                  <a:cubicBezTo>
                    <a:pt x="1148" y="36"/>
                    <a:pt x="1" y="88"/>
                    <a:pt x="69" y="130"/>
                  </a:cubicBezTo>
                  <a:cubicBezTo>
                    <a:pt x="92" y="143"/>
                    <a:pt x="212" y="147"/>
                    <a:pt x="361" y="147"/>
                  </a:cubicBezTo>
                  <a:cubicBezTo>
                    <a:pt x="644" y="147"/>
                    <a:pt x="1033" y="132"/>
                    <a:pt x="1076" y="130"/>
                  </a:cubicBezTo>
                  <a:lnTo>
                    <a:pt x="1076" y="130"/>
                  </a:lnTo>
                  <a:cubicBezTo>
                    <a:pt x="1037" y="132"/>
                    <a:pt x="734" y="146"/>
                    <a:pt x="798" y="198"/>
                  </a:cubicBezTo>
                  <a:cubicBezTo>
                    <a:pt x="822" y="218"/>
                    <a:pt x="1237" y="225"/>
                    <a:pt x="1809" y="225"/>
                  </a:cubicBezTo>
                  <a:cubicBezTo>
                    <a:pt x="3172" y="225"/>
                    <a:pt x="5428" y="185"/>
                    <a:pt x="5428" y="185"/>
                  </a:cubicBezTo>
                  <a:cubicBezTo>
                    <a:pt x="5428" y="185"/>
                    <a:pt x="4592" y="117"/>
                    <a:pt x="4754" y="88"/>
                  </a:cubicBezTo>
                  <a:cubicBezTo>
                    <a:pt x="4784" y="83"/>
                    <a:pt x="4828" y="82"/>
                    <a:pt x="4881" y="82"/>
                  </a:cubicBezTo>
                  <a:cubicBezTo>
                    <a:pt x="4986" y="82"/>
                    <a:pt x="5124" y="88"/>
                    <a:pt x="5246" y="88"/>
                  </a:cubicBezTo>
                  <a:cubicBezTo>
                    <a:pt x="5397" y="88"/>
                    <a:pt x="5523" y="78"/>
                    <a:pt x="5535" y="36"/>
                  </a:cubicBezTo>
                  <a:cubicBezTo>
                    <a:pt x="5539" y="9"/>
                    <a:pt x="5053" y="0"/>
                    <a:pt x="4403" y="0"/>
                  </a:cubicBezTo>
                  <a:close/>
                </a:path>
              </a:pathLst>
            </a:custGeom>
            <a:solidFill>
              <a:srgbClr val="77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7"/>
            <p:cNvSpPr/>
            <p:nvPr/>
          </p:nvSpPr>
          <p:spPr>
            <a:xfrm>
              <a:off x="7178247" y="4544137"/>
              <a:ext cx="107447" cy="137029"/>
            </a:xfrm>
            <a:custGeom>
              <a:avLst/>
              <a:gdLst/>
              <a:ahLst/>
              <a:cxnLst/>
              <a:rect l="l" t="t" r="r" b="b"/>
              <a:pathLst>
                <a:path w="730" h="931" extrusionOk="0">
                  <a:moveTo>
                    <a:pt x="270" y="1"/>
                  </a:moveTo>
                  <a:cubicBezTo>
                    <a:pt x="270" y="1"/>
                    <a:pt x="56" y="137"/>
                    <a:pt x="1" y="432"/>
                  </a:cubicBezTo>
                  <a:lnTo>
                    <a:pt x="1" y="931"/>
                  </a:lnTo>
                  <a:lnTo>
                    <a:pt x="730" y="931"/>
                  </a:lnTo>
                  <a:lnTo>
                    <a:pt x="730" y="351"/>
                  </a:lnTo>
                  <a:cubicBezTo>
                    <a:pt x="662" y="244"/>
                    <a:pt x="474" y="1"/>
                    <a:pt x="270" y="1"/>
                  </a:cubicBezTo>
                  <a:close/>
                </a:path>
              </a:pathLst>
            </a:custGeom>
            <a:solidFill>
              <a:srgbClr val="F77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7"/>
            <p:cNvSpPr/>
            <p:nvPr/>
          </p:nvSpPr>
          <p:spPr>
            <a:xfrm>
              <a:off x="7285547" y="4595652"/>
              <a:ext cx="3974" cy="85514"/>
            </a:xfrm>
            <a:custGeom>
              <a:avLst/>
              <a:gdLst/>
              <a:ahLst/>
              <a:cxnLst/>
              <a:rect l="l" t="t" r="r" b="b"/>
              <a:pathLst>
                <a:path w="27" h="581" extrusionOk="0">
                  <a:moveTo>
                    <a:pt x="1" y="1"/>
                  </a:moveTo>
                  <a:lnTo>
                    <a:pt x="1" y="581"/>
                  </a:lnTo>
                  <a:lnTo>
                    <a:pt x="27" y="581"/>
                  </a:lnTo>
                  <a:lnTo>
                    <a:pt x="27" y="43"/>
                  </a:lnTo>
                  <a:cubicBezTo>
                    <a:pt x="27" y="43"/>
                    <a:pt x="27" y="30"/>
                    <a:pt x="1" y="1"/>
                  </a:cubicBezTo>
                  <a:close/>
                </a:path>
              </a:pathLst>
            </a:custGeom>
            <a:solidFill>
              <a:srgbClr val="C5C6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7"/>
            <p:cNvSpPr/>
            <p:nvPr/>
          </p:nvSpPr>
          <p:spPr>
            <a:xfrm>
              <a:off x="7289373" y="4578137"/>
              <a:ext cx="139387" cy="103029"/>
            </a:xfrm>
            <a:custGeom>
              <a:avLst/>
              <a:gdLst/>
              <a:ahLst/>
              <a:cxnLst/>
              <a:rect l="l" t="t" r="r" b="b"/>
              <a:pathLst>
                <a:path w="947" h="700" extrusionOk="0">
                  <a:moveTo>
                    <a:pt x="380" y="0"/>
                  </a:moveTo>
                  <a:lnTo>
                    <a:pt x="1" y="133"/>
                  </a:lnTo>
                  <a:lnTo>
                    <a:pt x="1" y="700"/>
                  </a:lnTo>
                  <a:lnTo>
                    <a:pt x="947" y="700"/>
                  </a:lnTo>
                  <a:lnTo>
                    <a:pt x="947" y="201"/>
                  </a:lnTo>
                  <a:lnTo>
                    <a:pt x="380" y="0"/>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7"/>
            <p:cNvSpPr/>
            <p:nvPr/>
          </p:nvSpPr>
          <p:spPr>
            <a:xfrm>
              <a:off x="7178247" y="4540458"/>
              <a:ext cx="254340" cy="67264"/>
            </a:xfrm>
            <a:custGeom>
              <a:avLst/>
              <a:gdLst/>
              <a:ahLst/>
              <a:cxnLst/>
              <a:rect l="l" t="t" r="r" b="b"/>
              <a:pathLst>
                <a:path w="1728" h="457" extrusionOk="0">
                  <a:moveTo>
                    <a:pt x="312" y="0"/>
                  </a:moveTo>
                  <a:cubicBezTo>
                    <a:pt x="312" y="0"/>
                    <a:pt x="56" y="120"/>
                    <a:pt x="1" y="457"/>
                  </a:cubicBezTo>
                  <a:cubicBezTo>
                    <a:pt x="1" y="457"/>
                    <a:pt x="108" y="81"/>
                    <a:pt x="312" y="39"/>
                  </a:cubicBezTo>
                  <a:cubicBezTo>
                    <a:pt x="312" y="39"/>
                    <a:pt x="380" y="39"/>
                    <a:pt x="461" y="94"/>
                  </a:cubicBezTo>
                  <a:cubicBezTo>
                    <a:pt x="513" y="120"/>
                    <a:pt x="581" y="175"/>
                    <a:pt x="623" y="256"/>
                  </a:cubicBezTo>
                  <a:cubicBezTo>
                    <a:pt x="662" y="308"/>
                    <a:pt x="691" y="376"/>
                    <a:pt x="704" y="457"/>
                  </a:cubicBezTo>
                  <a:lnTo>
                    <a:pt x="1728" y="457"/>
                  </a:lnTo>
                  <a:cubicBezTo>
                    <a:pt x="1728" y="457"/>
                    <a:pt x="1728" y="363"/>
                    <a:pt x="1676" y="256"/>
                  </a:cubicBezTo>
                  <a:cubicBezTo>
                    <a:pt x="1663" y="201"/>
                    <a:pt x="1621" y="146"/>
                    <a:pt x="1566" y="107"/>
                  </a:cubicBezTo>
                  <a:cubicBezTo>
                    <a:pt x="1540" y="65"/>
                    <a:pt x="1485" y="39"/>
                    <a:pt x="1433" y="26"/>
                  </a:cubicBezTo>
                  <a:lnTo>
                    <a:pt x="312" y="0"/>
                  </a:lnTo>
                  <a:close/>
                </a:path>
              </a:pathLst>
            </a:custGeom>
            <a:solidFill>
              <a:srgbClr val="77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7"/>
            <p:cNvSpPr/>
            <p:nvPr/>
          </p:nvSpPr>
          <p:spPr>
            <a:xfrm>
              <a:off x="7200178" y="4637747"/>
              <a:ext cx="51663" cy="43420"/>
            </a:xfrm>
            <a:custGeom>
              <a:avLst/>
              <a:gdLst/>
              <a:ahLst/>
              <a:cxnLst/>
              <a:rect l="l" t="t" r="r" b="b"/>
              <a:pathLst>
                <a:path w="351" h="295" extrusionOk="0">
                  <a:moveTo>
                    <a:pt x="1" y="0"/>
                  </a:moveTo>
                  <a:lnTo>
                    <a:pt x="1" y="295"/>
                  </a:lnTo>
                  <a:lnTo>
                    <a:pt x="351" y="295"/>
                  </a:lnTo>
                  <a:lnTo>
                    <a:pt x="351" y="0"/>
                  </a:lnTo>
                  <a:close/>
                </a:path>
              </a:pathLst>
            </a:custGeom>
            <a:solidFill>
              <a:srgbClr val="77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7"/>
            <p:cNvSpPr/>
            <p:nvPr/>
          </p:nvSpPr>
          <p:spPr>
            <a:xfrm>
              <a:off x="7222256" y="4637747"/>
              <a:ext cx="1913" cy="43420"/>
            </a:xfrm>
            <a:custGeom>
              <a:avLst/>
              <a:gdLst/>
              <a:ahLst/>
              <a:cxnLst/>
              <a:rect l="l" t="t" r="r" b="b"/>
              <a:pathLst>
                <a:path w="13" h="295" extrusionOk="0">
                  <a:moveTo>
                    <a:pt x="0" y="0"/>
                  </a:moveTo>
                  <a:lnTo>
                    <a:pt x="0" y="295"/>
                  </a:lnTo>
                  <a:lnTo>
                    <a:pt x="13" y="295"/>
                  </a:lnTo>
                  <a:lnTo>
                    <a:pt x="13" y="0"/>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7"/>
            <p:cNvSpPr/>
            <p:nvPr/>
          </p:nvSpPr>
          <p:spPr>
            <a:xfrm>
              <a:off x="7379011" y="4414909"/>
              <a:ext cx="208565" cy="266258"/>
            </a:xfrm>
            <a:custGeom>
              <a:avLst/>
              <a:gdLst/>
              <a:ahLst/>
              <a:cxnLst/>
              <a:rect l="l" t="t" r="r" b="b"/>
              <a:pathLst>
                <a:path w="1417" h="1809" extrusionOk="0">
                  <a:moveTo>
                    <a:pt x="528" y="1"/>
                  </a:moveTo>
                  <a:cubicBezTo>
                    <a:pt x="523" y="1"/>
                    <a:pt x="518" y="1"/>
                    <a:pt x="513" y="1"/>
                  </a:cubicBezTo>
                  <a:cubicBezTo>
                    <a:pt x="513" y="1"/>
                    <a:pt x="95" y="270"/>
                    <a:pt x="1" y="853"/>
                  </a:cubicBezTo>
                  <a:lnTo>
                    <a:pt x="1" y="1809"/>
                  </a:lnTo>
                  <a:lnTo>
                    <a:pt x="1417" y="1809"/>
                  </a:lnTo>
                  <a:lnTo>
                    <a:pt x="1417" y="691"/>
                  </a:lnTo>
                  <a:cubicBezTo>
                    <a:pt x="1286" y="490"/>
                    <a:pt x="915" y="1"/>
                    <a:pt x="528" y="1"/>
                  </a:cubicBezTo>
                  <a:close/>
                </a:path>
              </a:pathLst>
            </a:custGeom>
            <a:solidFill>
              <a:srgbClr val="F77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7"/>
            <p:cNvSpPr/>
            <p:nvPr/>
          </p:nvSpPr>
          <p:spPr>
            <a:xfrm>
              <a:off x="7587428" y="4516614"/>
              <a:ext cx="8243" cy="164553"/>
            </a:xfrm>
            <a:custGeom>
              <a:avLst/>
              <a:gdLst/>
              <a:ahLst/>
              <a:cxnLst/>
              <a:rect l="l" t="t" r="r" b="b"/>
              <a:pathLst>
                <a:path w="56" h="1118" extrusionOk="0">
                  <a:moveTo>
                    <a:pt x="1" y="0"/>
                  </a:moveTo>
                  <a:lnTo>
                    <a:pt x="1" y="1118"/>
                  </a:lnTo>
                  <a:lnTo>
                    <a:pt x="56" y="1118"/>
                  </a:lnTo>
                  <a:lnTo>
                    <a:pt x="56" y="65"/>
                  </a:lnTo>
                  <a:cubicBezTo>
                    <a:pt x="56" y="65"/>
                    <a:pt x="43" y="39"/>
                    <a:pt x="1" y="0"/>
                  </a:cubicBezTo>
                  <a:close/>
                </a:path>
              </a:pathLst>
            </a:custGeom>
            <a:solidFill>
              <a:srgbClr val="77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7"/>
            <p:cNvSpPr/>
            <p:nvPr/>
          </p:nvSpPr>
          <p:spPr>
            <a:xfrm>
              <a:off x="7595523" y="4480848"/>
              <a:ext cx="268764" cy="200319"/>
            </a:xfrm>
            <a:custGeom>
              <a:avLst/>
              <a:gdLst/>
              <a:ahLst/>
              <a:cxnLst/>
              <a:rect l="l" t="t" r="r" b="b"/>
              <a:pathLst>
                <a:path w="1826" h="1361" extrusionOk="0">
                  <a:moveTo>
                    <a:pt x="743" y="0"/>
                  </a:moveTo>
                  <a:lnTo>
                    <a:pt x="1" y="282"/>
                  </a:lnTo>
                  <a:lnTo>
                    <a:pt x="1" y="1361"/>
                  </a:lnTo>
                  <a:lnTo>
                    <a:pt x="1825" y="1361"/>
                  </a:lnTo>
                  <a:lnTo>
                    <a:pt x="1825" y="405"/>
                  </a:lnTo>
                  <a:lnTo>
                    <a:pt x="743" y="0"/>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7"/>
            <p:cNvSpPr/>
            <p:nvPr/>
          </p:nvSpPr>
          <p:spPr>
            <a:xfrm>
              <a:off x="7375331" y="4406814"/>
              <a:ext cx="498377" cy="133791"/>
            </a:xfrm>
            <a:custGeom>
              <a:avLst/>
              <a:gdLst/>
              <a:ahLst/>
              <a:cxnLst/>
              <a:rect l="l" t="t" r="r" b="b"/>
              <a:pathLst>
                <a:path w="3386" h="909" extrusionOk="0">
                  <a:moveTo>
                    <a:pt x="606" y="1"/>
                  </a:moveTo>
                  <a:cubicBezTo>
                    <a:pt x="606" y="1"/>
                    <a:pt x="133" y="244"/>
                    <a:pt x="0" y="908"/>
                  </a:cubicBezTo>
                  <a:lnTo>
                    <a:pt x="26" y="908"/>
                  </a:lnTo>
                  <a:cubicBezTo>
                    <a:pt x="26" y="908"/>
                    <a:pt x="214" y="163"/>
                    <a:pt x="606" y="82"/>
                  </a:cubicBezTo>
                  <a:cubicBezTo>
                    <a:pt x="606" y="82"/>
                    <a:pt x="742" y="82"/>
                    <a:pt x="917" y="179"/>
                  </a:cubicBezTo>
                  <a:cubicBezTo>
                    <a:pt x="1024" y="244"/>
                    <a:pt x="1134" y="341"/>
                    <a:pt x="1228" y="503"/>
                  </a:cubicBezTo>
                  <a:cubicBezTo>
                    <a:pt x="1296" y="610"/>
                    <a:pt x="1348" y="746"/>
                    <a:pt x="1390" y="908"/>
                  </a:cubicBezTo>
                  <a:lnTo>
                    <a:pt x="3373" y="908"/>
                  </a:lnTo>
                  <a:cubicBezTo>
                    <a:pt x="3373" y="908"/>
                    <a:pt x="3386" y="717"/>
                    <a:pt x="3292" y="516"/>
                  </a:cubicBezTo>
                  <a:cubicBezTo>
                    <a:pt x="3240" y="406"/>
                    <a:pt x="3172" y="312"/>
                    <a:pt x="3078" y="218"/>
                  </a:cubicBezTo>
                  <a:cubicBezTo>
                    <a:pt x="3010" y="150"/>
                    <a:pt x="2916" y="98"/>
                    <a:pt x="2819" y="56"/>
                  </a:cubicBezTo>
                  <a:lnTo>
                    <a:pt x="606" y="1"/>
                  </a:lnTo>
                  <a:close/>
                </a:path>
              </a:pathLst>
            </a:custGeom>
            <a:solidFill>
              <a:srgbClr val="77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7"/>
            <p:cNvSpPr/>
            <p:nvPr/>
          </p:nvSpPr>
          <p:spPr>
            <a:xfrm>
              <a:off x="7418604" y="4597565"/>
              <a:ext cx="101707" cy="83601"/>
            </a:xfrm>
            <a:custGeom>
              <a:avLst/>
              <a:gdLst/>
              <a:ahLst/>
              <a:cxnLst/>
              <a:rect l="l" t="t" r="r" b="b"/>
              <a:pathLst>
                <a:path w="691" h="568" extrusionOk="0">
                  <a:moveTo>
                    <a:pt x="1" y="1"/>
                  </a:moveTo>
                  <a:lnTo>
                    <a:pt x="1" y="568"/>
                  </a:lnTo>
                  <a:lnTo>
                    <a:pt x="691" y="568"/>
                  </a:lnTo>
                  <a:lnTo>
                    <a:pt x="691" y="1"/>
                  </a:lnTo>
                  <a:close/>
                </a:path>
              </a:pathLst>
            </a:custGeom>
            <a:solidFill>
              <a:srgbClr val="77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7"/>
            <p:cNvSpPr/>
            <p:nvPr/>
          </p:nvSpPr>
          <p:spPr>
            <a:xfrm>
              <a:off x="7464379" y="4597565"/>
              <a:ext cx="2061" cy="83601"/>
            </a:xfrm>
            <a:custGeom>
              <a:avLst/>
              <a:gdLst/>
              <a:ahLst/>
              <a:cxnLst/>
              <a:rect l="l" t="t" r="r" b="b"/>
              <a:pathLst>
                <a:path w="14" h="568" extrusionOk="0">
                  <a:moveTo>
                    <a:pt x="1" y="1"/>
                  </a:moveTo>
                  <a:lnTo>
                    <a:pt x="1" y="568"/>
                  </a:lnTo>
                  <a:lnTo>
                    <a:pt x="14" y="568"/>
                  </a:lnTo>
                  <a:lnTo>
                    <a:pt x="14"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7"/>
            <p:cNvSpPr/>
            <p:nvPr/>
          </p:nvSpPr>
          <p:spPr>
            <a:xfrm>
              <a:off x="7828374" y="4559886"/>
              <a:ext cx="133057" cy="159549"/>
            </a:xfrm>
            <a:custGeom>
              <a:avLst/>
              <a:gdLst/>
              <a:ahLst/>
              <a:cxnLst/>
              <a:rect l="l" t="t" r="r" b="b"/>
              <a:pathLst>
                <a:path w="904" h="1084" extrusionOk="0">
                  <a:moveTo>
                    <a:pt x="862" y="338"/>
                  </a:moveTo>
                  <a:cubicBezTo>
                    <a:pt x="836" y="338"/>
                    <a:pt x="810" y="367"/>
                    <a:pt x="810" y="393"/>
                  </a:cubicBezTo>
                  <a:cubicBezTo>
                    <a:pt x="810" y="406"/>
                    <a:pt x="823" y="419"/>
                    <a:pt x="836" y="435"/>
                  </a:cubicBezTo>
                  <a:lnTo>
                    <a:pt x="862" y="435"/>
                  </a:lnTo>
                  <a:cubicBezTo>
                    <a:pt x="891" y="435"/>
                    <a:pt x="904" y="419"/>
                    <a:pt x="904" y="393"/>
                  </a:cubicBezTo>
                  <a:cubicBezTo>
                    <a:pt x="904" y="367"/>
                    <a:pt x="891" y="338"/>
                    <a:pt x="862" y="338"/>
                  </a:cubicBezTo>
                  <a:close/>
                  <a:moveTo>
                    <a:pt x="486" y="1"/>
                  </a:moveTo>
                  <a:cubicBezTo>
                    <a:pt x="350" y="1"/>
                    <a:pt x="227" y="124"/>
                    <a:pt x="227" y="273"/>
                  </a:cubicBezTo>
                  <a:cubicBezTo>
                    <a:pt x="227" y="406"/>
                    <a:pt x="324" y="516"/>
                    <a:pt x="457" y="529"/>
                  </a:cubicBezTo>
                  <a:lnTo>
                    <a:pt x="457" y="678"/>
                  </a:lnTo>
                  <a:lnTo>
                    <a:pt x="405" y="623"/>
                  </a:lnTo>
                  <a:lnTo>
                    <a:pt x="405" y="568"/>
                  </a:lnTo>
                  <a:lnTo>
                    <a:pt x="389" y="568"/>
                  </a:lnTo>
                  <a:lnTo>
                    <a:pt x="389" y="662"/>
                  </a:lnTo>
                  <a:lnTo>
                    <a:pt x="282" y="555"/>
                  </a:lnTo>
                  <a:lnTo>
                    <a:pt x="282" y="529"/>
                  </a:lnTo>
                  <a:cubicBezTo>
                    <a:pt x="282" y="461"/>
                    <a:pt x="243" y="419"/>
                    <a:pt x="188" y="419"/>
                  </a:cubicBezTo>
                  <a:cubicBezTo>
                    <a:pt x="146" y="419"/>
                    <a:pt x="107" y="448"/>
                    <a:pt x="94" y="474"/>
                  </a:cubicBezTo>
                  <a:lnTo>
                    <a:pt x="65" y="474"/>
                  </a:lnTo>
                  <a:cubicBezTo>
                    <a:pt x="26" y="474"/>
                    <a:pt x="0" y="500"/>
                    <a:pt x="0" y="542"/>
                  </a:cubicBezTo>
                  <a:cubicBezTo>
                    <a:pt x="0" y="581"/>
                    <a:pt x="26" y="623"/>
                    <a:pt x="65" y="623"/>
                  </a:cubicBezTo>
                  <a:cubicBezTo>
                    <a:pt x="94" y="623"/>
                    <a:pt x="107" y="610"/>
                    <a:pt x="120" y="597"/>
                  </a:cubicBezTo>
                  <a:cubicBezTo>
                    <a:pt x="133" y="610"/>
                    <a:pt x="162" y="623"/>
                    <a:pt x="188" y="623"/>
                  </a:cubicBezTo>
                  <a:cubicBezTo>
                    <a:pt x="214" y="623"/>
                    <a:pt x="243" y="610"/>
                    <a:pt x="269" y="581"/>
                  </a:cubicBezTo>
                  <a:lnTo>
                    <a:pt x="457" y="730"/>
                  </a:lnTo>
                  <a:lnTo>
                    <a:pt x="457" y="1083"/>
                  </a:lnTo>
                  <a:lnTo>
                    <a:pt x="525" y="1083"/>
                  </a:lnTo>
                  <a:lnTo>
                    <a:pt x="525" y="691"/>
                  </a:lnTo>
                  <a:lnTo>
                    <a:pt x="567" y="678"/>
                  </a:lnTo>
                  <a:lnTo>
                    <a:pt x="606" y="691"/>
                  </a:lnTo>
                  <a:lnTo>
                    <a:pt x="619" y="678"/>
                  </a:lnTo>
                  <a:lnTo>
                    <a:pt x="593" y="662"/>
                  </a:lnTo>
                  <a:lnTo>
                    <a:pt x="742" y="581"/>
                  </a:lnTo>
                  <a:cubicBezTo>
                    <a:pt x="755" y="610"/>
                    <a:pt x="781" y="623"/>
                    <a:pt x="810" y="623"/>
                  </a:cubicBezTo>
                  <a:cubicBezTo>
                    <a:pt x="862" y="623"/>
                    <a:pt x="904" y="581"/>
                    <a:pt x="904" y="529"/>
                  </a:cubicBezTo>
                  <a:cubicBezTo>
                    <a:pt x="904" y="487"/>
                    <a:pt x="875" y="448"/>
                    <a:pt x="836" y="435"/>
                  </a:cubicBezTo>
                  <a:lnTo>
                    <a:pt x="810" y="435"/>
                  </a:lnTo>
                  <a:cubicBezTo>
                    <a:pt x="768" y="435"/>
                    <a:pt x="729" y="474"/>
                    <a:pt x="729" y="529"/>
                  </a:cubicBezTo>
                  <a:lnTo>
                    <a:pt x="729" y="555"/>
                  </a:lnTo>
                  <a:lnTo>
                    <a:pt x="619" y="610"/>
                  </a:lnTo>
                  <a:lnTo>
                    <a:pt x="632" y="542"/>
                  </a:lnTo>
                  <a:lnTo>
                    <a:pt x="606" y="542"/>
                  </a:lnTo>
                  <a:lnTo>
                    <a:pt x="606" y="610"/>
                  </a:lnTo>
                  <a:lnTo>
                    <a:pt x="525" y="636"/>
                  </a:lnTo>
                  <a:lnTo>
                    <a:pt x="525" y="529"/>
                  </a:lnTo>
                  <a:cubicBezTo>
                    <a:pt x="661" y="500"/>
                    <a:pt x="755" y="393"/>
                    <a:pt x="755" y="273"/>
                  </a:cubicBezTo>
                  <a:cubicBezTo>
                    <a:pt x="755" y="124"/>
                    <a:pt x="632" y="1"/>
                    <a:pt x="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7"/>
            <p:cNvSpPr/>
            <p:nvPr/>
          </p:nvSpPr>
          <p:spPr>
            <a:xfrm>
              <a:off x="5379910" y="4673513"/>
              <a:ext cx="1665427" cy="22078"/>
            </a:xfrm>
            <a:custGeom>
              <a:avLst/>
              <a:gdLst/>
              <a:ahLst/>
              <a:cxnLst/>
              <a:rect l="l" t="t" r="r" b="b"/>
              <a:pathLst>
                <a:path w="11315" h="150" extrusionOk="0">
                  <a:moveTo>
                    <a:pt x="892" y="0"/>
                  </a:moveTo>
                  <a:lnTo>
                    <a:pt x="1" y="149"/>
                  </a:lnTo>
                  <a:lnTo>
                    <a:pt x="10787" y="149"/>
                  </a:lnTo>
                  <a:lnTo>
                    <a:pt x="11315" y="0"/>
                  </a:lnTo>
                  <a:close/>
                </a:path>
              </a:pathLst>
            </a:custGeom>
            <a:solidFill>
              <a:srgbClr val="FF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7"/>
            <p:cNvSpPr/>
            <p:nvPr/>
          </p:nvSpPr>
          <p:spPr>
            <a:xfrm>
              <a:off x="5536812" y="4639513"/>
              <a:ext cx="1600222" cy="22225"/>
            </a:xfrm>
            <a:custGeom>
              <a:avLst/>
              <a:gdLst/>
              <a:ahLst/>
              <a:cxnLst/>
              <a:rect l="l" t="t" r="r" b="b"/>
              <a:pathLst>
                <a:path w="10872" h="151" extrusionOk="0">
                  <a:moveTo>
                    <a:pt x="908" y="1"/>
                  </a:moveTo>
                  <a:lnTo>
                    <a:pt x="1" y="150"/>
                  </a:lnTo>
                  <a:lnTo>
                    <a:pt x="10343" y="150"/>
                  </a:lnTo>
                  <a:lnTo>
                    <a:pt x="10871" y="1"/>
                  </a:lnTo>
                  <a:close/>
                </a:path>
              </a:pathLst>
            </a:custGeom>
            <a:solidFill>
              <a:srgbClr val="FF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7"/>
            <p:cNvSpPr/>
            <p:nvPr/>
          </p:nvSpPr>
          <p:spPr>
            <a:xfrm>
              <a:off x="7581688"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7"/>
            <p:cNvSpPr/>
            <p:nvPr/>
          </p:nvSpPr>
          <p:spPr>
            <a:xfrm>
              <a:off x="7571679"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7"/>
            <p:cNvSpPr/>
            <p:nvPr/>
          </p:nvSpPr>
          <p:spPr>
            <a:xfrm>
              <a:off x="7561670"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7"/>
            <p:cNvSpPr/>
            <p:nvPr/>
          </p:nvSpPr>
          <p:spPr>
            <a:xfrm>
              <a:off x="7551662" y="4685435"/>
              <a:ext cx="4416" cy="17662"/>
            </a:xfrm>
            <a:custGeom>
              <a:avLst/>
              <a:gdLst/>
              <a:ahLst/>
              <a:cxnLst/>
              <a:rect l="l" t="t" r="r" b="b"/>
              <a:pathLst>
                <a:path w="30"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7"/>
            <p:cNvSpPr/>
            <p:nvPr/>
          </p:nvSpPr>
          <p:spPr>
            <a:xfrm>
              <a:off x="7542242"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7"/>
            <p:cNvSpPr/>
            <p:nvPr/>
          </p:nvSpPr>
          <p:spPr>
            <a:xfrm>
              <a:off x="7533999"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7"/>
            <p:cNvSpPr/>
            <p:nvPr/>
          </p:nvSpPr>
          <p:spPr>
            <a:xfrm>
              <a:off x="7523990"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7"/>
            <p:cNvSpPr/>
            <p:nvPr/>
          </p:nvSpPr>
          <p:spPr>
            <a:xfrm>
              <a:off x="7513982"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7"/>
            <p:cNvSpPr/>
            <p:nvPr/>
          </p:nvSpPr>
          <p:spPr>
            <a:xfrm>
              <a:off x="7503973" y="4685435"/>
              <a:ext cx="2649" cy="17662"/>
            </a:xfrm>
            <a:custGeom>
              <a:avLst/>
              <a:gdLst/>
              <a:ahLst/>
              <a:cxnLst/>
              <a:rect l="l" t="t" r="r" b="b"/>
              <a:pathLst>
                <a:path w="18" h="120" extrusionOk="0">
                  <a:moveTo>
                    <a:pt x="17" y="0"/>
                  </a:moveTo>
                  <a:lnTo>
                    <a:pt x="1" y="13"/>
                  </a:lnTo>
                  <a:lnTo>
                    <a:pt x="1" y="120"/>
                  </a:lnTo>
                  <a:lnTo>
                    <a:pt x="17" y="120"/>
                  </a:lnTo>
                  <a:lnTo>
                    <a:pt x="17"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7"/>
            <p:cNvSpPr/>
            <p:nvPr/>
          </p:nvSpPr>
          <p:spPr>
            <a:xfrm>
              <a:off x="7494553" y="4685435"/>
              <a:ext cx="1913" cy="17662"/>
            </a:xfrm>
            <a:custGeom>
              <a:avLst/>
              <a:gdLst/>
              <a:ahLst/>
              <a:cxnLst/>
              <a:rect l="l" t="t" r="r" b="b"/>
              <a:pathLst>
                <a:path w="13"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7"/>
            <p:cNvSpPr/>
            <p:nvPr/>
          </p:nvSpPr>
          <p:spPr>
            <a:xfrm>
              <a:off x="7484544"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7"/>
            <p:cNvSpPr/>
            <p:nvPr/>
          </p:nvSpPr>
          <p:spPr>
            <a:xfrm>
              <a:off x="7474388"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7"/>
            <p:cNvSpPr/>
            <p:nvPr/>
          </p:nvSpPr>
          <p:spPr>
            <a:xfrm>
              <a:off x="7464379"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7"/>
            <p:cNvSpPr/>
            <p:nvPr/>
          </p:nvSpPr>
          <p:spPr>
            <a:xfrm>
              <a:off x="7454371"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7"/>
            <p:cNvSpPr/>
            <p:nvPr/>
          </p:nvSpPr>
          <p:spPr>
            <a:xfrm>
              <a:off x="7444362" y="4685435"/>
              <a:ext cx="4416" cy="17662"/>
            </a:xfrm>
            <a:custGeom>
              <a:avLst/>
              <a:gdLst/>
              <a:ahLst/>
              <a:cxnLst/>
              <a:rect l="l" t="t" r="r" b="b"/>
              <a:pathLst>
                <a:path w="30"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7"/>
            <p:cNvSpPr/>
            <p:nvPr/>
          </p:nvSpPr>
          <p:spPr>
            <a:xfrm>
              <a:off x="7436855" y="4685435"/>
              <a:ext cx="1913" cy="17662"/>
            </a:xfrm>
            <a:custGeom>
              <a:avLst/>
              <a:gdLst/>
              <a:ahLst/>
              <a:cxnLst/>
              <a:rect l="l" t="t" r="r" b="b"/>
              <a:pathLst>
                <a:path w="13"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7"/>
            <p:cNvSpPr/>
            <p:nvPr/>
          </p:nvSpPr>
          <p:spPr>
            <a:xfrm>
              <a:off x="7426699"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7"/>
            <p:cNvSpPr/>
            <p:nvPr/>
          </p:nvSpPr>
          <p:spPr>
            <a:xfrm>
              <a:off x="7416691"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7"/>
            <p:cNvSpPr/>
            <p:nvPr/>
          </p:nvSpPr>
          <p:spPr>
            <a:xfrm>
              <a:off x="7406682"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7"/>
            <p:cNvSpPr/>
            <p:nvPr/>
          </p:nvSpPr>
          <p:spPr>
            <a:xfrm>
              <a:off x="7396673" y="4685435"/>
              <a:ext cx="2649" cy="17662"/>
            </a:xfrm>
            <a:custGeom>
              <a:avLst/>
              <a:gdLst/>
              <a:ahLst/>
              <a:cxnLst/>
              <a:rect l="l" t="t" r="r" b="b"/>
              <a:pathLst>
                <a:path w="18" h="120" extrusionOk="0">
                  <a:moveTo>
                    <a:pt x="17" y="0"/>
                  </a:moveTo>
                  <a:lnTo>
                    <a:pt x="1" y="13"/>
                  </a:lnTo>
                  <a:lnTo>
                    <a:pt x="1" y="120"/>
                  </a:lnTo>
                  <a:lnTo>
                    <a:pt x="17" y="120"/>
                  </a:lnTo>
                  <a:lnTo>
                    <a:pt x="17"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7"/>
            <p:cNvSpPr/>
            <p:nvPr/>
          </p:nvSpPr>
          <p:spPr>
            <a:xfrm>
              <a:off x="7387253"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7"/>
            <p:cNvSpPr/>
            <p:nvPr/>
          </p:nvSpPr>
          <p:spPr>
            <a:xfrm>
              <a:off x="7377244"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7"/>
            <p:cNvSpPr/>
            <p:nvPr/>
          </p:nvSpPr>
          <p:spPr>
            <a:xfrm>
              <a:off x="7367088"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7"/>
            <p:cNvSpPr/>
            <p:nvPr/>
          </p:nvSpPr>
          <p:spPr>
            <a:xfrm>
              <a:off x="7357080"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7"/>
            <p:cNvSpPr/>
            <p:nvPr/>
          </p:nvSpPr>
          <p:spPr>
            <a:xfrm>
              <a:off x="7348984" y="4685435"/>
              <a:ext cx="2649" cy="17662"/>
            </a:xfrm>
            <a:custGeom>
              <a:avLst/>
              <a:gdLst/>
              <a:ahLst/>
              <a:cxnLst/>
              <a:rect l="l" t="t" r="r" b="b"/>
              <a:pathLst>
                <a:path w="18" h="120" extrusionOk="0">
                  <a:moveTo>
                    <a:pt x="1" y="0"/>
                  </a:moveTo>
                  <a:lnTo>
                    <a:pt x="1" y="13"/>
                  </a:lnTo>
                  <a:lnTo>
                    <a:pt x="1" y="120"/>
                  </a:lnTo>
                  <a:lnTo>
                    <a:pt x="17" y="120"/>
                  </a:lnTo>
                  <a:lnTo>
                    <a:pt x="17"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7"/>
            <p:cNvSpPr/>
            <p:nvPr/>
          </p:nvSpPr>
          <p:spPr>
            <a:xfrm>
              <a:off x="7339564" y="4685435"/>
              <a:ext cx="2061" cy="17662"/>
            </a:xfrm>
            <a:custGeom>
              <a:avLst/>
              <a:gdLst/>
              <a:ahLst/>
              <a:cxnLst/>
              <a:rect l="l" t="t" r="r" b="b"/>
              <a:pathLst>
                <a:path w="14"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7"/>
            <p:cNvSpPr/>
            <p:nvPr/>
          </p:nvSpPr>
          <p:spPr>
            <a:xfrm>
              <a:off x="7329556" y="4685435"/>
              <a:ext cx="1913" cy="17662"/>
            </a:xfrm>
            <a:custGeom>
              <a:avLst/>
              <a:gdLst/>
              <a:ahLst/>
              <a:cxnLst/>
              <a:rect l="l" t="t" r="r" b="b"/>
              <a:pathLst>
                <a:path w="13"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7"/>
            <p:cNvSpPr/>
            <p:nvPr/>
          </p:nvSpPr>
          <p:spPr>
            <a:xfrm>
              <a:off x="7319400"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7"/>
            <p:cNvSpPr/>
            <p:nvPr/>
          </p:nvSpPr>
          <p:spPr>
            <a:xfrm>
              <a:off x="7309391"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7"/>
            <p:cNvSpPr/>
            <p:nvPr/>
          </p:nvSpPr>
          <p:spPr>
            <a:xfrm>
              <a:off x="7299382"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7"/>
            <p:cNvSpPr/>
            <p:nvPr/>
          </p:nvSpPr>
          <p:spPr>
            <a:xfrm>
              <a:off x="7289373" y="4685435"/>
              <a:ext cx="4563" cy="17662"/>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7"/>
            <p:cNvSpPr/>
            <p:nvPr/>
          </p:nvSpPr>
          <p:spPr>
            <a:xfrm>
              <a:off x="7279953"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7"/>
            <p:cNvSpPr/>
            <p:nvPr/>
          </p:nvSpPr>
          <p:spPr>
            <a:xfrm>
              <a:off x="7269945"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7"/>
            <p:cNvSpPr/>
            <p:nvPr/>
          </p:nvSpPr>
          <p:spPr>
            <a:xfrm>
              <a:off x="7261702"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7"/>
            <p:cNvSpPr/>
            <p:nvPr/>
          </p:nvSpPr>
          <p:spPr>
            <a:xfrm>
              <a:off x="7251693"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7"/>
            <p:cNvSpPr/>
            <p:nvPr/>
          </p:nvSpPr>
          <p:spPr>
            <a:xfrm>
              <a:off x="7241685" y="4685435"/>
              <a:ext cx="2649" cy="17662"/>
            </a:xfrm>
            <a:custGeom>
              <a:avLst/>
              <a:gdLst/>
              <a:ahLst/>
              <a:cxnLst/>
              <a:rect l="l" t="t" r="r" b="b"/>
              <a:pathLst>
                <a:path w="18" h="120" extrusionOk="0">
                  <a:moveTo>
                    <a:pt x="1" y="0"/>
                  </a:moveTo>
                  <a:lnTo>
                    <a:pt x="1" y="13"/>
                  </a:lnTo>
                  <a:lnTo>
                    <a:pt x="1" y="120"/>
                  </a:lnTo>
                  <a:lnTo>
                    <a:pt x="17" y="120"/>
                  </a:lnTo>
                  <a:lnTo>
                    <a:pt x="17"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7"/>
            <p:cNvSpPr/>
            <p:nvPr/>
          </p:nvSpPr>
          <p:spPr>
            <a:xfrm>
              <a:off x="7232265" y="4685435"/>
              <a:ext cx="2061" cy="17662"/>
            </a:xfrm>
            <a:custGeom>
              <a:avLst/>
              <a:gdLst/>
              <a:ahLst/>
              <a:cxnLst/>
              <a:rect l="l" t="t" r="r" b="b"/>
              <a:pathLst>
                <a:path w="14"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7"/>
            <p:cNvSpPr/>
            <p:nvPr/>
          </p:nvSpPr>
          <p:spPr>
            <a:xfrm>
              <a:off x="7222256" y="4685435"/>
              <a:ext cx="1913" cy="17662"/>
            </a:xfrm>
            <a:custGeom>
              <a:avLst/>
              <a:gdLst/>
              <a:ahLst/>
              <a:cxnLst/>
              <a:rect l="l" t="t" r="r" b="b"/>
              <a:pathLst>
                <a:path w="13"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7"/>
            <p:cNvSpPr/>
            <p:nvPr/>
          </p:nvSpPr>
          <p:spPr>
            <a:xfrm>
              <a:off x="7212100"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7"/>
            <p:cNvSpPr/>
            <p:nvPr/>
          </p:nvSpPr>
          <p:spPr>
            <a:xfrm>
              <a:off x="7202091"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7"/>
            <p:cNvSpPr/>
            <p:nvPr/>
          </p:nvSpPr>
          <p:spPr>
            <a:xfrm>
              <a:off x="7192083"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7"/>
            <p:cNvSpPr/>
            <p:nvPr/>
          </p:nvSpPr>
          <p:spPr>
            <a:xfrm>
              <a:off x="7182074" y="4685435"/>
              <a:ext cx="4563" cy="17662"/>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7"/>
            <p:cNvSpPr/>
            <p:nvPr/>
          </p:nvSpPr>
          <p:spPr>
            <a:xfrm>
              <a:off x="7172654"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7"/>
            <p:cNvSpPr/>
            <p:nvPr/>
          </p:nvSpPr>
          <p:spPr>
            <a:xfrm>
              <a:off x="7164411"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7"/>
            <p:cNvSpPr/>
            <p:nvPr/>
          </p:nvSpPr>
          <p:spPr>
            <a:xfrm>
              <a:off x="7154403"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7"/>
            <p:cNvSpPr/>
            <p:nvPr/>
          </p:nvSpPr>
          <p:spPr>
            <a:xfrm>
              <a:off x="7144394"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7"/>
            <p:cNvSpPr/>
            <p:nvPr/>
          </p:nvSpPr>
          <p:spPr>
            <a:xfrm>
              <a:off x="7134385" y="4685435"/>
              <a:ext cx="2649" cy="17662"/>
            </a:xfrm>
            <a:custGeom>
              <a:avLst/>
              <a:gdLst/>
              <a:ahLst/>
              <a:cxnLst/>
              <a:rect l="l" t="t" r="r" b="b"/>
              <a:pathLst>
                <a:path w="18" h="120" extrusionOk="0">
                  <a:moveTo>
                    <a:pt x="17" y="0"/>
                  </a:moveTo>
                  <a:lnTo>
                    <a:pt x="1" y="13"/>
                  </a:lnTo>
                  <a:lnTo>
                    <a:pt x="1" y="120"/>
                  </a:lnTo>
                  <a:lnTo>
                    <a:pt x="17" y="120"/>
                  </a:lnTo>
                  <a:lnTo>
                    <a:pt x="17"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7"/>
            <p:cNvSpPr/>
            <p:nvPr/>
          </p:nvSpPr>
          <p:spPr>
            <a:xfrm>
              <a:off x="7124965" y="4685435"/>
              <a:ext cx="2061" cy="17662"/>
            </a:xfrm>
            <a:custGeom>
              <a:avLst/>
              <a:gdLst/>
              <a:ahLst/>
              <a:cxnLst/>
              <a:rect l="l" t="t" r="r" b="b"/>
              <a:pathLst>
                <a:path w="14"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7"/>
            <p:cNvSpPr/>
            <p:nvPr/>
          </p:nvSpPr>
          <p:spPr>
            <a:xfrm>
              <a:off x="7114956"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7"/>
            <p:cNvSpPr/>
            <p:nvPr/>
          </p:nvSpPr>
          <p:spPr>
            <a:xfrm>
              <a:off x="7104800"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7"/>
            <p:cNvSpPr/>
            <p:nvPr/>
          </p:nvSpPr>
          <p:spPr>
            <a:xfrm>
              <a:off x="7094792"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7"/>
            <p:cNvSpPr/>
            <p:nvPr/>
          </p:nvSpPr>
          <p:spPr>
            <a:xfrm>
              <a:off x="7084783"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7"/>
            <p:cNvSpPr/>
            <p:nvPr/>
          </p:nvSpPr>
          <p:spPr>
            <a:xfrm>
              <a:off x="7077276" y="4685435"/>
              <a:ext cx="2061" cy="17662"/>
            </a:xfrm>
            <a:custGeom>
              <a:avLst/>
              <a:gdLst/>
              <a:ahLst/>
              <a:cxnLst/>
              <a:rect l="l" t="t" r="r" b="b"/>
              <a:pathLst>
                <a:path w="14"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7"/>
            <p:cNvSpPr/>
            <p:nvPr/>
          </p:nvSpPr>
          <p:spPr>
            <a:xfrm>
              <a:off x="7067268" y="4685435"/>
              <a:ext cx="1913" cy="17662"/>
            </a:xfrm>
            <a:custGeom>
              <a:avLst/>
              <a:gdLst/>
              <a:ahLst/>
              <a:cxnLst/>
              <a:rect l="l" t="t" r="r" b="b"/>
              <a:pathLst>
                <a:path w="13"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7"/>
            <p:cNvSpPr/>
            <p:nvPr/>
          </p:nvSpPr>
          <p:spPr>
            <a:xfrm>
              <a:off x="7057112"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7"/>
            <p:cNvSpPr/>
            <p:nvPr/>
          </p:nvSpPr>
          <p:spPr>
            <a:xfrm>
              <a:off x="7047103"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7"/>
            <p:cNvSpPr/>
            <p:nvPr/>
          </p:nvSpPr>
          <p:spPr>
            <a:xfrm>
              <a:off x="7037094"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7"/>
            <p:cNvSpPr/>
            <p:nvPr/>
          </p:nvSpPr>
          <p:spPr>
            <a:xfrm>
              <a:off x="7027085" y="4685435"/>
              <a:ext cx="4563" cy="17662"/>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7"/>
            <p:cNvSpPr/>
            <p:nvPr/>
          </p:nvSpPr>
          <p:spPr>
            <a:xfrm>
              <a:off x="7017665"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7"/>
            <p:cNvSpPr/>
            <p:nvPr/>
          </p:nvSpPr>
          <p:spPr>
            <a:xfrm>
              <a:off x="7007657"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7"/>
            <p:cNvSpPr/>
            <p:nvPr/>
          </p:nvSpPr>
          <p:spPr>
            <a:xfrm>
              <a:off x="6997501"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7"/>
            <p:cNvSpPr/>
            <p:nvPr/>
          </p:nvSpPr>
          <p:spPr>
            <a:xfrm>
              <a:off x="6987492"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7"/>
            <p:cNvSpPr/>
            <p:nvPr/>
          </p:nvSpPr>
          <p:spPr>
            <a:xfrm>
              <a:off x="6979397" y="4685435"/>
              <a:ext cx="2649" cy="17662"/>
            </a:xfrm>
            <a:custGeom>
              <a:avLst/>
              <a:gdLst/>
              <a:ahLst/>
              <a:cxnLst/>
              <a:rect l="l" t="t" r="r" b="b"/>
              <a:pathLst>
                <a:path w="18" h="120" extrusionOk="0">
                  <a:moveTo>
                    <a:pt x="1" y="0"/>
                  </a:moveTo>
                  <a:lnTo>
                    <a:pt x="1" y="13"/>
                  </a:lnTo>
                  <a:lnTo>
                    <a:pt x="1" y="120"/>
                  </a:lnTo>
                  <a:lnTo>
                    <a:pt x="17" y="120"/>
                  </a:lnTo>
                  <a:lnTo>
                    <a:pt x="17"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7"/>
            <p:cNvSpPr/>
            <p:nvPr/>
          </p:nvSpPr>
          <p:spPr>
            <a:xfrm>
              <a:off x="6969977" y="4685435"/>
              <a:ext cx="2061" cy="17662"/>
            </a:xfrm>
            <a:custGeom>
              <a:avLst/>
              <a:gdLst/>
              <a:ahLst/>
              <a:cxnLst/>
              <a:rect l="l" t="t" r="r" b="b"/>
              <a:pathLst>
                <a:path w="14"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7"/>
            <p:cNvSpPr/>
            <p:nvPr/>
          </p:nvSpPr>
          <p:spPr>
            <a:xfrm>
              <a:off x="6959968" y="4685435"/>
              <a:ext cx="1913" cy="17662"/>
            </a:xfrm>
            <a:custGeom>
              <a:avLst/>
              <a:gdLst/>
              <a:ahLst/>
              <a:cxnLst/>
              <a:rect l="l" t="t" r="r" b="b"/>
              <a:pathLst>
                <a:path w="13"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7"/>
            <p:cNvSpPr/>
            <p:nvPr/>
          </p:nvSpPr>
          <p:spPr>
            <a:xfrm>
              <a:off x="6949812"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7"/>
            <p:cNvSpPr/>
            <p:nvPr/>
          </p:nvSpPr>
          <p:spPr>
            <a:xfrm>
              <a:off x="6939803"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7"/>
            <p:cNvSpPr/>
            <p:nvPr/>
          </p:nvSpPr>
          <p:spPr>
            <a:xfrm>
              <a:off x="6929794"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7"/>
            <p:cNvSpPr/>
            <p:nvPr/>
          </p:nvSpPr>
          <p:spPr>
            <a:xfrm>
              <a:off x="6919786" y="4685435"/>
              <a:ext cx="4563" cy="17662"/>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7"/>
            <p:cNvSpPr/>
            <p:nvPr/>
          </p:nvSpPr>
          <p:spPr>
            <a:xfrm>
              <a:off x="6910366"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7"/>
            <p:cNvSpPr/>
            <p:nvPr/>
          </p:nvSpPr>
          <p:spPr>
            <a:xfrm>
              <a:off x="6900357"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7"/>
            <p:cNvSpPr/>
            <p:nvPr/>
          </p:nvSpPr>
          <p:spPr>
            <a:xfrm>
              <a:off x="6892114"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7"/>
            <p:cNvSpPr/>
            <p:nvPr/>
          </p:nvSpPr>
          <p:spPr>
            <a:xfrm>
              <a:off x="6882106"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7"/>
            <p:cNvSpPr/>
            <p:nvPr/>
          </p:nvSpPr>
          <p:spPr>
            <a:xfrm>
              <a:off x="6872097" y="4685435"/>
              <a:ext cx="2649" cy="17662"/>
            </a:xfrm>
            <a:custGeom>
              <a:avLst/>
              <a:gdLst/>
              <a:ahLst/>
              <a:cxnLst/>
              <a:rect l="l" t="t" r="r" b="b"/>
              <a:pathLst>
                <a:path w="18" h="120" extrusionOk="0">
                  <a:moveTo>
                    <a:pt x="1" y="0"/>
                  </a:moveTo>
                  <a:lnTo>
                    <a:pt x="1" y="13"/>
                  </a:lnTo>
                  <a:lnTo>
                    <a:pt x="1" y="120"/>
                  </a:lnTo>
                  <a:lnTo>
                    <a:pt x="17" y="120"/>
                  </a:lnTo>
                  <a:lnTo>
                    <a:pt x="17"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7"/>
            <p:cNvSpPr/>
            <p:nvPr/>
          </p:nvSpPr>
          <p:spPr>
            <a:xfrm>
              <a:off x="6862677" y="4685435"/>
              <a:ext cx="2061" cy="17662"/>
            </a:xfrm>
            <a:custGeom>
              <a:avLst/>
              <a:gdLst/>
              <a:ahLst/>
              <a:cxnLst/>
              <a:rect l="l" t="t" r="r" b="b"/>
              <a:pathLst>
                <a:path w="14"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7"/>
            <p:cNvSpPr/>
            <p:nvPr/>
          </p:nvSpPr>
          <p:spPr>
            <a:xfrm>
              <a:off x="6852668" y="4685435"/>
              <a:ext cx="1913" cy="17662"/>
            </a:xfrm>
            <a:custGeom>
              <a:avLst/>
              <a:gdLst/>
              <a:ahLst/>
              <a:cxnLst/>
              <a:rect l="l" t="t" r="r" b="b"/>
              <a:pathLst>
                <a:path w="13"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7"/>
            <p:cNvSpPr/>
            <p:nvPr/>
          </p:nvSpPr>
          <p:spPr>
            <a:xfrm>
              <a:off x="6842512"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7"/>
            <p:cNvSpPr/>
            <p:nvPr/>
          </p:nvSpPr>
          <p:spPr>
            <a:xfrm>
              <a:off x="6832503"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7"/>
            <p:cNvSpPr/>
            <p:nvPr/>
          </p:nvSpPr>
          <p:spPr>
            <a:xfrm>
              <a:off x="6822495"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7"/>
            <p:cNvSpPr/>
            <p:nvPr/>
          </p:nvSpPr>
          <p:spPr>
            <a:xfrm>
              <a:off x="6812486" y="4685435"/>
              <a:ext cx="4563" cy="17662"/>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7"/>
            <p:cNvSpPr/>
            <p:nvPr/>
          </p:nvSpPr>
          <p:spPr>
            <a:xfrm>
              <a:off x="6803066"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7"/>
            <p:cNvSpPr/>
            <p:nvPr/>
          </p:nvSpPr>
          <p:spPr>
            <a:xfrm>
              <a:off x="6794823"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7"/>
            <p:cNvSpPr/>
            <p:nvPr/>
          </p:nvSpPr>
          <p:spPr>
            <a:xfrm>
              <a:off x="6784815"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7"/>
            <p:cNvSpPr/>
            <p:nvPr/>
          </p:nvSpPr>
          <p:spPr>
            <a:xfrm>
              <a:off x="6774806"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7"/>
            <p:cNvSpPr/>
            <p:nvPr/>
          </p:nvSpPr>
          <p:spPr>
            <a:xfrm>
              <a:off x="6764797" y="4685435"/>
              <a:ext cx="2649" cy="17662"/>
            </a:xfrm>
            <a:custGeom>
              <a:avLst/>
              <a:gdLst/>
              <a:ahLst/>
              <a:cxnLst/>
              <a:rect l="l" t="t" r="r" b="b"/>
              <a:pathLst>
                <a:path w="18" h="120" extrusionOk="0">
                  <a:moveTo>
                    <a:pt x="17" y="0"/>
                  </a:moveTo>
                  <a:lnTo>
                    <a:pt x="1" y="13"/>
                  </a:lnTo>
                  <a:lnTo>
                    <a:pt x="1" y="120"/>
                  </a:lnTo>
                  <a:lnTo>
                    <a:pt x="17" y="120"/>
                  </a:lnTo>
                  <a:lnTo>
                    <a:pt x="17"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7"/>
            <p:cNvSpPr/>
            <p:nvPr/>
          </p:nvSpPr>
          <p:spPr>
            <a:xfrm>
              <a:off x="6755377" y="4685435"/>
              <a:ext cx="2061" cy="17662"/>
            </a:xfrm>
            <a:custGeom>
              <a:avLst/>
              <a:gdLst/>
              <a:ahLst/>
              <a:cxnLst/>
              <a:rect l="l" t="t" r="r" b="b"/>
              <a:pathLst>
                <a:path w="14"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7"/>
            <p:cNvSpPr/>
            <p:nvPr/>
          </p:nvSpPr>
          <p:spPr>
            <a:xfrm>
              <a:off x="6745368"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7"/>
            <p:cNvSpPr/>
            <p:nvPr/>
          </p:nvSpPr>
          <p:spPr>
            <a:xfrm>
              <a:off x="6735213"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7"/>
            <p:cNvSpPr/>
            <p:nvPr/>
          </p:nvSpPr>
          <p:spPr>
            <a:xfrm>
              <a:off x="6725204"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7"/>
            <p:cNvSpPr/>
            <p:nvPr/>
          </p:nvSpPr>
          <p:spPr>
            <a:xfrm>
              <a:off x="6715195"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7"/>
            <p:cNvSpPr/>
            <p:nvPr/>
          </p:nvSpPr>
          <p:spPr>
            <a:xfrm>
              <a:off x="6707688" y="4685435"/>
              <a:ext cx="2061" cy="17662"/>
            </a:xfrm>
            <a:custGeom>
              <a:avLst/>
              <a:gdLst/>
              <a:ahLst/>
              <a:cxnLst/>
              <a:rect l="l" t="t" r="r" b="b"/>
              <a:pathLst>
                <a:path w="14"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7"/>
            <p:cNvSpPr/>
            <p:nvPr/>
          </p:nvSpPr>
          <p:spPr>
            <a:xfrm>
              <a:off x="6697680" y="4685435"/>
              <a:ext cx="1913" cy="17662"/>
            </a:xfrm>
            <a:custGeom>
              <a:avLst/>
              <a:gdLst/>
              <a:ahLst/>
              <a:cxnLst/>
              <a:rect l="l" t="t" r="r" b="b"/>
              <a:pathLst>
                <a:path w="13"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7"/>
            <p:cNvSpPr/>
            <p:nvPr/>
          </p:nvSpPr>
          <p:spPr>
            <a:xfrm>
              <a:off x="6687524"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7"/>
            <p:cNvSpPr/>
            <p:nvPr/>
          </p:nvSpPr>
          <p:spPr>
            <a:xfrm>
              <a:off x="6677515"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7"/>
            <p:cNvSpPr/>
            <p:nvPr/>
          </p:nvSpPr>
          <p:spPr>
            <a:xfrm>
              <a:off x="6667506"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7"/>
            <p:cNvSpPr/>
            <p:nvPr/>
          </p:nvSpPr>
          <p:spPr>
            <a:xfrm>
              <a:off x="6657498" y="4685435"/>
              <a:ext cx="4563" cy="17662"/>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7"/>
            <p:cNvSpPr/>
            <p:nvPr/>
          </p:nvSpPr>
          <p:spPr>
            <a:xfrm>
              <a:off x="6648078"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7"/>
            <p:cNvSpPr/>
            <p:nvPr/>
          </p:nvSpPr>
          <p:spPr>
            <a:xfrm>
              <a:off x="6638069"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7"/>
            <p:cNvSpPr/>
            <p:nvPr/>
          </p:nvSpPr>
          <p:spPr>
            <a:xfrm>
              <a:off x="6627913"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7"/>
            <p:cNvSpPr/>
            <p:nvPr/>
          </p:nvSpPr>
          <p:spPr>
            <a:xfrm>
              <a:off x="6617904"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7"/>
            <p:cNvSpPr/>
            <p:nvPr/>
          </p:nvSpPr>
          <p:spPr>
            <a:xfrm>
              <a:off x="6609809" y="4685435"/>
              <a:ext cx="2649" cy="17662"/>
            </a:xfrm>
            <a:custGeom>
              <a:avLst/>
              <a:gdLst/>
              <a:ahLst/>
              <a:cxnLst/>
              <a:rect l="l" t="t" r="r" b="b"/>
              <a:pathLst>
                <a:path w="18" h="120" extrusionOk="0">
                  <a:moveTo>
                    <a:pt x="1" y="0"/>
                  </a:moveTo>
                  <a:lnTo>
                    <a:pt x="1" y="13"/>
                  </a:lnTo>
                  <a:lnTo>
                    <a:pt x="1" y="120"/>
                  </a:lnTo>
                  <a:lnTo>
                    <a:pt x="17" y="120"/>
                  </a:lnTo>
                  <a:lnTo>
                    <a:pt x="17"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7"/>
            <p:cNvSpPr/>
            <p:nvPr/>
          </p:nvSpPr>
          <p:spPr>
            <a:xfrm>
              <a:off x="6600389" y="4685435"/>
              <a:ext cx="2061" cy="17662"/>
            </a:xfrm>
            <a:custGeom>
              <a:avLst/>
              <a:gdLst/>
              <a:ahLst/>
              <a:cxnLst/>
              <a:rect l="l" t="t" r="r" b="b"/>
              <a:pathLst>
                <a:path w="14"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7"/>
            <p:cNvSpPr/>
            <p:nvPr/>
          </p:nvSpPr>
          <p:spPr>
            <a:xfrm>
              <a:off x="6590380" y="4685435"/>
              <a:ext cx="1913" cy="17662"/>
            </a:xfrm>
            <a:custGeom>
              <a:avLst/>
              <a:gdLst/>
              <a:ahLst/>
              <a:cxnLst/>
              <a:rect l="l" t="t" r="r" b="b"/>
              <a:pathLst>
                <a:path w="13"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7"/>
            <p:cNvSpPr/>
            <p:nvPr/>
          </p:nvSpPr>
          <p:spPr>
            <a:xfrm>
              <a:off x="6580224"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7"/>
            <p:cNvSpPr/>
            <p:nvPr/>
          </p:nvSpPr>
          <p:spPr>
            <a:xfrm>
              <a:off x="6570215"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7"/>
            <p:cNvSpPr/>
            <p:nvPr/>
          </p:nvSpPr>
          <p:spPr>
            <a:xfrm>
              <a:off x="6560207"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7"/>
            <p:cNvSpPr/>
            <p:nvPr/>
          </p:nvSpPr>
          <p:spPr>
            <a:xfrm>
              <a:off x="6550198" y="4685435"/>
              <a:ext cx="4563" cy="17662"/>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7"/>
            <p:cNvSpPr/>
            <p:nvPr/>
          </p:nvSpPr>
          <p:spPr>
            <a:xfrm>
              <a:off x="6540778"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7"/>
            <p:cNvSpPr/>
            <p:nvPr/>
          </p:nvSpPr>
          <p:spPr>
            <a:xfrm>
              <a:off x="6530769"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7"/>
            <p:cNvSpPr/>
            <p:nvPr/>
          </p:nvSpPr>
          <p:spPr>
            <a:xfrm>
              <a:off x="6522527"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7"/>
            <p:cNvSpPr/>
            <p:nvPr/>
          </p:nvSpPr>
          <p:spPr>
            <a:xfrm>
              <a:off x="6512518"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7"/>
            <p:cNvSpPr/>
            <p:nvPr/>
          </p:nvSpPr>
          <p:spPr>
            <a:xfrm>
              <a:off x="6502509" y="4685435"/>
              <a:ext cx="2649" cy="17662"/>
            </a:xfrm>
            <a:custGeom>
              <a:avLst/>
              <a:gdLst/>
              <a:ahLst/>
              <a:cxnLst/>
              <a:rect l="l" t="t" r="r" b="b"/>
              <a:pathLst>
                <a:path w="18" h="120" extrusionOk="0">
                  <a:moveTo>
                    <a:pt x="1" y="0"/>
                  </a:moveTo>
                  <a:lnTo>
                    <a:pt x="1" y="13"/>
                  </a:lnTo>
                  <a:lnTo>
                    <a:pt x="1" y="120"/>
                  </a:lnTo>
                  <a:lnTo>
                    <a:pt x="17" y="120"/>
                  </a:lnTo>
                  <a:lnTo>
                    <a:pt x="17"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7"/>
            <p:cNvSpPr/>
            <p:nvPr/>
          </p:nvSpPr>
          <p:spPr>
            <a:xfrm>
              <a:off x="6493089" y="4685435"/>
              <a:ext cx="2061" cy="17662"/>
            </a:xfrm>
            <a:custGeom>
              <a:avLst/>
              <a:gdLst/>
              <a:ahLst/>
              <a:cxnLst/>
              <a:rect l="l" t="t" r="r" b="b"/>
              <a:pathLst>
                <a:path w="14"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7"/>
            <p:cNvSpPr/>
            <p:nvPr/>
          </p:nvSpPr>
          <p:spPr>
            <a:xfrm>
              <a:off x="6483080" y="4685435"/>
              <a:ext cx="1913" cy="17662"/>
            </a:xfrm>
            <a:custGeom>
              <a:avLst/>
              <a:gdLst/>
              <a:ahLst/>
              <a:cxnLst/>
              <a:rect l="l" t="t" r="r" b="b"/>
              <a:pathLst>
                <a:path w="13"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7"/>
            <p:cNvSpPr/>
            <p:nvPr/>
          </p:nvSpPr>
          <p:spPr>
            <a:xfrm>
              <a:off x="6472924"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7"/>
            <p:cNvSpPr/>
            <p:nvPr/>
          </p:nvSpPr>
          <p:spPr>
            <a:xfrm>
              <a:off x="6462916"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7"/>
            <p:cNvSpPr/>
            <p:nvPr/>
          </p:nvSpPr>
          <p:spPr>
            <a:xfrm>
              <a:off x="6452907"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7"/>
            <p:cNvSpPr/>
            <p:nvPr/>
          </p:nvSpPr>
          <p:spPr>
            <a:xfrm>
              <a:off x="6442898" y="4685435"/>
              <a:ext cx="4563" cy="17662"/>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7"/>
            <p:cNvSpPr/>
            <p:nvPr/>
          </p:nvSpPr>
          <p:spPr>
            <a:xfrm>
              <a:off x="6435392" y="4685435"/>
              <a:ext cx="1913" cy="17662"/>
            </a:xfrm>
            <a:custGeom>
              <a:avLst/>
              <a:gdLst/>
              <a:ahLst/>
              <a:cxnLst/>
              <a:rect l="l" t="t" r="r" b="b"/>
              <a:pathLst>
                <a:path w="13"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7"/>
            <p:cNvSpPr/>
            <p:nvPr/>
          </p:nvSpPr>
          <p:spPr>
            <a:xfrm>
              <a:off x="6425236"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7"/>
            <p:cNvSpPr/>
            <p:nvPr/>
          </p:nvSpPr>
          <p:spPr>
            <a:xfrm>
              <a:off x="6415227"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7"/>
            <p:cNvSpPr/>
            <p:nvPr/>
          </p:nvSpPr>
          <p:spPr>
            <a:xfrm>
              <a:off x="6405218"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7"/>
            <p:cNvSpPr/>
            <p:nvPr/>
          </p:nvSpPr>
          <p:spPr>
            <a:xfrm>
              <a:off x="6395209" y="4685435"/>
              <a:ext cx="2649" cy="17662"/>
            </a:xfrm>
            <a:custGeom>
              <a:avLst/>
              <a:gdLst/>
              <a:ahLst/>
              <a:cxnLst/>
              <a:rect l="l" t="t" r="r" b="b"/>
              <a:pathLst>
                <a:path w="18" h="120" extrusionOk="0">
                  <a:moveTo>
                    <a:pt x="17" y="0"/>
                  </a:moveTo>
                  <a:lnTo>
                    <a:pt x="1" y="13"/>
                  </a:lnTo>
                  <a:lnTo>
                    <a:pt x="1" y="120"/>
                  </a:lnTo>
                  <a:lnTo>
                    <a:pt x="17" y="120"/>
                  </a:lnTo>
                  <a:lnTo>
                    <a:pt x="17"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7"/>
            <p:cNvSpPr/>
            <p:nvPr/>
          </p:nvSpPr>
          <p:spPr>
            <a:xfrm>
              <a:off x="6385789" y="4685435"/>
              <a:ext cx="2061" cy="17662"/>
            </a:xfrm>
            <a:custGeom>
              <a:avLst/>
              <a:gdLst/>
              <a:ahLst/>
              <a:cxnLst/>
              <a:rect l="l" t="t" r="r" b="b"/>
              <a:pathLst>
                <a:path w="14"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7"/>
            <p:cNvSpPr/>
            <p:nvPr/>
          </p:nvSpPr>
          <p:spPr>
            <a:xfrm>
              <a:off x="6375781"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7"/>
            <p:cNvSpPr/>
            <p:nvPr/>
          </p:nvSpPr>
          <p:spPr>
            <a:xfrm>
              <a:off x="6365625"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7"/>
            <p:cNvSpPr/>
            <p:nvPr/>
          </p:nvSpPr>
          <p:spPr>
            <a:xfrm>
              <a:off x="6355616"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7"/>
            <p:cNvSpPr/>
            <p:nvPr/>
          </p:nvSpPr>
          <p:spPr>
            <a:xfrm>
              <a:off x="6345607" y="4685435"/>
              <a:ext cx="4563" cy="17662"/>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7"/>
            <p:cNvSpPr/>
            <p:nvPr/>
          </p:nvSpPr>
          <p:spPr>
            <a:xfrm>
              <a:off x="6338101" y="4685435"/>
              <a:ext cx="2061" cy="17662"/>
            </a:xfrm>
            <a:custGeom>
              <a:avLst/>
              <a:gdLst/>
              <a:ahLst/>
              <a:cxnLst/>
              <a:rect l="l" t="t" r="r" b="b"/>
              <a:pathLst>
                <a:path w="14"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7"/>
            <p:cNvSpPr/>
            <p:nvPr/>
          </p:nvSpPr>
          <p:spPr>
            <a:xfrm>
              <a:off x="6328092" y="4685435"/>
              <a:ext cx="1913" cy="17662"/>
            </a:xfrm>
            <a:custGeom>
              <a:avLst/>
              <a:gdLst/>
              <a:ahLst/>
              <a:cxnLst/>
              <a:rect l="l" t="t" r="r" b="b"/>
              <a:pathLst>
                <a:path w="13"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7"/>
            <p:cNvSpPr/>
            <p:nvPr/>
          </p:nvSpPr>
          <p:spPr>
            <a:xfrm>
              <a:off x="6317936"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7"/>
            <p:cNvSpPr/>
            <p:nvPr/>
          </p:nvSpPr>
          <p:spPr>
            <a:xfrm>
              <a:off x="6307927"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7"/>
            <p:cNvSpPr/>
            <p:nvPr/>
          </p:nvSpPr>
          <p:spPr>
            <a:xfrm>
              <a:off x="6297918" y="4685435"/>
              <a:ext cx="2061" cy="17662"/>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7"/>
            <p:cNvSpPr/>
            <p:nvPr/>
          </p:nvSpPr>
          <p:spPr>
            <a:xfrm>
              <a:off x="6287910" y="4685435"/>
              <a:ext cx="4563" cy="17662"/>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7"/>
            <p:cNvSpPr/>
            <p:nvPr/>
          </p:nvSpPr>
          <p:spPr>
            <a:xfrm>
              <a:off x="6278490"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7"/>
            <p:cNvSpPr/>
            <p:nvPr/>
          </p:nvSpPr>
          <p:spPr>
            <a:xfrm>
              <a:off x="6268481" y="4685435"/>
              <a:ext cx="3827" cy="17662"/>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7"/>
            <p:cNvSpPr/>
            <p:nvPr/>
          </p:nvSpPr>
          <p:spPr>
            <a:xfrm>
              <a:off x="6258325" y="4685435"/>
              <a:ext cx="3974" cy="17662"/>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7"/>
            <p:cNvSpPr/>
            <p:nvPr/>
          </p:nvSpPr>
          <p:spPr>
            <a:xfrm>
              <a:off x="6250230" y="4685435"/>
              <a:ext cx="2061" cy="17662"/>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7"/>
            <p:cNvSpPr/>
            <p:nvPr/>
          </p:nvSpPr>
          <p:spPr>
            <a:xfrm>
              <a:off x="6240221" y="4685435"/>
              <a:ext cx="2649" cy="17662"/>
            </a:xfrm>
            <a:custGeom>
              <a:avLst/>
              <a:gdLst/>
              <a:ahLst/>
              <a:cxnLst/>
              <a:rect l="l" t="t" r="r" b="b"/>
              <a:pathLst>
                <a:path w="18" h="120" extrusionOk="0">
                  <a:moveTo>
                    <a:pt x="1" y="0"/>
                  </a:moveTo>
                  <a:lnTo>
                    <a:pt x="1" y="13"/>
                  </a:lnTo>
                  <a:lnTo>
                    <a:pt x="1" y="120"/>
                  </a:lnTo>
                  <a:lnTo>
                    <a:pt x="17" y="120"/>
                  </a:lnTo>
                  <a:lnTo>
                    <a:pt x="17"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86" name="Google Shape;886;p27"/>
          <p:cNvSpPr txBox="1">
            <a:spLocks noGrp="1"/>
          </p:cNvSpPr>
          <p:nvPr>
            <p:ph type="title"/>
          </p:nvPr>
        </p:nvSpPr>
        <p:spPr>
          <a:xfrm>
            <a:off x="4224000" y="2862833"/>
            <a:ext cx="3744000" cy="7480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dk1"/>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87" name="Google Shape;887;p27"/>
          <p:cNvSpPr txBox="1">
            <a:spLocks noGrp="1"/>
          </p:cNvSpPr>
          <p:nvPr>
            <p:ph type="body" idx="1"/>
          </p:nvPr>
        </p:nvSpPr>
        <p:spPr>
          <a:xfrm>
            <a:off x="4224016" y="3288255"/>
            <a:ext cx="3744000" cy="959600"/>
          </a:xfrm>
          <a:prstGeom prst="rect">
            <a:avLst/>
          </a:prstGeom>
        </p:spPr>
        <p:txBody>
          <a:bodyPr spcFirstLastPara="1" wrap="square" lIns="91425" tIns="91425" rIns="91425" bIns="91425" anchor="t" anchorCtr="0">
            <a:noAutofit/>
          </a:bodyPr>
          <a:lstStyle>
            <a:lvl1pPr marL="609585" lvl="0" indent="-440256" algn="ctr" rtl="0">
              <a:spcBef>
                <a:spcPts val="0"/>
              </a:spcBef>
              <a:spcAft>
                <a:spcPts val="0"/>
              </a:spcAft>
              <a:buSzPts val="1600"/>
              <a:buChar char="●"/>
              <a:defRPr>
                <a:solidFill>
                  <a:schemeClr val="dk1"/>
                </a:solidFill>
              </a:defRPr>
            </a:lvl1pPr>
            <a:lvl2pPr marL="1219170" lvl="1" indent="-440256" rtl="0">
              <a:spcBef>
                <a:spcPts val="0"/>
              </a:spcBef>
              <a:spcAft>
                <a:spcPts val="0"/>
              </a:spcAft>
              <a:buSzPts val="1600"/>
              <a:buChar char="○"/>
              <a:defRPr/>
            </a:lvl2pPr>
            <a:lvl3pPr marL="1828754" lvl="2" indent="-440256" rtl="0">
              <a:spcBef>
                <a:spcPts val="0"/>
              </a:spcBef>
              <a:spcAft>
                <a:spcPts val="0"/>
              </a:spcAft>
              <a:buSzPts val="1600"/>
              <a:buChar char="■"/>
              <a:defRPr/>
            </a:lvl3pPr>
            <a:lvl4pPr marL="2438339" lvl="3" indent="-440256" rtl="0">
              <a:spcBef>
                <a:spcPts val="0"/>
              </a:spcBef>
              <a:spcAft>
                <a:spcPts val="0"/>
              </a:spcAft>
              <a:buSzPts val="1600"/>
              <a:buChar char="●"/>
              <a:defRPr/>
            </a:lvl4pPr>
            <a:lvl5pPr marL="3047924" lvl="4" indent="-440256" rtl="0">
              <a:spcBef>
                <a:spcPts val="0"/>
              </a:spcBef>
              <a:spcAft>
                <a:spcPts val="0"/>
              </a:spcAft>
              <a:buSzPts val="1600"/>
              <a:buChar char="○"/>
              <a:defRPr/>
            </a:lvl5pPr>
            <a:lvl6pPr marL="3657509" lvl="5" indent="-440256" rtl="0">
              <a:spcBef>
                <a:spcPts val="0"/>
              </a:spcBef>
              <a:spcAft>
                <a:spcPts val="0"/>
              </a:spcAft>
              <a:buSzPts val="1600"/>
              <a:buChar char="■"/>
              <a:defRPr/>
            </a:lvl6pPr>
            <a:lvl7pPr marL="4267093" lvl="6" indent="-440256" rtl="0">
              <a:spcBef>
                <a:spcPts val="0"/>
              </a:spcBef>
              <a:spcAft>
                <a:spcPts val="0"/>
              </a:spcAft>
              <a:buSzPts val="1600"/>
              <a:buChar char="●"/>
              <a:defRPr/>
            </a:lvl7pPr>
            <a:lvl8pPr marL="4876678" lvl="7" indent="-440256" rtl="0">
              <a:spcBef>
                <a:spcPts val="0"/>
              </a:spcBef>
              <a:spcAft>
                <a:spcPts val="0"/>
              </a:spcAft>
              <a:buSzPts val="1600"/>
              <a:buChar char="○"/>
              <a:defRPr/>
            </a:lvl8pPr>
            <a:lvl9pPr marL="5486263" lvl="8" indent="-440256" rtl="0">
              <a:spcBef>
                <a:spcPts val="0"/>
              </a:spcBef>
              <a:spcAft>
                <a:spcPts val="0"/>
              </a:spcAft>
              <a:buSzPts val="1600"/>
              <a:buChar char="■"/>
              <a:defRPr/>
            </a:lvl9pPr>
          </a:lstStyle>
          <a:p>
            <a:endParaRPr/>
          </a:p>
        </p:txBody>
      </p:sp>
      <p:sp>
        <p:nvSpPr>
          <p:cNvPr id="888" name="Google Shape;888;p27"/>
          <p:cNvSpPr txBox="1">
            <a:spLocks noGrp="1"/>
          </p:cNvSpPr>
          <p:nvPr>
            <p:ph type="title" idx="2" hasCustomPrompt="1"/>
          </p:nvPr>
        </p:nvSpPr>
        <p:spPr>
          <a:xfrm>
            <a:off x="4224000" y="1446500"/>
            <a:ext cx="3744000" cy="959600"/>
          </a:xfrm>
          <a:prstGeom prst="rect">
            <a:avLst/>
          </a:prstGeom>
        </p:spPr>
        <p:txBody>
          <a:bodyPr spcFirstLastPara="1" wrap="square" lIns="91425" tIns="91425" rIns="91425" bIns="91425" anchor="t" anchorCtr="0">
            <a:noAutofit/>
          </a:bodyPr>
          <a:lstStyle>
            <a:lvl1pPr lvl="0" rtl="0">
              <a:spcBef>
                <a:spcPts val="0"/>
              </a:spcBef>
              <a:spcAft>
                <a:spcPts val="0"/>
              </a:spcAft>
              <a:buSzPts val="4800"/>
              <a:buNone/>
              <a:defRPr sz="8000">
                <a:solidFill>
                  <a:schemeClr val="accent1"/>
                </a:solidFill>
              </a:defRPr>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spTree>
    <p:extLst>
      <p:ext uri="{BB962C8B-B14F-4D97-AF65-F5344CB8AC3E}">
        <p14:creationId xmlns:p14="http://schemas.microsoft.com/office/powerpoint/2010/main" val="29077036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004DA77-0714-4226-8456-DE0FB00C8765}"/>
              </a:ext>
            </a:extLst>
          </p:cNvPr>
          <p:cNvSpPr>
            <a:spLocks noGrp="1"/>
          </p:cNvSpPr>
          <p:nvPr>
            <p:ph type="dt" sz="half" idx="10"/>
          </p:nvPr>
        </p:nvSpPr>
        <p:spPr>
          <a:xfrm>
            <a:off x="838200" y="6356350"/>
            <a:ext cx="2743200" cy="365125"/>
          </a:xfrm>
          <a:prstGeom prst="rect">
            <a:avLst/>
          </a:prstGeom>
        </p:spPr>
        <p:txBody>
          <a:bodyPr/>
          <a:lstStyle/>
          <a:p>
            <a:fld id="{E69B9EE9-F3BF-4B40-83E7-C9BC68FDDB0E}" type="datetimeFigureOut">
              <a:rPr lang="en-US" smtClean="0"/>
              <a:t>1/4/2024</a:t>
            </a:fld>
            <a:endParaRPr lang="en-US"/>
          </a:p>
        </p:txBody>
      </p:sp>
      <p:sp>
        <p:nvSpPr>
          <p:cNvPr id="3" name="Footer Placeholder 2">
            <a:extLst>
              <a:ext uri="{FF2B5EF4-FFF2-40B4-BE49-F238E27FC236}">
                <a16:creationId xmlns:a16="http://schemas.microsoft.com/office/drawing/2014/main" id="{548689CE-C57C-4CCE-B5D7-91A284CB1988}"/>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4440DF66-3D9B-4E31-B419-8D199F946398}"/>
              </a:ext>
            </a:extLst>
          </p:cNvPr>
          <p:cNvSpPr>
            <a:spLocks noGrp="1"/>
          </p:cNvSpPr>
          <p:nvPr>
            <p:ph type="sldNum" sz="quarter" idx="12"/>
          </p:nvPr>
        </p:nvSpPr>
        <p:spPr>
          <a:xfrm>
            <a:off x="8610600" y="6356350"/>
            <a:ext cx="2743200" cy="365125"/>
          </a:xfrm>
          <a:prstGeom prst="rect">
            <a:avLst/>
          </a:prstGeom>
        </p:spPr>
        <p:txBody>
          <a:bodyPr/>
          <a:lstStyle/>
          <a:p>
            <a:fld id="{17F55963-6440-4C45-BA09-4E6A99D1BBE0}" type="slidenum">
              <a:rPr lang="en-US" smtClean="0"/>
              <a:t>‹#›</a:t>
            </a:fld>
            <a:endParaRPr lang="en-US"/>
          </a:p>
        </p:txBody>
      </p:sp>
    </p:spTree>
    <p:extLst>
      <p:ext uri="{BB962C8B-B14F-4D97-AF65-F5344CB8AC3E}">
        <p14:creationId xmlns:p14="http://schemas.microsoft.com/office/powerpoint/2010/main" val="239397717"/>
      </p:ext>
    </p:extLst>
  </p:cSld>
  <p:clrMapOvr>
    <a:masterClrMapping/>
  </p:clrMapOvr>
  <p:transition spd="med">
    <p:pull/>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985"/>
        <p:cNvGrpSpPr/>
        <p:nvPr/>
      </p:nvGrpSpPr>
      <p:grpSpPr>
        <a:xfrm>
          <a:off x="0" y="0"/>
          <a:ext cx="0" cy="0"/>
          <a:chOff x="0" y="0"/>
          <a:chExt cx="0" cy="0"/>
        </a:xfrm>
      </p:grpSpPr>
      <p:sp>
        <p:nvSpPr>
          <p:cNvPr id="986" name="Google Shape;986;p33"/>
          <p:cNvSpPr/>
          <p:nvPr/>
        </p:nvSpPr>
        <p:spPr>
          <a:xfrm>
            <a:off x="781" y="3074325"/>
            <a:ext cx="12220029" cy="1679225"/>
          </a:xfrm>
          <a:custGeom>
            <a:avLst/>
            <a:gdLst/>
            <a:ahLst/>
            <a:cxnLst/>
            <a:rect l="l" t="t" r="r" b="b"/>
            <a:pathLst>
              <a:path w="51070" h="8953" extrusionOk="0">
                <a:moveTo>
                  <a:pt x="51070" y="1"/>
                </a:moveTo>
                <a:cubicBezTo>
                  <a:pt x="49881" y="56"/>
                  <a:pt x="49100" y="432"/>
                  <a:pt x="48371" y="513"/>
                </a:cubicBezTo>
                <a:cubicBezTo>
                  <a:pt x="47629" y="594"/>
                  <a:pt x="46547" y="756"/>
                  <a:pt x="45941" y="879"/>
                </a:cubicBezTo>
                <a:cubicBezTo>
                  <a:pt x="45332" y="986"/>
                  <a:pt x="46952" y="1744"/>
                  <a:pt x="46223" y="1932"/>
                </a:cubicBezTo>
                <a:cubicBezTo>
                  <a:pt x="45494" y="2107"/>
                  <a:pt x="44914" y="2512"/>
                  <a:pt x="44334" y="2878"/>
                </a:cubicBezTo>
                <a:cubicBezTo>
                  <a:pt x="44159" y="2985"/>
                  <a:pt x="44010" y="3024"/>
                  <a:pt x="43822" y="3024"/>
                </a:cubicBezTo>
                <a:cubicBezTo>
                  <a:pt x="43631" y="3024"/>
                  <a:pt x="43388" y="2985"/>
                  <a:pt x="42996" y="2959"/>
                </a:cubicBezTo>
                <a:cubicBezTo>
                  <a:pt x="42607" y="2917"/>
                  <a:pt x="42066" y="2878"/>
                  <a:pt x="41295" y="2878"/>
                </a:cubicBezTo>
                <a:lnTo>
                  <a:pt x="40945" y="2878"/>
                </a:lnTo>
                <a:cubicBezTo>
                  <a:pt x="38314" y="2917"/>
                  <a:pt x="39610" y="3983"/>
                  <a:pt x="39056" y="4038"/>
                </a:cubicBezTo>
                <a:cubicBezTo>
                  <a:pt x="38557" y="4093"/>
                  <a:pt x="38408" y="4537"/>
                  <a:pt x="37828" y="4537"/>
                </a:cubicBezTo>
                <a:cubicBezTo>
                  <a:pt x="37773" y="4537"/>
                  <a:pt x="37705" y="4537"/>
                  <a:pt x="37637" y="4524"/>
                </a:cubicBezTo>
                <a:cubicBezTo>
                  <a:pt x="37488" y="4511"/>
                  <a:pt x="37326" y="4498"/>
                  <a:pt x="37138" y="4498"/>
                </a:cubicBezTo>
                <a:cubicBezTo>
                  <a:pt x="36422" y="4498"/>
                  <a:pt x="35531" y="4673"/>
                  <a:pt x="35194" y="4997"/>
                </a:cubicBezTo>
                <a:cubicBezTo>
                  <a:pt x="35045" y="5146"/>
                  <a:pt x="34925" y="5185"/>
                  <a:pt x="34750" y="5185"/>
                </a:cubicBezTo>
                <a:cubicBezTo>
                  <a:pt x="34426" y="5185"/>
                  <a:pt x="33940" y="5010"/>
                  <a:pt x="32858" y="4997"/>
                </a:cubicBezTo>
                <a:lnTo>
                  <a:pt x="32832" y="4997"/>
                </a:lnTo>
                <a:cubicBezTo>
                  <a:pt x="32048" y="4997"/>
                  <a:pt x="31549" y="5308"/>
                  <a:pt x="31076" y="5616"/>
                </a:cubicBezTo>
                <a:cubicBezTo>
                  <a:pt x="30603" y="5927"/>
                  <a:pt x="30133" y="6238"/>
                  <a:pt x="29417" y="6238"/>
                </a:cubicBezTo>
                <a:lnTo>
                  <a:pt x="29307" y="6238"/>
                </a:lnTo>
                <a:cubicBezTo>
                  <a:pt x="27768" y="6170"/>
                  <a:pt x="25623" y="6225"/>
                  <a:pt x="24583" y="5940"/>
                </a:cubicBezTo>
                <a:cubicBezTo>
                  <a:pt x="23556" y="5671"/>
                  <a:pt x="23880" y="5240"/>
                  <a:pt x="23491" y="4997"/>
                </a:cubicBezTo>
                <a:cubicBezTo>
                  <a:pt x="23394" y="4942"/>
                  <a:pt x="23287" y="4929"/>
                  <a:pt x="23167" y="4929"/>
                </a:cubicBezTo>
                <a:cubicBezTo>
                  <a:pt x="23018" y="4929"/>
                  <a:pt x="22843" y="4955"/>
                  <a:pt x="22652" y="4984"/>
                </a:cubicBezTo>
                <a:cubicBezTo>
                  <a:pt x="22464" y="5023"/>
                  <a:pt x="22234" y="5049"/>
                  <a:pt x="21991" y="5049"/>
                </a:cubicBezTo>
                <a:cubicBezTo>
                  <a:pt x="21829" y="5049"/>
                  <a:pt x="21667" y="5036"/>
                  <a:pt x="21479" y="4997"/>
                </a:cubicBezTo>
                <a:cubicBezTo>
                  <a:pt x="20494" y="4822"/>
                  <a:pt x="18777" y="5130"/>
                  <a:pt x="18278" y="4469"/>
                </a:cubicBezTo>
                <a:cubicBezTo>
                  <a:pt x="17779" y="3821"/>
                  <a:pt x="14500" y="2836"/>
                  <a:pt x="12974" y="2619"/>
                </a:cubicBezTo>
                <a:cubicBezTo>
                  <a:pt x="11448" y="2405"/>
                  <a:pt x="11785" y="2593"/>
                  <a:pt x="11448" y="2405"/>
                </a:cubicBezTo>
                <a:cubicBezTo>
                  <a:pt x="11150" y="2214"/>
                  <a:pt x="11043" y="1919"/>
                  <a:pt x="9948" y="1919"/>
                </a:cubicBezTo>
                <a:cubicBezTo>
                  <a:pt x="9841" y="1919"/>
                  <a:pt x="9721" y="1919"/>
                  <a:pt x="9585" y="1932"/>
                </a:cubicBezTo>
                <a:lnTo>
                  <a:pt x="9397" y="1932"/>
                </a:lnTo>
                <a:cubicBezTo>
                  <a:pt x="8004" y="1932"/>
                  <a:pt x="6465" y="1122"/>
                  <a:pt x="4913" y="704"/>
                </a:cubicBezTo>
                <a:cubicBezTo>
                  <a:pt x="4375" y="568"/>
                  <a:pt x="3646" y="513"/>
                  <a:pt x="2930" y="513"/>
                </a:cubicBezTo>
                <a:cubicBezTo>
                  <a:pt x="1472" y="513"/>
                  <a:pt x="1" y="704"/>
                  <a:pt x="1" y="704"/>
                </a:cubicBezTo>
                <a:lnTo>
                  <a:pt x="14" y="3335"/>
                </a:lnTo>
                <a:cubicBezTo>
                  <a:pt x="121" y="3309"/>
                  <a:pt x="1012" y="3066"/>
                  <a:pt x="1524" y="3066"/>
                </a:cubicBezTo>
                <a:cubicBezTo>
                  <a:pt x="1647" y="3066"/>
                  <a:pt x="1741" y="3079"/>
                  <a:pt x="1809" y="3105"/>
                </a:cubicBezTo>
                <a:cubicBezTo>
                  <a:pt x="2201" y="3267"/>
                  <a:pt x="3105" y="3471"/>
                  <a:pt x="4213" y="3471"/>
                </a:cubicBezTo>
                <a:lnTo>
                  <a:pt x="4359" y="3471"/>
                </a:lnTo>
                <a:cubicBezTo>
                  <a:pt x="5143" y="3458"/>
                  <a:pt x="5467" y="3322"/>
                  <a:pt x="5710" y="3322"/>
                </a:cubicBezTo>
                <a:cubicBezTo>
                  <a:pt x="5846" y="3322"/>
                  <a:pt x="5953" y="3348"/>
                  <a:pt x="6089" y="3471"/>
                </a:cubicBezTo>
                <a:cubicBezTo>
                  <a:pt x="6452" y="3740"/>
                  <a:pt x="6507" y="3944"/>
                  <a:pt x="6967" y="3944"/>
                </a:cubicBezTo>
                <a:cubicBezTo>
                  <a:pt x="7032" y="3944"/>
                  <a:pt x="7100" y="3931"/>
                  <a:pt x="7194" y="3931"/>
                </a:cubicBezTo>
                <a:cubicBezTo>
                  <a:pt x="7871" y="3863"/>
                  <a:pt x="7453" y="3889"/>
                  <a:pt x="7871" y="3863"/>
                </a:cubicBezTo>
                <a:lnTo>
                  <a:pt x="7910" y="3863"/>
                </a:lnTo>
                <a:cubicBezTo>
                  <a:pt x="8302" y="3863"/>
                  <a:pt x="8613" y="4200"/>
                  <a:pt x="8613" y="4200"/>
                </a:cubicBezTo>
                <a:cubicBezTo>
                  <a:pt x="8613" y="4200"/>
                  <a:pt x="8963" y="4174"/>
                  <a:pt x="9287" y="4174"/>
                </a:cubicBezTo>
                <a:cubicBezTo>
                  <a:pt x="9449" y="4174"/>
                  <a:pt x="9611" y="4174"/>
                  <a:pt x="9721" y="4200"/>
                </a:cubicBezTo>
                <a:cubicBezTo>
                  <a:pt x="10045" y="4268"/>
                  <a:pt x="9436" y="4401"/>
                  <a:pt x="10314" y="4550"/>
                </a:cubicBezTo>
                <a:cubicBezTo>
                  <a:pt x="10476" y="4563"/>
                  <a:pt x="10612" y="4579"/>
                  <a:pt x="10732" y="4579"/>
                </a:cubicBezTo>
                <a:cubicBezTo>
                  <a:pt x="10949" y="4579"/>
                  <a:pt x="11124" y="4550"/>
                  <a:pt x="11286" y="4524"/>
                </a:cubicBezTo>
                <a:cubicBezTo>
                  <a:pt x="11435" y="4498"/>
                  <a:pt x="11568" y="4482"/>
                  <a:pt x="11691" y="4482"/>
                </a:cubicBezTo>
                <a:cubicBezTo>
                  <a:pt x="11798" y="4482"/>
                  <a:pt x="11908" y="4498"/>
                  <a:pt x="12002" y="4550"/>
                </a:cubicBezTo>
                <a:cubicBezTo>
                  <a:pt x="12420" y="4754"/>
                  <a:pt x="12770" y="5198"/>
                  <a:pt x="13512" y="5227"/>
                </a:cubicBezTo>
                <a:cubicBezTo>
                  <a:pt x="14270" y="5266"/>
                  <a:pt x="16052" y="5373"/>
                  <a:pt x="16010" y="5778"/>
                </a:cubicBezTo>
                <a:cubicBezTo>
                  <a:pt x="15984" y="6008"/>
                  <a:pt x="16295" y="6021"/>
                  <a:pt x="16645" y="6021"/>
                </a:cubicBezTo>
                <a:lnTo>
                  <a:pt x="16875" y="6021"/>
                </a:lnTo>
                <a:cubicBezTo>
                  <a:pt x="17092" y="6021"/>
                  <a:pt x="17280" y="6037"/>
                  <a:pt x="17400" y="6089"/>
                </a:cubicBezTo>
                <a:cubicBezTo>
                  <a:pt x="17740" y="6264"/>
                  <a:pt x="17860" y="6264"/>
                  <a:pt x="18482" y="6400"/>
                </a:cubicBezTo>
                <a:cubicBezTo>
                  <a:pt x="19101" y="6536"/>
                  <a:pt x="21709" y="6494"/>
                  <a:pt x="21450" y="6669"/>
                </a:cubicBezTo>
                <a:cubicBezTo>
                  <a:pt x="21207" y="6847"/>
                  <a:pt x="19506" y="6847"/>
                  <a:pt x="20426" y="6941"/>
                </a:cubicBezTo>
                <a:cubicBezTo>
                  <a:pt x="21343" y="7048"/>
                  <a:pt x="24029" y="7116"/>
                  <a:pt x="24016" y="7252"/>
                </a:cubicBezTo>
                <a:cubicBezTo>
                  <a:pt x="24003" y="7398"/>
                  <a:pt x="20533" y="7427"/>
                  <a:pt x="20426" y="7738"/>
                </a:cubicBezTo>
                <a:cubicBezTo>
                  <a:pt x="20332" y="8046"/>
                  <a:pt x="18333" y="8830"/>
                  <a:pt x="18482" y="8937"/>
                </a:cubicBezTo>
                <a:cubicBezTo>
                  <a:pt x="18482" y="8937"/>
                  <a:pt x="18495" y="8937"/>
                  <a:pt x="18508" y="8953"/>
                </a:cubicBezTo>
                <a:lnTo>
                  <a:pt x="28335" y="8953"/>
                </a:lnTo>
                <a:cubicBezTo>
                  <a:pt x="28445" y="8898"/>
                  <a:pt x="28565" y="8856"/>
                  <a:pt x="28675" y="8856"/>
                </a:cubicBezTo>
                <a:cubicBezTo>
                  <a:pt x="28889" y="8856"/>
                  <a:pt x="29485" y="8749"/>
                  <a:pt x="29997" y="8642"/>
                </a:cubicBezTo>
                <a:cubicBezTo>
                  <a:pt x="30509" y="8532"/>
                  <a:pt x="29942" y="8519"/>
                  <a:pt x="29997" y="8451"/>
                </a:cubicBezTo>
                <a:cubicBezTo>
                  <a:pt x="30052" y="8399"/>
                  <a:pt x="30658" y="8386"/>
                  <a:pt x="31131" y="8344"/>
                </a:cubicBezTo>
                <a:cubicBezTo>
                  <a:pt x="31591" y="8305"/>
                  <a:pt x="31429" y="8127"/>
                  <a:pt x="31468" y="8007"/>
                </a:cubicBezTo>
                <a:cubicBezTo>
                  <a:pt x="31481" y="7926"/>
                  <a:pt x="31818" y="7913"/>
                  <a:pt x="32184" y="7913"/>
                </a:cubicBezTo>
                <a:lnTo>
                  <a:pt x="32858" y="7913"/>
                </a:lnTo>
                <a:cubicBezTo>
                  <a:pt x="33305" y="7913"/>
                  <a:pt x="33263" y="7466"/>
                  <a:pt x="33454" y="7278"/>
                </a:cubicBezTo>
                <a:cubicBezTo>
                  <a:pt x="33506" y="7223"/>
                  <a:pt x="33600" y="7197"/>
                  <a:pt x="33697" y="7197"/>
                </a:cubicBezTo>
                <a:cubicBezTo>
                  <a:pt x="33791" y="7197"/>
                  <a:pt x="33911" y="7223"/>
                  <a:pt x="34034" y="7236"/>
                </a:cubicBezTo>
                <a:cubicBezTo>
                  <a:pt x="34154" y="7265"/>
                  <a:pt x="34277" y="7278"/>
                  <a:pt x="34384" y="7278"/>
                </a:cubicBezTo>
                <a:lnTo>
                  <a:pt x="34478" y="7278"/>
                </a:lnTo>
                <a:cubicBezTo>
                  <a:pt x="34844" y="7236"/>
                  <a:pt x="34951" y="7048"/>
                  <a:pt x="35450" y="6873"/>
                </a:cubicBezTo>
                <a:cubicBezTo>
                  <a:pt x="35573" y="6831"/>
                  <a:pt x="35693" y="6818"/>
                  <a:pt x="35816" y="6818"/>
                </a:cubicBezTo>
                <a:cubicBezTo>
                  <a:pt x="35949" y="6818"/>
                  <a:pt x="36098" y="6831"/>
                  <a:pt x="36234" y="6860"/>
                </a:cubicBezTo>
                <a:cubicBezTo>
                  <a:pt x="36354" y="6873"/>
                  <a:pt x="36490" y="6899"/>
                  <a:pt x="36613" y="6899"/>
                </a:cubicBezTo>
                <a:cubicBezTo>
                  <a:pt x="36678" y="6899"/>
                  <a:pt x="36746" y="6886"/>
                  <a:pt x="36814" y="6873"/>
                </a:cubicBezTo>
                <a:cubicBezTo>
                  <a:pt x="37206" y="6766"/>
                  <a:pt x="37812" y="6468"/>
                  <a:pt x="38204" y="6319"/>
                </a:cubicBezTo>
                <a:cubicBezTo>
                  <a:pt x="38314" y="6280"/>
                  <a:pt x="38421" y="6264"/>
                  <a:pt x="38515" y="6264"/>
                </a:cubicBezTo>
                <a:cubicBezTo>
                  <a:pt x="38622" y="6264"/>
                  <a:pt x="38719" y="6280"/>
                  <a:pt x="38826" y="6293"/>
                </a:cubicBezTo>
                <a:cubicBezTo>
                  <a:pt x="38933" y="6319"/>
                  <a:pt x="39056" y="6332"/>
                  <a:pt x="39176" y="6332"/>
                </a:cubicBezTo>
                <a:cubicBezTo>
                  <a:pt x="39244" y="6332"/>
                  <a:pt x="39299" y="6332"/>
                  <a:pt x="39367" y="6319"/>
                </a:cubicBezTo>
                <a:cubicBezTo>
                  <a:pt x="39853" y="6251"/>
                  <a:pt x="39960" y="6021"/>
                  <a:pt x="40258" y="5875"/>
                </a:cubicBezTo>
                <a:cubicBezTo>
                  <a:pt x="40352" y="5833"/>
                  <a:pt x="40433" y="5807"/>
                  <a:pt x="40527" y="5807"/>
                </a:cubicBezTo>
                <a:cubicBezTo>
                  <a:pt x="40608" y="5807"/>
                  <a:pt x="40702" y="5833"/>
                  <a:pt x="40809" y="5846"/>
                </a:cubicBezTo>
                <a:cubicBezTo>
                  <a:pt x="40919" y="5859"/>
                  <a:pt x="41039" y="5875"/>
                  <a:pt x="41175" y="5875"/>
                </a:cubicBezTo>
                <a:lnTo>
                  <a:pt x="41337" y="5875"/>
                </a:lnTo>
                <a:cubicBezTo>
                  <a:pt x="41849" y="5833"/>
                  <a:pt x="41891" y="5483"/>
                  <a:pt x="41972" y="5373"/>
                </a:cubicBezTo>
                <a:cubicBezTo>
                  <a:pt x="41998" y="5334"/>
                  <a:pt x="42186" y="5321"/>
                  <a:pt x="42429" y="5321"/>
                </a:cubicBezTo>
                <a:cubicBezTo>
                  <a:pt x="42795" y="5321"/>
                  <a:pt x="43255" y="5360"/>
                  <a:pt x="43511" y="5402"/>
                </a:cubicBezTo>
                <a:cubicBezTo>
                  <a:pt x="43550" y="5415"/>
                  <a:pt x="43579" y="5415"/>
                  <a:pt x="43618" y="5415"/>
                </a:cubicBezTo>
                <a:cubicBezTo>
                  <a:pt x="43955" y="5415"/>
                  <a:pt x="44240" y="5091"/>
                  <a:pt x="44360" y="5078"/>
                </a:cubicBezTo>
                <a:cubicBezTo>
                  <a:pt x="45144" y="4968"/>
                  <a:pt x="45102" y="4942"/>
                  <a:pt x="45455" y="4903"/>
                </a:cubicBezTo>
                <a:cubicBezTo>
                  <a:pt x="45805" y="4861"/>
                  <a:pt x="45264" y="4511"/>
                  <a:pt x="45455" y="4375"/>
                </a:cubicBezTo>
                <a:cubicBezTo>
                  <a:pt x="45643" y="4255"/>
                  <a:pt x="46495" y="4268"/>
                  <a:pt x="46819" y="4187"/>
                </a:cubicBezTo>
                <a:cubicBezTo>
                  <a:pt x="47143" y="4106"/>
                  <a:pt x="47412" y="3996"/>
                  <a:pt x="47561" y="3902"/>
                </a:cubicBezTo>
                <a:cubicBezTo>
                  <a:pt x="47613" y="3876"/>
                  <a:pt x="47668" y="3876"/>
                  <a:pt x="47749" y="3876"/>
                </a:cubicBezTo>
                <a:cubicBezTo>
                  <a:pt x="47830" y="3876"/>
                  <a:pt x="47924" y="3889"/>
                  <a:pt x="48034" y="3889"/>
                </a:cubicBezTo>
                <a:cubicBezTo>
                  <a:pt x="48128" y="3902"/>
                  <a:pt x="48248" y="3915"/>
                  <a:pt x="48371" y="3915"/>
                </a:cubicBezTo>
                <a:cubicBezTo>
                  <a:pt x="48410" y="3915"/>
                  <a:pt x="48452" y="3915"/>
                  <a:pt x="48478" y="3902"/>
                </a:cubicBezTo>
                <a:cubicBezTo>
                  <a:pt x="48896" y="3889"/>
                  <a:pt x="49045" y="3701"/>
                  <a:pt x="49518" y="3539"/>
                </a:cubicBezTo>
                <a:cubicBezTo>
                  <a:pt x="49829" y="3445"/>
                  <a:pt x="50367" y="3429"/>
                  <a:pt x="50733" y="3429"/>
                </a:cubicBezTo>
                <a:cubicBezTo>
                  <a:pt x="50934" y="3429"/>
                  <a:pt x="51070" y="3445"/>
                  <a:pt x="51070" y="3445"/>
                </a:cubicBezTo>
                <a:lnTo>
                  <a:pt x="51070" y="1"/>
                </a:ln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7" name="Google Shape;987;p33"/>
          <p:cNvSpPr/>
          <p:nvPr/>
        </p:nvSpPr>
        <p:spPr>
          <a:xfrm>
            <a:off x="782" y="3492305"/>
            <a:ext cx="5042569" cy="1086731"/>
          </a:xfrm>
          <a:custGeom>
            <a:avLst/>
            <a:gdLst/>
            <a:ahLst/>
            <a:cxnLst/>
            <a:rect l="l" t="t" r="r" b="b"/>
            <a:pathLst>
              <a:path w="21074" h="5794" extrusionOk="0">
                <a:moveTo>
                  <a:pt x="14" y="1"/>
                </a:moveTo>
                <a:cubicBezTo>
                  <a:pt x="1" y="1"/>
                  <a:pt x="1" y="14"/>
                  <a:pt x="1" y="14"/>
                </a:cubicBezTo>
                <a:lnTo>
                  <a:pt x="1" y="5794"/>
                </a:lnTo>
                <a:lnTo>
                  <a:pt x="21074" y="5794"/>
                </a:lnTo>
                <a:cubicBezTo>
                  <a:pt x="20721" y="5564"/>
                  <a:pt x="18793" y="5700"/>
                  <a:pt x="18508" y="5619"/>
                </a:cubicBezTo>
                <a:lnTo>
                  <a:pt x="27" y="5619"/>
                </a:lnTo>
                <a:lnTo>
                  <a:pt x="14" y="1"/>
                </a:lnTo>
                <a:close/>
              </a:path>
            </a:pathLst>
          </a:custGeom>
          <a:solidFill>
            <a:srgbClr val="ADF0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8" name="Google Shape;988;p33"/>
          <p:cNvSpPr/>
          <p:nvPr/>
        </p:nvSpPr>
        <p:spPr>
          <a:xfrm>
            <a:off x="3893" y="3649202"/>
            <a:ext cx="5746548" cy="1104353"/>
          </a:xfrm>
          <a:custGeom>
            <a:avLst/>
            <a:gdLst/>
            <a:ahLst/>
            <a:cxnLst/>
            <a:rect l="l" t="t" r="r" b="b"/>
            <a:pathLst>
              <a:path w="24016" h="5888" extrusionOk="0">
                <a:moveTo>
                  <a:pt x="1511" y="1"/>
                </a:moveTo>
                <a:cubicBezTo>
                  <a:pt x="999" y="1"/>
                  <a:pt x="108" y="244"/>
                  <a:pt x="1" y="270"/>
                </a:cubicBezTo>
                <a:lnTo>
                  <a:pt x="14" y="5888"/>
                </a:lnTo>
                <a:lnTo>
                  <a:pt x="18495" y="5888"/>
                </a:lnTo>
                <a:cubicBezTo>
                  <a:pt x="18482" y="5872"/>
                  <a:pt x="18469" y="5872"/>
                  <a:pt x="18469" y="5872"/>
                </a:cubicBezTo>
                <a:cubicBezTo>
                  <a:pt x="18320" y="5765"/>
                  <a:pt x="20319" y="4981"/>
                  <a:pt x="20413" y="4673"/>
                </a:cubicBezTo>
                <a:cubicBezTo>
                  <a:pt x="20520" y="4362"/>
                  <a:pt x="23990" y="4333"/>
                  <a:pt x="24003" y="4187"/>
                </a:cubicBezTo>
                <a:cubicBezTo>
                  <a:pt x="24016" y="4051"/>
                  <a:pt x="21330" y="3983"/>
                  <a:pt x="20413" y="3876"/>
                </a:cubicBezTo>
                <a:cubicBezTo>
                  <a:pt x="19493" y="3782"/>
                  <a:pt x="21194" y="3782"/>
                  <a:pt x="21437" y="3604"/>
                </a:cubicBezTo>
                <a:cubicBezTo>
                  <a:pt x="21696" y="3429"/>
                  <a:pt x="19088" y="3471"/>
                  <a:pt x="18469" y="3335"/>
                </a:cubicBezTo>
                <a:cubicBezTo>
                  <a:pt x="17847" y="3199"/>
                  <a:pt x="17727" y="3199"/>
                  <a:pt x="17387" y="3024"/>
                </a:cubicBezTo>
                <a:cubicBezTo>
                  <a:pt x="17267" y="2972"/>
                  <a:pt x="17079" y="2956"/>
                  <a:pt x="16862" y="2956"/>
                </a:cubicBezTo>
                <a:lnTo>
                  <a:pt x="16632" y="2956"/>
                </a:lnTo>
                <a:cubicBezTo>
                  <a:pt x="16282" y="2956"/>
                  <a:pt x="15971" y="2943"/>
                  <a:pt x="15997" y="2713"/>
                </a:cubicBezTo>
                <a:cubicBezTo>
                  <a:pt x="16039" y="2308"/>
                  <a:pt x="14257" y="2201"/>
                  <a:pt x="13499" y="2162"/>
                </a:cubicBezTo>
                <a:cubicBezTo>
                  <a:pt x="12757" y="2133"/>
                  <a:pt x="12407" y="1689"/>
                  <a:pt x="11989" y="1485"/>
                </a:cubicBezTo>
                <a:cubicBezTo>
                  <a:pt x="11895" y="1433"/>
                  <a:pt x="11785" y="1417"/>
                  <a:pt x="11678" y="1417"/>
                </a:cubicBezTo>
                <a:cubicBezTo>
                  <a:pt x="11555" y="1417"/>
                  <a:pt x="11422" y="1433"/>
                  <a:pt x="11273" y="1459"/>
                </a:cubicBezTo>
                <a:cubicBezTo>
                  <a:pt x="11111" y="1485"/>
                  <a:pt x="10936" y="1514"/>
                  <a:pt x="10719" y="1514"/>
                </a:cubicBezTo>
                <a:cubicBezTo>
                  <a:pt x="10599" y="1514"/>
                  <a:pt x="10463" y="1498"/>
                  <a:pt x="10301" y="1485"/>
                </a:cubicBezTo>
                <a:cubicBezTo>
                  <a:pt x="9423" y="1336"/>
                  <a:pt x="10032" y="1203"/>
                  <a:pt x="9708" y="1135"/>
                </a:cubicBezTo>
                <a:cubicBezTo>
                  <a:pt x="9598" y="1109"/>
                  <a:pt x="9436" y="1109"/>
                  <a:pt x="9274" y="1109"/>
                </a:cubicBezTo>
                <a:cubicBezTo>
                  <a:pt x="8950" y="1109"/>
                  <a:pt x="8600" y="1135"/>
                  <a:pt x="8600" y="1135"/>
                </a:cubicBezTo>
                <a:cubicBezTo>
                  <a:pt x="8600" y="1135"/>
                  <a:pt x="8289" y="798"/>
                  <a:pt x="7897" y="798"/>
                </a:cubicBezTo>
                <a:lnTo>
                  <a:pt x="7858" y="798"/>
                </a:lnTo>
                <a:cubicBezTo>
                  <a:pt x="7440" y="824"/>
                  <a:pt x="7858" y="798"/>
                  <a:pt x="7181" y="866"/>
                </a:cubicBezTo>
                <a:cubicBezTo>
                  <a:pt x="7087" y="866"/>
                  <a:pt x="7019" y="879"/>
                  <a:pt x="6954" y="879"/>
                </a:cubicBezTo>
                <a:cubicBezTo>
                  <a:pt x="6494" y="879"/>
                  <a:pt x="6439" y="675"/>
                  <a:pt x="6076" y="406"/>
                </a:cubicBezTo>
                <a:cubicBezTo>
                  <a:pt x="5940" y="283"/>
                  <a:pt x="5833" y="257"/>
                  <a:pt x="5697" y="257"/>
                </a:cubicBezTo>
                <a:cubicBezTo>
                  <a:pt x="5454" y="257"/>
                  <a:pt x="5130" y="393"/>
                  <a:pt x="4346" y="406"/>
                </a:cubicBezTo>
                <a:lnTo>
                  <a:pt x="4200" y="406"/>
                </a:lnTo>
                <a:cubicBezTo>
                  <a:pt x="3092" y="406"/>
                  <a:pt x="2188" y="202"/>
                  <a:pt x="1796" y="40"/>
                </a:cubicBezTo>
                <a:cubicBezTo>
                  <a:pt x="1728" y="14"/>
                  <a:pt x="1634" y="1"/>
                  <a:pt x="1511"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9" name="Google Shape;989;p33"/>
          <p:cNvSpPr/>
          <p:nvPr/>
        </p:nvSpPr>
        <p:spPr>
          <a:xfrm>
            <a:off x="6719284" y="4546216"/>
            <a:ext cx="5501507" cy="20069"/>
          </a:xfrm>
          <a:custGeom>
            <a:avLst/>
            <a:gdLst/>
            <a:ahLst/>
            <a:cxnLst/>
            <a:rect l="l" t="t" r="r" b="b"/>
            <a:pathLst>
              <a:path w="22992" h="107" extrusionOk="0">
                <a:moveTo>
                  <a:pt x="257" y="0"/>
                </a:moveTo>
                <a:cubicBezTo>
                  <a:pt x="111" y="52"/>
                  <a:pt x="1" y="107"/>
                  <a:pt x="1" y="107"/>
                </a:cubicBezTo>
                <a:lnTo>
                  <a:pt x="22992" y="107"/>
                </a:lnTo>
                <a:lnTo>
                  <a:pt x="22992" y="0"/>
                </a:lnTo>
                <a:close/>
              </a:path>
            </a:pathLst>
          </a:custGeom>
          <a:solidFill>
            <a:srgbClr val="ADF0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0" name="Google Shape;990;p33"/>
          <p:cNvSpPr/>
          <p:nvPr/>
        </p:nvSpPr>
        <p:spPr>
          <a:xfrm>
            <a:off x="6780541" y="3717287"/>
            <a:ext cx="5440271" cy="1036269"/>
          </a:xfrm>
          <a:custGeom>
            <a:avLst/>
            <a:gdLst/>
            <a:ahLst/>
            <a:cxnLst/>
            <a:rect l="l" t="t" r="r" b="b"/>
            <a:pathLst>
              <a:path w="22736" h="5525" extrusionOk="0">
                <a:moveTo>
                  <a:pt x="22399" y="1"/>
                </a:moveTo>
                <a:cubicBezTo>
                  <a:pt x="22033" y="1"/>
                  <a:pt x="21495" y="17"/>
                  <a:pt x="21184" y="111"/>
                </a:cubicBezTo>
                <a:cubicBezTo>
                  <a:pt x="20711" y="273"/>
                  <a:pt x="20562" y="461"/>
                  <a:pt x="20144" y="474"/>
                </a:cubicBezTo>
                <a:cubicBezTo>
                  <a:pt x="20118" y="487"/>
                  <a:pt x="20076" y="487"/>
                  <a:pt x="20037" y="487"/>
                </a:cubicBezTo>
                <a:cubicBezTo>
                  <a:pt x="19914" y="487"/>
                  <a:pt x="19794" y="474"/>
                  <a:pt x="19700" y="461"/>
                </a:cubicBezTo>
                <a:cubicBezTo>
                  <a:pt x="19590" y="461"/>
                  <a:pt x="19496" y="448"/>
                  <a:pt x="19415" y="448"/>
                </a:cubicBezTo>
                <a:cubicBezTo>
                  <a:pt x="19334" y="448"/>
                  <a:pt x="19279" y="448"/>
                  <a:pt x="19227" y="474"/>
                </a:cubicBezTo>
                <a:cubicBezTo>
                  <a:pt x="19078" y="568"/>
                  <a:pt x="18809" y="678"/>
                  <a:pt x="18485" y="759"/>
                </a:cubicBezTo>
                <a:cubicBezTo>
                  <a:pt x="18161" y="840"/>
                  <a:pt x="17309" y="827"/>
                  <a:pt x="17121" y="947"/>
                </a:cubicBezTo>
                <a:cubicBezTo>
                  <a:pt x="16930" y="1083"/>
                  <a:pt x="17471" y="1433"/>
                  <a:pt x="17121" y="1475"/>
                </a:cubicBezTo>
                <a:cubicBezTo>
                  <a:pt x="16768" y="1514"/>
                  <a:pt x="16810" y="1540"/>
                  <a:pt x="16026" y="1650"/>
                </a:cubicBezTo>
                <a:cubicBezTo>
                  <a:pt x="15906" y="1663"/>
                  <a:pt x="15621" y="1987"/>
                  <a:pt x="15284" y="1987"/>
                </a:cubicBezTo>
                <a:cubicBezTo>
                  <a:pt x="15245" y="1987"/>
                  <a:pt x="15216" y="1987"/>
                  <a:pt x="15177" y="1974"/>
                </a:cubicBezTo>
                <a:cubicBezTo>
                  <a:pt x="14921" y="1932"/>
                  <a:pt x="14461" y="1893"/>
                  <a:pt x="14095" y="1893"/>
                </a:cubicBezTo>
                <a:cubicBezTo>
                  <a:pt x="13852" y="1893"/>
                  <a:pt x="13664" y="1906"/>
                  <a:pt x="13638" y="1945"/>
                </a:cubicBezTo>
                <a:cubicBezTo>
                  <a:pt x="13557" y="2055"/>
                  <a:pt x="13515" y="2405"/>
                  <a:pt x="13003" y="2447"/>
                </a:cubicBezTo>
                <a:lnTo>
                  <a:pt x="12841" y="2447"/>
                </a:lnTo>
                <a:cubicBezTo>
                  <a:pt x="12705" y="2447"/>
                  <a:pt x="12585" y="2431"/>
                  <a:pt x="12475" y="2418"/>
                </a:cubicBezTo>
                <a:cubicBezTo>
                  <a:pt x="12368" y="2405"/>
                  <a:pt x="12274" y="2379"/>
                  <a:pt x="12193" y="2379"/>
                </a:cubicBezTo>
                <a:cubicBezTo>
                  <a:pt x="12099" y="2379"/>
                  <a:pt x="12018" y="2405"/>
                  <a:pt x="11924" y="2447"/>
                </a:cubicBezTo>
                <a:cubicBezTo>
                  <a:pt x="11626" y="2593"/>
                  <a:pt x="11519" y="2823"/>
                  <a:pt x="11033" y="2891"/>
                </a:cubicBezTo>
                <a:cubicBezTo>
                  <a:pt x="10965" y="2904"/>
                  <a:pt x="10910" y="2904"/>
                  <a:pt x="10842" y="2904"/>
                </a:cubicBezTo>
                <a:cubicBezTo>
                  <a:pt x="10722" y="2904"/>
                  <a:pt x="10599" y="2891"/>
                  <a:pt x="10492" y="2865"/>
                </a:cubicBezTo>
                <a:cubicBezTo>
                  <a:pt x="10385" y="2852"/>
                  <a:pt x="10288" y="2836"/>
                  <a:pt x="10181" y="2836"/>
                </a:cubicBezTo>
                <a:cubicBezTo>
                  <a:pt x="10087" y="2836"/>
                  <a:pt x="9980" y="2852"/>
                  <a:pt x="9870" y="2891"/>
                </a:cubicBezTo>
                <a:cubicBezTo>
                  <a:pt x="9478" y="3040"/>
                  <a:pt x="8872" y="3338"/>
                  <a:pt x="8480" y="3445"/>
                </a:cubicBezTo>
                <a:cubicBezTo>
                  <a:pt x="8412" y="3458"/>
                  <a:pt x="8344" y="3471"/>
                  <a:pt x="8279" y="3471"/>
                </a:cubicBezTo>
                <a:cubicBezTo>
                  <a:pt x="8156" y="3471"/>
                  <a:pt x="8020" y="3445"/>
                  <a:pt x="7900" y="3432"/>
                </a:cubicBezTo>
                <a:cubicBezTo>
                  <a:pt x="7764" y="3403"/>
                  <a:pt x="7615" y="3390"/>
                  <a:pt x="7482" y="3390"/>
                </a:cubicBezTo>
                <a:cubicBezTo>
                  <a:pt x="7359" y="3390"/>
                  <a:pt x="7239" y="3403"/>
                  <a:pt x="7116" y="3445"/>
                </a:cubicBezTo>
                <a:cubicBezTo>
                  <a:pt x="6617" y="3620"/>
                  <a:pt x="6510" y="3808"/>
                  <a:pt x="6144" y="3850"/>
                </a:cubicBezTo>
                <a:lnTo>
                  <a:pt x="6050" y="3850"/>
                </a:lnTo>
                <a:cubicBezTo>
                  <a:pt x="5943" y="3850"/>
                  <a:pt x="5820" y="3837"/>
                  <a:pt x="5700" y="3808"/>
                </a:cubicBezTo>
                <a:cubicBezTo>
                  <a:pt x="5577" y="3795"/>
                  <a:pt x="5457" y="3769"/>
                  <a:pt x="5363" y="3769"/>
                </a:cubicBezTo>
                <a:cubicBezTo>
                  <a:pt x="5266" y="3769"/>
                  <a:pt x="5172" y="3795"/>
                  <a:pt x="5120" y="3850"/>
                </a:cubicBezTo>
                <a:cubicBezTo>
                  <a:pt x="4929" y="4038"/>
                  <a:pt x="4971" y="4485"/>
                  <a:pt x="4524" y="4485"/>
                </a:cubicBezTo>
                <a:lnTo>
                  <a:pt x="3850" y="4485"/>
                </a:lnTo>
                <a:cubicBezTo>
                  <a:pt x="3484" y="4485"/>
                  <a:pt x="3147" y="4498"/>
                  <a:pt x="3134" y="4579"/>
                </a:cubicBezTo>
                <a:cubicBezTo>
                  <a:pt x="3095" y="4699"/>
                  <a:pt x="3257" y="4877"/>
                  <a:pt x="2797" y="4916"/>
                </a:cubicBezTo>
                <a:cubicBezTo>
                  <a:pt x="2324" y="4958"/>
                  <a:pt x="1718" y="4971"/>
                  <a:pt x="1663" y="5023"/>
                </a:cubicBezTo>
                <a:cubicBezTo>
                  <a:pt x="1608" y="5091"/>
                  <a:pt x="2175" y="5104"/>
                  <a:pt x="1663" y="5214"/>
                </a:cubicBezTo>
                <a:cubicBezTo>
                  <a:pt x="1151" y="5321"/>
                  <a:pt x="555" y="5428"/>
                  <a:pt x="341" y="5428"/>
                </a:cubicBezTo>
                <a:cubicBezTo>
                  <a:pt x="231" y="5428"/>
                  <a:pt x="111" y="5470"/>
                  <a:pt x="1" y="5525"/>
                </a:cubicBezTo>
                <a:lnTo>
                  <a:pt x="22736" y="5525"/>
                </a:lnTo>
                <a:lnTo>
                  <a:pt x="22736" y="17"/>
                </a:lnTo>
                <a:cubicBezTo>
                  <a:pt x="22736" y="17"/>
                  <a:pt x="22600" y="1"/>
                  <a:pt x="2239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1" name="Google Shape;991;p33"/>
          <p:cNvSpPr/>
          <p:nvPr/>
        </p:nvSpPr>
        <p:spPr>
          <a:xfrm>
            <a:off x="-1420751" y="1658449"/>
            <a:ext cx="5100732" cy="919044"/>
          </a:xfrm>
          <a:custGeom>
            <a:avLst/>
            <a:gdLst/>
            <a:ahLst/>
            <a:cxnLst/>
            <a:rect l="l" t="t" r="r" b="b"/>
            <a:pathLst>
              <a:path w="21317" h="4900" extrusionOk="0">
                <a:moveTo>
                  <a:pt x="1" y="1"/>
                </a:moveTo>
                <a:lnTo>
                  <a:pt x="1" y="4900"/>
                </a:lnTo>
                <a:cubicBezTo>
                  <a:pt x="876" y="4806"/>
                  <a:pt x="3225" y="4712"/>
                  <a:pt x="3889" y="4469"/>
                </a:cubicBezTo>
                <a:cubicBezTo>
                  <a:pt x="4550" y="4226"/>
                  <a:pt x="5995" y="4375"/>
                  <a:pt x="7194" y="4281"/>
                </a:cubicBezTo>
                <a:cubicBezTo>
                  <a:pt x="8396" y="4171"/>
                  <a:pt x="9504" y="3795"/>
                  <a:pt x="10327" y="3740"/>
                </a:cubicBezTo>
                <a:lnTo>
                  <a:pt x="10596" y="3740"/>
                </a:lnTo>
                <a:cubicBezTo>
                  <a:pt x="10813" y="3740"/>
                  <a:pt x="11001" y="3753"/>
                  <a:pt x="11205" y="3766"/>
                </a:cubicBezTo>
                <a:cubicBezTo>
                  <a:pt x="11406" y="3782"/>
                  <a:pt x="11636" y="3795"/>
                  <a:pt x="11921" y="3795"/>
                </a:cubicBezTo>
                <a:cubicBezTo>
                  <a:pt x="12190" y="3795"/>
                  <a:pt x="12514" y="3782"/>
                  <a:pt x="12945" y="3740"/>
                </a:cubicBezTo>
                <a:cubicBezTo>
                  <a:pt x="14458" y="3604"/>
                  <a:pt x="18129" y="3552"/>
                  <a:pt x="19049" y="3552"/>
                </a:cubicBezTo>
                <a:cubicBezTo>
                  <a:pt x="19979" y="3552"/>
                  <a:pt x="21317" y="3024"/>
                  <a:pt x="20303" y="2972"/>
                </a:cubicBezTo>
                <a:cubicBezTo>
                  <a:pt x="19305" y="2930"/>
                  <a:pt x="19305" y="2972"/>
                  <a:pt x="18482" y="2742"/>
                </a:cubicBezTo>
                <a:cubicBezTo>
                  <a:pt x="18226" y="2661"/>
                  <a:pt x="17886" y="2632"/>
                  <a:pt x="17523" y="2632"/>
                </a:cubicBezTo>
                <a:cubicBezTo>
                  <a:pt x="17131" y="2632"/>
                  <a:pt x="16713" y="2661"/>
                  <a:pt x="16308" y="2687"/>
                </a:cubicBezTo>
                <a:cubicBezTo>
                  <a:pt x="15903" y="2713"/>
                  <a:pt x="15511" y="2742"/>
                  <a:pt x="15187" y="2742"/>
                </a:cubicBezTo>
                <a:lnTo>
                  <a:pt x="14944" y="2742"/>
                </a:lnTo>
                <a:cubicBezTo>
                  <a:pt x="14014" y="2687"/>
                  <a:pt x="13447" y="2350"/>
                  <a:pt x="13690" y="2175"/>
                </a:cubicBezTo>
                <a:cubicBezTo>
                  <a:pt x="13946" y="1984"/>
                  <a:pt x="16538" y="1822"/>
                  <a:pt x="17549" y="1770"/>
                </a:cubicBezTo>
                <a:cubicBezTo>
                  <a:pt x="18550" y="1728"/>
                  <a:pt x="19386" y="1242"/>
                  <a:pt x="19911" y="1148"/>
                </a:cubicBezTo>
                <a:cubicBezTo>
                  <a:pt x="20141" y="1109"/>
                  <a:pt x="19927" y="1093"/>
                  <a:pt x="19603" y="1093"/>
                </a:cubicBezTo>
                <a:cubicBezTo>
                  <a:pt x="19182" y="1093"/>
                  <a:pt x="18563" y="1122"/>
                  <a:pt x="18482" y="1148"/>
                </a:cubicBezTo>
                <a:lnTo>
                  <a:pt x="18440" y="1148"/>
                </a:lnTo>
                <a:cubicBezTo>
                  <a:pt x="18184" y="1148"/>
                  <a:pt x="16833" y="717"/>
                  <a:pt x="16010" y="704"/>
                </a:cubicBezTo>
                <a:lnTo>
                  <a:pt x="15971" y="704"/>
                </a:lnTo>
                <a:cubicBezTo>
                  <a:pt x="15579" y="704"/>
                  <a:pt x="15323" y="769"/>
                  <a:pt x="15012" y="837"/>
                </a:cubicBezTo>
                <a:cubicBezTo>
                  <a:pt x="14701" y="905"/>
                  <a:pt x="14322" y="960"/>
                  <a:pt x="13690" y="960"/>
                </a:cubicBezTo>
                <a:lnTo>
                  <a:pt x="13366" y="960"/>
                </a:lnTo>
                <a:cubicBezTo>
                  <a:pt x="11772" y="905"/>
                  <a:pt x="12433" y="866"/>
                  <a:pt x="11772" y="730"/>
                </a:cubicBezTo>
                <a:cubicBezTo>
                  <a:pt x="11422" y="649"/>
                  <a:pt x="10962" y="623"/>
                  <a:pt x="10489" y="623"/>
                </a:cubicBezTo>
                <a:cubicBezTo>
                  <a:pt x="10084" y="623"/>
                  <a:pt x="9653" y="649"/>
                  <a:pt x="9261" y="704"/>
                </a:cubicBezTo>
                <a:cubicBezTo>
                  <a:pt x="9193" y="717"/>
                  <a:pt x="9112" y="730"/>
                  <a:pt x="9031" y="730"/>
                </a:cubicBezTo>
                <a:cubicBezTo>
                  <a:pt x="8315" y="730"/>
                  <a:pt x="7696" y="189"/>
                  <a:pt x="6345" y="189"/>
                </a:cubicBezTo>
                <a:cubicBezTo>
                  <a:pt x="4861" y="189"/>
                  <a:pt x="1" y="1"/>
                  <a:pt x="1" y="1"/>
                </a:cubicBez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2" name="Google Shape;992;p33"/>
          <p:cNvSpPr/>
          <p:nvPr/>
        </p:nvSpPr>
        <p:spPr>
          <a:xfrm>
            <a:off x="781" y="4236551"/>
            <a:ext cx="7568400" cy="425764"/>
          </a:xfrm>
          <a:custGeom>
            <a:avLst/>
            <a:gdLst/>
            <a:ahLst/>
            <a:cxnLst/>
            <a:rect l="l" t="t" r="r" b="b"/>
            <a:pathLst>
              <a:path w="31630" h="2270" extrusionOk="0">
                <a:moveTo>
                  <a:pt x="15211" y="0"/>
                </a:moveTo>
                <a:cubicBezTo>
                  <a:pt x="9192" y="0"/>
                  <a:pt x="1" y="2270"/>
                  <a:pt x="1" y="2270"/>
                </a:cubicBezTo>
                <a:lnTo>
                  <a:pt x="31523" y="2270"/>
                </a:lnTo>
                <a:cubicBezTo>
                  <a:pt x="31630" y="2121"/>
                  <a:pt x="21641" y="70"/>
                  <a:pt x="15472" y="2"/>
                </a:cubicBezTo>
                <a:cubicBezTo>
                  <a:pt x="15386" y="1"/>
                  <a:pt x="15299" y="0"/>
                  <a:pt x="15211"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3" name="Google Shape;993;p33"/>
          <p:cNvSpPr/>
          <p:nvPr/>
        </p:nvSpPr>
        <p:spPr>
          <a:xfrm>
            <a:off x="5259438" y="4236551"/>
            <a:ext cx="7006333" cy="425764"/>
          </a:xfrm>
          <a:custGeom>
            <a:avLst/>
            <a:gdLst/>
            <a:ahLst/>
            <a:cxnLst/>
            <a:rect l="l" t="t" r="r" b="b"/>
            <a:pathLst>
              <a:path w="29281" h="2270" extrusionOk="0">
                <a:moveTo>
                  <a:pt x="14071" y="0"/>
                </a:moveTo>
                <a:cubicBezTo>
                  <a:pt x="8512" y="0"/>
                  <a:pt x="1" y="2270"/>
                  <a:pt x="1" y="2270"/>
                </a:cubicBezTo>
                <a:lnTo>
                  <a:pt x="29187" y="2270"/>
                </a:lnTo>
                <a:cubicBezTo>
                  <a:pt x="29281" y="2121"/>
                  <a:pt x="20034" y="70"/>
                  <a:pt x="14312" y="2"/>
                </a:cubicBezTo>
                <a:cubicBezTo>
                  <a:pt x="14232" y="1"/>
                  <a:pt x="14152" y="0"/>
                  <a:pt x="14071"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4" name="Google Shape;994;p33"/>
          <p:cNvSpPr/>
          <p:nvPr/>
        </p:nvSpPr>
        <p:spPr>
          <a:xfrm>
            <a:off x="1047392" y="4436681"/>
            <a:ext cx="11195872" cy="691727"/>
          </a:xfrm>
          <a:custGeom>
            <a:avLst/>
            <a:gdLst/>
            <a:ahLst/>
            <a:cxnLst/>
            <a:rect l="l" t="t" r="r" b="b"/>
            <a:pathLst>
              <a:path w="46790" h="3688" extrusionOk="0">
                <a:moveTo>
                  <a:pt x="24123" y="1"/>
                </a:moveTo>
                <a:cubicBezTo>
                  <a:pt x="12297" y="1"/>
                  <a:pt x="1" y="1838"/>
                  <a:pt x="1" y="1838"/>
                </a:cubicBezTo>
                <a:lnTo>
                  <a:pt x="1" y="3688"/>
                </a:lnTo>
                <a:lnTo>
                  <a:pt x="46790" y="3688"/>
                </a:lnTo>
                <a:lnTo>
                  <a:pt x="46790" y="2528"/>
                </a:lnTo>
                <a:cubicBezTo>
                  <a:pt x="46790" y="2528"/>
                  <a:pt x="35949" y="1"/>
                  <a:pt x="2412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5" name="Google Shape;995;p33"/>
          <p:cNvSpPr/>
          <p:nvPr/>
        </p:nvSpPr>
        <p:spPr>
          <a:xfrm>
            <a:off x="1047392" y="4485446"/>
            <a:ext cx="11195872" cy="653276"/>
          </a:xfrm>
          <a:custGeom>
            <a:avLst/>
            <a:gdLst/>
            <a:ahLst/>
            <a:cxnLst/>
            <a:rect l="l" t="t" r="r" b="b"/>
            <a:pathLst>
              <a:path w="46790" h="3483" extrusionOk="0">
                <a:moveTo>
                  <a:pt x="24123" y="0"/>
                </a:moveTo>
                <a:cubicBezTo>
                  <a:pt x="12297" y="0"/>
                  <a:pt x="1" y="1740"/>
                  <a:pt x="1" y="1740"/>
                </a:cubicBezTo>
                <a:lnTo>
                  <a:pt x="1" y="3483"/>
                </a:lnTo>
                <a:lnTo>
                  <a:pt x="46790" y="3483"/>
                </a:lnTo>
                <a:lnTo>
                  <a:pt x="46790" y="2388"/>
                </a:lnTo>
                <a:cubicBezTo>
                  <a:pt x="46790" y="2388"/>
                  <a:pt x="35949" y="0"/>
                  <a:pt x="24123"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6" name="Google Shape;996;p33"/>
          <p:cNvSpPr/>
          <p:nvPr/>
        </p:nvSpPr>
        <p:spPr>
          <a:xfrm>
            <a:off x="781" y="4459375"/>
            <a:ext cx="10895816" cy="1658981"/>
          </a:xfrm>
          <a:custGeom>
            <a:avLst/>
            <a:gdLst/>
            <a:ahLst/>
            <a:cxnLst/>
            <a:rect l="l" t="t" r="r" b="b"/>
            <a:pathLst>
              <a:path w="45536" h="8845" extrusionOk="0">
                <a:moveTo>
                  <a:pt x="10609" y="1"/>
                </a:moveTo>
                <a:cubicBezTo>
                  <a:pt x="2565" y="1"/>
                  <a:pt x="1" y="719"/>
                  <a:pt x="1" y="719"/>
                </a:cubicBezTo>
                <a:lnTo>
                  <a:pt x="1" y="8845"/>
                </a:lnTo>
                <a:lnTo>
                  <a:pt x="45536" y="8845"/>
                </a:lnTo>
                <a:lnTo>
                  <a:pt x="45536" y="3230"/>
                </a:lnTo>
                <a:cubicBezTo>
                  <a:pt x="44954" y="3336"/>
                  <a:pt x="44228" y="3384"/>
                  <a:pt x="43384" y="3384"/>
                </a:cubicBezTo>
                <a:cubicBezTo>
                  <a:pt x="36402" y="3384"/>
                  <a:pt x="21312" y="137"/>
                  <a:pt x="12676" y="16"/>
                </a:cubicBezTo>
                <a:cubicBezTo>
                  <a:pt x="11950" y="6"/>
                  <a:pt x="11262" y="1"/>
                  <a:pt x="10609"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7" name="Google Shape;997;p33"/>
          <p:cNvSpPr/>
          <p:nvPr/>
        </p:nvSpPr>
        <p:spPr>
          <a:xfrm>
            <a:off x="782" y="4459750"/>
            <a:ext cx="2341585" cy="678972"/>
          </a:xfrm>
          <a:custGeom>
            <a:avLst/>
            <a:gdLst/>
            <a:ahLst/>
            <a:cxnLst/>
            <a:rect l="l" t="t" r="r" b="b"/>
            <a:pathLst>
              <a:path w="9786" h="3620" extrusionOk="0">
                <a:moveTo>
                  <a:pt x="9786" y="1"/>
                </a:moveTo>
                <a:cubicBezTo>
                  <a:pt x="8937" y="1"/>
                  <a:pt x="6789" y="56"/>
                  <a:pt x="6789" y="56"/>
                </a:cubicBezTo>
                <a:cubicBezTo>
                  <a:pt x="3455" y="986"/>
                  <a:pt x="1" y="3620"/>
                  <a:pt x="1" y="3620"/>
                </a:cubicBezTo>
                <a:lnTo>
                  <a:pt x="3403" y="3620"/>
                </a:lnTo>
                <a:cubicBezTo>
                  <a:pt x="6993" y="798"/>
                  <a:pt x="9786" y="1"/>
                  <a:pt x="9786"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8" name="Google Shape;998;p33"/>
          <p:cNvSpPr/>
          <p:nvPr/>
        </p:nvSpPr>
        <p:spPr>
          <a:xfrm>
            <a:off x="1521885" y="4464627"/>
            <a:ext cx="2209743" cy="674096"/>
          </a:xfrm>
          <a:custGeom>
            <a:avLst/>
            <a:gdLst/>
            <a:ahLst/>
            <a:cxnLst/>
            <a:rect l="l" t="t" r="r" b="b"/>
            <a:pathLst>
              <a:path w="9235" h="3594" extrusionOk="0">
                <a:moveTo>
                  <a:pt x="7048" y="1"/>
                </a:moveTo>
                <a:cubicBezTo>
                  <a:pt x="3957" y="678"/>
                  <a:pt x="1" y="3594"/>
                  <a:pt x="1" y="3594"/>
                </a:cubicBezTo>
                <a:lnTo>
                  <a:pt x="3416" y="3594"/>
                </a:lnTo>
                <a:cubicBezTo>
                  <a:pt x="6131" y="1135"/>
                  <a:pt x="9235" y="124"/>
                  <a:pt x="9235" y="124"/>
                </a:cubicBezTo>
                <a:cubicBezTo>
                  <a:pt x="8723" y="82"/>
                  <a:pt x="7048" y="1"/>
                  <a:pt x="7048"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9" name="Google Shape;999;p33"/>
          <p:cNvSpPr/>
          <p:nvPr/>
        </p:nvSpPr>
        <p:spPr>
          <a:xfrm>
            <a:off x="3104960" y="4546216"/>
            <a:ext cx="1944621" cy="592507"/>
          </a:xfrm>
          <a:custGeom>
            <a:avLst/>
            <a:gdLst/>
            <a:ahLst/>
            <a:cxnLst/>
            <a:rect l="l" t="t" r="r" b="b"/>
            <a:pathLst>
              <a:path w="8127" h="3159" extrusionOk="0">
                <a:moveTo>
                  <a:pt x="6047" y="0"/>
                </a:moveTo>
                <a:cubicBezTo>
                  <a:pt x="2969" y="823"/>
                  <a:pt x="1" y="3159"/>
                  <a:pt x="1" y="3159"/>
                </a:cubicBezTo>
                <a:lnTo>
                  <a:pt x="3092" y="3159"/>
                </a:lnTo>
                <a:cubicBezTo>
                  <a:pt x="5927" y="875"/>
                  <a:pt x="8127" y="243"/>
                  <a:pt x="8127" y="243"/>
                </a:cubicBezTo>
                <a:cubicBezTo>
                  <a:pt x="7359" y="146"/>
                  <a:pt x="6047" y="0"/>
                  <a:pt x="6047"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0" name="Google Shape;1000;p33"/>
          <p:cNvSpPr/>
          <p:nvPr/>
        </p:nvSpPr>
        <p:spPr>
          <a:xfrm>
            <a:off x="4897407" y="4677322"/>
            <a:ext cx="1541436" cy="461401"/>
          </a:xfrm>
          <a:custGeom>
            <a:avLst/>
            <a:gdLst/>
            <a:ahLst/>
            <a:cxnLst/>
            <a:rect l="l" t="t" r="r" b="b"/>
            <a:pathLst>
              <a:path w="6442" h="2460" extrusionOk="0">
                <a:moveTo>
                  <a:pt x="4281" y="1"/>
                </a:moveTo>
                <a:cubicBezTo>
                  <a:pt x="1501" y="1164"/>
                  <a:pt x="1" y="2460"/>
                  <a:pt x="1" y="2460"/>
                </a:cubicBezTo>
                <a:lnTo>
                  <a:pt x="3416" y="2460"/>
                </a:lnTo>
                <a:cubicBezTo>
                  <a:pt x="5496" y="662"/>
                  <a:pt x="6442" y="325"/>
                  <a:pt x="6442" y="325"/>
                </a:cubicBezTo>
                <a:cubicBezTo>
                  <a:pt x="5402" y="137"/>
                  <a:pt x="4281" y="1"/>
                  <a:pt x="428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1" name="Google Shape;1001;p33"/>
          <p:cNvSpPr/>
          <p:nvPr/>
        </p:nvSpPr>
        <p:spPr>
          <a:xfrm>
            <a:off x="781" y="4457311"/>
            <a:ext cx="7419568" cy="410384"/>
          </a:xfrm>
          <a:custGeom>
            <a:avLst/>
            <a:gdLst/>
            <a:ahLst/>
            <a:cxnLst/>
            <a:rect l="l" t="t" r="r" b="b"/>
            <a:pathLst>
              <a:path w="31008" h="2188" extrusionOk="0">
                <a:moveTo>
                  <a:pt x="10056" y="1"/>
                </a:moveTo>
                <a:cubicBezTo>
                  <a:pt x="6796" y="1"/>
                  <a:pt x="3184" y="185"/>
                  <a:pt x="1" y="730"/>
                </a:cubicBezTo>
                <a:lnTo>
                  <a:pt x="1" y="960"/>
                </a:lnTo>
                <a:cubicBezTo>
                  <a:pt x="1" y="960"/>
                  <a:pt x="3199" y="257"/>
                  <a:pt x="10476" y="150"/>
                </a:cubicBezTo>
                <a:cubicBezTo>
                  <a:pt x="10657" y="147"/>
                  <a:pt x="10842" y="146"/>
                  <a:pt x="11031" y="146"/>
                </a:cubicBezTo>
                <a:cubicBezTo>
                  <a:pt x="18370" y="146"/>
                  <a:pt x="30496" y="2188"/>
                  <a:pt x="30496" y="2188"/>
                </a:cubicBezTo>
                <a:lnTo>
                  <a:pt x="31008" y="2094"/>
                </a:lnTo>
                <a:cubicBezTo>
                  <a:pt x="31008" y="2094"/>
                  <a:pt x="20938" y="620"/>
                  <a:pt x="17037" y="283"/>
                </a:cubicBezTo>
                <a:cubicBezTo>
                  <a:pt x="15260" y="129"/>
                  <a:pt x="12781" y="1"/>
                  <a:pt x="10056" y="1"/>
                </a:cubicBezTo>
                <a:close/>
              </a:path>
            </a:pathLst>
          </a:custGeom>
          <a:solidFill>
            <a:srgbClr val="FFFAE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2" name="Google Shape;1002;p33"/>
          <p:cNvSpPr/>
          <p:nvPr/>
        </p:nvSpPr>
        <p:spPr>
          <a:xfrm>
            <a:off x="781" y="4879326"/>
            <a:ext cx="10895816" cy="730364"/>
          </a:xfrm>
          <a:custGeom>
            <a:avLst/>
            <a:gdLst/>
            <a:ahLst/>
            <a:cxnLst/>
            <a:rect l="l" t="t" r="r" b="b"/>
            <a:pathLst>
              <a:path w="45536" h="3894" extrusionOk="0">
                <a:moveTo>
                  <a:pt x="10726" y="0"/>
                </a:moveTo>
                <a:cubicBezTo>
                  <a:pt x="2590" y="0"/>
                  <a:pt x="1" y="314"/>
                  <a:pt x="1" y="314"/>
                </a:cubicBezTo>
                <a:lnTo>
                  <a:pt x="1" y="3894"/>
                </a:lnTo>
                <a:lnTo>
                  <a:pt x="45536" y="3894"/>
                </a:lnTo>
                <a:lnTo>
                  <a:pt x="45536" y="1422"/>
                </a:lnTo>
                <a:cubicBezTo>
                  <a:pt x="44956" y="1468"/>
                  <a:pt x="44232" y="1489"/>
                  <a:pt x="43390" y="1489"/>
                </a:cubicBezTo>
                <a:cubicBezTo>
                  <a:pt x="36411" y="1489"/>
                  <a:pt x="21315" y="64"/>
                  <a:pt x="12676" y="6"/>
                </a:cubicBezTo>
                <a:cubicBezTo>
                  <a:pt x="11993" y="2"/>
                  <a:pt x="11344" y="0"/>
                  <a:pt x="10726"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3" name="Google Shape;1003;p33"/>
          <p:cNvSpPr/>
          <p:nvPr/>
        </p:nvSpPr>
        <p:spPr>
          <a:xfrm>
            <a:off x="5595147" y="4485446"/>
            <a:ext cx="6648132" cy="673345"/>
          </a:xfrm>
          <a:custGeom>
            <a:avLst/>
            <a:gdLst/>
            <a:ahLst/>
            <a:cxnLst/>
            <a:rect l="l" t="t" r="r" b="b"/>
            <a:pathLst>
              <a:path w="27784" h="3590" extrusionOk="0">
                <a:moveTo>
                  <a:pt x="27784" y="0"/>
                </a:moveTo>
                <a:cubicBezTo>
                  <a:pt x="13745" y="201"/>
                  <a:pt x="1" y="3415"/>
                  <a:pt x="1" y="3415"/>
                </a:cubicBezTo>
                <a:lnTo>
                  <a:pt x="21061" y="3548"/>
                </a:lnTo>
                <a:lnTo>
                  <a:pt x="27784" y="3590"/>
                </a:lnTo>
                <a:lnTo>
                  <a:pt x="27784" y="0"/>
                </a:ln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4" name="Google Shape;1004;p33"/>
          <p:cNvSpPr/>
          <p:nvPr/>
        </p:nvSpPr>
        <p:spPr>
          <a:xfrm>
            <a:off x="5595147" y="4662129"/>
            <a:ext cx="6648132" cy="674096"/>
          </a:xfrm>
          <a:custGeom>
            <a:avLst/>
            <a:gdLst/>
            <a:ahLst/>
            <a:cxnLst/>
            <a:rect l="l" t="t" r="r" b="b"/>
            <a:pathLst>
              <a:path w="27784" h="3594" extrusionOk="0">
                <a:moveTo>
                  <a:pt x="27784" y="1"/>
                </a:moveTo>
                <a:cubicBezTo>
                  <a:pt x="13745" y="218"/>
                  <a:pt x="1" y="3432"/>
                  <a:pt x="1" y="3432"/>
                </a:cubicBezTo>
                <a:lnTo>
                  <a:pt x="21061" y="3552"/>
                </a:lnTo>
                <a:lnTo>
                  <a:pt x="27784" y="3594"/>
                </a:lnTo>
                <a:lnTo>
                  <a:pt x="27784"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5" name="Google Shape;1005;p33"/>
          <p:cNvSpPr/>
          <p:nvPr/>
        </p:nvSpPr>
        <p:spPr>
          <a:xfrm>
            <a:off x="781" y="5102525"/>
            <a:ext cx="12242480" cy="1755388"/>
          </a:xfrm>
          <a:custGeom>
            <a:avLst/>
            <a:gdLst/>
            <a:ahLst/>
            <a:cxnLst/>
            <a:rect l="l" t="t" r="r" b="b"/>
            <a:pathLst>
              <a:path w="51164" h="9359" extrusionOk="0">
                <a:moveTo>
                  <a:pt x="28954" y="0"/>
                </a:moveTo>
                <a:cubicBezTo>
                  <a:pt x="13795" y="0"/>
                  <a:pt x="1" y="193"/>
                  <a:pt x="1" y="193"/>
                </a:cubicBezTo>
                <a:lnTo>
                  <a:pt x="1" y="9359"/>
                </a:lnTo>
                <a:lnTo>
                  <a:pt x="51164" y="9359"/>
                </a:lnTo>
                <a:lnTo>
                  <a:pt x="51164" y="193"/>
                </a:lnTo>
                <a:cubicBezTo>
                  <a:pt x="44455" y="48"/>
                  <a:pt x="36534" y="0"/>
                  <a:pt x="28954" y="0"/>
                </a:cubicBezTo>
                <a:close/>
              </a:path>
            </a:pathLst>
          </a:custGeom>
          <a:solidFill>
            <a:srgbClr val="FFC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6" name="Google Shape;1006;p33"/>
          <p:cNvSpPr/>
          <p:nvPr/>
        </p:nvSpPr>
        <p:spPr>
          <a:xfrm>
            <a:off x="781" y="5196681"/>
            <a:ext cx="12242480" cy="561935"/>
          </a:xfrm>
          <a:custGeom>
            <a:avLst/>
            <a:gdLst/>
            <a:ahLst/>
            <a:cxnLst/>
            <a:rect l="l" t="t" r="r" b="b"/>
            <a:pathLst>
              <a:path w="51164" h="2996" extrusionOk="0">
                <a:moveTo>
                  <a:pt x="28954" y="1"/>
                </a:moveTo>
                <a:cubicBezTo>
                  <a:pt x="13795" y="1"/>
                  <a:pt x="1" y="67"/>
                  <a:pt x="1" y="67"/>
                </a:cubicBezTo>
                <a:lnTo>
                  <a:pt x="1" y="2996"/>
                </a:lnTo>
                <a:lnTo>
                  <a:pt x="51164" y="2996"/>
                </a:lnTo>
                <a:lnTo>
                  <a:pt x="51164" y="67"/>
                </a:lnTo>
                <a:cubicBezTo>
                  <a:pt x="44455" y="17"/>
                  <a:pt x="36534" y="1"/>
                  <a:pt x="28954"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7" name="Google Shape;1007;p33"/>
          <p:cNvSpPr/>
          <p:nvPr/>
        </p:nvSpPr>
        <p:spPr>
          <a:xfrm>
            <a:off x="781" y="5285021"/>
            <a:ext cx="12242480" cy="1572891"/>
          </a:xfrm>
          <a:custGeom>
            <a:avLst/>
            <a:gdLst/>
            <a:ahLst/>
            <a:cxnLst/>
            <a:rect l="l" t="t" r="r" b="b"/>
            <a:pathLst>
              <a:path w="51164" h="8386" extrusionOk="0">
                <a:moveTo>
                  <a:pt x="51164" y="1"/>
                </a:moveTo>
                <a:cubicBezTo>
                  <a:pt x="51164" y="1"/>
                  <a:pt x="12488" y="1783"/>
                  <a:pt x="1" y="4579"/>
                </a:cubicBezTo>
                <a:lnTo>
                  <a:pt x="1" y="8386"/>
                </a:lnTo>
                <a:lnTo>
                  <a:pt x="51164" y="8386"/>
                </a:lnTo>
                <a:lnTo>
                  <a:pt x="51164" y="1"/>
                </a:ln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8" name="Google Shape;1008;p33"/>
          <p:cNvSpPr/>
          <p:nvPr/>
        </p:nvSpPr>
        <p:spPr>
          <a:xfrm>
            <a:off x="10563795" y="5013246"/>
            <a:ext cx="659215" cy="140671"/>
          </a:xfrm>
          <a:custGeom>
            <a:avLst/>
            <a:gdLst/>
            <a:ahLst/>
            <a:cxnLst/>
            <a:rect l="l" t="t" r="r" b="b"/>
            <a:pathLst>
              <a:path w="2755" h="750" extrusionOk="0">
                <a:moveTo>
                  <a:pt x="1395" y="1"/>
                </a:moveTo>
                <a:cubicBezTo>
                  <a:pt x="598" y="1"/>
                  <a:pt x="1" y="734"/>
                  <a:pt x="1" y="734"/>
                </a:cubicBezTo>
                <a:lnTo>
                  <a:pt x="2755" y="750"/>
                </a:lnTo>
                <a:cubicBezTo>
                  <a:pt x="2755" y="750"/>
                  <a:pt x="2525" y="167"/>
                  <a:pt x="1621" y="21"/>
                </a:cubicBezTo>
                <a:cubicBezTo>
                  <a:pt x="1544" y="7"/>
                  <a:pt x="1468" y="1"/>
                  <a:pt x="1395" y="1"/>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9" name="Google Shape;1009;p33"/>
          <p:cNvSpPr/>
          <p:nvPr/>
        </p:nvSpPr>
        <p:spPr>
          <a:xfrm>
            <a:off x="11080161" y="4960166"/>
            <a:ext cx="875523" cy="193751"/>
          </a:xfrm>
          <a:custGeom>
            <a:avLst/>
            <a:gdLst/>
            <a:ahLst/>
            <a:cxnLst/>
            <a:rect l="l" t="t" r="r" b="b"/>
            <a:pathLst>
              <a:path w="3659" h="1033" extrusionOk="0">
                <a:moveTo>
                  <a:pt x="1939" y="0"/>
                </a:moveTo>
                <a:cubicBezTo>
                  <a:pt x="757" y="0"/>
                  <a:pt x="1" y="1004"/>
                  <a:pt x="1" y="1004"/>
                </a:cubicBezTo>
                <a:lnTo>
                  <a:pt x="3659" y="1033"/>
                </a:lnTo>
                <a:cubicBezTo>
                  <a:pt x="3659" y="1033"/>
                  <a:pt x="3390" y="87"/>
                  <a:pt x="2094" y="6"/>
                </a:cubicBezTo>
                <a:cubicBezTo>
                  <a:pt x="2041" y="2"/>
                  <a:pt x="1990" y="0"/>
                  <a:pt x="1939"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0" name="Google Shape;1010;p33"/>
          <p:cNvSpPr/>
          <p:nvPr/>
        </p:nvSpPr>
        <p:spPr>
          <a:xfrm>
            <a:off x="11154578" y="5016246"/>
            <a:ext cx="717359" cy="137671"/>
          </a:xfrm>
          <a:custGeom>
            <a:avLst/>
            <a:gdLst/>
            <a:ahLst/>
            <a:cxnLst/>
            <a:rect l="l" t="t" r="r" b="b"/>
            <a:pathLst>
              <a:path w="2998" h="734" extrusionOk="0">
                <a:moveTo>
                  <a:pt x="1586" y="1"/>
                </a:moveTo>
                <a:cubicBezTo>
                  <a:pt x="619" y="1"/>
                  <a:pt x="1" y="718"/>
                  <a:pt x="1" y="718"/>
                </a:cubicBezTo>
                <a:lnTo>
                  <a:pt x="2998" y="734"/>
                </a:lnTo>
                <a:cubicBezTo>
                  <a:pt x="2998" y="734"/>
                  <a:pt x="2781" y="57"/>
                  <a:pt x="1715" y="5"/>
                </a:cubicBezTo>
                <a:cubicBezTo>
                  <a:pt x="1671" y="2"/>
                  <a:pt x="1628" y="1"/>
                  <a:pt x="1586"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1" name="Google Shape;1011;p33"/>
          <p:cNvSpPr/>
          <p:nvPr/>
        </p:nvSpPr>
        <p:spPr>
          <a:xfrm>
            <a:off x="6215361" y="4999366"/>
            <a:ext cx="859969" cy="154551"/>
          </a:xfrm>
          <a:custGeom>
            <a:avLst/>
            <a:gdLst/>
            <a:ahLst/>
            <a:cxnLst/>
            <a:rect l="l" t="t" r="r" b="b"/>
            <a:pathLst>
              <a:path w="3594" h="824" extrusionOk="0">
                <a:moveTo>
                  <a:pt x="1950" y="0"/>
                </a:moveTo>
                <a:cubicBezTo>
                  <a:pt x="881" y="0"/>
                  <a:pt x="1" y="808"/>
                  <a:pt x="1" y="808"/>
                </a:cubicBezTo>
                <a:lnTo>
                  <a:pt x="3594" y="824"/>
                </a:lnTo>
                <a:cubicBezTo>
                  <a:pt x="3594" y="824"/>
                  <a:pt x="3377" y="147"/>
                  <a:pt x="2188" y="14"/>
                </a:cubicBezTo>
                <a:cubicBezTo>
                  <a:pt x="2108" y="5"/>
                  <a:pt x="2028" y="0"/>
                  <a:pt x="1950"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2" name="Google Shape;1012;p33"/>
          <p:cNvSpPr/>
          <p:nvPr/>
        </p:nvSpPr>
        <p:spPr>
          <a:xfrm>
            <a:off x="6932483" y="4948348"/>
            <a:ext cx="943717" cy="205568"/>
          </a:xfrm>
          <a:custGeom>
            <a:avLst/>
            <a:gdLst/>
            <a:ahLst/>
            <a:cxnLst/>
            <a:rect l="l" t="t" r="r" b="b"/>
            <a:pathLst>
              <a:path w="3944" h="1096" extrusionOk="0">
                <a:moveTo>
                  <a:pt x="2071" y="1"/>
                </a:moveTo>
                <a:cubicBezTo>
                  <a:pt x="814" y="1"/>
                  <a:pt x="1" y="1067"/>
                  <a:pt x="1" y="1067"/>
                </a:cubicBezTo>
                <a:lnTo>
                  <a:pt x="3944" y="1096"/>
                </a:lnTo>
                <a:cubicBezTo>
                  <a:pt x="3944" y="1096"/>
                  <a:pt x="3471" y="14"/>
                  <a:pt x="2094" y="1"/>
                </a:cubicBezTo>
                <a:cubicBezTo>
                  <a:pt x="2086" y="1"/>
                  <a:pt x="2079" y="1"/>
                  <a:pt x="2071" y="1"/>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3" name="Google Shape;1013;p33"/>
          <p:cNvSpPr/>
          <p:nvPr/>
        </p:nvSpPr>
        <p:spPr>
          <a:xfrm>
            <a:off x="9797860" y="5209623"/>
            <a:ext cx="875523" cy="123603"/>
          </a:xfrm>
          <a:custGeom>
            <a:avLst/>
            <a:gdLst/>
            <a:ahLst/>
            <a:cxnLst/>
            <a:rect l="l" t="t" r="r" b="b"/>
            <a:pathLst>
              <a:path w="3659" h="659" extrusionOk="0">
                <a:moveTo>
                  <a:pt x="1994" y="0"/>
                </a:moveTo>
                <a:cubicBezTo>
                  <a:pt x="896" y="0"/>
                  <a:pt x="1" y="659"/>
                  <a:pt x="1" y="659"/>
                </a:cubicBezTo>
                <a:lnTo>
                  <a:pt x="3659" y="659"/>
                </a:lnTo>
                <a:cubicBezTo>
                  <a:pt x="3659" y="659"/>
                  <a:pt x="3445" y="121"/>
                  <a:pt x="2230" y="11"/>
                </a:cubicBezTo>
                <a:cubicBezTo>
                  <a:pt x="2150" y="4"/>
                  <a:pt x="2072" y="0"/>
                  <a:pt x="1994" y="0"/>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4" name="Google Shape;1014;p33"/>
          <p:cNvSpPr/>
          <p:nvPr/>
        </p:nvSpPr>
        <p:spPr>
          <a:xfrm>
            <a:off x="7103807" y="5037816"/>
            <a:ext cx="717359" cy="105784"/>
          </a:xfrm>
          <a:custGeom>
            <a:avLst/>
            <a:gdLst/>
            <a:ahLst/>
            <a:cxnLst/>
            <a:rect l="l" t="t" r="r" b="b"/>
            <a:pathLst>
              <a:path w="2998" h="564" extrusionOk="0">
                <a:moveTo>
                  <a:pt x="1640" y="1"/>
                </a:moveTo>
                <a:cubicBezTo>
                  <a:pt x="742" y="1"/>
                  <a:pt x="1" y="564"/>
                  <a:pt x="1" y="564"/>
                </a:cubicBezTo>
                <a:lnTo>
                  <a:pt x="2998" y="564"/>
                </a:lnTo>
                <a:cubicBezTo>
                  <a:pt x="2998" y="564"/>
                  <a:pt x="2823" y="104"/>
                  <a:pt x="1838" y="10"/>
                </a:cubicBezTo>
                <a:cubicBezTo>
                  <a:pt x="1771" y="4"/>
                  <a:pt x="1705" y="1"/>
                  <a:pt x="1640"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5" name="Google Shape;1015;p33"/>
          <p:cNvSpPr/>
          <p:nvPr/>
        </p:nvSpPr>
        <p:spPr>
          <a:xfrm>
            <a:off x="6477372" y="5055634"/>
            <a:ext cx="507272" cy="87967"/>
          </a:xfrm>
          <a:custGeom>
            <a:avLst/>
            <a:gdLst/>
            <a:ahLst/>
            <a:cxnLst/>
            <a:rect l="l" t="t" r="r" b="b"/>
            <a:pathLst>
              <a:path w="2120" h="469" extrusionOk="0">
                <a:moveTo>
                  <a:pt x="1152" y="1"/>
                </a:moveTo>
                <a:cubicBezTo>
                  <a:pt x="514" y="1"/>
                  <a:pt x="1" y="469"/>
                  <a:pt x="1" y="469"/>
                </a:cubicBezTo>
                <a:lnTo>
                  <a:pt x="2120" y="469"/>
                </a:lnTo>
                <a:cubicBezTo>
                  <a:pt x="2120" y="469"/>
                  <a:pt x="1997" y="90"/>
                  <a:pt x="1297" y="9"/>
                </a:cubicBezTo>
                <a:cubicBezTo>
                  <a:pt x="1248" y="3"/>
                  <a:pt x="1199" y="1"/>
                  <a:pt x="1152"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6" name="Google Shape;1016;p33"/>
          <p:cNvSpPr/>
          <p:nvPr/>
        </p:nvSpPr>
        <p:spPr>
          <a:xfrm>
            <a:off x="7543364" y="5032751"/>
            <a:ext cx="875523" cy="123603"/>
          </a:xfrm>
          <a:custGeom>
            <a:avLst/>
            <a:gdLst/>
            <a:ahLst/>
            <a:cxnLst/>
            <a:rect l="l" t="t" r="r" b="b"/>
            <a:pathLst>
              <a:path w="3659" h="659" extrusionOk="0">
                <a:moveTo>
                  <a:pt x="1996" y="0"/>
                </a:moveTo>
                <a:cubicBezTo>
                  <a:pt x="891" y="0"/>
                  <a:pt x="1" y="659"/>
                  <a:pt x="1" y="659"/>
                </a:cubicBezTo>
                <a:lnTo>
                  <a:pt x="3659" y="659"/>
                </a:lnTo>
                <a:cubicBezTo>
                  <a:pt x="3659" y="659"/>
                  <a:pt x="3442" y="118"/>
                  <a:pt x="2240" y="11"/>
                </a:cubicBezTo>
                <a:cubicBezTo>
                  <a:pt x="2157" y="3"/>
                  <a:pt x="2076" y="0"/>
                  <a:pt x="1996"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7" name="Google Shape;1017;p33"/>
          <p:cNvSpPr/>
          <p:nvPr/>
        </p:nvSpPr>
        <p:spPr>
          <a:xfrm>
            <a:off x="7775944" y="5439385"/>
            <a:ext cx="3074976" cy="869160"/>
          </a:xfrm>
          <a:custGeom>
            <a:avLst/>
            <a:gdLst/>
            <a:ahLst/>
            <a:cxnLst/>
            <a:rect l="l" t="t" r="r" b="b"/>
            <a:pathLst>
              <a:path w="12851" h="4634" extrusionOk="0">
                <a:moveTo>
                  <a:pt x="4009" y="1"/>
                </a:moveTo>
                <a:cubicBezTo>
                  <a:pt x="4009" y="1"/>
                  <a:pt x="2512" y="56"/>
                  <a:pt x="1" y="260"/>
                </a:cubicBezTo>
                <a:cubicBezTo>
                  <a:pt x="1" y="260"/>
                  <a:pt x="6170" y="1893"/>
                  <a:pt x="10045" y="4634"/>
                </a:cubicBezTo>
                <a:cubicBezTo>
                  <a:pt x="10045" y="4634"/>
                  <a:pt x="12339" y="4213"/>
                  <a:pt x="12851" y="4119"/>
                </a:cubicBezTo>
                <a:cubicBezTo>
                  <a:pt x="12851" y="4119"/>
                  <a:pt x="9815" y="1556"/>
                  <a:pt x="4009"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8" name="Google Shape;1018;p33"/>
          <p:cNvSpPr/>
          <p:nvPr/>
        </p:nvSpPr>
        <p:spPr>
          <a:xfrm>
            <a:off x="5869601" y="5545734"/>
            <a:ext cx="3178824" cy="826021"/>
          </a:xfrm>
          <a:custGeom>
            <a:avLst/>
            <a:gdLst/>
            <a:ahLst/>
            <a:cxnLst/>
            <a:rect l="l" t="t" r="r" b="b"/>
            <a:pathLst>
              <a:path w="13285" h="4404" extrusionOk="0">
                <a:moveTo>
                  <a:pt x="3662" y="1"/>
                </a:moveTo>
                <a:cubicBezTo>
                  <a:pt x="3662" y="1"/>
                  <a:pt x="785" y="163"/>
                  <a:pt x="1" y="286"/>
                </a:cubicBezTo>
                <a:cubicBezTo>
                  <a:pt x="1" y="286"/>
                  <a:pt x="7197" y="2123"/>
                  <a:pt x="10249" y="4404"/>
                </a:cubicBezTo>
                <a:cubicBezTo>
                  <a:pt x="10249" y="4404"/>
                  <a:pt x="12773" y="4229"/>
                  <a:pt x="13285" y="4132"/>
                </a:cubicBezTo>
                <a:cubicBezTo>
                  <a:pt x="13285" y="4132"/>
                  <a:pt x="9465" y="1556"/>
                  <a:pt x="3662"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9" name="Google Shape;1019;p33"/>
          <p:cNvSpPr/>
          <p:nvPr/>
        </p:nvSpPr>
        <p:spPr>
          <a:xfrm>
            <a:off x="9742825" y="5343354"/>
            <a:ext cx="2500467" cy="982823"/>
          </a:xfrm>
          <a:custGeom>
            <a:avLst/>
            <a:gdLst/>
            <a:ahLst/>
            <a:cxnLst/>
            <a:rect l="l" t="t" r="r" b="b"/>
            <a:pathLst>
              <a:path w="10450" h="5240" extrusionOk="0">
                <a:moveTo>
                  <a:pt x="4566" y="1"/>
                </a:moveTo>
                <a:cubicBezTo>
                  <a:pt x="4566" y="1"/>
                  <a:pt x="2661" y="43"/>
                  <a:pt x="1" y="257"/>
                </a:cubicBezTo>
                <a:cubicBezTo>
                  <a:pt x="1" y="257"/>
                  <a:pt x="5227" y="1323"/>
                  <a:pt x="10450" y="5240"/>
                </a:cubicBezTo>
                <a:lnTo>
                  <a:pt x="9248" y="4307"/>
                </a:lnTo>
                <a:lnTo>
                  <a:pt x="10450" y="4443"/>
                </a:lnTo>
                <a:lnTo>
                  <a:pt x="10450" y="2593"/>
                </a:lnTo>
                <a:cubicBezTo>
                  <a:pt x="7482" y="743"/>
                  <a:pt x="4566" y="1"/>
                  <a:pt x="4566"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0" name="Google Shape;1020;p33"/>
          <p:cNvSpPr/>
          <p:nvPr/>
        </p:nvSpPr>
        <p:spPr>
          <a:xfrm>
            <a:off x="5385059" y="5285022"/>
            <a:ext cx="6858220" cy="385439"/>
          </a:xfrm>
          <a:custGeom>
            <a:avLst/>
            <a:gdLst/>
            <a:ahLst/>
            <a:cxnLst/>
            <a:rect l="l" t="t" r="r" b="b"/>
            <a:pathLst>
              <a:path w="28662" h="2055" extrusionOk="0">
                <a:moveTo>
                  <a:pt x="28662" y="1"/>
                </a:moveTo>
                <a:cubicBezTo>
                  <a:pt x="28662" y="1"/>
                  <a:pt x="21589" y="354"/>
                  <a:pt x="16486" y="678"/>
                </a:cubicBezTo>
                <a:cubicBezTo>
                  <a:pt x="11383" y="1002"/>
                  <a:pt x="908" y="1689"/>
                  <a:pt x="1" y="1838"/>
                </a:cubicBezTo>
                <a:cubicBezTo>
                  <a:pt x="1" y="1838"/>
                  <a:pt x="1122" y="2000"/>
                  <a:pt x="1488" y="2055"/>
                </a:cubicBezTo>
                <a:cubicBezTo>
                  <a:pt x="1488" y="2055"/>
                  <a:pt x="8360" y="1595"/>
                  <a:pt x="13071" y="1216"/>
                </a:cubicBezTo>
                <a:cubicBezTo>
                  <a:pt x="17782" y="840"/>
                  <a:pt x="28662" y="393"/>
                  <a:pt x="28662" y="393"/>
                </a:cubicBezTo>
                <a:lnTo>
                  <a:pt x="28662" y="1"/>
                </a:ln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1" name="Google Shape;1021;p33"/>
          <p:cNvSpPr/>
          <p:nvPr/>
        </p:nvSpPr>
        <p:spPr>
          <a:xfrm>
            <a:off x="781" y="5440885"/>
            <a:ext cx="12242480" cy="1417027"/>
          </a:xfrm>
          <a:custGeom>
            <a:avLst/>
            <a:gdLst/>
            <a:ahLst/>
            <a:cxnLst/>
            <a:rect l="l" t="t" r="r" b="b"/>
            <a:pathLst>
              <a:path w="51164" h="7555" extrusionOk="0">
                <a:moveTo>
                  <a:pt x="7656" y="1"/>
                </a:moveTo>
                <a:cubicBezTo>
                  <a:pt x="2876" y="1"/>
                  <a:pt x="1" y="385"/>
                  <a:pt x="1" y="385"/>
                </a:cubicBezTo>
                <a:lnTo>
                  <a:pt x="1" y="7555"/>
                </a:lnTo>
                <a:lnTo>
                  <a:pt x="51164" y="7555"/>
                </a:lnTo>
                <a:lnTo>
                  <a:pt x="51164" y="3249"/>
                </a:lnTo>
                <a:cubicBezTo>
                  <a:pt x="49225" y="3578"/>
                  <a:pt x="47012" y="3826"/>
                  <a:pt x="44108" y="3826"/>
                </a:cubicBezTo>
                <a:cubicBezTo>
                  <a:pt x="39852" y="3826"/>
                  <a:pt x="34112" y="3292"/>
                  <a:pt x="25581" y="1694"/>
                </a:cubicBezTo>
                <a:cubicBezTo>
                  <a:pt x="18442" y="347"/>
                  <a:pt x="12191" y="1"/>
                  <a:pt x="7656"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2" name="Google Shape;1022;p33"/>
          <p:cNvSpPr/>
          <p:nvPr/>
        </p:nvSpPr>
        <p:spPr>
          <a:xfrm>
            <a:off x="781" y="5412190"/>
            <a:ext cx="12242480" cy="784569"/>
          </a:xfrm>
          <a:custGeom>
            <a:avLst/>
            <a:gdLst/>
            <a:ahLst/>
            <a:cxnLst/>
            <a:rect l="l" t="t" r="r" b="b"/>
            <a:pathLst>
              <a:path w="51164" h="4183" extrusionOk="0">
                <a:moveTo>
                  <a:pt x="7629" y="0"/>
                </a:moveTo>
                <a:cubicBezTo>
                  <a:pt x="4994" y="0"/>
                  <a:pt x="2508" y="145"/>
                  <a:pt x="1" y="431"/>
                </a:cubicBezTo>
                <a:lnTo>
                  <a:pt x="1" y="1105"/>
                </a:lnTo>
                <a:cubicBezTo>
                  <a:pt x="1" y="1105"/>
                  <a:pt x="4651" y="656"/>
                  <a:pt x="10046" y="656"/>
                </a:cubicBezTo>
                <a:cubicBezTo>
                  <a:pt x="12743" y="656"/>
                  <a:pt x="15627" y="768"/>
                  <a:pt x="18210" y="1105"/>
                </a:cubicBezTo>
                <a:cubicBezTo>
                  <a:pt x="24431" y="1920"/>
                  <a:pt x="37415" y="4183"/>
                  <a:pt x="45913" y="4183"/>
                </a:cubicBezTo>
                <a:cubicBezTo>
                  <a:pt x="47984" y="4183"/>
                  <a:pt x="49788" y="4049"/>
                  <a:pt x="51164" y="3726"/>
                </a:cubicBezTo>
                <a:lnTo>
                  <a:pt x="51164" y="3402"/>
                </a:lnTo>
                <a:cubicBezTo>
                  <a:pt x="51164" y="3402"/>
                  <a:pt x="49472" y="3778"/>
                  <a:pt x="45715" y="3778"/>
                </a:cubicBezTo>
                <a:cubicBezTo>
                  <a:pt x="42433" y="3778"/>
                  <a:pt x="37573" y="3491"/>
                  <a:pt x="30888" y="2414"/>
                </a:cubicBezTo>
                <a:cubicBezTo>
                  <a:pt x="20832" y="796"/>
                  <a:pt x="13818" y="0"/>
                  <a:pt x="7629"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3" name="Google Shape;1023;p33"/>
          <p:cNvSpPr/>
          <p:nvPr/>
        </p:nvSpPr>
        <p:spPr>
          <a:xfrm>
            <a:off x="782" y="5452140"/>
            <a:ext cx="4661159" cy="1405773"/>
          </a:xfrm>
          <a:custGeom>
            <a:avLst/>
            <a:gdLst/>
            <a:ahLst/>
            <a:cxnLst/>
            <a:rect l="l" t="t" r="r" b="b"/>
            <a:pathLst>
              <a:path w="19480" h="7495" extrusionOk="0">
                <a:moveTo>
                  <a:pt x="13405" y="1"/>
                </a:moveTo>
                <a:cubicBezTo>
                  <a:pt x="4589" y="2282"/>
                  <a:pt x="1" y="7495"/>
                  <a:pt x="1" y="7495"/>
                </a:cubicBezTo>
                <a:lnTo>
                  <a:pt x="10058" y="7495"/>
                </a:lnTo>
                <a:cubicBezTo>
                  <a:pt x="13674" y="3121"/>
                  <a:pt x="19480" y="581"/>
                  <a:pt x="19480" y="581"/>
                </a:cubicBezTo>
                <a:cubicBezTo>
                  <a:pt x="17118" y="299"/>
                  <a:pt x="13405" y="1"/>
                  <a:pt x="13405"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4" name="Google Shape;1024;p33"/>
          <p:cNvSpPr/>
          <p:nvPr/>
        </p:nvSpPr>
        <p:spPr>
          <a:xfrm>
            <a:off x="4429137" y="5761430"/>
            <a:ext cx="3750940" cy="1096484"/>
          </a:xfrm>
          <a:custGeom>
            <a:avLst/>
            <a:gdLst/>
            <a:ahLst/>
            <a:cxnLst/>
            <a:rect l="l" t="t" r="r" b="b"/>
            <a:pathLst>
              <a:path w="15676" h="5846" extrusionOk="0">
                <a:moveTo>
                  <a:pt x="8843" y="1"/>
                </a:moveTo>
                <a:cubicBezTo>
                  <a:pt x="2849" y="2321"/>
                  <a:pt x="1" y="5846"/>
                  <a:pt x="1" y="5846"/>
                </a:cubicBezTo>
                <a:lnTo>
                  <a:pt x="10071" y="5846"/>
                </a:lnTo>
                <a:cubicBezTo>
                  <a:pt x="13677" y="1472"/>
                  <a:pt x="15676" y="1025"/>
                  <a:pt x="15676" y="1025"/>
                </a:cubicBezTo>
                <a:cubicBezTo>
                  <a:pt x="13327" y="756"/>
                  <a:pt x="8843" y="1"/>
                  <a:pt x="8843"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5" name="Google Shape;1025;p33"/>
          <p:cNvSpPr/>
          <p:nvPr/>
        </p:nvSpPr>
        <p:spPr>
          <a:xfrm>
            <a:off x="8512448" y="6082911"/>
            <a:ext cx="3443227" cy="775004"/>
          </a:xfrm>
          <a:custGeom>
            <a:avLst/>
            <a:gdLst/>
            <a:ahLst/>
            <a:cxnLst/>
            <a:rect l="l" t="t" r="r" b="b"/>
            <a:pathLst>
              <a:path w="14390" h="4132" extrusionOk="0">
                <a:moveTo>
                  <a:pt x="14390" y="1"/>
                </a:moveTo>
                <a:lnTo>
                  <a:pt x="14390" y="1"/>
                </a:lnTo>
                <a:cubicBezTo>
                  <a:pt x="13070" y="161"/>
                  <a:pt x="11559" y="209"/>
                  <a:pt x="10213" y="209"/>
                </a:cubicBezTo>
                <a:cubicBezTo>
                  <a:pt x="8146" y="209"/>
                  <a:pt x="6468" y="95"/>
                  <a:pt x="6468" y="95"/>
                </a:cubicBezTo>
                <a:cubicBezTo>
                  <a:pt x="2418" y="1647"/>
                  <a:pt x="1" y="4132"/>
                  <a:pt x="1" y="4132"/>
                </a:cubicBezTo>
                <a:lnTo>
                  <a:pt x="10058" y="4132"/>
                </a:lnTo>
                <a:cubicBezTo>
                  <a:pt x="12501" y="811"/>
                  <a:pt x="14389" y="1"/>
                  <a:pt x="14390"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6" name="Google Shape;1026;p33"/>
          <p:cNvSpPr/>
          <p:nvPr/>
        </p:nvSpPr>
        <p:spPr>
          <a:xfrm>
            <a:off x="8784991" y="1703500"/>
            <a:ext cx="4416152" cy="749489"/>
          </a:xfrm>
          <a:custGeom>
            <a:avLst/>
            <a:gdLst/>
            <a:ahLst/>
            <a:cxnLst/>
            <a:rect l="l" t="t" r="r" b="b"/>
            <a:pathLst>
              <a:path w="18456" h="3996" extrusionOk="0">
                <a:moveTo>
                  <a:pt x="18456" y="1"/>
                </a:moveTo>
                <a:cubicBezTo>
                  <a:pt x="18456" y="1"/>
                  <a:pt x="17944" y="202"/>
                  <a:pt x="17607" y="202"/>
                </a:cubicBezTo>
                <a:lnTo>
                  <a:pt x="17241" y="202"/>
                </a:lnTo>
                <a:cubicBezTo>
                  <a:pt x="16324" y="202"/>
                  <a:pt x="13907" y="215"/>
                  <a:pt x="12828" y="474"/>
                </a:cubicBezTo>
                <a:cubicBezTo>
                  <a:pt x="11477" y="782"/>
                  <a:pt x="12543" y="701"/>
                  <a:pt x="11221" y="905"/>
                </a:cubicBezTo>
                <a:cubicBezTo>
                  <a:pt x="9912" y="1093"/>
                  <a:pt x="10019" y="1135"/>
                  <a:pt x="9358" y="1297"/>
                </a:cubicBezTo>
                <a:cubicBezTo>
                  <a:pt x="8681" y="1446"/>
                  <a:pt x="7926" y="1365"/>
                  <a:pt x="7184" y="1446"/>
                </a:cubicBezTo>
                <a:cubicBezTo>
                  <a:pt x="6442" y="1527"/>
                  <a:pt x="6562" y="1608"/>
                  <a:pt x="5888" y="1689"/>
                </a:cubicBezTo>
                <a:cubicBezTo>
                  <a:pt x="5279" y="1754"/>
                  <a:pt x="4793" y="1890"/>
                  <a:pt x="4200" y="1890"/>
                </a:cubicBezTo>
                <a:cubicBezTo>
                  <a:pt x="4132" y="1890"/>
                  <a:pt x="4064" y="1877"/>
                  <a:pt x="3983" y="1877"/>
                </a:cubicBezTo>
                <a:cubicBezTo>
                  <a:pt x="3782" y="1864"/>
                  <a:pt x="3432" y="1864"/>
                  <a:pt x="3027" y="1864"/>
                </a:cubicBezTo>
                <a:cubicBezTo>
                  <a:pt x="2094" y="1864"/>
                  <a:pt x="947" y="1890"/>
                  <a:pt x="947" y="1890"/>
                </a:cubicBezTo>
                <a:cubicBezTo>
                  <a:pt x="947" y="1890"/>
                  <a:pt x="1" y="2078"/>
                  <a:pt x="163" y="2078"/>
                </a:cubicBezTo>
                <a:lnTo>
                  <a:pt x="244" y="2078"/>
                </a:lnTo>
                <a:cubicBezTo>
                  <a:pt x="273" y="2065"/>
                  <a:pt x="312" y="2065"/>
                  <a:pt x="367" y="2065"/>
                </a:cubicBezTo>
                <a:cubicBezTo>
                  <a:pt x="853" y="2065"/>
                  <a:pt x="1906" y="2240"/>
                  <a:pt x="3228" y="2350"/>
                </a:cubicBezTo>
                <a:cubicBezTo>
                  <a:pt x="4673" y="2457"/>
                  <a:pt x="5010" y="2389"/>
                  <a:pt x="6306" y="2538"/>
                </a:cubicBezTo>
                <a:cubicBezTo>
                  <a:pt x="6468" y="2564"/>
                  <a:pt x="6643" y="2564"/>
                  <a:pt x="6818" y="2564"/>
                </a:cubicBezTo>
                <a:cubicBezTo>
                  <a:pt x="7210" y="2564"/>
                  <a:pt x="7602" y="2525"/>
                  <a:pt x="7994" y="2483"/>
                </a:cubicBezTo>
                <a:cubicBezTo>
                  <a:pt x="8386" y="2444"/>
                  <a:pt x="8778" y="2402"/>
                  <a:pt x="9128" y="2402"/>
                </a:cubicBezTo>
                <a:cubicBezTo>
                  <a:pt x="9465" y="2402"/>
                  <a:pt x="9789" y="2431"/>
                  <a:pt x="10074" y="2538"/>
                </a:cubicBezTo>
                <a:cubicBezTo>
                  <a:pt x="11140" y="2930"/>
                  <a:pt x="8924" y="2823"/>
                  <a:pt x="8872" y="2969"/>
                </a:cubicBezTo>
                <a:cubicBezTo>
                  <a:pt x="8817" y="3131"/>
                  <a:pt x="9815" y="3131"/>
                  <a:pt x="10680" y="3280"/>
                </a:cubicBezTo>
                <a:cubicBezTo>
                  <a:pt x="11545" y="3442"/>
                  <a:pt x="13703" y="3241"/>
                  <a:pt x="13920" y="3523"/>
                </a:cubicBezTo>
                <a:lnTo>
                  <a:pt x="14137" y="3795"/>
                </a:lnTo>
                <a:cubicBezTo>
                  <a:pt x="14137" y="3795"/>
                  <a:pt x="14461" y="3727"/>
                  <a:pt x="14811" y="3727"/>
                </a:cubicBezTo>
                <a:cubicBezTo>
                  <a:pt x="14986" y="3727"/>
                  <a:pt x="15148" y="3740"/>
                  <a:pt x="15297" y="3795"/>
                </a:cubicBezTo>
                <a:cubicBezTo>
                  <a:pt x="15702" y="3941"/>
                  <a:pt x="15472" y="3941"/>
                  <a:pt x="16162" y="3983"/>
                </a:cubicBezTo>
                <a:cubicBezTo>
                  <a:pt x="16214" y="3996"/>
                  <a:pt x="16269" y="3996"/>
                  <a:pt x="16324" y="3996"/>
                </a:cubicBezTo>
                <a:cubicBezTo>
                  <a:pt x="16619" y="3996"/>
                  <a:pt x="16930" y="3957"/>
                  <a:pt x="17186" y="3915"/>
                </a:cubicBezTo>
                <a:cubicBezTo>
                  <a:pt x="17445" y="3876"/>
                  <a:pt x="17659" y="3821"/>
                  <a:pt x="17769" y="3821"/>
                </a:cubicBezTo>
                <a:cubicBezTo>
                  <a:pt x="17795" y="3821"/>
                  <a:pt x="17808" y="3834"/>
                  <a:pt x="17821" y="3834"/>
                </a:cubicBezTo>
                <a:cubicBezTo>
                  <a:pt x="18012" y="3876"/>
                  <a:pt x="18456" y="3996"/>
                  <a:pt x="18456" y="3996"/>
                </a:cubicBezTo>
                <a:lnTo>
                  <a:pt x="18456" y="1"/>
                </a:ln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7" name="Google Shape;1027;p33"/>
          <p:cNvSpPr txBox="1">
            <a:spLocks noGrp="1"/>
          </p:cNvSpPr>
          <p:nvPr>
            <p:ph type="title"/>
          </p:nvPr>
        </p:nvSpPr>
        <p:spPr>
          <a:xfrm>
            <a:off x="3399200" y="987033"/>
            <a:ext cx="5393600" cy="1785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128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028" name="Google Shape;1028;p33"/>
          <p:cNvSpPr txBox="1">
            <a:spLocks noGrp="1"/>
          </p:cNvSpPr>
          <p:nvPr>
            <p:ph type="subTitle" idx="1"/>
          </p:nvPr>
        </p:nvSpPr>
        <p:spPr>
          <a:xfrm>
            <a:off x="3399200" y="2772233"/>
            <a:ext cx="53936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13036719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text 3">
  <p:cSld name="1_Title and text 3">
    <p:spTree>
      <p:nvGrpSpPr>
        <p:cNvPr id="1" name="Shape 985"/>
        <p:cNvGrpSpPr/>
        <p:nvPr/>
      </p:nvGrpSpPr>
      <p:grpSpPr>
        <a:xfrm>
          <a:off x="0" y="0"/>
          <a:ext cx="0" cy="0"/>
          <a:chOff x="0" y="0"/>
          <a:chExt cx="0" cy="0"/>
        </a:xfrm>
      </p:grpSpPr>
      <p:sp>
        <p:nvSpPr>
          <p:cNvPr id="986" name="Google Shape;986;p33"/>
          <p:cNvSpPr/>
          <p:nvPr/>
        </p:nvSpPr>
        <p:spPr>
          <a:xfrm>
            <a:off x="781" y="3074325"/>
            <a:ext cx="12220029" cy="1679225"/>
          </a:xfrm>
          <a:custGeom>
            <a:avLst/>
            <a:gdLst/>
            <a:ahLst/>
            <a:cxnLst/>
            <a:rect l="l" t="t" r="r" b="b"/>
            <a:pathLst>
              <a:path w="51070" h="8953" extrusionOk="0">
                <a:moveTo>
                  <a:pt x="51070" y="1"/>
                </a:moveTo>
                <a:cubicBezTo>
                  <a:pt x="49881" y="56"/>
                  <a:pt x="49100" y="432"/>
                  <a:pt x="48371" y="513"/>
                </a:cubicBezTo>
                <a:cubicBezTo>
                  <a:pt x="47629" y="594"/>
                  <a:pt x="46547" y="756"/>
                  <a:pt x="45941" y="879"/>
                </a:cubicBezTo>
                <a:cubicBezTo>
                  <a:pt x="45332" y="986"/>
                  <a:pt x="46952" y="1744"/>
                  <a:pt x="46223" y="1932"/>
                </a:cubicBezTo>
                <a:cubicBezTo>
                  <a:pt x="45494" y="2107"/>
                  <a:pt x="44914" y="2512"/>
                  <a:pt x="44334" y="2878"/>
                </a:cubicBezTo>
                <a:cubicBezTo>
                  <a:pt x="44159" y="2985"/>
                  <a:pt x="44010" y="3024"/>
                  <a:pt x="43822" y="3024"/>
                </a:cubicBezTo>
                <a:cubicBezTo>
                  <a:pt x="43631" y="3024"/>
                  <a:pt x="43388" y="2985"/>
                  <a:pt x="42996" y="2959"/>
                </a:cubicBezTo>
                <a:cubicBezTo>
                  <a:pt x="42607" y="2917"/>
                  <a:pt x="42066" y="2878"/>
                  <a:pt x="41295" y="2878"/>
                </a:cubicBezTo>
                <a:lnTo>
                  <a:pt x="40945" y="2878"/>
                </a:lnTo>
                <a:cubicBezTo>
                  <a:pt x="38314" y="2917"/>
                  <a:pt x="39610" y="3983"/>
                  <a:pt x="39056" y="4038"/>
                </a:cubicBezTo>
                <a:cubicBezTo>
                  <a:pt x="38557" y="4093"/>
                  <a:pt x="38408" y="4537"/>
                  <a:pt x="37828" y="4537"/>
                </a:cubicBezTo>
                <a:cubicBezTo>
                  <a:pt x="37773" y="4537"/>
                  <a:pt x="37705" y="4537"/>
                  <a:pt x="37637" y="4524"/>
                </a:cubicBezTo>
                <a:cubicBezTo>
                  <a:pt x="37488" y="4511"/>
                  <a:pt x="37326" y="4498"/>
                  <a:pt x="37138" y="4498"/>
                </a:cubicBezTo>
                <a:cubicBezTo>
                  <a:pt x="36422" y="4498"/>
                  <a:pt x="35531" y="4673"/>
                  <a:pt x="35194" y="4997"/>
                </a:cubicBezTo>
                <a:cubicBezTo>
                  <a:pt x="35045" y="5146"/>
                  <a:pt x="34925" y="5185"/>
                  <a:pt x="34750" y="5185"/>
                </a:cubicBezTo>
                <a:cubicBezTo>
                  <a:pt x="34426" y="5185"/>
                  <a:pt x="33940" y="5010"/>
                  <a:pt x="32858" y="4997"/>
                </a:cubicBezTo>
                <a:lnTo>
                  <a:pt x="32832" y="4997"/>
                </a:lnTo>
                <a:cubicBezTo>
                  <a:pt x="32048" y="4997"/>
                  <a:pt x="31549" y="5308"/>
                  <a:pt x="31076" y="5616"/>
                </a:cubicBezTo>
                <a:cubicBezTo>
                  <a:pt x="30603" y="5927"/>
                  <a:pt x="30133" y="6238"/>
                  <a:pt x="29417" y="6238"/>
                </a:cubicBezTo>
                <a:lnTo>
                  <a:pt x="29307" y="6238"/>
                </a:lnTo>
                <a:cubicBezTo>
                  <a:pt x="27768" y="6170"/>
                  <a:pt x="25623" y="6225"/>
                  <a:pt x="24583" y="5940"/>
                </a:cubicBezTo>
                <a:cubicBezTo>
                  <a:pt x="23556" y="5671"/>
                  <a:pt x="23880" y="5240"/>
                  <a:pt x="23491" y="4997"/>
                </a:cubicBezTo>
                <a:cubicBezTo>
                  <a:pt x="23394" y="4942"/>
                  <a:pt x="23287" y="4929"/>
                  <a:pt x="23167" y="4929"/>
                </a:cubicBezTo>
                <a:cubicBezTo>
                  <a:pt x="23018" y="4929"/>
                  <a:pt x="22843" y="4955"/>
                  <a:pt x="22652" y="4984"/>
                </a:cubicBezTo>
                <a:cubicBezTo>
                  <a:pt x="22464" y="5023"/>
                  <a:pt x="22234" y="5049"/>
                  <a:pt x="21991" y="5049"/>
                </a:cubicBezTo>
                <a:cubicBezTo>
                  <a:pt x="21829" y="5049"/>
                  <a:pt x="21667" y="5036"/>
                  <a:pt x="21479" y="4997"/>
                </a:cubicBezTo>
                <a:cubicBezTo>
                  <a:pt x="20494" y="4822"/>
                  <a:pt x="18777" y="5130"/>
                  <a:pt x="18278" y="4469"/>
                </a:cubicBezTo>
                <a:cubicBezTo>
                  <a:pt x="17779" y="3821"/>
                  <a:pt x="14500" y="2836"/>
                  <a:pt x="12974" y="2619"/>
                </a:cubicBezTo>
                <a:cubicBezTo>
                  <a:pt x="11448" y="2405"/>
                  <a:pt x="11785" y="2593"/>
                  <a:pt x="11448" y="2405"/>
                </a:cubicBezTo>
                <a:cubicBezTo>
                  <a:pt x="11150" y="2214"/>
                  <a:pt x="11043" y="1919"/>
                  <a:pt x="9948" y="1919"/>
                </a:cubicBezTo>
                <a:cubicBezTo>
                  <a:pt x="9841" y="1919"/>
                  <a:pt x="9721" y="1919"/>
                  <a:pt x="9585" y="1932"/>
                </a:cubicBezTo>
                <a:lnTo>
                  <a:pt x="9397" y="1932"/>
                </a:lnTo>
                <a:cubicBezTo>
                  <a:pt x="8004" y="1932"/>
                  <a:pt x="6465" y="1122"/>
                  <a:pt x="4913" y="704"/>
                </a:cubicBezTo>
                <a:cubicBezTo>
                  <a:pt x="4375" y="568"/>
                  <a:pt x="3646" y="513"/>
                  <a:pt x="2930" y="513"/>
                </a:cubicBezTo>
                <a:cubicBezTo>
                  <a:pt x="1472" y="513"/>
                  <a:pt x="1" y="704"/>
                  <a:pt x="1" y="704"/>
                </a:cubicBezTo>
                <a:lnTo>
                  <a:pt x="14" y="3335"/>
                </a:lnTo>
                <a:cubicBezTo>
                  <a:pt x="121" y="3309"/>
                  <a:pt x="1012" y="3066"/>
                  <a:pt x="1524" y="3066"/>
                </a:cubicBezTo>
                <a:cubicBezTo>
                  <a:pt x="1647" y="3066"/>
                  <a:pt x="1741" y="3079"/>
                  <a:pt x="1809" y="3105"/>
                </a:cubicBezTo>
                <a:cubicBezTo>
                  <a:pt x="2201" y="3267"/>
                  <a:pt x="3105" y="3471"/>
                  <a:pt x="4213" y="3471"/>
                </a:cubicBezTo>
                <a:lnTo>
                  <a:pt x="4359" y="3471"/>
                </a:lnTo>
                <a:cubicBezTo>
                  <a:pt x="5143" y="3458"/>
                  <a:pt x="5467" y="3322"/>
                  <a:pt x="5710" y="3322"/>
                </a:cubicBezTo>
                <a:cubicBezTo>
                  <a:pt x="5846" y="3322"/>
                  <a:pt x="5953" y="3348"/>
                  <a:pt x="6089" y="3471"/>
                </a:cubicBezTo>
                <a:cubicBezTo>
                  <a:pt x="6452" y="3740"/>
                  <a:pt x="6507" y="3944"/>
                  <a:pt x="6967" y="3944"/>
                </a:cubicBezTo>
                <a:cubicBezTo>
                  <a:pt x="7032" y="3944"/>
                  <a:pt x="7100" y="3931"/>
                  <a:pt x="7194" y="3931"/>
                </a:cubicBezTo>
                <a:cubicBezTo>
                  <a:pt x="7871" y="3863"/>
                  <a:pt x="7453" y="3889"/>
                  <a:pt x="7871" y="3863"/>
                </a:cubicBezTo>
                <a:lnTo>
                  <a:pt x="7910" y="3863"/>
                </a:lnTo>
                <a:cubicBezTo>
                  <a:pt x="8302" y="3863"/>
                  <a:pt x="8613" y="4200"/>
                  <a:pt x="8613" y="4200"/>
                </a:cubicBezTo>
                <a:cubicBezTo>
                  <a:pt x="8613" y="4200"/>
                  <a:pt x="8963" y="4174"/>
                  <a:pt x="9287" y="4174"/>
                </a:cubicBezTo>
                <a:cubicBezTo>
                  <a:pt x="9449" y="4174"/>
                  <a:pt x="9611" y="4174"/>
                  <a:pt x="9721" y="4200"/>
                </a:cubicBezTo>
                <a:cubicBezTo>
                  <a:pt x="10045" y="4268"/>
                  <a:pt x="9436" y="4401"/>
                  <a:pt x="10314" y="4550"/>
                </a:cubicBezTo>
                <a:cubicBezTo>
                  <a:pt x="10476" y="4563"/>
                  <a:pt x="10612" y="4579"/>
                  <a:pt x="10732" y="4579"/>
                </a:cubicBezTo>
                <a:cubicBezTo>
                  <a:pt x="10949" y="4579"/>
                  <a:pt x="11124" y="4550"/>
                  <a:pt x="11286" y="4524"/>
                </a:cubicBezTo>
                <a:cubicBezTo>
                  <a:pt x="11435" y="4498"/>
                  <a:pt x="11568" y="4482"/>
                  <a:pt x="11691" y="4482"/>
                </a:cubicBezTo>
                <a:cubicBezTo>
                  <a:pt x="11798" y="4482"/>
                  <a:pt x="11908" y="4498"/>
                  <a:pt x="12002" y="4550"/>
                </a:cubicBezTo>
                <a:cubicBezTo>
                  <a:pt x="12420" y="4754"/>
                  <a:pt x="12770" y="5198"/>
                  <a:pt x="13512" y="5227"/>
                </a:cubicBezTo>
                <a:cubicBezTo>
                  <a:pt x="14270" y="5266"/>
                  <a:pt x="16052" y="5373"/>
                  <a:pt x="16010" y="5778"/>
                </a:cubicBezTo>
                <a:cubicBezTo>
                  <a:pt x="15984" y="6008"/>
                  <a:pt x="16295" y="6021"/>
                  <a:pt x="16645" y="6021"/>
                </a:cubicBezTo>
                <a:lnTo>
                  <a:pt x="16875" y="6021"/>
                </a:lnTo>
                <a:cubicBezTo>
                  <a:pt x="17092" y="6021"/>
                  <a:pt x="17280" y="6037"/>
                  <a:pt x="17400" y="6089"/>
                </a:cubicBezTo>
                <a:cubicBezTo>
                  <a:pt x="17740" y="6264"/>
                  <a:pt x="17860" y="6264"/>
                  <a:pt x="18482" y="6400"/>
                </a:cubicBezTo>
                <a:cubicBezTo>
                  <a:pt x="19101" y="6536"/>
                  <a:pt x="21709" y="6494"/>
                  <a:pt x="21450" y="6669"/>
                </a:cubicBezTo>
                <a:cubicBezTo>
                  <a:pt x="21207" y="6847"/>
                  <a:pt x="19506" y="6847"/>
                  <a:pt x="20426" y="6941"/>
                </a:cubicBezTo>
                <a:cubicBezTo>
                  <a:pt x="21343" y="7048"/>
                  <a:pt x="24029" y="7116"/>
                  <a:pt x="24016" y="7252"/>
                </a:cubicBezTo>
                <a:cubicBezTo>
                  <a:pt x="24003" y="7398"/>
                  <a:pt x="20533" y="7427"/>
                  <a:pt x="20426" y="7738"/>
                </a:cubicBezTo>
                <a:cubicBezTo>
                  <a:pt x="20332" y="8046"/>
                  <a:pt x="18333" y="8830"/>
                  <a:pt x="18482" y="8937"/>
                </a:cubicBezTo>
                <a:cubicBezTo>
                  <a:pt x="18482" y="8937"/>
                  <a:pt x="18495" y="8937"/>
                  <a:pt x="18508" y="8953"/>
                </a:cubicBezTo>
                <a:lnTo>
                  <a:pt x="28335" y="8953"/>
                </a:lnTo>
                <a:cubicBezTo>
                  <a:pt x="28445" y="8898"/>
                  <a:pt x="28565" y="8856"/>
                  <a:pt x="28675" y="8856"/>
                </a:cubicBezTo>
                <a:cubicBezTo>
                  <a:pt x="28889" y="8856"/>
                  <a:pt x="29485" y="8749"/>
                  <a:pt x="29997" y="8642"/>
                </a:cubicBezTo>
                <a:cubicBezTo>
                  <a:pt x="30509" y="8532"/>
                  <a:pt x="29942" y="8519"/>
                  <a:pt x="29997" y="8451"/>
                </a:cubicBezTo>
                <a:cubicBezTo>
                  <a:pt x="30052" y="8399"/>
                  <a:pt x="30658" y="8386"/>
                  <a:pt x="31131" y="8344"/>
                </a:cubicBezTo>
                <a:cubicBezTo>
                  <a:pt x="31591" y="8305"/>
                  <a:pt x="31429" y="8127"/>
                  <a:pt x="31468" y="8007"/>
                </a:cubicBezTo>
                <a:cubicBezTo>
                  <a:pt x="31481" y="7926"/>
                  <a:pt x="31818" y="7913"/>
                  <a:pt x="32184" y="7913"/>
                </a:cubicBezTo>
                <a:lnTo>
                  <a:pt x="32858" y="7913"/>
                </a:lnTo>
                <a:cubicBezTo>
                  <a:pt x="33305" y="7913"/>
                  <a:pt x="33263" y="7466"/>
                  <a:pt x="33454" y="7278"/>
                </a:cubicBezTo>
                <a:cubicBezTo>
                  <a:pt x="33506" y="7223"/>
                  <a:pt x="33600" y="7197"/>
                  <a:pt x="33697" y="7197"/>
                </a:cubicBezTo>
                <a:cubicBezTo>
                  <a:pt x="33791" y="7197"/>
                  <a:pt x="33911" y="7223"/>
                  <a:pt x="34034" y="7236"/>
                </a:cubicBezTo>
                <a:cubicBezTo>
                  <a:pt x="34154" y="7265"/>
                  <a:pt x="34277" y="7278"/>
                  <a:pt x="34384" y="7278"/>
                </a:cubicBezTo>
                <a:lnTo>
                  <a:pt x="34478" y="7278"/>
                </a:lnTo>
                <a:cubicBezTo>
                  <a:pt x="34844" y="7236"/>
                  <a:pt x="34951" y="7048"/>
                  <a:pt x="35450" y="6873"/>
                </a:cubicBezTo>
                <a:cubicBezTo>
                  <a:pt x="35573" y="6831"/>
                  <a:pt x="35693" y="6818"/>
                  <a:pt x="35816" y="6818"/>
                </a:cubicBezTo>
                <a:cubicBezTo>
                  <a:pt x="35949" y="6818"/>
                  <a:pt x="36098" y="6831"/>
                  <a:pt x="36234" y="6860"/>
                </a:cubicBezTo>
                <a:cubicBezTo>
                  <a:pt x="36354" y="6873"/>
                  <a:pt x="36490" y="6899"/>
                  <a:pt x="36613" y="6899"/>
                </a:cubicBezTo>
                <a:cubicBezTo>
                  <a:pt x="36678" y="6899"/>
                  <a:pt x="36746" y="6886"/>
                  <a:pt x="36814" y="6873"/>
                </a:cubicBezTo>
                <a:cubicBezTo>
                  <a:pt x="37206" y="6766"/>
                  <a:pt x="37812" y="6468"/>
                  <a:pt x="38204" y="6319"/>
                </a:cubicBezTo>
                <a:cubicBezTo>
                  <a:pt x="38314" y="6280"/>
                  <a:pt x="38421" y="6264"/>
                  <a:pt x="38515" y="6264"/>
                </a:cubicBezTo>
                <a:cubicBezTo>
                  <a:pt x="38622" y="6264"/>
                  <a:pt x="38719" y="6280"/>
                  <a:pt x="38826" y="6293"/>
                </a:cubicBezTo>
                <a:cubicBezTo>
                  <a:pt x="38933" y="6319"/>
                  <a:pt x="39056" y="6332"/>
                  <a:pt x="39176" y="6332"/>
                </a:cubicBezTo>
                <a:cubicBezTo>
                  <a:pt x="39244" y="6332"/>
                  <a:pt x="39299" y="6332"/>
                  <a:pt x="39367" y="6319"/>
                </a:cubicBezTo>
                <a:cubicBezTo>
                  <a:pt x="39853" y="6251"/>
                  <a:pt x="39960" y="6021"/>
                  <a:pt x="40258" y="5875"/>
                </a:cubicBezTo>
                <a:cubicBezTo>
                  <a:pt x="40352" y="5833"/>
                  <a:pt x="40433" y="5807"/>
                  <a:pt x="40527" y="5807"/>
                </a:cubicBezTo>
                <a:cubicBezTo>
                  <a:pt x="40608" y="5807"/>
                  <a:pt x="40702" y="5833"/>
                  <a:pt x="40809" y="5846"/>
                </a:cubicBezTo>
                <a:cubicBezTo>
                  <a:pt x="40919" y="5859"/>
                  <a:pt x="41039" y="5875"/>
                  <a:pt x="41175" y="5875"/>
                </a:cubicBezTo>
                <a:lnTo>
                  <a:pt x="41337" y="5875"/>
                </a:lnTo>
                <a:cubicBezTo>
                  <a:pt x="41849" y="5833"/>
                  <a:pt x="41891" y="5483"/>
                  <a:pt x="41972" y="5373"/>
                </a:cubicBezTo>
                <a:cubicBezTo>
                  <a:pt x="41998" y="5334"/>
                  <a:pt x="42186" y="5321"/>
                  <a:pt x="42429" y="5321"/>
                </a:cubicBezTo>
                <a:cubicBezTo>
                  <a:pt x="42795" y="5321"/>
                  <a:pt x="43255" y="5360"/>
                  <a:pt x="43511" y="5402"/>
                </a:cubicBezTo>
                <a:cubicBezTo>
                  <a:pt x="43550" y="5415"/>
                  <a:pt x="43579" y="5415"/>
                  <a:pt x="43618" y="5415"/>
                </a:cubicBezTo>
                <a:cubicBezTo>
                  <a:pt x="43955" y="5415"/>
                  <a:pt x="44240" y="5091"/>
                  <a:pt x="44360" y="5078"/>
                </a:cubicBezTo>
                <a:cubicBezTo>
                  <a:pt x="45144" y="4968"/>
                  <a:pt x="45102" y="4942"/>
                  <a:pt x="45455" y="4903"/>
                </a:cubicBezTo>
                <a:cubicBezTo>
                  <a:pt x="45805" y="4861"/>
                  <a:pt x="45264" y="4511"/>
                  <a:pt x="45455" y="4375"/>
                </a:cubicBezTo>
                <a:cubicBezTo>
                  <a:pt x="45643" y="4255"/>
                  <a:pt x="46495" y="4268"/>
                  <a:pt x="46819" y="4187"/>
                </a:cubicBezTo>
                <a:cubicBezTo>
                  <a:pt x="47143" y="4106"/>
                  <a:pt x="47412" y="3996"/>
                  <a:pt x="47561" y="3902"/>
                </a:cubicBezTo>
                <a:cubicBezTo>
                  <a:pt x="47613" y="3876"/>
                  <a:pt x="47668" y="3876"/>
                  <a:pt x="47749" y="3876"/>
                </a:cubicBezTo>
                <a:cubicBezTo>
                  <a:pt x="47830" y="3876"/>
                  <a:pt x="47924" y="3889"/>
                  <a:pt x="48034" y="3889"/>
                </a:cubicBezTo>
                <a:cubicBezTo>
                  <a:pt x="48128" y="3902"/>
                  <a:pt x="48248" y="3915"/>
                  <a:pt x="48371" y="3915"/>
                </a:cubicBezTo>
                <a:cubicBezTo>
                  <a:pt x="48410" y="3915"/>
                  <a:pt x="48452" y="3915"/>
                  <a:pt x="48478" y="3902"/>
                </a:cubicBezTo>
                <a:cubicBezTo>
                  <a:pt x="48896" y="3889"/>
                  <a:pt x="49045" y="3701"/>
                  <a:pt x="49518" y="3539"/>
                </a:cubicBezTo>
                <a:cubicBezTo>
                  <a:pt x="49829" y="3445"/>
                  <a:pt x="50367" y="3429"/>
                  <a:pt x="50733" y="3429"/>
                </a:cubicBezTo>
                <a:cubicBezTo>
                  <a:pt x="50934" y="3429"/>
                  <a:pt x="51070" y="3445"/>
                  <a:pt x="51070" y="3445"/>
                </a:cubicBezTo>
                <a:lnTo>
                  <a:pt x="51070" y="1"/>
                </a:ln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7" name="Google Shape;987;p33"/>
          <p:cNvSpPr/>
          <p:nvPr/>
        </p:nvSpPr>
        <p:spPr>
          <a:xfrm>
            <a:off x="782" y="3492305"/>
            <a:ext cx="5042569" cy="1086731"/>
          </a:xfrm>
          <a:custGeom>
            <a:avLst/>
            <a:gdLst/>
            <a:ahLst/>
            <a:cxnLst/>
            <a:rect l="l" t="t" r="r" b="b"/>
            <a:pathLst>
              <a:path w="21074" h="5794" extrusionOk="0">
                <a:moveTo>
                  <a:pt x="14" y="1"/>
                </a:moveTo>
                <a:cubicBezTo>
                  <a:pt x="1" y="1"/>
                  <a:pt x="1" y="14"/>
                  <a:pt x="1" y="14"/>
                </a:cubicBezTo>
                <a:lnTo>
                  <a:pt x="1" y="5794"/>
                </a:lnTo>
                <a:lnTo>
                  <a:pt x="21074" y="5794"/>
                </a:lnTo>
                <a:cubicBezTo>
                  <a:pt x="20721" y="5564"/>
                  <a:pt x="18793" y="5700"/>
                  <a:pt x="18508" y="5619"/>
                </a:cubicBezTo>
                <a:lnTo>
                  <a:pt x="27" y="5619"/>
                </a:lnTo>
                <a:lnTo>
                  <a:pt x="14" y="1"/>
                </a:lnTo>
                <a:close/>
              </a:path>
            </a:pathLst>
          </a:custGeom>
          <a:solidFill>
            <a:srgbClr val="ADF0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8" name="Google Shape;988;p33"/>
          <p:cNvSpPr/>
          <p:nvPr/>
        </p:nvSpPr>
        <p:spPr>
          <a:xfrm>
            <a:off x="3893" y="3649202"/>
            <a:ext cx="5746548" cy="1104353"/>
          </a:xfrm>
          <a:custGeom>
            <a:avLst/>
            <a:gdLst/>
            <a:ahLst/>
            <a:cxnLst/>
            <a:rect l="l" t="t" r="r" b="b"/>
            <a:pathLst>
              <a:path w="24016" h="5888" extrusionOk="0">
                <a:moveTo>
                  <a:pt x="1511" y="1"/>
                </a:moveTo>
                <a:cubicBezTo>
                  <a:pt x="999" y="1"/>
                  <a:pt x="108" y="244"/>
                  <a:pt x="1" y="270"/>
                </a:cubicBezTo>
                <a:lnTo>
                  <a:pt x="14" y="5888"/>
                </a:lnTo>
                <a:lnTo>
                  <a:pt x="18495" y="5888"/>
                </a:lnTo>
                <a:cubicBezTo>
                  <a:pt x="18482" y="5872"/>
                  <a:pt x="18469" y="5872"/>
                  <a:pt x="18469" y="5872"/>
                </a:cubicBezTo>
                <a:cubicBezTo>
                  <a:pt x="18320" y="5765"/>
                  <a:pt x="20319" y="4981"/>
                  <a:pt x="20413" y="4673"/>
                </a:cubicBezTo>
                <a:cubicBezTo>
                  <a:pt x="20520" y="4362"/>
                  <a:pt x="23990" y="4333"/>
                  <a:pt x="24003" y="4187"/>
                </a:cubicBezTo>
                <a:cubicBezTo>
                  <a:pt x="24016" y="4051"/>
                  <a:pt x="21330" y="3983"/>
                  <a:pt x="20413" y="3876"/>
                </a:cubicBezTo>
                <a:cubicBezTo>
                  <a:pt x="19493" y="3782"/>
                  <a:pt x="21194" y="3782"/>
                  <a:pt x="21437" y="3604"/>
                </a:cubicBezTo>
                <a:cubicBezTo>
                  <a:pt x="21696" y="3429"/>
                  <a:pt x="19088" y="3471"/>
                  <a:pt x="18469" y="3335"/>
                </a:cubicBezTo>
                <a:cubicBezTo>
                  <a:pt x="17847" y="3199"/>
                  <a:pt x="17727" y="3199"/>
                  <a:pt x="17387" y="3024"/>
                </a:cubicBezTo>
                <a:cubicBezTo>
                  <a:pt x="17267" y="2972"/>
                  <a:pt x="17079" y="2956"/>
                  <a:pt x="16862" y="2956"/>
                </a:cubicBezTo>
                <a:lnTo>
                  <a:pt x="16632" y="2956"/>
                </a:lnTo>
                <a:cubicBezTo>
                  <a:pt x="16282" y="2956"/>
                  <a:pt x="15971" y="2943"/>
                  <a:pt x="15997" y="2713"/>
                </a:cubicBezTo>
                <a:cubicBezTo>
                  <a:pt x="16039" y="2308"/>
                  <a:pt x="14257" y="2201"/>
                  <a:pt x="13499" y="2162"/>
                </a:cubicBezTo>
                <a:cubicBezTo>
                  <a:pt x="12757" y="2133"/>
                  <a:pt x="12407" y="1689"/>
                  <a:pt x="11989" y="1485"/>
                </a:cubicBezTo>
                <a:cubicBezTo>
                  <a:pt x="11895" y="1433"/>
                  <a:pt x="11785" y="1417"/>
                  <a:pt x="11678" y="1417"/>
                </a:cubicBezTo>
                <a:cubicBezTo>
                  <a:pt x="11555" y="1417"/>
                  <a:pt x="11422" y="1433"/>
                  <a:pt x="11273" y="1459"/>
                </a:cubicBezTo>
                <a:cubicBezTo>
                  <a:pt x="11111" y="1485"/>
                  <a:pt x="10936" y="1514"/>
                  <a:pt x="10719" y="1514"/>
                </a:cubicBezTo>
                <a:cubicBezTo>
                  <a:pt x="10599" y="1514"/>
                  <a:pt x="10463" y="1498"/>
                  <a:pt x="10301" y="1485"/>
                </a:cubicBezTo>
                <a:cubicBezTo>
                  <a:pt x="9423" y="1336"/>
                  <a:pt x="10032" y="1203"/>
                  <a:pt x="9708" y="1135"/>
                </a:cubicBezTo>
                <a:cubicBezTo>
                  <a:pt x="9598" y="1109"/>
                  <a:pt x="9436" y="1109"/>
                  <a:pt x="9274" y="1109"/>
                </a:cubicBezTo>
                <a:cubicBezTo>
                  <a:pt x="8950" y="1109"/>
                  <a:pt x="8600" y="1135"/>
                  <a:pt x="8600" y="1135"/>
                </a:cubicBezTo>
                <a:cubicBezTo>
                  <a:pt x="8600" y="1135"/>
                  <a:pt x="8289" y="798"/>
                  <a:pt x="7897" y="798"/>
                </a:cubicBezTo>
                <a:lnTo>
                  <a:pt x="7858" y="798"/>
                </a:lnTo>
                <a:cubicBezTo>
                  <a:pt x="7440" y="824"/>
                  <a:pt x="7858" y="798"/>
                  <a:pt x="7181" y="866"/>
                </a:cubicBezTo>
                <a:cubicBezTo>
                  <a:pt x="7087" y="866"/>
                  <a:pt x="7019" y="879"/>
                  <a:pt x="6954" y="879"/>
                </a:cubicBezTo>
                <a:cubicBezTo>
                  <a:pt x="6494" y="879"/>
                  <a:pt x="6439" y="675"/>
                  <a:pt x="6076" y="406"/>
                </a:cubicBezTo>
                <a:cubicBezTo>
                  <a:pt x="5940" y="283"/>
                  <a:pt x="5833" y="257"/>
                  <a:pt x="5697" y="257"/>
                </a:cubicBezTo>
                <a:cubicBezTo>
                  <a:pt x="5454" y="257"/>
                  <a:pt x="5130" y="393"/>
                  <a:pt x="4346" y="406"/>
                </a:cubicBezTo>
                <a:lnTo>
                  <a:pt x="4200" y="406"/>
                </a:lnTo>
                <a:cubicBezTo>
                  <a:pt x="3092" y="406"/>
                  <a:pt x="2188" y="202"/>
                  <a:pt x="1796" y="40"/>
                </a:cubicBezTo>
                <a:cubicBezTo>
                  <a:pt x="1728" y="14"/>
                  <a:pt x="1634" y="1"/>
                  <a:pt x="1511"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9" name="Google Shape;989;p33"/>
          <p:cNvSpPr/>
          <p:nvPr/>
        </p:nvSpPr>
        <p:spPr>
          <a:xfrm>
            <a:off x="6719284" y="4546216"/>
            <a:ext cx="5501507" cy="20069"/>
          </a:xfrm>
          <a:custGeom>
            <a:avLst/>
            <a:gdLst/>
            <a:ahLst/>
            <a:cxnLst/>
            <a:rect l="l" t="t" r="r" b="b"/>
            <a:pathLst>
              <a:path w="22992" h="107" extrusionOk="0">
                <a:moveTo>
                  <a:pt x="257" y="0"/>
                </a:moveTo>
                <a:cubicBezTo>
                  <a:pt x="111" y="52"/>
                  <a:pt x="1" y="107"/>
                  <a:pt x="1" y="107"/>
                </a:cubicBezTo>
                <a:lnTo>
                  <a:pt x="22992" y="107"/>
                </a:lnTo>
                <a:lnTo>
                  <a:pt x="22992" y="0"/>
                </a:lnTo>
                <a:close/>
              </a:path>
            </a:pathLst>
          </a:custGeom>
          <a:solidFill>
            <a:srgbClr val="ADF0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0" name="Google Shape;990;p33"/>
          <p:cNvSpPr/>
          <p:nvPr/>
        </p:nvSpPr>
        <p:spPr>
          <a:xfrm>
            <a:off x="6780541" y="3717287"/>
            <a:ext cx="5440271" cy="1036269"/>
          </a:xfrm>
          <a:custGeom>
            <a:avLst/>
            <a:gdLst/>
            <a:ahLst/>
            <a:cxnLst/>
            <a:rect l="l" t="t" r="r" b="b"/>
            <a:pathLst>
              <a:path w="22736" h="5525" extrusionOk="0">
                <a:moveTo>
                  <a:pt x="22399" y="1"/>
                </a:moveTo>
                <a:cubicBezTo>
                  <a:pt x="22033" y="1"/>
                  <a:pt x="21495" y="17"/>
                  <a:pt x="21184" y="111"/>
                </a:cubicBezTo>
                <a:cubicBezTo>
                  <a:pt x="20711" y="273"/>
                  <a:pt x="20562" y="461"/>
                  <a:pt x="20144" y="474"/>
                </a:cubicBezTo>
                <a:cubicBezTo>
                  <a:pt x="20118" y="487"/>
                  <a:pt x="20076" y="487"/>
                  <a:pt x="20037" y="487"/>
                </a:cubicBezTo>
                <a:cubicBezTo>
                  <a:pt x="19914" y="487"/>
                  <a:pt x="19794" y="474"/>
                  <a:pt x="19700" y="461"/>
                </a:cubicBezTo>
                <a:cubicBezTo>
                  <a:pt x="19590" y="461"/>
                  <a:pt x="19496" y="448"/>
                  <a:pt x="19415" y="448"/>
                </a:cubicBezTo>
                <a:cubicBezTo>
                  <a:pt x="19334" y="448"/>
                  <a:pt x="19279" y="448"/>
                  <a:pt x="19227" y="474"/>
                </a:cubicBezTo>
                <a:cubicBezTo>
                  <a:pt x="19078" y="568"/>
                  <a:pt x="18809" y="678"/>
                  <a:pt x="18485" y="759"/>
                </a:cubicBezTo>
                <a:cubicBezTo>
                  <a:pt x="18161" y="840"/>
                  <a:pt x="17309" y="827"/>
                  <a:pt x="17121" y="947"/>
                </a:cubicBezTo>
                <a:cubicBezTo>
                  <a:pt x="16930" y="1083"/>
                  <a:pt x="17471" y="1433"/>
                  <a:pt x="17121" y="1475"/>
                </a:cubicBezTo>
                <a:cubicBezTo>
                  <a:pt x="16768" y="1514"/>
                  <a:pt x="16810" y="1540"/>
                  <a:pt x="16026" y="1650"/>
                </a:cubicBezTo>
                <a:cubicBezTo>
                  <a:pt x="15906" y="1663"/>
                  <a:pt x="15621" y="1987"/>
                  <a:pt x="15284" y="1987"/>
                </a:cubicBezTo>
                <a:cubicBezTo>
                  <a:pt x="15245" y="1987"/>
                  <a:pt x="15216" y="1987"/>
                  <a:pt x="15177" y="1974"/>
                </a:cubicBezTo>
                <a:cubicBezTo>
                  <a:pt x="14921" y="1932"/>
                  <a:pt x="14461" y="1893"/>
                  <a:pt x="14095" y="1893"/>
                </a:cubicBezTo>
                <a:cubicBezTo>
                  <a:pt x="13852" y="1893"/>
                  <a:pt x="13664" y="1906"/>
                  <a:pt x="13638" y="1945"/>
                </a:cubicBezTo>
                <a:cubicBezTo>
                  <a:pt x="13557" y="2055"/>
                  <a:pt x="13515" y="2405"/>
                  <a:pt x="13003" y="2447"/>
                </a:cubicBezTo>
                <a:lnTo>
                  <a:pt x="12841" y="2447"/>
                </a:lnTo>
                <a:cubicBezTo>
                  <a:pt x="12705" y="2447"/>
                  <a:pt x="12585" y="2431"/>
                  <a:pt x="12475" y="2418"/>
                </a:cubicBezTo>
                <a:cubicBezTo>
                  <a:pt x="12368" y="2405"/>
                  <a:pt x="12274" y="2379"/>
                  <a:pt x="12193" y="2379"/>
                </a:cubicBezTo>
                <a:cubicBezTo>
                  <a:pt x="12099" y="2379"/>
                  <a:pt x="12018" y="2405"/>
                  <a:pt x="11924" y="2447"/>
                </a:cubicBezTo>
                <a:cubicBezTo>
                  <a:pt x="11626" y="2593"/>
                  <a:pt x="11519" y="2823"/>
                  <a:pt x="11033" y="2891"/>
                </a:cubicBezTo>
                <a:cubicBezTo>
                  <a:pt x="10965" y="2904"/>
                  <a:pt x="10910" y="2904"/>
                  <a:pt x="10842" y="2904"/>
                </a:cubicBezTo>
                <a:cubicBezTo>
                  <a:pt x="10722" y="2904"/>
                  <a:pt x="10599" y="2891"/>
                  <a:pt x="10492" y="2865"/>
                </a:cubicBezTo>
                <a:cubicBezTo>
                  <a:pt x="10385" y="2852"/>
                  <a:pt x="10288" y="2836"/>
                  <a:pt x="10181" y="2836"/>
                </a:cubicBezTo>
                <a:cubicBezTo>
                  <a:pt x="10087" y="2836"/>
                  <a:pt x="9980" y="2852"/>
                  <a:pt x="9870" y="2891"/>
                </a:cubicBezTo>
                <a:cubicBezTo>
                  <a:pt x="9478" y="3040"/>
                  <a:pt x="8872" y="3338"/>
                  <a:pt x="8480" y="3445"/>
                </a:cubicBezTo>
                <a:cubicBezTo>
                  <a:pt x="8412" y="3458"/>
                  <a:pt x="8344" y="3471"/>
                  <a:pt x="8279" y="3471"/>
                </a:cubicBezTo>
                <a:cubicBezTo>
                  <a:pt x="8156" y="3471"/>
                  <a:pt x="8020" y="3445"/>
                  <a:pt x="7900" y="3432"/>
                </a:cubicBezTo>
                <a:cubicBezTo>
                  <a:pt x="7764" y="3403"/>
                  <a:pt x="7615" y="3390"/>
                  <a:pt x="7482" y="3390"/>
                </a:cubicBezTo>
                <a:cubicBezTo>
                  <a:pt x="7359" y="3390"/>
                  <a:pt x="7239" y="3403"/>
                  <a:pt x="7116" y="3445"/>
                </a:cubicBezTo>
                <a:cubicBezTo>
                  <a:pt x="6617" y="3620"/>
                  <a:pt x="6510" y="3808"/>
                  <a:pt x="6144" y="3850"/>
                </a:cubicBezTo>
                <a:lnTo>
                  <a:pt x="6050" y="3850"/>
                </a:lnTo>
                <a:cubicBezTo>
                  <a:pt x="5943" y="3850"/>
                  <a:pt x="5820" y="3837"/>
                  <a:pt x="5700" y="3808"/>
                </a:cubicBezTo>
                <a:cubicBezTo>
                  <a:pt x="5577" y="3795"/>
                  <a:pt x="5457" y="3769"/>
                  <a:pt x="5363" y="3769"/>
                </a:cubicBezTo>
                <a:cubicBezTo>
                  <a:pt x="5266" y="3769"/>
                  <a:pt x="5172" y="3795"/>
                  <a:pt x="5120" y="3850"/>
                </a:cubicBezTo>
                <a:cubicBezTo>
                  <a:pt x="4929" y="4038"/>
                  <a:pt x="4971" y="4485"/>
                  <a:pt x="4524" y="4485"/>
                </a:cubicBezTo>
                <a:lnTo>
                  <a:pt x="3850" y="4485"/>
                </a:lnTo>
                <a:cubicBezTo>
                  <a:pt x="3484" y="4485"/>
                  <a:pt x="3147" y="4498"/>
                  <a:pt x="3134" y="4579"/>
                </a:cubicBezTo>
                <a:cubicBezTo>
                  <a:pt x="3095" y="4699"/>
                  <a:pt x="3257" y="4877"/>
                  <a:pt x="2797" y="4916"/>
                </a:cubicBezTo>
                <a:cubicBezTo>
                  <a:pt x="2324" y="4958"/>
                  <a:pt x="1718" y="4971"/>
                  <a:pt x="1663" y="5023"/>
                </a:cubicBezTo>
                <a:cubicBezTo>
                  <a:pt x="1608" y="5091"/>
                  <a:pt x="2175" y="5104"/>
                  <a:pt x="1663" y="5214"/>
                </a:cubicBezTo>
                <a:cubicBezTo>
                  <a:pt x="1151" y="5321"/>
                  <a:pt x="555" y="5428"/>
                  <a:pt x="341" y="5428"/>
                </a:cubicBezTo>
                <a:cubicBezTo>
                  <a:pt x="231" y="5428"/>
                  <a:pt x="111" y="5470"/>
                  <a:pt x="1" y="5525"/>
                </a:cubicBezTo>
                <a:lnTo>
                  <a:pt x="22736" y="5525"/>
                </a:lnTo>
                <a:lnTo>
                  <a:pt x="22736" y="17"/>
                </a:lnTo>
                <a:cubicBezTo>
                  <a:pt x="22736" y="17"/>
                  <a:pt x="22600" y="1"/>
                  <a:pt x="2239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1" name="Google Shape;991;p33"/>
          <p:cNvSpPr/>
          <p:nvPr/>
        </p:nvSpPr>
        <p:spPr>
          <a:xfrm>
            <a:off x="-1420751" y="1658449"/>
            <a:ext cx="5100732" cy="919044"/>
          </a:xfrm>
          <a:custGeom>
            <a:avLst/>
            <a:gdLst/>
            <a:ahLst/>
            <a:cxnLst/>
            <a:rect l="l" t="t" r="r" b="b"/>
            <a:pathLst>
              <a:path w="21317" h="4900" extrusionOk="0">
                <a:moveTo>
                  <a:pt x="1" y="1"/>
                </a:moveTo>
                <a:lnTo>
                  <a:pt x="1" y="4900"/>
                </a:lnTo>
                <a:cubicBezTo>
                  <a:pt x="876" y="4806"/>
                  <a:pt x="3225" y="4712"/>
                  <a:pt x="3889" y="4469"/>
                </a:cubicBezTo>
                <a:cubicBezTo>
                  <a:pt x="4550" y="4226"/>
                  <a:pt x="5995" y="4375"/>
                  <a:pt x="7194" y="4281"/>
                </a:cubicBezTo>
                <a:cubicBezTo>
                  <a:pt x="8396" y="4171"/>
                  <a:pt x="9504" y="3795"/>
                  <a:pt x="10327" y="3740"/>
                </a:cubicBezTo>
                <a:lnTo>
                  <a:pt x="10596" y="3740"/>
                </a:lnTo>
                <a:cubicBezTo>
                  <a:pt x="10813" y="3740"/>
                  <a:pt x="11001" y="3753"/>
                  <a:pt x="11205" y="3766"/>
                </a:cubicBezTo>
                <a:cubicBezTo>
                  <a:pt x="11406" y="3782"/>
                  <a:pt x="11636" y="3795"/>
                  <a:pt x="11921" y="3795"/>
                </a:cubicBezTo>
                <a:cubicBezTo>
                  <a:pt x="12190" y="3795"/>
                  <a:pt x="12514" y="3782"/>
                  <a:pt x="12945" y="3740"/>
                </a:cubicBezTo>
                <a:cubicBezTo>
                  <a:pt x="14458" y="3604"/>
                  <a:pt x="18129" y="3552"/>
                  <a:pt x="19049" y="3552"/>
                </a:cubicBezTo>
                <a:cubicBezTo>
                  <a:pt x="19979" y="3552"/>
                  <a:pt x="21317" y="3024"/>
                  <a:pt x="20303" y="2972"/>
                </a:cubicBezTo>
                <a:cubicBezTo>
                  <a:pt x="19305" y="2930"/>
                  <a:pt x="19305" y="2972"/>
                  <a:pt x="18482" y="2742"/>
                </a:cubicBezTo>
                <a:cubicBezTo>
                  <a:pt x="18226" y="2661"/>
                  <a:pt x="17886" y="2632"/>
                  <a:pt x="17523" y="2632"/>
                </a:cubicBezTo>
                <a:cubicBezTo>
                  <a:pt x="17131" y="2632"/>
                  <a:pt x="16713" y="2661"/>
                  <a:pt x="16308" y="2687"/>
                </a:cubicBezTo>
                <a:cubicBezTo>
                  <a:pt x="15903" y="2713"/>
                  <a:pt x="15511" y="2742"/>
                  <a:pt x="15187" y="2742"/>
                </a:cubicBezTo>
                <a:lnTo>
                  <a:pt x="14944" y="2742"/>
                </a:lnTo>
                <a:cubicBezTo>
                  <a:pt x="14014" y="2687"/>
                  <a:pt x="13447" y="2350"/>
                  <a:pt x="13690" y="2175"/>
                </a:cubicBezTo>
                <a:cubicBezTo>
                  <a:pt x="13946" y="1984"/>
                  <a:pt x="16538" y="1822"/>
                  <a:pt x="17549" y="1770"/>
                </a:cubicBezTo>
                <a:cubicBezTo>
                  <a:pt x="18550" y="1728"/>
                  <a:pt x="19386" y="1242"/>
                  <a:pt x="19911" y="1148"/>
                </a:cubicBezTo>
                <a:cubicBezTo>
                  <a:pt x="20141" y="1109"/>
                  <a:pt x="19927" y="1093"/>
                  <a:pt x="19603" y="1093"/>
                </a:cubicBezTo>
                <a:cubicBezTo>
                  <a:pt x="19182" y="1093"/>
                  <a:pt x="18563" y="1122"/>
                  <a:pt x="18482" y="1148"/>
                </a:cubicBezTo>
                <a:lnTo>
                  <a:pt x="18440" y="1148"/>
                </a:lnTo>
                <a:cubicBezTo>
                  <a:pt x="18184" y="1148"/>
                  <a:pt x="16833" y="717"/>
                  <a:pt x="16010" y="704"/>
                </a:cubicBezTo>
                <a:lnTo>
                  <a:pt x="15971" y="704"/>
                </a:lnTo>
                <a:cubicBezTo>
                  <a:pt x="15579" y="704"/>
                  <a:pt x="15323" y="769"/>
                  <a:pt x="15012" y="837"/>
                </a:cubicBezTo>
                <a:cubicBezTo>
                  <a:pt x="14701" y="905"/>
                  <a:pt x="14322" y="960"/>
                  <a:pt x="13690" y="960"/>
                </a:cubicBezTo>
                <a:lnTo>
                  <a:pt x="13366" y="960"/>
                </a:lnTo>
                <a:cubicBezTo>
                  <a:pt x="11772" y="905"/>
                  <a:pt x="12433" y="866"/>
                  <a:pt x="11772" y="730"/>
                </a:cubicBezTo>
                <a:cubicBezTo>
                  <a:pt x="11422" y="649"/>
                  <a:pt x="10962" y="623"/>
                  <a:pt x="10489" y="623"/>
                </a:cubicBezTo>
                <a:cubicBezTo>
                  <a:pt x="10084" y="623"/>
                  <a:pt x="9653" y="649"/>
                  <a:pt x="9261" y="704"/>
                </a:cubicBezTo>
                <a:cubicBezTo>
                  <a:pt x="9193" y="717"/>
                  <a:pt x="9112" y="730"/>
                  <a:pt x="9031" y="730"/>
                </a:cubicBezTo>
                <a:cubicBezTo>
                  <a:pt x="8315" y="730"/>
                  <a:pt x="7696" y="189"/>
                  <a:pt x="6345" y="189"/>
                </a:cubicBezTo>
                <a:cubicBezTo>
                  <a:pt x="4861" y="189"/>
                  <a:pt x="1" y="1"/>
                  <a:pt x="1" y="1"/>
                </a:cubicBez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2" name="Google Shape;992;p33"/>
          <p:cNvSpPr/>
          <p:nvPr/>
        </p:nvSpPr>
        <p:spPr>
          <a:xfrm>
            <a:off x="781" y="4236551"/>
            <a:ext cx="7568400" cy="425764"/>
          </a:xfrm>
          <a:custGeom>
            <a:avLst/>
            <a:gdLst/>
            <a:ahLst/>
            <a:cxnLst/>
            <a:rect l="l" t="t" r="r" b="b"/>
            <a:pathLst>
              <a:path w="31630" h="2270" extrusionOk="0">
                <a:moveTo>
                  <a:pt x="15211" y="0"/>
                </a:moveTo>
                <a:cubicBezTo>
                  <a:pt x="9192" y="0"/>
                  <a:pt x="1" y="2270"/>
                  <a:pt x="1" y="2270"/>
                </a:cubicBezTo>
                <a:lnTo>
                  <a:pt x="31523" y="2270"/>
                </a:lnTo>
                <a:cubicBezTo>
                  <a:pt x="31630" y="2121"/>
                  <a:pt x="21641" y="70"/>
                  <a:pt x="15472" y="2"/>
                </a:cubicBezTo>
                <a:cubicBezTo>
                  <a:pt x="15386" y="1"/>
                  <a:pt x="15299" y="0"/>
                  <a:pt x="15211"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3" name="Google Shape;993;p33"/>
          <p:cNvSpPr/>
          <p:nvPr/>
        </p:nvSpPr>
        <p:spPr>
          <a:xfrm>
            <a:off x="5259438" y="4236551"/>
            <a:ext cx="7006333" cy="425764"/>
          </a:xfrm>
          <a:custGeom>
            <a:avLst/>
            <a:gdLst/>
            <a:ahLst/>
            <a:cxnLst/>
            <a:rect l="l" t="t" r="r" b="b"/>
            <a:pathLst>
              <a:path w="29281" h="2270" extrusionOk="0">
                <a:moveTo>
                  <a:pt x="14071" y="0"/>
                </a:moveTo>
                <a:cubicBezTo>
                  <a:pt x="8512" y="0"/>
                  <a:pt x="1" y="2270"/>
                  <a:pt x="1" y="2270"/>
                </a:cubicBezTo>
                <a:lnTo>
                  <a:pt x="29187" y="2270"/>
                </a:lnTo>
                <a:cubicBezTo>
                  <a:pt x="29281" y="2121"/>
                  <a:pt x="20034" y="70"/>
                  <a:pt x="14312" y="2"/>
                </a:cubicBezTo>
                <a:cubicBezTo>
                  <a:pt x="14232" y="1"/>
                  <a:pt x="14152" y="0"/>
                  <a:pt x="14071"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4" name="Google Shape;994;p33"/>
          <p:cNvSpPr/>
          <p:nvPr/>
        </p:nvSpPr>
        <p:spPr>
          <a:xfrm>
            <a:off x="1047392" y="4436681"/>
            <a:ext cx="11195872" cy="691727"/>
          </a:xfrm>
          <a:custGeom>
            <a:avLst/>
            <a:gdLst/>
            <a:ahLst/>
            <a:cxnLst/>
            <a:rect l="l" t="t" r="r" b="b"/>
            <a:pathLst>
              <a:path w="46790" h="3688" extrusionOk="0">
                <a:moveTo>
                  <a:pt x="24123" y="1"/>
                </a:moveTo>
                <a:cubicBezTo>
                  <a:pt x="12297" y="1"/>
                  <a:pt x="1" y="1838"/>
                  <a:pt x="1" y="1838"/>
                </a:cubicBezTo>
                <a:lnTo>
                  <a:pt x="1" y="3688"/>
                </a:lnTo>
                <a:lnTo>
                  <a:pt x="46790" y="3688"/>
                </a:lnTo>
                <a:lnTo>
                  <a:pt x="46790" y="2528"/>
                </a:lnTo>
                <a:cubicBezTo>
                  <a:pt x="46790" y="2528"/>
                  <a:pt x="35949" y="1"/>
                  <a:pt x="2412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5" name="Google Shape;995;p33"/>
          <p:cNvSpPr/>
          <p:nvPr/>
        </p:nvSpPr>
        <p:spPr>
          <a:xfrm>
            <a:off x="1047392" y="4485446"/>
            <a:ext cx="11195872" cy="653276"/>
          </a:xfrm>
          <a:custGeom>
            <a:avLst/>
            <a:gdLst/>
            <a:ahLst/>
            <a:cxnLst/>
            <a:rect l="l" t="t" r="r" b="b"/>
            <a:pathLst>
              <a:path w="46790" h="3483" extrusionOk="0">
                <a:moveTo>
                  <a:pt x="24123" y="0"/>
                </a:moveTo>
                <a:cubicBezTo>
                  <a:pt x="12297" y="0"/>
                  <a:pt x="1" y="1740"/>
                  <a:pt x="1" y="1740"/>
                </a:cubicBezTo>
                <a:lnTo>
                  <a:pt x="1" y="3483"/>
                </a:lnTo>
                <a:lnTo>
                  <a:pt x="46790" y="3483"/>
                </a:lnTo>
                <a:lnTo>
                  <a:pt x="46790" y="2388"/>
                </a:lnTo>
                <a:cubicBezTo>
                  <a:pt x="46790" y="2388"/>
                  <a:pt x="35949" y="0"/>
                  <a:pt x="24123"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6" name="Google Shape;996;p33"/>
          <p:cNvSpPr/>
          <p:nvPr/>
        </p:nvSpPr>
        <p:spPr>
          <a:xfrm>
            <a:off x="781" y="4459375"/>
            <a:ext cx="10895816" cy="1658981"/>
          </a:xfrm>
          <a:custGeom>
            <a:avLst/>
            <a:gdLst/>
            <a:ahLst/>
            <a:cxnLst/>
            <a:rect l="l" t="t" r="r" b="b"/>
            <a:pathLst>
              <a:path w="45536" h="8845" extrusionOk="0">
                <a:moveTo>
                  <a:pt x="10609" y="1"/>
                </a:moveTo>
                <a:cubicBezTo>
                  <a:pt x="2565" y="1"/>
                  <a:pt x="1" y="719"/>
                  <a:pt x="1" y="719"/>
                </a:cubicBezTo>
                <a:lnTo>
                  <a:pt x="1" y="8845"/>
                </a:lnTo>
                <a:lnTo>
                  <a:pt x="45536" y="8845"/>
                </a:lnTo>
                <a:lnTo>
                  <a:pt x="45536" y="3230"/>
                </a:lnTo>
                <a:cubicBezTo>
                  <a:pt x="44954" y="3336"/>
                  <a:pt x="44228" y="3384"/>
                  <a:pt x="43384" y="3384"/>
                </a:cubicBezTo>
                <a:cubicBezTo>
                  <a:pt x="36402" y="3384"/>
                  <a:pt x="21312" y="137"/>
                  <a:pt x="12676" y="16"/>
                </a:cubicBezTo>
                <a:cubicBezTo>
                  <a:pt x="11950" y="6"/>
                  <a:pt x="11262" y="1"/>
                  <a:pt x="10609"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7" name="Google Shape;997;p33"/>
          <p:cNvSpPr/>
          <p:nvPr/>
        </p:nvSpPr>
        <p:spPr>
          <a:xfrm>
            <a:off x="782" y="4459750"/>
            <a:ext cx="2341585" cy="678972"/>
          </a:xfrm>
          <a:custGeom>
            <a:avLst/>
            <a:gdLst/>
            <a:ahLst/>
            <a:cxnLst/>
            <a:rect l="l" t="t" r="r" b="b"/>
            <a:pathLst>
              <a:path w="9786" h="3620" extrusionOk="0">
                <a:moveTo>
                  <a:pt x="9786" y="1"/>
                </a:moveTo>
                <a:cubicBezTo>
                  <a:pt x="8937" y="1"/>
                  <a:pt x="6789" y="56"/>
                  <a:pt x="6789" y="56"/>
                </a:cubicBezTo>
                <a:cubicBezTo>
                  <a:pt x="3455" y="986"/>
                  <a:pt x="1" y="3620"/>
                  <a:pt x="1" y="3620"/>
                </a:cubicBezTo>
                <a:lnTo>
                  <a:pt x="3403" y="3620"/>
                </a:lnTo>
                <a:cubicBezTo>
                  <a:pt x="6993" y="798"/>
                  <a:pt x="9786" y="1"/>
                  <a:pt x="9786"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8" name="Google Shape;998;p33"/>
          <p:cNvSpPr/>
          <p:nvPr/>
        </p:nvSpPr>
        <p:spPr>
          <a:xfrm>
            <a:off x="1521885" y="4464627"/>
            <a:ext cx="2209743" cy="674096"/>
          </a:xfrm>
          <a:custGeom>
            <a:avLst/>
            <a:gdLst/>
            <a:ahLst/>
            <a:cxnLst/>
            <a:rect l="l" t="t" r="r" b="b"/>
            <a:pathLst>
              <a:path w="9235" h="3594" extrusionOk="0">
                <a:moveTo>
                  <a:pt x="7048" y="1"/>
                </a:moveTo>
                <a:cubicBezTo>
                  <a:pt x="3957" y="678"/>
                  <a:pt x="1" y="3594"/>
                  <a:pt x="1" y="3594"/>
                </a:cubicBezTo>
                <a:lnTo>
                  <a:pt x="3416" y="3594"/>
                </a:lnTo>
                <a:cubicBezTo>
                  <a:pt x="6131" y="1135"/>
                  <a:pt x="9235" y="124"/>
                  <a:pt x="9235" y="124"/>
                </a:cubicBezTo>
                <a:cubicBezTo>
                  <a:pt x="8723" y="82"/>
                  <a:pt x="7048" y="1"/>
                  <a:pt x="7048"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9" name="Google Shape;999;p33"/>
          <p:cNvSpPr/>
          <p:nvPr/>
        </p:nvSpPr>
        <p:spPr>
          <a:xfrm>
            <a:off x="3104960" y="4546216"/>
            <a:ext cx="1944621" cy="592507"/>
          </a:xfrm>
          <a:custGeom>
            <a:avLst/>
            <a:gdLst/>
            <a:ahLst/>
            <a:cxnLst/>
            <a:rect l="l" t="t" r="r" b="b"/>
            <a:pathLst>
              <a:path w="8127" h="3159" extrusionOk="0">
                <a:moveTo>
                  <a:pt x="6047" y="0"/>
                </a:moveTo>
                <a:cubicBezTo>
                  <a:pt x="2969" y="823"/>
                  <a:pt x="1" y="3159"/>
                  <a:pt x="1" y="3159"/>
                </a:cubicBezTo>
                <a:lnTo>
                  <a:pt x="3092" y="3159"/>
                </a:lnTo>
                <a:cubicBezTo>
                  <a:pt x="5927" y="875"/>
                  <a:pt x="8127" y="243"/>
                  <a:pt x="8127" y="243"/>
                </a:cubicBezTo>
                <a:cubicBezTo>
                  <a:pt x="7359" y="146"/>
                  <a:pt x="6047" y="0"/>
                  <a:pt x="6047"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0" name="Google Shape;1000;p33"/>
          <p:cNvSpPr/>
          <p:nvPr/>
        </p:nvSpPr>
        <p:spPr>
          <a:xfrm>
            <a:off x="4897407" y="4677322"/>
            <a:ext cx="1541436" cy="461401"/>
          </a:xfrm>
          <a:custGeom>
            <a:avLst/>
            <a:gdLst/>
            <a:ahLst/>
            <a:cxnLst/>
            <a:rect l="l" t="t" r="r" b="b"/>
            <a:pathLst>
              <a:path w="6442" h="2460" extrusionOk="0">
                <a:moveTo>
                  <a:pt x="4281" y="1"/>
                </a:moveTo>
                <a:cubicBezTo>
                  <a:pt x="1501" y="1164"/>
                  <a:pt x="1" y="2460"/>
                  <a:pt x="1" y="2460"/>
                </a:cubicBezTo>
                <a:lnTo>
                  <a:pt x="3416" y="2460"/>
                </a:lnTo>
                <a:cubicBezTo>
                  <a:pt x="5496" y="662"/>
                  <a:pt x="6442" y="325"/>
                  <a:pt x="6442" y="325"/>
                </a:cubicBezTo>
                <a:cubicBezTo>
                  <a:pt x="5402" y="137"/>
                  <a:pt x="4281" y="1"/>
                  <a:pt x="428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1" name="Google Shape;1001;p33"/>
          <p:cNvSpPr/>
          <p:nvPr/>
        </p:nvSpPr>
        <p:spPr>
          <a:xfrm>
            <a:off x="781" y="4457311"/>
            <a:ext cx="7419568" cy="410384"/>
          </a:xfrm>
          <a:custGeom>
            <a:avLst/>
            <a:gdLst/>
            <a:ahLst/>
            <a:cxnLst/>
            <a:rect l="l" t="t" r="r" b="b"/>
            <a:pathLst>
              <a:path w="31008" h="2188" extrusionOk="0">
                <a:moveTo>
                  <a:pt x="10056" y="1"/>
                </a:moveTo>
                <a:cubicBezTo>
                  <a:pt x="6796" y="1"/>
                  <a:pt x="3184" y="185"/>
                  <a:pt x="1" y="730"/>
                </a:cubicBezTo>
                <a:lnTo>
                  <a:pt x="1" y="960"/>
                </a:lnTo>
                <a:cubicBezTo>
                  <a:pt x="1" y="960"/>
                  <a:pt x="3199" y="257"/>
                  <a:pt x="10476" y="150"/>
                </a:cubicBezTo>
                <a:cubicBezTo>
                  <a:pt x="10657" y="147"/>
                  <a:pt x="10842" y="146"/>
                  <a:pt x="11031" y="146"/>
                </a:cubicBezTo>
                <a:cubicBezTo>
                  <a:pt x="18370" y="146"/>
                  <a:pt x="30496" y="2188"/>
                  <a:pt x="30496" y="2188"/>
                </a:cubicBezTo>
                <a:lnTo>
                  <a:pt x="31008" y="2094"/>
                </a:lnTo>
                <a:cubicBezTo>
                  <a:pt x="31008" y="2094"/>
                  <a:pt x="20938" y="620"/>
                  <a:pt x="17037" y="283"/>
                </a:cubicBezTo>
                <a:cubicBezTo>
                  <a:pt x="15260" y="129"/>
                  <a:pt x="12781" y="1"/>
                  <a:pt x="10056" y="1"/>
                </a:cubicBezTo>
                <a:close/>
              </a:path>
            </a:pathLst>
          </a:custGeom>
          <a:solidFill>
            <a:srgbClr val="FFFAE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2" name="Google Shape;1002;p33"/>
          <p:cNvSpPr/>
          <p:nvPr/>
        </p:nvSpPr>
        <p:spPr>
          <a:xfrm>
            <a:off x="781" y="4879326"/>
            <a:ext cx="10895816" cy="730364"/>
          </a:xfrm>
          <a:custGeom>
            <a:avLst/>
            <a:gdLst/>
            <a:ahLst/>
            <a:cxnLst/>
            <a:rect l="l" t="t" r="r" b="b"/>
            <a:pathLst>
              <a:path w="45536" h="3894" extrusionOk="0">
                <a:moveTo>
                  <a:pt x="10726" y="0"/>
                </a:moveTo>
                <a:cubicBezTo>
                  <a:pt x="2590" y="0"/>
                  <a:pt x="1" y="314"/>
                  <a:pt x="1" y="314"/>
                </a:cubicBezTo>
                <a:lnTo>
                  <a:pt x="1" y="3894"/>
                </a:lnTo>
                <a:lnTo>
                  <a:pt x="45536" y="3894"/>
                </a:lnTo>
                <a:lnTo>
                  <a:pt x="45536" y="1422"/>
                </a:lnTo>
                <a:cubicBezTo>
                  <a:pt x="44956" y="1468"/>
                  <a:pt x="44232" y="1489"/>
                  <a:pt x="43390" y="1489"/>
                </a:cubicBezTo>
                <a:cubicBezTo>
                  <a:pt x="36411" y="1489"/>
                  <a:pt x="21315" y="64"/>
                  <a:pt x="12676" y="6"/>
                </a:cubicBezTo>
                <a:cubicBezTo>
                  <a:pt x="11993" y="2"/>
                  <a:pt x="11344" y="0"/>
                  <a:pt x="10726"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3" name="Google Shape;1003;p33"/>
          <p:cNvSpPr/>
          <p:nvPr/>
        </p:nvSpPr>
        <p:spPr>
          <a:xfrm>
            <a:off x="5595147" y="4485446"/>
            <a:ext cx="6648132" cy="673345"/>
          </a:xfrm>
          <a:custGeom>
            <a:avLst/>
            <a:gdLst/>
            <a:ahLst/>
            <a:cxnLst/>
            <a:rect l="l" t="t" r="r" b="b"/>
            <a:pathLst>
              <a:path w="27784" h="3590" extrusionOk="0">
                <a:moveTo>
                  <a:pt x="27784" y="0"/>
                </a:moveTo>
                <a:cubicBezTo>
                  <a:pt x="13745" y="201"/>
                  <a:pt x="1" y="3415"/>
                  <a:pt x="1" y="3415"/>
                </a:cubicBezTo>
                <a:lnTo>
                  <a:pt x="21061" y="3548"/>
                </a:lnTo>
                <a:lnTo>
                  <a:pt x="27784" y="3590"/>
                </a:lnTo>
                <a:lnTo>
                  <a:pt x="27784" y="0"/>
                </a:ln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4" name="Google Shape;1004;p33"/>
          <p:cNvSpPr/>
          <p:nvPr/>
        </p:nvSpPr>
        <p:spPr>
          <a:xfrm>
            <a:off x="5595147" y="4662129"/>
            <a:ext cx="6648132" cy="674096"/>
          </a:xfrm>
          <a:custGeom>
            <a:avLst/>
            <a:gdLst/>
            <a:ahLst/>
            <a:cxnLst/>
            <a:rect l="l" t="t" r="r" b="b"/>
            <a:pathLst>
              <a:path w="27784" h="3594" extrusionOk="0">
                <a:moveTo>
                  <a:pt x="27784" y="1"/>
                </a:moveTo>
                <a:cubicBezTo>
                  <a:pt x="13745" y="218"/>
                  <a:pt x="1" y="3432"/>
                  <a:pt x="1" y="3432"/>
                </a:cubicBezTo>
                <a:lnTo>
                  <a:pt x="21061" y="3552"/>
                </a:lnTo>
                <a:lnTo>
                  <a:pt x="27784" y="3594"/>
                </a:lnTo>
                <a:lnTo>
                  <a:pt x="27784"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5" name="Google Shape;1005;p33"/>
          <p:cNvSpPr/>
          <p:nvPr/>
        </p:nvSpPr>
        <p:spPr>
          <a:xfrm>
            <a:off x="781" y="5102525"/>
            <a:ext cx="12242480" cy="1755388"/>
          </a:xfrm>
          <a:custGeom>
            <a:avLst/>
            <a:gdLst/>
            <a:ahLst/>
            <a:cxnLst/>
            <a:rect l="l" t="t" r="r" b="b"/>
            <a:pathLst>
              <a:path w="51164" h="9359" extrusionOk="0">
                <a:moveTo>
                  <a:pt x="28954" y="0"/>
                </a:moveTo>
                <a:cubicBezTo>
                  <a:pt x="13795" y="0"/>
                  <a:pt x="1" y="193"/>
                  <a:pt x="1" y="193"/>
                </a:cubicBezTo>
                <a:lnTo>
                  <a:pt x="1" y="9359"/>
                </a:lnTo>
                <a:lnTo>
                  <a:pt x="51164" y="9359"/>
                </a:lnTo>
                <a:lnTo>
                  <a:pt x="51164" y="193"/>
                </a:lnTo>
                <a:cubicBezTo>
                  <a:pt x="44455" y="48"/>
                  <a:pt x="36534" y="0"/>
                  <a:pt x="28954" y="0"/>
                </a:cubicBezTo>
                <a:close/>
              </a:path>
            </a:pathLst>
          </a:custGeom>
          <a:solidFill>
            <a:srgbClr val="FFC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6" name="Google Shape;1006;p33"/>
          <p:cNvSpPr/>
          <p:nvPr/>
        </p:nvSpPr>
        <p:spPr>
          <a:xfrm>
            <a:off x="781" y="5196681"/>
            <a:ext cx="12242480" cy="561935"/>
          </a:xfrm>
          <a:custGeom>
            <a:avLst/>
            <a:gdLst/>
            <a:ahLst/>
            <a:cxnLst/>
            <a:rect l="l" t="t" r="r" b="b"/>
            <a:pathLst>
              <a:path w="51164" h="2996" extrusionOk="0">
                <a:moveTo>
                  <a:pt x="28954" y="1"/>
                </a:moveTo>
                <a:cubicBezTo>
                  <a:pt x="13795" y="1"/>
                  <a:pt x="1" y="67"/>
                  <a:pt x="1" y="67"/>
                </a:cubicBezTo>
                <a:lnTo>
                  <a:pt x="1" y="2996"/>
                </a:lnTo>
                <a:lnTo>
                  <a:pt x="51164" y="2996"/>
                </a:lnTo>
                <a:lnTo>
                  <a:pt x="51164" y="67"/>
                </a:lnTo>
                <a:cubicBezTo>
                  <a:pt x="44455" y="17"/>
                  <a:pt x="36534" y="1"/>
                  <a:pt x="28954"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7" name="Google Shape;1007;p33"/>
          <p:cNvSpPr/>
          <p:nvPr/>
        </p:nvSpPr>
        <p:spPr>
          <a:xfrm>
            <a:off x="781" y="5285021"/>
            <a:ext cx="12242480" cy="1572891"/>
          </a:xfrm>
          <a:custGeom>
            <a:avLst/>
            <a:gdLst/>
            <a:ahLst/>
            <a:cxnLst/>
            <a:rect l="l" t="t" r="r" b="b"/>
            <a:pathLst>
              <a:path w="51164" h="8386" extrusionOk="0">
                <a:moveTo>
                  <a:pt x="51164" y="1"/>
                </a:moveTo>
                <a:cubicBezTo>
                  <a:pt x="51164" y="1"/>
                  <a:pt x="12488" y="1783"/>
                  <a:pt x="1" y="4579"/>
                </a:cubicBezTo>
                <a:lnTo>
                  <a:pt x="1" y="8386"/>
                </a:lnTo>
                <a:lnTo>
                  <a:pt x="51164" y="8386"/>
                </a:lnTo>
                <a:lnTo>
                  <a:pt x="51164" y="1"/>
                </a:ln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8" name="Google Shape;1008;p33"/>
          <p:cNvSpPr/>
          <p:nvPr/>
        </p:nvSpPr>
        <p:spPr>
          <a:xfrm>
            <a:off x="10563795" y="5013246"/>
            <a:ext cx="659215" cy="140671"/>
          </a:xfrm>
          <a:custGeom>
            <a:avLst/>
            <a:gdLst/>
            <a:ahLst/>
            <a:cxnLst/>
            <a:rect l="l" t="t" r="r" b="b"/>
            <a:pathLst>
              <a:path w="2755" h="750" extrusionOk="0">
                <a:moveTo>
                  <a:pt x="1395" y="1"/>
                </a:moveTo>
                <a:cubicBezTo>
                  <a:pt x="598" y="1"/>
                  <a:pt x="1" y="734"/>
                  <a:pt x="1" y="734"/>
                </a:cubicBezTo>
                <a:lnTo>
                  <a:pt x="2755" y="750"/>
                </a:lnTo>
                <a:cubicBezTo>
                  <a:pt x="2755" y="750"/>
                  <a:pt x="2525" y="167"/>
                  <a:pt x="1621" y="21"/>
                </a:cubicBezTo>
                <a:cubicBezTo>
                  <a:pt x="1544" y="7"/>
                  <a:pt x="1468" y="1"/>
                  <a:pt x="1395" y="1"/>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9" name="Google Shape;1009;p33"/>
          <p:cNvSpPr/>
          <p:nvPr/>
        </p:nvSpPr>
        <p:spPr>
          <a:xfrm>
            <a:off x="11080161" y="4960166"/>
            <a:ext cx="875523" cy="193751"/>
          </a:xfrm>
          <a:custGeom>
            <a:avLst/>
            <a:gdLst/>
            <a:ahLst/>
            <a:cxnLst/>
            <a:rect l="l" t="t" r="r" b="b"/>
            <a:pathLst>
              <a:path w="3659" h="1033" extrusionOk="0">
                <a:moveTo>
                  <a:pt x="1939" y="0"/>
                </a:moveTo>
                <a:cubicBezTo>
                  <a:pt x="757" y="0"/>
                  <a:pt x="1" y="1004"/>
                  <a:pt x="1" y="1004"/>
                </a:cubicBezTo>
                <a:lnTo>
                  <a:pt x="3659" y="1033"/>
                </a:lnTo>
                <a:cubicBezTo>
                  <a:pt x="3659" y="1033"/>
                  <a:pt x="3390" y="87"/>
                  <a:pt x="2094" y="6"/>
                </a:cubicBezTo>
                <a:cubicBezTo>
                  <a:pt x="2041" y="2"/>
                  <a:pt x="1990" y="0"/>
                  <a:pt x="1939"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0" name="Google Shape;1010;p33"/>
          <p:cNvSpPr/>
          <p:nvPr/>
        </p:nvSpPr>
        <p:spPr>
          <a:xfrm>
            <a:off x="11154578" y="5016246"/>
            <a:ext cx="717359" cy="137671"/>
          </a:xfrm>
          <a:custGeom>
            <a:avLst/>
            <a:gdLst/>
            <a:ahLst/>
            <a:cxnLst/>
            <a:rect l="l" t="t" r="r" b="b"/>
            <a:pathLst>
              <a:path w="2998" h="734" extrusionOk="0">
                <a:moveTo>
                  <a:pt x="1586" y="1"/>
                </a:moveTo>
                <a:cubicBezTo>
                  <a:pt x="619" y="1"/>
                  <a:pt x="1" y="718"/>
                  <a:pt x="1" y="718"/>
                </a:cubicBezTo>
                <a:lnTo>
                  <a:pt x="2998" y="734"/>
                </a:lnTo>
                <a:cubicBezTo>
                  <a:pt x="2998" y="734"/>
                  <a:pt x="2781" y="57"/>
                  <a:pt x="1715" y="5"/>
                </a:cubicBezTo>
                <a:cubicBezTo>
                  <a:pt x="1671" y="2"/>
                  <a:pt x="1628" y="1"/>
                  <a:pt x="1586"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1" name="Google Shape;1011;p33"/>
          <p:cNvSpPr/>
          <p:nvPr/>
        </p:nvSpPr>
        <p:spPr>
          <a:xfrm>
            <a:off x="6215361" y="4999366"/>
            <a:ext cx="859969" cy="154551"/>
          </a:xfrm>
          <a:custGeom>
            <a:avLst/>
            <a:gdLst/>
            <a:ahLst/>
            <a:cxnLst/>
            <a:rect l="l" t="t" r="r" b="b"/>
            <a:pathLst>
              <a:path w="3594" h="824" extrusionOk="0">
                <a:moveTo>
                  <a:pt x="1950" y="0"/>
                </a:moveTo>
                <a:cubicBezTo>
                  <a:pt x="881" y="0"/>
                  <a:pt x="1" y="808"/>
                  <a:pt x="1" y="808"/>
                </a:cubicBezTo>
                <a:lnTo>
                  <a:pt x="3594" y="824"/>
                </a:lnTo>
                <a:cubicBezTo>
                  <a:pt x="3594" y="824"/>
                  <a:pt x="3377" y="147"/>
                  <a:pt x="2188" y="14"/>
                </a:cubicBezTo>
                <a:cubicBezTo>
                  <a:pt x="2108" y="5"/>
                  <a:pt x="2028" y="0"/>
                  <a:pt x="1950"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2" name="Google Shape;1012;p33"/>
          <p:cNvSpPr/>
          <p:nvPr/>
        </p:nvSpPr>
        <p:spPr>
          <a:xfrm>
            <a:off x="6932483" y="4948348"/>
            <a:ext cx="943717" cy="205568"/>
          </a:xfrm>
          <a:custGeom>
            <a:avLst/>
            <a:gdLst/>
            <a:ahLst/>
            <a:cxnLst/>
            <a:rect l="l" t="t" r="r" b="b"/>
            <a:pathLst>
              <a:path w="3944" h="1096" extrusionOk="0">
                <a:moveTo>
                  <a:pt x="2071" y="1"/>
                </a:moveTo>
                <a:cubicBezTo>
                  <a:pt x="814" y="1"/>
                  <a:pt x="1" y="1067"/>
                  <a:pt x="1" y="1067"/>
                </a:cubicBezTo>
                <a:lnTo>
                  <a:pt x="3944" y="1096"/>
                </a:lnTo>
                <a:cubicBezTo>
                  <a:pt x="3944" y="1096"/>
                  <a:pt x="3471" y="14"/>
                  <a:pt x="2094" y="1"/>
                </a:cubicBezTo>
                <a:cubicBezTo>
                  <a:pt x="2086" y="1"/>
                  <a:pt x="2079" y="1"/>
                  <a:pt x="2071" y="1"/>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3" name="Google Shape;1013;p33"/>
          <p:cNvSpPr/>
          <p:nvPr/>
        </p:nvSpPr>
        <p:spPr>
          <a:xfrm>
            <a:off x="9797860" y="5209623"/>
            <a:ext cx="875523" cy="123603"/>
          </a:xfrm>
          <a:custGeom>
            <a:avLst/>
            <a:gdLst/>
            <a:ahLst/>
            <a:cxnLst/>
            <a:rect l="l" t="t" r="r" b="b"/>
            <a:pathLst>
              <a:path w="3659" h="659" extrusionOk="0">
                <a:moveTo>
                  <a:pt x="1994" y="0"/>
                </a:moveTo>
                <a:cubicBezTo>
                  <a:pt x="896" y="0"/>
                  <a:pt x="1" y="659"/>
                  <a:pt x="1" y="659"/>
                </a:cubicBezTo>
                <a:lnTo>
                  <a:pt x="3659" y="659"/>
                </a:lnTo>
                <a:cubicBezTo>
                  <a:pt x="3659" y="659"/>
                  <a:pt x="3445" y="121"/>
                  <a:pt x="2230" y="11"/>
                </a:cubicBezTo>
                <a:cubicBezTo>
                  <a:pt x="2150" y="4"/>
                  <a:pt x="2072" y="0"/>
                  <a:pt x="1994" y="0"/>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4" name="Google Shape;1014;p33"/>
          <p:cNvSpPr/>
          <p:nvPr/>
        </p:nvSpPr>
        <p:spPr>
          <a:xfrm>
            <a:off x="7103807" y="5037816"/>
            <a:ext cx="717359" cy="105784"/>
          </a:xfrm>
          <a:custGeom>
            <a:avLst/>
            <a:gdLst/>
            <a:ahLst/>
            <a:cxnLst/>
            <a:rect l="l" t="t" r="r" b="b"/>
            <a:pathLst>
              <a:path w="2998" h="564" extrusionOk="0">
                <a:moveTo>
                  <a:pt x="1640" y="1"/>
                </a:moveTo>
                <a:cubicBezTo>
                  <a:pt x="742" y="1"/>
                  <a:pt x="1" y="564"/>
                  <a:pt x="1" y="564"/>
                </a:cubicBezTo>
                <a:lnTo>
                  <a:pt x="2998" y="564"/>
                </a:lnTo>
                <a:cubicBezTo>
                  <a:pt x="2998" y="564"/>
                  <a:pt x="2823" y="104"/>
                  <a:pt x="1838" y="10"/>
                </a:cubicBezTo>
                <a:cubicBezTo>
                  <a:pt x="1771" y="4"/>
                  <a:pt x="1705" y="1"/>
                  <a:pt x="1640"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5" name="Google Shape;1015;p33"/>
          <p:cNvSpPr/>
          <p:nvPr/>
        </p:nvSpPr>
        <p:spPr>
          <a:xfrm>
            <a:off x="6477372" y="5055634"/>
            <a:ext cx="507272" cy="87967"/>
          </a:xfrm>
          <a:custGeom>
            <a:avLst/>
            <a:gdLst/>
            <a:ahLst/>
            <a:cxnLst/>
            <a:rect l="l" t="t" r="r" b="b"/>
            <a:pathLst>
              <a:path w="2120" h="469" extrusionOk="0">
                <a:moveTo>
                  <a:pt x="1152" y="1"/>
                </a:moveTo>
                <a:cubicBezTo>
                  <a:pt x="514" y="1"/>
                  <a:pt x="1" y="469"/>
                  <a:pt x="1" y="469"/>
                </a:cubicBezTo>
                <a:lnTo>
                  <a:pt x="2120" y="469"/>
                </a:lnTo>
                <a:cubicBezTo>
                  <a:pt x="2120" y="469"/>
                  <a:pt x="1997" y="90"/>
                  <a:pt x="1297" y="9"/>
                </a:cubicBezTo>
                <a:cubicBezTo>
                  <a:pt x="1248" y="3"/>
                  <a:pt x="1199" y="1"/>
                  <a:pt x="1152"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6" name="Google Shape;1016;p33"/>
          <p:cNvSpPr/>
          <p:nvPr/>
        </p:nvSpPr>
        <p:spPr>
          <a:xfrm>
            <a:off x="7543364" y="5032751"/>
            <a:ext cx="875523" cy="123603"/>
          </a:xfrm>
          <a:custGeom>
            <a:avLst/>
            <a:gdLst/>
            <a:ahLst/>
            <a:cxnLst/>
            <a:rect l="l" t="t" r="r" b="b"/>
            <a:pathLst>
              <a:path w="3659" h="659" extrusionOk="0">
                <a:moveTo>
                  <a:pt x="1996" y="0"/>
                </a:moveTo>
                <a:cubicBezTo>
                  <a:pt x="891" y="0"/>
                  <a:pt x="1" y="659"/>
                  <a:pt x="1" y="659"/>
                </a:cubicBezTo>
                <a:lnTo>
                  <a:pt x="3659" y="659"/>
                </a:lnTo>
                <a:cubicBezTo>
                  <a:pt x="3659" y="659"/>
                  <a:pt x="3442" y="118"/>
                  <a:pt x="2240" y="11"/>
                </a:cubicBezTo>
                <a:cubicBezTo>
                  <a:pt x="2157" y="3"/>
                  <a:pt x="2076" y="0"/>
                  <a:pt x="1996"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7" name="Google Shape;1017;p33"/>
          <p:cNvSpPr/>
          <p:nvPr/>
        </p:nvSpPr>
        <p:spPr>
          <a:xfrm>
            <a:off x="7775944" y="5439385"/>
            <a:ext cx="3074976" cy="869160"/>
          </a:xfrm>
          <a:custGeom>
            <a:avLst/>
            <a:gdLst/>
            <a:ahLst/>
            <a:cxnLst/>
            <a:rect l="l" t="t" r="r" b="b"/>
            <a:pathLst>
              <a:path w="12851" h="4634" extrusionOk="0">
                <a:moveTo>
                  <a:pt x="4009" y="1"/>
                </a:moveTo>
                <a:cubicBezTo>
                  <a:pt x="4009" y="1"/>
                  <a:pt x="2512" y="56"/>
                  <a:pt x="1" y="260"/>
                </a:cubicBezTo>
                <a:cubicBezTo>
                  <a:pt x="1" y="260"/>
                  <a:pt x="6170" y="1893"/>
                  <a:pt x="10045" y="4634"/>
                </a:cubicBezTo>
                <a:cubicBezTo>
                  <a:pt x="10045" y="4634"/>
                  <a:pt x="12339" y="4213"/>
                  <a:pt x="12851" y="4119"/>
                </a:cubicBezTo>
                <a:cubicBezTo>
                  <a:pt x="12851" y="4119"/>
                  <a:pt x="9815" y="1556"/>
                  <a:pt x="4009"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8" name="Google Shape;1018;p33"/>
          <p:cNvSpPr/>
          <p:nvPr/>
        </p:nvSpPr>
        <p:spPr>
          <a:xfrm>
            <a:off x="5869601" y="5545734"/>
            <a:ext cx="3178824" cy="826021"/>
          </a:xfrm>
          <a:custGeom>
            <a:avLst/>
            <a:gdLst/>
            <a:ahLst/>
            <a:cxnLst/>
            <a:rect l="l" t="t" r="r" b="b"/>
            <a:pathLst>
              <a:path w="13285" h="4404" extrusionOk="0">
                <a:moveTo>
                  <a:pt x="3662" y="1"/>
                </a:moveTo>
                <a:cubicBezTo>
                  <a:pt x="3662" y="1"/>
                  <a:pt x="785" y="163"/>
                  <a:pt x="1" y="286"/>
                </a:cubicBezTo>
                <a:cubicBezTo>
                  <a:pt x="1" y="286"/>
                  <a:pt x="7197" y="2123"/>
                  <a:pt x="10249" y="4404"/>
                </a:cubicBezTo>
                <a:cubicBezTo>
                  <a:pt x="10249" y="4404"/>
                  <a:pt x="12773" y="4229"/>
                  <a:pt x="13285" y="4132"/>
                </a:cubicBezTo>
                <a:cubicBezTo>
                  <a:pt x="13285" y="4132"/>
                  <a:pt x="9465" y="1556"/>
                  <a:pt x="3662"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9" name="Google Shape;1019;p33"/>
          <p:cNvSpPr/>
          <p:nvPr/>
        </p:nvSpPr>
        <p:spPr>
          <a:xfrm>
            <a:off x="9742825" y="5343354"/>
            <a:ext cx="2500467" cy="982823"/>
          </a:xfrm>
          <a:custGeom>
            <a:avLst/>
            <a:gdLst/>
            <a:ahLst/>
            <a:cxnLst/>
            <a:rect l="l" t="t" r="r" b="b"/>
            <a:pathLst>
              <a:path w="10450" h="5240" extrusionOk="0">
                <a:moveTo>
                  <a:pt x="4566" y="1"/>
                </a:moveTo>
                <a:cubicBezTo>
                  <a:pt x="4566" y="1"/>
                  <a:pt x="2661" y="43"/>
                  <a:pt x="1" y="257"/>
                </a:cubicBezTo>
                <a:cubicBezTo>
                  <a:pt x="1" y="257"/>
                  <a:pt x="5227" y="1323"/>
                  <a:pt x="10450" y="5240"/>
                </a:cubicBezTo>
                <a:lnTo>
                  <a:pt x="9248" y="4307"/>
                </a:lnTo>
                <a:lnTo>
                  <a:pt x="10450" y="4443"/>
                </a:lnTo>
                <a:lnTo>
                  <a:pt x="10450" y="2593"/>
                </a:lnTo>
                <a:cubicBezTo>
                  <a:pt x="7482" y="743"/>
                  <a:pt x="4566" y="1"/>
                  <a:pt x="4566"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0" name="Google Shape;1020;p33"/>
          <p:cNvSpPr/>
          <p:nvPr/>
        </p:nvSpPr>
        <p:spPr>
          <a:xfrm>
            <a:off x="5385059" y="5285022"/>
            <a:ext cx="6858220" cy="385439"/>
          </a:xfrm>
          <a:custGeom>
            <a:avLst/>
            <a:gdLst/>
            <a:ahLst/>
            <a:cxnLst/>
            <a:rect l="l" t="t" r="r" b="b"/>
            <a:pathLst>
              <a:path w="28662" h="2055" extrusionOk="0">
                <a:moveTo>
                  <a:pt x="28662" y="1"/>
                </a:moveTo>
                <a:cubicBezTo>
                  <a:pt x="28662" y="1"/>
                  <a:pt x="21589" y="354"/>
                  <a:pt x="16486" y="678"/>
                </a:cubicBezTo>
                <a:cubicBezTo>
                  <a:pt x="11383" y="1002"/>
                  <a:pt x="908" y="1689"/>
                  <a:pt x="1" y="1838"/>
                </a:cubicBezTo>
                <a:cubicBezTo>
                  <a:pt x="1" y="1838"/>
                  <a:pt x="1122" y="2000"/>
                  <a:pt x="1488" y="2055"/>
                </a:cubicBezTo>
                <a:cubicBezTo>
                  <a:pt x="1488" y="2055"/>
                  <a:pt x="8360" y="1595"/>
                  <a:pt x="13071" y="1216"/>
                </a:cubicBezTo>
                <a:cubicBezTo>
                  <a:pt x="17782" y="840"/>
                  <a:pt x="28662" y="393"/>
                  <a:pt x="28662" y="393"/>
                </a:cubicBezTo>
                <a:lnTo>
                  <a:pt x="28662" y="1"/>
                </a:ln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1" name="Google Shape;1021;p33"/>
          <p:cNvSpPr/>
          <p:nvPr/>
        </p:nvSpPr>
        <p:spPr>
          <a:xfrm>
            <a:off x="781" y="5440885"/>
            <a:ext cx="12242480" cy="1417027"/>
          </a:xfrm>
          <a:custGeom>
            <a:avLst/>
            <a:gdLst/>
            <a:ahLst/>
            <a:cxnLst/>
            <a:rect l="l" t="t" r="r" b="b"/>
            <a:pathLst>
              <a:path w="51164" h="7555" extrusionOk="0">
                <a:moveTo>
                  <a:pt x="7656" y="1"/>
                </a:moveTo>
                <a:cubicBezTo>
                  <a:pt x="2876" y="1"/>
                  <a:pt x="1" y="385"/>
                  <a:pt x="1" y="385"/>
                </a:cubicBezTo>
                <a:lnTo>
                  <a:pt x="1" y="7555"/>
                </a:lnTo>
                <a:lnTo>
                  <a:pt x="51164" y="7555"/>
                </a:lnTo>
                <a:lnTo>
                  <a:pt x="51164" y="3249"/>
                </a:lnTo>
                <a:cubicBezTo>
                  <a:pt x="49225" y="3578"/>
                  <a:pt x="47012" y="3826"/>
                  <a:pt x="44108" y="3826"/>
                </a:cubicBezTo>
                <a:cubicBezTo>
                  <a:pt x="39852" y="3826"/>
                  <a:pt x="34112" y="3292"/>
                  <a:pt x="25581" y="1694"/>
                </a:cubicBezTo>
                <a:cubicBezTo>
                  <a:pt x="18442" y="347"/>
                  <a:pt x="12191" y="1"/>
                  <a:pt x="7656"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2" name="Google Shape;1022;p33"/>
          <p:cNvSpPr/>
          <p:nvPr/>
        </p:nvSpPr>
        <p:spPr>
          <a:xfrm>
            <a:off x="781" y="5412190"/>
            <a:ext cx="12242480" cy="784569"/>
          </a:xfrm>
          <a:custGeom>
            <a:avLst/>
            <a:gdLst/>
            <a:ahLst/>
            <a:cxnLst/>
            <a:rect l="l" t="t" r="r" b="b"/>
            <a:pathLst>
              <a:path w="51164" h="4183" extrusionOk="0">
                <a:moveTo>
                  <a:pt x="7629" y="0"/>
                </a:moveTo>
                <a:cubicBezTo>
                  <a:pt x="4994" y="0"/>
                  <a:pt x="2508" y="145"/>
                  <a:pt x="1" y="431"/>
                </a:cubicBezTo>
                <a:lnTo>
                  <a:pt x="1" y="1105"/>
                </a:lnTo>
                <a:cubicBezTo>
                  <a:pt x="1" y="1105"/>
                  <a:pt x="4651" y="656"/>
                  <a:pt x="10046" y="656"/>
                </a:cubicBezTo>
                <a:cubicBezTo>
                  <a:pt x="12743" y="656"/>
                  <a:pt x="15627" y="768"/>
                  <a:pt x="18210" y="1105"/>
                </a:cubicBezTo>
                <a:cubicBezTo>
                  <a:pt x="24431" y="1920"/>
                  <a:pt x="37415" y="4183"/>
                  <a:pt x="45913" y="4183"/>
                </a:cubicBezTo>
                <a:cubicBezTo>
                  <a:pt x="47984" y="4183"/>
                  <a:pt x="49788" y="4049"/>
                  <a:pt x="51164" y="3726"/>
                </a:cubicBezTo>
                <a:lnTo>
                  <a:pt x="51164" y="3402"/>
                </a:lnTo>
                <a:cubicBezTo>
                  <a:pt x="51164" y="3402"/>
                  <a:pt x="49472" y="3778"/>
                  <a:pt x="45715" y="3778"/>
                </a:cubicBezTo>
                <a:cubicBezTo>
                  <a:pt x="42433" y="3778"/>
                  <a:pt x="37573" y="3491"/>
                  <a:pt x="30888" y="2414"/>
                </a:cubicBezTo>
                <a:cubicBezTo>
                  <a:pt x="20832" y="796"/>
                  <a:pt x="13818" y="0"/>
                  <a:pt x="7629"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3" name="Google Shape;1023;p33"/>
          <p:cNvSpPr/>
          <p:nvPr/>
        </p:nvSpPr>
        <p:spPr>
          <a:xfrm>
            <a:off x="782" y="5452140"/>
            <a:ext cx="4661159" cy="1405773"/>
          </a:xfrm>
          <a:custGeom>
            <a:avLst/>
            <a:gdLst/>
            <a:ahLst/>
            <a:cxnLst/>
            <a:rect l="l" t="t" r="r" b="b"/>
            <a:pathLst>
              <a:path w="19480" h="7495" extrusionOk="0">
                <a:moveTo>
                  <a:pt x="13405" y="1"/>
                </a:moveTo>
                <a:cubicBezTo>
                  <a:pt x="4589" y="2282"/>
                  <a:pt x="1" y="7495"/>
                  <a:pt x="1" y="7495"/>
                </a:cubicBezTo>
                <a:lnTo>
                  <a:pt x="10058" y="7495"/>
                </a:lnTo>
                <a:cubicBezTo>
                  <a:pt x="13674" y="3121"/>
                  <a:pt x="19480" y="581"/>
                  <a:pt x="19480" y="581"/>
                </a:cubicBezTo>
                <a:cubicBezTo>
                  <a:pt x="17118" y="299"/>
                  <a:pt x="13405" y="1"/>
                  <a:pt x="13405"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4" name="Google Shape;1024;p33"/>
          <p:cNvSpPr/>
          <p:nvPr/>
        </p:nvSpPr>
        <p:spPr>
          <a:xfrm>
            <a:off x="4429137" y="5761430"/>
            <a:ext cx="3750940" cy="1096484"/>
          </a:xfrm>
          <a:custGeom>
            <a:avLst/>
            <a:gdLst/>
            <a:ahLst/>
            <a:cxnLst/>
            <a:rect l="l" t="t" r="r" b="b"/>
            <a:pathLst>
              <a:path w="15676" h="5846" extrusionOk="0">
                <a:moveTo>
                  <a:pt x="8843" y="1"/>
                </a:moveTo>
                <a:cubicBezTo>
                  <a:pt x="2849" y="2321"/>
                  <a:pt x="1" y="5846"/>
                  <a:pt x="1" y="5846"/>
                </a:cubicBezTo>
                <a:lnTo>
                  <a:pt x="10071" y="5846"/>
                </a:lnTo>
                <a:cubicBezTo>
                  <a:pt x="13677" y="1472"/>
                  <a:pt x="15676" y="1025"/>
                  <a:pt x="15676" y="1025"/>
                </a:cubicBezTo>
                <a:cubicBezTo>
                  <a:pt x="13327" y="756"/>
                  <a:pt x="8843" y="1"/>
                  <a:pt x="8843"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5" name="Google Shape;1025;p33"/>
          <p:cNvSpPr/>
          <p:nvPr/>
        </p:nvSpPr>
        <p:spPr>
          <a:xfrm>
            <a:off x="8512448" y="6082911"/>
            <a:ext cx="3443227" cy="775004"/>
          </a:xfrm>
          <a:custGeom>
            <a:avLst/>
            <a:gdLst/>
            <a:ahLst/>
            <a:cxnLst/>
            <a:rect l="l" t="t" r="r" b="b"/>
            <a:pathLst>
              <a:path w="14390" h="4132" extrusionOk="0">
                <a:moveTo>
                  <a:pt x="14390" y="1"/>
                </a:moveTo>
                <a:lnTo>
                  <a:pt x="14390" y="1"/>
                </a:lnTo>
                <a:cubicBezTo>
                  <a:pt x="13070" y="161"/>
                  <a:pt x="11559" y="209"/>
                  <a:pt x="10213" y="209"/>
                </a:cubicBezTo>
                <a:cubicBezTo>
                  <a:pt x="8146" y="209"/>
                  <a:pt x="6468" y="95"/>
                  <a:pt x="6468" y="95"/>
                </a:cubicBezTo>
                <a:cubicBezTo>
                  <a:pt x="2418" y="1647"/>
                  <a:pt x="1" y="4132"/>
                  <a:pt x="1" y="4132"/>
                </a:cubicBezTo>
                <a:lnTo>
                  <a:pt x="10058" y="4132"/>
                </a:lnTo>
                <a:cubicBezTo>
                  <a:pt x="12501" y="811"/>
                  <a:pt x="14389" y="1"/>
                  <a:pt x="14390"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6" name="Google Shape;1026;p33"/>
          <p:cNvSpPr/>
          <p:nvPr/>
        </p:nvSpPr>
        <p:spPr>
          <a:xfrm>
            <a:off x="8784991" y="1703500"/>
            <a:ext cx="4416152" cy="749489"/>
          </a:xfrm>
          <a:custGeom>
            <a:avLst/>
            <a:gdLst/>
            <a:ahLst/>
            <a:cxnLst/>
            <a:rect l="l" t="t" r="r" b="b"/>
            <a:pathLst>
              <a:path w="18456" h="3996" extrusionOk="0">
                <a:moveTo>
                  <a:pt x="18456" y="1"/>
                </a:moveTo>
                <a:cubicBezTo>
                  <a:pt x="18456" y="1"/>
                  <a:pt x="17944" y="202"/>
                  <a:pt x="17607" y="202"/>
                </a:cubicBezTo>
                <a:lnTo>
                  <a:pt x="17241" y="202"/>
                </a:lnTo>
                <a:cubicBezTo>
                  <a:pt x="16324" y="202"/>
                  <a:pt x="13907" y="215"/>
                  <a:pt x="12828" y="474"/>
                </a:cubicBezTo>
                <a:cubicBezTo>
                  <a:pt x="11477" y="782"/>
                  <a:pt x="12543" y="701"/>
                  <a:pt x="11221" y="905"/>
                </a:cubicBezTo>
                <a:cubicBezTo>
                  <a:pt x="9912" y="1093"/>
                  <a:pt x="10019" y="1135"/>
                  <a:pt x="9358" y="1297"/>
                </a:cubicBezTo>
                <a:cubicBezTo>
                  <a:pt x="8681" y="1446"/>
                  <a:pt x="7926" y="1365"/>
                  <a:pt x="7184" y="1446"/>
                </a:cubicBezTo>
                <a:cubicBezTo>
                  <a:pt x="6442" y="1527"/>
                  <a:pt x="6562" y="1608"/>
                  <a:pt x="5888" y="1689"/>
                </a:cubicBezTo>
                <a:cubicBezTo>
                  <a:pt x="5279" y="1754"/>
                  <a:pt x="4793" y="1890"/>
                  <a:pt x="4200" y="1890"/>
                </a:cubicBezTo>
                <a:cubicBezTo>
                  <a:pt x="4132" y="1890"/>
                  <a:pt x="4064" y="1877"/>
                  <a:pt x="3983" y="1877"/>
                </a:cubicBezTo>
                <a:cubicBezTo>
                  <a:pt x="3782" y="1864"/>
                  <a:pt x="3432" y="1864"/>
                  <a:pt x="3027" y="1864"/>
                </a:cubicBezTo>
                <a:cubicBezTo>
                  <a:pt x="2094" y="1864"/>
                  <a:pt x="947" y="1890"/>
                  <a:pt x="947" y="1890"/>
                </a:cubicBezTo>
                <a:cubicBezTo>
                  <a:pt x="947" y="1890"/>
                  <a:pt x="1" y="2078"/>
                  <a:pt x="163" y="2078"/>
                </a:cubicBezTo>
                <a:lnTo>
                  <a:pt x="244" y="2078"/>
                </a:lnTo>
                <a:cubicBezTo>
                  <a:pt x="273" y="2065"/>
                  <a:pt x="312" y="2065"/>
                  <a:pt x="367" y="2065"/>
                </a:cubicBezTo>
                <a:cubicBezTo>
                  <a:pt x="853" y="2065"/>
                  <a:pt x="1906" y="2240"/>
                  <a:pt x="3228" y="2350"/>
                </a:cubicBezTo>
                <a:cubicBezTo>
                  <a:pt x="4673" y="2457"/>
                  <a:pt x="5010" y="2389"/>
                  <a:pt x="6306" y="2538"/>
                </a:cubicBezTo>
                <a:cubicBezTo>
                  <a:pt x="6468" y="2564"/>
                  <a:pt x="6643" y="2564"/>
                  <a:pt x="6818" y="2564"/>
                </a:cubicBezTo>
                <a:cubicBezTo>
                  <a:pt x="7210" y="2564"/>
                  <a:pt x="7602" y="2525"/>
                  <a:pt x="7994" y="2483"/>
                </a:cubicBezTo>
                <a:cubicBezTo>
                  <a:pt x="8386" y="2444"/>
                  <a:pt x="8778" y="2402"/>
                  <a:pt x="9128" y="2402"/>
                </a:cubicBezTo>
                <a:cubicBezTo>
                  <a:pt x="9465" y="2402"/>
                  <a:pt x="9789" y="2431"/>
                  <a:pt x="10074" y="2538"/>
                </a:cubicBezTo>
                <a:cubicBezTo>
                  <a:pt x="11140" y="2930"/>
                  <a:pt x="8924" y="2823"/>
                  <a:pt x="8872" y="2969"/>
                </a:cubicBezTo>
                <a:cubicBezTo>
                  <a:pt x="8817" y="3131"/>
                  <a:pt x="9815" y="3131"/>
                  <a:pt x="10680" y="3280"/>
                </a:cubicBezTo>
                <a:cubicBezTo>
                  <a:pt x="11545" y="3442"/>
                  <a:pt x="13703" y="3241"/>
                  <a:pt x="13920" y="3523"/>
                </a:cubicBezTo>
                <a:lnTo>
                  <a:pt x="14137" y="3795"/>
                </a:lnTo>
                <a:cubicBezTo>
                  <a:pt x="14137" y="3795"/>
                  <a:pt x="14461" y="3727"/>
                  <a:pt x="14811" y="3727"/>
                </a:cubicBezTo>
                <a:cubicBezTo>
                  <a:pt x="14986" y="3727"/>
                  <a:pt x="15148" y="3740"/>
                  <a:pt x="15297" y="3795"/>
                </a:cubicBezTo>
                <a:cubicBezTo>
                  <a:pt x="15702" y="3941"/>
                  <a:pt x="15472" y="3941"/>
                  <a:pt x="16162" y="3983"/>
                </a:cubicBezTo>
                <a:cubicBezTo>
                  <a:pt x="16214" y="3996"/>
                  <a:pt x="16269" y="3996"/>
                  <a:pt x="16324" y="3996"/>
                </a:cubicBezTo>
                <a:cubicBezTo>
                  <a:pt x="16619" y="3996"/>
                  <a:pt x="16930" y="3957"/>
                  <a:pt x="17186" y="3915"/>
                </a:cubicBezTo>
                <a:cubicBezTo>
                  <a:pt x="17445" y="3876"/>
                  <a:pt x="17659" y="3821"/>
                  <a:pt x="17769" y="3821"/>
                </a:cubicBezTo>
                <a:cubicBezTo>
                  <a:pt x="17795" y="3821"/>
                  <a:pt x="17808" y="3834"/>
                  <a:pt x="17821" y="3834"/>
                </a:cubicBezTo>
                <a:cubicBezTo>
                  <a:pt x="18012" y="3876"/>
                  <a:pt x="18456" y="3996"/>
                  <a:pt x="18456" y="3996"/>
                </a:cubicBezTo>
                <a:lnTo>
                  <a:pt x="18456" y="1"/>
                </a:ln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7" name="Google Shape;1027;p33"/>
          <p:cNvSpPr txBox="1">
            <a:spLocks noGrp="1"/>
          </p:cNvSpPr>
          <p:nvPr>
            <p:ph type="title"/>
          </p:nvPr>
        </p:nvSpPr>
        <p:spPr>
          <a:xfrm>
            <a:off x="3399200" y="987033"/>
            <a:ext cx="5393600" cy="1785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128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028" name="Google Shape;1028;p33"/>
          <p:cNvSpPr txBox="1">
            <a:spLocks noGrp="1"/>
          </p:cNvSpPr>
          <p:nvPr>
            <p:ph type="subTitle" idx="1"/>
          </p:nvPr>
        </p:nvSpPr>
        <p:spPr>
          <a:xfrm>
            <a:off x="3399200" y="2772233"/>
            <a:ext cx="53936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18122453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text 3">
  <p:cSld name="1_Title and text 3">
    <p:spTree>
      <p:nvGrpSpPr>
        <p:cNvPr id="1" name="Shape 985"/>
        <p:cNvGrpSpPr/>
        <p:nvPr/>
      </p:nvGrpSpPr>
      <p:grpSpPr>
        <a:xfrm>
          <a:off x="0" y="0"/>
          <a:ext cx="0" cy="0"/>
          <a:chOff x="0" y="0"/>
          <a:chExt cx="0" cy="0"/>
        </a:xfrm>
      </p:grpSpPr>
      <p:sp>
        <p:nvSpPr>
          <p:cNvPr id="986" name="Google Shape;986;p33"/>
          <p:cNvSpPr/>
          <p:nvPr/>
        </p:nvSpPr>
        <p:spPr>
          <a:xfrm>
            <a:off x="781" y="3074325"/>
            <a:ext cx="12220029" cy="1679225"/>
          </a:xfrm>
          <a:custGeom>
            <a:avLst/>
            <a:gdLst/>
            <a:ahLst/>
            <a:cxnLst/>
            <a:rect l="l" t="t" r="r" b="b"/>
            <a:pathLst>
              <a:path w="51070" h="8953" extrusionOk="0">
                <a:moveTo>
                  <a:pt x="51070" y="1"/>
                </a:moveTo>
                <a:cubicBezTo>
                  <a:pt x="49881" y="56"/>
                  <a:pt x="49100" y="432"/>
                  <a:pt x="48371" y="513"/>
                </a:cubicBezTo>
                <a:cubicBezTo>
                  <a:pt x="47629" y="594"/>
                  <a:pt x="46547" y="756"/>
                  <a:pt x="45941" y="879"/>
                </a:cubicBezTo>
                <a:cubicBezTo>
                  <a:pt x="45332" y="986"/>
                  <a:pt x="46952" y="1744"/>
                  <a:pt x="46223" y="1932"/>
                </a:cubicBezTo>
                <a:cubicBezTo>
                  <a:pt x="45494" y="2107"/>
                  <a:pt x="44914" y="2512"/>
                  <a:pt x="44334" y="2878"/>
                </a:cubicBezTo>
                <a:cubicBezTo>
                  <a:pt x="44159" y="2985"/>
                  <a:pt x="44010" y="3024"/>
                  <a:pt x="43822" y="3024"/>
                </a:cubicBezTo>
                <a:cubicBezTo>
                  <a:pt x="43631" y="3024"/>
                  <a:pt x="43388" y="2985"/>
                  <a:pt x="42996" y="2959"/>
                </a:cubicBezTo>
                <a:cubicBezTo>
                  <a:pt x="42607" y="2917"/>
                  <a:pt x="42066" y="2878"/>
                  <a:pt x="41295" y="2878"/>
                </a:cubicBezTo>
                <a:lnTo>
                  <a:pt x="40945" y="2878"/>
                </a:lnTo>
                <a:cubicBezTo>
                  <a:pt x="38314" y="2917"/>
                  <a:pt x="39610" y="3983"/>
                  <a:pt x="39056" y="4038"/>
                </a:cubicBezTo>
                <a:cubicBezTo>
                  <a:pt x="38557" y="4093"/>
                  <a:pt x="38408" y="4537"/>
                  <a:pt x="37828" y="4537"/>
                </a:cubicBezTo>
                <a:cubicBezTo>
                  <a:pt x="37773" y="4537"/>
                  <a:pt x="37705" y="4537"/>
                  <a:pt x="37637" y="4524"/>
                </a:cubicBezTo>
                <a:cubicBezTo>
                  <a:pt x="37488" y="4511"/>
                  <a:pt x="37326" y="4498"/>
                  <a:pt x="37138" y="4498"/>
                </a:cubicBezTo>
                <a:cubicBezTo>
                  <a:pt x="36422" y="4498"/>
                  <a:pt x="35531" y="4673"/>
                  <a:pt x="35194" y="4997"/>
                </a:cubicBezTo>
                <a:cubicBezTo>
                  <a:pt x="35045" y="5146"/>
                  <a:pt x="34925" y="5185"/>
                  <a:pt x="34750" y="5185"/>
                </a:cubicBezTo>
                <a:cubicBezTo>
                  <a:pt x="34426" y="5185"/>
                  <a:pt x="33940" y="5010"/>
                  <a:pt x="32858" y="4997"/>
                </a:cubicBezTo>
                <a:lnTo>
                  <a:pt x="32832" y="4997"/>
                </a:lnTo>
                <a:cubicBezTo>
                  <a:pt x="32048" y="4997"/>
                  <a:pt x="31549" y="5308"/>
                  <a:pt x="31076" y="5616"/>
                </a:cubicBezTo>
                <a:cubicBezTo>
                  <a:pt x="30603" y="5927"/>
                  <a:pt x="30133" y="6238"/>
                  <a:pt x="29417" y="6238"/>
                </a:cubicBezTo>
                <a:lnTo>
                  <a:pt x="29307" y="6238"/>
                </a:lnTo>
                <a:cubicBezTo>
                  <a:pt x="27768" y="6170"/>
                  <a:pt x="25623" y="6225"/>
                  <a:pt x="24583" y="5940"/>
                </a:cubicBezTo>
                <a:cubicBezTo>
                  <a:pt x="23556" y="5671"/>
                  <a:pt x="23880" y="5240"/>
                  <a:pt x="23491" y="4997"/>
                </a:cubicBezTo>
                <a:cubicBezTo>
                  <a:pt x="23394" y="4942"/>
                  <a:pt x="23287" y="4929"/>
                  <a:pt x="23167" y="4929"/>
                </a:cubicBezTo>
                <a:cubicBezTo>
                  <a:pt x="23018" y="4929"/>
                  <a:pt x="22843" y="4955"/>
                  <a:pt x="22652" y="4984"/>
                </a:cubicBezTo>
                <a:cubicBezTo>
                  <a:pt x="22464" y="5023"/>
                  <a:pt x="22234" y="5049"/>
                  <a:pt x="21991" y="5049"/>
                </a:cubicBezTo>
                <a:cubicBezTo>
                  <a:pt x="21829" y="5049"/>
                  <a:pt x="21667" y="5036"/>
                  <a:pt x="21479" y="4997"/>
                </a:cubicBezTo>
                <a:cubicBezTo>
                  <a:pt x="20494" y="4822"/>
                  <a:pt x="18777" y="5130"/>
                  <a:pt x="18278" y="4469"/>
                </a:cubicBezTo>
                <a:cubicBezTo>
                  <a:pt x="17779" y="3821"/>
                  <a:pt x="14500" y="2836"/>
                  <a:pt x="12974" y="2619"/>
                </a:cubicBezTo>
                <a:cubicBezTo>
                  <a:pt x="11448" y="2405"/>
                  <a:pt x="11785" y="2593"/>
                  <a:pt x="11448" y="2405"/>
                </a:cubicBezTo>
                <a:cubicBezTo>
                  <a:pt x="11150" y="2214"/>
                  <a:pt x="11043" y="1919"/>
                  <a:pt x="9948" y="1919"/>
                </a:cubicBezTo>
                <a:cubicBezTo>
                  <a:pt x="9841" y="1919"/>
                  <a:pt x="9721" y="1919"/>
                  <a:pt x="9585" y="1932"/>
                </a:cubicBezTo>
                <a:lnTo>
                  <a:pt x="9397" y="1932"/>
                </a:lnTo>
                <a:cubicBezTo>
                  <a:pt x="8004" y="1932"/>
                  <a:pt x="6465" y="1122"/>
                  <a:pt x="4913" y="704"/>
                </a:cubicBezTo>
                <a:cubicBezTo>
                  <a:pt x="4375" y="568"/>
                  <a:pt x="3646" y="513"/>
                  <a:pt x="2930" y="513"/>
                </a:cubicBezTo>
                <a:cubicBezTo>
                  <a:pt x="1472" y="513"/>
                  <a:pt x="1" y="704"/>
                  <a:pt x="1" y="704"/>
                </a:cubicBezTo>
                <a:lnTo>
                  <a:pt x="14" y="3335"/>
                </a:lnTo>
                <a:cubicBezTo>
                  <a:pt x="121" y="3309"/>
                  <a:pt x="1012" y="3066"/>
                  <a:pt x="1524" y="3066"/>
                </a:cubicBezTo>
                <a:cubicBezTo>
                  <a:pt x="1647" y="3066"/>
                  <a:pt x="1741" y="3079"/>
                  <a:pt x="1809" y="3105"/>
                </a:cubicBezTo>
                <a:cubicBezTo>
                  <a:pt x="2201" y="3267"/>
                  <a:pt x="3105" y="3471"/>
                  <a:pt x="4213" y="3471"/>
                </a:cubicBezTo>
                <a:lnTo>
                  <a:pt x="4359" y="3471"/>
                </a:lnTo>
                <a:cubicBezTo>
                  <a:pt x="5143" y="3458"/>
                  <a:pt x="5467" y="3322"/>
                  <a:pt x="5710" y="3322"/>
                </a:cubicBezTo>
                <a:cubicBezTo>
                  <a:pt x="5846" y="3322"/>
                  <a:pt x="5953" y="3348"/>
                  <a:pt x="6089" y="3471"/>
                </a:cubicBezTo>
                <a:cubicBezTo>
                  <a:pt x="6452" y="3740"/>
                  <a:pt x="6507" y="3944"/>
                  <a:pt x="6967" y="3944"/>
                </a:cubicBezTo>
                <a:cubicBezTo>
                  <a:pt x="7032" y="3944"/>
                  <a:pt x="7100" y="3931"/>
                  <a:pt x="7194" y="3931"/>
                </a:cubicBezTo>
                <a:cubicBezTo>
                  <a:pt x="7871" y="3863"/>
                  <a:pt x="7453" y="3889"/>
                  <a:pt x="7871" y="3863"/>
                </a:cubicBezTo>
                <a:lnTo>
                  <a:pt x="7910" y="3863"/>
                </a:lnTo>
                <a:cubicBezTo>
                  <a:pt x="8302" y="3863"/>
                  <a:pt x="8613" y="4200"/>
                  <a:pt x="8613" y="4200"/>
                </a:cubicBezTo>
                <a:cubicBezTo>
                  <a:pt x="8613" y="4200"/>
                  <a:pt x="8963" y="4174"/>
                  <a:pt x="9287" y="4174"/>
                </a:cubicBezTo>
                <a:cubicBezTo>
                  <a:pt x="9449" y="4174"/>
                  <a:pt x="9611" y="4174"/>
                  <a:pt x="9721" y="4200"/>
                </a:cubicBezTo>
                <a:cubicBezTo>
                  <a:pt x="10045" y="4268"/>
                  <a:pt x="9436" y="4401"/>
                  <a:pt x="10314" y="4550"/>
                </a:cubicBezTo>
                <a:cubicBezTo>
                  <a:pt x="10476" y="4563"/>
                  <a:pt x="10612" y="4579"/>
                  <a:pt x="10732" y="4579"/>
                </a:cubicBezTo>
                <a:cubicBezTo>
                  <a:pt x="10949" y="4579"/>
                  <a:pt x="11124" y="4550"/>
                  <a:pt x="11286" y="4524"/>
                </a:cubicBezTo>
                <a:cubicBezTo>
                  <a:pt x="11435" y="4498"/>
                  <a:pt x="11568" y="4482"/>
                  <a:pt x="11691" y="4482"/>
                </a:cubicBezTo>
                <a:cubicBezTo>
                  <a:pt x="11798" y="4482"/>
                  <a:pt x="11908" y="4498"/>
                  <a:pt x="12002" y="4550"/>
                </a:cubicBezTo>
                <a:cubicBezTo>
                  <a:pt x="12420" y="4754"/>
                  <a:pt x="12770" y="5198"/>
                  <a:pt x="13512" y="5227"/>
                </a:cubicBezTo>
                <a:cubicBezTo>
                  <a:pt x="14270" y="5266"/>
                  <a:pt x="16052" y="5373"/>
                  <a:pt x="16010" y="5778"/>
                </a:cubicBezTo>
                <a:cubicBezTo>
                  <a:pt x="15984" y="6008"/>
                  <a:pt x="16295" y="6021"/>
                  <a:pt x="16645" y="6021"/>
                </a:cubicBezTo>
                <a:lnTo>
                  <a:pt x="16875" y="6021"/>
                </a:lnTo>
                <a:cubicBezTo>
                  <a:pt x="17092" y="6021"/>
                  <a:pt x="17280" y="6037"/>
                  <a:pt x="17400" y="6089"/>
                </a:cubicBezTo>
                <a:cubicBezTo>
                  <a:pt x="17740" y="6264"/>
                  <a:pt x="17860" y="6264"/>
                  <a:pt x="18482" y="6400"/>
                </a:cubicBezTo>
                <a:cubicBezTo>
                  <a:pt x="19101" y="6536"/>
                  <a:pt x="21709" y="6494"/>
                  <a:pt x="21450" y="6669"/>
                </a:cubicBezTo>
                <a:cubicBezTo>
                  <a:pt x="21207" y="6847"/>
                  <a:pt x="19506" y="6847"/>
                  <a:pt x="20426" y="6941"/>
                </a:cubicBezTo>
                <a:cubicBezTo>
                  <a:pt x="21343" y="7048"/>
                  <a:pt x="24029" y="7116"/>
                  <a:pt x="24016" y="7252"/>
                </a:cubicBezTo>
                <a:cubicBezTo>
                  <a:pt x="24003" y="7398"/>
                  <a:pt x="20533" y="7427"/>
                  <a:pt x="20426" y="7738"/>
                </a:cubicBezTo>
                <a:cubicBezTo>
                  <a:pt x="20332" y="8046"/>
                  <a:pt x="18333" y="8830"/>
                  <a:pt x="18482" y="8937"/>
                </a:cubicBezTo>
                <a:cubicBezTo>
                  <a:pt x="18482" y="8937"/>
                  <a:pt x="18495" y="8937"/>
                  <a:pt x="18508" y="8953"/>
                </a:cubicBezTo>
                <a:lnTo>
                  <a:pt x="28335" y="8953"/>
                </a:lnTo>
                <a:cubicBezTo>
                  <a:pt x="28445" y="8898"/>
                  <a:pt x="28565" y="8856"/>
                  <a:pt x="28675" y="8856"/>
                </a:cubicBezTo>
                <a:cubicBezTo>
                  <a:pt x="28889" y="8856"/>
                  <a:pt x="29485" y="8749"/>
                  <a:pt x="29997" y="8642"/>
                </a:cubicBezTo>
                <a:cubicBezTo>
                  <a:pt x="30509" y="8532"/>
                  <a:pt x="29942" y="8519"/>
                  <a:pt x="29997" y="8451"/>
                </a:cubicBezTo>
                <a:cubicBezTo>
                  <a:pt x="30052" y="8399"/>
                  <a:pt x="30658" y="8386"/>
                  <a:pt x="31131" y="8344"/>
                </a:cubicBezTo>
                <a:cubicBezTo>
                  <a:pt x="31591" y="8305"/>
                  <a:pt x="31429" y="8127"/>
                  <a:pt x="31468" y="8007"/>
                </a:cubicBezTo>
                <a:cubicBezTo>
                  <a:pt x="31481" y="7926"/>
                  <a:pt x="31818" y="7913"/>
                  <a:pt x="32184" y="7913"/>
                </a:cubicBezTo>
                <a:lnTo>
                  <a:pt x="32858" y="7913"/>
                </a:lnTo>
                <a:cubicBezTo>
                  <a:pt x="33305" y="7913"/>
                  <a:pt x="33263" y="7466"/>
                  <a:pt x="33454" y="7278"/>
                </a:cubicBezTo>
                <a:cubicBezTo>
                  <a:pt x="33506" y="7223"/>
                  <a:pt x="33600" y="7197"/>
                  <a:pt x="33697" y="7197"/>
                </a:cubicBezTo>
                <a:cubicBezTo>
                  <a:pt x="33791" y="7197"/>
                  <a:pt x="33911" y="7223"/>
                  <a:pt x="34034" y="7236"/>
                </a:cubicBezTo>
                <a:cubicBezTo>
                  <a:pt x="34154" y="7265"/>
                  <a:pt x="34277" y="7278"/>
                  <a:pt x="34384" y="7278"/>
                </a:cubicBezTo>
                <a:lnTo>
                  <a:pt x="34478" y="7278"/>
                </a:lnTo>
                <a:cubicBezTo>
                  <a:pt x="34844" y="7236"/>
                  <a:pt x="34951" y="7048"/>
                  <a:pt x="35450" y="6873"/>
                </a:cubicBezTo>
                <a:cubicBezTo>
                  <a:pt x="35573" y="6831"/>
                  <a:pt x="35693" y="6818"/>
                  <a:pt x="35816" y="6818"/>
                </a:cubicBezTo>
                <a:cubicBezTo>
                  <a:pt x="35949" y="6818"/>
                  <a:pt x="36098" y="6831"/>
                  <a:pt x="36234" y="6860"/>
                </a:cubicBezTo>
                <a:cubicBezTo>
                  <a:pt x="36354" y="6873"/>
                  <a:pt x="36490" y="6899"/>
                  <a:pt x="36613" y="6899"/>
                </a:cubicBezTo>
                <a:cubicBezTo>
                  <a:pt x="36678" y="6899"/>
                  <a:pt x="36746" y="6886"/>
                  <a:pt x="36814" y="6873"/>
                </a:cubicBezTo>
                <a:cubicBezTo>
                  <a:pt x="37206" y="6766"/>
                  <a:pt x="37812" y="6468"/>
                  <a:pt x="38204" y="6319"/>
                </a:cubicBezTo>
                <a:cubicBezTo>
                  <a:pt x="38314" y="6280"/>
                  <a:pt x="38421" y="6264"/>
                  <a:pt x="38515" y="6264"/>
                </a:cubicBezTo>
                <a:cubicBezTo>
                  <a:pt x="38622" y="6264"/>
                  <a:pt x="38719" y="6280"/>
                  <a:pt x="38826" y="6293"/>
                </a:cubicBezTo>
                <a:cubicBezTo>
                  <a:pt x="38933" y="6319"/>
                  <a:pt x="39056" y="6332"/>
                  <a:pt x="39176" y="6332"/>
                </a:cubicBezTo>
                <a:cubicBezTo>
                  <a:pt x="39244" y="6332"/>
                  <a:pt x="39299" y="6332"/>
                  <a:pt x="39367" y="6319"/>
                </a:cubicBezTo>
                <a:cubicBezTo>
                  <a:pt x="39853" y="6251"/>
                  <a:pt x="39960" y="6021"/>
                  <a:pt x="40258" y="5875"/>
                </a:cubicBezTo>
                <a:cubicBezTo>
                  <a:pt x="40352" y="5833"/>
                  <a:pt x="40433" y="5807"/>
                  <a:pt x="40527" y="5807"/>
                </a:cubicBezTo>
                <a:cubicBezTo>
                  <a:pt x="40608" y="5807"/>
                  <a:pt x="40702" y="5833"/>
                  <a:pt x="40809" y="5846"/>
                </a:cubicBezTo>
                <a:cubicBezTo>
                  <a:pt x="40919" y="5859"/>
                  <a:pt x="41039" y="5875"/>
                  <a:pt x="41175" y="5875"/>
                </a:cubicBezTo>
                <a:lnTo>
                  <a:pt x="41337" y="5875"/>
                </a:lnTo>
                <a:cubicBezTo>
                  <a:pt x="41849" y="5833"/>
                  <a:pt x="41891" y="5483"/>
                  <a:pt x="41972" y="5373"/>
                </a:cubicBezTo>
                <a:cubicBezTo>
                  <a:pt x="41998" y="5334"/>
                  <a:pt x="42186" y="5321"/>
                  <a:pt x="42429" y="5321"/>
                </a:cubicBezTo>
                <a:cubicBezTo>
                  <a:pt x="42795" y="5321"/>
                  <a:pt x="43255" y="5360"/>
                  <a:pt x="43511" y="5402"/>
                </a:cubicBezTo>
                <a:cubicBezTo>
                  <a:pt x="43550" y="5415"/>
                  <a:pt x="43579" y="5415"/>
                  <a:pt x="43618" y="5415"/>
                </a:cubicBezTo>
                <a:cubicBezTo>
                  <a:pt x="43955" y="5415"/>
                  <a:pt x="44240" y="5091"/>
                  <a:pt x="44360" y="5078"/>
                </a:cubicBezTo>
                <a:cubicBezTo>
                  <a:pt x="45144" y="4968"/>
                  <a:pt x="45102" y="4942"/>
                  <a:pt x="45455" y="4903"/>
                </a:cubicBezTo>
                <a:cubicBezTo>
                  <a:pt x="45805" y="4861"/>
                  <a:pt x="45264" y="4511"/>
                  <a:pt x="45455" y="4375"/>
                </a:cubicBezTo>
                <a:cubicBezTo>
                  <a:pt x="45643" y="4255"/>
                  <a:pt x="46495" y="4268"/>
                  <a:pt x="46819" y="4187"/>
                </a:cubicBezTo>
                <a:cubicBezTo>
                  <a:pt x="47143" y="4106"/>
                  <a:pt x="47412" y="3996"/>
                  <a:pt x="47561" y="3902"/>
                </a:cubicBezTo>
                <a:cubicBezTo>
                  <a:pt x="47613" y="3876"/>
                  <a:pt x="47668" y="3876"/>
                  <a:pt x="47749" y="3876"/>
                </a:cubicBezTo>
                <a:cubicBezTo>
                  <a:pt x="47830" y="3876"/>
                  <a:pt x="47924" y="3889"/>
                  <a:pt x="48034" y="3889"/>
                </a:cubicBezTo>
                <a:cubicBezTo>
                  <a:pt x="48128" y="3902"/>
                  <a:pt x="48248" y="3915"/>
                  <a:pt x="48371" y="3915"/>
                </a:cubicBezTo>
                <a:cubicBezTo>
                  <a:pt x="48410" y="3915"/>
                  <a:pt x="48452" y="3915"/>
                  <a:pt x="48478" y="3902"/>
                </a:cubicBezTo>
                <a:cubicBezTo>
                  <a:pt x="48896" y="3889"/>
                  <a:pt x="49045" y="3701"/>
                  <a:pt x="49518" y="3539"/>
                </a:cubicBezTo>
                <a:cubicBezTo>
                  <a:pt x="49829" y="3445"/>
                  <a:pt x="50367" y="3429"/>
                  <a:pt x="50733" y="3429"/>
                </a:cubicBezTo>
                <a:cubicBezTo>
                  <a:pt x="50934" y="3429"/>
                  <a:pt x="51070" y="3445"/>
                  <a:pt x="51070" y="3445"/>
                </a:cubicBezTo>
                <a:lnTo>
                  <a:pt x="51070" y="1"/>
                </a:ln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7" name="Google Shape;987;p33"/>
          <p:cNvSpPr/>
          <p:nvPr/>
        </p:nvSpPr>
        <p:spPr>
          <a:xfrm>
            <a:off x="782" y="3492305"/>
            <a:ext cx="5042569" cy="1086731"/>
          </a:xfrm>
          <a:custGeom>
            <a:avLst/>
            <a:gdLst/>
            <a:ahLst/>
            <a:cxnLst/>
            <a:rect l="l" t="t" r="r" b="b"/>
            <a:pathLst>
              <a:path w="21074" h="5794" extrusionOk="0">
                <a:moveTo>
                  <a:pt x="14" y="1"/>
                </a:moveTo>
                <a:cubicBezTo>
                  <a:pt x="1" y="1"/>
                  <a:pt x="1" y="14"/>
                  <a:pt x="1" y="14"/>
                </a:cubicBezTo>
                <a:lnTo>
                  <a:pt x="1" y="5794"/>
                </a:lnTo>
                <a:lnTo>
                  <a:pt x="21074" y="5794"/>
                </a:lnTo>
                <a:cubicBezTo>
                  <a:pt x="20721" y="5564"/>
                  <a:pt x="18793" y="5700"/>
                  <a:pt x="18508" y="5619"/>
                </a:cubicBezTo>
                <a:lnTo>
                  <a:pt x="27" y="5619"/>
                </a:lnTo>
                <a:lnTo>
                  <a:pt x="14" y="1"/>
                </a:lnTo>
                <a:close/>
              </a:path>
            </a:pathLst>
          </a:custGeom>
          <a:solidFill>
            <a:srgbClr val="ADF0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8" name="Google Shape;988;p33"/>
          <p:cNvSpPr/>
          <p:nvPr/>
        </p:nvSpPr>
        <p:spPr>
          <a:xfrm>
            <a:off x="3893" y="3649202"/>
            <a:ext cx="5746548" cy="1104353"/>
          </a:xfrm>
          <a:custGeom>
            <a:avLst/>
            <a:gdLst/>
            <a:ahLst/>
            <a:cxnLst/>
            <a:rect l="l" t="t" r="r" b="b"/>
            <a:pathLst>
              <a:path w="24016" h="5888" extrusionOk="0">
                <a:moveTo>
                  <a:pt x="1511" y="1"/>
                </a:moveTo>
                <a:cubicBezTo>
                  <a:pt x="999" y="1"/>
                  <a:pt x="108" y="244"/>
                  <a:pt x="1" y="270"/>
                </a:cubicBezTo>
                <a:lnTo>
                  <a:pt x="14" y="5888"/>
                </a:lnTo>
                <a:lnTo>
                  <a:pt x="18495" y="5888"/>
                </a:lnTo>
                <a:cubicBezTo>
                  <a:pt x="18482" y="5872"/>
                  <a:pt x="18469" y="5872"/>
                  <a:pt x="18469" y="5872"/>
                </a:cubicBezTo>
                <a:cubicBezTo>
                  <a:pt x="18320" y="5765"/>
                  <a:pt x="20319" y="4981"/>
                  <a:pt x="20413" y="4673"/>
                </a:cubicBezTo>
                <a:cubicBezTo>
                  <a:pt x="20520" y="4362"/>
                  <a:pt x="23990" y="4333"/>
                  <a:pt x="24003" y="4187"/>
                </a:cubicBezTo>
                <a:cubicBezTo>
                  <a:pt x="24016" y="4051"/>
                  <a:pt x="21330" y="3983"/>
                  <a:pt x="20413" y="3876"/>
                </a:cubicBezTo>
                <a:cubicBezTo>
                  <a:pt x="19493" y="3782"/>
                  <a:pt x="21194" y="3782"/>
                  <a:pt x="21437" y="3604"/>
                </a:cubicBezTo>
                <a:cubicBezTo>
                  <a:pt x="21696" y="3429"/>
                  <a:pt x="19088" y="3471"/>
                  <a:pt x="18469" y="3335"/>
                </a:cubicBezTo>
                <a:cubicBezTo>
                  <a:pt x="17847" y="3199"/>
                  <a:pt x="17727" y="3199"/>
                  <a:pt x="17387" y="3024"/>
                </a:cubicBezTo>
                <a:cubicBezTo>
                  <a:pt x="17267" y="2972"/>
                  <a:pt x="17079" y="2956"/>
                  <a:pt x="16862" y="2956"/>
                </a:cubicBezTo>
                <a:lnTo>
                  <a:pt x="16632" y="2956"/>
                </a:lnTo>
                <a:cubicBezTo>
                  <a:pt x="16282" y="2956"/>
                  <a:pt x="15971" y="2943"/>
                  <a:pt x="15997" y="2713"/>
                </a:cubicBezTo>
                <a:cubicBezTo>
                  <a:pt x="16039" y="2308"/>
                  <a:pt x="14257" y="2201"/>
                  <a:pt x="13499" y="2162"/>
                </a:cubicBezTo>
                <a:cubicBezTo>
                  <a:pt x="12757" y="2133"/>
                  <a:pt x="12407" y="1689"/>
                  <a:pt x="11989" y="1485"/>
                </a:cubicBezTo>
                <a:cubicBezTo>
                  <a:pt x="11895" y="1433"/>
                  <a:pt x="11785" y="1417"/>
                  <a:pt x="11678" y="1417"/>
                </a:cubicBezTo>
                <a:cubicBezTo>
                  <a:pt x="11555" y="1417"/>
                  <a:pt x="11422" y="1433"/>
                  <a:pt x="11273" y="1459"/>
                </a:cubicBezTo>
                <a:cubicBezTo>
                  <a:pt x="11111" y="1485"/>
                  <a:pt x="10936" y="1514"/>
                  <a:pt x="10719" y="1514"/>
                </a:cubicBezTo>
                <a:cubicBezTo>
                  <a:pt x="10599" y="1514"/>
                  <a:pt x="10463" y="1498"/>
                  <a:pt x="10301" y="1485"/>
                </a:cubicBezTo>
                <a:cubicBezTo>
                  <a:pt x="9423" y="1336"/>
                  <a:pt x="10032" y="1203"/>
                  <a:pt x="9708" y="1135"/>
                </a:cubicBezTo>
                <a:cubicBezTo>
                  <a:pt x="9598" y="1109"/>
                  <a:pt x="9436" y="1109"/>
                  <a:pt x="9274" y="1109"/>
                </a:cubicBezTo>
                <a:cubicBezTo>
                  <a:pt x="8950" y="1109"/>
                  <a:pt x="8600" y="1135"/>
                  <a:pt x="8600" y="1135"/>
                </a:cubicBezTo>
                <a:cubicBezTo>
                  <a:pt x="8600" y="1135"/>
                  <a:pt x="8289" y="798"/>
                  <a:pt x="7897" y="798"/>
                </a:cubicBezTo>
                <a:lnTo>
                  <a:pt x="7858" y="798"/>
                </a:lnTo>
                <a:cubicBezTo>
                  <a:pt x="7440" y="824"/>
                  <a:pt x="7858" y="798"/>
                  <a:pt x="7181" y="866"/>
                </a:cubicBezTo>
                <a:cubicBezTo>
                  <a:pt x="7087" y="866"/>
                  <a:pt x="7019" y="879"/>
                  <a:pt x="6954" y="879"/>
                </a:cubicBezTo>
                <a:cubicBezTo>
                  <a:pt x="6494" y="879"/>
                  <a:pt x="6439" y="675"/>
                  <a:pt x="6076" y="406"/>
                </a:cubicBezTo>
                <a:cubicBezTo>
                  <a:pt x="5940" y="283"/>
                  <a:pt x="5833" y="257"/>
                  <a:pt x="5697" y="257"/>
                </a:cubicBezTo>
                <a:cubicBezTo>
                  <a:pt x="5454" y="257"/>
                  <a:pt x="5130" y="393"/>
                  <a:pt x="4346" y="406"/>
                </a:cubicBezTo>
                <a:lnTo>
                  <a:pt x="4200" y="406"/>
                </a:lnTo>
                <a:cubicBezTo>
                  <a:pt x="3092" y="406"/>
                  <a:pt x="2188" y="202"/>
                  <a:pt x="1796" y="40"/>
                </a:cubicBezTo>
                <a:cubicBezTo>
                  <a:pt x="1728" y="14"/>
                  <a:pt x="1634" y="1"/>
                  <a:pt x="1511"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9" name="Google Shape;989;p33"/>
          <p:cNvSpPr/>
          <p:nvPr/>
        </p:nvSpPr>
        <p:spPr>
          <a:xfrm>
            <a:off x="6719284" y="4546216"/>
            <a:ext cx="5501507" cy="20069"/>
          </a:xfrm>
          <a:custGeom>
            <a:avLst/>
            <a:gdLst/>
            <a:ahLst/>
            <a:cxnLst/>
            <a:rect l="l" t="t" r="r" b="b"/>
            <a:pathLst>
              <a:path w="22992" h="107" extrusionOk="0">
                <a:moveTo>
                  <a:pt x="257" y="0"/>
                </a:moveTo>
                <a:cubicBezTo>
                  <a:pt x="111" y="52"/>
                  <a:pt x="1" y="107"/>
                  <a:pt x="1" y="107"/>
                </a:cubicBezTo>
                <a:lnTo>
                  <a:pt x="22992" y="107"/>
                </a:lnTo>
                <a:lnTo>
                  <a:pt x="22992" y="0"/>
                </a:lnTo>
                <a:close/>
              </a:path>
            </a:pathLst>
          </a:custGeom>
          <a:solidFill>
            <a:srgbClr val="ADF0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0" name="Google Shape;990;p33"/>
          <p:cNvSpPr/>
          <p:nvPr/>
        </p:nvSpPr>
        <p:spPr>
          <a:xfrm>
            <a:off x="6780541" y="3717287"/>
            <a:ext cx="5440271" cy="1036269"/>
          </a:xfrm>
          <a:custGeom>
            <a:avLst/>
            <a:gdLst/>
            <a:ahLst/>
            <a:cxnLst/>
            <a:rect l="l" t="t" r="r" b="b"/>
            <a:pathLst>
              <a:path w="22736" h="5525" extrusionOk="0">
                <a:moveTo>
                  <a:pt x="22399" y="1"/>
                </a:moveTo>
                <a:cubicBezTo>
                  <a:pt x="22033" y="1"/>
                  <a:pt x="21495" y="17"/>
                  <a:pt x="21184" y="111"/>
                </a:cubicBezTo>
                <a:cubicBezTo>
                  <a:pt x="20711" y="273"/>
                  <a:pt x="20562" y="461"/>
                  <a:pt x="20144" y="474"/>
                </a:cubicBezTo>
                <a:cubicBezTo>
                  <a:pt x="20118" y="487"/>
                  <a:pt x="20076" y="487"/>
                  <a:pt x="20037" y="487"/>
                </a:cubicBezTo>
                <a:cubicBezTo>
                  <a:pt x="19914" y="487"/>
                  <a:pt x="19794" y="474"/>
                  <a:pt x="19700" y="461"/>
                </a:cubicBezTo>
                <a:cubicBezTo>
                  <a:pt x="19590" y="461"/>
                  <a:pt x="19496" y="448"/>
                  <a:pt x="19415" y="448"/>
                </a:cubicBezTo>
                <a:cubicBezTo>
                  <a:pt x="19334" y="448"/>
                  <a:pt x="19279" y="448"/>
                  <a:pt x="19227" y="474"/>
                </a:cubicBezTo>
                <a:cubicBezTo>
                  <a:pt x="19078" y="568"/>
                  <a:pt x="18809" y="678"/>
                  <a:pt x="18485" y="759"/>
                </a:cubicBezTo>
                <a:cubicBezTo>
                  <a:pt x="18161" y="840"/>
                  <a:pt x="17309" y="827"/>
                  <a:pt x="17121" y="947"/>
                </a:cubicBezTo>
                <a:cubicBezTo>
                  <a:pt x="16930" y="1083"/>
                  <a:pt x="17471" y="1433"/>
                  <a:pt x="17121" y="1475"/>
                </a:cubicBezTo>
                <a:cubicBezTo>
                  <a:pt x="16768" y="1514"/>
                  <a:pt x="16810" y="1540"/>
                  <a:pt x="16026" y="1650"/>
                </a:cubicBezTo>
                <a:cubicBezTo>
                  <a:pt x="15906" y="1663"/>
                  <a:pt x="15621" y="1987"/>
                  <a:pt x="15284" y="1987"/>
                </a:cubicBezTo>
                <a:cubicBezTo>
                  <a:pt x="15245" y="1987"/>
                  <a:pt x="15216" y="1987"/>
                  <a:pt x="15177" y="1974"/>
                </a:cubicBezTo>
                <a:cubicBezTo>
                  <a:pt x="14921" y="1932"/>
                  <a:pt x="14461" y="1893"/>
                  <a:pt x="14095" y="1893"/>
                </a:cubicBezTo>
                <a:cubicBezTo>
                  <a:pt x="13852" y="1893"/>
                  <a:pt x="13664" y="1906"/>
                  <a:pt x="13638" y="1945"/>
                </a:cubicBezTo>
                <a:cubicBezTo>
                  <a:pt x="13557" y="2055"/>
                  <a:pt x="13515" y="2405"/>
                  <a:pt x="13003" y="2447"/>
                </a:cubicBezTo>
                <a:lnTo>
                  <a:pt x="12841" y="2447"/>
                </a:lnTo>
                <a:cubicBezTo>
                  <a:pt x="12705" y="2447"/>
                  <a:pt x="12585" y="2431"/>
                  <a:pt x="12475" y="2418"/>
                </a:cubicBezTo>
                <a:cubicBezTo>
                  <a:pt x="12368" y="2405"/>
                  <a:pt x="12274" y="2379"/>
                  <a:pt x="12193" y="2379"/>
                </a:cubicBezTo>
                <a:cubicBezTo>
                  <a:pt x="12099" y="2379"/>
                  <a:pt x="12018" y="2405"/>
                  <a:pt x="11924" y="2447"/>
                </a:cubicBezTo>
                <a:cubicBezTo>
                  <a:pt x="11626" y="2593"/>
                  <a:pt x="11519" y="2823"/>
                  <a:pt x="11033" y="2891"/>
                </a:cubicBezTo>
                <a:cubicBezTo>
                  <a:pt x="10965" y="2904"/>
                  <a:pt x="10910" y="2904"/>
                  <a:pt x="10842" y="2904"/>
                </a:cubicBezTo>
                <a:cubicBezTo>
                  <a:pt x="10722" y="2904"/>
                  <a:pt x="10599" y="2891"/>
                  <a:pt x="10492" y="2865"/>
                </a:cubicBezTo>
                <a:cubicBezTo>
                  <a:pt x="10385" y="2852"/>
                  <a:pt x="10288" y="2836"/>
                  <a:pt x="10181" y="2836"/>
                </a:cubicBezTo>
                <a:cubicBezTo>
                  <a:pt x="10087" y="2836"/>
                  <a:pt x="9980" y="2852"/>
                  <a:pt x="9870" y="2891"/>
                </a:cubicBezTo>
                <a:cubicBezTo>
                  <a:pt x="9478" y="3040"/>
                  <a:pt x="8872" y="3338"/>
                  <a:pt x="8480" y="3445"/>
                </a:cubicBezTo>
                <a:cubicBezTo>
                  <a:pt x="8412" y="3458"/>
                  <a:pt x="8344" y="3471"/>
                  <a:pt x="8279" y="3471"/>
                </a:cubicBezTo>
                <a:cubicBezTo>
                  <a:pt x="8156" y="3471"/>
                  <a:pt x="8020" y="3445"/>
                  <a:pt x="7900" y="3432"/>
                </a:cubicBezTo>
                <a:cubicBezTo>
                  <a:pt x="7764" y="3403"/>
                  <a:pt x="7615" y="3390"/>
                  <a:pt x="7482" y="3390"/>
                </a:cubicBezTo>
                <a:cubicBezTo>
                  <a:pt x="7359" y="3390"/>
                  <a:pt x="7239" y="3403"/>
                  <a:pt x="7116" y="3445"/>
                </a:cubicBezTo>
                <a:cubicBezTo>
                  <a:pt x="6617" y="3620"/>
                  <a:pt x="6510" y="3808"/>
                  <a:pt x="6144" y="3850"/>
                </a:cubicBezTo>
                <a:lnTo>
                  <a:pt x="6050" y="3850"/>
                </a:lnTo>
                <a:cubicBezTo>
                  <a:pt x="5943" y="3850"/>
                  <a:pt x="5820" y="3837"/>
                  <a:pt x="5700" y="3808"/>
                </a:cubicBezTo>
                <a:cubicBezTo>
                  <a:pt x="5577" y="3795"/>
                  <a:pt x="5457" y="3769"/>
                  <a:pt x="5363" y="3769"/>
                </a:cubicBezTo>
                <a:cubicBezTo>
                  <a:pt x="5266" y="3769"/>
                  <a:pt x="5172" y="3795"/>
                  <a:pt x="5120" y="3850"/>
                </a:cubicBezTo>
                <a:cubicBezTo>
                  <a:pt x="4929" y="4038"/>
                  <a:pt x="4971" y="4485"/>
                  <a:pt x="4524" y="4485"/>
                </a:cubicBezTo>
                <a:lnTo>
                  <a:pt x="3850" y="4485"/>
                </a:lnTo>
                <a:cubicBezTo>
                  <a:pt x="3484" y="4485"/>
                  <a:pt x="3147" y="4498"/>
                  <a:pt x="3134" y="4579"/>
                </a:cubicBezTo>
                <a:cubicBezTo>
                  <a:pt x="3095" y="4699"/>
                  <a:pt x="3257" y="4877"/>
                  <a:pt x="2797" y="4916"/>
                </a:cubicBezTo>
                <a:cubicBezTo>
                  <a:pt x="2324" y="4958"/>
                  <a:pt x="1718" y="4971"/>
                  <a:pt x="1663" y="5023"/>
                </a:cubicBezTo>
                <a:cubicBezTo>
                  <a:pt x="1608" y="5091"/>
                  <a:pt x="2175" y="5104"/>
                  <a:pt x="1663" y="5214"/>
                </a:cubicBezTo>
                <a:cubicBezTo>
                  <a:pt x="1151" y="5321"/>
                  <a:pt x="555" y="5428"/>
                  <a:pt x="341" y="5428"/>
                </a:cubicBezTo>
                <a:cubicBezTo>
                  <a:pt x="231" y="5428"/>
                  <a:pt x="111" y="5470"/>
                  <a:pt x="1" y="5525"/>
                </a:cubicBezTo>
                <a:lnTo>
                  <a:pt x="22736" y="5525"/>
                </a:lnTo>
                <a:lnTo>
                  <a:pt x="22736" y="17"/>
                </a:lnTo>
                <a:cubicBezTo>
                  <a:pt x="22736" y="17"/>
                  <a:pt x="22600" y="1"/>
                  <a:pt x="2239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1" name="Google Shape;991;p33"/>
          <p:cNvSpPr/>
          <p:nvPr/>
        </p:nvSpPr>
        <p:spPr>
          <a:xfrm>
            <a:off x="-1420751" y="1658449"/>
            <a:ext cx="5100732" cy="919044"/>
          </a:xfrm>
          <a:custGeom>
            <a:avLst/>
            <a:gdLst/>
            <a:ahLst/>
            <a:cxnLst/>
            <a:rect l="l" t="t" r="r" b="b"/>
            <a:pathLst>
              <a:path w="21317" h="4900" extrusionOk="0">
                <a:moveTo>
                  <a:pt x="1" y="1"/>
                </a:moveTo>
                <a:lnTo>
                  <a:pt x="1" y="4900"/>
                </a:lnTo>
                <a:cubicBezTo>
                  <a:pt x="876" y="4806"/>
                  <a:pt x="3225" y="4712"/>
                  <a:pt x="3889" y="4469"/>
                </a:cubicBezTo>
                <a:cubicBezTo>
                  <a:pt x="4550" y="4226"/>
                  <a:pt x="5995" y="4375"/>
                  <a:pt x="7194" y="4281"/>
                </a:cubicBezTo>
                <a:cubicBezTo>
                  <a:pt x="8396" y="4171"/>
                  <a:pt x="9504" y="3795"/>
                  <a:pt x="10327" y="3740"/>
                </a:cubicBezTo>
                <a:lnTo>
                  <a:pt x="10596" y="3740"/>
                </a:lnTo>
                <a:cubicBezTo>
                  <a:pt x="10813" y="3740"/>
                  <a:pt x="11001" y="3753"/>
                  <a:pt x="11205" y="3766"/>
                </a:cubicBezTo>
                <a:cubicBezTo>
                  <a:pt x="11406" y="3782"/>
                  <a:pt x="11636" y="3795"/>
                  <a:pt x="11921" y="3795"/>
                </a:cubicBezTo>
                <a:cubicBezTo>
                  <a:pt x="12190" y="3795"/>
                  <a:pt x="12514" y="3782"/>
                  <a:pt x="12945" y="3740"/>
                </a:cubicBezTo>
                <a:cubicBezTo>
                  <a:pt x="14458" y="3604"/>
                  <a:pt x="18129" y="3552"/>
                  <a:pt x="19049" y="3552"/>
                </a:cubicBezTo>
                <a:cubicBezTo>
                  <a:pt x="19979" y="3552"/>
                  <a:pt x="21317" y="3024"/>
                  <a:pt x="20303" y="2972"/>
                </a:cubicBezTo>
                <a:cubicBezTo>
                  <a:pt x="19305" y="2930"/>
                  <a:pt x="19305" y="2972"/>
                  <a:pt x="18482" y="2742"/>
                </a:cubicBezTo>
                <a:cubicBezTo>
                  <a:pt x="18226" y="2661"/>
                  <a:pt x="17886" y="2632"/>
                  <a:pt x="17523" y="2632"/>
                </a:cubicBezTo>
                <a:cubicBezTo>
                  <a:pt x="17131" y="2632"/>
                  <a:pt x="16713" y="2661"/>
                  <a:pt x="16308" y="2687"/>
                </a:cubicBezTo>
                <a:cubicBezTo>
                  <a:pt x="15903" y="2713"/>
                  <a:pt x="15511" y="2742"/>
                  <a:pt x="15187" y="2742"/>
                </a:cubicBezTo>
                <a:lnTo>
                  <a:pt x="14944" y="2742"/>
                </a:lnTo>
                <a:cubicBezTo>
                  <a:pt x="14014" y="2687"/>
                  <a:pt x="13447" y="2350"/>
                  <a:pt x="13690" y="2175"/>
                </a:cubicBezTo>
                <a:cubicBezTo>
                  <a:pt x="13946" y="1984"/>
                  <a:pt x="16538" y="1822"/>
                  <a:pt x="17549" y="1770"/>
                </a:cubicBezTo>
                <a:cubicBezTo>
                  <a:pt x="18550" y="1728"/>
                  <a:pt x="19386" y="1242"/>
                  <a:pt x="19911" y="1148"/>
                </a:cubicBezTo>
                <a:cubicBezTo>
                  <a:pt x="20141" y="1109"/>
                  <a:pt x="19927" y="1093"/>
                  <a:pt x="19603" y="1093"/>
                </a:cubicBezTo>
                <a:cubicBezTo>
                  <a:pt x="19182" y="1093"/>
                  <a:pt x="18563" y="1122"/>
                  <a:pt x="18482" y="1148"/>
                </a:cubicBezTo>
                <a:lnTo>
                  <a:pt x="18440" y="1148"/>
                </a:lnTo>
                <a:cubicBezTo>
                  <a:pt x="18184" y="1148"/>
                  <a:pt x="16833" y="717"/>
                  <a:pt x="16010" y="704"/>
                </a:cubicBezTo>
                <a:lnTo>
                  <a:pt x="15971" y="704"/>
                </a:lnTo>
                <a:cubicBezTo>
                  <a:pt x="15579" y="704"/>
                  <a:pt x="15323" y="769"/>
                  <a:pt x="15012" y="837"/>
                </a:cubicBezTo>
                <a:cubicBezTo>
                  <a:pt x="14701" y="905"/>
                  <a:pt x="14322" y="960"/>
                  <a:pt x="13690" y="960"/>
                </a:cubicBezTo>
                <a:lnTo>
                  <a:pt x="13366" y="960"/>
                </a:lnTo>
                <a:cubicBezTo>
                  <a:pt x="11772" y="905"/>
                  <a:pt x="12433" y="866"/>
                  <a:pt x="11772" y="730"/>
                </a:cubicBezTo>
                <a:cubicBezTo>
                  <a:pt x="11422" y="649"/>
                  <a:pt x="10962" y="623"/>
                  <a:pt x="10489" y="623"/>
                </a:cubicBezTo>
                <a:cubicBezTo>
                  <a:pt x="10084" y="623"/>
                  <a:pt x="9653" y="649"/>
                  <a:pt x="9261" y="704"/>
                </a:cubicBezTo>
                <a:cubicBezTo>
                  <a:pt x="9193" y="717"/>
                  <a:pt x="9112" y="730"/>
                  <a:pt x="9031" y="730"/>
                </a:cubicBezTo>
                <a:cubicBezTo>
                  <a:pt x="8315" y="730"/>
                  <a:pt x="7696" y="189"/>
                  <a:pt x="6345" y="189"/>
                </a:cubicBezTo>
                <a:cubicBezTo>
                  <a:pt x="4861" y="189"/>
                  <a:pt x="1" y="1"/>
                  <a:pt x="1" y="1"/>
                </a:cubicBez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2" name="Google Shape;992;p33"/>
          <p:cNvSpPr/>
          <p:nvPr/>
        </p:nvSpPr>
        <p:spPr>
          <a:xfrm>
            <a:off x="781" y="4236551"/>
            <a:ext cx="7568400" cy="425764"/>
          </a:xfrm>
          <a:custGeom>
            <a:avLst/>
            <a:gdLst/>
            <a:ahLst/>
            <a:cxnLst/>
            <a:rect l="l" t="t" r="r" b="b"/>
            <a:pathLst>
              <a:path w="31630" h="2270" extrusionOk="0">
                <a:moveTo>
                  <a:pt x="15211" y="0"/>
                </a:moveTo>
                <a:cubicBezTo>
                  <a:pt x="9192" y="0"/>
                  <a:pt x="1" y="2270"/>
                  <a:pt x="1" y="2270"/>
                </a:cubicBezTo>
                <a:lnTo>
                  <a:pt x="31523" y="2270"/>
                </a:lnTo>
                <a:cubicBezTo>
                  <a:pt x="31630" y="2121"/>
                  <a:pt x="21641" y="70"/>
                  <a:pt x="15472" y="2"/>
                </a:cubicBezTo>
                <a:cubicBezTo>
                  <a:pt x="15386" y="1"/>
                  <a:pt x="15299" y="0"/>
                  <a:pt x="15211"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3" name="Google Shape;993;p33"/>
          <p:cNvSpPr/>
          <p:nvPr/>
        </p:nvSpPr>
        <p:spPr>
          <a:xfrm>
            <a:off x="5259438" y="4236551"/>
            <a:ext cx="7006333" cy="425764"/>
          </a:xfrm>
          <a:custGeom>
            <a:avLst/>
            <a:gdLst/>
            <a:ahLst/>
            <a:cxnLst/>
            <a:rect l="l" t="t" r="r" b="b"/>
            <a:pathLst>
              <a:path w="29281" h="2270" extrusionOk="0">
                <a:moveTo>
                  <a:pt x="14071" y="0"/>
                </a:moveTo>
                <a:cubicBezTo>
                  <a:pt x="8512" y="0"/>
                  <a:pt x="1" y="2270"/>
                  <a:pt x="1" y="2270"/>
                </a:cubicBezTo>
                <a:lnTo>
                  <a:pt x="29187" y="2270"/>
                </a:lnTo>
                <a:cubicBezTo>
                  <a:pt x="29281" y="2121"/>
                  <a:pt x="20034" y="70"/>
                  <a:pt x="14312" y="2"/>
                </a:cubicBezTo>
                <a:cubicBezTo>
                  <a:pt x="14232" y="1"/>
                  <a:pt x="14152" y="0"/>
                  <a:pt x="14071"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4" name="Google Shape;994;p33"/>
          <p:cNvSpPr/>
          <p:nvPr/>
        </p:nvSpPr>
        <p:spPr>
          <a:xfrm>
            <a:off x="1047392" y="4436681"/>
            <a:ext cx="11195872" cy="691727"/>
          </a:xfrm>
          <a:custGeom>
            <a:avLst/>
            <a:gdLst/>
            <a:ahLst/>
            <a:cxnLst/>
            <a:rect l="l" t="t" r="r" b="b"/>
            <a:pathLst>
              <a:path w="46790" h="3688" extrusionOk="0">
                <a:moveTo>
                  <a:pt x="24123" y="1"/>
                </a:moveTo>
                <a:cubicBezTo>
                  <a:pt x="12297" y="1"/>
                  <a:pt x="1" y="1838"/>
                  <a:pt x="1" y="1838"/>
                </a:cubicBezTo>
                <a:lnTo>
                  <a:pt x="1" y="3688"/>
                </a:lnTo>
                <a:lnTo>
                  <a:pt x="46790" y="3688"/>
                </a:lnTo>
                <a:lnTo>
                  <a:pt x="46790" y="2528"/>
                </a:lnTo>
                <a:cubicBezTo>
                  <a:pt x="46790" y="2528"/>
                  <a:pt x="35949" y="1"/>
                  <a:pt x="2412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5" name="Google Shape;995;p33"/>
          <p:cNvSpPr/>
          <p:nvPr/>
        </p:nvSpPr>
        <p:spPr>
          <a:xfrm>
            <a:off x="1047392" y="4485446"/>
            <a:ext cx="11195872" cy="653276"/>
          </a:xfrm>
          <a:custGeom>
            <a:avLst/>
            <a:gdLst/>
            <a:ahLst/>
            <a:cxnLst/>
            <a:rect l="l" t="t" r="r" b="b"/>
            <a:pathLst>
              <a:path w="46790" h="3483" extrusionOk="0">
                <a:moveTo>
                  <a:pt x="24123" y="0"/>
                </a:moveTo>
                <a:cubicBezTo>
                  <a:pt x="12297" y="0"/>
                  <a:pt x="1" y="1740"/>
                  <a:pt x="1" y="1740"/>
                </a:cubicBezTo>
                <a:lnTo>
                  <a:pt x="1" y="3483"/>
                </a:lnTo>
                <a:lnTo>
                  <a:pt x="46790" y="3483"/>
                </a:lnTo>
                <a:lnTo>
                  <a:pt x="46790" y="2388"/>
                </a:lnTo>
                <a:cubicBezTo>
                  <a:pt x="46790" y="2388"/>
                  <a:pt x="35949" y="0"/>
                  <a:pt x="24123"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6" name="Google Shape;996;p33"/>
          <p:cNvSpPr/>
          <p:nvPr/>
        </p:nvSpPr>
        <p:spPr>
          <a:xfrm>
            <a:off x="781" y="4459375"/>
            <a:ext cx="10895816" cy="1658981"/>
          </a:xfrm>
          <a:custGeom>
            <a:avLst/>
            <a:gdLst/>
            <a:ahLst/>
            <a:cxnLst/>
            <a:rect l="l" t="t" r="r" b="b"/>
            <a:pathLst>
              <a:path w="45536" h="8845" extrusionOk="0">
                <a:moveTo>
                  <a:pt x="10609" y="1"/>
                </a:moveTo>
                <a:cubicBezTo>
                  <a:pt x="2565" y="1"/>
                  <a:pt x="1" y="719"/>
                  <a:pt x="1" y="719"/>
                </a:cubicBezTo>
                <a:lnTo>
                  <a:pt x="1" y="8845"/>
                </a:lnTo>
                <a:lnTo>
                  <a:pt x="45536" y="8845"/>
                </a:lnTo>
                <a:lnTo>
                  <a:pt x="45536" y="3230"/>
                </a:lnTo>
                <a:cubicBezTo>
                  <a:pt x="44954" y="3336"/>
                  <a:pt x="44228" y="3384"/>
                  <a:pt x="43384" y="3384"/>
                </a:cubicBezTo>
                <a:cubicBezTo>
                  <a:pt x="36402" y="3384"/>
                  <a:pt x="21312" y="137"/>
                  <a:pt x="12676" y="16"/>
                </a:cubicBezTo>
                <a:cubicBezTo>
                  <a:pt x="11950" y="6"/>
                  <a:pt x="11262" y="1"/>
                  <a:pt x="10609"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7" name="Google Shape;997;p33"/>
          <p:cNvSpPr/>
          <p:nvPr/>
        </p:nvSpPr>
        <p:spPr>
          <a:xfrm>
            <a:off x="782" y="4459750"/>
            <a:ext cx="2341585" cy="678972"/>
          </a:xfrm>
          <a:custGeom>
            <a:avLst/>
            <a:gdLst/>
            <a:ahLst/>
            <a:cxnLst/>
            <a:rect l="l" t="t" r="r" b="b"/>
            <a:pathLst>
              <a:path w="9786" h="3620" extrusionOk="0">
                <a:moveTo>
                  <a:pt x="9786" y="1"/>
                </a:moveTo>
                <a:cubicBezTo>
                  <a:pt x="8937" y="1"/>
                  <a:pt x="6789" y="56"/>
                  <a:pt x="6789" y="56"/>
                </a:cubicBezTo>
                <a:cubicBezTo>
                  <a:pt x="3455" y="986"/>
                  <a:pt x="1" y="3620"/>
                  <a:pt x="1" y="3620"/>
                </a:cubicBezTo>
                <a:lnTo>
                  <a:pt x="3403" y="3620"/>
                </a:lnTo>
                <a:cubicBezTo>
                  <a:pt x="6993" y="798"/>
                  <a:pt x="9786" y="1"/>
                  <a:pt x="9786"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8" name="Google Shape;998;p33"/>
          <p:cNvSpPr/>
          <p:nvPr/>
        </p:nvSpPr>
        <p:spPr>
          <a:xfrm>
            <a:off x="1521885" y="4464627"/>
            <a:ext cx="2209743" cy="674096"/>
          </a:xfrm>
          <a:custGeom>
            <a:avLst/>
            <a:gdLst/>
            <a:ahLst/>
            <a:cxnLst/>
            <a:rect l="l" t="t" r="r" b="b"/>
            <a:pathLst>
              <a:path w="9235" h="3594" extrusionOk="0">
                <a:moveTo>
                  <a:pt x="7048" y="1"/>
                </a:moveTo>
                <a:cubicBezTo>
                  <a:pt x="3957" y="678"/>
                  <a:pt x="1" y="3594"/>
                  <a:pt x="1" y="3594"/>
                </a:cubicBezTo>
                <a:lnTo>
                  <a:pt x="3416" y="3594"/>
                </a:lnTo>
                <a:cubicBezTo>
                  <a:pt x="6131" y="1135"/>
                  <a:pt x="9235" y="124"/>
                  <a:pt x="9235" y="124"/>
                </a:cubicBezTo>
                <a:cubicBezTo>
                  <a:pt x="8723" y="82"/>
                  <a:pt x="7048" y="1"/>
                  <a:pt x="7048"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9" name="Google Shape;999;p33"/>
          <p:cNvSpPr/>
          <p:nvPr/>
        </p:nvSpPr>
        <p:spPr>
          <a:xfrm>
            <a:off x="3104960" y="4546216"/>
            <a:ext cx="1944621" cy="592507"/>
          </a:xfrm>
          <a:custGeom>
            <a:avLst/>
            <a:gdLst/>
            <a:ahLst/>
            <a:cxnLst/>
            <a:rect l="l" t="t" r="r" b="b"/>
            <a:pathLst>
              <a:path w="8127" h="3159" extrusionOk="0">
                <a:moveTo>
                  <a:pt x="6047" y="0"/>
                </a:moveTo>
                <a:cubicBezTo>
                  <a:pt x="2969" y="823"/>
                  <a:pt x="1" y="3159"/>
                  <a:pt x="1" y="3159"/>
                </a:cubicBezTo>
                <a:lnTo>
                  <a:pt x="3092" y="3159"/>
                </a:lnTo>
                <a:cubicBezTo>
                  <a:pt x="5927" y="875"/>
                  <a:pt x="8127" y="243"/>
                  <a:pt x="8127" y="243"/>
                </a:cubicBezTo>
                <a:cubicBezTo>
                  <a:pt x="7359" y="146"/>
                  <a:pt x="6047" y="0"/>
                  <a:pt x="6047"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0" name="Google Shape;1000;p33"/>
          <p:cNvSpPr/>
          <p:nvPr/>
        </p:nvSpPr>
        <p:spPr>
          <a:xfrm>
            <a:off x="4897407" y="4677322"/>
            <a:ext cx="1541436" cy="461401"/>
          </a:xfrm>
          <a:custGeom>
            <a:avLst/>
            <a:gdLst/>
            <a:ahLst/>
            <a:cxnLst/>
            <a:rect l="l" t="t" r="r" b="b"/>
            <a:pathLst>
              <a:path w="6442" h="2460" extrusionOk="0">
                <a:moveTo>
                  <a:pt x="4281" y="1"/>
                </a:moveTo>
                <a:cubicBezTo>
                  <a:pt x="1501" y="1164"/>
                  <a:pt x="1" y="2460"/>
                  <a:pt x="1" y="2460"/>
                </a:cubicBezTo>
                <a:lnTo>
                  <a:pt x="3416" y="2460"/>
                </a:lnTo>
                <a:cubicBezTo>
                  <a:pt x="5496" y="662"/>
                  <a:pt x="6442" y="325"/>
                  <a:pt x="6442" y="325"/>
                </a:cubicBezTo>
                <a:cubicBezTo>
                  <a:pt x="5402" y="137"/>
                  <a:pt x="4281" y="1"/>
                  <a:pt x="428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1" name="Google Shape;1001;p33"/>
          <p:cNvSpPr/>
          <p:nvPr/>
        </p:nvSpPr>
        <p:spPr>
          <a:xfrm>
            <a:off x="781" y="4457311"/>
            <a:ext cx="7419568" cy="410384"/>
          </a:xfrm>
          <a:custGeom>
            <a:avLst/>
            <a:gdLst/>
            <a:ahLst/>
            <a:cxnLst/>
            <a:rect l="l" t="t" r="r" b="b"/>
            <a:pathLst>
              <a:path w="31008" h="2188" extrusionOk="0">
                <a:moveTo>
                  <a:pt x="10056" y="1"/>
                </a:moveTo>
                <a:cubicBezTo>
                  <a:pt x="6796" y="1"/>
                  <a:pt x="3184" y="185"/>
                  <a:pt x="1" y="730"/>
                </a:cubicBezTo>
                <a:lnTo>
                  <a:pt x="1" y="960"/>
                </a:lnTo>
                <a:cubicBezTo>
                  <a:pt x="1" y="960"/>
                  <a:pt x="3199" y="257"/>
                  <a:pt x="10476" y="150"/>
                </a:cubicBezTo>
                <a:cubicBezTo>
                  <a:pt x="10657" y="147"/>
                  <a:pt x="10842" y="146"/>
                  <a:pt x="11031" y="146"/>
                </a:cubicBezTo>
                <a:cubicBezTo>
                  <a:pt x="18370" y="146"/>
                  <a:pt x="30496" y="2188"/>
                  <a:pt x="30496" y="2188"/>
                </a:cubicBezTo>
                <a:lnTo>
                  <a:pt x="31008" y="2094"/>
                </a:lnTo>
                <a:cubicBezTo>
                  <a:pt x="31008" y="2094"/>
                  <a:pt x="20938" y="620"/>
                  <a:pt x="17037" y="283"/>
                </a:cubicBezTo>
                <a:cubicBezTo>
                  <a:pt x="15260" y="129"/>
                  <a:pt x="12781" y="1"/>
                  <a:pt x="10056" y="1"/>
                </a:cubicBezTo>
                <a:close/>
              </a:path>
            </a:pathLst>
          </a:custGeom>
          <a:solidFill>
            <a:srgbClr val="FFFAE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2" name="Google Shape;1002;p33"/>
          <p:cNvSpPr/>
          <p:nvPr/>
        </p:nvSpPr>
        <p:spPr>
          <a:xfrm>
            <a:off x="781" y="4879326"/>
            <a:ext cx="10895816" cy="730364"/>
          </a:xfrm>
          <a:custGeom>
            <a:avLst/>
            <a:gdLst/>
            <a:ahLst/>
            <a:cxnLst/>
            <a:rect l="l" t="t" r="r" b="b"/>
            <a:pathLst>
              <a:path w="45536" h="3894" extrusionOk="0">
                <a:moveTo>
                  <a:pt x="10726" y="0"/>
                </a:moveTo>
                <a:cubicBezTo>
                  <a:pt x="2590" y="0"/>
                  <a:pt x="1" y="314"/>
                  <a:pt x="1" y="314"/>
                </a:cubicBezTo>
                <a:lnTo>
                  <a:pt x="1" y="3894"/>
                </a:lnTo>
                <a:lnTo>
                  <a:pt x="45536" y="3894"/>
                </a:lnTo>
                <a:lnTo>
                  <a:pt x="45536" y="1422"/>
                </a:lnTo>
                <a:cubicBezTo>
                  <a:pt x="44956" y="1468"/>
                  <a:pt x="44232" y="1489"/>
                  <a:pt x="43390" y="1489"/>
                </a:cubicBezTo>
                <a:cubicBezTo>
                  <a:pt x="36411" y="1489"/>
                  <a:pt x="21315" y="64"/>
                  <a:pt x="12676" y="6"/>
                </a:cubicBezTo>
                <a:cubicBezTo>
                  <a:pt x="11993" y="2"/>
                  <a:pt x="11344" y="0"/>
                  <a:pt x="10726"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3" name="Google Shape;1003;p33"/>
          <p:cNvSpPr/>
          <p:nvPr/>
        </p:nvSpPr>
        <p:spPr>
          <a:xfrm>
            <a:off x="5595147" y="4485446"/>
            <a:ext cx="6648132" cy="673345"/>
          </a:xfrm>
          <a:custGeom>
            <a:avLst/>
            <a:gdLst/>
            <a:ahLst/>
            <a:cxnLst/>
            <a:rect l="l" t="t" r="r" b="b"/>
            <a:pathLst>
              <a:path w="27784" h="3590" extrusionOk="0">
                <a:moveTo>
                  <a:pt x="27784" y="0"/>
                </a:moveTo>
                <a:cubicBezTo>
                  <a:pt x="13745" y="201"/>
                  <a:pt x="1" y="3415"/>
                  <a:pt x="1" y="3415"/>
                </a:cubicBezTo>
                <a:lnTo>
                  <a:pt x="21061" y="3548"/>
                </a:lnTo>
                <a:lnTo>
                  <a:pt x="27784" y="3590"/>
                </a:lnTo>
                <a:lnTo>
                  <a:pt x="27784" y="0"/>
                </a:ln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4" name="Google Shape;1004;p33"/>
          <p:cNvSpPr/>
          <p:nvPr/>
        </p:nvSpPr>
        <p:spPr>
          <a:xfrm>
            <a:off x="5595147" y="4662129"/>
            <a:ext cx="6648132" cy="674096"/>
          </a:xfrm>
          <a:custGeom>
            <a:avLst/>
            <a:gdLst/>
            <a:ahLst/>
            <a:cxnLst/>
            <a:rect l="l" t="t" r="r" b="b"/>
            <a:pathLst>
              <a:path w="27784" h="3594" extrusionOk="0">
                <a:moveTo>
                  <a:pt x="27784" y="1"/>
                </a:moveTo>
                <a:cubicBezTo>
                  <a:pt x="13745" y="218"/>
                  <a:pt x="1" y="3432"/>
                  <a:pt x="1" y="3432"/>
                </a:cubicBezTo>
                <a:lnTo>
                  <a:pt x="21061" y="3552"/>
                </a:lnTo>
                <a:lnTo>
                  <a:pt x="27784" y="3594"/>
                </a:lnTo>
                <a:lnTo>
                  <a:pt x="27784"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5" name="Google Shape;1005;p33"/>
          <p:cNvSpPr/>
          <p:nvPr/>
        </p:nvSpPr>
        <p:spPr>
          <a:xfrm>
            <a:off x="781" y="5102525"/>
            <a:ext cx="12242480" cy="1755388"/>
          </a:xfrm>
          <a:custGeom>
            <a:avLst/>
            <a:gdLst/>
            <a:ahLst/>
            <a:cxnLst/>
            <a:rect l="l" t="t" r="r" b="b"/>
            <a:pathLst>
              <a:path w="51164" h="9359" extrusionOk="0">
                <a:moveTo>
                  <a:pt x="28954" y="0"/>
                </a:moveTo>
                <a:cubicBezTo>
                  <a:pt x="13795" y="0"/>
                  <a:pt x="1" y="193"/>
                  <a:pt x="1" y="193"/>
                </a:cubicBezTo>
                <a:lnTo>
                  <a:pt x="1" y="9359"/>
                </a:lnTo>
                <a:lnTo>
                  <a:pt x="51164" y="9359"/>
                </a:lnTo>
                <a:lnTo>
                  <a:pt x="51164" y="193"/>
                </a:lnTo>
                <a:cubicBezTo>
                  <a:pt x="44455" y="48"/>
                  <a:pt x="36534" y="0"/>
                  <a:pt x="28954" y="0"/>
                </a:cubicBezTo>
                <a:close/>
              </a:path>
            </a:pathLst>
          </a:custGeom>
          <a:solidFill>
            <a:srgbClr val="FFC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6" name="Google Shape;1006;p33"/>
          <p:cNvSpPr/>
          <p:nvPr/>
        </p:nvSpPr>
        <p:spPr>
          <a:xfrm>
            <a:off x="781" y="5196681"/>
            <a:ext cx="12242480" cy="561935"/>
          </a:xfrm>
          <a:custGeom>
            <a:avLst/>
            <a:gdLst/>
            <a:ahLst/>
            <a:cxnLst/>
            <a:rect l="l" t="t" r="r" b="b"/>
            <a:pathLst>
              <a:path w="51164" h="2996" extrusionOk="0">
                <a:moveTo>
                  <a:pt x="28954" y="1"/>
                </a:moveTo>
                <a:cubicBezTo>
                  <a:pt x="13795" y="1"/>
                  <a:pt x="1" y="67"/>
                  <a:pt x="1" y="67"/>
                </a:cubicBezTo>
                <a:lnTo>
                  <a:pt x="1" y="2996"/>
                </a:lnTo>
                <a:lnTo>
                  <a:pt x="51164" y="2996"/>
                </a:lnTo>
                <a:lnTo>
                  <a:pt x="51164" y="67"/>
                </a:lnTo>
                <a:cubicBezTo>
                  <a:pt x="44455" y="17"/>
                  <a:pt x="36534" y="1"/>
                  <a:pt x="28954"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7" name="Google Shape;1007;p33"/>
          <p:cNvSpPr/>
          <p:nvPr/>
        </p:nvSpPr>
        <p:spPr>
          <a:xfrm>
            <a:off x="781" y="5285021"/>
            <a:ext cx="12242480" cy="1572891"/>
          </a:xfrm>
          <a:custGeom>
            <a:avLst/>
            <a:gdLst/>
            <a:ahLst/>
            <a:cxnLst/>
            <a:rect l="l" t="t" r="r" b="b"/>
            <a:pathLst>
              <a:path w="51164" h="8386" extrusionOk="0">
                <a:moveTo>
                  <a:pt x="51164" y="1"/>
                </a:moveTo>
                <a:cubicBezTo>
                  <a:pt x="51164" y="1"/>
                  <a:pt x="12488" y="1783"/>
                  <a:pt x="1" y="4579"/>
                </a:cubicBezTo>
                <a:lnTo>
                  <a:pt x="1" y="8386"/>
                </a:lnTo>
                <a:lnTo>
                  <a:pt x="51164" y="8386"/>
                </a:lnTo>
                <a:lnTo>
                  <a:pt x="51164" y="1"/>
                </a:ln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8" name="Google Shape;1008;p33"/>
          <p:cNvSpPr/>
          <p:nvPr/>
        </p:nvSpPr>
        <p:spPr>
          <a:xfrm>
            <a:off x="10563795" y="5013246"/>
            <a:ext cx="659215" cy="140671"/>
          </a:xfrm>
          <a:custGeom>
            <a:avLst/>
            <a:gdLst/>
            <a:ahLst/>
            <a:cxnLst/>
            <a:rect l="l" t="t" r="r" b="b"/>
            <a:pathLst>
              <a:path w="2755" h="750" extrusionOk="0">
                <a:moveTo>
                  <a:pt x="1395" y="1"/>
                </a:moveTo>
                <a:cubicBezTo>
                  <a:pt x="598" y="1"/>
                  <a:pt x="1" y="734"/>
                  <a:pt x="1" y="734"/>
                </a:cubicBezTo>
                <a:lnTo>
                  <a:pt x="2755" y="750"/>
                </a:lnTo>
                <a:cubicBezTo>
                  <a:pt x="2755" y="750"/>
                  <a:pt x="2525" y="167"/>
                  <a:pt x="1621" y="21"/>
                </a:cubicBezTo>
                <a:cubicBezTo>
                  <a:pt x="1544" y="7"/>
                  <a:pt x="1468" y="1"/>
                  <a:pt x="1395" y="1"/>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9" name="Google Shape;1009;p33"/>
          <p:cNvSpPr/>
          <p:nvPr/>
        </p:nvSpPr>
        <p:spPr>
          <a:xfrm>
            <a:off x="11080161" y="4960166"/>
            <a:ext cx="875523" cy="193751"/>
          </a:xfrm>
          <a:custGeom>
            <a:avLst/>
            <a:gdLst/>
            <a:ahLst/>
            <a:cxnLst/>
            <a:rect l="l" t="t" r="r" b="b"/>
            <a:pathLst>
              <a:path w="3659" h="1033" extrusionOk="0">
                <a:moveTo>
                  <a:pt x="1939" y="0"/>
                </a:moveTo>
                <a:cubicBezTo>
                  <a:pt x="757" y="0"/>
                  <a:pt x="1" y="1004"/>
                  <a:pt x="1" y="1004"/>
                </a:cubicBezTo>
                <a:lnTo>
                  <a:pt x="3659" y="1033"/>
                </a:lnTo>
                <a:cubicBezTo>
                  <a:pt x="3659" y="1033"/>
                  <a:pt x="3390" y="87"/>
                  <a:pt x="2094" y="6"/>
                </a:cubicBezTo>
                <a:cubicBezTo>
                  <a:pt x="2041" y="2"/>
                  <a:pt x="1990" y="0"/>
                  <a:pt x="1939"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0" name="Google Shape;1010;p33"/>
          <p:cNvSpPr/>
          <p:nvPr/>
        </p:nvSpPr>
        <p:spPr>
          <a:xfrm>
            <a:off x="11154578" y="5016246"/>
            <a:ext cx="717359" cy="137671"/>
          </a:xfrm>
          <a:custGeom>
            <a:avLst/>
            <a:gdLst/>
            <a:ahLst/>
            <a:cxnLst/>
            <a:rect l="l" t="t" r="r" b="b"/>
            <a:pathLst>
              <a:path w="2998" h="734" extrusionOk="0">
                <a:moveTo>
                  <a:pt x="1586" y="1"/>
                </a:moveTo>
                <a:cubicBezTo>
                  <a:pt x="619" y="1"/>
                  <a:pt x="1" y="718"/>
                  <a:pt x="1" y="718"/>
                </a:cubicBezTo>
                <a:lnTo>
                  <a:pt x="2998" y="734"/>
                </a:lnTo>
                <a:cubicBezTo>
                  <a:pt x="2998" y="734"/>
                  <a:pt x="2781" y="57"/>
                  <a:pt x="1715" y="5"/>
                </a:cubicBezTo>
                <a:cubicBezTo>
                  <a:pt x="1671" y="2"/>
                  <a:pt x="1628" y="1"/>
                  <a:pt x="1586"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1" name="Google Shape;1011;p33"/>
          <p:cNvSpPr/>
          <p:nvPr/>
        </p:nvSpPr>
        <p:spPr>
          <a:xfrm>
            <a:off x="6215361" y="4999366"/>
            <a:ext cx="859969" cy="154551"/>
          </a:xfrm>
          <a:custGeom>
            <a:avLst/>
            <a:gdLst/>
            <a:ahLst/>
            <a:cxnLst/>
            <a:rect l="l" t="t" r="r" b="b"/>
            <a:pathLst>
              <a:path w="3594" h="824" extrusionOk="0">
                <a:moveTo>
                  <a:pt x="1950" y="0"/>
                </a:moveTo>
                <a:cubicBezTo>
                  <a:pt x="881" y="0"/>
                  <a:pt x="1" y="808"/>
                  <a:pt x="1" y="808"/>
                </a:cubicBezTo>
                <a:lnTo>
                  <a:pt x="3594" y="824"/>
                </a:lnTo>
                <a:cubicBezTo>
                  <a:pt x="3594" y="824"/>
                  <a:pt x="3377" y="147"/>
                  <a:pt x="2188" y="14"/>
                </a:cubicBezTo>
                <a:cubicBezTo>
                  <a:pt x="2108" y="5"/>
                  <a:pt x="2028" y="0"/>
                  <a:pt x="1950"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2" name="Google Shape;1012;p33"/>
          <p:cNvSpPr/>
          <p:nvPr/>
        </p:nvSpPr>
        <p:spPr>
          <a:xfrm>
            <a:off x="6932483" y="4948348"/>
            <a:ext cx="943717" cy="205568"/>
          </a:xfrm>
          <a:custGeom>
            <a:avLst/>
            <a:gdLst/>
            <a:ahLst/>
            <a:cxnLst/>
            <a:rect l="l" t="t" r="r" b="b"/>
            <a:pathLst>
              <a:path w="3944" h="1096" extrusionOk="0">
                <a:moveTo>
                  <a:pt x="2071" y="1"/>
                </a:moveTo>
                <a:cubicBezTo>
                  <a:pt x="814" y="1"/>
                  <a:pt x="1" y="1067"/>
                  <a:pt x="1" y="1067"/>
                </a:cubicBezTo>
                <a:lnTo>
                  <a:pt x="3944" y="1096"/>
                </a:lnTo>
                <a:cubicBezTo>
                  <a:pt x="3944" y="1096"/>
                  <a:pt x="3471" y="14"/>
                  <a:pt x="2094" y="1"/>
                </a:cubicBezTo>
                <a:cubicBezTo>
                  <a:pt x="2086" y="1"/>
                  <a:pt x="2079" y="1"/>
                  <a:pt x="2071" y="1"/>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3" name="Google Shape;1013;p33"/>
          <p:cNvSpPr/>
          <p:nvPr/>
        </p:nvSpPr>
        <p:spPr>
          <a:xfrm>
            <a:off x="9797860" y="5209623"/>
            <a:ext cx="875523" cy="123603"/>
          </a:xfrm>
          <a:custGeom>
            <a:avLst/>
            <a:gdLst/>
            <a:ahLst/>
            <a:cxnLst/>
            <a:rect l="l" t="t" r="r" b="b"/>
            <a:pathLst>
              <a:path w="3659" h="659" extrusionOk="0">
                <a:moveTo>
                  <a:pt x="1994" y="0"/>
                </a:moveTo>
                <a:cubicBezTo>
                  <a:pt x="896" y="0"/>
                  <a:pt x="1" y="659"/>
                  <a:pt x="1" y="659"/>
                </a:cubicBezTo>
                <a:lnTo>
                  <a:pt x="3659" y="659"/>
                </a:lnTo>
                <a:cubicBezTo>
                  <a:pt x="3659" y="659"/>
                  <a:pt x="3445" y="121"/>
                  <a:pt x="2230" y="11"/>
                </a:cubicBezTo>
                <a:cubicBezTo>
                  <a:pt x="2150" y="4"/>
                  <a:pt x="2072" y="0"/>
                  <a:pt x="1994" y="0"/>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4" name="Google Shape;1014;p33"/>
          <p:cNvSpPr/>
          <p:nvPr/>
        </p:nvSpPr>
        <p:spPr>
          <a:xfrm>
            <a:off x="7103807" y="5037816"/>
            <a:ext cx="717359" cy="105784"/>
          </a:xfrm>
          <a:custGeom>
            <a:avLst/>
            <a:gdLst/>
            <a:ahLst/>
            <a:cxnLst/>
            <a:rect l="l" t="t" r="r" b="b"/>
            <a:pathLst>
              <a:path w="2998" h="564" extrusionOk="0">
                <a:moveTo>
                  <a:pt x="1640" y="1"/>
                </a:moveTo>
                <a:cubicBezTo>
                  <a:pt x="742" y="1"/>
                  <a:pt x="1" y="564"/>
                  <a:pt x="1" y="564"/>
                </a:cubicBezTo>
                <a:lnTo>
                  <a:pt x="2998" y="564"/>
                </a:lnTo>
                <a:cubicBezTo>
                  <a:pt x="2998" y="564"/>
                  <a:pt x="2823" y="104"/>
                  <a:pt x="1838" y="10"/>
                </a:cubicBezTo>
                <a:cubicBezTo>
                  <a:pt x="1771" y="4"/>
                  <a:pt x="1705" y="1"/>
                  <a:pt x="1640"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5" name="Google Shape;1015;p33"/>
          <p:cNvSpPr/>
          <p:nvPr/>
        </p:nvSpPr>
        <p:spPr>
          <a:xfrm>
            <a:off x="6477372" y="5055634"/>
            <a:ext cx="507272" cy="87967"/>
          </a:xfrm>
          <a:custGeom>
            <a:avLst/>
            <a:gdLst/>
            <a:ahLst/>
            <a:cxnLst/>
            <a:rect l="l" t="t" r="r" b="b"/>
            <a:pathLst>
              <a:path w="2120" h="469" extrusionOk="0">
                <a:moveTo>
                  <a:pt x="1152" y="1"/>
                </a:moveTo>
                <a:cubicBezTo>
                  <a:pt x="514" y="1"/>
                  <a:pt x="1" y="469"/>
                  <a:pt x="1" y="469"/>
                </a:cubicBezTo>
                <a:lnTo>
                  <a:pt x="2120" y="469"/>
                </a:lnTo>
                <a:cubicBezTo>
                  <a:pt x="2120" y="469"/>
                  <a:pt x="1997" y="90"/>
                  <a:pt x="1297" y="9"/>
                </a:cubicBezTo>
                <a:cubicBezTo>
                  <a:pt x="1248" y="3"/>
                  <a:pt x="1199" y="1"/>
                  <a:pt x="1152"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6" name="Google Shape;1016;p33"/>
          <p:cNvSpPr/>
          <p:nvPr/>
        </p:nvSpPr>
        <p:spPr>
          <a:xfrm>
            <a:off x="7543364" y="5032751"/>
            <a:ext cx="875523" cy="123603"/>
          </a:xfrm>
          <a:custGeom>
            <a:avLst/>
            <a:gdLst/>
            <a:ahLst/>
            <a:cxnLst/>
            <a:rect l="l" t="t" r="r" b="b"/>
            <a:pathLst>
              <a:path w="3659" h="659" extrusionOk="0">
                <a:moveTo>
                  <a:pt x="1996" y="0"/>
                </a:moveTo>
                <a:cubicBezTo>
                  <a:pt x="891" y="0"/>
                  <a:pt x="1" y="659"/>
                  <a:pt x="1" y="659"/>
                </a:cubicBezTo>
                <a:lnTo>
                  <a:pt x="3659" y="659"/>
                </a:lnTo>
                <a:cubicBezTo>
                  <a:pt x="3659" y="659"/>
                  <a:pt x="3442" y="118"/>
                  <a:pt x="2240" y="11"/>
                </a:cubicBezTo>
                <a:cubicBezTo>
                  <a:pt x="2157" y="3"/>
                  <a:pt x="2076" y="0"/>
                  <a:pt x="1996"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7" name="Google Shape;1017;p33"/>
          <p:cNvSpPr/>
          <p:nvPr/>
        </p:nvSpPr>
        <p:spPr>
          <a:xfrm>
            <a:off x="7775944" y="5439385"/>
            <a:ext cx="3074976" cy="869160"/>
          </a:xfrm>
          <a:custGeom>
            <a:avLst/>
            <a:gdLst/>
            <a:ahLst/>
            <a:cxnLst/>
            <a:rect l="l" t="t" r="r" b="b"/>
            <a:pathLst>
              <a:path w="12851" h="4634" extrusionOk="0">
                <a:moveTo>
                  <a:pt x="4009" y="1"/>
                </a:moveTo>
                <a:cubicBezTo>
                  <a:pt x="4009" y="1"/>
                  <a:pt x="2512" y="56"/>
                  <a:pt x="1" y="260"/>
                </a:cubicBezTo>
                <a:cubicBezTo>
                  <a:pt x="1" y="260"/>
                  <a:pt x="6170" y="1893"/>
                  <a:pt x="10045" y="4634"/>
                </a:cubicBezTo>
                <a:cubicBezTo>
                  <a:pt x="10045" y="4634"/>
                  <a:pt x="12339" y="4213"/>
                  <a:pt x="12851" y="4119"/>
                </a:cubicBezTo>
                <a:cubicBezTo>
                  <a:pt x="12851" y="4119"/>
                  <a:pt x="9815" y="1556"/>
                  <a:pt x="4009"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8" name="Google Shape;1018;p33"/>
          <p:cNvSpPr/>
          <p:nvPr/>
        </p:nvSpPr>
        <p:spPr>
          <a:xfrm>
            <a:off x="5869601" y="5545734"/>
            <a:ext cx="3178824" cy="826021"/>
          </a:xfrm>
          <a:custGeom>
            <a:avLst/>
            <a:gdLst/>
            <a:ahLst/>
            <a:cxnLst/>
            <a:rect l="l" t="t" r="r" b="b"/>
            <a:pathLst>
              <a:path w="13285" h="4404" extrusionOk="0">
                <a:moveTo>
                  <a:pt x="3662" y="1"/>
                </a:moveTo>
                <a:cubicBezTo>
                  <a:pt x="3662" y="1"/>
                  <a:pt x="785" y="163"/>
                  <a:pt x="1" y="286"/>
                </a:cubicBezTo>
                <a:cubicBezTo>
                  <a:pt x="1" y="286"/>
                  <a:pt x="7197" y="2123"/>
                  <a:pt x="10249" y="4404"/>
                </a:cubicBezTo>
                <a:cubicBezTo>
                  <a:pt x="10249" y="4404"/>
                  <a:pt x="12773" y="4229"/>
                  <a:pt x="13285" y="4132"/>
                </a:cubicBezTo>
                <a:cubicBezTo>
                  <a:pt x="13285" y="4132"/>
                  <a:pt x="9465" y="1556"/>
                  <a:pt x="3662"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9" name="Google Shape;1019;p33"/>
          <p:cNvSpPr/>
          <p:nvPr/>
        </p:nvSpPr>
        <p:spPr>
          <a:xfrm>
            <a:off x="9742825" y="5343354"/>
            <a:ext cx="2500467" cy="982823"/>
          </a:xfrm>
          <a:custGeom>
            <a:avLst/>
            <a:gdLst/>
            <a:ahLst/>
            <a:cxnLst/>
            <a:rect l="l" t="t" r="r" b="b"/>
            <a:pathLst>
              <a:path w="10450" h="5240" extrusionOk="0">
                <a:moveTo>
                  <a:pt x="4566" y="1"/>
                </a:moveTo>
                <a:cubicBezTo>
                  <a:pt x="4566" y="1"/>
                  <a:pt x="2661" y="43"/>
                  <a:pt x="1" y="257"/>
                </a:cubicBezTo>
                <a:cubicBezTo>
                  <a:pt x="1" y="257"/>
                  <a:pt x="5227" y="1323"/>
                  <a:pt x="10450" y="5240"/>
                </a:cubicBezTo>
                <a:lnTo>
                  <a:pt x="9248" y="4307"/>
                </a:lnTo>
                <a:lnTo>
                  <a:pt x="10450" y="4443"/>
                </a:lnTo>
                <a:lnTo>
                  <a:pt x="10450" y="2593"/>
                </a:lnTo>
                <a:cubicBezTo>
                  <a:pt x="7482" y="743"/>
                  <a:pt x="4566" y="1"/>
                  <a:pt x="4566"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0" name="Google Shape;1020;p33"/>
          <p:cNvSpPr/>
          <p:nvPr/>
        </p:nvSpPr>
        <p:spPr>
          <a:xfrm>
            <a:off x="5385059" y="5285022"/>
            <a:ext cx="6858220" cy="385439"/>
          </a:xfrm>
          <a:custGeom>
            <a:avLst/>
            <a:gdLst/>
            <a:ahLst/>
            <a:cxnLst/>
            <a:rect l="l" t="t" r="r" b="b"/>
            <a:pathLst>
              <a:path w="28662" h="2055" extrusionOk="0">
                <a:moveTo>
                  <a:pt x="28662" y="1"/>
                </a:moveTo>
                <a:cubicBezTo>
                  <a:pt x="28662" y="1"/>
                  <a:pt x="21589" y="354"/>
                  <a:pt x="16486" y="678"/>
                </a:cubicBezTo>
                <a:cubicBezTo>
                  <a:pt x="11383" y="1002"/>
                  <a:pt x="908" y="1689"/>
                  <a:pt x="1" y="1838"/>
                </a:cubicBezTo>
                <a:cubicBezTo>
                  <a:pt x="1" y="1838"/>
                  <a:pt x="1122" y="2000"/>
                  <a:pt x="1488" y="2055"/>
                </a:cubicBezTo>
                <a:cubicBezTo>
                  <a:pt x="1488" y="2055"/>
                  <a:pt x="8360" y="1595"/>
                  <a:pt x="13071" y="1216"/>
                </a:cubicBezTo>
                <a:cubicBezTo>
                  <a:pt x="17782" y="840"/>
                  <a:pt x="28662" y="393"/>
                  <a:pt x="28662" y="393"/>
                </a:cubicBezTo>
                <a:lnTo>
                  <a:pt x="28662" y="1"/>
                </a:ln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1" name="Google Shape;1021;p33"/>
          <p:cNvSpPr/>
          <p:nvPr/>
        </p:nvSpPr>
        <p:spPr>
          <a:xfrm>
            <a:off x="781" y="5440885"/>
            <a:ext cx="12242480" cy="1417027"/>
          </a:xfrm>
          <a:custGeom>
            <a:avLst/>
            <a:gdLst/>
            <a:ahLst/>
            <a:cxnLst/>
            <a:rect l="l" t="t" r="r" b="b"/>
            <a:pathLst>
              <a:path w="51164" h="7555" extrusionOk="0">
                <a:moveTo>
                  <a:pt x="7656" y="1"/>
                </a:moveTo>
                <a:cubicBezTo>
                  <a:pt x="2876" y="1"/>
                  <a:pt x="1" y="385"/>
                  <a:pt x="1" y="385"/>
                </a:cubicBezTo>
                <a:lnTo>
                  <a:pt x="1" y="7555"/>
                </a:lnTo>
                <a:lnTo>
                  <a:pt x="51164" y="7555"/>
                </a:lnTo>
                <a:lnTo>
                  <a:pt x="51164" y="3249"/>
                </a:lnTo>
                <a:cubicBezTo>
                  <a:pt x="49225" y="3578"/>
                  <a:pt x="47012" y="3826"/>
                  <a:pt x="44108" y="3826"/>
                </a:cubicBezTo>
                <a:cubicBezTo>
                  <a:pt x="39852" y="3826"/>
                  <a:pt x="34112" y="3292"/>
                  <a:pt x="25581" y="1694"/>
                </a:cubicBezTo>
                <a:cubicBezTo>
                  <a:pt x="18442" y="347"/>
                  <a:pt x="12191" y="1"/>
                  <a:pt x="7656"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2" name="Google Shape;1022;p33"/>
          <p:cNvSpPr/>
          <p:nvPr/>
        </p:nvSpPr>
        <p:spPr>
          <a:xfrm>
            <a:off x="781" y="5412190"/>
            <a:ext cx="12242480" cy="784569"/>
          </a:xfrm>
          <a:custGeom>
            <a:avLst/>
            <a:gdLst/>
            <a:ahLst/>
            <a:cxnLst/>
            <a:rect l="l" t="t" r="r" b="b"/>
            <a:pathLst>
              <a:path w="51164" h="4183" extrusionOk="0">
                <a:moveTo>
                  <a:pt x="7629" y="0"/>
                </a:moveTo>
                <a:cubicBezTo>
                  <a:pt x="4994" y="0"/>
                  <a:pt x="2508" y="145"/>
                  <a:pt x="1" y="431"/>
                </a:cubicBezTo>
                <a:lnTo>
                  <a:pt x="1" y="1105"/>
                </a:lnTo>
                <a:cubicBezTo>
                  <a:pt x="1" y="1105"/>
                  <a:pt x="4651" y="656"/>
                  <a:pt x="10046" y="656"/>
                </a:cubicBezTo>
                <a:cubicBezTo>
                  <a:pt x="12743" y="656"/>
                  <a:pt x="15627" y="768"/>
                  <a:pt x="18210" y="1105"/>
                </a:cubicBezTo>
                <a:cubicBezTo>
                  <a:pt x="24431" y="1920"/>
                  <a:pt x="37415" y="4183"/>
                  <a:pt x="45913" y="4183"/>
                </a:cubicBezTo>
                <a:cubicBezTo>
                  <a:pt x="47984" y="4183"/>
                  <a:pt x="49788" y="4049"/>
                  <a:pt x="51164" y="3726"/>
                </a:cubicBezTo>
                <a:lnTo>
                  <a:pt x="51164" y="3402"/>
                </a:lnTo>
                <a:cubicBezTo>
                  <a:pt x="51164" y="3402"/>
                  <a:pt x="49472" y="3778"/>
                  <a:pt x="45715" y="3778"/>
                </a:cubicBezTo>
                <a:cubicBezTo>
                  <a:pt x="42433" y="3778"/>
                  <a:pt x="37573" y="3491"/>
                  <a:pt x="30888" y="2414"/>
                </a:cubicBezTo>
                <a:cubicBezTo>
                  <a:pt x="20832" y="796"/>
                  <a:pt x="13818" y="0"/>
                  <a:pt x="7629"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3" name="Google Shape;1023;p33"/>
          <p:cNvSpPr/>
          <p:nvPr/>
        </p:nvSpPr>
        <p:spPr>
          <a:xfrm>
            <a:off x="782" y="5452140"/>
            <a:ext cx="4661159" cy="1405773"/>
          </a:xfrm>
          <a:custGeom>
            <a:avLst/>
            <a:gdLst/>
            <a:ahLst/>
            <a:cxnLst/>
            <a:rect l="l" t="t" r="r" b="b"/>
            <a:pathLst>
              <a:path w="19480" h="7495" extrusionOk="0">
                <a:moveTo>
                  <a:pt x="13405" y="1"/>
                </a:moveTo>
                <a:cubicBezTo>
                  <a:pt x="4589" y="2282"/>
                  <a:pt x="1" y="7495"/>
                  <a:pt x="1" y="7495"/>
                </a:cubicBezTo>
                <a:lnTo>
                  <a:pt x="10058" y="7495"/>
                </a:lnTo>
                <a:cubicBezTo>
                  <a:pt x="13674" y="3121"/>
                  <a:pt x="19480" y="581"/>
                  <a:pt x="19480" y="581"/>
                </a:cubicBezTo>
                <a:cubicBezTo>
                  <a:pt x="17118" y="299"/>
                  <a:pt x="13405" y="1"/>
                  <a:pt x="13405"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4" name="Google Shape;1024;p33"/>
          <p:cNvSpPr/>
          <p:nvPr/>
        </p:nvSpPr>
        <p:spPr>
          <a:xfrm>
            <a:off x="4429137" y="5761430"/>
            <a:ext cx="3750940" cy="1096484"/>
          </a:xfrm>
          <a:custGeom>
            <a:avLst/>
            <a:gdLst/>
            <a:ahLst/>
            <a:cxnLst/>
            <a:rect l="l" t="t" r="r" b="b"/>
            <a:pathLst>
              <a:path w="15676" h="5846" extrusionOk="0">
                <a:moveTo>
                  <a:pt x="8843" y="1"/>
                </a:moveTo>
                <a:cubicBezTo>
                  <a:pt x="2849" y="2321"/>
                  <a:pt x="1" y="5846"/>
                  <a:pt x="1" y="5846"/>
                </a:cubicBezTo>
                <a:lnTo>
                  <a:pt x="10071" y="5846"/>
                </a:lnTo>
                <a:cubicBezTo>
                  <a:pt x="13677" y="1472"/>
                  <a:pt x="15676" y="1025"/>
                  <a:pt x="15676" y="1025"/>
                </a:cubicBezTo>
                <a:cubicBezTo>
                  <a:pt x="13327" y="756"/>
                  <a:pt x="8843" y="1"/>
                  <a:pt x="8843"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5" name="Google Shape;1025;p33"/>
          <p:cNvSpPr/>
          <p:nvPr/>
        </p:nvSpPr>
        <p:spPr>
          <a:xfrm>
            <a:off x="8512448" y="6082911"/>
            <a:ext cx="3443227" cy="775004"/>
          </a:xfrm>
          <a:custGeom>
            <a:avLst/>
            <a:gdLst/>
            <a:ahLst/>
            <a:cxnLst/>
            <a:rect l="l" t="t" r="r" b="b"/>
            <a:pathLst>
              <a:path w="14390" h="4132" extrusionOk="0">
                <a:moveTo>
                  <a:pt x="14390" y="1"/>
                </a:moveTo>
                <a:lnTo>
                  <a:pt x="14390" y="1"/>
                </a:lnTo>
                <a:cubicBezTo>
                  <a:pt x="13070" y="161"/>
                  <a:pt x="11559" y="209"/>
                  <a:pt x="10213" y="209"/>
                </a:cubicBezTo>
                <a:cubicBezTo>
                  <a:pt x="8146" y="209"/>
                  <a:pt x="6468" y="95"/>
                  <a:pt x="6468" y="95"/>
                </a:cubicBezTo>
                <a:cubicBezTo>
                  <a:pt x="2418" y="1647"/>
                  <a:pt x="1" y="4132"/>
                  <a:pt x="1" y="4132"/>
                </a:cubicBezTo>
                <a:lnTo>
                  <a:pt x="10058" y="4132"/>
                </a:lnTo>
                <a:cubicBezTo>
                  <a:pt x="12501" y="811"/>
                  <a:pt x="14389" y="1"/>
                  <a:pt x="14390"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6" name="Google Shape;1026;p33"/>
          <p:cNvSpPr/>
          <p:nvPr/>
        </p:nvSpPr>
        <p:spPr>
          <a:xfrm>
            <a:off x="8784991" y="1703500"/>
            <a:ext cx="4416152" cy="749489"/>
          </a:xfrm>
          <a:custGeom>
            <a:avLst/>
            <a:gdLst/>
            <a:ahLst/>
            <a:cxnLst/>
            <a:rect l="l" t="t" r="r" b="b"/>
            <a:pathLst>
              <a:path w="18456" h="3996" extrusionOk="0">
                <a:moveTo>
                  <a:pt x="18456" y="1"/>
                </a:moveTo>
                <a:cubicBezTo>
                  <a:pt x="18456" y="1"/>
                  <a:pt x="17944" y="202"/>
                  <a:pt x="17607" y="202"/>
                </a:cubicBezTo>
                <a:lnTo>
                  <a:pt x="17241" y="202"/>
                </a:lnTo>
                <a:cubicBezTo>
                  <a:pt x="16324" y="202"/>
                  <a:pt x="13907" y="215"/>
                  <a:pt x="12828" y="474"/>
                </a:cubicBezTo>
                <a:cubicBezTo>
                  <a:pt x="11477" y="782"/>
                  <a:pt x="12543" y="701"/>
                  <a:pt x="11221" y="905"/>
                </a:cubicBezTo>
                <a:cubicBezTo>
                  <a:pt x="9912" y="1093"/>
                  <a:pt x="10019" y="1135"/>
                  <a:pt x="9358" y="1297"/>
                </a:cubicBezTo>
                <a:cubicBezTo>
                  <a:pt x="8681" y="1446"/>
                  <a:pt x="7926" y="1365"/>
                  <a:pt x="7184" y="1446"/>
                </a:cubicBezTo>
                <a:cubicBezTo>
                  <a:pt x="6442" y="1527"/>
                  <a:pt x="6562" y="1608"/>
                  <a:pt x="5888" y="1689"/>
                </a:cubicBezTo>
                <a:cubicBezTo>
                  <a:pt x="5279" y="1754"/>
                  <a:pt x="4793" y="1890"/>
                  <a:pt x="4200" y="1890"/>
                </a:cubicBezTo>
                <a:cubicBezTo>
                  <a:pt x="4132" y="1890"/>
                  <a:pt x="4064" y="1877"/>
                  <a:pt x="3983" y="1877"/>
                </a:cubicBezTo>
                <a:cubicBezTo>
                  <a:pt x="3782" y="1864"/>
                  <a:pt x="3432" y="1864"/>
                  <a:pt x="3027" y="1864"/>
                </a:cubicBezTo>
                <a:cubicBezTo>
                  <a:pt x="2094" y="1864"/>
                  <a:pt x="947" y="1890"/>
                  <a:pt x="947" y="1890"/>
                </a:cubicBezTo>
                <a:cubicBezTo>
                  <a:pt x="947" y="1890"/>
                  <a:pt x="1" y="2078"/>
                  <a:pt x="163" y="2078"/>
                </a:cubicBezTo>
                <a:lnTo>
                  <a:pt x="244" y="2078"/>
                </a:lnTo>
                <a:cubicBezTo>
                  <a:pt x="273" y="2065"/>
                  <a:pt x="312" y="2065"/>
                  <a:pt x="367" y="2065"/>
                </a:cubicBezTo>
                <a:cubicBezTo>
                  <a:pt x="853" y="2065"/>
                  <a:pt x="1906" y="2240"/>
                  <a:pt x="3228" y="2350"/>
                </a:cubicBezTo>
                <a:cubicBezTo>
                  <a:pt x="4673" y="2457"/>
                  <a:pt x="5010" y="2389"/>
                  <a:pt x="6306" y="2538"/>
                </a:cubicBezTo>
                <a:cubicBezTo>
                  <a:pt x="6468" y="2564"/>
                  <a:pt x="6643" y="2564"/>
                  <a:pt x="6818" y="2564"/>
                </a:cubicBezTo>
                <a:cubicBezTo>
                  <a:pt x="7210" y="2564"/>
                  <a:pt x="7602" y="2525"/>
                  <a:pt x="7994" y="2483"/>
                </a:cubicBezTo>
                <a:cubicBezTo>
                  <a:pt x="8386" y="2444"/>
                  <a:pt x="8778" y="2402"/>
                  <a:pt x="9128" y="2402"/>
                </a:cubicBezTo>
                <a:cubicBezTo>
                  <a:pt x="9465" y="2402"/>
                  <a:pt x="9789" y="2431"/>
                  <a:pt x="10074" y="2538"/>
                </a:cubicBezTo>
                <a:cubicBezTo>
                  <a:pt x="11140" y="2930"/>
                  <a:pt x="8924" y="2823"/>
                  <a:pt x="8872" y="2969"/>
                </a:cubicBezTo>
                <a:cubicBezTo>
                  <a:pt x="8817" y="3131"/>
                  <a:pt x="9815" y="3131"/>
                  <a:pt x="10680" y="3280"/>
                </a:cubicBezTo>
                <a:cubicBezTo>
                  <a:pt x="11545" y="3442"/>
                  <a:pt x="13703" y="3241"/>
                  <a:pt x="13920" y="3523"/>
                </a:cubicBezTo>
                <a:lnTo>
                  <a:pt x="14137" y="3795"/>
                </a:lnTo>
                <a:cubicBezTo>
                  <a:pt x="14137" y="3795"/>
                  <a:pt x="14461" y="3727"/>
                  <a:pt x="14811" y="3727"/>
                </a:cubicBezTo>
                <a:cubicBezTo>
                  <a:pt x="14986" y="3727"/>
                  <a:pt x="15148" y="3740"/>
                  <a:pt x="15297" y="3795"/>
                </a:cubicBezTo>
                <a:cubicBezTo>
                  <a:pt x="15702" y="3941"/>
                  <a:pt x="15472" y="3941"/>
                  <a:pt x="16162" y="3983"/>
                </a:cubicBezTo>
                <a:cubicBezTo>
                  <a:pt x="16214" y="3996"/>
                  <a:pt x="16269" y="3996"/>
                  <a:pt x="16324" y="3996"/>
                </a:cubicBezTo>
                <a:cubicBezTo>
                  <a:pt x="16619" y="3996"/>
                  <a:pt x="16930" y="3957"/>
                  <a:pt x="17186" y="3915"/>
                </a:cubicBezTo>
                <a:cubicBezTo>
                  <a:pt x="17445" y="3876"/>
                  <a:pt x="17659" y="3821"/>
                  <a:pt x="17769" y="3821"/>
                </a:cubicBezTo>
                <a:cubicBezTo>
                  <a:pt x="17795" y="3821"/>
                  <a:pt x="17808" y="3834"/>
                  <a:pt x="17821" y="3834"/>
                </a:cubicBezTo>
                <a:cubicBezTo>
                  <a:pt x="18012" y="3876"/>
                  <a:pt x="18456" y="3996"/>
                  <a:pt x="18456" y="3996"/>
                </a:cubicBezTo>
                <a:lnTo>
                  <a:pt x="18456" y="1"/>
                </a:ln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7" name="Google Shape;1027;p33"/>
          <p:cNvSpPr txBox="1">
            <a:spLocks noGrp="1"/>
          </p:cNvSpPr>
          <p:nvPr>
            <p:ph type="title"/>
          </p:nvPr>
        </p:nvSpPr>
        <p:spPr>
          <a:xfrm>
            <a:off x="3399200" y="987033"/>
            <a:ext cx="5393600" cy="1785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128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028" name="Google Shape;1028;p33"/>
          <p:cNvSpPr txBox="1">
            <a:spLocks noGrp="1"/>
          </p:cNvSpPr>
          <p:nvPr>
            <p:ph type="subTitle" idx="1"/>
          </p:nvPr>
        </p:nvSpPr>
        <p:spPr>
          <a:xfrm>
            <a:off x="3399200" y="2772233"/>
            <a:ext cx="53936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27030439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and text 3">
  <p:cSld name="1_Title and text 3">
    <p:spTree>
      <p:nvGrpSpPr>
        <p:cNvPr id="1" name="Shape 985"/>
        <p:cNvGrpSpPr/>
        <p:nvPr/>
      </p:nvGrpSpPr>
      <p:grpSpPr>
        <a:xfrm>
          <a:off x="0" y="0"/>
          <a:ext cx="0" cy="0"/>
          <a:chOff x="0" y="0"/>
          <a:chExt cx="0" cy="0"/>
        </a:xfrm>
      </p:grpSpPr>
      <p:sp>
        <p:nvSpPr>
          <p:cNvPr id="986" name="Google Shape;986;p33"/>
          <p:cNvSpPr/>
          <p:nvPr/>
        </p:nvSpPr>
        <p:spPr>
          <a:xfrm>
            <a:off x="781" y="3074325"/>
            <a:ext cx="12220029" cy="1679225"/>
          </a:xfrm>
          <a:custGeom>
            <a:avLst/>
            <a:gdLst/>
            <a:ahLst/>
            <a:cxnLst/>
            <a:rect l="l" t="t" r="r" b="b"/>
            <a:pathLst>
              <a:path w="51070" h="8953" extrusionOk="0">
                <a:moveTo>
                  <a:pt x="51070" y="1"/>
                </a:moveTo>
                <a:cubicBezTo>
                  <a:pt x="49881" y="56"/>
                  <a:pt x="49100" y="432"/>
                  <a:pt x="48371" y="513"/>
                </a:cubicBezTo>
                <a:cubicBezTo>
                  <a:pt x="47629" y="594"/>
                  <a:pt x="46547" y="756"/>
                  <a:pt x="45941" y="879"/>
                </a:cubicBezTo>
                <a:cubicBezTo>
                  <a:pt x="45332" y="986"/>
                  <a:pt x="46952" y="1744"/>
                  <a:pt x="46223" y="1932"/>
                </a:cubicBezTo>
                <a:cubicBezTo>
                  <a:pt x="45494" y="2107"/>
                  <a:pt x="44914" y="2512"/>
                  <a:pt x="44334" y="2878"/>
                </a:cubicBezTo>
                <a:cubicBezTo>
                  <a:pt x="44159" y="2985"/>
                  <a:pt x="44010" y="3024"/>
                  <a:pt x="43822" y="3024"/>
                </a:cubicBezTo>
                <a:cubicBezTo>
                  <a:pt x="43631" y="3024"/>
                  <a:pt x="43388" y="2985"/>
                  <a:pt x="42996" y="2959"/>
                </a:cubicBezTo>
                <a:cubicBezTo>
                  <a:pt x="42607" y="2917"/>
                  <a:pt x="42066" y="2878"/>
                  <a:pt x="41295" y="2878"/>
                </a:cubicBezTo>
                <a:lnTo>
                  <a:pt x="40945" y="2878"/>
                </a:lnTo>
                <a:cubicBezTo>
                  <a:pt x="38314" y="2917"/>
                  <a:pt x="39610" y="3983"/>
                  <a:pt x="39056" y="4038"/>
                </a:cubicBezTo>
                <a:cubicBezTo>
                  <a:pt x="38557" y="4093"/>
                  <a:pt x="38408" y="4537"/>
                  <a:pt x="37828" y="4537"/>
                </a:cubicBezTo>
                <a:cubicBezTo>
                  <a:pt x="37773" y="4537"/>
                  <a:pt x="37705" y="4537"/>
                  <a:pt x="37637" y="4524"/>
                </a:cubicBezTo>
                <a:cubicBezTo>
                  <a:pt x="37488" y="4511"/>
                  <a:pt x="37326" y="4498"/>
                  <a:pt x="37138" y="4498"/>
                </a:cubicBezTo>
                <a:cubicBezTo>
                  <a:pt x="36422" y="4498"/>
                  <a:pt x="35531" y="4673"/>
                  <a:pt x="35194" y="4997"/>
                </a:cubicBezTo>
                <a:cubicBezTo>
                  <a:pt x="35045" y="5146"/>
                  <a:pt x="34925" y="5185"/>
                  <a:pt x="34750" y="5185"/>
                </a:cubicBezTo>
                <a:cubicBezTo>
                  <a:pt x="34426" y="5185"/>
                  <a:pt x="33940" y="5010"/>
                  <a:pt x="32858" y="4997"/>
                </a:cubicBezTo>
                <a:lnTo>
                  <a:pt x="32832" y="4997"/>
                </a:lnTo>
                <a:cubicBezTo>
                  <a:pt x="32048" y="4997"/>
                  <a:pt x="31549" y="5308"/>
                  <a:pt x="31076" y="5616"/>
                </a:cubicBezTo>
                <a:cubicBezTo>
                  <a:pt x="30603" y="5927"/>
                  <a:pt x="30133" y="6238"/>
                  <a:pt x="29417" y="6238"/>
                </a:cubicBezTo>
                <a:lnTo>
                  <a:pt x="29307" y="6238"/>
                </a:lnTo>
                <a:cubicBezTo>
                  <a:pt x="27768" y="6170"/>
                  <a:pt x="25623" y="6225"/>
                  <a:pt x="24583" y="5940"/>
                </a:cubicBezTo>
                <a:cubicBezTo>
                  <a:pt x="23556" y="5671"/>
                  <a:pt x="23880" y="5240"/>
                  <a:pt x="23491" y="4997"/>
                </a:cubicBezTo>
                <a:cubicBezTo>
                  <a:pt x="23394" y="4942"/>
                  <a:pt x="23287" y="4929"/>
                  <a:pt x="23167" y="4929"/>
                </a:cubicBezTo>
                <a:cubicBezTo>
                  <a:pt x="23018" y="4929"/>
                  <a:pt x="22843" y="4955"/>
                  <a:pt x="22652" y="4984"/>
                </a:cubicBezTo>
                <a:cubicBezTo>
                  <a:pt x="22464" y="5023"/>
                  <a:pt x="22234" y="5049"/>
                  <a:pt x="21991" y="5049"/>
                </a:cubicBezTo>
                <a:cubicBezTo>
                  <a:pt x="21829" y="5049"/>
                  <a:pt x="21667" y="5036"/>
                  <a:pt x="21479" y="4997"/>
                </a:cubicBezTo>
                <a:cubicBezTo>
                  <a:pt x="20494" y="4822"/>
                  <a:pt x="18777" y="5130"/>
                  <a:pt x="18278" y="4469"/>
                </a:cubicBezTo>
                <a:cubicBezTo>
                  <a:pt x="17779" y="3821"/>
                  <a:pt x="14500" y="2836"/>
                  <a:pt x="12974" y="2619"/>
                </a:cubicBezTo>
                <a:cubicBezTo>
                  <a:pt x="11448" y="2405"/>
                  <a:pt x="11785" y="2593"/>
                  <a:pt x="11448" y="2405"/>
                </a:cubicBezTo>
                <a:cubicBezTo>
                  <a:pt x="11150" y="2214"/>
                  <a:pt x="11043" y="1919"/>
                  <a:pt x="9948" y="1919"/>
                </a:cubicBezTo>
                <a:cubicBezTo>
                  <a:pt x="9841" y="1919"/>
                  <a:pt x="9721" y="1919"/>
                  <a:pt x="9585" y="1932"/>
                </a:cubicBezTo>
                <a:lnTo>
                  <a:pt x="9397" y="1932"/>
                </a:lnTo>
                <a:cubicBezTo>
                  <a:pt x="8004" y="1932"/>
                  <a:pt x="6465" y="1122"/>
                  <a:pt x="4913" y="704"/>
                </a:cubicBezTo>
                <a:cubicBezTo>
                  <a:pt x="4375" y="568"/>
                  <a:pt x="3646" y="513"/>
                  <a:pt x="2930" y="513"/>
                </a:cubicBezTo>
                <a:cubicBezTo>
                  <a:pt x="1472" y="513"/>
                  <a:pt x="1" y="704"/>
                  <a:pt x="1" y="704"/>
                </a:cubicBezTo>
                <a:lnTo>
                  <a:pt x="14" y="3335"/>
                </a:lnTo>
                <a:cubicBezTo>
                  <a:pt x="121" y="3309"/>
                  <a:pt x="1012" y="3066"/>
                  <a:pt x="1524" y="3066"/>
                </a:cubicBezTo>
                <a:cubicBezTo>
                  <a:pt x="1647" y="3066"/>
                  <a:pt x="1741" y="3079"/>
                  <a:pt x="1809" y="3105"/>
                </a:cubicBezTo>
                <a:cubicBezTo>
                  <a:pt x="2201" y="3267"/>
                  <a:pt x="3105" y="3471"/>
                  <a:pt x="4213" y="3471"/>
                </a:cubicBezTo>
                <a:lnTo>
                  <a:pt x="4359" y="3471"/>
                </a:lnTo>
                <a:cubicBezTo>
                  <a:pt x="5143" y="3458"/>
                  <a:pt x="5467" y="3322"/>
                  <a:pt x="5710" y="3322"/>
                </a:cubicBezTo>
                <a:cubicBezTo>
                  <a:pt x="5846" y="3322"/>
                  <a:pt x="5953" y="3348"/>
                  <a:pt x="6089" y="3471"/>
                </a:cubicBezTo>
                <a:cubicBezTo>
                  <a:pt x="6452" y="3740"/>
                  <a:pt x="6507" y="3944"/>
                  <a:pt x="6967" y="3944"/>
                </a:cubicBezTo>
                <a:cubicBezTo>
                  <a:pt x="7032" y="3944"/>
                  <a:pt x="7100" y="3931"/>
                  <a:pt x="7194" y="3931"/>
                </a:cubicBezTo>
                <a:cubicBezTo>
                  <a:pt x="7871" y="3863"/>
                  <a:pt x="7453" y="3889"/>
                  <a:pt x="7871" y="3863"/>
                </a:cubicBezTo>
                <a:lnTo>
                  <a:pt x="7910" y="3863"/>
                </a:lnTo>
                <a:cubicBezTo>
                  <a:pt x="8302" y="3863"/>
                  <a:pt x="8613" y="4200"/>
                  <a:pt x="8613" y="4200"/>
                </a:cubicBezTo>
                <a:cubicBezTo>
                  <a:pt x="8613" y="4200"/>
                  <a:pt x="8963" y="4174"/>
                  <a:pt x="9287" y="4174"/>
                </a:cubicBezTo>
                <a:cubicBezTo>
                  <a:pt x="9449" y="4174"/>
                  <a:pt x="9611" y="4174"/>
                  <a:pt x="9721" y="4200"/>
                </a:cubicBezTo>
                <a:cubicBezTo>
                  <a:pt x="10045" y="4268"/>
                  <a:pt x="9436" y="4401"/>
                  <a:pt x="10314" y="4550"/>
                </a:cubicBezTo>
                <a:cubicBezTo>
                  <a:pt x="10476" y="4563"/>
                  <a:pt x="10612" y="4579"/>
                  <a:pt x="10732" y="4579"/>
                </a:cubicBezTo>
                <a:cubicBezTo>
                  <a:pt x="10949" y="4579"/>
                  <a:pt x="11124" y="4550"/>
                  <a:pt x="11286" y="4524"/>
                </a:cubicBezTo>
                <a:cubicBezTo>
                  <a:pt x="11435" y="4498"/>
                  <a:pt x="11568" y="4482"/>
                  <a:pt x="11691" y="4482"/>
                </a:cubicBezTo>
                <a:cubicBezTo>
                  <a:pt x="11798" y="4482"/>
                  <a:pt x="11908" y="4498"/>
                  <a:pt x="12002" y="4550"/>
                </a:cubicBezTo>
                <a:cubicBezTo>
                  <a:pt x="12420" y="4754"/>
                  <a:pt x="12770" y="5198"/>
                  <a:pt x="13512" y="5227"/>
                </a:cubicBezTo>
                <a:cubicBezTo>
                  <a:pt x="14270" y="5266"/>
                  <a:pt x="16052" y="5373"/>
                  <a:pt x="16010" y="5778"/>
                </a:cubicBezTo>
                <a:cubicBezTo>
                  <a:pt x="15984" y="6008"/>
                  <a:pt x="16295" y="6021"/>
                  <a:pt x="16645" y="6021"/>
                </a:cubicBezTo>
                <a:lnTo>
                  <a:pt x="16875" y="6021"/>
                </a:lnTo>
                <a:cubicBezTo>
                  <a:pt x="17092" y="6021"/>
                  <a:pt x="17280" y="6037"/>
                  <a:pt x="17400" y="6089"/>
                </a:cubicBezTo>
                <a:cubicBezTo>
                  <a:pt x="17740" y="6264"/>
                  <a:pt x="17860" y="6264"/>
                  <a:pt x="18482" y="6400"/>
                </a:cubicBezTo>
                <a:cubicBezTo>
                  <a:pt x="19101" y="6536"/>
                  <a:pt x="21709" y="6494"/>
                  <a:pt x="21450" y="6669"/>
                </a:cubicBezTo>
                <a:cubicBezTo>
                  <a:pt x="21207" y="6847"/>
                  <a:pt x="19506" y="6847"/>
                  <a:pt x="20426" y="6941"/>
                </a:cubicBezTo>
                <a:cubicBezTo>
                  <a:pt x="21343" y="7048"/>
                  <a:pt x="24029" y="7116"/>
                  <a:pt x="24016" y="7252"/>
                </a:cubicBezTo>
                <a:cubicBezTo>
                  <a:pt x="24003" y="7398"/>
                  <a:pt x="20533" y="7427"/>
                  <a:pt x="20426" y="7738"/>
                </a:cubicBezTo>
                <a:cubicBezTo>
                  <a:pt x="20332" y="8046"/>
                  <a:pt x="18333" y="8830"/>
                  <a:pt x="18482" y="8937"/>
                </a:cubicBezTo>
                <a:cubicBezTo>
                  <a:pt x="18482" y="8937"/>
                  <a:pt x="18495" y="8937"/>
                  <a:pt x="18508" y="8953"/>
                </a:cubicBezTo>
                <a:lnTo>
                  <a:pt x="28335" y="8953"/>
                </a:lnTo>
                <a:cubicBezTo>
                  <a:pt x="28445" y="8898"/>
                  <a:pt x="28565" y="8856"/>
                  <a:pt x="28675" y="8856"/>
                </a:cubicBezTo>
                <a:cubicBezTo>
                  <a:pt x="28889" y="8856"/>
                  <a:pt x="29485" y="8749"/>
                  <a:pt x="29997" y="8642"/>
                </a:cubicBezTo>
                <a:cubicBezTo>
                  <a:pt x="30509" y="8532"/>
                  <a:pt x="29942" y="8519"/>
                  <a:pt x="29997" y="8451"/>
                </a:cubicBezTo>
                <a:cubicBezTo>
                  <a:pt x="30052" y="8399"/>
                  <a:pt x="30658" y="8386"/>
                  <a:pt x="31131" y="8344"/>
                </a:cubicBezTo>
                <a:cubicBezTo>
                  <a:pt x="31591" y="8305"/>
                  <a:pt x="31429" y="8127"/>
                  <a:pt x="31468" y="8007"/>
                </a:cubicBezTo>
                <a:cubicBezTo>
                  <a:pt x="31481" y="7926"/>
                  <a:pt x="31818" y="7913"/>
                  <a:pt x="32184" y="7913"/>
                </a:cubicBezTo>
                <a:lnTo>
                  <a:pt x="32858" y="7913"/>
                </a:lnTo>
                <a:cubicBezTo>
                  <a:pt x="33305" y="7913"/>
                  <a:pt x="33263" y="7466"/>
                  <a:pt x="33454" y="7278"/>
                </a:cubicBezTo>
                <a:cubicBezTo>
                  <a:pt x="33506" y="7223"/>
                  <a:pt x="33600" y="7197"/>
                  <a:pt x="33697" y="7197"/>
                </a:cubicBezTo>
                <a:cubicBezTo>
                  <a:pt x="33791" y="7197"/>
                  <a:pt x="33911" y="7223"/>
                  <a:pt x="34034" y="7236"/>
                </a:cubicBezTo>
                <a:cubicBezTo>
                  <a:pt x="34154" y="7265"/>
                  <a:pt x="34277" y="7278"/>
                  <a:pt x="34384" y="7278"/>
                </a:cubicBezTo>
                <a:lnTo>
                  <a:pt x="34478" y="7278"/>
                </a:lnTo>
                <a:cubicBezTo>
                  <a:pt x="34844" y="7236"/>
                  <a:pt x="34951" y="7048"/>
                  <a:pt x="35450" y="6873"/>
                </a:cubicBezTo>
                <a:cubicBezTo>
                  <a:pt x="35573" y="6831"/>
                  <a:pt x="35693" y="6818"/>
                  <a:pt x="35816" y="6818"/>
                </a:cubicBezTo>
                <a:cubicBezTo>
                  <a:pt x="35949" y="6818"/>
                  <a:pt x="36098" y="6831"/>
                  <a:pt x="36234" y="6860"/>
                </a:cubicBezTo>
                <a:cubicBezTo>
                  <a:pt x="36354" y="6873"/>
                  <a:pt x="36490" y="6899"/>
                  <a:pt x="36613" y="6899"/>
                </a:cubicBezTo>
                <a:cubicBezTo>
                  <a:pt x="36678" y="6899"/>
                  <a:pt x="36746" y="6886"/>
                  <a:pt x="36814" y="6873"/>
                </a:cubicBezTo>
                <a:cubicBezTo>
                  <a:pt x="37206" y="6766"/>
                  <a:pt x="37812" y="6468"/>
                  <a:pt x="38204" y="6319"/>
                </a:cubicBezTo>
                <a:cubicBezTo>
                  <a:pt x="38314" y="6280"/>
                  <a:pt x="38421" y="6264"/>
                  <a:pt x="38515" y="6264"/>
                </a:cubicBezTo>
                <a:cubicBezTo>
                  <a:pt x="38622" y="6264"/>
                  <a:pt x="38719" y="6280"/>
                  <a:pt x="38826" y="6293"/>
                </a:cubicBezTo>
                <a:cubicBezTo>
                  <a:pt x="38933" y="6319"/>
                  <a:pt x="39056" y="6332"/>
                  <a:pt x="39176" y="6332"/>
                </a:cubicBezTo>
                <a:cubicBezTo>
                  <a:pt x="39244" y="6332"/>
                  <a:pt x="39299" y="6332"/>
                  <a:pt x="39367" y="6319"/>
                </a:cubicBezTo>
                <a:cubicBezTo>
                  <a:pt x="39853" y="6251"/>
                  <a:pt x="39960" y="6021"/>
                  <a:pt x="40258" y="5875"/>
                </a:cubicBezTo>
                <a:cubicBezTo>
                  <a:pt x="40352" y="5833"/>
                  <a:pt x="40433" y="5807"/>
                  <a:pt x="40527" y="5807"/>
                </a:cubicBezTo>
                <a:cubicBezTo>
                  <a:pt x="40608" y="5807"/>
                  <a:pt x="40702" y="5833"/>
                  <a:pt x="40809" y="5846"/>
                </a:cubicBezTo>
                <a:cubicBezTo>
                  <a:pt x="40919" y="5859"/>
                  <a:pt x="41039" y="5875"/>
                  <a:pt x="41175" y="5875"/>
                </a:cubicBezTo>
                <a:lnTo>
                  <a:pt x="41337" y="5875"/>
                </a:lnTo>
                <a:cubicBezTo>
                  <a:pt x="41849" y="5833"/>
                  <a:pt x="41891" y="5483"/>
                  <a:pt x="41972" y="5373"/>
                </a:cubicBezTo>
                <a:cubicBezTo>
                  <a:pt x="41998" y="5334"/>
                  <a:pt x="42186" y="5321"/>
                  <a:pt x="42429" y="5321"/>
                </a:cubicBezTo>
                <a:cubicBezTo>
                  <a:pt x="42795" y="5321"/>
                  <a:pt x="43255" y="5360"/>
                  <a:pt x="43511" y="5402"/>
                </a:cubicBezTo>
                <a:cubicBezTo>
                  <a:pt x="43550" y="5415"/>
                  <a:pt x="43579" y="5415"/>
                  <a:pt x="43618" y="5415"/>
                </a:cubicBezTo>
                <a:cubicBezTo>
                  <a:pt x="43955" y="5415"/>
                  <a:pt x="44240" y="5091"/>
                  <a:pt x="44360" y="5078"/>
                </a:cubicBezTo>
                <a:cubicBezTo>
                  <a:pt x="45144" y="4968"/>
                  <a:pt x="45102" y="4942"/>
                  <a:pt x="45455" y="4903"/>
                </a:cubicBezTo>
                <a:cubicBezTo>
                  <a:pt x="45805" y="4861"/>
                  <a:pt x="45264" y="4511"/>
                  <a:pt x="45455" y="4375"/>
                </a:cubicBezTo>
                <a:cubicBezTo>
                  <a:pt x="45643" y="4255"/>
                  <a:pt x="46495" y="4268"/>
                  <a:pt x="46819" y="4187"/>
                </a:cubicBezTo>
                <a:cubicBezTo>
                  <a:pt x="47143" y="4106"/>
                  <a:pt x="47412" y="3996"/>
                  <a:pt x="47561" y="3902"/>
                </a:cubicBezTo>
                <a:cubicBezTo>
                  <a:pt x="47613" y="3876"/>
                  <a:pt x="47668" y="3876"/>
                  <a:pt x="47749" y="3876"/>
                </a:cubicBezTo>
                <a:cubicBezTo>
                  <a:pt x="47830" y="3876"/>
                  <a:pt x="47924" y="3889"/>
                  <a:pt x="48034" y="3889"/>
                </a:cubicBezTo>
                <a:cubicBezTo>
                  <a:pt x="48128" y="3902"/>
                  <a:pt x="48248" y="3915"/>
                  <a:pt x="48371" y="3915"/>
                </a:cubicBezTo>
                <a:cubicBezTo>
                  <a:pt x="48410" y="3915"/>
                  <a:pt x="48452" y="3915"/>
                  <a:pt x="48478" y="3902"/>
                </a:cubicBezTo>
                <a:cubicBezTo>
                  <a:pt x="48896" y="3889"/>
                  <a:pt x="49045" y="3701"/>
                  <a:pt x="49518" y="3539"/>
                </a:cubicBezTo>
                <a:cubicBezTo>
                  <a:pt x="49829" y="3445"/>
                  <a:pt x="50367" y="3429"/>
                  <a:pt x="50733" y="3429"/>
                </a:cubicBezTo>
                <a:cubicBezTo>
                  <a:pt x="50934" y="3429"/>
                  <a:pt x="51070" y="3445"/>
                  <a:pt x="51070" y="3445"/>
                </a:cubicBezTo>
                <a:lnTo>
                  <a:pt x="51070" y="1"/>
                </a:ln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7" name="Google Shape;987;p33"/>
          <p:cNvSpPr/>
          <p:nvPr/>
        </p:nvSpPr>
        <p:spPr>
          <a:xfrm>
            <a:off x="782" y="3492305"/>
            <a:ext cx="5042569" cy="1086731"/>
          </a:xfrm>
          <a:custGeom>
            <a:avLst/>
            <a:gdLst/>
            <a:ahLst/>
            <a:cxnLst/>
            <a:rect l="l" t="t" r="r" b="b"/>
            <a:pathLst>
              <a:path w="21074" h="5794" extrusionOk="0">
                <a:moveTo>
                  <a:pt x="14" y="1"/>
                </a:moveTo>
                <a:cubicBezTo>
                  <a:pt x="1" y="1"/>
                  <a:pt x="1" y="14"/>
                  <a:pt x="1" y="14"/>
                </a:cubicBezTo>
                <a:lnTo>
                  <a:pt x="1" y="5794"/>
                </a:lnTo>
                <a:lnTo>
                  <a:pt x="21074" y="5794"/>
                </a:lnTo>
                <a:cubicBezTo>
                  <a:pt x="20721" y="5564"/>
                  <a:pt x="18793" y="5700"/>
                  <a:pt x="18508" y="5619"/>
                </a:cubicBezTo>
                <a:lnTo>
                  <a:pt x="27" y="5619"/>
                </a:lnTo>
                <a:lnTo>
                  <a:pt x="14" y="1"/>
                </a:lnTo>
                <a:close/>
              </a:path>
            </a:pathLst>
          </a:custGeom>
          <a:solidFill>
            <a:srgbClr val="ADF0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8" name="Google Shape;988;p33"/>
          <p:cNvSpPr/>
          <p:nvPr/>
        </p:nvSpPr>
        <p:spPr>
          <a:xfrm>
            <a:off x="3893" y="3649202"/>
            <a:ext cx="5746548" cy="1104353"/>
          </a:xfrm>
          <a:custGeom>
            <a:avLst/>
            <a:gdLst/>
            <a:ahLst/>
            <a:cxnLst/>
            <a:rect l="l" t="t" r="r" b="b"/>
            <a:pathLst>
              <a:path w="24016" h="5888" extrusionOk="0">
                <a:moveTo>
                  <a:pt x="1511" y="1"/>
                </a:moveTo>
                <a:cubicBezTo>
                  <a:pt x="999" y="1"/>
                  <a:pt x="108" y="244"/>
                  <a:pt x="1" y="270"/>
                </a:cubicBezTo>
                <a:lnTo>
                  <a:pt x="14" y="5888"/>
                </a:lnTo>
                <a:lnTo>
                  <a:pt x="18495" y="5888"/>
                </a:lnTo>
                <a:cubicBezTo>
                  <a:pt x="18482" y="5872"/>
                  <a:pt x="18469" y="5872"/>
                  <a:pt x="18469" y="5872"/>
                </a:cubicBezTo>
                <a:cubicBezTo>
                  <a:pt x="18320" y="5765"/>
                  <a:pt x="20319" y="4981"/>
                  <a:pt x="20413" y="4673"/>
                </a:cubicBezTo>
                <a:cubicBezTo>
                  <a:pt x="20520" y="4362"/>
                  <a:pt x="23990" y="4333"/>
                  <a:pt x="24003" y="4187"/>
                </a:cubicBezTo>
                <a:cubicBezTo>
                  <a:pt x="24016" y="4051"/>
                  <a:pt x="21330" y="3983"/>
                  <a:pt x="20413" y="3876"/>
                </a:cubicBezTo>
                <a:cubicBezTo>
                  <a:pt x="19493" y="3782"/>
                  <a:pt x="21194" y="3782"/>
                  <a:pt x="21437" y="3604"/>
                </a:cubicBezTo>
                <a:cubicBezTo>
                  <a:pt x="21696" y="3429"/>
                  <a:pt x="19088" y="3471"/>
                  <a:pt x="18469" y="3335"/>
                </a:cubicBezTo>
                <a:cubicBezTo>
                  <a:pt x="17847" y="3199"/>
                  <a:pt x="17727" y="3199"/>
                  <a:pt x="17387" y="3024"/>
                </a:cubicBezTo>
                <a:cubicBezTo>
                  <a:pt x="17267" y="2972"/>
                  <a:pt x="17079" y="2956"/>
                  <a:pt x="16862" y="2956"/>
                </a:cubicBezTo>
                <a:lnTo>
                  <a:pt x="16632" y="2956"/>
                </a:lnTo>
                <a:cubicBezTo>
                  <a:pt x="16282" y="2956"/>
                  <a:pt x="15971" y="2943"/>
                  <a:pt x="15997" y="2713"/>
                </a:cubicBezTo>
                <a:cubicBezTo>
                  <a:pt x="16039" y="2308"/>
                  <a:pt x="14257" y="2201"/>
                  <a:pt x="13499" y="2162"/>
                </a:cubicBezTo>
                <a:cubicBezTo>
                  <a:pt x="12757" y="2133"/>
                  <a:pt x="12407" y="1689"/>
                  <a:pt x="11989" y="1485"/>
                </a:cubicBezTo>
                <a:cubicBezTo>
                  <a:pt x="11895" y="1433"/>
                  <a:pt x="11785" y="1417"/>
                  <a:pt x="11678" y="1417"/>
                </a:cubicBezTo>
                <a:cubicBezTo>
                  <a:pt x="11555" y="1417"/>
                  <a:pt x="11422" y="1433"/>
                  <a:pt x="11273" y="1459"/>
                </a:cubicBezTo>
                <a:cubicBezTo>
                  <a:pt x="11111" y="1485"/>
                  <a:pt x="10936" y="1514"/>
                  <a:pt x="10719" y="1514"/>
                </a:cubicBezTo>
                <a:cubicBezTo>
                  <a:pt x="10599" y="1514"/>
                  <a:pt x="10463" y="1498"/>
                  <a:pt x="10301" y="1485"/>
                </a:cubicBezTo>
                <a:cubicBezTo>
                  <a:pt x="9423" y="1336"/>
                  <a:pt x="10032" y="1203"/>
                  <a:pt x="9708" y="1135"/>
                </a:cubicBezTo>
                <a:cubicBezTo>
                  <a:pt x="9598" y="1109"/>
                  <a:pt x="9436" y="1109"/>
                  <a:pt x="9274" y="1109"/>
                </a:cubicBezTo>
                <a:cubicBezTo>
                  <a:pt x="8950" y="1109"/>
                  <a:pt x="8600" y="1135"/>
                  <a:pt x="8600" y="1135"/>
                </a:cubicBezTo>
                <a:cubicBezTo>
                  <a:pt x="8600" y="1135"/>
                  <a:pt x="8289" y="798"/>
                  <a:pt x="7897" y="798"/>
                </a:cubicBezTo>
                <a:lnTo>
                  <a:pt x="7858" y="798"/>
                </a:lnTo>
                <a:cubicBezTo>
                  <a:pt x="7440" y="824"/>
                  <a:pt x="7858" y="798"/>
                  <a:pt x="7181" y="866"/>
                </a:cubicBezTo>
                <a:cubicBezTo>
                  <a:pt x="7087" y="866"/>
                  <a:pt x="7019" y="879"/>
                  <a:pt x="6954" y="879"/>
                </a:cubicBezTo>
                <a:cubicBezTo>
                  <a:pt x="6494" y="879"/>
                  <a:pt x="6439" y="675"/>
                  <a:pt x="6076" y="406"/>
                </a:cubicBezTo>
                <a:cubicBezTo>
                  <a:pt x="5940" y="283"/>
                  <a:pt x="5833" y="257"/>
                  <a:pt x="5697" y="257"/>
                </a:cubicBezTo>
                <a:cubicBezTo>
                  <a:pt x="5454" y="257"/>
                  <a:pt x="5130" y="393"/>
                  <a:pt x="4346" y="406"/>
                </a:cubicBezTo>
                <a:lnTo>
                  <a:pt x="4200" y="406"/>
                </a:lnTo>
                <a:cubicBezTo>
                  <a:pt x="3092" y="406"/>
                  <a:pt x="2188" y="202"/>
                  <a:pt x="1796" y="40"/>
                </a:cubicBezTo>
                <a:cubicBezTo>
                  <a:pt x="1728" y="14"/>
                  <a:pt x="1634" y="1"/>
                  <a:pt x="1511"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9" name="Google Shape;989;p33"/>
          <p:cNvSpPr/>
          <p:nvPr/>
        </p:nvSpPr>
        <p:spPr>
          <a:xfrm>
            <a:off x="6719284" y="4546216"/>
            <a:ext cx="5501507" cy="20069"/>
          </a:xfrm>
          <a:custGeom>
            <a:avLst/>
            <a:gdLst/>
            <a:ahLst/>
            <a:cxnLst/>
            <a:rect l="l" t="t" r="r" b="b"/>
            <a:pathLst>
              <a:path w="22992" h="107" extrusionOk="0">
                <a:moveTo>
                  <a:pt x="257" y="0"/>
                </a:moveTo>
                <a:cubicBezTo>
                  <a:pt x="111" y="52"/>
                  <a:pt x="1" y="107"/>
                  <a:pt x="1" y="107"/>
                </a:cubicBezTo>
                <a:lnTo>
                  <a:pt x="22992" y="107"/>
                </a:lnTo>
                <a:lnTo>
                  <a:pt x="22992" y="0"/>
                </a:lnTo>
                <a:close/>
              </a:path>
            </a:pathLst>
          </a:custGeom>
          <a:solidFill>
            <a:srgbClr val="ADF0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0" name="Google Shape;990;p33"/>
          <p:cNvSpPr/>
          <p:nvPr/>
        </p:nvSpPr>
        <p:spPr>
          <a:xfrm>
            <a:off x="6780541" y="3717287"/>
            <a:ext cx="5440271" cy="1036269"/>
          </a:xfrm>
          <a:custGeom>
            <a:avLst/>
            <a:gdLst/>
            <a:ahLst/>
            <a:cxnLst/>
            <a:rect l="l" t="t" r="r" b="b"/>
            <a:pathLst>
              <a:path w="22736" h="5525" extrusionOk="0">
                <a:moveTo>
                  <a:pt x="22399" y="1"/>
                </a:moveTo>
                <a:cubicBezTo>
                  <a:pt x="22033" y="1"/>
                  <a:pt x="21495" y="17"/>
                  <a:pt x="21184" y="111"/>
                </a:cubicBezTo>
                <a:cubicBezTo>
                  <a:pt x="20711" y="273"/>
                  <a:pt x="20562" y="461"/>
                  <a:pt x="20144" y="474"/>
                </a:cubicBezTo>
                <a:cubicBezTo>
                  <a:pt x="20118" y="487"/>
                  <a:pt x="20076" y="487"/>
                  <a:pt x="20037" y="487"/>
                </a:cubicBezTo>
                <a:cubicBezTo>
                  <a:pt x="19914" y="487"/>
                  <a:pt x="19794" y="474"/>
                  <a:pt x="19700" y="461"/>
                </a:cubicBezTo>
                <a:cubicBezTo>
                  <a:pt x="19590" y="461"/>
                  <a:pt x="19496" y="448"/>
                  <a:pt x="19415" y="448"/>
                </a:cubicBezTo>
                <a:cubicBezTo>
                  <a:pt x="19334" y="448"/>
                  <a:pt x="19279" y="448"/>
                  <a:pt x="19227" y="474"/>
                </a:cubicBezTo>
                <a:cubicBezTo>
                  <a:pt x="19078" y="568"/>
                  <a:pt x="18809" y="678"/>
                  <a:pt x="18485" y="759"/>
                </a:cubicBezTo>
                <a:cubicBezTo>
                  <a:pt x="18161" y="840"/>
                  <a:pt x="17309" y="827"/>
                  <a:pt x="17121" y="947"/>
                </a:cubicBezTo>
                <a:cubicBezTo>
                  <a:pt x="16930" y="1083"/>
                  <a:pt x="17471" y="1433"/>
                  <a:pt x="17121" y="1475"/>
                </a:cubicBezTo>
                <a:cubicBezTo>
                  <a:pt x="16768" y="1514"/>
                  <a:pt x="16810" y="1540"/>
                  <a:pt x="16026" y="1650"/>
                </a:cubicBezTo>
                <a:cubicBezTo>
                  <a:pt x="15906" y="1663"/>
                  <a:pt x="15621" y="1987"/>
                  <a:pt x="15284" y="1987"/>
                </a:cubicBezTo>
                <a:cubicBezTo>
                  <a:pt x="15245" y="1987"/>
                  <a:pt x="15216" y="1987"/>
                  <a:pt x="15177" y="1974"/>
                </a:cubicBezTo>
                <a:cubicBezTo>
                  <a:pt x="14921" y="1932"/>
                  <a:pt x="14461" y="1893"/>
                  <a:pt x="14095" y="1893"/>
                </a:cubicBezTo>
                <a:cubicBezTo>
                  <a:pt x="13852" y="1893"/>
                  <a:pt x="13664" y="1906"/>
                  <a:pt x="13638" y="1945"/>
                </a:cubicBezTo>
                <a:cubicBezTo>
                  <a:pt x="13557" y="2055"/>
                  <a:pt x="13515" y="2405"/>
                  <a:pt x="13003" y="2447"/>
                </a:cubicBezTo>
                <a:lnTo>
                  <a:pt x="12841" y="2447"/>
                </a:lnTo>
                <a:cubicBezTo>
                  <a:pt x="12705" y="2447"/>
                  <a:pt x="12585" y="2431"/>
                  <a:pt x="12475" y="2418"/>
                </a:cubicBezTo>
                <a:cubicBezTo>
                  <a:pt x="12368" y="2405"/>
                  <a:pt x="12274" y="2379"/>
                  <a:pt x="12193" y="2379"/>
                </a:cubicBezTo>
                <a:cubicBezTo>
                  <a:pt x="12099" y="2379"/>
                  <a:pt x="12018" y="2405"/>
                  <a:pt x="11924" y="2447"/>
                </a:cubicBezTo>
                <a:cubicBezTo>
                  <a:pt x="11626" y="2593"/>
                  <a:pt x="11519" y="2823"/>
                  <a:pt x="11033" y="2891"/>
                </a:cubicBezTo>
                <a:cubicBezTo>
                  <a:pt x="10965" y="2904"/>
                  <a:pt x="10910" y="2904"/>
                  <a:pt x="10842" y="2904"/>
                </a:cubicBezTo>
                <a:cubicBezTo>
                  <a:pt x="10722" y="2904"/>
                  <a:pt x="10599" y="2891"/>
                  <a:pt x="10492" y="2865"/>
                </a:cubicBezTo>
                <a:cubicBezTo>
                  <a:pt x="10385" y="2852"/>
                  <a:pt x="10288" y="2836"/>
                  <a:pt x="10181" y="2836"/>
                </a:cubicBezTo>
                <a:cubicBezTo>
                  <a:pt x="10087" y="2836"/>
                  <a:pt x="9980" y="2852"/>
                  <a:pt x="9870" y="2891"/>
                </a:cubicBezTo>
                <a:cubicBezTo>
                  <a:pt x="9478" y="3040"/>
                  <a:pt x="8872" y="3338"/>
                  <a:pt x="8480" y="3445"/>
                </a:cubicBezTo>
                <a:cubicBezTo>
                  <a:pt x="8412" y="3458"/>
                  <a:pt x="8344" y="3471"/>
                  <a:pt x="8279" y="3471"/>
                </a:cubicBezTo>
                <a:cubicBezTo>
                  <a:pt x="8156" y="3471"/>
                  <a:pt x="8020" y="3445"/>
                  <a:pt x="7900" y="3432"/>
                </a:cubicBezTo>
                <a:cubicBezTo>
                  <a:pt x="7764" y="3403"/>
                  <a:pt x="7615" y="3390"/>
                  <a:pt x="7482" y="3390"/>
                </a:cubicBezTo>
                <a:cubicBezTo>
                  <a:pt x="7359" y="3390"/>
                  <a:pt x="7239" y="3403"/>
                  <a:pt x="7116" y="3445"/>
                </a:cubicBezTo>
                <a:cubicBezTo>
                  <a:pt x="6617" y="3620"/>
                  <a:pt x="6510" y="3808"/>
                  <a:pt x="6144" y="3850"/>
                </a:cubicBezTo>
                <a:lnTo>
                  <a:pt x="6050" y="3850"/>
                </a:lnTo>
                <a:cubicBezTo>
                  <a:pt x="5943" y="3850"/>
                  <a:pt x="5820" y="3837"/>
                  <a:pt x="5700" y="3808"/>
                </a:cubicBezTo>
                <a:cubicBezTo>
                  <a:pt x="5577" y="3795"/>
                  <a:pt x="5457" y="3769"/>
                  <a:pt x="5363" y="3769"/>
                </a:cubicBezTo>
                <a:cubicBezTo>
                  <a:pt x="5266" y="3769"/>
                  <a:pt x="5172" y="3795"/>
                  <a:pt x="5120" y="3850"/>
                </a:cubicBezTo>
                <a:cubicBezTo>
                  <a:pt x="4929" y="4038"/>
                  <a:pt x="4971" y="4485"/>
                  <a:pt x="4524" y="4485"/>
                </a:cubicBezTo>
                <a:lnTo>
                  <a:pt x="3850" y="4485"/>
                </a:lnTo>
                <a:cubicBezTo>
                  <a:pt x="3484" y="4485"/>
                  <a:pt x="3147" y="4498"/>
                  <a:pt x="3134" y="4579"/>
                </a:cubicBezTo>
                <a:cubicBezTo>
                  <a:pt x="3095" y="4699"/>
                  <a:pt x="3257" y="4877"/>
                  <a:pt x="2797" y="4916"/>
                </a:cubicBezTo>
                <a:cubicBezTo>
                  <a:pt x="2324" y="4958"/>
                  <a:pt x="1718" y="4971"/>
                  <a:pt x="1663" y="5023"/>
                </a:cubicBezTo>
                <a:cubicBezTo>
                  <a:pt x="1608" y="5091"/>
                  <a:pt x="2175" y="5104"/>
                  <a:pt x="1663" y="5214"/>
                </a:cubicBezTo>
                <a:cubicBezTo>
                  <a:pt x="1151" y="5321"/>
                  <a:pt x="555" y="5428"/>
                  <a:pt x="341" y="5428"/>
                </a:cubicBezTo>
                <a:cubicBezTo>
                  <a:pt x="231" y="5428"/>
                  <a:pt x="111" y="5470"/>
                  <a:pt x="1" y="5525"/>
                </a:cubicBezTo>
                <a:lnTo>
                  <a:pt x="22736" y="5525"/>
                </a:lnTo>
                <a:lnTo>
                  <a:pt x="22736" y="17"/>
                </a:lnTo>
                <a:cubicBezTo>
                  <a:pt x="22736" y="17"/>
                  <a:pt x="22600" y="1"/>
                  <a:pt x="2239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1" name="Google Shape;991;p33"/>
          <p:cNvSpPr/>
          <p:nvPr/>
        </p:nvSpPr>
        <p:spPr>
          <a:xfrm>
            <a:off x="-1420751" y="1658449"/>
            <a:ext cx="5100732" cy="919044"/>
          </a:xfrm>
          <a:custGeom>
            <a:avLst/>
            <a:gdLst/>
            <a:ahLst/>
            <a:cxnLst/>
            <a:rect l="l" t="t" r="r" b="b"/>
            <a:pathLst>
              <a:path w="21317" h="4900" extrusionOk="0">
                <a:moveTo>
                  <a:pt x="1" y="1"/>
                </a:moveTo>
                <a:lnTo>
                  <a:pt x="1" y="4900"/>
                </a:lnTo>
                <a:cubicBezTo>
                  <a:pt x="876" y="4806"/>
                  <a:pt x="3225" y="4712"/>
                  <a:pt x="3889" y="4469"/>
                </a:cubicBezTo>
                <a:cubicBezTo>
                  <a:pt x="4550" y="4226"/>
                  <a:pt x="5995" y="4375"/>
                  <a:pt x="7194" y="4281"/>
                </a:cubicBezTo>
                <a:cubicBezTo>
                  <a:pt x="8396" y="4171"/>
                  <a:pt x="9504" y="3795"/>
                  <a:pt x="10327" y="3740"/>
                </a:cubicBezTo>
                <a:lnTo>
                  <a:pt x="10596" y="3740"/>
                </a:lnTo>
                <a:cubicBezTo>
                  <a:pt x="10813" y="3740"/>
                  <a:pt x="11001" y="3753"/>
                  <a:pt x="11205" y="3766"/>
                </a:cubicBezTo>
                <a:cubicBezTo>
                  <a:pt x="11406" y="3782"/>
                  <a:pt x="11636" y="3795"/>
                  <a:pt x="11921" y="3795"/>
                </a:cubicBezTo>
                <a:cubicBezTo>
                  <a:pt x="12190" y="3795"/>
                  <a:pt x="12514" y="3782"/>
                  <a:pt x="12945" y="3740"/>
                </a:cubicBezTo>
                <a:cubicBezTo>
                  <a:pt x="14458" y="3604"/>
                  <a:pt x="18129" y="3552"/>
                  <a:pt x="19049" y="3552"/>
                </a:cubicBezTo>
                <a:cubicBezTo>
                  <a:pt x="19979" y="3552"/>
                  <a:pt x="21317" y="3024"/>
                  <a:pt x="20303" y="2972"/>
                </a:cubicBezTo>
                <a:cubicBezTo>
                  <a:pt x="19305" y="2930"/>
                  <a:pt x="19305" y="2972"/>
                  <a:pt x="18482" y="2742"/>
                </a:cubicBezTo>
                <a:cubicBezTo>
                  <a:pt x="18226" y="2661"/>
                  <a:pt x="17886" y="2632"/>
                  <a:pt x="17523" y="2632"/>
                </a:cubicBezTo>
                <a:cubicBezTo>
                  <a:pt x="17131" y="2632"/>
                  <a:pt x="16713" y="2661"/>
                  <a:pt x="16308" y="2687"/>
                </a:cubicBezTo>
                <a:cubicBezTo>
                  <a:pt x="15903" y="2713"/>
                  <a:pt x="15511" y="2742"/>
                  <a:pt x="15187" y="2742"/>
                </a:cubicBezTo>
                <a:lnTo>
                  <a:pt x="14944" y="2742"/>
                </a:lnTo>
                <a:cubicBezTo>
                  <a:pt x="14014" y="2687"/>
                  <a:pt x="13447" y="2350"/>
                  <a:pt x="13690" y="2175"/>
                </a:cubicBezTo>
                <a:cubicBezTo>
                  <a:pt x="13946" y="1984"/>
                  <a:pt x="16538" y="1822"/>
                  <a:pt x="17549" y="1770"/>
                </a:cubicBezTo>
                <a:cubicBezTo>
                  <a:pt x="18550" y="1728"/>
                  <a:pt x="19386" y="1242"/>
                  <a:pt x="19911" y="1148"/>
                </a:cubicBezTo>
                <a:cubicBezTo>
                  <a:pt x="20141" y="1109"/>
                  <a:pt x="19927" y="1093"/>
                  <a:pt x="19603" y="1093"/>
                </a:cubicBezTo>
                <a:cubicBezTo>
                  <a:pt x="19182" y="1093"/>
                  <a:pt x="18563" y="1122"/>
                  <a:pt x="18482" y="1148"/>
                </a:cubicBezTo>
                <a:lnTo>
                  <a:pt x="18440" y="1148"/>
                </a:lnTo>
                <a:cubicBezTo>
                  <a:pt x="18184" y="1148"/>
                  <a:pt x="16833" y="717"/>
                  <a:pt x="16010" y="704"/>
                </a:cubicBezTo>
                <a:lnTo>
                  <a:pt x="15971" y="704"/>
                </a:lnTo>
                <a:cubicBezTo>
                  <a:pt x="15579" y="704"/>
                  <a:pt x="15323" y="769"/>
                  <a:pt x="15012" y="837"/>
                </a:cubicBezTo>
                <a:cubicBezTo>
                  <a:pt x="14701" y="905"/>
                  <a:pt x="14322" y="960"/>
                  <a:pt x="13690" y="960"/>
                </a:cubicBezTo>
                <a:lnTo>
                  <a:pt x="13366" y="960"/>
                </a:lnTo>
                <a:cubicBezTo>
                  <a:pt x="11772" y="905"/>
                  <a:pt x="12433" y="866"/>
                  <a:pt x="11772" y="730"/>
                </a:cubicBezTo>
                <a:cubicBezTo>
                  <a:pt x="11422" y="649"/>
                  <a:pt x="10962" y="623"/>
                  <a:pt x="10489" y="623"/>
                </a:cubicBezTo>
                <a:cubicBezTo>
                  <a:pt x="10084" y="623"/>
                  <a:pt x="9653" y="649"/>
                  <a:pt x="9261" y="704"/>
                </a:cubicBezTo>
                <a:cubicBezTo>
                  <a:pt x="9193" y="717"/>
                  <a:pt x="9112" y="730"/>
                  <a:pt x="9031" y="730"/>
                </a:cubicBezTo>
                <a:cubicBezTo>
                  <a:pt x="8315" y="730"/>
                  <a:pt x="7696" y="189"/>
                  <a:pt x="6345" y="189"/>
                </a:cubicBezTo>
                <a:cubicBezTo>
                  <a:pt x="4861" y="189"/>
                  <a:pt x="1" y="1"/>
                  <a:pt x="1" y="1"/>
                </a:cubicBez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2" name="Google Shape;992;p33"/>
          <p:cNvSpPr/>
          <p:nvPr/>
        </p:nvSpPr>
        <p:spPr>
          <a:xfrm>
            <a:off x="781" y="4236551"/>
            <a:ext cx="7568400" cy="425764"/>
          </a:xfrm>
          <a:custGeom>
            <a:avLst/>
            <a:gdLst/>
            <a:ahLst/>
            <a:cxnLst/>
            <a:rect l="l" t="t" r="r" b="b"/>
            <a:pathLst>
              <a:path w="31630" h="2270" extrusionOk="0">
                <a:moveTo>
                  <a:pt x="15211" y="0"/>
                </a:moveTo>
                <a:cubicBezTo>
                  <a:pt x="9192" y="0"/>
                  <a:pt x="1" y="2270"/>
                  <a:pt x="1" y="2270"/>
                </a:cubicBezTo>
                <a:lnTo>
                  <a:pt x="31523" y="2270"/>
                </a:lnTo>
                <a:cubicBezTo>
                  <a:pt x="31630" y="2121"/>
                  <a:pt x="21641" y="70"/>
                  <a:pt x="15472" y="2"/>
                </a:cubicBezTo>
                <a:cubicBezTo>
                  <a:pt x="15386" y="1"/>
                  <a:pt x="15299" y="0"/>
                  <a:pt x="15211"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3" name="Google Shape;993;p33"/>
          <p:cNvSpPr/>
          <p:nvPr/>
        </p:nvSpPr>
        <p:spPr>
          <a:xfrm>
            <a:off x="5259438" y="4236551"/>
            <a:ext cx="7006333" cy="425764"/>
          </a:xfrm>
          <a:custGeom>
            <a:avLst/>
            <a:gdLst/>
            <a:ahLst/>
            <a:cxnLst/>
            <a:rect l="l" t="t" r="r" b="b"/>
            <a:pathLst>
              <a:path w="29281" h="2270" extrusionOk="0">
                <a:moveTo>
                  <a:pt x="14071" y="0"/>
                </a:moveTo>
                <a:cubicBezTo>
                  <a:pt x="8512" y="0"/>
                  <a:pt x="1" y="2270"/>
                  <a:pt x="1" y="2270"/>
                </a:cubicBezTo>
                <a:lnTo>
                  <a:pt x="29187" y="2270"/>
                </a:lnTo>
                <a:cubicBezTo>
                  <a:pt x="29281" y="2121"/>
                  <a:pt x="20034" y="70"/>
                  <a:pt x="14312" y="2"/>
                </a:cubicBezTo>
                <a:cubicBezTo>
                  <a:pt x="14232" y="1"/>
                  <a:pt x="14152" y="0"/>
                  <a:pt x="14071"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4" name="Google Shape;994;p33"/>
          <p:cNvSpPr/>
          <p:nvPr/>
        </p:nvSpPr>
        <p:spPr>
          <a:xfrm>
            <a:off x="1047392" y="4436681"/>
            <a:ext cx="11195872" cy="691727"/>
          </a:xfrm>
          <a:custGeom>
            <a:avLst/>
            <a:gdLst/>
            <a:ahLst/>
            <a:cxnLst/>
            <a:rect l="l" t="t" r="r" b="b"/>
            <a:pathLst>
              <a:path w="46790" h="3688" extrusionOk="0">
                <a:moveTo>
                  <a:pt x="24123" y="1"/>
                </a:moveTo>
                <a:cubicBezTo>
                  <a:pt x="12297" y="1"/>
                  <a:pt x="1" y="1838"/>
                  <a:pt x="1" y="1838"/>
                </a:cubicBezTo>
                <a:lnTo>
                  <a:pt x="1" y="3688"/>
                </a:lnTo>
                <a:lnTo>
                  <a:pt x="46790" y="3688"/>
                </a:lnTo>
                <a:lnTo>
                  <a:pt x="46790" y="2528"/>
                </a:lnTo>
                <a:cubicBezTo>
                  <a:pt x="46790" y="2528"/>
                  <a:pt x="35949" y="1"/>
                  <a:pt x="2412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5" name="Google Shape;995;p33"/>
          <p:cNvSpPr/>
          <p:nvPr/>
        </p:nvSpPr>
        <p:spPr>
          <a:xfrm>
            <a:off x="1047392" y="4485446"/>
            <a:ext cx="11195872" cy="653276"/>
          </a:xfrm>
          <a:custGeom>
            <a:avLst/>
            <a:gdLst/>
            <a:ahLst/>
            <a:cxnLst/>
            <a:rect l="l" t="t" r="r" b="b"/>
            <a:pathLst>
              <a:path w="46790" h="3483" extrusionOk="0">
                <a:moveTo>
                  <a:pt x="24123" y="0"/>
                </a:moveTo>
                <a:cubicBezTo>
                  <a:pt x="12297" y="0"/>
                  <a:pt x="1" y="1740"/>
                  <a:pt x="1" y="1740"/>
                </a:cubicBezTo>
                <a:lnTo>
                  <a:pt x="1" y="3483"/>
                </a:lnTo>
                <a:lnTo>
                  <a:pt x="46790" y="3483"/>
                </a:lnTo>
                <a:lnTo>
                  <a:pt x="46790" y="2388"/>
                </a:lnTo>
                <a:cubicBezTo>
                  <a:pt x="46790" y="2388"/>
                  <a:pt x="35949" y="0"/>
                  <a:pt x="24123"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6" name="Google Shape;996;p33"/>
          <p:cNvSpPr/>
          <p:nvPr/>
        </p:nvSpPr>
        <p:spPr>
          <a:xfrm>
            <a:off x="781" y="4459375"/>
            <a:ext cx="10895816" cy="1658981"/>
          </a:xfrm>
          <a:custGeom>
            <a:avLst/>
            <a:gdLst/>
            <a:ahLst/>
            <a:cxnLst/>
            <a:rect l="l" t="t" r="r" b="b"/>
            <a:pathLst>
              <a:path w="45536" h="8845" extrusionOk="0">
                <a:moveTo>
                  <a:pt x="10609" y="1"/>
                </a:moveTo>
                <a:cubicBezTo>
                  <a:pt x="2565" y="1"/>
                  <a:pt x="1" y="719"/>
                  <a:pt x="1" y="719"/>
                </a:cubicBezTo>
                <a:lnTo>
                  <a:pt x="1" y="8845"/>
                </a:lnTo>
                <a:lnTo>
                  <a:pt x="45536" y="8845"/>
                </a:lnTo>
                <a:lnTo>
                  <a:pt x="45536" y="3230"/>
                </a:lnTo>
                <a:cubicBezTo>
                  <a:pt x="44954" y="3336"/>
                  <a:pt x="44228" y="3384"/>
                  <a:pt x="43384" y="3384"/>
                </a:cubicBezTo>
                <a:cubicBezTo>
                  <a:pt x="36402" y="3384"/>
                  <a:pt x="21312" y="137"/>
                  <a:pt x="12676" y="16"/>
                </a:cubicBezTo>
                <a:cubicBezTo>
                  <a:pt x="11950" y="6"/>
                  <a:pt x="11262" y="1"/>
                  <a:pt x="10609"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7" name="Google Shape;997;p33"/>
          <p:cNvSpPr/>
          <p:nvPr/>
        </p:nvSpPr>
        <p:spPr>
          <a:xfrm>
            <a:off x="782" y="4459750"/>
            <a:ext cx="2341585" cy="678972"/>
          </a:xfrm>
          <a:custGeom>
            <a:avLst/>
            <a:gdLst/>
            <a:ahLst/>
            <a:cxnLst/>
            <a:rect l="l" t="t" r="r" b="b"/>
            <a:pathLst>
              <a:path w="9786" h="3620" extrusionOk="0">
                <a:moveTo>
                  <a:pt x="9786" y="1"/>
                </a:moveTo>
                <a:cubicBezTo>
                  <a:pt x="8937" y="1"/>
                  <a:pt x="6789" y="56"/>
                  <a:pt x="6789" y="56"/>
                </a:cubicBezTo>
                <a:cubicBezTo>
                  <a:pt x="3455" y="986"/>
                  <a:pt x="1" y="3620"/>
                  <a:pt x="1" y="3620"/>
                </a:cubicBezTo>
                <a:lnTo>
                  <a:pt x="3403" y="3620"/>
                </a:lnTo>
                <a:cubicBezTo>
                  <a:pt x="6993" y="798"/>
                  <a:pt x="9786" y="1"/>
                  <a:pt x="9786"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8" name="Google Shape;998;p33"/>
          <p:cNvSpPr/>
          <p:nvPr/>
        </p:nvSpPr>
        <p:spPr>
          <a:xfrm>
            <a:off x="1521885" y="4464627"/>
            <a:ext cx="2209743" cy="674096"/>
          </a:xfrm>
          <a:custGeom>
            <a:avLst/>
            <a:gdLst/>
            <a:ahLst/>
            <a:cxnLst/>
            <a:rect l="l" t="t" r="r" b="b"/>
            <a:pathLst>
              <a:path w="9235" h="3594" extrusionOk="0">
                <a:moveTo>
                  <a:pt x="7048" y="1"/>
                </a:moveTo>
                <a:cubicBezTo>
                  <a:pt x="3957" y="678"/>
                  <a:pt x="1" y="3594"/>
                  <a:pt x="1" y="3594"/>
                </a:cubicBezTo>
                <a:lnTo>
                  <a:pt x="3416" y="3594"/>
                </a:lnTo>
                <a:cubicBezTo>
                  <a:pt x="6131" y="1135"/>
                  <a:pt x="9235" y="124"/>
                  <a:pt x="9235" y="124"/>
                </a:cubicBezTo>
                <a:cubicBezTo>
                  <a:pt x="8723" y="82"/>
                  <a:pt x="7048" y="1"/>
                  <a:pt x="7048"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9" name="Google Shape;999;p33"/>
          <p:cNvSpPr/>
          <p:nvPr/>
        </p:nvSpPr>
        <p:spPr>
          <a:xfrm>
            <a:off x="3104960" y="4546216"/>
            <a:ext cx="1944621" cy="592507"/>
          </a:xfrm>
          <a:custGeom>
            <a:avLst/>
            <a:gdLst/>
            <a:ahLst/>
            <a:cxnLst/>
            <a:rect l="l" t="t" r="r" b="b"/>
            <a:pathLst>
              <a:path w="8127" h="3159" extrusionOk="0">
                <a:moveTo>
                  <a:pt x="6047" y="0"/>
                </a:moveTo>
                <a:cubicBezTo>
                  <a:pt x="2969" y="823"/>
                  <a:pt x="1" y="3159"/>
                  <a:pt x="1" y="3159"/>
                </a:cubicBezTo>
                <a:lnTo>
                  <a:pt x="3092" y="3159"/>
                </a:lnTo>
                <a:cubicBezTo>
                  <a:pt x="5927" y="875"/>
                  <a:pt x="8127" y="243"/>
                  <a:pt x="8127" y="243"/>
                </a:cubicBezTo>
                <a:cubicBezTo>
                  <a:pt x="7359" y="146"/>
                  <a:pt x="6047" y="0"/>
                  <a:pt x="6047"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0" name="Google Shape;1000;p33"/>
          <p:cNvSpPr/>
          <p:nvPr/>
        </p:nvSpPr>
        <p:spPr>
          <a:xfrm>
            <a:off x="4897407" y="4677322"/>
            <a:ext cx="1541436" cy="461401"/>
          </a:xfrm>
          <a:custGeom>
            <a:avLst/>
            <a:gdLst/>
            <a:ahLst/>
            <a:cxnLst/>
            <a:rect l="l" t="t" r="r" b="b"/>
            <a:pathLst>
              <a:path w="6442" h="2460" extrusionOk="0">
                <a:moveTo>
                  <a:pt x="4281" y="1"/>
                </a:moveTo>
                <a:cubicBezTo>
                  <a:pt x="1501" y="1164"/>
                  <a:pt x="1" y="2460"/>
                  <a:pt x="1" y="2460"/>
                </a:cubicBezTo>
                <a:lnTo>
                  <a:pt x="3416" y="2460"/>
                </a:lnTo>
                <a:cubicBezTo>
                  <a:pt x="5496" y="662"/>
                  <a:pt x="6442" y="325"/>
                  <a:pt x="6442" y="325"/>
                </a:cubicBezTo>
                <a:cubicBezTo>
                  <a:pt x="5402" y="137"/>
                  <a:pt x="4281" y="1"/>
                  <a:pt x="428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1" name="Google Shape;1001;p33"/>
          <p:cNvSpPr/>
          <p:nvPr/>
        </p:nvSpPr>
        <p:spPr>
          <a:xfrm>
            <a:off x="781" y="4457311"/>
            <a:ext cx="7419568" cy="410384"/>
          </a:xfrm>
          <a:custGeom>
            <a:avLst/>
            <a:gdLst/>
            <a:ahLst/>
            <a:cxnLst/>
            <a:rect l="l" t="t" r="r" b="b"/>
            <a:pathLst>
              <a:path w="31008" h="2188" extrusionOk="0">
                <a:moveTo>
                  <a:pt x="10056" y="1"/>
                </a:moveTo>
                <a:cubicBezTo>
                  <a:pt x="6796" y="1"/>
                  <a:pt x="3184" y="185"/>
                  <a:pt x="1" y="730"/>
                </a:cubicBezTo>
                <a:lnTo>
                  <a:pt x="1" y="960"/>
                </a:lnTo>
                <a:cubicBezTo>
                  <a:pt x="1" y="960"/>
                  <a:pt x="3199" y="257"/>
                  <a:pt x="10476" y="150"/>
                </a:cubicBezTo>
                <a:cubicBezTo>
                  <a:pt x="10657" y="147"/>
                  <a:pt x="10842" y="146"/>
                  <a:pt x="11031" y="146"/>
                </a:cubicBezTo>
                <a:cubicBezTo>
                  <a:pt x="18370" y="146"/>
                  <a:pt x="30496" y="2188"/>
                  <a:pt x="30496" y="2188"/>
                </a:cubicBezTo>
                <a:lnTo>
                  <a:pt x="31008" y="2094"/>
                </a:lnTo>
                <a:cubicBezTo>
                  <a:pt x="31008" y="2094"/>
                  <a:pt x="20938" y="620"/>
                  <a:pt x="17037" y="283"/>
                </a:cubicBezTo>
                <a:cubicBezTo>
                  <a:pt x="15260" y="129"/>
                  <a:pt x="12781" y="1"/>
                  <a:pt x="10056" y="1"/>
                </a:cubicBezTo>
                <a:close/>
              </a:path>
            </a:pathLst>
          </a:custGeom>
          <a:solidFill>
            <a:srgbClr val="FFFAE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2" name="Google Shape;1002;p33"/>
          <p:cNvSpPr/>
          <p:nvPr/>
        </p:nvSpPr>
        <p:spPr>
          <a:xfrm>
            <a:off x="781" y="4879326"/>
            <a:ext cx="10895816" cy="730364"/>
          </a:xfrm>
          <a:custGeom>
            <a:avLst/>
            <a:gdLst/>
            <a:ahLst/>
            <a:cxnLst/>
            <a:rect l="l" t="t" r="r" b="b"/>
            <a:pathLst>
              <a:path w="45536" h="3894" extrusionOk="0">
                <a:moveTo>
                  <a:pt x="10726" y="0"/>
                </a:moveTo>
                <a:cubicBezTo>
                  <a:pt x="2590" y="0"/>
                  <a:pt x="1" y="314"/>
                  <a:pt x="1" y="314"/>
                </a:cubicBezTo>
                <a:lnTo>
                  <a:pt x="1" y="3894"/>
                </a:lnTo>
                <a:lnTo>
                  <a:pt x="45536" y="3894"/>
                </a:lnTo>
                <a:lnTo>
                  <a:pt x="45536" y="1422"/>
                </a:lnTo>
                <a:cubicBezTo>
                  <a:pt x="44956" y="1468"/>
                  <a:pt x="44232" y="1489"/>
                  <a:pt x="43390" y="1489"/>
                </a:cubicBezTo>
                <a:cubicBezTo>
                  <a:pt x="36411" y="1489"/>
                  <a:pt x="21315" y="64"/>
                  <a:pt x="12676" y="6"/>
                </a:cubicBezTo>
                <a:cubicBezTo>
                  <a:pt x="11993" y="2"/>
                  <a:pt x="11344" y="0"/>
                  <a:pt x="10726"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3" name="Google Shape;1003;p33"/>
          <p:cNvSpPr/>
          <p:nvPr/>
        </p:nvSpPr>
        <p:spPr>
          <a:xfrm>
            <a:off x="5595147" y="4485446"/>
            <a:ext cx="6648132" cy="673345"/>
          </a:xfrm>
          <a:custGeom>
            <a:avLst/>
            <a:gdLst/>
            <a:ahLst/>
            <a:cxnLst/>
            <a:rect l="l" t="t" r="r" b="b"/>
            <a:pathLst>
              <a:path w="27784" h="3590" extrusionOk="0">
                <a:moveTo>
                  <a:pt x="27784" y="0"/>
                </a:moveTo>
                <a:cubicBezTo>
                  <a:pt x="13745" y="201"/>
                  <a:pt x="1" y="3415"/>
                  <a:pt x="1" y="3415"/>
                </a:cubicBezTo>
                <a:lnTo>
                  <a:pt x="21061" y="3548"/>
                </a:lnTo>
                <a:lnTo>
                  <a:pt x="27784" y="3590"/>
                </a:lnTo>
                <a:lnTo>
                  <a:pt x="27784" y="0"/>
                </a:ln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4" name="Google Shape;1004;p33"/>
          <p:cNvSpPr/>
          <p:nvPr/>
        </p:nvSpPr>
        <p:spPr>
          <a:xfrm>
            <a:off x="5595147" y="4662129"/>
            <a:ext cx="6648132" cy="674096"/>
          </a:xfrm>
          <a:custGeom>
            <a:avLst/>
            <a:gdLst/>
            <a:ahLst/>
            <a:cxnLst/>
            <a:rect l="l" t="t" r="r" b="b"/>
            <a:pathLst>
              <a:path w="27784" h="3594" extrusionOk="0">
                <a:moveTo>
                  <a:pt x="27784" y="1"/>
                </a:moveTo>
                <a:cubicBezTo>
                  <a:pt x="13745" y="218"/>
                  <a:pt x="1" y="3432"/>
                  <a:pt x="1" y="3432"/>
                </a:cubicBezTo>
                <a:lnTo>
                  <a:pt x="21061" y="3552"/>
                </a:lnTo>
                <a:lnTo>
                  <a:pt x="27784" y="3594"/>
                </a:lnTo>
                <a:lnTo>
                  <a:pt x="27784"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5" name="Google Shape;1005;p33"/>
          <p:cNvSpPr/>
          <p:nvPr/>
        </p:nvSpPr>
        <p:spPr>
          <a:xfrm>
            <a:off x="781" y="5102525"/>
            <a:ext cx="12242480" cy="1755388"/>
          </a:xfrm>
          <a:custGeom>
            <a:avLst/>
            <a:gdLst/>
            <a:ahLst/>
            <a:cxnLst/>
            <a:rect l="l" t="t" r="r" b="b"/>
            <a:pathLst>
              <a:path w="51164" h="9359" extrusionOk="0">
                <a:moveTo>
                  <a:pt x="28954" y="0"/>
                </a:moveTo>
                <a:cubicBezTo>
                  <a:pt x="13795" y="0"/>
                  <a:pt x="1" y="193"/>
                  <a:pt x="1" y="193"/>
                </a:cubicBezTo>
                <a:lnTo>
                  <a:pt x="1" y="9359"/>
                </a:lnTo>
                <a:lnTo>
                  <a:pt x="51164" y="9359"/>
                </a:lnTo>
                <a:lnTo>
                  <a:pt x="51164" y="193"/>
                </a:lnTo>
                <a:cubicBezTo>
                  <a:pt x="44455" y="48"/>
                  <a:pt x="36534" y="0"/>
                  <a:pt x="28954" y="0"/>
                </a:cubicBezTo>
                <a:close/>
              </a:path>
            </a:pathLst>
          </a:custGeom>
          <a:solidFill>
            <a:srgbClr val="FFC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6" name="Google Shape;1006;p33"/>
          <p:cNvSpPr/>
          <p:nvPr/>
        </p:nvSpPr>
        <p:spPr>
          <a:xfrm>
            <a:off x="781" y="5196681"/>
            <a:ext cx="12242480" cy="561935"/>
          </a:xfrm>
          <a:custGeom>
            <a:avLst/>
            <a:gdLst/>
            <a:ahLst/>
            <a:cxnLst/>
            <a:rect l="l" t="t" r="r" b="b"/>
            <a:pathLst>
              <a:path w="51164" h="2996" extrusionOk="0">
                <a:moveTo>
                  <a:pt x="28954" y="1"/>
                </a:moveTo>
                <a:cubicBezTo>
                  <a:pt x="13795" y="1"/>
                  <a:pt x="1" y="67"/>
                  <a:pt x="1" y="67"/>
                </a:cubicBezTo>
                <a:lnTo>
                  <a:pt x="1" y="2996"/>
                </a:lnTo>
                <a:lnTo>
                  <a:pt x="51164" y="2996"/>
                </a:lnTo>
                <a:lnTo>
                  <a:pt x="51164" y="67"/>
                </a:lnTo>
                <a:cubicBezTo>
                  <a:pt x="44455" y="17"/>
                  <a:pt x="36534" y="1"/>
                  <a:pt x="28954"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7" name="Google Shape;1007;p33"/>
          <p:cNvSpPr/>
          <p:nvPr/>
        </p:nvSpPr>
        <p:spPr>
          <a:xfrm>
            <a:off x="781" y="5285021"/>
            <a:ext cx="12242480" cy="1572891"/>
          </a:xfrm>
          <a:custGeom>
            <a:avLst/>
            <a:gdLst/>
            <a:ahLst/>
            <a:cxnLst/>
            <a:rect l="l" t="t" r="r" b="b"/>
            <a:pathLst>
              <a:path w="51164" h="8386" extrusionOk="0">
                <a:moveTo>
                  <a:pt x="51164" y="1"/>
                </a:moveTo>
                <a:cubicBezTo>
                  <a:pt x="51164" y="1"/>
                  <a:pt x="12488" y="1783"/>
                  <a:pt x="1" y="4579"/>
                </a:cubicBezTo>
                <a:lnTo>
                  <a:pt x="1" y="8386"/>
                </a:lnTo>
                <a:lnTo>
                  <a:pt x="51164" y="8386"/>
                </a:lnTo>
                <a:lnTo>
                  <a:pt x="51164" y="1"/>
                </a:ln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8" name="Google Shape;1008;p33"/>
          <p:cNvSpPr/>
          <p:nvPr/>
        </p:nvSpPr>
        <p:spPr>
          <a:xfrm>
            <a:off x="10563795" y="5013246"/>
            <a:ext cx="659215" cy="140671"/>
          </a:xfrm>
          <a:custGeom>
            <a:avLst/>
            <a:gdLst/>
            <a:ahLst/>
            <a:cxnLst/>
            <a:rect l="l" t="t" r="r" b="b"/>
            <a:pathLst>
              <a:path w="2755" h="750" extrusionOk="0">
                <a:moveTo>
                  <a:pt x="1395" y="1"/>
                </a:moveTo>
                <a:cubicBezTo>
                  <a:pt x="598" y="1"/>
                  <a:pt x="1" y="734"/>
                  <a:pt x="1" y="734"/>
                </a:cubicBezTo>
                <a:lnTo>
                  <a:pt x="2755" y="750"/>
                </a:lnTo>
                <a:cubicBezTo>
                  <a:pt x="2755" y="750"/>
                  <a:pt x="2525" y="167"/>
                  <a:pt x="1621" y="21"/>
                </a:cubicBezTo>
                <a:cubicBezTo>
                  <a:pt x="1544" y="7"/>
                  <a:pt x="1468" y="1"/>
                  <a:pt x="1395" y="1"/>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9" name="Google Shape;1009;p33"/>
          <p:cNvSpPr/>
          <p:nvPr/>
        </p:nvSpPr>
        <p:spPr>
          <a:xfrm>
            <a:off x="11080161" y="4960166"/>
            <a:ext cx="875523" cy="193751"/>
          </a:xfrm>
          <a:custGeom>
            <a:avLst/>
            <a:gdLst/>
            <a:ahLst/>
            <a:cxnLst/>
            <a:rect l="l" t="t" r="r" b="b"/>
            <a:pathLst>
              <a:path w="3659" h="1033" extrusionOk="0">
                <a:moveTo>
                  <a:pt x="1939" y="0"/>
                </a:moveTo>
                <a:cubicBezTo>
                  <a:pt x="757" y="0"/>
                  <a:pt x="1" y="1004"/>
                  <a:pt x="1" y="1004"/>
                </a:cubicBezTo>
                <a:lnTo>
                  <a:pt x="3659" y="1033"/>
                </a:lnTo>
                <a:cubicBezTo>
                  <a:pt x="3659" y="1033"/>
                  <a:pt x="3390" y="87"/>
                  <a:pt x="2094" y="6"/>
                </a:cubicBezTo>
                <a:cubicBezTo>
                  <a:pt x="2041" y="2"/>
                  <a:pt x="1990" y="0"/>
                  <a:pt x="1939"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0" name="Google Shape;1010;p33"/>
          <p:cNvSpPr/>
          <p:nvPr/>
        </p:nvSpPr>
        <p:spPr>
          <a:xfrm>
            <a:off x="11154578" y="5016246"/>
            <a:ext cx="717359" cy="137671"/>
          </a:xfrm>
          <a:custGeom>
            <a:avLst/>
            <a:gdLst/>
            <a:ahLst/>
            <a:cxnLst/>
            <a:rect l="l" t="t" r="r" b="b"/>
            <a:pathLst>
              <a:path w="2998" h="734" extrusionOk="0">
                <a:moveTo>
                  <a:pt x="1586" y="1"/>
                </a:moveTo>
                <a:cubicBezTo>
                  <a:pt x="619" y="1"/>
                  <a:pt x="1" y="718"/>
                  <a:pt x="1" y="718"/>
                </a:cubicBezTo>
                <a:lnTo>
                  <a:pt x="2998" y="734"/>
                </a:lnTo>
                <a:cubicBezTo>
                  <a:pt x="2998" y="734"/>
                  <a:pt x="2781" y="57"/>
                  <a:pt x="1715" y="5"/>
                </a:cubicBezTo>
                <a:cubicBezTo>
                  <a:pt x="1671" y="2"/>
                  <a:pt x="1628" y="1"/>
                  <a:pt x="1586"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1" name="Google Shape;1011;p33"/>
          <p:cNvSpPr/>
          <p:nvPr/>
        </p:nvSpPr>
        <p:spPr>
          <a:xfrm>
            <a:off x="6215361" y="4999366"/>
            <a:ext cx="859969" cy="154551"/>
          </a:xfrm>
          <a:custGeom>
            <a:avLst/>
            <a:gdLst/>
            <a:ahLst/>
            <a:cxnLst/>
            <a:rect l="l" t="t" r="r" b="b"/>
            <a:pathLst>
              <a:path w="3594" h="824" extrusionOk="0">
                <a:moveTo>
                  <a:pt x="1950" y="0"/>
                </a:moveTo>
                <a:cubicBezTo>
                  <a:pt x="881" y="0"/>
                  <a:pt x="1" y="808"/>
                  <a:pt x="1" y="808"/>
                </a:cubicBezTo>
                <a:lnTo>
                  <a:pt x="3594" y="824"/>
                </a:lnTo>
                <a:cubicBezTo>
                  <a:pt x="3594" y="824"/>
                  <a:pt x="3377" y="147"/>
                  <a:pt x="2188" y="14"/>
                </a:cubicBezTo>
                <a:cubicBezTo>
                  <a:pt x="2108" y="5"/>
                  <a:pt x="2028" y="0"/>
                  <a:pt x="1950"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2" name="Google Shape;1012;p33"/>
          <p:cNvSpPr/>
          <p:nvPr/>
        </p:nvSpPr>
        <p:spPr>
          <a:xfrm>
            <a:off x="6932483" y="4948348"/>
            <a:ext cx="943717" cy="205568"/>
          </a:xfrm>
          <a:custGeom>
            <a:avLst/>
            <a:gdLst/>
            <a:ahLst/>
            <a:cxnLst/>
            <a:rect l="l" t="t" r="r" b="b"/>
            <a:pathLst>
              <a:path w="3944" h="1096" extrusionOk="0">
                <a:moveTo>
                  <a:pt x="2071" y="1"/>
                </a:moveTo>
                <a:cubicBezTo>
                  <a:pt x="814" y="1"/>
                  <a:pt x="1" y="1067"/>
                  <a:pt x="1" y="1067"/>
                </a:cubicBezTo>
                <a:lnTo>
                  <a:pt x="3944" y="1096"/>
                </a:lnTo>
                <a:cubicBezTo>
                  <a:pt x="3944" y="1096"/>
                  <a:pt x="3471" y="14"/>
                  <a:pt x="2094" y="1"/>
                </a:cubicBezTo>
                <a:cubicBezTo>
                  <a:pt x="2086" y="1"/>
                  <a:pt x="2079" y="1"/>
                  <a:pt x="2071" y="1"/>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3" name="Google Shape;1013;p33"/>
          <p:cNvSpPr/>
          <p:nvPr/>
        </p:nvSpPr>
        <p:spPr>
          <a:xfrm>
            <a:off x="9797860" y="5209623"/>
            <a:ext cx="875523" cy="123603"/>
          </a:xfrm>
          <a:custGeom>
            <a:avLst/>
            <a:gdLst/>
            <a:ahLst/>
            <a:cxnLst/>
            <a:rect l="l" t="t" r="r" b="b"/>
            <a:pathLst>
              <a:path w="3659" h="659" extrusionOk="0">
                <a:moveTo>
                  <a:pt x="1994" y="0"/>
                </a:moveTo>
                <a:cubicBezTo>
                  <a:pt x="896" y="0"/>
                  <a:pt x="1" y="659"/>
                  <a:pt x="1" y="659"/>
                </a:cubicBezTo>
                <a:lnTo>
                  <a:pt x="3659" y="659"/>
                </a:lnTo>
                <a:cubicBezTo>
                  <a:pt x="3659" y="659"/>
                  <a:pt x="3445" y="121"/>
                  <a:pt x="2230" y="11"/>
                </a:cubicBezTo>
                <a:cubicBezTo>
                  <a:pt x="2150" y="4"/>
                  <a:pt x="2072" y="0"/>
                  <a:pt x="1994" y="0"/>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4" name="Google Shape;1014;p33"/>
          <p:cNvSpPr/>
          <p:nvPr/>
        </p:nvSpPr>
        <p:spPr>
          <a:xfrm>
            <a:off x="7103807" y="5037816"/>
            <a:ext cx="717359" cy="105784"/>
          </a:xfrm>
          <a:custGeom>
            <a:avLst/>
            <a:gdLst/>
            <a:ahLst/>
            <a:cxnLst/>
            <a:rect l="l" t="t" r="r" b="b"/>
            <a:pathLst>
              <a:path w="2998" h="564" extrusionOk="0">
                <a:moveTo>
                  <a:pt x="1640" y="1"/>
                </a:moveTo>
                <a:cubicBezTo>
                  <a:pt x="742" y="1"/>
                  <a:pt x="1" y="564"/>
                  <a:pt x="1" y="564"/>
                </a:cubicBezTo>
                <a:lnTo>
                  <a:pt x="2998" y="564"/>
                </a:lnTo>
                <a:cubicBezTo>
                  <a:pt x="2998" y="564"/>
                  <a:pt x="2823" y="104"/>
                  <a:pt x="1838" y="10"/>
                </a:cubicBezTo>
                <a:cubicBezTo>
                  <a:pt x="1771" y="4"/>
                  <a:pt x="1705" y="1"/>
                  <a:pt x="1640"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5" name="Google Shape;1015;p33"/>
          <p:cNvSpPr/>
          <p:nvPr/>
        </p:nvSpPr>
        <p:spPr>
          <a:xfrm>
            <a:off x="6477372" y="5055634"/>
            <a:ext cx="507272" cy="87967"/>
          </a:xfrm>
          <a:custGeom>
            <a:avLst/>
            <a:gdLst/>
            <a:ahLst/>
            <a:cxnLst/>
            <a:rect l="l" t="t" r="r" b="b"/>
            <a:pathLst>
              <a:path w="2120" h="469" extrusionOk="0">
                <a:moveTo>
                  <a:pt x="1152" y="1"/>
                </a:moveTo>
                <a:cubicBezTo>
                  <a:pt x="514" y="1"/>
                  <a:pt x="1" y="469"/>
                  <a:pt x="1" y="469"/>
                </a:cubicBezTo>
                <a:lnTo>
                  <a:pt x="2120" y="469"/>
                </a:lnTo>
                <a:cubicBezTo>
                  <a:pt x="2120" y="469"/>
                  <a:pt x="1997" y="90"/>
                  <a:pt x="1297" y="9"/>
                </a:cubicBezTo>
                <a:cubicBezTo>
                  <a:pt x="1248" y="3"/>
                  <a:pt x="1199" y="1"/>
                  <a:pt x="1152"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6" name="Google Shape;1016;p33"/>
          <p:cNvSpPr/>
          <p:nvPr/>
        </p:nvSpPr>
        <p:spPr>
          <a:xfrm>
            <a:off x="7543364" y="5032751"/>
            <a:ext cx="875523" cy="123603"/>
          </a:xfrm>
          <a:custGeom>
            <a:avLst/>
            <a:gdLst/>
            <a:ahLst/>
            <a:cxnLst/>
            <a:rect l="l" t="t" r="r" b="b"/>
            <a:pathLst>
              <a:path w="3659" h="659" extrusionOk="0">
                <a:moveTo>
                  <a:pt x="1996" y="0"/>
                </a:moveTo>
                <a:cubicBezTo>
                  <a:pt x="891" y="0"/>
                  <a:pt x="1" y="659"/>
                  <a:pt x="1" y="659"/>
                </a:cubicBezTo>
                <a:lnTo>
                  <a:pt x="3659" y="659"/>
                </a:lnTo>
                <a:cubicBezTo>
                  <a:pt x="3659" y="659"/>
                  <a:pt x="3442" y="118"/>
                  <a:pt x="2240" y="11"/>
                </a:cubicBezTo>
                <a:cubicBezTo>
                  <a:pt x="2157" y="3"/>
                  <a:pt x="2076" y="0"/>
                  <a:pt x="1996"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7" name="Google Shape;1017;p33"/>
          <p:cNvSpPr/>
          <p:nvPr/>
        </p:nvSpPr>
        <p:spPr>
          <a:xfrm>
            <a:off x="7775944" y="5439385"/>
            <a:ext cx="3074976" cy="869160"/>
          </a:xfrm>
          <a:custGeom>
            <a:avLst/>
            <a:gdLst/>
            <a:ahLst/>
            <a:cxnLst/>
            <a:rect l="l" t="t" r="r" b="b"/>
            <a:pathLst>
              <a:path w="12851" h="4634" extrusionOk="0">
                <a:moveTo>
                  <a:pt x="4009" y="1"/>
                </a:moveTo>
                <a:cubicBezTo>
                  <a:pt x="4009" y="1"/>
                  <a:pt x="2512" y="56"/>
                  <a:pt x="1" y="260"/>
                </a:cubicBezTo>
                <a:cubicBezTo>
                  <a:pt x="1" y="260"/>
                  <a:pt x="6170" y="1893"/>
                  <a:pt x="10045" y="4634"/>
                </a:cubicBezTo>
                <a:cubicBezTo>
                  <a:pt x="10045" y="4634"/>
                  <a:pt x="12339" y="4213"/>
                  <a:pt x="12851" y="4119"/>
                </a:cubicBezTo>
                <a:cubicBezTo>
                  <a:pt x="12851" y="4119"/>
                  <a:pt x="9815" y="1556"/>
                  <a:pt x="4009"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8" name="Google Shape;1018;p33"/>
          <p:cNvSpPr/>
          <p:nvPr/>
        </p:nvSpPr>
        <p:spPr>
          <a:xfrm>
            <a:off x="5869601" y="5545734"/>
            <a:ext cx="3178824" cy="826021"/>
          </a:xfrm>
          <a:custGeom>
            <a:avLst/>
            <a:gdLst/>
            <a:ahLst/>
            <a:cxnLst/>
            <a:rect l="l" t="t" r="r" b="b"/>
            <a:pathLst>
              <a:path w="13285" h="4404" extrusionOk="0">
                <a:moveTo>
                  <a:pt x="3662" y="1"/>
                </a:moveTo>
                <a:cubicBezTo>
                  <a:pt x="3662" y="1"/>
                  <a:pt x="785" y="163"/>
                  <a:pt x="1" y="286"/>
                </a:cubicBezTo>
                <a:cubicBezTo>
                  <a:pt x="1" y="286"/>
                  <a:pt x="7197" y="2123"/>
                  <a:pt x="10249" y="4404"/>
                </a:cubicBezTo>
                <a:cubicBezTo>
                  <a:pt x="10249" y="4404"/>
                  <a:pt x="12773" y="4229"/>
                  <a:pt x="13285" y="4132"/>
                </a:cubicBezTo>
                <a:cubicBezTo>
                  <a:pt x="13285" y="4132"/>
                  <a:pt x="9465" y="1556"/>
                  <a:pt x="3662"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9" name="Google Shape;1019;p33"/>
          <p:cNvSpPr/>
          <p:nvPr/>
        </p:nvSpPr>
        <p:spPr>
          <a:xfrm>
            <a:off x="9742825" y="5343354"/>
            <a:ext cx="2500467" cy="982823"/>
          </a:xfrm>
          <a:custGeom>
            <a:avLst/>
            <a:gdLst/>
            <a:ahLst/>
            <a:cxnLst/>
            <a:rect l="l" t="t" r="r" b="b"/>
            <a:pathLst>
              <a:path w="10450" h="5240" extrusionOk="0">
                <a:moveTo>
                  <a:pt x="4566" y="1"/>
                </a:moveTo>
                <a:cubicBezTo>
                  <a:pt x="4566" y="1"/>
                  <a:pt x="2661" y="43"/>
                  <a:pt x="1" y="257"/>
                </a:cubicBezTo>
                <a:cubicBezTo>
                  <a:pt x="1" y="257"/>
                  <a:pt x="5227" y="1323"/>
                  <a:pt x="10450" y="5240"/>
                </a:cubicBezTo>
                <a:lnTo>
                  <a:pt x="9248" y="4307"/>
                </a:lnTo>
                <a:lnTo>
                  <a:pt x="10450" y="4443"/>
                </a:lnTo>
                <a:lnTo>
                  <a:pt x="10450" y="2593"/>
                </a:lnTo>
                <a:cubicBezTo>
                  <a:pt x="7482" y="743"/>
                  <a:pt x="4566" y="1"/>
                  <a:pt x="4566"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0" name="Google Shape;1020;p33"/>
          <p:cNvSpPr/>
          <p:nvPr/>
        </p:nvSpPr>
        <p:spPr>
          <a:xfrm>
            <a:off x="5385059" y="5285022"/>
            <a:ext cx="6858220" cy="385439"/>
          </a:xfrm>
          <a:custGeom>
            <a:avLst/>
            <a:gdLst/>
            <a:ahLst/>
            <a:cxnLst/>
            <a:rect l="l" t="t" r="r" b="b"/>
            <a:pathLst>
              <a:path w="28662" h="2055" extrusionOk="0">
                <a:moveTo>
                  <a:pt x="28662" y="1"/>
                </a:moveTo>
                <a:cubicBezTo>
                  <a:pt x="28662" y="1"/>
                  <a:pt x="21589" y="354"/>
                  <a:pt x="16486" y="678"/>
                </a:cubicBezTo>
                <a:cubicBezTo>
                  <a:pt x="11383" y="1002"/>
                  <a:pt x="908" y="1689"/>
                  <a:pt x="1" y="1838"/>
                </a:cubicBezTo>
                <a:cubicBezTo>
                  <a:pt x="1" y="1838"/>
                  <a:pt x="1122" y="2000"/>
                  <a:pt x="1488" y="2055"/>
                </a:cubicBezTo>
                <a:cubicBezTo>
                  <a:pt x="1488" y="2055"/>
                  <a:pt x="8360" y="1595"/>
                  <a:pt x="13071" y="1216"/>
                </a:cubicBezTo>
                <a:cubicBezTo>
                  <a:pt x="17782" y="840"/>
                  <a:pt x="28662" y="393"/>
                  <a:pt x="28662" y="393"/>
                </a:cubicBezTo>
                <a:lnTo>
                  <a:pt x="28662" y="1"/>
                </a:ln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1" name="Google Shape;1021;p33"/>
          <p:cNvSpPr/>
          <p:nvPr/>
        </p:nvSpPr>
        <p:spPr>
          <a:xfrm>
            <a:off x="781" y="5440885"/>
            <a:ext cx="12242480" cy="1417027"/>
          </a:xfrm>
          <a:custGeom>
            <a:avLst/>
            <a:gdLst/>
            <a:ahLst/>
            <a:cxnLst/>
            <a:rect l="l" t="t" r="r" b="b"/>
            <a:pathLst>
              <a:path w="51164" h="7555" extrusionOk="0">
                <a:moveTo>
                  <a:pt x="7656" y="1"/>
                </a:moveTo>
                <a:cubicBezTo>
                  <a:pt x="2876" y="1"/>
                  <a:pt x="1" y="385"/>
                  <a:pt x="1" y="385"/>
                </a:cubicBezTo>
                <a:lnTo>
                  <a:pt x="1" y="7555"/>
                </a:lnTo>
                <a:lnTo>
                  <a:pt x="51164" y="7555"/>
                </a:lnTo>
                <a:lnTo>
                  <a:pt x="51164" y="3249"/>
                </a:lnTo>
                <a:cubicBezTo>
                  <a:pt x="49225" y="3578"/>
                  <a:pt x="47012" y="3826"/>
                  <a:pt x="44108" y="3826"/>
                </a:cubicBezTo>
                <a:cubicBezTo>
                  <a:pt x="39852" y="3826"/>
                  <a:pt x="34112" y="3292"/>
                  <a:pt x="25581" y="1694"/>
                </a:cubicBezTo>
                <a:cubicBezTo>
                  <a:pt x="18442" y="347"/>
                  <a:pt x="12191" y="1"/>
                  <a:pt x="7656"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2" name="Google Shape;1022;p33"/>
          <p:cNvSpPr/>
          <p:nvPr/>
        </p:nvSpPr>
        <p:spPr>
          <a:xfrm>
            <a:off x="781" y="5412190"/>
            <a:ext cx="12242480" cy="784569"/>
          </a:xfrm>
          <a:custGeom>
            <a:avLst/>
            <a:gdLst/>
            <a:ahLst/>
            <a:cxnLst/>
            <a:rect l="l" t="t" r="r" b="b"/>
            <a:pathLst>
              <a:path w="51164" h="4183" extrusionOk="0">
                <a:moveTo>
                  <a:pt x="7629" y="0"/>
                </a:moveTo>
                <a:cubicBezTo>
                  <a:pt x="4994" y="0"/>
                  <a:pt x="2508" y="145"/>
                  <a:pt x="1" y="431"/>
                </a:cubicBezTo>
                <a:lnTo>
                  <a:pt x="1" y="1105"/>
                </a:lnTo>
                <a:cubicBezTo>
                  <a:pt x="1" y="1105"/>
                  <a:pt x="4651" y="656"/>
                  <a:pt x="10046" y="656"/>
                </a:cubicBezTo>
                <a:cubicBezTo>
                  <a:pt x="12743" y="656"/>
                  <a:pt x="15627" y="768"/>
                  <a:pt x="18210" y="1105"/>
                </a:cubicBezTo>
                <a:cubicBezTo>
                  <a:pt x="24431" y="1920"/>
                  <a:pt x="37415" y="4183"/>
                  <a:pt x="45913" y="4183"/>
                </a:cubicBezTo>
                <a:cubicBezTo>
                  <a:pt x="47984" y="4183"/>
                  <a:pt x="49788" y="4049"/>
                  <a:pt x="51164" y="3726"/>
                </a:cubicBezTo>
                <a:lnTo>
                  <a:pt x="51164" y="3402"/>
                </a:lnTo>
                <a:cubicBezTo>
                  <a:pt x="51164" y="3402"/>
                  <a:pt x="49472" y="3778"/>
                  <a:pt x="45715" y="3778"/>
                </a:cubicBezTo>
                <a:cubicBezTo>
                  <a:pt x="42433" y="3778"/>
                  <a:pt x="37573" y="3491"/>
                  <a:pt x="30888" y="2414"/>
                </a:cubicBezTo>
                <a:cubicBezTo>
                  <a:pt x="20832" y="796"/>
                  <a:pt x="13818" y="0"/>
                  <a:pt x="7629"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3" name="Google Shape;1023;p33"/>
          <p:cNvSpPr/>
          <p:nvPr/>
        </p:nvSpPr>
        <p:spPr>
          <a:xfrm>
            <a:off x="782" y="5452140"/>
            <a:ext cx="4661159" cy="1405773"/>
          </a:xfrm>
          <a:custGeom>
            <a:avLst/>
            <a:gdLst/>
            <a:ahLst/>
            <a:cxnLst/>
            <a:rect l="l" t="t" r="r" b="b"/>
            <a:pathLst>
              <a:path w="19480" h="7495" extrusionOk="0">
                <a:moveTo>
                  <a:pt x="13405" y="1"/>
                </a:moveTo>
                <a:cubicBezTo>
                  <a:pt x="4589" y="2282"/>
                  <a:pt x="1" y="7495"/>
                  <a:pt x="1" y="7495"/>
                </a:cubicBezTo>
                <a:lnTo>
                  <a:pt x="10058" y="7495"/>
                </a:lnTo>
                <a:cubicBezTo>
                  <a:pt x="13674" y="3121"/>
                  <a:pt x="19480" y="581"/>
                  <a:pt x="19480" y="581"/>
                </a:cubicBezTo>
                <a:cubicBezTo>
                  <a:pt x="17118" y="299"/>
                  <a:pt x="13405" y="1"/>
                  <a:pt x="13405"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4" name="Google Shape;1024;p33"/>
          <p:cNvSpPr/>
          <p:nvPr/>
        </p:nvSpPr>
        <p:spPr>
          <a:xfrm>
            <a:off x="4429137" y="5761430"/>
            <a:ext cx="3750940" cy="1096484"/>
          </a:xfrm>
          <a:custGeom>
            <a:avLst/>
            <a:gdLst/>
            <a:ahLst/>
            <a:cxnLst/>
            <a:rect l="l" t="t" r="r" b="b"/>
            <a:pathLst>
              <a:path w="15676" h="5846" extrusionOk="0">
                <a:moveTo>
                  <a:pt x="8843" y="1"/>
                </a:moveTo>
                <a:cubicBezTo>
                  <a:pt x="2849" y="2321"/>
                  <a:pt x="1" y="5846"/>
                  <a:pt x="1" y="5846"/>
                </a:cubicBezTo>
                <a:lnTo>
                  <a:pt x="10071" y="5846"/>
                </a:lnTo>
                <a:cubicBezTo>
                  <a:pt x="13677" y="1472"/>
                  <a:pt x="15676" y="1025"/>
                  <a:pt x="15676" y="1025"/>
                </a:cubicBezTo>
                <a:cubicBezTo>
                  <a:pt x="13327" y="756"/>
                  <a:pt x="8843" y="1"/>
                  <a:pt x="8843"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5" name="Google Shape;1025;p33"/>
          <p:cNvSpPr/>
          <p:nvPr/>
        </p:nvSpPr>
        <p:spPr>
          <a:xfrm>
            <a:off x="8512448" y="6082911"/>
            <a:ext cx="3443227" cy="775004"/>
          </a:xfrm>
          <a:custGeom>
            <a:avLst/>
            <a:gdLst/>
            <a:ahLst/>
            <a:cxnLst/>
            <a:rect l="l" t="t" r="r" b="b"/>
            <a:pathLst>
              <a:path w="14390" h="4132" extrusionOk="0">
                <a:moveTo>
                  <a:pt x="14390" y="1"/>
                </a:moveTo>
                <a:lnTo>
                  <a:pt x="14390" y="1"/>
                </a:lnTo>
                <a:cubicBezTo>
                  <a:pt x="13070" y="161"/>
                  <a:pt x="11559" y="209"/>
                  <a:pt x="10213" y="209"/>
                </a:cubicBezTo>
                <a:cubicBezTo>
                  <a:pt x="8146" y="209"/>
                  <a:pt x="6468" y="95"/>
                  <a:pt x="6468" y="95"/>
                </a:cubicBezTo>
                <a:cubicBezTo>
                  <a:pt x="2418" y="1647"/>
                  <a:pt x="1" y="4132"/>
                  <a:pt x="1" y="4132"/>
                </a:cubicBezTo>
                <a:lnTo>
                  <a:pt x="10058" y="4132"/>
                </a:lnTo>
                <a:cubicBezTo>
                  <a:pt x="12501" y="811"/>
                  <a:pt x="14389" y="1"/>
                  <a:pt x="14390"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6" name="Google Shape;1026;p33"/>
          <p:cNvSpPr/>
          <p:nvPr/>
        </p:nvSpPr>
        <p:spPr>
          <a:xfrm>
            <a:off x="8784991" y="1703500"/>
            <a:ext cx="4416152" cy="749489"/>
          </a:xfrm>
          <a:custGeom>
            <a:avLst/>
            <a:gdLst/>
            <a:ahLst/>
            <a:cxnLst/>
            <a:rect l="l" t="t" r="r" b="b"/>
            <a:pathLst>
              <a:path w="18456" h="3996" extrusionOk="0">
                <a:moveTo>
                  <a:pt x="18456" y="1"/>
                </a:moveTo>
                <a:cubicBezTo>
                  <a:pt x="18456" y="1"/>
                  <a:pt x="17944" y="202"/>
                  <a:pt x="17607" y="202"/>
                </a:cubicBezTo>
                <a:lnTo>
                  <a:pt x="17241" y="202"/>
                </a:lnTo>
                <a:cubicBezTo>
                  <a:pt x="16324" y="202"/>
                  <a:pt x="13907" y="215"/>
                  <a:pt x="12828" y="474"/>
                </a:cubicBezTo>
                <a:cubicBezTo>
                  <a:pt x="11477" y="782"/>
                  <a:pt x="12543" y="701"/>
                  <a:pt x="11221" y="905"/>
                </a:cubicBezTo>
                <a:cubicBezTo>
                  <a:pt x="9912" y="1093"/>
                  <a:pt x="10019" y="1135"/>
                  <a:pt x="9358" y="1297"/>
                </a:cubicBezTo>
                <a:cubicBezTo>
                  <a:pt x="8681" y="1446"/>
                  <a:pt x="7926" y="1365"/>
                  <a:pt x="7184" y="1446"/>
                </a:cubicBezTo>
                <a:cubicBezTo>
                  <a:pt x="6442" y="1527"/>
                  <a:pt x="6562" y="1608"/>
                  <a:pt x="5888" y="1689"/>
                </a:cubicBezTo>
                <a:cubicBezTo>
                  <a:pt x="5279" y="1754"/>
                  <a:pt x="4793" y="1890"/>
                  <a:pt x="4200" y="1890"/>
                </a:cubicBezTo>
                <a:cubicBezTo>
                  <a:pt x="4132" y="1890"/>
                  <a:pt x="4064" y="1877"/>
                  <a:pt x="3983" y="1877"/>
                </a:cubicBezTo>
                <a:cubicBezTo>
                  <a:pt x="3782" y="1864"/>
                  <a:pt x="3432" y="1864"/>
                  <a:pt x="3027" y="1864"/>
                </a:cubicBezTo>
                <a:cubicBezTo>
                  <a:pt x="2094" y="1864"/>
                  <a:pt x="947" y="1890"/>
                  <a:pt x="947" y="1890"/>
                </a:cubicBezTo>
                <a:cubicBezTo>
                  <a:pt x="947" y="1890"/>
                  <a:pt x="1" y="2078"/>
                  <a:pt x="163" y="2078"/>
                </a:cubicBezTo>
                <a:lnTo>
                  <a:pt x="244" y="2078"/>
                </a:lnTo>
                <a:cubicBezTo>
                  <a:pt x="273" y="2065"/>
                  <a:pt x="312" y="2065"/>
                  <a:pt x="367" y="2065"/>
                </a:cubicBezTo>
                <a:cubicBezTo>
                  <a:pt x="853" y="2065"/>
                  <a:pt x="1906" y="2240"/>
                  <a:pt x="3228" y="2350"/>
                </a:cubicBezTo>
                <a:cubicBezTo>
                  <a:pt x="4673" y="2457"/>
                  <a:pt x="5010" y="2389"/>
                  <a:pt x="6306" y="2538"/>
                </a:cubicBezTo>
                <a:cubicBezTo>
                  <a:pt x="6468" y="2564"/>
                  <a:pt x="6643" y="2564"/>
                  <a:pt x="6818" y="2564"/>
                </a:cubicBezTo>
                <a:cubicBezTo>
                  <a:pt x="7210" y="2564"/>
                  <a:pt x="7602" y="2525"/>
                  <a:pt x="7994" y="2483"/>
                </a:cubicBezTo>
                <a:cubicBezTo>
                  <a:pt x="8386" y="2444"/>
                  <a:pt x="8778" y="2402"/>
                  <a:pt x="9128" y="2402"/>
                </a:cubicBezTo>
                <a:cubicBezTo>
                  <a:pt x="9465" y="2402"/>
                  <a:pt x="9789" y="2431"/>
                  <a:pt x="10074" y="2538"/>
                </a:cubicBezTo>
                <a:cubicBezTo>
                  <a:pt x="11140" y="2930"/>
                  <a:pt x="8924" y="2823"/>
                  <a:pt x="8872" y="2969"/>
                </a:cubicBezTo>
                <a:cubicBezTo>
                  <a:pt x="8817" y="3131"/>
                  <a:pt x="9815" y="3131"/>
                  <a:pt x="10680" y="3280"/>
                </a:cubicBezTo>
                <a:cubicBezTo>
                  <a:pt x="11545" y="3442"/>
                  <a:pt x="13703" y="3241"/>
                  <a:pt x="13920" y="3523"/>
                </a:cubicBezTo>
                <a:lnTo>
                  <a:pt x="14137" y="3795"/>
                </a:lnTo>
                <a:cubicBezTo>
                  <a:pt x="14137" y="3795"/>
                  <a:pt x="14461" y="3727"/>
                  <a:pt x="14811" y="3727"/>
                </a:cubicBezTo>
                <a:cubicBezTo>
                  <a:pt x="14986" y="3727"/>
                  <a:pt x="15148" y="3740"/>
                  <a:pt x="15297" y="3795"/>
                </a:cubicBezTo>
                <a:cubicBezTo>
                  <a:pt x="15702" y="3941"/>
                  <a:pt x="15472" y="3941"/>
                  <a:pt x="16162" y="3983"/>
                </a:cubicBezTo>
                <a:cubicBezTo>
                  <a:pt x="16214" y="3996"/>
                  <a:pt x="16269" y="3996"/>
                  <a:pt x="16324" y="3996"/>
                </a:cubicBezTo>
                <a:cubicBezTo>
                  <a:pt x="16619" y="3996"/>
                  <a:pt x="16930" y="3957"/>
                  <a:pt x="17186" y="3915"/>
                </a:cubicBezTo>
                <a:cubicBezTo>
                  <a:pt x="17445" y="3876"/>
                  <a:pt x="17659" y="3821"/>
                  <a:pt x="17769" y="3821"/>
                </a:cubicBezTo>
                <a:cubicBezTo>
                  <a:pt x="17795" y="3821"/>
                  <a:pt x="17808" y="3834"/>
                  <a:pt x="17821" y="3834"/>
                </a:cubicBezTo>
                <a:cubicBezTo>
                  <a:pt x="18012" y="3876"/>
                  <a:pt x="18456" y="3996"/>
                  <a:pt x="18456" y="3996"/>
                </a:cubicBezTo>
                <a:lnTo>
                  <a:pt x="18456" y="1"/>
                </a:ln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7" name="Google Shape;1027;p33"/>
          <p:cNvSpPr txBox="1">
            <a:spLocks noGrp="1"/>
          </p:cNvSpPr>
          <p:nvPr>
            <p:ph type="title"/>
          </p:nvPr>
        </p:nvSpPr>
        <p:spPr>
          <a:xfrm>
            <a:off x="3399200" y="987033"/>
            <a:ext cx="5393600" cy="1785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128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028" name="Google Shape;1028;p33"/>
          <p:cNvSpPr txBox="1">
            <a:spLocks noGrp="1"/>
          </p:cNvSpPr>
          <p:nvPr>
            <p:ph type="subTitle" idx="1"/>
          </p:nvPr>
        </p:nvSpPr>
        <p:spPr>
          <a:xfrm>
            <a:off x="3399200" y="2772233"/>
            <a:ext cx="53936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6086653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text 3">
  <p:cSld name="1_Title and text 3">
    <p:spTree>
      <p:nvGrpSpPr>
        <p:cNvPr id="1" name="Shape 985"/>
        <p:cNvGrpSpPr/>
        <p:nvPr/>
      </p:nvGrpSpPr>
      <p:grpSpPr>
        <a:xfrm>
          <a:off x="0" y="0"/>
          <a:ext cx="0" cy="0"/>
          <a:chOff x="0" y="0"/>
          <a:chExt cx="0" cy="0"/>
        </a:xfrm>
      </p:grpSpPr>
      <p:sp>
        <p:nvSpPr>
          <p:cNvPr id="986" name="Google Shape;986;p33"/>
          <p:cNvSpPr/>
          <p:nvPr/>
        </p:nvSpPr>
        <p:spPr>
          <a:xfrm>
            <a:off x="781" y="3074325"/>
            <a:ext cx="12220029" cy="1679225"/>
          </a:xfrm>
          <a:custGeom>
            <a:avLst/>
            <a:gdLst/>
            <a:ahLst/>
            <a:cxnLst/>
            <a:rect l="l" t="t" r="r" b="b"/>
            <a:pathLst>
              <a:path w="51070" h="8953" extrusionOk="0">
                <a:moveTo>
                  <a:pt x="51070" y="1"/>
                </a:moveTo>
                <a:cubicBezTo>
                  <a:pt x="49881" y="56"/>
                  <a:pt x="49100" y="432"/>
                  <a:pt x="48371" y="513"/>
                </a:cubicBezTo>
                <a:cubicBezTo>
                  <a:pt x="47629" y="594"/>
                  <a:pt x="46547" y="756"/>
                  <a:pt x="45941" y="879"/>
                </a:cubicBezTo>
                <a:cubicBezTo>
                  <a:pt x="45332" y="986"/>
                  <a:pt x="46952" y="1744"/>
                  <a:pt x="46223" y="1932"/>
                </a:cubicBezTo>
                <a:cubicBezTo>
                  <a:pt x="45494" y="2107"/>
                  <a:pt x="44914" y="2512"/>
                  <a:pt x="44334" y="2878"/>
                </a:cubicBezTo>
                <a:cubicBezTo>
                  <a:pt x="44159" y="2985"/>
                  <a:pt x="44010" y="3024"/>
                  <a:pt x="43822" y="3024"/>
                </a:cubicBezTo>
                <a:cubicBezTo>
                  <a:pt x="43631" y="3024"/>
                  <a:pt x="43388" y="2985"/>
                  <a:pt x="42996" y="2959"/>
                </a:cubicBezTo>
                <a:cubicBezTo>
                  <a:pt x="42607" y="2917"/>
                  <a:pt x="42066" y="2878"/>
                  <a:pt x="41295" y="2878"/>
                </a:cubicBezTo>
                <a:lnTo>
                  <a:pt x="40945" y="2878"/>
                </a:lnTo>
                <a:cubicBezTo>
                  <a:pt x="38314" y="2917"/>
                  <a:pt x="39610" y="3983"/>
                  <a:pt x="39056" y="4038"/>
                </a:cubicBezTo>
                <a:cubicBezTo>
                  <a:pt x="38557" y="4093"/>
                  <a:pt x="38408" y="4537"/>
                  <a:pt x="37828" y="4537"/>
                </a:cubicBezTo>
                <a:cubicBezTo>
                  <a:pt x="37773" y="4537"/>
                  <a:pt x="37705" y="4537"/>
                  <a:pt x="37637" y="4524"/>
                </a:cubicBezTo>
                <a:cubicBezTo>
                  <a:pt x="37488" y="4511"/>
                  <a:pt x="37326" y="4498"/>
                  <a:pt x="37138" y="4498"/>
                </a:cubicBezTo>
                <a:cubicBezTo>
                  <a:pt x="36422" y="4498"/>
                  <a:pt x="35531" y="4673"/>
                  <a:pt x="35194" y="4997"/>
                </a:cubicBezTo>
                <a:cubicBezTo>
                  <a:pt x="35045" y="5146"/>
                  <a:pt x="34925" y="5185"/>
                  <a:pt x="34750" y="5185"/>
                </a:cubicBezTo>
                <a:cubicBezTo>
                  <a:pt x="34426" y="5185"/>
                  <a:pt x="33940" y="5010"/>
                  <a:pt x="32858" y="4997"/>
                </a:cubicBezTo>
                <a:lnTo>
                  <a:pt x="32832" y="4997"/>
                </a:lnTo>
                <a:cubicBezTo>
                  <a:pt x="32048" y="4997"/>
                  <a:pt x="31549" y="5308"/>
                  <a:pt x="31076" y="5616"/>
                </a:cubicBezTo>
                <a:cubicBezTo>
                  <a:pt x="30603" y="5927"/>
                  <a:pt x="30133" y="6238"/>
                  <a:pt x="29417" y="6238"/>
                </a:cubicBezTo>
                <a:lnTo>
                  <a:pt x="29307" y="6238"/>
                </a:lnTo>
                <a:cubicBezTo>
                  <a:pt x="27768" y="6170"/>
                  <a:pt x="25623" y="6225"/>
                  <a:pt x="24583" y="5940"/>
                </a:cubicBezTo>
                <a:cubicBezTo>
                  <a:pt x="23556" y="5671"/>
                  <a:pt x="23880" y="5240"/>
                  <a:pt x="23491" y="4997"/>
                </a:cubicBezTo>
                <a:cubicBezTo>
                  <a:pt x="23394" y="4942"/>
                  <a:pt x="23287" y="4929"/>
                  <a:pt x="23167" y="4929"/>
                </a:cubicBezTo>
                <a:cubicBezTo>
                  <a:pt x="23018" y="4929"/>
                  <a:pt x="22843" y="4955"/>
                  <a:pt x="22652" y="4984"/>
                </a:cubicBezTo>
                <a:cubicBezTo>
                  <a:pt x="22464" y="5023"/>
                  <a:pt x="22234" y="5049"/>
                  <a:pt x="21991" y="5049"/>
                </a:cubicBezTo>
                <a:cubicBezTo>
                  <a:pt x="21829" y="5049"/>
                  <a:pt x="21667" y="5036"/>
                  <a:pt x="21479" y="4997"/>
                </a:cubicBezTo>
                <a:cubicBezTo>
                  <a:pt x="20494" y="4822"/>
                  <a:pt x="18777" y="5130"/>
                  <a:pt x="18278" y="4469"/>
                </a:cubicBezTo>
                <a:cubicBezTo>
                  <a:pt x="17779" y="3821"/>
                  <a:pt x="14500" y="2836"/>
                  <a:pt x="12974" y="2619"/>
                </a:cubicBezTo>
                <a:cubicBezTo>
                  <a:pt x="11448" y="2405"/>
                  <a:pt x="11785" y="2593"/>
                  <a:pt x="11448" y="2405"/>
                </a:cubicBezTo>
                <a:cubicBezTo>
                  <a:pt x="11150" y="2214"/>
                  <a:pt x="11043" y="1919"/>
                  <a:pt x="9948" y="1919"/>
                </a:cubicBezTo>
                <a:cubicBezTo>
                  <a:pt x="9841" y="1919"/>
                  <a:pt x="9721" y="1919"/>
                  <a:pt x="9585" y="1932"/>
                </a:cubicBezTo>
                <a:lnTo>
                  <a:pt x="9397" y="1932"/>
                </a:lnTo>
                <a:cubicBezTo>
                  <a:pt x="8004" y="1932"/>
                  <a:pt x="6465" y="1122"/>
                  <a:pt x="4913" y="704"/>
                </a:cubicBezTo>
                <a:cubicBezTo>
                  <a:pt x="4375" y="568"/>
                  <a:pt x="3646" y="513"/>
                  <a:pt x="2930" y="513"/>
                </a:cubicBezTo>
                <a:cubicBezTo>
                  <a:pt x="1472" y="513"/>
                  <a:pt x="1" y="704"/>
                  <a:pt x="1" y="704"/>
                </a:cubicBezTo>
                <a:lnTo>
                  <a:pt x="14" y="3335"/>
                </a:lnTo>
                <a:cubicBezTo>
                  <a:pt x="121" y="3309"/>
                  <a:pt x="1012" y="3066"/>
                  <a:pt x="1524" y="3066"/>
                </a:cubicBezTo>
                <a:cubicBezTo>
                  <a:pt x="1647" y="3066"/>
                  <a:pt x="1741" y="3079"/>
                  <a:pt x="1809" y="3105"/>
                </a:cubicBezTo>
                <a:cubicBezTo>
                  <a:pt x="2201" y="3267"/>
                  <a:pt x="3105" y="3471"/>
                  <a:pt x="4213" y="3471"/>
                </a:cubicBezTo>
                <a:lnTo>
                  <a:pt x="4359" y="3471"/>
                </a:lnTo>
                <a:cubicBezTo>
                  <a:pt x="5143" y="3458"/>
                  <a:pt x="5467" y="3322"/>
                  <a:pt x="5710" y="3322"/>
                </a:cubicBezTo>
                <a:cubicBezTo>
                  <a:pt x="5846" y="3322"/>
                  <a:pt x="5953" y="3348"/>
                  <a:pt x="6089" y="3471"/>
                </a:cubicBezTo>
                <a:cubicBezTo>
                  <a:pt x="6452" y="3740"/>
                  <a:pt x="6507" y="3944"/>
                  <a:pt x="6967" y="3944"/>
                </a:cubicBezTo>
                <a:cubicBezTo>
                  <a:pt x="7032" y="3944"/>
                  <a:pt x="7100" y="3931"/>
                  <a:pt x="7194" y="3931"/>
                </a:cubicBezTo>
                <a:cubicBezTo>
                  <a:pt x="7871" y="3863"/>
                  <a:pt x="7453" y="3889"/>
                  <a:pt x="7871" y="3863"/>
                </a:cubicBezTo>
                <a:lnTo>
                  <a:pt x="7910" y="3863"/>
                </a:lnTo>
                <a:cubicBezTo>
                  <a:pt x="8302" y="3863"/>
                  <a:pt x="8613" y="4200"/>
                  <a:pt x="8613" y="4200"/>
                </a:cubicBezTo>
                <a:cubicBezTo>
                  <a:pt x="8613" y="4200"/>
                  <a:pt x="8963" y="4174"/>
                  <a:pt x="9287" y="4174"/>
                </a:cubicBezTo>
                <a:cubicBezTo>
                  <a:pt x="9449" y="4174"/>
                  <a:pt x="9611" y="4174"/>
                  <a:pt x="9721" y="4200"/>
                </a:cubicBezTo>
                <a:cubicBezTo>
                  <a:pt x="10045" y="4268"/>
                  <a:pt x="9436" y="4401"/>
                  <a:pt x="10314" y="4550"/>
                </a:cubicBezTo>
                <a:cubicBezTo>
                  <a:pt x="10476" y="4563"/>
                  <a:pt x="10612" y="4579"/>
                  <a:pt x="10732" y="4579"/>
                </a:cubicBezTo>
                <a:cubicBezTo>
                  <a:pt x="10949" y="4579"/>
                  <a:pt x="11124" y="4550"/>
                  <a:pt x="11286" y="4524"/>
                </a:cubicBezTo>
                <a:cubicBezTo>
                  <a:pt x="11435" y="4498"/>
                  <a:pt x="11568" y="4482"/>
                  <a:pt x="11691" y="4482"/>
                </a:cubicBezTo>
                <a:cubicBezTo>
                  <a:pt x="11798" y="4482"/>
                  <a:pt x="11908" y="4498"/>
                  <a:pt x="12002" y="4550"/>
                </a:cubicBezTo>
                <a:cubicBezTo>
                  <a:pt x="12420" y="4754"/>
                  <a:pt x="12770" y="5198"/>
                  <a:pt x="13512" y="5227"/>
                </a:cubicBezTo>
                <a:cubicBezTo>
                  <a:pt x="14270" y="5266"/>
                  <a:pt x="16052" y="5373"/>
                  <a:pt x="16010" y="5778"/>
                </a:cubicBezTo>
                <a:cubicBezTo>
                  <a:pt x="15984" y="6008"/>
                  <a:pt x="16295" y="6021"/>
                  <a:pt x="16645" y="6021"/>
                </a:cubicBezTo>
                <a:lnTo>
                  <a:pt x="16875" y="6021"/>
                </a:lnTo>
                <a:cubicBezTo>
                  <a:pt x="17092" y="6021"/>
                  <a:pt x="17280" y="6037"/>
                  <a:pt x="17400" y="6089"/>
                </a:cubicBezTo>
                <a:cubicBezTo>
                  <a:pt x="17740" y="6264"/>
                  <a:pt x="17860" y="6264"/>
                  <a:pt x="18482" y="6400"/>
                </a:cubicBezTo>
                <a:cubicBezTo>
                  <a:pt x="19101" y="6536"/>
                  <a:pt x="21709" y="6494"/>
                  <a:pt x="21450" y="6669"/>
                </a:cubicBezTo>
                <a:cubicBezTo>
                  <a:pt x="21207" y="6847"/>
                  <a:pt x="19506" y="6847"/>
                  <a:pt x="20426" y="6941"/>
                </a:cubicBezTo>
                <a:cubicBezTo>
                  <a:pt x="21343" y="7048"/>
                  <a:pt x="24029" y="7116"/>
                  <a:pt x="24016" y="7252"/>
                </a:cubicBezTo>
                <a:cubicBezTo>
                  <a:pt x="24003" y="7398"/>
                  <a:pt x="20533" y="7427"/>
                  <a:pt x="20426" y="7738"/>
                </a:cubicBezTo>
                <a:cubicBezTo>
                  <a:pt x="20332" y="8046"/>
                  <a:pt x="18333" y="8830"/>
                  <a:pt x="18482" y="8937"/>
                </a:cubicBezTo>
                <a:cubicBezTo>
                  <a:pt x="18482" y="8937"/>
                  <a:pt x="18495" y="8937"/>
                  <a:pt x="18508" y="8953"/>
                </a:cubicBezTo>
                <a:lnTo>
                  <a:pt x="28335" y="8953"/>
                </a:lnTo>
                <a:cubicBezTo>
                  <a:pt x="28445" y="8898"/>
                  <a:pt x="28565" y="8856"/>
                  <a:pt x="28675" y="8856"/>
                </a:cubicBezTo>
                <a:cubicBezTo>
                  <a:pt x="28889" y="8856"/>
                  <a:pt x="29485" y="8749"/>
                  <a:pt x="29997" y="8642"/>
                </a:cubicBezTo>
                <a:cubicBezTo>
                  <a:pt x="30509" y="8532"/>
                  <a:pt x="29942" y="8519"/>
                  <a:pt x="29997" y="8451"/>
                </a:cubicBezTo>
                <a:cubicBezTo>
                  <a:pt x="30052" y="8399"/>
                  <a:pt x="30658" y="8386"/>
                  <a:pt x="31131" y="8344"/>
                </a:cubicBezTo>
                <a:cubicBezTo>
                  <a:pt x="31591" y="8305"/>
                  <a:pt x="31429" y="8127"/>
                  <a:pt x="31468" y="8007"/>
                </a:cubicBezTo>
                <a:cubicBezTo>
                  <a:pt x="31481" y="7926"/>
                  <a:pt x="31818" y="7913"/>
                  <a:pt x="32184" y="7913"/>
                </a:cubicBezTo>
                <a:lnTo>
                  <a:pt x="32858" y="7913"/>
                </a:lnTo>
                <a:cubicBezTo>
                  <a:pt x="33305" y="7913"/>
                  <a:pt x="33263" y="7466"/>
                  <a:pt x="33454" y="7278"/>
                </a:cubicBezTo>
                <a:cubicBezTo>
                  <a:pt x="33506" y="7223"/>
                  <a:pt x="33600" y="7197"/>
                  <a:pt x="33697" y="7197"/>
                </a:cubicBezTo>
                <a:cubicBezTo>
                  <a:pt x="33791" y="7197"/>
                  <a:pt x="33911" y="7223"/>
                  <a:pt x="34034" y="7236"/>
                </a:cubicBezTo>
                <a:cubicBezTo>
                  <a:pt x="34154" y="7265"/>
                  <a:pt x="34277" y="7278"/>
                  <a:pt x="34384" y="7278"/>
                </a:cubicBezTo>
                <a:lnTo>
                  <a:pt x="34478" y="7278"/>
                </a:lnTo>
                <a:cubicBezTo>
                  <a:pt x="34844" y="7236"/>
                  <a:pt x="34951" y="7048"/>
                  <a:pt x="35450" y="6873"/>
                </a:cubicBezTo>
                <a:cubicBezTo>
                  <a:pt x="35573" y="6831"/>
                  <a:pt x="35693" y="6818"/>
                  <a:pt x="35816" y="6818"/>
                </a:cubicBezTo>
                <a:cubicBezTo>
                  <a:pt x="35949" y="6818"/>
                  <a:pt x="36098" y="6831"/>
                  <a:pt x="36234" y="6860"/>
                </a:cubicBezTo>
                <a:cubicBezTo>
                  <a:pt x="36354" y="6873"/>
                  <a:pt x="36490" y="6899"/>
                  <a:pt x="36613" y="6899"/>
                </a:cubicBezTo>
                <a:cubicBezTo>
                  <a:pt x="36678" y="6899"/>
                  <a:pt x="36746" y="6886"/>
                  <a:pt x="36814" y="6873"/>
                </a:cubicBezTo>
                <a:cubicBezTo>
                  <a:pt x="37206" y="6766"/>
                  <a:pt x="37812" y="6468"/>
                  <a:pt x="38204" y="6319"/>
                </a:cubicBezTo>
                <a:cubicBezTo>
                  <a:pt x="38314" y="6280"/>
                  <a:pt x="38421" y="6264"/>
                  <a:pt x="38515" y="6264"/>
                </a:cubicBezTo>
                <a:cubicBezTo>
                  <a:pt x="38622" y="6264"/>
                  <a:pt x="38719" y="6280"/>
                  <a:pt x="38826" y="6293"/>
                </a:cubicBezTo>
                <a:cubicBezTo>
                  <a:pt x="38933" y="6319"/>
                  <a:pt x="39056" y="6332"/>
                  <a:pt x="39176" y="6332"/>
                </a:cubicBezTo>
                <a:cubicBezTo>
                  <a:pt x="39244" y="6332"/>
                  <a:pt x="39299" y="6332"/>
                  <a:pt x="39367" y="6319"/>
                </a:cubicBezTo>
                <a:cubicBezTo>
                  <a:pt x="39853" y="6251"/>
                  <a:pt x="39960" y="6021"/>
                  <a:pt x="40258" y="5875"/>
                </a:cubicBezTo>
                <a:cubicBezTo>
                  <a:pt x="40352" y="5833"/>
                  <a:pt x="40433" y="5807"/>
                  <a:pt x="40527" y="5807"/>
                </a:cubicBezTo>
                <a:cubicBezTo>
                  <a:pt x="40608" y="5807"/>
                  <a:pt x="40702" y="5833"/>
                  <a:pt x="40809" y="5846"/>
                </a:cubicBezTo>
                <a:cubicBezTo>
                  <a:pt x="40919" y="5859"/>
                  <a:pt x="41039" y="5875"/>
                  <a:pt x="41175" y="5875"/>
                </a:cubicBezTo>
                <a:lnTo>
                  <a:pt x="41337" y="5875"/>
                </a:lnTo>
                <a:cubicBezTo>
                  <a:pt x="41849" y="5833"/>
                  <a:pt x="41891" y="5483"/>
                  <a:pt x="41972" y="5373"/>
                </a:cubicBezTo>
                <a:cubicBezTo>
                  <a:pt x="41998" y="5334"/>
                  <a:pt x="42186" y="5321"/>
                  <a:pt x="42429" y="5321"/>
                </a:cubicBezTo>
                <a:cubicBezTo>
                  <a:pt x="42795" y="5321"/>
                  <a:pt x="43255" y="5360"/>
                  <a:pt x="43511" y="5402"/>
                </a:cubicBezTo>
                <a:cubicBezTo>
                  <a:pt x="43550" y="5415"/>
                  <a:pt x="43579" y="5415"/>
                  <a:pt x="43618" y="5415"/>
                </a:cubicBezTo>
                <a:cubicBezTo>
                  <a:pt x="43955" y="5415"/>
                  <a:pt x="44240" y="5091"/>
                  <a:pt x="44360" y="5078"/>
                </a:cubicBezTo>
                <a:cubicBezTo>
                  <a:pt x="45144" y="4968"/>
                  <a:pt x="45102" y="4942"/>
                  <a:pt x="45455" y="4903"/>
                </a:cubicBezTo>
                <a:cubicBezTo>
                  <a:pt x="45805" y="4861"/>
                  <a:pt x="45264" y="4511"/>
                  <a:pt x="45455" y="4375"/>
                </a:cubicBezTo>
                <a:cubicBezTo>
                  <a:pt x="45643" y="4255"/>
                  <a:pt x="46495" y="4268"/>
                  <a:pt x="46819" y="4187"/>
                </a:cubicBezTo>
                <a:cubicBezTo>
                  <a:pt x="47143" y="4106"/>
                  <a:pt x="47412" y="3996"/>
                  <a:pt x="47561" y="3902"/>
                </a:cubicBezTo>
                <a:cubicBezTo>
                  <a:pt x="47613" y="3876"/>
                  <a:pt x="47668" y="3876"/>
                  <a:pt x="47749" y="3876"/>
                </a:cubicBezTo>
                <a:cubicBezTo>
                  <a:pt x="47830" y="3876"/>
                  <a:pt x="47924" y="3889"/>
                  <a:pt x="48034" y="3889"/>
                </a:cubicBezTo>
                <a:cubicBezTo>
                  <a:pt x="48128" y="3902"/>
                  <a:pt x="48248" y="3915"/>
                  <a:pt x="48371" y="3915"/>
                </a:cubicBezTo>
                <a:cubicBezTo>
                  <a:pt x="48410" y="3915"/>
                  <a:pt x="48452" y="3915"/>
                  <a:pt x="48478" y="3902"/>
                </a:cubicBezTo>
                <a:cubicBezTo>
                  <a:pt x="48896" y="3889"/>
                  <a:pt x="49045" y="3701"/>
                  <a:pt x="49518" y="3539"/>
                </a:cubicBezTo>
                <a:cubicBezTo>
                  <a:pt x="49829" y="3445"/>
                  <a:pt x="50367" y="3429"/>
                  <a:pt x="50733" y="3429"/>
                </a:cubicBezTo>
                <a:cubicBezTo>
                  <a:pt x="50934" y="3429"/>
                  <a:pt x="51070" y="3445"/>
                  <a:pt x="51070" y="3445"/>
                </a:cubicBezTo>
                <a:lnTo>
                  <a:pt x="51070" y="1"/>
                </a:ln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7" name="Google Shape;987;p33"/>
          <p:cNvSpPr/>
          <p:nvPr/>
        </p:nvSpPr>
        <p:spPr>
          <a:xfrm>
            <a:off x="782" y="3492305"/>
            <a:ext cx="5042569" cy="1086731"/>
          </a:xfrm>
          <a:custGeom>
            <a:avLst/>
            <a:gdLst/>
            <a:ahLst/>
            <a:cxnLst/>
            <a:rect l="l" t="t" r="r" b="b"/>
            <a:pathLst>
              <a:path w="21074" h="5794" extrusionOk="0">
                <a:moveTo>
                  <a:pt x="14" y="1"/>
                </a:moveTo>
                <a:cubicBezTo>
                  <a:pt x="1" y="1"/>
                  <a:pt x="1" y="14"/>
                  <a:pt x="1" y="14"/>
                </a:cubicBezTo>
                <a:lnTo>
                  <a:pt x="1" y="5794"/>
                </a:lnTo>
                <a:lnTo>
                  <a:pt x="21074" y="5794"/>
                </a:lnTo>
                <a:cubicBezTo>
                  <a:pt x="20721" y="5564"/>
                  <a:pt x="18793" y="5700"/>
                  <a:pt x="18508" y="5619"/>
                </a:cubicBezTo>
                <a:lnTo>
                  <a:pt x="27" y="5619"/>
                </a:lnTo>
                <a:lnTo>
                  <a:pt x="14" y="1"/>
                </a:lnTo>
                <a:close/>
              </a:path>
            </a:pathLst>
          </a:custGeom>
          <a:solidFill>
            <a:srgbClr val="ADF0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8" name="Google Shape;988;p33"/>
          <p:cNvSpPr/>
          <p:nvPr/>
        </p:nvSpPr>
        <p:spPr>
          <a:xfrm>
            <a:off x="3893" y="3649202"/>
            <a:ext cx="5746548" cy="1104353"/>
          </a:xfrm>
          <a:custGeom>
            <a:avLst/>
            <a:gdLst/>
            <a:ahLst/>
            <a:cxnLst/>
            <a:rect l="l" t="t" r="r" b="b"/>
            <a:pathLst>
              <a:path w="24016" h="5888" extrusionOk="0">
                <a:moveTo>
                  <a:pt x="1511" y="1"/>
                </a:moveTo>
                <a:cubicBezTo>
                  <a:pt x="999" y="1"/>
                  <a:pt x="108" y="244"/>
                  <a:pt x="1" y="270"/>
                </a:cubicBezTo>
                <a:lnTo>
                  <a:pt x="14" y="5888"/>
                </a:lnTo>
                <a:lnTo>
                  <a:pt x="18495" y="5888"/>
                </a:lnTo>
                <a:cubicBezTo>
                  <a:pt x="18482" y="5872"/>
                  <a:pt x="18469" y="5872"/>
                  <a:pt x="18469" y="5872"/>
                </a:cubicBezTo>
                <a:cubicBezTo>
                  <a:pt x="18320" y="5765"/>
                  <a:pt x="20319" y="4981"/>
                  <a:pt x="20413" y="4673"/>
                </a:cubicBezTo>
                <a:cubicBezTo>
                  <a:pt x="20520" y="4362"/>
                  <a:pt x="23990" y="4333"/>
                  <a:pt x="24003" y="4187"/>
                </a:cubicBezTo>
                <a:cubicBezTo>
                  <a:pt x="24016" y="4051"/>
                  <a:pt x="21330" y="3983"/>
                  <a:pt x="20413" y="3876"/>
                </a:cubicBezTo>
                <a:cubicBezTo>
                  <a:pt x="19493" y="3782"/>
                  <a:pt x="21194" y="3782"/>
                  <a:pt x="21437" y="3604"/>
                </a:cubicBezTo>
                <a:cubicBezTo>
                  <a:pt x="21696" y="3429"/>
                  <a:pt x="19088" y="3471"/>
                  <a:pt x="18469" y="3335"/>
                </a:cubicBezTo>
                <a:cubicBezTo>
                  <a:pt x="17847" y="3199"/>
                  <a:pt x="17727" y="3199"/>
                  <a:pt x="17387" y="3024"/>
                </a:cubicBezTo>
                <a:cubicBezTo>
                  <a:pt x="17267" y="2972"/>
                  <a:pt x="17079" y="2956"/>
                  <a:pt x="16862" y="2956"/>
                </a:cubicBezTo>
                <a:lnTo>
                  <a:pt x="16632" y="2956"/>
                </a:lnTo>
                <a:cubicBezTo>
                  <a:pt x="16282" y="2956"/>
                  <a:pt x="15971" y="2943"/>
                  <a:pt x="15997" y="2713"/>
                </a:cubicBezTo>
                <a:cubicBezTo>
                  <a:pt x="16039" y="2308"/>
                  <a:pt x="14257" y="2201"/>
                  <a:pt x="13499" y="2162"/>
                </a:cubicBezTo>
                <a:cubicBezTo>
                  <a:pt x="12757" y="2133"/>
                  <a:pt x="12407" y="1689"/>
                  <a:pt x="11989" y="1485"/>
                </a:cubicBezTo>
                <a:cubicBezTo>
                  <a:pt x="11895" y="1433"/>
                  <a:pt x="11785" y="1417"/>
                  <a:pt x="11678" y="1417"/>
                </a:cubicBezTo>
                <a:cubicBezTo>
                  <a:pt x="11555" y="1417"/>
                  <a:pt x="11422" y="1433"/>
                  <a:pt x="11273" y="1459"/>
                </a:cubicBezTo>
                <a:cubicBezTo>
                  <a:pt x="11111" y="1485"/>
                  <a:pt x="10936" y="1514"/>
                  <a:pt x="10719" y="1514"/>
                </a:cubicBezTo>
                <a:cubicBezTo>
                  <a:pt x="10599" y="1514"/>
                  <a:pt x="10463" y="1498"/>
                  <a:pt x="10301" y="1485"/>
                </a:cubicBezTo>
                <a:cubicBezTo>
                  <a:pt x="9423" y="1336"/>
                  <a:pt x="10032" y="1203"/>
                  <a:pt x="9708" y="1135"/>
                </a:cubicBezTo>
                <a:cubicBezTo>
                  <a:pt x="9598" y="1109"/>
                  <a:pt x="9436" y="1109"/>
                  <a:pt x="9274" y="1109"/>
                </a:cubicBezTo>
                <a:cubicBezTo>
                  <a:pt x="8950" y="1109"/>
                  <a:pt x="8600" y="1135"/>
                  <a:pt x="8600" y="1135"/>
                </a:cubicBezTo>
                <a:cubicBezTo>
                  <a:pt x="8600" y="1135"/>
                  <a:pt x="8289" y="798"/>
                  <a:pt x="7897" y="798"/>
                </a:cubicBezTo>
                <a:lnTo>
                  <a:pt x="7858" y="798"/>
                </a:lnTo>
                <a:cubicBezTo>
                  <a:pt x="7440" y="824"/>
                  <a:pt x="7858" y="798"/>
                  <a:pt x="7181" y="866"/>
                </a:cubicBezTo>
                <a:cubicBezTo>
                  <a:pt x="7087" y="866"/>
                  <a:pt x="7019" y="879"/>
                  <a:pt x="6954" y="879"/>
                </a:cubicBezTo>
                <a:cubicBezTo>
                  <a:pt x="6494" y="879"/>
                  <a:pt x="6439" y="675"/>
                  <a:pt x="6076" y="406"/>
                </a:cubicBezTo>
                <a:cubicBezTo>
                  <a:pt x="5940" y="283"/>
                  <a:pt x="5833" y="257"/>
                  <a:pt x="5697" y="257"/>
                </a:cubicBezTo>
                <a:cubicBezTo>
                  <a:pt x="5454" y="257"/>
                  <a:pt x="5130" y="393"/>
                  <a:pt x="4346" y="406"/>
                </a:cubicBezTo>
                <a:lnTo>
                  <a:pt x="4200" y="406"/>
                </a:lnTo>
                <a:cubicBezTo>
                  <a:pt x="3092" y="406"/>
                  <a:pt x="2188" y="202"/>
                  <a:pt x="1796" y="40"/>
                </a:cubicBezTo>
                <a:cubicBezTo>
                  <a:pt x="1728" y="14"/>
                  <a:pt x="1634" y="1"/>
                  <a:pt x="1511"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9" name="Google Shape;989;p33"/>
          <p:cNvSpPr/>
          <p:nvPr/>
        </p:nvSpPr>
        <p:spPr>
          <a:xfrm>
            <a:off x="6719284" y="4546216"/>
            <a:ext cx="5501507" cy="20069"/>
          </a:xfrm>
          <a:custGeom>
            <a:avLst/>
            <a:gdLst/>
            <a:ahLst/>
            <a:cxnLst/>
            <a:rect l="l" t="t" r="r" b="b"/>
            <a:pathLst>
              <a:path w="22992" h="107" extrusionOk="0">
                <a:moveTo>
                  <a:pt x="257" y="0"/>
                </a:moveTo>
                <a:cubicBezTo>
                  <a:pt x="111" y="52"/>
                  <a:pt x="1" y="107"/>
                  <a:pt x="1" y="107"/>
                </a:cubicBezTo>
                <a:lnTo>
                  <a:pt x="22992" y="107"/>
                </a:lnTo>
                <a:lnTo>
                  <a:pt x="22992" y="0"/>
                </a:lnTo>
                <a:close/>
              </a:path>
            </a:pathLst>
          </a:custGeom>
          <a:solidFill>
            <a:srgbClr val="ADF0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0" name="Google Shape;990;p33"/>
          <p:cNvSpPr/>
          <p:nvPr/>
        </p:nvSpPr>
        <p:spPr>
          <a:xfrm>
            <a:off x="6780541" y="3717287"/>
            <a:ext cx="5440271" cy="1036269"/>
          </a:xfrm>
          <a:custGeom>
            <a:avLst/>
            <a:gdLst/>
            <a:ahLst/>
            <a:cxnLst/>
            <a:rect l="l" t="t" r="r" b="b"/>
            <a:pathLst>
              <a:path w="22736" h="5525" extrusionOk="0">
                <a:moveTo>
                  <a:pt x="22399" y="1"/>
                </a:moveTo>
                <a:cubicBezTo>
                  <a:pt x="22033" y="1"/>
                  <a:pt x="21495" y="17"/>
                  <a:pt x="21184" y="111"/>
                </a:cubicBezTo>
                <a:cubicBezTo>
                  <a:pt x="20711" y="273"/>
                  <a:pt x="20562" y="461"/>
                  <a:pt x="20144" y="474"/>
                </a:cubicBezTo>
                <a:cubicBezTo>
                  <a:pt x="20118" y="487"/>
                  <a:pt x="20076" y="487"/>
                  <a:pt x="20037" y="487"/>
                </a:cubicBezTo>
                <a:cubicBezTo>
                  <a:pt x="19914" y="487"/>
                  <a:pt x="19794" y="474"/>
                  <a:pt x="19700" y="461"/>
                </a:cubicBezTo>
                <a:cubicBezTo>
                  <a:pt x="19590" y="461"/>
                  <a:pt x="19496" y="448"/>
                  <a:pt x="19415" y="448"/>
                </a:cubicBezTo>
                <a:cubicBezTo>
                  <a:pt x="19334" y="448"/>
                  <a:pt x="19279" y="448"/>
                  <a:pt x="19227" y="474"/>
                </a:cubicBezTo>
                <a:cubicBezTo>
                  <a:pt x="19078" y="568"/>
                  <a:pt x="18809" y="678"/>
                  <a:pt x="18485" y="759"/>
                </a:cubicBezTo>
                <a:cubicBezTo>
                  <a:pt x="18161" y="840"/>
                  <a:pt x="17309" y="827"/>
                  <a:pt x="17121" y="947"/>
                </a:cubicBezTo>
                <a:cubicBezTo>
                  <a:pt x="16930" y="1083"/>
                  <a:pt x="17471" y="1433"/>
                  <a:pt x="17121" y="1475"/>
                </a:cubicBezTo>
                <a:cubicBezTo>
                  <a:pt x="16768" y="1514"/>
                  <a:pt x="16810" y="1540"/>
                  <a:pt x="16026" y="1650"/>
                </a:cubicBezTo>
                <a:cubicBezTo>
                  <a:pt x="15906" y="1663"/>
                  <a:pt x="15621" y="1987"/>
                  <a:pt x="15284" y="1987"/>
                </a:cubicBezTo>
                <a:cubicBezTo>
                  <a:pt x="15245" y="1987"/>
                  <a:pt x="15216" y="1987"/>
                  <a:pt x="15177" y="1974"/>
                </a:cubicBezTo>
                <a:cubicBezTo>
                  <a:pt x="14921" y="1932"/>
                  <a:pt x="14461" y="1893"/>
                  <a:pt x="14095" y="1893"/>
                </a:cubicBezTo>
                <a:cubicBezTo>
                  <a:pt x="13852" y="1893"/>
                  <a:pt x="13664" y="1906"/>
                  <a:pt x="13638" y="1945"/>
                </a:cubicBezTo>
                <a:cubicBezTo>
                  <a:pt x="13557" y="2055"/>
                  <a:pt x="13515" y="2405"/>
                  <a:pt x="13003" y="2447"/>
                </a:cubicBezTo>
                <a:lnTo>
                  <a:pt x="12841" y="2447"/>
                </a:lnTo>
                <a:cubicBezTo>
                  <a:pt x="12705" y="2447"/>
                  <a:pt x="12585" y="2431"/>
                  <a:pt x="12475" y="2418"/>
                </a:cubicBezTo>
                <a:cubicBezTo>
                  <a:pt x="12368" y="2405"/>
                  <a:pt x="12274" y="2379"/>
                  <a:pt x="12193" y="2379"/>
                </a:cubicBezTo>
                <a:cubicBezTo>
                  <a:pt x="12099" y="2379"/>
                  <a:pt x="12018" y="2405"/>
                  <a:pt x="11924" y="2447"/>
                </a:cubicBezTo>
                <a:cubicBezTo>
                  <a:pt x="11626" y="2593"/>
                  <a:pt x="11519" y="2823"/>
                  <a:pt x="11033" y="2891"/>
                </a:cubicBezTo>
                <a:cubicBezTo>
                  <a:pt x="10965" y="2904"/>
                  <a:pt x="10910" y="2904"/>
                  <a:pt x="10842" y="2904"/>
                </a:cubicBezTo>
                <a:cubicBezTo>
                  <a:pt x="10722" y="2904"/>
                  <a:pt x="10599" y="2891"/>
                  <a:pt x="10492" y="2865"/>
                </a:cubicBezTo>
                <a:cubicBezTo>
                  <a:pt x="10385" y="2852"/>
                  <a:pt x="10288" y="2836"/>
                  <a:pt x="10181" y="2836"/>
                </a:cubicBezTo>
                <a:cubicBezTo>
                  <a:pt x="10087" y="2836"/>
                  <a:pt x="9980" y="2852"/>
                  <a:pt x="9870" y="2891"/>
                </a:cubicBezTo>
                <a:cubicBezTo>
                  <a:pt x="9478" y="3040"/>
                  <a:pt x="8872" y="3338"/>
                  <a:pt x="8480" y="3445"/>
                </a:cubicBezTo>
                <a:cubicBezTo>
                  <a:pt x="8412" y="3458"/>
                  <a:pt x="8344" y="3471"/>
                  <a:pt x="8279" y="3471"/>
                </a:cubicBezTo>
                <a:cubicBezTo>
                  <a:pt x="8156" y="3471"/>
                  <a:pt x="8020" y="3445"/>
                  <a:pt x="7900" y="3432"/>
                </a:cubicBezTo>
                <a:cubicBezTo>
                  <a:pt x="7764" y="3403"/>
                  <a:pt x="7615" y="3390"/>
                  <a:pt x="7482" y="3390"/>
                </a:cubicBezTo>
                <a:cubicBezTo>
                  <a:pt x="7359" y="3390"/>
                  <a:pt x="7239" y="3403"/>
                  <a:pt x="7116" y="3445"/>
                </a:cubicBezTo>
                <a:cubicBezTo>
                  <a:pt x="6617" y="3620"/>
                  <a:pt x="6510" y="3808"/>
                  <a:pt x="6144" y="3850"/>
                </a:cubicBezTo>
                <a:lnTo>
                  <a:pt x="6050" y="3850"/>
                </a:lnTo>
                <a:cubicBezTo>
                  <a:pt x="5943" y="3850"/>
                  <a:pt x="5820" y="3837"/>
                  <a:pt x="5700" y="3808"/>
                </a:cubicBezTo>
                <a:cubicBezTo>
                  <a:pt x="5577" y="3795"/>
                  <a:pt x="5457" y="3769"/>
                  <a:pt x="5363" y="3769"/>
                </a:cubicBezTo>
                <a:cubicBezTo>
                  <a:pt x="5266" y="3769"/>
                  <a:pt x="5172" y="3795"/>
                  <a:pt x="5120" y="3850"/>
                </a:cubicBezTo>
                <a:cubicBezTo>
                  <a:pt x="4929" y="4038"/>
                  <a:pt x="4971" y="4485"/>
                  <a:pt x="4524" y="4485"/>
                </a:cubicBezTo>
                <a:lnTo>
                  <a:pt x="3850" y="4485"/>
                </a:lnTo>
                <a:cubicBezTo>
                  <a:pt x="3484" y="4485"/>
                  <a:pt x="3147" y="4498"/>
                  <a:pt x="3134" y="4579"/>
                </a:cubicBezTo>
                <a:cubicBezTo>
                  <a:pt x="3095" y="4699"/>
                  <a:pt x="3257" y="4877"/>
                  <a:pt x="2797" y="4916"/>
                </a:cubicBezTo>
                <a:cubicBezTo>
                  <a:pt x="2324" y="4958"/>
                  <a:pt x="1718" y="4971"/>
                  <a:pt x="1663" y="5023"/>
                </a:cubicBezTo>
                <a:cubicBezTo>
                  <a:pt x="1608" y="5091"/>
                  <a:pt x="2175" y="5104"/>
                  <a:pt x="1663" y="5214"/>
                </a:cubicBezTo>
                <a:cubicBezTo>
                  <a:pt x="1151" y="5321"/>
                  <a:pt x="555" y="5428"/>
                  <a:pt x="341" y="5428"/>
                </a:cubicBezTo>
                <a:cubicBezTo>
                  <a:pt x="231" y="5428"/>
                  <a:pt x="111" y="5470"/>
                  <a:pt x="1" y="5525"/>
                </a:cubicBezTo>
                <a:lnTo>
                  <a:pt x="22736" y="5525"/>
                </a:lnTo>
                <a:lnTo>
                  <a:pt x="22736" y="17"/>
                </a:lnTo>
                <a:cubicBezTo>
                  <a:pt x="22736" y="17"/>
                  <a:pt x="22600" y="1"/>
                  <a:pt x="2239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1" name="Google Shape;991;p33"/>
          <p:cNvSpPr/>
          <p:nvPr/>
        </p:nvSpPr>
        <p:spPr>
          <a:xfrm>
            <a:off x="-1420751" y="1658449"/>
            <a:ext cx="5100732" cy="919044"/>
          </a:xfrm>
          <a:custGeom>
            <a:avLst/>
            <a:gdLst/>
            <a:ahLst/>
            <a:cxnLst/>
            <a:rect l="l" t="t" r="r" b="b"/>
            <a:pathLst>
              <a:path w="21317" h="4900" extrusionOk="0">
                <a:moveTo>
                  <a:pt x="1" y="1"/>
                </a:moveTo>
                <a:lnTo>
                  <a:pt x="1" y="4900"/>
                </a:lnTo>
                <a:cubicBezTo>
                  <a:pt x="876" y="4806"/>
                  <a:pt x="3225" y="4712"/>
                  <a:pt x="3889" y="4469"/>
                </a:cubicBezTo>
                <a:cubicBezTo>
                  <a:pt x="4550" y="4226"/>
                  <a:pt x="5995" y="4375"/>
                  <a:pt x="7194" y="4281"/>
                </a:cubicBezTo>
                <a:cubicBezTo>
                  <a:pt x="8396" y="4171"/>
                  <a:pt x="9504" y="3795"/>
                  <a:pt x="10327" y="3740"/>
                </a:cubicBezTo>
                <a:lnTo>
                  <a:pt x="10596" y="3740"/>
                </a:lnTo>
                <a:cubicBezTo>
                  <a:pt x="10813" y="3740"/>
                  <a:pt x="11001" y="3753"/>
                  <a:pt x="11205" y="3766"/>
                </a:cubicBezTo>
                <a:cubicBezTo>
                  <a:pt x="11406" y="3782"/>
                  <a:pt x="11636" y="3795"/>
                  <a:pt x="11921" y="3795"/>
                </a:cubicBezTo>
                <a:cubicBezTo>
                  <a:pt x="12190" y="3795"/>
                  <a:pt x="12514" y="3782"/>
                  <a:pt x="12945" y="3740"/>
                </a:cubicBezTo>
                <a:cubicBezTo>
                  <a:pt x="14458" y="3604"/>
                  <a:pt x="18129" y="3552"/>
                  <a:pt x="19049" y="3552"/>
                </a:cubicBezTo>
                <a:cubicBezTo>
                  <a:pt x="19979" y="3552"/>
                  <a:pt x="21317" y="3024"/>
                  <a:pt x="20303" y="2972"/>
                </a:cubicBezTo>
                <a:cubicBezTo>
                  <a:pt x="19305" y="2930"/>
                  <a:pt x="19305" y="2972"/>
                  <a:pt x="18482" y="2742"/>
                </a:cubicBezTo>
                <a:cubicBezTo>
                  <a:pt x="18226" y="2661"/>
                  <a:pt x="17886" y="2632"/>
                  <a:pt x="17523" y="2632"/>
                </a:cubicBezTo>
                <a:cubicBezTo>
                  <a:pt x="17131" y="2632"/>
                  <a:pt x="16713" y="2661"/>
                  <a:pt x="16308" y="2687"/>
                </a:cubicBezTo>
                <a:cubicBezTo>
                  <a:pt x="15903" y="2713"/>
                  <a:pt x="15511" y="2742"/>
                  <a:pt x="15187" y="2742"/>
                </a:cubicBezTo>
                <a:lnTo>
                  <a:pt x="14944" y="2742"/>
                </a:lnTo>
                <a:cubicBezTo>
                  <a:pt x="14014" y="2687"/>
                  <a:pt x="13447" y="2350"/>
                  <a:pt x="13690" y="2175"/>
                </a:cubicBezTo>
                <a:cubicBezTo>
                  <a:pt x="13946" y="1984"/>
                  <a:pt x="16538" y="1822"/>
                  <a:pt x="17549" y="1770"/>
                </a:cubicBezTo>
                <a:cubicBezTo>
                  <a:pt x="18550" y="1728"/>
                  <a:pt x="19386" y="1242"/>
                  <a:pt x="19911" y="1148"/>
                </a:cubicBezTo>
                <a:cubicBezTo>
                  <a:pt x="20141" y="1109"/>
                  <a:pt x="19927" y="1093"/>
                  <a:pt x="19603" y="1093"/>
                </a:cubicBezTo>
                <a:cubicBezTo>
                  <a:pt x="19182" y="1093"/>
                  <a:pt x="18563" y="1122"/>
                  <a:pt x="18482" y="1148"/>
                </a:cubicBezTo>
                <a:lnTo>
                  <a:pt x="18440" y="1148"/>
                </a:lnTo>
                <a:cubicBezTo>
                  <a:pt x="18184" y="1148"/>
                  <a:pt x="16833" y="717"/>
                  <a:pt x="16010" y="704"/>
                </a:cubicBezTo>
                <a:lnTo>
                  <a:pt x="15971" y="704"/>
                </a:lnTo>
                <a:cubicBezTo>
                  <a:pt x="15579" y="704"/>
                  <a:pt x="15323" y="769"/>
                  <a:pt x="15012" y="837"/>
                </a:cubicBezTo>
                <a:cubicBezTo>
                  <a:pt x="14701" y="905"/>
                  <a:pt x="14322" y="960"/>
                  <a:pt x="13690" y="960"/>
                </a:cubicBezTo>
                <a:lnTo>
                  <a:pt x="13366" y="960"/>
                </a:lnTo>
                <a:cubicBezTo>
                  <a:pt x="11772" y="905"/>
                  <a:pt x="12433" y="866"/>
                  <a:pt x="11772" y="730"/>
                </a:cubicBezTo>
                <a:cubicBezTo>
                  <a:pt x="11422" y="649"/>
                  <a:pt x="10962" y="623"/>
                  <a:pt x="10489" y="623"/>
                </a:cubicBezTo>
                <a:cubicBezTo>
                  <a:pt x="10084" y="623"/>
                  <a:pt x="9653" y="649"/>
                  <a:pt x="9261" y="704"/>
                </a:cubicBezTo>
                <a:cubicBezTo>
                  <a:pt x="9193" y="717"/>
                  <a:pt x="9112" y="730"/>
                  <a:pt x="9031" y="730"/>
                </a:cubicBezTo>
                <a:cubicBezTo>
                  <a:pt x="8315" y="730"/>
                  <a:pt x="7696" y="189"/>
                  <a:pt x="6345" y="189"/>
                </a:cubicBezTo>
                <a:cubicBezTo>
                  <a:pt x="4861" y="189"/>
                  <a:pt x="1" y="1"/>
                  <a:pt x="1" y="1"/>
                </a:cubicBez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2" name="Google Shape;992;p33"/>
          <p:cNvSpPr/>
          <p:nvPr/>
        </p:nvSpPr>
        <p:spPr>
          <a:xfrm>
            <a:off x="781" y="4236551"/>
            <a:ext cx="7568400" cy="425764"/>
          </a:xfrm>
          <a:custGeom>
            <a:avLst/>
            <a:gdLst/>
            <a:ahLst/>
            <a:cxnLst/>
            <a:rect l="l" t="t" r="r" b="b"/>
            <a:pathLst>
              <a:path w="31630" h="2270" extrusionOk="0">
                <a:moveTo>
                  <a:pt x="15211" y="0"/>
                </a:moveTo>
                <a:cubicBezTo>
                  <a:pt x="9192" y="0"/>
                  <a:pt x="1" y="2270"/>
                  <a:pt x="1" y="2270"/>
                </a:cubicBezTo>
                <a:lnTo>
                  <a:pt x="31523" y="2270"/>
                </a:lnTo>
                <a:cubicBezTo>
                  <a:pt x="31630" y="2121"/>
                  <a:pt x="21641" y="70"/>
                  <a:pt x="15472" y="2"/>
                </a:cubicBezTo>
                <a:cubicBezTo>
                  <a:pt x="15386" y="1"/>
                  <a:pt x="15299" y="0"/>
                  <a:pt x="15211"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3" name="Google Shape;993;p33"/>
          <p:cNvSpPr/>
          <p:nvPr/>
        </p:nvSpPr>
        <p:spPr>
          <a:xfrm>
            <a:off x="5259438" y="4236551"/>
            <a:ext cx="7006333" cy="425764"/>
          </a:xfrm>
          <a:custGeom>
            <a:avLst/>
            <a:gdLst/>
            <a:ahLst/>
            <a:cxnLst/>
            <a:rect l="l" t="t" r="r" b="b"/>
            <a:pathLst>
              <a:path w="29281" h="2270" extrusionOk="0">
                <a:moveTo>
                  <a:pt x="14071" y="0"/>
                </a:moveTo>
                <a:cubicBezTo>
                  <a:pt x="8512" y="0"/>
                  <a:pt x="1" y="2270"/>
                  <a:pt x="1" y="2270"/>
                </a:cubicBezTo>
                <a:lnTo>
                  <a:pt x="29187" y="2270"/>
                </a:lnTo>
                <a:cubicBezTo>
                  <a:pt x="29281" y="2121"/>
                  <a:pt x="20034" y="70"/>
                  <a:pt x="14312" y="2"/>
                </a:cubicBezTo>
                <a:cubicBezTo>
                  <a:pt x="14232" y="1"/>
                  <a:pt x="14152" y="0"/>
                  <a:pt x="14071"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4" name="Google Shape;994;p33"/>
          <p:cNvSpPr/>
          <p:nvPr/>
        </p:nvSpPr>
        <p:spPr>
          <a:xfrm>
            <a:off x="1047392" y="4436681"/>
            <a:ext cx="11195872" cy="691727"/>
          </a:xfrm>
          <a:custGeom>
            <a:avLst/>
            <a:gdLst/>
            <a:ahLst/>
            <a:cxnLst/>
            <a:rect l="l" t="t" r="r" b="b"/>
            <a:pathLst>
              <a:path w="46790" h="3688" extrusionOk="0">
                <a:moveTo>
                  <a:pt x="24123" y="1"/>
                </a:moveTo>
                <a:cubicBezTo>
                  <a:pt x="12297" y="1"/>
                  <a:pt x="1" y="1838"/>
                  <a:pt x="1" y="1838"/>
                </a:cubicBezTo>
                <a:lnTo>
                  <a:pt x="1" y="3688"/>
                </a:lnTo>
                <a:lnTo>
                  <a:pt x="46790" y="3688"/>
                </a:lnTo>
                <a:lnTo>
                  <a:pt x="46790" y="2528"/>
                </a:lnTo>
                <a:cubicBezTo>
                  <a:pt x="46790" y="2528"/>
                  <a:pt x="35949" y="1"/>
                  <a:pt x="2412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5" name="Google Shape;995;p33"/>
          <p:cNvSpPr/>
          <p:nvPr/>
        </p:nvSpPr>
        <p:spPr>
          <a:xfrm>
            <a:off x="1047392" y="4485446"/>
            <a:ext cx="11195872" cy="653276"/>
          </a:xfrm>
          <a:custGeom>
            <a:avLst/>
            <a:gdLst/>
            <a:ahLst/>
            <a:cxnLst/>
            <a:rect l="l" t="t" r="r" b="b"/>
            <a:pathLst>
              <a:path w="46790" h="3483" extrusionOk="0">
                <a:moveTo>
                  <a:pt x="24123" y="0"/>
                </a:moveTo>
                <a:cubicBezTo>
                  <a:pt x="12297" y="0"/>
                  <a:pt x="1" y="1740"/>
                  <a:pt x="1" y="1740"/>
                </a:cubicBezTo>
                <a:lnTo>
                  <a:pt x="1" y="3483"/>
                </a:lnTo>
                <a:lnTo>
                  <a:pt x="46790" y="3483"/>
                </a:lnTo>
                <a:lnTo>
                  <a:pt x="46790" y="2388"/>
                </a:lnTo>
                <a:cubicBezTo>
                  <a:pt x="46790" y="2388"/>
                  <a:pt x="35949" y="0"/>
                  <a:pt x="24123"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6" name="Google Shape;996;p33"/>
          <p:cNvSpPr/>
          <p:nvPr/>
        </p:nvSpPr>
        <p:spPr>
          <a:xfrm>
            <a:off x="781" y="4459375"/>
            <a:ext cx="10895816" cy="1658981"/>
          </a:xfrm>
          <a:custGeom>
            <a:avLst/>
            <a:gdLst/>
            <a:ahLst/>
            <a:cxnLst/>
            <a:rect l="l" t="t" r="r" b="b"/>
            <a:pathLst>
              <a:path w="45536" h="8845" extrusionOk="0">
                <a:moveTo>
                  <a:pt x="10609" y="1"/>
                </a:moveTo>
                <a:cubicBezTo>
                  <a:pt x="2565" y="1"/>
                  <a:pt x="1" y="719"/>
                  <a:pt x="1" y="719"/>
                </a:cubicBezTo>
                <a:lnTo>
                  <a:pt x="1" y="8845"/>
                </a:lnTo>
                <a:lnTo>
                  <a:pt x="45536" y="8845"/>
                </a:lnTo>
                <a:lnTo>
                  <a:pt x="45536" y="3230"/>
                </a:lnTo>
                <a:cubicBezTo>
                  <a:pt x="44954" y="3336"/>
                  <a:pt x="44228" y="3384"/>
                  <a:pt x="43384" y="3384"/>
                </a:cubicBezTo>
                <a:cubicBezTo>
                  <a:pt x="36402" y="3384"/>
                  <a:pt x="21312" y="137"/>
                  <a:pt x="12676" y="16"/>
                </a:cubicBezTo>
                <a:cubicBezTo>
                  <a:pt x="11950" y="6"/>
                  <a:pt x="11262" y="1"/>
                  <a:pt x="10609"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7" name="Google Shape;997;p33"/>
          <p:cNvSpPr/>
          <p:nvPr/>
        </p:nvSpPr>
        <p:spPr>
          <a:xfrm>
            <a:off x="782" y="4459750"/>
            <a:ext cx="2341585" cy="678972"/>
          </a:xfrm>
          <a:custGeom>
            <a:avLst/>
            <a:gdLst/>
            <a:ahLst/>
            <a:cxnLst/>
            <a:rect l="l" t="t" r="r" b="b"/>
            <a:pathLst>
              <a:path w="9786" h="3620" extrusionOk="0">
                <a:moveTo>
                  <a:pt x="9786" y="1"/>
                </a:moveTo>
                <a:cubicBezTo>
                  <a:pt x="8937" y="1"/>
                  <a:pt x="6789" y="56"/>
                  <a:pt x="6789" y="56"/>
                </a:cubicBezTo>
                <a:cubicBezTo>
                  <a:pt x="3455" y="986"/>
                  <a:pt x="1" y="3620"/>
                  <a:pt x="1" y="3620"/>
                </a:cubicBezTo>
                <a:lnTo>
                  <a:pt x="3403" y="3620"/>
                </a:lnTo>
                <a:cubicBezTo>
                  <a:pt x="6993" y="798"/>
                  <a:pt x="9786" y="1"/>
                  <a:pt x="9786"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8" name="Google Shape;998;p33"/>
          <p:cNvSpPr/>
          <p:nvPr/>
        </p:nvSpPr>
        <p:spPr>
          <a:xfrm>
            <a:off x="1521885" y="4464627"/>
            <a:ext cx="2209743" cy="674096"/>
          </a:xfrm>
          <a:custGeom>
            <a:avLst/>
            <a:gdLst/>
            <a:ahLst/>
            <a:cxnLst/>
            <a:rect l="l" t="t" r="r" b="b"/>
            <a:pathLst>
              <a:path w="9235" h="3594" extrusionOk="0">
                <a:moveTo>
                  <a:pt x="7048" y="1"/>
                </a:moveTo>
                <a:cubicBezTo>
                  <a:pt x="3957" y="678"/>
                  <a:pt x="1" y="3594"/>
                  <a:pt x="1" y="3594"/>
                </a:cubicBezTo>
                <a:lnTo>
                  <a:pt x="3416" y="3594"/>
                </a:lnTo>
                <a:cubicBezTo>
                  <a:pt x="6131" y="1135"/>
                  <a:pt x="9235" y="124"/>
                  <a:pt x="9235" y="124"/>
                </a:cubicBezTo>
                <a:cubicBezTo>
                  <a:pt x="8723" y="82"/>
                  <a:pt x="7048" y="1"/>
                  <a:pt x="7048"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9" name="Google Shape;999;p33"/>
          <p:cNvSpPr/>
          <p:nvPr/>
        </p:nvSpPr>
        <p:spPr>
          <a:xfrm>
            <a:off x="3104960" y="4546216"/>
            <a:ext cx="1944621" cy="592507"/>
          </a:xfrm>
          <a:custGeom>
            <a:avLst/>
            <a:gdLst/>
            <a:ahLst/>
            <a:cxnLst/>
            <a:rect l="l" t="t" r="r" b="b"/>
            <a:pathLst>
              <a:path w="8127" h="3159" extrusionOk="0">
                <a:moveTo>
                  <a:pt x="6047" y="0"/>
                </a:moveTo>
                <a:cubicBezTo>
                  <a:pt x="2969" y="823"/>
                  <a:pt x="1" y="3159"/>
                  <a:pt x="1" y="3159"/>
                </a:cubicBezTo>
                <a:lnTo>
                  <a:pt x="3092" y="3159"/>
                </a:lnTo>
                <a:cubicBezTo>
                  <a:pt x="5927" y="875"/>
                  <a:pt x="8127" y="243"/>
                  <a:pt x="8127" y="243"/>
                </a:cubicBezTo>
                <a:cubicBezTo>
                  <a:pt x="7359" y="146"/>
                  <a:pt x="6047" y="0"/>
                  <a:pt x="6047"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0" name="Google Shape;1000;p33"/>
          <p:cNvSpPr/>
          <p:nvPr/>
        </p:nvSpPr>
        <p:spPr>
          <a:xfrm>
            <a:off x="4897407" y="4677322"/>
            <a:ext cx="1541436" cy="461401"/>
          </a:xfrm>
          <a:custGeom>
            <a:avLst/>
            <a:gdLst/>
            <a:ahLst/>
            <a:cxnLst/>
            <a:rect l="l" t="t" r="r" b="b"/>
            <a:pathLst>
              <a:path w="6442" h="2460" extrusionOk="0">
                <a:moveTo>
                  <a:pt x="4281" y="1"/>
                </a:moveTo>
                <a:cubicBezTo>
                  <a:pt x="1501" y="1164"/>
                  <a:pt x="1" y="2460"/>
                  <a:pt x="1" y="2460"/>
                </a:cubicBezTo>
                <a:lnTo>
                  <a:pt x="3416" y="2460"/>
                </a:lnTo>
                <a:cubicBezTo>
                  <a:pt x="5496" y="662"/>
                  <a:pt x="6442" y="325"/>
                  <a:pt x="6442" y="325"/>
                </a:cubicBezTo>
                <a:cubicBezTo>
                  <a:pt x="5402" y="137"/>
                  <a:pt x="4281" y="1"/>
                  <a:pt x="428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1" name="Google Shape;1001;p33"/>
          <p:cNvSpPr/>
          <p:nvPr/>
        </p:nvSpPr>
        <p:spPr>
          <a:xfrm>
            <a:off x="781" y="4457311"/>
            <a:ext cx="7419568" cy="410384"/>
          </a:xfrm>
          <a:custGeom>
            <a:avLst/>
            <a:gdLst/>
            <a:ahLst/>
            <a:cxnLst/>
            <a:rect l="l" t="t" r="r" b="b"/>
            <a:pathLst>
              <a:path w="31008" h="2188" extrusionOk="0">
                <a:moveTo>
                  <a:pt x="10056" y="1"/>
                </a:moveTo>
                <a:cubicBezTo>
                  <a:pt x="6796" y="1"/>
                  <a:pt x="3184" y="185"/>
                  <a:pt x="1" y="730"/>
                </a:cubicBezTo>
                <a:lnTo>
                  <a:pt x="1" y="960"/>
                </a:lnTo>
                <a:cubicBezTo>
                  <a:pt x="1" y="960"/>
                  <a:pt x="3199" y="257"/>
                  <a:pt x="10476" y="150"/>
                </a:cubicBezTo>
                <a:cubicBezTo>
                  <a:pt x="10657" y="147"/>
                  <a:pt x="10842" y="146"/>
                  <a:pt x="11031" y="146"/>
                </a:cubicBezTo>
                <a:cubicBezTo>
                  <a:pt x="18370" y="146"/>
                  <a:pt x="30496" y="2188"/>
                  <a:pt x="30496" y="2188"/>
                </a:cubicBezTo>
                <a:lnTo>
                  <a:pt x="31008" y="2094"/>
                </a:lnTo>
                <a:cubicBezTo>
                  <a:pt x="31008" y="2094"/>
                  <a:pt x="20938" y="620"/>
                  <a:pt x="17037" y="283"/>
                </a:cubicBezTo>
                <a:cubicBezTo>
                  <a:pt x="15260" y="129"/>
                  <a:pt x="12781" y="1"/>
                  <a:pt x="10056" y="1"/>
                </a:cubicBezTo>
                <a:close/>
              </a:path>
            </a:pathLst>
          </a:custGeom>
          <a:solidFill>
            <a:srgbClr val="FFFAE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2" name="Google Shape;1002;p33"/>
          <p:cNvSpPr/>
          <p:nvPr/>
        </p:nvSpPr>
        <p:spPr>
          <a:xfrm>
            <a:off x="781" y="4879326"/>
            <a:ext cx="10895816" cy="730364"/>
          </a:xfrm>
          <a:custGeom>
            <a:avLst/>
            <a:gdLst/>
            <a:ahLst/>
            <a:cxnLst/>
            <a:rect l="l" t="t" r="r" b="b"/>
            <a:pathLst>
              <a:path w="45536" h="3894" extrusionOk="0">
                <a:moveTo>
                  <a:pt x="10726" y="0"/>
                </a:moveTo>
                <a:cubicBezTo>
                  <a:pt x="2590" y="0"/>
                  <a:pt x="1" y="314"/>
                  <a:pt x="1" y="314"/>
                </a:cubicBezTo>
                <a:lnTo>
                  <a:pt x="1" y="3894"/>
                </a:lnTo>
                <a:lnTo>
                  <a:pt x="45536" y="3894"/>
                </a:lnTo>
                <a:lnTo>
                  <a:pt x="45536" y="1422"/>
                </a:lnTo>
                <a:cubicBezTo>
                  <a:pt x="44956" y="1468"/>
                  <a:pt x="44232" y="1489"/>
                  <a:pt x="43390" y="1489"/>
                </a:cubicBezTo>
                <a:cubicBezTo>
                  <a:pt x="36411" y="1489"/>
                  <a:pt x="21315" y="64"/>
                  <a:pt x="12676" y="6"/>
                </a:cubicBezTo>
                <a:cubicBezTo>
                  <a:pt x="11993" y="2"/>
                  <a:pt x="11344" y="0"/>
                  <a:pt x="10726"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3" name="Google Shape;1003;p33"/>
          <p:cNvSpPr/>
          <p:nvPr/>
        </p:nvSpPr>
        <p:spPr>
          <a:xfrm>
            <a:off x="5595147" y="4485446"/>
            <a:ext cx="6648132" cy="673345"/>
          </a:xfrm>
          <a:custGeom>
            <a:avLst/>
            <a:gdLst/>
            <a:ahLst/>
            <a:cxnLst/>
            <a:rect l="l" t="t" r="r" b="b"/>
            <a:pathLst>
              <a:path w="27784" h="3590" extrusionOk="0">
                <a:moveTo>
                  <a:pt x="27784" y="0"/>
                </a:moveTo>
                <a:cubicBezTo>
                  <a:pt x="13745" y="201"/>
                  <a:pt x="1" y="3415"/>
                  <a:pt x="1" y="3415"/>
                </a:cubicBezTo>
                <a:lnTo>
                  <a:pt x="21061" y="3548"/>
                </a:lnTo>
                <a:lnTo>
                  <a:pt x="27784" y="3590"/>
                </a:lnTo>
                <a:lnTo>
                  <a:pt x="27784" y="0"/>
                </a:ln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4" name="Google Shape;1004;p33"/>
          <p:cNvSpPr/>
          <p:nvPr/>
        </p:nvSpPr>
        <p:spPr>
          <a:xfrm>
            <a:off x="5595147" y="4662129"/>
            <a:ext cx="6648132" cy="674096"/>
          </a:xfrm>
          <a:custGeom>
            <a:avLst/>
            <a:gdLst/>
            <a:ahLst/>
            <a:cxnLst/>
            <a:rect l="l" t="t" r="r" b="b"/>
            <a:pathLst>
              <a:path w="27784" h="3594" extrusionOk="0">
                <a:moveTo>
                  <a:pt x="27784" y="1"/>
                </a:moveTo>
                <a:cubicBezTo>
                  <a:pt x="13745" y="218"/>
                  <a:pt x="1" y="3432"/>
                  <a:pt x="1" y="3432"/>
                </a:cubicBezTo>
                <a:lnTo>
                  <a:pt x="21061" y="3552"/>
                </a:lnTo>
                <a:lnTo>
                  <a:pt x="27784" y="3594"/>
                </a:lnTo>
                <a:lnTo>
                  <a:pt x="27784"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5" name="Google Shape;1005;p33"/>
          <p:cNvSpPr/>
          <p:nvPr/>
        </p:nvSpPr>
        <p:spPr>
          <a:xfrm>
            <a:off x="781" y="5102525"/>
            <a:ext cx="12242480" cy="1755388"/>
          </a:xfrm>
          <a:custGeom>
            <a:avLst/>
            <a:gdLst/>
            <a:ahLst/>
            <a:cxnLst/>
            <a:rect l="l" t="t" r="r" b="b"/>
            <a:pathLst>
              <a:path w="51164" h="9359" extrusionOk="0">
                <a:moveTo>
                  <a:pt x="28954" y="0"/>
                </a:moveTo>
                <a:cubicBezTo>
                  <a:pt x="13795" y="0"/>
                  <a:pt x="1" y="193"/>
                  <a:pt x="1" y="193"/>
                </a:cubicBezTo>
                <a:lnTo>
                  <a:pt x="1" y="9359"/>
                </a:lnTo>
                <a:lnTo>
                  <a:pt x="51164" y="9359"/>
                </a:lnTo>
                <a:lnTo>
                  <a:pt x="51164" y="193"/>
                </a:lnTo>
                <a:cubicBezTo>
                  <a:pt x="44455" y="48"/>
                  <a:pt x="36534" y="0"/>
                  <a:pt x="28954" y="0"/>
                </a:cubicBezTo>
                <a:close/>
              </a:path>
            </a:pathLst>
          </a:custGeom>
          <a:solidFill>
            <a:srgbClr val="FFC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6" name="Google Shape;1006;p33"/>
          <p:cNvSpPr/>
          <p:nvPr/>
        </p:nvSpPr>
        <p:spPr>
          <a:xfrm>
            <a:off x="781" y="5196681"/>
            <a:ext cx="12242480" cy="561935"/>
          </a:xfrm>
          <a:custGeom>
            <a:avLst/>
            <a:gdLst/>
            <a:ahLst/>
            <a:cxnLst/>
            <a:rect l="l" t="t" r="r" b="b"/>
            <a:pathLst>
              <a:path w="51164" h="2996" extrusionOk="0">
                <a:moveTo>
                  <a:pt x="28954" y="1"/>
                </a:moveTo>
                <a:cubicBezTo>
                  <a:pt x="13795" y="1"/>
                  <a:pt x="1" y="67"/>
                  <a:pt x="1" y="67"/>
                </a:cubicBezTo>
                <a:lnTo>
                  <a:pt x="1" y="2996"/>
                </a:lnTo>
                <a:lnTo>
                  <a:pt x="51164" y="2996"/>
                </a:lnTo>
                <a:lnTo>
                  <a:pt x="51164" y="67"/>
                </a:lnTo>
                <a:cubicBezTo>
                  <a:pt x="44455" y="17"/>
                  <a:pt x="36534" y="1"/>
                  <a:pt x="28954"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7" name="Google Shape;1007;p33"/>
          <p:cNvSpPr/>
          <p:nvPr/>
        </p:nvSpPr>
        <p:spPr>
          <a:xfrm>
            <a:off x="781" y="5285021"/>
            <a:ext cx="12242480" cy="1572891"/>
          </a:xfrm>
          <a:custGeom>
            <a:avLst/>
            <a:gdLst/>
            <a:ahLst/>
            <a:cxnLst/>
            <a:rect l="l" t="t" r="r" b="b"/>
            <a:pathLst>
              <a:path w="51164" h="8386" extrusionOk="0">
                <a:moveTo>
                  <a:pt x="51164" y="1"/>
                </a:moveTo>
                <a:cubicBezTo>
                  <a:pt x="51164" y="1"/>
                  <a:pt x="12488" y="1783"/>
                  <a:pt x="1" y="4579"/>
                </a:cubicBezTo>
                <a:lnTo>
                  <a:pt x="1" y="8386"/>
                </a:lnTo>
                <a:lnTo>
                  <a:pt x="51164" y="8386"/>
                </a:lnTo>
                <a:lnTo>
                  <a:pt x="51164" y="1"/>
                </a:ln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8" name="Google Shape;1008;p33"/>
          <p:cNvSpPr/>
          <p:nvPr/>
        </p:nvSpPr>
        <p:spPr>
          <a:xfrm>
            <a:off x="10563795" y="5013246"/>
            <a:ext cx="659215" cy="140671"/>
          </a:xfrm>
          <a:custGeom>
            <a:avLst/>
            <a:gdLst/>
            <a:ahLst/>
            <a:cxnLst/>
            <a:rect l="l" t="t" r="r" b="b"/>
            <a:pathLst>
              <a:path w="2755" h="750" extrusionOk="0">
                <a:moveTo>
                  <a:pt x="1395" y="1"/>
                </a:moveTo>
                <a:cubicBezTo>
                  <a:pt x="598" y="1"/>
                  <a:pt x="1" y="734"/>
                  <a:pt x="1" y="734"/>
                </a:cubicBezTo>
                <a:lnTo>
                  <a:pt x="2755" y="750"/>
                </a:lnTo>
                <a:cubicBezTo>
                  <a:pt x="2755" y="750"/>
                  <a:pt x="2525" y="167"/>
                  <a:pt x="1621" y="21"/>
                </a:cubicBezTo>
                <a:cubicBezTo>
                  <a:pt x="1544" y="7"/>
                  <a:pt x="1468" y="1"/>
                  <a:pt x="1395" y="1"/>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9" name="Google Shape;1009;p33"/>
          <p:cNvSpPr/>
          <p:nvPr/>
        </p:nvSpPr>
        <p:spPr>
          <a:xfrm>
            <a:off x="11080161" y="4960166"/>
            <a:ext cx="875523" cy="193751"/>
          </a:xfrm>
          <a:custGeom>
            <a:avLst/>
            <a:gdLst/>
            <a:ahLst/>
            <a:cxnLst/>
            <a:rect l="l" t="t" r="r" b="b"/>
            <a:pathLst>
              <a:path w="3659" h="1033" extrusionOk="0">
                <a:moveTo>
                  <a:pt x="1939" y="0"/>
                </a:moveTo>
                <a:cubicBezTo>
                  <a:pt x="757" y="0"/>
                  <a:pt x="1" y="1004"/>
                  <a:pt x="1" y="1004"/>
                </a:cubicBezTo>
                <a:lnTo>
                  <a:pt x="3659" y="1033"/>
                </a:lnTo>
                <a:cubicBezTo>
                  <a:pt x="3659" y="1033"/>
                  <a:pt x="3390" y="87"/>
                  <a:pt x="2094" y="6"/>
                </a:cubicBezTo>
                <a:cubicBezTo>
                  <a:pt x="2041" y="2"/>
                  <a:pt x="1990" y="0"/>
                  <a:pt x="1939"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0" name="Google Shape;1010;p33"/>
          <p:cNvSpPr/>
          <p:nvPr/>
        </p:nvSpPr>
        <p:spPr>
          <a:xfrm>
            <a:off x="11154578" y="5016246"/>
            <a:ext cx="717359" cy="137671"/>
          </a:xfrm>
          <a:custGeom>
            <a:avLst/>
            <a:gdLst/>
            <a:ahLst/>
            <a:cxnLst/>
            <a:rect l="l" t="t" r="r" b="b"/>
            <a:pathLst>
              <a:path w="2998" h="734" extrusionOk="0">
                <a:moveTo>
                  <a:pt x="1586" y="1"/>
                </a:moveTo>
                <a:cubicBezTo>
                  <a:pt x="619" y="1"/>
                  <a:pt x="1" y="718"/>
                  <a:pt x="1" y="718"/>
                </a:cubicBezTo>
                <a:lnTo>
                  <a:pt x="2998" y="734"/>
                </a:lnTo>
                <a:cubicBezTo>
                  <a:pt x="2998" y="734"/>
                  <a:pt x="2781" y="57"/>
                  <a:pt x="1715" y="5"/>
                </a:cubicBezTo>
                <a:cubicBezTo>
                  <a:pt x="1671" y="2"/>
                  <a:pt x="1628" y="1"/>
                  <a:pt x="1586"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1" name="Google Shape;1011;p33"/>
          <p:cNvSpPr/>
          <p:nvPr/>
        </p:nvSpPr>
        <p:spPr>
          <a:xfrm>
            <a:off x="6215361" y="4999366"/>
            <a:ext cx="859969" cy="154551"/>
          </a:xfrm>
          <a:custGeom>
            <a:avLst/>
            <a:gdLst/>
            <a:ahLst/>
            <a:cxnLst/>
            <a:rect l="l" t="t" r="r" b="b"/>
            <a:pathLst>
              <a:path w="3594" h="824" extrusionOk="0">
                <a:moveTo>
                  <a:pt x="1950" y="0"/>
                </a:moveTo>
                <a:cubicBezTo>
                  <a:pt x="881" y="0"/>
                  <a:pt x="1" y="808"/>
                  <a:pt x="1" y="808"/>
                </a:cubicBezTo>
                <a:lnTo>
                  <a:pt x="3594" y="824"/>
                </a:lnTo>
                <a:cubicBezTo>
                  <a:pt x="3594" y="824"/>
                  <a:pt x="3377" y="147"/>
                  <a:pt x="2188" y="14"/>
                </a:cubicBezTo>
                <a:cubicBezTo>
                  <a:pt x="2108" y="5"/>
                  <a:pt x="2028" y="0"/>
                  <a:pt x="1950"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2" name="Google Shape;1012;p33"/>
          <p:cNvSpPr/>
          <p:nvPr/>
        </p:nvSpPr>
        <p:spPr>
          <a:xfrm>
            <a:off x="6932483" y="4948348"/>
            <a:ext cx="943717" cy="205568"/>
          </a:xfrm>
          <a:custGeom>
            <a:avLst/>
            <a:gdLst/>
            <a:ahLst/>
            <a:cxnLst/>
            <a:rect l="l" t="t" r="r" b="b"/>
            <a:pathLst>
              <a:path w="3944" h="1096" extrusionOk="0">
                <a:moveTo>
                  <a:pt x="2071" y="1"/>
                </a:moveTo>
                <a:cubicBezTo>
                  <a:pt x="814" y="1"/>
                  <a:pt x="1" y="1067"/>
                  <a:pt x="1" y="1067"/>
                </a:cubicBezTo>
                <a:lnTo>
                  <a:pt x="3944" y="1096"/>
                </a:lnTo>
                <a:cubicBezTo>
                  <a:pt x="3944" y="1096"/>
                  <a:pt x="3471" y="14"/>
                  <a:pt x="2094" y="1"/>
                </a:cubicBezTo>
                <a:cubicBezTo>
                  <a:pt x="2086" y="1"/>
                  <a:pt x="2079" y="1"/>
                  <a:pt x="2071" y="1"/>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3" name="Google Shape;1013;p33"/>
          <p:cNvSpPr/>
          <p:nvPr/>
        </p:nvSpPr>
        <p:spPr>
          <a:xfrm>
            <a:off x="9797860" y="5209623"/>
            <a:ext cx="875523" cy="123603"/>
          </a:xfrm>
          <a:custGeom>
            <a:avLst/>
            <a:gdLst/>
            <a:ahLst/>
            <a:cxnLst/>
            <a:rect l="l" t="t" r="r" b="b"/>
            <a:pathLst>
              <a:path w="3659" h="659" extrusionOk="0">
                <a:moveTo>
                  <a:pt x="1994" y="0"/>
                </a:moveTo>
                <a:cubicBezTo>
                  <a:pt x="896" y="0"/>
                  <a:pt x="1" y="659"/>
                  <a:pt x="1" y="659"/>
                </a:cubicBezTo>
                <a:lnTo>
                  <a:pt x="3659" y="659"/>
                </a:lnTo>
                <a:cubicBezTo>
                  <a:pt x="3659" y="659"/>
                  <a:pt x="3445" y="121"/>
                  <a:pt x="2230" y="11"/>
                </a:cubicBezTo>
                <a:cubicBezTo>
                  <a:pt x="2150" y="4"/>
                  <a:pt x="2072" y="0"/>
                  <a:pt x="1994" y="0"/>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4" name="Google Shape;1014;p33"/>
          <p:cNvSpPr/>
          <p:nvPr/>
        </p:nvSpPr>
        <p:spPr>
          <a:xfrm>
            <a:off x="7103807" y="5037816"/>
            <a:ext cx="717359" cy="105784"/>
          </a:xfrm>
          <a:custGeom>
            <a:avLst/>
            <a:gdLst/>
            <a:ahLst/>
            <a:cxnLst/>
            <a:rect l="l" t="t" r="r" b="b"/>
            <a:pathLst>
              <a:path w="2998" h="564" extrusionOk="0">
                <a:moveTo>
                  <a:pt x="1640" y="1"/>
                </a:moveTo>
                <a:cubicBezTo>
                  <a:pt x="742" y="1"/>
                  <a:pt x="1" y="564"/>
                  <a:pt x="1" y="564"/>
                </a:cubicBezTo>
                <a:lnTo>
                  <a:pt x="2998" y="564"/>
                </a:lnTo>
                <a:cubicBezTo>
                  <a:pt x="2998" y="564"/>
                  <a:pt x="2823" y="104"/>
                  <a:pt x="1838" y="10"/>
                </a:cubicBezTo>
                <a:cubicBezTo>
                  <a:pt x="1771" y="4"/>
                  <a:pt x="1705" y="1"/>
                  <a:pt x="1640"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5" name="Google Shape;1015;p33"/>
          <p:cNvSpPr/>
          <p:nvPr/>
        </p:nvSpPr>
        <p:spPr>
          <a:xfrm>
            <a:off x="6477372" y="5055634"/>
            <a:ext cx="507272" cy="87967"/>
          </a:xfrm>
          <a:custGeom>
            <a:avLst/>
            <a:gdLst/>
            <a:ahLst/>
            <a:cxnLst/>
            <a:rect l="l" t="t" r="r" b="b"/>
            <a:pathLst>
              <a:path w="2120" h="469" extrusionOk="0">
                <a:moveTo>
                  <a:pt x="1152" y="1"/>
                </a:moveTo>
                <a:cubicBezTo>
                  <a:pt x="514" y="1"/>
                  <a:pt x="1" y="469"/>
                  <a:pt x="1" y="469"/>
                </a:cubicBezTo>
                <a:lnTo>
                  <a:pt x="2120" y="469"/>
                </a:lnTo>
                <a:cubicBezTo>
                  <a:pt x="2120" y="469"/>
                  <a:pt x="1997" y="90"/>
                  <a:pt x="1297" y="9"/>
                </a:cubicBezTo>
                <a:cubicBezTo>
                  <a:pt x="1248" y="3"/>
                  <a:pt x="1199" y="1"/>
                  <a:pt x="1152"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6" name="Google Shape;1016;p33"/>
          <p:cNvSpPr/>
          <p:nvPr/>
        </p:nvSpPr>
        <p:spPr>
          <a:xfrm>
            <a:off x="7543364" y="5032751"/>
            <a:ext cx="875523" cy="123603"/>
          </a:xfrm>
          <a:custGeom>
            <a:avLst/>
            <a:gdLst/>
            <a:ahLst/>
            <a:cxnLst/>
            <a:rect l="l" t="t" r="r" b="b"/>
            <a:pathLst>
              <a:path w="3659" h="659" extrusionOk="0">
                <a:moveTo>
                  <a:pt x="1996" y="0"/>
                </a:moveTo>
                <a:cubicBezTo>
                  <a:pt x="891" y="0"/>
                  <a:pt x="1" y="659"/>
                  <a:pt x="1" y="659"/>
                </a:cubicBezTo>
                <a:lnTo>
                  <a:pt x="3659" y="659"/>
                </a:lnTo>
                <a:cubicBezTo>
                  <a:pt x="3659" y="659"/>
                  <a:pt x="3442" y="118"/>
                  <a:pt x="2240" y="11"/>
                </a:cubicBezTo>
                <a:cubicBezTo>
                  <a:pt x="2157" y="3"/>
                  <a:pt x="2076" y="0"/>
                  <a:pt x="1996"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7" name="Google Shape;1017;p33"/>
          <p:cNvSpPr/>
          <p:nvPr/>
        </p:nvSpPr>
        <p:spPr>
          <a:xfrm>
            <a:off x="7775944" y="5439385"/>
            <a:ext cx="3074976" cy="869160"/>
          </a:xfrm>
          <a:custGeom>
            <a:avLst/>
            <a:gdLst/>
            <a:ahLst/>
            <a:cxnLst/>
            <a:rect l="l" t="t" r="r" b="b"/>
            <a:pathLst>
              <a:path w="12851" h="4634" extrusionOk="0">
                <a:moveTo>
                  <a:pt x="4009" y="1"/>
                </a:moveTo>
                <a:cubicBezTo>
                  <a:pt x="4009" y="1"/>
                  <a:pt x="2512" y="56"/>
                  <a:pt x="1" y="260"/>
                </a:cubicBezTo>
                <a:cubicBezTo>
                  <a:pt x="1" y="260"/>
                  <a:pt x="6170" y="1893"/>
                  <a:pt x="10045" y="4634"/>
                </a:cubicBezTo>
                <a:cubicBezTo>
                  <a:pt x="10045" y="4634"/>
                  <a:pt x="12339" y="4213"/>
                  <a:pt x="12851" y="4119"/>
                </a:cubicBezTo>
                <a:cubicBezTo>
                  <a:pt x="12851" y="4119"/>
                  <a:pt x="9815" y="1556"/>
                  <a:pt x="4009"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8" name="Google Shape;1018;p33"/>
          <p:cNvSpPr/>
          <p:nvPr/>
        </p:nvSpPr>
        <p:spPr>
          <a:xfrm>
            <a:off x="5869601" y="5545734"/>
            <a:ext cx="3178824" cy="826021"/>
          </a:xfrm>
          <a:custGeom>
            <a:avLst/>
            <a:gdLst/>
            <a:ahLst/>
            <a:cxnLst/>
            <a:rect l="l" t="t" r="r" b="b"/>
            <a:pathLst>
              <a:path w="13285" h="4404" extrusionOk="0">
                <a:moveTo>
                  <a:pt x="3662" y="1"/>
                </a:moveTo>
                <a:cubicBezTo>
                  <a:pt x="3662" y="1"/>
                  <a:pt x="785" y="163"/>
                  <a:pt x="1" y="286"/>
                </a:cubicBezTo>
                <a:cubicBezTo>
                  <a:pt x="1" y="286"/>
                  <a:pt x="7197" y="2123"/>
                  <a:pt x="10249" y="4404"/>
                </a:cubicBezTo>
                <a:cubicBezTo>
                  <a:pt x="10249" y="4404"/>
                  <a:pt x="12773" y="4229"/>
                  <a:pt x="13285" y="4132"/>
                </a:cubicBezTo>
                <a:cubicBezTo>
                  <a:pt x="13285" y="4132"/>
                  <a:pt x="9465" y="1556"/>
                  <a:pt x="3662"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9" name="Google Shape;1019;p33"/>
          <p:cNvSpPr/>
          <p:nvPr/>
        </p:nvSpPr>
        <p:spPr>
          <a:xfrm>
            <a:off x="9742825" y="5343354"/>
            <a:ext cx="2500467" cy="982823"/>
          </a:xfrm>
          <a:custGeom>
            <a:avLst/>
            <a:gdLst/>
            <a:ahLst/>
            <a:cxnLst/>
            <a:rect l="l" t="t" r="r" b="b"/>
            <a:pathLst>
              <a:path w="10450" h="5240" extrusionOk="0">
                <a:moveTo>
                  <a:pt x="4566" y="1"/>
                </a:moveTo>
                <a:cubicBezTo>
                  <a:pt x="4566" y="1"/>
                  <a:pt x="2661" y="43"/>
                  <a:pt x="1" y="257"/>
                </a:cubicBezTo>
                <a:cubicBezTo>
                  <a:pt x="1" y="257"/>
                  <a:pt x="5227" y="1323"/>
                  <a:pt x="10450" y="5240"/>
                </a:cubicBezTo>
                <a:lnTo>
                  <a:pt x="9248" y="4307"/>
                </a:lnTo>
                <a:lnTo>
                  <a:pt x="10450" y="4443"/>
                </a:lnTo>
                <a:lnTo>
                  <a:pt x="10450" y="2593"/>
                </a:lnTo>
                <a:cubicBezTo>
                  <a:pt x="7482" y="743"/>
                  <a:pt x="4566" y="1"/>
                  <a:pt x="4566"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0" name="Google Shape;1020;p33"/>
          <p:cNvSpPr/>
          <p:nvPr/>
        </p:nvSpPr>
        <p:spPr>
          <a:xfrm>
            <a:off x="5385059" y="5285022"/>
            <a:ext cx="6858220" cy="385439"/>
          </a:xfrm>
          <a:custGeom>
            <a:avLst/>
            <a:gdLst/>
            <a:ahLst/>
            <a:cxnLst/>
            <a:rect l="l" t="t" r="r" b="b"/>
            <a:pathLst>
              <a:path w="28662" h="2055" extrusionOk="0">
                <a:moveTo>
                  <a:pt x="28662" y="1"/>
                </a:moveTo>
                <a:cubicBezTo>
                  <a:pt x="28662" y="1"/>
                  <a:pt x="21589" y="354"/>
                  <a:pt x="16486" y="678"/>
                </a:cubicBezTo>
                <a:cubicBezTo>
                  <a:pt x="11383" y="1002"/>
                  <a:pt x="908" y="1689"/>
                  <a:pt x="1" y="1838"/>
                </a:cubicBezTo>
                <a:cubicBezTo>
                  <a:pt x="1" y="1838"/>
                  <a:pt x="1122" y="2000"/>
                  <a:pt x="1488" y="2055"/>
                </a:cubicBezTo>
                <a:cubicBezTo>
                  <a:pt x="1488" y="2055"/>
                  <a:pt x="8360" y="1595"/>
                  <a:pt x="13071" y="1216"/>
                </a:cubicBezTo>
                <a:cubicBezTo>
                  <a:pt x="17782" y="840"/>
                  <a:pt x="28662" y="393"/>
                  <a:pt x="28662" y="393"/>
                </a:cubicBezTo>
                <a:lnTo>
                  <a:pt x="28662" y="1"/>
                </a:ln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1" name="Google Shape;1021;p33"/>
          <p:cNvSpPr/>
          <p:nvPr/>
        </p:nvSpPr>
        <p:spPr>
          <a:xfrm>
            <a:off x="781" y="5440885"/>
            <a:ext cx="12242480" cy="1417027"/>
          </a:xfrm>
          <a:custGeom>
            <a:avLst/>
            <a:gdLst/>
            <a:ahLst/>
            <a:cxnLst/>
            <a:rect l="l" t="t" r="r" b="b"/>
            <a:pathLst>
              <a:path w="51164" h="7555" extrusionOk="0">
                <a:moveTo>
                  <a:pt x="7656" y="1"/>
                </a:moveTo>
                <a:cubicBezTo>
                  <a:pt x="2876" y="1"/>
                  <a:pt x="1" y="385"/>
                  <a:pt x="1" y="385"/>
                </a:cubicBezTo>
                <a:lnTo>
                  <a:pt x="1" y="7555"/>
                </a:lnTo>
                <a:lnTo>
                  <a:pt x="51164" y="7555"/>
                </a:lnTo>
                <a:lnTo>
                  <a:pt x="51164" y="3249"/>
                </a:lnTo>
                <a:cubicBezTo>
                  <a:pt x="49225" y="3578"/>
                  <a:pt x="47012" y="3826"/>
                  <a:pt x="44108" y="3826"/>
                </a:cubicBezTo>
                <a:cubicBezTo>
                  <a:pt x="39852" y="3826"/>
                  <a:pt x="34112" y="3292"/>
                  <a:pt x="25581" y="1694"/>
                </a:cubicBezTo>
                <a:cubicBezTo>
                  <a:pt x="18442" y="347"/>
                  <a:pt x="12191" y="1"/>
                  <a:pt x="7656"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2" name="Google Shape;1022;p33"/>
          <p:cNvSpPr/>
          <p:nvPr/>
        </p:nvSpPr>
        <p:spPr>
          <a:xfrm>
            <a:off x="781" y="5412190"/>
            <a:ext cx="12242480" cy="784569"/>
          </a:xfrm>
          <a:custGeom>
            <a:avLst/>
            <a:gdLst/>
            <a:ahLst/>
            <a:cxnLst/>
            <a:rect l="l" t="t" r="r" b="b"/>
            <a:pathLst>
              <a:path w="51164" h="4183" extrusionOk="0">
                <a:moveTo>
                  <a:pt x="7629" y="0"/>
                </a:moveTo>
                <a:cubicBezTo>
                  <a:pt x="4994" y="0"/>
                  <a:pt x="2508" y="145"/>
                  <a:pt x="1" y="431"/>
                </a:cubicBezTo>
                <a:lnTo>
                  <a:pt x="1" y="1105"/>
                </a:lnTo>
                <a:cubicBezTo>
                  <a:pt x="1" y="1105"/>
                  <a:pt x="4651" y="656"/>
                  <a:pt x="10046" y="656"/>
                </a:cubicBezTo>
                <a:cubicBezTo>
                  <a:pt x="12743" y="656"/>
                  <a:pt x="15627" y="768"/>
                  <a:pt x="18210" y="1105"/>
                </a:cubicBezTo>
                <a:cubicBezTo>
                  <a:pt x="24431" y="1920"/>
                  <a:pt x="37415" y="4183"/>
                  <a:pt x="45913" y="4183"/>
                </a:cubicBezTo>
                <a:cubicBezTo>
                  <a:pt x="47984" y="4183"/>
                  <a:pt x="49788" y="4049"/>
                  <a:pt x="51164" y="3726"/>
                </a:cubicBezTo>
                <a:lnTo>
                  <a:pt x="51164" y="3402"/>
                </a:lnTo>
                <a:cubicBezTo>
                  <a:pt x="51164" y="3402"/>
                  <a:pt x="49472" y="3778"/>
                  <a:pt x="45715" y="3778"/>
                </a:cubicBezTo>
                <a:cubicBezTo>
                  <a:pt x="42433" y="3778"/>
                  <a:pt x="37573" y="3491"/>
                  <a:pt x="30888" y="2414"/>
                </a:cubicBezTo>
                <a:cubicBezTo>
                  <a:pt x="20832" y="796"/>
                  <a:pt x="13818" y="0"/>
                  <a:pt x="7629"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3" name="Google Shape;1023;p33"/>
          <p:cNvSpPr/>
          <p:nvPr/>
        </p:nvSpPr>
        <p:spPr>
          <a:xfrm>
            <a:off x="782" y="5452140"/>
            <a:ext cx="4661159" cy="1405773"/>
          </a:xfrm>
          <a:custGeom>
            <a:avLst/>
            <a:gdLst/>
            <a:ahLst/>
            <a:cxnLst/>
            <a:rect l="l" t="t" r="r" b="b"/>
            <a:pathLst>
              <a:path w="19480" h="7495" extrusionOk="0">
                <a:moveTo>
                  <a:pt x="13405" y="1"/>
                </a:moveTo>
                <a:cubicBezTo>
                  <a:pt x="4589" y="2282"/>
                  <a:pt x="1" y="7495"/>
                  <a:pt x="1" y="7495"/>
                </a:cubicBezTo>
                <a:lnTo>
                  <a:pt x="10058" y="7495"/>
                </a:lnTo>
                <a:cubicBezTo>
                  <a:pt x="13674" y="3121"/>
                  <a:pt x="19480" y="581"/>
                  <a:pt x="19480" y="581"/>
                </a:cubicBezTo>
                <a:cubicBezTo>
                  <a:pt x="17118" y="299"/>
                  <a:pt x="13405" y="1"/>
                  <a:pt x="13405"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4" name="Google Shape;1024;p33"/>
          <p:cNvSpPr/>
          <p:nvPr/>
        </p:nvSpPr>
        <p:spPr>
          <a:xfrm>
            <a:off x="4429137" y="5761430"/>
            <a:ext cx="3750940" cy="1096484"/>
          </a:xfrm>
          <a:custGeom>
            <a:avLst/>
            <a:gdLst/>
            <a:ahLst/>
            <a:cxnLst/>
            <a:rect l="l" t="t" r="r" b="b"/>
            <a:pathLst>
              <a:path w="15676" h="5846" extrusionOk="0">
                <a:moveTo>
                  <a:pt x="8843" y="1"/>
                </a:moveTo>
                <a:cubicBezTo>
                  <a:pt x="2849" y="2321"/>
                  <a:pt x="1" y="5846"/>
                  <a:pt x="1" y="5846"/>
                </a:cubicBezTo>
                <a:lnTo>
                  <a:pt x="10071" y="5846"/>
                </a:lnTo>
                <a:cubicBezTo>
                  <a:pt x="13677" y="1472"/>
                  <a:pt x="15676" y="1025"/>
                  <a:pt x="15676" y="1025"/>
                </a:cubicBezTo>
                <a:cubicBezTo>
                  <a:pt x="13327" y="756"/>
                  <a:pt x="8843" y="1"/>
                  <a:pt x="8843"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5" name="Google Shape;1025;p33"/>
          <p:cNvSpPr/>
          <p:nvPr/>
        </p:nvSpPr>
        <p:spPr>
          <a:xfrm>
            <a:off x="8512448" y="6082911"/>
            <a:ext cx="3443227" cy="775004"/>
          </a:xfrm>
          <a:custGeom>
            <a:avLst/>
            <a:gdLst/>
            <a:ahLst/>
            <a:cxnLst/>
            <a:rect l="l" t="t" r="r" b="b"/>
            <a:pathLst>
              <a:path w="14390" h="4132" extrusionOk="0">
                <a:moveTo>
                  <a:pt x="14390" y="1"/>
                </a:moveTo>
                <a:lnTo>
                  <a:pt x="14390" y="1"/>
                </a:lnTo>
                <a:cubicBezTo>
                  <a:pt x="13070" y="161"/>
                  <a:pt x="11559" y="209"/>
                  <a:pt x="10213" y="209"/>
                </a:cubicBezTo>
                <a:cubicBezTo>
                  <a:pt x="8146" y="209"/>
                  <a:pt x="6468" y="95"/>
                  <a:pt x="6468" y="95"/>
                </a:cubicBezTo>
                <a:cubicBezTo>
                  <a:pt x="2418" y="1647"/>
                  <a:pt x="1" y="4132"/>
                  <a:pt x="1" y="4132"/>
                </a:cubicBezTo>
                <a:lnTo>
                  <a:pt x="10058" y="4132"/>
                </a:lnTo>
                <a:cubicBezTo>
                  <a:pt x="12501" y="811"/>
                  <a:pt x="14389" y="1"/>
                  <a:pt x="14390"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6" name="Google Shape;1026;p33"/>
          <p:cNvSpPr/>
          <p:nvPr/>
        </p:nvSpPr>
        <p:spPr>
          <a:xfrm>
            <a:off x="8784991" y="1703500"/>
            <a:ext cx="4416152" cy="749489"/>
          </a:xfrm>
          <a:custGeom>
            <a:avLst/>
            <a:gdLst/>
            <a:ahLst/>
            <a:cxnLst/>
            <a:rect l="l" t="t" r="r" b="b"/>
            <a:pathLst>
              <a:path w="18456" h="3996" extrusionOk="0">
                <a:moveTo>
                  <a:pt x="18456" y="1"/>
                </a:moveTo>
                <a:cubicBezTo>
                  <a:pt x="18456" y="1"/>
                  <a:pt x="17944" y="202"/>
                  <a:pt x="17607" y="202"/>
                </a:cubicBezTo>
                <a:lnTo>
                  <a:pt x="17241" y="202"/>
                </a:lnTo>
                <a:cubicBezTo>
                  <a:pt x="16324" y="202"/>
                  <a:pt x="13907" y="215"/>
                  <a:pt x="12828" y="474"/>
                </a:cubicBezTo>
                <a:cubicBezTo>
                  <a:pt x="11477" y="782"/>
                  <a:pt x="12543" y="701"/>
                  <a:pt x="11221" y="905"/>
                </a:cubicBezTo>
                <a:cubicBezTo>
                  <a:pt x="9912" y="1093"/>
                  <a:pt x="10019" y="1135"/>
                  <a:pt x="9358" y="1297"/>
                </a:cubicBezTo>
                <a:cubicBezTo>
                  <a:pt x="8681" y="1446"/>
                  <a:pt x="7926" y="1365"/>
                  <a:pt x="7184" y="1446"/>
                </a:cubicBezTo>
                <a:cubicBezTo>
                  <a:pt x="6442" y="1527"/>
                  <a:pt x="6562" y="1608"/>
                  <a:pt x="5888" y="1689"/>
                </a:cubicBezTo>
                <a:cubicBezTo>
                  <a:pt x="5279" y="1754"/>
                  <a:pt x="4793" y="1890"/>
                  <a:pt x="4200" y="1890"/>
                </a:cubicBezTo>
                <a:cubicBezTo>
                  <a:pt x="4132" y="1890"/>
                  <a:pt x="4064" y="1877"/>
                  <a:pt x="3983" y="1877"/>
                </a:cubicBezTo>
                <a:cubicBezTo>
                  <a:pt x="3782" y="1864"/>
                  <a:pt x="3432" y="1864"/>
                  <a:pt x="3027" y="1864"/>
                </a:cubicBezTo>
                <a:cubicBezTo>
                  <a:pt x="2094" y="1864"/>
                  <a:pt x="947" y="1890"/>
                  <a:pt x="947" y="1890"/>
                </a:cubicBezTo>
                <a:cubicBezTo>
                  <a:pt x="947" y="1890"/>
                  <a:pt x="1" y="2078"/>
                  <a:pt x="163" y="2078"/>
                </a:cubicBezTo>
                <a:lnTo>
                  <a:pt x="244" y="2078"/>
                </a:lnTo>
                <a:cubicBezTo>
                  <a:pt x="273" y="2065"/>
                  <a:pt x="312" y="2065"/>
                  <a:pt x="367" y="2065"/>
                </a:cubicBezTo>
                <a:cubicBezTo>
                  <a:pt x="853" y="2065"/>
                  <a:pt x="1906" y="2240"/>
                  <a:pt x="3228" y="2350"/>
                </a:cubicBezTo>
                <a:cubicBezTo>
                  <a:pt x="4673" y="2457"/>
                  <a:pt x="5010" y="2389"/>
                  <a:pt x="6306" y="2538"/>
                </a:cubicBezTo>
                <a:cubicBezTo>
                  <a:pt x="6468" y="2564"/>
                  <a:pt x="6643" y="2564"/>
                  <a:pt x="6818" y="2564"/>
                </a:cubicBezTo>
                <a:cubicBezTo>
                  <a:pt x="7210" y="2564"/>
                  <a:pt x="7602" y="2525"/>
                  <a:pt x="7994" y="2483"/>
                </a:cubicBezTo>
                <a:cubicBezTo>
                  <a:pt x="8386" y="2444"/>
                  <a:pt x="8778" y="2402"/>
                  <a:pt x="9128" y="2402"/>
                </a:cubicBezTo>
                <a:cubicBezTo>
                  <a:pt x="9465" y="2402"/>
                  <a:pt x="9789" y="2431"/>
                  <a:pt x="10074" y="2538"/>
                </a:cubicBezTo>
                <a:cubicBezTo>
                  <a:pt x="11140" y="2930"/>
                  <a:pt x="8924" y="2823"/>
                  <a:pt x="8872" y="2969"/>
                </a:cubicBezTo>
                <a:cubicBezTo>
                  <a:pt x="8817" y="3131"/>
                  <a:pt x="9815" y="3131"/>
                  <a:pt x="10680" y="3280"/>
                </a:cubicBezTo>
                <a:cubicBezTo>
                  <a:pt x="11545" y="3442"/>
                  <a:pt x="13703" y="3241"/>
                  <a:pt x="13920" y="3523"/>
                </a:cubicBezTo>
                <a:lnTo>
                  <a:pt x="14137" y="3795"/>
                </a:lnTo>
                <a:cubicBezTo>
                  <a:pt x="14137" y="3795"/>
                  <a:pt x="14461" y="3727"/>
                  <a:pt x="14811" y="3727"/>
                </a:cubicBezTo>
                <a:cubicBezTo>
                  <a:pt x="14986" y="3727"/>
                  <a:pt x="15148" y="3740"/>
                  <a:pt x="15297" y="3795"/>
                </a:cubicBezTo>
                <a:cubicBezTo>
                  <a:pt x="15702" y="3941"/>
                  <a:pt x="15472" y="3941"/>
                  <a:pt x="16162" y="3983"/>
                </a:cubicBezTo>
                <a:cubicBezTo>
                  <a:pt x="16214" y="3996"/>
                  <a:pt x="16269" y="3996"/>
                  <a:pt x="16324" y="3996"/>
                </a:cubicBezTo>
                <a:cubicBezTo>
                  <a:pt x="16619" y="3996"/>
                  <a:pt x="16930" y="3957"/>
                  <a:pt x="17186" y="3915"/>
                </a:cubicBezTo>
                <a:cubicBezTo>
                  <a:pt x="17445" y="3876"/>
                  <a:pt x="17659" y="3821"/>
                  <a:pt x="17769" y="3821"/>
                </a:cubicBezTo>
                <a:cubicBezTo>
                  <a:pt x="17795" y="3821"/>
                  <a:pt x="17808" y="3834"/>
                  <a:pt x="17821" y="3834"/>
                </a:cubicBezTo>
                <a:cubicBezTo>
                  <a:pt x="18012" y="3876"/>
                  <a:pt x="18456" y="3996"/>
                  <a:pt x="18456" y="3996"/>
                </a:cubicBezTo>
                <a:lnTo>
                  <a:pt x="18456" y="1"/>
                </a:ln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7" name="Google Shape;1027;p33"/>
          <p:cNvSpPr txBox="1">
            <a:spLocks noGrp="1"/>
          </p:cNvSpPr>
          <p:nvPr>
            <p:ph type="title"/>
          </p:nvPr>
        </p:nvSpPr>
        <p:spPr>
          <a:xfrm>
            <a:off x="3399200" y="987033"/>
            <a:ext cx="5393600" cy="1785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128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028" name="Google Shape;1028;p33"/>
          <p:cNvSpPr txBox="1">
            <a:spLocks noGrp="1"/>
          </p:cNvSpPr>
          <p:nvPr>
            <p:ph type="subTitle" idx="1"/>
          </p:nvPr>
        </p:nvSpPr>
        <p:spPr>
          <a:xfrm>
            <a:off x="3399200" y="2772233"/>
            <a:ext cx="53936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1860956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text 3">
  <p:cSld name="1_Title and text 3">
    <p:spTree>
      <p:nvGrpSpPr>
        <p:cNvPr id="1" name="Shape 985"/>
        <p:cNvGrpSpPr/>
        <p:nvPr/>
      </p:nvGrpSpPr>
      <p:grpSpPr>
        <a:xfrm>
          <a:off x="0" y="0"/>
          <a:ext cx="0" cy="0"/>
          <a:chOff x="0" y="0"/>
          <a:chExt cx="0" cy="0"/>
        </a:xfrm>
      </p:grpSpPr>
      <p:sp>
        <p:nvSpPr>
          <p:cNvPr id="986" name="Google Shape;986;p33"/>
          <p:cNvSpPr/>
          <p:nvPr/>
        </p:nvSpPr>
        <p:spPr>
          <a:xfrm>
            <a:off x="781" y="3074325"/>
            <a:ext cx="12220029" cy="1679225"/>
          </a:xfrm>
          <a:custGeom>
            <a:avLst/>
            <a:gdLst/>
            <a:ahLst/>
            <a:cxnLst/>
            <a:rect l="l" t="t" r="r" b="b"/>
            <a:pathLst>
              <a:path w="51070" h="8953" extrusionOk="0">
                <a:moveTo>
                  <a:pt x="51070" y="1"/>
                </a:moveTo>
                <a:cubicBezTo>
                  <a:pt x="49881" y="56"/>
                  <a:pt x="49100" y="432"/>
                  <a:pt x="48371" y="513"/>
                </a:cubicBezTo>
                <a:cubicBezTo>
                  <a:pt x="47629" y="594"/>
                  <a:pt x="46547" y="756"/>
                  <a:pt x="45941" y="879"/>
                </a:cubicBezTo>
                <a:cubicBezTo>
                  <a:pt x="45332" y="986"/>
                  <a:pt x="46952" y="1744"/>
                  <a:pt x="46223" y="1932"/>
                </a:cubicBezTo>
                <a:cubicBezTo>
                  <a:pt x="45494" y="2107"/>
                  <a:pt x="44914" y="2512"/>
                  <a:pt x="44334" y="2878"/>
                </a:cubicBezTo>
                <a:cubicBezTo>
                  <a:pt x="44159" y="2985"/>
                  <a:pt x="44010" y="3024"/>
                  <a:pt x="43822" y="3024"/>
                </a:cubicBezTo>
                <a:cubicBezTo>
                  <a:pt x="43631" y="3024"/>
                  <a:pt x="43388" y="2985"/>
                  <a:pt x="42996" y="2959"/>
                </a:cubicBezTo>
                <a:cubicBezTo>
                  <a:pt x="42607" y="2917"/>
                  <a:pt x="42066" y="2878"/>
                  <a:pt x="41295" y="2878"/>
                </a:cubicBezTo>
                <a:lnTo>
                  <a:pt x="40945" y="2878"/>
                </a:lnTo>
                <a:cubicBezTo>
                  <a:pt x="38314" y="2917"/>
                  <a:pt x="39610" y="3983"/>
                  <a:pt x="39056" y="4038"/>
                </a:cubicBezTo>
                <a:cubicBezTo>
                  <a:pt x="38557" y="4093"/>
                  <a:pt x="38408" y="4537"/>
                  <a:pt x="37828" y="4537"/>
                </a:cubicBezTo>
                <a:cubicBezTo>
                  <a:pt x="37773" y="4537"/>
                  <a:pt x="37705" y="4537"/>
                  <a:pt x="37637" y="4524"/>
                </a:cubicBezTo>
                <a:cubicBezTo>
                  <a:pt x="37488" y="4511"/>
                  <a:pt x="37326" y="4498"/>
                  <a:pt x="37138" y="4498"/>
                </a:cubicBezTo>
                <a:cubicBezTo>
                  <a:pt x="36422" y="4498"/>
                  <a:pt x="35531" y="4673"/>
                  <a:pt x="35194" y="4997"/>
                </a:cubicBezTo>
                <a:cubicBezTo>
                  <a:pt x="35045" y="5146"/>
                  <a:pt x="34925" y="5185"/>
                  <a:pt x="34750" y="5185"/>
                </a:cubicBezTo>
                <a:cubicBezTo>
                  <a:pt x="34426" y="5185"/>
                  <a:pt x="33940" y="5010"/>
                  <a:pt x="32858" y="4997"/>
                </a:cubicBezTo>
                <a:lnTo>
                  <a:pt x="32832" y="4997"/>
                </a:lnTo>
                <a:cubicBezTo>
                  <a:pt x="32048" y="4997"/>
                  <a:pt x="31549" y="5308"/>
                  <a:pt x="31076" y="5616"/>
                </a:cubicBezTo>
                <a:cubicBezTo>
                  <a:pt x="30603" y="5927"/>
                  <a:pt x="30133" y="6238"/>
                  <a:pt x="29417" y="6238"/>
                </a:cubicBezTo>
                <a:lnTo>
                  <a:pt x="29307" y="6238"/>
                </a:lnTo>
                <a:cubicBezTo>
                  <a:pt x="27768" y="6170"/>
                  <a:pt x="25623" y="6225"/>
                  <a:pt x="24583" y="5940"/>
                </a:cubicBezTo>
                <a:cubicBezTo>
                  <a:pt x="23556" y="5671"/>
                  <a:pt x="23880" y="5240"/>
                  <a:pt x="23491" y="4997"/>
                </a:cubicBezTo>
                <a:cubicBezTo>
                  <a:pt x="23394" y="4942"/>
                  <a:pt x="23287" y="4929"/>
                  <a:pt x="23167" y="4929"/>
                </a:cubicBezTo>
                <a:cubicBezTo>
                  <a:pt x="23018" y="4929"/>
                  <a:pt x="22843" y="4955"/>
                  <a:pt x="22652" y="4984"/>
                </a:cubicBezTo>
                <a:cubicBezTo>
                  <a:pt x="22464" y="5023"/>
                  <a:pt x="22234" y="5049"/>
                  <a:pt x="21991" y="5049"/>
                </a:cubicBezTo>
                <a:cubicBezTo>
                  <a:pt x="21829" y="5049"/>
                  <a:pt x="21667" y="5036"/>
                  <a:pt x="21479" y="4997"/>
                </a:cubicBezTo>
                <a:cubicBezTo>
                  <a:pt x="20494" y="4822"/>
                  <a:pt x="18777" y="5130"/>
                  <a:pt x="18278" y="4469"/>
                </a:cubicBezTo>
                <a:cubicBezTo>
                  <a:pt x="17779" y="3821"/>
                  <a:pt x="14500" y="2836"/>
                  <a:pt x="12974" y="2619"/>
                </a:cubicBezTo>
                <a:cubicBezTo>
                  <a:pt x="11448" y="2405"/>
                  <a:pt x="11785" y="2593"/>
                  <a:pt x="11448" y="2405"/>
                </a:cubicBezTo>
                <a:cubicBezTo>
                  <a:pt x="11150" y="2214"/>
                  <a:pt x="11043" y="1919"/>
                  <a:pt x="9948" y="1919"/>
                </a:cubicBezTo>
                <a:cubicBezTo>
                  <a:pt x="9841" y="1919"/>
                  <a:pt x="9721" y="1919"/>
                  <a:pt x="9585" y="1932"/>
                </a:cubicBezTo>
                <a:lnTo>
                  <a:pt x="9397" y="1932"/>
                </a:lnTo>
                <a:cubicBezTo>
                  <a:pt x="8004" y="1932"/>
                  <a:pt x="6465" y="1122"/>
                  <a:pt x="4913" y="704"/>
                </a:cubicBezTo>
                <a:cubicBezTo>
                  <a:pt x="4375" y="568"/>
                  <a:pt x="3646" y="513"/>
                  <a:pt x="2930" y="513"/>
                </a:cubicBezTo>
                <a:cubicBezTo>
                  <a:pt x="1472" y="513"/>
                  <a:pt x="1" y="704"/>
                  <a:pt x="1" y="704"/>
                </a:cubicBezTo>
                <a:lnTo>
                  <a:pt x="14" y="3335"/>
                </a:lnTo>
                <a:cubicBezTo>
                  <a:pt x="121" y="3309"/>
                  <a:pt x="1012" y="3066"/>
                  <a:pt x="1524" y="3066"/>
                </a:cubicBezTo>
                <a:cubicBezTo>
                  <a:pt x="1647" y="3066"/>
                  <a:pt x="1741" y="3079"/>
                  <a:pt x="1809" y="3105"/>
                </a:cubicBezTo>
                <a:cubicBezTo>
                  <a:pt x="2201" y="3267"/>
                  <a:pt x="3105" y="3471"/>
                  <a:pt x="4213" y="3471"/>
                </a:cubicBezTo>
                <a:lnTo>
                  <a:pt x="4359" y="3471"/>
                </a:lnTo>
                <a:cubicBezTo>
                  <a:pt x="5143" y="3458"/>
                  <a:pt x="5467" y="3322"/>
                  <a:pt x="5710" y="3322"/>
                </a:cubicBezTo>
                <a:cubicBezTo>
                  <a:pt x="5846" y="3322"/>
                  <a:pt x="5953" y="3348"/>
                  <a:pt x="6089" y="3471"/>
                </a:cubicBezTo>
                <a:cubicBezTo>
                  <a:pt x="6452" y="3740"/>
                  <a:pt x="6507" y="3944"/>
                  <a:pt x="6967" y="3944"/>
                </a:cubicBezTo>
                <a:cubicBezTo>
                  <a:pt x="7032" y="3944"/>
                  <a:pt x="7100" y="3931"/>
                  <a:pt x="7194" y="3931"/>
                </a:cubicBezTo>
                <a:cubicBezTo>
                  <a:pt x="7871" y="3863"/>
                  <a:pt x="7453" y="3889"/>
                  <a:pt x="7871" y="3863"/>
                </a:cubicBezTo>
                <a:lnTo>
                  <a:pt x="7910" y="3863"/>
                </a:lnTo>
                <a:cubicBezTo>
                  <a:pt x="8302" y="3863"/>
                  <a:pt x="8613" y="4200"/>
                  <a:pt x="8613" y="4200"/>
                </a:cubicBezTo>
                <a:cubicBezTo>
                  <a:pt x="8613" y="4200"/>
                  <a:pt x="8963" y="4174"/>
                  <a:pt x="9287" y="4174"/>
                </a:cubicBezTo>
                <a:cubicBezTo>
                  <a:pt x="9449" y="4174"/>
                  <a:pt x="9611" y="4174"/>
                  <a:pt x="9721" y="4200"/>
                </a:cubicBezTo>
                <a:cubicBezTo>
                  <a:pt x="10045" y="4268"/>
                  <a:pt x="9436" y="4401"/>
                  <a:pt x="10314" y="4550"/>
                </a:cubicBezTo>
                <a:cubicBezTo>
                  <a:pt x="10476" y="4563"/>
                  <a:pt x="10612" y="4579"/>
                  <a:pt x="10732" y="4579"/>
                </a:cubicBezTo>
                <a:cubicBezTo>
                  <a:pt x="10949" y="4579"/>
                  <a:pt x="11124" y="4550"/>
                  <a:pt x="11286" y="4524"/>
                </a:cubicBezTo>
                <a:cubicBezTo>
                  <a:pt x="11435" y="4498"/>
                  <a:pt x="11568" y="4482"/>
                  <a:pt x="11691" y="4482"/>
                </a:cubicBezTo>
                <a:cubicBezTo>
                  <a:pt x="11798" y="4482"/>
                  <a:pt x="11908" y="4498"/>
                  <a:pt x="12002" y="4550"/>
                </a:cubicBezTo>
                <a:cubicBezTo>
                  <a:pt x="12420" y="4754"/>
                  <a:pt x="12770" y="5198"/>
                  <a:pt x="13512" y="5227"/>
                </a:cubicBezTo>
                <a:cubicBezTo>
                  <a:pt x="14270" y="5266"/>
                  <a:pt x="16052" y="5373"/>
                  <a:pt x="16010" y="5778"/>
                </a:cubicBezTo>
                <a:cubicBezTo>
                  <a:pt x="15984" y="6008"/>
                  <a:pt x="16295" y="6021"/>
                  <a:pt x="16645" y="6021"/>
                </a:cubicBezTo>
                <a:lnTo>
                  <a:pt x="16875" y="6021"/>
                </a:lnTo>
                <a:cubicBezTo>
                  <a:pt x="17092" y="6021"/>
                  <a:pt x="17280" y="6037"/>
                  <a:pt x="17400" y="6089"/>
                </a:cubicBezTo>
                <a:cubicBezTo>
                  <a:pt x="17740" y="6264"/>
                  <a:pt x="17860" y="6264"/>
                  <a:pt x="18482" y="6400"/>
                </a:cubicBezTo>
                <a:cubicBezTo>
                  <a:pt x="19101" y="6536"/>
                  <a:pt x="21709" y="6494"/>
                  <a:pt x="21450" y="6669"/>
                </a:cubicBezTo>
                <a:cubicBezTo>
                  <a:pt x="21207" y="6847"/>
                  <a:pt x="19506" y="6847"/>
                  <a:pt x="20426" y="6941"/>
                </a:cubicBezTo>
                <a:cubicBezTo>
                  <a:pt x="21343" y="7048"/>
                  <a:pt x="24029" y="7116"/>
                  <a:pt x="24016" y="7252"/>
                </a:cubicBezTo>
                <a:cubicBezTo>
                  <a:pt x="24003" y="7398"/>
                  <a:pt x="20533" y="7427"/>
                  <a:pt x="20426" y="7738"/>
                </a:cubicBezTo>
                <a:cubicBezTo>
                  <a:pt x="20332" y="8046"/>
                  <a:pt x="18333" y="8830"/>
                  <a:pt x="18482" y="8937"/>
                </a:cubicBezTo>
                <a:cubicBezTo>
                  <a:pt x="18482" y="8937"/>
                  <a:pt x="18495" y="8937"/>
                  <a:pt x="18508" y="8953"/>
                </a:cubicBezTo>
                <a:lnTo>
                  <a:pt x="28335" y="8953"/>
                </a:lnTo>
                <a:cubicBezTo>
                  <a:pt x="28445" y="8898"/>
                  <a:pt x="28565" y="8856"/>
                  <a:pt x="28675" y="8856"/>
                </a:cubicBezTo>
                <a:cubicBezTo>
                  <a:pt x="28889" y="8856"/>
                  <a:pt x="29485" y="8749"/>
                  <a:pt x="29997" y="8642"/>
                </a:cubicBezTo>
                <a:cubicBezTo>
                  <a:pt x="30509" y="8532"/>
                  <a:pt x="29942" y="8519"/>
                  <a:pt x="29997" y="8451"/>
                </a:cubicBezTo>
                <a:cubicBezTo>
                  <a:pt x="30052" y="8399"/>
                  <a:pt x="30658" y="8386"/>
                  <a:pt x="31131" y="8344"/>
                </a:cubicBezTo>
                <a:cubicBezTo>
                  <a:pt x="31591" y="8305"/>
                  <a:pt x="31429" y="8127"/>
                  <a:pt x="31468" y="8007"/>
                </a:cubicBezTo>
                <a:cubicBezTo>
                  <a:pt x="31481" y="7926"/>
                  <a:pt x="31818" y="7913"/>
                  <a:pt x="32184" y="7913"/>
                </a:cubicBezTo>
                <a:lnTo>
                  <a:pt x="32858" y="7913"/>
                </a:lnTo>
                <a:cubicBezTo>
                  <a:pt x="33305" y="7913"/>
                  <a:pt x="33263" y="7466"/>
                  <a:pt x="33454" y="7278"/>
                </a:cubicBezTo>
                <a:cubicBezTo>
                  <a:pt x="33506" y="7223"/>
                  <a:pt x="33600" y="7197"/>
                  <a:pt x="33697" y="7197"/>
                </a:cubicBezTo>
                <a:cubicBezTo>
                  <a:pt x="33791" y="7197"/>
                  <a:pt x="33911" y="7223"/>
                  <a:pt x="34034" y="7236"/>
                </a:cubicBezTo>
                <a:cubicBezTo>
                  <a:pt x="34154" y="7265"/>
                  <a:pt x="34277" y="7278"/>
                  <a:pt x="34384" y="7278"/>
                </a:cubicBezTo>
                <a:lnTo>
                  <a:pt x="34478" y="7278"/>
                </a:lnTo>
                <a:cubicBezTo>
                  <a:pt x="34844" y="7236"/>
                  <a:pt x="34951" y="7048"/>
                  <a:pt x="35450" y="6873"/>
                </a:cubicBezTo>
                <a:cubicBezTo>
                  <a:pt x="35573" y="6831"/>
                  <a:pt x="35693" y="6818"/>
                  <a:pt x="35816" y="6818"/>
                </a:cubicBezTo>
                <a:cubicBezTo>
                  <a:pt x="35949" y="6818"/>
                  <a:pt x="36098" y="6831"/>
                  <a:pt x="36234" y="6860"/>
                </a:cubicBezTo>
                <a:cubicBezTo>
                  <a:pt x="36354" y="6873"/>
                  <a:pt x="36490" y="6899"/>
                  <a:pt x="36613" y="6899"/>
                </a:cubicBezTo>
                <a:cubicBezTo>
                  <a:pt x="36678" y="6899"/>
                  <a:pt x="36746" y="6886"/>
                  <a:pt x="36814" y="6873"/>
                </a:cubicBezTo>
                <a:cubicBezTo>
                  <a:pt x="37206" y="6766"/>
                  <a:pt x="37812" y="6468"/>
                  <a:pt x="38204" y="6319"/>
                </a:cubicBezTo>
                <a:cubicBezTo>
                  <a:pt x="38314" y="6280"/>
                  <a:pt x="38421" y="6264"/>
                  <a:pt x="38515" y="6264"/>
                </a:cubicBezTo>
                <a:cubicBezTo>
                  <a:pt x="38622" y="6264"/>
                  <a:pt x="38719" y="6280"/>
                  <a:pt x="38826" y="6293"/>
                </a:cubicBezTo>
                <a:cubicBezTo>
                  <a:pt x="38933" y="6319"/>
                  <a:pt x="39056" y="6332"/>
                  <a:pt x="39176" y="6332"/>
                </a:cubicBezTo>
                <a:cubicBezTo>
                  <a:pt x="39244" y="6332"/>
                  <a:pt x="39299" y="6332"/>
                  <a:pt x="39367" y="6319"/>
                </a:cubicBezTo>
                <a:cubicBezTo>
                  <a:pt x="39853" y="6251"/>
                  <a:pt x="39960" y="6021"/>
                  <a:pt x="40258" y="5875"/>
                </a:cubicBezTo>
                <a:cubicBezTo>
                  <a:pt x="40352" y="5833"/>
                  <a:pt x="40433" y="5807"/>
                  <a:pt x="40527" y="5807"/>
                </a:cubicBezTo>
                <a:cubicBezTo>
                  <a:pt x="40608" y="5807"/>
                  <a:pt x="40702" y="5833"/>
                  <a:pt x="40809" y="5846"/>
                </a:cubicBezTo>
                <a:cubicBezTo>
                  <a:pt x="40919" y="5859"/>
                  <a:pt x="41039" y="5875"/>
                  <a:pt x="41175" y="5875"/>
                </a:cubicBezTo>
                <a:lnTo>
                  <a:pt x="41337" y="5875"/>
                </a:lnTo>
                <a:cubicBezTo>
                  <a:pt x="41849" y="5833"/>
                  <a:pt x="41891" y="5483"/>
                  <a:pt x="41972" y="5373"/>
                </a:cubicBezTo>
                <a:cubicBezTo>
                  <a:pt x="41998" y="5334"/>
                  <a:pt x="42186" y="5321"/>
                  <a:pt x="42429" y="5321"/>
                </a:cubicBezTo>
                <a:cubicBezTo>
                  <a:pt x="42795" y="5321"/>
                  <a:pt x="43255" y="5360"/>
                  <a:pt x="43511" y="5402"/>
                </a:cubicBezTo>
                <a:cubicBezTo>
                  <a:pt x="43550" y="5415"/>
                  <a:pt x="43579" y="5415"/>
                  <a:pt x="43618" y="5415"/>
                </a:cubicBezTo>
                <a:cubicBezTo>
                  <a:pt x="43955" y="5415"/>
                  <a:pt x="44240" y="5091"/>
                  <a:pt x="44360" y="5078"/>
                </a:cubicBezTo>
                <a:cubicBezTo>
                  <a:pt x="45144" y="4968"/>
                  <a:pt x="45102" y="4942"/>
                  <a:pt x="45455" y="4903"/>
                </a:cubicBezTo>
                <a:cubicBezTo>
                  <a:pt x="45805" y="4861"/>
                  <a:pt x="45264" y="4511"/>
                  <a:pt x="45455" y="4375"/>
                </a:cubicBezTo>
                <a:cubicBezTo>
                  <a:pt x="45643" y="4255"/>
                  <a:pt x="46495" y="4268"/>
                  <a:pt x="46819" y="4187"/>
                </a:cubicBezTo>
                <a:cubicBezTo>
                  <a:pt x="47143" y="4106"/>
                  <a:pt x="47412" y="3996"/>
                  <a:pt x="47561" y="3902"/>
                </a:cubicBezTo>
                <a:cubicBezTo>
                  <a:pt x="47613" y="3876"/>
                  <a:pt x="47668" y="3876"/>
                  <a:pt x="47749" y="3876"/>
                </a:cubicBezTo>
                <a:cubicBezTo>
                  <a:pt x="47830" y="3876"/>
                  <a:pt x="47924" y="3889"/>
                  <a:pt x="48034" y="3889"/>
                </a:cubicBezTo>
                <a:cubicBezTo>
                  <a:pt x="48128" y="3902"/>
                  <a:pt x="48248" y="3915"/>
                  <a:pt x="48371" y="3915"/>
                </a:cubicBezTo>
                <a:cubicBezTo>
                  <a:pt x="48410" y="3915"/>
                  <a:pt x="48452" y="3915"/>
                  <a:pt x="48478" y="3902"/>
                </a:cubicBezTo>
                <a:cubicBezTo>
                  <a:pt x="48896" y="3889"/>
                  <a:pt x="49045" y="3701"/>
                  <a:pt x="49518" y="3539"/>
                </a:cubicBezTo>
                <a:cubicBezTo>
                  <a:pt x="49829" y="3445"/>
                  <a:pt x="50367" y="3429"/>
                  <a:pt x="50733" y="3429"/>
                </a:cubicBezTo>
                <a:cubicBezTo>
                  <a:pt x="50934" y="3429"/>
                  <a:pt x="51070" y="3445"/>
                  <a:pt x="51070" y="3445"/>
                </a:cubicBezTo>
                <a:lnTo>
                  <a:pt x="51070" y="1"/>
                </a:ln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7" name="Google Shape;987;p33"/>
          <p:cNvSpPr/>
          <p:nvPr/>
        </p:nvSpPr>
        <p:spPr>
          <a:xfrm>
            <a:off x="782" y="3492305"/>
            <a:ext cx="5042569" cy="1086731"/>
          </a:xfrm>
          <a:custGeom>
            <a:avLst/>
            <a:gdLst/>
            <a:ahLst/>
            <a:cxnLst/>
            <a:rect l="l" t="t" r="r" b="b"/>
            <a:pathLst>
              <a:path w="21074" h="5794" extrusionOk="0">
                <a:moveTo>
                  <a:pt x="14" y="1"/>
                </a:moveTo>
                <a:cubicBezTo>
                  <a:pt x="1" y="1"/>
                  <a:pt x="1" y="14"/>
                  <a:pt x="1" y="14"/>
                </a:cubicBezTo>
                <a:lnTo>
                  <a:pt x="1" y="5794"/>
                </a:lnTo>
                <a:lnTo>
                  <a:pt x="21074" y="5794"/>
                </a:lnTo>
                <a:cubicBezTo>
                  <a:pt x="20721" y="5564"/>
                  <a:pt x="18793" y="5700"/>
                  <a:pt x="18508" y="5619"/>
                </a:cubicBezTo>
                <a:lnTo>
                  <a:pt x="27" y="5619"/>
                </a:lnTo>
                <a:lnTo>
                  <a:pt x="14" y="1"/>
                </a:lnTo>
                <a:close/>
              </a:path>
            </a:pathLst>
          </a:custGeom>
          <a:solidFill>
            <a:srgbClr val="ADF0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8" name="Google Shape;988;p33"/>
          <p:cNvSpPr/>
          <p:nvPr/>
        </p:nvSpPr>
        <p:spPr>
          <a:xfrm>
            <a:off x="3893" y="3649202"/>
            <a:ext cx="5746548" cy="1104353"/>
          </a:xfrm>
          <a:custGeom>
            <a:avLst/>
            <a:gdLst/>
            <a:ahLst/>
            <a:cxnLst/>
            <a:rect l="l" t="t" r="r" b="b"/>
            <a:pathLst>
              <a:path w="24016" h="5888" extrusionOk="0">
                <a:moveTo>
                  <a:pt x="1511" y="1"/>
                </a:moveTo>
                <a:cubicBezTo>
                  <a:pt x="999" y="1"/>
                  <a:pt x="108" y="244"/>
                  <a:pt x="1" y="270"/>
                </a:cubicBezTo>
                <a:lnTo>
                  <a:pt x="14" y="5888"/>
                </a:lnTo>
                <a:lnTo>
                  <a:pt x="18495" y="5888"/>
                </a:lnTo>
                <a:cubicBezTo>
                  <a:pt x="18482" y="5872"/>
                  <a:pt x="18469" y="5872"/>
                  <a:pt x="18469" y="5872"/>
                </a:cubicBezTo>
                <a:cubicBezTo>
                  <a:pt x="18320" y="5765"/>
                  <a:pt x="20319" y="4981"/>
                  <a:pt x="20413" y="4673"/>
                </a:cubicBezTo>
                <a:cubicBezTo>
                  <a:pt x="20520" y="4362"/>
                  <a:pt x="23990" y="4333"/>
                  <a:pt x="24003" y="4187"/>
                </a:cubicBezTo>
                <a:cubicBezTo>
                  <a:pt x="24016" y="4051"/>
                  <a:pt x="21330" y="3983"/>
                  <a:pt x="20413" y="3876"/>
                </a:cubicBezTo>
                <a:cubicBezTo>
                  <a:pt x="19493" y="3782"/>
                  <a:pt x="21194" y="3782"/>
                  <a:pt x="21437" y="3604"/>
                </a:cubicBezTo>
                <a:cubicBezTo>
                  <a:pt x="21696" y="3429"/>
                  <a:pt x="19088" y="3471"/>
                  <a:pt x="18469" y="3335"/>
                </a:cubicBezTo>
                <a:cubicBezTo>
                  <a:pt x="17847" y="3199"/>
                  <a:pt x="17727" y="3199"/>
                  <a:pt x="17387" y="3024"/>
                </a:cubicBezTo>
                <a:cubicBezTo>
                  <a:pt x="17267" y="2972"/>
                  <a:pt x="17079" y="2956"/>
                  <a:pt x="16862" y="2956"/>
                </a:cubicBezTo>
                <a:lnTo>
                  <a:pt x="16632" y="2956"/>
                </a:lnTo>
                <a:cubicBezTo>
                  <a:pt x="16282" y="2956"/>
                  <a:pt x="15971" y="2943"/>
                  <a:pt x="15997" y="2713"/>
                </a:cubicBezTo>
                <a:cubicBezTo>
                  <a:pt x="16039" y="2308"/>
                  <a:pt x="14257" y="2201"/>
                  <a:pt x="13499" y="2162"/>
                </a:cubicBezTo>
                <a:cubicBezTo>
                  <a:pt x="12757" y="2133"/>
                  <a:pt x="12407" y="1689"/>
                  <a:pt x="11989" y="1485"/>
                </a:cubicBezTo>
                <a:cubicBezTo>
                  <a:pt x="11895" y="1433"/>
                  <a:pt x="11785" y="1417"/>
                  <a:pt x="11678" y="1417"/>
                </a:cubicBezTo>
                <a:cubicBezTo>
                  <a:pt x="11555" y="1417"/>
                  <a:pt x="11422" y="1433"/>
                  <a:pt x="11273" y="1459"/>
                </a:cubicBezTo>
                <a:cubicBezTo>
                  <a:pt x="11111" y="1485"/>
                  <a:pt x="10936" y="1514"/>
                  <a:pt x="10719" y="1514"/>
                </a:cubicBezTo>
                <a:cubicBezTo>
                  <a:pt x="10599" y="1514"/>
                  <a:pt x="10463" y="1498"/>
                  <a:pt x="10301" y="1485"/>
                </a:cubicBezTo>
                <a:cubicBezTo>
                  <a:pt x="9423" y="1336"/>
                  <a:pt x="10032" y="1203"/>
                  <a:pt x="9708" y="1135"/>
                </a:cubicBezTo>
                <a:cubicBezTo>
                  <a:pt x="9598" y="1109"/>
                  <a:pt x="9436" y="1109"/>
                  <a:pt x="9274" y="1109"/>
                </a:cubicBezTo>
                <a:cubicBezTo>
                  <a:pt x="8950" y="1109"/>
                  <a:pt x="8600" y="1135"/>
                  <a:pt x="8600" y="1135"/>
                </a:cubicBezTo>
                <a:cubicBezTo>
                  <a:pt x="8600" y="1135"/>
                  <a:pt x="8289" y="798"/>
                  <a:pt x="7897" y="798"/>
                </a:cubicBezTo>
                <a:lnTo>
                  <a:pt x="7858" y="798"/>
                </a:lnTo>
                <a:cubicBezTo>
                  <a:pt x="7440" y="824"/>
                  <a:pt x="7858" y="798"/>
                  <a:pt x="7181" y="866"/>
                </a:cubicBezTo>
                <a:cubicBezTo>
                  <a:pt x="7087" y="866"/>
                  <a:pt x="7019" y="879"/>
                  <a:pt x="6954" y="879"/>
                </a:cubicBezTo>
                <a:cubicBezTo>
                  <a:pt x="6494" y="879"/>
                  <a:pt x="6439" y="675"/>
                  <a:pt x="6076" y="406"/>
                </a:cubicBezTo>
                <a:cubicBezTo>
                  <a:pt x="5940" y="283"/>
                  <a:pt x="5833" y="257"/>
                  <a:pt x="5697" y="257"/>
                </a:cubicBezTo>
                <a:cubicBezTo>
                  <a:pt x="5454" y="257"/>
                  <a:pt x="5130" y="393"/>
                  <a:pt x="4346" y="406"/>
                </a:cubicBezTo>
                <a:lnTo>
                  <a:pt x="4200" y="406"/>
                </a:lnTo>
                <a:cubicBezTo>
                  <a:pt x="3092" y="406"/>
                  <a:pt x="2188" y="202"/>
                  <a:pt x="1796" y="40"/>
                </a:cubicBezTo>
                <a:cubicBezTo>
                  <a:pt x="1728" y="14"/>
                  <a:pt x="1634" y="1"/>
                  <a:pt x="1511"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9" name="Google Shape;989;p33"/>
          <p:cNvSpPr/>
          <p:nvPr/>
        </p:nvSpPr>
        <p:spPr>
          <a:xfrm>
            <a:off x="6719284" y="4546216"/>
            <a:ext cx="5501507" cy="20069"/>
          </a:xfrm>
          <a:custGeom>
            <a:avLst/>
            <a:gdLst/>
            <a:ahLst/>
            <a:cxnLst/>
            <a:rect l="l" t="t" r="r" b="b"/>
            <a:pathLst>
              <a:path w="22992" h="107" extrusionOk="0">
                <a:moveTo>
                  <a:pt x="257" y="0"/>
                </a:moveTo>
                <a:cubicBezTo>
                  <a:pt x="111" y="52"/>
                  <a:pt x="1" y="107"/>
                  <a:pt x="1" y="107"/>
                </a:cubicBezTo>
                <a:lnTo>
                  <a:pt x="22992" y="107"/>
                </a:lnTo>
                <a:lnTo>
                  <a:pt x="22992" y="0"/>
                </a:lnTo>
                <a:close/>
              </a:path>
            </a:pathLst>
          </a:custGeom>
          <a:solidFill>
            <a:srgbClr val="ADF0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0" name="Google Shape;990;p33"/>
          <p:cNvSpPr/>
          <p:nvPr/>
        </p:nvSpPr>
        <p:spPr>
          <a:xfrm>
            <a:off x="6780541" y="3717287"/>
            <a:ext cx="5440271" cy="1036269"/>
          </a:xfrm>
          <a:custGeom>
            <a:avLst/>
            <a:gdLst/>
            <a:ahLst/>
            <a:cxnLst/>
            <a:rect l="l" t="t" r="r" b="b"/>
            <a:pathLst>
              <a:path w="22736" h="5525" extrusionOk="0">
                <a:moveTo>
                  <a:pt x="22399" y="1"/>
                </a:moveTo>
                <a:cubicBezTo>
                  <a:pt x="22033" y="1"/>
                  <a:pt x="21495" y="17"/>
                  <a:pt x="21184" y="111"/>
                </a:cubicBezTo>
                <a:cubicBezTo>
                  <a:pt x="20711" y="273"/>
                  <a:pt x="20562" y="461"/>
                  <a:pt x="20144" y="474"/>
                </a:cubicBezTo>
                <a:cubicBezTo>
                  <a:pt x="20118" y="487"/>
                  <a:pt x="20076" y="487"/>
                  <a:pt x="20037" y="487"/>
                </a:cubicBezTo>
                <a:cubicBezTo>
                  <a:pt x="19914" y="487"/>
                  <a:pt x="19794" y="474"/>
                  <a:pt x="19700" y="461"/>
                </a:cubicBezTo>
                <a:cubicBezTo>
                  <a:pt x="19590" y="461"/>
                  <a:pt x="19496" y="448"/>
                  <a:pt x="19415" y="448"/>
                </a:cubicBezTo>
                <a:cubicBezTo>
                  <a:pt x="19334" y="448"/>
                  <a:pt x="19279" y="448"/>
                  <a:pt x="19227" y="474"/>
                </a:cubicBezTo>
                <a:cubicBezTo>
                  <a:pt x="19078" y="568"/>
                  <a:pt x="18809" y="678"/>
                  <a:pt x="18485" y="759"/>
                </a:cubicBezTo>
                <a:cubicBezTo>
                  <a:pt x="18161" y="840"/>
                  <a:pt x="17309" y="827"/>
                  <a:pt x="17121" y="947"/>
                </a:cubicBezTo>
                <a:cubicBezTo>
                  <a:pt x="16930" y="1083"/>
                  <a:pt x="17471" y="1433"/>
                  <a:pt x="17121" y="1475"/>
                </a:cubicBezTo>
                <a:cubicBezTo>
                  <a:pt x="16768" y="1514"/>
                  <a:pt x="16810" y="1540"/>
                  <a:pt x="16026" y="1650"/>
                </a:cubicBezTo>
                <a:cubicBezTo>
                  <a:pt x="15906" y="1663"/>
                  <a:pt x="15621" y="1987"/>
                  <a:pt x="15284" y="1987"/>
                </a:cubicBezTo>
                <a:cubicBezTo>
                  <a:pt x="15245" y="1987"/>
                  <a:pt x="15216" y="1987"/>
                  <a:pt x="15177" y="1974"/>
                </a:cubicBezTo>
                <a:cubicBezTo>
                  <a:pt x="14921" y="1932"/>
                  <a:pt x="14461" y="1893"/>
                  <a:pt x="14095" y="1893"/>
                </a:cubicBezTo>
                <a:cubicBezTo>
                  <a:pt x="13852" y="1893"/>
                  <a:pt x="13664" y="1906"/>
                  <a:pt x="13638" y="1945"/>
                </a:cubicBezTo>
                <a:cubicBezTo>
                  <a:pt x="13557" y="2055"/>
                  <a:pt x="13515" y="2405"/>
                  <a:pt x="13003" y="2447"/>
                </a:cubicBezTo>
                <a:lnTo>
                  <a:pt x="12841" y="2447"/>
                </a:lnTo>
                <a:cubicBezTo>
                  <a:pt x="12705" y="2447"/>
                  <a:pt x="12585" y="2431"/>
                  <a:pt x="12475" y="2418"/>
                </a:cubicBezTo>
                <a:cubicBezTo>
                  <a:pt x="12368" y="2405"/>
                  <a:pt x="12274" y="2379"/>
                  <a:pt x="12193" y="2379"/>
                </a:cubicBezTo>
                <a:cubicBezTo>
                  <a:pt x="12099" y="2379"/>
                  <a:pt x="12018" y="2405"/>
                  <a:pt x="11924" y="2447"/>
                </a:cubicBezTo>
                <a:cubicBezTo>
                  <a:pt x="11626" y="2593"/>
                  <a:pt x="11519" y="2823"/>
                  <a:pt x="11033" y="2891"/>
                </a:cubicBezTo>
                <a:cubicBezTo>
                  <a:pt x="10965" y="2904"/>
                  <a:pt x="10910" y="2904"/>
                  <a:pt x="10842" y="2904"/>
                </a:cubicBezTo>
                <a:cubicBezTo>
                  <a:pt x="10722" y="2904"/>
                  <a:pt x="10599" y="2891"/>
                  <a:pt x="10492" y="2865"/>
                </a:cubicBezTo>
                <a:cubicBezTo>
                  <a:pt x="10385" y="2852"/>
                  <a:pt x="10288" y="2836"/>
                  <a:pt x="10181" y="2836"/>
                </a:cubicBezTo>
                <a:cubicBezTo>
                  <a:pt x="10087" y="2836"/>
                  <a:pt x="9980" y="2852"/>
                  <a:pt x="9870" y="2891"/>
                </a:cubicBezTo>
                <a:cubicBezTo>
                  <a:pt x="9478" y="3040"/>
                  <a:pt x="8872" y="3338"/>
                  <a:pt x="8480" y="3445"/>
                </a:cubicBezTo>
                <a:cubicBezTo>
                  <a:pt x="8412" y="3458"/>
                  <a:pt x="8344" y="3471"/>
                  <a:pt x="8279" y="3471"/>
                </a:cubicBezTo>
                <a:cubicBezTo>
                  <a:pt x="8156" y="3471"/>
                  <a:pt x="8020" y="3445"/>
                  <a:pt x="7900" y="3432"/>
                </a:cubicBezTo>
                <a:cubicBezTo>
                  <a:pt x="7764" y="3403"/>
                  <a:pt x="7615" y="3390"/>
                  <a:pt x="7482" y="3390"/>
                </a:cubicBezTo>
                <a:cubicBezTo>
                  <a:pt x="7359" y="3390"/>
                  <a:pt x="7239" y="3403"/>
                  <a:pt x="7116" y="3445"/>
                </a:cubicBezTo>
                <a:cubicBezTo>
                  <a:pt x="6617" y="3620"/>
                  <a:pt x="6510" y="3808"/>
                  <a:pt x="6144" y="3850"/>
                </a:cubicBezTo>
                <a:lnTo>
                  <a:pt x="6050" y="3850"/>
                </a:lnTo>
                <a:cubicBezTo>
                  <a:pt x="5943" y="3850"/>
                  <a:pt x="5820" y="3837"/>
                  <a:pt x="5700" y="3808"/>
                </a:cubicBezTo>
                <a:cubicBezTo>
                  <a:pt x="5577" y="3795"/>
                  <a:pt x="5457" y="3769"/>
                  <a:pt x="5363" y="3769"/>
                </a:cubicBezTo>
                <a:cubicBezTo>
                  <a:pt x="5266" y="3769"/>
                  <a:pt x="5172" y="3795"/>
                  <a:pt x="5120" y="3850"/>
                </a:cubicBezTo>
                <a:cubicBezTo>
                  <a:pt x="4929" y="4038"/>
                  <a:pt x="4971" y="4485"/>
                  <a:pt x="4524" y="4485"/>
                </a:cubicBezTo>
                <a:lnTo>
                  <a:pt x="3850" y="4485"/>
                </a:lnTo>
                <a:cubicBezTo>
                  <a:pt x="3484" y="4485"/>
                  <a:pt x="3147" y="4498"/>
                  <a:pt x="3134" y="4579"/>
                </a:cubicBezTo>
                <a:cubicBezTo>
                  <a:pt x="3095" y="4699"/>
                  <a:pt x="3257" y="4877"/>
                  <a:pt x="2797" y="4916"/>
                </a:cubicBezTo>
                <a:cubicBezTo>
                  <a:pt x="2324" y="4958"/>
                  <a:pt x="1718" y="4971"/>
                  <a:pt x="1663" y="5023"/>
                </a:cubicBezTo>
                <a:cubicBezTo>
                  <a:pt x="1608" y="5091"/>
                  <a:pt x="2175" y="5104"/>
                  <a:pt x="1663" y="5214"/>
                </a:cubicBezTo>
                <a:cubicBezTo>
                  <a:pt x="1151" y="5321"/>
                  <a:pt x="555" y="5428"/>
                  <a:pt x="341" y="5428"/>
                </a:cubicBezTo>
                <a:cubicBezTo>
                  <a:pt x="231" y="5428"/>
                  <a:pt x="111" y="5470"/>
                  <a:pt x="1" y="5525"/>
                </a:cubicBezTo>
                <a:lnTo>
                  <a:pt x="22736" y="5525"/>
                </a:lnTo>
                <a:lnTo>
                  <a:pt x="22736" y="17"/>
                </a:lnTo>
                <a:cubicBezTo>
                  <a:pt x="22736" y="17"/>
                  <a:pt x="22600" y="1"/>
                  <a:pt x="2239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1" name="Google Shape;991;p33"/>
          <p:cNvSpPr/>
          <p:nvPr/>
        </p:nvSpPr>
        <p:spPr>
          <a:xfrm>
            <a:off x="-1420751" y="1658449"/>
            <a:ext cx="5100732" cy="919044"/>
          </a:xfrm>
          <a:custGeom>
            <a:avLst/>
            <a:gdLst/>
            <a:ahLst/>
            <a:cxnLst/>
            <a:rect l="l" t="t" r="r" b="b"/>
            <a:pathLst>
              <a:path w="21317" h="4900" extrusionOk="0">
                <a:moveTo>
                  <a:pt x="1" y="1"/>
                </a:moveTo>
                <a:lnTo>
                  <a:pt x="1" y="4900"/>
                </a:lnTo>
                <a:cubicBezTo>
                  <a:pt x="876" y="4806"/>
                  <a:pt x="3225" y="4712"/>
                  <a:pt x="3889" y="4469"/>
                </a:cubicBezTo>
                <a:cubicBezTo>
                  <a:pt x="4550" y="4226"/>
                  <a:pt x="5995" y="4375"/>
                  <a:pt x="7194" y="4281"/>
                </a:cubicBezTo>
                <a:cubicBezTo>
                  <a:pt x="8396" y="4171"/>
                  <a:pt x="9504" y="3795"/>
                  <a:pt x="10327" y="3740"/>
                </a:cubicBezTo>
                <a:lnTo>
                  <a:pt x="10596" y="3740"/>
                </a:lnTo>
                <a:cubicBezTo>
                  <a:pt x="10813" y="3740"/>
                  <a:pt x="11001" y="3753"/>
                  <a:pt x="11205" y="3766"/>
                </a:cubicBezTo>
                <a:cubicBezTo>
                  <a:pt x="11406" y="3782"/>
                  <a:pt x="11636" y="3795"/>
                  <a:pt x="11921" y="3795"/>
                </a:cubicBezTo>
                <a:cubicBezTo>
                  <a:pt x="12190" y="3795"/>
                  <a:pt x="12514" y="3782"/>
                  <a:pt x="12945" y="3740"/>
                </a:cubicBezTo>
                <a:cubicBezTo>
                  <a:pt x="14458" y="3604"/>
                  <a:pt x="18129" y="3552"/>
                  <a:pt x="19049" y="3552"/>
                </a:cubicBezTo>
                <a:cubicBezTo>
                  <a:pt x="19979" y="3552"/>
                  <a:pt x="21317" y="3024"/>
                  <a:pt x="20303" y="2972"/>
                </a:cubicBezTo>
                <a:cubicBezTo>
                  <a:pt x="19305" y="2930"/>
                  <a:pt x="19305" y="2972"/>
                  <a:pt x="18482" y="2742"/>
                </a:cubicBezTo>
                <a:cubicBezTo>
                  <a:pt x="18226" y="2661"/>
                  <a:pt x="17886" y="2632"/>
                  <a:pt x="17523" y="2632"/>
                </a:cubicBezTo>
                <a:cubicBezTo>
                  <a:pt x="17131" y="2632"/>
                  <a:pt x="16713" y="2661"/>
                  <a:pt x="16308" y="2687"/>
                </a:cubicBezTo>
                <a:cubicBezTo>
                  <a:pt x="15903" y="2713"/>
                  <a:pt x="15511" y="2742"/>
                  <a:pt x="15187" y="2742"/>
                </a:cubicBezTo>
                <a:lnTo>
                  <a:pt x="14944" y="2742"/>
                </a:lnTo>
                <a:cubicBezTo>
                  <a:pt x="14014" y="2687"/>
                  <a:pt x="13447" y="2350"/>
                  <a:pt x="13690" y="2175"/>
                </a:cubicBezTo>
                <a:cubicBezTo>
                  <a:pt x="13946" y="1984"/>
                  <a:pt x="16538" y="1822"/>
                  <a:pt x="17549" y="1770"/>
                </a:cubicBezTo>
                <a:cubicBezTo>
                  <a:pt x="18550" y="1728"/>
                  <a:pt x="19386" y="1242"/>
                  <a:pt x="19911" y="1148"/>
                </a:cubicBezTo>
                <a:cubicBezTo>
                  <a:pt x="20141" y="1109"/>
                  <a:pt x="19927" y="1093"/>
                  <a:pt x="19603" y="1093"/>
                </a:cubicBezTo>
                <a:cubicBezTo>
                  <a:pt x="19182" y="1093"/>
                  <a:pt x="18563" y="1122"/>
                  <a:pt x="18482" y="1148"/>
                </a:cubicBezTo>
                <a:lnTo>
                  <a:pt x="18440" y="1148"/>
                </a:lnTo>
                <a:cubicBezTo>
                  <a:pt x="18184" y="1148"/>
                  <a:pt x="16833" y="717"/>
                  <a:pt x="16010" y="704"/>
                </a:cubicBezTo>
                <a:lnTo>
                  <a:pt x="15971" y="704"/>
                </a:lnTo>
                <a:cubicBezTo>
                  <a:pt x="15579" y="704"/>
                  <a:pt x="15323" y="769"/>
                  <a:pt x="15012" y="837"/>
                </a:cubicBezTo>
                <a:cubicBezTo>
                  <a:pt x="14701" y="905"/>
                  <a:pt x="14322" y="960"/>
                  <a:pt x="13690" y="960"/>
                </a:cubicBezTo>
                <a:lnTo>
                  <a:pt x="13366" y="960"/>
                </a:lnTo>
                <a:cubicBezTo>
                  <a:pt x="11772" y="905"/>
                  <a:pt x="12433" y="866"/>
                  <a:pt x="11772" y="730"/>
                </a:cubicBezTo>
                <a:cubicBezTo>
                  <a:pt x="11422" y="649"/>
                  <a:pt x="10962" y="623"/>
                  <a:pt x="10489" y="623"/>
                </a:cubicBezTo>
                <a:cubicBezTo>
                  <a:pt x="10084" y="623"/>
                  <a:pt x="9653" y="649"/>
                  <a:pt x="9261" y="704"/>
                </a:cubicBezTo>
                <a:cubicBezTo>
                  <a:pt x="9193" y="717"/>
                  <a:pt x="9112" y="730"/>
                  <a:pt x="9031" y="730"/>
                </a:cubicBezTo>
                <a:cubicBezTo>
                  <a:pt x="8315" y="730"/>
                  <a:pt x="7696" y="189"/>
                  <a:pt x="6345" y="189"/>
                </a:cubicBezTo>
                <a:cubicBezTo>
                  <a:pt x="4861" y="189"/>
                  <a:pt x="1" y="1"/>
                  <a:pt x="1" y="1"/>
                </a:cubicBez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2" name="Google Shape;992;p33"/>
          <p:cNvSpPr/>
          <p:nvPr/>
        </p:nvSpPr>
        <p:spPr>
          <a:xfrm>
            <a:off x="781" y="4236551"/>
            <a:ext cx="7568400" cy="425764"/>
          </a:xfrm>
          <a:custGeom>
            <a:avLst/>
            <a:gdLst/>
            <a:ahLst/>
            <a:cxnLst/>
            <a:rect l="l" t="t" r="r" b="b"/>
            <a:pathLst>
              <a:path w="31630" h="2270" extrusionOk="0">
                <a:moveTo>
                  <a:pt x="15211" y="0"/>
                </a:moveTo>
                <a:cubicBezTo>
                  <a:pt x="9192" y="0"/>
                  <a:pt x="1" y="2270"/>
                  <a:pt x="1" y="2270"/>
                </a:cubicBezTo>
                <a:lnTo>
                  <a:pt x="31523" y="2270"/>
                </a:lnTo>
                <a:cubicBezTo>
                  <a:pt x="31630" y="2121"/>
                  <a:pt x="21641" y="70"/>
                  <a:pt x="15472" y="2"/>
                </a:cubicBezTo>
                <a:cubicBezTo>
                  <a:pt x="15386" y="1"/>
                  <a:pt x="15299" y="0"/>
                  <a:pt x="15211"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3" name="Google Shape;993;p33"/>
          <p:cNvSpPr/>
          <p:nvPr/>
        </p:nvSpPr>
        <p:spPr>
          <a:xfrm>
            <a:off x="5259438" y="4236551"/>
            <a:ext cx="7006333" cy="425764"/>
          </a:xfrm>
          <a:custGeom>
            <a:avLst/>
            <a:gdLst/>
            <a:ahLst/>
            <a:cxnLst/>
            <a:rect l="l" t="t" r="r" b="b"/>
            <a:pathLst>
              <a:path w="29281" h="2270" extrusionOk="0">
                <a:moveTo>
                  <a:pt x="14071" y="0"/>
                </a:moveTo>
                <a:cubicBezTo>
                  <a:pt x="8512" y="0"/>
                  <a:pt x="1" y="2270"/>
                  <a:pt x="1" y="2270"/>
                </a:cubicBezTo>
                <a:lnTo>
                  <a:pt x="29187" y="2270"/>
                </a:lnTo>
                <a:cubicBezTo>
                  <a:pt x="29281" y="2121"/>
                  <a:pt x="20034" y="70"/>
                  <a:pt x="14312" y="2"/>
                </a:cubicBezTo>
                <a:cubicBezTo>
                  <a:pt x="14232" y="1"/>
                  <a:pt x="14152" y="0"/>
                  <a:pt x="14071"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4" name="Google Shape;994;p33"/>
          <p:cNvSpPr/>
          <p:nvPr/>
        </p:nvSpPr>
        <p:spPr>
          <a:xfrm>
            <a:off x="1047392" y="4436681"/>
            <a:ext cx="11195872" cy="691727"/>
          </a:xfrm>
          <a:custGeom>
            <a:avLst/>
            <a:gdLst/>
            <a:ahLst/>
            <a:cxnLst/>
            <a:rect l="l" t="t" r="r" b="b"/>
            <a:pathLst>
              <a:path w="46790" h="3688" extrusionOk="0">
                <a:moveTo>
                  <a:pt x="24123" y="1"/>
                </a:moveTo>
                <a:cubicBezTo>
                  <a:pt x="12297" y="1"/>
                  <a:pt x="1" y="1838"/>
                  <a:pt x="1" y="1838"/>
                </a:cubicBezTo>
                <a:lnTo>
                  <a:pt x="1" y="3688"/>
                </a:lnTo>
                <a:lnTo>
                  <a:pt x="46790" y="3688"/>
                </a:lnTo>
                <a:lnTo>
                  <a:pt x="46790" y="2528"/>
                </a:lnTo>
                <a:cubicBezTo>
                  <a:pt x="46790" y="2528"/>
                  <a:pt x="35949" y="1"/>
                  <a:pt x="2412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5" name="Google Shape;995;p33"/>
          <p:cNvSpPr/>
          <p:nvPr/>
        </p:nvSpPr>
        <p:spPr>
          <a:xfrm>
            <a:off x="1047392" y="4485446"/>
            <a:ext cx="11195872" cy="653276"/>
          </a:xfrm>
          <a:custGeom>
            <a:avLst/>
            <a:gdLst/>
            <a:ahLst/>
            <a:cxnLst/>
            <a:rect l="l" t="t" r="r" b="b"/>
            <a:pathLst>
              <a:path w="46790" h="3483" extrusionOk="0">
                <a:moveTo>
                  <a:pt x="24123" y="0"/>
                </a:moveTo>
                <a:cubicBezTo>
                  <a:pt x="12297" y="0"/>
                  <a:pt x="1" y="1740"/>
                  <a:pt x="1" y="1740"/>
                </a:cubicBezTo>
                <a:lnTo>
                  <a:pt x="1" y="3483"/>
                </a:lnTo>
                <a:lnTo>
                  <a:pt x="46790" y="3483"/>
                </a:lnTo>
                <a:lnTo>
                  <a:pt x="46790" y="2388"/>
                </a:lnTo>
                <a:cubicBezTo>
                  <a:pt x="46790" y="2388"/>
                  <a:pt x="35949" y="0"/>
                  <a:pt x="24123"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6" name="Google Shape;996;p33"/>
          <p:cNvSpPr/>
          <p:nvPr/>
        </p:nvSpPr>
        <p:spPr>
          <a:xfrm>
            <a:off x="781" y="4459375"/>
            <a:ext cx="10895816" cy="1658981"/>
          </a:xfrm>
          <a:custGeom>
            <a:avLst/>
            <a:gdLst/>
            <a:ahLst/>
            <a:cxnLst/>
            <a:rect l="l" t="t" r="r" b="b"/>
            <a:pathLst>
              <a:path w="45536" h="8845" extrusionOk="0">
                <a:moveTo>
                  <a:pt x="10609" y="1"/>
                </a:moveTo>
                <a:cubicBezTo>
                  <a:pt x="2565" y="1"/>
                  <a:pt x="1" y="719"/>
                  <a:pt x="1" y="719"/>
                </a:cubicBezTo>
                <a:lnTo>
                  <a:pt x="1" y="8845"/>
                </a:lnTo>
                <a:lnTo>
                  <a:pt x="45536" y="8845"/>
                </a:lnTo>
                <a:lnTo>
                  <a:pt x="45536" y="3230"/>
                </a:lnTo>
                <a:cubicBezTo>
                  <a:pt x="44954" y="3336"/>
                  <a:pt x="44228" y="3384"/>
                  <a:pt x="43384" y="3384"/>
                </a:cubicBezTo>
                <a:cubicBezTo>
                  <a:pt x="36402" y="3384"/>
                  <a:pt x="21312" y="137"/>
                  <a:pt x="12676" y="16"/>
                </a:cubicBezTo>
                <a:cubicBezTo>
                  <a:pt x="11950" y="6"/>
                  <a:pt x="11262" y="1"/>
                  <a:pt x="10609"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7" name="Google Shape;997;p33"/>
          <p:cNvSpPr/>
          <p:nvPr/>
        </p:nvSpPr>
        <p:spPr>
          <a:xfrm>
            <a:off x="782" y="4459750"/>
            <a:ext cx="2341585" cy="678972"/>
          </a:xfrm>
          <a:custGeom>
            <a:avLst/>
            <a:gdLst/>
            <a:ahLst/>
            <a:cxnLst/>
            <a:rect l="l" t="t" r="r" b="b"/>
            <a:pathLst>
              <a:path w="9786" h="3620" extrusionOk="0">
                <a:moveTo>
                  <a:pt x="9786" y="1"/>
                </a:moveTo>
                <a:cubicBezTo>
                  <a:pt x="8937" y="1"/>
                  <a:pt x="6789" y="56"/>
                  <a:pt x="6789" y="56"/>
                </a:cubicBezTo>
                <a:cubicBezTo>
                  <a:pt x="3455" y="986"/>
                  <a:pt x="1" y="3620"/>
                  <a:pt x="1" y="3620"/>
                </a:cubicBezTo>
                <a:lnTo>
                  <a:pt x="3403" y="3620"/>
                </a:lnTo>
                <a:cubicBezTo>
                  <a:pt x="6993" y="798"/>
                  <a:pt x="9786" y="1"/>
                  <a:pt x="9786"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8" name="Google Shape;998;p33"/>
          <p:cNvSpPr/>
          <p:nvPr/>
        </p:nvSpPr>
        <p:spPr>
          <a:xfrm>
            <a:off x="1521885" y="4464627"/>
            <a:ext cx="2209743" cy="674096"/>
          </a:xfrm>
          <a:custGeom>
            <a:avLst/>
            <a:gdLst/>
            <a:ahLst/>
            <a:cxnLst/>
            <a:rect l="l" t="t" r="r" b="b"/>
            <a:pathLst>
              <a:path w="9235" h="3594" extrusionOk="0">
                <a:moveTo>
                  <a:pt x="7048" y="1"/>
                </a:moveTo>
                <a:cubicBezTo>
                  <a:pt x="3957" y="678"/>
                  <a:pt x="1" y="3594"/>
                  <a:pt x="1" y="3594"/>
                </a:cubicBezTo>
                <a:lnTo>
                  <a:pt x="3416" y="3594"/>
                </a:lnTo>
                <a:cubicBezTo>
                  <a:pt x="6131" y="1135"/>
                  <a:pt x="9235" y="124"/>
                  <a:pt x="9235" y="124"/>
                </a:cubicBezTo>
                <a:cubicBezTo>
                  <a:pt x="8723" y="82"/>
                  <a:pt x="7048" y="1"/>
                  <a:pt x="7048"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9" name="Google Shape;999;p33"/>
          <p:cNvSpPr/>
          <p:nvPr/>
        </p:nvSpPr>
        <p:spPr>
          <a:xfrm>
            <a:off x="3104960" y="4546216"/>
            <a:ext cx="1944621" cy="592507"/>
          </a:xfrm>
          <a:custGeom>
            <a:avLst/>
            <a:gdLst/>
            <a:ahLst/>
            <a:cxnLst/>
            <a:rect l="l" t="t" r="r" b="b"/>
            <a:pathLst>
              <a:path w="8127" h="3159" extrusionOk="0">
                <a:moveTo>
                  <a:pt x="6047" y="0"/>
                </a:moveTo>
                <a:cubicBezTo>
                  <a:pt x="2969" y="823"/>
                  <a:pt x="1" y="3159"/>
                  <a:pt x="1" y="3159"/>
                </a:cubicBezTo>
                <a:lnTo>
                  <a:pt x="3092" y="3159"/>
                </a:lnTo>
                <a:cubicBezTo>
                  <a:pt x="5927" y="875"/>
                  <a:pt x="8127" y="243"/>
                  <a:pt x="8127" y="243"/>
                </a:cubicBezTo>
                <a:cubicBezTo>
                  <a:pt x="7359" y="146"/>
                  <a:pt x="6047" y="0"/>
                  <a:pt x="6047"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0" name="Google Shape;1000;p33"/>
          <p:cNvSpPr/>
          <p:nvPr/>
        </p:nvSpPr>
        <p:spPr>
          <a:xfrm>
            <a:off x="4897407" y="4677322"/>
            <a:ext cx="1541436" cy="461401"/>
          </a:xfrm>
          <a:custGeom>
            <a:avLst/>
            <a:gdLst/>
            <a:ahLst/>
            <a:cxnLst/>
            <a:rect l="l" t="t" r="r" b="b"/>
            <a:pathLst>
              <a:path w="6442" h="2460" extrusionOk="0">
                <a:moveTo>
                  <a:pt x="4281" y="1"/>
                </a:moveTo>
                <a:cubicBezTo>
                  <a:pt x="1501" y="1164"/>
                  <a:pt x="1" y="2460"/>
                  <a:pt x="1" y="2460"/>
                </a:cubicBezTo>
                <a:lnTo>
                  <a:pt x="3416" y="2460"/>
                </a:lnTo>
                <a:cubicBezTo>
                  <a:pt x="5496" y="662"/>
                  <a:pt x="6442" y="325"/>
                  <a:pt x="6442" y="325"/>
                </a:cubicBezTo>
                <a:cubicBezTo>
                  <a:pt x="5402" y="137"/>
                  <a:pt x="4281" y="1"/>
                  <a:pt x="428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1" name="Google Shape;1001;p33"/>
          <p:cNvSpPr/>
          <p:nvPr/>
        </p:nvSpPr>
        <p:spPr>
          <a:xfrm>
            <a:off x="781" y="4457311"/>
            <a:ext cx="7419568" cy="410384"/>
          </a:xfrm>
          <a:custGeom>
            <a:avLst/>
            <a:gdLst/>
            <a:ahLst/>
            <a:cxnLst/>
            <a:rect l="l" t="t" r="r" b="b"/>
            <a:pathLst>
              <a:path w="31008" h="2188" extrusionOk="0">
                <a:moveTo>
                  <a:pt x="10056" y="1"/>
                </a:moveTo>
                <a:cubicBezTo>
                  <a:pt x="6796" y="1"/>
                  <a:pt x="3184" y="185"/>
                  <a:pt x="1" y="730"/>
                </a:cubicBezTo>
                <a:lnTo>
                  <a:pt x="1" y="960"/>
                </a:lnTo>
                <a:cubicBezTo>
                  <a:pt x="1" y="960"/>
                  <a:pt x="3199" y="257"/>
                  <a:pt x="10476" y="150"/>
                </a:cubicBezTo>
                <a:cubicBezTo>
                  <a:pt x="10657" y="147"/>
                  <a:pt x="10842" y="146"/>
                  <a:pt x="11031" y="146"/>
                </a:cubicBezTo>
                <a:cubicBezTo>
                  <a:pt x="18370" y="146"/>
                  <a:pt x="30496" y="2188"/>
                  <a:pt x="30496" y="2188"/>
                </a:cubicBezTo>
                <a:lnTo>
                  <a:pt x="31008" y="2094"/>
                </a:lnTo>
                <a:cubicBezTo>
                  <a:pt x="31008" y="2094"/>
                  <a:pt x="20938" y="620"/>
                  <a:pt x="17037" y="283"/>
                </a:cubicBezTo>
                <a:cubicBezTo>
                  <a:pt x="15260" y="129"/>
                  <a:pt x="12781" y="1"/>
                  <a:pt x="10056" y="1"/>
                </a:cubicBezTo>
                <a:close/>
              </a:path>
            </a:pathLst>
          </a:custGeom>
          <a:solidFill>
            <a:srgbClr val="FFFAE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2" name="Google Shape;1002;p33"/>
          <p:cNvSpPr/>
          <p:nvPr/>
        </p:nvSpPr>
        <p:spPr>
          <a:xfrm>
            <a:off x="781" y="4879326"/>
            <a:ext cx="10895816" cy="730364"/>
          </a:xfrm>
          <a:custGeom>
            <a:avLst/>
            <a:gdLst/>
            <a:ahLst/>
            <a:cxnLst/>
            <a:rect l="l" t="t" r="r" b="b"/>
            <a:pathLst>
              <a:path w="45536" h="3894" extrusionOk="0">
                <a:moveTo>
                  <a:pt x="10726" y="0"/>
                </a:moveTo>
                <a:cubicBezTo>
                  <a:pt x="2590" y="0"/>
                  <a:pt x="1" y="314"/>
                  <a:pt x="1" y="314"/>
                </a:cubicBezTo>
                <a:lnTo>
                  <a:pt x="1" y="3894"/>
                </a:lnTo>
                <a:lnTo>
                  <a:pt x="45536" y="3894"/>
                </a:lnTo>
                <a:lnTo>
                  <a:pt x="45536" y="1422"/>
                </a:lnTo>
                <a:cubicBezTo>
                  <a:pt x="44956" y="1468"/>
                  <a:pt x="44232" y="1489"/>
                  <a:pt x="43390" y="1489"/>
                </a:cubicBezTo>
                <a:cubicBezTo>
                  <a:pt x="36411" y="1489"/>
                  <a:pt x="21315" y="64"/>
                  <a:pt x="12676" y="6"/>
                </a:cubicBezTo>
                <a:cubicBezTo>
                  <a:pt x="11993" y="2"/>
                  <a:pt x="11344" y="0"/>
                  <a:pt x="10726"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3" name="Google Shape;1003;p33"/>
          <p:cNvSpPr/>
          <p:nvPr/>
        </p:nvSpPr>
        <p:spPr>
          <a:xfrm>
            <a:off x="5595147" y="4485446"/>
            <a:ext cx="6648132" cy="673345"/>
          </a:xfrm>
          <a:custGeom>
            <a:avLst/>
            <a:gdLst/>
            <a:ahLst/>
            <a:cxnLst/>
            <a:rect l="l" t="t" r="r" b="b"/>
            <a:pathLst>
              <a:path w="27784" h="3590" extrusionOk="0">
                <a:moveTo>
                  <a:pt x="27784" y="0"/>
                </a:moveTo>
                <a:cubicBezTo>
                  <a:pt x="13745" y="201"/>
                  <a:pt x="1" y="3415"/>
                  <a:pt x="1" y="3415"/>
                </a:cubicBezTo>
                <a:lnTo>
                  <a:pt x="21061" y="3548"/>
                </a:lnTo>
                <a:lnTo>
                  <a:pt x="27784" y="3590"/>
                </a:lnTo>
                <a:lnTo>
                  <a:pt x="27784" y="0"/>
                </a:ln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4" name="Google Shape;1004;p33"/>
          <p:cNvSpPr/>
          <p:nvPr/>
        </p:nvSpPr>
        <p:spPr>
          <a:xfrm>
            <a:off x="5595147" y="4662129"/>
            <a:ext cx="6648132" cy="674096"/>
          </a:xfrm>
          <a:custGeom>
            <a:avLst/>
            <a:gdLst/>
            <a:ahLst/>
            <a:cxnLst/>
            <a:rect l="l" t="t" r="r" b="b"/>
            <a:pathLst>
              <a:path w="27784" h="3594" extrusionOk="0">
                <a:moveTo>
                  <a:pt x="27784" y="1"/>
                </a:moveTo>
                <a:cubicBezTo>
                  <a:pt x="13745" y="218"/>
                  <a:pt x="1" y="3432"/>
                  <a:pt x="1" y="3432"/>
                </a:cubicBezTo>
                <a:lnTo>
                  <a:pt x="21061" y="3552"/>
                </a:lnTo>
                <a:lnTo>
                  <a:pt x="27784" y="3594"/>
                </a:lnTo>
                <a:lnTo>
                  <a:pt x="27784"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5" name="Google Shape;1005;p33"/>
          <p:cNvSpPr/>
          <p:nvPr/>
        </p:nvSpPr>
        <p:spPr>
          <a:xfrm>
            <a:off x="781" y="5102525"/>
            <a:ext cx="12242480" cy="1755388"/>
          </a:xfrm>
          <a:custGeom>
            <a:avLst/>
            <a:gdLst/>
            <a:ahLst/>
            <a:cxnLst/>
            <a:rect l="l" t="t" r="r" b="b"/>
            <a:pathLst>
              <a:path w="51164" h="9359" extrusionOk="0">
                <a:moveTo>
                  <a:pt x="28954" y="0"/>
                </a:moveTo>
                <a:cubicBezTo>
                  <a:pt x="13795" y="0"/>
                  <a:pt x="1" y="193"/>
                  <a:pt x="1" y="193"/>
                </a:cubicBezTo>
                <a:lnTo>
                  <a:pt x="1" y="9359"/>
                </a:lnTo>
                <a:lnTo>
                  <a:pt x="51164" y="9359"/>
                </a:lnTo>
                <a:lnTo>
                  <a:pt x="51164" y="193"/>
                </a:lnTo>
                <a:cubicBezTo>
                  <a:pt x="44455" y="48"/>
                  <a:pt x="36534" y="0"/>
                  <a:pt x="28954" y="0"/>
                </a:cubicBezTo>
                <a:close/>
              </a:path>
            </a:pathLst>
          </a:custGeom>
          <a:solidFill>
            <a:srgbClr val="FFC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6" name="Google Shape;1006;p33"/>
          <p:cNvSpPr/>
          <p:nvPr/>
        </p:nvSpPr>
        <p:spPr>
          <a:xfrm>
            <a:off x="781" y="5196681"/>
            <a:ext cx="12242480" cy="561935"/>
          </a:xfrm>
          <a:custGeom>
            <a:avLst/>
            <a:gdLst/>
            <a:ahLst/>
            <a:cxnLst/>
            <a:rect l="l" t="t" r="r" b="b"/>
            <a:pathLst>
              <a:path w="51164" h="2996" extrusionOk="0">
                <a:moveTo>
                  <a:pt x="28954" y="1"/>
                </a:moveTo>
                <a:cubicBezTo>
                  <a:pt x="13795" y="1"/>
                  <a:pt x="1" y="67"/>
                  <a:pt x="1" y="67"/>
                </a:cubicBezTo>
                <a:lnTo>
                  <a:pt x="1" y="2996"/>
                </a:lnTo>
                <a:lnTo>
                  <a:pt x="51164" y="2996"/>
                </a:lnTo>
                <a:lnTo>
                  <a:pt x="51164" y="67"/>
                </a:lnTo>
                <a:cubicBezTo>
                  <a:pt x="44455" y="17"/>
                  <a:pt x="36534" y="1"/>
                  <a:pt x="28954"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7" name="Google Shape;1007;p33"/>
          <p:cNvSpPr/>
          <p:nvPr/>
        </p:nvSpPr>
        <p:spPr>
          <a:xfrm>
            <a:off x="781" y="5285021"/>
            <a:ext cx="12242480" cy="1572891"/>
          </a:xfrm>
          <a:custGeom>
            <a:avLst/>
            <a:gdLst/>
            <a:ahLst/>
            <a:cxnLst/>
            <a:rect l="l" t="t" r="r" b="b"/>
            <a:pathLst>
              <a:path w="51164" h="8386" extrusionOk="0">
                <a:moveTo>
                  <a:pt x="51164" y="1"/>
                </a:moveTo>
                <a:cubicBezTo>
                  <a:pt x="51164" y="1"/>
                  <a:pt x="12488" y="1783"/>
                  <a:pt x="1" y="4579"/>
                </a:cubicBezTo>
                <a:lnTo>
                  <a:pt x="1" y="8386"/>
                </a:lnTo>
                <a:lnTo>
                  <a:pt x="51164" y="8386"/>
                </a:lnTo>
                <a:lnTo>
                  <a:pt x="51164" y="1"/>
                </a:ln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8" name="Google Shape;1008;p33"/>
          <p:cNvSpPr/>
          <p:nvPr/>
        </p:nvSpPr>
        <p:spPr>
          <a:xfrm>
            <a:off x="10563795" y="5013246"/>
            <a:ext cx="659215" cy="140671"/>
          </a:xfrm>
          <a:custGeom>
            <a:avLst/>
            <a:gdLst/>
            <a:ahLst/>
            <a:cxnLst/>
            <a:rect l="l" t="t" r="r" b="b"/>
            <a:pathLst>
              <a:path w="2755" h="750" extrusionOk="0">
                <a:moveTo>
                  <a:pt x="1395" y="1"/>
                </a:moveTo>
                <a:cubicBezTo>
                  <a:pt x="598" y="1"/>
                  <a:pt x="1" y="734"/>
                  <a:pt x="1" y="734"/>
                </a:cubicBezTo>
                <a:lnTo>
                  <a:pt x="2755" y="750"/>
                </a:lnTo>
                <a:cubicBezTo>
                  <a:pt x="2755" y="750"/>
                  <a:pt x="2525" y="167"/>
                  <a:pt x="1621" y="21"/>
                </a:cubicBezTo>
                <a:cubicBezTo>
                  <a:pt x="1544" y="7"/>
                  <a:pt x="1468" y="1"/>
                  <a:pt x="1395" y="1"/>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9" name="Google Shape;1009;p33"/>
          <p:cNvSpPr/>
          <p:nvPr/>
        </p:nvSpPr>
        <p:spPr>
          <a:xfrm>
            <a:off x="11080161" y="4960166"/>
            <a:ext cx="875523" cy="193751"/>
          </a:xfrm>
          <a:custGeom>
            <a:avLst/>
            <a:gdLst/>
            <a:ahLst/>
            <a:cxnLst/>
            <a:rect l="l" t="t" r="r" b="b"/>
            <a:pathLst>
              <a:path w="3659" h="1033" extrusionOk="0">
                <a:moveTo>
                  <a:pt x="1939" y="0"/>
                </a:moveTo>
                <a:cubicBezTo>
                  <a:pt x="757" y="0"/>
                  <a:pt x="1" y="1004"/>
                  <a:pt x="1" y="1004"/>
                </a:cubicBezTo>
                <a:lnTo>
                  <a:pt x="3659" y="1033"/>
                </a:lnTo>
                <a:cubicBezTo>
                  <a:pt x="3659" y="1033"/>
                  <a:pt x="3390" y="87"/>
                  <a:pt x="2094" y="6"/>
                </a:cubicBezTo>
                <a:cubicBezTo>
                  <a:pt x="2041" y="2"/>
                  <a:pt x="1990" y="0"/>
                  <a:pt x="1939"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0" name="Google Shape;1010;p33"/>
          <p:cNvSpPr/>
          <p:nvPr/>
        </p:nvSpPr>
        <p:spPr>
          <a:xfrm>
            <a:off x="11154578" y="5016246"/>
            <a:ext cx="717359" cy="137671"/>
          </a:xfrm>
          <a:custGeom>
            <a:avLst/>
            <a:gdLst/>
            <a:ahLst/>
            <a:cxnLst/>
            <a:rect l="l" t="t" r="r" b="b"/>
            <a:pathLst>
              <a:path w="2998" h="734" extrusionOk="0">
                <a:moveTo>
                  <a:pt x="1586" y="1"/>
                </a:moveTo>
                <a:cubicBezTo>
                  <a:pt x="619" y="1"/>
                  <a:pt x="1" y="718"/>
                  <a:pt x="1" y="718"/>
                </a:cubicBezTo>
                <a:lnTo>
                  <a:pt x="2998" y="734"/>
                </a:lnTo>
                <a:cubicBezTo>
                  <a:pt x="2998" y="734"/>
                  <a:pt x="2781" y="57"/>
                  <a:pt x="1715" y="5"/>
                </a:cubicBezTo>
                <a:cubicBezTo>
                  <a:pt x="1671" y="2"/>
                  <a:pt x="1628" y="1"/>
                  <a:pt x="1586"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1" name="Google Shape;1011;p33"/>
          <p:cNvSpPr/>
          <p:nvPr/>
        </p:nvSpPr>
        <p:spPr>
          <a:xfrm>
            <a:off x="6215361" y="4999366"/>
            <a:ext cx="859969" cy="154551"/>
          </a:xfrm>
          <a:custGeom>
            <a:avLst/>
            <a:gdLst/>
            <a:ahLst/>
            <a:cxnLst/>
            <a:rect l="l" t="t" r="r" b="b"/>
            <a:pathLst>
              <a:path w="3594" h="824" extrusionOk="0">
                <a:moveTo>
                  <a:pt x="1950" y="0"/>
                </a:moveTo>
                <a:cubicBezTo>
                  <a:pt x="881" y="0"/>
                  <a:pt x="1" y="808"/>
                  <a:pt x="1" y="808"/>
                </a:cubicBezTo>
                <a:lnTo>
                  <a:pt x="3594" y="824"/>
                </a:lnTo>
                <a:cubicBezTo>
                  <a:pt x="3594" y="824"/>
                  <a:pt x="3377" y="147"/>
                  <a:pt x="2188" y="14"/>
                </a:cubicBezTo>
                <a:cubicBezTo>
                  <a:pt x="2108" y="5"/>
                  <a:pt x="2028" y="0"/>
                  <a:pt x="1950"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2" name="Google Shape;1012;p33"/>
          <p:cNvSpPr/>
          <p:nvPr/>
        </p:nvSpPr>
        <p:spPr>
          <a:xfrm>
            <a:off x="6932483" y="4948348"/>
            <a:ext cx="943717" cy="205568"/>
          </a:xfrm>
          <a:custGeom>
            <a:avLst/>
            <a:gdLst/>
            <a:ahLst/>
            <a:cxnLst/>
            <a:rect l="l" t="t" r="r" b="b"/>
            <a:pathLst>
              <a:path w="3944" h="1096" extrusionOk="0">
                <a:moveTo>
                  <a:pt x="2071" y="1"/>
                </a:moveTo>
                <a:cubicBezTo>
                  <a:pt x="814" y="1"/>
                  <a:pt x="1" y="1067"/>
                  <a:pt x="1" y="1067"/>
                </a:cubicBezTo>
                <a:lnTo>
                  <a:pt x="3944" y="1096"/>
                </a:lnTo>
                <a:cubicBezTo>
                  <a:pt x="3944" y="1096"/>
                  <a:pt x="3471" y="14"/>
                  <a:pt x="2094" y="1"/>
                </a:cubicBezTo>
                <a:cubicBezTo>
                  <a:pt x="2086" y="1"/>
                  <a:pt x="2079" y="1"/>
                  <a:pt x="2071" y="1"/>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3" name="Google Shape;1013;p33"/>
          <p:cNvSpPr/>
          <p:nvPr/>
        </p:nvSpPr>
        <p:spPr>
          <a:xfrm>
            <a:off x="9797860" y="5209623"/>
            <a:ext cx="875523" cy="123603"/>
          </a:xfrm>
          <a:custGeom>
            <a:avLst/>
            <a:gdLst/>
            <a:ahLst/>
            <a:cxnLst/>
            <a:rect l="l" t="t" r="r" b="b"/>
            <a:pathLst>
              <a:path w="3659" h="659" extrusionOk="0">
                <a:moveTo>
                  <a:pt x="1994" y="0"/>
                </a:moveTo>
                <a:cubicBezTo>
                  <a:pt x="896" y="0"/>
                  <a:pt x="1" y="659"/>
                  <a:pt x="1" y="659"/>
                </a:cubicBezTo>
                <a:lnTo>
                  <a:pt x="3659" y="659"/>
                </a:lnTo>
                <a:cubicBezTo>
                  <a:pt x="3659" y="659"/>
                  <a:pt x="3445" y="121"/>
                  <a:pt x="2230" y="11"/>
                </a:cubicBezTo>
                <a:cubicBezTo>
                  <a:pt x="2150" y="4"/>
                  <a:pt x="2072" y="0"/>
                  <a:pt x="1994" y="0"/>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4" name="Google Shape;1014;p33"/>
          <p:cNvSpPr/>
          <p:nvPr/>
        </p:nvSpPr>
        <p:spPr>
          <a:xfrm>
            <a:off x="7103807" y="5037816"/>
            <a:ext cx="717359" cy="105784"/>
          </a:xfrm>
          <a:custGeom>
            <a:avLst/>
            <a:gdLst/>
            <a:ahLst/>
            <a:cxnLst/>
            <a:rect l="l" t="t" r="r" b="b"/>
            <a:pathLst>
              <a:path w="2998" h="564" extrusionOk="0">
                <a:moveTo>
                  <a:pt x="1640" y="1"/>
                </a:moveTo>
                <a:cubicBezTo>
                  <a:pt x="742" y="1"/>
                  <a:pt x="1" y="564"/>
                  <a:pt x="1" y="564"/>
                </a:cubicBezTo>
                <a:lnTo>
                  <a:pt x="2998" y="564"/>
                </a:lnTo>
                <a:cubicBezTo>
                  <a:pt x="2998" y="564"/>
                  <a:pt x="2823" y="104"/>
                  <a:pt x="1838" y="10"/>
                </a:cubicBezTo>
                <a:cubicBezTo>
                  <a:pt x="1771" y="4"/>
                  <a:pt x="1705" y="1"/>
                  <a:pt x="1640"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5" name="Google Shape;1015;p33"/>
          <p:cNvSpPr/>
          <p:nvPr/>
        </p:nvSpPr>
        <p:spPr>
          <a:xfrm>
            <a:off x="6477372" y="5055634"/>
            <a:ext cx="507272" cy="87967"/>
          </a:xfrm>
          <a:custGeom>
            <a:avLst/>
            <a:gdLst/>
            <a:ahLst/>
            <a:cxnLst/>
            <a:rect l="l" t="t" r="r" b="b"/>
            <a:pathLst>
              <a:path w="2120" h="469" extrusionOk="0">
                <a:moveTo>
                  <a:pt x="1152" y="1"/>
                </a:moveTo>
                <a:cubicBezTo>
                  <a:pt x="514" y="1"/>
                  <a:pt x="1" y="469"/>
                  <a:pt x="1" y="469"/>
                </a:cubicBezTo>
                <a:lnTo>
                  <a:pt x="2120" y="469"/>
                </a:lnTo>
                <a:cubicBezTo>
                  <a:pt x="2120" y="469"/>
                  <a:pt x="1997" y="90"/>
                  <a:pt x="1297" y="9"/>
                </a:cubicBezTo>
                <a:cubicBezTo>
                  <a:pt x="1248" y="3"/>
                  <a:pt x="1199" y="1"/>
                  <a:pt x="1152"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6" name="Google Shape;1016;p33"/>
          <p:cNvSpPr/>
          <p:nvPr/>
        </p:nvSpPr>
        <p:spPr>
          <a:xfrm>
            <a:off x="7543364" y="5032751"/>
            <a:ext cx="875523" cy="123603"/>
          </a:xfrm>
          <a:custGeom>
            <a:avLst/>
            <a:gdLst/>
            <a:ahLst/>
            <a:cxnLst/>
            <a:rect l="l" t="t" r="r" b="b"/>
            <a:pathLst>
              <a:path w="3659" h="659" extrusionOk="0">
                <a:moveTo>
                  <a:pt x="1996" y="0"/>
                </a:moveTo>
                <a:cubicBezTo>
                  <a:pt x="891" y="0"/>
                  <a:pt x="1" y="659"/>
                  <a:pt x="1" y="659"/>
                </a:cubicBezTo>
                <a:lnTo>
                  <a:pt x="3659" y="659"/>
                </a:lnTo>
                <a:cubicBezTo>
                  <a:pt x="3659" y="659"/>
                  <a:pt x="3442" y="118"/>
                  <a:pt x="2240" y="11"/>
                </a:cubicBezTo>
                <a:cubicBezTo>
                  <a:pt x="2157" y="3"/>
                  <a:pt x="2076" y="0"/>
                  <a:pt x="1996"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7" name="Google Shape;1017;p33"/>
          <p:cNvSpPr/>
          <p:nvPr/>
        </p:nvSpPr>
        <p:spPr>
          <a:xfrm>
            <a:off x="7775944" y="5439385"/>
            <a:ext cx="3074976" cy="869160"/>
          </a:xfrm>
          <a:custGeom>
            <a:avLst/>
            <a:gdLst/>
            <a:ahLst/>
            <a:cxnLst/>
            <a:rect l="l" t="t" r="r" b="b"/>
            <a:pathLst>
              <a:path w="12851" h="4634" extrusionOk="0">
                <a:moveTo>
                  <a:pt x="4009" y="1"/>
                </a:moveTo>
                <a:cubicBezTo>
                  <a:pt x="4009" y="1"/>
                  <a:pt x="2512" y="56"/>
                  <a:pt x="1" y="260"/>
                </a:cubicBezTo>
                <a:cubicBezTo>
                  <a:pt x="1" y="260"/>
                  <a:pt x="6170" y="1893"/>
                  <a:pt x="10045" y="4634"/>
                </a:cubicBezTo>
                <a:cubicBezTo>
                  <a:pt x="10045" y="4634"/>
                  <a:pt x="12339" y="4213"/>
                  <a:pt x="12851" y="4119"/>
                </a:cubicBezTo>
                <a:cubicBezTo>
                  <a:pt x="12851" y="4119"/>
                  <a:pt x="9815" y="1556"/>
                  <a:pt x="4009"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8" name="Google Shape;1018;p33"/>
          <p:cNvSpPr/>
          <p:nvPr/>
        </p:nvSpPr>
        <p:spPr>
          <a:xfrm>
            <a:off x="5869601" y="5545734"/>
            <a:ext cx="3178824" cy="826021"/>
          </a:xfrm>
          <a:custGeom>
            <a:avLst/>
            <a:gdLst/>
            <a:ahLst/>
            <a:cxnLst/>
            <a:rect l="l" t="t" r="r" b="b"/>
            <a:pathLst>
              <a:path w="13285" h="4404" extrusionOk="0">
                <a:moveTo>
                  <a:pt x="3662" y="1"/>
                </a:moveTo>
                <a:cubicBezTo>
                  <a:pt x="3662" y="1"/>
                  <a:pt x="785" y="163"/>
                  <a:pt x="1" y="286"/>
                </a:cubicBezTo>
                <a:cubicBezTo>
                  <a:pt x="1" y="286"/>
                  <a:pt x="7197" y="2123"/>
                  <a:pt x="10249" y="4404"/>
                </a:cubicBezTo>
                <a:cubicBezTo>
                  <a:pt x="10249" y="4404"/>
                  <a:pt x="12773" y="4229"/>
                  <a:pt x="13285" y="4132"/>
                </a:cubicBezTo>
                <a:cubicBezTo>
                  <a:pt x="13285" y="4132"/>
                  <a:pt x="9465" y="1556"/>
                  <a:pt x="3662"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9" name="Google Shape;1019;p33"/>
          <p:cNvSpPr/>
          <p:nvPr/>
        </p:nvSpPr>
        <p:spPr>
          <a:xfrm>
            <a:off x="9742825" y="5343354"/>
            <a:ext cx="2500467" cy="982823"/>
          </a:xfrm>
          <a:custGeom>
            <a:avLst/>
            <a:gdLst/>
            <a:ahLst/>
            <a:cxnLst/>
            <a:rect l="l" t="t" r="r" b="b"/>
            <a:pathLst>
              <a:path w="10450" h="5240" extrusionOk="0">
                <a:moveTo>
                  <a:pt x="4566" y="1"/>
                </a:moveTo>
                <a:cubicBezTo>
                  <a:pt x="4566" y="1"/>
                  <a:pt x="2661" y="43"/>
                  <a:pt x="1" y="257"/>
                </a:cubicBezTo>
                <a:cubicBezTo>
                  <a:pt x="1" y="257"/>
                  <a:pt x="5227" y="1323"/>
                  <a:pt x="10450" y="5240"/>
                </a:cubicBezTo>
                <a:lnTo>
                  <a:pt x="9248" y="4307"/>
                </a:lnTo>
                <a:lnTo>
                  <a:pt x="10450" y="4443"/>
                </a:lnTo>
                <a:lnTo>
                  <a:pt x="10450" y="2593"/>
                </a:lnTo>
                <a:cubicBezTo>
                  <a:pt x="7482" y="743"/>
                  <a:pt x="4566" y="1"/>
                  <a:pt x="4566"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0" name="Google Shape;1020;p33"/>
          <p:cNvSpPr/>
          <p:nvPr/>
        </p:nvSpPr>
        <p:spPr>
          <a:xfrm>
            <a:off x="5385059" y="5285022"/>
            <a:ext cx="6858220" cy="385439"/>
          </a:xfrm>
          <a:custGeom>
            <a:avLst/>
            <a:gdLst/>
            <a:ahLst/>
            <a:cxnLst/>
            <a:rect l="l" t="t" r="r" b="b"/>
            <a:pathLst>
              <a:path w="28662" h="2055" extrusionOk="0">
                <a:moveTo>
                  <a:pt x="28662" y="1"/>
                </a:moveTo>
                <a:cubicBezTo>
                  <a:pt x="28662" y="1"/>
                  <a:pt x="21589" y="354"/>
                  <a:pt x="16486" y="678"/>
                </a:cubicBezTo>
                <a:cubicBezTo>
                  <a:pt x="11383" y="1002"/>
                  <a:pt x="908" y="1689"/>
                  <a:pt x="1" y="1838"/>
                </a:cubicBezTo>
                <a:cubicBezTo>
                  <a:pt x="1" y="1838"/>
                  <a:pt x="1122" y="2000"/>
                  <a:pt x="1488" y="2055"/>
                </a:cubicBezTo>
                <a:cubicBezTo>
                  <a:pt x="1488" y="2055"/>
                  <a:pt x="8360" y="1595"/>
                  <a:pt x="13071" y="1216"/>
                </a:cubicBezTo>
                <a:cubicBezTo>
                  <a:pt x="17782" y="840"/>
                  <a:pt x="28662" y="393"/>
                  <a:pt x="28662" y="393"/>
                </a:cubicBezTo>
                <a:lnTo>
                  <a:pt x="28662" y="1"/>
                </a:ln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1" name="Google Shape;1021;p33"/>
          <p:cNvSpPr/>
          <p:nvPr/>
        </p:nvSpPr>
        <p:spPr>
          <a:xfrm>
            <a:off x="781" y="5440885"/>
            <a:ext cx="12242480" cy="1417027"/>
          </a:xfrm>
          <a:custGeom>
            <a:avLst/>
            <a:gdLst/>
            <a:ahLst/>
            <a:cxnLst/>
            <a:rect l="l" t="t" r="r" b="b"/>
            <a:pathLst>
              <a:path w="51164" h="7555" extrusionOk="0">
                <a:moveTo>
                  <a:pt x="7656" y="1"/>
                </a:moveTo>
                <a:cubicBezTo>
                  <a:pt x="2876" y="1"/>
                  <a:pt x="1" y="385"/>
                  <a:pt x="1" y="385"/>
                </a:cubicBezTo>
                <a:lnTo>
                  <a:pt x="1" y="7555"/>
                </a:lnTo>
                <a:lnTo>
                  <a:pt x="51164" y="7555"/>
                </a:lnTo>
                <a:lnTo>
                  <a:pt x="51164" y="3249"/>
                </a:lnTo>
                <a:cubicBezTo>
                  <a:pt x="49225" y="3578"/>
                  <a:pt x="47012" y="3826"/>
                  <a:pt x="44108" y="3826"/>
                </a:cubicBezTo>
                <a:cubicBezTo>
                  <a:pt x="39852" y="3826"/>
                  <a:pt x="34112" y="3292"/>
                  <a:pt x="25581" y="1694"/>
                </a:cubicBezTo>
                <a:cubicBezTo>
                  <a:pt x="18442" y="347"/>
                  <a:pt x="12191" y="1"/>
                  <a:pt x="7656"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2" name="Google Shape;1022;p33"/>
          <p:cNvSpPr/>
          <p:nvPr/>
        </p:nvSpPr>
        <p:spPr>
          <a:xfrm>
            <a:off x="781" y="5412190"/>
            <a:ext cx="12242480" cy="784569"/>
          </a:xfrm>
          <a:custGeom>
            <a:avLst/>
            <a:gdLst/>
            <a:ahLst/>
            <a:cxnLst/>
            <a:rect l="l" t="t" r="r" b="b"/>
            <a:pathLst>
              <a:path w="51164" h="4183" extrusionOk="0">
                <a:moveTo>
                  <a:pt x="7629" y="0"/>
                </a:moveTo>
                <a:cubicBezTo>
                  <a:pt x="4994" y="0"/>
                  <a:pt x="2508" y="145"/>
                  <a:pt x="1" y="431"/>
                </a:cubicBezTo>
                <a:lnTo>
                  <a:pt x="1" y="1105"/>
                </a:lnTo>
                <a:cubicBezTo>
                  <a:pt x="1" y="1105"/>
                  <a:pt x="4651" y="656"/>
                  <a:pt x="10046" y="656"/>
                </a:cubicBezTo>
                <a:cubicBezTo>
                  <a:pt x="12743" y="656"/>
                  <a:pt x="15627" y="768"/>
                  <a:pt x="18210" y="1105"/>
                </a:cubicBezTo>
                <a:cubicBezTo>
                  <a:pt x="24431" y="1920"/>
                  <a:pt x="37415" y="4183"/>
                  <a:pt x="45913" y="4183"/>
                </a:cubicBezTo>
                <a:cubicBezTo>
                  <a:pt x="47984" y="4183"/>
                  <a:pt x="49788" y="4049"/>
                  <a:pt x="51164" y="3726"/>
                </a:cubicBezTo>
                <a:lnTo>
                  <a:pt x="51164" y="3402"/>
                </a:lnTo>
                <a:cubicBezTo>
                  <a:pt x="51164" y="3402"/>
                  <a:pt x="49472" y="3778"/>
                  <a:pt x="45715" y="3778"/>
                </a:cubicBezTo>
                <a:cubicBezTo>
                  <a:pt x="42433" y="3778"/>
                  <a:pt x="37573" y="3491"/>
                  <a:pt x="30888" y="2414"/>
                </a:cubicBezTo>
                <a:cubicBezTo>
                  <a:pt x="20832" y="796"/>
                  <a:pt x="13818" y="0"/>
                  <a:pt x="7629"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3" name="Google Shape;1023;p33"/>
          <p:cNvSpPr/>
          <p:nvPr/>
        </p:nvSpPr>
        <p:spPr>
          <a:xfrm>
            <a:off x="782" y="5452140"/>
            <a:ext cx="4661159" cy="1405773"/>
          </a:xfrm>
          <a:custGeom>
            <a:avLst/>
            <a:gdLst/>
            <a:ahLst/>
            <a:cxnLst/>
            <a:rect l="l" t="t" r="r" b="b"/>
            <a:pathLst>
              <a:path w="19480" h="7495" extrusionOk="0">
                <a:moveTo>
                  <a:pt x="13405" y="1"/>
                </a:moveTo>
                <a:cubicBezTo>
                  <a:pt x="4589" y="2282"/>
                  <a:pt x="1" y="7495"/>
                  <a:pt x="1" y="7495"/>
                </a:cubicBezTo>
                <a:lnTo>
                  <a:pt x="10058" y="7495"/>
                </a:lnTo>
                <a:cubicBezTo>
                  <a:pt x="13674" y="3121"/>
                  <a:pt x="19480" y="581"/>
                  <a:pt x="19480" y="581"/>
                </a:cubicBezTo>
                <a:cubicBezTo>
                  <a:pt x="17118" y="299"/>
                  <a:pt x="13405" y="1"/>
                  <a:pt x="13405"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4" name="Google Shape;1024;p33"/>
          <p:cNvSpPr/>
          <p:nvPr/>
        </p:nvSpPr>
        <p:spPr>
          <a:xfrm>
            <a:off x="4429137" y="5761430"/>
            <a:ext cx="3750940" cy="1096484"/>
          </a:xfrm>
          <a:custGeom>
            <a:avLst/>
            <a:gdLst/>
            <a:ahLst/>
            <a:cxnLst/>
            <a:rect l="l" t="t" r="r" b="b"/>
            <a:pathLst>
              <a:path w="15676" h="5846" extrusionOk="0">
                <a:moveTo>
                  <a:pt x="8843" y="1"/>
                </a:moveTo>
                <a:cubicBezTo>
                  <a:pt x="2849" y="2321"/>
                  <a:pt x="1" y="5846"/>
                  <a:pt x="1" y="5846"/>
                </a:cubicBezTo>
                <a:lnTo>
                  <a:pt x="10071" y="5846"/>
                </a:lnTo>
                <a:cubicBezTo>
                  <a:pt x="13677" y="1472"/>
                  <a:pt x="15676" y="1025"/>
                  <a:pt x="15676" y="1025"/>
                </a:cubicBezTo>
                <a:cubicBezTo>
                  <a:pt x="13327" y="756"/>
                  <a:pt x="8843" y="1"/>
                  <a:pt x="8843"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5" name="Google Shape;1025;p33"/>
          <p:cNvSpPr/>
          <p:nvPr/>
        </p:nvSpPr>
        <p:spPr>
          <a:xfrm>
            <a:off x="8512448" y="6082911"/>
            <a:ext cx="3443227" cy="775004"/>
          </a:xfrm>
          <a:custGeom>
            <a:avLst/>
            <a:gdLst/>
            <a:ahLst/>
            <a:cxnLst/>
            <a:rect l="l" t="t" r="r" b="b"/>
            <a:pathLst>
              <a:path w="14390" h="4132" extrusionOk="0">
                <a:moveTo>
                  <a:pt x="14390" y="1"/>
                </a:moveTo>
                <a:lnTo>
                  <a:pt x="14390" y="1"/>
                </a:lnTo>
                <a:cubicBezTo>
                  <a:pt x="13070" y="161"/>
                  <a:pt x="11559" y="209"/>
                  <a:pt x="10213" y="209"/>
                </a:cubicBezTo>
                <a:cubicBezTo>
                  <a:pt x="8146" y="209"/>
                  <a:pt x="6468" y="95"/>
                  <a:pt x="6468" y="95"/>
                </a:cubicBezTo>
                <a:cubicBezTo>
                  <a:pt x="2418" y="1647"/>
                  <a:pt x="1" y="4132"/>
                  <a:pt x="1" y="4132"/>
                </a:cubicBezTo>
                <a:lnTo>
                  <a:pt x="10058" y="4132"/>
                </a:lnTo>
                <a:cubicBezTo>
                  <a:pt x="12501" y="811"/>
                  <a:pt x="14389" y="1"/>
                  <a:pt x="14390"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6" name="Google Shape;1026;p33"/>
          <p:cNvSpPr/>
          <p:nvPr/>
        </p:nvSpPr>
        <p:spPr>
          <a:xfrm>
            <a:off x="8784991" y="1703500"/>
            <a:ext cx="4416152" cy="749489"/>
          </a:xfrm>
          <a:custGeom>
            <a:avLst/>
            <a:gdLst/>
            <a:ahLst/>
            <a:cxnLst/>
            <a:rect l="l" t="t" r="r" b="b"/>
            <a:pathLst>
              <a:path w="18456" h="3996" extrusionOk="0">
                <a:moveTo>
                  <a:pt x="18456" y="1"/>
                </a:moveTo>
                <a:cubicBezTo>
                  <a:pt x="18456" y="1"/>
                  <a:pt x="17944" y="202"/>
                  <a:pt x="17607" y="202"/>
                </a:cubicBezTo>
                <a:lnTo>
                  <a:pt x="17241" y="202"/>
                </a:lnTo>
                <a:cubicBezTo>
                  <a:pt x="16324" y="202"/>
                  <a:pt x="13907" y="215"/>
                  <a:pt x="12828" y="474"/>
                </a:cubicBezTo>
                <a:cubicBezTo>
                  <a:pt x="11477" y="782"/>
                  <a:pt x="12543" y="701"/>
                  <a:pt x="11221" y="905"/>
                </a:cubicBezTo>
                <a:cubicBezTo>
                  <a:pt x="9912" y="1093"/>
                  <a:pt x="10019" y="1135"/>
                  <a:pt x="9358" y="1297"/>
                </a:cubicBezTo>
                <a:cubicBezTo>
                  <a:pt x="8681" y="1446"/>
                  <a:pt x="7926" y="1365"/>
                  <a:pt x="7184" y="1446"/>
                </a:cubicBezTo>
                <a:cubicBezTo>
                  <a:pt x="6442" y="1527"/>
                  <a:pt x="6562" y="1608"/>
                  <a:pt x="5888" y="1689"/>
                </a:cubicBezTo>
                <a:cubicBezTo>
                  <a:pt x="5279" y="1754"/>
                  <a:pt x="4793" y="1890"/>
                  <a:pt x="4200" y="1890"/>
                </a:cubicBezTo>
                <a:cubicBezTo>
                  <a:pt x="4132" y="1890"/>
                  <a:pt x="4064" y="1877"/>
                  <a:pt x="3983" y="1877"/>
                </a:cubicBezTo>
                <a:cubicBezTo>
                  <a:pt x="3782" y="1864"/>
                  <a:pt x="3432" y="1864"/>
                  <a:pt x="3027" y="1864"/>
                </a:cubicBezTo>
                <a:cubicBezTo>
                  <a:pt x="2094" y="1864"/>
                  <a:pt x="947" y="1890"/>
                  <a:pt x="947" y="1890"/>
                </a:cubicBezTo>
                <a:cubicBezTo>
                  <a:pt x="947" y="1890"/>
                  <a:pt x="1" y="2078"/>
                  <a:pt x="163" y="2078"/>
                </a:cubicBezTo>
                <a:lnTo>
                  <a:pt x="244" y="2078"/>
                </a:lnTo>
                <a:cubicBezTo>
                  <a:pt x="273" y="2065"/>
                  <a:pt x="312" y="2065"/>
                  <a:pt x="367" y="2065"/>
                </a:cubicBezTo>
                <a:cubicBezTo>
                  <a:pt x="853" y="2065"/>
                  <a:pt x="1906" y="2240"/>
                  <a:pt x="3228" y="2350"/>
                </a:cubicBezTo>
                <a:cubicBezTo>
                  <a:pt x="4673" y="2457"/>
                  <a:pt x="5010" y="2389"/>
                  <a:pt x="6306" y="2538"/>
                </a:cubicBezTo>
                <a:cubicBezTo>
                  <a:pt x="6468" y="2564"/>
                  <a:pt x="6643" y="2564"/>
                  <a:pt x="6818" y="2564"/>
                </a:cubicBezTo>
                <a:cubicBezTo>
                  <a:pt x="7210" y="2564"/>
                  <a:pt x="7602" y="2525"/>
                  <a:pt x="7994" y="2483"/>
                </a:cubicBezTo>
                <a:cubicBezTo>
                  <a:pt x="8386" y="2444"/>
                  <a:pt x="8778" y="2402"/>
                  <a:pt x="9128" y="2402"/>
                </a:cubicBezTo>
                <a:cubicBezTo>
                  <a:pt x="9465" y="2402"/>
                  <a:pt x="9789" y="2431"/>
                  <a:pt x="10074" y="2538"/>
                </a:cubicBezTo>
                <a:cubicBezTo>
                  <a:pt x="11140" y="2930"/>
                  <a:pt x="8924" y="2823"/>
                  <a:pt x="8872" y="2969"/>
                </a:cubicBezTo>
                <a:cubicBezTo>
                  <a:pt x="8817" y="3131"/>
                  <a:pt x="9815" y="3131"/>
                  <a:pt x="10680" y="3280"/>
                </a:cubicBezTo>
                <a:cubicBezTo>
                  <a:pt x="11545" y="3442"/>
                  <a:pt x="13703" y="3241"/>
                  <a:pt x="13920" y="3523"/>
                </a:cubicBezTo>
                <a:lnTo>
                  <a:pt x="14137" y="3795"/>
                </a:lnTo>
                <a:cubicBezTo>
                  <a:pt x="14137" y="3795"/>
                  <a:pt x="14461" y="3727"/>
                  <a:pt x="14811" y="3727"/>
                </a:cubicBezTo>
                <a:cubicBezTo>
                  <a:pt x="14986" y="3727"/>
                  <a:pt x="15148" y="3740"/>
                  <a:pt x="15297" y="3795"/>
                </a:cubicBezTo>
                <a:cubicBezTo>
                  <a:pt x="15702" y="3941"/>
                  <a:pt x="15472" y="3941"/>
                  <a:pt x="16162" y="3983"/>
                </a:cubicBezTo>
                <a:cubicBezTo>
                  <a:pt x="16214" y="3996"/>
                  <a:pt x="16269" y="3996"/>
                  <a:pt x="16324" y="3996"/>
                </a:cubicBezTo>
                <a:cubicBezTo>
                  <a:pt x="16619" y="3996"/>
                  <a:pt x="16930" y="3957"/>
                  <a:pt x="17186" y="3915"/>
                </a:cubicBezTo>
                <a:cubicBezTo>
                  <a:pt x="17445" y="3876"/>
                  <a:pt x="17659" y="3821"/>
                  <a:pt x="17769" y="3821"/>
                </a:cubicBezTo>
                <a:cubicBezTo>
                  <a:pt x="17795" y="3821"/>
                  <a:pt x="17808" y="3834"/>
                  <a:pt x="17821" y="3834"/>
                </a:cubicBezTo>
                <a:cubicBezTo>
                  <a:pt x="18012" y="3876"/>
                  <a:pt x="18456" y="3996"/>
                  <a:pt x="18456" y="3996"/>
                </a:cubicBezTo>
                <a:lnTo>
                  <a:pt x="18456" y="1"/>
                </a:ln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7" name="Google Shape;1027;p33"/>
          <p:cNvSpPr txBox="1">
            <a:spLocks noGrp="1"/>
          </p:cNvSpPr>
          <p:nvPr>
            <p:ph type="title"/>
          </p:nvPr>
        </p:nvSpPr>
        <p:spPr>
          <a:xfrm>
            <a:off x="3399200" y="987033"/>
            <a:ext cx="5393600" cy="1785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128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028" name="Google Shape;1028;p33"/>
          <p:cNvSpPr txBox="1">
            <a:spLocks noGrp="1"/>
          </p:cNvSpPr>
          <p:nvPr>
            <p:ph type="subTitle" idx="1"/>
          </p:nvPr>
        </p:nvSpPr>
        <p:spPr>
          <a:xfrm>
            <a:off x="3399200" y="2772233"/>
            <a:ext cx="53936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55671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and text 3">
  <p:cSld name="1_Title and text 3">
    <p:spTree>
      <p:nvGrpSpPr>
        <p:cNvPr id="1" name="Shape 985"/>
        <p:cNvGrpSpPr/>
        <p:nvPr/>
      </p:nvGrpSpPr>
      <p:grpSpPr>
        <a:xfrm>
          <a:off x="0" y="0"/>
          <a:ext cx="0" cy="0"/>
          <a:chOff x="0" y="0"/>
          <a:chExt cx="0" cy="0"/>
        </a:xfrm>
      </p:grpSpPr>
      <p:sp>
        <p:nvSpPr>
          <p:cNvPr id="986" name="Google Shape;986;p33"/>
          <p:cNvSpPr/>
          <p:nvPr/>
        </p:nvSpPr>
        <p:spPr>
          <a:xfrm>
            <a:off x="781" y="3074325"/>
            <a:ext cx="12220029" cy="1679225"/>
          </a:xfrm>
          <a:custGeom>
            <a:avLst/>
            <a:gdLst/>
            <a:ahLst/>
            <a:cxnLst/>
            <a:rect l="l" t="t" r="r" b="b"/>
            <a:pathLst>
              <a:path w="51070" h="8953" extrusionOk="0">
                <a:moveTo>
                  <a:pt x="51070" y="1"/>
                </a:moveTo>
                <a:cubicBezTo>
                  <a:pt x="49881" y="56"/>
                  <a:pt x="49100" y="432"/>
                  <a:pt x="48371" y="513"/>
                </a:cubicBezTo>
                <a:cubicBezTo>
                  <a:pt x="47629" y="594"/>
                  <a:pt x="46547" y="756"/>
                  <a:pt x="45941" y="879"/>
                </a:cubicBezTo>
                <a:cubicBezTo>
                  <a:pt x="45332" y="986"/>
                  <a:pt x="46952" y="1744"/>
                  <a:pt x="46223" y="1932"/>
                </a:cubicBezTo>
                <a:cubicBezTo>
                  <a:pt x="45494" y="2107"/>
                  <a:pt x="44914" y="2512"/>
                  <a:pt x="44334" y="2878"/>
                </a:cubicBezTo>
                <a:cubicBezTo>
                  <a:pt x="44159" y="2985"/>
                  <a:pt x="44010" y="3024"/>
                  <a:pt x="43822" y="3024"/>
                </a:cubicBezTo>
                <a:cubicBezTo>
                  <a:pt x="43631" y="3024"/>
                  <a:pt x="43388" y="2985"/>
                  <a:pt x="42996" y="2959"/>
                </a:cubicBezTo>
                <a:cubicBezTo>
                  <a:pt x="42607" y="2917"/>
                  <a:pt x="42066" y="2878"/>
                  <a:pt x="41295" y="2878"/>
                </a:cubicBezTo>
                <a:lnTo>
                  <a:pt x="40945" y="2878"/>
                </a:lnTo>
                <a:cubicBezTo>
                  <a:pt x="38314" y="2917"/>
                  <a:pt x="39610" y="3983"/>
                  <a:pt x="39056" y="4038"/>
                </a:cubicBezTo>
                <a:cubicBezTo>
                  <a:pt x="38557" y="4093"/>
                  <a:pt x="38408" y="4537"/>
                  <a:pt x="37828" y="4537"/>
                </a:cubicBezTo>
                <a:cubicBezTo>
                  <a:pt x="37773" y="4537"/>
                  <a:pt x="37705" y="4537"/>
                  <a:pt x="37637" y="4524"/>
                </a:cubicBezTo>
                <a:cubicBezTo>
                  <a:pt x="37488" y="4511"/>
                  <a:pt x="37326" y="4498"/>
                  <a:pt x="37138" y="4498"/>
                </a:cubicBezTo>
                <a:cubicBezTo>
                  <a:pt x="36422" y="4498"/>
                  <a:pt x="35531" y="4673"/>
                  <a:pt x="35194" y="4997"/>
                </a:cubicBezTo>
                <a:cubicBezTo>
                  <a:pt x="35045" y="5146"/>
                  <a:pt x="34925" y="5185"/>
                  <a:pt x="34750" y="5185"/>
                </a:cubicBezTo>
                <a:cubicBezTo>
                  <a:pt x="34426" y="5185"/>
                  <a:pt x="33940" y="5010"/>
                  <a:pt x="32858" y="4997"/>
                </a:cubicBezTo>
                <a:lnTo>
                  <a:pt x="32832" y="4997"/>
                </a:lnTo>
                <a:cubicBezTo>
                  <a:pt x="32048" y="4997"/>
                  <a:pt x="31549" y="5308"/>
                  <a:pt x="31076" y="5616"/>
                </a:cubicBezTo>
                <a:cubicBezTo>
                  <a:pt x="30603" y="5927"/>
                  <a:pt x="30133" y="6238"/>
                  <a:pt x="29417" y="6238"/>
                </a:cubicBezTo>
                <a:lnTo>
                  <a:pt x="29307" y="6238"/>
                </a:lnTo>
                <a:cubicBezTo>
                  <a:pt x="27768" y="6170"/>
                  <a:pt x="25623" y="6225"/>
                  <a:pt x="24583" y="5940"/>
                </a:cubicBezTo>
                <a:cubicBezTo>
                  <a:pt x="23556" y="5671"/>
                  <a:pt x="23880" y="5240"/>
                  <a:pt x="23491" y="4997"/>
                </a:cubicBezTo>
                <a:cubicBezTo>
                  <a:pt x="23394" y="4942"/>
                  <a:pt x="23287" y="4929"/>
                  <a:pt x="23167" y="4929"/>
                </a:cubicBezTo>
                <a:cubicBezTo>
                  <a:pt x="23018" y="4929"/>
                  <a:pt x="22843" y="4955"/>
                  <a:pt x="22652" y="4984"/>
                </a:cubicBezTo>
                <a:cubicBezTo>
                  <a:pt x="22464" y="5023"/>
                  <a:pt x="22234" y="5049"/>
                  <a:pt x="21991" y="5049"/>
                </a:cubicBezTo>
                <a:cubicBezTo>
                  <a:pt x="21829" y="5049"/>
                  <a:pt x="21667" y="5036"/>
                  <a:pt x="21479" y="4997"/>
                </a:cubicBezTo>
                <a:cubicBezTo>
                  <a:pt x="20494" y="4822"/>
                  <a:pt x="18777" y="5130"/>
                  <a:pt x="18278" y="4469"/>
                </a:cubicBezTo>
                <a:cubicBezTo>
                  <a:pt x="17779" y="3821"/>
                  <a:pt x="14500" y="2836"/>
                  <a:pt x="12974" y="2619"/>
                </a:cubicBezTo>
                <a:cubicBezTo>
                  <a:pt x="11448" y="2405"/>
                  <a:pt x="11785" y="2593"/>
                  <a:pt x="11448" y="2405"/>
                </a:cubicBezTo>
                <a:cubicBezTo>
                  <a:pt x="11150" y="2214"/>
                  <a:pt x="11043" y="1919"/>
                  <a:pt x="9948" y="1919"/>
                </a:cubicBezTo>
                <a:cubicBezTo>
                  <a:pt x="9841" y="1919"/>
                  <a:pt x="9721" y="1919"/>
                  <a:pt x="9585" y="1932"/>
                </a:cubicBezTo>
                <a:lnTo>
                  <a:pt x="9397" y="1932"/>
                </a:lnTo>
                <a:cubicBezTo>
                  <a:pt x="8004" y="1932"/>
                  <a:pt x="6465" y="1122"/>
                  <a:pt x="4913" y="704"/>
                </a:cubicBezTo>
                <a:cubicBezTo>
                  <a:pt x="4375" y="568"/>
                  <a:pt x="3646" y="513"/>
                  <a:pt x="2930" y="513"/>
                </a:cubicBezTo>
                <a:cubicBezTo>
                  <a:pt x="1472" y="513"/>
                  <a:pt x="1" y="704"/>
                  <a:pt x="1" y="704"/>
                </a:cubicBezTo>
                <a:lnTo>
                  <a:pt x="14" y="3335"/>
                </a:lnTo>
                <a:cubicBezTo>
                  <a:pt x="121" y="3309"/>
                  <a:pt x="1012" y="3066"/>
                  <a:pt x="1524" y="3066"/>
                </a:cubicBezTo>
                <a:cubicBezTo>
                  <a:pt x="1647" y="3066"/>
                  <a:pt x="1741" y="3079"/>
                  <a:pt x="1809" y="3105"/>
                </a:cubicBezTo>
                <a:cubicBezTo>
                  <a:pt x="2201" y="3267"/>
                  <a:pt x="3105" y="3471"/>
                  <a:pt x="4213" y="3471"/>
                </a:cubicBezTo>
                <a:lnTo>
                  <a:pt x="4359" y="3471"/>
                </a:lnTo>
                <a:cubicBezTo>
                  <a:pt x="5143" y="3458"/>
                  <a:pt x="5467" y="3322"/>
                  <a:pt x="5710" y="3322"/>
                </a:cubicBezTo>
                <a:cubicBezTo>
                  <a:pt x="5846" y="3322"/>
                  <a:pt x="5953" y="3348"/>
                  <a:pt x="6089" y="3471"/>
                </a:cubicBezTo>
                <a:cubicBezTo>
                  <a:pt x="6452" y="3740"/>
                  <a:pt x="6507" y="3944"/>
                  <a:pt x="6967" y="3944"/>
                </a:cubicBezTo>
                <a:cubicBezTo>
                  <a:pt x="7032" y="3944"/>
                  <a:pt x="7100" y="3931"/>
                  <a:pt x="7194" y="3931"/>
                </a:cubicBezTo>
                <a:cubicBezTo>
                  <a:pt x="7871" y="3863"/>
                  <a:pt x="7453" y="3889"/>
                  <a:pt x="7871" y="3863"/>
                </a:cubicBezTo>
                <a:lnTo>
                  <a:pt x="7910" y="3863"/>
                </a:lnTo>
                <a:cubicBezTo>
                  <a:pt x="8302" y="3863"/>
                  <a:pt x="8613" y="4200"/>
                  <a:pt x="8613" y="4200"/>
                </a:cubicBezTo>
                <a:cubicBezTo>
                  <a:pt x="8613" y="4200"/>
                  <a:pt x="8963" y="4174"/>
                  <a:pt x="9287" y="4174"/>
                </a:cubicBezTo>
                <a:cubicBezTo>
                  <a:pt x="9449" y="4174"/>
                  <a:pt x="9611" y="4174"/>
                  <a:pt x="9721" y="4200"/>
                </a:cubicBezTo>
                <a:cubicBezTo>
                  <a:pt x="10045" y="4268"/>
                  <a:pt x="9436" y="4401"/>
                  <a:pt x="10314" y="4550"/>
                </a:cubicBezTo>
                <a:cubicBezTo>
                  <a:pt x="10476" y="4563"/>
                  <a:pt x="10612" y="4579"/>
                  <a:pt x="10732" y="4579"/>
                </a:cubicBezTo>
                <a:cubicBezTo>
                  <a:pt x="10949" y="4579"/>
                  <a:pt x="11124" y="4550"/>
                  <a:pt x="11286" y="4524"/>
                </a:cubicBezTo>
                <a:cubicBezTo>
                  <a:pt x="11435" y="4498"/>
                  <a:pt x="11568" y="4482"/>
                  <a:pt x="11691" y="4482"/>
                </a:cubicBezTo>
                <a:cubicBezTo>
                  <a:pt x="11798" y="4482"/>
                  <a:pt x="11908" y="4498"/>
                  <a:pt x="12002" y="4550"/>
                </a:cubicBezTo>
                <a:cubicBezTo>
                  <a:pt x="12420" y="4754"/>
                  <a:pt x="12770" y="5198"/>
                  <a:pt x="13512" y="5227"/>
                </a:cubicBezTo>
                <a:cubicBezTo>
                  <a:pt x="14270" y="5266"/>
                  <a:pt x="16052" y="5373"/>
                  <a:pt x="16010" y="5778"/>
                </a:cubicBezTo>
                <a:cubicBezTo>
                  <a:pt x="15984" y="6008"/>
                  <a:pt x="16295" y="6021"/>
                  <a:pt x="16645" y="6021"/>
                </a:cubicBezTo>
                <a:lnTo>
                  <a:pt x="16875" y="6021"/>
                </a:lnTo>
                <a:cubicBezTo>
                  <a:pt x="17092" y="6021"/>
                  <a:pt x="17280" y="6037"/>
                  <a:pt x="17400" y="6089"/>
                </a:cubicBezTo>
                <a:cubicBezTo>
                  <a:pt x="17740" y="6264"/>
                  <a:pt x="17860" y="6264"/>
                  <a:pt x="18482" y="6400"/>
                </a:cubicBezTo>
                <a:cubicBezTo>
                  <a:pt x="19101" y="6536"/>
                  <a:pt x="21709" y="6494"/>
                  <a:pt x="21450" y="6669"/>
                </a:cubicBezTo>
                <a:cubicBezTo>
                  <a:pt x="21207" y="6847"/>
                  <a:pt x="19506" y="6847"/>
                  <a:pt x="20426" y="6941"/>
                </a:cubicBezTo>
                <a:cubicBezTo>
                  <a:pt x="21343" y="7048"/>
                  <a:pt x="24029" y="7116"/>
                  <a:pt x="24016" y="7252"/>
                </a:cubicBezTo>
                <a:cubicBezTo>
                  <a:pt x="24003" y="7398"/>
                  <a:pt x="20533" y="7427"/>
                  <a:pt x="20426" y="7738"/>
                </a:cubicBezTo>
                <a:cubicBezTo>
                  <a:pt x="20332" y="8046"/>
                  <a:pt x="18333" y="8830"/>
                  <a:pt x="18482" y="8937"/>
                </a:cubicBezTo>
                <a:cubicBezTo>
                  <a:pt x="18482" y="8937"/>
                  <a:pt x="18495" y="8937"/>
                  <a:pt x="18508" y="8953"/>
                </a:cubicBezTo>
                <a:lnTo>
                  <a:pt x="28335" y="8953"/>
                </a:lnTo>
                <a:cubicBezTo>
                  <a:pt x="28445" y="8898"/>
                  <a:pt x="28565" y="8856"/>
                  <a:pt x="28675" y="8856"/>
                </a:cubicBezTo>
                <a:cubicBezTo>
                  <a:pt x="28889" y="8856"/>
                  <a:pt x="29485" y="8749"/>
                  <a:pt x="29997" y="8642"/>
                </a:cubicBezTo>
                <a:cubicBezTo>
                  <a:pt x="30509" y="8532"/>
                  <a:pt x="29942" y="8519"/>
                  <a:pt x="29997" y="8451"/>
                </a:cubicBezTo>
                <a:cubicBezTo>
                  <a:pt x="30052" y="8399"/>
                  <a:pt x="30658" y="8386"/>
                  <a:pt x="31131" y="8344"/>
                </a:cubicBezTo>
                <a:cubicBezTo>
                  <a:pt x="31591" y="8305"/>
                  <a:pt x="31429" y="8127"/>
                  <a:pt x="31468" y="8007"/>
                </a:cubicBezTo>
                <a:cubicBezTo>
                  <a:pt x="31481" y="7926"/>
                  <a:pt x="31818" y="7913"/>
                  <a:pt x="32184" y="7913"/>
                </a:cubicBezTo>
                <a:lnTo>
                  <a:pt x="32858" y="7913"/>
                </a:lnTo>
                <a:cubicBezTo>
                  <a:pt x="33305" y="7913"/>
                  <a:pt x="33263" y="7466"/>
                  <a:pt x="33454" y="7278"/>
                </a:cubicBezTo>
                <a:cubicBezTo>
                  <a:pt x="33506" y="7223"/>
                  <a:pt x="33600" y="7197"/>
                  <a:pt x="33697" y="7197"/>
                </a:cubicBezTo>
                <a:cubicBezTo>
                  <a:pt x="33791" y="7197"/>
                  <a:pt x="33911" y="7223"/>
                  <a:pt x="34034" y="7236"/>
                </a:cubicBezTo>
                <a:cubicBezTo>
                  <a:pt x="34154" y="7265"/>
                  <a:pt x="34277" y="7278"/>
                  <a:pt x="34384" y="7278"/>
                </a:cubicBezTo>
                <a:lnTo>
                  <a:pt x="34478" y="7278"/>
                </a:lnTo>
                <a:cubicBezTo>
                  <a:pt x="34844" y="7236"/>
                  <a:pt x="34951" y="7048"/>
                  <a:pt x="35450" y="6873"/>
                </a:cubicBezTo>
                <a:cubicBezTo>
                  <a:pt x="35573" y="6831"/>
                  <a:pt x="35693" y="6818"/>
                  <a:pt x="35816" y="6818"/>
                </a:cubicBezTo>
                <a:cubicBezTo>
                  <a:pt x="35949" y="6818"/>
                  <a:pt x="36098" y="6831"/>
                  <a:pt x="36234" y="6860"/>
                </a:cubicBezTo>
                <a:cubicBezTo>
                  <a:pt x="36354" y="6873"/>
                  <a:pt x="36490" y="6899"/>
                  <a:pt x="36613" y="6899"/>
                </a:cubicBezTo>
                <a:cubicBezTo>
                  <a:pt x="36678" y="6899"/>
                  <a:pt x="36746" y="6886"/>
                  <a:pt x="36814" y="6873"/>
                </a:cubicBezTo>
                <a:cubicBezTo>
                  <a:pt x="37206" y="6766"/>
                  <a:pt x="37812" y="6468"/>
                  <a:pt x="38204" y="6319"/>
                </a:cubicBezTo>
                <a:cubicBezTo>
                  <a:pt x="38314" y="6280"/>
                  <a:pt x="38421" y="6264"/>
                  <a:pt x="38515" y="6264"/>
                </a:cubicBezTo>
                <a:cubicBezTo>
                  <a:pt x="38622" y="6264"/>
                  <a:pt x="38719" y="6280"/>
                  <a:pt x="38826" y="6293"/>
                </a:cubicBezTo>
                <a:cubicBezTo>
                  <a:pt x="38933" y="6319"/>
                  <a:pt x="39056" y="6332"/>
                  <a:pt x="39176" y="6332"/>
                </a:cubicBezTo>
                <a:cubicBezTo>
                  <a:pt x="39244" y="6332"/>
                  <a:pt x="39299" y="6332"/>
                  <a:pt x="39367" y="6319"/>
                </a:cubicBezTo>
                <a:cubicBezTo>
                  <a:pt x="39853" y="6251"/>
                  <a:pt x="39960" y="6021"/>
                  <a:pt x="40258" y="5875"/>
                </a:cubicBezTo>
                <a:cubicBezTo>
                  <a:pt x="40352" y="5833"/>
                  <a:pt x="40433" y="5807"/>
                  <a:pt x="40527" y="5807"/>
                </a:cubicBezTo>
                <a:cubicBezTo>
                  <a:pt x="40608" y="5807"/>
                  <a:pt x="40702" y="5833"/>
                  <a:pt x="40809" y="5846"/>
                </a:cubicBezTo>
                <a:cubicBezTo>
                  <a:pt x="40919" y="5859"/>
                  <a:pt x="41039" y="5875"/>
                  <a:pt x="41175" y="5875"/>
                </a:cubicBezTo>
                <a:lnTo>
                  <a:pt x="41337" y="5875"/>
                </a:lnTo>
                <a:cubicBezTo>
                  <a:pt x="41849" y="5833"/>
                  <a:pt x="41891" y="5483"/>
                  <a:pt x="41972" y="5373"/>
                </a:cubicBezTo>
                <a:cubicBezTo>
                  <a:pt x="41998" y="5334"/>
                  <a:pt x="42186" y="5321"/>
                  <a:pt x="42429" y="5321"/>
                </a:cubicBezTo>
                <a:cubicBezTo>
                  <a:pt x="42795" y="5321"/>
                  <a:pt x="43255" y="5360"/>
                  <a:pt x="43511" y="5402"/>
                </a:cubicBezTo>
                <a:cubicBezTo>
                  <a:pt x="43550" y="5415"/>
                  <a:pt x="43579" y="5415"/>
                  <a:pt x="43618" y="5415"/>
                </a:cubicBezTo>
                <a:cubicBezTo>
                  <a:pt x="43955" y="5415"/>
                  <a:pt x="44240" y="5091"/>
                  <a:pt x="44360" y="5078"/>
                </a:cubicBezTo>
                <a:cubicBezTo>
                  <a:pt x="45144" y="4968"/>
                  <a:pt x="45102" y="4942"/>
                  <a:pt x="45455" y="4903"/>
                </a:cubicBezTo>
                <a:cubicBezTo>
                  <a:pt x="45805" y="4861"/>
                  <a:pt x="45264" y="4511"/>
                  <a:pt x="45455" y="4375"/>
                </a:cubicBezTo>
                <a:cubicBezTo>
                  <a:pt x="45643" y="4255"/>
                  <a:pt x="46495" y="4268"/>
                  <a:pt x="46819" y="4187"/>
                </a:cubicBezTo>
                <a:cubicBezTo>
                  <a:pt x="47143" y="4106"/>
                  <a:pt x="47412" y="3996"/>
                  <a:pt x="47561" y="3902"/>
                </a:cubicBezTo>
                <a:cubicBezTo>
                  <a:pt x="47613" y="3876"/>
                  <a:pt x="47668" y="3876"/>
                  <a:pt x="47749" y="3876"/>
                </a:cubicBezTo>
                <a:cubicBezTo>
                  <a:pt x="47830" y="3876"/>
                  <a:pt x="47924" y="3889"/>
                  <a:pt x="48034" y="3889"/>
                </a:cubicBezTo>
                <a:cubicBezTo>
                  <a:pt x="48128" y="3902"/>
                  <a:pt x="48248" y="3915"/>
                  <a:pt x="48371" y="3915"/>
                </a:cubicBezTo>
                <a:cubicBezTo>
                  <a:pt x="48410" y="3915"/>
                  <a:pt x="48452" y="3915"/>
                  <a:pt x="48478" y="3902"/>
                </a:cubicBezTo>
                <a:cubicBezTo>
                  <a:pt x="48896" y="3889"/>
                  <a:pt x="49045" y="3701"/>
                  <a:pt x="49518" y="3539"/>
                </a:cubicBezTo>
                <a:cubicBezTo>
                  <a:pt x="49829" y="3445"/>
                  <a:pt x="50367" y="3429"/>
                  <a:pt x="50733" y="3429"/>
                </a:cubicBezTo>
                <a:cubicBezTo>
                  <a:pt x="50934" y="3429"/>
                  <a:pt x="51070" y="3445"/>
                  <a:pt x="51070" y="3445"/>
                </a:cubicBezTo>
                <a:lnTo>
                  <a:pt x="51070" y="1"/>
                </a:ln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7" name="Google Shape;987;p33"/>
          <p:cNvSpPr/>
          <p:nvPr/>
        </p:nvSpPr>
        <p:spPr>
          <a:xfrm>
            <a:off x="782" y="3492305"/>
            <a:ext cx="5042569" cy="1086731"/>
          </a:xfrm>
          <a:custGeom>
            <a:avLst/>
            <a:gdLst/>
            <a:ahLst/>
            <a:cxnLst/>
            <a:rect l="l" t="t" r="r" b="b"/>
            <a:pathLst>
              <a:path w="21074" h="5794" extrusionOk="0">
                <a:moveTo>
                  <a:pt x="14" y="1"/>
                </a:moveTo>
                <a:cubicBezTo>
                  <a:pt x="1" y="1"/>
                  <a:pt x="1" y="14"/>
                  <a:pt x="1" y="14"/>
                </a:cubicBezTo>
                <a:lnTo>
                  <a:pt x="1" y="5794"/>
                </a:lnTo>
                <a:lnTo>
                  <a:pt x="21074" y="5794"/>
                </a:lnTo>
                <a:cubicBezTo>
                  <a:pt x="20721" y="5564"/>
                  <a:pt x="18793" y="5700"/>
                  <a:pt x="18508" y="5619"/>
                </a:cubicBezTo>
                <a:lnTo>
                  <a:pt x="27" y="5619"/>
                </a:lnTo>
                <a:lnTo>
                  <a:pt x="14" y="1"/>
                </a:lnTo>
                <a:close/>
              </a:path>
            </a:pathLst>
          </a:custGeom>
          <a:solidFill>
            <a:srgbClr val="ADF0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8" name="Google Shape;988;p33"/>
          <p:cNvSpPr/>
          <p:nvPr/>
        </p:nvSpPr>
        <p:spPr>
          <a:xfrm>
            <a:off x="3893" y="3649202"/>
            <a:ext cx="5746548" cy="1104353"/>
          </a:xfrm>
          <a:custGeom>
            <a:avLst/>
            <a:gdLst/>
            <a:ahLst/>
            <a:cxnLst/>
            <a:rect l="l" t="t" r="r" b="b"/>
            <a:pathLst>
              <a:path w="24016" h="5888" extrusionOk="0">
                <a:moveTo>
                  <a:pt x="1511" y="1"/>
                </a:moveTo>
                <a:cubicBezTo>
                  <a:pt x="999" y="1"/>
                  <a:pt x="108" y="244"/>
                  <a:pt x="1" y="270"/>
                </a:cubicBezTo>
                <a:lnTo>
                  <a:pt x="14" y="5888"/>
                </a:lnTo>
                <a:lnTo>
                  <a:pt x="18495" y="5888"/>
                </a:lnTo>
                <a:cubicBezTo>
                  <a:pt x="18482" y="5872"/>
                  <a:pt x="18469" y="5872"/>
                  <a:pt x="18469" y="5872"/>
                </a:cubicBezTo>
                <a:cubicBezTo>
                  <a:pt x="18320" y="5765"/>
                  <a:pt x="20319" y="4981"/>
                  <a:pt x="20413" y="4673"/>
                </a:cubicBezTo>
                <a:cubicBezTo>
                  <a:pt x="20520" y="4362"/>
                  <a:pt x="23990" y="4333"/>
                  <a:pt x="24003" y="4187"/>
                </a:cubicBezTo>
                <a:cubicBezTo>
                  <a:pt x="24016" y="4051"/>
                  <a:pt x="21330" y="3983"/>
                  <a:pt x="20413" y="3876"/>
                </a:cubicBezTo>
                <a:cubicBezTo>
                  <a:pt x="19493" y="3782"/>
                  <a:pt x="21194" y="3782"/>
                  <a:pt x="21437" y="3604"/>
                </a:cubicBezTo>
                <a:cubicBezTo>
                  <a:pt x="21696" y="3429"/>
                  <a:pt x="19088" y="3471"/>
                  <a:pt x="18469" y="3335"/>
                </a:cubicBezTo>
                <a:cubicBezTo>
                  <a:pt x="17847" y="3199"/>
                  <a:pt x="17727" y="3199"/>
                  <a:pt x="17387" y="3024"/>
                </a:cubicBezTo>
                <a:cubicBezTo>
                  <a:pt x="17267" y="2972"/>
                  <a:pt x="17079" y="2956"/>
                  <a:pt x="16862" y="2956"/>
                </a:cubicBezTo>
                <a:lnTo>
                  <a:pt x="16632" y="2956"/>
                </a:lnTo>
                <a:cubicBezTo>
                  <a:pt x="16282" y="2956"/>
                  <a:pt x="15971" y="2943"/>
                  <a:pt x="15997" y="2713"/>
                </a:cubicBezTo>
                <a:cubicBezTo>
                  <a:pt x="16039" y="2308"/>
                  <a:pt x="14257" y="2201"/>
                  <a:pt x="13499" y="2162"/>
                </a:cubicBezTo>
                <a:cubicBezTo>
                  <a:pt x="12757" y="2133"/>
                  <a:pt x="12407" y="1689"/>
                  <a:pt x="11989" y="1485"/>
                </a:cubicBezTo>
                <a:cubicBezTo>
                  <a:pt x="11895" y="1433"/>
                  <a:pt x="11785" y="1417"/>
                  <a:pt x="11678" y="1417"/>
                </a:cubicBezTo>
                <a:cubicBezTo>
                  <a:pt x="11555" y="1417"/>
                  <a:pt x="11422" y="1433"/>
                  <a:pt x="11273" y="1459"/>
                </a:cubicBezTo>
                <a:cubicBezTo>
                  <a:pt x="11111" y="1485"/>
                  <a:pt x="10936" y="1514"/>
                  <a:pt x="10719" y="1514"/>
                </a:cubicBezTo>
                <a:cubicBezTo>
                  <a:pt x="10599" y="1514"/>
                  <a:pt x="10463" y="1498"/>
                  <a:pt x="10301" y="1485"/>
                </a:cubicBezTo>
                <a:cubicBezTo>
                  <a:pt x="9423" y="1336"/>
                  <a:pt x="10032" y="1203"/>
                  <a:pt x="9708" y="1135"/>
                </a:cubicBezTo>
                <a:cubicBezTo>
                  <a:pt x="9598" y="1109"/>
                  <a:pt x="9436" y="1109"/>
                  <a:pt x="9274" y="1109"/>
                </a:cubicBezTo>
                <a:cubicBezTo>
                  <a:pt x="8950" y="1109"/>
                  <a:pt x="8600" y="1135"/>
                  <a:pt x="8600" y="1135"/>
                </a:cubicBezTo>
                <a:cubicBezTo>
                  <a:pt x="8600" y="1135"/>
                  <a:pt x="8289" y="798"/>
                  <a:pt x="7897" y="798"/>
                </a:cubicBezTo>
                <a:lnTo>
                  <a:pt x="7858" y="798"/>
                </a:lnTo>
                <a:cubicBezTo>
                  <a:pt x="7440" y="824"/>
                  <a:pt x="7858" y="798"/>
                  <a:pt x="7181" y="866"/>
                </a:cubicBezTo>
                <a:cubicBezTo>
                  <a:pt x="7087" y="866"/>
                  <a:pt x="7019" y="879"/>
                  <a:pt x="6954" y="879"/>
                </a:cubicBezTo>
                <a:cubicBezTo>
                  <a:pt x="6494" y="879"/>
                  <a:pt x="6439" y="675"/>
                  <a:pt x="6076" y="406"/>
                </a:cubicBezTo>
                <a:cubicBezTo>
                  <a:pt x="5940" y="283"/>
                  <a:pt x="5833" y="257"/>
                  <a:pt x="5697" y="257"/>
                </a:cubicBezTo>
                <a:cubicBezTo>
                  <a:pt x="5454" y="257"/>
                  <a:pt x="5130" y="393"/>
                  <a:pt x="4346" y="406"/>
                </a:cubicBezTo>
                <a:lnTo>
                  <a:pt x="4200" y="406"/>
                </a:lnTo>
                <a:cubicBezTo>
                  <a:pt x="3092" y="406"/>
                  <a:pt x="2188" y="202"/>
                  <a:pt x="1796" y="40"/>
                </a:cubicBezTo>
                <a:cubicBezTo>
                  <a:pt x="1728" y="14"/>
                  <a:pt x="1634" y="1"/>
                  <a:pt x="1511"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9" name="Google Shape;989;p33"/>
          <p:cNvSpPr/>
          <p:nvPr/>
        </p:nvSpPr>
        <p:spPr>
          <a:xfrm>
            <a:off x="6719284" y="4546216"/>
            <a:ext cx="5501507" cy="20069"/>
          </a:xfrm>
          <a:custGeom>
            <a:avLst/>
            <a:gdLst/>
            <a:ahLst/>
            <a:cxnLst/>
            <a:rect l="l" t="t" r="r" b="b"/>
            <a:pathLst>
              <a:path w="22992" h="107" extrusionOk="0">
                <a:moveTo>
                  <a:pt x="257" y="0"/>
                </a:moveTo>
                <a:cubicBezTo>
                  <a:pt x="111" y="52"/>
                  <a:pt x="1" y="107"/>
                  <a:pt x="1" y="107"/>
                </a:cubicBezTo>
                <a:lnTo>
                  <a:pt x="22992" y="107"/>
                </a:lnTo>
                <a:lnTo>
                  <a:pt x="22992" y="0"/>
                </a:lnTo>
                <a:close/>
              </a:path>
            </a:pathLst>
          </a:custGeom>
          <a:solidFill>
            <a:srgbClr val="ADF0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0" name="Google Shape;990;p33"/>
          <p:cNvSpPr/>
          <p:nvPr/>
        </p:nvSpPr>
        <p:spPr>
          <a:xfrm>
            <a:off x="6780541" y="3717287"/>
            <a:ext cx="5440271" cy="1036269"/>
          </a:xfrm>
          <a:custGeom>
            <a:avLst/>
            <a:gdLst/>
            <a:ahLst/>
            <a:cxnLst/>
            <a:rect l="l" t="t" r="r" b="b"/>
            <a:pathLst>
              <a:path w="22736" h="5525" extrusionOk="0">
                <a:moveTo>
                  <a:pt x="22399" y="1"/>
                </a:moveTo>
                <a:cubicBezTo>
                  <a:pt x="22033" y="1"/>
                  <a:pt x="21495" y="17"/>
                  <a:pt x="21184" y="111"/>
                </a:cubicBezTo>
                <a:cubicBezTo>
                  <a:pt x="20711" y="273"/>
                  <a:pt x="20562" y="461"/>
                  <a:pt x="20144" y="474"/>
                </a:cubicBezTo>
                <a:cubicBezTo>
                  <a:pt x="20118" y="487"/>
                  <a:pt x="20076" y="487"/>
                  <a:pt x="20037" y="487"/>
                </a:cubicBezTo>
                <a:cubicBezTo>
                  <a:pt x="19914" y="487"/>
                  <a:pt x="19794" y="474"/>
                  <a:pt x="19700" y="461"/>
                </a:cubicBezTo>
                <a:cubicBezTo>
                  <a:pt x="19590" y="461"/>
                  <a:pt x="19496" y="448"/>
                  <a:pt x="19415" y="448"/>
                </a:cubicBezTo>
                <a:cubicBezTo>
                  <a:pt x="19334" y="448"/>
                  <a:pt x="19279" y="448"/>
                  <a:pt x="19227" y="474"/>
                </a:cubicBezTo>
                <a:cubicBezTo>
                  <a:pt x="19078" y="568"/>
                  <a:pt x="18809" y="678"/>
                  <a:pt x="18485" y="759"/>
                </a:cubicBezTo>
                <a:cubicBezTo>
                  <a:pt x="18161" y="840"/>
                  <a:pt x="17309" y="827"/>
                  <a:pt x="17121" y="947"/>
                </a:cubicBezTo>
                <a:cubicBezTo>
                  <a:pt x="16930" y="1083"/>
                  <a:pt x="17471" y="1433"/>
                  <a:pt x="17121" y="1475"/>
                </a:cubicBezTo>
                <a:cubicBezTo>
                  <a:pt x="16768" y="1514"/>
                  <a:pt x="16810" y="1540"/>
                  <a:pt x="16026" y="1650"/>
                </a:cubicBezTo>
                <a:cubicBezTo>
                  <a:pt x="15906" y="1663"/>
                  <a:pt x="15621" y="1987"/>
                  <a:pt x="15284" y="1987"/>
                </a:cubicBezTo>
                <a:cubicBezTo>
                  <a:pt x="15245" y="1987"/>
                  <a:pt x="15216" y="1987"/>
                  <a:pt x="15177" y="1974"/>
                </a:cubicBezTo>
                <a:cubicBezTo>
                  <a:pt x="14921" y="1932"/>
                  <a:pt x="14461" y="1893"/>
                  <a:pt x="14095" y="1893"/>
                </a:cubicBezTo>
                <a:cubicBezTo>
                  <a:pt x="13852" y="1893"/>
                  <a:pt x="13664" y="1906"/>
                  <a:pt x="13638" y="1945"/>
                </a:cubicBezTo>
                <a:cubicBezTo>
                  <a:pt x="13557" y="2055"/>
                  <a:pt x="13515" y="2405"/>
                  <a:pt x="13003" y="2447"/>
                </a:cubicBezTo>
                <a:lnTo>
                  <a:pt x="12841" y="2447"/>
                </a:lnTo>
                <a:cubicBezTo>
                  <a:pt x="12705" y="2447"/>
                  <a:pt x="12585" y="2431"/>
                  <a:pt x="12475" y="2418"/>
                </a:cubicBezTo>
                <a:cubicBezTo>
                  <a:pt x="12368" y="2405"/>
                  <a:pt x="12274" y="2379"/>
                  <a:pt x="12193" y="2379"/>
                </a:cubicBezTo>
                <a:cubicBezTo>
                  <a:pt x="12099" y="2379"/>
                  <a:pt x="12018" y="2405"/>
                  <a:pt x="11924" y="2447"/>
                </a:cubicBezTo>
                <a:cubicBezTo>
                  <a:pt x="11626" y="2593"/>
                  <a:pt x="11519" y="2823"/>
                  <a:pt x="11033" y="2891"/>
                </a:cubicBezTo>
                <a:cubicBezTo>
                  <a:pt x="10965" y="2904"/>
                  <a:pt x="10910" y="2904"/>
                  <a:pt x="10842" y="2904"/>
                </a:cubicBezTo>
                <a:cubicBezTo>
                  <a:pt x="10722" y="2904"/>
                  <a:pt x="10599" y="2891"/>
                  <a:pt x="10492" y="2865"/>
                </a:cubicBezTo>
                <a:cubicBezTo>
                  <a:pt x="10385" y="2852"/>
                  <a:pt x="10288" y="2836"/>
                  <a:pt x="10181" y="2836"/>
                </a:cubicBezTo>
                <a:cubicBezTo>
                  <a:pt x="10087" y="2836"/>
                  <a:pt x="9980" y="2852"/>
                  <a:pt x="9870" y="2891"/>
                </a:cubicBezTo>
                <a:cubicBezTo>
                  <a:pt x="9478" y="3040"/>
                  <a:pt x="8872" y="3338"/>
                  <a:pt x="8480" y="3445"/>
                </a:cubicBezTo>
                <a:cubicBezTo>
                  <a:pt x="8412" y="3458"/>
                  <a:pt x="8344" y="3471"/>
                  <a:pt x="8279" y="3471"/>
                </a:cubicBezTo>
                <a:cubicBezTo>
                  <a:pt x="8156" y="3471"/>
                  <a:pt x="8020" y="3445"/>
                  <a:pt x="7900" y="3432"/>
                </a:cubicBezTo>
                <a:cubicBezTo>
                  <a:pt x="7764" y="3403"/>
                  <a:pt x="7615" y="3390"/>
                  <a:pt x="7482" y="3390"/>
                </a:cubicBezTo>
                <a:cubicBezTo>
                  <a:pt x="7359" y="3390"/>
                  <a:pt x="7239" y="3403"/>
                  <a:pt x="7116" y="3445"/>
                </a:cubicBezTo>
                <a:cubicBezTo>
                  <a:pt x="6617" y="3620"/>
                  <a:pt x="6510" y="3808"/>
                  <a:pt x="6144" y="3850"/>
                </a:cubicBezTo>
                <a:lnTo>
                  <a:pt x="6050" y="3850"/>
                </a:lnTo>
                <a:cubicBezTo>
                  <a:pt x="5943" y="3850"/>
                  <a:pt x="5820" y="3837"/>
                  <a:pt x="5700" y="3808"/>
                </a:cubicBezTo>
                <a:cubicBezTo>
                  <a:pt x="5577" y="3795"/>
                  <a:pt x="5457" y="3769"/>
                  <a:pt x="5363" y="3769"/>
                </a:cubicBezTo>
                <a:cubicBezTo>
                  <a:pt x="5266" y="3769"/>
                  <a:pt x="5172" y="3795"/>
                  <a:pt x="5120" y="3850"/>
                </a:cubicBezTo>
                <a:cubicBezTo>
                  <a:pt x="4929" y="4038"/>
                  <a:pt x="4971" y="4485"/>
                  <a:pt x="4524" y="4485"/>
                </a:cubicBezTo>
                <a:lnTo>
                  <a:pt x="3850" y="4485"/>
                </a:lnTo>
                <a:cubicBezTo>
                  <a:pt x="3484" y="4485"/>
                  <a:pt x="3147" y="4498"/>
                  <a:pt x="3134" y="4579"/>
                </a:cubicBezTo>
                <a:cubicBezTo>
                  <a:pt x="3095" y="4699"/>
                  <a:pt x="3257" y="4877"/>
                  <a:pt x="2797" y="4916"/>
                </a:cubicBezTo>
                <a:cubicBezTo>
                  <a:pt x="2324" y="4958"/>
                  <a:pt x="1718" y="4971"/>
                  <a:pt x="1663" y="5023"/>
                </a:cubicBezTo>
                <a:cubicBezTo>
                  <a:pt x="1608" y="5091"/>
                  <a:pt x="2175" y="5104"/>
                  <a:pt x="1663" y="5214"/>
                </a:cubicBezTo>
                <a:cubicBezTo>
                  <a:pt x="1151" y="5321"/>
                  <a:pt x="555" y="5428"/>
                  <a:pt x="341" y="5428"/>
                </a:cubicBezTo>
                <a:cubicBezTo>
                  <a:pt x="231" y="5428"/>
                  <a:pt x="111" y="5470"/>
                  <a:pt x="1" y="5525"/>
                </a:cubicBezTo>
                <a:lnTo>
                  <a:pt x="22736" y="5525"/>
                </a:lnTo>
                <a:lnTo>
                  <a:pt x="22736" y="17"/>
                </a:lnTo>
                <a:cubicBezTo>
                  <a:pt x="22736" y="17"/>
                  <a:pt x="22600" y="1"/>
                  <a:pt x="2239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1" name="Google Shape;991;p33"/>
          <p:cNvSpPr/>
          <p:nvPr/>
        </p:nvSpPr>
        <p:spPr>
          <a:xfrm>
            <a:off x="-1420751" y="1658449"/>
            <a:ext cx="5100732" cy="919044"/>
          </a:xfrm>
          <a:custGeom>
            <a:avLst/>
            <a:gdLst/>
            <a:ahLst/>
            <a:cxnLst/>
            <a:rect l="l" t="t" r="r" b="b"/>
            <a:pathLst>
              <a:path w="21317" h="4900" extrusionOk="0">
                <a:moveTo>
                  <a:pt x="1" y="1"/>
                </a:moveTo>
                <a:lnTo>
                  <a:pt x="1" y="4900"/>
                </a:lnTo>
                <a:cubicBezTo>
                  <a:pt x="876" y="4806"/>
                  <a:pt x="3225" y="4712"/>
                  <a:pt x="3889" y="4469"/>
                </a:cubicBezTo>
                <a:cubicBezTo>
                  <a:pt x="4550" y="4226"/>
                  <a:pt x="5995" y="4375"/>
                  <a:pt x="7194" y="4281"/>
                </a:cubicBezTo>
                <a:cubicBezTo>
                  <a:pt x="8396" y="4171"/>
                  <a:pt x="9504" y="3795"/>
                  <a:pt x="10327" y="3740"/>
                </a:cubicBezTo>
                <a:lnTo>
                  <a:pt x="10596" y="3740"/>
                </a:lnTo>
                <a:cubicBezTo>
                  <a:pt x="10813" y="3740"/>
                  <a:pt x="11001" y="3753"/>
                  <a:pt x="11205" y="3766"/>
                </a:cubicBezTo>
                <a:cubicBezTo>
                  <a:pt x="11406" y="3782"/>
                  <a:pt x="11636" y="3795"/>
                  <a:pt x="11921" y="3795"/>
                </a:cubicBezTo>
                <a:cubicBezTo>
                  <a:pt x="12190" y="3795"/>
                  <a:pt x="12514" y="3782"/>
                  <a:pt x="12945" y="3740"/>
                </a:cubicBezTo>
                <a:cubicBezTo>
                  <a:pt x="14458" y="3604"/>
                  <a:pt x="18129" y="3552"/>
                  <a:pt x="19049" y="3552"/>
                </a:cubicBezTo>
                <a:cubicBezTo>
                  <a:pt x="19979" y="3552"/>
                  <a:pt x="21317" y="3024"/>
                  <a:pt x="20303" y="2972"/>
                </a:cubicBezTo>
                <a:cubicBezTo>
                  <a:pt x="19305" y="2930"/>
                  <a:pt x="19305" y="2972"/>
                  <a:pt x="18482" y="2742"/>
                </a:cubicBezTo>
                <a:cubicBezTo>
                  <a:pt x="18226" y="2661"/>
                  <a:pt x="17886" y="2632"/>
                  <a:pt x="17523" y="2632"/>
                </a:cubicBezTo>
                <a:cubicBezTo>
                  <a:pt x="17131" y="2632"/>
                  <a:pt x="16713" y="2661"/>
                  <a:pt x="16308" y="2687"/>
                </a:cubicBezTo>
                <a:cubicBezTo>
                  <a:pt x="15903" y="2713"/>
                  <a:pt x="15511" y="2742"/>
                  <a:pt x="15187" y="2742"/>
                </a:cubicBezTo>
                <a:lnTo>
                  <a:pt x="14944" y="2742"/>
                </a:lnTo>
                <a:cubicBezTo>
                  <a:pt x="14014" y="2687"/>
                  <a:pt x="13447" y="2350"/>
                  <a:pt x="13690" y="2175"/>
                </a:cubicBezTo>
                <a:cubicBezTo>
                  <a:pt x="13946" y="1984"/>
                  <a:pt x="16538" y="1822"/>
                  <a:pt x="17549" y="1770"/>
                </a:cubicBezTo>
                <a:cubicBezTo>
                  <a:pt x="18550" y="1728"/>
                  <a:pt x="19386" y="1242"/>
                  <a:pt x="19911" y="1148"/>
                </a:cubicBezTo>
                <a:cubicBezTo>
                  <a:pt x="20141" y="1109"/>
                  <a:pt x="19927" y="1093"/>
                  <a:pt x="19603" y="1093"/>
                </a:cubicBezTo>
                <a:cubicBezTo>
                  <a:pt x="19182" y="1093"/>
                  <a:pt x="18563" y="1122"/>
                  <a:pt x="18482" y="1148"/>
                </a:cubicBezTo>
                <a:lnTo>
                  <a:pt x="18440" y="1148"/>
                </a:lnTo>
                <a:cubicBezTo>
                  <a:pt x="18184" y="1148"/>
                  <a:pt x="16833" y="717"/>
                  <a:pt x="16010" y="704"/>
                </a:cubicBezTo>
                <a:lnTo>
                  <a:pt x="15971" y="704"/>
                </a:lnTo>
                <a:cubicBezTo>
                  <a:pt x="15579" y="704"/>
                  <a:pt x="15323" y="769"/>
                  <a:pt x="15012" y="837"/>
                </a:cubicBezTo>
                <a:cubicBezTo>
                  <a:pt x="14701" y="905"/>
                  <a:pt x="14322" y="960"/>
                  <a:pt x="13690" y="960"/>
                </a:cubicBezTo>
                <a:lnTo>
                  <a:pt x="13366" y="960"/>
                </a:lnTo>
                <a:cubicBezTo>
                  <a:pt x="11772" y="905"/>
                  <a:pt x="12433" y="866"/>
                  <a:pt x="11772" y="730"/>
                </a:cubicBezTo>
                <a:cubicBezTo>
                  <a:pt x="11422" y="649"/>
                  <a:pt x="10962" y="623"/>
                  <a:pt x="10489" y="623"/>
                </a:cubicBezTo>
                <a:cubicBezTo>
                  <a:pt x="10084" y="623"/>
                  <a:pt x="9653" y="649"/>
                  <a:pt x="9261" y="704"/>
                </a:cubicBezTo>
                <a:cubicBezTo>
                  <a:pt x="9193" y="717"/>
                  <a:pt x="9112" y="730"/>
                  <a:pt x="9031" y="730"/>
                </a:cubicBezTo>
                <a:cubicBezTo>
                  <a:pt x="8315" y="730"/>
                  <a:pt x="7696" y="189"/>
                  <a:pt x="6345" y="189"/>
                </a:cubicBezTo>
                <a:cubicBezTo>
                  <a:pt x="4861" y="189"/>
                  <a:pt x="1" y="1"/>
                  <a:pt x="1" y="1"/>
                </a:cubicBez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2" name="Google Shape;992;p33"/>
          <p:cNvSpPr/>
          <p:nvPr/>
        </p:nvSpPr>
        <p:spPr>
          <a:xfrm>
            <a:off x="781" y="4236551"/>
            <a:ext cx="7568400" cy="425764"/>
          </a:xfrm>
          <a:custGeom>
            <a:avLst/>
            <a:gdLst/>
            <a:ahLst/>
            <a:cxnLst/>
            <a:rect l="l" t="t" r="r" b="b"/>
            <a:pathLst>
              <a:path w="31630" h="2270" extrusionOk="0">
                <a:moveTo>
                  <a:pt x="15211" y="0"/>
                </a:moveTo>
                <a:cubicBezTo>
                  <a:pt x="9192" y="0"/>
                  <a:pt x="1" y="2270"/>
                  <a:pt x="1" y="2270"/>
                </a:cubicBezTo>
                <a:lnTo>
                  <a:pt x="31523" y="2270"/>
                </a:lnTo>
                <a:cubicBezTo>
                  <a:pt x="31630" y="2121"/>
                  <a:pt x="21641" y="70"/>
                  <a:pt x="15472" y="2"/>
                </a:cubicBezTo>
                <a:cubicBezTo>
                  <a:pt x="15386" y="1"/>
                  <a:pt x="15299" y="0"/>
                  <a:pt x="15211"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3" name="Google Shape;993;p33"/>
          <p:cNvSpPr/>
          <p:nvPr/>
        </p:nvSpPr>
        <p:spPr>
          <a:xfrm>
            <a:off x="5259438" y="4236551"/>
            <a:ext cx="7006333" cy="425764"/>
          </a:xfrm>
          <a:custGeom>
            <a:avLst/>
            <a:gdLst/>
            <a:ahLst/>
            <a:cxnLst/>
            <a:rect l="l" t="t" r="r" b="b"/>
            <a:pathLst>
              <a:path w="29281" h="2270" extrusionOk="0">
                <a:moveTo>
                  <a:pt x="14071" y="0"/>
                </a:moveTo>
                <a:cubicBezTo>
                  <a:pt x="8512" y="0"/>
                  <a:pt x="1" y="2270"/>
                  <a:pt x="1" y="2270"/>
                </a:cubicBezTo>
                <a:lnTo>
                  <a:pt x="29187" y="2270"/>
                </a:lnTo>
                <a:cubicBezTo>
                  <a:pt x="29281" y="2121"/>
                  <a:pt x="20034" y="70"/>
                  <a:pt x="14312" y="2"/>
                </a:cubicBezTo>
                <a:cubicBezTo>
                  <a:pt x="14232" y="1"/>
                  <a:pt x="14152" y="0"/>
                  <a:pt x="14071"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4" name="Google Shape;994;p33"/>
          <p:cNvSpPr/>
          <p:nvPr/>
        </p:nvSpPr>
        <p:spPr>
          <a:xfrm>
            <a:off x="1047392" y="4436681"/>
            <a:ext cx="11195872" cy="691727"/>
          </a:xfrm>
          <a:custGeom>
            <a:avLst/>
            <a:gdLst/>
            <a:ahLst/>
            <a:cxnLst/>
            <a:rect l="l" t="t" r="r" b="b"/>
            <a:pathLst>
              <a:path w="46790" h="3688" extrusionOk="0">
                <a:moveTo>
                  <a:pt x="24123" y="1"/>
                </a:moveTo>
                <a:cubicBezTo>
                  <a:pt x="12297" y="1"/>
                  <a:pt x="1" y="1838"/>
                  <a:pt x="1" y="1838"/>
                </a:cubicBezTo>
                <a:lnTo>
                  <a:pt x="1" y="3688"/>
                </a:lnTo>
                <a:lnTo>
                  <a:pt x="46790" y="3688"/>
                </a:lnTo>
                <a:lnTo>
                  <a:pt x="46790" y="2528"/>
                </a:lnTo>
                <a:cubicBezTo>
                  <a:pt x="46790" y="2528"/>
                  <a:pt x="35949" y="1"/>
                  <a:pt x="2412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5" name="Google Shape;995;p33"/>
          <p:cNvSpPr/>
          <p:nvPr/>
        </p:nvSpPr>
        <p:spPr>
          <a:xfrm>
            <a:off x="1047392" y="4485446"/>
            <a:ext cx="11195872" cy="653276"/>
          </a:xfrm>
          <a:custGeom>
            <a:avLst/>
            <a:gdLst/>
            <a:ahLst/>
            <a:cxnLst/>
            <a:rect l="l" t="t" r="r" b="b"/>
            <a:pathLst>
              <a:path w="46790" h="3483" extrusionOk="0">
                <a:moveTo>
                  <a:pt x="24123" y="0"/>
                </a:moveTo>
                <a:cubicBezTo>
                  <a:pt x="12297" y="0"/>
                  <a:pt x="1" y="1740"/>
                  <a:pt x="1" y="1740"/>
                </a:cubicBezTo>
                <a:lnTo>
                  <a:pt x="1" y="3483"/>
                </a:lnTo>
                <a:lnTo>
                  <a:pt x="46790" y="3483"/>
                </a:lnTo>
                <a:lnTo>
                  <a:pt x="46790" y="2388"/>
                </a:lnTo>
                <a:cubicBezTo>
                  <a:pt x="46790" y="2388"/>
                  <a:pt x="35949" y="0"/>
                  <a:pt x="24123"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6" name="Google Shape;996;p33"/>
          <p:cNvSpPr/>
          <p:nvPr/>
        </p:nvSpPr>
        <p:spPr>
          <a:xfrm>
            <a:off x="781" y="4459375"/>
            <a:ext cx="10895816" cy="1658981"/>
          </a:xfrm>
          <a:custGeom>
            <a:avLst/>
            <a:gdLst/>
            <a:ahLst/>
            <a:cxnLst/>
            <a:rect l="l" t="t" r="r" b="b"/>
            <a:pathLst>
              <a:path w="45536" h="8845" extrusionOk="0">
                <a:moveTo>
                  <a:pt x="10609" y="1"/>
                </a:moveTo>
                <a:cubicBezTo>
                  <a:pt x="2565" y="1"/>
                  <a:pt x="1" y="719"/>
                  <a:pt x="1" y="719"/>
                </a:cubicBezTo>
                <a:lnTo>
                  <a:pt x="1" y="8845"/>
                </a:lnTo>
                <a:lnTo>
                  <a:pt x="45536" y="8845"/>
                </a:lnTo>
                <a:lnTo>
                  <a:pt x="45536" y="3230"/>
                </a:lnTo>
                <a:cubicBezTo>
                  <a:pt x="44954" y="3336"/>
                  <a:pt x="44228" y="3384"/>
                  <a:pt x="43384" y="3384"/>
                </a:cubicBezTo>
                <a:cubicBezTo>
                  <a:pt x="36402" y="3384"/>
                  <a:pt x="21312" y="137"/>
                  <a:pt x="12676" y="16"/>
                </a:cubicBezTo>
                <a:cubicBezTo>
                  <a:pt x="11950" y="6"/>
                  <a:pt x="11262" y="1"/>
                  <a:pt x="10609"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7" name="Google Shape;997;p33"/>
          <p:cNvSpPr/>
          <p:nvPr/>
        </p:nvSpPr>
        <p:spPr>
          <a:xfrm>
            <a:off x="782" y="4459750"/>
            <a:ext cx="2341585" cy="678972"/>
          </a:xfrm>
          <a:custGeom>
            <a:avLst/>
            <a:gdLst/>
            <a:ahLst/>
            <a:cxnLst/>
            <a:rect l="l" t="t" r="r" b="b"/>
            <a:pathLst>
              <a:path w="9786" h="3620" extrusionOk="0">
                <a:moveTo>
                  <a:pt x="9786" y="1"/>
                </a:moveTo>
                <a:cubicBezTo>
                  <a:pt x="8937" y="1"/>
                  <a:pt x="6789" y="56"/>
                  <a:pt x="6789" y="56"/>
                </a:cubicBezTo>
                <a:cubicBezTo>
                  <a:pt x="3455" y="986"/>
                  <a:pt x="1" y="3620"/>
                  <a:pt x="1" y="3620"/>
                </a:cubicBezTo>
                <a:lnTo>
                  <a:pt x="3403" y="3620"/>
                </a:lnTo>
                <a:cubicBezTo>
                  <a:pt x="6993" y="798"/>
                  <a:pt x="9786" y="1"/>
                  <a:pt x="9786"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8" name="Google Shape;998;p33"/>
          <p:cNvSpPr/>
          <p:nvPr/>
        </p:nvSpPr>
        <p:spPr>
          <a:xfrm>
            <a:off x="1521885" y="4464627"/>
            <a:ext cx="2209743" cy="674096"/>
          </a:xfrm>
          <a:custGeom>
            <a:avLst/>
            <a:gdLst/>
            <a:ahLst/>
            <a:cxnLst/>
            <a:rect l="l" t="t" r="r" b="b"/>
            <a:pathLst>
              <a:path w="9235" h="3594" extrusionOk="0">
                <a:moveTo>
                  <a:pt x="7048" y="1"/>
                </a:moveTo>
                <a:cubicBezTo>
                  <a:pt x="3957" y="678"/>
                  <a:pt x="1" y="3594"/>
                  <a:pt x="1" y="3594"/>
                </a:cubicBezTo>
                <a:lnTo>
                  <a:pt x="3416" y="3594"/>
                </a:lnTo>
                <a:cubicBezTo>
                  <a:pt x="6131" y="1135"/>
                  <a:pt x="9235" y="124"/>
                  <a:pt x="9235" y="124"/>
                </a:cubicBezTo>
                <a:cubicBezTo>
                  <a:pt x="8723" y="82"/>
                  <a:pt x="7048" y="1"/>
                  <a:pt x="7048"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9" name="Google Shape;999;p33"/>
          <p:cNvSpPr/>
          <p:nvPr/>
        </p:nvSpPr>
        <p:spPr>
          <a:xfrm>
            <a:off x="3104960" y="4546216"/>
            <a:ext cx="1944621" cy="592507"/>
          </a:xfrm>
          <a:custGeom>
            <a:avLst/>
            <a:gdLst/>
            <a:ahLst/>
            <a:cxnLst/>
            <a:rect l="l" t="t" r="r" b="b"/>
            <a:pathLst>
              <a:path w="8127" h="3159" extrusionOk="0">
                <a:moveTo>
                  <a:pt x="6047" y="0"/>
                </a:moveTo>
                <a:cubicBezTo>
                  <a:pt x="2969" y="823"/>
                  <a:pt x="1" y="3159"/>
                  <a:pt x="1" y="3159"/>
                </a:cubicBezTo>
                <a:lnTo>
                  <a:pt x="3092" y="3159"/>
                </a:lnTo>
                <a:cubicBezTo>
                  <a:pt x="5927" y="875"/>
                  <a:pt x="8127" y="243"/>
                  <a:pt x="8127" y="243"/>
                </a:cubicBezTo>
                <a:cubicBezTo>
                  <a:pt x="7359" y="146"/>
                  <a:pt x="6047" y="0"/>
                  <a:pt x="6047"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0" name="Google Shape;1000;p33"/>
          <p:cNvSpPr/>
          <p:nvPr/>
        </p:nvSpPr>
        <p:spPr>
          <a:xfrm>
            <a:off x="4897407" y="4677322"/>
            <a:ext cx="1541436" cy="461401"/>
          </a:xfrm>
          <a:custGeom>
            <a:avLst/>
            <a:gdLst/>
            <a:ahLst/>
            <a:cxnLst/>
            <a:rect l="l" t="t" r="r" b="b"/>
            <a:pathLst>
              <a:path w="6442" h="2460" extrusionOk="0">
                <a:moveTo>
                  <a:pt x="4281" y="1"/>
                </a:moveTo>
                <a:cubicBezTo>
                  <a:pt x="1501" y="1164"/>
                  <a:pt x="1" y="2460"/>
                  <a:pt x="1" y="2460"/>
                </a:cubicBezTo>
                <a:lnTo>
                  <a:pt x="3416" y="2460"/>
                </a:lnTo>
                <a:cubicBezTo>
                  <a:pt x="5496" y="662"/>
                  <a:pt x="6442" y="325"/>
                  <a:pt x="6442" y="325"/>
                </a:cubicBezTo>
                <a:cubicBezTo>
                  <a:pt x="5402" y="137"/>
                  <a:pt x="4281" y="1"/>
                  <a:pt x="428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1" name="Google Shape;1001;p33"/>
          <p:cNvSpPr/>
          <p:nvPr/>
        </p:nvSpPr>
        <p:spPr>
          <a:xfrm>
            <a:off x="781" y="4457311"/>
            <a:ext cx="7419568" cy="410384"/>
          </a:xfrm>
          <a:custGeom>
            <a:avLst/>
            <a:gdLst/>
            <a:ahLst/>
            <a:cxnLst/>
            <a:rect l="l" t="t" r="r" b="b"/>
            <a:pathLst>
              <a:path w="31008" h="2188" extrusionOk="0">
                <a:moveTo>
                  <a:pt x="10056" y="1"/>
                </a:moveTo>
                <a:cubicBezTo>
                  <a:pt x="6796" y="1"/>
                  <a:pt x="3184" y="185"/>
                  <a:pt x="1" y="730"/>
                </a:cubicBezTo>
                <a:lnTo>
                  <a:pt x="1" y="960"/>
                </a:lnTo>
                <a:cubicBezTo>
                  <a:pt x="1" y="960"/>
                  <a:pt x="3199" y="257"/>
                  <a:pt x="10476" y="150"/>
                </a:cubicBezTo>
                <a:cubicBezTo>
                  <a:pt x="10657" y="147"/>
                  <a:pt x="10842" y="146"/>
                  <a:pt x="11031" y="146"/>
                </a:cubicBezTo>
                <a:cubicBezTo>
                  <a:pt x="18370" y="146"/>
                  <a:pt x="30496" y="2188"/>
                  <a:pt x="30496" y="2188"/>
                </a:cubicBezTo>
                <a:lnTo>
                  <a:pt x="31008" y="2094"/>
                </a:lnTo>
                <a:cubicBezTo>
                  <a:pt x="31008" y="2094"/>
                  <a:pt x="20938" y="620"/>
                  <a:pt x="17037" y="283"/>
                </a:cubicBezTo>
                <a:cubicBezTo>
                  <a:pt x="15260" y="129"/>
                  <a:pt x="12781" y="1"/>
                  <a:pt x="10056" y="1"/>
                </a:cubicBezTo>
                <a:close/>
              </a:path>
            </a:pathLst>
          </a:custGeom>
          <a:solidFill>
            <a:srgbClr val="FFFAE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2" name="Google Shape;1002;p33"/>
          <p:cNvSpPr/>
          <p:nvPr/>
        </p:nvSpPr>
        <p:spPr>
          <a:xfrm>
            <a:off x="781" y="4879326"/>
            <a:ext cx="10895816" cy="730364"/>
          </a:xfrm>
          <a:custGeom>
            <a:avLst/>
            <a:gdLst/>
            <a:ahLst/>
            <a:cxnLst/>
            <a:rect l="l" t="t" r="r" b="b"/>
            <a:pathLst>
              <a:path w="45536" h="3894" extrusionOk="0">
                <a:moveTo>
                  <a:pt x="10726" y="0"/>
                </a:moveTo>
                <a:cubicBezTo>
                  <a:pt x="2590" y="0"/>
                  <a:pt x="1" y="314"/>
                  <a:pt x="1" y="314"/>
                </a:cubicBezTo>
                <a:lnTo>
                  <a:pt x="1" y="3894"/>
                </a:lnTo>
                <a:lnTo>
                  <a:pt x="45536" y="3894"/>
                </a:lnTo>
                <a:lnTo>
                  <a:pt x="45536" y="1422"/>
                </a:lnTo>
                <a:cubicBezTo>
                  <a:pt x="44956" y="1468"/>
                  <a:pt x="44232" y="1489"/>
                  <a:pt x="43390" y="1489"/>
                </a:cubicBezTo>
                <a:cubicBezTo>
                  <a:pt x="36411" y="1489"/>
                  <a:pt x="21315" y="64"/>
                  <a:pt x="12676" y="6"/>
                </a:cubicBezTo>
                <a:cubicBezTo>
                  <a:pt x="11993" y="2"/>
                  <a:pt x="11344" y="0"/>
                  <a:pt x="10726"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3" name="Google Shape;1003;p33"/>
          <p:cNvSpPr/>
          <p:nvPr/>
        </p:nvSpPr>
        <p:spPr>
          <a:xfrm>
            <a:off x="5595147" y="4485446"/>
            <a:ext cx="6648132" cy="673345"/>
          </a:xfrm>
          <a:custGeom>
            <a:avLst/>
            <a:gdLst/>
            <a:ahLst/>
            <a:cxnLst/>
            <a:rect l="l" t="t" r="r" b="b"/>
            <a:pathLst>
              <a:path w="27784" h="3590" extrusionOk="0">
                <a:moveTo>
                  <a:pt x="27784" y="0"/>
                </a:moveTo>
                <a:cubicBezTo>
                  <a:pt x="13745" y="201"/>
                  <a:pt x="1" y="3415"/>
                  <a:pt x="1" y="3415"/>
                </a:cubicBezTo>
                <a:lnTo>
                  <a:pt x="21061" y="3548"/>
                </a:lnTo>
                <a:lnTo>
                  <a:pt x="27784" y="3590"/>
                </a:lnTo>
                <a:lnTo>
                  <a:pt x="27784" y="0"/>
                </a:ln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4" name="Google Shape;1004;p33"/>
          <p:cNvSpPr/>
          <p:nvPr/>
        </p:nvSpPr>
        <p:spPr>
          <a:xfrm>
            <a:off x="5595147" y="4662129"/>
            <a:ext cx="6648132" cy="674096"/>
          </a:xfrm>
          <a:custGeom>
            <a:avLst/>
            <a:gdLst/>
            <a:ahLst/>
            <a:cxnLst/>
            <a:rect l="l" t="t" r="r" b="b"/>
            <a:pathLst>
              <a:path w="27784" h="3594" extrusionOk="0">
                <a:moveTo>
                  <a:pt x="27784" y="1"/>
                </a:moveTo>
                <a:cubicBezTo>
                  <a:pt x="13745" y="218"/>
                  <a:pt x="1" y="3432"/>
                  <a:pt x="1" y="3432"/>
                </a:cubicBezTo>
                <a:lnTo>
                  <a:pt x="21061" y="3552"/>
                </a:lnTo>
                <a:lnTo>
                  <a:pt x="27784" y="3594"/>
                </a:lnTo>
                <a:lnTo>
                  <a:pt x="27784"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5" name="Google Shape;1005;p33"/>
          <p:cNvSpPr/>
          <p:nvPr/>
        </p:nvSpPr>
        <p:spPr>
          <a:xfrm>
            <a:off x="781" y="5102525"/>
            <a:ext cx="12242480" cy="1755388"/>
          </a:xfrm>
          <a:custGeom>
            <a:avLst/>
            <a:gdLst/>
            <a:ahLst/>
            <a:cxnLst/>
            <a:rect l="l" t="t" r="r" b="b"/>
            <a:pathLst>
              <a:path w="51164" h="9359" extrusionOk="0">
                <a:moveTo>
                  <a:pt x="28954" y="0"/>
                </a:moveTo>
                <a:cubicBezTo>
                  <a:pt x="13795" y="0"/>
                  <a:pt x="1" y="193"/>
                  <a:pt x="1" y="193"/>
                </a:cubicBezTo>
                <a:lnTo>
                  <a:pt x="1" y="9359"/>
                </a:lnTo>
                <a:lnTo>
                  <a:pt x="51164" y="9359"/>
                </a:lnTo>
                <a:lnTo>
                  <a:pt x="51164" y="193"/>
                </a:lnTo>
                <a:cubicBezTo>
                  <a:pt x="44455" y="48"/>
                  <a:pt x="36534" y="0"/>
                  <a:pt x="28954" y="0"/>
                </a:cubicBezTo>
                <a:close/>
              </a:path>
            </a:pathLst>
          </a:custGeom>
          <a:solidFill>
            <a:srgbClr val="FFC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6" name="Google Shape;1006;p33"/>
          <p:cNvSpPr/>
          <p:nvPr/>
        </p:nvSpPr>
        <p:spPr>
          <a:xfrm>
            <a:off x="781" y="5196681"/>
            <a:ext cx="12242480" cy="561935"/>
          </a:xfrm>
          <a:custGeom>
            <a:avLst/>
            <a:gdLst/>
            <a:ahLst/>
            <a:cxnLst/>
            <a:rect l="l" t="t" r="r" b="b"/>
            <a:pathLst>
              <a:path w="51164" h="2996" extrusionOk="0">
                <a:moveTo>
                  <a:pt x="28954" y="1"/>
                </a:moveTo>
                <a:cubicBezTo>
                  <a:pt x="13795" y="1"/>
                  <a:pt x="1" y="67"/>
                  <a:pt x="1" y="67"/>
                </a:cubicBezTo>
                <a:lnTo>
                  <a:pt x="1" y="2996"/>
                </a:lnTo>
                <a:lnTo>
                  <a:pt x="51164" y="2996"/>
                </a:lnTo>
                <a:lnTo>
                  <a:pt x="51164" y="67"/>
                </a:lnTo>
                <a:cubicBezTo>
                  <a:pt x="44455" y="17"/>
                  <a:pt x="36534" y="1"/>
                  <a:pt x="28954"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7" name="Google Shape;1007;p33"/>
          <p:cNvSpPr/>
          <p:nvPr/>
        </p:nvSpPr>
        <p:spPr>
          <a:xfrm>
            <a:off x="781" y="5285021"/>
            <a:ext cx="12242480" cy="1572891"/>
          </a:xfrm>
          <a:custGeom>
            <a:avLst/>
            <a:gdLst/>
            <a:ahLst/>
            <a:cxnLst/>
            <a:rect l="l" t="t" r="r" b="b"/>
            <a:pathLst>
              <a:path w="51164" h="8386" extrusionOk="0">
                <a:moveTo>
                  <a:pt x="51164" y="1"/>
                </a:moveTo>
                <a:cubicBezTo>
                  <a:pt x="51164" y="1"/>
                  <a:pt x="12488" y="1783"/>
                  <a:pt x="1" y="4579"/>
                </a:cubicBezTo>
                <a:lnTo>
                  <a:pt x="1" y="8386"/>
                </a:lnTo>
                <a:lnTo>
                  <a:pt x="51164" y="8386"/>
                </a:lnTo>
                <a:lnTo>
                  <a:pt x="51164" y="1"/>
                </a:ln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8" name="Google Shape;1008;p33"/>
          <p:cNvSpPr/>
          <p:nvPr/>
        </p:nvSpPr>
        <p:spPr>
          <a:xfrm>
            <a:off x="10563795" y="5013246"/>
            <a:ext cx="659215" cy="140671"/>
          </a:xfrm>
          <a:custGeom>
            <a:avLst/>
            <a:gdLst/>
            <a:ahLst/>
            <a:cxnLst/>
            <a:rect l="l" t="t" r="r" b="b"/>
            <a:pathLst>
              <a:path w="2755" h="750" extrusionOk="0">
                <a:moveTo>
                  <a:pt x="1395" y="1"/>
                </a:moveTo>
                <a:cubicBezTo>
                  <a:pt x="598" y="1"/>
                  <a:pt x="1" y="734"/>
                  <a:pt x="1" y="734"/>
                </a:cubicBezTo>
                <a:lnTo>
                  <a:pt x="2755" y="750"/>
                </a:lnTo>
                <a:cubicBezTo>
                  <a:pt x="2755" y="750"/>
                  <a:pt x="2525" y="167"/>
                  <a:pt x="1621" y="21"/>
                </a:cubicBezTo>
                <a:cubicBezTo>
                  <a:pt x="1544" y="7"/>
                  <a:pt x="1468" y="1"/>
                  <a:pt x="1395" y="1"/>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9" name="Google Shape;1009;p33"/>
          <p:cNvSpPr/>
          <p:nvPr/>
        </p:nvSpPr>
        <p:spPr>
          <a:xfrm>
            <a:off x="11080161" y="4960166"/>
            <a:ext cx="875523" cy="193751"/>
          </a:xfrm>
          <a:custGeom>
            <a:avLst/>
            <a:gdLst/>
            <a:ahLst/>
            <a:cxnLst/>
            <a:rect l="l" t="t" r="r" b="b"/>
            <a:pathLst>
              <a:path w="3659" h="1033" extrusionOk="0">
                <a:moveTo>
                  <a:pt x="1939" y="0"/>
                </a:moveTo>
                <a:cubicBezTo>
                  <a:pt x="757" y="0"/>
                  <a:pt x="1" y="1004"/>
                  <a:pt x="1" y="1004"/>
                </a:cubicBezTo>
                <a:lnTo>
                  <a:pt x="3659" y="1033"/>
                </a:lnTo>
                <a:cubicBezTo>
                  <a:pt x="3659" y="1033"/>
                  <a:pt x="3390" y="87"/>
                  <a:pt x="2094" y="6"/>
                </a:cubicBezTo>
                <a:cubicBezTo>
                  <a:pt x="2041" y="2"/>
                  <a:pt x="1990" y="0"/>
                  <a:pt x="1939"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0" name="Google Shape;1010;p33"/>
          <p:cNvSpPr/>
          <p:nvPr/>
        </p:nvSpPr>
        <p:spPr>
          <a:xfrm>
            <a:off x="11154578" y="5016246"/>
            <a:ext cx="717359" cy="137671"/>
          </a:xfrm>
          <a:custGeom>
            <a:avLst/>
            <a:gdLst/>
            <a:ahLst/>
            <a:cxnLst/>
            <a:rect l="l" t="t" r="r" b="b"/>
            <a:pathLst>
              <a:path w="2998" h="734" extrusionOk="0">
                <a:moveTo>
                  <a:pt x="1586" y="1"/>
                </a:moveTo>
                <a:cubicBezTo>
                  <a:pt x="619" y="1"/>
                  <a:pt x="1" y="718"/>
                  <a:pt x="1" y="718"/>
                </a:cubicBezTo>
                <a:lnTo>
                  <a:pt x="2998" y="734"/>
                </a:lnTo>
                <a:cubicBezTo>
                  <a:pt x="2998" y="734"/>
                  <a:pt x="2781" y="57"/>
                  <a:pt x="1715" y="5"/>
                </a:cubicBezTo>
                <a:cubicBezTo>
                  <a:pt x="1671" y="2"/>
                  <a:pt x="1628" y="1"/>
                  <a:pt x="1586"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1" name="Google Shape;1011;p33"/>
          <p:cNvSpPr/>
          <p:nvPr/>
        </p:nvSpPr>
        <p:spPr>
          <a:xfrm>
            <a:off x="6215361" y="4999366"/>
            <a:ext cx="859969" cy="154551"/>
          </a:xfrm>
          <a:custGeom>
            <a:avLst/>
            <a:gdLst/>
            <a:ahLst/>
            <a:cxnLst/>
            <a:rect l="l" t="t" r="r" b="b"/>
            <a:pathLst>
              <a:path w="3594" h="824" extrusionOk="0">
                <a:moveTo>
                  <a:pt x="1950" y="0"/>
                </a:moveTo>
                <a:cubicBezTo>
                  <a:pt x="881" y="0"/>
                  <a:pt x="1" y="808"/>
                  <a:pt x="1" y="808"/>
                </a:cubicBezTo>
                <a:lnTo>
                  <a:pt x="3594" y="824"/>
                </a:lnTo>
                <a:cubicBezTo>
                  <a:pt x="3594" y="824"/>
                  <a:pt x="3377" y="147"/>
                  <a:pt x="2188" y="14"/>
                </a:cubicBezTo>
                <a:cubicBezTo>
                  <a:pt x="2108" y="5"/>
                  <a:pt x="2028" y="0"/>
                  <a:pt x="1950"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2" name="Google Shape;1012;p33"/>
          <p:cNvSpPr/>
          <p:nvPr/>
        </p:nvSpPr>
        <p:spPr>
          <a:xfrm>
            <a:off x="6932483" y="4948348"/>
            <a:ext cx="943717" cy="205568"/>
          </a:xfrm>
          <a:custGeom>
            <a:avLst/>
            <a:gdLst/>
            <a:ahLst/>
            <a:cxnLst/>
            <a:rect l="l" t="t" r="r" b="b"/>
            <a:pathLst>
              <a:path w="3944" h="1096" extrusionOk="0">
                <a:moveTo>
                  <a:pt x="2071" y="1"/>
                </a:moveTo>
                <a:cubicBezTo>
                  <a:pt x="814" y="1"/>
                  <a:pt x="1" y="1067"/>
                  <a:pt x="1" y="1067"/>
                </a:cubicBezTo>
                <a:lnTo>
                  <a:pt x="3944" y="1096"/>
                </a:lnTo>
                <a:cubicBezTo>
                  <a:pt x="3944" y="1096"/>
                  <a:pt x="3471" y="14"/>
                  <a:pt x="2094" y="1"/>
                </a:cubicBezTo>
                <a:cubicBezTo>
                  <a:pt x="2086" y="1"/>
                  <a:pt x="2079" y="1"/>
                  <a:pt x="2071" y="1"/>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3" name="Google Shape;1013;p33"/>
          <p:cNvSpPr/>
          <p:nvPr/>
        </p:nvSpPr>
        <p:spPr>
          <a:xfrm>
            <a:off x="9797860" y="5209623"/>
            <a:ext cx="875523" cy="123603"/>
          </a:xfrm>
          <a:custGeom>
            <a:avLst/>
            <a:gdLst/>
            <a:ahLst/>
            <a:cxnLst/>
            <a:rect l="l" t="t" r="r" b="b"/>
            <a:pathLst>
              <a:path w="3659" h="659" extrusionOk="0">
                <a:moveTo>
                  <a:pt x="1994" y="0"/>
                </a:moveTo>
                <a:cubicBezTo>
                  <a:pt x="896" y="0"/>
                  <a:pt x="1" y="659"/>
                  <a:pt x="1" y="659"/>
                </a:cubicBezTo>
                <a:lnTo>
                  <a:pt x="3659" y="659"/>
                </a:lnTo>
                <a:cubicBezTo>
                  <a:pt x="3659" y="659"/>
                  <a:pt x="3445" y="121"/>
                  <a:pt x="2230" y="11"/>
                </a:cubicBezTo>
                <a:cubicBezTo>
                  <a:pt x="2150" y="4"/>
                  <a:pt x="2072" y="0"/>
                  <a:pt x="1994" y="0"/>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4" name="Google Shape;1014;p33"/>
          <p:cNvSpPr/>
          <p:nvPr/>
        </p:nvSpPr>
        <p:spPr>
          <a:xfrm>
            <a:off x="7103807" y="5037816"/>
            <a:ext cx="717359" cy="105784"/>
          </a:xfrm>
          <a:custGeom>
            <a:avLst/>
            <a:gdLst/>
            <a:ahLst/>
            <a:cxnLst/>
            <a:rect l="l" t="t" r="r" b="b"/>
            <a:pathLst>
              <a:path w="2998" h="564" extrusionOk="0">
                <a:moveTo>
                  <a:pt x="1640" y="1"/>
                </a:moveTo>
                <a:cubicBezTo>
                  <a:pt x="742" y="1"/>
                  <a:pt x="1" y="564"/>
                  <a:pt x="1" y="564"/>
                </a:cubicBezTo>
                <a:lnTo>
                  <a:pt x="2998" y="564"/>
                </a:lnTo>
                <a:cubicBezTo>
                  <a:pt x="2998" y="564"/>
                  <a:pt x="2823" y="104"/>
                  <a:pt x="1838" y="10"/>
                </a:cubicBezTo>
                <a:cubicBezTo>
                  <a:pt x="1771" y="4"/>
                  <a:pt x="1705" y="1"/>
                  <a:pt x="1640"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5" name="Google Shape;1015;p33"/>
          <p:cNvSpPr/>
          <p:nvPr/>
        </p:nvSpPr>
        <p:spPr>
          <a:xfrm>
            <a:off x="6477372" y="5055634"/>
            <a:ext cx="507272" cy="87967"/>
          </a:xfrm>
          <a:custGeom>
            <a:avLst/>
            <a:gdLst/>
            <a:ahLst/>
            <a:cxnLst/>
            <a:rect l="l" t="t" r="r" b="b"/>
            <a:pathLst>
              <a:path w="2120" h="469" extrusionOk="0">
                <a:moveTo>
                  <a:pt x="1152" y="1"/>
                </a:moveTo>
                <a:cubicBezTo>
                  <a:pt x="514" y="1"/>
                  <a:pt x="1" y="469"/>
                  <a:pt x="1" y="469"/>
                </a:cubicBezTo>
                <a:lnTo>
                  <a:pt x="2120" y="469"/>
                </a:lnTo>
                <a:cubicBezTo>
                  <a:pt x="2120" y="469"/>
                  <a:pt x="1997" y="90"/>
                  <a:pt x="1297" y="9"/>
                </a:cubicBezTo>
                <a:cubicBezTo>
                  <a:pt x="1248" y="3"/>
                  <a:pt x="1199" y="1"/>
                  <a:pt x="1152"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6" name="Google Shape;1016;p33"/>
          <p:cNvSpPr/>
          <p:nvPr/>
        </p:nvSpPr>
        <p:spPr>
          <a:xfrm>
            <a:off x="7543364" y="5032751"/>
            <a:ext cx="875523" cy="123603"/>
          </a:xfrm>
          <a:custGeom>
            <a:avLst/>
            <a:gdLst/>
            <a:ahLst/>
            <a:cxnLst/>
            <a:rect l="l" t="t" r="r" b="b"/>
            <a:pathLst>
              <a:path w="3659" h="659" extrusionOk="0">
                <a:moveTo>
                  <a:pt x="1996" y="0"/>
                </a:moveTo>
                <a:cubicBezTo>
                  <a:pt x="891" y="0"/>
                  <a:pt x="1" y="659"/>
                  <a:pt x="1" y="659"/>
                </a:cubicBezTo>
                <a:lnTo>
                  <a:pt x="3659" y="659"/>
                </a:lnTo>
                <a:cubicBezTo>
                  <a:pt x="3659" y="659"/>
                  <a:pt x="3442" y="118"/>
                  <a:pt x="2240" y="11"/>
                </a:cubicBezTo>
                <a:cubicBezTo>
                  <a:pt x="2157" y="3"/>
                  <a:pt x="2076" y="0"/>
                  <a:pt x="1996"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7" name="Google Shape;1017;p33"/>
          <p:cNvSpPr/>
          <p:nvPr/>
        </p:nvSpPr>
        <p:spPr>
          <a:xfrm>
            <a:off x="7775944" y="5439385"/>
            <a:ext cx="3074976" cy="869160"/>
          </a:xfrm>
          <a:custGeom>
            <a:avLst/>
            <a:gdLst/>
            <a:ahLst/>
            <a:cxnLst/>
            <a:rect l="l" t="t" r="r" b="b"/>
            <a:pathLst>
              <a:path w="12851" h="4634" extrusionOk="0">
                <a:moveTo>
                  <a:pt x="4009" y="1"/>
                </a:moveTo>
                <a:cubicBezTo>
                  <a:pt x="4009" y="1"/>
                  <a:pt x="2512" y="56"/>
                  <a:pt x="1" y="260"/>
                </a:cubicBezTo>
                <a:cubicBezTo>
                  <a:pt x="1" y="260"/>
                  <a:pt x="6170" y="1893"/>
                  <a:pt x="10045" y="4634"/>
                </a:cubicBezTo>
                <a:cubicBezTo>
                  <a:pt x="10045" y="4634"/>
                  <a:pt x="12339" y="4213"/>
                  <a:pt x="12851" y="4119"/>
                </a:cubicBezTo>
                <a:cubicBezTo>
                  <a:pt x="12851" y="4119"/>
                  <a:pt x="9815" y="1556"/>
                  <a:pt x="4009"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8" name="Google Shape;1018;p33"/>
          <p:cNvSpPr/>
          <p:nvPr/>
        </p:nvSpPr>
        <p:spPr>
          <a:xfrm>
            <a:off x="5869601" y="5545734"/>
            <a:ext cx="3178824" cy="826021"/>
          </a:xfrm>
          <a:custGeom>
            <a:avLst/>
            <a:gdLst/>
            <a:ahLst/>
            <a:cxnLst/>
            <a:rect l="l" t="t" r="r" b="b"/>
            <a:pathLst>
              <a:path w="13285" h="4404" extrusionOk="0">
                <a:moveTo>
                  <a:pt x="3662" y="1"/>
                </a:moveTo>
                <a:cubicBezTo>
                  <a:pt x="3662" y="1"/>
                  <a:pt x="785" y="163"/>
                  <a:pt x="1" y="286"/>
                </a:cubicBezTo>
                <a:cubicBezTo>
                  <a:pt x="1" y="286"/>
                  <a:pt x="7197" y="2123"/>
                  <a:pt x="10249" y="4404"/>
                </a:cubicBezTo>
                <a:cubicBezTo>
                  <a:pt x="10249" y="4404"/>
                  <a:pt x="12773" y="4229"/>
                  <a:pt x="13285" y="4132"/>
                </a:cubicBezTo>
                <a:cubicBezTo>
                  <a:pt x="13285" y="4132"/>
                  <a:pt x="9465" y="1556"/>
                  <a:pt x="3662"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9" name="Google Shape;1019;p33"/>
          <p:cNvSpPr/>
          <p:nvPr/>
        </p:nvSpPr>
        <p:spPr>
          <a:xfrm>
            <a:off x="9742825" y="5343354"/>
            <a:ext cx="2500467" cy="982823"/>
          </a:xfrm>
          <a:custGeom>
            <a:avLst/>
            <a:gdLst/>
            <a:ahLst/>
            <a:cxnLst/>
            <a:rect l="l" t="t" r="r" b="b"/>
            <a:pathLst>
              <a:path w="10450" h="5240" extrusionOk="0">
                <a:moveTo>
                  <a:pt x="4566" y="1"/>
                </a:moveTo>
                <a:cubicBezTo>
                  <a:pt x="4566" y="1"/>
                  <a:pt x="2661" y="43"/>
                  <a:pt x="1" y="257"/>
                </a:cubicBezTo>
                <a:cubicBezTo>
                  <a:pt x="1" y="257"/>
                  <a:pt x="5227" y="1323"/>
                  <a:pt x="10450" y="5240"/>
                </a:cubicBezTo>
                <a:lnTo>
                  <a:pt x="9248" y="4307"/>
                </a:lnTo>
                <a:lnTo>
                  <a:pt x="10450" y="4443"/>
                </a:lnTo>
                <a:lnTo>
                  <a:pt x="10450" y="2593"/>
                </a:lnTo>
                <a:cubicBezTo>
                  <a:pt x="7482" y="743"/>
                  <a:pt x="4566" y="1"/>
                  <a:pt x="4566"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0" name="Google Shape;1020;p33"/>
          <p:cNvSpPr/>
          <p:nvPr/>
        </p:nvSpPr>
        <p:spPr>
          <a:xfrm>
            <a:off x="5385059" y="5285022"/>
            <a:ext cx="6858220" cy="385439"/>
          </a:xfrm>
          <a:custGeom>
            <a:avLst/>
            <a:gdLst/>
            <a:ahLst/>
            <a:cxnLst/>
            <a:rect l="l" t="t" r="r" b="b"/>
            <a:pathLst>
              <a:path w="28662" h="2055" extrusionOk="0">
                <a:moveTo>
                  <a:pt x="28662" y="1"/>
                </a:moveTo>
                <a:cubicBezTo>
                  <a:pt x="28662" y="1"/>
                  <a:pt x="21589" y="354"/>
                  <a:pt x="16486" y="678"/>
                </a:cubicBezTo>
                <a:cubicBezTo>
                  <a:pt x="11383" y="1002"/>
                  <a:pt x="908" y="1689"/>
                  <a:pt x="1" y="1838"/>
                </a:cubicBezTo>
                <a:cubicBezTo>
                  <a:pt x="1" y="1838"/>
                  <a:pt x="1122" y="2000"/>
                  <a:pt x="1488" y="2055"/>
                </a:cubicBezTo>
                <a:cubicBezTo>
                  <a:pt x="1488" y="2055"/>
                  <a:pt x="8360" y="1595"/>
                  <a:pt x="13071" y="1216"/>
                </a:cubicBezTo>
                <a:cubicBezTo>
                  <a:pt x="17782" y="840"/>
                  <a:pt x="28662" y="393"/>
                  <a:pt x="28662" y="393"/>
                </a:cubicBezTo>
                <a:lnTo>
                  <a:pt x="28662" y="1"/>
                </a:ln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1" name="Google Shape;1021;p33"/>
          <p:cNvSpPr/>
          <p:nvPr/>
        </p:nvSpPr>
        <p:spPr>
          <a:xfrm>
            <a:off x="781" y="5440885"/>
            <a:ext cx="12242480" cy="1417027"/>
          </a:xfrm>
          <a:custGeom>
            <a:avLst/>
            <a:gdLst/>
            <a:ahLst/>
            <a:cxnLst/>
            <a:rect l="l" t="t" r="r" b="b"/>
            <a:pathLst>
              <a:path w="51164" h="7555" extrusionOk="0">
                <a:moveTo>
                  <a:pt x="7656" y="1"/>
                </a:moveTo>
                <a:cubicBezTo>
                  <a:pt x="2876" y="1"/>
                  <a:pt x="1" y="385"/>
                  <a:pt x="1" y="385"/>
                </a:cubicBezTo>
                <a:lnTo>
                  <a:pt x="1" y="7555"/>
                </a:lnTo>
                <a:lnTo>
                  <a:pt x="51164" y="7555"/>
                </a:lnTo>
                <a:lnTo>
                  <a:pt x="51164" y="3249"/>
                </a:lnTo>
                <a:cubicBezTo>
                  <a:pt x="49225" y="3578"/>
                  <a:pt x="47012" y="3826"/>
                  <a:pt x="44108" y="3826"/>
                </a:cubicBezTo>
                <a:cubicBezTo>
                  <a:pt x="39852" y="3826"/>
                  <a:pt x="34112" y="3292"/>
                  <a:pt x="25581" y="1694"/>
                </a:cubicBezTo>
                <a:cubicBezTo>
                  <a:pt x="18442" y="347"/>
                  <a:pt x="12191" y="1"/>
                  <a:pt x="7656"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2" name="Google Shape;1022;p33"/>
          <p:cNvSpPr/>
          <p:nvPr/>
        </p:nvSpPr>
        <p:spPr>
          <a:xfrm>
            <a:off x="781" y="5412190"/>
            <a:ext cx="12242480" cy="784569"/>
          </a:xfrm>
          <a:custGeom>
            <a:avLst/>
            <a:gdLst/>
            <a:ahLst/>
            <a:cxnLst/>
            <a:rect l="l" t="t" r="r" b="b"/>
            <a:pathLst>
              <a:path w="51164" h="4183" extrusionOk="0">
                <a:moveTo>
                  <a:pt x="7629" y="0"/>
                </a:moveTo>
                <a:cubicBezTo>
                  <a:pt x="4994" y="0"/>
                  <a:pt x="2508" y="145"/>
                  <a:pt x="1" y="431"/>
                </a:cubicBezTo>
                <a:lnTo>
                  <a:pt x="1" y="1105"/>
                </a:lnTo>
                <a:cubicBezTo>
                  <a:pt x="1" y="1105"/>
                  <a:pt x="4651" y="656"/>
                  <a:pt x="10046" y="656"/>
                </a:cubicBezTo>
                <a:cubicBezTo>
                  <a:pt x="12743" y="656"/>
                  <a:pt x="15627" y="768"/>
                  <a:pt x="18210" y="1105"/>
                </a:cubicBezTo>
                <a:cubicBezTo>
                  <a:pt x="24431" y="1920"/>
                  <a:pt x="37415" y="4183"/>
                  <a:pt x="45913" y="4183"/>
                </a:cubicBezTo>
                <a:cubicBezTo>
                  <a:pt x="47984" y="4183"/>
                  <a:pt x="49788" y="4049"/>
                  <a:pt x="51164" y="3726"/>
                </a:cubicBezTo>
                <a:lnTo>
                  <a:pt x="51164" y="3402"/>
                </a:lnTo>
                <a:cubicBezTo>
                  <a:pt x="51164" y="3402"/>
                  <a:pt x="49472" y="3778"/>
                  <a:pt x="45715" y="3778"/>
                </a:cubicBezTo>
                <a:cubicBezTo>
                  <a:pt x="42433" y="3778"/>
                  <a:pt x="37573" y="3491"/>
                  <a:pt x="30888" y="2414"/>
                </a:cubicBezTo>
                <a:cubicBezTo>
                  <a:pt x="20832" y="796"/>
                  <a:pt x="13818" y="0"/>
                  <a:pt x="7629"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3" name="Google Shape;1023;p33"/>
          <p:cNvSpPr/>
          <p:nvPr/>
        </p:nvSpPr>
        <p:spPr>
          <a:xfrm>
            <a:off x="782" y="5452140"/>
            <a:ext cx="4661159" cy="1405773"/>
          </a:xfrm>
          <a:custGeom>
            <a:avLst/>
            <a:gdLst/>
            <a:ahLst/>
            <a:cxnLst/>
            <a:rect l="l" t="t" r="r" b="b"/>
            <a:pathLst>
              <a:path w="19480" h="7495" extrusionOk="0">
                <a:moveTo>
                  <a:pt x="13405" y="1"/>
                </a:moveTo>
                <a:cubicBezTo>
                  <a:pt x="4589" y="2282"/>
                  <a:pt x="1" y="7495"/>
                  <a:pt x="1" y="7495"/>
                </a:cubicBezTo>
                <a:lnTo>
                  <a:pt x="10058" y="7495"/>
                </a:lnTo>
                <a:cubicBezTo>
                  <a:pt x="13674" y="3121"/>
                  <a:pt x="19480" y="581"/>
                  <a:pt x="19480" y="581"/>
                </a:cubicBezTo>
                <a:cubicBezTo>
                  <a:pt x="17118" y="299"/>
                  <a:pt x="13405" y="1"/>
                  <a:pt x="13405"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4" name="Google Shape;1024;p33"/>
          <p:cNvSpPr/>
          <p:nvPr/>
        </p:nvSpPr>
        <p:spPr>
          <a:xfrm>
            <a:off x="4429137" y="5761430"/>
            <a:ext cx="3750940" cy="1096484"/>
          </a:xfrm>
          <a:custGeom>
            <a:avLst/>
            <a:gdLst/>
            <a:ahLst/>
            <a:cxnLst/>
            <a:rect l="l" t="t" r="r" b="b"/>
            <a:pathLst>
              <a:path w="15676" h="5846" extrusionOk="0">
                <a:moveTo>
                  <a:pt x="8843" y="1"/>
                </a:moveTo>
                <a:cubicBezTo>
                  <a:pt x="2849" y="2321"/>
                  <a:pt x="1" y="5846"/>
                  <a:pt x="1" y="5846"/>
                </a:cubicBezTo>
                <a:lnTo>
                  <a:pt x="10071" y="5846"/>
                </a:lnTo>
                <a:cubicBezTo>
                  <a:pt x="13677" y="1472"/>
                  <a:pt x="15676" y="1025"/>
                  <a:pt x="15676" y="1025"/>
                </a:cubicBezTo>
                <a:cubicBezTo>
                  <a:pt x="13327" y="756"/>
                  <a:pt x="8843" y="1"/>
                  <a:pt x="8843"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5" name="Google Shape;1025;p33"/>
          <p:cNvSpPr/>
          <p:nvPr/>
        </p:nvSpPr>
        <p:spPr>
          <a:xfrm>
            <a:off x="8512448" y="6082911"/>
            <a:ext cx="3443227" cy="775004"/>
          </a:xfrm>
          <a:custGeom>
            <a:avLst/>
            <a:gdLst/>
            <a:ahLst/>
            <a:cxnLst/>
            <a:rect l="l" t="t" r="r" b="b"/>
            <a:pathLst>
              <a:path w="14390" h="4132" extrusionOk="0">
                <a:moveTo>
                  <a:pt x="14390" y="1"/>
                </a:moveTo>
                <a:lnTo>
                  <a:pt x="14390" y="1"/>
                </a:lnTo>
                <a:cubicBezTo>
                  <a:pt x="13070" y="161"/>
                  <a:pt x="11559" y="209"/>
                  <a:pt x="10213" y="209"/>
                </a:cubicBezTo>
                <a:cubicBezTo>
                  <a:pt x="8146" y="209"/>
                  <a:pt x="6468" y="95"/>
                  <a:pt x="6468" y="95"/>
                </a:cubicBezTo>
                <a:cubicBezTo>
                  <a:pt x="2418" y="1647"/>
                  <a:pt x="1" y="4132"/>
                  <a:pt x="1" y="4132"/>
                </a:cubicBezTo>
                <a:lnTo>
                  <a:pt x="10058" y="4132"/>
                </a:lnTo>
                <a:cubicBezTo>
                  <a:pt x="12501" y="811"/>
                  <a:pt x="14389" y="1"/>
                  <a:pt x="14390"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6" name="Google Shape;1026;p33"/>
          <p:cNvSpPr/>
          <p:nvPr/>
        </p:nvSpPr>
        <p:spPr>
          <a:xfrm>
            <a:off x="8784991" y="1703500"/>
            <a:ext cx="4416152" cy="749489"/>
          </a:xfrm>
          <a:custGeom>
            <a:avLst/>
            <a:gdLst/>
            <a:ahLst/>
            <a:cxnLst/>
            <a:rect l="l" t="t" r="r" b="b"/>
            <a:pathLst>
              <a:path w="18456" h="3996" extrusionOk="0">
                <a:moveTo>
                  <a:pt x="18456" y="1"/>
                </a:moveTo>
                <a:cubicBezTo>
                  <a:pt x="18456" y="1"/>
                  <a:pt x="17944" y="202"/>
                  <a:pt x="17607" y="202"/>
                </a:cubicBezTo>
                <a:lnTo>
                  <a:pt x="17241" y="202"/>
                </a:lnTo>
                <a:cubicBezTo>
                  <a:pt x="16324" y="202"/>
                  <a:pt x="13907" y="215"/>
                  <a:pt x="12828" y="474"/>
                </a:cubicBezTo>
                <a:cubicBezTo>
                  <a:pt x="11477" y="782"/>
                  <a:pt x="12543" y="701"/>
                  <a:pt x="11221" y="905"/>
                </a:cubicBezTo>
                <a:cubicBezTo>
                  <a:pt x="9912" y="1093"/>
                  <a:pt x="10019" y="1135"/>
                  <a:pt x="9358" y="1297"/>
                </a:cubicBezTo>
                <a:cubicBezTo>
                  <a:pt x="8681" y="1446"/>
                  <a:pt x="7926" y="1365"/>
                  <a:pt x="7184" y="1446"/>
                </a:cubicBezTo>
                <a:cubicBezTo>
                  <a:pt x="6442" y="1527"/>
                  <a:pt x="6562" y="1608"/>
                  <a:pt x="5888" y="1689"/>
                </a:cubicBezTo>
                <a:cubicBezTo>
                  <a:pt x="5279" y="1754"/>
                  <a:pt x="4793" y="1890"/>
                  <a:pt x="4200" y="1890"/>
                </a:cubicBezTo>
                <a:cubicBezTo>
                  <a:pt x="4132" y="1890"/>
                  <a:pt x="4064" y="1877"/>
                  <a:pt x="3983" y="1877"/>
                </a:cubicBezTo>
                <a:cubicBezTo>
                  <a:pt x="3782" y="1864"/>
                  <a:pt x="3432" y="1864"/>
                  <a:pt x="3027" y="1864"/>
                </a:cubicBezTo>
                <a:cubicBezTo>
                  <a:pt x="2094" y="1864"/>
                  <a:pt x="947" y="1890"/>
                  <a:pt x="947" y="1890"/>
                </a:cubicBezTo>
                <a:cubicBezTo>
                  <a:pt x="947" y="1890"/>
                  <a:pt x="1" y="2078"/>
                  <a:pt x="163" y="2078"/>
                </a:cubicBezTo>
                <a:lnTo>
                  <a:pt x="244" y="2078"/>
                </a:lnTo>
                <a:cubicBezTo>
                  <a:pt x="273" y="2065"/>
                  <a:pt x="312" y="2065"/>
                  <a:pt x="367" y="2065"/>
                </a:cubicBezTo>
                <a:cubicBezTo>
                  <a:pt x="853" y="2065"/>
                  <a:pt x="1906" y="2240"/>
                  <a:pt x="3228" y="2350"/>
                </a:cubicBezTo>
                <a:cubicBezTo>
                  <a:pt x="4673" y="2457"/>
                  <a:pt x="5010" y="2389"/>
                  <a:pt x="6306" y="2538"/>
                </a:cubicBezTo>
                <a:cubicBezTo>
                  <a:pt x="6468" y="2564"/>
                  <a:pt x="6643" y="2564"/>
                  <a:pt x="6818" y="2564"/>
                </a:cubicBezTo>
                <a:cubicBezTo>
                  <a:pt x="7210" y="2564"/>
                  <a:pt x="7602" y="2525"/>
                  <a:pt x="7994" y="2483"/>
                </a:cubicBezTo>
                <a:cubicBezTo>
                  <a:pt x="8386" y="2444"/>
                  <a:pt x="8778" y="2402"/>
                  <a:pt x="9128" y="2402"/>
                </a:cubicBezTo>
                <a:cubicBezTo>
                  <a:pt x="9465" y="2402"/>
                  <a:pt x="9789" y="2431"/>
                  <a:pt x="10074" y="2538"/>
                </a:cubicBezTo>
                <a:cubicBezTo>
                  <a:pt x="11140" y="2930"/>
                  <a:pt x="8924" y="2823"/>
                  <a:pt x="8872" y="2969"/>
                </a:cubicBezTo>
                <a:cubicBezTo>
                  <a:pt x="8817" y="3131"/>
                  <a:pt x="9815" y="3131"/>
                  <a:pt x="10680" y="3280"/>
                </a:cubicBezTo>
                <a:cubicBezTo>
                  <a:pt x="11545" y="3442"/>
                  <a:pt x="13703" y="3241"/>
                  <a:pt x="13920" y="3523"/>
                </a:cubicBezTo>
                <a:lnTo>
                  <a:pt x="14137" y="3795"/>
                </a:lnTo>
                <a:cubicBezTo>
                  <a:pt x="14137" y="3795"/>
                  <a:pt x="14461" y="3727"/>
                  <a:pt x="14811" y="3727"/>
                </a:cubicBezTo>
                <a:cubicBezTo>
                  <a:pt x="14986" y="3727"/>
                  <a:pt x="15148" y="3740"/>
                  <a:pt x="15297" y="3795"/>
                </a:cubicBezTo>
                <a:cubicBezTo>
                  <a:pt x="15702" y="3941"/>
                  <a:pt x="15472" y="3941"/>
                  <a:pt x="16162" y="3983"/>
                </a:cubicBezTo>
                <a:cubicBezTo>
                  <a:pt x="16214" y="3996"/>
                  <a:pt x="16269" y="3996"/>
                  <a:pt x="16324" y="3996"/>
                </a:cubicBezTo>
                <a:cubicBezTo>
                  <a:pt x="16619" y="3996"/>
                  <a:pt x="16930" y="3957"/>
                  <a:pt x="17186" y="3915"/>
                </a:cubicBezTo>
                <a:cubicBezTo>
                  <a:pt x="17445" y="3876"/>
                  <a:pt x="17659" y="3821"/>
                  <a:pt x="17769" y="3821"/>
                </a:cubicBezTo>
                <a:cubicBezTo>
                  <a:pt x="17795" y="3821"/>
                  <a:pt x="17808" y="3834"/>
                  <a:pt x="17821" y="3834"/>
                </a:cubicBezTo>
                <a:cubicBezTo>
                  <a:pt x="18012" y="3876"/>
                  <a:pt x="18456" y="3996"/>
                  <a:pt x="18456" y="3996"/>
                </a:cubicBezTo>
                <a:lnTo>
                  <a:pt x="18456" y="1"/>
                </a:ln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7" name="Google Shape;1027;p33"/>
          <p:cNvSpPr txBox="1">
            <a:spLocks noGrp="1"/>
          </p:cNvSpPr>
          <p:nvPr>
            <p:ph type="title"/>
          </p:nvPr>
        </p:nvSpPr>
        <p:spPr>
          <a:xfrm>
            <a:off x="3399200" y="987033"/>
            <a:ext cx="5393600" cy="1785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128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028" name="Google Shape;1028;p33"/>
          <p:cNvSpPr txBox="1">
            <a:spLocks noGrp="1"/>
          </p:cNvSpPr>
          <p:nvPr>
            <p:ph type="subTitle" idx="1"/>
          </p:nvPr>
        </p:nvSpPr>
        <p:spPr>
          <a:xfrm>
            <a:off x="3399200" y="2772233"/>
            <a:ext cx="53936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18222292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and text 3">
  <p:cSld name="1_Title and text 3">
    <p:spTree>
      <p:nvGrpSpPr>
        <p:cNvPr id="1" name="Shape 985"/>
        <p:cNvGrpSpPr/>
        <p:nvPr/>
      </p:nvGrpSpPr>
      <p:grpSpPr>
        <a:xfrm>
          <a:off x="0" y="0"/>
          <a:ext cx="0" cy="0"/>
          <a:chOff x="0" y="0"/>
          <a:chExt cx="0" cy="0"/>
        </a:xfrm>
      </p:grpSpPr>
      <p:sp>
        <p:nvSpPr>
          <p:cNvPr id="986" name="Google Shape;986;p33"/>
          <p:cNvSpPr/>
          <p:nvPr/>
        </p:nvSpPr>
        <p:spPr>
          <a:xfrm>
            <a:off x="781" y="3074325"/>
            <a:ext cx="12220029" cy="1679225"/>
          </a:xfrm>
          <a:custGeom>
            <a:avLst/>
            <a:gdLst/>
            <a:ahLst/>
            <a:cxnLst/>
            <a:rect l="l" t="t" r="r" b="b"/>
            <a:pathLst>
              <a:path w="51070" h="8953" extrusionOk="0">
                <a:moveTo>
                  <a:pt x="51070" y="1"/>
                </a:moveTo>
                <a:cubicBezTo>
                  <a:pt x="49881" y="56"/>
                  <a:pt x="49100" y="432"/>
                  <a:pt x="48371" y="513"/>
                </a:cubicBezTo>
                <a:cubicBezTo>
                  <a:pt x="47629" y="594"/>
                  <a:pt x="46547" y="756"/>
                  <a:pt x="45941" y="879"/>
                </a:cubicBezTo>
                <a:cubicBezTo>
                  <a:pt x="45332" y="986"/>
                  <a:pt x="46952" y="1744"/>
                  <a:pt x="46223" y="1932"/>
                </a:cubicBezTo>
                <a:cubicBezTo>
                  <a:pt x="45494" y="2107"/>
                  <a:pt x="44914" y="2512"/>
                  <a:pt x="44334" y="2878"/>
                </a:cubicBezTo>
                <a:cubicBezTo>
                  <a:pt x="44159" y="2985"/>
                  <a:pt x="44010" y="3024"/>
                  <a:pt x="43822" y="3024"/>
                </a:cubicBezTo>
                <a:cubicBezTo>
                  <a:pt x="43631" y="3024"/>
                  <a:pt x="43388" y="2985"/>
                  <a:pt x="42996" y="2959"/>
                </a:cubicBezTo>
                <a:cubicBezTo>
                  <a:pt x="42607" y="2917"/>
                  <a:pt x="42066" y="2878"/>
                  <a:pt x="41295" y="2878"/>
                </a:cubicBezTo>
                <a:lnTo>
                  <a:pt x="40945" y="2878"/>
                </a:lnTo>
                <a:cubicBezTo>
                  <a:pt x="38314" y="2917"/>
                  <a:pt x="39610" y="3983"/>
                  <a:pt x="39056" y="4038"/>
                </a:cubicBezTo>
                <a:cubicBezTo>
                  <a:pt x="38557" y="4093"/>
                  <a:pt x="38408" y="4537"/>
                  <a:pt x="37828" y="4537"/>
                </a:cubicBezTo>
                <a:cubicBezTo>
                  <a:pt x="37773" y="4537"/>
                  <a:pt x="37705" y="4537"/>
                  <a:pt x="37637" y="4524"/>
                </a:cubicBezTo>
                <a:cubicBezTo>
                  <a:pt x="37488" y="4511"/>
                  <a:pt x="37326" y="4498"/>
                  <a:pt x="37138" y="4498"/>
                </a:cubicBezTo>
                <a:cubicBezTo>
                  <a:pt x="36422" y="4498"/>
                  <a:pt x="35531" y="4673"/>
                  <a:pt x="35194" y="4997"/>
                </a:cubicBezTo>
                <a:cubicBezTo>
                  <a:pt x="35045" y="5146"/>
                  <a:pt x="34925" y="5185"/>
                  <a:pt x="34750" y="5185"/>
                </a:cubicBezTo>
                <a:cubicBezTo>
                  <a:pt x="34426" y="5185"/>
                  <a:pt x="33940" y="5010"/>
                  <a:pt x="32858" y="4997"/>
                </a:cubicBezTo>
                <a:lnTo>
                  <a:pt x="32832" y="4997"/>
                </a:lnTo>
                <a:cubicBezTo>
                  <a:pt x="32048" y="4997"/>
                  <a:pt x="31549" y="5308"/>
                  <a:pt x="31076" y="5616"/>
                </a:cubicBezTo>
                <a:cubicBezTo>
                  <a:pt x="30603" y="5927"/>
                  <a:pt x="30133" y="6238"/>
                  <a:pt x="29417" y="6238"/>
                </a:cubicBezTo>
                <a:lnTo>
                  <a:pt x="29307" y="6238"/>
                </a:lnTo>
                <a:cubicBezTo>
                  <a:pt x="27768" y="6170"/>
                  <a:pt x="25623" y="6225"/>
                  <a:pt x="24583" y="5940"/>
                </a:cubicBezTo>
                <a:cubicBezTo>
                  <a:pt x="23556" y="5671"/>
                  <a:pt x="23880" y="5240"/>
                  <a:pt x="23491" y="4997"/>
                </a:cubicBezTo>
                <a:cubicBezTo>
                  <a:pt x="23394" y="4942"/>
                  <a:pt x="23287" y="4929"/>
                  <a:pt x="23167" y="4929"/>
                </a:cubicBezTo>
                <a:cubicBezTo>
                  <a:pt x="23018" y="4929"/>
                  <a:pt x="22843" y="4955"/>
                  <a:pt x="22652" y="4984"/>
                </a:cubicBezTo>
                <a:cubicBezTo>
                  <a:pt x="22464" y="5023"/>
                  <a:pt x="22234" y="5049"/>
                  <a:pt x="21991" y="5049"/>
                </a:cubicBezTo>
                <a:cubicBezTo>
                  <a:pt x="21829" y="5049"/>
                  <a:pt x="21667" y="5036"/>
                  <a:pt x="21479" y="4997"/>
                </a:cubicBezTo>
                <a:cubicBezTo>
                  <a:pt x="20494" y="4822"/>
                  <a:pt x="18777" y="5130"/>
                  <a:pt x="18278" y="4469"/>
                </a:cubicBezTo>
                <a:cubicBezTo>
                  <a:pt x="17779" y="3821"/>
                  <a:pt x="14500" y="2836"/>
                  <a:pt x="12974" y="2619"/>
                </a:cubicBezTo>
                <a:cubicBezTo>
                  <a:pt x="11448" y="2405"/>
                  <a:pt x="11785" y="2593"/>
                  <a:pt x="11448" y="2405"/>
                </a:cubicBezTo>
                <a:cubicBezTo>
                  <a:pt x="11150" y="2214"/>
                  <a:pt x="11043" y="1919"/>
                  <a:pt x="9948" y="1919"/>
                </a:cubicBezTo>
                <a:cubicBezTo>
                  <a:pt x="9841" y="1919"/>
                  <a:pt x="9721" y="1919"/>
                  <a:pt x="9585" y="1932"/>
                </a:cubicBezTo>
                <a:lnTo>
                  <a:pt x="9397" y="1932"/>
                </a:lnTo>
                <a:cubicBezTo>
                  <a:pt x="8004" y="1932"/>
                  <a:pt x="6465" y="1122"/>
                  <a:pt x="4913" y="704"/>
                </a:cubicBezTo>
                <a:cubicBezTo>
                  <a:pt x="4375" y="568"/>
                  <a:pt x="3646" y="513"/>
                  <a:pt x="2930" y="513"/>
                </a:cubicBezTo>
                <a:cubicBezTo>
                  <a:pt x="1472" y="513"/>
                  <a:pt x="1" y="704"/>
                  <a:pt x="1" y="704"/>
                </a:cubicBezTo>
                <a:lnTo>
                  <a:pt x="14" y="3335"/>
                </a:lnTo>
                <a:cubicBezTo>
                  <a:pt x="121" y="3309"/>
                  <a:pt x="1012" y="3066"/>
                  <a:pt x="1524" y="3066"/>
                </a:cubicBezTo>
                <a:cubicBezTo>
                  <a:pt x="1647" y="3066"/>
                  <a:pt x="1741" y="3079"/>
                  <a:pt x="1809" y="3105"/>
                </a:cubicBezTo>
                <a:cubicBezTo>
                  <a:pt x="2201" y="3267"/>
                  <a:pt x="3105" y="3471"/>
                  <a:pt x="4213" y="3471"/>
                </a:cubicBezTo>
                <a:lnTo>
                  <a:pt x="4359" y="3471"/>
                </a:lnTo>
                <a:cubicBezTo>
                  <a:pt x="5143" y="3458"/>
                  <a:pt x="5467" y="3322"/>
                  <a:pt x="5710" y="3322"/>
                </a:cubicBezTo>
                <a:cubicBezTo>
                  <a:pt x="5846" y="3322"/>
                  <a:pt x="5953" y="3348"/>
                  <a:pt x="6089" y="3471"/>
                </a:cubicBezTo>
                <a:cubicBezTo>
                  <a:pt x="6452" y="3740"/>
                  <a:pt x="6507" y="3944"/>
                  <a:pt x="6967" y="3944"/>
                </a:cubicBezTo>
                <a:cubicBezTo>
                  <a:pt x="7032" y="3944"/>
                  <a:pt x="7100" y="3931"/>
                  <a:pt x="7194" y="3931"/>
                </a:cubicBezTo>
                <a:cubicBezTo>
                  <a:pt x="7871" y="3863"/>
                  <a:pt x="7453" y="3889"/>
                  <a:pt x="7871" y="3863"/>
                </a:cubicBezTo>
                <a:lnTo>
                  <a:pt x="7910" y="3863"/>
                </a:lnTo>
                <a:cubicBezTo>
                  <a:pt x="8302" y="3863"/>
                  <a:pt x="8613" y="4200"/>
                  <a:pt x="8613" y="4200"/>
                </a:cubicBezTo>
                <a:cubicBezTo>
                  <a:pt x="8613" y="4200"/>
                  <a:pt x="8963" y="4174"/>
                  <a:pt x="9287" y="4174"/>
                </a:cubicBezTo>
                <a:cubicBezTo>
                  <a:pt x="9449" y="4174"/>
                  <a:pt x="9611" y="4174"/>
                  <a:pt x="9721" y="4200"/>
                </a:cubicBezTo>
                <a:cubicBezTo>
                  <a:pt x="10045" y="4268"/>
                  <a:pt x="9436" y="4401"/>
                  <a:pt x="10314" y="4550"/>
                </a:cubicBezTo>
                <a:cubicBezTo>
                  <a:pt x="10476" y="4563"/>
                  <a:pt x="10612" y="4579"/>
                  <a:pt x="10732" y="4579"/>
                </a:cubicBezTo>
                <a:cubicBezTo>
                  <a:pt x="10949" y="4579"/>
                  <a:pt x="11124" y="4550"/>
                  <a:pt x="11286" y="4524"/>
                </a:cubicBezTo>
                <a:cubicBezTo>
                  <a:pt x="11435" y="4498"/>
                  <a:pt x="11568" y="4482"/>
                  <a:pt x="11691" y="4482"/>
                </a:cubicBezTo>
                <a:cubicBezTo>
                  <a:pt x="11798" y="4482"/>
                  <a:pt x="11908" y="4498"/>
                  <a:pt x="12002" y="4550"/>
                </a:cubicBezTo>
                <a:cubicBezTo>
                  <a:pt x="12420" y="4754"/>
                  <a:pt x="12770" y="5198"/>
                  <a:pt x="13512" y="5227"/>
                </a:cubicBezTo>
                <a:cubicBezTo>
                  <a:pt x="14270" y="5266"/>
                  <a:pt x="16052" y="5373"/>
                  <a:pt x="16010" y="5778"/>
                </a:cubicBezTo>
                <a:cubicBezTo>
                  <a:pt x="15984" y="6008"/>
                  <a:pt x="16295" y="6021"/>
                  <a:pt x="16645" y="6021"/>
                </a:cubicBezTo>
                <a:lnTo>
                  <a:pt x="16875" y="6021"/>
                </a:lnTo>
                <a:cubicBezTo>
                  <a:pt x="17092" y="6021"/>
                  <a:pt x="17280" y="6037"/>
                  <a:pt x="17400" y="6089"/>
                </a:cubicBezTo>
                <a:cubicBezTo>
                  <a:pt x="17740" y="6264"/>
                  <a:pt x="17860" y="6264"/>
                  <a:pt x="18482" y="6400"/>
                </a:cubicBezTo>
                <a:cubicBezTo>
                  <a:pt x="19101" y="6536"/>
                  <a:pt x="21709" y="6494"/>
                  <a:pt x="21450" y="6669"/>
                </a:cubicBezTo>
                <a:cubicBezTo>
                  <a:pt x="21207" y="6847"/>
                  <a:pt x="19506" y="6847"/>
                  <a:pt x="20426" y="6941"/>
                </a:cubicBezTo>
                <a:cubicBezTo>
                  <a:pt x="21343" y="7048"/>
                  <a:pt x="24029" y="7116"/>
                  <a:pt x="24016" y="7252"/>
                </a:cubicBezTo>
                <a:cubicBezTo>
                  <a:pt x="24003" y="7398"/>
                  <a:pt x="20533" y="7427"/>
                  <a:pt x="20426" y="7738"/>
                </a:cubicBezTo>
                <a:cubicBezTo>
                  <a:pt x="20332" y="8046"/>
                  <a:pt x="18333" y="8830"/>
                  <a:pt x="18482" y="8937"/>
                </a:cubicBezTo>
                <a:cubicBezTo>
                  <a:pt x="18482" y="8937"/>
                  <a:pt x="18495" y="8937"/>
                  <a:pt x="18508" y="8953"/>
                </a:cubicBezTo>
                <a:lnTo>
                  <a:pt x="28335" y="8953"/>
                </a:lnTo>
                <a:cubicBezTo>
                  <a:pt x="28445" y="8898"/>
                  <a:pt x="28565" y="8856"/>
                  <a:pt x="28675" y="8856"/>
                </a:cubicBezTo>
                <a:cubicBezTo>
                  <a:pt x="28889" y="8856"/>
                  <a:pt x="29485" y="8749"/>
                  <a:pt x="29997" y="8642"/>
                </a:cubicBezTo>
                <a:cubicBezTo>
                  <a:pt x="30509" y="8532"/>
                  <a:pt x="29942" y="8519"/>
                  <a:pt x="29997" y="8451"/>
                </a:cubicBezTo>
                <a:cubicBezTo>
                  <a:pt x="30052" y="8399"/>
                  <a:pt x="30658" y="8386"/>
                  <a:pt x="31131" y="8344"/>
                </a:cubicBezTo>
                <a:cubicBezTo>
                  <a:pt x="31591" y="8305"/>
                  <a:pt x="31429" y="8127"/>
                  <a:pt x="31468" y="8007"/>
                </a:cubicBezTo>
                <a:cubicBezTo>
                  <a:pt x="31481" y="7926"/>
                  <a:pt x="31818" y="7913"/>
                  <a:pt x="32184" y="7913"/>
                </a:cubicBezTo>
                <a:lnTo>
                  <a:pt x="32858" y="7913"/>
                </a:lnTo>
                <a:cubicBezTo>
                  <a:pt x="33305" y="7913"/>
                  <a:pt x="33263" y="7466"/>
                  <a:pt x="33454" y="7278"/>
                </a:cubicBezTo>
                <a:cubicBezTo>
                  <a:pt x="33506" y="7223"/>
                  <a:pt x="33600" y="7197"/>
                  <a:pt x="33697" y="7197"/>
                </a:cubicBezTo>
                <a:cubicBezTo>
                  <a:pt x="33791" y="7197"/>
                  <a:pt x="33911" y="7223"/>
                  <a:pt x="34034" y="7236"/>
                </a:cubicBezTo>
                <a:cubicBezTo>
                  <a:pt x="34154" y="7265"/>
                  <a:pt x="34277" y="7278"/>
                  <a:pt x="34384" y="7278"/>
                </a:cubicBezTo>
                <a:lnTo>
                  <a:pt x="34478" y="7278"/>
                </a:lnTo>
                <a:cubicBezTo>
                  <a:pt x="34844" y="7236"/>
                  <a:pt x="34951" y="7048"/>
                  <a:pt x="35450" y="6873"/>
                </a:cubicBezTo>
                <a:cubicBezTo>
                  <a:pt x="35573" y="6831"/>
                  <a:pt x="35693" y="6818"/>
                  <a:pt x="35816" y="6818"/>
                </a:cubicBezTo>
                <a:cubicBezTo>
                  <a:pt x="35949" y="6818"/>
                  <a:pt x="36098" y="6831"/>
                  <a:pt x="36234" y="6860"/>
                </a:cubicBezTo>
                <a:cubicBezTo>
                  <a:pt x="36354" y="6873"/>
                  <a:pt x="36490" y="6899"/>
                  <a:pt x="36613" y="6899"/>
                </a:cubicBezTo>
                <a:cubicBezTo>
                  <a:pt x="36678" y="6899"/>
                  <a:pt x="36746" y="6886"/>
                  <a:pt x="36814" y="6873"/>
                </a:cubicBezTo>
                <a:cubicBezTo>
                  <a:pt x="37206" y="6766"/>
                  <a:pt x="37812" y="6468"/>
                  <a:pt x="38204" y="6319"/>
                </a:cubicBezTo>
                <a:cubicBezTo>
                  <a:pt x="38314" y="6280"/>
                  <a:pt x="38421" y="6264"/>
                  <a:pt x="38515" y="6264"/>
                </a:cubicBezTo>
                <a:cubicBezTo>
                  <a:pt x="38622" y="6264"/>
                  <a:pt x="38719" y="6280"/>
                  <a:pt x="38826" y="6293"/>
                </a:cubicBezTo>
                <a:cubicBezTo>
                  <a:pt x="38933" y="6319"/>
                  <a:pt x="39056" y="6332"/>
                  <a:pt x="39176" y="6332"/>
                </a:cubicBezTo>
                <a:cubicBezTo>
                  <a:pt x="39244" y="6332"/>
                  <a:pt x="39299" y="6332"/>
                  <a:pt x="39367" y="6319"/>
                </a:cubicBezTo>
                <a:cubicBezTo>
                  <a:pt x="39853" y="6251"/>
                  <a:pt x="39960" y="6021"/>
                  <a:pt x="40258" y="5875"/>
                </a:cubicBezTo>
                <a:cubicBezTo>
                  <a:pt x="40352" y="5833"/>
                  <a:pt x="40433" y="5807"/>
                  <a:pt x="40527" y="5807"/>
                </a:cubicBezTo>
                <a:cubicBezTo>
                  <a:pt x="40608" y="5807"/>
                  <a:pt x="40702" y="5833"/>
                  <a:pt x="40809" y="5846"/>
                </a:cubicBezTo>
                <a:cubicBezTo>
                  <a:pt x="40919" y="5859"/>
                  <a:pt x="41039" y="5875"/>
                  <a:pt x="41175" y="5875"/>
                </a:cubicBezTo>
                <a:lnTo>
                  <a:pt x="41337" y="5875"/>
                </a:lnTo>
                <a:cubicBezTo>
                  <a:pt x="41849" y="5833"/>
                  <a:pt x="41891" y="5483"/>
                  <a:pt x="41972" y="5373"/>
                </a:cubicBezTo>
                <a:cubicBezTo>
                  <a:pt x="41998" y="5334"/>
                  <a:pt x="42186" y="5321"/>
                  <a:pt x="42429" y="5321"/>
                </a:cubicBezTo>
                <a:cubicBezTo>
                  <a:pt x="42795" y="5321"/>
                  <a:pt x="43255" y="5360"/>
                  <a:pt x="43511" y="5402"/>
                </a:cubicBezTo>
                <a:cubicBezTo>
                  <a:pt x="43550" y="5415"/>
                  <a:pt x="43579" y="5415"/>
                  <a:pt x="43618" y="5415"/>
                </a:cubicBezTo>
                <a:cubicBezTo>
                  <a:pt x="43955" y="5415"/>
                  <a:pt x="44240" y="5091"/>
                  <a:pt x="44360" y="5078"/>
                </a:cubicBezTo>
                <a:cubicBezTo>
                  <a:pt x="45144" y="4968"/>
                  <a:pt x="45102" y="4942"/>
                  <a:pt x="45455" y="4903"/>
                </a:cubicBezTo>
                <a:cubicBezTo>
                  <a:pt x="45805" y="4861"/>
                  <a:pt x="45264" y="4511"/>
                  <a:pt x="45455" y="4375"/>
                </a:cubicBezTo>
                <a:cubicBezTo>
                  <a:pt x="45643" y="4255"/>
                  <a:pt x="46495" y="4268"/>
                  <a:pt x="46819" y="4187"/>
                </a:cubicBezTo>
                <a:cubicBezTo>
                  <a:pt x="47143" y="4106"/>
                  <a:pt x="47412" y="3996"/>
                  <a:pt x="47561" y="3902"/>
                </a:cubicBezTo>
                <a:cubicBezTo>
                  <a:pt x="47613" y="3876"/>
                  <a:pt x="47668" y="3876"/>
                  <a:pt x="47749" y="3876"/>
                </a:cubicBezTo>
                <a:cubicBezTo>
                  <a:pt x="47830" y="3876"/>
                  <a:pt x="47924" y="3889"/>
                  <a:pt x="48034" y="3889"/>
                </a:cubicBezTo>
                <a:cubicBezTo>
                  <a:pt x="48128" y="3902"/>
                  <a:pt x="48248" y="3915"/>
                  <a:pt x="48371" y="3915"/>
                </a:cubicBezTo>
                <a:cubicBezTo>
                  <a:pt x="48410" y="3915"/>
                  <a:pt x="48452" y="3915"/>
                  <a:pt x="48478" y="3902"/>
                </a:cubicBezTo>
                <a:cubicBezTo>
                  <a:pt x="48896" y="3889"/>
                  <a:pt x="49045" y="3701"/>
                  <a:pt x="49518" y="3539"/>
                </a:cubicBezTo>
                <a:cubicBezTo>
                  <a:pt x="49829" y="3445"/>
                  <a:pt x="50367" y="3429"/>
                  <a:pt x="50733" y="3429"/>
                </a:cubicBezTo>
                <a:cubicBezTo>
                  <a:pt x="50934" y="3429"/>
                  <a:pt x="51070" y="3445"/>
                  <a:pt x="51070" y="3445"/>
                </a:cubicBezTo>
                <a:lnTo>
                  <a:pt x="51070" y="1"/>
                </a:ln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7" name="Google Shape;987;p33"/>
          <p:cNvSpPr/>
          <p:nvPr/>
        </p:nvSpPr>
        <p:spPr>
          <a:xfrm>
            <a:off x="782" y="3492305"/>
            <a:ext cx="5042569" cy="1086731"/>
          </a:xfrm>
          <a:custGeom>
            <a:avLst/>
            <a:gdLst/>
            <a:ahLst/>
            <a:cxnLst/>
            <a:rect l="l" t="t" r="r" b="b"/>
            <a:pathLst>
              <a:path w="21074" h="5794" extrusionOk="0">
                <a:moveTo>
                  <a:pt x="14" y="1"/>
                </a:moveTo>
                <a:cubicBezTo>
                  <a:pt x="1" y="1"/>
                  <a:pt x="1" y="14"/>
                  <a:pt x="1" y="14"/>
                </a:cubicBezTo>
                <a:lnTo>
                  <a:pt x="1" y="5794"/>
                </a:lnTo>
                <a:lnTo>
                  <a:pt x="21074" y="5794"/>
                </a:lnTo>
                <a:cubicBezTo>
                  <a:pt x="20721" y="5564"/>
                  <a:pt x="18793" y="5700"/>
                  <a:pt x="18508" y="5619"/>
                </a:cubicBezTo>
                <a:lnTo>
                  <a:pt x="27" y="5619"/>
                </a:lnTo>
                <a:lnTo>
                  <a:pt x="14" y="1"/>
                </a:lnTo>
                <a:close/>
              </a:path>
            </a:pathLst>
          </a:custGeom>
          <a:solidFill>
            <a:srgbClr val="ADF0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8" name="Google Shape;988;p33"/>
          <p:cNvSpPr/>
          <p:nvPr/>
        </p:nvSpPr>
        <p:spPr>
          <a:xfrm>
            <a:off x="3893" y="3649202"/>
            <a:ext cx="5746548" cy="1104353"/>
          </a:xfrm>
          <a:custGeom>
            <a:avLst/>
            <a:gdLst/>
            <a:ahLst/>
            <a:cxnLst/>
            <a:rect l="l" t="t" r="r" b="b"/>
            <a:pathLst>
              <a:path w="24016" h="5888" extrusionOk="0">
                <a:moveTo>
                  <a:pt x="1511" y="1"/>
                </a:moveTo>
                <a:cubicBezTo>
                  <a:pt x="999" y="1"/>
                  <a:pt x="108" y="244"/>
                  <a:pt x="1" y="270"/>
                </a:cubicBezTo>
                <a:lnTo>
                  <a:pt x="14" y="5888"/>
                </a:lnTo>
                <a:lnTo>
                  <a:pt x="18495" y="5888"/>
                </a:lnTo>
                <a:cubicBezTo>
                  <a:pt x="18482" y="5872"/>
                  <a:pt x="18469" y="5872"/>
                  <a:pt x="18469" y="5872"/>
                </a:cubicBezTo>
                <a:cubicBezTo>
                  <a:pt x="18320" y="5765"/>
                  <a:pt x="20319" y="4981"/>
                  <a:pt x="20413" y="4673"/>
                </a:cubicBezTo>
                <a:cubicBezTo>
                  <a:pt x="20520" y="4362"/>
                  <a:pt x="23990" y="4333"/>
                  <a:pt x="24003" y="4187"/>
                </a:cubicBezTo>
                <a:cubicBezTo>
                  <a:pt x="24016" y="4051"/>
                  <a:pt x="21330" y="3983"/>
                  <a:pt x="20413" y="3876"/>
                </a:cubicBezTo>
                <a:cubicBezTo>
                  <a:pt x="19493" y="3782"/>
                  <a:pt x="21194" y="3782"/>
                  <a:pt x="21437" y="3604"/>
                </a:cubicBezTo>
                <a:cubicBezTo>
                  <a:pt x="21696" y="3429"/>
                  <a:pt x="19088" y="3471"/>
                  <a:pt x="18469" y="3335"/>
                </a:cubicBezTo>
                <a:cubicBezTo>
                  <a:pt x="17847" y="3199"/>
                  <a:pt x="17727" y="3199"/>
                  <a:pt x="17387" y="3024"/>
                </a:cubicBezTo>
                <a:cubicBezTo>
                  <a:pt x="17267" y="2972"/>
                  <a:pt x="17079" y="2956"/>
                  <a:pt x="16862" y="2956"/>
                </a:cubicBezTo>
                <a:lnTo>
                  <a:pt x="16632" y="2956"/>
                </a:lnTo>
                <a:cubicBezTo>
                  <a:pt x="16282" y="2956"/>
                  <a:pt x="15971" y="2943"/>
                  <a:pt x="15997" y="2713"/>
                </a:cubicBezTo>
                <a:cubicBezTo>
                  <a:pt x="16039" y="2308"/>
                  <a:pt x="14257" y="2201"/>
                  <a:pt x="13499" y="2162"/>
                </a:cubicBezTo>
                <a:cubicBezTo>
                  <a:pt x="12757" y="2133"/>
                  <a:pt x="12407" y="1689"/>
                  <a:pt x="11989" y="1485"/>
                </a:cubicBezTo>
                <a:cubicBezTo>
                  <a:pt x="11895" y="1433"/>
                  <a:pt x="11785" y="1417"/>
                  <a:pt x="11678" y="1417"/>
                </a:cubicBezTo>
                <a:cubicBezTo>
                  <a:pt x="11555" y="1417"/>
                  <a:pt x="11422" y="1433"/>
                  <a:pt x="11273" y="1459"/>
                </a:cubicBezTo>
                <a:cubicBezTo>
                  <a:pt x="11111" y="1485"/>
                  <a:pt x="10936" y="1514"/>
                  <a:pt x="10719" y="1514"/>
                </a:cubicBezTo>
                <a:cubicBezTo>
                  <a:pt x="10599" y="1514"/>
                  <a:pt x="10463" y="1498"/>
                  <a:pt x="10301" y="1485"/>
                </a:cubicBezTo>
                <a:cubicBezTo>
                  <a:pt x="9423" y="1336"/>
                  <a:pt x="10032" y="1203"/>
                  <a:pt x="9708" y="1135"/>
                </a:cubicBezTo>
                <a:cubicBezTo>
                  <a:pt x="9598" y="1109"/>
                  <a:pt x="9436" y="1109"/>
                  <a:pt x="9274" y="1109"/>
                </a:cubicBezTo>
                <a:cubicBezTo>
                  <a:pt x="8950" y="1109"/>
                  <a:pt x="8600" y="1135"/>
                  <a:pt x="8600" y="1135"/>
                </a:cubicBezTo>
                <a:cubicBezTo>
                  <a:pt x="8600" y="1135"/>
                  <a:pt x="8289" y="798"/>
                  <a:pt x="7897" y="798"/>
                </a:cubicBezTo>
                <a:lnTo>
                  <a:pt x="7858" y="798"/>
                </a:lnTo>
                <a:cubicBezTo>
                  <a:pt x="7440" y="824"/>
                  <a:pt x="7858" y="798"/>
                  <a:pt x="7181" y="866"/>
                </a:cubicBezTo>
                <a:cubicBezTo>
                  <a:pt x="7087" y="866"/>
                  <a:pt x="7019" y="879"/>
                  <a:pt x="6954" y="879"/>
                </a:cubicBezTo>
                <a:cubicBezTo>
                  <a:pt x="6494" y="879"/>
                  <a:pt x="6439" y="675"/>
                  <a:pt x="6076" y="406"/>
                </a:cubicBezTo>
                <a:cubicBezTo>
                  <a:pt x="5940" y="283"/>
                  <a:pt x="5833" y="257"/>
                  <a:pt x="5697" y="257"/>
                </a:cubicBezTo>
                <a:cubicBezTo>
                  <a:pt x="5454" y="257"/>
                  <a:pt x="5130" y="393"/>
                  <a:pt x="4346" y="406"/>
                </a:cubicBezTo>
                <a:lnTo>
                  <a:pt x="4200" y="406"/>
                </a:lnTo>
                <a:cubicBezTo>
                  <a:pt x="3092" y="406"/>
                  <a:pt x="2188" y="202"/>
                  <a:pt x="1796" y="40"/>
                </a:cubicBezTo>
                <a:cubicBezTo>
                  <a:pt x="1728" y="14"/>
                  <a:pt x="1634" y="1"/>
                  <a:pt x="1511"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9" name="Google Shape;989;p33"/>
          <p:cNvSpPr/>
          <p:nvPr/>
        </p:nvSpPr>
        <p:spPr>
          <a:xfrm>
            <a:off x="6719284" y="4546216"/>
            <a:ext cx="5501507" cy="20069"/>
          </a:xfrm>
          <a:custGeom>
            <a:avLst/>
            <a:gdLst/>
            <a:ahLst/>
            <a:cxnLst/>
            <a:rect l="l" t="t" r="r" b="b"/>
            <a:pathLst>
              <a:path w="22992" h="107" extrusionOk="0">
                <a:moveTo>
                  <a:pt x="257" y="0"/>
                </a:moveTo>
                <a:cubicBezTo>
                  <a:pt x="111" y="52"/>
                  <a:pt x="1" y="107"/>
                  <a:pt x="1" y="107"/>
                </a:cubicBezTo>
                <a:lnTo>
                  <a:pt x="22992" y="107"/>
                </a:lnTo>
                <a:lnTo>
                  <a:pt x="22992" y="0"/>
                </a:lnTo>
                <a:close/>
              </a:path>
            </a:pathLst>
          </a:custGeom>
          <a:solidFill>
            <a:srgbClr val="ADF0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0" name="Google Shape;990;p33"/>
          <p:cNvSpPr/>
          <p:nvPr/>
        </p:nvSpPr>
        <p:spPr>
          <a:xfrm>
            <a:off x="6780541" y="3717287"/>
            <a:ext cx="5440271" cy="1036269"/>
          </a:xfrm>
          <a:custGeom>
            <a:avLst/>
            <a:gdLst/>
            <a:ahLst/>
            <a:cxnLst/>
            <a:rect l="l" t="t" r="r" b="b"/>
            <a:pathLst>
              <a:path w="22736" h="5525" extrusionOk="0">
                <a:moveTo>
                  <a:pt x="22399" y="1"/>
                </a:moveTo>
                <a:cubicBezTo>
                  <a:pt x="22033" y="1"/>
                  <a:pt x="21495" y="17"/>
                  <a:pt x="21184" y="111"/>
                </a:cubicBezTo>
                <a:cubicBezTo>
                  <a:pt x="20711" y="273"/>
                  <a:pt x="20562" y="461"/>
                  <a:pt x="20144" y="474"/>
                </a:cubicBezTo>
                <a:cubicBezTo>
                  <a:pt x="20118" y="487"/>
                  <a:pt x="20076" y="487"/>
                  <a:pt x="20037" y="487"/>
                </a:cubicBezTo>
                <a:cubicBezTo>
                  <a:pt x="19914" y="487"/>
                  <a:pt x="19794" y="474"/>
                  <a:pt x="19700" y="461"/>
                </a:cubicBezTo>
                <a:cubicBezTo>
                  <a:pt x="19590" y="461"/>
                  <a:pt x="19496" y="448"/>
                  <a:pt x="19415" y="448"/>
                </a:cubicBezTo>
                <a:cubicBezTo>
                  <a:pt x="19334" y="448"/>
                  <a:pt x="19279" y="448"/>
                  <a:pt x="19227" y="474"/>
                </a:cubicBezTo>
                <a:cubicBezTo>
                  <a:pt x="19078" y="568"/>
                  <a:pt x="18809" y="678"/>
                  <a:pt x="18485" y="759"/>
                </a:cubicBezTo>
                <a:cubicBezTo>
                  <a:pt x="18161" y="840"/>
                  <a:pt x="17309" y="827"/>
                  <a:pt x="17121" y="947"/>
                </a:cubicBezTo>
                <a:cubicBezTo>
                  <a:pt x="16930" y="1083"/>
                  <a:pt x="17471" y="1433"/>
                  <a:pt x="17121" y="1475"/>
                </a:cubicBezTo>
                <a:cubicBezTo>
                  <a:pt x="16768" y="1514"/>
                  <a:pt x="16810" y="1540"/>
                  <a:pt x="16026" y="1650"/>
                </a:cubicBezTo>
                <a:cubicBezTo>
                  <a:pt x="15906" y="1663"/>
                  <a:pt x="15621" y="1987"/>
                  <a:pt x="15284" y="1987"/>
                </a:cubicBezTo>
                <a:cubicBezTo>
                  <a:pt x="15245" y="1987"/>
                  <a:pt x="15216" y="1987"/>
                  <a:pt x="15177" y="1974"/>
                </a:cubicBezTo>
                <a:cubicBezTo>
                  <a:pt x="14921" y="1932"/>
                  <a:pt x="14461" y="1893"/>
                  <a:pt x="14095" y="1893"/>
                </a:cubicBezTo>
                <a:cubicBezTo>
                  <a:pt x="13852" y="1893"/>
                  <a:pt x="13664" y="1906"/>
                  <a:pt x="13638" y="1945"/>
                </a:cubicBezTo>
                <a:cubicBezTo>
                  <a:pt x="13557" y="2055"/>
                  <a:pt x="13515" y="2405"/>
                  <a:pt x="13003" y="2447"/>
                </a:cubicBezTo>
                <a:lnTo>
                  <a:pt x="12841" y="2447"/>
                </a:lnTo>
                <a:cubicBezTo>
                  <a:pt x="12705" y="2447"/>
                  <a:pt x="12585" y="2431"/>
                  <a:pt x="12475" y="2418"/>
                </a:cubicBezTo>
                <a:cubicBezTo>
                  <a:pt x="12368" y="2405"/>
                  <a:pt x="12274" y="2379"/>
                  <a:pt x="12193" y="2379"/>
                </a:cubicBezTo>
                <a:cubicBezTo>
                  <a:pt x="12099" y="2379"/>
                  <a:pt x="12018" y="2405"/>
                  <a:pt x="11924" y="2447"/>
                </a:cubicBezTo>
                <a:cubicBezTo>
                  <a:pt x="11626" y="2593"/>
                  <a:pt x="11519" y="2823"/>
                  <a:pt x="11033" y="2891"/>
                </a:cubicBezTo>
                <a:cubicBezTo>
                  <a:pt x="10965" y="2904"/>
                  <a:pt x="10910" y="2904"/>
                  <a:pt x="10842" y="2904"/>
                </a:cubicBezTo>
                <a:cubicBezTo>
                  <a:pt x="10722" y="2904"/>
                  <a:pt x="10599" y="2891"/>
                  <a:pt x="10492" y="2865"/>
                </a:cubicBezTo>
                <a:cubicBezTo>
                  <a:pt x="10385" y="2852"/>
                  <a:pt x="10288" y="2836"/>
                  <a:pt x="10181" y="2836"/>
                </a:cubicBezTo>
                <a:cubicBezTo>
                  <a:pt x="10087" y="2836"/>
                  <a:pt x="9980" y="2852"/>
                  <a:pt x="9870" y="2891"/>
                </a:cubicBezTo>
                <a:cubicBezTo>
                  <a:pt x="9478" y="3040"/>
                  <a:pt x="8872" y="3338"/>
                  <a:pt x="8480" y="3445"/>
                </a:cubicBezTo>
                <a:cubicBezTo>
                  <a:pt x="8412" y="3458"/>
                  <a:pt x="8344" y="3471"/>
                  <a:pt x="8279" y="3471"/>
                </a:cubicBezTo>
                <a:cubicBezTo>
                  <a:pt x="8156" y="3471"/>
                  <a:pt x="8020" y="3445"/>
                  <a:pt x="7900" y="3432"/>
                </a:cubicBezTo>
                <a:cubicBezTo>
                  <a:pt x="7764" y="3403"/>
                  <a:pt x="7615" y="3390"/>
                  <a:pt x="7482" y="3390"/>
                </a:cubicBezTo>
                <a:cubicBezTo>
                  <a:pt x="7359" y="3390"/>
                  <a:pt x="7239" y="3403"/>
                  <a:pt x="7116" y="3445"/>
                </a:cubicBezTo>
                <a:cubicBezTo>
                  <a:pt x="6617" y="3620"/>
                  <a:pt x="6510" y="3808"/>
                  <a:pt x="6144" y="3850"/>
                </a:cubicBezTo>
                <a:lnTo>
                  <a:pt x="6050" y="3850"/>
                </a:lnTo>
                <a:cubicBezTo>
                  <a:pt x="5943" y="3850"/>
                  <a:pt x="5820" y="3837"/>
                  <a:pt x="5700" y="3808"/>
                </a:cubicBezTo>
                <a:cubicBezTo>
                  <a:pt x="5577" y="3795"/>
                  <a:pt x="5457" y="3769"/>
                  <a:pt x="5363" y="3769"/>
                </a:cubicBezTo>
                <a:cubicBezTo>
                  <a:pt x="5266" y="3769"/>
                  <a:pt x="5172" y="3795"/>
                  <a:pt x="5120" y="3850"/>
                </a:cubicBezTo>
                <a:cubicBezTo>
                  <a:pt x="4929" y="4038"/>
                  <a:pt x="4971" y="4485"/>
                  <a:pt x="4524" y="4485"/>
                </a:cubicBezTo>
                <a:lnTo>
                  <a:pt x="3850" y="4485"/>
                </a:lnTo>
                <a:cubicBezTo>
                  <a:pt x="3484" y="4485"/>
                  <a:pt x="3147" y="4498"/>
                  <a:pt x="3134" y="4579"/>
                </a:cubicBezTo>
                <a:cubicBezTo>
                  <a:pt x="3095" y="4699"/>
                  <a:pt x="3257" y="4877"/>
                  <a:pt x="2797" y="4916"/>
                </a:cubicBezTo>
                <a:cubicBezTo>
                  <a:pt x="2324" y="4958"/>
                  <a:pt x="1718" y="4971"/>
                  <a:pt x="1663" y="5023"/>
                </a:cubicBezTo>
                <a:cubicBezTo>
                  <a:pt x="1608" y="5091"/>
                  <a:pt x="2175" y="5104"/>
                  <a:pt x="1663" y="5214"/>
                </a:cubicBezTo>
                <a:cubicBezTo>
                  <a:pt x="1151" y="5321"/>
                  <a:pt x="555" y="5428"/>
                  <a:pt x="341" y="5428"/>
                </a:cubicBezTo>
                <a:cubicBezTo>
                  <a:pt x="231" y="5428"/>
                  <a:pt x="111" y="5470"/>
                  <a:pt x="1" y="5525"/>
                </a:cubicBezTo>
                <a:lnTo>
                  <a:pt x="22736" y="5525"/>
                </a:lnTo>
                <a:lnTo>
                  <a:pt x="22736" y="17"/>
                </a:lnTo>
                <a:cubicBezTo>
                  <a:pt x="22736" y="17"/>
                  <a:pt x="22600" y="1"/>
                  <a:pt x="2239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1" name="Google Shape;991;p33"/>
          <p:cNvSpPr/>
          <p:nvPr/>
        </p:nvSpPr>
        <p:spPr>
          <a:xfrm>
            <a:off x="-1420751" y="1658449"/>
            <a:ext cx="5100732" cy="919044"/>
          </a:xfrm>
          <a:custGeom>
            <a:avLst/>
            <a:gdLst/>
            <a:ahLst/>
            <a:cxnLst/>
            <a:rect l="l" t="t" r="r" b="b"/>
            <a:pathLst>
              <a:path w="21317" h="4900" extrusionOk="0">
                <a:moveTo>
                  <a:pt x="1" y="1"/>
                </a:moveTo>
                <a:lnTo>
                  <a:pt x="1" y="4900"/>
                </a:lnTo>
                <a:cubicBezTo>
                  <a:pt x="876" y="4806"/>
                  <a:pt x="3225" y="4712"/>
                  <a:pt x="3889" y="4469"/>
                </a:cubicBezTo>
                <a:cubicBezTo>
                  <a:pt x="4550" y="4226"/>
                  <a:pt x="5995" y="4375"/>
                  <a:pt x="7194" y="4281"/>
                </a:cubicBezTo>
                <a:cubicBezTo>
                  <a:pt x="8396" y="4171"/>
                  <a:pt x="9504" y="3795"/>
                  <a:pt x="10327" y="3740"/>
                </a:cubicBezTo>
                <a:lnTo>
                  <a:pt x="10596" y="3740"/>
                </a:lnTo>
                <a:cubicBezTo>
                  <a:pt x="10813" y="3740"/>
                  <a:pt x="11001" y="3753"/>
                  <a:pt x="11205" y="3766"/>
                </a:cubicBezTo>
                <a:cubicBezTo>
                  <a:pt x="11406" y="3782"/>
                  <a:pt x="11636" y="3795"/>
                  <a:pt x="11921" y="3795"/>
                </a:cubicBezTo>
                <a:cubicBezTo>
                  <a:pt x="12190" y="3795"/>
                  <a:pt x="12514" y="3782"/>
                  <a:pt x="12945" y="3740"/>
                </a:cubicBezTo>
                <a:cubicBezTo>
                  <a:pt x="14458" y="3604"/>
                  <a:pt x="18129" y="3552"/>
                  <a:pt x="19049" y="3552"/>
                </a:cubicBezTo>
                <a:cubicBezTo>
                  <a:pt x="19979" y="3552"/>
                  <a:pt x="21317" y="3024"/>
                  <a:pt x="20303" y="2972"/>
                </a:cubicBezTo>
                <a:cubicBezTo>
                  <a:pt x="19305" y="2930"/>
                  <a:pt x="19305" y="2972"/>
                  <a:pt x="18482" y="2742"/>
                </a:cubicBezTo>
                <a:cubicBezTo>
                  <a:pt x="18226" y="2661"/>
                  <a:pt x="17886" y="2632"/>
                  <a:pt x="17523" y="2632"/>
                </a:cubicBezTo>
                <a:cubicBezTo>
                  <a:pt x="17131" y="2632"/>
                  <a:pt x="16713" y="2661"/>
                  <a:pt x="16308" y="2687"/>
                </a:cubicBezTo>
                <a:cubicBezTo>
                  <a:pt x="15903" y="2713"/>
                  <a:pt x="15511" y="2742"/>
                  <a:pt x="15187" y="2742"/>
                </a:cubicBezTo>
                <a:lnTo>
                  <a:pt x="14944" y="2742"/>
                </a:lnTo>
                <a:cubicBezTo>
                  <a:pt x="14014" y="2687"/>
                  <a:pt x="13447" y="2350"/>
                  <a:pt x="13690" y="2175"/>
                </a:cubicBezTo>
                <a:cubicBezTo>
                  <a:pt x="13946" y="1984"/>
                  <a:pt x="16538" y="1822"/>
                  <a:pt x="17549" y="1770"/>
                </a:cubicBezTo>
                <a:cubicBezTo>
                  <a:pt x="18550" y="1728"/>
                  <a:pt x="19386" y="1242"/>
                  <a:pt x="19911" y="1148"/>
                </a:cubicBezTo>
                <a:cubicBezTo>
                  <a:pt x="20141" y="1109"/>
                  <a:pt x="19927" y="1093"/>
                  <a:pt x="19603" y="1093"/>
                </a:cubicBezTo>
                <a:cubicBezTo>
                  <a:pt x="19182" y="1093"/>
                  <a:pt x="18563" y="1122"/>
                  <a:pt x="18482" y="1148"/>
                </a:cubicBezTo>
                <a:lnTo>
                  <a:pt x="18440" y="1148"/>
                </a:lnTo>
                <a:cubicBezTo>
                  <a:pt x="18184" y="1148"/>
                  <a:pt x="16833" y="717"/>
                  <a:pt x="16010" y="704"/>
                </a:cubicBezTo>
                <a:lnTo>
                  <a:pt x="15971" y="704"/>
                </a:lnTo>
                <a:cubicBezTo>
                  <a:pt x="15579" y="704"/>
                  <a:pt x="15323" y="769"/>
                  <a:pt x="15012" y="837"/>
                </a:cubicBezTo>
                <a:cubicBezTo>
                  <a:pt x="14701" y="905"/>
                  <a:pt x="14322" y="960"/>
                  <a:pt x="13690" y="960"/>
                </a:cubicBezTo>
                <a:lnTo>
                  <a:pt x="13366" y="960"/>
                </a:lnTo>
                <a:cubicBezTo>
                  <a:pt x="11772" y="905"/>
                  <a:pt x="12433" y="866"/>
                  <a:pt x="11772" y="730"/>
                </a:cubicBezTo>
                <a:cubicBezTo>
                  <a:pt x="11422" y="649"/>
                  <a:pt x="10962" y="623"/>
                  <a:pt x="10489" y="623"/>
                </a:cubicBezTo>
                <a:cubicBezTo>
                  <a:pt x="10084" y="623"/>
                  <a:pt x="9653" y="649"/>
                  <a:pt x="9261" y="704"/>
                </a:cubicBezTo>
                <a:cubicBezTo>
                  <a:pt x="9193" y="717"/>
                  <a:pt x="9112" y="730"/>
                  <a:pt x="9031" y="730"/>
                </a:cubicBezTo>
                <a:cubicBezTo>
                  <a:pt x="8315" y="730"/>
                  <a:pt x="7696" y="189"/>
                  <a:pt x="6345" y="189"/>
                </a:cubicBezTo>
                <a:cubicBezTo>
                  <a:pt x="4861" y="189"/>
                  <a:pt x="1" y="1"/>
                  <a:pt x="1" y="1"/>
                </a:cubicBez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2" name="Google Shape;992;p33"/>
          <p:cNvSpPr/>
          <p:nvPr/>
        </p:nvSpPr>
        <p:spPr>
          <a:xfrm>
            <a:off x="781" y="4236551"/>
            <a:ext cx="7568400" cy="425764"/>
          </a:xfrm>
          <a:custGeom>
            <a:avLst/>
            <a:gdLst/>
            <a:ahLst/>
            <a:cxnLst/>
            <a:rect l="l" t="t" r="r" b="b"/>
            <a:pathLst>
              <a:path w="31630" h="2270" extrusionOk="0">
                <a:moveTo>
                  <a:pt x="15211" y="0"/>
                </a:moveTo>
                <a:cubicBezTo>
                  <a:pt x="9192" y="0"/>
                  <a:pt x="1" y="2270"/>
                  <a:pt x="1" y="2270"/>
                </a:cubicBezTo>
                <a:lnTo>
                  <a:pt x="31523" y="2270"/>
                </a:lnTo>
                <a:cubicBezTo>
                  <a:pt x="31630" y="2121"/>
                  <a:pt x="21641" y="70"/>
                  <a:pt x="15472" y="2"/>
                </a:cubicBezTo>
                <a:cubicBezTo>
                  <a:pt x="15386" y="1"/>
                  <a:pt x="15299" y="0"/>
                  <a:pt x="15211"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3" name="Google Shape;993;p33"/>
          <p:cNvSpPr/>
          <p:nvPr/>
        </p:nvSpPr>
        <p:spPr>
          <a:xfrm>
            <a:off x="5259438" y="4236551"/>
            <a:ext cx="7006333" cy="425764"/>
          </a:xfrm>
          <a:custGeom>
            <a:avLst/>
            <a:gdLst/>
            <a:ahLst/>
            <a:cxnLst/>
            <a:rect l="l" t="t" r="r" b="b"/>
            <a:pathLst>
              <a:path w="29281" h="2270" extrusionOk="0">
                <a:moveTo>
                  <a:pt x="14071" y="0"/>
                </a:moveTo>
                <a:cubicBezTo>
                  <a:pt x="8512" y="0"/>
                  <a:pt x="1" y="2270"/>
                  <a:pt x="1" y="2270"/>
                </a:cubicBezTo>
                <a:lnTo>
                  <a:pt x="29187" y="2270"/>
                </a:lnTo>
                <a:cubicBezTo>
                  <a:pt x="29281" y="2121"/>
                  <a:pt x="20034" y="70"/>
                  <a:pt x="14312" y="2"/>
                </a:cubicBezTo>
                <a:cubicBezTo>
                  <a:pt x="14232" y="1"/>
                  <a:pt x="14152" y="0"/>
                  <a:pt x="14071"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4" name="Google Shape;994;p33"/>
          <p:cNvSpPr/>
          <p:nvPr/>
        </p:nvSpPr>
        <p:spPr>
          <a:xfrm>
            <a:off x="1047392" y="4436681"/>
            <a:ext cx="11195872" cy="691727"/>
          </a:xfrm>
          <a:custGeom>
            <a:avLst/>
            <a:gdLst/>
            <a:ahLst/>
            <a:cxnLst/>
            <a:rect l="l" t="t" r="r" b="b"/>
            <a:pathLst>
              <a:path w="46790" h="3688" extrusionOk="0">
                <a:moveTo>
                  <a:pt x="24123" y="1"/>
                </a:moveTo>
                <a:cubicBezTo>
                  <a:pt x="12297" y="1"/>
                  <a:pt x="1" y="1838"/>
                  <a:pt x="1" y="1838"/>
                </a:cubicBezTo>
                <a:lnTo>
                  <a:pt x="1" y="3688"/>
                </a:lnTo>
                <a:lnTo>
                  <a:pt x="46790" y="3688"/>
                </a:lnTo>
                <a:lnTo>
                  <a:pt x="46790" y="2528"/>
                </a:lnTo>
                <a:cubicBezTo>
                  <a:pt x="46790" y="2528"/>
                  <a:pt x="35949" y="1"/>
                  <a:pt x="2412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5" name="Google Shape;995;p33"/>
          <p:cNvSpPr/>
          <p:nvPr/>
        </p:nvSpPr>
        <p:spPr>
          <a:xfrm>
            <a:off x="1047392" y="4485446"/>
            <a:ext cx="11195872" cy="653276"/>
          </a:xfrm>
          <a:custGeom>
            <a:avLst/>
            <a:gdLst/>
            <a:ahLst/>
            <a:cxnLst/>
            <a:rect l="l" t="t" r="r" b="b"/>
            <a:pathLst>
              <a:path w="46790" h="3483" extrusionOk="0">
                <a:moveTo>
                  <a:pt x="24123" y="0"/>
                </a:moveTo>
                <a:cubicBezTo>
                  <a:pt x="12297" y="0"/>
                  <a:pt x="1" y="1740"/>
                  <a:pt x="1" y="1740"/>
                </a:cubicBezTo>
                <a:lnTo>
                  <a:pt x="1" y="3483"/>
                </a:lnTo>
                <a:lnTo>
                  <a:pt x="46790" y="3483"/>
                </a:lnTo>
                <a:lnTo>
                  <a:pt x="46790" y="2388"/>
                </a:lnTo>
                <a:cubicBezTo>
                  <a:pt x="46790" y="2388"/>
                  <a:pt x="35949" y="0"/>
                  <a:pt x="24123"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6" name="Google Shape;996;p33"/>
          <p:cNvSpPr/>
          <p:nvPr/>
        </p:nvSpPr>
        <p:spPr>
          <a:xfrm>
            <a:off x="781" y="4459375"/>
            <a:ext cx="10895816" cy="1658981"/>
          </a:xfrm>
          <a:custGeom>
            <a:avLst/>
            <a:gdLst/>
            <a:ahLst/>
            <a:cxnLst/>
            <a:rect l="l" t="t" r="r" b="b"/>
            <a:pathLst>
              <a:path w="45536" h="8845" extrusionOk="0">
                <a:moveTo>
                  <a:pt x="10609" y="1"/>
                </a:moveTo>
                <a:cubicBezTo>
                  <a:pt x="2565" y="1"/>
                  <a:pt x="1" y="719"/>
                  <a:pt x="1" y="719"/>
                </a:cubicBezTo>
                <a:lnTo>
                  <a:pt x="1" y="8845"/>
                </a:lnTo>
                <a:lnTo>
                  <a:pt x="45536" y="8845"/>
                </a:lnTo>
                <a:lnTo>
                  <a:pt x="45536" y="3230"/>
                </a:lnTo>
                <a:cubicBezTo>
                  <a:pt x="44954" y="3336"/>
                  <a:pt x="44228" y="3384"/>
                  <a:pt x="43384" y="3384"/>
                </a:cubicBezTo>
                <a:cubicBezTo>
                  <a:pt x="36402" y="3384"/>
                  <a:pt x="21312" y="137"/>
                  <a:pt x="12676" y="16"/>
                </a:cubicBezTo>
                <a:cubicBezTo>
                  <a:pt x="11950" y="6"/>
                  <a:pt x="11262" y="1"/>
                  <a:pt x="10609"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7" name="Google Shape;997;p33"/>
          <p:cNvSpPr/>
          <p:nvPr/>
        </p:nvSpPr>
        <p:spPr>
          <a:xfrm>
            <a:off x="782" y="4459750"/>
            <a:ext cx="2341585" cy="678972"/>
          </a:xfrm>
          <a:custGeom>
            <a:avLst/>
            <a:gdLst/>
            <a:ahLst/>
            <a:cxnLst/>
            <a:rect l="l" t="t" r="r" b="b"/>
            <a:pathLst>
              <a:path w="9786" h="3620" extrusionOk="0">
                <a:moveTo>
                  <a:pt x="9786" y="1"/>
                </a:moveTo>
                <a:cubicBezTo>
                  <a:pt x="8937" y="1"/>
                  <a:pt x="6789" y="56"/>
                  <a:pt x="6789" y="56"/>
                </a:cubicBezTo>
                <a:cubicBezTo>
                  <a:pt x="3455" y="986"/>
                  <a:pt x="1" y="3620"/>
                  <a:pt x="1" y="3620"/>
                </a:cubicBezTo>
                <a:lnTo>
                  <a:pt x="3403" y="3620"/>
                </a:lnTo>
                <a:cubicBezTo>
                  <a:pt x="6993" y="798"/>
                  <a:pt x="9786" y="1"/>
                  <a:pt x="9786"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8" name="Google Shape;998;p33"/>
          <p:cNvSpPr/>
          <p:nvPr/>
        </p:nvSpPr>
        <p:spPr>
          <a:xfrm>
            <a:off x="1521885" y="4464627"/>
            <a:ext cx="2209743" cy="674096"/>
          </a:xfrm>
          <a:custGeom>
            <a:avLst/>
            <a:gdLst/>
            <a:ahLst/>
            <a:cxnLst/>
            <a:rect l="l" t="t" r="r" b="b"/>
            <a:pathLst>
              <a:path w="9235" h="3594" extrusionOk="0">
                <a:moveTo>
                  <a:pt x="7048" y="1"/>
                </a:moveTo>
                <a:cubicBezTo>
                  <a:pt x="3957" y="678"/>
                  <a:pt x="1" y="3594"/>
                  <a:pt x="1" y="3594"/>
                </a:cubicBezTo>
                <a:lnTo>
                  <a:pt x="3416" y="3594"/>
                </a:lnTo>
                <a:cubicBezTo>
                  <a:pt x="6131" y="1135"/>
                  <a:pt x="9235" y="124"/>
                  <a:pt x="9235" y="124"/>
                </a:cubicBezTo>
                <a:cubicBezTo>
                  <a:pt x="8723" y="82"/>
                  <a:pt x="7048" y="1"/>
                  <a:pt x="7048"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9" name="Google Shape;999;p33"/>
          <p:cNvSpPr/>
          <p:nvPr/>
        </p:nvSpPr>
        <p:spPr>
          <a:xfrm>
            <a:off x="3104960" y="4546216"/>
            <a:ext cx="1944621" cy="592507"/>
          </a:xfrm>
          <a:custGeom>
            <a:avLst/>
            <a:gdLst/>
            <a:ahLst/>
            <a:cxnLst/>
            <a:rect l="l" t="t" r="r" b="b"/>
            <a:pathLst>
              <a:path w="8127" h="3159" extrusionOk="0">
                <a:moveTo>
                  <a:pt x="6047" y="0"/>
                </a:moveTo>
                <a:cubicBezTo>
                  <a:pt x="2969" y="823"/>
                  <a:pt x="1" y="3159"/>
                  <a:pt x="1" y="3159"/>
                </a:cubicBezTo>
                <a:lnTo>
                  <a:pt x="3092" y="3159"/>
                </a:lnTo>
                <a:cubicBezTo>
                  <a:pt x="5927" y="875"/>
                  <a:pt x="8127" y="243"/>
                  <a:pt x="8127" y="243"/>
                </a:cubicBezTo>
                <a:cubicBezTo>
                  <a:pt x="7359" y="146"/>
                  <a:pt x="6047" y="0"/>
                  <a:pt x="6047"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0" name="Google Shape;1000;p33"/>
          <p:cNvSpPr/>
          <p:nvPr/>
        </p:nvSpPr>
        <p:spPr>
          <a:xfrm>
            <a:off x="4897407" y="4677322"/>
            <a:ext cx="1541436" cy="461401"/>
          </a:xfrm>
          <a:custGeom>
            <a:avLst/>
            <a:gdLst/>
            <a:ahLst/>
            <a:cxnLst/>
            <a:rect l="l" t="t" r="r" b="b"/>
            <a:pathLst>
              <a:path w="6442" h="2460" extrusionOk="0">
                <a:moveTo>
                  <a:pt x="4281" y="1"/>
                </a:moveTo>
                <a:cubicBezTo>
                  <a:pt x="1501" y="1164"/>
                  <a:pt x="1" y="2460"/>
                  <a:pt x="1" y="2460"/>
                </a:cubicBezTo>
                <a:lnTo>
                  <a:pt x="3416" y="2460"/>
                </a:lnTo>
                <a:cubicBezTo>
                  <a:pt x="5496" y="662"/>
                  <a:pt x="6442" y="325"/>
                  <a:pt x="6442" y="325"/>
                </a:cubicBezTo>
                <a:cubicBezTo>
                  <a:pt x="5402" y="137"/>
                  <a:pt x="4281" y="1"/>
                  <a:pt x="428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1" name="Google Shape;1001;p33"/>
          <p:cNvSpPr/>
          <p:nvPr/>
        </p:nvSpPr>
        <p:spPr>
          <a:xfrm>
            <a:off x="781" y="4457311"/>
            <a:ext cx="7419568" cy="410384"/>
          </a:xfrm>
          <a:custGeom>
            <a:avLst/>
            <a:gdLst/>
            <a:ahLst/>
            <a:cxnLst/>
            <a:rect l="l" t="t" r="r" b="b"/>
            <a:pathLst>
              <a:path w="31008" h="2188" extrusionOk="0">
                <a:moveTo>
                  <a:pt x="10056" y="1"/>
                </a:moveTo>
                <a:cubicBezTo>
                  <a:pt x="6796" y="1"/>
                  <a:pt x="3184" y="185"/>
                  <a:pt x="1" y="730"/>
                </a:cubicBezTo>
                <a:lnTo>
                  <a:pt x="1" y="960"/>
                </a:lnTo>
                <a:cubicBezTo>
                  <a:pt x="1" y="960"/>
                  <a:pt x="3199" y="257"/>
                  <a:pt x="10476" y="150"/>
                </a:cubicBezTo>
                <a:cubicBezTo>
                  <a:pt x="10657" y="147"/>
                  <a:pt x="10842" y="146"/>
                  <a:pt x="11031" y="146"/>
                </a:cubicBezTo>
                <a:cubicBezTo>
                  <a:pt x="18370" y="146"/>
                  <a:pt x="30496" y="2188"/>
                  <a:pt x="30496" y="2188"/>
                </a:cubicBezTo>
                <a:lnTo>
                  <a:pt x="31008" y="2094"/>
                </a:lnTo>
                <a:cubicBezTo>
                  <a:pt x="31008" y="2094"/>
                  <a:pt x="20938" y="620"/>
                  <a:pt x="17037" y="283"/>
                </a:cubicBezTo>
                <a:cubicBezTo>
                  <a:pt x="15260" y="129"/>
                  <a:pt x="12781" y="1"/>
                  <a:pt x="10056" y="1"/>
                </a:cubicBezTo>
                <a:close/>
              </a:path>
            </a:pathLst>
          </a:custGeom>
          <a:solidFill>
            <a:srgbClr val="FFFAE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2" name="Google Shape;1002;p33"/>
          <p:cNvSpPr/>
          <p:nvPr/>
        </p:nvSpPr>
        <p:spPr>
          <a:xfrm>
            <a:off x="781" y="4879326"/>
            <a:ext cx="10895816" cy="730364"/>
          </a:xfrm>
          <a:custGeom>
            <a:avLst/>
            <a:gdLst/>
            <a:ahLst/>
            <a:cxnLst/>
            <a:rect l="l" t="t" r="r" b="b"/>
            <a:pathLst>
              <a:path w="45536" h="3894" extrusionOk="0">
                <a:moveTo>
                  <a:pt x="10726" y="0"/>
                </a:moveTo>
                <a:cubicBezTo>
                  <a:pt x="2590" y="0"/>
                  <a:pt x="1" y="314"/>
                  <a:pt x="1" y="314"/>
                </a:cubicBezTo>
                <a:lnTo>
                  <a:pt x="1" y="3894"/>
                </a:lnTo>
                <a:lnTo>
                  <a:pt x="45536" y="3894"/>
                </a:lnTo>
                <a:lnTo>
                  <a:pt x="45536" y="1422"/>
                </a:lnTo>
                <a:cubicBezTo>
                  <a:pt x="44956" y="1468"/>
                  <a:pt x="44232" y="1489"/>
                  <a:pt x="43390" y="1489"/>
                </a:cubicBezTo>
                <a:cubicBezTo>
                  <a:pt x="36411" y="1489"/>
                  <a:pt x="21315" y="64"/>
                  <a:pt x="12676" y="6"/>
                </a:cubicBezTo>
                <a:cubicBezTo>
                  <a:pt x="11993" y="2"/>
                  <a:pt x="11344" y="0"/>
                  <a:pt x="10726"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3" name="Google Shape;1003;p33"/>
          <p:cNvSpPr/>
          <p:nvPr/>
        </p:nvSpPr>
        <p:spPr>
          <a:xfrm>
            <a:off x="5595147" y="4485446"/>
            <a:ext cx="6648132" cy="673345"/>
          </a:xfrm>
          <a:custGeom>
            <a:avLst/>
            <a:gdLst/>
            <a:ahLst/>
            <a:cxnLst/>
            <a:rect l="l" t="t" r="r" b="b"/>
            <a:pathLst>
              <a:path w="27784" h="3590" extrusionOk="0">
                <a:moveTo>
                  <a:pt x="27784" y="0"/>
                </a:moveTo>
                <a:cubicBezTo>
                  <a:pt x="13745" y="201"/>
                  <a:pt x="1" y="3415"/>
                  <a:pt x="1" y="3415"/>
                </a:cubicBezTo>
                <a:lnTo>
                  <a:pt x="21061" y="3548"/>
                </a:lnTo>
                <a:lnTo>
                  <a:pt x="27784" y="3590"/>
                </a:lnTo>
                <a:lnTo>
                  <a:pt x="27784" y="0"/>
                </a:ln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4" name="Google Shape;1004;p33"/>
          <p:cNvSpPr/>
          <p:nvPr/>
        </p:nvSpPr>
        <p:spPr>
          <a:xfrm>
            <a:off x="5595147" y="4662129"/>
            <a:ext cx="6648132" cy="674096"/>
          </a:xfrm>
          <a:custGeom>
            <a:avLst/>
            <a:gdLst/>
            <a:ahLst/>
            <a:cxnLst/>
            <a:rect l="l" t="t" r="r" b="b"/>
            <a:pathLst>
              <a:path w="27784" h="3594" extrusionOk="0">
                <a:moveTo>
                  <a:pt x="27784" y="1"/>
                </a:moveTo>
                <a:cubicBezTo>
                  <a:pt x="13745" y="218"/>
                  <a:pt x="1" y="3432"/>
                  <a:pt x="1" y="3432"/>
                </a:cubicBezTo>
                <a:lnTo>
                  <a:pt x="21061" y="3552"/>
                </a:lnTo>
                <a:lnTo>
                  <a:pt x="27784" y="3594"/>
                </a:lnTo>
                <a:lnTo>
                  <a:pt x="27784"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5" name="Google Shape;1005;p33"/>
          <p:cNvSpPr/>
          <p:nvPr/>
        </p:nvSpPr>
        <p:spPr>
          <a:xfrm>
            <a:off x="781" y="5102525"/>
            <a:ext cx="12242480" cy="1755388"/>
          </a:xfrm>
          <a:custGeom>
            <a:avLst/>
            <a:gdLst/>
            <a:ahLst/>
            <a:cxnLst/>
            <a:rect l="l" t="t" r="r" b="b"/>
            <a:pathLst>
              <a:path w="51164" h="9359" extrusionOk="0">
                <a:moveTo>
                  <a:pt x="28954" y="0"/>
                </a:moveTo>
                <a:cubicBezTo>
                  <a:pt x="13795" y="0"/>
                  <a:pt x="1" y="193"/>
                  <a:pt x="1" y="193"/>
                </a:cubicBezTo>
                <a:lnTo>
                  <a:pt x="1" y="9359"/>
                </a:lnTo>
                <a:lnTo>
                  <a:pt x="51164" y="9359"/>
                </a:lnTo>
                <a:lnTo>
                  <a:pt x="51164" y="193"/>
                </a:lnTo>
                <a:cubicBezTo>
                  <a:pt x="44455" y="48"/>
                  <a:pt x="36534" y="0"/>
                  <a:pt x="28954" y="0"/>
                </a:cubicBezTo>
                <a:close/>
              </a:path>
            </a:pathLst>
          </a:custGeom>
          <a:solidFill>
            <a:srgbClr val="FFC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6" name="Google Shape;1006;p33"/>
          <p:cNvSpPr/>
          <p:nvPr/>
        </p:nvSpPr>
        <p:spPr>
          <a:xfrm>
            <a:off x="781" y="5196681"/>
            <a:ext cx="12242480" cy="561935"/>
          </a:xfrm>
          <a:custGeom>
            <a:avLst/>
            <a:gdLst/>
            <a:ahLst/>
            <a:cxnLst/>
            <a:rect l="l" t="t" r="r" b="b"/>
            <a:pathLst>
              <a:path w="51164" h="2996" extrusionOk="0">
                <a:moveTo>
                  <a:pt x="28954" y="1"/>
                </a:moveTo>
                <a:cubicBezTo>
                  <a:pt x="13795" y="1"/>
                  <a:pt x="1" y="67"/>
                  <a:pt x="1" y="67"/>
                </a:cubicBezTo>
                <a:lnTo>
                  <a:pt x="1" y="2996"/>
                </a:lnTo>
                <a:lnTo>
                  <a:pt x="51164" y="2996"/>
                </a:lnTo>
                <a:lnTo>
                  <a:pt x="51164" y="67"/>
                </a:lnTo>
                <a:cubicBezTo>
                  <a:pt x="44455" y="17"/>
                  <a:pt x="36534" y="1"/>
                  <a:pt x="28954"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7" name="Google Shape;1007;p33"/>
          <p:cNvSpPr/>
          <p:nvPr/>
        </p:nvSpPr>
        <p:spPr>
          <a:xfrm>
            <a:off x="781" y="5285021"/>
            <a:ext cx="12242480" cy="1572891"/>
          </a:xfrm>
          <a:custGeom>
            <a:avLst/>
            <a:gdLst/>
            <a:ahLst/>
            <a:cxnLst/>
            <a:rect l="l" t="t" r="r" b="b"/>
            <a:pathLst>
              <a:path w="51164" h="8386" extrusionOk="0">
                <a:moveTo>
                  <a:pt x="51164" y="1"/>
                </a:moveTo>
                <a:cubicBezTo>
                  <a:pt x="51164" y="1"/>
                  <a:pt x="12488" y="1783"/>
                  <a:pt x="1" y="4579"/>
                </a:cubicBezTo>
                <a:lnTo>
                  <a:pt x="1" y="8386"/>
                </a:lnTo>
                <a:lnTo>
                  <a:pt x="51164" y="8386"/>
                </a:lnTo>
                <a:lnTo>
                  <a:pt x="51164" y="1"/>
                </a:ln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8" name="Google Shape;1008;p33"/>
          <p:cNvSpPr/>
          <p:nvPr/>
        </p:nvSpPr>
        <p:spPr>
          <a:xfrm>
            <a:off x="10563795" y="5013246"/>
            <a:ext cx="659215" cy="140671"/>
          </a:xfrm>
          <a:custGeom>
            <a:avLst/>
            <a:gdLst/>
            <a:ahLst/>
            <a:cxnLst/>
            <a:rect l="l" t="t" r="r" b="b"/>
            <a:pathLst>
              <a:path w="2755" h="750" extrusionOk="0">
                <a:moveTo>
                  <a:pt x="1395" y="1"/>
                </a:moveTo>
                <a:cubicBezTo>
                  <a:pt x="598" y="1"/>
                  <a:pt x="1" y="734"/>
                  <a:pt x="1" y="734"/>
                </a:cubicBezTo>
                <a:lnTo>
                  <a:pt x="2755" y="750"/>
                </a:lnTo>
                <a:cubicBezTo>
                  <a:pt x="2755" y="750"/>
                  <a:pt x="2525" y="167"/>
                  <a:pt x="1621" y="21"/>
                </a:cubicBezTo>
                <a:cubicBezTo>
                  <a:pt x="1544" y="7"/>
                  <a:pt x="1468" y="1"/>
                  <a:pt x="1395" y="1"/>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9" name="Google Shape;1009;p33"/>
          <p:cNvSpPr/>
          <p:nvPr/>
        </p:nvSpPr>
        <p:spPr>
          <a:xfrm>
            <a:off x="11080161" y="4960166"/>
            <a:ext cx="875523" cy="193751"/>
          </a:xfrm>
          <a:custGeom>
            <a:avLst/>
            <a:gdLst/>
            <a:ahLst/>
            <a:cxnLst/>
            <a:rect l="l" t="t" r="r" b="b"/>
            <a:pathLst>
              <a:path w="3659" h="1033" extrusionOk="0">
                <a:moveTo>
                  <a:pt x="1939" y="0"/>
                </a:moveTo>
                <a:cubicBezTo>
                  <a:pt x="757" y="0"/>
                  <a:pt x="1" y="1004"/>
                  <a:pt x="1" y="1004"/>
                </a:cubicBezTo>
                <a:lnTo>
                  <a:pt x="3659" y="1033"/>
                </a:lnTo>
                <a:cubicBezTo>
                  <a:pt x="3659" y="1033"/>
                  <a:pt x="3390" y="87"/>
                  <a:pt x="2094" y="6"/>
                </a:cubicBezTo>
                <a:cubicBezTo>
                  <a:pt x="2041" y="2"/>
                  <a:pt x="1990" y="0"/>
                  <a:pt x="1939"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0" name="Google Shape;1010;p33"/>
          <p:cNvSpPr/>
          <p:nvPr/>
        </p:nvSpPr>
        <p:spPr>
          <a:xfrm>
            <a:off x="11154578" y="5016246"/>
            <a:ext cx="717359" cy="137671"/>
          </a:xfrm>
          <a:custGeom>
            <a:avLst/>
            <a:gdLst/>
            <a:ahLst/>
            <a:cxnLst/>
            <a:rect l="l" t="t" r="r" b="b"/>
            <a:pathLst>
              <a:path w="2998" h="734" extrusionOk="0">
                <a:moveTo>
                  <a:pt x="1586" y="1"/>
                </a:moveTo>
                <a:cubicBezTo>
                  <a:pt x="619" y="1"/>
                  <a:pt x="1" y="718"/>
                  <a:pt x="1" y="718"/>
                </a:cubicBezTo>
                <a:lnTo>
                  <a:pt x="2998" y="734"/>
                </a:lnTo>
                <a:cubicBezTo>
                  <a:pt x="2998" y="734"/>
                  <a:pt x="2781" y="57"/>
                  <a:pt x="1715" y="5"/>
                </a:cubicBezTo>
                <a:cubicBezTo>
                  <a:pt x="1671" y="2"/>
                  <a:pt x="1628" y="1"/>
                  <a:pt x="1586"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1" name="Google Shape;1011;p33"/>
          <p:cNvSpPr/>
          <p:nvPr/>
        </p:nvSpPr>
        <p:spPr>
          <a:xfrm>
            <a:off x="6215361" y="4999366"/>
            <a:ext cx="859969" cy="154551"/>
          </a:xfrm>
          <a:custGeom>
            <a:avLst/>
            <a:gdLst/>
            <a:ahLst/>
            <a:cxnLst/>
            <a:rect l="l" t="t" r="r" b="b"/>
            <a:pathLst>
              <a:path w="3594" h="824" extrusionOk="0">
                <a:moveTo>
                  <a:pt x="1950" y="0"/>
                </a:moveTo>
                <a:cubicBezTo>
                  <a:pt x="881" y="0"/>
                  <a:pt x="1" y="808"/>
                  <a:pt x="1" y="808"/>
                </a:cubicBezTo>
                <a:lnTo>
                  <a:pt x="3594" y="824"/>
                </a:lnTo>
                <a:cubicBezTo>
                  <a:pt x="3594" y="824"/>
                  <a:pt x="3377" y="147"/>
                  <a:pt x="2188" y="14"/>
                </a:cubicBezTo>
                <a:cubicBezTo>
                  <a:pt x="2108" y="5"/>
                  <a:pt x="2028" y="0"/>
                  <a:pt x="1950"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2" name="Google Shape;1012;p33"/>
          <p:cNvSpPr/>
          <p:nvPr/>
        </p:nvSpPr>
        <p:spPr>
          <a:xfrm>
            <a:off x="6932483" y="4948348"/>
            <a:ext cx="943717" cy="205568"/>
          </a:xfrm>
          <a:custGeom>
            <a:avLst/>
            <a:gdLst/>
            <a:ahLst/>
            <a:cxnLst/>
            <a:rect l="l" t="t" r="r" b="b"/>
            <a:pathLst>
              <a:path w="3944" h="1096" extrusionOk="0">
                <a:moveTo>
                  <a:pt x="2071" y="1"/>
                </a:moveTo>
                <a:cubicBezTo>
                  <a:pt x="814" y="1"/>
                  <a:pt x="1" y="1067"/>
                  <a:pt x="1" y="1067"/>
                </a:cubicBezTo>
                <a:lnTo>
                  <a:pt x="3944" y="1096"/>
                </a:lnTo>
                <a:cubicBezTo>
                  <a:pt x="3944" y="1096"/>
                  <a:pt x="3471" y="14"/>
                  <a:pt x="2094" y="1"/>
                </a:cubicBezTo>
                <a:cubicBezTo>
                  <a:pt x="2086" y="1"/>
                  <a:pt x="2079" y="1"/>
                  <a:pt x="2071" y="1"/>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3" name="Google Shape;1013;p33"/>
          <p:cNvSpPr/>
          <p:nvPr/>
        </p:nvSpPr>
        <p:spPr>
          <a:xfrm>
            <a:off x="9797860" y="5209623"/>
            <a:ext cx="875523" cy="123603"/>
          </a:xfrm>
          <a:custGeom>
            <a:avLst/>
            <a:gdLst/>
            <a:ahLst/>
            <a:cxnLst/>
            <a:rect l="l" t="t" r="r" b="b"/>
            <a:pathLst>
              <a:path w="3659" h="659" extrusionOk="0">
                <a:moveTo>
                  <a:pt x="1994" y="0"/>
                </a:moveTo>
                <a:cubicBezTo>
                  <a:pt x="896" y="0"/>
                  <a:pt x="1" y="659"/>
                  <a:pt x="1" y="659"/>
                </a:cubicBezTo>
                <a:lnTo>
                  <a:pt x="3659" y="659"/>
                </a:lnTo>
                <a:cubicBezTo>
                  <a:pt x="3659" y="659"/>
                  <a:pt x="3445" y="121"/>
                  <a:pt x="2230" y="11"/>
                </a:cubicBezTo>
                <a:cubicBezTo>
                  <a:pt x="2150" y="4"/>
                  <a:pt x="2072" y="0"/>
                  <a:pt x="1994" y="0"/>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4" name="Google Shape;1014;p33"/>
          <p:cNvSpPr/>
          <p:nvPr/>
        </p:nvSpPr>
        <p:spPr>
          <a:xfrm>
            <a:off x="7103807" y="5037816"/>
            <a:ext cx="717359" cy="105784"/>
          </a:xfrm>
          <a:custGeom>
            <a:avLst/>
            <a:gdLst/>
            <a:ahLst/>
            <a:cxnLst/>
            <a:rect l="l" t="t" r="r" b="b"/>
            <a:pathLst>
              <a:path w="2998" h="564" extrusionOk="0">
                <a:moveTo>
                  <a:pt x="1640" y="1"/>
                </a:moveTo>
                <a:cubicBezTo>
                  <a:pt x="742" y="1"/>
                  <a:pt x="1" y="564"/>
                  <a:pt x="1" y="564"/>
                </a:cubicBezTo>
                <a:lnTo>
                  <a:pt x="2998" y="564"/>
                </a:lnTo>
                <a:cubicBezTo>
                  <a:pt x="2998" y="564"/>
                  <a:pt x="2823" y="104"/>
                  <a:pt x="1838" y="10"/>
                </a:cubicBezTo>
                <a:cubicBezTo>
                  <a:pt x="1771" y="4"/>
                  <a:pt x="1705" y="1"/>
                  <a:pt x="1640"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5" name="Google Shape;1015;p33"/>
          <p:cNvSpPr/>
          <p:nvPr/>
        </p:nvSpPr>
        <p:spPr>
          <a:xfrm>
            <a:off x="6477372" y="5055634"/>
            <a:ext cx="507272" cy="87967"/>
          </a:xfrm>
          <a:custGeom>
            <a:avLst/>
            <a:gdLst/>
            <a:ahLst/>
            <a:cxnLst/>
            <a:rect l="l" t="t" r="r" b="b"/>
            <a:pathLst>
              <a:path w="2120" h="469" extrusionOk="0">
                <a:moveTo>
                  <a:pt x="1152" y="1"/>
                </a:moveTo>
                <a:cubicBezTo>
                  <a:pt x="514" y="1"/>
                  <a:pt x="1" y="469"/>
                  <a:pt x="1" y="469"/>
                </a:cubicBezTo>
                <a:lnTo>
                  <a:pt x="2120" y="469"/>
                </a:lnTo>
                <a:cubicBezTo>
                  <a:pt x="2120" y="469"/>
                  <a:pt x="1997" y="90"/>
                  <a:pt x="1297" y="9"/>
                </a:cubicBezTo>
                <a:cubicBezTo>
                  <a:pt x="1248" y="3"/>
                  <a:pt x="1199" y="1"/>
                  <a:pt x="1152"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6" name="Google Shape;1016;p33"/>
          <p:cNvSpPr/>
          <p:nvPr/>
        </p:nvSpPr>
        <p:spPr>
          <a:xfrm>
            <a:off x="7543364" y="5032751"/>
            <a:ext cx="875523" cy="123603"/>
          </a:xfrm>
          <a:custGeom>
            <a:avLst/>
            <a:gdLst/>
            <a:ahLst/>
            <a:cxnLst/>
            <a:rect l="l" t="t" r="r" b="b"/>
            <a:pathLst>
              <a:path w="3659" h="659" extrusionOk="0">
                <a:moveTo>
                  <a:pt x="1996" y="0"/>
                </a:moveTo>
                <a:cubicBezTo>
                  <a:pt x="891" y="0"/>
                  <a:pt x="1" y="659"/>
                  <a:pt x="1" y="659"/>
                </a:cubicBezTo>
                <a:lnTo>
                  <a:pt x="3659" y="659"/>
                </a:lnTo>
                <a:cubicBezTo>
                  <a:pt x="3659" y="659"/>
                  <a:pt x="3442" y="118"/>
                  <a:pt x="2240" y="11"/>
                </a:cubicBezTo>
                <a:cubicBezTo>
                  <a:pt x="2157" y="3"/>
                  <a:pt x="2076" y="0"/>
                  <a:pt x="1996"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7" name="Google Shape;1017;p33"/>
          <p:cNvSpPr/>
          <p:nvPr/>
        </p:nvSpPr>
        <p:spPr>
          <a:xfrm>
            <a:off x="7775944" y="5439385"/>
            <a:ext cx="3074976" cy="869160"/>
          </a:xfrm>
          <a:custGeom>
            <a:avLst/>
            <a:gdLst/>
            <a:ahLst/>
            <a:cxnLst/>
            <a:rect l="l" t="t" r="r" b="b"/>
            <a:pathLst>
              <a:path w="12851" h="4634" extrusionOk="0">
                <a:moveTo>
                  <a:pt x="4009" y="1"/>
                </a:moveTo>
                <a:cubicBezTo>
                  <a:pt x="4009" y="1"/>
                  <a:pt x="2512" y="56"/>
                  <a:pt x="1" y="260"/>
                </a:cubicBezTo>
                <a:cubicBezTo>
                  <a:pt x="1" y="260"/>
                  <a:pt x="6170" y="1893"/>
                  <a:pt x="10045" y="4634"/>
                </a:cubicBezTo>
                <a:cubicBezTo>
                  <a:pt x="10045" y="4634"/>
                  <a:pt x="12339" y="4213"/>
                  <a:pt x="12851" y="4119"/>
                </a:cubicBezTo>
                <a:cubicBezTo>
                  <a:pt x="12851" y="4119"/>
                  <a:pt x="9815" y="1556"/>
                  <a:pt x="4009"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8" name="Google Shape;1018;p33"/>
          <p:cNvSpPr/>
          <p:nvPr/>
        </p:nvSpPr>
        <p:spPr>
          <a:xfrm>
            <a:off x="5869601" y="5545734"/>
            <a:ext cx="3178824" cy="826021"/>
          </a:xfrm>
          <a:custGeom>
            <a:avLst/>
            <a:gdLst/>
            <a:ahLst/>
            <a:cxnLst/>
            <a:rect l="l" t="t" r="r" b="b"/>
            <a:pathLst>
              <a:path w="13285" h="4404" extrusionOk="0">
                <a:moveTo>
                  <a:pt x="3662" y="1"/>
                </a:moveTo>
                <a:cubicBezTo>
                  <a:pt x="3662" y="1"/>
                  <a:pt x="785" y="163"/>
                  <a:pt x="1" y="286"/>
                </a:cubicBezTo>
                <a:cubicBezTo>
                  <a:pt x="1" y="286"/>
                  <a:pt x="7197" y="2123"/>
                  <a:pt x="10249" y="4404"/>
                </a:cubicBezTo>
                <a:cubicBezTo>
                  <a:pt x="10249" y="4404"/>
                  <a:pt x="12773" y="4229"/>
                  <a:pt x="13285" y="4132"/>
                </a:cubicBezTo>
                <a:cubicBezTo>
                  <a:pt x="13285" y="4132"/>
                  <a:pt x="9465" y="1556"/>
                  <a:pt x="3662"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9" name="Google Shape;1019;p33"/>
          <p:cNvSpPr/>
          <p:nvPr/>
        </p:nvSpPr>
        <p:spPr>
          <a:xfrm>
            <a:off x="9742825" y="5343354"/>
            <a:ext cx="2500467" cy="982823"/>
          </a:xfrm>
          <a:custGeom>
            <a:avLst/>
            <a:gdLst/>
            <a:ahLst/>
            <a:cxnLst/>
            <a:rect l="l" t="t" r="r" b="b"/>
            <a:pathLst>
              <a:path w="10450" h="5240" extrusionOk="0">
                <a:moveTo>
                  <a:pt x="4566" y="1"/>
                </a:moveTo>
                <a:cubicBezTo>
                  <a:pt x="4566" y="1"/>
                  <a:pt x="2661" y="43"/>
                  <a:pt x="1" y="257"/>
                </a:cubicBezTo>
                <a:cubicBezTo>
                  <a:pt x="1" y="257"/>
                  <a:pt x="5227" y="1323"/>
                  <a:pt x="10450" y="5240"/>
                </a:cubicBezTo>
                <a:lnTo>
                  <a:pt x="9248" y="4307"/>
                </a:lnTo>
                <a:lnTo>
                  <a:pt x="10450" y="4443"/>
                </a:lnTo>
                <a:lnTo>
                  <a:pt x="10450" y="2593"/>
                </a:lnTo>
                <a:cubicBezTo>
                  <a:pt x="7482" y="743"/>
                  <a:pt x="4566" y="1"/>
                  <a:pt x="4566"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0" name="Google Shape;1020;p33"/>
          <p:cNvSpPr/>
          <p:nvPr/>
        </p:nvSpPr>
        <p:spPr>
          <a:xfrm>
            <a:off x="5385059" y="5285022"/>
            <a:ext cx="6858220" cy="385439"/>
          </a:xfrm>
          <a:custGeom>
            <a:avLst/>
            <a:gdLst/>
            <a:ahLst/>
            <a:cxnLst/>
            <a:rect l="l" t="t" r="r" b="b"/>
            <a:pathLst>
              <a:path w="28662" h="2055" extrusionOk="0">
                <a:moveTo>
                  <a:pt x="28662" y="1"/>
                </a:moveTo>
                <a:cubicBezTo>
                  <a:pt x="28662" y="1"/>
                  <a:pt x="21589" y="354"/>
                  <a:pt x="16486" y="678"/>
                </a:cubicBezTo>
                <a:cubicBezTo>
                  <a:pt x="11383" y="1002"/>
                  <a:pt x="908" y="1689"/>
                  <a:pt x="1" y="1838"/>
                </a:cubicBezTo>
                <a:cubicBezTo>
                  <a:pt x="1" y="1838"/>
                  <a:pt x="1122" y="2000"/>
                  <a:pt x="1488" y="2055"/>
                </a:cubicBezTo>
                <a:cubicBezTo>
                  <a:pt x="1488" y="2055"/>
                  <a:pt x="8360" y="1595"/>
                  <a:pt x="13071" y="1216"/>
                </a:cubicBezTo>
                <a:cubicBezTo>
                  <a:pt x="17782" y="840"/>
                  <a:pt x="28662" y="393"/>
                  <a:pt x="28662" y="393"/>
                </a:cubicBezTo>
                <a:lnTo>
                  <a:pt x="28662" y="1"/>
                </a:ln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1" name="Google Shape;1021;p33"/>
          <p:cNvSpPr/>
          <p:nvPr/>
        </p:nvSpPr>
        <p:spPr>
          <a:xfrm>
            <a:off x="781" y="5440885"/>
            <a:ext cx="12242480" cy="1417027"/>
          </a:xfrm>
          <a:custGeom>
            <a:avLst/>
            <a:gdLst/>
            <a:ahLst/>
            <a:cxnLst/>
            <a:rect l="l" t="t" r="r" b="b"/>
            <a:pathLst>
              <a:path w="51164" h="7555" extrusionOk="0">
                <a:moveTo>
                  <a:pt x="7656" y="1"/>
                </a:moveTo>
                <a:cubicBezTo>
                  <a:pt x="2876" y="1"/>
                  <a:pt x="1" y="385"/>
                  <a:pt x="1" y="385"/>
                </a:cubicBezTo>
                <a:lnTo>
                  <a:pt x="1" y="7555"/>
                </a:lnTo>
                <a:lnTo>
                  <a:pt x="51164" y="7555"/>
                </a:lnTo>
                <a:lnTo>
                  <a:pt x="51164" y="3249"/>
                </a:lnTo>
                <a:cubicBezTo>
                  <a:pt x="49225" y="3578"/>
                  <a:pt x="47012" y="3826"/>
                  <a:pt x="44108" y="3826"/>
                </a:cubicBezTo>
                <a:cubicBezTo>
                  <a:pt x="39852" y="3826"/>
                  <a:pt x="34112" y="3292"/>
                  <a:pt x="25581" y="1694"/>
                </a:cubicBezTo>
                <a:cubicBezTo>
                  <a:pt x="18442" y="347"/>
                  <a:pt x="12191" y="1"/>
                  <a:pt x="7656"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2" name="Google Shape;1022;p33"/>
          <p:cNvSpPr/>
          <p:nvPr/>
        </p:nvSpPr>
        <p:spPr>
          <a:xfrm>
            <a:off x="781" y="5412190"/>
            <a:ext cx="12242480" cy="784569"/>
          </a:xfrm>
          <a:custGeom>
            <a:avLst/>
            <a:gdLst/>
            <a:ahLst/>
            <a:cxnLst/>
            <a:rect l="l" t="t" r="r" b="b"/>
            <a:pathLst>
              <a:path w="51164" h="4183" extrusionOk="0">
                <a:moveTo>
                  <a:pt x="7629" y="0"/>
                </a:moveTo>
                <a:cubicBezTo>
                  <a:pt x="4994" y="0"/>
                  <a:pt x="2508" y="145"/>
                  <a:pt x="1" y="431"/>
                </a:cubicBezTo>
                <a:lnTo>
                  <a:pt x="1" y="1105"/>
                </a:lnTo>
                <a:cubicBezTo>
                  <a:pt x="1" y="1105"/>
                  <a:pt x="4651" y="656"/>
                  <a:pt x="10046" y="656"/>
                </a:cubicBezTo>
                <a:cubicBezTo>
                  <a:pt x="12743" y="656"/>
                  <a:pt x="15627" y="768"/>
                  <a:pt x="18210" y="1105"/>
                </a:cubicBezTo>
                <a:cubicBezTo>
                  <a:pt x="24431" y="1920"/>
                  <a:pt x="37415" y="4183"/>
                  <a:pt x="45913" y="4183"/>
                </a:cubicBezTo>
                <a:cubicBezTo>
                  <a:pt x="47984" y="4183"/>
                  <a:pt x="49788" y="4049"/>
                  <a:pt x="51164" y="3726"/>
                </a:cubicBezTo>
                <a:lnTo>
                  <a:pt x="51164" y="3402"/>
                </a:lnTo>
                <a:cubicBezTo>
                  <a:pt x="51164" y="3402"/>
                  <a:pt x="49472" y="3778"/>
                  <a:pt x="45715" y="3778"/>
                </a:cubicBezTo>
                <a:cubicBezTo>
                  <a:pt x="42433" y="3778"/>
                  <a:pt x="37573" y="3491"/>
                  <a:pt x="30888" y="2414"/>
                </a:cubicBezTo>
                <a:cubicBezTo>
                  <a:pt x="20832" y="796"/>
                  <a:pt x="13818" y="0"/>
                  <a:pt x="7629"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3" name="Google Shape;1023;p33"/>
          <p:cNvSpPr/>
          <p:nvPr/>
        </p:nvSpPr>
        <p:spPr>
          <a:xfrm>
            <a:off x="782" y="5452140"/>
            <a:ext cx="4661159" cy="1405773"/>
          </a:xfrm>
          <a:custGeom>
            <a:avLst/>
            <a:gdLst/>
            <a:ahLst/>
            <a:cxnLst/>
            <a:rect l="l" t="t" r="r" b="b"/>
            <a:pathLst>
              <a:path w="19480" h="7495" extrusionOk="0">
                <a:moveTo>
                  <a:pt x="13405" y="1"/>
                </a:moveTo>
                <a:cubicBezTo>
                  <a:pt x="4589" y="2282"/>
                  <a:pt x="1" y="7495"/>
                  <a:pt x="1" y="7495"/>
                </a:cubicBezTo>
                <a:lnTo>
                  <a:pt x="10058" y="7495"/>
                </a:lnTo>
                <a:cubicBezTo>
                  <a:pt x="13674" y="3121"/>
                  <a:pt x="19480" y="581"/>
                  <a:pt x="19480" y="581"/>
                </a:cubicBezTo>
                <a:cubicBezTo>
                  <a:pt x="17118" y="299"/>
                  <a:pt x="13405" y="1"/>
                  <a:pt x="13405"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4" name="Google Shape;1024;p33"/>
          <p:cNvSpPr/>
          <p:nvPr/>
        </p:nvSpPr>
        <p:spPr>
          <a:xfrm>
            <a:off x="4429137" y="5761430"/>
            <a:ext cx="3750940" cy="1096484"/>
          </a:xfrm>
          <a:custGeom>
            <a:avLst/>
            <a:gdLst/>
            <a:ahLst/>
            <a:cxnLst/>
            <a:rect l="l" t="t" r="r" b="b"/>
            <a:pathLst>
              <a:path w="15676" h="5846" extrusionOk="0">
                <a:moveTo>
                  <a:pt x="8843" y="1"/>
                </a:moveTo>
                <a:cubicBezTo>
                  <a:pt x="2849" y="2321"/>
                  <a:pt x="1" y="5846"/>
                  <a:pt x="1" y="5846"/>
                </a:cubicBezTo>
                <a:lnTo>
                  <a:pt x="10071" y="5846"/>
                </a:lnTo>
                <a:cubicBezTo>
                  <a:pt x="13677" y="1472"/>
                  <a:pt x="15676" y="1025"/>
                  <a:pt x="15676" y="1025"/>
                </a:cubicBezTo>
                <a:cubicBezTo>
                  <a:pt x="13327" y="756"/>
                  <a:pt x="8843" y="1"/>
                  <a:pt x="8843"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5" name="Google Shape;1025;p33"/>
          <p:cNvSpPr/>
          <p:nvPr/>
        </p:nvSpPr>
        <p:spPr>
          <a:xfrm>
            <a:off x="8512448" y="6082911"/>
            <a:ext cx="3443227" cy="775004"/>
          </a:xfrm>
          <a:custGeom>
            <a:avLst/>
            <a:gdLst/>
            <a:ahLst/>
            <a:cxnLst/>
            <a:rect l="l" t="t" r="r" b="b"/>
            <a:pathLst>
              <a:path w="14390" h="4132" extrusionOk="0">
                <a:moveTo>
                  <a:pt x="14390" y="1"/>
                </a:moveTo>
                <a:lnTo>
                  <a:pt x="14390" y="1"/>
                </a:lnTo>
                <a:cubicBezTo>
                  <a:pt x="13070" y="161"/>
                  <a:pt x="11559" y="209"/>
                  <a:pt x="10213" y="209"/>
                </a:cubicBezTo>
                <a:cubicBezTo>
                  <a:pt x="8146" y="209"/>
                  <a:pt x="6468" y="95"/>
                  <a:pt x="6468" y="95"/>
                </a:cubicBezTo>
                <a:cubicBezTo>
                  <a:pt x="2418" y="1647"/>
                  <a:pt x="1" y="4132"/>
                  <a:pt x="1" y="4132"/>
                </a:cubicBezTo>
                <a:lnTo>
                  <a:pt x="10058" y="4132"/>
                </a:lnTo>
                <a:cubicBezTo>
                  <a:pt x="12501" y="811"/>
                  <a:pt x="14389" y="1"/>
                  <a:pt x="14390"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6" name="Google Shape;1026;p33"/>
          <p:cNvSpPr/>
          <p:nvPr/>
        </p:nvSpPr>
        <p:spPr>
          <a:xfrm>
            <a:off x="8784991" y="1703500"/>
            <a:ext cx="4416152" cy="749489"/>
          </a:xfrm>
          <a:custGeom>
            <a:avLst/>
            <a:gdLst/>
            <a:ahLst/>
            <a:cxnLst/>
            <a:rect l="l" t="t" r="r" b="b"/>
            <a:pathLst>
              <a:path w="18456" h="3996" extrusionOk="0">
                <a:moveTo>
                  <a:pt x="18456" y="1"/>
                </a:moveTo>
                <a:cubicBezTo>
                  <a:pt x="18456" y="1"/>
                  <a:pt x="17944" y="202"/>
                  <a:pt x="17607" y="202"/>
                </a:cubicBezTo>
                <a:lnTo>
                  <a:pt x="17241" y="202"/>
                </a:lnTo>
                <a:cubicBezTo>
                  <a:pt x="16324" y="202"/>
                  <a:pt x="13907" y="215"/>
                  <a:pt x="12828" y="474"/>
                </a:cubicBezTo>
                <a:cubicBezTo>
                  <a:pt x="11477" y="782"/>
                  <a:pt x="12543" y="701"/>
                  <a:pt x="11221" y="905"/>
                </a:cubicBezTo>
                <a:cubicBezTo>
                  <a:pt x="9912" y="1093"/>
                  <a:pt x="10019" y="1135"/>
                  <a:pt x="9358" y="1297"/>
                </a:cubicBezTo>
                <a:cubicBezTo>
                  <a:pt x="8681" y="1446"/>
                  <a:pt x="7926" y="1365"/>
                  <a:pt x="7184" y="1446"/>
                </a:cubicBezTo>
                <a:cubicBezTo>
                  <a:pt x="6442" y="1527"/>
                  <a:pt x="6562" y="1608"/>
                  <a:pt x="5888" y="1689"/>
                </a:cubicBezTo>
                <a:cubicBezTo>
                  <a:pt x="5279" y="1754"/>
                  <a:pt x="4793" y="1890"/>
                  <a:pt x="4200" y="1890"/>
                </a:cubicBezTo>
                <a:cubicBezTo>
                  <a:pt x="4132" y="1890"/>
                  <a:pt x="4064" y="1877"/>
                  <a:pt x="3983" y="1877"/>
                </a:cubicBezTo>
                <a:cubicBezTo>
                  <a:pt x="3782" y="1864"/>
                  <a:pt x="3432" y="1864"/>
                  <a:pt x="3027" y="1864"/>
                </a:cubicBezTo>
                <a:cubicBezTo>
                  <a:pt x="2094" y="1864"/>
                  <a:pt x="947" y="1890"/>
                  <a:pt x="947" y="1890"/>
                </a:cubicBezTo>
                <a:cubicBezTo>
                  <a:pt x="947" y="1890"/>
                  <a:pt x="1" y="2078"/>
                  <a:pt x="163" y="2078"/>
                </a:cubicBezTo>
                <a:lnTo>
                  <a:pt x="244" y="2078"/>
                </a:lnTo>
                <a:cubicBezTo>
                  <a:pt x="273" y="2065"/>
                  <a:pt x="312" y="2065"/>
                  <a:pt x="367" y="2065"/>
                </a:cubicBezTo>
                <a:cubicBezTo>
                  <a:pt x="853" y="2065"/>
                  <a:pt x="1906" y="2240"/>
                  <a:pt x="3228" y="2350"/>
                </a:cubicBezTo>
                <a:cubicBezTo>
                  <a:pt x="4673" y="2457"/>
                  <a:pt x="5010" y="2389"/>
                  <a:pt x="6306" y="2538"/>
                </a:cubicBezTo>
                <a:cubicBezTo>
                  <a:pt x="6468" y="2564"/>
                  <a:pt x="6643" y="2564"/>
                  <a:pt x="6818" y="2564"/>
                </a:cubicBezTo>
                <a:cubicBezTo>
                  <a:pt x="7210" y="2564"/>
                  <a:pt x="7602" y="2525"/>
                  <a:pt x="7994" y="2483"/>
                </a:cubicBezTo>
                <a:cubicBezTo>
                  <a:pt x="8386" y="2444"/>
                  <a:pt x="8778" y="2402"/>
                  <a:pt x="9128" y="2402"/>
                </a:cubicBezTo>
                <a:cubicBezTo>
                  <a:pt x="9465" y="2402"/>
                  <a:pt x="9789" y="2431"/>
                  <a:pt x="10074" y="2538"/>
                </a:cubicBezTo>
                <a:cubicBezTo>
                  <a:pt x="11140" y="2930"/>
                  <a:pt x="8924" y="2823"/>
                  <a:pt x="8872" y="2969"/>
                </a:cubicBezTo>
                <a:cubicBezTo>
                  <a:pt x="8817" y="3131"/>
                  <a:pt x="9815" y="3131"/>
                  <a:pt x="10680" y="3280"/>
                </a:cubicBezTo>
                <a:cubicBezTo>
                  <a:pt x="11545" y="3442"/>
                  <a:pt x="13703" y="3241"/>
                  <a:pt x="13920" y="3523"/>
                </a:cubicBezTo>
                <a:lnTo>
                  <a:pt x="14137" y="3795"/>
                </a:lnTo>
                <a:cubicBezTo>
                  <a:pt x="14137" y="3795"/>
                  <a:pt x="14461" y="3727"/>
                  <a:pt x="14811" y="3727"/>
                </a:cubicBezTo>
                <a:cubicBezTo>
                  <a:pt x="14986" y="3727"/>
                  <a:pt x="15148" y="3740"/>
                  <a:pt x="15297" y="3795"/>
                </a:cubicBezTo>
                <a:cubicBezTo>
                  <a:pt x="15702" y="3941"/>
                  <a:pt x="15472" y="3941"/>
                  <a:pt x="16162" y="3983"/>
                </a:cubicBezTo>
                <a:cubicBezTo>
                  <a:pt x="16214" y="3996"/>
                  <a:pt x="16269" y="3996"/>
                  <a:pt x="16324" y="3996"/>
                </a:cubicBezTo>
                <a:cubicBezTo>
                  <a:pt x="16619" y="3996"/>
                  <a:pt x="16930" y="3957"/>
                  <a:pt x="17186" y="3915"/>
                </a:cubicBezTo>
                <a:cubicBezTo>
                  <a:pt x="17445" y="3876"/>
                  <a:pt x="17659" y="3821"/>
                  <a:pt x="17769" y="3821"/>
                </a:cubicBezTo>
                <a:cubicBezTo>
                  <a:pt x="17795" y="3821"/>
                  <a:pt x="17808" y="3834"/>
                  <a:pt x="17821" y="3834"/>
                </a:cubicBezTo>
                <a:cubicBezTo>
                  <a:pt x="18012" y="3876"/>
                  <a:pt x="18456" y="3996"/>
                  <a:pt x="18456" y="3996"/>
                </a:cubicBezTo>
                <a:lnTo>
                  <a:pt x="18456" y="1"/>
                </a:ln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7" name="Google Shape;1027;p33"/>
          <p:cNvSpPr txBox="1">
            <a:spLocks noGrp="1"/>
          </p:cNvSpPr>
          <p:nvPr>
            <p:ph type="title"/>
          </p:nvPr>
        </p:nvSpPr>
        <p:spPr>
          <a:xfrm>
            <a:off x="3399200" y="987033"/>
            <a:ext cx="5393600" cy="1785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128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028" name="Google Shape;1028;p33"/>
          <p:cNvSpPr txBox="1">
            <a:spLocks noGrp="1"/>
          </p:cNvSpPr>
          <p:nvPr>
            <p:ph type="subTitle" idx="1"/>
          </p:nvPr>
        </p:nvSpPr>
        <p:spPr>
          <a:xfrm>
            <a:off x="3399200" y="2772233"/>
            <a:ext cx="53936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41541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text 3">
  <p:cSld name="1_Title and text 3">
    <p:spTree>
      <p:nvGrpSpPr>
        <p:cNvPr id="1" name="Shape 985"/>
        <p:cNvGrpSpPr/>
        <p:nvPr/>
      </p:nvGrpSpPr>
      <p:grpSpPr>
        <a:xfrm>
          <a:off x="0" y="0"/>
          <a:ext cx="0" cy="0"/>
          <a:chOff x="0" y="0"/>
          <a:chExt cx="0" cy="0"/>
        </a:xfrm>
      </p:grpSpPr>
      <p:sp>
        <p:nvSpPr>
          <p:cNvPr id="986" name="Google Shape;986;p33"/>
          <p:cNvSpPr/>
          <p:nvPr/>
        </p:nvSpPr>
        <p:spPr>
          <a:xfrm>
            <a:off x="781" y="3074325"/>
            <a:ext cx="12220029" cy="1679225"/>
          </a:xfrm>
          <a:custGeom>
            <a:avLst/>
            <a:gdLst/>
            <a:ahLst/>
            <a:cxnLst/>
            <a:rect l="l" t="t" r="r" b="b"/>
            <a:pathLst>
              <a:path w="51070" h="8953" extrusionOk="0">
                <a:moveTo>
                  <a:pt x="51070" y="1"/>
                </a:moveTo>
                <a:cubicBezTo>
                  <a:pt x="49881" y="56"/>
                  <a:pt x="49100" y="432"/>
                  <a:pt x="48371" y="513"/>
                </a:cubicBezTo>
                <a:cubicBezTo>
                  <a:pt x="47629" y="594"/>
                  <a:pt x="46547" y="756"/>
                  <a:pt x="45941" y="879"/>
                </a:cubicBezTo>
                <a:cubicBezTo>
                  <a:pt x="45332" y="986"/>
                  <a:pt x="46952" y="1744"/>
                  <a:pt x="46223" y="1932"/>
                </a:cubicBezTo>
                <a:cubicBezTo>
                  <a:pt x="45494" y="2107"/>
                  <a:pt x="44914" y="2512"/>
                  <a:pt x="44334" y="2878"/>
                </a:cubicBezTo>
                <a:cubicBezTo>
                  <a:pt x="44159" y="2985"/>
                  <a:pt x="44010" y="3024"/>
                  <a:pt x="43822" y="3024"/>
                </a:cubicBezTo>
                <a:cubicBezTo>
                  <a:pt x="43631" y="3024"/>
                  <a:pt x="43388" y="2985"/>
                  <a:pt x="42996" y="2959"/>
                </a:cubicBezTo>
                <a:cubicBezTo>
                  <a:pt x="42607" y="2917"/>
                  <a:pt x="42066" y="2878"/>
                  <a:pt x="41295" y="2878"/>
                </a:cubicBezTo>
                <a:lnTo>
                  <a:pt x="40945" y="2878"/>
                </a:lnTo>
                <a:cubicBezTo>
                  <a:pt x="38314" y="2917"/>
                  <a:pt x="39610" y="3983"/>
                  <a:pt x="39056" y="4038"/>
                </a:cubicBezTo>
                <a:cubicBezTo>
                  <a:pt x="38557" y="4093"/>
                  <a:pt x="38408" y="4537"/>
                  <a:pt x="37828" y="4537"/>
                </a:cubicBezTo>
                <a:cubicBezTo>
                  <a:pt x="37773" y="4537"/>
                  <a:pt x="37705" y="4537"/>
                  <a:pt x="37637" y="4524"/>
                </a:cubicBezTo>
                <a:cubicBezTo>
                  <a:pt x="37488" y="4511"/>
                  <a:pt x="37326" y="4498"/>
                  <a:pt x="37138" y="4498"/>
                </a:cubicBezTo>
                <a:cubicBezTo>
                  <a:pt x="36422" y="4498"/>
                  <a:pt x="35531" y="4673"/>
                  <a:pt x="35194" y="4997"/>
                </a:cubicBezTo>
                <a:cubicBezTo>
                  <a:pt x="35045" y="5146"/>
                  <a:pt x="34925" y="5185"/>
                  <a:pt x="34750" y="5185"/>
                </a:cubicBezTo>
                <a:cubicBezTo>
                  <a:pt x="34426" y="5185"/>
                  <a:pt x="33940" y="5010"/>
                  <a:pt x="32858" y="4997"/>
                </a:cubicBezTo>
                <a:lnTo>
                  <a:pt x="32832" y="4997"/>
                </a:lnTo>
                <a:cubicBezTo>
                  <a:pt x="32048" y="4997"/>
                  <a:pt x="31549" y="5308"/>
                  <a:pt x="31076" y="5616"/>
                </a:cubicBezTo>
                <a:cubicBezTo>
                  <a:pt x="30603" y="5927"/>
                  <a:pt x="30133" y="6238"/>
                  <a:pt x="29417" y="6238"/>
                </a:cubicBezTo>
                <a:lnTo>
                  <a:pt x="29307" y="6238"/>
                </a:lnTo>
                <a:cubicBezTo>
                  <a:pt x="27768" y="6170"/>
                  <a:pt x="25623" y="6225"/>
                  <a:pt x="24583" y="5940"/>
                </a:cubicBezTo>
                <a:cubicBezTo>
                  <a:pt x="23556" y="5671"/>
                  <a:pt x="23880" y="5240"/>
                  <a:pt x="23491" y="4997"/>
                </a:cubicBezTo>
                <a:cubicBezTo>
                  <a:pt x="23394" y="4942"/>
                  <a:pt x="23287" y="4929"/>
                  <a:pt x="23167" y="4929"/>
                </a:cubicBezTo>
                <a:cubicBezTo>
                  <a:pt x="23018" y="4929"/>
                  <a:pt x="22843" y="4955"/>
                  <a:pt x="22652" y="4984"/>
                </a:cubicBezTo>
                <a:cubicBezTo>
                  <a:pt x="22464" y="5023"/>
                  <a:pt x="22234" y="5049"/>
                  <a:pt x="21991" y="5049"/>
                </a:cubicBezTo>
                <a:cubicBezTo>
                  <a:pt x="21829" y="5049"/>
                  <a:pt x="21667" y="5036"/>
                  <a:pt x="21479" y="4997"/>
                </a:cubicBezTo>
                <a:cubicBezTo>
                  <a:pt x="20494" y="4822"/>
                  <a:pt x="18777" y="5130"/>
                  <a:pt x="18278" y="4469"/>
                </a:cubicBezTo>
                <a:cubicBezTo>
                  <a:pt x="17779" y="3821"/>
                  <a:pt x="14500" y="2836"/>
                  <a:pt x="12974" y="2619"/>
                </a:cubicBezTo>
                <a:cubicBezTo>
                  <a:pt x="11448" y="2405"/>
                  <a:pt x="11785" y="2593"/>
                  <a:pt x="11448" y="2405"/>
                </a:cubicBezTo>
                <a:cubicBezTo>
                  <a:pt x="11150" y="2214"/>
                  <a:pt x="11043" y="1919"/>
                  <a:pt x="9948" y="1919"/>
                </a:cubicBezTo>
                <a:cubicBezTo>
                  <a:pt x="9841" y="1919"/>
                  <a:pt x="9721" y="1919"/>
                  <a:pt x="9585" y="1932"/>
                </a:cubicBezTo>
                <a:lnTo>
                  <a:pt x="9397" y="1932"/>
                </a:lnTo>
                <a:cubicBezTo>
                  <a:pt x="8004" y="1932"/>
                  <a:pt x="6465" y="1122"/>
                  <a:pt x="4913" y="704"/>
                </a:cubicBezTo>
                <a:cubicBezTo>
                  <a:pt x="4375" y="568"/>
                  <a:pt x="3646" y="513"/>
                  <a:pt x="2930" y="513"/>
                </a:cubicBezTo>
                <a:cubicBezTo>
                  <a:pt x="1472" y="513"/>
                  <a:pt x="1" y="704"/>
                  <a:pt x="1" y="704"/>
                </a:cubicBezTo>
                <a:lnTo>
                  <a:pt x="14" y="3335"/>
                </a:lnTo>
                <a:cubicBezTo>
                  <a:pt x="121" y="3309"/>
                  <a:pt x="1012" y="3066"/>
                  <a:pt x="1524" y="3066"/>
                </a:cubicBezTo>
                <a:cubicBezTo>
                  <a:pt x="1647" y="3066"/>
                  <a:pt x="1741" y="3079"/>
                  <a:pt x="1809" y="3105"/>
                </a:cubicBezTo>
                <a:cubicBezTo>
                  <a:pt x="2201" y="3267"/>
                  <a:pt x="3105" y="3471"/>
                  <a:pt x="4213" y="3471"/>
                </a:cubicBezTo>
                <a:lnTo>
                  <a:pt x="4359" y="3471"/>
                </a:lnTo>
                <a:cubicBezTo>
                  <a:pt x="5143" y="3458"/>
                  <a:pt x="5467" y="3322"/>
                  <a:pt x="5710" y="3322"/>
                </a:cubicBezTo>
                <a:cubicBezTo>
                  <a:pt x="5846" y="3322"/>
                  <a:pt x="5953" y="3348"/>
                  <a:pt x="6089" y="3471"/>
                </a:cubicBezTo>
                <a:cubicBezTo>
                  <a:pt x="6452" y="3740"/>
                  <a:pt x="6507" y="3944"/>
                  <a:pt x="6967" y="3944"/>
                </a:cubicBezTo>
                <a:cubicBezTo>
                  <a:pt x="7032" y="3944"/>
                  <a:pt x="7100" y="3931"/>
                  <a:pt x="7194" y="3931"/>
                </a:cubicBezTo>
                <a:cubicBezTo>
                  <a:pt x="7871" y="3863"/>
                  <a:pt x="7453" y="3889"/>
                  <a:pt x="7871" y="3863"/>
                </a:cubicBezTo>
                <a:lnTo>
                  <a:pt x="7910" y="3863"/>
                </a:lnTo>
                <a:cubicBezTo>
                  <a:pt x="8302" y="3863"/>
                  <a:pt x="8613" y="4200"/>
                  <a:pt x="8613" y="4200"/>
                </a:cubicBezTo>
                <a:cubicBezTo>
                  <a:pt x="8613" y="4200"/>
                  <a:pt x="8963" y="4174"/>
                  <a:pt x="9287" y="4174"/>
                </a:cubicBezTo>
                <a:cubicBezTo>
                  <a:pt x="9449" y="4174"/>
                  <a:pt x="9611" y="4174"/>
                  <a:pt x="9721" y="4200"/>
                </a:cubicBezTo>
                <a:cubicBezTo>
                  <a:pt x="10045" y="4268"/>
                  <a:pt x="9436" y="4401"/>
                  <a:pt x="10314" y="4550"/>
                </a:cubicBezTo>
                <a:cubicBezTo>
                  <a:pt x="10476" y="4563"/>
                  <a:pt x="10612" y="4579"/>
                  <a:pt x="10732" y="4579"/>
                </a:cubicBezTo>
                <a:cubicBezTo>
                  <a:pt x="10949" y="4579"/>
                  <a:pt x="11124" y="4550"/>
                  <a:pt x="11286" y="4524"/>
                </a:cubicBezTo>
                <a:cubicBezTo>
                  <a:pt x="11435" y="4498"/>
                  <a:pt x="11568" y="4482"/>
                  <a:pt x="11691" y="4482"/>
                </a:cubicBezTo>
                <a:cubicBezTo>
                  <a:pt x="11798" y="4482"/>
                  <a:pt x="11908" y="4498"/>
                  <a:pt x="12002" y="4550"/>
                </a:cubicBezTo>
                <a:cubicBezTo>
                  <a:pt x="12420" y="4754"/>
                  <a:pt x="12770" y="5198"/>
                  <a:pt x="13512" y="5227"/>
                </a:cubicBezTo>
                <a:cubicBezTo>
                  <a:pt x="14270" y="5266"/>
                  <a:pt x="16052" y="5373"/>
                  <a:pt x="16010" y="5778"/>
                </a:cubicBezTo>
                <a:cubicBezTo>
                  <a:pt x="15984" y="6008"/>
                  <a:pt x="16295" y="6021"/>
                  <a:pt x="16645" y="6021"/>
                </a:cubicBezTo>
                <a:lnTo>
                  <a:pt x="16875" y="6021"/>
                </a:lnTo>
                <a:cubicBezTo>
                  <a:pt x="17092" y="6021"/>
                  <a:pt x="17280" y="6037"/>
                  <a:pt x="17400" y="6089"/>
                </a:cubicBezTo>
                <a:cubicBezTo>
                  <a:pt x="17740" y="6264"/>
                  <a:pt x="17860" y="6264"/>
                  <a:pt x="18482" y="6400"/>
                </a:cubicBezTo>
                <a:cubicBezTo>
                  <a:pt x="19101" y="6536"/>
                  <a:pt x="21709" y="6494"/>
                  <a:pt x="21450" y="6669"/>
                </a:cubicBezTo>
                <a:cubicBezTo>
                  <a:pt x="21207" y="6847"/>
                  <a:pt x="19506" y="6847"/>
                  <a:pt x="20426" y="6941"/>
                </a:cubicBezTo>
                <a:cubicBezTo>
                  <a:pt x="21343" y="7048"/>
                  <a:pt x="24029" y="7116"/>
                  <a:pt x="24016" y="7252"/>
                </a:cubicBezTo>
                <a:cubicBezTo>
                  <a:pt x="24003" y="7398"/>
                  <a:pt x="20533" y="7427"/>
                  <a:pt x="20426" y="7738"/>
                </a:cubicBezTo>
                <a:cubicBezTo>
                  <a:pt x="20332" y="8046"/>
                  <a:pt x="18333" y="8830"/>
                  <a:pt x="18482" y="8937"/>
                </a:cubicBezTo>
                <a:cubicBezTo>
                  <a:pt x="18482" y="8937"/>
                  <a:pt x="18495" y="8937"/>
                  <a:pt x="18508" y="8953"/>
                </a:cubicBezTo>
                <a:lnTo>
                  <a:pt x="28335" y="8953"/>
                </a:lnTo>
                <a:cubicBezTo>
                  <a:pt x="28445" y="8898"/>
                  <a:pt x="28565" y="8856"/>
                  <a:pt x="28675" y="8856"/>
                </a:cubicBezTo>
                <a:cubicBezTo>
                  <a:pt x="28889" y="8856"/>
                  <a:pt x="29485" y="8749"/>
                  <a:pt x="29997" y="8642"/>
                </a:cubicBezTo>
                <a:cubicBezTo>
                  <a:pt x="30509" y="8532"/>
                  <a:pt x="29942" y="8519"/>
                  <a:pt x="29997" y="8451"/>
                </a:cubicBezTo>
                <a:cubicBezTo>
                  <a:pt x="30052" y="8399"/>
                  <a:pt x="30658" y="8386"/>
                  <a:pt x="31131" y="8344"/>
                </a:cubicBezTo>
                <a:cubicBezTo>
                  <a:pt x="31591" y="8305"/>
                  <a:pt x="31429" y="8127"/>
                  <a:pt x="31468" y="8007"/>
                </a:cubicBezTo>
                <a:cubicBezTo>
                  <a:pt x="31481" y="7926"/>
                  <a:pt x="31818" y="7913"/>
                  <a:pt x="32184" y="7913"/>
                </a:cubicBezTo>
                <a:lnTo>
                  <a:pt x="32858" y="7913"/>
                </a:lnTo>
                <a:cubicBezTo>
                  <a:pt x="33305" y="7913"/>
                  <a:pt x="33263" y="7466"/>
                  <a:pt x="33454" y="7278"/>
                </a:cubicBezTo>
                <a:cubicBezTo>
                  <a:pt x="33506" y="7223"/>
                  <a:pt x="33600" y="7197"/>
                  <a:pt x="33697" y="7197"/>
                </a:cubicBezTo>
                <a:cubicBezTo>
                  <a:pt x="33791" y="7197"/>
                  <a:pt x="33911" y="7223"/>
                  <a:pt x="34034" y="7236"/>
                </a:cubicBezTo>
                <a:cubicBezTo>
                  <a:pt x="34154" y="7265"/>
                  <a:pt x="34277" y="7278"/>
                  <a:pt x="34384" y="7278"/>
                </a:cubicBezTo>
                <a:lnTo>
                  <a:pt x="34478" y="7278"/>
                </a:lnTo>
                <a:cubicBezTo>
                  <a:pt x="34844" y="7236"/>
                  <a:pt x="34951" y="7048"/>
                  <a:pt x="35450" y="6873"/>
                </a:cubicBezTo>
                <a:cubicBezTo>
                  <a:pt x="35573" y="6831"/>
                  <a:pt x="35693" y="6818"/>
                  <a:pt x="35816" y="6818"/>
                </a:cubicBezTo>
                <a:cubicBezTo>
                  <a:pt x="35949" y="6818"/>
                  <a:pt x="36098" y="6831"/>
                  <a:pt x="36234" y="6860"/>
                </a:cubicBezTo>
                <a:cubicBezTo>
                  <a:pt x="36354" y="6873"/>
                  <a:pt x="36490" y="6899"/>
                  <a:pt x="36613" y="6899"/>
                </a:cubicBezTo>
                <a:cubicBezTo>
                  <a:pt x="36678" y="6899"/>
                  <a:pt x="36746" y="6886"/>
                  <a:pt x="36814" y="6873"/>
                </a:cubicBezTo>
                <a:cubicBezTo>
                  <a:pt x="37206" y="6766"/>
                  <a:pt x="37812" y="6468"/>
                  <a:pt x="38204" y="6319"/>
                </a:cubicBezTo>
                <a:cubicBezTo>
                  <a:pt x="38314" y="6280"/>
                  <a:pt x="38421" y="6264"/>
                  <a:pt x="38515" y="6264"/>
                </a:cubicBezTo>
                <a:cubicBezTo>
                  <a:pt x="38622" y="6264"/>
                  <a:pt x="38719" y="6280"/>
                  <a:pt x="38826" y="6293"/>
                </a:cubicBezTo>
                <a:cubicBezTo>
                  <a:pt x="38933" y="6319"/>
                  <a:pt x="39056" y="6332"/>
                  <a:pt x="39176" y="6332"/>
                </a:cubicBezTo>
                <a:cubicBezTo>
                  <a:pt x="39244" y="6332"/>
                  <a:pt x="39299" y="6332"/>
                  <a:pt x="39367" y="6319"/>
                </a:cubicBezTo>
                <a:cubicBezTo>
                  <a:pt x="39853" y="6251"/>
                  <a:pt x="39960" y="6021"/>
                  <a:pt x="40258" y="5875"/>
                </a:cubicBezTo>
                <a:cubicBezTo>
                  <a:pt x="40352" y="5833"/>
                  <a:pt x="40433" y="5807"/>
                  <a:pt x="40527" y="5807"/>
                </a:cubicBezTo>
                <a:cubicBezTo>
                  <a:pt x="40608" y="5807"/>
                  <a:pt x="40702" y="5833"/>
                  <a:pt x="40809" y="5846"/>
                </a:cubicBezTo>
                <a:cubicBezTo>
                  <a:pt x="40919" y="5859"/>
                  <a:pt x="41039" y="5875"/>
                  <a:pt x="41175" y="5875"/>
                </a:cubicBezTo>
                <a:lnTo>
                  <a:pt x="41337" y="5875"/>
                </a:lnTo>
                <a:cubicBezTo>
                  <a:pt x="41849" y="5833"/>
                  <a:pt x="41891" y="5483"/>
                  <a:pt x="41972" y="5373"/>
                </a:cubicBezTo>
                <a:cubicBezTo>
                  <a:pt x="41998" y="5334"/>
                  <a:pt x="42186" y="5321"/>
                  <a:pt x="42429" y="5321"/>
                </a:cubicBezTo>
                <a:cubicBezTo>
                  <a:pt x="42795" y="5321"/>
                  <a:pt x="43255" y="5360"/>
                  <a:pt x="43511" y="5402"/>
                </a:cubicBezTo>
                <a:cubicBezTo>
                  <a:pt x="43550" y="5415"/>
                  <a:pt x="43579" y="5415"/>
                  <a:pt x="43618" y="5415"/>
                </a:cubicBezTo>
                <a:cubicBezTo>
                  <a:pt x="43955" y="5415"/>
                  <a:pt x="44240" y="5091"/>
                  <a:pt x="44360" y="5078"/>
                </a:cubicBezTo>
                <a:cubicBezTo>
                  <a:pt x="45144" y="4968"/>
                  <a:pt x="45102" y="4942"/>
                  <a:pt x="45455" y="4903"/>
                </a:cubicBezTo>
                <a:cubicBezTo>
                  <a:pt x="45805" y="4861"/>
                  <a:pt x="45264" y="4511"/>
                  <a:pt x="45455" y="4375"/>
                </a:cubicBezTo>
                <a:cubicBezTo>
                  <a:pt x="45643" y="4255"/>
                  <a:pt x="46495" y="4268"/>
                  <a:pt x="46819" y="4187"/>
                </a:cubicBezTo>
                <a:cubicBezTo>
                  <a:pt x="47143" y="4106"/>
                  <a:pt x="47412" y="3996"/>
                  <a:pt x="47561" y="3902"/>
                </a:cubicBezTo>
                <a:cubicBezTo>
                  <a:pt x="47613" y="3876"/>
                  <a:pt x="47668" y="3876"/>
                  <a:pt x="47749" y="3876"/>
                </a:cubicBezTo>
                <a:cubicBezTo>
                  <a:pt x="47830" y="3876"/>
                  <a:pt x="47924" y="3889"/>
                  <a:pt x="48034" y="3889"/>
                </a:cubicBezTo>
                <a:cubicBezTo>
                  <a:pt x="48128" y="3902"/>
                  <a:pt x="48248" y="3915"/>
                  <a:pt x="48371" y="3915"/>
                </a:cubicBezTo>
                <a:cubicBezTo>
                  <a:pt x="48410" y="3915"/>
                  <a:pt x="48452" y="3915"/>
                  <a:pt x="48478" y="3902"/>
                </a:cubicBezTo>
                <a:cubicBezTo>
                  <a:pt x="48896" y="3889"/>
                  <a:pt x="49045" y="3701"/>
                  <a:pt x="49518" y="3539"/>
                </a:cubicBezTo>
                <a:cubicBezTo>
                  <a:pt x="49829" y="3445"/>
                  <a:pt x="50367" y="3429"/>
                  <a:pt x="50733" y="3429"/>
                </a:cubicBezTo>
                <a:cubicBezTo>
                  <a:pt x="50934" y="3429"/>
                  <a:pt x="51070" y="3445"/>
                  <a:pt x="51070" y="3445"/>
                </a:cubicBezTo>
                <a:lnTo>
                  <a:pt x="51070" y="1"/>
                </a:ln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7" name="Google Shape;987;p33"/>
          <p:cNvSpPr/>
          <p:nvPr/>
        </p:nvSpPr>
        <p:spPr>
          <a:xfrm>
            <a:off x="782" y="3492305"/>
            <a:ext cx="5042569" cy="1086731"/>
          </a:xfrm>
          <a:custGeom>
            <a:avLst/>
            <a:gdLst/>
            <a:ahLst/>
            <a:cxnLst/>
            <a:rect l="l" t="t" r="r" b="b"/>
            <a:pathLst>
              <a:path w="21074" h="5794" extrusionOk="0">
                <a:moveTo>
                  <a:pt x="14" y="1"/>
                </a:moveTo>
                <a:cubicBezTo>
                  <a:pt x="1" y="1"/>
                  <a:pt x="1" y="14"/>
                  <a:pt x="1" y="14"/>
                </a:cubicBezTo>
                <a:lnTo>
                  <a:pt x="1" y="5794"/>
                </a:lnTo>
                <a:lnTo>
                  <a:pt x="21074" y="5794"/>
                </a:lnTo>
                <a:cubicBezTo>
                  <a:pt x="20721" y="5564"/>
                  <a:pt x="18793" y="5700"/>
                  <a:pt x="18508" y="5619"/>
                </a:cubicBezTo>
                <a:lnTo>
                  <a:pt x="27" y="5619"/>
                </a:lnTo>
                <a:lnTo>
                  <a:pt x="14" y="1"/>
                </a:lnTo>
                <a:close/>
              </a:path>
            </a:pathLst>
          </a:custGeom>
          <a:solidFill>
            <a:srgbClr val="ADF0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8" name="Google Shape;988;p33"/>
          <p:cNvSpPr/>
          <p:nvPr/>
        </p:nvSpPr>
        <p:spPr>
          <a:xfrm>
            <a:off x="3893" y="3649202"/>
            <a:ext cx="5746548" cy="1104353"/>
          </a:xfrm>
          <a:custGeom>
            <a:avLst/>
            <a:gdLst/>
            <a:ahLst/>
            <a:cxnLst/>
            <a:rect l="l" t="t" r="r" b="b"/>
            <a:pathLst>
              <a:path w="24016" h="5888" extrusionOk="0">
                <a:moveTo>
                  <a:pt x="1511" y="1"/>
                </a:moveTo>
                <a:cubicBezTo>
                  <a:pt x="999" y="1"/>
                  <a:pt x="108" y="244"/>
                  <a:pt x="1" y="270"/>
                </a:cubicBezTo>
                <a:lnTo>
                  <a:pt x="14" y="5888"/>
                </a:lnTo>
                <a:lnTo>
                  <a:pt x="18495" y="5888"/>
                </a:lnTo>
                <a:cubicBezTo>
                  <a:pt x="18482" y="5872"/>
                  <a:pt x="18469" y="5872"/>
                  <a:pt x="18469" y="5872"/>
                </a:cubicBezTo>
                <a:cubicBezTo>
                  <a:pt x="18320" y="5765"/>
                  <a:pt x="20319" y="4981"/>
                  <a:pt x="20413" y="4673"/>
                </a:cubicBezTo>
                <a:cubicBezTo>
                  <a:pt x="20520" y="4362"/>
                  <a:pt x="23990" y="4333"/>
                  <a:pt x="24003" y="4187"/>
                </a:cubicBezTo>
                <a:cubicBezTo>
                  <a:pt x="24016" y="4051"/>
                  <a:pt x="21330" y="3983"/>
                  <a:pt x="20413" y="3876"/>
                </a:cubicBezTo>
                <a:cubicBezTo>
                  <a:pt x="19493" y="3782"/>
                  <a:pt x="21194" y="3782"/>
                  <a:pt x="21437" y="3604"/>
                </a:cubicBezTo>
                <a:cubicBezTo>
                  <a:pt x="21696" y="3429"/>
                  <a:pt x="19088" y="3471"/>
                  <a:pt x="18469" y="3335"/>
                </a:cubicBezTo>
                <a:cubicBezTo>
                  <a:pt x="17847" y="3199"/>
                  <a:pt x="17727" y="3199"/>
                  <a:pt x="17387" y="3024"/>
                </a:cubicBezTo>
                <a:cubicBezTo>
                  <a:pt x="17267" y="2972"/>
                  <a:pt x="17079" y="2956"/>
                  <a:pt x="16862" y="2956"/>
                </a:cubicBezTo>
                <a:lnTo>
                  <a:pt x="16632" y="2956"/>
                </a:lnTo>
                <a:cubicBezTo>
                  <a:pt x="16282" y="2956"/>
                  <a:pt x="15971" y="2943"/>
                  <a:pt x="15997" y="2713"/>
                </a:cubicBezTo>
                <a:cubicBezTo>
                  <a:pt x="16039" y="2308"/>
                  <a:pt x="14257" y="2201"/>
                  <a:pt x="13499" y="2162"/>
                </a:cubicBezTo>
                <a:cubicBezTo>
                  <a:pt x="12757" y="2133"/>
                  <a:pt x="12407" y="1689"/>
                  <a:pt x="11989" y="1485"/>
                </a:cubicBezTo>
                <a:cubicBezTo>
                  <a:pt x="11895" y="1433"/>
                  <a:pt x="11785" y="1417"/>
                  <a:pt x="11678" y="1417"/>
                </a:cubicBezTo>
                <a:cubicBezTo>
                  <a:pt x="11555" y="1417"/>
                  <a:pt x="11422" y="1433"/>
                  <a:pt x="11273" y="1459"/>
                </a:cubicBezTo>
                <a:cubicBezTo>
                  <a:pt x="11111" y="1485"/>
                  <a:pt x="10936" y="1514"/>
                  <a:pt x="10719" y="1514"/>
                </a:cubicBezTo>
                <a:cubicBezTo>
                  <a:pt x="10599" y="1514"/>
                  <a:pt x="10463" y="1498"/>
                  <a:pt x="10301" y="1485"/>
                </a:cubicBezTo>
                <a:cubicBezTo>
                  <a:pt x="9423" y="1336"/>
                  <a:pt x="10032" y="1203"/>
                  <a:pt x="9708" y="1135"/>
                </a:cubicBezTo>
                <a:cubicBezTo>
                  <a:pt x="9598" y="1109"/>
                  <a:pt x="9436" y="1109"/>
                  <a:pt x="9274" y="1109"/>
                </a:cubicBezTo>
                <a:cubicBezTo>
                  <a:pt x="8950" y="1109"/>
                  <a:pt x="8600" y="1135"/>
                  <a:pt x="8600" y="1135"/>
                </a:cubicBezTo>
                <a:cubicBezTo>
                  <a:pt x="8600" y="1135"/>
                  <a:pt x="8289" y="798"/>
                  <a:pt x="7897" y="798"/>
                </a:cubicBezTo>
                <a:lnTo>
                  <a:pt x="7858" y="798"/>
                </a:lnTo>
                <a:cubicBezTo>
                  <a:pt x="7440" y="824"/>
                  <a:pt x="7858" y="798"/>
                  <a:pt x="7181" y="866"/>
                </a:cubicBezTo>
                <a:cubicBezTo>
                  <a:pt x="7087" y="866"/>
                  <a:pt x="7019" y="879"/>
                  <a:pt x="6954" y="879"/>
                </a:cubicBezTo>
                <a:cubicBezTo>
                  <a:pt x="6494" y="879"/>
                  <a:pt x="6439" y="675"/>
                  <a:pt x="6076" y="406"/>
                </a:cubicBezTo>
                <a:cubicBezTo>
                  <a:pt x="5940" y="283"/>
                  <a:pt x="5833" y="257"/>
                  <a:pt x="5697" y="257"/>
                </a:cubicBezTo>
                <a:cubicBezTo>
                  <a:pt x="5454" y="257"/>
                  <a:pt x="5130" y="393"/>
                  <a:pt x="4346" y="406"/>
                </a:cubicBezTo>
                <a:lnTo>
                  <a:pt x="4200" y="406"/>
                </a:lnTo>
                <a:cubicBezTo>
                  <a:pt x="3092" y="406"/>
                  <a:pt x="2188" y="202"/>
                  <a:pt x="1796" y="40"/>
                </a:cubicBezTo>
                <a:cubicBezTo>
                  <a:pt x="1728" y="14"/>
                  <a:pt x="1634" y="1"/>
                  <a:pt x="1511"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9" name="Google Shape;989;p33"/>
          <p:cNvSpPr/>
          <p:nvPr/>
        </p:nvSpPr>
        <p:spPr>
          <a:xfrm>
            <a:off x="6719284" y="4546216"/>
            <a:ext cx="5501507" cy="20069"/>
          </a:xfrm>
          <a:custGeom>
            <a:avLst/>
            <a:gdLst/>
            <a:ahLst/>
            <a:cxnLst/>
            <a:rect l="l" t="t" r="r" b="b"/>
            <a:pathLst>
              <a:path w="22992" h="107" extrusionOk="0">
                <a:moveTo>
                  <a:pt x="257" y="0"/>
                </a:moveTo>
                <a:cubicBezTo>
                  <a:pt x="111" y="52"/>
                  <a:pt x="1" y="107"/>
                  <a:pt x="1" y="107"/>
                </a:cubicBezTo>
                <a:lnTo>
                  <a:pt x="22992" y="107"/>
                </a:lnTo>
                <a:lnTo>
                  <a:pt x="22992" y="0"/>
                </a:lnTo>
                <a:close/>
              </a:path>
            </a:pathLst>
          </a:custGeom>
          <a:solidFill>
            <a:srgbClr val="ADF0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0" name="Google Shape;990;p33"/>
          <p:cNvSpPr/>
          <p:nvPr/>
        </p:nvSpPr>
        <p:spPr>
          <a:xfrm>
            <a:off x="6780541" y="3717287"/>
            <a:ext cx="5440271" cy="1036269"/>
          </a:xfrm>
          <a:custGeom>
            <a:avLst/>
            <a:gdLst/>
            <a:ahLst/>
            <a:cxnLst/>
            <a:rect l="l" t="t" r="r" b="b"/>
            <a:pathLst>
              <a:path w="22736" h="5525" extrusionOk="0">
                <a:moveTo>
                  <a:pt x="22399" y="1"/>
                </a:moveTo>
                <a:cubicBezTo>
                  <a:pt x="22033" y="1"/>
                  <a:pt x="21495" y="17"/>
                  <a:pt x="21184" y="111"/>
                </a:cubicBezTo>
                <a:cubicBezTo>
                  <a:pt x="20711" y="273"/>
                  <a:pt x="20562" y="461"/>
                  <a:pt x="20144" y="474"/>
                </a:cubicBezTo>
                <a:cubicBezTo>
                  <a:pt x="20118" y="487"/>
                  <a:pt x="20076" y="487"/>
                  <a:pt x="20037" y="487"/>
                </a:cubicBezTo>
                <a:cubicBezTo>
                  <a:pt x="19914" y="487"/>
                  <a:pt x="19794" y="474"/>
                  <a:pt x="19700" y="461"/>
                </a:cubicBezTo>
                <a:cubicBezTo>
                  <a:pt x="19590" y="461"/>
                  <a:pt x="19496" y="448"/>
                  <a:pt x="19415" y="448"/>
                </a:cubicBezTo>
                <a:cubicBezTo>
                  <a:pt x="19334" y="448"/>
                  <a:pt x="19279" y="448"/>
                  <a:pt x="19227" y="474"/>
                </a:cubicBezTo>
                <a:cubicBezTo>
                  <a:pt x="19078" y="568"/>
                  <a:pt x="18809" y="678"/>
                  <a:pt x="18485" y="759"/>
                </a:cubicBezTo>
                <a:cubicBezTo>
                  <a:pt x="18161" y="840"/>
                  <a:pt x="17309" y="827"/>
                  <a:pt x="17121" y="947"/>
                </a:cubicBezTo>
                <a:cubicBezTo>
                  <a:pt x="16930" y="1083"/>
                  <a:pt x="17471" y="1433"/>
                  <a:pt x="17121" y="1475"/>
                </a:cubicBezTo>
                <a:cubicBezTo>
                  <a:pt x="16768" y="1514"/>
                  <a:pt x="16810" y="1540"/>
                  <a:pt x="16026" y="1650"/>
                </a:cubicBezTo>
                <a:cubicBezTo>
                  <a:pt x="15906" y="1663"/>
                  <a:pt x="15621" y="1987"/>
                  <a:pt x="15284" y="1987"/>
                </a:cubicBezTo>
                <a:cubicBezTo>
                  <a:pt x="15245" y="1987"/>
                  <a:pt x="15216" y="1987"/>
                  <a:pt x="15177" y="1974"/>
                </a:cubicBezTo>
                <a:cubicBezTo>
                  <a:pt x="14921" y="1932"/>
                  <a:pt x="14461" y="1893"/>
                  <a:pt x="14095" y="1893"/>
                </a:cubicBezTo>
                <a:cubicBezTo>
                  <a:pt x="13852" y="1893"/>
                  <a:pt x="13664" y="1906"/>
                  <a:pt x="13638" y="1945"/>
                </a:cubicBezTo>
                <a:cubicBezTo>
                  <a:pt x="13557" y="2055"/>
                  <a:pt x="13515" y="2405"/>
                  <a:pt x="13003" y="2447"/>
                </a:cubicBezTo>
                <a:lnTo>
                  <a:pt x="12841" y="2447"/>
                </a:lnTo>
                <a:cubicBezTo>
                  <a:pt x="12705" y="2447"/>
                  <a:pt x="12585" y="2431"/>
                  <a:pt x="12475" y="2418"/>
                </a:cubicBezTo>
                <a:cubicBezTo>
                  <a:pt x="12368" y="2405"/>
                  <a:pt x="12274" y="2379"/>
                  <a:pt x="12193" y="2379"/>
                </a:cubicBezTo>
                <a:cubicBezTo>
                  <a:pt x="12099" y="2379"/>
                  <a:pt x="12018" y="2405"/>
                  <a:pt x="11924" y="2447"/>
                </a:cubicBezTo>
                <a:cubicBezTo>
                  <a:pt x="11626" y="2593"/>
                  <a:pt x="11519" y="2823"/>
                  <a:pt x="11033" y="2891"/>
                </a:cubicBezTo>
                <a:cubicBezTo>
                  <a:pt x="10965" y="2904"/>
                  <a:pt x="10910" y="2904"/>
                  <a:pt x="10842" y="2904"/>
                </a:cubicBezTo>
                <a:cubicBezTo>
                  <a:pt x="10722" y="2904"/>
                  <a:pt x="10599" y="2891"/>
                  <a:pt x="10492" y="2865"/>
                </a:cubicBezTo>
                <a:cubicBezTo>
                  <a:pt x="10385" y="2852"/>
                  <a:pt x="10288" y="2836"/>
                  <a:pt x="10181" y="2836"/>
                </a:cubicBezTo>
                <a:cubicBezTo>
                  <a:pt x="10087" y="2836"/>
                  <a:pt x="9980" y="2852"/>
                  <a:pt x="9870" y="2891"/>
                </a:cubicBezTo>
                <a:cubicBezTo>
                  <a:pt x="9478" y="3040"/>
                  <a:pt x="8872" y="3338"/>
                  <a:pt x="8480" y="3445"/>
                </a:cubicBezTo>
                <a:cubicBezTo>
                  <a:pt x="8412" y="3458"/>
                  <a:pt x="8344" y="3471"/>
                  <a:pt x="8279" y="3471"/>
                </a:cubicBezTo>
                <a:cubicBezTo>
                  <a:pt x="8156" y="3471"/>
                  <a:pt x="8020" y="3445"/>
                  <a:pt x="7900" y="3432"/>
                </a:cubicBezTo>
                <a:cubicBezTo>
                  <a:pt x="7764" y="3403"/>
                  <a:pt x="7615" y="3390"/>
                  <a:pt x="7482" y="3390"/>
                </a:cubicBezTo>
                <a:cubicBezTo>
                  <a:pt x="7359" y="3390"/>
                  <a:pt x="7239" y="3403"/>
                  <a:pt x="7116" y="3445"/>
                </a:cubicBezTo>
                <a:cubicBezTo>
                  <a:pt x="6617" y="3620"/>
                  <a:pt x="6510" y="3808"/>
                  <a:pt x="6144" y="3850"/>
                </a:cubicBezTo>
                <a:lnTo>
                  <a:pt x="6050" y="3850"/>
                </a:lnTo>
                <a:cubicBezTo>
                  <a:pt x="5943" y="3850"/>
                  <a:pt x="5820" y="3837"/>
                  <a:pt x="5700" y="3808"/>
                </a:cubicBezTo>
                <a:cubicBezTo>
                  <a:pt x="5577" y="3795"/>
                  <a:pt x="5457" y="3769"/>
                  <a:pt x="5363" y="3769"/>
                </a:cubicBezTo>
                <a:cubicBezTo>
                  <a:pt x="5266" y="3769"/>
                  <a:pt x="5172" y="3795"/>
                  <a:pt x="5120" y="3850"/>
                </a:cubicBezTo>
                <a:cubicBezTo>
                  <a:pt x="4929" y="4038"/>
                  <a:pt x="4971" y="4485"/>
                  <a:pt x="4524" y="4485"/>
                </a:cubicBezTo>
                <a:lnTo>
                  <a:pt x="3850" y="4485"/>
                </a:lnTo>
                <a:cubicBezTo>
                  <a:pt x="3484" y="4485"/>
                  <a:pt x="3147" y="4498"/>
                  <a:pt x="3134" y="4579"/>
                </a:cubicBezTo>
                <a:cubicBezTo>
                  <a:pt x="3095" y="4699"/>
                  <a:pt x="3257" y="4877"/>
                  <a:pt x="2797" y="4916"/>
                </a:cubicBezTo>
                <a:cubicBezTo>
                  <a:pt x="2324" y="4958"/>
                  <a:pt x="1718" y="4971"/>
                  <a:pt x="1663" y="5023"/>
                </a:cubicBezTo>
                <a:cubicBezTo>
                  <a:pt x="1608" y="5091"/>
                  <a:pt x="2175" y="5104"/>
                  <a:pt x="1663" y="5214"/>
                </a:cubicBezTo>
                <a:cubicBezTo>
                  <a:pt x="1151" y="5321"/>
                  <a:pt x="555" y="5428"/>
                  <a:pt x="341" y="5428"/>
                </a:cubicBezTo>
                <a:cubicBezTo>
                  <a:pt x="231" y="5428"/>
                  <a:pt x="111" y="5470"/>
                  <a:pt x="1" y="5525"/>
                </a:cubicBezTo>
                <a:lnTo>
                  <a:pt x="22736" y="5525"/>
                </a:lnTo>
                <a:lnTo>
                  <a:pt x="22736" y="17"/>
                </a:lnTo>
                <a:cubicBezTo>
                  <a:pt x="22736" y="17"/>
                  <a:pt x="22600" y="1"/>
                  <a:pt x="2239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1" name="Google Shape;991;p33"/>
          <p:cNvSpPr/>
          <p:nvPr/>
        </p:nvSpPr>
        <p:spPr>
          <a:xfrm>
            <a:off x="-1420751" y="1658449"/>
            <a:ext cx="5100732" cy="919044"/>
          </a:xfrm>
          <a:custGeom>
            <a:avLst/>
            <a:gdLst/>
            <a:ahLst/>
            <a:cxnLst/>
            <a:rect l="l" t="t" r="r" b="b"/>
            <a:pathLst>
              <a:path w="21317" h="4900" extrusionOk="0">
                <a:moveTo>
                  <a:pt x="1" y="1"/>
                </a:moveTo>
                <a:lnTo>
                  <a:pt x="1" y="4900"/>
                </a:lnTo>
                <a:cubicBezTo>
                  <a:pt x="876" y="4806"/>
                  <a:pt x="3225" y="4712"/>
                  <a:pt x="3889" y="4469"/>
                </a:cubicBezTo>
                <a:cubicBezTo>
                  <a:pt x="4550" y="4226"/>
                  <a:pt x="5995" y="4375"/>
                  <a:pt x="7194" y="4281"/>
                </a:cubicBezTo>
                <a:cubicBezTo>
                  <a:pt x="8396" y="4171"/>
                  <a:pt x="9504" y="3795"/>
                  <a:pt x="10327" y="3740"/>
                </a:cubicBezTo>
                <a:lnTo>
                  <a:pt x="10596" y="3740"/>
                </a:lnTo>
                <a:cubicBezTo>
                  <a:pt x="10813" y="3740"/>
                  <a:pt x="11001" y="3753"/>
                  <a:pt x="11205" y="3766"/>
                </a:cubicBezTo>
                <a:cubicBezTo>
                  <a:pt x="11406" y="3782"/>
                  <a:pt x="11636" y="3795"/>
                  <a:pt x="11921" y="3795"/>
                </a:cubicBezTo>
                <a:cubicBezTo>
                  <a:pt x="12190" y="3795"/>
                  <a:pt x="12514" y="3782"/>
                  <a:pt x="12945" y="3740"/>
                </a:cubicBezTo>
                <a:cubicBezTo>
                  <a:pt x="14458" y="3604"/>
                  <a:pt x="18129" y="3552"/>
                  <a:pt x="19049" y="3552"/>
                </a:cubicBezTo>
                <a:cubicBezTo>
                  <a:pt x="19979" y="3552"/>
                  <a:pt x="21317" y="3024"/>
                  <a:pt x="20303" y="2972"/>
                </a:cubicBezTo>
                <a:cubicBezTo>
                  <a:pt x="19305" y="2930"/>
                  <a:pt x="19305" y="2972"/>
                  <a:pt x="18482" y="2742"/>
                </a:cubicBezTo>
                <a:cubicBezTo>
                  <a:pt x="18226" y="2661"/>
                  <a:pt x="17886" y="2632"/>
                  <a:pt x="17523" y="2632"/>
                </a:cubicBezTo>
                <a:cubicBezTo>
                  <a:pt x="17131" y="2632"/>
                  <a:pt x="16713" y="2661"/>
                  <a:pt x="16308" y="2687"/>
                </a:cubicBezTo>
                <a:cubicBezTo>
                  <a:pt x="15903" y="2713"/>
                  <a:pt x="15511" y="2742"/>
                  <a:pt x="15187" y="2742"/>
                </a:cubicBezTo>
                <a:lnTo>
                  <a:pt x="14944" y="2742"/>
                </a:lnTo>
                <a:cubicBezTo>
                  <a:pt x="14014" y="2687"/>
                  <a:pt x="13447" y="2350"/>
                  <a:pt x="13690" y="2175"/>
                </a:cubicBezTo>
                <a:cubicBezTo>
                  <a:pt x="13946" y="1984"/>
                  <a:pt x="16538" y="1822"/>
                  <a:pt x="17549" y="1770"/>
                </a:cubicBezTo>
                <a:cubicBezTo>
                  <a:pt x="18550" y="1728"/>
                  <a:pt x="19386" y="1242"/>
                  <a:pt x="19911" y="1148"/>
                </a:cubicBezTo>
                <a:cubicBezTo>
                  <a:pt x="20141" y="1109"/>
                  <a:pt x="19927" y="1093"/>
                  <a:pt x="19603" y="1093"/>
                </a:cubicBezTo>
                <a:cubicBezTo>
                  <a:pt x="19182" y="1093"/>
                  <a:pt x="18563" y="1122"/>
                  <a:pt x="18482" y="1148"/>
                </a:cubicBezTo>
                <a:lnTo>
                  <a:pt x="18440" y="1148"/>
                </a:lnTo>
                <a:cubicBezTo>
                  <a:pt x="18184" y="1148"/>
                  <a:pt x="16833" y="717"/>
                  <a:pt x="16010" y="704"/>
                </a:cubicBezTo>
                <a:lnTo>
                  <a:pt x="15971" y="704"/>
                </a:lnTo>
                <a:cubicBezTo>
                  <a:pt x="15579" y="704"/>
                  <a:pt x="15323" y="769"/>
                  <a:pt x="15012" y="837"/>
                </a:cubicBezTo>
                <a:cubicBezTo>
                  <a:pt x="14701" y="905"/>
                  <a:pt x="14322" y="960"/>
                  <a:pt x="13690" y="960"/>
                </a:cubicBezTo>
                <a:lnTo>
                  <a:pt x="13366" y="960"/>
                </a:lnTo>
                <a:cubicBezTo>
                  <a:pt x="11772" y="905"/>
                  <a:pt x="12433" y="866"/>
                  <a:pt x="11772" y="730"/>
                </a:cubicBezTo>
                <a:cubicBezTo>
                  <a:pt x="11422" y="649"/>
                  <a:pt x="10962" y="623"/>
                  <a:pt x="10489" y="623"/>
                </a:cubicBezTo>
                <a:cubicBezTo>
                  <a:pt x="10084" y="623"/>
                  <a:pt x="9653" y="649"/>
                  <a:pt x="9261" y="704"/>
                </a:cubicBezTo>
                <a:cubicBezTo>
                  <a:pt x="9193" y="717"/>
                  <a:pt x="9112" y="730"/>
                  <a:pt x="9031" y="730"/>
                </a:cubicBezTo>
                <a:cubicBezTo>
                  <a:pt x="8315" y="730"/>
                  <a:pt x="7696" y="189"/>
                  <a:pt x="6345" y="189"/>
                </a:cubicBezTo>
                <a:cubicBezTo>
                  <a:pt x="4861" y="189"/>
                  <a:pt x="1" y="1"/>
                  <a:pt x="1" y="1"/>
                </a:cubicBez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2" name="Google Shape;992;p33"/>
          <p:cNvSpPr/>
          <p:nvPr/>
        </p:nvSpPr>
        <p:spPr>
          <a:xfrm>
            <a:off x="781" y="4236551"/>
            <a:ext cx="7568400" cy="425764"/>
          </a:xfrm>
          <a:custGeom>
            <a:avLst/>
            <a:gdLst/>
            <a:ahLst/>
            <a:cxnLst/>
            <a:rect l="l" t="t" r="r" b="b"/>
            <a:pathLst>
              <a:path w="31630" h="2270" extrusionOk="0">
                <a:moveTo>
                  <a:pt x="15211" y="0"/>
                </a:moveTo>
                <a:cubicBezTo>
                  <a:pt x="9192" y="0"/>
                  <a:pt x="1" y="2270"/>
                  <a:pt x="1" y="2270"/>
                </a:cubicBezTo>
                <a:lnTo>
                  <a:pt x="31523" y="2270"/>
                </a:lnTo>
                <a:cubicBezTo>
                  <a:pt x="31630" y="2121"/>
                  <a:pt x="21641" y="70"/>
                  <a:pt x="15472" y="2"/>
                </a:cubicBezTo>
                <a:cubicBezTo>
                  <a:pt x="15386" y="1"/>
                  <a:pt x="15299" y="0"/>
                  <a:pt x="15211"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3" name="Google Shape;993;p33"/>
          <p:cNvSpPr/>
          <p:nvPr/>
        </p:nvSpPr>
        <p:spPr>
          <a:xfrm>
            <a:off x="5259438" y="4236551"/>
            <a:ext cx="7006333" cy="425764"/>
          </a:xfrm>
          <a:custGeom>
            <a:avLst/>
            <a:gdLst/>
            <a:ahLst/>
            <a:cxnLst/>
            <a:rect l="l" t="t" r="r" b="b"/>
            <a:pathLst>
              <a:path w="29281" h="2270" extrusionOk="0">
                <a:moveTo>
                  <a:pt x="14071" y="0"/>
                </a:moveTo>
                <a:cubicBezTo>
                  <a:pt x="8512" y="0"/>
                  <a:pt x="1" y="2270"/>
                  <a:pt x="1" y="2270"/>
                </a:cubicBezTo>
                <a:lnTo>
                  <a:pt x="29187" y="2270"/>
                </a:lnTo>
                <a:cubicBezTo>
                  <a:pt x="29281" y="2121"/>
                  <a:pt x="20034" y="70"/>
                  <a:pt x="14312" y="2"/>
                </a:cubicBezTo>
                <a:cubicBezTo>
                  <a:pt x="14232" y="1"/>
                  <a:pt x="14152" y="0"/>
                  <a:pt x="14071"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4" name="Google Shape;994;p33"/>
          <p:cNvSpPr/>
          <p:nvPr/>
        </p:nvSpPr>
        <p:spPr>
          <a:xfrm>
            <a:off x="1047392" y="4436681"/>
            <a:ext cx="11195872" cy="691727"/>
          </a:xfrm>
          <a:custGeom>
            <a:avLst/>
            <a:gdLst/>
            <a:ahLst/>
            <a:cxnLst/>
            <a:rect l="l" t="t" r="r" b="b"/>
            <a:pathLst>
              <a:path w="46790" h="3688" extrusionOk="0">
                <a:moveTo>
                  <a:pt x="24123" y="1"/>
                </a:moveTo>
                <a:cubicBezTo>
                  <a:pt x="12297" y="1"/>
                  <a:pt x="1" y="1838"/>
                  <a:pt x="1" y="1838"/>
                </a:cubicBezTo>
                <a:lnTo>
                  <a:pt x="1" y="3688"/>
                </a:lnTo>
                <a:lnTo>
                  <a:pt x="46790" y="3688"/>
                </a:lnTo>
                <a:lnTo>
                  <a:pt x="46790" y="2528"/>
                </a:lnTo>
                <a:cubicBezTo>
                  <a:pt x="46790" y="2528"/>
                  <a:pt x="35949" y="1"/>
                  <a:pt x="2412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5" name="Google Shape;995;p33"/>
          <p:cNvSpPr/>
          <p:nvPr/>
        </p:nvSpPr>
        <p:spPr>
          <a:xfrm>
            <a:off x="1047392" y="4485446"/>
            <a:ext cx="11195872" cy="653276"/>
          </a:xfrm>
          <a:custGeom>
            <a:avLst/>
            <a:gdLst/>
            <a:ahLst/>
            <a:cxnLst/>
            <a:rect l="l" t="t" r="r" b="b"/>
            <a:pathLst>
              <a:path w="46790" h="3483" extrusionOk="0">
                <a:moveTo>
                  <a:pt x="24123" y="0"/>
                </a:moveTo>
                <a:cubicBezTo>
                  <a:pt x="12297" y="0"/>
                  <a:pt x="1" y="1740"/>
                  <a:pt x="1" y="1740"/>
                </a:cubicBezTo>
                <a:lnTo>
                  <a:pt x="1" y="3483"/>
                </a:lnTo>
                <a:lnTo>
                  <a:pt x="46790" y="3483"/>
                </a:lnTo>
                <a:lnTo>
                  <a:pt x="46790" y="2388"/>
                </a:lnTo>
                <a:cubicBezTo>
                  <a:pt x="46790" y="2388"/>
                  <a:pt x="35949" y="0"/>
                  <a:pt x="24123"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6" name="Google Shape;996;p33"/>
          <p:cNvSpPr/>
          <p:nvPr/>
        </p:nvSpPr>
        <p:spPr>
          <a:xfrm>
            <a:off x="781" y="4459375"/>
            <a:ext cx="10895816" cy="1658981"/>
          </a:xfrm>
          <a:custGeom>
            <a:avLst/>
            <a:gdLst/>
            <a:ahLst/>
            <a:cxnLst/>
            <a:rect l="l" t="t" r="r" b="b"/>
            <a:pathLst>
              <a:path w="45536" h="8845" extrusionOk="0">
                <a:moveTo>
                  <a:pt x="10609" y="1"/>
                </a:moveTo>
                <a:cubicBezTo>
                  <a:pt x="2565" y="1"/>
                  <a:pt x="1" y="719"/>
                  <a:pt x="1" y="719"/>
                </a:cubicBezTo>
                <a:lnTo>
                  <a:pt x="1" y="8845"/>
                </a:lnTo>
                <a:lnTo>
                  <a:pt x="45536" y="8845"/>
                </a:lnTo>
                <a:lnTo>
                  <a:pt x="45536" y="3230"/>
                </a:lnTo>
                <a:cubicBezTo>
                  <a:pt x="44954" y="3336"/>
                  <a:pt x="44228" y="3384"/>
                  <a:pt x="43384" y="3384"/>
                </a:cubicBezTo>
                <a:cubicBezTo>
                  <a:pt x="36402" y="3384"/>
                  <a:pt x="21312" y="137"/>
                  <a:pt x="12676" y="16"/>
                </a:cubicBezTo>
                <a:cubicBezTo>
                  <a:pt x="11950" y="6"/>
                  <a:pt x="11262" y="1"/>
                  <a:pt x="10609"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7" name="Google Shape;997;p33"/>
          <p:cNvSpPr/>
          <p:nvPr/>
        </p:nvSpPr>
        <p:spPr>
          <a:xfrm>
            <a:off x="782" y="4459750"/>
            <a:ext cx="2341585" cy="678972"/>
          </a:xfrm>
          <a:custGeom>
            <a:avLst/>
            <a:gdLst/>
            <a:ahLst/>
            <a:cxnLst/>
            <a:rect l="l" t="t" r="r" b="b"/>
            <a:pathLst>
              <a:path w="9786" h="3620" extrusionOk="0">
                <a:moveTo>
                  <a:pt x="9786" y="1"/>
                </a:moveTo>
                <a:cubicBezTo>
                  <a:pt x="8937" y="1"/>
                  <a:pt x="6789" y="56"/>
                  <a:pt x="6789" y="56"/>
                </a:cubicBezTo>
                <a:cubicBezTo>
                  <a:pt x="3455" y="986"/>
                  <a:pt x="1" y="3620"/>
                  <a:pt x="1" y="3620"/>
                </a:cubicBezTo>
                <a:lnTo>
                  <a:pt x="3403" y="3620"/>
                </a:lnTo>
                <a:cubicBezTo>
                  <a:pt x="6993" y="798"/>
                  <a:pt x="9786" y="1"/>
                  <a:pt x="9786"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8" name="Google Shape;998;p33"/>
          <p:cNvSpPr/>
          <p:nvPr/>
        </p:nvSpPr>
        <p:spPr>
          <a:xfrm>
            <a:off x="1521885" y="4464627"/>
            <a:ext cx="2209743" cy="674096"/>
          </a:xfrm>
          <a:custGeom>
            <a:avLst/>
            <a:gdLst/>
            <a:ahLst/>
            <a:cxnLst/>
            <a:rect l="l" t="t" r="r" b="b"/>
            <a:pathLst>
              <a:path w="9235" h="3594" extrusionOk="0">
                <a:moveTo>
                  <a:pt x="7048" y="1"/>
                </a:moveTo>
                <a:cubicBezTo>
                  <a:pt x="3957" y="678"/>
                  <a:pt x="1" y="3594"/>
                  <a:pt x="1" y="3594"/>
                </a:cubicBezTo>
                <a:lnTo>
                  <a:pt x="3416" y="3594"/>
                </a:lnTo>
                <a:cubicBezTo>
                  <a:pt x="6131" y="1135"/>
                  <a:pt x="9235" y="124"/>
                  <a:pt x="9235" y="124"/>
                </a:cubicBezTo>
                <a:cubicBezTo>
                  <a:pt x="8723" y="82"/>
                  <a:pt x="7048" y="1"/>
                  <a:pt x="7048"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9" name="Google Shape;999;p33"/>
          <p:cNvSpPr/>
          <p:nvPr/>
        </p:nvSpPr>
        <p:spPr>
          <a:xfrm>
            <a:off x="3104960" y="4546216"/>
            <a:ext cx="1944621" cy="592507"/>
          </a:xfrm>
          <a:custGeom>
            <a:avLst/>
            <a:gdLst/>
            <a:ahLst/>
            <a:cxnLst/>
            <a:rect l="l" t="t" r="r" b="b"/>
            <a:pathLst>
              <a:path w="8127" h="3159" extrusionOk="0">
                <a:moveTo>
                  <a:pt x="6047" y="0"/>
                </a:moveTo>
                <a:cubicBezTo>
                  <a:pt x="2969" y="823"/>
                  <a:pt x="1" y="3159"/>
                  <a:pt x="1" y="3159"/>
                </a:cubicBezTo>
                <a:lnTo>
                  <a:pt x="3092" y="3159"/>
                </a:lnTo>
                <a:cubicBezTo>
                  <a:pt x="5927" y="875"/>
                  <a:pt x="8127" y="243"/>
                  <a:pt x="8127" y="243"/>
                </a:cubicBezTo>
                <a:cubicBezTo>
                  <a:pt x="7359" y="146"/>
                  <a:pt x="6047" y="0"/>
                  <a:pt x="6047"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0" name="Google Shape;1000;p33"/>
          <p:cNvSpPr/>
          <p:nvPr/>
        </p:nvSpPr>
        <p:spPr>
          <a:xfrm>
            <a:off x="4897407" y="4677322"/>
            <a:ext cx="1541436" cy="461401"/>
          </a:xfrm>
          <a:custGeom>
            <a:avLst/>
            <a:gdLst/>
            <a:ahLst/>
            <a:cxnLst/>
            <a:rect l="l" t="t" r="r" b="b"/>
            <a:pathLst>
              <a:path w="6442" h="2460" extrusionOk="0">
                <a:moveTo>
                  <a:pt x="4281" y="1"/>
                </a:moveTo>
                <a:cubicBezTo>
                  <a:pt x="1501" y="1164"/>
                  <a:pt x="1" y="2460"/>
                  <a:pt x="1" y="2460"/>
                </a:cubicBezTo>
                <a:lnTo>
                  <a:pt x="3416" y="2460"/>
                </a:lnTo>
                <a:cubicBezTo>
                  <a:pt x="5496" y="662"/>
                  <a:pt x="6442" y="325"/>
                  <a:pt x="6442" y="325"/>
                </a:cubicBezTo>
                <a:cubicBezTo>
                  <a:pt x="5402" y="137"/>
                  <a:pt x="4281" y="1"/>
                  <a:pt x="428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1" name="Google Shape;1001;p33"/>
          <p:cNvSpPr/>
          <p:nvPr/>
        </p:nvSpPr>
        <p:spPr>
          <a:xfrm>
            <a:off x="781" y="4457311"/>
            <a:ext cx="7419568" cy="410384"/>
          </a:xfrm>
          <a:custGeom>
            <a:avLst/>
            <a:gdLst/>
            <a:ahLst/>
            <a:cxnLst/>
            <a:rect l="l" t="t" r="r" b="b"/>
            <a:pathLst>
              <a:path w="31008" h="2188" extrusionOk="0">
                <a:moveTo>
                  <a:pt x="10056" y="1"/>
                </a:moveTo>
                <a:cubicBezTo>
                  <a:pt x="6796" y="1"/>
                  <a:pt x="3184" y="185"/>
                  <a:pt x="1" y="730"/>
                </a:cubicBezTo>
                <a:lnTo>
                  <a:pt x="1" y="960"/>
                </a:lnTo>
                <a:cubicBezTo>
                  <a:pt x="1" y="960"/>
                  <a:pt x="3199" y="257"/>
                  <a:pt x="10476" y="150"/>
                </a:cubicBezTo>
                <a:cubicBezTo>
                  <a:pt x="10657" y="147"/>
                  <a:pt x="10842" y="146"/>
                  <a:pt x="11031" y="146"/>
                </a:cubicBezTo>
                <a:cubicBezTo>
                  <a:pt x="18370" y="146"/>
                  <a:pt x="30496" y="2188"/>
                  <a:pt x="30496" y="2188"/>
                </a:cubicBezTo>
                <a:lnTo>
                  <a:pt x="31008" y="2094"/>
                </a:lnTo>
                <a:cubicBezTo>
                  <a:pt x="31008" y="2094"/>
                  <a:pt x="20938" y="620"/>
                  <a:pt x="17037" y="283"/>
                </a:cubicBezTo>
                <a:cubicBezTo>
                  <a:pt x="15260" y="129"/>
                  <a:pt x="12781" y="1"/>
                  <a:pt x="10056" y="1"/>
                </a:cubicBezTo>
                <a:close/>
              </a:path>
            </a:pathLst>
          </a:custGeom>
          <a:solidFill>
            <a:srgbClr val="FFFAE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2" name="Google Shape;1002;p33"/>
          <p:cNvSpPr/>
          <p:nvPr/>
        </p:nvSpPr>
        <p:spPr>
          <a:xfrm>
            <a:off x="781" y="4879326"/>
            <a:ext cx="10895816" cy="730364"/>
          </a:xfrm>
          <a:custGeom>
            <a:avLst/>
            <a:gdLst/>
            <a:ahLst/>
            <a:cxnLst/>
            <a:rect l="l" t="t" r="r" b="b"/>
            <a:pathLst>
              <a:path w="45536" h="3894" extrusionOk="0">
                <a:moveTo>
                  <a:pt x="10726" y="0"/>
                </a:moveTo>
                <a:cubicBezTo>
                  <a:pt x="2590" y="0"/>
                  <a:pt x="1" y="314"/>
                  <a:pt x="1" y="314"/>
                </a:cubicBezTo>
                <a:lnTo>
                  <a:pt x="1" y="3894"/>
                </a:lnTo>
                <a:lnTo>
                  <a:pt x="45536" y="3894"/>
                </a:lnTo>
                <a:lnTo>
                  <a:pt x="45536" y="1422"/>
                </a:lnTo>
                <a:cubicBezTo>
                  <a:pt x="44956" y="1468"/>
                  <a:pt x="44232" y="1489"/>
                  <a:pt x="43390" y="1489"/>
                </a:cubicBezTo>
                <a:cubicBezTo>
                  <a:pt x="36411" y="1489"/>
                  <a:pt x="21315" y="64"/>
                  <a:pt x="12676" y="6"/>
                </a:cubicBezTo>
                <a:cubicBezTo>
                  <a:pt x="11993" y="2"/>
                  <a:pt x="11344" y="0"/>
                  <a:pt x="10726"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3" name="Google Shape;1003;p33"/>
          <p:cNvSpPr/>
          <p:nvPr/>
        </p:nvSpPr>
        <p:spPr>
          <a:xfrm>
            <a:off x="5595147" y="4485446"/>
            <a:ext cx="6648132" cy="673345"/>
          </a:xfrm>
          <a:custGeom>
            <a:avLst/>
            <a:gdLst/>
            <a:ahLst/>
            <a:cxnLst/>
            <a:rect l="l" t="t" r="r" b="b"/>
            <a:pathLst>
              <a:path w="27784" h="3590" extrusionOk="0">
                <a:moveTo>
                  <a:pt x="27784" y="0"/>
                </a:moveTo>
                <a:cubicBezTo>
                  <a:pt x="13745" y="201"/>
                  <a:pt x="1" y="3415"/>
                  <a:pt x="1" y="3415"/>
                </a:cubicBezTo>
                <a:lnTo>
                  <a:pt x="21061" y="3548"/>
                </a:lnTo>
                <a:lnTo>
                  <a:pt x="27784" y="3590"/>
                </a:lnTo>
                <a:lnTo>
                  <a:pt x="27784" y="0"/>
                </a:ln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4" name="Google Shape;1004;p33"/>
          <p:cNvSpPr/>
          <p:nvPr/>
        </p:nvSpPr>
        <p:spPr>
          <a:xfrm>
            <a:off x="5595147" y="4662129"/>
            <a:ext cx="6648132" cy="674096"/>
          </a:xfrm>
          <a:custGeom>
            <a:avLst/>
            <a:gdLst/>
            <a:ahLst/>
            <a:cxnLst/>
            <a:rect l="l" t="t" r="r" b="b"/>
            <a:pathLst>
              <a:path w="27784" h="3594" extrusionOk="0">
                <a:moveTo>
                  <a:pt x="27784" y="1"/>
                </a:moveTo>
                <a:cubicBezTo>
                  <a:pt x="13745" y="218"/>
                  <a:pt x="1" y="3432"/>
                  <a:pt x="1" y="3432"/>
                </a:cubicBezTo>
                <a:lnTo>
                  <a:pt x="21061" y="3552"/>
                </a:lnTo>
                <a:lnTo>
                  <a:pt x="27784" y="3594"/>
                </a:lnTo>
                <a:lnTo>
                  <a:pt x="27784"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5" name="Google Shape;1005;p33"/>
          <p:cNvSpPr/>
          <p:nvPr/>
        </p:nvSpPr>
        <p:spPr>
          <a:xfrm>
            <a:off x="781" y="5102525"/>
            <a:ext cx="12242480" cy="1755388"/>
          </a:xfrm>
          <a:custGeom>
            <a:avLst/>
            <a:gdLst/>
            <a:ahLst/>
            <a:cxnLst/>
            <a:rect l="l" t="t" r="r" b="b"/>
            <a:pathLst>
              <a:path w="51164" h="9359" extrusionOk="0">
                <a:moveTo>
                  <a:pt x="28954" y="0"/>
                </a:moveTo>
                <a:cubicBezTo>
                  <a:pt x="13795" y="0"/>
                  <a:pt x="1" y="193"/>
                  <a:pt x="1" y="193"/>
                </a:cubicBezTo>
                <a:lnTo>
                  <a:pt x="1" y="9359"/>
                </a:lnTo>
                <a:lnTo>
                  <a:pt x="51164" y="9359"/>
                </a:lnTo>
                <a:lnTo>
                  <a:pt x="51164" y="193"/>
                </a:lnTo>
                <a:cubicBezTo>
                  <a:pt x="44455" y="48"/>
                  <a:pt x="36534" y="0"/>
                  <a:pt x="28954" y="0"/>
                </a:cubicBezTo>
                <a:close/>
              </a:path>
            </a:pathLst>
          </a:custGeom>
          <a:solidFill>
            <a:srgbClr val="FFC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6" name="Google Shape;1006;p33"/>
          <p:cNvSpPr/>
          <p:nvPr/>
        </p:nvSpPr>
        <p:spPr>
          <a:xfrm>
            <a:off x="781" y="5196681"/>
            <a:ext cx="12242480" cy="561935"/>
          </a:xfrm>
          <a:custGeom>
            <a:avLst/>
            <a:gdLst/>
            <a:ahLst/>
            <a:cxnLst/>
            <a:rect l="l" t="t" r="r" b="b"/>
            <a:pathLst>
              <a:path w="51164" h="2996" extrusionOk="0">
                <a:moveTo>
                  <a:pt x="28954" y="1"/>
                </a:moveTo>
                <a:cubicBezTo>
                  <a:pt x="13795" y="1"/>
                  <a:pt x="1" y="67"/>
                  <a:pt x="1" y="67"/>
                </a:cubicBezTo>
                <a:lnTo>
                  <a:pt x="1" y="2996"/>
                </a:lnTo>
                <a:lnTo>
                  <a:pt x="51164" y="2996"/>
                </a:lnTo>
                <a:lnTo>
                  <a:pt x="51164" y="67"/>
                </a:lnTo>
                <a:cubicBezTo>
                  <a:pt x="44455" y="17"/>
                  <a:pt x="36534" y="1"/>
                  <a:pt x="28954"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7" name="Google Shape;1007;p33"/>
          <p:cNvSpPr/>
          <p:nvPr/>
        </p:nvSpPr>
        <p:spPr>
          <a:xfrm>
            <a:off x="781" y="5285021"/>
            <a:ext cx="12242480" cy="1572891"/>
          </a:xfrm>
          <a:custGeom>
            <a:avLst/>
            <a:gdLst/>
            <a:ahLst/>
            <a:cxnLst/>
            <a:rect l="l" t="t" r="r" b="b"/>
            <a:pathLst>
              <a:path w="51164" h="8386" extrusionOk="0">
                <a:moveTo>
                  <a:pt x="51164" y="1"/>
                </a:moveTo>
                <a:cubicBezTo>
                  <a:pt x="51164" y="1"/>
                  <a:pt x="12488" y="1783"/>
                  <a:pt x="1" y="4579"/>
                </a:cubicBezTo>
                <a:lnTo>
                  <a:pt x="1" y="8386"/>
                </a:lnTo>
                <a:lnTo>
                  <a:pt x="51164" y="8386"/>
                </a:lnTo>
                <a:lnTo>
                  <a:pt x="51164" y="1"/>
                </a:ln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8" name="Google Shape;1008;p33"/>
          <p:cNvSpPr/>
          <p:nvPr/>
        </p:nvSpPr>
        <p:spPr>
          <a:xfrm>
            <a:off x="10563795" y="5013246"/>
            <a:ext cx="659215" cy="140671"/>
          </a:xfrm>
          <a:custGeom>
            <a:avLst/>
            <a:gdLst/>
            <a:ahLst/>
            <a:cxnLst/>
            <a:rect l="l" t="t" r="r" b="b"/>
            <a:pathLst>
              <a:path w="2755" h="750" extrusionOk="0">
                <a:moveTo>
                  <a:pt x="1395" y="1"/>
                </a:moveTo>
                <a:cubicBezTo>
                  <a:pt x="598" y="1"/>
                  <a:pt x="1" y="734"/>
                  <a:pt x="1" y="734"/>
                </a:cubicBezTo>
                <a:lnTo>
                  <a:pt x="2755" y="750"/>
                </a:lnTo>
                <a:cubicBezTo>
                  <a:pt x="2755" y="750"/>
                  <a:pt x="2525" y="167"/>
                  <a:pt x="1621" y="21"/>
                </a:cubicBezTo>
                <a:cubicBezTo>
                  <a:pt x="1544" y="7"/>
                  <a:pt x="1468" y="1"/>
                  <a:pt x="1395" y="1"/>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9" name="Google Shape;1009;p33"/>
          <p:cNvSpPr/>
          <p:nvPr/>
        </p:nvSpPr>
        <p:spPr>
          <a:xfrm>
            <a:off x="11080161" y="4960166"/>
            <a:ext cx="875523" cy="193751"/>
          </a:xfrm>
          <a:custGeom>
            <a:avLst/>
            <a:gdLst/>
            <a:ahLst/>
            <a:cxnLst/>
            <a:rect l="l" t="t" r="r" b="b"/>
            <a:pathLst>
              <a:path w="3659" h="1033" extrusionOk="0">
                <a:moveTo>
                  <a:pt x="1939" y="0"/>
                </a:moveTo>
                <a:cubicBezTo>
                  <a:pt x="757" y="0"/>
                  <a:pt x="1" y="1004"/>
                  <a:pt x="1" y="1004"/>
                </a:cubicBezTo>
                <a:lnTo>
                  <a:pt x="3659" y="1033"/>
                </a:lnTo>
                <a:cubicBezTo>
                  <a:pt x="3659" y="1033"/>
                  <a:pt x="3390" y="87"/>
                  <a:pt x="2094" y="6"/>
                </a:cubicBezTo>
                <a:cubicBezTo>
                  <a:pt x="2041" y="2"/>
                  <a:pt x="1990" y="0"/>
                  <a:pt x="1939"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0" name="Google Shape;1010;p33"/>
          <p:cNvSpPr/>
          <p:nvPr/>
        </p:nvSpPr>
        <p:spPr>
          <a:xfrm>
            <a:off x="11154578" y="5016246"/>
            <a:ext cx="717359" cy="137671"/>
          </a:xfrm>
          <a:custGeom>
            <a:avLst/>
            <a:gdLst/>
            <a:ahLst/>
            <a:cxnLst/>
            <a:rect l="l" t="t" r="r" b="b"/>
            <a:pathLst>
              <a:path w="2998" h="734" extrusionOk="0">
                <a:moveTo>
                  <a:pt x="1586" y="1"/>
                </a:moveTo>
                <a:cubicBezTo>
                  <a:pt x="619" y="1"/>
                  <a:pt x="1" y="718"/>
                  <a:pt x="1" y="718"/>
                </a:cubicBezTo>
                <a:lnTo>
                  <a:pt x="2998" y="734"/>
                </a:lnTo>
                <a:cubicBezTo>
                  <a:pt x="2998" y="734"/>
                  <a:pt x="2781" y="57"/>
                  <a:pt x="1715" y="5"/>
                </a:cubicBezTo>
                <a:cubicBezTo>
                  <a:pt x="1671" y="2"/>
                  <a:pt x="1628" y="1"/>
                  <a:pt x="1586"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1" name="Google Shape;1011;p33"/>
          <p:cNvSpPr/>
          <p:nvPr/>
        </p:nvSpPr>
        <p:spPr>
          <a:xfrm>
            <a:off x="6215361" y="4999366"/>
            <a:ext cx="859969" cy="154551"/>
          </a:xfrm>
          <a:custGeom>
            <a:avLst/>
            <a:gdLst/>
            <a:ahLst/>
            <a:cxnLst/>
            <a:rect l="l" t="t" r="r" b="b"/>
            <a:pathLst>
              <a:path w="3594" h="824" extrusionOk="0">
                <a:moveTo>
                  <a:pt x="1950" y="0"/>
                </a:moveTo>
                <a:cubicBezTo>
                  <a:pt x="881" y="0"/>
                  <a:pt x="1" y="808"/>
                  <a:pt x="1" y="808"/>
                </a:cubicBezTo>
                <a:lnTo>
                  <a:pt x="3594" y="824"/>
                </a:lnTo>
                <a:cubicBezTo>
                  <a:pt x="3594" y="824"/>
                  <a:pt x="3377" y="147"/>
                  <a:pt x="2188" y="14"/>
                </a:cubicBezTo>
                <a:cubicBezTo>
                  <a:pt x="2108" y="5"/>
                  <a:pt x="2028" y="0"/>
                  <a:pt x="1950"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2" name="Google Shape;1012;p33"/>
          <p:cNvSpPr/>
          <p:nvPr/>
        </p:nvSpPr>
        <p:spPr>
          <a:xfrm>
            <a:off x="6932483" y="4948348"/>
            <a:ext cx="943717" cy="205568"/>
          </a:xfrm>
          <a:custGeom>
            <a:avLst/>
            <a:gdLst/>
            <a:ahLst/>
            <a:cxnLst/>
            <a:rect l="l" t="t" r="r" b="b"/>
            <a:pathLst>
              <a:path w="3944" h="1096" extrusionOk="0">
                <a:moveTo>
                  <a:pt x="2071" y="1"/>
                </a:moveTo>
                <a:cubicBezTo>
                  <a:pt x="814" y="1"/>
                  <a:pt x="1" y="1067"/>
                  <a:pt x="1" y="1067"/>
                </a:cubicBezTo>
                <a:lnTo>
                  <a:pt x="3944" y="1096"/>
                </a:lnTo>
                <a:cubicBezTo>
                  <a:pt x="3944" y="1096"/>
                  <a:pt x="3471" y="14"/>
                  <a:pt x="2094" y="1"/>
                </a:cubicBezTo>
                <a:cubicBezTo>
                  <a:pt x="2086" y="1"/>
                  <a:pt x="2079" y="1"/>
                  <a:pt x="2071" y="1"/>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3" name="Google Shape;1013;p33"/>
          <p:cNvSpPr/>
          <p:nvPr/>
        </p:nvSpPr>
        <p:spPr>
          <a:xfrm>
            <a:off x="9797860" y="5209623"/>
            <a:ext cx="875523" cy="123603"/>
          </a:xfrm>
          <a:custGeom>
            <a:avLst/>
            <a:gdLst/>
            <a:ahLst/>
            <a:cxnLst/>
            <a:rect l="l" t="t" r="r" b="b"/>
            <a:pathLst>
              <a:path w="3659" h="659" extrusionOk="0">
                <a:moveTo>
                  <a:pt x="1994" y="0"/>
                </a:moveTo>
                <a:cubicBezTo>
                  <a:pt x="896" y="0"/>
                  <a:pt x="1" y="659"/>
                  <a:pt x="1" y="659"/>
                </a:cubicBezTo>
                <a:lnTo>
                  <a:pt x="3659" y="659"/>
                </a:lnTo>
                <a:cubicBezTo>
                  <a:pt x="3659" y="659"/>
                  <a:pt x="3445" y="121"/>
                  <a:pt x="2230" y="11"/>
                </a:cubicBezTo>
                <a:cubicBezTo>
                  <a:pt x="2150" y="4"/>
                  <a:pt x="2072" y="0"/>
                  <a:pt x="1994" y="0"/>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4" name="Google Shape;1014;p33"/>
          <p:cNvSpPr/>
          <p:nvPr/>
        </p:nvSpPr>
        <p:spPr>
          <a:xfrm>
            <a:off x="7103807" y="5037816"/>
            <a:ext cx="717359" cy="105784"/>
          </a:xfrm>
          <a:custGeom>
            <a:avLst/>
            <a:gdLst/>
            <a:ahLst/>
            <a:cxnLst/>
            <a:rect l="l" t="t" r="r" b="b"/>
            <a:pathLst>
              <a:path w="2998" h="564" extrusionOk="0">
                <a:moveTo>
                  <a:pt x="1640" y="1"/>
                </a:moveTo>
                <a:cubicBezTo>
                  <a:pt x="742" y="1"/>
                  <a:pt x="1" y="564"/>
                  <a:pt x="1" y="564"/>
                </a:cubicBezTo>
                <a:lnTo>
                  <a:pt x="2998" y="564"/>
                </a:lnTo>
                <a:cubicBezTo>
                  <a:pt x="2998" y="564"/>
                  <a:pt x="2823" y="104"/>
                  <a:pt x="1838" y="10"/>
                </a:cubicBezTo>
                <a:cubicBezTo>
                  <a:pt x="1771" y="4"/>
                  <a:pt x="1705" y="1"/>
                  <a:pt x="1640"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5" name="Google Shape;1015;p33"/>
          <p:cNvSpPr/>
          <p:nvPr/>
        </p:nvSpPr>
        <p:spPr>
          <a:xfrm>
            <a:off x="6477372" y="5055634"/>
            <a:ext cx="507272" cy="87967"/>
          </a:xfrm>
          <a:custGeom>
            <a:avLst/>
            <a:gdLst/>
            <a:ahLst/>
            <a:cxnLst/>
            <a:rect l="l" t="t" r="r" b="b"/>
            <a:pathLst>
              <a:path w="2120" h="469" extrusionOk="0">
                <a:moveTo>
                  <a:pt x="1152" y="1"/>
                </a:moveTo>
                <a:cubicBezTo>
                  <a:pt x="514" y="1"/>
                  <a:pt x="1" y="469"/>
                  <a:pt x="1" y="469"/>
                </a:cubicBezTo>
                <a:lnTo>
                  <a:pt x="2120" y="469"/>
                </a:lnTo>
                <a:cubicBezTo>
                  <a:pt x="2120" y="469"/>
                  <a:pt x="1997" y="90"/>
                  <a:pt x="1297" y="9"/>
                </a:cubicBezTo>
                <a:cubicBezTo>
                  <a:pt x="1248" y="3"/>
                  <a:pt x="1199" y="1"/>
                  <a:pt x="1152"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6" name="Google Shape;1016;p33"/>
          <p:cNvSpPr/>
          <p:nvPr/>
        </p:nvSpPr>
        <p:spPr>
          <a:xfrm>
            <a:off x="7543364" y="5032751"/>
            <a:ext cx="875523" cy="123603"/>
          </a:xfrm>
          <a:custGeom>
            <a:avLst/>
            <a:gdLst/>
            <a:ahLst/>
            <a:cxnLst/>
            <a:rect l="l" t="t" r="r" b="b"/>
            <a:pathLst>
              <a:path w="3659" h="659" extrusionOk="0">
                <a:moveTo>
                  <a:pt x="1996" y="0"/>
                </a:moveTo>
                <a:cubicBezTo>
                  <a:pt x="891" y="0"/>
                  <a:pt x="1" y="659"/>
                  <a:pt x="1" y="659"/>
                </a:cubicBezTo>
                <a:lnTo>
                  <a:pt x="3659" y="659"/>
                </a:lnTo>
                <a:cubicBezTo>
                  <a:pt x="3659" y="659"/>
                  <a:pt x="3442" y="118"/>
                  <a:pt x="2240" y="11"/>
                </a:cubicBezTo>
                <a:cubicBezTo>
                  <a:pt x="2157" y="3"/>
                  <a:pt x="2076" y="0"/>
                  <a:pt x="1996"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7" name="Google Shape;1017;p33"/>
          <p:cNvSpPr/>
          <p:nvPr/>
        </p:nvSpPr>
        <p:spPr>
          <a:xfrm>
            <a:off x="7775944" y="5439385"/>
            <a:ext cx="3074976" cy="869160"/>
          </a:xfrm>
          <a:custGeom>
            <a:avLst/>
            <a:gdLst/>
            <a:ahLst/>
            <a:cxnLst/>
            <a:rect l="l" t="t" r="r" b="b"/>
            <a:pathLst>
              <a:path w="12851" h="4634" extrusionOk="0">
                <a:moveTo>
                  <a:pt x="4009" y="1"/>
                </a:moveTo>
                <a:cubicBezTo>
                  <a:pt x="4009" y="1"/>
                  <a:pt x="2512" y="56"/>
                  <a:pt x="1" y="260"/>
                </a:cubicBezTo>
                <a:cubicBezTo>
                  <a:pt x="1" y="260"/>
                  <a:pt x="6170" y="1893"/>
                  <a:pt x="10045" y="4634"/>
                </a:cubicBezTo>
                <a:cubicBezTo>
                  <a:pt x="10045" y="4634"/>
                  <a:pt x="12339" y="4213"/>
                  <a:pt x="12851" y="4119"/>
                </a:cubicBezTo>
                <a:cubicBezTo>
                  <a:pt x="12851" y="4119"/>
                  <a:pt x="9815" y="1556"/>
                  <a:pt x="4009"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8" name="Google Shape;1018;p33"/>
          <p:cNvSpPr/>
          <p:nvPr/>
        </p:nvSpPr>
        <p:spPr>
          <a:xfrm>
            <a:off x="5869601" y="5545734"/>
            <a:ext cx="3178824" cy="826021"/>
          </a:xfrm>
          <a:custGeom>
            <a:avLst/>
            <a:gdLst/>
            <a:ahLst/>
            <a:cxnLst/>
            <a:rect l="l" t="t" r="r" b="b"/>
            <a:pathLst>
              <a:path w="13285" h="4404" extrusionOk="0">
                <a:moveTo>
                  <a:pt x="3662" y="1"/>
                </a:moveTo>
                <a:cubicBezTo>
                  <a:pt x="3662" y="1"/>
                  <a:pt x="785" y="163"/>
                  <a:pt x="1" y="286"/>
                </a:cubicBezTo>
                <a:cubicBezTo>
                  <a:pt x="1" y="286"/>
                  <a:pt x="7197" y="2123"/>
                  <a:pt x="10249" y="4404"/>
                </a:cubicBezTo>
                <a:cubicBezTo>
                  <a:pt x="10249" y="4404"/>
                  <a:pt x="12773" y="4229"/>
                  <a:pt x="13285" y="4132"/>
                </a:cubicBezTo>
                <a:cubicBezTo>
                  <a:pt x="13285" y="4132"/>
                  <a:pt x="9465" y="1556"/>
                  <a:pt x="3662"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9" name="Google Shape;1019;p33"/>
          <p:cNvSpPr/>
          <p:nvPr/>
        </p:nvSpPr>
        <p:spPr>
          <a:xfrm>
            <a:off x="9742825" y="5343354"/>
            <a:ext cx="2500467" cy="982823"/>
          </a:xfrm>
          <a:custGeom>
            <a:avLst/>
            <a:gdLst/>
            <a:ahLst/>
            <a:cxnLst/>
            <a:rect l="l" t="t" r="r" b="b"/>
            <a:pathLst>
              <a:path w="10450" h="5240" extrusionOk="0">
                <a:moveTo>
                  <a:pt x="4566" y="1"/>
                </a:moveTo>
                <a:cubicBezTo>
                  <a:pt x="4566" y="1"/>
                  <a:pt x="2661" y="43"/>
                  <a:pt x="1" y="257"/>
                </a:cubicBezTo>
                <a:cubicBezTo>
                  <a:pt x="1" y="257"/>
                  <a:pt x="5227" y="1323"/>
                  <a:pt x="10450" y="5240"/>
                </a:cubicBezTo>
                <a:lnTo>
                  <a:pt x="9248" y="4307"/>
                </a:lnTo>
                <a:lnTo>
                  <a:pt x="10450" y="4443"/>
                </a:lnTo>
                <a:lnTo>
                  <a:pt x="10450" y="2593"/>
                </a:lnTo>
                <a:cubicBezTo>
                  <a:pt x="7482" y="743"/>
                  <a:pt x="4566" y="1"/>
                  <a:pt x="4566"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0" name="Google Shape;1020;p33"/>
          <p:cNvSpPr/>
          <p:nvPr/>
        </p:nvSpPr>
        <p:spPr>
          <a:xfrm>
            <a:off x="5385059" y="5285022"/>
            <a:ext cx="6858220" cy="385439"/>
          </a:xfrm>
          <a:custGeom>
            <a:avLst/>
            <a:gdLst/>
            <a:ahLst/>
            <a:cxnLst/>
            <a:rect l="l" t="t" r="r" b="b"/>
            <a:pathLst>
              <a:path w="28662" h="2055" extrusionOk="0">
                <a:moveTo>
                  <a:pt x="28662" y="1"/>
                </a:moveTo>
                <a:cubicBezTo>
                  <a:pt x="28662" y="1"/>
                  <a:pt x="21589" y="354"/>
                  <a:pt x="16486" y="678"/>
                </a:cubicBezTo>
                <a:cubicBezTo>
                  <a:pt x="11383" y="1002"/>
                  <a:pt x="908" y="1689"/>
                  <a:pt x="1" y="1838"/>
                </a:cubicBezTo>
                <a:cubicBezTo>
                  <a:pt x="1" y="1838"/>
                  <a:pt x="1122" y="2000"/>
                  <a:pt x="1488" y="2055"/>
                </a:cubicBezTo>
                <a:cubicBezTo>
                  <a:pt x="1488" y="2055"/>
                  <a:pt x="8360" y="1595"/>
                  <a:pt x="13071" y="1216"/>
                </a:cubicBezTo>
                <a:cubicBezTo>
                  <a:pt x="17782" y="840"/>
                  <a:pt x="28662" y="393"/>
                  <a:pt x="28662" y="393"/>
                </a:cubicBezTo>
                <a:lnTo>
                  <a:pt x="28662" y="1"/>
                </a:ln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1" name="Google Shape;1021;p33"/>
          <p:cNvSpPr/>
          <p:nvPr/>
        </p:nvSpPr>
        <p:spPr>
          <a:xfrm>
            <a:off x="781" y="5440885"/>
            <a:ext cx="12242480" cy="1417027"/>
          </a:xfrm>
          <a:custGeom>
            <a:avLst/>
            <a:gdLst/>
            <a:ahLst/>
            <a:cxnLst/>
            <a:rect l="l" t="t" r="r" b="b"/>
            <a:pathLst>
              <a:path w="51164" h="7555" extrusionOk="0">
                <a:moveTo>
                  <a:pt x="7656" y="1"/>
                </a:moveTo>
                <a:cubicBezTo>
                  <a:pt x="2876" y="1"/>
                  <a:pt x="1" y="385"/>
                  <a:pt x="1" y="385"/>
                </a:cubicBezTo>
                <a:lnTo>
                  <a:pt x="1" y="7555"/>
                </a:lnTo>
                <a:lnTo>
                  <a:pt x="51164" y="7555"/>
                </a:lnTo>
                <a:lnTo>
                  <a:pt x="51164" y="3249"/>
                </a:lnTo>
                <a:cubicBezTo>
                  <a:pt x="49225" y="3578"/>
                  <a:pt x="47012" y="3826"/>
                  <a:pt x="44108" y="3826"/>
                </a:cubicBezTo>
                <a:cubicBezTo>
                  <a:pt x="39852" y="3826"/>
                  <a:pt x="34112" y="3292"/>
                  <a:pt x="25581" y="1694"/>
                </a:cubicBezTo>
                <a:cubicBezTo>
                  <a:pt x="18442" y="347"/>
                  <a:pt x="12191" y="1"/>
                  <a:pt x="7656"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2" name="Google Shape;1022;p33"/>
          <p:cNvSpPr/>
          <p:nvPr/>
        </p:nvSpPr>
        <p:spPr>
          <a:xfrm>
            <a:off x="781" y="5412190"/>
            <a:ext cx="12242480" cy="784569"/>
          </a:xfrm>
          <a:custGeom>
            <a:avLst/>
            <a:gdLst/>
            <a:ahLst/>
            <a:cxnLst/>
            <a:rect l="l" t="t" r="r" b="b"/>
            <a:pathLst>
              <a:path w="51164" h="4183" extrusionOk="0">
                <a:moveTo>
                  <a:pt x="7629" y="0"/>
                </a:moveTo>
                <a:cubicBezTo>
                  <a:pt x="4994" y="0"/>
                  <a:pt x="2508" y="145"/>
                  <a:pt x="1" y="431"/>
                </a:cubicBezTo>
                <a:lnTo>
                  <a:pt x="1" y="1105"/>
                </a:lnTo>
                <a:cubicBezTo>
                  <a:pt x="1" y="1105"/>
                  <a:pt x="4651" y="656"/>
                  <a:pt x="10046" y="656"/>
                </a:cubicBezTo>
                <a:cubicBezTo>
                  <a:pt x="12743" y="656"/>
                  <a:pt x="15627" y="768"/>
                  <a:pt x="18210" y="1105"/>
                </a:cubicBezTo>
                <a:cubicBezTo>
                  <a:pt x="24431" y="1920"/>
                  <a:pt x="37415" y="4183"/>
                  <a:pt x="45913" y="4183"/>
                </a:cubicBezTo>
                <a:cubicBezTo>
                  <a:pt x="47984" y="4183"/>
                  <a:pt x="49788" y="4049"/>
                  <a:pt x="51164" y="3726"/>
                </a:cubicBezTo>
                <a:lnTo>
                  <a:pt x="51164" y="3402"/>
                </a:lnTo>
                <a:cubicBezTo>
                  <a:pt x="51164" y="3402"/>
                  <a:pt x="49472" y="3778"/>
                  <a:pt x="45715" y="3778"/>
                </a:cubicBezTo>
                <a:cubicBezTo>
                  <a:pt x="42433" y="3778"/>
                  <a:pt x="37573" y="3491"/>
                  <a:pt x="30888" y="2414"/>
                </a:cubicBezTo>
                <a:cubicBezTo>
                  <a:pt x="20832" y="796"/>
                  <a:pt x="13818" y="0"/>
                  <a:pt x="7629"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3" name="Google Shape;1023;p33"/>
          <p:cNvSpPr/>
          <p:nvPr/>
        </p:nvSpPr>
        <p:spPr>
          <a:xfrm>
            <a:off x="782" y="5452140"/>
            <a:ext cx="4661159" cy="1405773"/>
          </a:xfrm>
          <a:custGeom>
            <a:avLst/>
            <a:gdLst/>
            <a:ahLst/>
            <a:cxnLst/>
            <a:rect l="l" t="t" r="r" b="b"/>
            <a:pathLst>
              <a:path w="19480" h="7495" extrusionOk="0">
                <a:moveTo>
                  <a:pt x="13405" y="1"/>
                </a:moveTo>
                <a:cubicBezTo>
                  <a:pt x="4589" y="2282"/>
                  <a:pt x="1" y="7495"/>
                  <a:pt x="1" y="7495"/>
                </a:cubicBezTo>
                <a:lnTo>
                  <a:pt x="10058" y="7495"/>
                </a:lnTo>
                <a:cubicBezTo>
                  <a:pt x="13674" y="3121"/>
                  <a:pt x="19480" y="581"/>
                  <a:pt x="19480" y="581"/>
                </a:cubicBezTo>
                <a:cubicBezTo>
                  <a:pt x="17118" y="299"/>
                  <a:pt x="13405" y="1"/>
                  <a:pt x="13405"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4" name="Google Shape;1024;p33"/>
          <p:cNvSpPr/>
          <p:nvPr/>
        </p:nvSpPr>
        <p:spPr>
          <a:xfrm>
            <a:off x="4429137" y="5761430"/>
            <a:ext cx="3750940" cy="1096484"/>
          </a:xfrm>
          <a:custGeom>
            <a:avLst/>
            <a:gdLst/>
            <a:ahLst/>
            <a:cxnLst/>
            <a:rect l="l" t="t" r="r" b="b"/>
            <a:pathLst>
              <a:path w="15676" h="5846" extrusionOk="0">
                <a:moveTo>
                  <a:pt x="8843" y="1"/>
                </a:moveTo>
                <a:cubicBezTo>
                  <a:pt x="2849" y="2321"/>
                  <a:pt x="1" y="5846"/>
                  <a:pt x="1" y="5846"/>
                </a:cubicBezTo>
                <a:lnTo>
                  <a:pt x="10071" y="5846"/>
                </a:lnTo>
                <a:cubicBezTo>
                  <a:pt x="13677" y="1472"/>
                  <a:pt x="15676" y="1025"/>
                  <a:pt x="15676" y="1025"/>
                </a:cubicBezTo>
                <a:cubicBezTo>
                  <a:pt x="13327" y="756"/>
                  <a:pt x="8843" y="1"/>
                  <a:pt x="8843"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5" name="Google Shape;1025;p33"/>
          <p:cNvSpPr/>
          <p:nvPr/>
        </p:nvSpPr>
        <p:spPr>
          <a:xfrm>
            <a:off x="8512448" y="6082911"/>
            <a:ext cx="3443227" cy="775004"/>
          </a:xfrm>
          <a:custGeom>
            <a:avLst/>
            <a:gdLst/>
            <a:ahLst/>
            <a:cxnLst/>
            <a:rect l="l" t="t" r="r" b="b"/>
            <a:pathLst>
              <a:path w="14390" h="4132" extrusionOk="0">
                <a:moveTo>
                  <a:pt x="14390" y="1"/>
                </a:moveTo>
                <a:lnTo>
                  <a:pt x="14390" y="1"/>
                </a:lnTo>
                <a:cubicBezTo>
                  <a:pt x="13070" y="161"/>
                  <a:pt x="11559" y="209"/>
                  <a:pt x="10213" y="209"/>
                </a:cubicBezTo>
                <a:cubicBezTo>
                  <a:pt x="8146" y="209"/>
                  <a:pt x="6468" y="95"/>
                  <a:pt x="6468" y="95"/>
                </a:cubicBezTo>
                <a:cubicBezTo>
                  <a:pt x="2418" y="1647"/>
                  <a:pt x="1" y="4132"/>
                  <a:pt x="1" y="4132"/>
                </a:cubicBezTo>
                <a:lnTo>
                  <a:pt x="10058" y="4132"/>
                </a:lnTo>
                <a:cubicBezTo>
                  <a:pt x="12501" y="811"/>
                  <a:pt x="14389" y="1"/>
                  <a:pt x="14390"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6" name="Google Shape;1026;p33"/>
          <p:cNvSpPr/>
          <p:nvPr/>
        </p:nvSpPr>
        <p:spPr>
          <a:xfrm>
            <a:off x="8784991" y="1703500"/>
            <a:ext cx="4416152" cy="749489"/>
          </a:xfrm>
          <a:custGeom>
            <a:avLst/>
            <a:gdLst/>
            <a:ahLst/>
            <a:cxnLst/>
            <a:rect l="l" t="t" r="r" b="b"/>
            <a:pathLst>
              <a:path w="18456" h="3996" extrusionOk="0">
                <a:moveTo>
                  <a:pt x="18456" y="1"/>
                </a:moveTo>
                <a:cubicBezTo>
                  <a:pt x="18456" y="1"/>
                  <a:pt x="17944" y="202"/>
                  <a:pt x="17607" y="202"/>
                </a:cubicBezTo>
                <a:lnTo>
                  <a:pt x="17241" y="202"/>
                </a:lnTo>
                <a:cubicBezTo>
                  <a:pt x="16324" y="202"/>
                  <a:pt x="13907" y="215"/>
                  <a:pt x="12828" y="474"/>
                </a:cubicBezTo>
                <a:cubicBezTo>
                  <a:pt x="11477" y="782"/>
                  <a:pt x="12543" y="701"/>
                  <a:pt x="11221" y="905"/>
                </a:cubicBezTo>
                <a:cubicBezTo>
                  <a:pt x="9912" y="1093"/>
                  <a:pt x="10019" y="1135"/>
                  <a:pt x="9358" y="1297"/>
                </a:cubicBezTo>
                <a:cubicBezTo>
                  <a:pt x="8681" y="1446"/>
                  <a:pt x="7926" y="1365"/>
                  <a:pt x="7184" y="1446"/>
                </a:cubicBezTo>
                <a:cubicBezTo>
                  <a:pt x="6442" y="1527"/>
                  <a:pt x="6562" y="1608"/>
                  <a:pt x="5888" y="1689"/>
                </a:cubicBezTo>
                <a:cubicBezTo>
                  <a:pt x="5279" y="1754"/>
                  <a:pt x="4793" y="1890"/>
                  <a:pt x="4200" y="1890"/>
                </a:cubicBezTo>
                <a:cubicBezTo>
                  <a:pt x="4132" y="1890"/>
                  <a:pt x="4064" y="1877"/>
                  <a:pt x="3983" y="1877"/>
                </a:cubicBezTo>
                <a:cubicBezTo>
                  <a:pt x="3782" y="1864"/>
                  <a:pt x="3432" y="1864"/>
                  <a:pt x="3027" y="1864"/>
                </a:cubicBezTo>
                <a:cubicBezTo>
                  <a:pt x="2094" y="1864"/>
                  <a:pt x="947" y="1890"/>
                  <a:pt x="947" y="1890"/>
                </a:cubicBezTo>
                <a:cubicBezTo>
                  <a:pt x="947" y="1890"/>
                  <a:pt x="1" y="2078"/>
                  <a:pt x="163" y="2078"/>
                </a:cubicBezTo>
                <a:lnTo>
                  <a:pt x="244" y="2078"/>
                </a:lnTo>
                <a:cubicBezTo>
                  <a:pt x="273" y="2065"/>
                  <a:pt x="312" y="2065"/>
                  <a:pt x="367" y="2065"/>
                </a:cubicBezTo>
                <a:cubicBezTo>
                  <a:pt x="853" y="2065"/>
                  <a:pt x="1906" y="2240"/>
                  <a:pt x="3228" y="2350"/>
                </a:cubicBezTo>
                <a:cubicBezTo>
                  <a:pt x="4673" y="2457"/>
                  <a:pt x="5010" y="2389"/>
                  <a:pt x="6306" y="2538"/>
                </a:cubicBezTo>
                <a:cubicBezTo>
                  <a:pt x="6468" y="2564"/>
                  <a:pt x="6643" y="2564"/>
                  <a:pt x="6818" y="2564"/>
                </a:cubicBezTo>
                <a:cubicBezTo>
                  <a:pt x="7210" y="2564"/>
                  <a:pt x="7602" y="2525"/>
                  <a:pt x="7994" y="2483"/>
                </a:cubicBezTo>
                <a:cubicBezTo>
                  <a:pt x="8386" y="2444"/>
                  <a:pt x="8778" y="2402"/>
                  <a:pt x="9128" y="2402"/>
                </a:cubicBezTo>
                <a:cubicBezTo>
                  <a:pt x="9465" y="2402"/>
                  <a:pt x="9789" y="2431"/>
                  <a:pt x="10074" y="2538"/>
                </a:cubicBezTo>
                <a:cubicBezTo>
                  <a:pt x="11140" y="2930"/>
                  <a:pt x="8924" y="2823"/>
                  <a:pt x="8872" y="2969"/>
                </a:cubicBezTo>
                <a:cubicBezTo>
                  <a:pt x="8817" y="3131"/>
                  <a:pt x="9815" y="3131"/>
                  <a:pt x="10680" y="3280"/>
                </a:cubicBezTo>
                <a:cubicBezTo>
                  <a:pt x="11545" y="3442"/>
                  <a:pt x="13703" y="3241"/>
                  <a:pt x="13920" y="3523"/>
                </a:cubicBezTo>
                <a:lnTo>
                  <a:pt x="14137" y="3795"/>
                </a:lnTo>
                <a:cubicBezTo>
                  <a:pt x="14137" y="3795"/>
                  <a:pt x="14461" y="3727"/>
                  <a:pt x="14811" y="3727"/>
                </a:cubicBezTo>
                <a:cubicBezTo>
                  <a:pt x="14986" y="3727"/>
                  <a:pt x="15148" y="3740"/>
                  <a:pt x="15297" y="3795"/>
                </a:cubicBezTo>
                <a:cubicBezTo>
                  <a:pt x="15702" y="3941"/>
                  <a:pt x="15472" y="3941"/>
                  <a:pt x="16162" y="3983"/>
                </a:cubicBezTo>
                <a:cubicBezTo>
                  <a:pt x="16214" y="3996"/>
                  <a:pt x="16269" y="3996"/>
                  <a:pt x="16324" y="3996"/>
                </a:cubicBezTo>
                <a:cubicBezTo>
                  <a:pt x="16619" y="3996"/>
                  <a:pt x="16930" y="3957"/>
                  <a:pt x="17186" y="3915"/>
                </a:cubicBezTo>
                <a:cubicBezTo>
                  <a:pt x="17445" y="3876"/>
                  <a:pt x="17659" y="3821"/>
                  <a:pt x="17769" y="3821"/>
                </a:cubicBezTo>
                <a:cubicBezTo>
                  <a:pt x="17795" y="3821"/>
                  <a:pt x="17808" y="3834"/>
                  <a:pt x="17821" y="3834"/>
                </a:cubicBezTo>
                <a:cubicBezTo>
                  <a:pt x="18012" y="3876"/>
                  <a:pt x="18456" y="3996"/>
                  <a:pt x="18456" y="3996"/>
                </a:cubicBezTo>
                <a:lnTo>
                  <a:pt x="18456" y="1"/>
                </a:ln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7" name="Google Shape;1027;p33"/>
          <p:cNvSpPr txBox="1">
            <a:spLocks noGrp="1"/>
          </p:cNvSpPr>
          <p:nvPr>
            <p:ph type="title"/>
          </p:nvPr>
        </p:nvSpPr>
        <p:spPr>
          <a:xfrm>
            <a:off x="3399200" y="987033"/>
            <a:ext cx="5393600" cy="1785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128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028" name="Google Shape;1028;p33"/>
          <p:cNvSpPr txBox="1">
            <a:spLocks noGrp="1"/>
          </p:cNvSpPr>
          <p:nvPr>
            <p:ph type="subTitle" idx="1"/>
          </p:nvPr>
        </p:nvSpPr>
        <p:spPr>
          <a:xfrm>
            <a:off x="3399200" y="2772233"/>
            <a:ext cx="53936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6938595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text 3">
  <p:cSld name="1_Title and text 3">
    <p:spTree>
      <p:nvGrpSpPr>
        <p:cNvPr id="1" name="Shape 985"/>
        <p:cNvGrpSpPr/>
        <p:nvPr/>
      </p:nvGrpSpPr>
      <p:grpSpPr>
        <a:xfrm>
          <a:off x="0" y="0"/>
          <a:ext cx="0" cy="0"/>
          <a:chOff x="0" y="0"/>
          <a:chExt cx="0" cy="0"/>
        </a:xfrm>
      </p:grpSpPr>
      <p:sp>
        <p:nvSpPr>
          <p:cNvPr id="986" name="Google Shape;986;p33"/>
          <p:cNvSpPr/>
          <p:nvPr/>
        </p:nvSpPr>
        <p:spPr>
          <a:xfrm>
            <a:off x="781" y="3074325"/>
            <a:ext cx="12220029" cy="1679225"/>
          </a:xfrm>
          <a:custGeom>
            <a:avLst/>
            <a:gdLst/>
            <a:ahLst/>
            <a:cxnLst/>
            <a:rect l="l" t="t" r="r" b="b"/>
            <a:pathLst>
              <a:path w="51070" h="8953" extrusionOk="0">
                <a:moveTo>
                  <a:pt x="51070" y="1"/>
                </a:moveTo>
                <a:cubicBezTo>
                  <a:pt x="49881" y="56"/>
                  <a:pt x="49100" y="432"/>
                  <a:pt x="48371" y="513"/>
                </a:cubicBezTo>
                <a:cubicBezTo>
                  <a:pt x="47629" y="594"/>
                  <a:pt x="46547" y="756"/>
                  <a:pt x="45941" y="879"/>
                </a:cubicBezTo>
                <a:cubicBezTo>
                  <a:pt x="45332" y="986"/>
                  <a:pt x="46952" y="1744"/>
                  <a:pt x="46223" y="1932"/>
                </a:cubicBezTo>
                <a:cubicBezTo>
                  <a:pt x="45494" y="2107"/>
                  <a:pt x="44914" y="2512"/>
                  <a:pt x="44334" y="2878"/>
                </a:cubicBezTo>
                <a:cubicBezTo>
                  <a:pt x="44159" y="2985"/>
                  <a:pt x="44010" y="3024"/>
                  <a:pt x="43822" y="3024"/>
                </a:cubicBezTo>
                <a:cubicBezTo>
                  <a:pt x="43631" y="3024"/>
                  <a:pt x="43388" y="2985"/>
                  <a:pt x="42996" y="2959"/>
                </a:cubicBezTo>
                <a:cubicBezTo>
                  <a:pt x="42607" y="2917"/>
                  <a:pt x="42066" y="2878"/>
                  <a:pt x="41295" y="2878"/>
                </a:cubicBezTo>
                <a:lnTo>
                  <a:pt x="40945" y="2878"/>
                </a:lnTo>
                <a:cubicBezTo>
                  <a:pt x="38314" y="2917"/>
                  <a:pt x="39610" y="3983"/>
                  <a:pt x="39056" y="4038"/>
                </a:cubicBezTo>
                <a:cubicBezTo>
                  <a:pt x="38557" y="4093"/>
                  <a:pt x="38408" y="4537"/>
                  <a:pt x="37828" y="4537"/>
                </a:cubicBezTo>
                <a:cubicBezTo>
                  <a:pt x="37773" y="4537"/>
                  <a:pt x="37705" y="4537"/>
                  <a:pt x="37637" y="4524"/>
                </a:cubicBezTo>
                <a:cubicBezTo>
                  <a:pt x="37488" y="4511"/>
                  <a:pt x="37326" y="4498"/>
                  <a:pt x="37138" y="4498"/>
                </a:cubicBezTo>
                <a:cubicBezTo>
                  <a:pt x="36422" y="4498"/>
                  <a:pt x="35531" y="4673"/>
                  <a:pt x="35194" y="4997"/>
                </a:cubicBezTo>
                <a:cubicBezTo>
                  <a:pt x="35045" y="5146"/>
                  <a:pt x="34925" y="5185"/>
                  <a:pt x="34750" y="5185"/>
                </a:cubicBezTo>
                <a:cubicBezTo>
                  <a:pt x="34426" y="5185"/>
                  <a:pt x="33940" y="5010"/>
                  <a:pt x="32858" y="4997"/>
                </a:cubicBezTo>
                <a:lnTo>
                  <a:pt x="32832" y="4997"/>
                </a:lnTo>
                <a:cubicBezTo>
                  <a:pt x="32048" y="4997"/>
                  <a:pt x="31549" y="5308"/>
                  <a:pt x="31076" y="5616"/>
                </a:cubicBezTo>
                <a:cubicBezTo>
                  <a:pt x="30603" y="5927"/>
                  <a:pt x="30133" y="6238"/>
                  <a:pt x="29417" y="6238"/>
                </a:cubicBezTo>
                <a:lnTo>
                  <a:pt x="29307" y="6238"/>
                </a:lnTo>
                <a:cubicBezTo>
                  <a:pt x="27768" y="6170"/>
                  <a:pt x="25623" y="6225"/>
                  <a:pt x="24583" y="5940"/>
                </a:cubicBezTo>
                <a:cubicBezTo>
                  <a:pt x="23556" y="5671"/>
                  <a:pt x="23880" y="5240"/>
                  <a:pt x="23491" y="4997"/>
                </a:cubicBezTo>
                <a:cubicBezTo>
                  <a:pt x="23394" y="4942"/>
                  <a:pt x="23287" y="4929"/>
                  <a:pt x="23167" y="4929"/>
                </a:cubicBezTo>
                <a:cubicBezTo>
                  <a:pt x="23018" y="4929"/>
                  <a:pt x="22843" y="4955"/>
                  <a:pt x="22652" y="4984"/>
                </a:cubicBezTo>
                <a:cubicBezTo>
                  <a:pt x="22464" y="5023"/>
                  <a:pt x="22234" y="5049"/>
                  <a:pt x="21991" y="5049"/>
                </a:cubicBezTo>
                <a:cubicBezTo>
                  <a:pt x="21829" y="5049"/>
                  <a:pt x="21667" y="5036"/>
                  <a:pt x="21479" y="4997"/>
                </a:cubicBezTo>
                <a:cubicBezTo>
                  <a:pt x="20494" y="4822"/>
                  <a:pt x="18777" y="5130"/>
                  <a:pt x="18278" y="4469"/>
                </a:cubicBezTo>
                <a:cubicBezTo>
                  <a:pt x="17779" y="3821"/>
                  <a:pt x="14500" y="2836"/>
                  <a:pt x="12974" y="2619"/>
                </a:cubicBezTo>
                <a:cubicBezTo>
                  <a:pt x="11448" y="2405"/>
                  <a:pt x="11785" y="2593"/>
                  <a:pt x="11448" y="2405"/>
                </a:cubicBezTo>
                <a:cubicBezTo>
                  <a:pt x="11150" y="2214"/>
                  <a:pt x="11043" y="1919"/>
                  <a:pt x="9948" y="1919"/>
                </a:cubicBezTo>
                <a:cubicBezTo>
                  <a:pt x="9841" y="1919"/>
                  <a:pt x="9721" y="1919"/>
                  <a:pt x="9585" y="1932"/>
                </a:cubicBezTo>
                <a:lnTo>
                  <a:pt x="9397" y="1932"/>
                </a:lnTo>
                <a:cubicBezTo>
                  <a:pt x="8004" y="1932"/>
                  <a:pt x="6465" y="1122"/>
                  <a:pt x="4913" y="704"/>
                </a:cubicBezTo>
                <a:cubicBezTo>
                  <a:pt x="4375" y="568"/>
                  <a:pt x="3646" y="513"/>
                  <a:pt x="2930" y="513"/>
                </a:cubicBezTo>
                <a:cubicBezTo>
                  <a:pt x="1472" y="513"/>
                  <a:pt x="1" y="704"/>
                  <a:pt x="1" y="704"/>
                </a:cubicBezTo>
                <a:lnTo>
                  <a:pt x="14" y="3335"/>
                </a:lnTo>
                <a:cubicBezTo>
                  <a:pt x="121" y="3309"/>
                  <a:pt x="1012" y="3066"/>
                  <a:pt x="1524" y="3066"/>
                </a:cubicBezTo>
                <a:cubicBezTo>
                  <a:pt x="1647" y="3066"/>
                  <a:pt x="1741" y="3079"/>
                  <a:pt x="1809" y="3105"/>
                </a:cubicBezTo>
                <a:cubicBezTo>
                  <a:pt x="2201" y="3267"/>
                  <a:pt x="3105" y="3471"/>
                  <a:pt x="4213" y="3471"/>
                </a:cubicBezTo>
                <a:lnTo>
                  <a:pt x="4359" y="3471"/>
                </a:lnTo>
                <a:cubicBezTo>
                  <a:pt x="5143" y="3458"/>
                  <a:pt x="5467" y="3322"/>
                  <a:pt x="5710" y="3322"/>
                </a:cubicBezTo>
                <a:cubicBezTo>
                  <a:pt x="5846" y="3322"/>
                  <a:pt x="5953" y="3348"/>
                  <a:pt x="6089" y="3471"/>
                </a:cubicBezTo>
                <a:cubicBezTo>
                  <a:pt x="6452" y="3740"/>
                  <a:pt x="6507" y="3944"/>
                  <a:pt x="6967" y="3944"/>
                </a:cubicBezTo>
                <a:cubicBezTo>
                  <a:pt x="7032" y="3944"/>
                  <a:pt x="7100" y="3931"/>
                  <a:pt x="7194" y="3931"/>
                </a:cubicBezTo>
                <a:cubicBezTo>
                  <a:pt x="7871" y="3863"/>
                  <a:pt x="7453" y="3889"/>
                  <a:pt x="7871" y="3863"/>
                </a:cubicBezTo>
                <a:lnTo>
                  <a:pt x="7910" y="3863"/>
                </a:lnTo>
                <a:cubicBezTo>
                  <a:pt x="8302" y="3863"/>
                  <a:pt x="8613" y="4200"/>
                  <a:pt x="8613" y="4200"/>
                </a:cubicBezTo>
                <a:cubicBezTo>
                  <a:pt x="8613" y="4200"/>
                  <a:pt x="8963" y="4174"/>
                  <a:pt x="9287" y="4174"/>
                </a:cubicBezTo>
                <a:cubicBezTo>
                  <a:pt x="9449" y="4174"/>
                  <a:pt x="9611" y="4174"/>
                  <a:pt x="9721" y="4200"/>
                </a:cubicBezTo>
                <a:cubicBezTo>
                  <a:pt x="10045" y="4268"/>
                  <a:pt x="9436" y="4401"/>
                  <a:pt x="10314" y="4550"/>
                </a:cubicBezTo>
                <a:cubicBezTo>
                  <a:pt x="10476" y="4563"/>
                  <a:pt x="10612" y="4579"/>
                  <a:pt x="10732" y="4579"/>
                </a:cubicBezTo>
                <a:cubicBezTo>
                  <a:pt x="10949" y="4579"/>
                  <a:pt x="11124" y="4550"/>
                  <a:pt x="11286" y="4524"/>
                </a:cubicBezTo>
                <a:cubicBezTo>
                  <a:pt x="11435" y="4498"/>
                  <a:pt x="11568" y="4482"/>
                  <a:pt x="11691" y="4482"/>
                </a:cubicBezTo>
                <a:cubicBezTo>
                  <a:pt x="11798" y="4482"/>
                  <a:pt x="11908" y="4498"/>
                  <a:pt x="12002" y="4550"/>
                </a:cubicBezTo>
                <a:cubicBezTo>
                  <a:pt x="12420" y="4754"/>
                  <a:pt x="12770" y="5198"/>
                  <a:pt x="13512" y="5227"/>
                </a:cubicBezTo>
                <a:cubicBezTo>
                  <a:pt x="14270" y="5266"/>
                  <a:pt x="16052" y="5373"/>
                  <a:pt x="16010" y="5778"/>
                </a:cubicBezTo>
                <a:cubicBezTo>
                  <a:pt x="15984" y="6008"/>
                  <a:pt x="16295" y="6021"/>
                  <a:pt x="16645" y="6021"/>
                </a:cubicBezTo>
                <a:lnTo>
                  <a:pt x="16875" y="6021"/>
                </a:lnTo>
                <a:cubicBezTo>
                  <a:pt x="17092" y="6021"/>
                  <a:pt x="17280" y="6037"/>
                  <a:pt x="17400" y="6089"/>
                </a:cubicBezTo>
                <a:cubicBezTo>
                  <a:pt x="17740" y="6264"/>
                  <a:pt x="17860" y="6264"/>
                  <a:pt x="18482" y="6400"/>
                </a:cubicBezTo>
                <a:cubicBezTo>
                  <a:pt x="19101" y="6536"/>
                  <a:pt x="21709" y="6494"/>
                  <a:pt x="21450" y="6669"/>
                </a:cubicBezTo>
                <a:cubicBezTo>
                  <a:pt x="21207" y="6847"/>
                  <a:pt x="19506" y="6847"/>
                  <a:pt x="20426" y="6941"/>
                </a:cubicBezTo>
                <a:cubicBezTo>
                  <a:pt x="21343" y="7048"/>
                  <a:pt x="24029" y="7116"/>
                  <a:pt x="24016" y="7252"/>
                </a:cubicBezTo>
                <a:cubicBezTo>
                  <a:pt x="24003" y="7398"/>
                  <a:pt x="20533" y="7427"/>
                  <a:pt x="20426" y="7738"/>
                </a:cubicBezTo>
                <a:cubicBezTo>
                  <a:pt x="20332" y="8046"/>
                  <a:pt x="18333" y="8830"/>
                  <a:pt x="18482" y="8937"/>
                </a:cubicBezTo>
                <a:cubicBezTo>
                  <a:pt x="18482" y="8937"/>
                  <a:pt x="18495" y="8937"/>
                  <a:pt x="18508" y="8953"/>
                </a:cubicBezTo>
                <a:lnTo>
                  <a:pt x="28335" y="8953"/>
                </a:lnTo>
                <a:cubicBezTo>
                  <a:pt x="28445" y="8898"/>
                  <a:pt x="28565" y="8856"/>
                  <a:pt x="28675" y="8856"/>
                </a:cubicBezTo>
                <a:cubicBezTo>
                  <a:pt x="28889" y="8856"/>
                  <a:pt x="29485" y="8749"/>
                  <a:pt x="29997" y="8642"/>
                </a:cubicBezTo>
                <a:cubicBezTo>
                  <a:pt x="30509" y="8532"/>
                  <a:pt x="29942" y="8519"/>
                  <a:pt x="29997" y="8451"/>
                </a:cubicBezTo>
                <a:cubicBezTo>
                  <a:pt x="30052" y="8399"/>
                  <a:pt x="30658" y="8386"/>
                  <a:pt x="31131" y="8344"/>
                </a:cubicBezTo>
                <a:cubicBezTo>
                  <a:pt x="31591" y="8305"/>
                  <a:pt x="31429" y="8127"/>
                  <a:pt x="31468" y="8007"/>
                </a:cubicBezTo>
                <a:cubicBezTo>
                  <a:pt x="31481" y="7926"/>
                  <a:pt x="31818" y="7913"/>
                  <a:pt x="32184" y="7913"/>
                </a:cubicBezTo>
                <a:lnTo>
                  <a:pt x="32858" y="7913"/>
                </a:lnTo>
                <a:cubicBezTo>
                  <a:pt x="33305" y="7913"/>
                  <a:pt x="33263" y="7466"/>
                  <a:pt x="33454" y="7278"/>
                </a:cubicBezTo>
                <a:cubicBezTo>
                  <a:pt x="33506" y="7223"/>
                  <a:pt x="33600" y="7197"/>
                  <a:pt x="33697" y="7197"/>
                </a:cubicBezTo>
                <a:cubicBezTo>
                  <a:pt x="33791" y="7197"/>
                  <a:pt x="33911" y="7223"/>
                  <a:pt x="34034" y="7236"/>
                </a:cubicBezTo>
                <a:cubicBezTo>
                  <a:pt x="34154" y="7265"/>
                  <a:pt x="34277" y="7278"/>
                  <a:pt x="34384" y="7278"/>
                </a:cubicBezTo>
                <a:lnTo>
                  <a:pt x="34478" y="7278"/>
                </a:lnTo>
                <a:cubicBezTo>
                  <a:pt x="34844" y="7236"/>
                  <a:pt x="34951" y="7048"/>
                  <a:pt x="35450" y="6873"/>
                </a:cubicBezTo>
                <a:cubicBezTo>
                  <a:pt x="35573" y="6831"/>
                  <a:pt x="35693" y="6818"/>
                  <a:pt x="35816" y="6818"/>
                </a:cubicBezTo>
                <a:cubicBezTo>
                  <a:pt x="35949" y="6818"/>
                  <a:pt x="36098" y="6831"/>
                  <a:pt x="36234" y="6860"/>
                </a:cubicBezTo>
                <a:cubicBezTo>
                  <a:pt x="36354" y="6873"/>
                  <a:pt x="36490" y="6899"/>
                  <a:pt x="36613" y="6899"/>
                </a:cubicBezTo>
                <a:cubicBezTo>
                  <a:pt x="36678" y="6899"/>
                  <a:pt x="36746" y="6886"/>
                  <a:pt x="36814" y="6873"/>
                </a:cubicBezTo>
                <a:cubicBezTo>
                  <a:pt x="37206" y="6766"/>
                  <a:pt x="37812" y="6468"/>
                  <a:pt x="38204" y="6319"/>
                </a:cubicBezTo>
                <a:cubicBezTo>
                  <a:pt x="38314" y="6280"/>
                  <a:pt x="38421" y="6264"/>
                  <a:pt x="38515" y="6264"/>
                </a:cubicBezTo>
                <a:cubicBezTo>
                  <a:pt x="38622" y="6264"/>
                  <a:pt x="38719" y="6280"/>
                  <a:pt x="38826" y="6293"/>
                </a:cubicBezTo>
                <a:cubicBezTo>
                  <a:pt x="38933" y="6319"/>
                  <a:pt x="39056" y="6332"/>
                  <a:pt x="39176" y="6332"/>
                </a:cubicBezTo>
                <a:cubicBezTo>
                  <a:pt x="39244" y="6332"/>
                  <a:pt x="39299" y="6332"/>
                  <a:pt x="39367" y="6319"/>
                </a:cubicBezTo>
                <a:cubicBezTo>
                  <a:pt x="39853" y="6251"/>
                  <a:pt x="39960" y="6021"/>
                  <a:pt x="40258" y="5875"/>
                </a:cubicBezTo>
                <a:cubicBezTo>
                  <a:pt x="40352" y="5833"/>
                  <a:pt x="40433" y="5807"/>
                  <a:pt x="40527" y="5807"/>
                </a:cubicBezTo>
                <a:cubicBezTo>
                  <a:pt x="40608" y="5807"/>
                  <a:pt x="40702" y="5833"/>
                  <a:pt x="40809" y="5846"/>
                </a:cubicBezTo>
                <a:cubicBezTo>
                  <a:pt x="40919" y="5859"/>
                  <a:pt x="41039" y="5875"/>
                  <a:pt x="41175" y="5875"/>
                </a:cubicBezTo>
                <a:lnTo>
                  <a:pt x="41337" y="5875"/>
                </a:lnTo>
                <a:cubicBezTo>
                  <a:pt x="41849" y="5833"/>
                  <a:pt x="41891" y="5483"/>
                  <a:pt x="41972" y="5373"/>
                </a:cubicBezTo>
                <a:cubicBezTo>
                  <a:pt x="41998" y="5334"/>
                  <a:pt x="42186" y="5321"/>
                  <a:pt x="42429" y="5321"/>
                </a:cubicBezTo>
                <a:cubicBezTo>
                  <a:pt x="42795" y="5321"/>
                  <a:pt x="43255" y="5360"/>
                  <a:pt x="43511" y="5402"/>
                </a:cubicBezTo>
                <a:cubicBezTo>
                  <a:pt x="43550" y="5415"/>
                  <a:pt x="43579" y="5415"/>
                  <a:pt x="43618" y="5415"/>
                </a:cubicBezTo>
                <a:cubicBezTo>
                  <a:pt x="43955" y="5415"/>
                  <a:pt x="44240" y="5091"/>
                  <a:pt x="44360" y="5078"/>
                </a:cubicBezTo>
                <a:cubicBezTo>
                  <a:pt x="45144" y="4968"/>
                  <a:pt x="45102" y="4942"/>
                  <a:pt x="45455" y="4903"/>
                </a:cubicBezTo>
                <a:cubicBezTo>
                  <a:pt x="45805" y="4861"/>
                  <a:pt x="45264" y="4511"/>
                  <a:pt x="45455" y="4375"/>
                </a:cubicBezTo>
                <a:cubicBezTo>
                  <a:pt x="45643" y="4255"/>
                  <a:pt x="46495" y="4268"/>
                  <a:pt x="46819" y="4187"/>
                </a:cubicBezTo>
                <a:cubicBezTo>
                  <a:pt x="47143" y="4106"/>
                  <a:pt x="47412" y="3996"/>
                  <a:pt x="47561" y="3902"/>
                </a:cubicBezTo>
                <a:cubicBezTo>
                  <a:pt x="47613" y="3876"/>
                  <a:pt x="47668" y="3876"/>
                  <a:pt x="47749" y="3876"/>
                </a:cubicBezTo>
                <a:cubicBezTo>
                  <a:pt x="47830" y="3876"/>
                  <a:pt x="47924" y="3889"/>
                  <a:pt x="48034" y="3889"/>
                </a:cubicBezTo>
                <a:cubicBezTo>
                  <a:pt x="48128" y="3902"/>
                  <a:pt x="48248" y="3915"/>
                  <a:pt x="48371" y="3915"/>
                </a:cubicBezTo>
                <a:cubicBezTo>
                  <a:pt x="48410" y="3915"/>
                  <a:pt x="48452" y="3915"/>
                  <a:pt x="48478" y="3902"/>
                </a:cubicBezTo>
                <a:cubicBezTo>
                  <a:pt x="48896" y="3889"/>
                  <a:pt x="49045" y="3701"/>
                  <a:pt x="49518" y="3539"/>
                </a:cubicBezTo>
                <a:cubicBezTo>
                  <a:pt x="49829" y="3445"/>
                  <a:pt x="50367" y="3429"/>
                  <a:pt x="50733" y="3429"/>
                </a:cubicBezTo>
                <a:cubicBezTo>
                  <a:pt x="50934" y="3429"/>
                  <a:pt x="51070" y="3445"/>
                  <a:pt x="51070" y="3445"/>
                </a:cubicBezTo>
                <a:lnTo>
                  <a:pt x="51070" y="1"/>
                </a:ln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7" name="Google Shape;987;p33"/>
          <p:cNvSpPr/>
          <p:nvPr/>
        </p:nvSpPr>
        <p:spPr>
          <a:xfrm>
            <a:off x="782" y="3492305"/>
            <a:ext cx="5042569" cy="1086731"/>
          </a:xfrm>
          <a:custGeom>
            <a:avLst/>
            <a:gdLst/>
            <a:ahLst/>
            <a:cxnLst/>
            <a:rect l="l" t="t" r="r" b="b"/>
            <a:pathLst>
              <a:path w="21074" h="5794" extrusionOk="0">
                <a:moveTo>
                  <a:pt x="14" y="1"/>
                </a:moveTo>
                <a:cubicBezTo>
                  <a:pt x="1" y="1"/>
                  <a:pt x="1" y="14"/>
                  <a:pt x="1" y="14"/>
                </a:cubicBezTo>
                <a:lnTo>
                  <a:pt x="1" y="5794"/>
                </a:lnTo>
                <a:lnTo>
                  <a:pt x="21074" y="5794"/>
                </a:lnTo>
                <a:cubicBezTo>
                  <a:pt x="20721" y="5564"/>
                  <a:pt x="18793" y="5700"/>
                  <a:pt x="18508" y="5619"/>
                </a:cubicBezTo>
                <a:lnTo>
                  <a:pt x="27" y="5619"/>
                </a:lnTo>
                <a:lnTo>
                  <a:pt x="14" y="1"/>
                </a:lnTo>
                <a:close/>
              </a:path>
            </a:pathLst>
          </a:custGeom>
          <a:solidFill>
            <a:srgbClr val="ADF0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8" name="Google Shape;988;p33"/>
          <p:cNvSpPr/>
          <p:nvPr/>
        </p:nvSpPr>
        <p:spPr>
          <a:xfrm>
            <a:off x="3893" y="3649202"/>
            <a:ext cx="5746548" cy="1104353"/>
          </a:xfrm>
          <a:custGeom>
            <a:avLst/>
            <a:gdLst/>
            <a:ahLst/>
            <a:cxnLst/>
            <a:rect l="l" t="t" r="r" b="b"/>
            <a:pathLst>
              <a:path w="24016" h="5888" extrusionOk="0">
                <a:moveTo>
                  <a:pt x="1511" y="1"/>
                </a:moveTo>
                <a:cubicBezTo>
                  <a:pt x="999" y="1"/>
                  <a:pt x="108" y="244"/>
                  <a:pt x="1" y="270"/>
                </a:cubicBezTo>
                <a:lnTo>
                  <a:pt x="14" y="5888"/>
                </a:lnTo>
                <a:lnTo>
                  <a:pt x="18495" y="5888"/>
                </a:lnTo>
                <a:cubicBezTo>
                  <a:pt x="18482" y="5872"/>
                  <a:pt x="18469" y="5872"/>
                  <a:pt x="18469" y="5872"/>
                </a:cubicBezTo>
                <a:cubicBezTo>
                  <a:pt x="18320" y="5765"/>
                  <a:pt x="20319" y="4981"/>
                  <a:pt x="20413" y="4673"/>
                </a:cubicBezTo>
                <a:cubicBezTo>
                  <a:pt x="20520" y="4362"/>
                  <a:pt x="23990" y="4333"/>
                  <a:pt x="24003" y="4187"/>
                </a:cubicBezTo>
                <a:cubicBezTo>
                  <a:pt x="24016" y="4051"/>
                  <a:pt x="21330" y="3983"/>
                  <a:pt x="20413" y="3876"/>
                </a:cubicBezTo>
                <a:cubicBezTo>
                  <a:pt x="19493" y="3782"/>
                  <a:pt x="21194" y="3782"/>
                  <a:pt x="21437" y="3604"/>
                </a:cubicBezTo>
                <a:cubicBezTo>
                  <a:pt x="21696" y="3429"/>
                  <a:pt x="19088" y="3471"/>
                  <a:pt x="18469" y="3335"/>
                </a:cubicBezTo>
                <a:cubicBezTo>
                  <a:pt x="17847" y="3199"/>
                  <a:pt x="17727" y="3199"/>
                  <a:pt x="17387" y="3024"/>
                </a:cubicBezTo>
                <a:cubicBezTo>
                  <a:pt x="17267" y="2972"/>
                  <a:pt x="17079" y="2956"/>
                  <a:pt x="16862" y="2956"/>
                </a:cubicBezTo>
                <a:lnTo>
                  <a:pt x="16632" y="2956"/>
                </a:lnTo>
                <a:cubicBezTo>
                  <a:pt x="16282" y="2956"/>
                  <a:pt x="15971" y="2943"/>
                  <a:pt x="15997" y="2713"/>
                </a:cubicBezTo>
                <a:cubicBezTo>
                  <a:pt x="16039" y="2308"/>
                  <a:pt x="14257" y="2201"/>
                  <a:pt x="13499" y="2162"/>
                </a:cubicBezTo>
                <a:cubicBezTo>
                  <a:pt x="12757" y="2133"/>
                  <a:pt x="12407" y="1689"/>
                  <a:pt x="11989" y="1485"/>
                </a:cubicBezTo>
                <a:cubicBezTo>
                  <a:pt x="11895" y="1433"/>
                  <a:pt x="11785" y="1417"/>
                  <a:pt x="11678" y="1417"/>
                </a:cubicBezTo>
                <a:cubicBezTo>
                  <a:pt x="11555" y="1417"/>
                  <a:pt x="11422" y="1433"/>
                  <a:pt x="11273" y="1459"/>
                </a:cubicBezTo>
                <a:cubicBezTo>
                  <a:pt x="11111" y="1485"/>
                  <a:pt x="10936" y="1514"/>
                  <a:pt x="10719" y="1514"/>
                </a:cubicBezTo>
                <a:cubicBezTo>
                  <a:pt x="10599" y="1514"/>
                  <a:pt x="10463" y="1498"/>
                  <a:pt x="10301" y="1485"/>
                </a:cubicBezTo>
                <a:cubicBezTo>
                  <a:pt x="9423" y="1336"/>
                  <a:pt x="10032" y="1203"/>
                  <a:pt x="9708" y="1135"/>
                </a:cubicBezTo>
                <a:cubicBezTo>
                  <a:pt x="9598" y="1109"/>
                  <a:pt x="9436" y="1109"/>
                  <a:pt x="9274" y="1109"/>
                </a:cubicBezTo>
                <a:cubicBezTo>
                  <a:pt x="8950" y="1109"/>
                  <a:pt x="8600" y="1135"/>
                  <a:pt x="8600" y="1135"/>
                </a:cubicBezTo>
                <a:cubicBezTo>
                  <a:pt x="8600" y="1135"/>
                  <a:pt x="8289" y="798"/>
                  <a:pt x="7897" y="798"/>
                </a:cubicBezTo>
                <a:lnTo>
                  <a:pt x="7858" y="798"/>
                </a:lnTo>
                <a:cubicBezTo>
                  <a:pt x="7440" y="824"/>
                  <a:pt x="7858" y="798"/>
                  <a:pt x="7181" y="866"/>
                </a:cubicBezTo>
                <a:cubicBezTo>
                  <a:pt x="7087" y="866"/>
                  <a:pt x="7019" y="879"/>
                  <a:pt x="6954" y="879"/>
                </a:cubicBezTo>
                <a:cubicBezTo>
                  <a:pt x="6494" y="879"/>
                  <a:pt x="6439" y="675"/>
                  <a:pt x="6076" y="406"/>
                </a:cubicBezTo>
                <a:cubicBezTo>
                  <a:pt x="5940" y="283"/>
                  <a:pt x="5833" y="257"/>
                  <a:pt x="5697" y="257"/>
                </a:cubicBezTo>
                <a:cubicBezTo>
                  <a:pt x="5454" y="257"/>
                  <a:pt x="5130" y="393"/>
                  <a:pt x="4346" y="406"/>
                </a:cubicBezTo>
                <a:lnTo>
                  <a:pt x="4200" y="406"/>
                </a:lnTo>
                <a:cubicBezTo>
                  <a:pt x="3092" y="406"/>
                  <a:pt x="2188" y="202"/>
                  <a:pt x="1796" y="40"/>
                </a:cubicBezTo>
                <a:cubicBezTo>
                  <a:pt x="1728" y="14"/>
                  <a:pt x="1634" y="1"/>
                  <a:pt x="1511"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9" name="Google Shape;989;p33"/>
          <p:cNvSpPr/>
          <p:nvPr/>
        </p:nvSpPr>
        <p:spPr>
          <a:xfrm>
            <a:off x="6719284" y="4546216"/>
            <a:ext cx="5501507" cy="20069"/>
          </a:xfrm>
          <a:custGeom>
            <a:avLst/>
            <a:gdLst/>
            <a:ahLst/>
            <a:cxnLst/>
            <a:rect l="l" t="t" r="r" b="b"/>
            <a:pathLst>
              <a:path w="22992" h="107" extrusionOk="0">
                <a:moveTo>
                  <a:pt x="257" y="0"/>
                </a:moveTo>
                <a:cubicBezTo>
                  <a:pt x="111" y="52"/>
                  <a:pt x="1" y="107"/>
                  <a:pt x="1" y="107"/>
                </a:cubicBezTo>
                <a:lnTo>
                  <a:pt x="22992" y="107"/>
                </a:lnTo>
                <a:lnTo>
                  <a:pt x="22992" y="0"/>
                </a:lnTo>
                <a:close/>
              </a:path>
            </a:pathLst>
          </a:custGeom>
          <a:solidFill>
            <a:srgbClr val="ADF0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0" name="Google Shape;990;p33"/>
          <p:cNvSpPr/>
          <p:nvPr/>
        </p:nvSpPr>
        <p:spPr>
          <a:xfrm>
            <a:off x="6780541" y="3717287"/>
            <a:ext cx="5440271" cy="1036269"/>
          </a:xfrm>
          <a:custGeom>
            <a:avLst/>
            <a:gdLst/>
            <a:ahLst/>
            <a:cxnLst/>
            <a:rect l="l" t="t" r="r" b="b"/>
            <a:pathLst>
              <a:path w="22736" h="5525" extrusionOk="0">
                <a:moveTo>
                  <a:pt x="22399" y="1"/>
                </a:moveTo>
                <a:cubicBezTo>
                  <a:pt x="22033" y="1"/>
                  <a:pt x="21495" y="17"/>
                  <a:pt x="21184" y="111"/>
                </a:cubicBezTo>
                <a:cubicBezTo>
                  <a:pt x="20711" y="273"/>
                  <a:pt x="20562" y="461"/>
                  <a:pt x="20144" y="474"/>
                </a:cubicBezTo>
                <a:cubicBezTo>
                  <a:pt x="20118" y="487"/>
                  <a:pt x="20076" y="487"/>
                  <a:pt x="20037" y="487"/>
                </a:cubicBezTo>
                <a:cubicBezTo>
                  <a:pt x="19914" y="487"/>
                  <a:pt x="19794" y="474"/>
                  <a:pt x="19700" y="461"/>
                </a:cubicBezTo>
                <a:cubicBezTo>
                  <a:pt x="19590" y="461"/>
                  <a:pt x="19496" y="448"/>
                  <a:pt x="19415" y="448"/>
                </a:cubicBezTo>
                <a:cubicBezTo>
                  <a:pt x="19334" y="448"/>
                  <a:pt x="19279" y="448"/>
                  <a:pt x="19227" y="474"/>
                </a:cubicBezTo>
                <a:cubicBezTo>
                  <a:pt x="19078" y="568"/>
                  <a:pt x="18809" y="678"/>
                  <a:pt x="18485" y="759"/>
                </a:cubicBezTo>
                <a:cubicBezTo>
                  <a:pt x="18161" y="840"/>
                  <a:pt x="17309" y="827"/>
                  <a:pt x="17121" y="947"/>
                </a:cubicBezTo>
                <a:cubicBezTo>
                  <a:pt x="16930" y="1083"/>
                  <a:pt x="17471" y="1433"/>
                  <a:pt x="17121" y="1475"/>
                </a:cubicBezTo>
                <a:cubicBezTo>
                  <a:pt x="16768" y="1514"/>
                  <a:pt x="16810" y="1540"/>
                  <a:pt x="16026" y="1650"/>
                </a:cubicBezTo>
                <a:cubicBezTo>
                  <a:pt x="15906" y="1663"/>
                  <a:pt x="15621" y="1987"/>
                  <a:pt x="15284" y="1987"/>
                </a:cubicBezTo>
                <a:cubicBezTo>
                  <a:pt x="15245" y="1987"/>
                  <a:pt x="15216" y="1987"/>
                  <a:pt x="15177" y="1974"/>
                </a:cubicBezTo>
                <a:cubicBezTo>
                  <a:pt x="14921" y="1932"/>
                  <a:pt x="14461" y="1893"/>
                  <a:pt x="14095" y="1893"/>
                </a:cubicBezTo>
                <a:cubicBezTo>
                  <a:pt x="13852" y="1893"/>
                  <a:pt x="13664" y="1906"/>
                  <a:pt x="13638" y="1945"/>
                </a:cubicBezTo>
                <a:cubicBezTo>
                  <a:pt x="13557" y="2055"/>
                  <a:pt x="13515" y="2405"/>
                  <a:pt x="13003" y="2447"/>
                </a:cubicBezTo>
                <a:lnTo>
                  <a:pt x="12841" y="2447"/>
                </a:lnTo>
                <a:cubicBezTo>
                  <a:pt x="12705" y="2447"/>
                  <a:pt x="12585" y="2431"/>
                  <a:pt x="12475" y="2418"/>
                </a:cubicBezTo>
                <a:cubicBezTo>
                  <a:pt x="12368" y="2405"/>
                  <a:pt x="12274" y="2379"/>
                  <a:pt x="12193" y="2379"/>
                </a:cubicBezTo>
                <a:cubicBezTo>
                  <a:pt x="12099" y="2379"/>
                  <a:pt x="12018" y="2405"/>
                  <a:pt x="11924" y="2447"/>
                </a:cubicBezTo>
                <a:cubicBezTo>
                  <a:pt x="11626" y="2593"/>
                  <a:pt x="11519" y="2823"/>
                  <a:pt x="11033" y="2891"/>
                </a:cubicBezTo>
                <a:cubicBezTo>
                  <a:pt x="10965" y="2904"/>
                  <a:pt x="10910" y="2904"/>
                  <a:pt x="10842" y="2904"/>
                </a:cubicBezTo>
                <a:cubicBezTo>
                  <a:pt x="10722" y="2904"/>
                  <a:pt x="10599" y="2891"/>
                  <a:pt x="10492" y="2865"/>
                </a:cubicBezTo>
                <a:cubicBezTo>
                  <a:pt x="10385" y="2852"/>
                  <a:pt x="10288" y="2836"/>
                  <a:pt x="10181" y="2836"/>
                </a:cubicBezTo>
                <a:cubicBezTo>
                  <a:pt x="10087" y="2836"/>
                  <a:pt x="9980" y="2852"/>
                  <a:pt x="9870" y="2891"/>
                </a:cubicBezTo>
                <a:cubicBezTo>
                  <a:pt x="9478" y="3040"/>
                  <a:pt x="8872" y="3338"/>
                  <a:pt x="8480" y="3445"/>
                </a:cubicBezTo>
                <a:cubicBezTo>
                  <a:pt x="8412" y="3458"/>
                  <a:pt x="8344" y="3471"/>
                  <a:pt x="8279" y="3471"/>
                </a:cubicBezTo>
                <a:cubicBezTo>
                  <a:pt x="8156" y="3471"/>
                  <a:pt x="8020" y="3445"/>
                  <a:pt x="7900" y="3432"/>
                </a:cubicBezTo>
                <a:cubicBezTo>
                  <a:pt x="7764" y="3403"/>
                  <a:pt x="7615" y="3390"/>
                  <a:pt x="7482" y="3390"/>
                </a:cubicBezTo>
                <a:cubicBezTo>
                  <a:pt x="7359" y="3390"/>
                  <a:pt x="7239" y="3403"/>
                  <a:pt x="7116" y="3445"/>
                </a:cubicBezTo>
                <a:cubicBezTo>
                  <a:pt x="6617" y="3620"/>
                  <a:pt x="6510" y="3808"/>
                  <a:pt x="6144" y="3850"/>
                </a:cubicBezTo>
                <a:lnTo>
                  <a:pt x="6050" y="3850"/>
                </a:lnTo>
                <a:cubicBezTo>
                  <a:pt x="5943" y="3850"/>
                  <a:pt x="5820" y="3837"/>
                  <a:pt x="5700" y="3808"/>
                </a:cubicBezTo>
                <a:cubicBezTo>
                  <a:pt x="5577" y="3795"/>
                  <a:pt x="5457" y="3769"/>
                  <a:pt x="5363" y="3769"/>
                </a:cubicBezTo>
                <a:cubicBezTo>
                  <a:pt x="5266" y="3769"/>
                  <a:pt x="5172" y="3795"/>
                  <a:pt x="5120" y="3850"/>
                </a:cubicBezTo>
                <a:cubicBezTo>
                  <a:pt x="4929" y="4038"/>
                  <a:pt x="4971" y="4485"/>
                  <a:pt x="4524" y="4485"/>
                </a:cubicBezTo>
                <a:lnTo>
                  <a:pt x="3850" y="4485"/>
                </a:lnTo>
                <a:cubicBezTo>
                  <a:pt x="3484" y="4485"/>
                  <a:pt x="3147" y="4498"/>
                  <a:pt x="3134" y="4579"/>
                </a:cubicBezTo>
                <a:cubicBezTo>
                  <a:pt x="3095" y="4699"/>
                  <a:pt x="3257" y="4877"/>
                  <a:pt x="2797" y="4916"/>
                </a:cubicBezTo>
                <a:cubicBezTo>
                  <a:pt x="2324" y="4958"/>
                  <a:pt x="1718" y="4971"/>
                  <a:pt x="1663" y="5023"/>
                </a:cubicBezTo>
                <a:cubicBezTo>
                  <a:pt x="1608" y="5091"/>
                  <a:pt x="2175" y="5104"/>
                  <a:pt x="1663" y="5214"/>
                </a:cubicBezTo>
                <a:cubicBezTo>
                  <a:pt x="1151" y="5321"/>
                  <a:pt x="555" y="5428"/>
                  <a:pt x="341" y="5428"/>
                </a:cubicBezTo>
                <a:cubicBezTo>
                  <a:pt x="231" y="5428"/>
                  <a:pt x="111" y="5470"/>
                  <a:pt x="1" y="5525"/>
                </a:cubicBezTo>
                <a:lnTo>
                  <a:pt x="22736" y="5525"/>
                </a:lnTo>
                <a:lnTo>
                  <a:pt x="22736" y="17"/>
                </a:lnTo>
                <a:cubicBezTo>
                  <a:pt x="22736" y="17"/>
                  <a:pt x="22600" y="1"/>
                  <a:pt x="2239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1" name="Google Shape;991;p33"/>
          <p:cNvSpPr/>
          <p:nvPr/>
        </p:nvSpPr>
        <p:spPr>
          <a:xfrm>
            <a:off x="-1420751" y="1658449"/>
            <a:ext cx="5100732" cy="919044"/>
          </a:xfrm>
          <a:custGeom>
            <a:avLst/>
            <a:gdLst/>
            <a:ahLst/>
            <a:cxnLst/>
            <a:rect l="l" t="t" r="r" b="b"/>
            <a:pathLst>
              <a:path w="21317" h="4900" extrusionOk="0">
                <a:moveTo>
                  <a:pt x="1" y="1"/>
                </a:moveTo>
                <a:lnTo>
                  <a:pt x="1" y="4900"/>
                </a:lnTo>
                <a:cubicBezTo>
                  <a:pt x="876" y="4806"/>
                  <a:pt x="3225" y="4712"/>
                  <a:pt x="3889" y="4469"/>
                </a:cubicBezTo>
                <a:cubicBezTo>
                  <a:pt x="4550" y="4226"/>
                  <a:pt x="5995" y="4375"/>
                  <a:pt x="7194" y="4281"/>
                </a:cubicBezTo>
                <a:cubicBezTo>
                  <a:pt x="8396" y="4171"/>
                  <a:pt x="9504" y="3795"/>
                  <a:pt x="10327" y="3740"/>
                </a:cubicBezTo>
                <a:lnTo>
                  <a:pt x="10596" y="3740"/>
                </a:lnTo>
                <a:cubicBezTo>
                  <a:pt x="10813" y="3740"/>
                  <a:pt x="11001" y="3753"/>
                  <a:pt x="11205" y="3766"/>
                </a:cubicBezTo>
                <a:cubicBezTo>
                  <a:pt x="11406" y="3782"/>
                  <a:pt x="11636" y="3795"/>
                  <a:pt x="11921" y="3795"/>
                </a:cubicBezTo>
                <a:cubicBezTo>
                  <a:pt x="12190" y="3795"/>
                  <a:pt x="12514" y="3782"/>
                  <a:pt x="12945" y="3740"/>
                </a:cubicBezTo>
                <a:cubicBezTo>
                  <a:pt x="14458" y="3604"/>
                  <a:pt x="18129" y="3552"/>
                  <a:pt x="19049" y="3552"/>
                </a:cubicBezTo>
                <a:cubicBezTo>
                  <a:pt x="19979" y="3552"/>
                  <a:pt x="21317" y="3024"/>
                  <a:pt x="20303" y="2972"/>
                </a:cubicBezTo>
                <a:cubicBezTo>
                  <a:pt x="19305" y="2930"/>
                  <a:pt x="19305" y="2972"/>
                  <a:pt x="18482" y="2742"/>
                </a:cubicBezTo>
                <a:cubicBezTo>
                  <a:pt x="18226" y="2661"/>
                  <a:pt x="17886" y="2632"/>
                  <a:pt x="17523" y="2632"/>
                </a:cubicBezTo>
                <a:cubicBezTo>
                  <a:pt x="17131" y="2632"/>
                  <a:pt x="16713" y="2661"/>
                  <a:pt x="16308" y="2687"/>
                </a:cubicBezTo>
                <a:cubicBezTo>
                  <a:pt x="15903" y="2713"/>
                  <a:pt x="15511" y="2742"/>
                  <a:pt x="15187" y="2742"/>
                </a:cubicBezTo>
                <a:lnTo>
                  <a:pt x="14944" y="2742"/>
                </a:lnTo>
                <a:cubicBezTo>
                  <a:pt x="14014" y="2687"/>
                  <a:pt x="13447" y="2350"/>
                  <a:pt x="13690" y="2175"/>
                </a:cubicBezTo>
                <a:cubicBezTo>
                  <a:pt x="13946" y="1984"/>
                  <a:pt x="16538" y="1822"/>
                  <a:pt x="17549" y="1770"/>
                </a:cubicBezTo>
                <a:cubicBezTo>
                  <a:pt x="18550" y="1728"/>
                  <a:pt x="19386" y="1242"/>
                  <a:pt x="19911" y="1148"/>
                </a:cubicBezTo>
                <a:cubicBezTo>
                  <a:pt x="20141" y="1109"/>
                  <a:pt x="19927" y="1093"/>
                  <a:pt x="19603" y="1093"/>
                </a:cubicBezTo>
                <a:cubicBezTo>
                  <a:pt x="19182" y="1093"/>
                  <a:pt x="18563" y="1122"/>
                  <a:pt x="18482" y="1148"/>
                </a:cubicBezTo>
                <a:lnTo>
                  <a:pt x="18440" y="1148"/>
                </a:lnTo>
                <a:cubicBezTo>
                  <a:pt x="18184" y="1148"/>
                  <a:pt x="16833" y="717"/>
                  <a:pt x="16010" y="704"/>
                </a:cubicBezTo>
                <a:lnTo>
                  <a:pt x="15971" y="704"/>
                </a:lnTo>
                <a:cubicBezTo>
                  <a:pt x="15579" y="704"/>
                  <a:pt x="15323" y="769"/>
                  <a:pt x="15012" y="837"/>
                </a:cubicBezTo>
                <a:cubicBezTo>
                  <a:pt x="14701" y="905"/>
                  <a:pt x="14322" y="960"/>
                  <a:pt x="13690" y="960"/>
                </a:cubicBezTo>
                <a:lnTo>
                  <a:pt x="13366" y="960"/>
                </a:lnTo>
                <a:cubicBezTo>
                  <a:pt x="11772" y="905"/>
                  <a:pt x="12433" y="866"/>
                  <a:pt x="11772" y="730"/>
                </a:cubicBezTo>
                <a:cubicBezTo>
                  <a:pt x="11422" y="649"/>
                  <a:pt x="10962" y="623"/>
                  <a:pt x="10489" y="623"/>
                </a:cubicBezTo>
                <a:cubicBezTo>
                  <a:pt x="10084" y="623"/>
                  <a:pt x="9653" y="649"/>
                  <a:pt x="9261" y="704"/>
                </a:cubicBezTo>
                <a:cubicBezTo>
                  <a:pt x="9193" y="717"/>
                  <a:pt x="9112" y="730"/>
                  <a:pt x="9031" y="730"/>
                </a:cubicBezTo>
                <a:cubicBezTo>
                  <a:pt x="8315" y="730"/>
                  <a:pt x="7696" y="189"/>
                  <a:pt x="6345" y="189"/>
                </a:cubicBezTo>
                <a:cubicBezTo>
                  <a:pt x="4861" y="189"/>
                  <a:pt x="1" y="1"/>
                  <a:pt x="1" y="1"/>
                </a:cubicBez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2" name="Google Shape;992;p33"/>
          <p:cNvSpPr/>
          <p:nvPr/>
        </p:nvSpPr>
        <p:spPr>
          <a:xfrm>
            <a:off x="781" y="4236551"/>
            <a:ext cx="7568400" cy="425764"/>
          </a:xfrm>
          <a:custGeom>
            <a:avLst/>
            <a:gdLst/>
            <a:ahLst/>
            <a:cxnLst/>
            <a:rect l="l" t="t" r="r" b="b"/>
            <a:pathLst>
              <a:path w="31630" h="2270" extrusionOk="0">
                <a:moveTo>
                  <a:pt x="15211" y="0"/>
                </a:moveTo>
                <a:cubicBezTo>
                  <a:pt x="9192" y="0"/>
                  <a:pt x="1" y="2270"/>
                  <a:pt x="1" y="2270"/>
                </a:cubicBezTo>
                <a:lnTo>
                  <a:pt x="31523" y="2270"/>
                </a:lnTo>
                <a:cubicBezTo>
                  <a:pt x="31630" y="2121"/>
                  <a:pt x="21641" y="70"/>
                  <a:pt x="15472" y="2"/>
                </a:cubicBezTo>
                <a:cubicBezTo>
                  <a:pt x="15386" y="1"/>
                  <a:pt x="15299" y="0"/>
                  <a:pt x="15211"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3" name="Google Shape;993;p33"/>
          <p:cNvSpPr/>
          <p:nvPr/>
        </p:nvSpPr>
        <p:spPr>
          <a:xfrm>
            <a:off x="5259438" y="4236551"/>
            <a:ext cx="7006333" cy="425764"/>
          </a:xfrm>
          <a:custGeom>
            <a:avLst/>
            <a:gdLst/>
            <a:ahLst/>
            <a:cxnLst/>
            <a:rect l="l" t="t" r="r" b="b"/>
            <a:pathLst>
              <a:path w="29281" h="2270" extrusionOk="0">
                <a:moveTo>
                  <a:pt x="14071" y="0"/>
                </a:moveTo>
                <a:cubicBezTo>
                  <a:pt x="8512" y="0"/>
                  <a:pt x="1" y="2270"/>
                  <a:pt x="1" y="2270"/>
                </a:cubicBezTo>
                <a:lnTo>
                  <a:pt x="29187" y="2270"/>
                </a:lnTo>
                <a:cubicBezTo>
                  <a:pt x="29281" y="2121"/>
                  <a:pt x="20034" y="70"/>
                  <a:pt x="14312" y="2"/>
                </a:cubicBezTo>
                <a:cubicBezTo>
                  <a:pt x="14232" y="1"/>
                  <a:pt x="14152" y="0"/>
                  <a:pt x="14071"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4" name="Google Shape;994;p33"/>
          <p:cNvSpPr/>
          <p:nvPr/>
        </p:nvSpPr>
        <p:spPr>
          <a:xfrm>
            <a:off x="1047392" y="4436681"/>
            <a:ext cx="11195872" cy="691727"/>
          </a:xfrm>
          <a:custGeom>
            <a:avLst/>
            <a:gdLst/>
            <a:ahLst/>
            <a:cxnLst/>
            <a:rect l="l" t="t" r="r" b="b"/>
            <a:pathLst>
              <a:path w="46790" h="3688" extrusionOk="0">
                <a:moveTo>
                  <a:pt x="24123" y="1"/>
                </a:moveTo>
                <a:cubicBezTo>
                  <a:pt x="12297" y="1"/>
                  <a:pt x="1" y="1838"/>
                  <a:pt x="1" y="1838"/>
                </a:cubicBezTo>
                <a:lnTo>
                  <a:pt x="1" y="3688"/>
                </a:lnTo>
                <a:lnTo>
                  <a:pt x="46790" y="3688"/>
                </a:lnTo>
                <a:lnTo>
                  <a:pt x="46790" y="2528"/>
                </a:lnTo>
                <a:cubicBezTo>
                  <a:pt x="46790" y="2528"/>
                  <a:pt x="35949" y="1"/>
                  <a:pt x="2412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5" name="Google Shape;995;p33"/>
          <p:cNvSpPr/>
          <p:nvPr/>
        </p:nvSpPr>
        <p:spPr>
          <a:xfrm>
            <a:off x="1047392" y="4485446"/>
            <a:ext cx="11195872" cy="653276"/>
          </a:xfrm>
          <a:custGeom>
            <a:avLst/>
            <a:gdLst/>
            <a:ahLst/>
            <a:cxnLst/>
            <a:rect l="l" t="t" r="r" b="b"/>
            <a:pathLst>
              <a:path w="46790" h="3483" extrusionOk="0">
                <a:moveTo>
                  <a:pt x="24123" y="0"/>
                </a:moveTo>
                <a:cubicBezTo>
                  <a:pt x="12297" y="0"/>
                  <a:pt x="1" y="1740"/>
                  <a:pt x="1" y="1740"/>
                </a:cubicBezTo>
                <a:lnTo>
                  <a:pt x="1" y="3483"/>
                </a:lnTo>
                <a:lnTo>
                  <a:pt x="46790" y="3483"/>
                </a:lnTo>
                <a:lnTo>
                  <a:pt x="46790" y="2388"/>
                </a:lnTo>
                <a:cubicBezTo>
                  <a:pt x="46790" y="2388"/>
                  <a:pt x="35949" y="0"/>
                  <a:pt x="24123"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6" name="Google Shape;996;p33"/>
          <p:cNvSpPr/>
          <p:nvPr/>
        </p:nvSpPr>
        <p:spPr>
          <a:xfrm>
            <a:off x="781" y="4459375"/>
            <a:ext cx="10895816" cy="1658981"/>
          </a:xfrm>
          <a:custGeom>
            <a:avLst/>
            <a:gdLst/>
            <a:ahLst/>
            <a:cxnLst/>
            <a:rect l="l" t="t" r="r" b="b"/>
            <a:pathLst>
              <a:path w="45536" h="8845" extrusionOk="0">
                <a:moveTo>
                  <a:pt x="10609" y="1"/>
                </a:moveTo>
                <a:cubicBezTo>
                  <a:pt x="2565" y="1"/>
                  <a:pt x="1" y="719"/>
                  <a:pt x="1" y="719"/>
                </a:cubicBezTo>
                <a:lnTo>
                  <a:pt x="1" y="8845"/>
                </a:lnTo>
                <a:lnTo>
                  <a:pt x="45536" y="8845"/>
                </a:lnTo>
                <a:lnTo>
                  <a:pt x="45536" y="3230"/>
                </a:lnTo>
                <a:cubicBezTo>
                  <a:pt x="44954" y="3336"/>
                  <a:pt x="44228" y="3384"/>
                  <a:pt x="43384" y="3384"/>
                </a:cubicBezTo>
                <a:cubicBezTo>
                  <a:pt x="36402" y="3384"/>
                  <a:pt x="21312" y="137"/>
                  <a:pt x="12676" y="16"/>
                </a:cubicBezTo>
                <a:cubicBezTo>
                  <a:pt x="11950" y="6"/>
                  <a:pt x="11262" y="1"/>
                  <a:pt x="10609"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7" name="Google Shape;997;p33"/>
          <p:cNvSpPr/>
          <p:nvPr/>
        </p:nvSpPr>
        <p:spPr>
          <a:xfrm>
            <a:off x="782" y="4459750"/>
            <a:ext cx="2341585" cy="678972"/>
          </a:xfrm>
          <a:custGeom>
            <a:avLst/>
            <a:gdLst/>
            <a:ahLst/>
            <a:cxnLst/>
            <a:rect l="l" t="t" r="r" b="b"/>
            <a:pathLst>
              <a:path w="9786" h="3620" extrusionOk="0">
                <a:moveTo>
                  <a:pt x="9786" y="1"/>
                </a:moveTo>
                <a:cubicBezTo>
                  <a:pt x="8937" y="1"/>
                  <a:pt x="6789" y="56"/>
                  <a:pt x="6789" y="56"/>
                </a:cubicBezTo>
                <a:cubicBezTo>
                  <a:pt x="3455" y="986"/>
                  <a:pt x="1" y="3620"/>
                  <a:pt x="1" y="3620"/>
                </a:cubicBezTo>
                <a:lnTo>
                  <a:pt x="3403" y="3620"/>
                </a:lnTo>
                <a:cubicBezTo>
                  <a:pt x="6993" y="798"/>
                  <a:pt x="9786" y="1"/>
                  <a:pt x="9786"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8" name="Google Shape;998;p33"/>
          <p:cNvSpPr/>
          <p:nvPr/>
        </p:nvSpPr>
        <p:spPr>
          <a:xfrm>
            <a:off x="1521885" y="4464627"/>
            <a:ext cx="2209743" cy="674096"/>
          </a:xfrm>
          <a:custGeom>
            <a:avLst/>
            <a:gdLst/>
            <a:ahLst/>
            <a:cxnLst/>
            <a:rect l="l" t="t" r="r" b="b"/>
            <a:pathLst>
              <a:path w="9235" h="3594" extrusionOk="0">
                <a:moveTo>
                  <a:pt x="7048" y="1"/>
                </a:moveTo>
                <a:cubicBezTo>
                  <a:pt x="3957" y="678"/>
                  <a:pt x="1" y="3594"/>
                  <a:pt x="1" y="3594"/>
                </a:cubicBezTo>
                <a:lnTo>
                  <a:pt x="3416" y="3594"/>
                </a:lnTo>
                <a:cubicBezTo>
                  <a:pt x="6131" y="1135"/>
                  <a:pt x="9235" y="124"/>
                  <a:pt x="9235" y="124"/>
                </a:cubicBezTo>
                <a:cubicBezTo>
                  <a:pt x="8723" y="82"/>
                  <a:pt x="7048" y="1"/>
                  <a:pt x="7048"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9" name="Google Shape;999;p33"/>
          <p:cNvSpPr/>
          <p:nvPr/>
        </p:nvSpPr>
        <p:spPr>
          <a:xfrm>
            <a:off x="3104960" y="4546216"/>
            <a:ext cx="1944621" cy="592507"/>
          </a:xfrm>
          <a:custGeom>
            <a:avLst/>
            <a:gdLst/>
            <a:ahLst/>
            <a:cxnLst/>
            <a:rect l="l" t="t" r="r" b="b"/>
            <a:pathLst>
              <a:path w="8127" h="3159" extrusionOk="0">
                <a:moveTo>
                  <a:pt x="6047" y="0"/>
                </a:moveTo>
                <a:cubicBezTo>
                  <a:pt x="2969" y="823"/>
                  <a:pt x="1" y="3159"/>
                  <a:pt x="1" y="3159"/>
                </a:cubicBezTo>
                <a:lnTo>
                  <a:pt x="3092" y="3159"/>
                </a:lnTo>
                <a:cubicBezTo>
                  <a:pt x="5927" y="875"/>
                  <a:pt x="8127" y="243"/>
                  <a:pt x="8127" y="243"/>
                </a:cubicBezTo>
                <a:cubicBezTo>
                  <a:pt x="7359" y="146"/>
                  <a:pt x="6047" y="0"/>
                  <a:pt x="6047"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0" name="Google Shape;1000;p33"/>
          <p:cNvSpPr/>
          <p:nvPr/>
        </p:nvSpPr>
        <p:spPr>
          <a:xfrm>
            <a:off x="4897407" y="4677322"/>
            <a:ext cx="1541436" cy="461401"/>
          </a:xfrm>
          <a:custGeom>
            <a:avLst/>
            <a:gdLst/>
            <a:ahLst/>
            <a:cxnLst/>
            <a:rect l="l" t="t" r="r" b="b"/>
            <a:pathLst>
              <a:path w="6442" h="2460" extrusionOk="0">
                <a:moveTo>
                  <a:pt x="4281" y="1"/>
                </a:moveTo>
                <a:cubicBezTo>
                  <a:pt x="1501" y="1164"/>
                  <a:pt x="1" y="2460"/>
                  <a:pt x="1" y="2460"/>
                </a:cubicBezTo>
                <a:lnTo>
                  <a:pt x="3416" y="2460"/>
                </a:lnTo>
                <a:cubicBezTo>
                  <a:pt x="5496" y="662"/>
                  <a:pt x="6442" y="325"/>
                  <a:pt x="6442" y="325"/>
                </a:cubicBezTo>
                <a:cubicBezTo>
                  <a:pt x="5402" y="137"/>
                  <a:pt x="4281" y="1"/>
                  <a:pt x="428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1" name="Google Shape;1001;p33"/>
          <p:cNvSpPr/>
          <p:nvPr/>
        </p:nvSpPr>
        <p:spPr>
          <a:xfrm>
            <a:off x="781" y="4457311"/>
            <a:ext cx="7419568" cy="410384"/>
          </a:xfrm>
          <a:custGeom>
            <a:avLst/>
            <a:gdLst/>
            <a:ahLst/>
            <a:cxnLst/>
            <a:rect l="l" t="t" r="r" b="b"/>
            <a:pathLst>
              <a:path w="31008" h="2188" extrusionOk="0">
                <a:moveTo>
                  <a:pt x="10056" y="1"/>
                </a:moveTo>
                <a:cubicBezTo>
                  <a:pt x="6796" y="1"/>
                  <a:pt x="3184" y="185"/>
                  <a:pt x="1" y="730"/>
                </a:cubicBezTo>
                <a:lnTo>
                  <a:pt x="1" y="960"/>
                </a:lnTo>
                <a:cubicBezTo>
                  <a:pt x="1" y="960"/>
                  <a:pt x="3199" y="257"/>
                  <a:pt x="10476" y="150"/>
                </a:cubicBezTo>
                <a:cubicBezTo>
                  <a:pt x="10657" y="147"/>
                  <a:pt x="10842" y="146"/>
                  <a:pt x="11031" y="146"/>
                </a:cubicBezTo>
                <a:cubicBezTo>
                  <a:pt x="18370" y="146"/>
                  <a:pt x="30496" y="2188"/>
                  <a:pt x="30496" y="2188"/>
                </a:cubicBezTo>
                <a:lnTo>
                  <a:pt x="31008" y="2094"/>
                </a:lnTo>
                <a:cubicBezTo>
                  <a:pt x="31008" y="2094"/>
                  <a:pt x="20938" y="620"/>
                  <a:pt x="17037" y="283"/>
                </a:cubicBezTo>
                <a:cubicBezTo>
                  <a:pt x="15260" y="129"/>
                  <a:pt x="12781" y="1"/>
                  <a:pt x="10056" y="1"/>
                </a:cubicBezTo>
                <a:close/>
              </a:path>
            </a:pathLst>
          </a:custGeom>
          <a:solidFill>
            <a:srgbClr val="FFFAE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2" name="Google Shape;1002;p33"/>
          <p:cNvSpPr/>
          <p:nvPr/>
        </p:nvSpPr>
        <p:spPr>
          <a:xfrm>
            <a:off x="781" y="4879326"/>
            <a:ext cx="10895816" cy="730364"/>
          </a:xfrm>
          <a:custGeom>
            <a:avLst/>
            <a:gdLst/>
            <a:ahLst/>
            <a:cxnLst/>
            <a:rect l="l" t="t" r="r" b="b"/>
            <a:pathLst>
              <a:path w="45536" h="3894" extrusionOk="0">
                <a:moveTo>
                  <a:pt x="10726" y="0"/>
                </a:moveTo>
                <a:cubicBezTo>
                  <a:pt x="2590" y="0"/>
                  <a:pt x="1" y="314"/>
                  <a:pt x="1" y="314"/>
                </a:cubicBezTo>
                <a:lnTo>
                  <a:pt x="1" y="3894"/>
                </a:lnTo>
                <a:lnTo>
                  <a:pt x="45536" y="3894"/>
                </a:lnTo>
                <a:lnTo>
                  <a:pt x="45536" y="1422"/>
                </a:lnTo>
                <a:cubicBezTo>
                  <a:pt x="44956" y="1468"/>
                  <a:pt x="44232" y="1489"/>
                  <a:pt x="43390" y="1489"/>
                </a:cubicBezTo>
                <a:cubicBezTo>
                  <a:pt x="36411" y="1489"/>
                  <a:pt x="21315" y="64"/>
                  <a:pt x="12676" y="6"/>
                </a:cubicBezTo>
                <a:cubicBezTo>
                  <a:pt x="11993" y="2"/>
                  <a:pt x="11344" y="0"/>
                  <a:pt x="10726"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3" name="Google Shape;1003;p33"/>
          <p:cNvSpPr/>
          <p:nvPr/>
        </p:nvSpPr>
        <p:spPr>
          <a:xfrm>
            <a:off x="5595147" y="4485446"/>
            <a:ext cx="6648132" cy="673345"/>
          </a:xfrm>
          <a:custGeom>
            <a:avLst/>
            <a:gdLst/>
            <a:ahLst/>
            <a:cxnLst/>
            <a:rect l="l" t="t" r="r" b="b"/>
            <a:pathLst>
              <a:path w="27784" h="3590" extrusionOk="0">
                <a:moveTo>
                  <a:pt x="27784" y="0"/>
                </a:moveTo>
                <a:cubicBezTo>
                  <a:pt x="13745" y="201"/>
                  <a:pt x="1" y="3415"/>
                  <a:pt x="1" y="3415"/>
                </a:cubicBezTo>
                <a:lnTo>
                  <a:pt x="21061" y="3548"/>
                </a:lnTo>
                <a:lnTo>
                  <a:pt x="27784" y="3590"/>
                </a:lnTo>
                <a:lnTo>
                  <a:pt x="27784" y="0"/>
                </a:ln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4" name="Google Shape;1004;p33"/>
          <p:cNvSpPr/>
          <p:nvPr/>
        </p:nvSpPr>
        <p:spPr>
          <a:xfrm>
            <a:off x="5595147" y="4662129"/>
            <a:ext cx="6648132" cy="674096"/>
          </a:xfrm>
          <a:custGeom>
            <a:avLst/>
            <a:gdLst/>
            <a:ahLst/>
            <a:cxnLst/>
            <a:rect l="l" t="t" r="r" b="b"/>
            <a:pathLst>
              <a:path w="27784" h="3594" extrusionOk="0">
                <a:moveTo>
                  <a:pt x="27784" y="1"/>
                </a:moveTo>
                <a:cubicBezTo>
                  <a:pt x="13745" y="218"/>
                  <a:pt x="1" y="3432"/>
                  <a:pt x="1" y="3432"/>
                </a:cubicBezTo>
                <a:lnTo>
                  <a:pt x="21061" y="3552"/>
                </a:lnTo>
                <a:lnTo>
                  <a:pt x="27784" y="3594"/>
                </a:lnTo>
                <a:lnTo>
                  <a:pt x="27784"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5" name="Google Shape;1005;p33"/>
          <p:cNvSpPr/>
          <p:nvPr/>
        </p:nvSpPr>
        <p:spPr>
          <a:xfrm>
            <a:off x="781" y="5102525"/>
            <a:ext cx="12242480" cy="1755388"/>
          </a:xfrm>
          <a:custGeom>
            <a:avLst/>
            <a:gdLst/>
            <a:ahLst/>
            <a:cxnLst/>
            <a:rect l="l" t="t" r="r" b="b"/>
            <a:pathLst>
              <a:path w="51164" h="9359" extrusionOk="0">
                <a:moveTo>
                  <a:pt x="28954" y="0"/>
                </a:moveTo>
                <a:cubicBezTo>
                  <a:pt x="13795" y="0"/>
                  <a:pt x="1" y="193"/>
                  <a:pt x="1" y="193"/>
                </a:cubicBezTo>
                <a:lnTo>
                  <a:pt x="1" y="9359"/>
                </a:lnTo>
                <a:lnTo>
                  <a:pt x="51164" y="9359"/>
                </a:lnTo>
                <a:lnTo>
                  <a:pt x="51164" y="193"/>
                </a:lnTo>
                <a:cubicBezTo>
                  <a:pt x="44455" y="48"/>
                  <a:pt x="36534" y="0"/>
                  <a:pt x="28954" y="0"/>
                </a:cubicBezTo>
                <a:close/>
              </a:path>
            </a:pathLst>
          </a:custGeom>
          <a:solidFill>
            <a:srgbClr val="FFC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6" name="Google Shape;1006;p33"/>
          <p:cNvSpPr/>
          <p:nvPr/>
        </p:nvSpPr>
        <p:spPr>
          <a:xfrm>
            <a:off x="781" y="5196681"/>
            <a:ext cx="12242480" cy="561935"/>
          </a:xfrm>
          <a:custGeom>
            <a:avLst/>
            <a:gdLst/>
            <a:ahLst/>
            <a:cxnLst/>
            <a:rect l="l" t="t" r="r" b="b"/>
            <a:pathLst>
              <a:path w="51164" h="2996" extrusionOk="0">
                <a:moveTo>
                  <a:pt x="28954" y="1"/>
                </a:moveTo>
                <a:cubicBezTo>
                  <a:pt x="13795" y="1"/>
                  <a:pt x="1" y="67"/>
                  <a:pt x="1" y="67"/>
                </a:cubicBezTo>
                <a:lnTo>
                  <a:pt x="1" y="2996"/>
                </a:lnTo>
                <a:lnTo>
                  <a:pt x="51164" y="2996"/>
                </a:lnTo>
                <a:lnTo>
                  <a:pt x="51164" y="67"/>
                </a:lnTo>
                <a:cubicBezTo>
                  <a:pt x="44455" y="17"/>
                  <a:pt x="36534" y="1"/>
                  <a:pt x="28954"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7" name="Google Shape;1007;p33"/>
          <p:cNvSpPr/>
          <p:nvPr/>
        </p:nvSpPr>
        <p:spPr>
          <a:xfrm>
            <a:off x="781" y="5285021"/>
            <a:ext cx="12242480" cy="1572891"/>
          </a:xfrm>
          <a:custGeom>
            <a:avLst/>
            <a:gdLst/>
            <a:ahLst/>
            <a:cxnLst/>
            <a:rect l="l" t="t" r="r" b="b"/>
            <a:pathLst>
              <a:path w="51164" h="8386" extrusionOk="0">
                <a:moveTo>
                  <a:pt x="51164" y="1"/>
                </a:moveTo>
                <a:cubicBezTo>
                  <a:pt x="51164" y="1"/>
                  <a:pt x="12488" y="1783"/>
                  <a:pt x="1" y="4579"/>
                </a:cubicBezTo>
                <a:lnTo>
                  <a:pt x="1" y="8386"/>
                </a:lnTo>
                <a:lnTo>
                  <a:pt x="51164" y="8386"/>
                </a:lnTo>
                <a:lnTo>
                  <a:pt x="51164" y="1"/>
                </a:ln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8" name="Google Shape;1008;p33"/>
          <p:cNvSpPr/>
          <p:nvPr/>
        </p:nvSpPr>
        <p:spPr>
          <a:xfrm>
            <a:off x="10563795" y="5013246"/>
            <a:ext cx="659215" cy="140671"/>
          </a:xfrm>
          <a:custGeom>
            <a:avLst/>
            <a:gdLst/>
            <a:ahLst/>
            <a:cxnLst/>
            <a:rect l="l" t="t" r="r" b="b"/>
            <a:pathLst>
              <a:path w="2755" h="750" extrusionOk="0">
                <a:moveTo>
                  <a:pt x="1395" y="1"/>
                </a:moveTo>
                <a:cubicBezTo>
                  <a:pt x="598" y="1"/>
                  <a:pt x="1" y="734"/>
                  <a:pt x="1" y="734"/>
                </a:cubicBezTo>
                <a:lnTo>
                  <a:pt x="2755" y="750"/>
                </a:lnTo>
                <a:cubicBezTo>
                  <a:pt x="2755" y="750"/>
                  <a:pt x="2525" y="167"/>
                  <a:pt x="1621" y="21"/>
                </a:cubicBezTo>
                <a:cubicBezTo>
                  <a:pt x="1544" y="7"/>
                  <a:pt x="1468" y="1"/>
                  <a:pt x="1395" y="1"/>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9" name="Google Shape;1009;p33"/>
          <p:cNvSpPr/>
          <p:nvPr/>
        </p:nvSpPr>
        <p:spPr>
          <a:xfrm>
            <a:off x="11080161" y="4960166"/>
            <a:ext cx="875523" cy="193751"/>
          </a:xfrm>
          <a:custGeom>
            <a:avLst/>
            <a:gdLst/>
            <a:ahLst/>
            <a:cxnLst/>
            <a:rect l="l" t="t" r="r" b="b"/>
            <a:pathLst>
              <a:path w="3659" h="1033" extrusionOk="0">
                <a:moveTo>
                  <a:pt x="1939" y="0"/>
                </a:moveTo>
                <a:cubicBezTo>
                  <a:pt x="757" y="0"/>
                  <a:pt x="1" y="1004"/>
                  <a:pt x="1" y="1004"/>
                </a:cubicBezTo>
                <a:lnTo>
                  <a:pt x="3659" y="1033"/>
                </a:lnTo>
                <a:cubicBezTo>
                  <a:pt x="3659" y="1033"/>
                  <a:pt x="3390" y="87"/>
                  <a:pt x="2094" y="6"/>
                </a:cubicBezTo>
                <a:cubicBezTo>
                  <a:pt x="2041" y="2"/>
                  <a:pt x="1990" y="0"/>
                  <a:pt x="1939"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0" name="Google Shape;1010;p33"/>
          <p:cNvSpPr/>
          <p:nvPr/>
        </p:nvSpPr>
        <p:spPr>
          <a:xfrm>
            <a:off x="11154578" y="5016246"/>
            <a:ext cx="717359" cy="137671"/>
          </a:xfrm>
          <a:custGeom>
            <a:avLst/>
            <a:gdLst/>
            <a:ahLst/>
            <a:cxnLst/>
            <a:rect l="l" t="t" r="r" b="b"/>
            <a:pathLst>
              <a:path w="2998" h="734" extrusionOk="0">
                <a:moveTo>
                  <a:pt x="1586" y="1"/>
                </a:moveTo>
                <a:cubicBezTo>
                  <a:pt x="619" y="1"/>
                  <a:pt x="1" y="718"/>
                  <a:pt x="1" y="718"/>
                </a:cubicBezTo>
                <a:lnTo>
                  <a:pt x="2998" y="734"/>
                </a:lnTo>
                <a:cubicBezTo>
                  <a:pt x="2998" y="734"/>
                  <a:pt x="2781" y="57"/>
                  <a:pt x="1715" y="5"/>
                </a:cubicBezTo>
                <a:cubicBezTo>
                  <a:pt x="1671" y="2"/>
                  <a:pt x="1628" y="1"/>
                  <a:pt x="1586"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1" name="Google Shape;1011;p33"/>
          <p:cNvSpPr/>
          <p:nvPr/>
        </p:nvSpPr>
        <p:spPr>
          <a:xfrm>
            <a:off x="6215361" y="4999366"/>
            <a:ext cx="859969" cy="154551"/>
          </a:xfrm>
          <a:custGeom>
            <a:avLst/>
            <a:gdLst/>
            <a:ahLst/>
            <a:cxnLst/>
            <a:rect l="l" t="t" r="r" b="b"/>
            <a:pathLst>
              <a:path w="3594" h="824" extrusionOk="0">
                <a:moveTo>
                  <a:pt x="1950" y="0"/>
                </a:moveTo>
                <a:cubicBezTo>
                  <a:pt x="881" y="0"/>
                  <a:pt x="1" y="808"/>
                  <a:pt x="1" y="808"/>
                </a:cubicBezTo>
                <a:lnTo>
                  <a:pt x="3594" y="824"/>
                </a:lnTo>
                <a:cubicBezTo>
                  <a:pt x="3594" y="824"/>
                  <a:pt x="3377" y="147"/>
                  <a:pt x="2188" y="14"/>
                </a:cubicBezTo>
                <a:cubicBezTo>
                  <a:pt x="2108" y="5"/>
                  <a:pt x="2028" y="0"/>
                  <a:pt x="1950"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2" name="Google Shape;1012;p33"/>
          <p:cNvSpPr/>
          <p:nvPr/>
        </p:nvSpPr>
        <p:spPr>
          <a:xfrm>
            <a:off x="6932483" y="4948348"/>
            <a:ext cx="943717" cy="205568"/>
          </a:xfrm>
          <a:custGeom>
            <a:avLst/>
            <a:gdLst/>
            <a:ahLst/>
            <a:cxnLst/>
            <a:rect l="l" t="t" r="r" b="b"/>
            <a:pathLst>
              <a:path w="3944" h="1096" extrusionOk="0">
                <a:moveTo>
                  <a:pt x="2071" y="1"/>
                </a:moveTo>
                <a:cubicBezTo>
                  <a:pt x="814" y="1"/>
                  <a:pt x="1" y="1067"/>
                  <a:pt x="1" y="1067"/>
                </a:cubicBezTo>
                <a:lnTo>
                  <a:pt x="3944" y="1096"/>
                </a:lnTo>
                <a:cubicBezTo>
                  <a:pt x="3944" y="1096"/>
                  <a:pt x="3471" y="14"/>
                  <a:pt x="2094" y="1"/>
                </a:cubicBezTo>
                <a:cubicBezTo>
                  <a:pt x="2086" y="1"/>
                  <a:pt x="2079" y="1"/>
                  <a:pt x="2071" y="1"/>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3" name="Google Shape;1013;p33"/>
          <p:cNvSpPr/>
          <p:nvPr/>
        </p:nvSpPr>
        <p:spPr>
          <a:xfrm>
            <a:off x="9797860" y="5209623"/>
            <a:ext cx="875523" cy="123603"/>
          </a:xfrm>
          <a:custGeom>
            <a:avLst/>
            <a:gdLst/>
            <a:ahLst/>
            <a:cxnLst/>
            <a:rect l="l" t="t" r="r" b="b"/>
            <a:pathLst>
              <a:path w="3659" h="659" extrusionOk="0">
                <a:moveTo>
                  <a:pt x="1994" y="0"/>
                </a:moveTo>
                <a:cubicBezTo>
                  <a:pt x="896" y="0"/>
                  <a:pt x="1" y="659"/>
                  <a:pt x="1" y="659"/>
                </a:cubicBezTo>
                <a:lnTo>
                  <a:pt x="3659" y="659"/>
                </a:lnTo>
                <a:cubicBezTo>
                  <a:pt x="3659" y="659"/>
                  <a:pt x="3445" y="121"/>
                  <a:pt x="2230" y="11"/>
                </a:cubicBezTo>
                <a:cubicBezTo>
                  <a:pt x="2150" y="4"/>
                  <a:pt x="2072" y="0"/>
                  <a:pt x="1994" y="0"/>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4" name="Google Shape;1014;p33"/>
          <p:cNvSpPr/>
          <p:nvPr/>
        </p:nvSpPr>
        <p:spPr>
          <a:xfrm>
            <a:off x="7103807" y="5037816"/>
            <a:ext cx="717359" cy="105784"/>
          </a:xfrm>
          <a:custGeom>
            <a:avLst/>
            <a:gdLst/>
            <a:ahLst/>
            <a:cxnLst/>
            <a:rect l="l" t="t" r="r" b="b"/>
            <a:pathLst>
              <a:path w="2998" h="564" extrusionOk="0">
                <a:moveTo>
                  <a:pt x="1640" y="1"/>
                </a:moveTo>
                <a:cubicBezTo>
                  <a:pt x="742" y="1"/>
                  <a:pt x="1" y="564"/>
                  <a:pt x="1" y="564"/>
                </a:cubicBezTo>
                <a:lnTo>
                  <a:pt x="2998" y="564"/>
                </a:lnTo>
                <a:cubicBezTo>
                  <a:pt x="2998" y="564"/>
                  <a:pt x="2823" y="104"/>
                  <a:pt x="1838" y="10"/>
                </a:cubicBezTo>
                <a:cubicBezTo>
                  <a:pt x="1771" y="4"/>
                  <a:pt x="1705" y="1"/>
                  <a:pt x="1640"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5" name="Google Shape;1015;p33"/>
          <p:cNvSpPr/>
          <p:nvPr/>
        </p:nvSpPr>
        <p:spPr>
          <a:xfrm>
            <a:off x="6477372" y="5055634"/>
            <a:ext cx="507272" cy="87967"/>
          </a:xfrm>
          <a:custGeom>
            <a:avLst/>
            <a:gdLst/>
            <a:ahLst/>
            <a:cxnLst/>
            <a:rect l="l" t="t" r="r" b="b"/>
            <a:pathLst>
              <a:path w="2120" h="469" extrusionOk="0">
                <a:moveTo>
                  <a:pt x="1152" y="1"/>
                </a:moveTo>
                <a:cubicBezTo>
                  <a:pt x="514" y="1"/>
                  <a:pt x="1" y="469"/>
                  <a:pt x="1" y="469"/>
                </a:cubicBezTo>
                <a:lnTo>
                  <a:pt x="2120" y="469"/>
                </a:lnTo>
                <a:cubicBezTo>
                  <a:pt x="2120" y="469"/>
                  <a:pt x="1997" y="90"/>
                  <a:pt x="1297" y="9"/>
                </a:cubicBezTo>
                <a:cubicBezTo>
                  <a:pt x="1248" y="3"/>
                  <a:pt x="1199" y="1"/>
                  <a:pt x="1152"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6" name="Google Shape;1016;p33"/>
          <p:cNvSpPr/>
          <p:nvPr/>
        </p:nvSpPr>
        <p:spPr>
          <a:xfrm>
            <a:off x="7543364" y="5032751"/>
            <a:ext cx="875523" cy="123603"/>
          </a:xfrm>
          <a:custGeom>
            <a:avLst/>
            <a:gdLst/>
            <a:ahLst/>
            <a:cxnLst/>
            <a:rect l="l" t="t" r="r" b="b"/>
            <a:pathLst>
              <a:path w="3659" h="659" extrusionOk="0">
                <a:moveTo>
                  <a:pt x="1996" y="0"/>
                </a:moveTo>
                <a:cubicBezTo>
                  <a:pt x="891" y="0"/>
                  <a:pt x="1" y="659"/>
                  <a:pt x="1" y="659"/>
                </a:cubicBezTo>
                <a:lnTo>
                  <a:pt x="3659" y="659"/>
                </a:lnTo>
                <a:cubicBezTo>
                  <a:pt x="3659" y="659"/>
                  <a:pt x="3442" y="118"/>
                  <a:pt x="2240" y="11"/>
                </a:cubicBezTo>
                <a:cubicBezTo>
                  <a:pt x="2157" y="3"/>
                  <a:pt x="2076" y="0"/>
                  <a:pt x="1996"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7" name="Google Shape;1017;p33"/>
          <p:cNvSpPr/>
          <p:nvPr/>
        </p:nvSpPr>
        <p:spPr>
          <a:xfrm>
            <a:off x="7775944" y="5439385"/>
            <a:ext cx="3074976" cy="869160"/>
          </a:xfrm>
          <a:custGeom>
            <a:avLst/>
            <a:gdLst/>
            <a:ahLst/>
            <a:cxnLst/>
            <a:rect l="l" t="t" r="r" b="b"/>
            <a:pathLst>
              <a:path w="12851" h="4634" extrusionOk="0">
                <a:moveTo>
                  <a:pt x="4009" y="1"/>
                </a:moveTo>
                <a:cubicBezTo>
                  <a:pt x="4009" y="1"/>
                  <a:pt x="2512" y="56"/>
                  <a:pt x="1" y="260"/>
                </a:cubicBezTo>
                <a:cubicBezTo>
                  <a:pt x="1" y="260"/>
                  <a:pt x="6170" y="1893"/>
                  <a:pt x="10045" y="4634"/>
                </a:cubicBezTo>
                <a:cubicBezTo>
                  <a:pt x="10045" y="4634"/>
                  <a:pt x="12339" y="4213"/>
                  <a:pt x="12851" y="4119"/>
                </a:cubicBezTo>
                <a:cubicBezTo>
                  <a:pt x="12851" y="4119"/>
                  <a:pt x="9815" y="1556"/>
                  <a:pt x="4009"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8" name="Google Shape;1018;p33"/>
          <p:cNvSpPr/>
          <p:nvPr/>
        </p:nvSpPr>
        <p:spPr>
          <a:xfrm>
            <a:off x="5869601" y="5545734"/>
            <a:ext cx="3178824" cy="826021"/>
          </a:xfrm>
          <a:custGeom>
            <a:avLst/>
            <a:gdLst/>
            <a:ahLst/>
            <a:cxnLst/>
            <a:rect l="l" t="t" r="r" b="b"/>
            <a:pathLst>
              <a:path w="13285" h="4404" extrusionOk="0">
                <a:moveTo>
                  <a:pt x="3662" y="1"/>
                </a:moveTo>
                <a:cubicBezTo>
                  <a:pt x="3662" y="1"/>
                  <a:pt x="785" y="163"/>
                  <a:pt x="1" y="286"/>
                </a:cubicBezTo>
                <a:cubicBezTo>
                  <a:pt x="1" y="286"/>
                  <a:pt x="7197" y="2123"/>
                  <a:pt x="10249" y="4404"/>
                </a:cubicBezTo>
                <a:cubicBezTo>
                  <a:pt x="10249" y="4404"/>
                  <a:pt x="12773" y="4229"/>
                  <a:pt x="13285" y="4132"/>
                </a:cubicBezTo>
                <a:cubicBezTo>
                  <a:pt x="13285" y="4132"/>
                  <a:pt x="9465" y="1556"/>
                  <a:pt x="3662"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9" name="Google Shape;1019;p33"/>
          <p:cNvSpPr/>
          <p:nvPr/>
        </p:nvSpPr>
        <p:spPr>
          <a:xfrm>
            <a:off x="9742825" y="5343354"/>
            <a:ext cx="2500467" cy="982823"/>
          </a:xfrm>
          <a:custGeom>
            <a:avLst/>
            <a:gdLst/>
            <a:ahLst/>
            <a:cxnLst/>
            <a:rect l="l" t="t" r="r" b="b"/>
            <a:pathLst>
              <a:path w="10450" h="5240" extrusionOk="0">
                <a:moveTo>
                  <a:pt x="4566" y="1"/>
                </a:moveTo>
                <a:cubicBezTo>
                  <a:pt x="4566" y="1"/>
                  <a:pt x="2661" y="43"/>
                  <a:pt x="1" y="257"/>
                </a:cubicBezTo>
                <a:cubicBezTo>
                  <a:pt x="1" y="257"/>
                  <a:pt x="5227" y="1323"/>
                  <a:pt x="10450" y="5240"/>
                </a:cubicBezTo>
                <a:lnTo>
                  <a:pt x="9248" y="4307"/>
                </a:lnTo>
                <a:lnTo>
                  <a:pt x="10450" y="4443"/>
                </a:lnTo>
                <a:lnTo>
                  <a:pt x="10450" y="2593"/>
                </a:lnTo>
                <a:cubicBezTo>
                  <a:pt x="7482" y="743"/>
                  <a:pt x="4566" y="1"/>
                  <a:pt x="4566"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0" name="Google Shape;1020;p33"/>
          <p:cNvSpPr/>
          <p:nvPr/>
        </p:nvSpPr>
        <p:spPr>
          <a:xfrm>
            <a:off x="5385059" y="5285022"/>
            <a:ext cx="6858220" cy="385439"/>
          </a:xfrm>
          <a:custGeom>
            <a:avLst/>
            <a:gdLst/>
            <a:ahLst/>
            <a:cxnLst/>
            <a:rect l="l" t="t" r="r" b="b"/>
            <a:pathLst>
              <a:path w="28662" h="2055" extrusionOk="0">
                <a:moveTo>
                  <a:pt x="28662" y="1"/>
                </a:moveTo>
                <a:cubicBezTo>
                  <a:pt x="28662" y="1"/>
                  <a:pt x="21589" y="354"/>
                  <a:pt x="16486" y="678"/>
                </a:cubicBezTo>
                <a:cubicBezTo>
                  <a:pt x="11383" y="1002"/>
                  <a:pt x="908" y="1689"/>
                  <a:pt x="1" y="1838"/>
                </a:cubicBezTo>
                <a:cubicBezTo>
                  <a:pt x="1" y="1838"/>
                  <a:pt x="1122" y="2000"/>
                  <a:pt x="1488" y="2055"/>
                </a:cubicBezTo>
                <a:cubicBezTo>
                  <a:pt x="1488" y="2055"/>
                  <a:pt x="8360" y="1595"/>
                  <a:pt x="13071" y="1216"/>
                </a:cubicBezTo>
                <a:cubicBezTo>
                  <a:pt x="17782" y="840"/>
                  <a:pt x="28662" y="393"/>
                  <a:pt x="28662" y="393"/>
                </a:cubicBezTo>
                <a:lnTo>
                  <a:pt x="28662" y="1"/>
                </a:ln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1" name="Google Shape;1021;p33"/>
          <p:cNvSpPr/>
          <p:nvPr/>
        </p:nvSpPr>
        <p:spPr>
          <a:xfrm>
            <a:off x="781" y="5440885"/>
            <a:ext cx="12242480" cy="1417027"/>
          </a:xfrm>
          <a:custGeom>
            <a:avLst/>
            <a:gdLst/>
            <a:ahLst/>
            <a:cxnLst/>
            <a:rect l="l" t="t" r="r" b="b"/>
            <a:pathLst>
              <a:path w="51164" h="7555" extrusionOk="0">
                <a:moveTo>
                  <a:pt x="7656" y="1"/>
                </a:moveTo>
                <a:cubicBezTo>
                  <a:pt x="2876" y="1"/>
                  <a:pt x="1" y="385"/>
                  <a:pt x="1" y="385"/>
                </a:cubicBezTo>
                <a:lnTo>
                  <a:pt x="1" y="7555"/>
                </a:lnTo>
                <a:lnTo>
                  <a:pt x="51164" y="7555"/>
                </a:lnTo>
                <a:lnTo>
                  <a:pt x="51164" y="3249"/>
                </a:lnTo>
                <a:cubicBezTo>
                  <a:pt x="49225" y="3578"/>
                  <a:pt x="47012" y="3826"/>
                  <a:pt x="44108" y="3826"/>
                </a:cubicBezTo>
                <a:cubicBezTo>
                  <a:pt x="39852" y="3826"/>
                  <a:pt x="34112" y="3292"/>
                  <a:pt x="25581" y="1694"/>
                </a:cubicBezTo>
                <a:cubicBezTo>
                  <a:pt x="18442" y="347"/>
                  <a:pt x="12191" y="1"/>
                  <a:pt x="7656"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2" name="Google Shape;1022;p33"/>
          <p:cNvSpPr/>
          <p:nvPr/>
        </p:nvSpPr>
        <p:spPr>
          <a:xfrm>
            <a:off x="781" y="5412190"/>
            <a:ext cx="12242480" cy="784569"/>
          </a:xfrm>
          <a:custGeom>
            <a:avLst/>
            <a:gdLst/>
            <a:ahLst/>
            <a:cxnLst/>
            <a:rect l="l" t="t" r="r" b="b"/>
            <a:pathLst>
              <a:path w="51164" h="4183" extrusionOk="0">
                <a:moveTo>
                  <a:pt x="7629" y="0"/>
                </a:moveTo>
                <a:cubicBezTo>
                  <a:pt x="4994" y="0"/>
                  <a:pt x="2508" y="145"/>
                  <a:pt x="1" y="431"/>
                </a:cubicBezTo>
                <a:lnTo>
                  <a:pt x="1" y="1105"/>
                </a:lnTo>
                <a:cubicBezTo>
                  <a:pt x="1" y="1105"/>
                  <a:pt x="4651" y="656"/>
                  <a:pt x="10046" y="656"/>
                </a:cubicBezTo>
                <a:cubicBezTo>
                  <a:pt x="12743" y="656"/>
                  <a:pt x="15627" y="768"/>
                  <a:pt x="18210" y="1105"/>
                </a:cubicBezTo>
                <a:cubicBezTo>
                  <a:pt x="24431" y="1920"/>
                  <a:pt x="37415" y="4183"/>
                  <a:pt x="45913" y="4183"/>
                </a:cubicBezTo>
                <a:cubicBezTo>
                  <a:pt x="47984" y="4183"/>
                  <a:pt x="49788" y="4049"/>
                  <a:pt x="51164" y="3726"/>
                </a:cubicBezTo>
                <a:lnTo>
                  <a:pt x="51164" y="3402"/>
                </a:lnTo>
                <a:cubicBezTo>
                  <a:pt x="51164" y="3402"/>
                  <a:pt x="49472" y="3778"/>
                  <a:pt x="45715" y="3778"/>
                </a:cubicBezTo>
                <a:cubicBezTo>
                  <a:pt x="42433" y="3778"/>
                  <a:pt x="37573" y="3491"/>
                  <a:pt x="30888" y="2414"/>
                </a:cubicBezTo>
                <a:cubicBezTo>
                  <a:pt x="20832" y="796"/>
                  <a:pt x="13818" y="0"/>
                  <a:pt x="7629"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3" name="Google Shape;1023;p33"/>
          <p:cNvSpPr/>
          <p:nvPr/>
        </p:nvSpPr>
        <p:spPr>
          <a:xfrm>
            <a:off x="782" y="5452140"/>
            <a:ext cx="4661159" cy="1405773"/>
          </a:xfrm>
          <a:custGeom>
            <a:avLst/>
            <a:gdLst/>
            <a:ahLst/>
            <a:cxnLst/>
            <a:rect l="l" t="t" r="r" b="b"/>
            <a:pathLst>
              <a:path w="19480" h="7495" extrusionOk="0">
                <a:moveTo>
                  <a:pt x="13405" y="1"/>
                </a:moveTo>
                <a:cubicBezTo>
                  <a:pt x="4589" y="2282"/>
                  <a:pt x="1" y="7495"/>
                  <a:pt x="1" y="7495"/>
                </a:cubicBezTo>
                <a:lnTo>
                  <a:pt x="10058" y="7495"/>
                </a:lnTo>
                <a:cubicBezTo>
                  <a:pt x="13674" y="3121"/>
                  <a:pt x="19480" y="581"/>
                  <a:pt x="19480" y="581"/>
                </a:cubicBezTo>
                <a:cubicBezTo>
                  <a:pt x="17118" y="299"/>
                  <a:pt x="13405" y="1"/>
                  <a:pt x="13405"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4" name="Google Shape;1024;p33"/>
          <p:cNvSpPr/>
          <p:nvPr/>
        </p:nvSpPr>
        <p:spPr>
          <a:xfrm>
            <a:off x="4429137" y="5761430"/>
            <a:ext cx="3750940" cy="1096484"/>
          </a:xfrm>
          <a:custGeom>
            <a:avLst/>
            <a:gdLst/>
            <a:ahLst/>
            <a:cxnLst/>
            <a:rect l="l" t="t" r="r" b="b"/>
            <a:pathLst>
              <a:path w="15676" h="5846" extrusionOk="0">
                <a:moveTo>
                  <a:pt x="8843" y="1"/>
                </a:moveTo>
                <a:cubicBezTo>
                  <a:pt x="2849" y="2321"/>
                  <a:pt x="1" y="5846"/>
                  <a:pt x="1" y="5846"/>
                </a:cubicBezTo>
                <a:lnTo>
                  <a:pt x="10071" y="5846"/>
                </a:lnTo>
                <a:cubicBezTo>
                  <a:pt x="13677" y="1472"/>
                  <a:pt x="15676" y="1025"/>
                  <a:pt x="15676" y="1025"/>
                </a:cubicBezTo>
                <a:cubicBezTo>
                  <a:pt x="13327" y="756"/>
                  <a:pt x="8843" y="1"/>
                  <a:pt x="8843"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5" name="Google Shape;1025;p33"/>
          <p:cNvSpPr/>
          <p:nvPr/>
        </p:nvSpPr>
        <p:spPr>
          <a:xfrm>
            <a:off x="8512448" y="6082911"/>
            <a:ext cx="3443227" cy="775004"/>
          </a:xfrm>
          <a:custGeom>
            <a:avLst/>
            <a:gdLst/>
            <a:ahLst/>
            <a:cxnLst/>
            <a:rect l="l" t="t" r="r" b="b"/>
            <a:pathLst>
              <a:path w="14390" h="4132" extrusionOk="0">
                <a:moveTo>
                  <a:pt x="14390" y="1"/>
                </a:moveTo>
                <a:lnTo>
                  <a:pt x="14390" y="1"/>
                </a:lnTo>
                <a:cubicBezTo>
                  <a:pt x="13070" y="161"/>
                  <a:pt x="11559" y="209"/>
                  <a:pt x="10213" y="209"/>
                </a:cubicBezTo>
                <a:cubicBezTo>
                  <a:pt x="8146" y="209"/>
                  <a:pt x="6468" y="95"/>
                  <a:pt x="6468" y="95"/>
                </a:cubicBezTo>
                <a:cubicBezTo>
                  <a:pt x="2418" y="1647"/>
                  <a:pt x="1" y="4132"/>
                  <a:pt x="1" y="4132"/>
                </a:cubicBezTo>
                <a:lnTo>
                  <a:pt x="10058" y="4132"/>
                </a:lnTo>
                <a:cubicBezTo>
                  <a:pt x="12501" y="811"/>
                  <a:pt x="14389" y="1"/>
                  <a:pt x="14390"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6" name="Google Shape;1026;p33"/>
          <p:cNvSpPr/>
          <p:nvPr/>
        </p:nvSpPr>
        <p:spPr>
          <a:xfrm>
            <a:off x="8784991" y="1703500"/>
            <a:ext cx="4416152" cy="749489"/>
          </a:xfrm>
          <a:custGeom>
            <a:avLst/>
            <a:gdLst/>
            <a:ahLst/>
            <a:cxnLst/>
            <a:rect l="l" t="t" r="r" b="b"/>
            <a:pathLst>
              <a:path w="18456" h="3996" extrusionOk="0">
                <a:moveTo>
                  <a:pt x="18456" y="1"/>
                </a:moveTo>
                <a:cubicBezTo>
                  <a:pt x="18456" y="1"/>
                  <a:pt x="17944" y="202"/>
                  <a:pt x="17607" y="202"/>
                </a:cubicBezTo>
                <a:lnTo>
                  <a:pt x="17241" y="202"/>
                </a:lnTo>
                <a:cubicBezTo>
                  <a:pt x="16324" y="202"/>
                  <a:pt x="13907" y="215"/>
                  <a:pt x="12828" y="474"/>
                </a:cubicBezTo>
                <a:cubicBezTo>
                  <a:pt x="11477" y="782"/>
                  <a:pt x="12543" y="701"/>
                  <a:pt x="11221" y="905"/>
                </a:cubicBezTo>
                <a:cubicBezTo>
                  <a:pt x="9912" y="1093"/>
                  <a:pt x="10019" y="1135"/>
                  <a:pt x="9358" y="1297"/>
                </a:cubicBezTo>
                <a:cubicBezTo>
                  <a:pt x="8681" y="1446"/>
                  <a:pt x="7926" y="1365"/>
                  <a:pt x="7184" y="1446"/>
                </a:cubicBezTo>
                <a:cubicBezTo>
                  <a:pt x="6442" y="1527"/>
                  <a:pt x="6562" y="1608"/>
                  <a:pt x="5888" y="1689"/>
                </a:cubicBezTo>
                <a:cubicBezTo>
                  <a:pt x="5279" y="1754"/>
                  <a:pt x="4793" y="1890"/>
                  <a:pt x="4200" y="1890"/>
                </a:cubicBezTo>
                <a:cubicBezTo>
                  <a:pt x="4132" y="1890"/>
                  <a:pt x="4064" y="1877"/>
                  <a:pt x="3983" y="1877"/>
                </a:cubicBezTo>
                <a:cubicBezTo>
                  <a:pt x="3782" y="1864"/>
                  <a:pt x="3432" y="1864"/>
                  <a:pt x="3027" y="1864"/>
                </a:cubicBezTo>
                <a:cubicBezTo>
                  <a:pt x="2094" y="1864"/>
                  <a:pt x="947" y="1890"/>
                  <a:pt x="947" y="1890"/>
                </a:cubicBezTo>
                <a:cubicBezTo>
                  <a:pt x="947" y="1890"/>
                  <a:pt x="1" y="2078"/>
                  <a:pt x="163" y="2078"/>
                </a:cubicBezTo>
                <a:lnTo>
                  <a:pt x="244" y="2078"/>
                </a:lnTo>
                <a:cubicBezTo>
                  <a:pt x="273" y="2065"/>
                  <a:pt x="312" y="2065"/>
                  <a:pt x="367" y="2065"/>
                </a:cubicBezTo>
                <a:cubicBezTo>
                  <a:pt x="853" y="2065"/>
                  <a:pt x="1906" y="2240"/>
                  <a:pt x="3228" y="2350"/>
                </a:cubicBezTo>
                <a:cubicBezTo>
                  <a:pt x="4673" y="2457"/>
                  <a:pt x="5010" y="2389"/>
                  <a:pt x="6306" y="2538"/>
                </a:cubicBezTo>
                <a:cubicBezTo>
                  <a:pt x="6468" y="2564"/>
                  <a:pt x="6643" y="2564"/>
                  <a:pt x="6818" y="2564"/>
                </a:cubicBezTo>
                <a:cubicBezTo>
                  <a:pt x="7210" y="2564"/>
                  <a:pt x="7602" y="2525"/>
                  <a:pt x="7994" y="2483"/>
                </a:cubicBezTo>
                <a:cubicBezTo>
                  <a:pt x="8386" y="2444"/>
                  <a:pt x="8778" y="2402"/>
                  <a:pt x="9128" y="2402"/>
                </a:cubicBezTo>
                <a:cubicBezTo>
                  <a:pt x="9465" y="2402"/>
                  <a:pt x="9789" y="2431"/>
                  <a:pt x="10074" y="2538"/>
                </a:cubicBezTo>
                <a:cubicBezTo>
                  <a:pt x="11140" y="2930"/>
                  <a:pt x="8924" y="2823"/>
                  <a:pt x="8872" y="2969"/>
                </a:cubicBezTo>
                <a:cubicBezTo>
                  <a:pt x="8817" y="3131"/>
                  <a:pt x="9815" y="3131"/>
                  <a:pt x="10680" y="3280"/>
                </a:cubicBezTo>
                <a:cubicBezTo>
                  <a:pt x="11545" y="3442"/>
                  <a:pt x="13703" y="3241"/>
                  <a:pt x="13920" y="3523"/>
                </a:cubicBezTo>
                <a:lnTo>
                  <a:pt x="14137" y="3795"/>
                </a:lnTo>
                <a:cubicBezTo>
                  <a:pt x="14137" y="3795"/>
                  <a:pt x="14461" y="3727"/>
                  <a:pt x="14811" y="3727"/>
                </a:cubicBezTo>
                <a:cubicBezTo>
                  <a:pt x="14986" y="3727"/>
                  <a:pt x="15148" y="3740"/>
                  <a:pt x="15297" y="3795"/>
                </a:cubicBezTo>
                <a:cubicBezTo>
                  <a:pt x="15702" y="3941"/>
                  <a:pt x="15472" y="3941"/>
                  <a:pt x="16162" y="3983"/>
                </a:cubicBezTo>
                <a:cubicBezTo>
                  <a:pt x="16214" y="3996"/>
                  <a:pt x="16269" y="3996"/>
                  <a:pt x="16324" y="3996"/>
                </a:cubicBezTo>
                <a:cubicBezTo>
                  <a:pt x="16619" y="3996"/>
                  <a:pt x="16930" y="3957"/>
                  <a:pt x="17186" y="3915"/>
                </a:cubicBezTo>
                <a:cubicBezTo>
                  <a:pt x="17445" y="3876"/>
                  <a:pt x="17659" y="3821"/>
                  <a:pt x="17769" y="3821"/>
                </a:cubicBezTo>
                <a:cubicBezTo>
                  <a:pt x="17795" y="3821"/>
                  <a:pt x="17808" y="3834"/>
                  <a:pt x="17821" y="3834"/>
                </a:cubicBezTo>
                <a:cubicBezTo>
                  <a:pt x="18012" y="3876"/>
                  <a:pt x="18456" y="3996"/>
                  <a:pt x="18456" y="3996"/>
                </a:cubicBezTo>
                <a:lnTo>
                  <a:pt x="18456" y="1"/>
                </a:ln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7" name="Google Shape;1027;p33"/>
          <p:cNvSpPr txBox="1">
            <a:spLocks noGrp="1"/>
          </p:cNvSpPr>
          <p:nvPr>
            <p:ph type="title"/>
          </p:nvPr>
        </p:nvSpPr>
        <p:spPr>
          <a:xfrm>
            <a:off x="3399200" y="987033"/>
            <a:ext cx="5393600" cy="1785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128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028" name="Google Shape;1028;p33"/>
          <p:cNvSpPr txBox="1">
            <a:spLocks noGrp="1"/>
          </p:cNvSpPr>
          <p:nvPr>
            <p:ph type="subTitle" idx="1"/>
          </p:nvPr>
        </p:nvSpPr>
        <p:spPr>
          <a:xfrm>
            <a:off x="3399200" y="2772233"/>
            <a:ext cx="53936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22657953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F0A372-E784-4489-91B1-EB5F9893BA95}"/>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Date Placeholder 2">
            <a:extLst>
              <a:ext uri="{FF2B5EF4-FFF2-40B4-BE49-F238E27FC236}">
                <a16:creationId xmlns:a16="http://schemas.microsoft.com/office/drawing/2014/main" id="{36E1B435-934F-44C4-8F1B-EC379BCB0879}"/>
              </a:ext>
            </a:extLst>
          </p:cNvPr>
          <p:cNvSpPr>
            <a:spLocks noGrp="1"/>
          </p:cNvSpPr>
          <p:nvPr>
            <p:ph type="dt" sz="half" idx="10"/>
          </p:nvPr>
        </p:nvSpPr>
        <p:spPr>
          <a:xfrm>
            <a:off x="838200" y="6356350"/>
            <a:ext cx="2743200" cy="365125"/>
          </a:xfrm>
          <a:prstGeom prst="rect">
            <a:avLst/>
          </a:prstGeom>
        </p:spPr>
        <p:txBody>
          <a:bodyPr/>
          <a:lstStyle/>
          <a:p>
            <a:fld id="{E69B9EE9-F3BF-4B40-83E7-C9BC68FDDB0E}" type="datetimeFigureOut">
              <a:rPr lang="en-US" smtClean="0"/>
              <a:t>1/4/2024</a:t>
            </a:fld>
            <a:endParaRPr lang="en-US"/>
          </a:p>
        </p:txBody>
      </p:sp>
      <p:sp>
        <p:nvSpPr>
          <p:cNvPr id="4" name="Footer Placeholder 3">
            <a:extLst>
              <a:ext uri="{FF2B5EF4-FFF2-40B4-BE49-F238E27FC236}">
                <a16:creationId xmlns:a16="http://schemas.microsoft.com/office/drawing/2014/main" id="{7D9BAE6C-C81A-448F-810E-8201A0E7DDEC}"/>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5" name="Slide Number Placeholder 4">
            <a:extLst>
              <a:ext uri="{FF2B5EF4-FFF2-40B4-BE49-F238E27FC236}">
                <a16:creationId xmlns:a16="http://schemas.microsoft.com/office/drawing/2014/main" id="{8598452A-D52B-4D53-AA70-42F3E1B91326}"/>
              </a:ext>
            </a:extLst>
          </p:cNvPr>
          <p:cNvSpPr>
            <a:spLocks noGrp="1"/>
          </p:cNvSpPr>
          <p:nvPr>
            <p:ph type="sldNum" sz="quarter" idx="12"/>
          </p:nvPr>
        </p:nvSpPr>
        <p:spPr>
          <a:xfrm>
            <a:off x="8610600" y="6356350"/>
            <a:ext cx="2743200" cy="365125"/>
          </a:xfrm>
          <a:prstGeom prst="rect">
            <a:avLst/>
          </a:prstGeom>
        </p:spPr>
        <p:txBody>
          <a:bodyPr/>
          <a:lstStyle/>
          <a:p>
            <a:fld id="{17F55963-6440-4C45-BA09-4E6A99D1BBE0}" type="slidenum">
              <a:rPr lang="en-US" smtClean="0"/>
              <a:t>‹#›</a:t>
            </a:fld>
            <a:endParaRPr lang="en-US"/>
          </a:p>
        </p:txBody>
      </p:sp>
    </p:spTree>
    <p:extLst>
      <p:ext uri="{BB962C8B-B14F-4D97-AF65-F5344CB8AC3E}">
        <p14:creationId xmlns:p14="http://schemas.microsoft.com/office/powerpoint/2010/main" val="2357018854"/>
      </p:ext>
    </p:extLst>
  </p:cSld>
  <p:clrMapOvr>
    <a:masterClrMapping/>
  </p:clrMapOvr>
  <p:transition spd="med">
    <p:pull/>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text 3">
  <p:cSld name="1_Title and text 3">
    <p:spTree>
      <p:nvGrpSpPr>
        <p:cNvPr id="1" name="Shape 985"/>
        <p:cNvGrpSpPr/>
        <p:nvPr/>
      </p:nvGrpSpPr>
      <p:grpSpPr>
        <a:xfrm>
          <a:off x="0" y="0"/>
          <a:ext cx="0" cy="0"/>
          <a:chOff x="0" y="0"/>
          <a:chExt cx="0" cy="0"/>
        </a:xfrm>
      </p:grpSpPr>
      <p:sp>
        <p:nvSpPr>
          <p:cNvPr id="986" name="Google Shape;986;p33"/>
          <p:cNvSpPr/>
          <p:nvPr/>
        </p:nvSpPr>
        <p:spPr>
          <a:xfrm>
            <a:off x="781" y="3074325"/>
            <a:ext cx="12220029" cy="1679225"/>
          </a:xfrm>
          <a:custGeom>
            <a:avLst/>
            <a:gdLst/>
            <a:ahLst/>
            <a:cxnLst/>
            <a:rect l="l" t="t" r="r" b="b"/>
            <a:pathLst>
              <a:path w="51070" h="8953" extrusionOk="0">
                <a:moveTo>
                  <a:pt x="51070" y="1"/>
                </a:moveTo>
                <a:cubicBezTo>
                  <a:pt x="49881" y="56"/>
                  <a:pt x="49100" y="432"/>
                  <a:pt x="48371" y="513"/>
                </a:cubicBezTo>
                <a:cubicBezTo>
                  <a:pt x="47629" y="594"/>
                  <a:pt x="46547" y="756"/>
                  <a:pt x="45941" y="879"/>
                </a:cubicBezTo>
                <a:cubicBezTo>
                  <a:pt x="45332" y="986"/>
                  <a:pt x="46952" y="1744"/>
                  <a:pt x="46223" y="1932"/>
                </a:cubicBezTo>
                <a:cubicBezTo>
                  <a:pt x="45494" y="2107"/>
                  <a:pt x="44914" y="2512"/>
                  <a:pt x="44334" y="2878"/>
                </a:cubicBezTo>
                <a:cubicBezTo>
                  <a:pt x="44159" y="2985"/>
                  <a:pt x="44010" y="3024"/>
                  <a:pt x="43822" y="3024"/>
                </a:cubicBezTo>
                <a:cubicBezTo>
                  <a:pt x="43631" y="3024"/>
                  <a:pt x="43388" y="2985"/>
                  <a:pt x="42996" y="2959"/>
                </a:cubicBezTo>
                <a:cubicBezTo>
                  <a:pt x="42607" y="2917"/>
                  <a:pt x="42066" y="2878"/>
                  <a:pt x="41295" y="2878"/>
                </a:cubicBezTo>
                <a:lnTo>
                  <a:pt x="40945" y="2878"/>
                </a:lnTo>
                <a:cubicBezTo>
                  <a:pt x="38314" y="2917"/>
                  <a:pt x="39610" y="3983"/>
                  <a:pt x="39056" y="4038"/>
                </a:cubicBezTo>
                <a:cubicBezTo>
                  <a:pt x="38557" y="4093"/>
                  <a:pt x="38408" y="4537"/>
                  <a:pt x="37828" y="4537"/>
                </a:cubicBezTo>
                <a:cubicBezTo>
                  <a:pt x="37773" y="4537"/>
                  <a:pt x="37705" y="4537"/>
                  <a:pt x="37637" y="4524"/>
                </a:cubicBezTo>
                <a:cubicBezTo>
                  <a:pt x="37488" y="4511"/>
                  <a:pt x="37326" y="4498"/>
                  <a:pt x="37138" y="4498"/>
                </a:cubicBezTo>
                <a:cubicBezTo>
                  <a:pt x="36422" y="4498"/>
                  <a:pt x="35531" y="4673"/>
                  <a:pt x="35194" y="4997"/>
                </a:cubicBezTo>
                <a:cubicBezTo>
                  <a:pt x="35045" y="5146"/>
                  <a:pt x="34925" y="5185"/>
                  <a:pt x="34750" y="5185"/>
                </a:cubicBezTo>
                <a:cubicBezTo>
                  <a:pt x="34426" y="5185"/>
                  <a:pt x="33940" y="5010"/>
                  <a:pt x="32858" y="4997"/>
                </a:cubicBezTo>
                <a:lnTo>
                  <a:pt x="32832" y="4997"/>
                </a:lnTo>
                <a:cubicBezTo>
                  <a:pt x="32048" y="4997"/>
                  <a:pt x="31549" y="5308"/>
                  <a:pt x="31076" y="5616"/>
                </a:cubicBezTo>
                <a:cubicBezTo>
                  <a:pt x="30603" y="5927"/>
                  <a:pt x="30133" y="6238"/>
                  <a:pt x="29417" y="6238"/>
                </a:cubicBezTo>
                <a:lnTo>
                  <a:pt x="29307" y="6238"/>
                </a:lnTo>
                <a:cubicBezTo>
                  <a:pt x="27768" y="6170"/>
                  <a:pt x="25623" y="6225"/>
                  <a:pt x="24583" y="5940"/>
                </a:cubicBezTo>
                <a:cubicBezTo>
                  <a:pt x="23556" y="5671"/>
                  <a:pt x="23880" y="5240"/>
                  <a:pt x="23491" y="4997"/>
                </a:cubicBezTo>
                <a:cubicBezTo>
                  <a:pt x="23394" y="4942"/>
                  <a:pt x="23287" y="4929"/>
                  <a:pt x="23167" y="4929"/>
                </a:cubicBezTo>
                <a:cubicBezTo>
                  <a:pt x="23018" y="4929"/>
                  <a:pt x="22843" y="4955"/>
                  <a:pt x="22652" y="4984"/>
                </a:cubicBezTo>
                <a:cubicBezTo>
                  <a:pt x="22464" y="5023"/>
                  <a:pt x="22234" y="5049"/>
                  <a:pt x="21991" y="5049"/>
                </a:cubicBezTo>
                <a:cubicBezTo>
                  <a:pt x="21829" y="5049"/>
                  <a:pt x="21667" y="5036"/>
                  <a:pt x="21479" y="4997"/>
                </a:cubicBezTo>
                <a:cubicBezTo>
                  <a:pt x="20494" y="4822"/>
                  <a:pt x="18777" y="5130"/>
                  <a:pt x="18278" y="4469"/>
                </a:cubicBezTo>
                <a:cubicBezTo>
                  <a:pt x="17779" y="3821"/>
                  <a:pt x="14500" y="2836"/>
                  <a:pt x="12974" y="2619"/>
                </a:cubicBezTo>
                <a:cubicBezTo>
                  <a:pt x="11448" y="2405"/>
                  <a:pt x="11785" y="2593"/>
                  <a:pt x="11448" y="2405"/>
                </a:cubicBezTo>
                <a:cubicBezTo>
                  <a:pt x="11150" y="2214"/>
                  <a:pt x="11043" y="1919"/>
                  <a:pt x="9948" y="1919"/>
                </a:cubicBezTo>
                <a:cubicBezTo>
                  <a:pt x="9841" y="1919"/>
                  <a:pt x="9721" y="1919"/>
                  <a:pt x="9585" y="1932"/>
                </a:cubicBezTo>
                <a:lnTo>
                  <a:pt x="9397" y="1932"/>
                </a:lnTo>
                <a:cubicBezTo>
                  <a:pt x="8004" y="1932"/>
                  <a:pt x="6465" y="1122"/>
                  <a:pt x="4913" y="704"/>
                </a:cubicBezTo>
                <a:cubicBezTo>
                  <a:pt x="4375" y="568"/>
                  <a:pt x="3646" y="513"/>
                  <a:pt x="2930" y="513"/>
                </a:cubicBezTo>
                <a:cubicBezTo>
                  <a:pt x="1472" y="513"/>
                  <a:pt x="1" y="704"/>
                  <a:pt x="1" y="704"/>
                </a:cubicBezTo>
                <a:lnTo>
                  <a:pt x="14" y="3335"/>
                </a:lnTo>
                <a:cubicBezTo>
                  <a:pt x="121" y="3309"/>
                  <a:pt x="1012" y="3066"/>
                  <a:pt x="1524" y="3066"/>
                </a:cubicBezTo>
                <a:cubicBezTo>
                  <a:pt x="1647" y="3066"/>
                  <a:pt x="1741" y="3079"/>
                  <a:pt x="1809" y="3105"/>
                </a:cubicBezTo>
                <a:cubicBezTo>
                  <a:pt x="2201" y="3267"/>
                  <a:pt x="3105" y="3471"/>
                  <a:pt x="4213" y="3471"/>
                </a:cubicBezTo>
                <a:lnTo>
                  <a:pt x="4359" y="3471"/>
                </a:lnTo>
                <a:cubicBezTo>
                  <a:pt x="5143" y="3458"/>
                  <a:pt x="5467" y="3322"/>
                  <a:pt x="5710" y="3322"/>
                </a:cubicBezTo>
                <a:cubicBezTo>
                  <a:pt x="5846" y="3322"/>
                  <a:pt x="5953" y="3348"/>
                  <a:pt x="6089" y="3471"/>
                </a:cubicBezTo>
                <a:cubicBezTo>
                  <a:pt x="6452" y="3740"/>
                  <a:pt x="6507" y="3944"/>
                  <a:pt x="6967" y="3944"/>
                </a:cubicBezTo>
                <a:cubicBezTo>
                  <a:pt x="7032" y="3944"/>
                  <a:pt x="7100" y="3931"/>
                  <a:pt x="7194" y="3931"/>
                </a:cubicBezTo>
                <a:cubicBezTo>
                  <a:pt x="7871" y="3863"/>
                  <a:pt x="7453" y="3889"/>
                  <a:pt x="7871" y="3863"/>
                </a:cubicBezTo>
                <a:lnTo>
                  <a:pt x="7910" y="3863"/>
                </a:lnTo>
                <a:cubicBezTo>
                  <a:pt x="8302" y="3863"/>
                  <a:pt x="8613" y="4200"/>
                  <a:pt x="8613" y="4200"/>
                </a:cubicBezTo>
                <a:cubicBezTo>
                  <a:pt x="8613" y="4200"/>
                  <a:pt x="8963" y="4174"/>
                  <a:pt x="9287" y="4174"/>
                </a:cubicBezTo>
                <a:cubicBezTo>
                  <a:pt x="9449" y="4174"/>
                  <a:pt x="9611" y="4174"/>
                  <a:pt x="9721" y="4200"/>
                </a:cubicBezTo>
                <a:cubicBezTo>
                  <a:pt x="10045" y="4268"/>
                  <a:pt x="9436" y="4401"/>
                  <a:pt x="10314" y="4550"/>
                </a:cubicBezTo>
                <a:cubicBezTo>
                  <a:pt x="10476" y="4563"/>
                  <a:pt x="10612" y="4579"/>
                  <a:pt x="10732" y="4579"/>
                </a:cubicBezTo>
                <a:cubicBezTo>
                  <a:pt x="10949" y="4579"/>
                  <a:pt x="11124" y="4550"/>
                  <a:pt x="11286" y="4524"/>
                </a:cubicBezTo>
                <a:cubicBezTo>
                  <a:pt x="11435" y="4498"/>
                  <a:pt x="11568" y="4482"/>
                  <a:pt x="11691" y="4482"/>
                </a:cubicBezTo>
                <a:cubicBezTo>
                  <a:pt x="11798" y="4482"/>
                  <a:pt x="11908" y="4498"/>
                  <a:pt x="12002" y="4550"/>
                </a:cubicBezTo>
                <a:cubicBezTo>
                  <a:pt x="12420" y="4754"/>
                  <a:pt x="12770" y="5198"/>
                  <a:pt x="13512" y="5227"/>
                </a:cubicBezTo>
                <a:cubicBezTo>
                  <a:pt x="14270" y="5266"/>
                  <a:pt x="16052" y="5373"/>
                  <a:pt x="16010" y="5778"/>
                </a:cubicBezTo>
                <a:cubicBezTo>
                  <a:pt x="15984" y="6008"/>
                  <a:pt x="16295" y="6021"/>
                  <a:pt x="16645" y="6021"/>
                </a:cubicBezTo>
                <a:lnTo>
                  <a:pt x="16875" y="6021"/>
                </a:lnTo>
                <a:cubicBezTo>
                  <a:pt x="17092" y="6021"/>
                  <a:pt x="17280" y="6037"/>
                  <a:pt x="17400" y="6089"/>
                </a:cubicBezTo>
                <a:cubicBezTo>
                  <a:pt x="17740" y="6264"/>
                  <a:pt x="17860" y="6264"/>
                  <a:pt x="18482" y="6400"/>
                </a:cubicBezTo>
                <a:cubicBezTo>
                  <a:pt x="19101" y="6536"/>
                  <a:pt x="21709" y="6494"/>
                  <a:pt x="21450" y="6669"/>
                </a:cubicBezTo>
                <a:cubicBezTo>
                  <a:pt x="21207" y="6847"/>
                  <a:pt x="19506" y="6847"/>
                  <a:pt x="20426" y="6941"/>
                </a:cubicBezTo>
                <a:cubicBezTo>
                  <a:pt x="21343" y="7048"/>
                  <a:pt x="24029" y="7116"/>
                  <a:pt x="24016" y="7252"/>
                </a:cubicBezTo>
                <a:cubicBezTo>
                  <a:pt x="24003" y="7398"/>
                  <a:pt x="20533" y="7427"/>
                  <a:pt x="20426" y="7738"/>
                </a:cubicBezTo>
                <a:cubicBezTo>
                  <a:pt x="20332" y="8046"/>
                  <a:pt x="18333" y="8830"/>
                  <a:pt x="18482" y="8937"/>
                </a:cubicBezTo>
                <a:cubicBezTo>
                  <a:pt x="18482" y="8937"/>
                  <a:pt x="18495" y="8937"/>
                  <a:pt x="18508" y="8953"/>
                </a:cubicBezTo>
                <a:lnTo>
                  <a:pt x="28335" y="8953"/>
                </a:lnTo>
                <a:cubicBezTo>
                  <a:pt x="28445" y="8898"/>
                  <a:pt x="28565" y="8856"/>
                  <a:pt x="28675" y="8856"/>
                </a:cubicBezTo>
                <a:cubicBezTo>
                  <a:pt x="28889" y="8856"/>
                  <a:pt x="29485" y="8749"/>
                  <a:pt x="29997" y="8642"/>
                </a:cubicBezTo>
                <a:cubicBezTo>
                  <a:pt x="30509" y="8532"/>
                  <a:pt x="29942" y="8519"/>
                  <a:pt x="29997" y="8451"/>
                </a:cubicBezTo>
                <a:cubicBezTo>
                  <a:pt x="30052" y="8399"/>
                  <a:pt x="30658" y="8386"/>
                  <a:pt x="31131" y="8344"/>
                </a:cubicBezTo>
                <a:cubicBezTo>
                  <a:pt x="31591" y="8305"/>
                  <a:pt x="31429" y="8127"/>
                  <a:pt x="31468" y="8007"/>
                </a:cubicBezTo>
                <a:cubicBezTo>
                  <a:pt x="31481" y="7926"/>
                  <a:pt x="31818" y="7913"/>
                  <a:pt x="32184" y="7913"/>
                </a:cubicBezTo>
                <a:lnTo>
                  <a:pt x="32858" y="7913"/>
                </a:lnTo>
                <a:cubicBezTo>
                  <a:pt x="33305" y="7913"/>
                  <a:pt x="33263" y="7466"/>
                  <a:pt x="33454" y="7278"/>
                </a:cubicBezTo>
                <a:cubicBezTo>
                  <a:pt x="33506" y="7223"/>
                  <a:pt x="33600" y="7197"/>
                  <a:pt x="33697" y="7197"/>
                </a:cubicBezTo>
                <a:cubicBezTo>
                  <a:pt x="33791" y="7197"/>
                  <a:pt x="33911" y="7223"/>
                  <a:pt x="34034" y="7236"/>
                </a:cubicBezTo>
                <a:cubicBezTo>
                  <a:pt x="34154" y="7265"/>
                  <a:pt x="34277" y="7278"/>
                  <a:pt x="34384" y="7278"/>
                </a:cubicBezTo>
                <a:lnTo>
                  <a:pt x="34478" y="7278"/>
                </a:lnTo>
                <a:cubicBezTo>
                  <a:pt x="34844" y="7236"/>
                  <a:pt x="34951" y="7048"/>
                  <a:pt x="35450" y="6873"/>
                </a:cubicBezTo>
                <a:cubicBezTo>
                  <a:pt x="35573" y="6831"/>
                  <a:pt x="35693" y="6818"/>
                  <a:pt x="35816" y="6818"/>
                </a:cubicBezTo>
                <a:cubicBezTo>
                  <a:pt x="35949" y="6818"/>
                  <a:pt x="36098" y="6831"/>
                  <a:pt x="36234" y="6860"/>
                </a:cubicBezTo>
                <a:cubicBezTo>
                  <a:pt x="36354" y="6873"/>
                  <a:pt x="36490" y="6899"/>
                  <a:pt x="36613" y="6899"/>
                </a:cubicBezTo>
                <a:cubicBezTo>
                  <a:pt x="36678" y="6899"/>
                  <a:pt x="36746" y="6886"/>
                  <a:pt x="36814" y="6873"/>
                </a:cubicBezTo>
                <a:cubicBezTo>
                  <a:pt x="37206" y="6766"/>
                  <a:pt x="37812" y="6468"/>
                  <a:pt x="38204" y="6319"/>
                </a:cubicBezTo>
                <a:cubicBezTo>
                  <a:pt x="38314" y="6280"/>
                  <a:pt x="38421" y="6264"/>
                  <a:pt x="38515" y="6264"/>
                </a:cubicBezTo>
                <a:cubicBezTo>
                  <a:pt x="38622" y="6264"/>
                  <a:pt x="38719" y="6280"/>
                  <a:pt x="38826" y="6293"/>
                </a:cubicBezTo>
                <a:cubicBezTo>
                  <a:pt x="38933" y="6319"/>
                  <a:pt x="39056" y="6332"/>
                  <a:pt x="39176" y="6332"/>
                </a:cubicBezTo>
                <a:cubicBezTo>
                  <a:pt x="39244" y="6332"/>
                  <a:pt x="39299" y="6332"/>
                  <a:pt x="39367" y="6319"/>
                </a:cubicBezTo>
                <a:cubicBezTo>
                  <a:pt x="39853" y="6251"/>
                  <a:pt x="39960" y="6021"/>
                  <a:pt x="40258" y="5875"/>
                </a:cubicBezTo>
                <a:cubicBezTo>
                  <a:pt x="40352" y="5833"/>
                  <a:pt x="40433" y="5807"/>
                  <a:pt x="40527" y="5807"/>
                </a:cubicBezTo>
                <a:cubicBezTo>
                  <a:pt x="40608" y="5807"/>
                  <a:pt x="40702" y="5833"/>
                  <a:pt x="40809" y="5846"/>
                </a:cubicBezTo>
                <a:cubicBezTo>
                  <a:pt x="40919" y="5859"/>
                  <a:pt x="41039" y="5875"/>
                  <a:pt x="41175" y="5875"/>
                </a:cubicBezTo>
                <a:lnTo>
                  <a:pt x="41337" y="5875"/>
                </a:lnTo>
                <a:cubicBezTo>
                  <a:pt x="41849" y="5833"/>
                  <a:pt x="41891" y="5483"/>
                  <a:pt x="41972" y="5373"/>
                </a:cubicBezTo>
                <a:cubicBezTo>
                  <a:pt x="41998" y="5334"/>
                  <a:pt x="42186" y="5321"/>
                  <a:pt x="42429" y="5321"/>
                </a:cubicBezTo>
                <a:cubicBezTo>
                  <a:pt x="42795" y="5321"/>
                  <a:pt x="43255" y="5360"/>
                  <a:pt x="43511" y="5402"/>
                </a:cubicBezTo>
                <a:cubicBezTo>
                  <a:pt x="43550" y="5415"/>
                  <a:pt x="43579" y="5415"/>
                  <a:pt x="43618" y="5415"/>
                </a:cubicBezTo>
                <a:cubicBezTo>
                  <a:pt x="43955" y="5415"/>
                  <a:pt x="44240" y="5091"/>
                  <a:pt x="44360" y="5078"/>
                </a:cubicBezTo>
                <a:cubicBezTo>
                  <a:pt x="45144" y="4968"/>
                  <a:pt x="45102" y="4942"/>
                  <a:pt x="45455" y="4903"/>
                </a:cubicBezTo>
                <a:cubicBezTo>
                  <a:pt x="45805" y="4861"/>
                  <a:pt x="45264" y="4511"/>
                  <a:pt x="45455" y="4375"/>
                </a:cubicBezTo>
                <a:cubicBezTo>
                  <a:pt x="45643" y="4255"/>
                  <a:pt x="46495" y="4268"/>
                  <a:pt x="46819" y="4187"/>
                </a:cubicBezTo>
                <a:cubicBezTo>
                  <a:pt x="47143" y="4106"/>
                  <a:pt x="47412" y="3996"/>
                  <a:pt x="47561" y="3902"/>
                </a:cubicBezTo>
                <a:cubicBezTo>
                  <a:pt x="47613" y="3876"/>
                  <a:pt x="47668" y="3876"/>
                  <a:pt x="47749" y="3876"/>
                </a:cubicBezTo>
                <a:cubicBezTo>
                  <a:pt x="47830" y="3876"/>
                  <a:pt x="47924" y="3889"/>
                  <a:pt x="48034" y="3889"/>
                </a:cubicBezTo>
                <a:cubicBezTo>
                  <a:pt x="48128" y="3902"/>
                  <a:pt x="48248" y="3915"/>
                  <a:pt x="48371" y="3915"/>
                </a:cubicBezTo>
                <a:cubicBezTo>
                  <a:pt x="48410" y="3915"/>
                  <a:pt x="48452" y="3915"/>
                  <a:pt x="48478" y="3902"/>
                </a:cubicBezTo>
                <a:cubicBezTo>
                  <a:pt x="48896" y="3889"/>
                  <a:pt x="49045" y="3701"/>
                  <a:pt x="49518" y="3539"/>
                </a:cubicBezTo>
                <a:cubicBezTo>
                  <a:pt x="49829" y="3445"/>
                  <a:pt x="50367" y="3429"/>
                  <a:pt x="50733" y="3429"/>
                </a:cubicBezTo>
                <a:cubicBezTo>
                  <a:pt x="50934" y="3429"/>
                  <a:pt x="51070" y="3445"/>
                  <a:pt x="51070" y="3445"/>
                </a:cubicBezTo>
                <a:lnTo>
                  <a:pt x="51070" y="1"/>
                </a:ln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7" name="Google Shape;987;p33"/>
          <p:cNvSpPr/>
          <p:nvPr/>
        </p:nvSpPr>
        <p:spPr>
          <a:xfrm>
            <a:off x="782" y="3492305"/>
            <a:ext cx="5042569" cy="1086731"/>
          </a:xfrm>
          <a:custGeom>
            <a:avLst/>
            <a:gdLst/>
            <a:ahLst/>
            <a:cxnLst/>
            <a:rect l="l" t="t" r="r" b="b"/>
            <a:pathLst>
              <a:path w="21074" h="5794" extrusionOk="0">
                <a:moveTo>
                  <a:pt x="14" y="1"/>
                </a:moveTo>
                <a:cubicBezTo>
                  <a:pt x="1" y="1"/>
                  <a:pt x="1" y="14"/>
                  <a:pt x="1" y="14"/>
                </a:cubicBezTo>
                <a:lnTo>
                  <a:pt x="1" y="5794"/>
                </a:lnTo>
                <a:lnTo>
                  <a:pt x="21074" y="5794"/>
                </a:lnTo>
                <a:cubicBezTo>
                  <a:pt x="20721" y="5564"/>
                  <a:pt x="18793" y="5700"/>
                  <a:pt x="18508" y="5619"/>
                </a:cubicBezTo>
                <a:lnTo>
                  <a:pt x="27" y="5619"/>
                </a:lnTo>
                <a:lnTo>
                  <a:pt x="14" y="1"/>
                </a:lnTo>
                <a:close/>
              </a:path>
            </a:pathLst>
          </a:custGeom>
          <a:solidFill>
            <a:srgbClr val="ADF0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8" name="Google Shape;988;p33"/>
          <p:cNvSpPr/>
          <p:nvPr/>
        </p:nvSpPr>
        <p:spPr>
          <a:xfrm>
            <a:off x="3893" y="3649202"/>
            <a:ext cx="5746548" cy="1104353"/>
          </a:xfrm>
          <a:custGeom>
            <a:avLst/>
            <a:gdLst/>
            <a:ahLst/>
            <a:cxnLst/>
            <a:rect l="l" t="t" r="r" b="b"/>
            <a:pathLst>
              <a:path w="24016" h="5888" extrusionOk="0">
                <a:moveTo>
                  <a:pt x="1511" y="1"/>
                </a:moveTo>
                <a:cubicBezTo>
                  <a:pt x="999" y="1"/>
                  <a:pt x="108" y="244"/>
                  <a:pt x="1" y="270"/>
                </a:cubicBezTo>
                <a:lnTo>
                  <a:pt x="14" y="5888"/>
                </a:lnTo>
                <a:lnTo>
                  <a:pt x="18495" y="5888"/>
                </a:lnTo>
                <a:cubicBezTo>
                  <a:pt x="18482" y="5872"/>
                  <a:pt x="18469" y="5872"/>
                  <a:pt x="18469" y="5872"/>
                </a:cubicBezTo>
                <a:cubicBezTo>
                  <a:pt x="18320" y="5765"/>
                  <a:pt x="20319" y="4981"/>
                  <a:pt x="20413" y="4673"/>
                </a:cubicBezTo>
                <a:cubicBezTo>
                  <a:pt x="20520" y="4362"/>
                  <a:pt x="23990" y="4333"/>
                  <a:pt x="24003" y="4187"/>
                </a:cubicBezTo>
                <a:cubicBezTo>
                  <a:pt x="24016" y="4051"/>
                  <a:pt x="21330" y="3983"/>
                  <a:pt x="20413" y="3876"/>
                </a:cubicBezTo>
                <a:cubicBezTo>
                  <a:pt x="19493" y="3782"/>
                  <a:pt x="21194" y="3782"/>
                  <a:pt x="21437" y="3604"/>
                </a:cubicBezTo>
                <a:cubicBezTo>
                  <a:pt x="21696" y="3429"/>
                  <a:pt x="19088" y="3471"/>
                  <a:pt x="18469" y="3335"/>
                </a:cubicBezTo>
                <a:cubicBezTo>
                  <a:pt x="17847" y="3199"/>
                  <a:pt x="17727" y="3199"/>
                  <a:pt x="17387" y="3024"/>
                </a:cubicBezTo>
                <a:cubicBezTo>
                  <a:pt x="17267" y="2972"/>
                  <a:pt x="17079" y="2956"/>
                  <a:pt x="16862" y="2956"/>
                </a:cubicBezTo>
                <a:lnTo>
                  <a:pt x="16632" y="2956"/>
                </a:lnTo>
                <a:cubicBezTo>
                  <a:pt x="16282" y="2956"/>
                  <a:pt x="15971" y="2943"/>
                  <a:pt x="15997" y="2713"/>
                </a:cubicBezTo>
                <a:cubicBezTo>
                  <a:pt x="16039" y="2308"/>
                  <a:pt x="14257" y="2201"/>
                  <a:pt x="13499" y="2162"/>
                </a:cubicBezTo>
                <a:cubicBezTo>
                  <a:pt x="12757" y="2133"/>
                  <a:pt x="12407" y="1689"/>
                  <a:pt x="11989" y="1485"/>
                </a:cubicBezTo>
                <a:cubicBezTo>
                  <a:pt x="11895" y="1433"/>
                  <a:pt x="11785" y="1417"/>
                  <a:pt x="11678" y="1417"/>
                </a:cubicBezTo>
                <a:cubicBezTo>
                  <a:pt x="11555" y="1417"/>
                  <a:pt x="11422" y="1433"/>
                  <a:pt x="11273" y="1459"/>
                </a:cubicBezTo>
                <a:cubicBezTo>
                  <a:pt x="11111" y="1485"/>
                  <a:pt x="10936" y="1514"/>
                  <a:pt x="10719" y="1514"/>
                </a:cubicBezTo>
                <a:cubicBezTo>
                  <a:pt x="10599" y="1514"/>
                  <a:pt x="10463" y="1498"/>
                  <a:pt x="10301" y="1485"/>
                </a:cubicBezTo>
                <a:cubicBezTo>
                  <a:pt x="9423" y="1336"/>
                  <a:pt x="10032" y="1203"/>
                  <a:pt x="9708" y="1135"/>
                </a:cubicBezTo>
                <a:cubicBezTo>
                  <a:pt x="9598" y="1109"/>
                  <a:pt x="9436" y="1109"/>
                  <a:pt x="9274" y="1109"/>
                </a:cubicBezTo>
                <a:cubicBezTo>
                  <a:pt x="8950" y="1109"/>
                  <a:pt x="8600" y="1135"/>
                  <a:pt x="8600" y="1135"/>
                </a:cubicBezTo>
                <a:cubicBezTo>
                  <a:pt x="8600" y="1135"/>
                  <a:pt x="8289" y="798"/>
                  <a:pt x="7897" y="798"/>
                </a:cubicBezTo>
                <a:lnTo>
                  <a:pt x="7858" y="798"/>
                </a:lnTo>
                <a:cubicBezTo>
                  <a:pt x="7440" y="824"/>
                  <a:pt x="7858" y="798"/>
                  <a:pt x="7181" y="866"/>
                </a:cubicBezTo>
                <a:cubicBezTo>
                  <a:pt x="7087" y="866"/>
                  <a:pt x="7019" y="879"/>
                  <a:pt x="6954" y="879"/>
                </a:cubicBezTo>
                <a:cubicBezTo>
                  <a:pt x="6494" y="879"/>
                  <a:pt x="6439" y="675"/>
                  <a:pt x="6076" y="406"/>
                </a:cubicBezTo>
                <a:cubicBezTo>
                  <a:pt x="5940" y="283"/>
                  <a:pt x="5833" y="257"/>
                  <a:pt x="5697" y="257"/>
                </a:cubicBezTo>
                <a:cubicBezTo>
                  <a:pt x="5454" y="257"/>
                  <a:pt x="5130" y="393"/>
                  <a:pt x="4346" y="406"/>
                </a:cubicBezTo>
                <a:lnTo>
                  <a:pt x="4200" y="406"/>
                </a:lnTo>
                <a:cubicBezTo>
                  <a:pt x="3092" y="406"/>
                  <a:pt x="2188" y="202"/>
                  <a:pt x="1796" y="40"/>
                </a:cubicBezTo>
                <a:cubicBezTo>
                  <a:pt x="1728" y="14"/>
                  <a:pt x="1634" y="1"/>
                  <a:pt x="1511"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9" name="Google Shape;989;p33"/>
          <p:cNvSpPr/>
          <p:nvPr/>
        </p:nvSpPr>
        <p:spPr>
          <a:xfrm>
            <a:off x="6719284" y="4546216"/>
            <a:ext cx="5501507" cy="20069"/>
          </a:xfrm>
          <a:custGeom>
            <a:avLst/>
            <a:gdLst/>
            <a:ahLst/>
            <a:cxnLst/>
            <a:rect l="l" t="t" r="r" b="b"/>
            <a:pathLst>
              <a:path w="22992" h="107" extrusionOk="0">
                <a:moveTo>
                  <a:pt x="257" y="0"/>
                </a:moveTo>
                <a:cubicBezTo>
                  <a:pt x="111" y="52"/>
                  <a:pt x="1" y="107"/>
                  <a:pt x="1" y="107"/>
                </a:cubicBezTo>
                <a:lnTo>
                  <a:pt x="22992" y="107"/>
                </a:lnTo>
                <a:lnTo>
                  <a:pt x="22992" y="0"/>
                </a:lnTo>
                <a:close/>
              </a:path>
            </a:pathLst>
          </a:custGeom>
          <a:solidFill>
            <a:srgbClr val="ADF0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0" name="Google Shape;990;p33"/>
          <p:cNvSpPr/>
          <p:nvPr/>
        </p:nvSpPr>
        <p:spPr>
          <a:xfrm>
            <a:off x="6780541" y="3717287"/>
            <a:ext cx="5440271" cy="1036269"/>
          </a:xfrm>
          <a:custGeom>
            <a:avLst/>
            <a:gdLst/>
            <a:ahLst/>
            <a:cxnLst/>
            <a:rect l="l" t="t" r="r" b="b"/>
            <a:pathLst>
              <a:path w="22736" h="5525" extrusionOk="0">
                <a:moveTo>
                  <a:pt x="22399" y="1"/>
                </a:moveTo>
                <a:cubicBezTo>
                  <a:pt x="22033" y="1"/>
                  <a:pt x="21495" y="17"/>
                  <a:pt x="21184" y="111"/>
                </a:cubicBezTo>
                <a:cubicBezTo>
                  <a:pt x="20711" y="273"/>
                  <a:pt x="20562" y="461"/>
                  <a:pt x="20144" y="474"/>
                </a:cubicBezTo>
                <a:cubicBezTo>
                  <a:pt x="20118" y="487"/>
                  <a:pt x="20076" y="487"/>
                  <a:pt x="20037" y="487"/>
                </a:cubicBezTo>
                <a:cubicBezTo>
                  <a:pt x="19914" y="487"/>
                  <a:pt x="19794" y="474"/>
                  <a:pt x="19700" y="461"/>
                </a:cubicBezTo>
                <a:cubicBezTo>
                  <a:pt x="19590" y="461"/>
                  <a:pt x="19496" y="448"/>
                  <a:pt x="19415" y="448"/>
                </a:cubicBezTo>
                <a:cubicBezTo>
                  <a:pt x="19334" y="448"/>
                  <a:pt x="19279" y="448"/>
                  <a:pt x="19227" y="474"/>
                </a:cubicBezTo>
                <a:cubicBezTo>
                  <a:pt x="19078" y="568"/>
                  <a:pt x="18809" y="678"/>
                  <a:pt x="18485" y="759"/>
                </a:cubicBezTo>
                <a:cubicBezTo>
                  <a:pt x="18161" y="840"/>
                  <a:pt x="17309" y="827"/>
                  <a:pt x="17121" y="947"/>
                </a:cubicBezTo>
                <a:cubicBezTo>
                  <a:pt x="16930" y="1083"/>
                  <a:pt x="17471" y="1433"/>
                  <a:pt x="17121" y="1475"/>
                </a:cubicBezTo>
                <a:cubicBezTo>
                  <a:pt x="16768" y="1514"/>
                  <a:pt x="16810" y="1540"/>
                  <a:pt x="16026" y="1650"/>
                </a:cubicBezTo>
                <a:cubicBezTo>
                  <a:pt x="15906" y="1663"/>
                  <a:pt x="15621" y="1987"/>
                  <a:pt x="15284" y="1987"/>
                </a:cubicBezTo>
                <a:cubicBezTo>
                  <a:pt x="15245" y="1987"/>
                  <a:pt x="15216" y="1987"/>
                  <a:pt x="15177" y="1974"/>
                </a:cubicBezTo>
                <a:cubicBezTo>
                  <a:pt x="14921" y="1932"/>
                  <a:pt x="14461" y="1893"/>
                  <a:pt x="14095" y="1893"/>
                </a:cubicBezTo>
                <a:cubicBezTo>
                  <a:pt x="13852" y="1893"/>
                  <a:pt x="13664" y="1906"/>
                  <a:pt x="13638" y="1945"/>
                </a:cubicBezTo>
                <a:cubicBezTo>
                  <a:pt x="13557" y="2055"/>
                  <a:pt x="13515" y="2405"/>
                  <a:pt x="13003" y="2447"/>
                </a:cubicBezTo>
                <a:lnTo>
                  <a:pt x="12841" y="2447"/>
                </a:lnTo>
                <a:cubicBezTo>
                  <a:pt x="12705" y="2447"/>
                  <a:pt x="12585" y="2431"/>
                  <a:pt x="12475" y="2418"/>
                </a:cubicBezTo>
                <a:cubicBezTo>
                  <a:pt x="12368" y="2405"/>
                  <a:pt x="12274" y="2379"/>
                  <a:pt x="12193" y="2379"/>
                </a:cubicBezTo>
                <a:cubicBezTo>
                  <a:pt x="12099" y="2379"/>
                  <a:pt x="12018" y="2405"/>
                  <a:pt x="11924" y="2447"/>
                </a:cubicBezTo>
                <a:cubicBezTo>
                  <a:pt x="11626" y="2593"/>
                  <a:pt x="11519" y="2823"/>
                  <a:pt x="11033" y="2891"/>
                </a:cubicBezTo>
                <a:cubicBezTo>
                  <a:pt x="10965" y="2904"/>
                  <a:pt x="10910" y="2904"/>
                  <a:pt x="10842" y="2904"/>
                </a:cubicBezTo>
                <a:cubicBezTo>
                  <a:pt x="10722" y="2904"/>
                  <a:pt x="10599" y="2891"/>
                  <a:pt x="10492" y="2865"/>
                </a:cubicBezTo>
                <a:cubicBezTo>
                  <a:pt x="10385" y="2852"/>
                  <a:pt x="10288" y="2836"/>
                  <a:pt x="10181" y="2836"/>
                </a:cubicBezTo>
                <a:cubicBezTo>
                  <a:pt x="10087" y="2836"/>
                  <a:pt x="9980" y="2852"/>
                  <a:pt x="9870" y="2891"/>
                </a:cubicBezTo>
                <a:cubicBezTo>
                  <a:pt x="9478" y="3040"/>
                  <a:pt x="8872" y="3338"/>
                  <a:pt x="8480" y="3445"/>
                </a:cubicBezTo>
                <a:cubicBezTo>
                  <a:pt x="8412" y="3458"/>
                  <a:pt x="8344" y="3471"/>
                  <a:pt x="8279" y="3471"/>
                </a:cubicBezTo>
                <a:cubicBezTo>
                  <a:pt x="8156" y="3471"/>
                  <a:pt x="8020" y="3445"/>
                  <a:pt x="7900" y="3432"/>
                </a:cubicBezTo>
                <a:cubicBezTo>
                  <a:pt x="7764" y="3403"/>
                  <a:pt x="7615" y="3390"/>
                  <a:pt x="7482" y="3390"/>
                </a:cubicBezTo>
                <a:cubicBezTo>
                  <a:pt x="7359" y="3390"/>
                  <a:pt x="7239" y="3403"/>
                  <a:pt x="7116" y="3445"/>
                </a:cubicBezTo>
                <a:cubicBezTo>
                  <a:pt x="6617" y="3620"/>
                  <a:pt x="6510" y="3808"/>
                  <a:pt x="6144" y="3850"/>
                </a:cubicBezTo>
                <a:lnTo>
                  <a:pt x="6050" y="3850"/>
                </a:lnTo>
                <a:cubicBezTo>
                  <a:pt x="5943" y="3850"/>
                  <a:pt x="5820" y="3837"/>
                  <a:pt x="5700" y="3808"/>
                </a:cubicBezTo>
                <a:cubicBezTo>
                  <a:pt x="5577" y="3795"/>
                  <a:pt x="5457" y="3769"/>
                  <a:pt x="5363" y="3769"/>
                </a:cubicBezTo>
                <a:cubicBezTo>
                  <a:pt x="5266" y="3769"/>
                  <a:pt x="5172" y="3795"/>
                  <a:pt x="5120" y="3850"/>
                </a:cubicBezTo>
                <a:cubicBezTo>
                  <a:pt x="4929" y="4038"/>
                  <a:pt x="4971" y="4485"/>
                  <a:pt x="4524" y="4485"/>
                </a:cubicBezTo>
                <a:lnTo>
                  <a:pt x="3850" y="4485"/>
                </a:lnTo>
                <a:cubicBezTo>
                  <a:pt x="3484" y="4485"/>
                  <a:pt x="3147" y="4498"/>
                  <a:pt x="3134" y="4579"/>
                </a:cubicBezTo>
                <a:cubicBezTo>
                  <a:pt x="3095" y="4699"/>
                  <a:pt x="3257" y="4877"/>
                  <a:pt x="2797" y="4916"/>
                </a:cubicBezTo>
                <a:cubicBezTo>
                  <a:pt x="2324" y="4958"/>
                  <a:pt x="1718" y="4971"/>
                  <a:pt x="1663" y="5023"/>
                </a:cubicBezTo>
                <a:cubicBezTo>
                  <a:pt x="1608" y="5091"/>
                  <a:pt x="2175" y="5104"/>
                  <a:pt x="1663" y="5214"/>
                </a:cubicBezTo>
                <a:cubicBezTo>
                  <a:pt x="1151" y="5321"/>
                  <a:pt x="555" y="5428"/>
                  <a:pt x="341" y="5428"/>
                </a:cubicBezTo>
                <a:cubicBezTo>
                  <a:pt x="231" y="5428"/>
                  <a:pt x="111" y="5470"/>
                  <a:pt x="1" y="5525"/>
                </a:cubicBezTo>
                <a:lnTo>
                  <a:pt x="22736" y="5525"/>
                </a:lnTo>
                <a:lnTo>
                  <a:pt x="22736" y="17"/>
                </a:lnTo>
                <a:cubicBezTo>
                  <a:pt x="22736" y="17"/>
                  <a:pt x="22600" y="1"/>
                  <a:pt x="2239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1" name="Google Shape;991;p33"/>
          <p:cNvSpPr/>
          <p:nvPr/>
        </p:nvSpPr>
        <p:spPr>
          <a:xfrm>
            <a:off x="-1420751" y="1658449"/>
            <a:ext cx="5100732" cy="919044"/>
          </a:xfrm>
          <a:custGeom>
            <a:avLst/>
            <a:gdLst/>
            <a:ahLst/>
            <a:cxnLst/>
            <a:rect l="l" t="t" r="r" b="b"/>
            <a:pathLst>
              <a:path w="21317" h="4900" extrusionOk="0">
                <a:moveTo>
                  <a:pt x="1" y="1"/>
                </a:moveTo>
                <a:lnTo>
                  <a:pt x="1" y="4900"/>
                </a:lnTo>
                <a:cubicBezTo>
                  <a:pt x="876" y="4806"/>
                  <a:pt x="3225" y="4712"/>
                  <a:pt x="3889" y="4469"/>
                </a:cubicBezTo>
                <a:cubicBezTo>
                  <a:pt x="4550" y="4226"/>
                  <a:pt x="5995" y="4375"/>
                  <a:pt x="7194" y="4281"/>
                </a:cubicBezTo>
                <a:cubicBezTo>
                  <a:pt x="8396" y="4171"/>
                  <a:pt x="9504" y="3795"/>
                  <a:pt x="10327" y="3740"/>
                </a:cubicBezTo>
                <a:lnTo>
                  <a:pt x="10596" y="3740"/>
                </a:lnTo>
                <a:cubicBezTo>
                  <a:pt x="10813" y="3740"/>
                  <a:pt x="11001" y="3753"/>
                  <a:pt x="11205" y="3766"/>
                </a:cubicBezTo>
                <a:cubicBezTo>
                  <a:pt x="11406" y="3782"/>
                  <a:pt x="11636" y="3795"/>
                  <a:pt x="11921" y="3795"/>
                </a:cubicBezTo>
                <a:cubicBezTo>
                  <a:pt x="12190" y="3795"/>
                  <a:pt x="12514" y="3782"/>
                  <a:pt x="12945" y="3740"/>
                </a:cubicBezTo>
                <a:cubicBezTo>
                  <a:pt x="14458" y="3604"/>
                  <a:pt x="18129" y="3552"/>
                  <a:pt x="19049" y="3552"/>
                </a:cubicBezTo>
                <a:cubicBezTo>
                  <a:pt x="19979" y="3552"/>
                  <a:pt x="21317" y="3024"/>
                  <a:pt x="20303" y="2972"/>
                </a:cubicBezTo>
                <a:cubicBezTo>
                  <a:pt x="19305" y="2930"/>
                  <a:pt x="19305" y="2972"/>
                  <a:pt x="18482" y="2742"/>
                </a:cubicBezTo>
                <a:cubicBezTo>
                  <a:pt x="18226" y="2661"/>
                  <a:pt x="17886" y="2632"/>
                  <a:pt x="17523" y="2632"/>
                </a:cubicBezTo>
                <a:cubicBezTo>
                  <a:pt x="17131" y="2632"/>
                  <a:pt x="16713" y="2661"/>
                  <a:pt x="16308" y="2687"/>
                </a:cubicBezTo>
                <a:cubicBezTo>
                  <a:pt x="15903" y="2713"/>
                  <a:pt x="15511" y="2742"/>
                  <a:pt x="15187" y="2742"/>
                </a:cubicBezTo>
                <a:lnTo>
                  <a:pt x="14944" y="2742"/>
                </a:lnTo>
                <a:cubicBezTo>
                  <a:pt x="14014" y="2687"/>
                  <a:pt x="13447" y="2350"/>
                  <a:pt x="13690" y="2175"/>
                </a:cubicBezTo>
                <a:cubicBezTo>
                  <a:pt x="13946" y="1984"/>
                  <a:pt x="16538" y="1822"/>
                  <a:pt x="17549" y="1770"/>
                </a:cubicBezTo>
                <a:cubicBezTo>
                  <a:pt x="18550" y="1728"/>
                  <a:pt x="19386" y="1242"/>
                  <a:pt x="19911" y="1148"/>
                </a:cubicBezTo>
                <a:cubicBezTo>
                  <a:pt x="20141" y="1109"/>
                  <a:pt x="19927" y="1093"/>
                  <a:pt x="19603" y="1093"/>
                </a:cubicBezTo>
                <a:cubicBezTo>
                  <a:pt x="19182" y="1093"/>
                  <a:pt x="18563" y="1122"/>
                  <a:pt x="18482" y="1148"/>
                </a:cubicBezTo>
                <a:lnTo>
                  <a:pt x="18440" y="1148"/>
                </a:lnTo>
                <a:cubicBezTo>
                  <a:pt x="18184" y="1148"/>
                  <a:pt x="16833" y="717"/>
                  <a:pt x="16010" y="704"/>
                </a:cubicBezTo>
                <a:lnTo>
                  <a:pt x="15971" y="704"/>
                </a:lnTo>
                <a:cubicBezTo>
                  <a:pt x="15579" y="704"/>
                  <a:pt x="15323" y="769"/>
                  <a:pt x="15012" y="837"/>
                </a:cubicBezTo>
                <a:cubicBezTo>
                  <a:pt x="14701" y="905"/>
                  <a:pt x="14322" y="960"/>
                  <a:pt x="13690" y="960"/>
                </a:cubicBezTo>
                <a:lnTo>
                  <a:pt x="13366" y="960"/>
                </a:lnTo>
                <a:cubicBezTo>
                  <a:pt x="11772" y="905"/>
                  <a:pt x="12433" y="866"/>
                  <a:pt x="11772" y="730"/>
                </a:cubicBezTo>
                <a:cubicBezTo>
                  <a:pt x="11422" y="649"/>
                  <a:pt x="10962" y="623"/>
                  <a:pt x="10489" y="623"/>
                </a:cubicBezTo>
                <a:cubicBezTo>
                  <a:pt x="10084" y="623"/>
                  <a:pt x="9653" y="649"/>
                  <a:pt x="9261" y="704"/>
                </a:cubicBezTo>
                <a:cubicBezTo>
                  <a:pt x="9193" y="717"/>
                  <a:pt x="9112" y="730"/>
                  <a:pt x="9031" y="730"/>
                </a:cubicBezTo>
                <a:cubicBezTo>
                  <a:pt x="8315" y="730"/>
                  <a:pt x="7696" y="189"/>
                  <a:pt x="6345" y="189"/>
                </a:cubicBezTo>
                <a:cubicBezTo>
                  <a:pt x="4861" y="189"/>
                  <a:pt x="1" y="1"/>
                  <a:pt x="1" y="1"/>
                </a:cubicBez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2" name="Google Shape;992;p33"/>
          <p:cNvSpPr/>
          <p:nvPr/>
        </p:nvSpPr>
        <p:spPr>
          <a:xfrm>
            <a:off x="781" y="4236551"/>
            <a:ext cx="7568400" cy="425764"/>
          </a:xfrm>
          <a:custGeom>
            <a:avLst/>
            <a:gdLst/>
            <a:ahLst/>
            <a:cxnLst/>
            <a:rect l="l" t="t" r="r" b="b"/>
            <a:pathLst>
              <a:path w="31630" h="2270" extrusionOk="0">
                <a:moveTo>
                  <a:pt x="15211" y="0"/>
                </a:moveTo>
                <a:cubicBezTo>
                  <a:pt x="9192" y="0"/>
                  <a:pt x="1" y="2270"/>
                  <a:pt x="1" y="2270"/>
                </a:cubicBezTo>
                <a:lnTo>
                  <a:pt x="31523" y="2270"/>
                </a:lnTo>
                <a:cubicBezTo>
                  <a:pt x="31630" y="2121"/>
                  <a:pt x="21641" y="70"/>
                  <a:pt x="15472" y="2"/>
                </a:cubicBezTo>
                <a:cubicBezTo>
                  <a:pt x="15386" y="1"/>
                  <a:pt x="15299" y="0"/>
                  <a:pt x="15211"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3" name="Google Shape;993;p33"/>
          <p:cNvSpPr/>
          <p:nvPr/>
        </p:nvSpPr>
        <p:spPr>
          <a:xfrm>
            <a:off x="5259438" y="4236551"/>
            <a:ext cx="7006333" cy="425764"/>
          </a:xfrm>
          <a:custGeom>
            <a:avLst/>
            <a:gdLst/>
            <a:ahLst/>
            <a:cxnLst/>
            <a:rect l="l" t="t" r="r" b="b"/>
            <a:pathLst>
              <a:path w="29281" h="2270" extrusionOk="0">
                <a:moveTo>
                  <a:pt x="14071" y="0"/>
                </a:moveTo>
                <a:cubicBezTo>
                  <a:pt x="8512" y="0"/>
                  <a:pt x="1" y="2270"/>
                  <a:pt x="1" y="2270"/>
                </a:cubicBezTo>
                <a:lnTo>
                  <a:pt x="29187" y="2270"/>
                </a:lnTo>
                <a:cubicBezTo>
                  <a:pt x="29281" y="2121"/>
                  <a:pt x="20034" y="70"/>
                  <a:pt x="14312" y="2"/>
                </a:cubicBezTo>
                <a:cubicBezTo>
                  <a:pt x="14232" y="1"/>
                  <a:pt x="14152" y="0"/>
                  <a:pt x="14071"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4" name="Google Shape;994;p33"/>
          <p:cNvSpPr/>
          <p:nvPr/>
        </p:nvSpPr>
        <p:spPr>
          <a:xfrm>
            <a:off x="1047392" y="4436681"/>
            <a:ext cx="11195872" cy="691727"/>
          </a:xfrm>
          <a:custGeom>
            <a:avLst/>
            <a:gdLst/>
            <a:ahLst/>
            <a:cxnLst/>
            <a:rect l="l" t="t" r="r" b="b"/>
            <a:pathLst>
              <a:path w="46790" h="3688" extrusionOk="0">
                <a:moveTo>
                  <a:pt x="24123" y="1"/>
                </a:moveTo>
                <a:cubicBezTo>
                  <a:pt x="12297" y="1"/>
                  <a:pt x="1" y="1838"/>
                  <a:pt x="1" y="1838"/>
                </a:cubicBezTo>
                <a:lnTo>
                  <a:pt x="1" y="3688"/>
                </a:lnTo>
                <a:lnTo>
                  <a:pt x="46790" y="3688"/>
                </a:lnTo>
                <a:lnTo>
                  <a:pt x="46790" y="2528"/>
                </a:lnTo>
                <a:cubicBezTo>
                  <a:pt x="46790" y="2528"/>
                  <a:pt x="35949" y="1"/>
                  <a:pt x="2412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5" name="Google Shape;995;p33"/>
          <p:cNvSpPr/>
          <p:nvPr/>
        </p:nvSpPr>
        <p:spPr>
          <a:xfrm>
            <a:off x="1047392" y="4485446"/>
            <a:ext cx="11195872" cy="653276"/>
          </a:xfrm>
          <a:custGeom>
            <a:avLst/>
            <a:gdLst/>
            <a:ahLst/>
            <a:cxnLst/>
            <a:rect l="l" t="t" r="r" b="b"/>
            <a:pathLst>
              <a:path w="46790" h="3483" extrusionOk="0">
                <a:moveTo>
                  <a:pt x="24123" y="0"/>
                </a:moveTo>
                <a:cubicBezTo>
                  <a:pt x="12297" y="0"/>
                  <a:pt x="1" y="1740"/>
                  <a:pt x="1" y="1740"/>
                </a:cubicBezTo>
                <a:lnTo>
                  <a:pt x="1" y="3483"/>
                </a:lnTo>
                <a:lnTo>
                  <a:pt x="46790" y="3483"/>
                </a:lnTo>
                <a:lnTo>
                  <a:pt x="46790" y="2388"/>
                </a:lnTo>
                <a:cubicBezTo>
                  <a:pt x="46790" y="2388"/>
                  <a:pt x="35949" y="0"/>
                  <a:pt x="24123"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6" name="Google Shape;996;p33"/>
          <p:cNvSpPr/>
          <p:nvPr/>
        </p:nvSpPr>
        <p:spPr>
          <a:xfrm>
            <a:off x="781" y="4459375"/>
            <a:ext cx="10895816" cy="1658981"/>
          </a:xfrm>
          <a:custGeom>
            <a:avLst/>
            <a:gdLst/>
            <a:ahLst/>
            <a:cxnLst/>
            <a:rect l="l" t="t" r="r" b="b"/>
            <a:pathLst>
              <a:path w="45536" h="8845" extrusionOk="0">
                <a:moveTo>
                  <a:pt x="10609" y="1"/>
                </a:moveTo>
                <a:cubicBezTo>
                  <a:pt x="2565" y="1"/>
                  <a:pt x="1" y="719"/>
                  <a:pt x="1" y="719"/>
                </a:cubicBezTo>
                <a:lnTo>
                  <a:pt x="1" y="8845"/>
                </a:lnTo>
                <a:lnTo>
                  <a:pt x="45536" y="8845"/>
                </a:lnTo>
                <a:lnTo>
                  <a:pt x="45536" y="3230"/>
                </a:lnTo>
                <a:cubicBezTo>
                  <a:pt x="44954" y="3336"/>
                  <a:pt x="44228" y="3384"/>
                  <a:pt x="43384" y="3384"/>
                </a:cubicBezTo>
                <a:cubicBezTo>
                  <a:pt x="36402" y="3384"/>
                  <a:pt x="21312" y="137"/>
                  <a:pt x="12676" y="16"/>
                </a:cubicBezTo>
                <a:cubicBezTo>
                  <a:pt x="11950" y="6"/>
                  <a:pt x="11262" y="1"/>
                  <a:pt x="10609"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7" name="Google Shape;997;p33"/>
          <p:cNvSpPr/>
          <p:nvPr/>
        </p:nvSpPr>
        <p:spPr>
          <a:xfrm>
            <a:off x="782" y="4459750"/>
            <a:ext cx="2341585" cy="678972"/>
          </a:xfrm>
          <a:custGeom>
            <a:avLst/>
            <a:gdLst/>
            <a:ahLst/>
            <a:cxnLst/>
            <a:rect l="l" t="t" r="r" b="b"/>
            <a:pathLst>
              <a:path w="9786" h="3620" extrusionOk="0">
                <a:moveTo>
                  <a:pt x="9786" y="1"/>
                </a:moveTo>
                <a:cubicBezTo>
                  <a:pt x="8937" y="1"/>
                  <a:pt x="6789" y="56"/>
                  <a:pt x="6789" y="56"/>
                </a:cubicBezTo>
                <a:cubicBezTo>
                  <a:pt x="3455" y="986"/>
                  <a:pt x="1" y="3620"/>
                  <a:pt x="1" y="3620"/>
                </a:cubicBezTo>
                <a:lnTo>
                  <a:pt x="3403" y="3620"/>
                </a:lnTo>
                <a:cubicBezTo>
                  <a:pt x="6993" y="798"/>
                  <a:pt x="9786" y="1"/>
                  <a:pt x="9786"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8" name="Google Shape;998;p33"/>
          <p:cNvSpPr/>
          <p:nvPr/>
        </p:nvSpPr>
        <p:spPr>
          <a:xfrm>
            <a:off x="1521885" y="4464627"/>
            <a:ext cx="2209743" cy="674096"/>
          </a:xfrm>
          <a:custGeom>
            <a:avLst/>
            <a:gdLst/>
            <a:ahLst/>
            <a:cxnLst/>
            <a:rect l="l" t="t" r="r" b="b"/>
            <a:pathLst>
              <a:path w="9235" h="3594" extrusionOk="0">
                <a:moveTo>
                  <a:pt x="7048" y="1"/>
                </a:moveTo>
                <a:cubicBezTo>
                  <a:pt x="3957" y="678"/>
                  <a:pt x="1" y="3594"/>
                  <a:pt x="1" y="3594"/>
                </a:cubicBezTo>
                <a:lnTo>
                  <a:pt x="3416" y="3594"/>
                </a:lnTo>
                <a:cubicBezTo>
                  <a:pt x="6131" y="1135"/>
                  <a:pt x="9235" y="124"/>
                  <a:pt x="9235" y="124"/>
                </a:cubicBezTo>
                <a:cubicBezTo>
                  <a:pt x="8723" y="82"/>
                  <a:pt x="7048" y="1"/>
                  <a:pt x="7048"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9" name="Google Shape;999;p33"/>
          <p:cNvSpPr/>
          <p:nvPr/>
        </p:nvSpPr>
        <p:spPr>
          <a:xfrm>
            <a:off x="3104960" y="4546216"/>
            <a:ext cx="1944621" cy="592507"/>
          </a:xfrm>
          <a:custGeom>
            <a:avLst/>
            <a:gdLst/>
            <a:ahLst/>
            <a:cxnLst/>
            <a:rect l="l" t="t" r="r" b="b"/>
            <a:pathLst>
              <a:path w="8127" h="3159" extrusionOk="0">
                <a:moveTo>
                  <a:pt x="6047" y="0"/>
                </a:moveTo>
                <a:cubicBezTo>
                  <a:pt x="2969" y="823"/>
                  <a:pt x="1" y="3159"/>
                  <a:pt x="1" y="3159"/>
                </a:cubicBezTo>
                <a:lnTo>
                  <a:pt x="3092" y="3159"/>
                </a:lnTo>
                <a:cubicBezTo>
                  <a:pt x="5927" y="875"/>
                  <a:pt x="8127" y="243"/>
                  <a:pt x="8127" y="243"/>
                </a:cubicBezTo>
                <a:cubicBezTo>
                  <a:pt x="7359" y="146"/>
                  <a:pt x="6047" y="0"/>
                  <a:pt x="6047"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0" name="Google Shape;1000;p33"/>
          <p:cNvSpPr/>
          <p:nvPr/>
        </p:nvSpPr>
        <p:spPr>
          <a:xfrm>
            <a:off x="4897407" y="4677322"/>
            <a:ext cx="1541436" cy="461401"/>
          </a:xfrm>
          <a:custGeom>
            <a:avLst/>
            <a:gdLst/>
            <a:ahLst/>
            <a:cxnLst/>
            <a:rect l="l" t="t" r="r" b="b"/>
            <a:pathLst>
              <a:path w="6442" h="2460" extrusionOk="0">
                <a:moveTo>
                  <a:pt x="4281" y="1"/>
                </a:moveTo>
                <a:cubicBezTo>
                  <a:pt x="1501" y="1164"/>
                  <a:pt x="1" y="2460"/>
                  <a:pt x="1" y="2460"/>
                </a:cubicBezTo>
                <a:lnTo>
                  <a:pt x="3416" y="2460"/>
                </a:lnTo>
                <a:cubicBezTo>
                  <a:pt x="5496" y="662"/>
                  <a:pt x="6442" y="325"/>
                  <a:pt x="6442" y="325"/>
                </a:cubicBezTo>
                <a:cubicBezTo>
                  <a:pt x="5402" y="137"/>
                  <a:pt x="4281" y="1"/>
                  <a:pt x="428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1" name="Google Shape;1001;p33"/>
          <p:cNvSpPr/>
          <p:nvPr/>
        </p:nvSpPr>
        <p:spPr>
          <a:xfrm>
            <a:off x="781" y="4457311"/>
            <a:ext cx="7419568" cy="410384"/>
          </a:xfrm>
          <a:custGeom>
            <a:avLst/>
            <a:gdLst/>
            <a:ahLst/>
            <a:cxnLst/>
            <a:rect l="l" t="t" r="r" b="b"/>
            <a:pathLst>
              <a:path w="31008" h="2188" extrusionOk="0">
                <a:moveTo>
                  <a:pt x="10056" y="1"/>
                </a:moveTo>
                <a:cubicBezTo>
                  <a:pt x="6796" y="1"/>
                  <a:pt x="3184" y="185"/>
                  <a:pt x="1" y="730"/>
                </a:cubicBezTo>
                <a:lnTo>
                  <a:pt x="1" y="960"/>
                </a:lnTo>
                <a:cubicBezTo>
                  <a:pt x="1" y="960"/>
                  <a:pt x="3199" y="257"/>
                  <a:pt x="10476" y="150"/>
                </a:cubicBezTo>
                <a:cubicBezTo>
                  <a:pt x="10657" y="147"/>
                  <a:pt x="10842" y="146"/>
                  <a:pt x="11031" y="146"/>
                </a:cubicBezTo>
                <a:cubicBezTo>
                  <a:pt x="18370" y="146"/>
                  <a:pt x="30496" y="2188"/>
                  <a:pt x="30496" y="2188"/>
                </a:cubicBezTo>
                <a:lnTo>
                  <a:pt x="31008" y="2094"/>
                </a:lnTo>
                <a:cubicBezTo>
                  <a:pt x="31008" y="2094"/>
                  <a:pt x="20938" y="620"/>
                  <a:pt x="17037" y="283"/>
                </a:cubicBezTo>
                <a:cubicBezTo>
                  <a:pt x="15260" y="129"/>
                  <a:pt x="12781" y="1"/>
                  <a:pt x="10056" y="1"/>
                </a:cubicBezTo>
                <a:close/>
              </a:path>
            </a:pathLst>
          </a:custGeom>
          <a:solidFill>
            <a:srgbClr val="FFFAE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2" name="Google Shape;1002;p33"/>
          <p:cNvSpPr/>
          <p:nvPr/>
        </p:nvSpPr>
        <p:spPr>
          <a:xfrm>
            <a:off x="781" y="4879326"/>
            <a:ext cx="10895816" cy="730364"/>
          </a:xfrm>
          <a:custGeom>
            <a:avLst/>
            <a:gdLst/>
            <a:ahLst/>
            <a:cxnLst/>
            <a:rect l="l" t="t" r="r" b="b"/>
            <a:pathLst>
              <a:path w="45536" h="3894" extrusionOk="0">
                <a:moveTo>
                  <a:pt x="10726" y="0"/>
                </a:moveTo>
                <a:cubicBezTo>
                  <a:pt x="2590" y="0"/>
                  <a:pt x="1" y="314"/>
                  <a:pt x="1" y="314"/>
                </a:cubicBezTo>
                <a:lnTo>
                  <a:pt x="1" y="3894"/>
                </a:lnTo>
                <a:lnTo>
                  <a:pt x="45536" y="3894"/>
                </a:lnTo>
                <a:lnTo>
                  <a:pt x="45536" y="1422"/>
                </a:lnTo>
                <a:cubicBezTo>
                  <a:pt x="44956" y="1468"/>
                  <a:pt x="44232" y="1489"/>
                  <a:pt x="43390" y="1489"/>
                </a:cubicBezTo>
                <a:cubicBezTo>
                  <a:pt x="36411" y="1489"/>
                  <a:pt x="21315" y="64"/>
                  <a:pt x="12676" y="6"/>
                </a:cubicBezTo>
                <a:cubicBezTo>
                  <a:pt x="11993" y="2"/>
                  <a:pt x="11344" y="0"/>
                  <a:pt x="10726"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3" name="Google Shape;1003;p33"/>
          <p:cNvSpPr/>
          <p:nvPr/>
        </p:nvSpPr>
        <p:spPr>
          <a:xfrm>
            <a:off x="5595147" y="4485446"/>
            <a:ext cx="6648132" cy="673345"/>
          </a:xfrm>
          <a:custGeom>
            <a:avLst/>
            <a:gdLst/>
            <a:ahLst/>
            <a:cxnLst/>
            <a:rect l="l" t="t" r="r" b="b"/>
            <a:pathLst>
              <a:path w="27784" h="3590" extrusionOk="0">
                <a:moveTo>
                  <a:pt x="27784" y="0"/>
                </a:moveTo>
                <a:cubicBezTo>
                  <a:pt x="13745" y="201"/>
                  <a:pt x="1" y="3415"/>
                  <a:pt x="1" y="3415"/>
                </a:cubicBezTo>
                <a:lnTo>
                  <a:pt x="21061" y="3548"/>
                </a:lnTo>
                <a:lnTo>
                  <a:pt x="27784" y="3590"/>
                </a:lnTo>
                <a:lnTo>
                  <a:pt x="27784" y="0"/>
                </a:ln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4" name="Google Shape;1004;p33"/>
          <p:cNvSpPr/>
          <p:nvPr/>
        </p:nvSpPr>
        <p:spPr>
          <a:xfrm>
            <a:off x="5595147" y="4662129"/>
            <a:ext cx="6648132" cy="674096"/>
          </a:xfrm>
          <a:custGeom>
            <a:avLst/>
            <a:gdLst/>
            <a:ahLst/>
            <a:cxnLst/>
            <a:rect l="l" t="t" r="r" b="b"/>
            <a:pathLst>
              <a:path w="27784" h="3594" extrusionOk="0">
                <a:moveTo>
                  <a:pt x="27784" y="1"/>
                </a:moveTo>
                <a:cubicBezTo>
                  <a:pt x="13745" y="218"/>
                  <a:pt x="1" y="3432"/>
                  <a:pt x="1" y="3432"/>
                </a:cubicBezTo>
                <a:lnTo>
                  <a:pt x="21061" y="3552"/>
                </a:lnTo>
                <a:lnTo>
                  <a:pt x="27784" y="3594"/>
                </a:lnTo>
                <a:lnTo>
                  <a:pt x="27784"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5" name="Google Shape;1005;p33"/>
          <p:cNvSpPr/>
          <p:nvPr/>
        </p:nvSpPr>
        <p:spPr>
          <a:xfrm>
            <a:off x="781" y="5102525"/>
            <a:ext cx="12242480" cy="1755388"/>
          </a:xfrm>
          <a:custGeom>
            <a:avLst/>
            <a:gdLst/>
            <a:ahLst/>
            <a:cxnLst/>
            <a:rect l="l" t="t" r="r" b="b"/>
            <a:pathLst>
              <a:path w="51164" h="9359" extrusionOk="0">
                <a:moveTo>
                  <a:pt x="28954" y="0"/>
                </a:moveTo>
                <a:cubicBezTo>
                  <a:pt x="13795" y="0"/>
                  <a:pt x="1" y="193"/>
                  <a:pt x="1" y="193"/>
                </a:cubicBezTo>
                <a:lnTo>
                  <a:pt x="1" y="9359"/>
                </a:lnTo>
                <a:lnTo>
                  <a:pt x="51164" y="9359"/>
                </a:lnTo>
                <a:lnTo>
                  <a:pt x="51164" y="193"/>
                </a:lnTo>
                <a:cubicBezTo>
                  <a:pt x="44455" y="48"/>
                  <a:pt x="36534" y="0"/>
                  <a:pt x="28954" y="0"/>
                </a:cubicBezTo>
                <a:close/>
              </a:path>
            </a:pathLst>
          </a:custGeom>
          <a:solidFill>
            <a:srgbClr val="FFC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6" name="Google Shape;1006;p33"/>
          <p:cNvSpPr/>
          <p:nvPr/>
        </p:nvSpPr>
        <p:spPr>
          <a:xfrm>
            <a:off x="781" y="5196681"/>
            <a:ext cx="12242480" cy="561935"/>
          </a:xfrm>
          <a:custGeom>
            <a:avLst/>
            <a:gdLst/>
            <a:ahLst/>
            <a:cxnLst/>
            <a:rect l="l" t="t" r="r" b="b"/>
            <a:pathLst>
              <a:path w="51164" h="2996" extrusionOk="0">
                <a:moveTo>
                  <a:pt x="28954" y="1"/>
                </a:moveTo>
                <a:cubicBezTo>
                  <a:pt x="13795" y="1"/>
                  <a:pt x="1" y="67"/>
                  <a:pt x="1" y="67"/>
                </a:cubicBezTo>
                <a:lnTo>
                  <a:pt x="1" y="2996"/>
                </a:lnTo>
                <a:lnTo>
                  <a:pt x="51164" y="2996"/>
                </a:lnTo>
                <a:lnTo>
                  <a:pt x="51164" y="67"/>
                </a:lnTo>
                <a:cubicBezTo>
                  <a:pt x="44455" y="17"/>
                  <a:pt x="36534" y="1"/>
                  <a:pt x="28954"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7" name="Google Shape;1007;p33"/>
          <p:cNvSpPr/>
          <p:nvPr/>
        </p:nvSpPr>
        <p:spPr>
          <a:xfrm>
            <a:off x="781" y="5285021"/>
            <a:ext cx="12242480" cy="1572891"/>
          </a:xfrm>
          <a:custGeom>
            <a:avLst/>
            <a:gdLst/>
            <a:ahLst/>
            <a:cxnLst/>
            <a:rect l="l" t="t" r="r" b="b"/>
            <a:pathLst>
              <a:path w="51164" h="8386" extrusionOk="0">
                <a:moveTo>
                  <a:pt x="51164" y="1"/>
                </a:moveTo>
                <a:cubicBezTo>
                  <a:pt x="51164" y="1"/>
                  <a:pt x="12488" y="1783"/>
                  <a:pt x="1" y="4579"/>
                </a:cubicBezTo>
                <a:lnTo>
                  <a:pt x="1" y="8386"/>
                </a:lnTo>
                <a:lnTo>
                  <a:pt x="51164" y="8386"/>
                </a:lnTo>
                <a:lnTo>
                  <a:pt x="51164" y="1"/>
                </a:ln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8" name="Google Shape;1008;p33"/>
          <p:cNvSpPr/>
          <p:nvPr/>
        </p:nvSpPr>
        <p:spPr>
          <a:xfrm>
            <a:off x="10563795" y="5013246"/>
            <a:ext cx="659215" cy="140671"/>
          </a:xfrm>
          <a:custGeom>
            <a:avLst/>
            <a:gdLst/>
            <a:ahLst/>
            <a:cxnLst/>
            <a:rect l="l" t="t" r="r" b="b"/>
            <a:pathLst>
              <a:path w="2755" h="750" extrusionOk="0">
                <a:moveTo>
                  <a:pt x="1395" y="1"/>
                </a:moveTo>
                <a:cubicBezTo>
                  <a:pt x="598" y="1"/>
                  <a:pt x="1" y="734"/>
                  <a:pt x="1" y="734"/>
                </a:cubicBezTo>
                <a:lnTo>
                  <a:pt x="2755" y="750"/>
                </a:lnTo>
                <a:cubicBezTo>
                  <a:pt x="2755" y="750"/>
                  <a:pt x="2525" y="167"/>
                  <a:pt x="1621" y="21"/>
                </a:cubicBezTo>
                <a:cubicBezTo>
                  <a:pt x="1544" y="7"/>
                  <a:pt x="1468" y="1"/>
                  <a:pt x="1395" y="1"/>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9" name="Google Shape;1009;p33"/>
          <p:cNvSpPr/>
          <p:nvPr/>
        </p:nvSpPr>
        <p:spPr>
          <a:xfrm>
            <a:off x="11080161" y="4960166"/>
            <a:ext cx="875523" cy="193751"/>
          </a:xfrm>
          <a:custGeom>
            <a:avLst/>
            <a:gdLst/>
            <a:ahLst/>
            <a:cxnLst/>
            <a:rect l="l" t="t" r="r" b="b"/>
            <a:pathLst>
              <a:path w="3659" h="1033" extrusionOk="0">
                <a:moveTo>
                  <a:pt x="1939" y="0"/>
                </a:moveTo>
                <a:cubicBezTo>
                  <a:pt x="757" y="0"/>
                  <a:pt x="1" y="1004"/>
                  <a:pt x="1" y="1004"/>
                </a:cubicBezTo>
                <a:lnTo>
                  <a:pt x="3659" y="1033"/>
                </a:lnTo>
                <a:cubicBezTo>
                  <a:pt x="3659" y="1033"/>
                  <a:pt x="3390" y="87"/>
                  <a:pt x="2094" y="6"/>
                </a:cubicBezTo>
                <a:cubicBezTo>
                  <a:pt x="2041" y="2"/>
                  <a:pt x="1990" y="0"/>
                  <a:pt x="1939"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0" name="Google Shape;1010;p33"/>
          <p:cNvSpPr/>
          <p:nvPr/>
        </p:nvSpPr>
        <p:spPr>
          <a:xfrm>
            <a:off x="11154578" y="5016246"/>
            <a:ext cx="717359" cy="137671"/>
          </a:xfrm>
          <a:custGeom>
            <a:avLst/>
            <a:gdLst/>
            <a:ahLst/>
            <a:cxnLst/>
            <a:rect l="l" t="t" r="r" b="b"/>
            <a:pathLst>
              <a:path w="2998" h="734" extrusionOk="0">
                <a:moveTo>
                  <a:pt x="1586" y="1"/>
                </a:moveTo>
                <a:cubicBezTo>
                  <a:pt x="619" y="1"/>
                  <a:pt x="1" y="718"/>
                  <a:pt x="1" y="718"/>
                </a:cubicBezTo>
                <a:lnTo>
                  <a:pt x="2998" y="734"/>
                </a:lnTo>
                <a:cubicBezTo>
                  <a:pt x="2998" y="734"/>
                  <a:pt x="2781" y="57"/>
                  <a:pt x="1715" y="5"/>
                </a:cubicBezTo>
                <a:cubicBezTo>
                  <a:pt x="1671" y="2"/>
                  <a:pt x="1628" y="1"/>
                  <a:pt x="1586"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1" name="Google Shape;1011;p33"/>
          <p:cNvSpPr/>
          <p:nvPr/>
        </p:nvSpPr>
        <p:spPr>
          <a:xfrm>
            <a:off x="6215361" y="4999366"/>
            <a:ext cx="859969" cy="154551"/>
          </a:xfrm>
          <a:custGeom>
            <a:avLst/>
            <a:gdLst/>
            <a:ahLst/>
            <a:cxnLst/>
            <a:rect l="l" t="t" r="r" b="b"/>
            <a:pathLst>
              <a:path w="3594" h="824" extrusionOk="0">
                <a:moveTo>
                  <a:pt x="1950" y="0"/>
                </a:moveTo>
                <a:cubicBezTo>
                  <a:pt x="881" y="0"/>
                  <a:pt x="1" y="808"/>
                  <a:pt x="1" y="808"/>
                </a:cubicBezTo>
                <a:lnTo>
                  <a:pt x="3594" y="824"/>
                </a:lnTo>
                <a:cubicBezTo>
                  <a:pt x="3594" y="824"/>
                  <a:pt x="3377" y="147"/>
                  <a:pt x="2188" y="14"/>
                </a:cubicBezTo>
                <a:cubicBezTo>
                  <a:pt x="2108" y="5"/>
                  <a:pt x="2028" y="0"/>
                  <a:pt x="1950"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2" name="Google Shape;1012;p33"/>
          <p:cNvSpPr/>
          <p:nvPr/>
        </p:nvSpPr>
        <p:spPr>
          <a:xfrm>
            <a:off x="6932483" y="4948348"/>
            <a:ext cx="943717" cy="205568"/>
          </a:xfrm>
          <a:custGeom>
            <a:avLst/>
            <a:gdLst/>
            <a:ahLst/>
            <a:cxnLst/>
            <a:rect l="l" t="t" r="r" b="b"/>
            <a:pathLst>
              <a:path w="3944" h="1096" extrusionOk="0">
                <a:moveTo>
                  <a:pt x="2071" y="1"/>
                </a:moveTo>
                <a:cubicBezTo>
                  <a:pt x="814" y="1"/>
                  <a:pt x="1" y="1067"/>
                  <a:pt x="1" y="1067"/>
                </a:cubicBezTo>
                <a:lnTo>
                  <a:pt x="3944" y="1096"/>
                </a:lnTo>
                <a:cubicBezTo>
                  <a:pt x="3944" y="1096"/>
                  <a:pt x="3471" y="14"/>
                  <a:pt x="2094" y="1"/>
                </a:cubicBezTo>
                <a:cubicBezTo>
                  <a:pt x="2086" y="1"/>
                  <a:pt x="2079" y="1"/>
                  <a:pt x="2071" y="1"/>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3" name="Google Shape;1013;p33"/>
          <p:cNvSpPr/>
          <p:nvPr/>
        </p:nvSpPr>
        <p:spPr>
          <a:xfrm>
            <a:off x="9797860" y="5209623"/>
            <a:ext cx="875523" cy="123603"/>
          </a:xfrm>
          <a:custGeom>
            <a:avLst/>
            <a:gdLst/>
            <a:ahLst/>
            <a:cxnLst/>
            <a:rect l="l" t="t" r="r" b="b"/>
            <a:pathLst>
              <a:path w="3659" h="659" extrusionOk="0">
                <a:moveTo>
                  <a:pt x="1994" y="0"/>
                </a:moveTo>
                <a:cubicBezTo>
                  <a:pt x="896" y="0"/>
                  <a:pt x="1" y="659"/>
                  <a:pt x="1" y="659"/>
                </a:cubicBezTo>
                <a:lnTo>
                  <a:pt x="3659" y="659"/>
                </a:lnTo>
                <a:cubicBezTo>
                  <a:pt x="3659" y="659"/>
                  <a:pt x="3445" y="121"/>
                  <a:pt x="2230" y="11"/>
                </a:cubicBezTo>
                <a:cubicBezTo>
                  <a:pt x="2150" y="4"/>
                  <a:pt x="2072" y="0"/>
                  <a:pt x="1994" y="0"/>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4" name="Google Shape;1014;p33"/>
          <p:cNvSpPr/>
          <p:nvPr/>
        </p:nvSpPr>
        <p:spPr>
          <a:xfrm>
            <a:off x="7103807" y="5037816"/>
            <a:ext cx="717359" cy="105784"/>
          </a:xfrm>
          <a:custGeom>
            <a:avLst/>
            <a:gdLst/>
            <a:ahLst/>
            <a:cxnLst/>
            <a:rect l="l" t="t" r="r" b="b"/>
            <a:pathLst>
              <a:path w="2998" h="564" extrusionOk="0">
                <a:moveTo>
                  <a:pt x="1640" y="1"/>
                </a:moveTo>
                <a:cubicBezTo>
                  <a:pt x="742" y="1"/>
                  <a:pt x="1" y="564"/>
                  <a:pt x="1" y="564"/>
                </a:cubicBezTo>
                <a:lnTo>
                  <a:pt x="2998" y="564"/>
                </a:lnTo>
                <a:cubicBezTo>
                  <a:pt x="2998" y="564"/>
                  <a:pt x="2823" y="104"/>
                  <a:pt x="1838" y="10"/>
                </a:cubicBezTo>
                <a:cubicBezTo>
                  <a:pt x="1771" y="4"/>
                  <a:pt x="1705" y="1"/>
                  <a:pt x="1640"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5" name="Google Shape;1015;p33"/>
          <p:cNvSpPr/>
          <p:nvPr/>
        </p:nvSpPr>
        <p:spPr>
          <a:xfrm>
            <a:off x="6477372" y="5055634"/>
            <a:ext cx="507272" cy="87967"/>
          </a:xfrm>
          <a:custGeom>
            <a:avLst/>
            <a:gdLst/>
            <a:ahLst/>
            <a:cxnLst/>
            <a:rect l="l" t="t" r="r" b="b"/>
            <a:pathLst>
              <a:path w="2120" h="469" extrusionOk="0">
                <a:moveTo>
                  <a:pt x="1152" y="1"/>
                </a:moveTo>
                <a:cubicBezTo>
                  <a:pt x="514" y="1"/>
                  <a:pt x="1" y="469"/>
                  <a:pt x="1" y="469"/>
                </a:cubicBezTo>
                <a:lnTo>
                  <a:pt x="2120" y="469"/>
                </a:lnTo>
                <a:cubicBezTo>
                  <a:pt x="2120" y="469"/>
                  <a:pt x="1997" y="90"/>
                  <a:pt x="1297" y="9"/>
                </a:cubicBezTo>
                <a:cubicBezTo>
                  <a:pt x="1248" y="3"/>
                  <a:pt x="1199" y="1"/>
                  <a:pt x="1152"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6" name="Google Shape;1016;p33"/>
          <p:cNvSpPr/>
          <p:nvPr/>
        </p:nvSpPr>
        <p:spPr>
          <a:xfrm>
            <a:off x="7543364" y="5032751"/>
            <a:ext cx="875523" cy="123603"/>
          </a:xfrm>
          <a:custGeom>
            <a:avLst/>
            <a:gdLst/>
            <a:ahLst/>
            <a:cxnLst/>
            <a:rect l="l" t="t" r="r" b="b"/>
            <a:pathLst>
              <a:path w="3659" h="659" extrusionOk="0">
                <a:moveTo>
                  <a:pt x="1996" y="0"/>
                </a:moveTo>
                <a:cubicBezTo>
                  <a:pt x="891" y="0"/>
                  <a:pt x="1" y="659"/>
                  <a:pt x="1" y="659"/>
                </a:cubicBezTo>
                <a:lnTo>
                  <a:pt x="3659" y="659"/>
                </a:lnTo>
                <a:cubicBezTo>
                  <a:pt x="3659" y="659"/>
                  <a:pt x="3442" y="118"/>
                  <a:pt x="2240" y="11"/>
                </a:cubicBezTo>
                <a:cubicBezTo>
                  <a:pt x="2157" y="3"/>
                  <a:pt x="2076" y="0"/>
                  <a:pt x="1996"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7" name="Google Shape;1017;p33"/>
          <p:cNvSpPr/>
          <p:nvPr/>
        </p:nvSpPr>
        <p:spPr>
          <a:xfrm>
            <a:off x="7775944" y="5439385"/>
            <a:ext cx="3074976" cy="869160"/>
          </a:xfrm>
          <a:custGeom>
            <a:avLst/>
            <a:gdLst/>
            <a:ahLst/>
            <a:cxnLst/>
            <a:rect l="l" t="t" r="r" b="b"/>
            <a:pathLst>
              <a:path w="12851" h="4634" extrusionOk="0">
                <a:moveTo>
                  <a:pt x="4009" y="1"/>
                </a:moveTo>
                <a:cubicBezTo>
                  <a:pt x="4009" y="1"/>
                  <a:pt x="2512" y="56"/>
                  <a:pt x="1" y="260"/>
                </a:cubicBezTo>
                <a:cubicBezTo>
                  <a:pt x="1" y="260"/>
                  <a:pt x="6170" y="1893"/>
                  <a:pt x="10045" y="4634"/>
                </a:cubicBezTo>
                <a:cubicBezTo>
                  <a:pt x="10045" y="4634"/>
                  <a:pt x="12339" y="4213"/>
                  <a:pt x="12851" y="4119"/>
                </a:cubicBezTo>
                <a:cubicBezTo>
                  <a:pt x="12851" y="4119"/>
                  <a:pt x="9815" y="1556"/>
                  <a:pt x="4009"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8" name="Google Shape;1018;p33"/>
          <p:cNvSpPr/>
          <p:nvPr/>
        </p:nvSpPr>
        <p:spPr>
          <a:xfrm>
            <a:off x="5869601" y="5545734"/>
            <a:ext cx="3178824" cy="826021"/>
          </a:xfrm>
          <a:custGeom>
            <a:avLst/>
            <a:gdLst/>
            <a:ahLst/>
            <a:cxnLst/>
            <a:rect l="l" t="t" r="r" b="b"/>
            <a:pathLst>
              <a:path w="13285" h="4404" extrusionOk="0">
                <a:moveTo>
                  <a:pt x="3662" y="1"/>
                </a:moveTo>
                <a:cubicBezTo>
                  <a:pt x="3662" y="1"/>
                  <a:pt x="785" y="163"/>
                  <a:pt x="1" y="286"/>
                </a:cubicBezTo>
                <a:cubicBezTo>
                  <a:pt x="1" y="286"/>
                  <a:pt x="7197" y="2123"/>
                  <a:pt x="10249" y="4404"/>
                </a:cubicBezTo>
                <a:cubicBezTo>
                  <a:pt x="10249" y="4404"/>
                  <a:pt x="12773" y="4229"/>
                  <a:pt x="13285" y="4132"/>
                </a:cubicBezTo>
                <a:cubicBezTo>
                  <a:pt x="13285" y="4132"/>
                  <a:pt x="9465" y="1556"/>
                  <a:pt x="3662"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9" name="Google Shape;1019;p33"/>
          <p:cNvSpPr/>
          <p:nvPr/>
        </p:nvSpPr>
        <p:spPr>
          <a:xfrm>
            <a:off x="9742825" y="5343354"/>
            <a:ext cx="2500467" cy="982823"/>
          </a:xfrm>
          <a:custGeom>
            <a:avLst/>
            <a:gdLst/>
            <a:ahLst/>
            <a:cxnLst/>
            <a:rect l="l" t="t" r="r" b="b"/>
            <a:pathLst>
              <a:path w="10450" h="5240" extrusionOk="0">
                <a:moveTo>
                  <a:pt x="4566" y="1"/>
                </a:moveTo>
                <a:cubicBezTo>
                  <a:pt x="4566" y="1"/>
                  <a:pt x="2661" y="43"/>
                  <a:pt x="1" y="257"/>
                </a:cubicBezTo>
                <a:cubicBezTo>
                  <a:pt x="1" y="257"/>
                  <a:pt x="5227" y="1323"/>
                  <a:pt x="10450" y="5240"/>
                </a:cubicBezTo>
                <a:lnTo>
                  <a:pt x="9248" y="4307"/>
                </a:lnTo>
                <a:lnTo>
                  <a:pt x="10450" y="4443"/>
                </a:lnTo>
                <a:lnTo>
                  <a:pt x="10450" y="2593"/>
                </a:lnTo>
                <a:cubicBezTo>
                  <a:pt x="7482" y="743"/>
                  <a:pt x="4566" y="1"/>
                  <a:pt x="4566"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0" name="Google Shape;1020;p33"/>
          <p:cNvSpPr/>
          <p:nvPr/>
        </p:nvSpPr>
        <p:spPr>
          <a:xfrm>
            <a:off x="5385059" y="5285022"/>
            <a:ext cx="6858220" cy="385439"/>
          </a:xfrm>
          <a:custGeom>
            <a:avLst/>
            <a:gdLst/>
            <a:ahLst/>
            <a:cxnLst/>
            <a:rect l="l" t="t" r="r" b="b"/>
            <a:pathLst>
              <a:path w="28662" h="2055" extrusionOk="0">
                <a:moveTo>
                  <a:pt x="28662" y="1"/>
                </a:moveTo>
                <a:cubicBezTo>
                  <a:pt x="28662" y="1"/>
                  <a:pt x="21589" y="354"/>
                  <a:pt x="16486" y="678"/>
                </a:cubicBezTo>
                <a:cubicBezTo>
                  <a:pt x="11383" y="1002"/>
                  <a:pt x="908" y="1689"/>
                  <a:pt x="1" y="1838"/>
                </a:cubicBezTo>
                <a:cubicBezTo>
                  <a:pt x="1" y="1838"/>
                  <a:pt x="1122" y="2000"/>
                  <a:pt x="1488" y="2055"/>
                </a:cubicBezTo>
                <a:cubicBezTo>
                  <a:pt x="1488" y="2055"/>
                  <a:pt x="8360" y="1595"/>
                  <a:pt x="13071" y="1216"/>
                </a:cubicBezTo>
                <a:cubicBezTo>
                  <a:pt x="17782" y="840"/>
                  <a:pt x="28662" y="393"/>
                  <a:pt x="28662" y="393"/>
                </a:cubicBezTo>
                <a:lnTo>
                  <a:pt x="28662" y="1"/>
                </a:ln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1" name="Google Shape;1021;p33"/>
          <p:cNvSpPr/>
          <p:nvPr/>
        </p:nvSpPr>
        <p:spPr>
          <a:xfrm>
            <a:off x="781" y="5440885"/>
            <a:ext cx="12242480" cy="1417027"/>
          </a:xfrm>
          <a:custGeom>
            <a:avLst/>
            <a:gdLst/>
            <a:ahLst/>
            <a:cxnLst/>
            <a:rect l="l" t="t" r="r" b="b"/>
            <a:pathLst>
              <a:path w="51164" h="7555" extrusionOk="0">
                <a:moveTo>
                  <a:pt x="7656" y="1"/>
                </a:moveTo>
                <a:cubicBezTo>
                  <a:pt x="2876" y="1"/>
                  <a:pt x="1" y="385"/>
                  <a:pt x="1" y="385"/>
                </a:cubicBezTo>
                <a:lnTo>
                  <a:pt x="1" y="7555"/>
                </a:lnTo>
                <a:lnTo>
                  <a:pt x="51164" y="7555"/>
                </a:lnTo>
                <a:lnTo>
                  <a:pt x="51164" y="3249"/>
                </a:lnTo>
                <a:cubicBezTo>
                  <a:pt x="49225" y="3578"/>
                  <a:pt x="47012" y="3826"/>
                  <a:pt x="44108" y="3826"/>
                </a:cubicBezTo>
                <a:cubicBezTo>
                  <a:pt x="39852" y="3826"/>
                  <a:pt x="34112" y="3292"/>
                  <a:pt x="25581" y="1694"/>
                </a:cubicBezTo>
                <a:cubicBezTo>
                  <a:pt x="18442" y="347"/>
                  <a:pt x="12191" y="1"/>
                  <a:pt x="7656"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2" name="Google Shape;1022;p33"/>
          <p:cNvSpPr/>
          <p:nvPr/>
        </p:nvSpPr>
        <p:spPr>
          <a:xfrm>
            <a:off x="781" y="5412190"/>
            <a:ext cx="12242480" cy="784569"/>
          </a:xfrm>
          <a:custGeom>
            <a:avLst/>
            <a:gdLst/>
            <a:ahLst/>
            <a:cxnLst/>
            <a:rect l="l" t="t" r="r" b="b"/>
            <a:pathLst>
              <a:path w="51164" h="4183" extrusionOk="0">
                <a:moveTo>
                  <a:pt x="7629" y="0"/>
                </a:moveTo>
                <a:cubicBezTo>
                  <a:pt x="4994" y="0"/>
                  <a:pt x="2508" y="145"/>
                  <a:pt x="1" y="431"/>
                </a:cubicBezTo>
                <a:lnTo>
                  <a:pt x="1" y="1105"/>
                </a:lnTo>
                <a:cubicBezTo>
                  <a:pt x="1" y="1105"/>
                  <a:pt x="4651" y="656"/>
                  <a:pt x="10046" y="656"/>
                </a:cubicBezTo>
                <a:cubicBezTo>
                  <a:pt x="12743" y="656"/>
                  <a:pt x="15627" y="768"/>
                  <a:pt x="18210" y="1105"/>
                </a:cubicBezTo>
                <a:cubicBezTo>
                  <a:pt x="24431" y="1920"/>
                  <a:pt x="37415" y="4183"/>
                  <a:pt x="45913" y="4183"/>
                </a:cubicBezTo>
                <a:cubicBezTo>
                  <a:pt x="47984" y="4183"/>
                  <a:pt x="49788" y="4049"/>
                  <a:pt x="51164" y="3726"/>
                </a:cubicBezTo>
                <a:lnTo>
                  <a:pt x="51164" y="3402"/>
                </a:lnTo>
                <a:cubicBezTo>
                  <a:pt x="51164" y="3402"/>
                  <a:pt x="49472" y="3778"/>
                  <a:pt x="45715" y="3778"/>
                </a:cubicBezTo>
                <a:cubicBezTo>
                  <a:pt x="42433" y="3778"/>
                  <a:pt x="37573" y="3491"/>
                  <a:pt x="30888" y="2414"/>
                </a:cubicBezTo>
                <a:cubicBezTo>
                  <a:pt x="20832" y="796"/>
                  <a:pt x="13818" y="0"/>
                  <a:pt x="7629"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3" name="Google Shape;1023;p33"/>
          <p:cNvSpPr/>
          <p:nvPr/>
        </p:nvSpPr>
        <p:spPr>
          <a:xfrm>
            <a:off x="782" y="5452140"/>
            <a:ext cx="4661159" cy="1405773"/>
          </a:xfrm>
          <a:custGeom>
            <a:avLst/>
            <a:gdLst/>
            <a:ahLst/>
            <a:cxnLst/>
            <a:rect l="l" t="t" r="r" b="b"/>
            <a:pathLst>
              <a:path w="19480" h="7495" extrusionOk="0">
                <a:moveTo>
                  <a:pt x="13405" y="1"/>
                </a:moveTo>
                <a:cubicBezTo>
                  <a:pt x="4589" y="2282"/>
                  <a:pt x="1" y="7495"/>
                  <a:pt x="1" y="7495"/>
                </a:cubicBezTo>
                <a:lnTo>
                  <a:pt x="10058" y="7495"/>
                </a:lnTo>
                <a:cubicBezTo>
                  <a:pt x="13674" y="3121"/>
                  <a:pt x="19480" y="581"/>
                  <a:pt x="19480" y="581"/>
                </a:cubicBezTo>
                <a:cubicBezTo>
                  <a:pt x="17118" y="299"/>
                  <a:pt x="13405" y="1"/>
                  <a:pt x="13405"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4" name="Google Shape;1024;p33"/>
          <p:cNvSpPr/>
          <p:nvPr/>
        </p:nvSpPr>
        <p:spPr>
          <a:xfrm>
            <a:off x="4429137" y="5761430"/>
            <a:ext cx="3750940" cy="1096484"/>
          </a:xfrm>
          <a:custGeom>
            <a:avLst/>
            <a:gdLst/>
            <a:ahLst/>
            <a:cxnLst/>
            <a:rect l="l" t="t" r="r" b="b"/>
            <a:pathLst>
              <a:path w="15676" h="5846" extrusionOk="0">
                <a:moveTo>
                  <a:pt x="8843" y="1"/>
                </a:moveTo>
                <a:cubicBezTo>
                  <a:pt x="2849" y="2321"/>
                  <a:pt x="1" y="5846"/>
                  <a:pt x="1" y="5846"/>
                </a:cubicBezTo>
                <a:lnTo>
                  <a:pt x="10071" y="5846"/>
                </a:lnTo>
                <a:cubicBezTo>
                  <a:pt x="13677" y="1472"/>
                  <a:pt x="15676" y="1025"/>
                  <a:pt x="15676" y="1025"/>
                </a:cubicBezTo>
                <a:cubicBezTo>
                  <a:pt x="13327" y="756"/>
                  <a:pt x="8843" y="1"/>
                  <a:pt x="8843"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5" name="Google Shape;1025;p33"/>
          <p:cNvSpPr/>
          <p:nvPr/>
        </p:nvSpPr>
        <p:spPr>
          <a:xfrm>
            <a:off x="8512448" y="6082911"/>
            <a:ext cx="3443227" cy="775004"/>
          </a:xfrm>
          <a:custGeom>
            <a:avLst/>
            <a:gdLst/>
            <a:ahLst/>
            <a:cxnLst/>
            <a:rect l="l" t="t" r="r" b="b"/>
            <a:pathLst>
              <a:path w="14390" h="4132" extrusionOk="0">
                <a:moveTo>
                  <a:pt x="14390" y="1"/>
                </a:moveTo>
                <a:lnTo>
                  <a:pt x="14390" y="1"/>
                </a:lnTo>
                <a:cubicBezTo>
                  <a:pt x="13070" y="161"/>
                  <a:pt x="11559" y="209"/>
                  <a:pt x="10213" y="209"/>
                </a:cubicBezTo>
                <a:cubicBezTo>
                  <a:pt x="8146" y="209"/>
                  <a:pt x="6468" y="95"/>
                  <a:pt x="6468" y="95"/>
                </a:cubicBezTo>
                <a:cubicBezTo>
                  <a:pt x="2418" y="1647"/>
                  <a:pt x="1" y="4132"/>
                  <a:pt x="1" y="4132"/>
                </a:cubicBezTo>
                <a:lnTo>
                  <a:pt x="10058" y="4132"/>
                </a:lnTo>
                <a:cubicBezTo>
                  <a:pt x="12501" y="811"/>
                  <a:pt x="14389" y="1"/>
                  <a:pt x="14390"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6" name="Google Shape;1026;p33"/>
          <p:cNvSpPr/>
          <p:nvPr/>
        </p:nvSpPr>
        <p:spPr>
          <a:xfrm>
            <a:off x="8784991" y="1703500"/>
            <a:ext cx="4416152" cy="749489"/>
          </a:xfrm>
          <a:custGeom>
            <a:avLst/>
            <a:gdLst/>
            <a:ahLst/>
            <a:cxnLst/>
            <a:rect l="l" t="t" r="r" b="b"/>
            <a:pathLst>
              <a:path w="18456" h="3996" extrusionOk="0">
                <a:moveTo>
                  <a:pt x="18456" y="1"/>
                </a:moveTo>
                <a:cubicBezTo>
                  <a:pt x="18456" y="1"/>
                  <a:pt x="17944" y="202"/>
                  <a:pt x="17607" y="202"/>
                </a:cubicBezTo>
                <a:lnTo>
                  <a:pt x="17241" y="202"/>
                </a:lnTo>
                <a:cubicBezTo>
                  <a:pt x="16324" y="202"/>
                  <a:pt x="13907" y="215"/>
                  <a:pt x="12828" y="474"/>
                </a:cubicBezTo>
                <a:cubicBezTo>
                  <a:pt x="11477" y="782"/>
                  <a:pt x="12543" y="701"/>
                  <a:pt x="11221" y="905"/>
                </a:cubicBezTo>
                <a:cubicBezTo>
                  <a:pt x="9912" y="1093"/>
                  <a:pt x="10019" y="1135"/>
                  <a:pt x="9358" y="1297"/>
                </a:cubicBezTo>
                <a:cubicBezTo>
                  <a:pt x="8681" y="1446"/>
                  <a:pt x="7926" y="1365"/>
                  <a:pt x="7184" y="1446"/>
                </a:cubicBezTo>
                <a:cubicBezTo>
                  <a:pt x="6442" y="1527"/>
                  <a:pt x="6562" y="1608"/>
                  <a:pt x="5888" y="1689"/>
                </a:cubicBezTo>
                <a:cubicBezTo>
                  <a:pt x="5279" y="1754"/>
                  <a:pt x="4793" y="1890"/>
                  <a:pt x="4200" y="1890"/>
                </a:cubicBezTo>
                <a:cubicBezTo>
                  <a:pt x="4132" y="1890"/>
                  <a:pt x="4064" y="1877"/>
                  <a:pt x="3983" y="1877"/>
                </a:cubicBezTo>
                <a:cubicBezTo>
                  <a:pt x="3782" y="1864"/>
                  <a:pt x="3432" y="1864"/>
                  <a:pt x="3027" y="1864"/>
                </a:cubicBezTo>
                <a:cubicBezTo>
                  <a:pt x="2094" y="1864"/>
                  <a:pt x="947" y="1890"/>
                  <a:pt x="947" y="1890"/>
                </a:cubicBezTo>
                <a:cubicBezTo>
                  <a:pt x="947" y="1890"/>
                  <a:pt x="1" y="2078"/>
                  <a:pt x="163" y="2078"/>
                </a:cubicBezTo>
                <a:lnTo>
                  <a:pt x="244" y="2078"/>
                </a:lnTo>
                <a:cubicBezTo>
                  <a:pt x="273" y="2065"/>
                  <a:pt x="312" y="2065"/>
                  <a:pt x="367" y="2065"/>
                </a:cubicBezTo>
                <a:cubicBezTo>
                  <a:pt x="853" y="2065"/>
                  <a:pt x="1906" y="2240"/>
                  <a:pt x="3228" y="2350"/>
                </a:cubicBezTo>
                <a:cubicBezTo>
                  <a:pt x="4673" y="2457"/>
                  <a:pt x="5010" y="2389"/>
                  <a:pt x="6306" y="2538"/>
                </a:cubicBezTo>
                <a:cubicBezTo>
                  <a:pt x="6468" y="2564"/>
                  <a:pt x="6643" y="2564"/>
                  <a:pt x="6818" y="2564"/>
                </a:cubicBezTo>
                <a:cubicBezTo>
                  <a:pt x="7210" y="2564"/>
                  <a:pt x="7602" y="2525"/>
                  <a:pt x="7994" y="2483"/>
                </a:cubicBezTo>
                <a:cubicBezTo>
                  <a:pt x="8386" y="2444"/>
                  <a:pt x="8778" y="2402"/>
                  <a:pt x="9128" y="2402"/>
                </a:cubicBezTo>
                <a:cubicBezTo>
                  <a:pt x="9465" y="2402"/>
                  <a:pt x="9789" y="2431"/>
                  <a:pt x="10074" y="2538"/>
                </a:cubicBezTo>
                <a:cubicBezTo>
                  <a:pt x="11140" y="2930"/>
                  <a:pt x="8924" y="2823"/>
                  <a:pt x="8872" y="2969"/>
                </a:cubicBezTo>
                <a:cubicBezTo>
                  <a:pt x="8817" y="3131"/>
                  <a:pt x="9815" y="3131"/>
                  <a:pt x="10680" y="3280"/>
                </a:cubicBezTo>
                <a:cubicBezTo>
                  <a:pt x="11545" y="3442"/>
                  <a:pt x="13703" y="3241"/>
                  <a:pt x="13920" y="3523"/>
                </a:cubicBezTo>
                <a:lnTo>
                  <a:pt x="14137" y="3795"/>
                </a:lnTo>
                <a:cubicBezTo>
                  <a:pt x="14137" y="3795"/>
                  <a:pt x="14461" y="3727"/>
                  <a:pt x="14811" y="3727"/>
                </a:cubicBezTo>
                <a:cubicBezTo>
                  <a:pt x="14986" y="3727"/>
                  <a:pt x="15148" y="3740"/>
                  <a:pt x="15297" y="3795"/>
                </a:cubicBezTo>
                <a:cubicBezTo>
                  <a:pt x="15702" y="3941"/>
                  <a:pt x="15472" y="3941"/>
                  <a:pt x="16162" y="3983"/>
                </a:cubicBezTo>
                <a:cubicBezTo>
                  <a:pt x="16214" y="3996"/>
                  <a:pt x="16269" y="3996"/>
                  <a:pt x="16324" y="3996"/>
                </a:cubicBezTo>
                <a:cubicBezTo>
                  <a:pt x="16619" y="3996"/>
                  <a:pt x="16930" y="3957"/>
                  <a:pt x="17186" y="3915"/>
                </a:cubicBezTo>
                <a:cubicBezTo>
                  <a:pt x="17445" y="3876"/>
                  <a:pt x="17659" y="3821"/>
                  <a:pt x="17769" y="3821"/>
                </a:cubicBezTo>
                <a:cubicBezTo>
                  <a:pt x="17795" y="3821"/>
                  <a:pt x="17808" y="3834"/>
                  <a:pt x="17821" y="3834"/>
                </a:cubicBezTo>
                <a:cubicBezTo>
                  <a:pt x="18012" y="3876"/>
                  <a:pt x="18456" y="3996"/>
                  <a:pt x="18456" y="3996"/>
                </a:cubicBezTo>
                <a:lnTo>
                  <a:pt x="18456" y="1"/>
                </a:ln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7" name="Google Shape;1027;p33"/>
          <p:cNvSpPr txBox="1">
            <a:spLocks noGrp="1"/>
          </p:cNvSpPr>
          <p:nvPr>
            <p:ph type="title"/>
          </p:nvPr>
        </p:nvSpPr>
        <p:spPr>
          <a:xfrm>
            <a:off x="3399200" y="987033"/>
            <a:ext cx="5393600" cy="1785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128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028" name="Google Shape;1028;p33"/>
          <p:cNvSpPr txBox="1">
            <a:spLocks noGrp="1"/>
          </p:cNvSpPr>
          <p:nvPr>
            <p:ph type="subTitle" idx="1"/>
          </p:nvPr>
        </p:nvSpPr>
        <p:spPr>
          <a:xfrm>
            <a:off x="3399200" y="2772233"/>
            <a:ext cx="53936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41538633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text 3">
  <p:cSld name="1_Title and text 3">
    <p:spTree>
      <p:nvGrpSpPr>
        <p:cNvPr id="1" name="Shape 985"/>
        <p:cNvGrpSpPr/>
        <p:nvPr/>
      </p:nvGrpSpPr>
      <p:grpSpPr>
        <a:xfrm>
          <a:off x="0" y="0"/>
          <a:ext cx="0" cy="0"/>
          <a:chOff x="0" y="0"/>
          <a:chExt cx="0" cy="0"/>
        </a:xfrm>
      </p:grpSpPr>
      <p:sp>
        <p:nvSpPr>
          <p:cNvPr id="986" name="Google Shape;986;p33"/>
          <p:cNvSpPr/>
          <p:nvPr/>
        </p:nvSpPr>
        <p:spPr>
          <a:xfrm>
            <a:off x="781" y="3074325"/>
            <a:ext cx="12220029" cy="1679225"/>
          </a:xfrm>
          <a:custGeom>
            <a:avLst/>
            <a:gdLst/>
            <a:ahLst/>
            <a:cxnLst/>
            <a:rect l="l" t="t" r="r" b="b"/>
            <a:pathLst>
              <a:path w="51070" h="8953" extrusionOk="0">
                <a:moveTo>
                  <a:pt x="51070" y="1"/>
                </a:moveTo>
                <a:cubicBezTo>
                  <a:pt x="49881" y="56"/>
                  <a:pt x="49100" y="432"/>
                  <a:pt x="48371" y="513"/>
                </a:cubicBezTo>
                <a:cubicBezTo>
                  <a:pt x="47629" y="594"/>
                  <a:pt x="46547" y="756"/>
                  <a:pt x="45941" y="879"/>
                </a:cubicBezTo>
                <a:cubicBezTo>
                  <a:pt x="45332" y="986"/>
                  <a:pt x="46952" y="1744"/>
                  <a:pt x="46223" y="1932"/>
                </a:cubicBezTo>
                <a:cubicBezTo>
                  <a:pt x="45494" y="2107"/>
                  <a:pt x="44914" y="2512"/>
                  <a:pt x="44334" y="2878"/>
                </a:cubicBezTo>
                <a:cubicBezTo>
                  <a:pt x="44159" y="2985"/>
                  <a:pt x="44010" y="3024"/>
                  <a:pt x="43822" y="3024"/>
                </a:cubicBezTo>
                <a:cubicBezTo>
                  <a:pt x="43631" y="3024"/>
                  <a:pt x="43388" y="2985"/>
                  <a:pt x="42996" y="2959"/>
                </a:cubicBezTo>
                <a:cubicBezTo>
                  <a:pt x="42607" y="2917"/>
                  <a:pt x="42066" y="2878"/>
                  <a:pt x="41295" y="2878"/>
                </a:cubicBezTo>
                <a:lnTo>
                  <a:pt x="40945" y="2878"/>
                </a:lnTo>
                <a:cubicBezTo>
                  <a:pt x="38314" y="2917"/>
                  <a:pt x="39610" y="3983"/>
                  <a:pt x="39056" y="4038"/>
                </a:cubicBezTo>
                <a:cubicBezTo>
                  <a:pt x="38557" y="4093"/>
                  <a:pt x="38408" y="4537"/>
                  <a:pt x="37828" y="4537"/>
                </a:cubicBezTo>
                <a:cubicBezTo>
                  <a:pt x="37773" y="4537"/>
                  <a:pt x="37705" y="4537"/>
                  <a:pt x="37637" y="4524"/>
                </a:cubicBezTo>
                <a:cubicBezTo>
                  <a:pt x="37488" y="4511"/>
                  <a:pt x="37326" y="4498"/>
                  <a:pt x="37138" y="4498"/>
                </a:cubicBezTo>
                <a:cubicBezTo>
                  <a:pt x="36422" y="4498"/>
                  <a:pt x="35531" y="4673"/>
                  <a:pt x="35194" y="4997"/>
                </a:cubicBezTo>
                <a:cubicBezTo>
                  <a:pt x="35045" y="5146"/>
                  <a:pt x="34925" y="5185"/>
                  <a:pt x="34750" y="5185"/>
                </a:cubicBezTo>
                <a:cubicBezTo>
                  <a:pt x="34426" y="5185"/>
                  <a:pt x="33940" y="5010"/>
                  <a:pt x="32858" y="4997"/>
                </a:cubicBezTo>
                <a:lnTo>
                  <a:pt x="32832" y="4997"/>
                </a:lnTo>
                <a:cubicBezTo>
                  <a:pt x="32048" y="4997"/>
                  <a:pt x="31549" y="5308"/>
                  <a:pt x="31076" y="5616"/>
                </a:cubicBezTo>
                <a:cubicBezTo>
                  <a:pt x="30603" y="5927"/>
                  <a:pt x="30133" y="6238"/>
                  <a:pt x="29417" y="6238"/>
                </a:cubicBezTo>
                <a:lnTo>
                  <a:pt x="29307" y="6238"/>
                </a:lnTo>
                <a:cubicBezTo>
                  <a:pt x="27768" y="6170"/>
                  <a:pt x="25623" y="6225"/>
                  <a:pt x="24583" y="5940"/>
                </a:cubicBezTo>
                <a:cubicBezTo>
                  <a:pt x="23556" y="5671"/>
                  <a:pt x="23880" y="5240"/>
                  <a:pt x="23491" y="4997"/>
                </a:cubicBezTo>
                <a:cubicBezTo>
                  <a:pt x="23394" y="4942"/>
                  <a:pt x="23287" y="4929"/>
                  <a:pt x="23167" y="4929"/>
                </a:cubicBezTo>
                <a:cubicBezTo>
                  <a:pt x="23018" y="4929"/>
                  <a:pt x="22843" y="4955"/>
                  <a:pt x="22652" y="4984"/>
                </a:cubicBezTo>
                <a:cubicBezTo>
                  <a:pt x="22464" y="5023"/>
                  <a:pt x="22234" y="5049"/>
                  <a:pt x="21991" y="5049"/>
                </a:cubicBezTo>
                <a:cubicBezTo>
                  <a:pt x="21829" y="5049"/>
                  <a:pt x="21667" y="5036"/>
                  <a:pt x="21479" y="4997"/>
                </a:cubicBezTo>
                <a:cubicBezTo>
                  <a:pt x="20494" y="4822"/>
                  <a:pt x="18777" y="5130"/>
                  <a:pt x="18278" y="4469"/>
                </a:cubicBezTo>
                <a:cubicBezTo>
                  <a:pt x="17779" y="3821"/>
                  <a:pt x="14500" y="2836"/>
                  <a:pt x="12974" y="2619"/>
                </a:cubicBezTo>
                <a:cubicBezTo>
                  <a:pt x="11448" y="2405"/>
                  <a:pt x="11785" y="2593"/>
                  <a:pt x="11448" y="2405"/>
                </a:cubicBezTo>
                <a:cubicBezTo>
                  <a:pt x="11150" y="2214"/>
                  <a:pt x="11043" y="1919"/>
                  <a:pt x="9948" y="1919"/>
                </a:cubicBezTo>
                <a:cubicBezTo>
                  <a:pt x="9841" y="1919"/>
                  <a:pt x="9721" y="1919"/>
                  <a:pt x="9585" y="1932"/>
                </a:cubicBezTo>
                <a:lnTo>
                  <a:pt x="9397" y="1932"/>
                </a:lnTo>
                <a:cubicBezTo>
                  <a:pt x="8004" y="1932"/>
                  <a:pt x="6465" y="1122"/>
                  <a:pt x="4913" y="704"/>
                </a:cubicBezTo>
                <a:cubicBezTo>
                  <a:pt x="4375" y="568"/>
                  <a:pt x="3646" y="513"/>
                  <a:pt x="2930" y="513"/>
                </a:cubicBezTo>
                <a:cubicBezTo>
                  <a:pt x="1472" y="513"/>
                  <a:pt x="1" y="704"/>
                  <a:pt x="1" y="704"/>
                </a:cubicBezTo>
                <a:lnTo>
                  <a:pt x="14" y="3335"/>
                </a:lnTo>
                <a:cubicBezTo>
                  <a:pt x="121" y="3309"/>
                  <a:pt x="1012" y="3066"/>
                  <a:pt x="1524" y="3066"/>
                </a:cubicBezTo>
                <a:cubicBezTo>
                  <a:pt x="1647" y="3066"/>
                  <a:pt x="1741" y="3079"/>
                  <a:pt x="1809" y="3105"/>
                </a:cubicBezTo>
                <a:cubicBezTo>
                  <a:pt x="2201" y="3267"/>
                  <a:pt x="3105" y="3471"/>
                  <a:pt x="4213" y="3471"/>
                </a:cubicBezTo>
                <a:lnTo>
                  <a:pt x="4359" y="3471"/>
                </a:lnTo>
                <a:cubicBezTo>
                  <a:pt x="5143" y="3458"/>
                  <a:pt x="5467" y="3322"/>
                  <a:pt x="5710" y="3322"/>
                </a:cubicBezTo>
                <a:cubicBezTo>
                  <a:pt x="5846" y="3322"/>
                  <a:pt x="5953" y="3348"/>
                  <a:pt x="6089" y="3471"/>
                </a:cubicBezTo>
                <a:cubicBezTo>
                  <a:pt x="6452" y="3740"/>
                  <a:pt x="6507" y="3944"/>
                  <a:pt x="6967" y="3944"/>
                </a:cubicBezTo>
                <a:cubicBezTo>
                  <a:pt x="7032" y="3944"/>
                  <a:pt x="7100" y="3931"/>
                  <a:pt x="7194" y="3931"/>
                </a:cubicBezTo>
                <a:cubicBezTo>
                  <a:pt x="7871" y="3863"/>
                  <a:pt x="7453" y="3889"/>
                  <a:pt x="7871" y="3863"/>
                </a:cubicBezTo>
                <a:lnTo>
                  <a:pt x="7910" y="3863"/>
                </a:lnTo>
                <a:cubicBezTo>
                  <a:pt x="8302" y="3863"/>
                  <a:pt x="8613" y="4200"/>
                  <a:pt x="8613" y="4200"/>
                </a:cubicBezTo>
                <a:cubicBezTo>
                  <a:pt x="8613" y="4200"/>
                  <a:pt x="8963" y="4174"/>
                  <a:pt x="9287" y="4174"/>
                </a:cubicBezTo>
                <a:cubicBezTo>
                  <a:pt x="9449" y="4174"/>
                  <a:pt x="9611" y="4174"/>
                  <a:pt x="9721" y="4200"/>
                </a:cubicBezTo>
                <a:cubicBezTo>
                  <a:pt x="10045" y="4268"/>
                  <a:pt x="9436" y="4401"/>
                  <a:pt x="10314" y="4550"/>
                </a:cubicBezTo>
                <a:cubicBezTo>
                  <a:pt x="10476" y="4563"/>
                  <a:pt x="10612" y="4579"/>
                  <a:pt x="10732" y="4579"/>
                </a:cubicBezTo>
                <a:cubicBezTo>
                  <a:pt x="10949" y="4579"/>
                  <a:pt x="11124" y="4550"/>
                  <a:pt x="11286" y="4524"/>
                </a:cubicBezTo>
                <a:cubicBezTo>
                  <a:pt x="11435" y="4498"/>
                  <a:pt x="11568" y="4482"/>
                  <a:pt x="11691" y="4482"/>
                </a:cubicBezTo>
                <a:cubicBezTo>
                  <a:pt x="11798" y="4482"/>
                  <a:pt x="11908" y="4498"/>
                  <a:pt x="12002" y="4550"/>
                </a:cubicBezTo>
                <a:cubicBezTo>
                  <a:pt x="12420" y="4754"/>
                  <a:pt x="12770" y="5198"/>
                  <a:pt x="13512" y="5227"/>
                </a:cubicBezTo>
                <a:cubicBezTo>
                  <a:pt x="14270" y="5266"/>
                  <a:pt x="16052" y="5373"/>
                  <a:pt x="16010" y="5778"/>
                </a:cubicBezTo>
                <a:cubicBezTo>
                  <a:pt x="15984" y="6008"/>
                  <a:pt x="16295" y="6021"/>
                  <a:pt x="16645" y="6021"/>
                </a:cubicBezTo>
                <a:lnTo>
                  <a:pt x="16875" y="6021"/>
                </a:lnTo>
                <a:cubicBezTo>
                  <a:pt x="17092" y="6021"/>
                  <a:pt x="17280" y="6037"/>
                  <a:pt x="17400" y="6089"/>
                </a:cubicBezTo>
                <a:cubicBezTo>
                  <a:pt x="17740" y="6264"/>
                  <a:pt x="17860" y="6264"/>
                  <a:pt x="18482" y="6400"/>
                </a:cubicBezTo>
                <a:cubicBezTo>
                  <a:pt x="19101" y="6536"/>
                  <a:pt x="21709" y="6494"/>
                  <a:pt x="21450" y="6669"/>
                </a:cubicBezTo>
                <a:cubicBezTo>
                  <a:pt x="21207" y="6847"/>
                  <a:pt x="19506" y="6847"/>
                  <a:pt x="20426" y="6941"/>
                </a:cubicBezTo>
                <a:cubicBezTo>
                  <a:pt x="21343" y="7048"/>
                  <a:pt x="24029" y="7116"/>
                  <a:pt x="24016" y="7252"/>
                </a:cubicBezTo>
                <a:cubicBezTo>
                  <a:pt x="24003" y="7398"/>
                  <a:pt x="20533" y="7427"/>
                  <a:pt x="20426" y="7738"/>
                </a:cubicBezTo>
                <a:cubicBezTo>
                  <a:pt x="20332" y="8046"/>
                  <a:pt x="18333" y="8830"/>
                  <a:pt x="18482" y="8937"/>
                </a:cubicBezTo>
                <a:cubicBezTo>
                  <a:pt x="18482" y="8937"/>
                  <a:pt x="18495" y="8937"/>
                  <a:pt x="18508" y="8953"/>
                </a:cubicBezTo>
                <a:lnTo>
                  <a:pt x="28335" y="8953"/>
                </a:lnTo>
                <a:cubicBezTo>
                  <a:pt x="28445" y="8898"/>
                  <a:pt x="28565" y="8856"/>
                  <a:pt x="28675" y="8856"/>
                </a:cubicBezTo>
                <a:cubicBezTo>
                  <a:pt x="28889" y="8856"/>
                  <a:pt x="29485" y="8749"/>
                  <a:pt x="29997" y="8642"/>
                </a:cubicBezTo>
                <a:cubicBezTo>
                  <a:pt x="30509" y="8532"/>
                  <a:pt x="29942" y="8519"/>
                  <a:pt x="29997" y="8451"/>
                </a:cubicBezTo>
                <a:cubicBezTo>
                  <a:pt x="30052" y="8399"/>
                  <a:pt x="30658" y="8386"/>
                  <a:pt x="31131" y="8344"/>
                </a:cubicBezTo>
                <a:cubicBezTo>
                  <a:pt x="31591" y="8305"/>
                  <a:pt x="31429" y="8127"/>
                  <a:pt x="31468" y="8007"/>
                </a:cubicBezTo>
                <a:cubicBezTo>
                  <a:pt x="31481" y="7926"/>
                  <a:pt x="31818" y="7913"/>
                  <a:pt x="32184" y="7913"/>
                </a:cubicBezTo>
                <a:lnTo>
                  <a:pt x="32858" y="7913"/>
                </a:lnTo>
                <a:cubicBezTo>
                  <a:pt x="33305" y="7913"/>
                  <a:pt x="33263" y="7466"/>
                  <a:pt x="33454" y="7278"/>
                </a:cubicBezTo>
                <a:cubicBezTo>
                  <a:pt x="33506" y="7223"/>
                  <a:pt x="33600" y="7197"/>
                  <a:pt x="33697" y="7197"/>
                </a:cubicBezTo>
                <a:cubicBezTo>
                  <a:pt x="33791" y="7197"/>
                  <a:pt x="33911" y="7223"/>
                  <a:pt x="34034" y="7236"/>
                </a:cubicBezTo>
                <a:cubicBezTo>
                  <a:pt x="34154" y="7265"/>
                  <a:pt x="34277" y="7278"/>
                  <a:pt x="34384" y="7278"/>
                </a:cubicBezTo>
                <a:lnTo>
                  <a:pt x="34478" y="7278"/>
                </a:lnTo>
                <a:cubicBezTo>
                  <a:pt x="34844" y="7236"/>
                  <a:pt x="34951" y="7048"/>
                  <a:pt x="35450" y="6873"/>
                </a:cubicBezTo>
                <a:cubicBezTo>
                  <a:pt x="35573" y="6831"/>
                  <a:pt x="35693" y="6818"/>
                  <a:pt x="35816" y="6818"/>
                </a:cubicBezTo>
                <a:cubicBezTo>
                  <a:pt x="35949" y="6818"/>
                  <a:pt x="36098" y="6831"/>
                  <a:pt x="36234" y="6860"/>
                </a:cubicBezTo>
                <a:cubicBezTo>
                  <a:pt x="36354" y="6873"/>
                  <a:pt x="36490" y="6899"/>
                  <a:pt x="36613" y="6899"/>
                </a:cubicBezTo>
                <a:cubicBezTo>
                  <a:pt x="36678" y="6899"/>
                  <a:pt x="36746" y="6886"/>
                  <a:pt x="36814" y="6873"/>
                </a:cubicBezTo>
                <a:cubicBezTo>
                  <a:pt x="37206" y="6766"/>
                  <a:pt x="37812" y="6468"/>
                  <a:pt x="38204" y="6319"/>
                </a:cubicBezTo>
                <a:cubicBezTo>
                  <a:pt x="38314" y="6280"/>
                  <a:pt x="38421" y="6264"/>
                  <a:pt x="38515" y="6264"/>
                </a:cubicBezTo>
                <a:cubicBezTo>
                  <a:pt x="38622" y="6264"/>
                  <a:pt x="38719" y="6280"/>
                  <a:pt x="38826" y="6293"/>
                </a:cubicBezTo>
                <a:cubicBezTo>
                  <a:pt x="38933" y="6319"/>
                  <a:pt x="39056" y="6332"/>
                  <a:pt x="39176" y="6332"/>
                </a:cubicBezTo>
                <a:cubicBezTo>
                  <a:pt x="39244" y="6332"/>
                  <a:pt x="39299" y="6332"/>
                  <a:pt x="39367" y="6319"/>
                </a:cubicBezTo>
                <a:cubicBezTo>
                  <a:pt x="39853" y="6251"/>
                  <a:pt x="39960" y="6021"/>
                  <a:pt x="40258" y="5875"/>
                </a:cubicBezTo>
                <a:cubicBezTo>
                  <a:pt x="40352" y="5833"/>
                  <a:pt x="40433" y="5807"/>
                  <a:pt x="40527" y="5807"/>
                </a:cubicBezTo>
                <a:cubicBezTo>
                  <a:pt x="40608" y="5807"/>
                  <a:pt x="40702" y="5833"/>
                  <a:pt x="40809" y="5846"/>
                </a:cubicBezTo>
                <a:cubicBezTo>
                  <a:pt x="40919" y="5859"/>
                  <a:pt x="41039" y="5875"/>
                  <a:pt x="41175" y="5875"/>
                </a:cubicBezTo>
                <a:lnTo>
                  <a:pt x="41337" y="5875"/>
                </a:lnTo>
                <a:cubicBezTo>
                  <a:pt x="41849" y="5833"/>
                  <a:pt x="41891" y="5483"/>
                  <a:pt x="41972" y="5373"/>
                </a:cubicBezTo>
                <a:cubicBezTo>
                  <a:pt x="41998" y="5334"/>
                  <a:pt x="42186" y="5321"/>
                  <a:pt x="42429" y="5321"/>
                </a:cubicBezTo>
                <a:cubicBezTo>
                  <a:pt x="42795" y="5321"/>
                  <a:pt x="43255" y="5360"/>
                  <a:pt x="43511" y="5402"/>
                </a:cubicBezTo>
                <a:cubicBezTo>
                  <a:pt x="43550" y="5415"/>
                  <a:pt x="43579" y="5415"/>
                  <a:pt x="43618" y="5415"/>
                </a:cubicBezTo>
                <a:cubicBezTo>
                  <a:pt x="43955" y="5415"/>
                  <a:pt x="44240" y="5091"/>
                  <a:pt x="44360" y="5078"/>
                </a:cubicBezTo>
                <a:cubicBezTo>
                  <a:pt x="45144" y="4968"/>
                  <a:pt x="45102" y="4942"/>
                  <a:pt x="45455" y="4903"/>
                </a:cubicBezTo>
                <a:cubicBezTo>
                  <a:pt x="45805" y="4861"/>
                  <a:pt x="45264" y="4511"/>
                  <a:pt x="45455" y="4375"/>
                </a:cubicBezTo>
                <a:cubicBezTo>
                  <a:pt x="45643" y="4255"/>
                  <a:pt x="46495" y="4268"/>
                  <a:pt x="46819" y="4187"/>
                </a:cubicBezTo>
                <a:cubicBezTo>
                  <a:pt x="47143" y="4106"/>
                  <a:pt x="47412" y="3996"/>
                  <a:pt x="47561" y="3902"/>
                </a:cubicBezTo>
                <a:cubicBezTo>
                  <a:pt x="47613" y="3876"/>
                  <a:pt x="47668" y="3876"/>
                  <a:pt x="47749" y="3876"/>
                </a:cubicBezTo>
                <a:cubicBezTo>
                  <a:pt x="47830" y="3876"/>
                  <a:pt x="47924" y="3889"/>
                  <a:pt x="48034" y="3889"/>
                </a:cubicBezTo>
                <a:cubicBezTo>
                  <a:pt x="48128" y="3902"/>
                  <a:pt x="48248" y="3915"/>
                  <a:pt x="48371" y="3915"/>
                </a:cubicBezTo>
                <a:cubicBezTo>
                  <a:pt x="48410" y="3915"/>
                  <a:pt x="48452" y="3915"/>
                  <a:pt x="48478" y="3902"/>
                </a:cubicBezTo>
                <a:cubicBezTo>
                  <a:pt x="48896" y="3889"/>
                  <a:pt x="49045" y="3701"/>
                  <a:pt x="49518" y="3539"/>
                </a:cubicBezTo>
                <a:cubicBezTo>
                  <a:pt x="49829" y="3445"/>
                  <a:pt x="50367" y="3429"/>
                  <a:pt x="50733" y="3429"/>
                </a:cubicBezTo>
                <a:cubicBezTo>
                  <a:pt x="50934" y="3429"/>
                  <a:pt x="51070" y="3445"/>
                  <a:pt x="51070" y="3445"/>
                </a:cubicBezTo>
                <a:lnTo>
                  <a:pt x="51070" y="1"/>
                </a:ln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7" name="Google Shape;987;p33"/>
          <p:cNvSpPr/>
          <p:nvPr/>
        </p:nvSpPr>
        <p:spPr>
          <a:xfrm>
            <a:off x="782" y="3492305"/>
            <a:ext cx="5042569" cy="1086731"/>
          </a:xfrm>
          <a:custGeom>
            <a:avLst/>
            <a:gdLst/>
            <a:ahLst/>
            <a:cxnLst/>
            <a:rect l="l" t="t" r="r" b="b"/>
            <a:pathLst>
              <a:path w="21074" h="5794" extrusionOk="0">
                <a:moveTo>
                  <a:pt x="14" y="1"/>
                </a:moveTo>
                <a:cubicBezTo>
                  <a:pt x="1" y="1"/>
                  <a:pt x="1" y="14"/>
                  <a:pt x="1" y="14"/>
                </a:cubicBezTo>
                <a:lnTo>
                  <a:pt x="1" y="5794"/>
                </a:lnTo>
                <a:lnTo>
                  <a:pt x="21074" y="5794"/>
                </a:lnTo>
                <a:cubicBezTo>
                  <a:pt x="20721" y="5564"/>
                  <a:pt x="18793" y="5700"/>
                  <a:pt x="18508" y="5619"/>
                </a:cubicBezTo>
                <a:lnTo>
                  <a:pt x="27" y="5619"/>
                </a:lnTo>
                <a:lnTo>
                  <a:pt x="14" y="1"/>
                </a:lnTo>
                <a:close/>
              </a:path>
            </a:pathLst>
          </a:custGeom>
          <a:solidFill>
            <a:srgbClr val="ADF0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8" name="Google Shape;988;p33"/>
          <p:cNvSpPr/>
          <p:nvPr/>
        </p:nvSpPr>
        <p:spPr>
          <a:xfrm>
            <a:off x="3893" y="3649202"/>
            <a:ext cx="5746548" cy="1104353"/>
          </a:xfrm>
          <a:custGeom>
            <a:avLst/>
            <a:gdLst/>
            <a:ahLst/>
            <a:cxnLst/>
            <a:rect l="l" t="t" r="r" b="b"/>
            <a:pathLst>
              <a:path w="24016" h="5888" extrusionOk="0">
                <a:moveTo>
                  <a:pt x="1511" y="1"/>
                </a:moveTo>
                <a:cubicBezTo>
                  <a:pt x="999" y="1"/>
                  <a:pt x="108" y="244"/>
                  <a:pt x="1" y="270"/>
                </a:cubicBezTo>
                <a:lnTo>
                  <a:pt x="14" y="5888"/>
                </a:lnTo>
                <a:lnTo>
                  <a:pt x="18495" y="5888"/>
                </a:lnTo>
                <a:cubicBezTo>
                  <a:pt x="18482" y="5872"/>
                  <a:pt x="18469" y="5872"/>
                  <a:pt x="18469" y="5872"/>
                </a:cubicBezTo>
                <a:cubicBezTo>
                  <a:pt x="18320" y="5765"/>
                  <a:pt x="20319" y="4981"/>
                  <a:pt x="20413" y="4673"/>
                </a:cubicBezTo>
                <a:cubicBezTo>
                  <a:pt x="20520" y="4362"/>
                  <a:pt x="23990" y="4333"/>
                  <a:pt x="24003" y="4187"/>
                </a:cubicBezTo>
                <a:cubicBezTo>
                  <a:pt x="24016" y="4051"/>
                  <a:pt x="21330" y="3983"/>
                  <a:pt x="20413" y="3876"/>
                </a:cubicBezTo>
                <a:cubicBezTo>
                  <a:pt x="19493" y="3782"/>
                  <a:pt x="21194" y="3782"/>
                  <a:pt x="21437" y="3604"/>
                </a:cubicBezTo>
                <a:cubicBezTo>
                  <a:pt x="21696" y="3429"/>
                  <a:pt x="19088" y="3471"/>
                  <a:pt x="18469" y="3335"/>
                </a:cubicBezTo>
                <a:cubicBezTo>
                  <a:pt x="17847" y="3199"/>
                  <a:pt x="17727" y="3199"/>
                  <a:pt x="17387" y="3024"/>
                </a:cubicBezTo>
                <a:cubicBezTo>
                  <a:pt x="17267" y="2972"/>
                  <a:pt x="17079" y="2956"/>
                  <a:pt x="16862" y="2956"/>
                </a:cubicBezTo>
                <a:lnTo>
                  <a:pt x="16632" y="2956"/>
                </a:lnTo>
                <a:cubicBezTo>
                  <a:pt x="16282" y="2956"/>
                  <a:pt x="15971" y="2943"/>
                  <a:pt x="15997" y="2713"/>
                </a:cubicBezTo>
                <a:cubicBezTo>
                  <a:pt x="16039" y="2308"/>
                  <a:pt x="14257" y="2201"/>
                  <a:pt x="13499" y="2162"/>
                </a:cubicBezTo>
                <a:cubicBezTo>
                  <a:pt x="12757" y="2133"/>
                  <a:pt x="12407" y="1689"/>
                  <a:pt x="11989" y="1485"/>
                </a:cubicBezTo>
                <a:cubicBezTo>
                  <a:pt x="11895" y="1433"/>
                  <a:pt x="11785" y="1417"/>
                  <a:pt x="11678" y="1417"/>
                </a:cubicBezTo>
                <a:cubicBezTo>
                  <a:pt x="11555" y="1417"/>
                  <a:pt x="11422" y="1433"/>
                  <a:pt x="11273" y="1459"/>
                </a:cubicBezTo>
                <a:cubicBezTo>
                  <a:pt x="11111" y="1485"/>
                  <a:pt x="10936" y="1514"/>
                  <a:pt x="10719" y="1514"/>
                </a:cubicBezTo>
                <a:cubicBezTo>
                  <a:pt x="10599" y="1514"/>
                  <a:pt x="10463" y="1498"/>
                  <a:pt x="10301" y="1485"/>
                </a:cubicBezTo>
                <a:cubicBezTo>
                  <a:pt x="9423" y="1336"/>
                  <a:pt x="10032" y="1203"/>
                  <a:pt x="9708" y="1135"/>
                </a:cubicBezTo>
                <a:cubicBezTo>
                  <a:pt x="9598" y="1109"/>
                  <a:pt x="9436" y="1109"/>
                  <a:pt x="9274" y="1109"/>
                </a:cubicBezTo>
                <a:cubicBezTo>
                  <a:pt x="8950" y="1109"/>
                  <a:pt x="8600" y="1135"/>
                  <a:pt x="8600" y="1135"/>
                </a:cubicBezTo>
                <a:cubicBezTo>
                  <a:pt x="8600" y="1135"/>
                  <a:pt x="8289" y="798"/>
                  <a:pt x="7897" y="798"/>
                </a:cubicBezTo>
                <a:lnTo>
                  <a:pt x="7858" y="798"/>
                </a:lnTo>
                <a:cubicBezTo>
                  <a:pt x="7440" y="824"/>
                  <a:pt x="7858" y="798"/>
                  <a:pt x="7181" y="866"/>
                </a:cubicBezTo>
                <a:cubicBezTo>
                  <a:pt x="7087" y="866"/>
                  <a:pt x="7019" y="879"/>
                  <a:pt x="6954" y="879"/>
                </a:cubicBezTo>
                <a:cubicBezTo>
                  <a:pt x="6494" y="879"/>
                  <a:pt x="6439" y="675"/>
                  <a:pt x="6076" y="406"/>
                </a:cubicBezTo>
                <a:cubicBezTo>
                  <a:pt x="5940" y="283"/>
                  <a:pt x="5833" y="257"/>
                  <a:pt x="5697" y="257"/>
                </a:cubicBezTo>
                <a:cubicBezTo>
                  <a:pt x="5454" y="257"/>
                  <a:pt x="5130" y="393"/>
                  <a:pt x="4346" y="406"/>
                </a:cubicBezTo>
                <a:lnTo>
                  <a:pt x="4200" y="406"/>
                </a:lnTo>
                <a:cubicBezTo>
                  <a:pt x="3092" y="406"/>
                  <a:pt x="2188" y="202"/>
                  <a:pt x="1796" y="40"/>
                </a:cubicBezTo>
                <a:cubicBezTo>
                  <a:pt x="1728" y="14"/>
                  <a:pt x="1634" y="1"/>
                  <a:pt x="1511"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9" name="Google Shape;989;p33"/>
          <p:cNvSpPr/>
          <p:nvPr/>
        </p:nvSpPr>
        <p:spPr>
          <a:xfrm>
            <a:off x="6719284" y="4546216"/>
            <a:ext cx="5501507" cy="20069"/>
          </a:xfrm>
          <a:custGeom>
            <a:avLst/>
            <a:gdLst/>
            <a:ahLst/>
            <a:cxnLst/>
            <a:rect l="l" t="t" r="r" b="b"/>
            <a:pathLst>
              <a:path w="22992" h="107" extrusionOk="0">
                <a:moveTo>
                  <a:pt x="257" y="0"/>
                </a:moveTo>
                <a:cubicBezTo>
                  <a:pt x="111" y="52"/>
                  <a:pt x="1" y="107"/>
                  <a:pt x="1" y="107"/>
                </a:cubicBezTo>
                <a:lnTo>
                  <a:pt x="22992" y="107"/>
                </a:lnTo>
                <a:lnTo>
                  <a:pt x="22992" y="0"/>
                </a:lnTo>
                <a:close/>
              </a:path>
            </a:pathLst>
          </a:custGeom>
          <a:solidFill>
            <a:srgbClr val="ADF0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0" name="Google Shape;990;p33"/>
          <p:cNvSpPr/>
          <p:nvPr/>
        </p:nvSpPr>
        <p:spPr>
          <a:xfrm>
            <a:off x="6780541" y="3717287"/>
            <a:ext cx="5440271" cy="1036269"/>
          </a:xfrm>
          <a:custGeom>
            <a:avLst/>
            <a:gdLst/>
            <a:ahLst/>
            <a:cxnLst/>
            <a:rect l="l" t="t" r="r" b="b"/>
            <a:pathLst>
              <a:path w="22736" h="5525" extrusionOk="0">
                <a:moveTo>
                  <a:pt x="22399" y="1"/>
                </a:moveTo>
                <a:cubicBezTo>
                  <a:pt x="22033" y="1"/>
                  <a:pt x="21495" y="17"/>
                  <a:pt x="21184" y="111"/>
                </a:cubicBezTo>
                <a:cubicBezTo>
                  <a:pt x="20711" y="273"/>
                  <a:pt x="20562" y="461"/>
                  <a:pt x="20144" y="474"/>
                </a:cubicBezTo>
                <a:cubicBezTo>
                  <a:pt x="20118" y="487"/>
                  <a:pt x="20076" y="487"/>
                  <a:pt x="20037" y="487"/>
                </a:cubicBezTo>
                <a:cubicBezTo>
                  <a:pt x="19914" y="487"/>
                  <a:pt x="19794" y="474"/>
                  <a:pt x="19700" y="461"/>
                </a:cubicBezTo>
                <a:cubicBezTo>
                  <a:pt x="19590" y="461"/>
                  <a:pt x="19496" y="448"/>
                  <a:pt x="19415" y="448"/>
                </a:cubicBezTo>
                <a:cubicBezTo>
                  <a:pt x="19334" y="448"/>
                  <a:pt x="19279" y="448"/>
                  <a:pt x="19227" y="474"/>
                </a:cubicBezTo>
                <a:cubicBezTo>
                  <a:pt x="19078" y="568"/>
                  <a:pt x="18809" y="678"/>
                  <a:pt x="18485" y="759"/>
                </a:cubicBezTo>
                <a:cubicBezTo>
                  <a:pt x="18161" y="840"/>
                  <a:pt x="17309" y="827"/>
                  <a:pt x="17121" y="947"/>
                </a:cubicBezTo>
                <a:cubicBezTo>
                  <a:pt x="16930" y="1083"/>
                  <a:pt x="17471" y="1433"/>
                  <a:pt x="17121" y="1475"/>
                </a:cubicBezTo>
                <a:cubicBezTo>
                  <a:pt x="16768" y="1514"/>
                  <a:pt x="16810" y="1540"/>
                  <a:pt x="16026" y="1650"/>
                </a:cubicBezTo>
                <a:cubicBezTo>
                  <a:pt x="15906" y="1663"/>
                  <a:pt x="15621" y="1987"/>
                  <a:pt x="15284" y="1987"/>
                </a:cubicBezTo>
                <a:cubicBezTo>
                  <a:pt x="15245" y="1987"/>
                  <a:pt x="15216" y="1987"/>
                  <a:pt x="15177" y="1974"/>
                </a:cubicBezTo>
                <a:cubicBezTo>
                  <a:pt x="14921" y="1932"/>
                  <a:pt x="14461" y="1893"/>
                  <a:pt x="14095" y="1893"/>
                </a:cubicBezTo>
                <a:cubicBezTo>
                  <a:pt x="13852" y="1893"/>
                  <a:pt x="13664" y="1906"/>
                  <a:pt x="13638" y="1945"/>
                </a:cubicBezTo>
                <a:cubicBezTo>
                  <a:pt x="13557" y="2055"/>
                  <a:pt x="13515" y="2405"/>
                  <a:pt x="13003" y="2447"/>
                </a:cubicBezTo>
                <a:lnTo>
                  <a:pt x="12841" y="2447"/>
                </a:lnTo>
                <a:cubicBezTo>
                  <a:pt x="12705" y="2447"/>
                  <a:pt x="12585" y="2431"/>
                  <a:pt x="12475" y="2418"/>
                </a:cubicBezTo>
                <a:cubicBezTo>
                  <a:pt x="12368" y="2405"/>
                  <a:pt x="12274" y="2379"/>
                  <a:pt x="12193" y="2379"/>
                </a:cubicBezTo>
                <a:cubicBezTo>
                  <a:pt x="12099" y="2379"/>
                  <a:pt x="12018" y="2405"/>
                  <a:pt x="11924" y="2447"/>
                </a:cubicBezTo>
                <a:cubicBezTo>
                  <a:pt x="11626" y="2593"/>
                  <a:pt x="11519" y="2823"/>
                  <a:pt x="11033" y="2891"/>
                </a:cubicBezTo>
                <a:cubicBezTo>
                  <a:pt x="10965" y="2904"/>
                  <a:pt x="10910" y="2904"/>
                  <a:pt x="10842" y="2904"/>
                </a:cubicBezTo>
                <a:cubicBezTo>
                  <a:pt x="10722" y="2904"/>
                  <a:pt x="10599" y="2891"/>
                  <a:pt x="10492" y="2865"/>
                </a:cubicBezTo>
                <a:cubicBezTo>
                  <a:pt x="10385" y="2852"/>
                  <a:pt x="10288" y="2836"/>
                  <a:pt x="10181" y="2836"/>
                </a:cubicBezTo>
                <a:cubicBezTo>
                  <a:pt x="10087" y="2836"/>
                  <a:pt x="9980" y="2852"/>
                  <a:pt x="9870" y="2891"/>
                </a:cubicBezTo>
                <a:cubicBezTo>
                  <a:pt x="9478" y="3040"/>
                  <a:pt x="8872" y="3338"/>
                  <a:pt x="8480" y="3445"/>
                </a:cubicBezTo>
                <a:cubicBezTo>
                  <a:pt x="8412" y="3458"/>
                  <a:pt x="8344" y="3471"/>
                  <a:pt x="8279" y="3471"/>
                </a:cubicBezTo>
                <a:cubicBezTo>
                  <a:pt x="8156" y="3471"/>
                  <a:pt x="8020" y="3445"/>
                  <a:pt x="7900" y="3432"/>
                </a:cubicBezTo>
                <a:cubicBezTo>
                  <a:pt x="7764" y="3403"/>
                  <a:pt x="7615" y="3390"/>
                  <a:pt x="7482" y="3390"/>
                </a:cubicBezTo>
                <a:cubicBezTo>
                  <a:pt x="7359" y="3390"/>
                  <a:pt x="7239" y="3403"/>
                  <a:pt x="7116" y="3445"/>
                </a:cubicBezTo>
                <a:cubicBezTo>
                  <a:pt x="6617" y="3620"/>
                  <a:pt x="6510" y="3808"/>
                  <a:pt x="6144" y="3850"/>
                </a:cubicBezTo>
                <a:lnTo>
                  <a:pt x="6050" y="3850"/>
                </a:lnTo>
                <a:cubicBezTo>
                  <a:pt x="5943" y="3850"/>
                  <a:pt x="5820" y="3837"/>
                  <a:pt x="5700" y="3808"/>
                </a:cubicBezTo>
                <a:cubicBezTo>
                  <a:pt x="5577" y="3795"/>
                  <a:pt x="5457" y="3769"/>
                  <a:pt x="5363" y="3769"/>
                </a:cubicBezTo>
                <a:cubicBezTo>
                  <a:pt x="5266" y="3769"/>
                  <a:pt x="5172" y="3795"/>
                  <a:pt x="5120" y="3850"/>
                </a:cubicBezTo>
                <a:cubicBezTo>
                  <a:pt x="4929" y="4038"/>
                  <a:pt x="4971" y="4485"/>
                  <a:pt x="4524" y="4485"/>
                </a:cubicBezTo>
                <a:lnTo>
                  <a:pt x="3850" y="4485"/>
                </a:lnTo>
                <a:cubicBezTo>
                  <a:pt x="3484" y="4485"/>
                  <a:pt x="3147" y="4498"/>
                  <a:pt x="3134" y="4579"/>
                </a:cubicBezTo>
                <a:cubicBezTo>
                  <a:pt x="3095" y="4699"/>
                  <a:pt x="3257" y="4877"/>
                  <a:pt x="2797" y="4916"/>
                </a:cubicBezTo>
                <a:cubicBezTo>
                  <a:pt x="2324" y="4958"/>
                  <a:pt x="1718" y="4971"/>
                  <a:pt x="1663" y="5023"/>
                </a:cubicBezTo>
                <a:cubicBezTo>
                  <a:pt x="1608" y="5091"/>
                  <a:pt x="2175" y="5104"/>
                  <a:pt x="1663" y="5214"/>
                </a:cubicBezTo>
                <a:cubicBezTo>
                  <a:pt x="1151" y="5321"/>
                  <a:pt x="555" y="5428"/>
                  <a:pt x="341" y="5428"/>
                </a:cubicBezTo>
                <a:cubicBezTo>
                  <a:pt x="231" y="5428"/>
                  <a:pt x="111" y="5470"/>
                  <a:pt x="1" y="5525"/>
                </a:cubicBezTo>
                <a:lnTo>
                  <a:pt x="22736" y="5525"/>
                </a:lnTo>
                <a:lnTo>
                  <a:pt x="22736" y="17"/>
                </a:lnTo>
                <a:cubicBezTo>
                  <a:pt x="22736" y="17"/>
                  <a:pt x="22600" y="1"/>
                  <a:pt x="2239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1" name="Google Shape;991;p33"/>
          <p:cNvSpPr/>
          <p:nvPr/>
        </p:nvSpPr>
        <p:spPr>
          <a:xfrm>
            <a:off x="-1420751" y="1658449"/>
            <a:ext cx="5100732" cy="919044"/>
          </a:xfrm>
          <a:custGeom>
            <a:avLst/>
            <a:gdLst/>
            <a:ahLst/>
            <a:cxnLst/>
            <a:rect l="l" t="t" r="r" b="b"/>
            <a:pathLst>
              <a:path w="21317" h="4900" extrusionOk="0">
                <a:moveTo>
                  <a:pt x="1" y="1"/>
                </a:moveTo>
                <a:lnTo>
                  <a:pt x="1" y="4900"/>
                </a:lnTo>
                <a:cubicBezTo>
                  <a:pt x="876" y="4806"/>
                  <a:pt x="3225" y="4712"/>
                  <a:pt x="3889" y="4469"/>
                </a:cubicBezTo>
                <a:cubicBezTo>
                  <a:pt x="4550" y="4226"/>
                  <a:pt x="5995" y="4375"/>
                  <a:pt x="7194" y="4281"/>
                </a:cubicBezTo>
                <a:cubicBezTo>
                  <a:pt x="8396" y="4171"/>
                  <a:pt x="9504" y="3795"/>
                  <a:pt x="10327" y="3740"/>
                </a:cubicBezTo>
                <a:lnTo>
                  <a:pt x="10596" y="3740"/>
                </a:lnTo>
                <a:cubicBezTo>
                  <a:pt x="10813" y="3740"/>
                  <a:pt x="11001" y="3753"/>
                  <a:pt x="11205" y="3766"/>
                </a:cubicBezTo>
                <a:cubicBezTo>
                  <a:pt x="11406" y="3782"/>
                  <a:pt x="11636" y="3795"/>
                  <a:pt x="11921" y="3795"/>
                </a:cubicBezTo>
                <a:cubicBezTo>
                  <a:pt x="12190" y="3795"/>
                  <a:pt x="12514" y="3782"/>
                  <a:pt x="12945" y="3740"/>
                </a:cubicBezTo>
                <a:cubicBezTo>
                  <a:pt x="14458" y="3604"/>
                  <a:pt x="18129" y="3552"/>
                  <a:pt x="19049" y="3552"/>
                </a:cubicBezTo>
                <a:cubicBezTo>
                  <a:pt x="19979" y="3552"/>
                  <a:pt x="21317" y="3024"/>
                  <a:pt x="20303" y="2972"/>
                </a:cubicBezTo>
                <a:cubicBezTo>
                  <a:pt x="19305" y="2930"/>
                  <a:pt x="19305" y="2972"/>
                  <a:pt x="18482" y="2742"/>
                </a:cubicBezTo>
                <a:cubicBezTo>
                  <a:pt x="18226" y="2661"/>
                  <a:pt x="17886" y="2632"/>
                  <a:pt x="17523" y="2632"/>
                </a:cubicBezTo>
                <a:cubicBezTo>
                  <a:pt x="17131" y="2632"/>
                  <a:pt x="16713" y="2661"/>
                  <a:pt x="16308" y="2687"/>
                </a:cubicBezTo>
                <a:cubicBezTo>
                  <a:pt x="15903" y="2713"/>
                  <a:pt x="15511" y="2742"/>
                  <a:pt x="15187" y="2742"/>
                </a:cubicBezTo>
                <a:lnTo>
                  <a:pt x="14944" y="2742"/>
                </a:lnTo>
                <a:cubicBezTo>
                  <a:pt x="14014" y="2687"/>
                  <a:pt x="13447" y="2350"/>
                  <a:pt x="13690" y="2175"/>
                </a:cubicBezTo>
                <a:cubicBezTo>
                  <a:pt x="13946" y="1984"/>
                  <a:pt x="16538" y="1822"/>
                  <a:pt x="17549" y="1770"/>
                </a:cubicBezTo>
                <a:cubicBezTo>
                  <a:pt x="18550" y="1728"/>
                  <a:pt x="19386" y="1242"/>
                  <a:pt x="19911" y="1148"/>
                </a:cubicBezTo>
                <a:cubicBezTo>
                  <a:pt x="20141" y="1109"/>
                  <a:pt x="19927" y="1093"/>
                  <a:pt x="19603" y="1093"/>
                </a:cubicBezTo>
                <a:cubicBezTo>
                  <a:pt x="19182" y="1093"/>
                  <a:pt x="18563" y="1122"/>
                  <a:pt x="18482" y="1148"/>
                </a:cubicBezTo>
                <a:lnTo>
                  <a:pt x="18440" y="1148"/>
                </a:lnTo>
                <a:cubicBezTo>
                  <a:pt x="18184" y="1148"/>
                  <a:pt x="16833" y="717"/>
                  <a:pt x="16010" y="704"/>
                </a:cubicBezTo>
                <a:lnTo>
                  <a:pt x="15971" y="704"/>
                </a:lnTo>
                <a:cubicBezTo>
                  <a:pt x="15579" y="704"/>
                  <a:pt x="15323" y="769"/>
                  <a:pt x="15012" y="837"/>
                </a:cubicBezTo>
                <a:cubicBezTo>
                  <a:pt x="14701" y="905"/>
                  <a:pt x="14322" y="960"/>
                  <a:pt x="13690" y="960"/>
                </a:cubicBezTo>
                <a:lnTo>
                  <a:pt x="13366" y="960"/>
                </a:lnTo>
                <a:cubicBezTo>
                  <a:pt x="11772" y="905"/>
                  <a:pt x="12433" y="866"/>
                  <a:pt x="11772" y="730"/>
                </a:cubicBezTo>
                <a:cubicBezTo>
                  <a:pt x="11422" y="649"/>
                  <a:pt x="10962" y="623"/>
                  <a:pt x="10489" y="623"/>
                </a:cubicBezTo>
                <a:cubicBezTo>
                  <a:pt x="10084" y="623"/>
                  <a:pt x="9653" y="649"/>
                  <a:pt x="9261" y="704"/>
                </a:cubicBezTo>
                <a:cubicBezTo>
                  <a:pt x="9193" y="717"/>
                  <a:pt x="9112" y="730"/>
                  <a:pt x="9031" y="730"/>
                </a:cubicBezTo>
                <a:cubicBezTo>
                  <a:pt x="8315" y="730"/>
                  <a:pt x="7696" y="189"/>
                  <a:pt x="6345" y="189"/>
                </a:cubicBezTo>
                <a:cubicBezTo>
                  <a:pt x="4861" y="189"/>
                  <a:pt x="1" y="1"/>
                  <a:pt x="1" y="1"/>
                </a:cubicBez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2" name="Google Shape;992;p33"/>
          <p:cNvSpPr/>
          <p:nvPr/>
        </p:nvSpPr>
        <p:spPr>
          <a:xfrm>
            <a:off x="781" y="4236551"/>
            <a:ext cx="7568400" cy="425764"/>
          </a:xfrm>
          <a:custGeom>
            <a:avLst/>
            <a:gdLst/>
            <a:ahLst/>
            <a:cxnLst/>
            <a:rect l="l" t="t" r="r" b="b"/>
            <a:pathLst>
              <a:path w="31630" h="2270" extrusionOk="0">
                <a:moveTo>
                  <a:pt x="15211" y="0"/>
                </a:moveTo>
                <a:cubicBezTo>
                  <a:pt x="9192" y="0"/>
                  <a:pt x="1" y="2270"/>
                  <a:pt x="1" y="2270"/>
                </a:cubicBezTo>
                <a:lnTo>
                  <a:pt x="31523" y="2270"/>
                </a:lnTo>
                <a:cubicBezTo>
                  <a:pt x="31630" y="2121"/>
                  <a:pt x="21641" y="70"/>
                  <a:pt x="15472" y="2"/>
                </a:cubicBezTo>
                <a:cubicBezTo>
                  <a:pt x="15386" y="1"/>
                  <a:pt x="15299" y="0"/>
                  <a:pt x="15211"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3" name="Google Shape;993;p33"/>
          <p:cNvSpPr/>
          <p:nvPr/>
        </p:nvSpPr>
        <p:spPr>
          <a:xfrm>
            <a:off x="5259438" y="4236551"/>
            <a:ext cx="7006333" cy="425764"/>
          </a:xfrm>
          <a:custGeom>
            <a:avLst/>
            <a:gdLst/>
            <a:ahLst/>
            <a:cxnLst/>
            <a:rect l="l" t="t" r="r" b="b"/>
            <a:pathLst>
              <a:path w="29281" h="2270" extrusionOk="0">
                <a:moveTo>
                  <a:pt x="14071" y="0"/>
                </a:moveTo>
                <a:cubicBezTo>
                  <a:pt x="8512" y="0"/>
                  <a:pt x="1" y="2270"/>
                  <a:pt x="1" y="2270"/>
                </a:cubicBezTo>
                <a:lnTo>
                  <a:pt x="29187" y="2270"/>
                </a:lnTo>
                <a:cubicBezTo>
                  <a:pt x="29281" y="2121"/>
                  <a:pt x="20034" y="70"/>
                  <a:pt x="14312" y="2"/>
                </a:cubicBezTo>
                <a:cubicBezTo>
                  <a:pt x="14232" y="1"/>
                  <a:pt x="14152" y="0"/>
                  <a:pt x="14071"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4" name="Google Shape;994;p33"/>
          <p:cNvSpPr/>
          <p:nvPr/>
        </p:nvSpPr>
        <p:spPr>
          <a:xfrm>
            <a:off x="1047392" y="4436681"/>
            <a:ext cx="11195872" cy="691727"/>
          </a:xfrm>
          <a:custGeom>
            <a:avLst/>
            <a:gdLst/>
            <a:ahLst/>
            <a:cxnLst/>
            <a:rect l="l" t="t" r="r" b="b"/>
            <a:pathLst>
              <a:path w="46790" h="3688" extrusionOk="0">
                <a:moveTo>
                  <a:pt x="24123" y="1"/>
                </a:moveTo>
                <a:cubicBezTo>
                  <a:pt x="12297" y="1"/>
                  <a:pt x="1" y="1838"/>
                  <a:pt x="1" y="1838"/>
                </a:cubicBezTo>
                <a:lnTo>
                  <a:pt x="1" y="3688"/>
                </a:lnTo>
                <a:lnTo>
                  <a:pt x="46790" y="3688"/>
                </a:lnTo>
                <a:lnTo>
                  <a:pt x="46790" y="2528"/>
                </a:lnTo>
                <a:cubicBezTo>
                  <a:pt x="46790" y="2528"/>
                  <a:pt x="35949" y="1"/>
                  <a:pt x="24123"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5" name="Google Shape;995;p33"/>
          <p:cNvSpPr/>
          <p:nvPr/>
        </p:nvSpPr>
        <p:spPr>
          <a:xfrm>
            <a:off x="1047392" y="4485446"/>
            <a:ext cx="11195872" cy="653276"/>
          </a:xfrm>
          <a:custGeom>
            <a:avLst/>
            <a:gdLst/>
            <a:ahLst/>
            <a:cxnLst/>
            <a:rect l="l" t="t" r="r" b="b"/>
            <a:pathLst>
              <a:path w="46790" h="3483" extrusionOk="0">
                <a:moveTo>
                  <a:pt x="24123" y="0"/>
                </a:moveTo>
                <a:cubicBezTo>
                  <a:pt x="12297" y="0"/>
                  <a:pt x="1" y="1740"/>
                  <a:pt x="1" y="1740"/>
                </a:cubicBezTo>
                <a:lnTo>
                  <a:pt x="1" y="3483"/>
                </a:lnTo>
                <a:lnTo>
                  <a:pt x="46790" y="3483"/>
                </a:lnTo>
                <a:lnTo>
                  <a:pt x="46790" y="2388"/>
                </a:lnTo>
                <a:cubicBezTo>
                  <a:pt x="46790" y="2388"/>
                  <a:pt x="35949" y="0"/>
                  <a:pt x="24123" y="0"/>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6" name="Google Shape;996;p33"/>
          <p:cNvSpPr/>
          <p:nvPr/>
        </p:nvSpPr>
        <p:spPr>
          <a:xfrm>
            <a:off x="781" y="4459375"/>
            <a:ext cx="10895816" cy="1658981"/>
          </a:xfrm>
          <a:custGeom>
            <a:avLst/>
            <a:gdLst/>
            <a:ahLst/>
            <a:cxnLst/>
            <a:rect l="l" t="t" r="r" b="b"/>
            <a:pathLst>
              <a:path w="45536" h="8845" extrusionOk="0">
                <a:moveTo>
                  <a:pt x="10609" y="1"/>
                </a:moveTo>
                <a:cubicBezTo>
                  <a:pt x="2565" y="1"/>
                  <a:pt x="1" y="719"/>
                  <a:pt x="1" y="719"/>
                </a:cubicBezTo>
                <a:lnTo>
                  <a:pt x="1" y="8845"/>
                </a:lnTo>
                <a:lnTo>
                  <a:pt x="45536" y="8845"/>
                </a:lnTo>
                <a:lnTo>
                  <a:pt x="45536" y="3230"/>
                </a:lnTo>
                <a:cubicBezTo>
                  <a:pt x="44954" y="3336"/>
                  <a:pt x="44228" y="3384"/>
                  <a:pt x="43384" y="3384"/>
                </a:cubicBezTo>
                <a:cubicBezTo>
                  <a:pt x="36402" y="3384"/>
                  <a:pt x="21312" y="137"/>
                  <a:pt x="12676" y="16"/>
                </a:cubicBezTo>
                <a:cubicBezTo>
                  <a:pt x="11950" y="6"/>
                  <a:pt x="11262" y="1"/>
                  <a:pt x="10609"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7" name="Google Shape;997;p33"/>
          <p:cNvSpPr/>
          <p:nvPr/>
        </p:nvSpPr>
        <p:spPr>
          <a:xfrm>
            <a:off x="782" y="4459750"/>
            <a:ext cx="2341585" cy="678972"/>
          </a:xfrm>
          <a:custGeom>
            <a:avLst/>
            <a:gdLst/>
            <a:ahLst/>
            <a:cxnLst/>
            <a:rect l="l" t="t" r="r" b="b"/>
            <a:pathLst>
              <a:path w="9786" h="3620" extrusionOk="0">
                <a:moveTo>
                  <a:pt x="9786" y="1"/>
                </a:moveTo>
                <a:cubicBezTo>
                  <a:pt x="8937" y="1"/>
                  <a:pt x="6789" y="56"/>
                  <a:pt x="6789" y="56"/>
                </a:cubicBezTo>
                <a:cubicBezTo>
                  <a:pt x="3455" y="986"/>
                  <a:pt x="1" y="3620"/>
                  <a:pt x="1" y="3620"/>
                </a:cubicBezTo>
                <a:lnTo>
                  <a:pt x="3403" y="3620"/>
                </a:lnTo>
                <a:cubicBezTo>
                  <a:pt x="6993" y="798"/>
                  <a:pt x="9786" y="1"/>
                  <a:pt x="9786"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8" name="Google Shape;998;p33"/>
          <p:cNvSpPr/>
          <p:nvPr/>
        </p:nvSpPr>
        <p:spPr>
          <a:xfrm>
            <a:off x="1521885" y="4464627"/>
            <a:ext cx="2209743" cy="674096"/>
          </a:xfrm>
          <a:custGeom>
            <a:avLst/>
            <a:gdLst/>
            <a:ahLst/>
            <a:cxnLst/>
            <a:rect l="l" t="t" r="r" b="b"/>
            <a:pathLst>
              <a:path w="9235" h="3594" extrusionOk="0">
                <a:moveTo>
                  <a:pt x="7048" y="1"/>
                </a:moveTo>
                <a:cubicBezTo>
                  <a:pt x="3957" y="678"/>
                  <a:pt x="1" y="3594"/>
                  <a:pt x="1" y="3594"/>
                </a:cubicBezTo>
                <a:lnTo>
                  <a:pt x="3416" y="3594"/>
                </a:lnTo>
                <a:cubicBezTo>
                  <a:pt x="6131" y="1135"/>
                  <a:pt x="9235" y="124"/>
                  <a:pt x="9235" y="124"/>
                </a:cubicBezTo>
                <a:cubicBezTo>
                  <a:pt x="8723" y="82"/>
                  <a:pt x="7048" y="1"/>
                  <a:pt x="7048"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9" name="Google Shape;999;p33"/>
          <p:cNvSpPr/>
          <p:nvPr/>
        </p:nvSpPr>
        <p:spPr>
          <a:xfrm>
            <a:off x="3104960" y="4546216"/>
            <a:ext cx="1944621" cy="592507"/>
          </a:xfrm>
          <a:custGeom>
            <a:avLst/>
            <a:gdLst/>
            <a:ahLst/>
            <a:cxnLst/>
            <a:rect l="l" t="t" r="r" b="b"/>
            <a:pathLst>
              <a:path w="8127" h="3159" extrusionOk="0">
                <a:moveTo>
                  <a:pt x="6047" y="0"/>
                </a:moveTo>
                <a:cubicBezTo>
                  <a:pt x="2969" y="823"/>
                  <a:pt x="1" y="3159"/>
                  <a:pt x="1" y="3159"/>
                </a:cubicBezTo>
                <a:lnTo>
                  <a:pt x="3092" y="3159"/>
                </a:lnTo>
                <a:cubicBezTo>
                  <a:pt x="5927" y="875"/>
                  <a:pt x="8127" y="243"/>
                  <a:pt x="8127" y="243"/>
                </a:cubicBezTo>
                <a:cubicBezTo>
                  <a:pt x="7359" y="146"/>
                  <a:pt x="6047" y="0"/>
                  <a:pt x="6047"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0" name="Google Shape;1000;p33"/>
          <p:cNvSpPr/>
          <p:nvPr/>
        </p:nvSpPr>
        <p:spPr>
          <a:xfrm>
            <a:off x="4897407" y="4677322"/>
            <a:ext cx="1541436" cy="461401"/>
          </a:xfrm>
          <a:custGeom>
            <a:avLst/>
            <a:gdLst/>
            <a:ahLst/>
            <a:cxnLst/>
            <a:rect l="l" t="t" r="r" b="b"/>
            <a:pathLst>
              <a:path w="6442" h="2460" extrusionOk="0">
                <a:moveTo>
                  <a:pt x="4281" y="1"/>
                </a:moveTo>
                <a:cubicBezTo>
                  <a:pt x="1501" y="1164"/>
                  <a:pt x="1" y="2460"/>
                  <a:pt x="1" y="2460"/>
                </a:cubicBezTo>
                <a:lnTo>
                  <a:pt x="3416" y="2460"/>
                </a:lnTo>
                <a:cubicBezTo>
                  <a:pt x="5496" y="662"/>
                  <a:pt x="6442" y="325"/>
                  <a:pt x="6442" y="325"/>
                </a:cubicBezTo>
                <a:cubicBezTo>
                  <a:pt x="5402" y="137"/>
                  <a:pt x="4281" y="1"/>
                  <a:pt x="428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1" name="Google Shape;1001;p33"/>
          <p:cNvSpPr/>
          <p:nvPr/>
        </p:nvSpPr>
        <p:spPr>
          <a:xfrm>
            <a:off x="781" y="4457311"/>
            <a:ext cx="7419568" cy="410384"/>
          </a:xfrm>
          <a:custGeom>
            <a:avLst/>
            <a:gdLst/>
            <a:ahLst/>
            <a:cxnLst/>
            <a:rect l="l" t="t" r="r" b="b"/>
            <a:pathLst>
              <a:path w="31008" h="2188" extrusionOk="0">
                <a:moveTo>
                  <a:pt x="10056" y="1"/>
                </a:moveTo>
                <a:cubicBezTo>
                  <a:pt x="6796" y="1"/>
                  <a:pt x="3184" y="185"/>
                  <a:pt x="1" y="730"/>
                </a:cubicBezTo>
                <a:lnTo>
                  <a:pt x="1" y="960"/>
                </a:lnTo>
                <a:cubicBezTo>
                  <a:pt x="1" y="960"/>
                  <a:pt x="3199" y="257"/>
                  <a:pt x="10476" y="150"/>
                </a:cubicBezTo>
                <a:cubicBezTo>
                  <a:pt x="10657" y="147"/>
                  <a:pt x="10842" y="146"/>
                  <a:pt x="11031" y="146"/>
                </a:cubicBezTo>
                <a:cubicBezTo>
                  <a:pt x="18370" y="146"/>
                  <a:pt x="30496" y="2188"/>
                  <a:pt x="30496" y="2188"/>
                </a:cubicBezTo>
                <a:lnTo>
                  <a:pt x="31008" y="2094"/>
                </a:lnTo>
                <a:cubicBezTo>
                  <a:pt x="31008" y="2094"/>
                  <a:pt x="20938" y="620"/>
                  <a:pt x="17037" y="283"/>
                </a:cubicBezTo>
                <a:cubicBezTo>
                  <a:pt x="15260" y="129"/>
                  <a:pt x="12781" y="1"/>
                  <a:pt x="10056" y="1"/>
                </a:cubicBezTo>
                <a:close/>
              </a:path>
            </a:pathLst>
          </a:custGeom>
          <a:solidFill>
            <a:srgbClr val="FFFAE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2" name="Google Shape;1002;p33"/>
          <p:cNvSpPr/>
          <p:nvPr/>
        </p:nvSpPr>
        <p:spPr>
          <a:xfrm>
            <a:off x="781" y="4879326"/>
            <a:ext cx="10895816" cy="730364"/>
          </a:xfrm>
          <a:custGeom>
            <a:avLst/>
            <a:gdLst/>
            <a:ahLst/>
            <a:cxnLst/>
            <a:rect l="l" t="t" r="r" b="b"/>
            <a:pathLst>
              <a:path w="45536" h="3894" extrusionOk="0">
                <a:moveTo>
                  <a:pt x="10726" y="0"/>
                </a:moveTo>
                <a:cubicBezTo>
                  <a:pt x="2590" y="0"/>
                  <a:pt x="1" y="314"/>
                  <a:pt x="1" y="314"/>
                </a:cubicBezTo>
                <a:lnTo>
                  <a:pt x="1" y="3894"/>
                </a:lnTo>
                <a:lnTo>
                  <a:pt x="45536" y="3894"/>
                </a:lnTo>
                <a:lnTo>
                  <a:pt x="45536" y="1422"/>
                </a:lnTo>
                <a:cubicBezTo>
                  <a:pt x="44956" y="1468"/>
                  <a:pt x="44232" y="1489"/>
                  <a:pt x="43390" y="1489"/>
                </a:cubicBezTo>
                <a:cubicBezTo>
                  <a:pt x="36411" y="1489"/>
                  <a:pt x="21315" y="64"/>
                  <a:pt x="12676" y="6"/>
                </a:cubicBezTo>
                <a:cubicBezTo>
                  <a:pt x="11993" y="2"/>
                  <a:pt x="11344" y="0"/>
                  <a:pt x="10726"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3" name="Google Shape;1003;p33"/>
          <p:cNvSpPr/>
          <p:nvPr/>
        </p:nvSpPr>
        <p:spPr>
          <a:xfrm>
            <a:off x="5595147" y="4485446"/>
            <a:ext cx="6648132" cy="673345"/>
          </a:xfrm>
          <a:custGeom>
            <a:avLst/>
            <a:gdLst/>
            <a:ahLst/>
            <a:cxnLst/>
            <a:rect l="l" t="t" r="r" b="b"/>
            <a:pathLst>
              <a:path w="27784" h="3590" extrusionOk="0">
                <a:moveTo>
                  <a:pt x="27784" y="0"/>
                </a:moveTo>
                <a:cubicBezTo>
                  <a:pt x="13745" y="201"/>
                  <a:pt x="1" y="3415"/>
                  <a:pt x="1" y="3415"/>
                </a:cubicBezTo>
                <a:lnTo>
                  <a:pt x="21061" y="3548"/>
                </a:lnTo>
                <a:lnTo>
                  <a:pt x="27784" y="3590"/>
                </a:lnTo>
                <a:lnTo>
                  <a:pt x="27784" y="0"/>
                </a:ln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4" name="Google Shape;1004;p33"/>
          <p:cNvSpPr/>
          <p:nvPr/>
        </p:nvSpPr>
        <p:spPr>
          <a:xfrm>
            <a:off x="5595147" y="4662129"/>
            <a:ext cx="6648132" cy="674096"/>
          </a:xfrm>
          <a:custGeom>
            <a:avLst/>
            <a:gdLst/>
            <a:ahLst/>
            <a:cxnLst/>
            <a:rect l="l" t="t" r="r" b="b"/>
            <a:pathLst>
              <a:path w="27784" h="3594" extrusionOk="0">
                <a:moveTo>
                  <a:pt x="27784" y="1"/>
                </a:moveTo>
                <a:cubicBezTo>
                  <a:pt x="13745" y="218"/>
                  <a:pt x="1" y="3432"/>
                  <a:pt x="1" y="3432"/>
                </a:cubicBezTo>
                <a:lnTo>
                  <a:pt x="21061" y="3552"/>
                </a:lnTo>
                <a:lnTo>
                  <a:pt x="27784" y="3594"/>
                </a:lnTo>
                <a:lnTo>
                  <a:pt x="27784"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5" name="Google Shape;1005;p33"/>
          <p:cNvSpPr/>
          <p:nvPr/>
        </p:nvSpPr>
        <p:spPr>
          <a:xfrm>
            <a:off x="781" y="5102525"/>
            <a:ext cx="12242480" cy="1755388"/>
          </a:xfrm>
          <a:custGeom>
            <a:avLst/>
            <a:gdLst/>
            <a:ahLst/>
            <a:cxnLst/>
            <a:rect l="l" t="t" r="r" b="b"/>
            <a:pathLst>
              <a:path w="51164" h="9359" extrusionOk="0">
                <a:moveTo>
                  <a:pt x="28954" y="0"/>
                </a:moveTo>
                <a:cubicBezTo>
                  <a:pt x="13795" y="0"/>
                  <a:pt x="1" y="193"/>
                  <a:pt x="1" y="193"/>
                </a:cubicBezTo>
                <a:lnTo>
                  <a:pt x="1" y="9359"/>
                </a:lnTo>
                <a:lnTo>
                  <a:pt x="51164" y="9359"/>
                </a:lnTo>
                <a:lnTo>
                  <a:pt x="51164" y="193"/>
                </a:lnTo>
                <a:cubicBezTo>
                  <a:pt x="44455" y="48"/>
                  <a:pt x="36534" y="0"/>
                  <a:pt x="28954" y="0"/>
                </a:cubicBezTo>
                <a:close/>
              </a:path>
            </a:pathLst>
          </a:custGeom>
          <a:solidFill>
            <a:srgbClr val="FFC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6" name="Google Shape;1006;p33"/>
          <p:cNvSpPr/>
          <p:nvPr/>
        </p:nvSpPr>
        <p:spPr>
          <a:xfrm>
            <a:off x="781" y="5196681"/>
            <a:ext cx="12242480" cy="561935"/>
          </a:xfrm>
          <a:custGeom>
            <a:avLst/>
            <a:gdLst/>
            <a:ahLst/>
            <a:cxnLst/>
            <a:rect l="l" t="t" r="r" b="b"/>
            <a:pathLst>
              <a:path w="51164" h="2996" extrusionOk="0">
                <a:moveTo>
                  <a:pt x="28954" y="1"/>
                </a:moveTo>
                <a:cubicBezTo>
                  <a:pt x="13795" y="1"/>
                  <a:pt x="1" y="67"/>
                  <a:pt x="1" y="67"/>
                </a:cubicBezTo>
                <a:lnTo>
                  <a:pt x="1" y="2996"/>
                </a:lnTo>
                <a:lnTo>
                  <a:pt x="51164" y="2996"/>
                </a:lnTo>
                <a:lnTo>
                  <a:pt x="51164" y="67"/>
                </a:lnTo>
                <a:cubicBezTo>
                  <a:pt x="44455" y="17"/>
                  <a:pt x="36534" y="1"/>
                  <a:pt x="28954" y="1"/>
                </a:cubicBezTo>
                <a:close/>
              </a:path>
            </a:pathLst>
          </a:custGeom>
          <a:solidFill>
            <a:srgbClr val="FF8C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7" name="Google Shape;1007;p33"/>
          <p:cNvSpPr/>
          <p:nvPr/>
        </p:nvSpPr>
        <p:spPr>
          <a:xfrm>
            <a:off x="781" y="5285021"/>
            <a:ext cx="12242480" cy="1572891"/>
          </a:xfrm>
          <a:custGeom>
            <a:avLst/>
            <a:gdLst/>
            <a:ahLst/>
            <a:cxnLst/>
            <a:rect l="l" t="t" r="r" b="b"/>
            <a:pathLst>
              <a:path w="51164" h="8386" extrusionOk="0">
                <a:moveTo>
                  <a:pt x="51164" y="1"/>
                </a:moveTo>
                <a:cubicBezTo>
                  <a:pt x="51164" y="1"/>
                  <a:pt x="12488" y="1783"/>
                  <a:pt x="1" y="4579"/>
                </a:cubicBezTo>
                <a:lnTo>
                  <a:pt x="1" y="8386"/>
                </a:lnTo>
                <a:lnTo>
                  <a:pt x="51164" y="8386"/>
                </a:lnTo>
                <a:lnTo>
                  <a:pt x="51164" y="1"/>
                </a:ln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8" name="Google Shape;1008;p33"/>
          <p:cNvSpPr/>
          <p:nvPr/>
        </p:nvSpPr>
        <p:spPr>
          <a:xfrm>
            <a:off x="10563795" y="5013246"/>
            <a:ext cx="659215" cy="140671"/>
          </a:xfrm>
          <a:custGeom>
            <a:avLst/>
            <a:gdLst/>
            <a:ahLst/>
            <a:cxnLst/>
            <a:rect l="l" t="t" r="r" b="b"/>
            <a:pathLst>
              <a:path w="2755" h="750" extrusionOk="0">
                <a:moveTo>
                  <a:pt x="1395" y="1"/>
                </a:moveTo>
                <a:cubicBezTo>
                  <a:pt x="598" y="1"/>
                  <a:pt x="1" y="734"/>
                  <a:pt x="1" y="734"/>
                </a:cubicBezTo>
                <a:lnTo>
                  <a:pt x="2755" y="750"/>
                </a:lnTo>
                <a:cubicBezTo>
                  <a:pt x="2755" y="750"/>
                  <a:pt x="2525" y="167"/>
                  <a:pt x="1621" y="21"/>
                </a:cubicBezTo>
                <a:cubicBezTo>
                  <a:pt x="1544" y="7"/>
                  <a:pt x="1468" y="1"/>
                  <a:pt x="1395" y="1"/>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9" name="Google Shape;1009;p33"/>
          <p:cNvSpPr/>
          <p:nvPr/>
        </p:nvSpPr>
        <p:spPr>
          <a:xfrm>
            <a:off x="11080161" y="4960166"/>
            <a:ext cx="875523" cy="193751"/>
          </a:xfrm>
          <a:custGeom>
            <a:avLst/>
            <a:gdLst/>
            <a:ahLst/>
            <a:cxnLst/>
            <a:rect l="l" t="t" r="r" b="b"/>
            <a:pathLst>
              <a:path w="3659" h="1033" extrusionOk="0">
                <a:moveTo>
                  <a:pt x="1939" y="0"/>
                </a:moveTo>
                <a:cubicBezTo>
                  <a:pt x="757" y="0"/>
                  <a:pt x="1" y="1004"/>
                  <a:pt x="1" y="1004"/>
                </a:cubicBezTo>
                <a:lnTo>
                  <a:pt x="3659" y="1033"/>
                </a:lnTo>
                <a:cubicBezTo>
                  <a:pt x="3659" y="1033"/>
                  <a:pt x="3390" y="87"/>
                  <a:pt x="2094" y="6"/>
                </a:cubicBezTo>
                <a:cubicBezTo>
                  <a:pt x="2041" y="2"/>
                  <a:pt x="1990" y="0"/>
                  <a:pt x="1939"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0" name="Google Shape;1010;p33"/>
          <p:cNvSpPr/>
          <p:nvPr/>
        </p:nvSpPr>
        <p:spPr>
          <a:xfrm>
            <a:off x="11154578" y="5016246"/>
            <a:ext cx="717359" cy="137671"/>
          </a:xfrm>
          <a:custGeom>
            <a:avLst/>
            <a:gdLst/>
            <a:ahLst/>
            <a:cxnLst/>
            <a:rect l="l" t="t" r="r" b="b"/>
            <a:pathLst>
              <a:path w="2998" h="734" extrusionOk="0">
                <a:moveTo>
                  <a:pt x="1586" y="1"/>
                </a:moveTo>
                <a:cubicBezTo>
                  <a:pt x="619" y="1"/>
                  <a:pt x="1" y="718"/>
                  <a:pt x="1" y="718"/>
                </a:cubicBezTo>
                <a:lnTo>
                  <a:pt x="2998" y="734"/>
                </a:lnTo>
                <a:cubicBezTo>
                  <a:pt x="2998" y="734"/>
                  <a:pt x="2781" y="57"/>
                  <a:pt x="1715" y="5"/>
                </a:cubicBezTo>
                <a:cubicBezTo>
                  <a:pt x="1671" y="2"/>
                  <a:pt x="1628" y="1"/>
                  <a:pt x="1586"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1" name="Google Shape;1011;p33"/>
          <p:cNvSpPr/>
          <p:nvPr/>
        </p:nvSpPr>
        <p:spPr>
          <a:xfrm>
            <a:off x="6215361" y="4999366"/>
            <a:ext cx="859969" cy="154551"/>
          </a:xfrm>
          <a:custGeom>
            <a:avLst/>
            <a:gdLst/>
            <a:ahLst/>
            <a:cxnLst/>
            <a:rect l="l" t="t" r="r" b="b"/>
            <a:pathLst>
              <a:path w="3594" h="824" extrusionOk="0">
                <a:moveTo>
                  <a:pt x="1950" y="0"/>
                </a:moveTo>
                <a:cubicBezTo>
                  <a:pt x="881" y="0"/>
                  <a:pt x="1" y="808"/>
                  <a:pt x="1" y="808"/>
                </a:cubicBezTo>
                <a:lnTo>
                  <a:pt x="3594" y="824"/>
                </a:lnTo>
                <a:cubicBezTo>
                  <a:pt x="3594" y="824"/>
                  <a:pt x="3377" y="147"/>
                  <a:pt x="2188" y="14"/>
                </a:cubicBezTo>
                <a:cubicBezTo>
                  <a:pt x="2108" y="5"/>
                  <a:pt x="2028" y="0"/>
                  <a:pt x="1950"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2" name="Google Shape;1012;p33"/>
          <p:cNvSpPr/>
          <p:nvPr/>
        </p:nvSpPr>
        <p:spPr>
          <a:xfrm>
            <a:off x="6932483" y="4948348"/>
            <a:ext cx="943717" cy="205568"/>
          </a:xfrm>
          <a:custGeom>
            <a:avLst/>
            <a:gdLst/>
            <a:ahLst/>
            <a:cxnLst/>
            <a:rect l="l" t="t" r="r" b="b"/>
            <a:pathLst>
              <a:path w="3944" h="1096" extrusionOk="0">
                <a:moveTo>
                  <a:pt x="2071" y="1"/>
                </a:moveTo>
                <a:cubicBezTo>
                  <a:pt x="814" y="1"/>
                  <a:pt x="1" y="1067"/>
                  <a:pt x="1" y="1067"/>
                </a:cubicBezTo>
                <a:lnTo>
                  <a:pt x="3944" y="1096"/>
                </a:lnTo>
                <a:cubicBezTo>
                  <a:pt x="3944" y="1096"/>
                  <a:pt x="3471" y="14"/>
                  <a:pt x="2094" y="1"/>
                </a:cubicBezTo>
                <a:cubicBezTo>
                  <a:pt x="2086" y="1"/>
                  <a:pt x="2079" y="1"/>
                  <a:pt x="2071" y="1"/>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3" name="Google Shape;1013;p33"/>
          <p:cNvSpPr/>
          <p:nvPr/>
        </p:nvSpPr>
        <p:spPr>
          <a:xfrm>
            <a:off x="9797860" y="5209623"/>
            <a:ext cx="875523" cy="123603"/>
          </a:xfrm>
          <a:custGeom>
            <a:avLst/>
            <a:gdLst/>
            <a:ahLst/>
            <a:cxnLst/>
            <a:rect l="l" t="t" r="r" b="b"/>
            <a:pathLst>
              <a:path w="3659" h="659" extrusionOk="0">
                <a:moveTo>
                  <a:pt x="1994" y="0"/>
                </a:moveTo>
                <a:cubicBezTo>
                  <a:pt x="896" y="0"/>
                  <a:pt x="1" y="659"/>
                  <a:pt x="1" y="659"/>
                </a:cubicBezTo>
                <a:lnTo>
                  <a:pt x="3659" y="659"/>
                </a:lnTo>
                <a:cubicBezTo>
                  <a:pt x="3659" y="659"/>
                  <a:pt x="3445" y="121"/>
                  <a:pt x="2230" y="11"/>
                </a:cubicBezTo>
                <a:cubicBezTo>
                  <a:pt x="2150" y="4"/>
                  <a:pt x="2072" y="0"/>
                  <a:pt x="1994" y="0"/>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4" name="Google Shape;1014;p33"/>
          <p:cNvSpPr/>
          <p:nvPr/>
        </p:nvSpPr>
        <p:spPr>
          <a:xfrm>
            <a:off x="7103807" y="5037816"/>
            <a:ext cx="717359" cy="105784"/>
          </a:xfrm>
          <a:custGeom>
            <a:avLst/>
            <a:gdLst/>
            <a:ahLst/>
            <a:cxnLst/>
            <a:rect l="l" t="t" r="r" b="b"/>
            <a:pathLst>
              <a:path w="2998" h="564" extrusionOk="0">
                <a:moveTo>
                  <a:pt x="1640" y="1"/>
                </a:moveTo>
                <a:cubicBezTo>
                  <a:pt x="742" y="1"/>
                  <a:pt x="1" y="564"/>
                  <a:pt x="1" y="564"/>
                </a:cubicBezTo>
                <a:lnTo>
                  <a:pt x="2998" y="564"/>
                </a:lnTo>
                <a:cubicBezTo>
                  <a:pt x="2998" y="564"/>
                  <a:pt x="2823" y="104"/>
                  <a:pt x="1838" y="10"/>
                </a:cubicBezTo>
                <a:cubicBezTo>
                  <a:pt x="1771" y="4"/>
                  <a:pt x="1705" y="1"/>
                  <a:pt x="1640"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5" name="Google Shape;1015;p33"/>
          <p:cNvSpPr/>
          <p:nvPr/>
        </p:nvSpPr>
        <p:spPr>
          <a:xfrm>
            <a:off x="6477372" y="5055634"/>
            <a:ext cx="507272" cy="87967"/>
          </a:xfrm>
          <a:custGeom>
            <a:avLst/>
            <a:gdLst/>
            <a:ahLst/>
            <a:cxnLst/>
            <a:rect l="l" t="t" r="r" b="b"/>
            <a:pathLst>
              <a:path w="2120" h="469" extrusionOk="0">
                <a:moveTo>
                  <a:pt x="1152" y="1"/>
                </a:moveTo>
                <a:cubicBezTo>
                  <a:pt x="514" y="1"/>
                  <a:pt x="1" y="469"/>
                  <a:pt x="1" y="469"/>
                </a:cubicBezTo>
                <a:lnTo>
                  <a:pt x="2120" y="469"/>
                </a:lnTo>
                <a:cubicBezTo>
                  <a:pt x="2120" y="469"/>
                  <a:pt x="1997" y="90"/>
                  <a:pt x="1297" y="9"/>
                </a:cubicBezTo>
                <a:cubicBezTo>
                  <a:pt x="1248" y="3"/>
                  <a:pt x="1199" y="1"/>
                  <a:pt x="1152" y="1"/>
                </a:cubicBezTo>
                <a:close/>
              </a:path>
            </a:pathLst>
          </a:custGeom>
          <a:solidFill>
            <a:srgbClr val="F772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6" name="Google Shape;1016;p33"/>
          <p:cNvSpPr/>
          <p:nvPr/>
        </p:nvSpPr>
        <p:spPr>
          <a:xfrm>
            <a:off x="7543364" y="5032751"/>
            <a:ext cx="875523" cy="123603"/>
          </a:xfrm>
          <a:custGeom>
            <a:avLst/>
            <a:gdLst/>
            <a:ahLst/>
            <a:cxnLst/>
            <a:rect l="l" t="t" r="r" b="b"/>
            <a:pathLst>
              <a:path w="3659" h="659" extrusionOk="0">
                <a:moveTo>
                  <a:pt x="1996" y="0"/>
                </a:moveTo>
                <a:cubicBezTo>
                  <a:pt x="891" y="0"/>
                  <a:pt x="1" y="659"/>
                  <a:pt x="1" y="659"/>
                </a:cubicBezTo>
                <a:lnTo>
                  <a:pt x="3659" y="659"/>
                </a:lnTo>
                <a:cubicBezTo>
                  <a:pt x="3659" y="659"/>
                  <a:pt x="3442" y="118"/>
                  <a:pt x="2240" y="11"/>
                </a:cubicBezTo>
                <a:cubicBezTo>
                  <a:pt x="2157" y="3"/>
                  <a:pt x="2076" y="0"/>
                  <a:pt x="1996" y="0"/>
                </a:cubicBezTo>
                <a:close/>
              </a:path>
            </a:pathLst>
          </a:custGeom>
          <a:solidFill>
            <a:srgbClr val="FBB1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7" name="Google Shape;1017;p33"/>
          <p:cNvSpPr/>
          <p:nvPr/>
        </p:nvSpPr>
        <p:spPr>
          <a:xfrm>
            <a:off x="7775944" y="5439385"/>
            <a:ext cx="3074976" cy="869160"/>
          </a:xfrm>
          <a:custGeom>
            <a:avLst/>
            <a:gdLst/>
            <a:ahLst/>
            <a:cxnLst/>
            <a:rect l="l" t="t" r="r" b="b"/>
            <a:pathLst>
              <a:path w="12851" h="4634" extrusionOk="0">
                <a:moveTo>
                  <a:pt x="4009" y="1"/>
                </a:moveTo>
                <a:cubicBezTo>
                  <a:pt x="4009" y="1"/>
                  <a:pt x="2512" y="56"/>
                  <a:pt x="1" y="260"/>
                </a:cubicBezTo>
                <a:cubicBezTo>
                  <a:pt x="1" y="260"/>
                  <a:pt x="6170" y="1893"/>
                  <a:pt x="10045" y="4634"/>
                </a:cubicBezTo>
                <a:cubicBezTo>
                  <a:pt x="10045" y="4634"/>
                  <a:pt x="12339" y="4213"/>
                  <a:pt x="12851" y="4119"/>
                </a:cubicBezTo>
                <a:cubicBezTo>
                  <a:pt x="12851" y="4119"/>
                  <a:pt x="9815" y="1556"/>
                  <a:pt x="4009"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8" name="Google Shape;1018;p33"/>
          <p:cNvSpPr/>
          <p:nvPr/>
        </p:nvSpPr>
        <p:spPr>
          <a:xfrm>
            <a:off x="5869601" y="5545734"/>
            <a:ext cx="3178824" cy="826021"/>
          </a:xfrm>
          <a:custGeom>
            <a:avLst/>
            <a:gdLst/>
            <a:ahLst/>
            <a:cxnLst/>
            <a:rect l="l" t="t" r="r" b="b"/>
            <a:pathLst>
              <a:path w="13285" h="4404" extrusionOk="0">
                <a:moveTo>
                  <a:pt x="3662" y="1"/>
                </a:moveTo>
                <a:cubicBezTo>
                  <a:pt x="3662" y="1"/>
                  <a:pt x="785" y="163"/>
                  <a:pt x="1" y="286"/>
                </a:cubicBezTo>
                <a:cubicBezTo>
                  <a:pt x="1" y="286"/>
                  <a:pt x="7197" y="2123"/>
                  <a:pt x="10249" y="4404"/>
                </a:cubicBezTo>
                <a:cubicBezTo>
                  <a:pt x="10249" y="4404"/>
                  <a:pt x="12773" y="4229"/>
                  <a:pt x="13285" y="4132"/>
                </a:cubicBezTo>
                <a:cubicBezTo>
                  <a:pt x="13285" y="4132"/>
                  <a:pt x="9465" y="1556"/>
                  <a:pt x="3662"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9" name="Google Shape;1019;p33"/>
          <p:cNvSpPr/>
          <p:nvPr/>
        </p:nvSpPr>
        <p:spPr>
          <a:xfrm>
            <a:off x="9742825" y="5343354"/>
            <a:ext cx="2500467" cy="982823"/>
          </a:xfrm>
          <a:custGeom>
            <a:avLst/>
            <a:gdLst/>
            <a:ahLst/>
            <a:cxnLst/>
            <a:rect l="l" t="t" r="r" b="b"/>
            <a:pathLst>
              <a:path w="10450" h="5240" extrusionOk="0">
                <a:moveTo>
                  <a:pt x="4566" y="1"/>
                </a:moveTo>
                <a:cubicBezTo>
                  <a:pt x="4566" y="1"/>
                  <a:pt x="2661" y="43"/>
                  <a:pt x="1" y="257"/>
                </a:cubicBezTo>
                <a:cubicBezTo>
                  <a:pt x="1" y="257"/>
                  <a:pt x="5227" y="1323"/>
                  <a:pt x="10450" y="5240"/>
                </a:cubicBezTo>
                <a:lnTo>
                  <a:pt x="9248" y="4307"/>
                </a:lnTo>
                <a:lnTo>
                  <a:pt x="10450" y="4443"/>
                </a:lnTo>
                <a:lnTo>
                  <a:pt x="10450" y="2593"/>
                </a:lnTo>
                <a:cubicBezTo>
                  <a:pt x="7482" y="743"/>
                  <a:pt x="4566" y="1"/>
                  <a:pt x="4566" y="1"/>
                </a:cubicBezTo>
                <a:close/>
              </a:path>
            </a:pathLst>
          </a:custGeom>
          <a:solidFill>
            <a:srgbClr val="CEDE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0" name="Google Shape;1020;p33"/>
          <p:cNvSpPr/>
          <p:nvPr/>
        </p:nvSpPr>
        <p:spPr>
          <a:xfrm>
            <a:off x="5385059" y="5285022"/>
            <a:ext cx="6858220" cy="385439"/>
          </a:xfrm>
          <a:custGeom>
            <a:avLst/>
            <a:gdLst/>
            <a:ahLst/>
            <a:cxnLst/>
            <a:rect l="l" t="t" r="r" b="b"/>
            <a:pathLst>
              <a:path w="28662" h="2055" extrusionOk="0">
                <a:moveTo>
                  <a:pt x="28662" y="1"/>
                </a:moveTo>
                <a:cubicBezTo>
                  <a:pt x="28662" y="1"/>
                  <a:pt x="21589" y="354"/>
                  <a:pt x="16486" y="678"/>
                </a:cubicBezTo>
                <a:cubicBezTo>
                  <a:pt x="11383" y="1002"/>
                  <a:pt x="908" y="1689"/>
                  <a:pt x="1" y="1838"/>
                </a:cubicBezTo>
                <a:cubicBezTo>
                  <a:pt x="1" y="1838"/>
                  <a:pt x="1122" y="2000"/>
                  <a:pt x="1488" y="2055"/>
                </a:cubicBezTo>
                <a:cubicBezTo>
                  <a:pt x="1488" y="2055"/>
                  <a:pt x="8360" y="1595"/>
                  <a:pt x="13071" y="1216"/>
                </a:cubicBezTo>
                <a:cubicBezTo>
                  <a:pt x="17782" y="840"/>
                  <a:pt x="28662" y="393"/>
                  <a:pt x="28662" y="393"/>
                </a:cubicBezTo>
                <a:lnTo>
                  <a:pt x="28662" y="1"/>
                </a:ln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1" name="Google Shape;1021;p33"/>
          <p:cNvSpPr/>
          <p:nvPr/>
        </p:nvSpPr>
        <p:spPr>
          <a:xfrm>
            <a:off x="781" y="5440885"/>
            <a:ext cx="12242480" cy="1417027"/>
          </a:xfrm>
          <a:custGeom>
            <a:avLst/>
            <a:gdLst/>
            <a:ahLst/>
            <a:cxnLst/>
            <a:rect l="l" t="t" r="r" b="b"/>
            <a:pathLst>
              <a:path w="51164" h="7555" extrusionOk="0">
                <a:moveTo>
                  <a:pt x="7656" y="1"/>
                </a:moveTo>
                <a:cubicBezTo>
                  <a:pt x="2876" y="1"/>
                  <a:pt x="1" y="385"/>
                  <a:pt x="1" y="385"/>
                </a:cubicBezTo>
                <a:lnTo>
                  <a:pt x="1" y="7555"/>
                </a:lnTo>
                <a:lnTo>
                  <a:pt x="51164" y="7555"/>
                </a:lnTo>
                <a:lnTo>
                  <a:pt x="51164" y="3249"/>
                </a:lnTo>
                <a:cubicBezTo>
                  <a:pt x="49225" y="3578"/>
                  <a:pt x="47012" y="3826"/>
                  <a:pt x="44108" y="3826"/>
                </a:cubicBezTo>
                <a:cubicBezTo>
                  <a:pt x="39852" y="3826"/>
                  <a:pt x="34112" y="3292"/>
                  <a:pt x="25581" y="1694"/>
                </a:cubicBezTo>
                <a:cubicBezTo>
                  <a:pt x="18442" y="347"/>
                  <a:pt x="12191" y="1"/>
                  <a:pt x="7656"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2" name="Google Shape;1022;p33"/>
          <p:cNvSpPr/>
          <p:nvPr/>
        </p:nvSpPr>
        <p:spPr>
          <a:xfrm>
            <a:off x="781" y="5412190"/>
            <a:ext cx="12242480" cy="784569"/>
          </a:xfrm>
          <a:custGeom>
            <a:avLst/>
            <a:gdLst/>
            <a:ahLst/>
            <a:cxnLst/>
            <a:rect l="l" t="t" r="r" b="b"/>
            <a:pathLst>
              <a:path w="51164" h="4183" extrusionOk="0">
                <a:moveTo>
                  <a:pt x="7629" y="0"/>
                </a:moveTo>
                <a:cubicBezTo>
                  <a:pt x="4994" y="0"/>
                  <a:pt x="2508" y="145"/>
                  <a:pt x="1" y="431"/>
                </a:cubicBezTo>
                <a:lnTo>
                  <a:pt x="1" y="1105"/>
                </a:lnTo>
                <a:cubicBezTo>
                  <a:pt x="1" y="1105"/>
                  <a:pt x="4651" y="656"/>
                  <a:pt x="10046" y="656"/>
                </a:cubicBezTo>
                <a:cubicBezTo>
                  <a:pt x="12743" y="656"/>
                  <a:pt x="15627" y="768"/>
                  <a:pt x="18210" y="1105"/>
                </a:cubicBezTo>
                <a:cubicBezTo>
                  <a:pt x="24431" y="1920"/>
                  <a:pt x="37415" y="4183"/>
                  <a:pt x="45913" y="4183"/>
                </a:cubicBezTo>
                <a:cubicBezTo>
                  <a:pt x="47984" y="4183"/>
                  <a:pt x="49788" y="4049"/>
                  <a:pt x="51164" y="3726"/>
                </a:cubicBezTo>
                <a:lnTo>
                  <a:pt x="51164" y="3402"/>
                </a:lnTo>
                <a:cubicBezTo>
                  <a:pt x="51164" y="3402"/>
                  <a:pt x="49472" y="3778"/>
                  <a:pt x="45715" y="3778"/>
                </a:cubicBezTo>
                <a:cubicBezTo>
                  <a:pt x="42433" y="3778"/>
                  <a:pt x="37573" y="3491"/>
                  <a:pt x="30888" y="2414"/>
                </a:cubicBezTo>
                <a:cubicBezTo>
                  <a:pt x="20832" y="796"/>
                  <a:pt x="13818" y="0"/>
                  <a:pt x="7629" y="0"/>
                </a:cubicBezTo>
                <a:close/>
              </a:path>
            </a:pathLst>
          </a:custGeom>
          <a:solidFill>
            <a:srgbClr val="3D7D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3" name="Google Shape;1023;p33"/>
          <p:cNvSpPr/>
          <p:nvPr/>
        </p:nvSpPr>
        <p:spPr>
          <a:xfrm>
            <a:off x="782" y="5452140"/>
            <a:ext cx="4661159" cy="1405773"/>
          </a:xfrm>
          <a:custGeom>
            <a:avLst/>
            <a:gdLst/>
            <a:ahLst/>
            <a:cxnLst/>
            <a:rect l="l" t="t" r="r" b="b"/>
            <a:pathLst>
              <a:path w="19480" h="7495" extrusionOk="0">
                <a:moveTo>
                  <a:pt x="13405" y="1"/>
                </a:moveTo>
                <a:cubicBezTo>
                  <a:pt x="4589" y="2282"/>
                  <a:pt x="1" y="7495"/>
                  <a:pt x="1" y="7495"/>
                </a:cubicBezTo>
                <a:lnTo>
                  <a:pt x="10058" y="7495"/>
                </a:lnTo>
                <a:cubicBezTo>
                  <a:pt x="13674" y="3121"/>
                  <a:pt x="19480" y="581"/>
                  <a:pt x="19480" y="581"/>
                </a:cubicBezTo>
                <a:cubicBezTo>
                  <a:pt x="17118" y="299"/>
                  <a:pt x="13405" y="1"/>
                  <a:pt x="13405"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4" name="Google Shape;1024;p33"/>
          <p:cNvSpPr/>
          <p:nvPr/>
        </p:nvSpPr>
        <p:spPr>
          <a:xfrm>
            <a:off x="4429137" y="5761430"/>
            <a:ext cx="3750940" cy="1096484"/>
          </a:xfrm>
          <a:custGeom>
            <a:avLst/>
            <a:gdLst/>
            <a:ahLst/>
            <a:cxnLst/>
            <a:rect l="l" t="t" r="r" b="b"/>
            <a:pathLst>
              <a:path w="15676" h="5846" extrusionOk="0">
                <a:moveTo>
                  <a:pt x="8843" y="1"/>
                </a:moveTo>
                <a:cubicBezTo>
                  <a:pt x="2849" y="2321"/>
                  <a:pt x="1" y="5846"/>
                  <a:pt x="1" y="5846"/>
                </a:cubicBezTo>
                <a:lnTo>
                  <a:pt x="10071" y="5846"/>
                </a:lnTo>
                <a:cubicBezTo>
                  <a:pt x="13677" y="1472"/>
                  <a:pt x="15676" y="1025"/>
                  <a:pt x="15676" y="1025"/>
                </a:cubicBezTo>
                <a:cubicBezTo>
                  <a:pt x="13327" y="756"/>
                  <a:pt x="8843" y="1"/>
                  <a:pt x="8843"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5" name="Google Shape;1025;p33"/>
          <p:cNvSpPr/>
          <p:nvPr/>
        </p:nvSpPr>
        <p:spPr>
          <a:xfrm>
            <a:off x="8512448" y="6082911"/>
            <a:ext cx="3443227" cy="775004"/>
          </a:xfrm>
          <a:custGeom>
            <a:avLst/>
            <a:gdLst/>
            <a:ahLst/>
            <a:cxnLst/>
            <a:rect l="l" t="t" r="r" b="b"/>
            <a:pathLst>
              <a:path w="14390" h="4132" extrusionOk="0">
                <a:moveTo>
                  <a:pt x="14390" y="1"/>
                </a:moveTo>
                <a:lnTo>
                  <a:pt x="14390" y="1"/>
                </a:lnTo>
                <a:cubicBezTo>
                  <a:pt x="13070" y="161"/>
                  <a:pt x="11559" y="209"/>
                  <a:pt x="10213" y="209"/>
                </a:cubicBezTo>
                <a:cubicBezTo>
                  <a:pt x="8146" y="209"/>
                  <a:pt x="6468" y="95"/>
                  <a:pt x="6468" y="95"/>
                </a:cubicBezTo>
                <a:cubicBezTo>
                  <a:pt x="2418" y="1647"/>
                  <a:pt x="1" y="4132"/>
                  <a:pt x="1" y="4132"/>
                </a:cubicBezTo>
                <a:lnTo>
                  <a:pt x="10058" y="4132"/>
                </a:lnTo>
                <a:cubicBezTo>
                  <a:pt x="12501" y="811"/>
                  <a:pt x="14389" y="1"/>
                  <a:pt x="14390"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6" name="Google Shape;1026;p33"/>
          <p:cNvSpPr/>
          <p:nvPr/>
        </p:nvSpPr>
        <p:spPr>
          <a:xfrm>
            <a:off x="8784991" y="1703500"/>
            <a:ext cx="4416152" cy="749489"/>
          </a:xfrm>
          <a:custGeom>
            <a:avLst/>
            <a:gdLst/>
            <a:ahLst/>
            <a:cxnLst/>
            <a:rect l="l" t="t" r="r" b="b"/>
            <a:pathLst>
              <a:path w="18456" h="3996" extrusionOk="0">
                <a:moveTo>
                  <a:pt x="18456" y="1"/>
                </a:moveTo>
                <a:cubicBezTo>
                  <a:pt x="18456" y="1"/>
                  <a:pt x="17944" y="202"/>
                  <a:pt x="17607" y="202"/>
                </a:cubicBezTo>
                <a:lnTo>
                  <a:pt x="17241" y="202"/>
                </a:lnTo>
                <a:cubicBezTo>
                  <a:pt x="16324" y="202"/>
                  <a:pt x="13907" y="215"/>
                  <a:pt x="12828" y="474"/>
                </a:cubicBezTo>
                <a:cubicBezTo>
                  <a:pt x="11477" y="782"/>
                  <a:pt x="12543" y="701"/>
                  <a:pt x="11221" y="905"/>
                </a:cubicBezTo>
                <a:cubicBezTo>
                  <a:pt x="9912" y="1093"/>
                  <a:pt x="10019" y="1135"/>
                  <a:pt x="9358" y="1297"/>
                </a:cubicBezTo>
                <a:cubicBezTo>
                  <a:pt x="8681" y="1446"/>
                  <a:pt x="7926" y="1365"/>
                  <a:pt x="7184" y="1446"/>
                </a:cubicBezTo>
                <a:cubicBezTo>
                  <a:pt x="6442" y="1527"/>
                  <a:pt x="6562" y="1608"/>
                  <a:pt x="5888" y="1689"/>
                </a:cubicBezTo>
                <a:cubicBezTo>
                  <a:pt x="5279" y="1754"/>
                  <a:pt x="4793" y="1890"/>
                  <a:pt x="4200" y="1890"/>
                </a:cubicBezTo>
                <a:cubicBezTo>
                  <a:pt x="4132" y="1890"/>
                  <a:pt x="4064" y="1877"/>
                  <a:pt x="3983" y="1877"/>
                </a:cubicBezTo>
                <a:cubicBezTo>
                  <a:pt x="3782" y="1864"/>
                  <a:pt x="3432" y="1864"/>
                  <a:pt x="3027" y="1864"/>
                </a:cubicBezTo>
                <a:cubicBezTo>
                  <a:pt x="2094" y="1864"/>
                  <a:pt x="947" y="1890"/>
                  <a:pt x="947" y="1890"/>
                </a:cubicBezTo>
                <a:cubicBezTo>
                  <a:pt x="947" y="1890"/>
                  <a:pt x="1" y="2078"/>
                  <a:pt x="163" y="2078"/>
                </a:cubicBezTo>
                <a:lnTo>
                  <a:pt x="244" y="2078"/>
                </a:lnTo>
                <a:cubicBezTo>
                  <a:pt x="273" y="2065"/>
                  <a:pt x="312" y="2065"/>
                  <a:pt x="367" y="2065"/>
                </a:cubicBezTo>
                <a:cubicBezTo>
                  <a:pt x="853" y="2065"/>
                  <a:pt x="1906" y="2240"/>
                  <a:pt x="3228" y="2350"/>
                </a:cubicBezTo>
                <a:cubicBezTo>
                  <a:pt x="4673" y="2457"/>
                  <a:pt x="5010" y="2389"/>
                  <a:pt x="6306" y="2538"/>
                </a:cubicBezTo>
                <a:cubicBezTo>
                  <a:pt x="6468" y="2564"/>
                  <a:pt x="6643" y="2564"/>
                  <a:pt x="6818" y="2564"/>
                </a:cubicBezTo>
                <a:cubicBezTo>
                  <a:pt x="7210" y="2564"/>
                  <a:pt x="7602" y="2525"/>
                  <a:pt x="7994" y="2483"/>
                </a:cubicBezTo>
                <a:cubicBezTo>
                  <a:pt x="8386" y="2444"/>
                  <a:pt x="8778" y="2402"/>
                  <a:pt x="9128" y="2402"/>
                </a:cubicBezTo>
                <a:cubicBezTo>
                  <a:pt x="9465" y="2402"/>
                  <a:pt x="9789" y="2431"/>
                  <a:pt x="10074" y="2538"/>
                </a:cubicBezTo>
                <a:cubicBezTo>
                  <a:pt x="11140" y="2930"/>
                  <a:pt x="8924" y="2823"/>
                  <a:pt x="8872" y="2969"/>
                </a:cubicBezTo>
                <a:cubicBezTo>
                  <a:pt x="8817" y="3131"/>
                  <a:pt x="9815" y="3131"/>
                  <a:pt x="10680" y="3280"/>
                </a:cubicBezTo>
                <a:cubicBezTo>
                  <a:pt x="11545" y="3442"/>
                  <a:pt x="13703" y="3241"/>
                  <a:pt x="13920" y="3523"/>
                </a:cubicBezTo>
                <a:lnTo>
                  <a:pt x="14137" y="3795"/>
                </a:lnTo>
                <a:cubicBezTo>
                  <a:pt x="14137" y="3795"/>
                  <a:pt x="14461" y="3727"/>
                  <a:pt x="14811" y="3727"/>
                </a:cubicBezTo>
                <a:cubicBezTo>
                  <a:pt x="14986" y="3727"/>
                  <a:pt x="15148" y="3740"/>
                  <a:pt x="15297" y="3795"/>
                </a:cubicBezTo>
                <a:cubicBezTo>
                  <a:pt x="15702" y="3941"/>
                  <a:pt x="15472" y="3941"/>
                  <a:pt x="16162" y="3983"/>
                </a:cubicBezTo>
                <a:cubicBezTo>
                  <a:pt x="16214" y="3996"/>
                  <a:pt x="16269" y="3996"/>
                  <a:pt x="16324" y="3996"/>
                </a:cubicBezTo>
                <a:cubicBezTo>
                  <a:pt x="16619" y="3996"/>
                  <a:pt x="16930" y="3957"/>
                  <a:pt x="17186" y="3915"/>
                </a:cubicBezTo>
                <a:cubicBezTo>
                  <a:pt x="17445" y="3876"/>
                  <a:pt x="17659" y="3821"/>
                  <a:pt x="17769" y="3821"/>
                </a:cubicBezTo>
                <a:cubicBezTo>
                  <a:pt x="17795" y="3821"/>
                  <a:pt x="17808" y="3834"/>
                  <a:pt x="17821" y="3834"/>
                </a:cubicBezTo>
                <a:cubicBezTo>
                  <a:pt x="18012" y="3876"/>
                  <a:pt x="18456" y="3996"/>
                  <a:pt x="18456" y="3996"/>
                </a:cubicBezTo>
                <a:lnTo>
                  <a:pt x="18456" y="1"/>
                </a:lnTo>
                <a:close/>
              </a:path>
            </a:pathLst>
          </a:custGeom>
          <a:solidFill>
            <a:srgbClr val="FFFFFF">
              <a:alpha val="8482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7" name="Google Shape;1027;p33"/>
          <p:cNvSpPr txBox="1">
            <a:spLocks noGrp="1"/>
          </p:cNvSpPr>
          <p:nvPr>
            <p:ph type="title"/>
          </p:nvPr>
        </p:nvSpPr>
        <p:spPr>
          <a:xfrm>
            <a:off x="3399200" y="987033"/>
            <a:ext cx="5393600" cy="1785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128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028" name="Google Shape;1028;p33"/>
          <p:cNvSpPr txBox="1">
            <a:spLocks noGrp="1"/>
          </p:cNvSpPr>
          <p:nvPr>
            <p:ph type="subTitle" idx="1"/>
          </p:nvPr>
        </p:nvSpPr>
        <p:spPr>
          <a:xfrm>
            <a:off x="3399200" y="2772233"/>
            <a:ext cx="53936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10857319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Background ">
  <p:cSld name="Background ">
    <p:bg>
      <p:bgPr>
        <a:solidFill>
          <a:schemeClr val="accent4"/>
        </a:solidFill>
        <a:effectLst/>
      </p:bgPr>
    </p:bg>
    <p:spTree>
      <p:nvGrpSpPr>
        <p:cNvPr id="1" name="Shape 1076"/>
        <p:cNvGrpSpPr/>
        <p:nvPr/>
      </p:nvGrpSpPr>
      <p:grpSpPr>
        <a:xfrm>
          <a:off x="0" y="0"/>
          <a:ext cx="0" cy="0"/>
          <a:chOff x="0" y="0"/>
          <a:chExt cx="0" cy="0"/>
        </a:xfrm>
      </p:grpSpPr>
    </p:spTree>
    <p:extLst>
      <p:ext uri="{BB962C8B-B14F-4D97-AF65-F5344CB8AC3E}">
        <p14:creationId xmlns:p14="http://schemas.microsoft.com/office/powerpoint/2010/main" val="23793727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dk2"/>
        </a:solidFill>
        <a:effectLst/>
      </p:bgPr>
    </p:bg>
    <p:spTree>
      <p:nvGrpSpPr>
        <p:cNvPr id="1" name="Shape 1077"/>
        <p:cNvGrpSpPr/>
        <p:nvPr/>
      </p:nvGrpSpPr>
      <p:grpSpPr>
        <a:xfrm>
          <a:off x="0" y="0"/>
          <a:ext cx="0" cy="0"/>
          <a:chOff x="0" y="0"/>
          <a:chExt cx="0" cy="0"/>
        </a:xfrm>
      </p:grpSpPr>
      <p:sp>
        <p:nvSpPr>
          <p:cNvPr id="1078" name="Google Shape;1078;p38"/>
          <p:cNvSpPr/>
          <p:nvPr/>
        </p:nvSpPr>
        <p:spPr>
          <a:xfrm>
            <a:off x="4976902" y="6249298"/>
            <a:ext cx="70951" cy="2221"/>
          </a:xfrm>
          <a:custGeom>
            <a:avLst/>
            <a:gdLst/>
            <a:ahLst/>
            <a:cxnLst/>
            <a:rect l="l" t="t" r="r" b="b"/>
            <a:pathLst>
              <a:path w="231" h="14" extrusionOk="0">
                <a:moveTo>
                  <a:pt x="1" y="1"/>
                </a:moveTo>
                <a:cubicBezTo>
                  <a:pt x="69" y="14"/>
                  <a:pt x="150" y="14"/>
                  <a:pt x="231" y="14"/>
                </a:cubicBezTo>
                <a:cubicBezTo>
                  <a:pt x="150" y="14"/>
                  <a:pt x="69" y="1"/>
                  <a:pt x="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9" name="Google Shape;1079;p38"/>
          <p:cNvSpPr/>
          <p:nvPr/>
        </p:nvSpPr>
        <p:spPr>
          <a:xfrm>
            <a:off x="9604340" y="5961175"/>
            <a:ext cx="597393" cy="14437"/>
          </a:xfrm>
          <a:custGeom>
            <a:avLst/>
            <a:gdLst/>
            <a:ahLst/>
            <a:cxnLst/>
            <a:rect l="l" t="t" r="r" b="b"/>
            <a:pathLst>
              <a:path w="1945" h="91" extrusionOk="0">
                <a:moveTo>
                  <a:pt x="1107" y="0"/>
                </a:moveTo>
                <a:cubicBezTo>
                  <a:pt x="738" y="0"/>
                  <a:pt x="370" y="35"/>
                  <a:pt x="1" y="35"/>
                </a:cubicBezTo>
                <a:cubicBezTo>
                  <a:pt x="649" y="61"/>
                  <a:pt x="1297" y="90"/>
                  <a:pt x="1945" y="90"/>
                </a:cubicBezTo>
                <a:cubicBezTo>
                  <a:pt x="1666" y="20"/>
                  <a:pt x="1386" y="0"/>
                  <a:pt x="1107"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0" name="Google Shape;1080;p38"/>
          <p:cNvSpPr/>
          <p:nvPr/>
        </p:nvSpPr>
        <p:spPr>
          <a:xfrm>
            <a:off x="17" y="5321402"/>
            <a:ext cx="12192016" cy="826665"/>
          </a:xfrm>
          <a:custGeom>
            <a:avLst/>
            <a:gdLst/>
            <a:ahLst/>
            <a:cxnLst/>
            <a:rect l="l" t="t" r="r" b="b"/>
            <a:pathLst>
              <a:path w="40501" h="5369" extrusionOk="0">
                <a:moveTo>
                  <a:pt x="34477" y="1"/>
                </a:moveTo>
                <a:cubicBezTo>
                  <a:pt x="31201" y="1"/>
                  <a:pt x="27125" y="3907"/>
                  <a:pt x="23815" y="4222"/>
                </a:cubicBezTo>
                <a:cubicBezTo>
                  <a:pt x="23673" y="4235"/>
                  <a:pt x="23530" y="4242"/>
                  <a:pt x="23385" y="4242"/>
                </a:cubicBezTo>
                <a:cubicBezTo>
                  <a:pt x="20043" y="4242"/>
                  <a:pt x="15781" y="801"/>
                  <a:pt x="11124" y="78"/>
                </a:cubicBezTo>
                <a:cubicBezTo>
                  <a:pt x="10838" y="34"/>
                  <a:pt x="10548" y="13"/>
                  <a:pt x="10254" y="13"/>
                </a:cubicBezTo>
                <a:cubicBezTo>
                  <a:pt x="5549" y="13"/>
                  <a:pt x="1" y="5369"/>
                  <a:pt x="1" y="5369"/>
                </a:cubicBezTo>
                <a:lnTo>
                  <a:pt x="40501" y="5369"/>
                </a:lnTo>
                <a:lnTo>
                  <a:pt x="40501" y="2278"/>
                </a:lnTo>
                <a:cubicBezTo>
                  <a:pt x="40501" y="2278"/>
                  <a:pt x="38071" y="253"/>
                  <a:pt x="34750" y="10"/>
                </a:cubicBezTo>
                <a:cubicBezTo>
                  <a:pt x="34660" y="4"/>
                  <a:pt x="34569" y="1"/>
                  <a:pt x="3447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1" name="Google Shape;1081;p38"/>
          <p:cNvSpPr/>
          <p:nvPr/>
        </p:nvSpPr>
        <p:spPr>
          <a:xfrm>
            <a:off x="-16" y="5669032"/>
            <a:ext cx="12192016" cy="826673"/>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2" name="Google Shape;1082;p38"/>
          <p:cNvSpPr/>
          <p:nvPr/>
        </p:nvSpPr>
        <p:spPr>
          <a:xfrm>
            <a:off x="4853785" y="5500935"/>
            <a:ext cx="7338209" cy="1648471"/>
          </a:xfrm>
          <a:custGeom>
            <a:avLst/>
            <a:gdLst/>
            <a:ahLst/>
            <a:cxnLst/>
            <a:rect l="l" t="t" r="r" b="b"/>
            <a:pathLst>
              <a:path w="14863" h="8685" extrusionOk="0">
                <a:moveTo>
                  <a:pt x="14863" y="1"/>
                </a:moveTo>
                <a:cubicBezTo>
                  <a:pt x="11827" y="1041"/>
                  <a:pt x="6332" y="3095"/>
                  <a:pt x="1" y="6348"/>
                </a:cubicBezTo>
                <a:lnTo>
                  <a:pt x="7913" y="8684"/>
                </a:lnTo>
                <a:lnTo>
                  <a:pt x="14863" y="8684"/>
                </a:lnTo>
                <a:lnTo>
                  <a:pt x="14863" y="1"/>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3" name="Google Shape;1083;p38"/>
          <p:cNvSpPr/>
          <p:nvPr/>
        </p:nvSpPr>
        <p:spPr>
          <a:xfrm>
            <a:off x="-15" y="6092424"/>
            <a:ext cx="11949201" cy="756421"/>
          </a:xfrm>
          <a:custGeom>
            <a:avLst/>
            <a:gdLst/>
            <a:ahLst/>
            <a:cxnLst/>
            <a:rect l="l" t="t" r="r" b="b"/>
            <a:pathLst>
              <a:path w="53351" h="10519" extrusionOk="0">
                <a:moveTo>
                  <a:pt x="1" y="1"/>
                </a:moveTo>
                <a:lnTo>
                  <a:pt x="1" y="10518"/>
                </a:lnTo>
                <a:lnTo>
                  <a:pt x="53351" y="10518"/>
                </a:lnTo>
                <a:lnTo>
                  <a:pt x="53351" y="6857"/>
                </a:lnTo>
                <a:cubicBezTo>
                  <a:pt x="34695" y="1135"/>
                  <a:pt x="10557" y="150"/>
                  <a:pt x="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4" name="Google Shape;1084;p38"/>
          <p:cNvSpPr/>
          <p:nvPr/>
        </p:nvSpPr>
        <p:spPr>
          <a:xfrm>
            <a:off x="-16" y="6392956"/>
            <a:ext cx="12192016" cy="756440"/>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85" name="Google Shape;1085;p38"/>
          <p:cNvGrpSpPr/>
          <p:nvPr/>
        </p:nvGrpSpPr>
        <p:grpSpPr>
          <a:xfrm flipH="1">
            <a:off x="776280" y="5185306"/>
            <a:ext cx="3442029" cy="1169041"/>
            <a:chOff x="1260750" y="1341725"/>
            <a:chExt cx="438475" cy="148925"/>
          </a:xfrm>
        </p:grpSpPr>
        <p:sp>
          <p:nvSpPr>
            <p:cNvPr id="1086" name="Google Shape;1086;p38"/>
            <p:cNvSpPr/>
            <p:nvPr/>
          </p:nvSpPr>
          <p:spPr>
            <a:xfrm>
              <a:off x="1644550" y="1363050"/>
              <a:ext cx="33375" cy="121100"/>
            </a:xfrm>
            <a:custGeom>
              <a:avLst/>
              <a:gdLst/>
              <a:ahLst/>
              <a:cxnLst/>
              <a:rect l="l" t="t" r="r" b="b"/>
              <a:pathLst>
                <a:path w="1335" h="4844" extrusionOk="0">
                  <a:moveTo>
                    <a:pt x="0" y="0"/>
                  </a:moveTo>
                  <a:lnTo>
                    <a:pt x="0" y="4698"/>
                  </a:lnTo>
                  <a:lnTo>
                    <a:pt x="1335" y="4844"/>
                  </a:lnTo>
                  <a:lnTo>
                    <a:pt x="1335"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38"/>
            <p:cNvSpPr/>
            <p:nvPr/>
          </p:nvSpPr>
          <p:spPr>
            <a:xfrm>
              <a:off x="1643150" y="1341725"/>
              <a:ext cx="35825" cy="21350"/>
            </a:xfrm>
            <a:custGeom>
              <a:avLst/>
              <a:gdLst/>
              <a:ahLst/>
              <a:cxnLst/>
              <a:rect l="l" t="t" r="r" b="b"/>
              <a:pathLst>
                <a:path w="1433" h="854" extrusionOk="0">
                  <a:moveTo>
                    <a:pt x="717" y="1"/>
                  </a:moveTo>
                  <a:cubicBezTo>
                    <a:pt x="1" y="1"/>
                    <a:pt x="56" y="853"/>
                    <a:pt x="56" y="853"/>
                  </a:cubicBezTo>
                  <a:lnTo>
                    <a:pt x="1391" y="853"/>
                  </a:lnTo>
                  <a:cubicBezTo>
                    <a:pt x="1391" y="853"/>
                    <a:pt x="1433" y="1"/>
                    <a:pt x="717" y="1"/>
                  </a:cubicBezTo>
                  <a:close/>
                </a:path>
              </a:pathLst>
            </a:custGeom>
            <a:solidFill>
              <a:srgbClr val="77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38"/>
            <p:cNvSpPr/>
            <p:nvPr/>
          </p:nvSpPr>
          <p:spPr>
            <a:xfrm>
              <a:off x="1663075" y="1424750"/>
              <a:ext cx="6425" cy="3125"/>
            </a:xfrm>
            <a:custGeom>
              <a:avLst/>
              <a:gdLst/>
              <a:ahLst/>
              <a:cxnLst/>
              <a:rect l="l" t="t" r="r" b="b"/>
              <a:pathLst>
                <a:path w="257" h="125" extrusionOk="0">
                  <a:moveTo>
                    <a:pt x="1" y="1"/>
                  </a:moveTo>
                  <a:lnTo>
                    <a:pt x="1" y="124"/>
                  </a:lnTo>
                  <a:lnTo>
                    <a:pt x="257" y="124"/>
                  </a:lnTo>
                  <a:lnTo>
                    <a:pt x="257"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38"/>
            <p:cNvSpPr/>
            <p:nvPr/>
          </p:nvSpPr>
          <p:spPr>
            <a:xfrm>
              <a:off x="1670875" y="1424750"/>
              <a:ext cx="6400" cy="3125"/>
            </a:xfrm>
            <a:custGeom>
              <a:avLst/>
              <a:gdLst/>
              <a:ahLst/>
              <a:cxnLst/>
              <a:rect l="l" t="t" r="r" b="b"/>
              <a:pathLst>
                <a:path w="256" h="125" extrusionOk="0">
                  <a:moveTo>
                    <a:pt x="0" y="1"/>
                  </a:moveTo>
                  <a:lnTo>
                    <a:pt x="0" y="124"/>
                  </a:lnTo>
                  <a:lnTo>
                    <a:pt x="256" y="124"/>
                  </a:lnTo>
                  <a:lnTo>
                    <a:pt x="256"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38"/>
            <p:cNvSpPr/>
            <p:nvPr/>
          </p:nvSpPr>
          <p:spPr>
            <a:xfrm>
              <a:off x="1666825" y="1429125"/>
              <a:ext cx="6725" cy="3425"/>
            </a:xfrm>
            <a:custGeom>
              <a:avLst/>
              <a:gdLst/>
              <a:ahLst/>
              <a:cxnLst/>
              <a:rect l="l" t="t" r="r" b="b"/>
              <a:pathLst>
                <a:path w="269" h="137" extrusionOk="0">
                  <a:moveTo>
                    <a:pt x="0" y="1"/>
                  </a:moveTo>
                  <a:lnTo>
                    <a:pt x="0" y="137"/>
                  </a:lnTo>
                  <a:lnTo>
                    <a:pt x="269" y="137"/>
                  </a:lnTo>
                  <a:lnTo>
                    <a:pt x="269"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38"/>
            <p:cNvSpPr/>
            <p:nvPr/>
          </p:nvSpPr>
          <p:spPr>
            <a:xfrm>
              <a:off x="1648275" y="1369125"/>
              <a:ext cx="6400" cy="3000"/>
            </a:xfrm>
            <a:custGeom>
              <a:avLst/>
              <a:gdLst/>
              <a:ahLst/>
              <a:cxnLst/>
              <a:rect l="l" t="t" r="r" b="b"/>
              <a:pathLst>
                <a:path w="256" h="120" extrusionOk="0">
                  <a:moveTo>
                    <a:pt x="0" y="0"/>
                  </a:moveTo>
                  <a:lnTo>
                    <a:pt x="0" y="120"/>
                  </a:lnTo>
                  <a:lnTo>
                    <a:pt x="256" y="120"/>
                  </a:lnTo>
                  <a:lnTo>
                    <a:pt x="256" y="0"/>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38"/>
            <p:cNvSpPr/>
            <p:nvPr/>
          </p:nvSpPr>
          <p:spPr>
            <a:xfrm>
              <a:off x="1655950" y="1369125"/>
              <a:ext cx="6525" cy="3000"/>
            </a:xfrm>
            <a:custGeom>
              <a:avLst/>
              <a:gdLst/>
              <a:ahLst/>
              <a:cxnLst/>
              <a:rect l="l" t="t" r="r" b="b"/>
              <a:pathLst>
                <a:path w="261" h="120" extrusionOk="0">
                  <a:moveTo>
                    <a:pt x="1" y="0"/>
                  </a:moveTo>
                  <a:lnTo>
                    <a:pt x="1" y="120"/>
                  </a:lnTo>
                  <a:lnTo>
                    <a:pt x="260" y="120"/>
                  </a:lnTo>
                  <a:lnTo>
                    <a:pt x="260" y="0"/>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38"/>
            <p:cNvSpPr/>
            <p:nvPr/>
          </p:nvSpPr>
          <p:spPr>
            <a:xfrm>
              <a:off x="1651900" y="1373500"/>
              <a:ext cx="6525" cy="3325"/>
            </a:xfrm>
            <a:custGeom>
              <a:avLst/>
              <a:gdLst/>
              <a:ahLst/>
              <a:cxnLst/>
              <a:rect l="l" t="t" r="r" b="b"/>
              <a:pathLst>
                <a:path w="261" h="133" extrusionOk="0">
                  <a:moveTo>
                    <a:pt x="1" y="0"/>
                  </a:moveTo>
                  <a:lnTo>
                    <a:pt x="1" y="133"/>
                  </a:lnTo>
                  <a:lnTo>
                    <a:pt x="260" y="133"/>
                  </a:lnTo>
                  <a:lnTo>
                    <a:pt x="260" y="0"/>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38"/>
            <p:cNvSpPr/>
            <p:nvPr/>
          </p:nvSpPr>
          <p:spPr>
            <a:xfrm>
              <a:off x="1667450" y="1390650"/>
              <a:ext cx="6425" cy="3425"/>
            </a:xfrm>
            <a:custGeom>
              <a:avLst/>
              <a:gdLst/>
              <a:ahLst/>
              <a:cxnLst/>
              <a:rect l="l" t="t" r="r" b="b"/>
              <a:pathLst>
                <a:path w="257" h="137" extrusionOk="0">
                  <a:moveTo>
                    <a:pt x="1" y="1"/>
                  </a:moveTo>
                  <a:lnTo>
                    <a:pt x="1" y="137"/>
                  </a:lnTo>
                  <a:lnTo>
                    <a:pt x="257" y="137"/>
                  </a:lnTo>
                  <a:lnTo>
                    <a:pt x="257"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38"/>
            <p:cNvSpPr/>
            <p:nvPr/>
          </p:nvSpPr>
          <p:spPr>
            <a:xfrm>
              <a:off x="1659675" y="1390650"/>
              <a:ext cx="6425" cy="3425"/>
            </a:xfrm>
            <a:custGeom>
              <a:avLst/>
              <a:gdLst/>
              <a:ahLst/>
              <a:cxnLst/>
              <a:rect l="l" t="t" r="r" b="b"/>
              <a:pathLst>
                <a:path w="257" h="137" extrusionOk="0">
                  <a:moveTo>
                    <a:pt x="1" y="1"/>
                  </a:moveTo>
                  <a:lnTo>
                    <a:pt x="1" y="137"/>
                  </a:lnTo>
                  <a:lnTo>
                    <a:pt x="257" y="137"/>
                  </a:lnTo>
                  <a:lnTo>
                    <a:pt x="257"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38"/>
            <p:cNvSpPr/>
            <p:nvPr/>
          </p:nvSpPr>
          <p:spPr>
            <a:xfrm>
              <a:off x="1663400" y="1386275"/>
              <a:ext cx="6750" cy="3125"/>
            </a:xfrm>
            <a:custGeom>
              <a:avLst/>
              <a:gdLst/>
              <a:ahLst/>
              <a:cxnLst/>
              <a:rect l="l" t="t" r="r" b="b"/>
              <a:pathLst>
                <a:path w="270" h="125" extrusionOk="0">
                  <a:moveTo>
                    <a:pt x="1" y="1"/>
                  </a:moveTo>
                  <a:lnTo>
                    <a:pt x="1" y="124"/>
                  </a:lnTo>
                  <a:lnTo>
                    <a:pt x="270" y="124"/>
                  </a:lnTo>
                  <a:lnTo>
                    <a:pt x="270"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38"/>
            <p:cNvSpPr/>
            <p:nvPr/>
          </p:nvSpPr>
          <p:spPr>
            <a:xfrm>
              <a:off x="1663075" y="1433500"/>
              <a:ext cx="6425" cy="3425"/>
            </a:xfrm>
            <a:custGeom>
              <a:avLst/>
              <a:gdLst/>
              <a:ahLst/>
              <a:cxnLst/>
              <a:rect l="l" t="t" r="r" b="b"/>
              <a:pathLst>
                <a:path w="257" h="137" extrusionOk="0">
                  <a:moveTo>
                    <a:pt x="1" y="1"/>
                  </a:moveTo>
                  <a:lnTo>
                    <a:pt x="1" y="137"/>
                  </a:lnTo>
                  <a:lnTo>
                    <a:pt x="257" y="137"/>
                  </a:lnTo>
                  <a:lnTo>
                    <a:pt x="257"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38"/>
            <p:cNvSpPr/>
            <p:nvPr/>
          </p:nvSpPr>
          <p:spPr>
            <a:xfrm>
              <a:off x="1655300" y="1433500"/>
              <a:ext cx="6425" cy="3425"/>
            </a:xfrm>
            <a:custGeom>
              <a:avLst/>
              <a:gdLst/>
              <a:ahLst/>
              <a:cxnLst/>
              <a:rect l="l" t="t" r="r" b="b"/>
              <a:pathLst>
                <a:path w="257" h="137" extrusionOk="0">
                  <a:moveTo>
                    <a:pt x="1" y="1"/>
                  </a:moveTo>
                  <a:lnTo>
                    <a:pt x="1" y="137"/>
                  </a:lnTo>
                  <a:lnTo>
                    <a:pt x="257" y="137"/>
                  </a:lnTo>
                  <a:lnTo>
                    <a:pt x="257"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38"/>
            <p:cNvSpPr/>
            <p:nvPr/>
          </p:nvSpPr>
          <p:spPr>
            <a:xfrm>
              <a:off x="1659350" y="1429125"/>
              <a:ext cx="6425" cy="3425"/>
            </a:xfrm>
            <a:custGeom>
              <a:avLst/>
              <a:gdLst/>
              <a:ahLst/>
              <a:cxnLst/>
              <a:rect l="l" t="t" r="r" b="b"/>
              <a:pathLst>
                <a:path w="257" h="137" extrusionOk="0">
                  <a:moveTo>
                    <a:pt x="1" y="1"/>
                  </a:moveTo>
                  <a:lnTo>
                    <a:pt x="1" y="137"/>
                  </a:lnTo>
                  <a:lnTo>
                    <a:pt x="257" y="137"/>
                  </a:lnTo>
                  <a:lnTo>
                    <a:pt x="257"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38"/>
            <p:cNvSpPr/>
            <p:nvPr/>
          </p:nvSpPr>
          <p:spPr>
            <a:xfrm>
              <a:off x="1648900" y="1409200"/>
              <a:ext cx="6425" cy="3425"/>
            </a:xfrm>
            <a:custGeom>
              <a:avLst/>
              <a:gdLst/>
              <a:ahLst/>
              <a:cxnLst/>
              <a:rect l="l" t="t" r="r" b="b"/>
              <a:pathLst>
                <a:path w="257" h="137" extrusionOk="0">
                  <a:moveTo>
                    <a:pt x="1" y="1"/>
                  </a:moveTo>
                  <a:lnTo>
                    <a:pt x="1" y="137"/>
                  </a:lnTo>
                  <a:lnTo>
                    <a:pt x="257" y="137"/>
                  </a:lnTo>
                  <a:lnTo>
                    <a:pt x="257"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38"/>
            <p:cNvSpPr/>
            <p:nvPr/>
          </p:nvSpPr>
          <p:spPr>
            <a:xfrm>
              <a:off x="1656700" y="1409200"/>
              <a:ext cx="6400" cy="3425"/>
            </a:xfrm>
            <a:custGeom>
              <a:avLst/>
              <a:gdLst/>
              <a:ahLst/>
              <a:cxnLst/>
              <a:rect l="l" t="t" r="r" b="b"/>
              <a:pathLst>
                <a:path w="256" h="137" extrusionOk="0">
                  <a:moveTo>
                    <a:pt x="0" y="1"/>
                  </a:moveTo>
                  <a:lnTo>
                    <a:pt x="0" y="137"/>
                  </a:lnTo>
                  <a:lnTo>
                    <a:pt x="256" y="137"/>
                  </a:lnTo>
                  <a:lnTo>
                    <a:pt x="256"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38"/>
            <p:cNvSpPr/>
            <p:nvPr/>
          </p:nvSpPr>
          <p:spPr>
            <a:xfrm>
              <a:off x="1664050" y="1409200"/>
              <a:ext cx="6525" cy="3425"/>
            </a:xfrm>
            <a:custGeom>
              <a:avLst/>
              <a:gdLst/>
              <a:ahLst/>
              <a:cxnLst/>
              <a:rect l="l" t="t" r="r" b="b"/>
              <a:pathLst>
                <a:path w="261" h="137" extrusionOk="0">
                  <a:moveTo>
                    <a:pt x="1" y="1"/>
                  </a:moveTo>
                  <a:lnTo>
                    <a:pt x="1" y="137"/>
                  </a:lnTo>
                  <a:lnTo>
                    <a:pt x="260" y="137"/>
                  </a:lnTo>
                  <a:lnTo>
                    <a:pt x="260" y="1"/>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38"/>
            <p:cNvSpPr/>
            <p:nvPr/>
          </p:nvSpPr>
          <p:spPr>
            <a:xfrm>
              <a:off x="1652650" y="1413675"/>
              <a:ext cx="6400" cy="3325"/>
            </a:xfrm>
            <a:custGeom>
              <a:avLst/>
              <a:gdLst/>
              <a:ahLst/>
              <a:cxnLst/>
              <a:rect l="l" t="t" r="r" b="b"/>
              <a:pathLst>
                <a:path w="256" h="133" extrusionOk="0">
                  <a:moveTo>
                    <a:pt x="0" y="0"/>
                  </a:moveTo>
                  <a:lnTo>
                    <a:pt x="0" y="133"/>
                  </a:lnTo>
                  <a:lnTo>
                    <a:pt x="256" y="133"/>
                  </a:lnTo>
                  <a:lnTo>
                    <a:pt x="256" y="0"/>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38"/>
            <p:cNvSpPr/>
            <p:nvPr/>
          </p:nvSpPr>
          <p:spPr>
            <a:xfrm>
              <a:off x="1660000" y="1413675"/>
              <a:ext cx="6825" cy="3325"/>
            </a:xfrm>
            <a:custGeom>
              <a:avLst/>
              <a:gdLst/>
              <a:ahLst/>
              <a:cxnLst/>
              <a:rect l="l" t="t" r="r" b="b"/>
              <a:pathLst>
                <a:path w="273" h="133" extrusionOk="0">
                  <a:moveTo>
                    <a:pt x="1" y="0"/>
                  </a:moveTo>
                  <a:lnTo>
                    <a:pt x="1" y="133"/>
                  </a:lnTo>
                  <a:lnTo>
                    <a:pt x="273" y="133"/>
                  </a:lnTo>
                  <a:lnTo>
                    <a:pt x="273" y="0"/>
                  </a:lnTo>
                  <a:close/>
                </a:path>
              </a:pathLst>
            </a:custGeom>
            <a:solidFill>
              <a:srgbClr val="C45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38"/>
            <p:cNvSpPr/>
            <p:nvPr/>
          </p:nvSpPr>
          <p:spPr>
            <a:xfrm>
              <a:off x="1569300" y="1378825"/>
              <a:ext cx="34450" cy="102325"/>
            </a:xfrm>
            <a:custGeom>
              <a:avLst/>
              <a:gdLst/>
              <a:ahLst/>
              <a:cxnLst/>
              <a:rect l="l" t="t" r="r" b="b"/>
              <a:pathLst>
                <a:path w="1378" h="4093" extrusionOk="0">
                  <a:moveTo>
                    <a:pt x="606" y="367"/>
                  </a:moveTo>
                  <a:lnTo>
                    <a:pt x="606" y="1002"/>
                  </a:lnTo>
                  <a:lnTo>
                    <a:pt x="512" y="1002"/>
                  </a:lnTo>
                  <a:lnTo>
                    <a:pt x="606" y="367"/>
                  </a:lnTo>
                  <a:close/>
                  <a:moveTo>
                    <a:pt x="661" y="312"/>
                  </a:moveTo>
                  <a:lnTo>
                    <a:pt x="794" y="1002"/>
                  </a:lnTo>
                  <a:lnTo>
                    <a:pt x="661" y="1002"/>
                  </a:lnTo>
                  <a:lnTo>
                    <a:pt x="661" y="312"/>
                  </a:lnTo>
                  <a:close/>
                  <a:moveTo>
                    <a:pt x="606" y="1054"/>
                  </a:moveTo>
                  <a:lnTo>
                    <a:pt x="606" y="1663"/>
                  </a:lnTo>
                  <a:lnTo>
                    <a:pt x="418" y="1663"/>
                  </a:lnTo>
                  <a:lnTo>
                    <a:pt x="512" y="1054"/>
                  </a:lnTo>
                  <a:close/>
                  <a:moveTo>
                    <a:pt x="794" y="1054"/>
                  </a:moveTo>
                  <a:lnTo>
                    <a:pt x="904" y="1663"/>
                  </a:lnTo>
                  <a:lnTo>
                    <a:pt x="661" y="1663"/>
                  </a:lnTo>
                  <a:lnTo>
                    <a:pt x="661" y="1054"/>
                  </a:lnTo>
                  <a:close/>
                  <a:moveTo>
                    <a:pt x="606" y="1718"/>
                  </a:moveTo>
                  <a:lnTo>
                    <a:pt x="606" y="2499"/>
                  </a:lnTo>
                  <a:lnTo>
                    <a:pt x="282" y="2499"/>
                  </a:lnTo>
                  <a:lnTo>
                    <a:pt x="405" y="1718"/>
                  </a:lnTo>
                  <a:close/>
                  <a:moveTo>
                    <a:pt x="917" y="1718"/>
                  </a:moveTo>
                  <a:lnTo>
                    <a:pt x="1066" y="2499"/>
                  </a:lnTo>
                  <a:lnTo>
                    <a:pt x="661" y="2499"/>
                  </a:lnTo>
                  <a:lnTo>
                    <a:pt x="661" y="1718"/>
                  </a:lnTo>
                  <a:close/>
                  <a:moveTo>
                    <a:pt x="606" y="2554"/>
                  </a:moveTo>
                  <a:lnTo>
                    <a:pt x="606" y="4038"/>
                  </a:lnTo>
                  <a:lnTo>
                    <a:pt x="52" y="4038"/>
                  </a:lnTo>
                  <a:lnTo>
                    <a:pt x="282" y="2554"/>
                  </a:lnTo>
                  <a:close/>
                  <a:moveTo>
                    <a:pt x="606" y="1"/>
                  </a:moveTo>
                  <a:lnTo>
                    <a:pt x="0" y="4093"/>
                  </a:lnTo>
                  <a:lnTo>
                    <a:pt x="661" y="4093"/>
                  </a:lnTo>
                  <a:lnTo>
                    <a:pt x="661" y="2554"/>
                  </a:lnTo>
                  <a:lnTo>
                    <a:pt x="1066" y="2554"/>
                  </a:lnTo>
                  <a:lnTo>
                    <a:pt x="1322" y="3931"/>
                  </a:lnTo>
                  <a:lnTo>
                    <a:pt x="1377" y="3918"/>
                  </a:lnTo>
                  <a:lnTo>
                    <a:pt x="661" y="1"/>
                  </a:ln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38"/>
            <p:cNvSpPr/>
            <p:nvPr/>
          </p:nvSpPr>
          <p:spPr>
            <a:xfrm>
              <a:off x="1573975" y="1380525"/>
              <a:ext cx="10475" cy="10475"/>
            </a:xfrm>
            <a:custGeom>
              <a:avLst/>
              <a:gdLst/>
              <a:ahLst/>
              <a:cxnLst/>
              <a:rect l="l" t="t" r="r" b="b"/>
              <a:pathLst>
                <a:path w="419" h="419" extrusionOk="0">
                  <a:moveTo>
                    <a:pt x="364" y="1"/>
                  </a:moveTo>
                  <a:lnTo>
                    <a:pt x="1" y="205"/>
                  </a:lnTo>
                  <a:lnTo>
                    <a:pt x="69" y="312"/>
                  </a:lnTo>
                  <a:lnTo>
                    <a:pt x="299" y="124"/>
                  </a:lnTo>
                  <a:lnTo>
                    <a:pt x="95" y="338"/>
                  </a:lnTo>
                  <a:lnTo>
                    <a:pt x="202" y="419"/>
                  </a:lnTo>
                  <a:lnTo>
                    <a:pt x="419" y="56"/>
                  </a:lnTo>
                  <a:cubicBezTo>
                    <a:pt x="393" y="43"/>
                    <a:pt x="380" y="30"/>
                    <a:pt x="364" y="1"/>
                  </a:cubicBezTo>
                  <a:close/>
                </a:path>
              </a:pathLst>
            </a:custGeom>
            <a:solidFill>
              <a:srgbClr val="BFB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38"/>
            <p:cNvSpPr/>
            <p:nvPr/>
          </p:nvSpPr>
          <p:spPr>
            <a:xfrm>
              <a:off x="1572275" y="1366675"/>
              <a:ext cx="26350" cy="24750"/>
            </a:xfrm>
            <a:custGeom>
              <a:avLst/>
              <a:gdLst/>
              <a:ahLst/>
              <a:cxnLst/>
              <a:rect l="l" t="t" r="r" b="b"/>
              <a:pathLst>
                <a:path w="1054" h="990" extrusionOk="0">
                  <a:moveTo>
                    <a:pt x="529" y="419"/>
                  </a:moveTo>
                  <a:lnTo>
                    <a:pt x="529" y="422"/>
                  </a:lnTo>
                  <a:lnTo>
                    <a:pt x="529" y="419"/>
                  </a:lnTo>
                  <a:lnTo>
                    <a:pt x="529" y="419"/>
                  </a:lnTo>
                  <a:cubicBezTo>
                    <a:pt x="529" y="419"/>
                    <a:pt x="529" y="419"/>
                    <a:pt x="529" y="419"/>
                  </a:cubicBezTo>
                  <a:close/>
                  <a:moveTo>
                    <a:pt x="487" y="1"/>
                  </a:moveTo>
                  <a:lnTo>
                    <a:pt x="380" y="17"/>
                  </a:lnTo>
                  <a:lnTo>
                    <a:pt x="474" y="380"/>
                  </a:lnTo>
                  <a:lnTo>
                    <a:pt x="286" y="56"/>
                  </a:lnTo>
                  <a:lnTo>
                    <a:pt x="189" y="124"/>
                  </a:lnTo>
                  <a:lnTo>
                    <a:pt x="432" y="422"/>
                  </a:lnTo>
                  <a:lnTo>
                    <a:pt x="137" y="163"/>
                  </a:lnTo>
                  <a:lnTo>
                    <a:pt x="69" y="260"/>
                  </a:lnTo>
                  <a:lnTo>
                    <a:pt x="419" y="474"/>
                  </a:lnTo>
                  <a:lnTo>
                    <a:pt x="419" y="474"/>
                  </a:lnTo>
                  <a:lnTo>
                    <a:pt x="27" y="367"/>
                  </a:lnTo>
                  <a:lnTo>
                    <a:pt x="14" y="474"/>
                  </a:lnTo>
                  <a:lnTo>
                    <a:pt x="338" y="516"/>
                  </a:lnTo>
                  <a:lnTo>
                    <a:pt x="1" y="542"/>
                  </a:lnTo>
                  <a:lnTo>
                    <a:pt x="14" y="665"/>
                  </a:lnTo>
                  <a:lnTo>
                    <a:pt x="432" y="555"/>
                  </a:lnTo>
                  <a:cubicBezTo>
                    <a:pt x="432" y="542"/>
                    <a:pt x="419" y="542"/>
                    <a:pt x="419" y="529"/>
                  </a:cubicBezTo>
                  <a:cubicBezTo>
                    <a:pt x="419" y="474"/>
                    <a:pt x="448" y="422"/>
                    <a:pt x="500" y="422"/>
                  </a:cubicBezTo>
                  <a:cubicBezTo>
                    <a:pt x="508" y="420"/>
                    <a:pt x="516" y="419"/>
                    <a:pt x="524" y="419"/>
                  </a:cubicBezTo>
                  <a:cubicBezTo>
                    <a:pt x="526" y="419"/>
                    <a:pt x="527" y="419"/>
                    <a:pt x="529" y="419"/>
                  </a:cubicBezTo>
                  <a:lnTo>
                    <a:pt x="529" y="419"/>
                  </a:lnTo>
                  <a:lnTo>
                    <a:pt x="487" y="1"/>
                  </a:lnTo>
                  <a:close/>
                  <a:moveTo>
                    <a:pt x="568" y="1"/>
                  </a:moveTo>
                  <a:lnTo>
                    <a:pt x="529" y="419"/>
                  </a:lnTo>
                  <a:lnTo>
                    <a:pt x="529" y="419"/>
                  </a:lnTo>
                  <a:cubicBezTo>
                    <a:pt x="573" y="421"/>
                    <a:pt x="610" y="458"/>
                    <a:pt x="610" y="503"/>
                  </a:cubicBezTo>
                  <a:cubicBezTo>
                    <a:pt x="623" y="542"/>
                    <a:pt x="594" y="584"/>
                    <a:pt x="555" y="610"/>
                  </a:cubicBezTo>
                  <a:lnTo>
                    <a:pt x="772" y="989"/>
                  </a:lnTo>
                  <a:lnTo>
                    <a:pt x="866" y="921"/>
                  </a:lnTo>
                  <a:lnTo>
                    <a:pt x="649" y="649"/>
                  </a:lnTo>
                  <a:lnTo>
                    <a:pt x="905" y="866"/>
                  </a:lnTo>
                  <a:lnTo>
                    <a:pt x="973" y="772"/>
                  </a:lnTo>
                  <a:lnTo>
                    <a:pt x="636" y="568"/>
                  </a:lnTo>
                  <a:lnTo>
                    <a:pt x="1028" y="678"/>
                  </a:lnTo>
                  <a:lnTo>
                    <a:pt x="1054" y="555"/>
                  </a:lnTo>
                  <a:lnTo>
                    <a:pt x="649" y="516"/>
                  </a:lnTo>
                  <a:lnTo>
                    <a:pt x="1041" y="487"/>
                  </a:lnTo>
                  <a:lnTo>
                    <a:pt x="1015" y="367"/>
                  </a:lnTo>
                  <a:lnTo>
                    <a:pt x="662" y="461"/>
                  </a:lnTo>
                  <a:lnTo>
                    <a:pt x="662" y="461"/>
                  </a:lnTo>
                  <a:lnTo>
                    <a:pt x="986" y="286"/>
                  </a:lnTo>
                  <a:lnTo>
                    <a:pt x="918" y="179"/>
                  </a:lnTo>
                  <a:lnTo>
                    <a:pt x="594" y="448"/>
                  </a:lnTo>
                  <a:lnTo>
                    <a:pt x="866" y="137"/>
                  </a:lnTo>
                  <a:lnTo>
                    <a:pt x="772" y="56"/>
                  </a:lnTo>
                  <a:lnTo>
                    <a:pt x="581" y="367"/>
                  </a:lnTo>
                  <a:lnTo>
                    <a:pt x="691" y="30"/>
                  </a:lnTo>
                  <a:lnTo>
                    <a:pt x="568" y="1"/>
                  </a:lnTo>
                  <a:close/>
                </a:path>
              </a:pathLst>
            </a:custGeom>
            <a:solidFill>
              <a:srgbClr val="BFB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38"/>
            <p:cNvSpPr/>
            <p:nvPr/>
          </p:nvSpPr>
          <p:spPr>
            <a:xfrm>
              <a:off x="1581775" y="1381900"/>
              <a:ext cx="7050" cy="10800"/>
            </a:xfrm>
            <a:custGeom>
              <a:avLst/>
              <a:gdLst/>
              <a:ahLst/>
              <a:cxnLst/>
              <a:rect l="l" t="t" r="r" b="b"/>
              <a:pathLst>
                <a:path w="282" h="432" extrusionOk="0">
                  <a:moveTo>
                    <a:pt x="107" y="1"/>
                  </a:moveTo>
                  <a:lnTo>
                    <a:pt x="0" y="406"/>
                  </a:lnTo>
                  <a:lnTo>
                    <a:pt x="107" y="432"/>
                  </a:lnTo>
                  <a:lnTo>
                    <a:pt x="133" y="121"/>
                  </a:lnTo>
                  <a:lnTo>
                    <a:pt x="162" y="419"/>
                  </a:lnTo>
                  <a:lnTo>
                    <a:pt x="282" y="406"/>
                  </a:lnTo>
                  <a:lnTo>
                    <a:pt x="175" y="1"/>
                  </a:lnTo>
                  <a:close/>
                </a:path>
              </a:pathLst>
            </a:custGeom>
            <a:solidFill>
              <a:srgbClr val="BFB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38"/>
            <p:cNvSpPr/>
            <p:nvPr/>
          </p:nvSpPr>
          <p:spPr>
            <a:xfrm>
              <a:off x="1586125" y="1381600"/>
              <a:ext cx="25" cy="325"/>
            </a:xfrm>
            <a:custGeom>
              <a:avLst/>
              <a:gdLst/>
              <a:ahLst/>
              <a:cxnLst/>
              <a:rect l="l" t="t" r="r" b="b"/>
              <a:pathLst>
                <a:path w="1" h="13" extrusionOk="0">
                  <a:moveTo>
                    <a:pt x="1" y="13"/>
                  </a:moveTo>
                  <a:lnTo>
                    <a:pt x="1" y="13"/>
                  </a:lnTo>
                  <a:lnTo>
                    <a:pt x="1" y="0"/>
                  </a:lnTo>
                  <a:close/>
                </a:path>
              </a:pathLst>
            </a:custGeom>
            <a:solidFill>
              <a:srgbClr val="BFB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38"/>
            <p:cNvSpPr/>
            <p:nvPr/>
          </p:nvSpPr>
          <p:spPr>
            <a:xfrm>
              <a:off x="1619925" y="1424750"/>
              <a:ext cx="325" cy="1425"/>
            </a:xfrm>
            <a:custGeom>
              <a:avLst/>
              <a:gdLst/>
              <a:ahLst/>
              <a:cxnLst/>
              <a:rect l="l" t="t" r="r" b="b"/>
              <a:pathLst>
                <a:path w="13" h="57" extrusionOk="0">
                  <a:moveTo>
                    <a:pt x="0" y="56"/>
                  </a:moveTo>
                  <a:cubicBezTo>
                    <a:pt x="0" y="56"/>
                    <a:pt x="0" y="27"/>
                    <a:pt x="13" y="1"/>
                  </a:cubicBezTo>
                  <a:cubicBezTo>
                    <a:pt x="0" y="27"/>
                    <a:pt x="0" y="56"/>
                    <a:pt x="0" y="56"/>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38"/>
            <p:cNvSpPr/>
            <p:nvPr/>
          </p:nvSpPr>
          <p:spPr>
            <a:xfrm>
              <a:off x="1608825" y="1417725"/>
              <a:ext cx="23150" cy="17575"/>
            </a:xfrm>
            <a:custGeom>
              <a:avLst/>
              <a:gdLst/>
              <a:ahLst/>
              <a:cxnLst/>
              <a:rect l="l" t="t" r="r" b="b"/>
              <a:pathLst>
                <a:path w="926" h="703" extrusionOk="0">
                  <a:moveTo>
                    <a:pt x="347" y="175"/>
                  </a:moveTo>
                  <a:cubicBezTo>
                    <a:pt x="336" y="186"/>
                    <a:pt x="325" y="197"/>
                    <a:pt x="313" y="200"/>
                  </a:cubicBezTo>
                  <a:lnTo>
                    <a:pt x="313" y="200"/>
                  </a:lnTo>
                  <a:cubicBezTo>
                    <a:pt x="323" y="192"/>
                    <a:pt x="333" y="182"/>
                    <a:pt x="347" y="175"/>
                  </a:cubicBezTo>
                  <a:close/>
                  <a:moveTo>
                    <a:pt x="509" y="146"/>
                  </a:moveTo>
                  <a:cubicBezTo>
                    <a:pt x="537" y="186"/>
                    <a:pt x="586" y="251"/>
                    <a:pt x="615" y="279"/>
                  </a:cubicBezTo>
                  <a:lnTo>
                    <a:pt x="615" y="279"/>
                  </a:lnTo>
                  <a:cubicBezTo>
                    <a:pt x="573" y="240"/>
                    <a:pt x="508" y="188"/>
                    <a:pt x="483" y="175"/>
                  </a:cubicBezTo>
                  <a:lnTo>
                    <a:pt x="483" y="162"/>
                  </a:lnTo>
                  <a:cubicBezTo>
                    <a:pt x="496" y="175"/>
                    <a:pt x="525" y="175"/>
                    <a:pt x="525" y="188"/>
                  </a:cubicBezTo>
                  <a:cubicBezTo>
                    <a:pt x="527" y="190"/>
                    <a:pt x="529" y="191"/>
                    <a:pt x="530" y="191"/>
                  </a:cubicBezTo>
                  <a:cubicBezTo>
                    <a:pt x="533" y="191"/>
                    <a:pt x="522" y="170"/>
                    <a:pt x="509" y="146"/>
                  </a:cubicBezTo>
                  <a:close/>
                  <a:moveTo>
                    <a:pt x="428" y="162"/>
                  </a:moveTo>
                  <a:lnTo>
                    <a:pt x="428" y="162"/>
                  </a:lnTo>
                  <a:cubicBezTo>
                    <a:pt x="407" y="183"/>
                    <a:pt x="394" y="204"/>
                    <a:pt x="397" y="204"/>
                  </a:cubicBezTo>
                  <a:cubicBezTo>
                    <a:pt x="398" y="204"/>
                    <a:pt x="400" y="203"/>
                    <a:pt x="402" y="201"/>
                  </a:cubicBezTo>
                  <a:cubicBezTo>
                    <a:pt x="415" y="188"/>
                    <a:pt x="428" y="188"/>
                    <a:pt x="444" y="175"/>
                  </a:cubicBezTo>
                  <a:lnTo>
                    <a:pt x="444" y="188"/>
                  </a:lnTo>
                  <a:cubicBezTo>
                    <a:pt x="415" y="201"/>
                    <a:pt x="347" y="256"/>
                    <a:pt x="321" y="295"/>
                  </a:cubicBezTo>
                  <a:cubicBezTo>
                    <a:pt x="347" y="256"/>
                    <a:pt x="389" y="201"/>
                    <a:pt x="428" y="162"/>
                  </a:cubicBezTo>
                  <a:close/>
                  <a:moveTo>
                    <a:pt x="496" y="0"/>
                  </a:moveTo>
                  <a:cubicBezTo>
                    <a:pt x="496" y="0"/>
                    <a:pt x="201" y="146"/>
                    <a:pt x="240" y="146"/>
                  </a:cubicBezTo>
                  <a:cubicBezTo>
                    <a:pt x="244" y="146"/>
                    <a:pt x="247" y="146"/>
                    <a:pt x="249" y="145"/>
                  </a:cubicBezTo>
                  <a:lnTo>
                    <a:pt x="249" y="145"/>
                  </a:lnTo>
                  <a:cubicBezTo>
                    <a:pt x="194" y="185"/>
                    <a:pt x="107" y="227"/>
                    <a:pt x="133" y="227"/>
                  </a:cubicBezTo>
                  <a:cubicBezTo>
                    <a:pt x="185" y="214"/>
                    <a:pt x="214" y="201"/>
                    <a:pt x="214" y="201"/>
                  </a:cubicBezTo>
                  <a:lnTo>
                    <a:pt x="214" y="201"/>
                  </a:lnTo>
                  <a:cubicBezTo>
                    <a:pt x="214" y="201"/>
                    <a:pt x="52" y="308"/>
                    <a:pt x="78" y="308"/>
                  </a:cubicBezTo>
                  <a:cubicBezTo>
                    <a:pt x="104" y="295"/>
                    <a:pt x="308" y="146"/>
                    <a:pt x="308" y="146"/>
                  </a:cubicBezTo>
                  <a:lnTo>
                    <a:pt x="308" y="146"/>
                  </a:lnTo>
                  <a:cubicBezTo>
                    <a:pt x="308" y="146"/>
                    <a:pt x="257" y="219"/>
                    <a:pt x="271" y="219"/>
                  </a:cubicBezTo>
                  <a:cubicBezTo>
                    <a:pt x="273" y="219"/>
                    <a:pt x="277" y="218"/>
                    <a:pt x="282" y="214"/>
                  </a:cubicBezTo>
                  <a:cubicBezTo>
                    <a:pt x="287" y="214"/>
                    <a:pt x="291" y="213"/>
                    <a:pt x="294" y="212"/>
                  </a:cubicBezTo>
                  <a:lnTo>
                    <a:pt x="294" y="212"/>
                  </a:lnTo>
                  <a:cubicBezTo>
                    <a:pt x="228" y="265"/>
                    <a:pt x="148" y="324"/>
                    <a:pt x="172" y="324"/>
                  </a:cubicBezTo>
                  <a:cubicBezTo>
                    <a:pt x="198" y="314"/>
                    <a:pt x="223" y="300"/>
                    <a:pt x="241" y="288"/>
                  </a:cubicBezTo>
                  <a:lnTo>
                    <a:pt x="241" y="288"/>
                  </a:lnTo>
                  <a:cubicBezTo>
                    <a:pt x="173" y="346"/>
                    <a:pt x="1" y="512"/>
                    <a:pt x="20" y="512"/>
                  </a:cubicBezTo>
                  <a:cubicBezTo>
                    <a:pt x="21" y="512"/>
                    <a:pt x="22" y="512"/>
                    <a:pt x="23" y="512"/>
                  </a:cubicBezTo>
                  <a:cubicBezTo>
                    <a:pt x="52" y="499"/>
                    <a:pt x="253" y="308"/>
                    <a:pt x="253" y="308"/>
                  </a:cubicBezTo>
                  <a:lnTo>
                    <a:pt x="253" y="308"/>
                  </a:lnTo>
                  <a:cubicBezTo>
                    <a:pt x="253" y="308"/>
                    <a:pt x="167" y="445"/>
                    <a:pt x="182" y="445"/>
                  </a:cubicBezTo>
                  <a:cubicBezTo>
                    <a:pt x="183" y="445"/>
                    <a:pt x="184" y="444"/>
                    <a:pt x="185" y="444"/>
                  </a:cubicBezTo>
                  <a:cubicBezTo>
                    <a:pt x="201" y="418"/>
                    <a:pt x="266" y="337"/>
                    <a:pt x="295" y="295"/>
                  </a:cubicBezTo>
                  <a:lnTo>
                    <a:pt x="295" y="295"/>
                  </a:lnTo>
                  <a:cubicBezTo>
                    <a:pt x="295" y="308"/>
                    <a:pt x="282" y="324"/>
                    <a:pt x="282" y="324"/>
                  </a:cubicBezTo>
                  <a:lnTo>
                    <a:pt x="295" y="324"/>
                  </a:lnTo>
                  <a:cubicBezTo>
                    <a:pt x="308" y="324"/>
                    <a:pt x="363" y="269"/>
                    <a:pt x="363" y="269"/>
                  </a:cubicBezTo>
                  <a:lnTo>
                    <a:pt x="363" y="269"/>
                  </a:lnTo>
                  <a:cubicBezTo>
                    <a:pt x="363" y="269"/>
                    <a:pt x="208" y="538"/>
                    <a:pt x="238" y="538"/>
                  </a:cubicBezTo>
                  <a:cubicBezTo>
                    <a:pt x="238" y="538"/>
                    <a:pt x="239" y="538"/>
                    <a:pt x="240" y="538"/>
                  </a:cubicBezTo>
                  <a:cubicBezTo>
                    <a:pt x="253" y="512"/>
                    <a:pt x="295" y="457"/>
                    <a:pt x="321" y="418"/>
                  </a:cubicBezTo>
                  <a:lnTo>
                    <a:pt x="321" y="418"/>
                  </a:lnTo>
                  <a:cubicBezTo>
                    <a:pt x="269" y="506"/>
                    <a:pt x="161" y="703"/>
                    <a:pt x="169" y="703"/>
                  </a:cubicBezTo>
                  <a:cubicBezTo>
                    <a:pt x="169" y="703"/>
                    <a:pt x="170" y="702"/>
                    <a:pt x="172" y="700"/>
                  </a:cubicBezTo>
                  <a:cubicBezTo>
                    <a:pt x="214" y="661"/>
                    <a:pt x="402" y="308"/>
                    <a:pt x="402" y="308"/>
                  </a:cubicBezTo>
                  <a:lnTo>
                    <a:pt x="402" y="308"/>
                  </a:lnTo>
                  <a:cubicBezTo>
                    <a:pt x="402" y="308"/>
                    <a:pt x="367" y="406"/>
                    <a:pt x="374" y="406"/>
                  </a:cubicBezTo>
                  <a:cubicBezTo>
                    <a:pt x="375" y="406"/>
                    <a:pt x="375" y="406"/>
                    <a:pt x="376" y="405"/>
                  </a:cubicBezTo>
                  <a:cubicBezTo>
                    <a:pt x="389" y="389"/>
                    <a:pt x="428" y="308"/>
                    <a:pt x="457" y="269"/>
                  </a:cubicBezTo>
                  <a:lnTo>
                    <a:pt x="457" y="243"/>
                  </a:lnTo>
                  <a:lnTo>
                    <a:pt x="470" y="243"/>
                  </a:lnTo>
                  <a:lnTo>
                    <a:pt x="457" y="227"/>
                  </a:lnTo>
                  <a:cubicBezTo>
                    <a:pt x="470" y="227"/>
                    <a:pt x="470" y="227"/>
                    <a:pt x="470" y="214"/>
                  </a:cubicBezTo>
                  <a:lnTo>
                    <a:pt x="470" y="243"/>
                  </a:lnTo>
                  <a:cubicBezTo>
                    <a:pt x="470" y="256"/>
                    <a:pt x="457" y="256"/>
                    <a:pt x="457" y="269"/>
                  </a:cubicBezTo>
                  <a:lnTo>
                    <a:pt x="457" y="282"/>
                  </a:lnTo>
                  <a:cubicBezTo>
                    <a:pt x="457" y="269"/>
                    <a:pt x="457" y="256"/>
                    <a:pt x="470" y="256"/>
                  </a:cubicBezTo>
                  <a:cubicBezTo>
                    <a:pt x="496" y="295"/>
                    <a:pt x="538" y="376"/>
                    <a:pt x="551" y="389"/>
                  </a:cubicBezTo>
                  <a:cubicBezTo>
                    <a:pt x="552" y="390"/>
                    <a:pt x="552" y="390"/>
                    <a:pt x="553" y="390"/>
                  </a:cubicBezTo>
                  <a:cubicBezTo>
                    <a:pt x="559" y="390"/>
                    <a:pt x="525" y="295"/>
                    <a:pt x="525" y="295"/>
                  </a:cubicBezTo>
                  <a:lnTo>
                    <a:pt x="525" y="295"/>
                  </a:lnTo>
                  <a:cubicBezTo>
                    <a:pt x="525" y="295"/>
                    <a:pt x="713" y="648"/>
                    <a:pt x="752" y="687"/>
                  </a:cubicBezTo>
                  <a:cubicBezTo>
                    <a:pt x="753" y="688"/>
                    <a:pt x="755" y="689"/>
                    <a:pt x="755" y="689"/>
                  </a:cubicBezTo>
                  <a:cubicBezTo>
                    <a:pt x="767" y="689"/>
                    <a:pt x="655" y="494"/>
                    <a:pt x="606" y="405"/>
                  </a:cubicBezTo>
                  <a:lnTo>
                    <a:pt x="606" y="405"/>
                  </a:lnTo>
                  <a:cubicBezTo>
                    <a:pt x="632" y="444"/>
                    <a:pt x="671" y="512"/>
                    <a:pt x="700" y="525"/>
                  </a:cubicBezTo>
                  <a:cubicBezTo>
                    <a:pt x="701" y="526"/>
                    <a:pt x="702" y="527"/>
                    <a:pt x="702" y="527"/>
                  </a:cubicBezTo>
                  <a:cubicBezTo>
                    <a:pt x="713" y="527"/>
                    <a:pt x="564" y="256"/>
                    <a:pt x="564" y="256"/>
                  </a:cubicBezTo>
                  <a:lnTo>
                    <a:pt x="564" y="256"/>
                  </a:lnTo>
                  <a:cubicBezTo>
                    <a:pt x="564" y="256"/>
                    <a:pt x="619" y="308"/>
                    <a:pt x="645" y="324"/>
                  </a:cubicBezTo>
                  <a:lnTo>
                    <a:pt x="645" y="308"/>
                  </a:lnTo>
                  <a:cubicBezTo>
                    <a:pt x="645" y="308"/>
                    <a:pt x="645" y="304"/>
                    <a:pt x="643" y="299"/>
                  </a:cubicBezTo>
                  <a:lnTo>
                    <a:pt x="643" y="299"/>
                  </a:lnTo>
                  <a:cubicBezTo>
                    <a:pt x="674" y="346"/>
                    <a:pt x="729" y="420"/>
                    <a:pt x="752" y="431"/>
                  </a:cubicBezTo>
                  <a:cubicBezTo>
                    <a:pt x="753" y="432"/>
                    <a:pt x="753" y="432"/>
                    <a:pt x="753" y="432"/>
                  </a:cubicBezTo>
                  <a:cubicBezTo>
                    <a:pt x="759" y="432"/>
                    <a:pt x="671" y="308"/>
                    <a:pt x="671" y="308"/>
                  </a:cubicBezTo>
                  <a:lnTo>
                    <a:pt x="671" y="308"/>
                  </a:lnTo>
                  <a:cubicBezTo>
                    <a:pt x="671" y="308"/>
                    <a:pt x="875" y="486"/>
                    <a:pt x="901" y="499"/>
                  </a:cubicBezTo>
                  <a:cubicBezTo>
                    <a:pt x="902" y="499"/>
                    <a:pt x="903" y="500"/>
                    <a:pt x="904" y="500"/>
                  </a:cubicBezTo>
                  <a:cubicBezTo>
                    <a:pt x="926" y="500"/>
                    <a:pt x="751" y="339"/>
                    <a:pt x="690" y="278"/>
                  </a:cubicBezTo>
                  <a:lnTo>
                    <a:pt x="690" y="278"/>
                  </a:lnTo>
                  <a:cubicBezTo>
                    <a:pt x="706" y="289"/>
                    <a:pt x="729" y="300"/>
                    <a:pt x="752" y="308"/>
                  </a:cubicBezTo>
                  <a:cubicBezTo>
                    <a:pt x="756" y="309"/>
                    <a:pt x="758" y="310"/>
                    <a:pt x="760" y="310"/>
                  </a:cubicBezTo>
                  <a:cubicBezTo>
                    <a:pt x="775" y="310"/>
                    <a:pt x="681" y="239"/>
                    <a:pt x="619" y="201"/>
                  </a:cubicBezTo>
                  <a:lnTo>
                    <a:pt x="619" y="188"/>
                  </a:lnTo>
                  <a:cubicBezTo>
                    <a:pt x="619" y="201"/>
                    <a:pt x="632" y="201"/>
                    <a:pt x="645" y="201"/>
                  </a:cubicBezTo>
                  <a:cubicBezTo>
                    <a:pt x="652" y="204"/>
                    <a:pt x="656" y="205"/>
                    <a:pt x="659" y="205"/>
                  </a:cubicBezTo>
                  <a:cubicBezTo>
                    <a:pt x="682" y="205"/>
                    <a:pt x="619" y="133"/>
                    <a:pt x="619" y="133"/>
                  </a:cubicBezTo>
                  <a:lnTo>
                    <a:pt x="619" y="133"/>
                  </a:lnTo>
                  <a:cubicBezTo>
                    <a:pt x="619" y="133"/>
                    <a:pt x="820" y="282"/>
                    <a:pt x="849" y="295"/>
                  </a:cubicBezTo>
                  <a:cubicBezTo>
                    <a:pt x="875" y="295"/>
                    <a:pt x="713" y="188"/>
                    <a:pt x="713" y="188"/>
                  </a:cubicBezTo>
                  <a:lnTo>
                    <a:pt x="713" y="188"/>
                  </a:lnTo>
                  <a:lnTo>
                    <a:pt x="794" y="214"/>
                  </a:lnTo>
                  <a:cubicBezTo>
                    <a:pt x="820" y="214"/>
                    <a:pt x="713" y="162"/>
                    <a:pt x="658" y="133"/>
                  </a:cubicBezTo>
                  <a:lnTo>
                    <a:pt x="687" y="133"/>
                  </a:lnTo>
                  <a:cubicBezTo>
                    <a:pt x="726" y="133"/>
                    <a:pt x="496" y="0"/>
                    <a:pt x="496"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38"/>
            <p:cNvSpPr/>
            <p:nvPr/>
          </p:nvSpPr>
          <p:spPr>
            <a:xfrm>
              <a:off x="1620550" y="1424750"/>
              <a:ext cx="675" cy="1100"/>
            </a:xfrm>
            <a:custGeom>
              <a:avLst/>
              <a:gdLst/>
              <a:ahLst/>
              <a:cxnLst/>
              <a:rect l="l" t="t" r="r" b="b"/>
              <a:pathLst>
                <a:path w="27" h="44" extrusionOk="0">
                  <a:moveTo>
                    <a:pt x="1" y="1"/>
                  </a:moveTo>
                  <a:lnTo>
                    <a:pt x="1" y="1"/>
                  </a:lnTo>
                  <a:cubicBezTo>
                    <a:pt x="14" y="27"/>
                    <a:pt x="14" y="43"/>
                    <a:pt x="14" y="43"/>
                  </a:cubicBezTo>
                  <a:cubicBezTo>
                    <a:pt x="27" y="43"/>
                    <a:pt x="14" y="14"/>
                    <a:pt x="1" y="1"/>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38"/>
            <p:cNvSpPr/>
            <p:nvPr/>
          </p:nvSpPr>
          <p:spPr>
            <a:xfrm>
              <a:off x="1619500" y="1429450"/>
              <a:ext cx="750" cy="1400"/>
            </a:xfrm>
            <a:custGeom>
              <a:avLst/>
              <a:gdLst/>
              <a:ahLst/>
              <a:cxnLst/>
              <a:rect l="l" t="t" r="r" b="b"/>
              <a:pathLst>
                <a:path w="30" h="56" extrusionOk="0">
                  <a:moveTo>
                    <a:pt x="30" y="1"/>
                  </a:moveTo>
                  <a:cubicBezTo>
                    <a:pt x="17" y="30"/>
                    <a:pt x="1" y="56"/>
                    <a:pt x="1" y="56"/>
                  </a:cubicBezTo>
                  <a:cubicBezTo>
                    <a:pt x="17" y="56"/>
                    <a:pt x="17" y="30"/>
                    <a:pt x="30" y="1"/>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38"/>
            <p:cNvSpPr/>
            <p:nvPr/>
          </p:nvSpPr>
          <p:spPr>
            <a:xfrm>
              <a:off x="1605700" y="1420375"/>
              <a:ext cx="29300" cy="22075"/>
            </a:xfrm>
            <a:custGeom>
              <a:avLst/>
              <a:gdLst/>
              <a:ahLst/>
              <a:cxnLst/>
              <a:rect l="l" t="t" r="r" b="b"/>
              <a:pathLst>
                <a:path w="1172" h="883" extrusionOk="0">
                  <a:moveTo>
                    <a:pt x="406" y="250"/>
                  </a:moveTo>
                  <a:cubicBezTo>
                    <a:pt x="403" y="252"/>
                    <a:pt x="401" y="254"/>
                    <a:pt x="398" y="255"/>
                  </a:cubicBezTo>
                  <a:lnTo>
                    <a:pt x="398" y="255"/>
                  </a:lnTo>
                  <a:cubicBezTo>
                    <a:pt x="401" y="254"/>
                    <a:pt x="403" y="252"/>
                    <a:pt x="406" y="250"/>
                  </a:cubicBezTo>
                  <a:close/>
                  <a:moveTo>
                    <a:pt x="595" y="312"/>
                  </a:moveTo>
                  <a:cubicBezTo>
                    <a:pt x="595" y="325"/>
                    <a:pt x="595" y="338"/>
                    <a:pt x="608" y="351"/>
                  </a:cubicBezTo>
                  <a:cubicBezTo>
                    <a:pt x="608" y="338"/>
                    <a:pt x="595" y="325"/>
                    <a:pt x="595" y="312"/>
                  </a:cubicBezTo>
                  <a:close/>
                  <a:moveTo>
                    <a:pt x="634" y="189"/>
                  </a:moveTo>
                  <a:lnTo>
                    <a:pt x="634" y="189"/>
                  </a:lnTo>
                  <a:cubicBezTo>
                    <a:pt x="689" y="244"/>
                    <a:pt x="744" y="312"/>
                    <a:pt x="783" y="351"/>
                  </a:cubicBezTo>
                  <a:cubicBezTo>
                    <a:pt x="731" y="312"/>
                    <a:pt x="650" y="231"/>
                    <a:pt x="621" y="218"/>
                  </a:cubicBezTo>
                  <a:lnTo>
                    <a:pt x="621" y="202"/>
                  </a:lnTo>
                  <a:cubicBezTo>
                    <a:pt x="634" y="218"/>
                    <a:pt x="663" y="231"/>
                    <a:pt x="676" y="244"/>
                  </a:cubicBezTo>
                  <a:cubicBezTo>
                    <a:pt x="676" y="244"/>
                    <a:pt x="663" y="218"/>
                    <a:pt x="634" y="189"/>
                  </a:cubicBezTo>
                  <a:close/>
                  <a:moveTo>
                    <a:pt x="540" y="202"/>
                  </a:moveTo>
                  <a:cubicBezTo>
                    <a:pt x="514" y="244"/>
                    <a:pt x="501" y="257"/>
                    <a:pt x="514" y="257"/>
                  </a:cubicBezTo>
                  <a:cubicBezTo>
                    <a:pt x="527" y="244"/>
                    <a:pt x="540" y="231"/>
                    <a:pt x="553" y="231"/>
                  </a:cubicBezTo>
                  <a:cubicBezTo>
                    <a:pt x="527" y="257"/>
                    <a:pt x="446" y="325"/>
                    <a:pt x="407" y="364"/>
                  </a:cubicBezTo>
                  <a:cubicBezTo>
                    <a:pt x="433" y="325"/>
                    <a:pt x="501" y="257"/>
                    <a:pt x="540" y="202"/>
                  </a:cubicBezTo>
                  <a:close/>
                  <a:moveTo>
                    <a:pt x="595" y="312"/>
                  </a:moveTo>
                  <a:lnTo>
                    <a:pt x="582" y="325"/>
                  </a:lnTo>
                  <a:lnTo>
                    <a:pt x="582" y="364"/>
                  </a:lnTo>
                  <a:cubicBezTo>
                    <a:pt x="582" y="338"/>
                    <a:pt x="582" y="325"/>
                    <a:pt x="595" y="312"/>
                  </a:cubicBezTo>
                  <a:close/>
                  <a:moveTo>
                    <a:pt x="621" y="1"/>
                  </a:moveTo>
                  <a:cubicBezTo>
                    <a:pt x="621" y="1"/>
                    <a:pt x="282" y="177"/>
                    <a:pt x="306" y="177"/>
                  </a:cubicBezTo>
                  <a:cubicBezTo>
                    <a:pt x="307" y="177"/>
                    <a:pt x="308" y="176"/>
                    <a:pt x="310" y="176"/>
                  </a:cubicBezTo>
                  <a:lnTo>
                    <a:pt x="339" y="176"/>
                  </a:lnTo>
                  <a:cubicBezTo>
                    <a:pt x="271" y="218"/>
                    <a:pt x="135" y="283"/>
                    <a:pt x="177" y="283"/>
                  </a:cubicBezTo>
                  <a:cubicBezTo>
                    <a:pt x="229" y="270"/>
                    <a:pt x="271" y="257"/>
                    <a:pt x="271" y="257"/>
                  </a:cubicBezTo>
                  <a:lnTo>
                    <a:pt x="271" y="257"/>
                  </a:lnTo>
                  <a:cubicBezTo>
                    <a:pt x="271" y="257"/>
                    <a:pt x="85" y="381"/>
                    <a:pt x="105" y="381"/>
                  </a:cubicBezTo>
                  <a:cubicBezTo>
                    <a:pt x="106" y="381"/>
                    <a:pt x="107" y="381"/>
                    <a:pt x="109" y="380"/>
                  </a:cubicBezTo>
                  <a:cubicBezTo>
                    <a:pt x="135" y="380"/>
                    <a:pt x="391" y="189"/>
                    <a:pt x="391" y="189"/>
                  </a:cubicBezTo>
                  <a:lnTo>
                    <a:pt x="391" y="189"/>
                  </a:lnTo>
                  <a:cubicBezTo>
                    <a:pt x="391" y="189"/>
                    <a:pt x="322" y="279"/>
                    <a:pt x="345" y="279"/>
                  </a:cubicBezTo>
                  <a:cubicBezTo>
                    <a:pt x="349" y="279"/>
                    <a:pt x="355" y="276"/>
                    <a:pt x="365" y="270"/>
                  </a:cubicBezTo>
                  <a:cubicBezTo>
                    <a:pt x="369" y="270"/>
                    <a:pt x="375" y="268"/>
                    <a:pt x="382" y="264"/>
                  </a:cubicBezTo>
                  <a:lnTo>
                    <a:pt x="382" y="264"/>
                  </a:lnTo>
                  <a:cubicBezTo>
                    <a:pt x="306" y="327"/>
                    <a:pt x="194" y="407"/>
                    <a:pt x="211" y="407"/>
                  </a:cubicBezTo>
                  <a:cubicBezTo>
                    <a:pt x="212" y="407"/>
                    <a:pt x="213" y="407"/>
                    <a:pt x="216" y="406"/>
                  </a:cubicBezTo>
                  <a:cubicBezTo>
                    <a:pt x="264" y="395"/>
                    <a:pt x="312" y="362"/>
                    <a:pt x="332" y="344"/>
                  </a:cubicBezTo>
                  <a:lnTo>
                    <a:pt x="332" y="344"/>
                  </a:lnTo>
                  <a:cubicBezTo>
                    <a:pt x="277" y="394"/>
                    <a:pt x="1" y="649"/>
                    <a:pt x="26" y="649"/>
                  </a:cubicBezTo>
                  <a:cubicBezTo>
                    <a:pt x="26" y="649"/>
                    <a:pt x="27" y="649"/>
                    <a:pt x="28" y="649"/>
                  </a:cubicBezTo>
                  <a:cubicBezTo>
                    <a:pt x="67" y="623"/>
                    <a:pt x="326" y="393"/>
                    <a:pt x="326" y="393"/>
                  </a:cubicBezTo>
                  <a:lnTo>
                    <a:pt x="326" y="393"/>
                  </a:lnTo>
                  <a:cubicBezTo>
                    <a:pt x="326" y="393"/>
                    <a:pt x="218" y="557"/>
                    <a:pt x="226" y="557"/>
                  </a:cubicBezTo>
                  <a:cubicBezTo>
                    <a:pt x="226" y="557"/>
                    <a:pt x="227" y="557"/>
                    <a:pt x="229" y="555"/>
                  </a:cubicBezTo>
                  <a:cubicBezTo>
                    <a:pt x="257" y="527"/>
                    <a:pt x="335" y="424"/>
                    <a:pt x="375" y="368"/>
                  </a:cubicBezTo>
                  <a:lnTo>
                    <a:pt x="375" y="368"/>
                  </a:lnTo>
                  <a:cubicBezTo>
                    <a:pt x="365" y="384"/>
                    <a:pt x="365" y="406"/>
                    <a:pt x="365" y="406"/>
                  </a:cubicBezTo>
                  <a:lnTo>
                    <a:pt x="365" y="419"/>
                  </a:lnTo>
                  <a:cubicBezTo>
                    <a:pt x="391" y="406"/>
                    <a:pt x="459" y="338"/>
                    <a:pt x="459" y="338"/>
                  </a:cubicBezTo>
                  <a:lnTo>
                    <a:pt x="459" y="338"/>
                  </a:lnTo>
                  <a:cubicBezTo>
                    <a:pt x="459" y="338"/>
                    <a:pt x="273" y="677"/>
                    <a:pt x="293" y="677"/>
                  </a:cubicBezTo>
                  <a:cubicBezTo>
                    <a:pt x="294" y="677"/>
                    <a:pt x="295" y="676"/>
                    <a:pt x="297" y="675"/>
                  </a:cubicBezTo>
                  <a:cubicBezTo>
                    <a:pt x="318" y="656"/>
                    <a:pt x="352" y="614"/>
                    <a:pt x="380" y="571"/>
                  </a:cubicBezTo>
                  <a:lnTo>
                    <a:pt x="380" y="571"/>
                  </a:lnTo>
                  <a:cubicBezTo>
                    <a:pt x="312" y="689"/>
                    <a:pt x="211" y="883"/>
                    <a:pt x="224" y="883"/>
                  </a:cubicBezTo>
                  <a:cubicBezTo>
                    <a:pt x="225" y="883"/>
                    <a:pt x="226" y="882"/>
                    <a:pt x="229" y="879"/>
                  </a:cubicBezTo>
                  <a:cubicBezTo>
                    <a:pt x="284" y="824"/>
                    <a:pt x="514" y="380"/>
                    <a:pt x="514" y="380"/>
                  </a:cubicBezTo>
                  <a:lnTo>
                    <a:pt x="514" y="380"/>
                  </a:lnTo>
                  <a:cubicBezTo>
                    <a:pt x="514" y="380"/>
                    <a:pt x="464" y="501"/>
                    <a:pt x="470" y="501"/>
                  </a:cubicBezTo>
                  <a:cubicBezTo>
                    <a:pt x="471" y="501"/>
                    <a:pt x="471" y="501"/>
                    <a:pt x="472" y="500"/>
                  </a:cubicBezTo>
                  <a:cubicBezTo>
                    <a:pt x="501" y="487"/>
                    <a:pt x="553" y="393"/>
                    <a:pt x="582" y="325"/>
                  </a:cubicBezTo>
                  <a:lnTo>
                    <a:pt x="582" y="299"/>
                  </a:lnTo>
                  <a:cubicBezTo>
                    <a:pt x="595" y="283"/>
                    <a:pt x="595" y="283"/>
                    <a:pt x="595" y="270"/>
                  </a:cubicBezTo>
                  <a:lnTo>
                    <a:pt x="595" y="299"/>
                  </a:lnTo>
                  <a:lnTo>
                    <a:pt x="595" y="312"/>
                  </a:lnTo>
                  <a:cubicBezTo>
                    <a:pt x="621" y="380"/>
                    <a:pt x="689" y="474"/>
                    <a:pt x="702" y="487"/>
                  </a:cubicBezTo>
                  <a:cubicBezTo>
                    <a:pt x="703" y="488"/>
                    <a:pt x="704" y="488"/>
                    <a:pt x="705" y="488"/>
                  </a:cubicBezTo>
                  <a:cubicBezTo>
                    <a:pt x="725" y="488"/>
                    <a:pt x="663" y="364"/>
                    <a:pt x="663" y="364"/>
                  </a:cubicBezTo>
                  <a:lnTo>
                    <a:pt x="663" y="364"/>
                  </a:lnTo>
                  <a:cubicBezTo>
                    <a:pt x="663" y="364"/>
                    <a:pt x="906" y="811"/>
                    <a:pt x="958" y="866"/>
                  </a:cubicBezTo>
                  <a:cubicBezTo>
                    <a:pt x="961" y="869"/>
                    <a:pt x="962" y="870"/>
                    <a:pt x="963" y="870"/>
                  </a:cubicBezTo>
                  <a:cubicBezTo>
                    <a:pt x="977" y="870"/>
                    <a:pt x="882" y="701"/>
                    <a:pt x="812" y="583"/>
                  </a:cubicBezTo>
                  <a:lnTo>
                    <a:pt x="812" y="583"/>
                  </a:lnTo>
                  <a:cubicBezTo>
                    <a:pt x="836" y="616"/>
                    <a:pt x="861" y="647"/>
                    <a:pt x="877" y="662"/>
                  </a:cubicBezTo>
                  <a:cubicBezTo>
                    <a:pt x="878" y="663"/>
                    <a:pt x="879" y="663"/>
                    <a:pt x="880" y="663"/>
                  </a:cubicBezTo>
                  <a:cubicBezTo>
                    <a:pt x="905" y="663"/>
                    <a:pt x="715" y="325"/>
                    <a:pt x="715" y="325"/>
                  </a:cubicBezTo>
                  <a:lnTo>
                    <a:pt x="715" y="325"/>
                  </a:lnTo>
                  <a:cubicBezTo>
                    <a:pt x="715" y="325"/>
                    <a:pt x="783" y="393"/>
                    <a:pt x="812" y="406"/>
                  </a:cubicBezTo>
                  <a:lnTo>
                    <a:pt x="812" y="393"/>
                  </a:lnTo>
                  <a:cubicBezTo>
                    <a:pt x="825" y="393"/>
                    <a:pt x="812" y="364"/>
                    <a:pt x="812" y="351"/>
                  </a:cubicBezTo>
                  <a:lnTo>
                    <a:pt x="812" y="351"/>
                  </a:lnTo>
                  <a:cubicBezTo>
                    <a:pt x="838" y="406"/>
                    <a:pt x="932" y="513"/>
                    <a:pt x="945" y="542"/>
                  </a:cubicBezTo>
                  <a:cubicBezTo>
                    <a:pt x="947" y="544"/>
                    <a:pt x="948" y="545"/>
                    <a:pt x="949" y="545"/>
                  </a:cubicBezTo>
                  <a:cubicBezTo>
                    <a:pt x="959" y="545"/>
                    <a:pt x="851" y="380"/>
                    <a:pt x="851" y="380"/>
                  </a:cubicBezTo>
                  <a:lnTo>
                    <a:pt x="851" y="380"/>
                  </a:lnTo>
                  <a:cubicBezTo>
                    <a:pt x="851" y="380"/>
                    <a:pt x="1107" y="607"/>
                    <a:pt x="1149" y="636"/>
                  </a:cubicBezTo>
                  <a:cubicBezTo>
                    <a:pt x="1150" y="636"/>
                    <a:pt x="1150" y="636"/>
                    <a:pt x="1151" y="636"/>
                  </a:cubicBezTo>
                  <a:cubicBezTo>
                    <a:pt x="1172" y="636"/>
                    <a:pt x="944" y="416"/>
                    <a:pt x="862" y="345"/>
                  </a:cubicBezTo>
                  <a:lnTo>
                    <a:pt x="862" y="345"/>
                  </a:lnTo>
                  <a:cubicBezTo>
                    <a:pt x="886" y="362"/>
                    <a:pt x="923" y="384"/>
                    <a:pt x="958" y="393"/>
                  </a:cubicBezTo>
                  <a:cubicBezTo>
                    <a:pt x="960" y="394"/>
                    <a:pt x="962" y="394"/>
                    <a:pt x="964" y="394"/>
                  </a:cubicBezTo>
                  <a:cubicBezTo>
                    <a:pt x="985" y="394"/>
                    <a:pt x="871" y="308"/>
                    <a:pt x="783" y="244"/>
                  </a:cubicBezTo>
                  <a:lnTo>
                    <a:pt x="783" y="231"/>
                  </a:lnTo>
                  <a:lnTo>
                    <a:pt x="812" y="257"/>
                  </a:lnTo>
                  <a:cubicBezTo>
                    <a:pt x="822" y="263"/>
                    <a:pt x="828" y="266"/>
                    <a:pt x="831" y="266"/>
                  </a:cubicBezTo>
                  <a:cubicBezTo>
                    <a:pt x="851" y="266"/>
                    <a:pt x="783" y="176"/>
                    <a:pt x="783" y="176"/>
                  </a:cubicBezTo>
                  <a:lnTo>
                    <a:pt x="783" y="176"/>
                  </a:lnTo>
                  <a:cubicBezTo>
                    <a:pt x="783" y="176"/>
                    <a:pt x="1039" y="364"/>
                    <a:pt x="1081" y="364"/>
                  </a:cubicBezTo>
                  <a:cubicBezTo>
                    <a:pt x="1082" y="365"/>
                    <a:pt x="1083" y="365"/>
                    <a:pt x="1083" y="365"/>
                  </a:cubicBezTo>
                  <a:cubicBezTo>
                    <a:pt x="1085" y="365"/>
                    <a:pt x="906" y="244"/>
                    <a:pt x="906" y="244"/>
                  </a:cubicBezTo>
                  <a:lnTo>
                    <a:pt x="906" y="244"/>
                  </a:lnTo>
                  <a:cubicBezTo>
                    <a:pt x="906" y="244"/>
                    <a:pt x="945" y="257"/>
                    <a:pt x="1000" y="270"/>
                  </a:cubicBezTo>
                  <a:cubicBezTo>
                    <a:pt x="1039" y="270"/>
                    <a:pt x="906" y="202"/>
                    <a:pt x="838" y="163"/>
                  </a:cubicBezTo>
                  <a:lnTo>
                    <a:pt x="877" y="163"/>
                  </a:lnTo>
                  <a:cubicBezTo>
                    <a:pt x="879" y="163"/>
                    <a:pt x="880" y="164"/>
                    <a:pt x="881" y="164"/>
                  </a:cubicBezTo>
                  <a:cubicBezTo>
                    <a:pt x="910" y="164"/>
                    <a:pt x="621" y="1"/>
                    <a:pt x="621" y="1"/>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38"/>
            <p:cNvSpPr/>
            <p:nvPr/>
          </p:nvSpPr>
          <p:spPr>
            <a:xfrm>
              <a:off x="1620875" y="1429125"/>
              <a:ext cx="350" cy="1400"/>
            </a:xfrm>
            <a:custGeom>
              <a:avLst/>
              <a:gdLst/>
              <a:ahLst/>
              <a:cxnLst/>
              <a:rect l="l" t="t" r="r" b="b"/>
              <a:pathLst>
                <a:path w="14" h="56" extrusionOk="0">
                  <a:moveTo>
                    <a:pt x="1" y="1"/>
                  </a:moveTo>
                  <a:cubicBezTo>
                    <a:pt x="1" y="30"/>
                    <a:pt x="14" y="56"/>
                    <a:pt x="14" y="56"/>
                  </a:cubicBezTo>
                  <a:cubicBezTo>
                    <a:pt x="14" y="56"/>
                    <a:pt x="1" y="30"/>
                    <a:pt x="1" y="1"/>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38"/>
            <p:cNvSpPr/>
            <p:nvPr/>
          </p:nvSpPr>
          <p:spPr>
            <a:xfrm>
              <a:off x="1619275" y="1436925"/>
              <a:ext cx="675" cy="1775"/>
            </a:xfrm>
            <a:custGeom>
              <a:avLst/>
              <a:gdLst/>
              <a:ahLst/>
              <a:cxnLst/>
              <a:rect l="l" t="t" r="r" b="b"/>
              <a:pathLst>
                <a:path w="27" h="71" extrusionOk="0">
                  <a:moveTo>
                    <a:pt x="26" y="0"/>
                  </a:moveTo>
                  <a:cubicBezTo>
                    <a:pt x="12" y="36"/>
                    <a:pt x="0" y="71"/>
                    <a:pt x="6" y="71"/>
                  </a:cubicBezTo>
                  <a:cubicBezTo>
                    <a:pt x="7" y="71"/>
                    <a:pt x="8" y="70"/>
                    <a:pt x="10" y="68"/>
                  </a:cubicBezTo>
                  <a:cubicBezTo>
                    <a:pt x="10" y="68"/>
                    <a:pt x="10" y="42"/>
                    <a:pt x="26"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38"/>
            <p:cNvSpPr/>
            <p:nvPr/>
          </p:nvSpPr>
          <p:spPr>
            <a:xfrm>
              <a:off x="1602425" y="1425825"/>
              <a:ext cx="35950" cy="27450"/>
            </a:xfrm>
            <a:custGeom>
              <a:avLst/>
              <a:gdLst/>
              <a:ahLst/>
              <a:cxnLst/>
              <a:rect l="l" t="t" r="r" b="b"/>
              <a:pathLst>
                <a:path w="1438" h="1098" extrusionOk="0">
                  <a:moveTo>
                    <a:pt x="713" y="363"/>
                  </a:moveTo>
                  <a:cubicBezTo>
                    <a:pt x="713" y="363"/>
                    <a:pt x="713" y="376"/>
                    <a:pt x="726" y="376"/>
                  </a:cubicBezTo>
                  <a:cubicBezTo>
                    <a:pt x="726" y="363"/>
                    <a:pt x="713" y="363"/>
                    <a:pt x="713" y="363"/>
                  </a:cubicBezTo>
                  <a:close/>
                  <a:moveTo>
                    <a:pt x="731" y="408"/>
                  </a:moveTo>
                  <a:cubicBezTo>
                    <a:pt x="733" y="411"/>
                    <a:pt x="736" y="415"/>
                    <a:pt x="739" y="418"/>
                  </a:cubicBezTo>
                  <a:lnTo>
                    <a:pt x="739" y="418"/>
                  </a:lnTo>
                  <a:cubicBezTo>
                    <a:pt x="739" y="418"/>
                    <a:pt x="735" y="414"/>
                    <a:pt x="731" y="408"/>
                  </a:cubicBezTo>
                  <a:close/>
                  <a:moveTo>
                    <a:pt x="781" y="227"/>
                  </a:moveTo>
                  <a:cubicBezTo>
                    <a:pt x="833" y="295"/>
                    <a:pt x="914" y="376"/>
                    <a:pt x="956" y="431"/>
                  </a:cubicBezTo>
                  <a:cubicBezTo>
                    <a:pt x="888" y="376"/>
                    <a:pt x="781" y="282"/>
                    <a:pt x="752" y="256"/>
                  </a:cubicBezTo>
                  <a:cubicBezTo>
                    <a:pt x="765" y="256"/>
                    <a:pt x="807" y="269"/>
                    <a:pt x="820" y="295"/>
                  </a:cubicBezTo>
                  <a:cubicBezTo>
                    <a:pt x="833" y="295"/>
                    <a:pt x="807" y="269"/>
                    <a:pt x="781" y="227"/>
                  </a:cubicBezTo>
                  <a:close/>
                  <a:moveTo>
                    <a:pt x="658" y="243"/>
                  </a:moveTo>
                  <a:lnTo>
                    <a:pt x="658" y="243"/>
                  </a:lnTo>
                  <a:cubicBezTo>
                    <a:pt x="636" y="276"/>
                    <a:pt x="612" y="311"/>
                    <a:pt x="615" y="311"/>
                  </a:cubicBezTo>
                  <a:cubicBezTo>
                    <a:pt x="615" y="311"/>
                    <a:pt x="617" y="310"/>
                    <a:pt x="619" y="308"/>
                  </a:cubicBezTo>
                  <a:cubicBezTo>
                    <a:pt x="632" y="295"/>
                    <a:pt x="658" y="282"/>
                    <a:pt x="671" y="269"/>
                  </a:cubicBezTo>
                  <a:lnTo>
                    <a:pt x="684" y="269"/>
                  </a:lnTo>
                  <a:cubicBezTo>
                    <a:pt x="645" y="308"/>
                    <a:pt x="538" y="389"/>
                    <a:pt x="483" y="457"/>
                  </a:cubicBezTo>
                  <a:cubicBezTo>
                    <a:pt x="522" y="405"/>
                    <a:pt x="590" y="308"/>
                    <a:pt x="658" y="243"/>
                  </a:cubicBezTo>
                  <a:close/>
                  <a:moveTo>
                    <a:pt x="765" y="0"/>
                  </a:moveTo>
                  <a:cubicBezTo>
                    <a:pt x="765" y="0"/>
                    <a:pt x="295" y="214"/>
                    <a:pt x="360" y="214"/>
                  </a:cubicBezTo>
                  <a:cubicBezTo>
                    <a:pt x="370" y="214"/>
                    <a:pt x="379" y="214"/>
                    <a:pt x="388" y="211"/>
                  </a:cubicBezTo>
                  <a:lnTo>
                    <a:pt x="388" y="211"/>
                  </a:lnTo>
                  <a:cubicBezTo>
                    <a:pt x="303" y="266"/>
                    <a:pt x="161" y="350"/>
                    <a:pt x="198" y="350"/>
                  </a:cubicBezTo>
                  <a:cubicBezTo>
                    <a:pt x="266" y="337"/>
                    <a:pt x="321" y="308"/>
                    <a:pt x="321" y="308"/>
                  </a:cubicBezTo>
                  <a:lnTo>
                    <a:pt x="321" y="308"/>
                  </a:lnTo>
                  <a:cubicBezTo>
                    <a:pt x="321" y="308"/>
                    <a:pt x="87" y="471"/>
                    <a:pt x="100" y="471"/>
                  </a:cubicBezTo>
                  <a:cubicBezTo>
                    <a:pt x="101" y="471"/>
                    <a:pt x="102" y="471"/>
                    <a:pt x="104" y="470"/>
                  </a:cubicBezTo>
                  <a:cubicBezTo>
                    <a:pt x="146" y="457"/>
                    <a:pt x="483" y="227"/>
                    <a:pt x="483" y="227"/>
                  </a:cubicBezTo>
                  <a:lnTo>
                    <a:pt x="483" y="227"/>
                  </a:lnTo>
                  <a:cubicBezTo>
                    <a:pt x="483" y="227"/>
                    <a:pt x="387" y="343"/>
                    <a:pt x="411" y="343"/>
                  </a:cubicBezTo>
                  <a:cubicBezTo>
                    <a:pt x="415" y="343"/>
                    <a:pt x="420" y="342"/>
                    <a:pt x="428" y="337"/>
                  </a:cubicBezTo>
                  <a:cubicBezTo>
                    <a:pt x="457" y="324"/>
                    <a:pt x="496" y="282"/>
                    <a:pt x="522" y="256"/>
                  </a:cubicBezTo>
                  <a:lnTo>
                    <a:pt x="522" y="256"/>
                  </a:lnTo>
                  <a:cubicBezTo>
                    <a:pt x="509" y="282"/>
                    <a:pt x="483" y="308"/>
                    <a:pt x="483" y="308"/>
                  </a:cubicBezTo>
                  <a:cubicBezTo>
                    <a:pt x="366" y="385"/>
                    <a:pt x="214" y="500"/>
                    <a:pt x="246" y="500"/>
                  </a:cubicBezTo>
                  <a:cubicBezTo>
                    <a:pt x="248" y="500"/>
                    <a:pt x="250" y="500"/>
                    <a:pt x="253" y="499"/>
                  </a:cubicBezTo>
                  <a:cubicBezTo>
                    <a:pt x="298" y="491"/>
                    <a:pt x="342" y="464"/>
                    <a:pt x="371" y="443"/>
                  </a:cubicBezTo>
                  <a:lnTo>
                    <a:pt x="371" y="443"/>
                  </a:lnTo>
                  <a:cubicBezTo>
                    <a:pt x="274" y="529"/>
                    <a:pt x="0" y="795"/>
                    <a:pt x="7" y="795"/>
                  </a:cubicBezTo>
                  <a:cubicBezTo>
                    <a:pt x="8" y="795"/>
                    <a:pt x="8" y="795"/>
                    <a:pt x="10" y="794"/>
                  </a:cubicBezTo>
                  <a:cubicBezTo>
                    <a:pt x="65" y="781"/>
                    <a:pt x="376" y="486"/>
                    <a:pt x="376" y="486"/>
                  </a:cubicBezTo>
                  <a:lnTo>
                    <a:pt x="376" y="486"/>
                  </a:lnTo>
                  <a:cubicBezTo>
                    <a:pt x="376" y="486"/>
                    <a:pt x="254" y="689"/>
                    <a:pt x="263" y="689"/>
                  </a:cubicBezTo>
                  <a:cubicBezTo>
                    <a:pt x="264" y="689"/>
                    <a:pt x="264" y="688"/>
                    <a:pt x="266" y="687"/>
                  </a:cubicBezTo>
                  <a:cubicBezTo>
                    <a:pt x="295" y="661"/>
                    <a:pt x="402" y="512"/>
                    <a:pt x="441" y="444"/>
                  </a:cubicBezTo>
                  <a:lnTo>
                    <a:pt x="441" y="444"/>
                  </a:lnTo>
                  <a:cubicBezTo>
                    <a:pt x="441" y="470"/>
                    <a:pt x="428" y="499"/>
                    <a:pt x="441" y="499"/>
                  </a:cubicBezTo>
                  <a:lnTo>
                    <a:pt x="441" y="512"/>
                  </a:lnTo>
                  <a:cubicBezTo>
                    <a:pt x="470" y="499"/>
                    <a:pt x="564" y="418"/>
                    <a:pt x="564" y="418"/>
                  </a:cubicBezTo>
                  <a:lnTo>
                    <a:pt x="564" y="418"/>
                  </a:lnTo>
                  <a:cubicBezTo>
                    <a:pt x="564" y="418"/>
                    <a:pt x="328" y="838"/>
                    <a:pt x="355" y="838"/>
                  </a:cubicBezTo>
                  <a:cubicBezTo>
                    <a:pt x="356" y="838"/>
                    <a:pt x="358" y="838"/>
                    <a:pt x="360" y="836"/>
                  </a:cubicBezTo>
                  <a:cubicBezTo>
                    <a:pt x="389" y="810"/>
                    <a:pt x="441" y="713"/>
                    <a:pt x="483" y="648"/>
                  </a:cubicBezTo>
                  <a:lnTo>
                    <a:pt x="483" y="648"/>
                  </a:lnTo>
                  <a:cubicBezTo>
                    <a:pt x="408" y="783"/>
                    <a:pt x="240" y="1098"/>
                    <a:pt x="258" y="1098"/>
                  </a:cubicBezTo>
                  <a:cubicBezTo>
                    <a:pt x="260" y="1098"/>
                    <a:pt x="262" y="1096"/>
                    <a:pt x="266" y="1092"/>
                  </a:cubicBezTo>
                  <a:cubicBezTo>
                    <a:pt x="321" y="1037"/>
                    <a:pt x="632" y="470"/>
                    <a:pt x="632" y="470"/>
                  </a:cubicBezTo>
                  <a:lnTo>
                    <a:pt x="632" y="470"/>
                  </a:lnTo>
                  <a:cubicBezTo>
                    <a:pt x="632" y="470"/>
                    <a:pt x="557" y="620"/>
                    <a:pt x="574" y="620"/>
                  </a:cubicBezTo>
                  <a:cubicBezTo>
                    <a:pt x="575" y="620"/>
                    <a:pt x="576" y="619"/>
                    <a:pt x="577" y="619"/>
                  </a:cubicBezTo>
                  <a:cubicBezTo>
                    <a:pt x="601" y="607"/>
                    <a:pt x="660" y="491"/>
                    <a:pt x="702" y="422"/>
                  </a:cubicBezTo>
                  <a:lnTo>
                    <a:pt x="702" y="422"/>
                  </a:lnTo>
                  <a:cubicBezTo>
                    <a:pt x="700" y="429"/>
                    <a:pt x="700" y="437"/>
                    <a:pt x="700" y="444"/>
                  </a:cubicBezTo>
                  <a:cubicBezTo>
                    <a:pt x="713" y="418"/>
                    <a:pt x="713" y="405"/>
                    <a:pt x="726" y="376"/>
                  </a:cubicBezTo>
                  <a:lnTo>
                    <a:pt x="726" y="376"/>
                  </a:lnTo>
                  <a:cubicBezTo>
                    <a:pt x="713" y="389"/>
                    <a:pt x="713" y="389"/>
                    <a:pt x="713" y="405"/>
                  </a:cubicBezTo>
                  <a:lnTo>
                    <a:pt x="713" y="363"/>
                  </a:lnTo>
                  <a:cubicBezTo>
                    <a:pt x="713" y="350"/>
                    <a:pt x="713" y="337"/>
                    <a:pt x="726" y="337"/>
                  </a:cubicBezTo>
                  <a:lnTo>
                    <a:pt x="726" y="363"/>
                  </a:lnTo>
                  <a:lnTo>
                    <a:pt x="726" y="376"/>
                  </a:lnTo>
                  <a:cubicBezTo>
                    <a:pt x="726" y="380"/>
                    <a:pt x="726" y="385"/>
                    <a:pt x="726" y="390"/>
                  </a:cubicBezTo>
                  <a:lnTo>
                    <a:pt x="726" y="390"/>
                  </a:lnTo>
                  <a:cubicBezTo>
                    <a:pt x="726" y="389"/>
                    <a:pt x="726" y="389"/>
                    <a:pt x="726" y="389"/>
                  </a:cubicBezTo>
                  <a:lnTo>
                    <a:pt x="726" y="389"/>
                  </a:lnTo>
                  <a:cubicBezTo>
                    <a:pt x="726" y="396"/>
                    <a:pt x="729" y="403"/>
                    <a:pt x="731" y="408"/>
                  </a:cubicBezTo>
                  <a:lnTo>
                    <a:pt x="731" y="408"/>
                  </a:lnTo>
                  <a:cubicBezTo>
                    <a:pt x="728" y="402"/>
                    <a:pt x="727" y="396"/>
                    <a:pt x="726" y="390"/>
                  </a:cubicBezTo>
                  <a:lnTo>
                    <a:pt x="726" y="390"/>
                  </a:lnTo>
                  <a:cubicBezTo>
                    <a:pt x="765" y="458"/>
                    <a:pt x="833" y="593"/>
                    <a:pt x="862" y="606"/>
                  </a:cubicBezTo>
                  <a:cubicBezTo>
                    <a:pt x="863" y="606"/>
                    <a:pt x="864" y="607"/>
                    <a:pt x="865" y="607"/>
                  </a:cubicBezTo>
                  <a:cubicBezTo>
                    <a:pt x="882" y="607"/>
                    <a:pt x="807" y="457"/>
                    <a:pt x="807" y="457"/>
                  </a:cubicBezTo>
                  <a:lnTo>
                    <a:pt x="807" y="457"/>
                  </a:lnTo>
                  <a:cubicBezTo>
                    <a:pt x="807" y="457"/>
                    <a:pt x="1105" y="1011"/>
                    <a:pt x="1170" y="1079"/>
                  </a:cubicBezTo>
                  <a:cubicBezTo>
                    <a:pt x="1173" y="1081"/>
                    <a:pt x="1175" y="1082"/>
                    <a:pt x="1177" y="1082"/>
                  </a:cubicBezTo>
                  <a:cubicBezTo>
                    <a:pt x="1200" y="1082"/>
                    <a:pt x="1095" y="880"/>
                    <a:pt x="1013" y="732"/>
                  </a:cubicBezTo>
                  <a:lnTo>
                    <a:pt x="1013" y="732"/>
                  </a:lnTo>
                  <a:cubicBezTo>
                    <a:pt x="1038" y="766"/>
                    <a:pt x="1062" y="795"/>
                    <a:pt x="1076" y="810"/>
                  </a:cubicBezTo>
                  <a:cubicBezTo>
                    <a:pt x="1078" y="812"/>
                    <a:pt x="1080" y="812"/>
                    <a:pt x="1081" y="812"/>
                  </a:cubicBezTo>
                  <a:cubicBezTo>
                    <a:pt x="1110" y="812"/>
                    <a:pt x="875" y="405"/>
                    <a:pt x="875" y="405"/>
                  </a:cubicBezTo>
                  <a:lnTo>
                    <a:pt x="875" y="405"/>
                  </a:lnTo>
                  <a:cubicBezTo>
                    <a:pt x="875" y="405"/>
                    <a:pt x="956" y="486"/>
                    <a:pt x="995" y="486"/>
                  </a:cubicBezTo>
                  <a:cubicBezTo>
                    <a:pt x="1008" y="486"/>
                    <a:pt x="995" y="457"/>
                    <a:pt x="995" y="431"/>
                  </a:cubicBezTo>
                  <a:lnTo>
                    <a:pt x="995" y="431"/>
                  </a:lnTo>
                  <a:cubicBezTo>
                    <a:pt x="1037" y="499"/>
                    <a:pt x="1144" y="632"/>
                    <a:pt x="1170" y="661"/>
                  </a:cubicBezTo>
                  <a:cubicBezTo>
                    <a:pt x="1171" y="662"/>
                    <a:pt x="1173" y="663"/>
                    <a:pt x="1173" y="663"/>
                  </a:cubicBezTo>
                  <a:cubicBezTo>
                    <a:pt x="1183" y="663"/>
                    <a:pt x="1050" y="470"/>
                    <a:pt x="1050" y="470"/>
                  </a:cubicBezTo>
                  <a:lnTo>
                    <a:pt x="1050" y="470"/>
                  </a:lnTo>
                  <a:cubicBezTo>
                    <a:pt x="1050" y="470"/>
                    <a:pt x="1374" y="755"/>
                    <a:pt x="1413" y="781"/>
                  </a:cubicBezTo>
                  <a:cubicBezTo>
                    <a:pt x="1415" y="782"/>
                    <a:pt x="1416" y="783"/>
                    <a:pt x="1417" y="783"/>
                  </a:cubicBezTo>
                  <a:cubicBezTo>
                    <a:pt x="1437" y="783"/>
                    <a:pt x="1142" y="495"/>
                    <a:pt x="1057" y="409"/>
                  </a:cubicBezTo>
                  <a:lnTo>
                    <a:pt x="1057" y="409"/>
                  </a:lnTo>
                  <a:cubicBezTo>
                    <a:pt x="1084" y="435"/>
                    <a:pt x="1135" y="474"/>
                    <a:pt x="1186" y="486"/>
                  </a:cubicBezTo>
                  <a:cubicBezTo>
                    <a:pt x="1225" y="486"/>
                    <a:pt x="1076" y="376"/>
                    <a:pt x="969" y="295"/>
                  </a:cubicBezTo>
                  <a:cubicBezTo>
                    <a:pt x="969" y="295"/>
                    <a:pt x="956" y="295"/>
                    <a:pt x="956" y="282"/>
                  </a:cubicBezTo>
                  <a:lnTo>
                    <a:pt x="956" y="282"/>
                  </a:lnTo>
                  <a:cubicBezTo>
                    <a:pt x="969" y="295"/>
                    <a:pt x="995" y="308"/>
                    <a:pt x="1008" y="308"/>
                  </a:cubicBezTo>
                  <a:cubicBezTo>
                    <a:pt x="1016" y="313"/>
                    <a:pt x="1022" y="315"/>
                    <a:pt x="1025" y="315"/>
                  </a:cubicBezTo>
                  <a:cubicBezTo>
                    <a:pt x="1048" y="315"/>
                    <a:pt x="956" y="201"/>
                    <a:pt x="956" y="201"/>
                  </a:cubicBezTo>
                  <a:lnTo>
                    <a:pt x="956" y="201"/>
                  </a:lnTo>
                  <a:cubicBezTo>
                    <a:pt x="956" y="201"/>
                    <a:pt x="1293" y="444"/>
                    <a:pt x="1332" y="457"/>
                  </a:cubicBezTo>
                  <a:cubicBezTo>
                    <a:pt x="1368" y="457"/>
                    <a:pt x="1187" y="330"/>
                    <a:pt x="1133" y="292"/>
                  </a:cubicBezTo>
                  <a:lnTo>
                    <a:pt x="1133" y="292"/>
                  </a:lnTo>
                  <a:cubicBezTo>
                    <a:pt x="1153" y="305"/>
                    <a:pt x="1192" y="324"/>
                    <a:pt x="1238" y="324"/>
                  </a:cubicBezTo>
                  <a:cubicBezTo>
                    <a:pt x="1241" y="325"/>
                    <a:pt x="1242" y="325"/>
                    <a:pt x="1244" y="325"/>
                  </a:cubicBezTo>
                  <a:cubicBezTo>
                    <a:pt x="1260" y="325"/>
                    <a:pt x="1113" y="240"/>
                    <a:pt x="1037" y="188"/>
                  </a:cubicBezTo>
                  <a:lnTo>
                    <a:pt x="1037" y="188"/>
                  </a:lnTo>
                  <a:cubicBezTo>
                    <a:pt x="1037" y="188"/>
                    <a:pt x="1063" y="201"/>
                    <a:pt x="1076" y="201"/>
                  </a:cubicBezTo>
                  <a:cubicBezTo>
                    <a:pt x="1144" y="201"/>
                    <a:pt x="765" y="0"/>
                    <a:pt x="765"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38"/>
            <p:cNvSpPr/>
            <p:nvPr/>
          </p:nvSpPr>
          <p:spPr>
            <a:xfrm>
              <a:off x="1620875" y="1436275"/>
              <a:ext cx="675" cy="2050"/>
            </a:xfrm>
            <a:custGeom>
              <a:avLst/>
              <a:gdLst/>
              <a:ahLst/>
              <a:cxnLst/>
              <a:rect l="l" t="t" r="r" b="b"/>
              <a:pathLst>
                <a:path w="27" h="82" extrusionOk="0">
                  <a:moveTo>
                    <a:pt x="1" y="0"/>
                  </a:moveTo>
                  <a:cubicBezTo>
                    <a:pt x="1" y="52"/>
                    <a:pt x="14" y="81"/>
                    <a:pt x="14" y="81"/>
                  </a:cubicBezTo>
                  <a:cubicBezTo>
                    <a:pt x="27" y="81"/>
                    <a:pt x="14" y="39"/>
                    <a:pt x="1"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38"/>
            <p:cNvSpPr/>
            <p:nvPr/>
          </p:nvSpPr>
          <p:spPr>
            <a:xfrm>
              <a:off x="1619175" y="1441600"/>
              <a:ext cx="775" cy="2125"/>
            </a:xfrm>
            <a:custGeom>
              <a:avLst/>
              <a:gdLst/>
              <a:ahLst/>
              <a:cxnLst/>
              <a:rect l="l" t="t" r="r" b="b"/>
              <a:pathLst>
                <a:path w="31" h="85" extrusionOk="0">
                  <a:moveTo>
                    <a:pt x="30" y="1"/>
                  </a:moveTo>
                  <a:cubicBezTo>
                    <a:pt x="18" y="32"/>
                    <a:pt x="8" y="70"/>
                    <a:pt x="3" y="81"/>
                  </a:cubicBezTo>
                  <a:lnTo>
                    <a:pt x="3" y="81"/>
                  </a:lnTo>
                  <a:cubicBezTo>
                    <a:pt x="14" y="76"/>
                    <a:pt x="15" y="40"/>
                    <a:pt x="30" y="1"/>
                  </a:cubicBezTo>
                  <a:close/>
                  <a:moveTo>
                    <a:pt x="3" y="81"/>
                  </a:moveTo>
                  <a:cubicBezTo>
                    <a:pt x="3" y="82"/>
                    <a:pt x="2" y="82"/>
                    <a:pt x="1" y="82"/>
                  </a:cubicBezTo>
                  <a:cubicBezTo>
                    <a:pt x="1" y="84"/>
                    <a:pt x="1" y="85"/>
                    <a:pt x="1" y="85"/>
                  </a:cubicBezTo>
                  <a:cubicBezTo>
                    <a:pt x="2" y="85"/>
                    <a:pt x="3" y="84"/>
                    <a:pt x="3" y="81"/>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38"/>
            <p:cNvSpPr/>
            <p:nvPr/>
          </p:nvSpPr>
          <p:spPr>
            <a:xfrm>
              <a:off x="1599350" y="1428475"/>
              <a:ext cx="42125" cy="32225"/>
            </a:xfrm>
            <a:custGeom>
              <a:avLst/>
              <a:gdLst/>
              <a:ahLst/>
              <a:cxnLst/>
              <a:rect l="l" t="t" r="r" b="b"/>
              <a:pathLst>
                <a:path w="1685" h="1289" extrusionOk="0">
                  <a:moveTo>
                    <a:pt x="836" y="432"/>
                  </a:moveTo>
                  <a:cubicBezTo>
                    <a:pt x="836" y="432"/>
                    <a:pt x="836" y="445"/>
                    <a:pt x="849" y="445"/>
                  </a:cubicBezTo>
                  <a:cubicBezTo>
                    <a:pt x="849" y="432"/>
                    <a:pt x="836" y="432"/>
                    <a:pt x="836" y="432"/>
                  </a:cubicBezTo>
                  <a:close/>
                  <a:moveTo>
                    <a:pt x="849" y="406"/>
                  </a:moveTo>
                  <a:lnTo>
                    <a:pt x="849" y="432"/>
                  </a:lnTo>
                  <a:lnTo>
                    <a:pt x="849" y="445"/>
                  </a:lnTo>
                  <a:cubicBezTo>
                    <a:pt x="836" y="461"/>
                    <a:pt x="836" y="474"/>
                    <a:pt x="836" y="487"/>
                  </a:cubicBezTo>
                  <a:lnTo>
                    <a:pt x="836" y="432"/>
                  </a:lnTo>
                  <a:cubicBezTo>
                    <a:pt x="836" y="419"/>
                    <a:pt x="836" y="406"/>
                    <a:pt x="849" y="406"/>
                  </a:cubicBezTo>
                  <a:close/>
                  <a:moveTo>
                    <a:pt x="917" y="270"/>
                  </a:moveTo>
                  <a:lnTo>
                    <a:pt x="917" y="270"/>
                  </a:lnTo>
                  <a:cubicBezTo>
                    <a:pt x="985" y="351"/>
                    <a:pt x="1066" y="461"/>
                    <a:pt x="1118" y="513"/>
                  </a:cubicBezTo>
                  <a:cubicBezTo>
                    <a:pt x="1037" y="445"/>
                    <a:pt x="917" y="338"/>
                    <a:pt x="875" y="312"/>
                  </a:cubicBezTo>
                  <a:lnTo>
                    <a:pt x="888" y="299"/>
                  </a:lnTo>
                  <a:cubicBezTo>
                    <a:pt x="904" y="312"/>
                    <a:pt x="943" y="325"/>
                    <a:pt x="956" y="351"/>
                  </a:cubicBezTo>
                  <a:cubicBezTo>
                    <a:pt x="958" y="353"/>
                    <a:pt x="959" y="353"/>
                    <a:pt x="959" y="353"/>
                  </a:cubicBezTo>
                  <a:cubicBezTo>
                    <a:pt x="962" y="353"/>
                    <a:pt x="940" y="318"/>
                    <a:pt x="917" y="270"/>
                  </a:cubicBezTo>
                  <a:close/>
                  <a:moveTo>
                    <a:pt x="768" y="299"/>
                  </a:moveTo>
                  <a:lnTo>
                    <a:pt x="768" y="299"/>
                  </a:lnTo>
                  <a:cubicBezTo>
                    <a:pt x="746" y="332"/>
                    <a:pt x="722" y="367"/>
                    <a:pt x="723" y="367"/>
                  </a:cubicBezTo>
                  <a:cubicBezTo>
                    <a:pt x="723" y="367"/>
                    <a:pt x="724" y="366"/>
                    <a:pt x="726" y="364"/>
                  </a:cubicBezTo>
                  <a:cubicBezTo>
                    <a:pt x="742" y="351"/>
                    <a:pt x="768" y="338"/>
                    <a:pt x="794" y="325"/>
                  </a:cubicBezTo>
                  <a:lnTo>
                    <a:pt x="794" y="325"/>
                  </a:lnTo>
                  <a:cubicBezTo>
                    <a:pt x="755" y="364"/>
                    <a:pt x="632" y="474"/>
                    <a:pt x="564" y="542"/>
                  </a:cubicBezTo>
                  <a:cubicBezTo>
                    <a:pt x="619" y="474"/>
                    <a:pt x="700" y="380"/>
                    <a:pt x="768" y="299"/>
                  </a:cubicBezTo>
                  <a:close/>
                  <a:moveTo>
                    <a:pt x="888" y="1"/>
                  </a:moveTo>
                  <a:cubicBezTo>
                    <a:pt x="888" y="1"/>
                    <a:pt x="375" y="257"/>
                    <a:pt x="426" y="257"/>
                  </a:cubicBezTo>
                  <a:cubicBezTo>
                    <a:pt x="428" y="257"/>
                    <a:pt x="429" y="257"/>
                    <a:pt x="431" y="257"/>
                  </a:cubicBezTo>
                  <a:lnTo>
                    <a:pt x="483" y="257"/>
                  </a:lnTo>
                  <a:cubicBezTo>
                    <a:pt x="382" y="309"/>
                    <a:pt x="209" y="407"/>
                    <a:pt x="233" y="407"/>
                  </a:cubicBezTo>
                  <a:cubicBezTo>
                    <a:pt x="235" y="407"/>
                    <a:pt x="237" y="407"/>
                    <a:pt x="240" y="406"/>
                  </a:cubicBezTo>
                  <a:cubicBezTo>
                    <a:pt x="321" y="406"/>
                    <a:pt x="389" y="364"/>
                    <a:pt x="389" y="364"/>
                  </a:cubicBezTo>
                  <a:lnTo>
                    <a:pt x="389" y="364"/>
                  </a:lnTo>
                  <a:cubicBezTo>
                    <a:pt x="389" y="364"/>
                    <a:pt x="97" y="556"/>
                    <a:pt x="129" y="556"/>
                  </a:cubicBezTo>
                  <a:cubicBezTo>
                    <a:pt x="130" y="556"/>
                    <a:pt x="131" y="555"/>
                    <a:pt x="133" y="555"/>
                  </a:cubicBezTo>
                  <a:cubicBezTo>
                    <a:pt x="188" y="542"/>
                    <a:pt x="564" y="270"/>
                    <a:pt x="564" y="270"/>
                  </a:cubicBezTo>
                  <a:lnTo>
                    <a:pt x="564" y="270"/>
                  </a:lnTo>
                  <a:cubicBezTo>
                    <a:pt x="564" y="270"/>
                    <a:pt x="446" y="412"/>
                    <a:pt x="491" y="412"/>
                  </a:cubicBezTo>
                  <a:cubicBezTo>
                    <a:pt x="496" y="412"/>
                    <a:pt x="503" y="410"/>
                    <a:pt x="512" y="406"/>
                  </a:cubicBezTo>
                  <a:cubicBezTo>
                    <a:pt x="538" y="380"/>
                    <a:pt x="580" y="351"/>
                    <a:pt x="619" y="312"/>
                  </a:cubicBezTo>
                  <a:lnTo>
                    <a:pt x="619" y="312"/>
                  </a:lnTo>
                  <a:cubicBezTo>
                    <a:pt x="593" y="338"/>
                    <a:pt x="580" y="364"/>
                    <a:pt x="564" y="380"/>
                  </a:cubicBezTo>
                  <a:cubicBezTo>
                    <a:pt x="431" y="461"/>
                    <a:pt x="240" y="594"/>
                    <a:pt x="308" y="594"/>
                  </a:cubicBezTo>
                  <a:cubicBezTo>
                    <a:pt x="376" y="568"/>
                    <a:pt x="457" y="500"/>
                    <a:pt x="470" y="487"/>
                  </a:cubicBezTo>
                  <a:lnTo>
                    <a:pt x="470" y="487"/>
                  </a:lnTo>
                  <a:cubicBezTo>
                    <a:pt x="432" y="525"/>
                    <a:pt x="0" y="932"/>
                    <a:pt x="22" y="932"/>
                  </a:cubicBezTo>
                  <a:cubicBezTo>
                    <a:pt x="23" y="932"/>
                    <a:pt x="24" y="932"/>
                    <a:pt x="26" y="931"/>
                  </a:cubicBezTo>
                  <a:cubicBezTo>
                    <a:pt x="94" y="905"/>
                    <a:pt x="457" y="568"/>
                    <a:pt x="457" y="568"/>
                  </a:cubicBezTo>
                  <a:lnTo>
                    <a:pt x="457" y="568"/>
                  </a:lnTo>
                  <a:cubicBezTo>
                    <a:pt x="457" y="568"/>
                    <a:pt x="305" y="802"/>
                    <a:pt x="316" y="802"/>
                  </a:cubicBezTo>
                  <a:cubicBezTo>
                    <a:pt x="317" y="802"/>
                    <a:pt x="318" y="801"/>
                    <a:pt x="321" y="798"/>
                  </a:cubicBezTo>
                  <a:cubicBezTo>
                    <a:pt x="350" y="769"/>
                    <a:pt x="483" y="607"/>
                    <a:pt x="525" y="526"/>
                  </a:cubicBezTo>
                  <a:lnTo>
                    <a:pt x="525" y="526"/>
                  </a:lnTo>
                  <a:cubicBezTo>
                    <a:pt x="512" y="555"/>
                    <a:pt x="512" y="594"/>
                    <a:pt x="512" y="594"/>
                  </a:cubicBezTo>
                  <a:cubicBezTo>
                    <a:pt x="564" y="594"/>
                    <a:pt x="661" y="500"/>
                    <a:pt x="661" y="500"/>
                  </a:cubicBezTo>
                  <a:lnTo>
                    <a:pt x="661" y="500"/>
                  </a:lnTo>
                  <a:cubicBezTo>
                    <a:pt x="661" y="500"/>
                    <a:pt x="384" y="975"/>
                    <a:pt x="413" y="975"/>
                  </a:cubicBezTo>
                  <a:cubicBezTo>
                    <a:pt x="414" y="975"/>
                    <a:pt x="416" y="974"/>
                    <a:pt x="418" y="973"/>
                  </a:cubicBezTo>
                  <a:cubicBezTo>
                    <a:pt x="457" y="947"/>
                    <a:pt x="525" y="837"/>
                    <a:pt x="580" y="769"/>
                  </a:cubicBezTo>
                  <a:lnTo>
                    <a:pt x="580" y="769"/>
                  </a:lnTo>
                  <a:cubicBezTo>
                    <a:pt x="489" y="921"/>
                    <a:pt x="283" y="1289"/>
                    <a:pt x="302" y="1289"/>
                  </a:cubicBezTo>
                  <a:cubicBezTo>
                    <a:pt x="303" y="1289"/>
                    <a:pt x="305" y="1287"/>
                    <a:pt x="308" y="1284"/>
                  </a:cubicBezTo>
                  <a:cubicBezTo>
                    <a:pt x="389" y="1203"/>
                    <a:pt x="742" y="555"/>
                    <a:pt x="742" y="555"/>
                  </a:cubicBezTo>
                  <a:lnTo>
                    <a:pt x="742" y="555"/>
                  </a:lnTo>
                  <a:cubicBezTo>
                    <a:pt x="742" y="555"/>
                    <a:pt x="656" y="732"/>
                    <a:pt x="670" y="732"/>
                  </a:cubicBezTo>
                  <a:cubicBezTo>
                    <a:pt x="671" y="732"/>
                    <a:pt x="672" y="732"/>
                    <a:pt x="674" y="730"/>
                  </a:cubicBezTo>
                  <a:cubicBezTo>
                    <a:pt x="698" y="718"/>
                    <a:pt x="772" y="585"/>
                    <a:pt x="826" y="502"/>
                  </a:cubicBezTo>
                  <a:lnTo>
                    <a:pt x="826" y="502"/>
                  </a:lnTo>
                  <a:cubicBezTo>
                    <a:pt x="823" y="510"/>
                    <a:pt x="823" y="518"/>
                    <a:pt x="823" y="526"/>
                  </a:cubicBezTo>
                  <a:cubicBezTo>
                    <a:pt x="836" y="500"/>
                    <a:pt x="836" y="474"/>
                    <a:pt x="849" y="461"/>
                  </a:cubicBezTo>
                  <a:cubicBezTo>
                    <a:pt x="849" y="461"/>
                    <a:pt x="849" y="461"/>
                    <a:pt x="849" y="461"/>
                  </a:cubicBezTo>
                  <a:lnTo>
                    <a:pt x="849" y="461"/>
                  </a:lnTo>
                  <a:cubicBezTo>
                    <a:pt x="849" y="474"/>
                    <a:pt x="862" y="487"/>
                    <a:pt x="862" y="500"/>
                  </a:cubicBezTo>
                  <a:cubicBezTo>
                    <a:pt x="862" y="495"/>
                    <a:pt x="862" y="490"/>
                    <a:pt x="861" y="485"/>
                  </a:cubicBezTo>
                  <a:lnTo>
                    <a:pt x="861" y="485"/>
                  </a:lnTo>
                  <a:cubicBezTo>
                    <a:pt x="905" y="568"/>
                    <a:pt x="986" y="691"/>
                    <a:pt x="998" y="717"/>
                  </a:cubicBezTo>
                  <a:cubicBezTo>
                    <a:pt x="999" y="717"/>
                    <a:pt x="1000" y="718"/>
                    <a:pt x="1001" y="718"/>
                  </a:cubicBezTo>
                  <a:cubicBezTo>
                    <a:pt x="1031" y="718"/>
                    <a:pt x="943" y="542"/>
                    <a:pt x="943" y="542"/>
                  </a:cubicBezTo>
                  <a:lnTo>
                    <a:pt x="943" y="542"/>
                  </a:lnTo>
                  <a:cubicBezTo>
                    <a:pt x="943" y="542"/>
                    <a:pt x="1293" y="1190"/>
                    <a:pt x="1374" y="1255"/>
                  </a:cubicBezTo>
                  <a:cubicBezTo>
                    <a:pt x="1377" y="1258"/>
                    <a:pt x="1380" y="1260"/>
                    <a:pt x="1381" y="1260"/>
                  </a:cubicBezTo>
                  <a:cubicBezTo>
                    <a:pt x="1401" y="1260"/>
                    <a:pt x="1193" y="895"/>
                    <a:pt x="1105" y="743"/>
                  </a:cubicBezTo>
                  <a:lnTo>
                    <a:pt x="1105" y="743"/>
                  </a:lnTo>
                  <a:cubicBezTo>
                    <a:pt x="1147" y="811"/>
                    <a:pt x="1212" y="918"/>
                    <a:pt x="1254" y="960"/>
                  </a:cubicBezTo>
                  <a:cubicBezTo>
                    <a:pt x="1256" y="961"/>
                    <a:pt x="1258" y="962"/>
                    <a:pt x="1260" y="962"/>
                  </a:cubicBezTo>
                  <a:cubicBezTo>
                    <a:pt x="1301" y="962"/>
                    <a:pt x="1024" y="474"/>
                    <a:pt x="1024" y="474"/>
                  </a:cubicBezTo>
                  <a:lnTo>
                    <a:pt x="1024" y="474"/>
                  </a:lnTo>
                  <a:cubicBezTo>
                    <a:pt x="1024" y="474"/>
                    <a:pt x="1118" y="568"/>
                    <a:pt x="1160" y="581"/>
                  </a:cubicBezTo>
                  <a:lnTo>
                    <a:pt x="1173" y="568"/>
                  </a:lnTo>
                  <a:cubicBezTo>
                    <a:pt x="1173" y="568"/>
                    <a:pt x="1160" y="542"/>
                    <a:pt x="1160" y="513"/>
                  </a:cubicBezTo>
                  <a:lnTo>
                    <a:pt x="1160" y="513"/>
                  </a:lnTo>
                  <a:cubicBezTo>
                    <a:pt x="1199" y="581"/>
                    <a:pt x="1335" y="756"/>
                    <a:pt x="1361" y="785"/>
                  </a:cubicBezTo>
                  <a:cubicBezTo>
                    <a:pt x="1363" y="786"/>
                    <a:pt x="1364" y="787"/>
                    <a:pt x="1366" y="787"/>
                  </a:cubicBezTo>
                  <a:cubicBezTo>
                    <a:pt x="1387" y="787"/>
                    <a:pt x="1228" y="555"/>
                    <a:pt x="1228" y="555"/>
                  </a:cubicBezTo>
                  <a:lnTo>
                    <a:pt x="1228" y="555"/>
                  </a:lnTo>
                  <a:cubicBezTo>
                    <a:pt x="1228" y="555"/>
                    <a:pt x="1591" y="892"/>
                    <a:pt x="1659" y="918"/>
                  </a:cubicBezTo>
                  <a:cubicBezTo>
                    <a:pt x="1661" y="919"/>
                    <a:pt x="1662" y="919"/>
                    <a:pt x="1663" y="919"/>
                  </a:cubicBezTo>
                  <a:cubicBezTo>
                    <a:pt x="1685" y="919"/>
                    <a:pt x="1253" y="512"/>
                    <a:pt x="1212" y="474"/>
                  </a:cubicBezTo>
                  <a:lnTo>
                    <a:pt x="1212" y="474"/>
                  </a:lnTo>
                  <a:cubicBezTo>
                    <a:pt x="1228" y="487"/>
                    <a:pt x="1309" y="555"/>
                    <a:pt x="1374" y="568"/>
                  </a:cubicBezTo>
                  <a:cubicBezTo>
                    <a:pt x="1376" y="569"/>
                    <a:pt x="1378" y="569"/>
                    <a:pt x="1380" y="569"/>
                  </a:cubicBezTo>
                  <a:cubicBezTo>
                    <a:pt x="1413" y="569"/>
                    <a:pt x="1248" y="441"/>
                    <a:pt x="1131" y="364"/>
                  </a:cubicBezTo>
                  <a:cubicBezTo>
                    <a:pt x="1118" y="351"/>
                    <a:pt x="1118" y="351"/>
                    <a:pt x="1118" y="338"/>
                  </a:cubicBezTo>
                  <a:lnTo>
                    <a:pt x="1118" y="338"/>
                  </a:lnTo>
                  <a:cubicBezTo>
                    <a:pt x="1131" y="351"/>
                    <a:pt x="1160" y="364"/>
                    <a:pt x="1173" y="380"/>
                  </a:cubicBezTo>
                  <a:cubicBezTo>
                    <a:pt x="1182" y="384"/>
                    <a:pt x="1188" y="386"/>
                    <a:pt x="1192" y="386"/>
                  </a:cubicBezTo>
                  <a:cubicBezTo>
                    <a:pt x="1226" y="386"/>
                    <a:pt x="1118" y="257"/>
                    <a:pt x="1118" y="257"/>
                  </a:cubicBezTo>
                  <a:lnTo>
                    <a:pt x="1118" y="257"/>
                  </a:lnTo>
                  <a:cubicBezTo>
                    <a:pt x="1118" y="257"/>
                    <a:pt x="1497" y="526"/>
                    <a:pt x="1552" y="542"/>
                  </a:cubicBezTo>
                  <a:cubicBezTo>
                    <a:pt x="1553" y="542"/>
                    <a:pt x="1554" y="543"/>
                    <a:pt x="1555" y="543"/>
                  </a:cubicBezTo>
                  <a:cubicBezTo>
                    <a:pt x="1573" y="543"/>
                    <a:pt x="1293" y="351"/>
                    <a:pt x="1293" y="351"/>
                  </a:cubicBezTo>
                  <a:lnTo>
                    <a:pt x="1293" y="351"/>
                  </a:lnTo>
                  <a:cubicBezTo>
                    <a:pt x="1293" y="351"/>
                    <a:pt x="1361" y="380"/>
                    <a:pt x="1442" y="393"/>
                  </a:cubicBezTo>
                  <a:cubicBezTo>
                    <a:pt x="1445" y="394"/>
                    <a:pt x="1447" y="394"/>
                    <a:pt x="1449" y="394"/>
                  </a:cubicBezTo>
                  <a:cubicBezTo>
                    <a:pt x="1475" y="394"/>
                    <a:pt x="1319" y="305"/>
                    <a:pt x="1214" y="241"/>
                  </a:cubicBezTo>
                  <a:lnTo>
                    <a:pt x="1214" y="241"/>
                  </a:lnTo>
                  <a:cubicBezTo>
                    <a:pt x="1225" y="244"/>
                    <a:pt x="1237" y="244"/>
                    <a:pt x="1254" y="244"/>
                  </a:cubicBezTo>
                  <a:cubicBezTo>
                    <a:pt x="1335" y="244"/>
                    <a:pt x="888" y="1"/>
                    <a:pt x="888" y="1"/>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38"/>
            <p:cNvSpPr/>
            <p:nvPr/>
          </p:nvSpPr>
          <p:spPr>
            <a:xfrm>
              <a:off x="1620875" y="1440975"/>
              <a:ext cx="675" cy="2350"/>
            </a:xfrm>
            <a:custGeom>
              <a:avLst/>
              <a:gdLst/>
              <a:ahLst/>
              <a:cxnLst/>
              <a:rect l="l" t="t" r="r" b="b"/>
              <a:pathLst>
                <a:path w="27" h="94" extrusionOk="0">
                  <a:moveTo>
                    <a:pt x="1" y="0"/>
                  </a:moveTo>
                  <a:cubicBezTo>
                    <a:pt x="14" y="55"/>
                    <a:pt x="14" y="94"/>
                    <a:pt x="27" y="94"/>
                  </a:cubicBezTo>
                  <a:cubicBezTo>
                    <a:pt x="27" y="94"/>
                    <a:pt x="14" y="55"/>
                    <a:pt x="1"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38"/>
            <p:cNvSpPr/>
            <p:nvPr/>
          </p:nvSpPr>
          <p:spPr>
            <a:xfrm>
              <a:off x="1613425" y="1432525"/>
              <a:ext cx="16225" cy="30225"/>
            </a:xfrm>
            <a:custGeom>
              <a:avLst/>
              <a:gdLst/>
              <a:ahLst/>
              <a:cxnLst/>
              <a:rect l="l" t="t" r="r" b="b"/>
              <a:pathLst>
                <a:path w="649" h="1209" extrusionOk="0">
                  <a:moveTo>
                    <a:pt x="299" y="487"/>
                  </a:moveTo>
                  <a:cubicBezTo>
                    <a:pt x="299" y="487"/>
                    <a:pt x="299" y="487"/>
                    <a:pt x="299" y="487"/>
                  </a:cubicBezTo>
                  <a:cubicBezTo>
                    <a:pt x="299" y="487"/>
                    <a:pt x="299" y="487"/>
                    <a:pt x="298" y="487"/>
                  </a:cubicBezTo>
                  <a:lnTo>
                    <a:pt x="298" y="487"/>
                  </a:lnTo>
                  <a:cubicBezTo>
                    <a:pt x="299" y="487"/>
                    <a:pt x="299" y="487"/>
                    <a:pt x="299" y="487"/>
                  </a:cubicBezTo>
                  <a:close/>
                  <a:moveTo>
                    <a:pt x="260" y="1"/>
                  </a:moveTo>
                  <a:lnTo>
                    <a:pt x="163" y="338"/>
                  </a:lnTo>
                  <a:lnTo>
                    <a:pt x="1" y="1041"/>
                  </a:lnTo>
                  <a:lnTo>
                    <a:pt x="231" y="445"/>
                  </a:lnTo>
                  <a:lnTo>
                    <a:pt x="231" y="445"/>
                  </a:lnTo>
                  <a:cubicBezTo>
                    <a:pt x="231" y="445"/>
                    <a:pt x="150" y="730"/>
                    <a:pt x="150" y="850"/>
                  </a:cubicBezTo>
                  <a:cubicBezTo>
                    <a:pt x="150" y="863"/>
                    <a:pt x="152" y="869"/>
                    <a:pt x="155" y="869"/>
                  </a:cubicBezTo>
                  <a:cubicBezTo>
                    <a:pt x="179" y="869"/>
                    <a:pt x="282" y="530"/>
                    <a:pt x="297" y="490"/>
                  </a:cubicBezTo>
                  <a:lnTo>
                    <a:pt x="297" y="490"/>
                  </a:lnTo>
                  <a:cubicBezTo>
                    <a:pt x="282" y="544"/>
                    <a:pt x="225" y="1209"/>
                    <a:pt x="241" y="1209"/>
                  </a:cubicBezTo>
                  <a:cubicBezTo>
                    <a:pt x="242" y="1209"/>
                    <a:pt x="243" y="1207"/>
                    <a:pt x="244" y="1203"/>
                  </a:cubicBezTo>
                  <a:cubicBezTo>
                    <a:pt x="260" y="1122"/>
                    <a:pt x="312" y="542"/>
                    <a:pt x="312" y="542"/>
                  </a:cubicBezTo>
                  <a:cubicBezTo>
                    <a:pt x="312" y="542"/>
                    <a:pt x="422" y="905"/>
                    <a:pt x="448" y="931"/>
                  </a:cubicBezTo>
                  <a:cubicBezTo>
                    <a:pt x="449" y="932"/>
                    <a:pt x="450" y="932"/>
                    <a:pt x="450" y="932"/>
                  </a:cubicBezTo>
                  <a:cubicBezTo>
                    <a:pt x="468" y="932"/>
                    <a:pt x="380" y="526"/>
                    <a:pt x="380" y="526"/>
                  </a:cubicBezTo>
                  <a:lnTo>
                    <a:pt x="380" y="526"/>
                  </a:lnTo>
                  <a:cubicBezTo>
                    <a:pt x="380" y="526"/>
                    <a:pt x="610" y="1028"/>
                    <a:pt x="623" y="1028"/>
                  </a:cubicBezTo>
                  <a:cubicBezTo>
                    <a:pt x="649" y="1028"/>
                    <a:pt x="260" y="1"/>
                    <a:pt x="260" y="1"/>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38"/>
            <p:cNvSpPr/>
            <p:nvPr/>
          </p:nvSpPr>
          <p:spPr>
            <a:xfrm>
              <a:off x="1615325" y="1414950"/>
              <a:ext cx="9950" cy="5625"/>
            </a:xfrm>
            <a:custGeom>
              <a:avLst/>
              <a:gdLst/>
              <a:ahLst/>
              <a:cxnLst/>
              <a:rect l="l" t="t" r="r" b="b"/>
              <a:pathLst>
                <a:path w="398" h="225" extrusionOk="0">
                  <a:moveTo>
                    <a:pt x="89" y="82"/>
                  </a:moveTo>
                  <a:cubicBezTo>
                    <a:pt x="88" y="82"/>
                    <a:pt x="87" y="82"/>
                    <a:pt x="87" y="82"/>
                  </a:cubicBezTo>
                  <a:cubicBezTo>
                    <a:pt x="86" y="83"/>
                    <a:pt x="86" y="83"/>
                    <a:pt x="86" y="83"/>
                  </a:cubicBezTo>
                  <a:cubicBezTo>
                    <a:pt x="86" y="83"/>
                    <a:pt x="87" y="83"/>
                    <a:pt x="89" y="82"/>
                  </a:cubicBezTo>
                  <a:close/>
                  <a:moveTo>
                    <a:pt x="210" y="1"/>
                  </a:moveTo>
                  <a:cubicBezTo>
                    <a:pt x="210" y="1"/>
                    <a:pt x="108" y="71"/>
                    <a:pt x="89" y="82"/>
                  </a:cubicBezTo>
                  <a:lnTo>
                    <a:pt x="89" y="82"/>
                  </a:lnTo>
                  <a:cubicBezTo>
                    <a:pt x="109" y="80"/>
                    <a:pt x="184" y="56"/>
                    <a:pt x="184" y="56"/>
                  </a:cubicBezTo>
                  <a:lnTo>
                    <a:pt x="184" y="56"/>
                  </a:lnTo>
                  <a:cubicBezTo>
                    <a:pt x="184" y="56"/>
                    <a:pt x="0" y="164"/>
                    <a:pt x="17" y="164"/>
                  </a:cubicBezTo>
                  <a:cubicBezTo>
                    <a:pt x="18" y="164"/>
                    <a:pt x="20" y="164"/>
                    <a:pt x="22" y="163"/>
                  </a:cubicBezTo>
                  <a:cubicBezTo>
                    <a:pt x="48" y="150"/>
                    <a:pt x="168" y="111"/>
                    <a:pt x="168" y="111"/>
                  </a:cubicBezTo>
                  <a:lnTo>
                    <a:pt x="168" y="111"/>
                  </a:lnTo>
                  <a:cubicBezTo>
                    <a:pt x="168" y="111"/>
                    <a:pt x="1" y="225"/>
                    <a:pt x="18" y="225"/>
                  </a:cubicBezTo>
                  <a:cubicBezTo>
                    <a:pt x="20" y="225"/>
                    <a:pt x="25" y="223"/>
                    <a:pt x="35" y="218"/>
                  </a:cubicBezTo>
                  <a:cubicBezTo>
                    <a:pt x="103" y="192"/>
                    <a:pt x="223" y="111"/>
                    <a:pt x="223" y="111"/>
                  </a:cubicBezTo>
                  <a:cubicBezTo>
                    <a:pt x="223" y="111"/>
                    <a:pt x="367" y="206"/>
                    <a:pt x="383" y="206"/>
                  </a:cubicBezTo>
                  <a:cubicBezTo>
                    <a:pt x="384" y="206"/>
                    <a:pt x="385" y="206"/>
                    <a:pt x="385" y="205"/>
                  </a:cubicBezTo>
                  <a:cubicBezTo>
                    <a:pt x="398" y="205"/>
                    <a:pt x="249" y="95"/>
                    <a:pt x="249" y="95"/>
                  </a:cubicBezTo>
                  <a:lnTo>
                    <a:pt x="249" y="95"/>
                  </a:lnTo>
                  <a:cubicBezTo>
                    <a:pt x="249" y="95"/>
                    <a:pt x="341" y="127"/>
                    <a:pt x="366" y="127"/>
                  </a:cubicBezTo>
                  <a:cubicBezTo>
                    <a:pt x="370" y="127"/>
                    <a:pt x="372" y="126"/>
                    <a:pt x="372" y="124"/>
                  </a:cubicBezTo>
                  <a:cubicBezTo>
                    <a:pt x="372" y="114"/>
                    <a:pt x="317" y="95"/>
                    <a:pt x="291" y="86"/>
                  </a:cubicBezTo>
                  <a:lnTo>
                    <a:pt x="291" y="86"/>
                  </a:lnTo>
                  <a:cubicBezTo>
                    <a:pt x="304" y="90"/>
                    <a:pt x="323" y="95"/>
                    <a:pt x="338" y="95"/>
                  </a:cubicBezTo>
                  <a:cubicBezTo>
                    <a:pt x="350" y="95"/>
                    <a:pt x="359" y="92"/>
                    <a:pt x="359" y="82"/>
                  </a:cubicBezTo>
                  <a:cubicBezTo>
                    <a:pt x="346" y="69"/>
                    <a:pt x="210" y="1"/>
                    <a:pt x="210" y="1"/>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38"/>
            <p:cNvSpPr/>
            <p:nvPr/>
          </p:nvSpPr>
          <p:spPr>
            <a:xfrm>
              <a:off x="1588475" y="1442025"/>
              <a:ext cx="350" cy="1300"/>
            </a:xfrm>
            <a:custGeom>
              <a:avLst/>
              <a:gdLst/>
              <a:ahLst/>
              <a:cxnLst/>
              <a:rect l="l" t="t" r="r" b="b"/>
              <a:pathLst>
                <a:path w="14" h="52" extrusionOk="0">
                  <a:moveTo>
                    <a:pt x="1" y="52"/>
                  </a:moveTo>
                  <a:cubicBezTo>
                    <a:pt x="1" y="52"/>
                    <a:pt x="1" y="26"/>
                    <a:pt x="14" y="0"/>
                  </a:cubicBezTo>
                  <a:cubicBezTo>
                    <a:pt x="1" y="26"/>
                    <a:pt x="1" y="52"/>
                    <a:pt x="1" y="52"/>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38"/>
            <p:cNvSpPr/>
            <p:nvPr/>
          </p:nvSpPr>
          <p:spPr>
            <a:xfrm>
              <a:off x="1577800" y="1434875"/>
              <a:ext cx="22725" cy="17675"/>
            </a:xfrm>
            <a:custGeom>
              <a:avLst/>
              <a:gdLst/>
              <a:ahLst/>
              <a:cxnLst/>
              <a:rect l="l" t="t" r="r" b="b"/>
              <a:pathLst>
                <a:path w="909" h="707" extrusionOk="0">
                  <a:moveTo>
                    <a:pt x="334" y="176"/>
                  </a:moveTo>
                  <a:lnTo>
                    <a:pt x="334" y="176"/>
                  </a:lnTo>
                  <a:cubicBezTo>
                    <a:pt x="322" y="188"/>
                    <a:pt x="311" y="202"/>
                    <a:pt x="297" y="205"/>
                  </a:cubicBezTo>
                  <a:lnTo>
                    <a:pt x="297" y="205"/>
                  </a:lnTo>
                  <a:cubicBezTo>
                    <a:pt x="308" y="195"/>
                    <a:pt x="320" y="183"/>
                    <a:pt x="334" y="176"/>
                  </a:cubicBezTo>
                  <a:close/>
                  <a:moveTo>
                    <a:pt x="496" y="150"/>
                  </a:moveTo>
                  <a:cubicBezTo>
                    <a:pt x="522" y="189"/>
                    <a:pt x="577" y="257"/>
                    <a:pt x="603" y="286"/>
                  </a:cubicBezTo>
                  <a:cubicBezTo>
                    <a:pt x="564" y="244"/>
                    <a:pt x="496" y="189"/>
                    <a:pt x="470" y="176"/>
                  </a:cubicBezTo>
                  <a:lnTo>
                    <a:pt x="470" y="163"/>
                  </a:lnTo>
                  <a:cubicBezTo>
                    <a:pt x="483" y="176"/>
                    <a:pt x="509" y="176"/>
                    <a:pt x="509" y="189"/>
                  </a:cubicBezTo>
                  <a:cubicBezTo>
                    <a:pt x="512" y="192"/>
                    <a:pt x="513" y="194"/>
                    <a:pt x="514" y="194"/>
                  </a:cubicBezTo>
                  <a:cubicBezTo>
                    <a:pt x="517" y="194"/>
                    <a:pt x="506" y="171"/>
                    <a:pt x="496" y="150"/>
                  </a:cubicBezTo>
                  <a:close/>
                  <a:moveTo>
                    <a:pt x="415" y="163"/>
                  </a:moveTo>
                  <a:lnTo>
                    <a:pt x="415" y="163"/>
                  </a:lnTo>
                  <a:cubicBezTo>
                    <a:pt x="393" y="185"/>
                    <a:pt x="379" y="208"/>
                    <a:pt x="383" y="208"/>
                  </a:cubicBezTo>
                  <a:cubicBezTo>
                    <a:pt x="384" y="208"/>
                    <a:pt x="386" y="207"/>
                    <a:pt x="389" y="205"/>
                  </a:cubicBezTo>
                  <a:cubicBezTo>
                    <a:pt x="402" y="189"/>
                    <a:pt x="415" y="189"/>
                    <a:pt x="428" y="176"/>
                  </a:cubicBezTo>
                  <a:lnTo>
                    <a:pt x="428" y="189"/>
                  </a:lnTo>
                  <a:cubicBezTo>
                    <a:pt x="402" y="205"/>
                    <a:pt x="334" y="257"/>
                    <a:pt x="308" y="299"/>
                  </a:cubicBezTo>
                  <a:cubicBezTo>
                    <a:pt x="334" y="257"/>
                    <a:pt x="373" y="205"/>
                    <a:pt x="415" y="163"/>
                  </a:cubicBezTo>
                  <a:close/>
                  <a:moveTo>
                    <a:pt x="483" y="1"/>
                  </a:moveTo>
                  <a:cubicBezTo>
                    <a:pt x="483" y="1"/>
                    <a:pt x="185" y="150"/>
                    <a:pt x="227" y="150"/>
                  </a:cubicBezTo>
                  <a:cubicBezTo>
                    <a:pt x="230" y="150"/>
                    <a:pt x="232" y="150"/>
                    <a:pt x="234" y="150"/>
                  </a:cubicBezTo>
                  <a:lnTo>
                    <a:pt x="234" y="150"/>
                  </a:lnTo>
                  <a:cubicBezTo>
                    <a:pt x="177" y="187"/>
                    <a:pt x="95" y="231"/>
                    <a:pt x="130" y="231"/>
                  </a:cubicBezTo>
                  <a:cubicBezTo>
                    <a:pt x="172" y="218"/>
                    <a:pt x="198" y="205"/>
                    <a:pt x="198" y="205"/>
                  </a:cubicBezTo>
                  <a:lnTo>
                    <a:pt x="198" y="205"/>
                  </a:lnTo>
                  <a:cubicBezTo>
                    <a:pt x="198" y="205"/>
                    <a:pt x="36" y="312"/>
                    <a:pt x="65" y="312"/>
                  </a:cubicBezTo>
                  <a:cubicBezTo>
                    <a:pt x="91" y="299"/>
                    <a:pt x="292" y="150"/>
                    <a:pt x="292" y="150"/>
                  </a:cubicBezTo>
                  <a:lnTo>
                    <a:pt x="292" y="150"/>
                  </a:lnTo>
                  <a:cubicBezTo>
                    <a:pt x="292" y="150"/>
                    <a:pt x="242" y="223"/>
                    <a:pt x="256" y="223"/>
                  </a:cubicBezTo>
                  <a:cubicBezTo>
                    <a:pt x="258" y="223"/>
                    <a:pt x="261" y="221"/>
                    <a:pt x="266" y="218"/>
                  </a:cubicBezTo>
                  <a:cubicBezTo>
                    <a:pt x="270" y="218"/>
                    <a:pt x="274" y="217"/>
                    <a:pt x="278" y="216"/>
                  </a:cubicBezTo>
                  <a:lnTo>
                    <a:pt x="278" y="216"/>
                  </a:lnTo>
                  <a:cubicBezTo>
                    <a:pt x="215" y="266"/>
                    <a:pt x="132" y="325"/>
                    <a:pt x="159" y="325"/>
                  </a:cubicBezTo>
                  <a:cubicBezTo>
                    <a:pt x="194" y="313"/>
                    <a:pt x="231" y="292"/>
                    <a:pt x="248" y="276"/>
                  </a:cubicBezTo>
                  <a:lnTo>
                    <a:pt x="248" y="276"/>
                  </a:lnTo>
                  <a:cubicBezTo>
                    <a:pt x="205" y="320"/>
                    <a:pt x="1" y="514"/>
                    <a:pt x="8" y="514"/>
                  </a:cubicBezTo>
                  <a:cubicBezTo>
                    <a:pt x="9" y="514"/>
                    <a:pt x="9" y="513"/>
                    <a:pt x="10" y="513"/>
                  </a:cubicBezTo>
                  <a:cubicBezTo>
                    <a:pt x="36" y="500"/>
                    <a:pt x="240" y="312"/>
                    <a:pt x="240" y="312"/>
                  </a:cubicBezTo>
                  <a:lnTo>
                    <a:pt x="240" y="312"/>
                  </a:lnTo>
                  <a:cubicBezTo>
                    <a:pt x="240" y="312"/>
                    <a:pt x="154" y="449"/>
                    <a:pt x="169" y="449"/>
                  </a:cubicBezTo>
                  <a:cubicBezTo>
                    <a:pt x="170" y="449"/>
                    <a:pt x="171" y="449"/>
                    <a:pt x="172" y="448"/>
                  </a:cubicBezTo>
                  <a:cubicBezTo>
                    <a:pt x="185" y="419"/>
                    <a:pt x="253" y="338"/>
                    <a:pt x="279" y="299"/>
                  </a:cubicBezTo>
                  <a:lnTo>
                    <a:pt x="279" y="299"/>
                  </a:lnTo>
                  <a:cubicBezTo>
                    <a:pt x="279" y="312"/>
                    <a:pt x="266" y="325"/>
                    <a:pt x="266" y="325"/>
                  </a:cubicBezTo>
                  <a:lnTo>
                    <a:pt x="279" y="325"/>
                  </a:lnTo>
                  <a:cubicBezTo>
                    <a:pt x="292" y="325"/>
                    <a:pt x="347" y="270"/>
                    <a:pt x="347" y="270"/>
                  </a:cubicBezTo>
                  <a:lnTo>
                    <a:pt x="347" y="270"/>
                  </a:lnTo>
                  <a:cubicBezTo>
                    <a:pt x="347" y="270"/>
                    <a:pt x="192" y="542"/>
                    <a:pt x="225" y="542"/>
                  </a:cubicBezTo>
                  <a:cubicBezTo>
                    <a:pt x="225" y="542"/>
                    <a:pt x="226" y="542"/>
                    <a:pt x="227" y="542"/>
                  </a:cubicBezTo>
                  <a:cubicBezTo>
                    <a:pt x="240" y="513"/>
                    <a:pt x="279" y="461"/>
                    <a:pt x="308" y="419"/>
                  </a:cubicBezTo>
                  <a:lnTo>
                    <a:pt x="308" y="419"/>
                  </a:lnTo>
                  <a:cubicBezTo>
                    <a:pt x="256" y="508"/>
                    <a:pt x="143" y="706"/>
                    <a:pt x="156" y="706"/>
                  </a:cubicBezTo>
                  <a:cubicBezTo>
                    <a:pt x="156" y="706"/>
                    <a:pt x="157" y="705"/>
                    <a:pt x="159" y="704"/>
                  </a:cubicBezTo>
                  <a:cubicBezTo>
                    <a:pt x="198" y="662"/>
                    <a:pt x="389" y="312"/>
                    <a:pt x="389" y="312"/>
                  </a:cubicBezTo>
                  <a:lnTo>
                    <a:pt x="389" y="312"/>
                  </a:lnTo>
                  <a:cubicBezTo>
                    <a:pt x="389" y="312"/>
                    <a:pt x="352" y="407"/>
                    <a:pt x="358" y="407"/>
                  </a:cubicBezTo>
                  <a:cubicBezTo>
                    <a:pt x="359" y="407"/>
                    <a:pt x="359" y="407"/>
                    <a:pt x="360" y="406"/>
                  </a:cubicBezTo>
                  <a:cubicBezTo>
                    <a:pt x="373" y="393"/>
                    <a:pt x="415" y="312"/>
                    <a:pt x="441" y="270"/>
                  </a:cubicBezTo>
                  <a:lnTo>
                    <a:pt x="441" y="244"/>
                  </a:lnTo>
                  <a:cubicBezTo>
                    <a:pt x="454" y="231"/>
                    <a:pt x="454" y="231"/>
                    <a:pt x="454" y="218"/>
                  </a:cubicBezTo>
                  <a:lnTo>
                    <a:pt x="454" y="244"/>
                  </a:lnTo>
                  <a:cubicBezTo>
                    <a:pt x="454" y="257"/>
                    <a:pt x="441" y="257"/>
                    <a:pt x="441" y="270"/>
                  </a:cubicBezTo>
                  <a:lnTo>
                    <a:pt x="441" y="286"/>
                  </a:lnTo>
                  <a:cubicBezTo>
                    <a:pt x="441" y="270"/>
                    <a:pt x="454" y="257"/>
                    <a:pt x="454" y="257"/>
                  </a:cubicBezTo>
                  <a:cubicBezTo>
                    <a:pt x="483" y="299"/>
                    <a:pt x="522" y="380"/>
                    <a:pt x="535" y="393"/>
                  </a:cubicBezTo>
                  <a:cubicBezTo>
                    <a:pt x="536" y="394"/>
                    <a:pt x="537" y="394"/>
                    <a:pt x="537" y="394"/>
                  </a:cubicBezTo>
                  <a:cubicBezTo>
                    <a:pt x="546" y="394"/>
                    <a:pt x="509" y="299"/>
                    <a:pt x="509" y="299"/>
                  </a:cubicBezTo>
                  <a:lnTo>
                    <a:pt x="509" y="299"/>
                  </a:lnTo>
                  <a:cubicBezTo>
                    <a:pt x="509" y="299"/>
                    <a:pt x="697" y="649"/>
                    <a:pt x="739" y="691"/>
                  </a:cubicBezTo>
                  <a:cubicBezTo>
                    <a:pt x="740" y="693"/>
                    <a:pt x="741" y="693"/>
                    <a:pt x="742" y="693"/>
                  </a:cubicBezTo>
                  <a:cubicBezTo>
                    <a:pt x="750" y="693"/>
                    <a:pt x="680" y="564"/>
                    <a:pt x="632" y="468"/>
                  </a:cubicBezTo>
                  <a:lnTo>
                    <a:pt x="632" y="468"/>
                  </a:lnTo>
                  <a:cubicBezTo>
                    <a:pt x="649" y="495"/>
                    <a:pt x="669" y="520"/>
                    <a:pt x="684" y="529"/>
                  </a:cubicBezTo>
                  <a:cubicBezTo>
                    <a:pt x="685" y="530"/>
                    <a:pt x="686" y="531"/>
                    <a:pt x="687" y="531"/>
                  </a:cubicBezTo>
                  <a:cubicBezTo>
                    <a:pt x="700" y="531"/>
                    <a:pt x="551" y="257"/>
                    <a:pt x="551" y="257"/>
                  </a:cubicBezTo>
                  <a:lnTo>
                    <a:pt x="551" y="257"/>
                  </a:lnTo>
                  <a:cubicBezTo>
                    <a:pt x="551" y="257"/>
                    <a:pt x="603" y="312"/>
                    <a:pt x="632" y="325"/>
                  </a:cubicBezTo>
                  <a:lnTo>
                    <a:pt x="632" y="312"/>
                  </a:lnTo>
                  <a:cubicBezTo>
                    <a:pt x="632" y="312"/>
                    <a:pt x="632" y="310"/>
                    <a:pt x="631" y="306"/>
                  </a:cubicBezTo>
                  <a:lnTo>
                    <a:pt x="631" y="306"/>
                  </a:lnTo>
                  <a:cubicBezTo>
                    <a:pt x="664" y="351"/>
                    <a:pt x="717" y="421"/>
                    <a:pt x="739" y="432"/>
                  </a:cubicBezTo>
                  <a:cubicBezTo>
                    <a:pt x="740" y="433"/>
                    <a:pt x="740" y="433"/>
                    <a:pt x="740" y="433"/>
                  </a:cubicBezTo>
                  <a:cubicBezTo>
                    <a:pt x="742" y="433"/>
                    <a:pt x="658" y="312"/>
                    <a:pt x="658" y="312"/>
                  </a:cubicBezTo>
                  <a:lnTo>
                    <a:pt x="658" y="312"/>
                  </a:lnTo>
                  <a:cubicBezTo>
                    <a:pt x="658" y="312"/>
                    <a:pt x="859" y="487"/>
                    <a:pt x="888" y="500"/>
                  </a:cubicBezTo>
                  <a:cubicBezTo>
                    <a:pt x="889" y="500"/>
                    <a:pt x="890" y="500"/>
                    <a:pt x="891" y="500"/>
                  </a:cubicBezTo>
                  <a:cubicBezTo>
                    <a:pt x="908" y="500"/>
                    <a:pt x="761" y="367"/>
                    <a:pt x="692" y="296"/>
                  </a:cubicBezTo>
                  <a:lnTo>
                    <a:pt x="692" y="296"/>
                  </a:lnTo>
                  <a:cubicBezTo>
                    <a:pt x="706" y="305"/>
                    <a:pt x="722" y="312"/>
                    <a:pt x="739" y="312"/>
                  </a:cubicBezTo>
                  <a:cubicBezTo>
                    <a:pt x="742" y="313"/>
                    <a:pt x="744" y="313"/>
                    <a:pt x="745" y="313"/>
                  </a:cubicBezTo>
                  <a:cubicBezTo>
                    <a:pt x="762" y="313"/>
                    <a:pt x="666" y="241"/>
                    <a:pt x="603" y="205"/>
                  </a:cubicBezTo>
                  <a:lnTo>
                    <a:pt x="603" y="189"/>
                  </a:lnTo>
                  <a:cubicBezTo>
                    <a:pt x="603" y="205"/>
                    <a:pt x="616" y="205"/>
                    <a:pt x="632" y="218"/>
                  </a:cubicBezTo>
                  <a:cubicBezTo>
                    <a:pt x="635" y="219"/>
                    <a:pt x="638" y="219"/>
                    <a:pt x="640" y="219"/>
                  </a:cubicBezTo>
                  <a:cubicBezTo>
                    <a:pt x="674" y="219"/>
                    <a:pt x="603" y="137"/>
                    <a:pt x="603" y="137"/>
                  </a:cubicBezTo>
                  <a:lnTo>
                    <a:pt x="603" y="137"/>
                  </a:lnTo>
                  <a:cubicBezTo>
                    <a:pt x="603" y="137"/>
                    <a:pt x="807" y="286"/>
                    <a:pt x="833" y="299"/>
                  </a:cubicBezTo>
                  <a:cubicBezTo>
                    <a:pt x="858" y="299"/>
                    <a:pt x="705" y="195"/>
                    <a:pt x="697" y="189"/>
                  </a:cubicBezTo>
                  <a:lnTo>
                    <a:pt x="697" y="189"/>
                  </a:lnTo>
                  <a:cubicBezTo>
                    <a:pt x="701" y="192"/>
                    <a:pt x="741" y="218"/>
                    <a:pt x="778" y="218"/>
                  </a:cubicBezTo>
                  <a:cubicBezTo>
                    <a:pt x="807" y="218"/>
                    <a:pt x="697" y="163"/>
                    <a:pt x="645" y="137"/>
                  </a:cubicBezTo>
                  <a:lnTo>
                    <a:pt x="671" y="137"/>
                  </a:lnTo>
                  <a:cubicBezTo>
                    <a:pt x="713" y="137"/>
                    <a:pt x="483" y="1"/>
                    <a:pt x="483" y="1"/>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38"/>
            <p:cNvSpPr/>
            <p:nvPr/>
          </p:nvSpPr>
          <p:spPr>
            <a:xfrm>
              <a:off x="1589125" y="1442025"/>
              <a:ext cx="775" cy="975"/>
            </a:xfrm>
            <a:custGeom>
              <a:avLst/>
              <a:gdLst/>
              <a:ahLst/>
              <a:cxnLst/>
              <a:rect l="l" t="t" r="r" b="b"/>
              <a:pathLst>
                <a:path w="31" h="39" extrusionOk="0">
                  <a:moveTo>
                    <a:pt x="1" y="0"/>
                  </a:moveTo>
                  <a:lnTo>
                    <a:pt x="1" y="0"/>
                  </a:lnTo>
                  <a:cubicBezTo>
                    <a:pt x="17" y="26"/>
                    <a:pt x="17" y="39"/>
                    <a:pt x="17" y="39"/>
                  </a:cubicBezTo>
                  <a:cubicBezTo>
                    <a:pt x="30" y="39"/>
                    <a:pt x="17" y="13"/>
                    <a:pt x="1"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38"/>
            <p:cNvSpPr/>
            <p:nvPr/>
          </p:nvSpPr>
          <p:spPr>
            <a:xfrm>
              <a:off x="1588150" y="1446725"/>
              <a:ext cx="675" cy="1400"/>
            </a:xfrm>
            <a:custGeom>
              <a:avLst/>
              <a:gdLst/>
              <a:ahLst/>
              <a:cxnLst/>
              <a:rect l="l" t="t" r="r" b="b"/>
              <a:pathLst>
                <a:path w="27" h="56" extrusionOk="0">
                  <a:moveTo>
                    <a:pt x="27" y="0"/>
                  </a:moveTo>
                  <a:lnTo>
                    <a:pt x="27" y="0"/>
                  </a:lnTo>
                  <a:cubicBezTo>
                    <a:pt x="14" y="26"/>
                    <a:pt x="1" y="55"/>
                    <a:pt x="1" y="55"/>
                  </a:cubicBezTo>
                  <a:cubicBezTo>
                    <a:pt x="14" y="55"/>
                    <a:pt x="14" y="26"/>
                    <a:pt x="27"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38"/>
            <p:cNvSpPr/>
            <p:nvPr/>
          </p:nvSpPr>
          <p:spPr>
            <a:xfrm>
              <a:off x="1574400" y="1437550"/>
              <a:ext cx="29250" cy="22100"/>
            </a:xfrm>
            <a:custGeom>
              <a:avLst/>
              <a:gdLst/>
              <a:ahLst/>
              <a:cxnLst/>
              <a:rect l="l" t="t" r="r" b="b"/>
              <a:pathLst>
                <a:path w="1170" h="884" extrusionOk="0">
                  <a:moveTo>
                    <a:pt x="404" y="250"/>
                  </a:moveTo>
                  <a:lnTo>
                    <a:pt x="404" y="250"/>
                  </a:lnTo>
                  <a:cubicBezTo>
                    <a:pt x="399" y="255"/>
                    <a:pt x="395" y="259"/>
                    <a:pt x="391" y="260"/>
                  </a:cubicBezTo>
                  <a:lnTo>
                    <a:pt x="391" y="260"/>
                  </a:lnTo>
                  <a:cubicBezTo>
                    <a:pt x="395" y="257"/>
                    <a:pt x="399" y="254"/>
                    <a:pt x="404" y="250"/>
                  </a:cubicBezTo>
                  <a:close/>
                  <a:moveTo>
                    <a:pt x="590" y="312"/>
                  </a:moveTo>
                  <a:lnTo>
                    <a:pt x="590" y="312"/>
                  </a:lnTo>
                  <a:cubicBezTo>
                    <a:pt x="587" y="315"/>
                    <a:pt x="585" y="317"/>
                    <a:pt x="583" y="321"/>
                  </a:cubicBezTo>
                  <a:lnTo>
                    <a:pt x="583" y="321"/>
                  </a:lnTo>
                  <a:cubicBezTo>
                    <a:pt x="587" y="315"/>
                    <a:pt x="590" y="312"/>
                    <a:pt x="590" y="312"/>
                  </a:cubicBezTo>
                  <a:close/>
                  <a:moveTo>
                    <a:pt x="590" y="312"/>
                  </a:moveTo>
                  <a:cubicBezTo>
                    <a:pt x="590" y="325"/>
                    <a:pt x="590" y="341"/>
                    <a:pt x="606" y="354"/>
                  </a:cubicBezTo>
                  <a:cubicBezTo>
                    <a:pt x="606" y="341"/>
                    <a:pt x="590" y="325"/>
                    <a:pt x="590" y="312"/>
                  </a:cubicBezTo>
                  <a:close/>
                  <a:moveTo>
                    <a:pt x="632" y="192"/>
                  </a:moveTo>
                  <a:cubicBezTo>
                    <a:pt x="687" y="244"/>
                    <a:pt x="739" y="312"/>
                    <a:pt x="781" y="354"/>
                  </a:cubicBezTo>
                  <a:cubicBezTo>
                    <a:pt x="726" y="312"/>
                    <a:pt x="645" y="231"/>
                    <a:pt x="619" y="218"/>
                  </a:cubicBezTo>
                  <a:lnTo>
                    <a:pt x="619" y="205"/>
                  </a:lnTo>
                  <a:cubicBezTo>
                    <a:pt x="632" y="218"/>
                    <a:pt x="658" y="231"/>
                    <a:pt x="671" y="244"/>
                  </a:cubicBezTo>
                  <a:cubicBezTo>
                    <a:pt x="671" y="244"/>
                    <a:pt x="658" y="218"/>
                    <a:pt x="632" y="192"/>
                  </a:cubicBezTo>
                  <a:close/>
                  <a:moveTo>
                    <a:pt x="538" y="205"/>
                  </a:moveTo>
                  <a:cubicBezTo>
                    <a:pt x="509" y="244"/>
                    <a:pt x="496" y="260"/>
                    <a:pt x="509" y="260"/>
                  </a:cubicBezTo>
                  <a:cubicBezTo>
                    <a:pt x="525" y="244"/>
                    <a:pt x="538" y="231"/>
                    <a:pt x="551" y="231"/>
                  </a:cubicBezTo>
                  <a:cubicBezTo>
                    <a:pt x="525" y="260"/>
                    <a:pt x="444" y="325"/>
                    <a:pt x="402" y="367"/>
                  </a:cubicBezTo>
                  <a:cubicBezTo>
                    <a:pt x="428" y="325"/>
                    <a:pt x="496" y="260"/>
                    <a:pt x="538" y="205"/>
                  </a:cubicBezTo>
                  <a:close/>
                  <a:moveTo>
                    <a:pt x="583" y="321"/>
                  </a:moveTo>
                  <a:cubicBezTo>
                    <a:pt x="580" y="326"/>
                    <a:pt x="577" y="333"/>
                    <a:pt x="577" y="341"/>
                  </a:cubicBezTo>
                  <a:lnTo>
                    <a:pt x="577" y="367"/>
                  </a:lnTo>
                  <a:cubicBezTo>
                    <a:pt x="577" y="347"/>
                    <a:pt x="577" y="332"/>
                    <a:pt x="583" y="321"/>
                  </a:cubicBezTo>
                  <a:close/>
                  <a:moveTo>
                    <a:pt x="619" y="1"/>
                  </a:moveTo>
                  <a:cubicBezTo>
                    <a:pt x="619" y="1"/>
                    <a:pt x="277" y="180"/>
                    <a:pt x="304" y="180"/>
                  </a:cubicBezTo>
                  <a:cubicBezTo>
                    <a:pt x="305" y="180"/>
                    <a:pt x="306" y="179"/>
                    <a:pt x="308" y="179"/>
                  </a:cubicBezTo>
                  <a:lnTo>
                    <a:pt x="334" y="179"/>
                  </a:lnTo>
                  <a:cubicBezTo>
                    <a:pt x="266" y="218"/>
                    <a:pt x="133" y="286"/>
                    <a:pt x="172" y="286"/>
                  </a:cubicBezTo>
                  <a:cubicBezTo>
                    <a:pt x="227" y="273"/>
                    <a:pt x="266" y="260"/>
                    <a:pt x="266" y="260"/>
                  </a:cubicBezTo>
                  <a:lnTo>
                    <a:pt x="266" y="260"/>
                  </a:lnTo>
                  <a:cubicBezTo>
                    <a:pt x="266" y="260"/>
                    <a:pt x="83" y="381"/>
                    <a:pt x="100" y="381"/>
                  </a:cubicBezTo>
                  <a:cubicBezTo>
                    <a:pt x="101" y="381"/>
                    <a:pt x="102" y="381"/>
                    <a:pt x="104" y="380"/>
                  </a:cubicBezTo>
                  <a:cubicBezTo>
                    <a:pt x="133" y="380"/>
                    <a:pt x="389" y="192"/>
                    <a:pt x="389" y="192"/>
                  </a:cubicBezTo>
                  <a:lnTo>
                    <a:pt x="389" y="192"/>
                  </a:lnTo>
                  <a:cubicBezTo>
                    <a:pt x="389" y="192"/>
                    <a:pt x="319" y="281"/>
                    <a:pt x="343" y="281"/>
                  </a:cubicBezTo>
                  <a:cubicBezTo>
                    <a:pt x="347" y="281"/>
                    <a:pt x="354" y="278"/>
                    <a:pt x="363" y="273"/>
                  </a:cubicBezTo>
                  <a:cubicBezTo>
                    <a:pt x="367" y="273"/>
                    <a:pt x="375" y="270"/>
                    <a:pt x="384" y="264"/>
                  </a:cubicBezTo>
                  <a:lnTo>
                    <a:pt x="384" y="264"/>
                  </a:lnTo>
                  <a:cubicBezTo>
                    <a:pt x="308" y="324"/>
                    <a:pt x="192" y="408"/>
                    <a:pt x="207" y="408"/>
                  </a:cubicBezTo>
                  <a:cubicBezTo>
                    <a:pt x="209" y="408"/>
                    <a:pt x="211" y="407"/>
                    <a:pt x="214" y="406"/>
                  </a:cubicBezTo>
                  <a:cubicBezTo>
                    <a:pt x="266" y="393"/>
                    <a:pt x="321" y="354"/>
                    <a:pt x="334" y="341"/>
                  </a:cubicBezTo>
                  <a:lnTo>
                    <a:pt x="334" y="341"/>
                  </a:lnTo>
                  <a:cubicBezTo>
                    <a:pt x="309" y="366"/>
                    <a:pt x="1" y="650"/>
                    <a:pt x="21" y="650"/>
                  </a:cubicBezTo>
                  <a:cubicBezTo>
                    <a:pt x="21" y="650"/>
                    <a:pt x="22" y="649"/>
                    <a:pt x="23" y="649"/>
                  </a:cubicBezTo>
                  <a:cubicBezTo>
                    <a:pt x="65" y="623"/>
                    <a:pt x="321" y="393"/>
                    <a:pt x="321" y="393"/>
                  </a:cubicBezTo>
                  <a:lnTo>
                    <a:pt x="321" y="393"/>
                  </a:lnTo>
                  <a:cubicBezTo>
                    <a:pt x="321" y="393"/>
                    <a:pt x="217" y="558"/>
                    <a:pt x="224" y="558"/>
                  </a:cubicBezTo>
                  <a:cubicBezTo>
                    <a:pt x="224" y="558"/>
                    <a:pt x="225" y="557"/>
                    <a:pt x="227" y="555"/>
                  </a:cubicBezTo>
                  <a:cubicBezTo>
                    <a:pt x="252" y="530"/>
                    <a:pt x="328" y="430"/>
                    <a:pt x="371" y="373"/>
                  </a:cubicBezTo>
                  <a:lnTo>
                    <a:pt x="371" y="373"/>
                  </a:lnTo>
                  <a:cubicBezTo>
                    <a:pt x="363" y="387"/>
                    <a:pt x="363" y="406"/>
                    <a:pt x="363" y="406"/>
                  </a:cubicBezTo>
                  <a:lnTo>
                    <a:pt x="363" y="422"/>
                  </a:lnTo>
                  <a:cubicBezTo>
                    <a:pt x="389" y="406"/>
                    <a:pt x="457" y="341"/>
                    <a:pt x="457" y="341"/>
                  </a:cubicBezTo>
                  <a:lnTo>
                    <a:pt x="457" y="341"/>
                  </a:lnTo>
                  <a:cubicBezTo>
                    <a:pt x="457" y="341"/>
                    <a:pt x="267" y="679"/>
                    <a:pt x="292" y="679"/>
                  </a:cubicBezTo>
                  <a:cubicBezTo>
                    <a:pt x="292" y="679"/>
                    <a:pt x="294" y="679"/>
                    <a:pt x="295" y="678"/>
                  </a:cubicBezTo>
                  <a:cubicBezTo>
                    <a:pt x="311" y="660"/>
                    <a:pt x="340" y="627"/>
                    <a:pt x="365" y="591"/>
                  </a:cubicBezTo>
                  <a:lnTo>
                    <a:pt x="365" y="591"/>
                  </a:lnTo>
                  <a:cubicBezTo>
                    <a:pt x="297" y="708"/>
                    <a:pt x="207" y="883"/>
                    <a:pt x="221" y="883"/>
                  </a:cubicBezTo>
                  <a:cubicBezTo>
                    <a:pt x="222" y="883"/>
                    <a:pt x="224" y="882"/>
                    <a:pt x="227" y="879"/>
                  </a:cubicBezTo>
                  <a:cubicBezTo>
                    <a:pt x="282" y="827"/>
                    <a:pt x="509" y="380"/>
                    <a:pt x="509" y="380"/>
                  </a:cubicBezTo>
                  <a:lnTo>
                    <a:pt x="509" y="380"/>
                  </a:lnTo>
                  <a:cubicBezTo>
                    <a:pt x="509" y="380"/>
                    <a:pt x="462" y="504"/>
                    <a:pt x="469" y="504"/>
                  </a:cubicBezTo>
                  <a:cubicBezTo>
                    <a:pt x="469" y="504"/>
                    <a:pt x="469" y="504"/>
                    <a:pt x="470" y="503"/>
                  </a:cubicBezTo>
                  <a:cubicBezTo>
                    <a:pt x="496" y="503"/>
                    <a:pt x="551" y="393"/>
                    <a:pt x="577" y="341"/>
                  </a:cubicBezTo>
                  <a:lnTo>
                    <a:pt x="577" y="299"/>
                  </a:lnTo>
                  <a:cubicBezTo>
                    <a:pt x="590" y="286"/>
                    <a:pt x="590" y="286"/>
                    <a:pt x="590" y="273"/>
                  </a:cubicBezTo>
                  <a:lnTo>
                    <a:pt x="590" y="299"/>
                  </a:lnTo>
                  <a:lnTo>
                    <a:pt x="590" y="312"/>
                  </a:lnTo>
                  <a:cubicBezTo>
                    <a:pt x="619" y="380"/>
                    <a:pt x="687" y="474"/>
                    <a:pt x="700" y="487"/>
                  </a:cubicBezTo>
                  <a:cubicBezTo>
                    <a:pt x="701" y="488"/>
                    <a:pt x="703" y="488"/>
                    <a:pt x="704" y="488"/>
                  </a:cubicBezTo>
                  <a:cubicBezTo>
                    <a:pt x="718" y="488"/>
                    <a:pt x="658" y="367"/>
                    <a:pt x="658" y="367"/>
                  </a:cubicBezTo>
                  <a:lnTo>
                    <a:pt x="658" y="367"/>
                  </a:lnTo>
                  <a:cubicBezTo>
                    <a:pt x="658" y="367"/>
                    <a:pt x="901" y="811"/>
                    <a:pt x="956" y="866"/>
                  </a:cubicBezTo>
                  <a:cubicBezTo>
                    <a:pt x="959" y="869"/>
                    <a:pt x="960" y="870"/>
                    <a:pt x="961" y="870"/>
                  </a:cubicBezTo>
                  <a:cubicBezTo>
                    <a:pt x="972" y="870"/>
                    <a:pt x="865" y="680"/>
                    <a:pt x="797" y="564"/>
                  </a:cubicBezTo>
                  <a:lnTo>
                    <a:pt x="797" y="564"/>
                  </a:lnTo>
                  <a:cubicBezTo>
                    <a:pt x="824" y="604"/>
                    <a:pt x="857" y="644"/>
                    <a:pt x="875" y="665"/>
                  </a:cubicBezTo>
                  <a:cubicBezTo>
                    <a:pt x="876" y="666"/>
                    <a:pt x="877" y="666"/>
                    <a:pt x="878" y="666"/>
                  </a:cubicBezTo>
                  <a:cubicBezTo>
                    <a:pt x="900" y="666"/>
                    <a:pt x="713" y="325"/>
                    <a:pt x="713" y="325"/>
                  </a:cubicBezTo>
                  <a:lnTo>
                    <a:pt x="713" y="325"/>
                  </a:lnTo>
                  <a:cubicBezTo>
                    <a:pt x="713" y="325"/>
                    <a:pt x="781" y="393"/>
                    <a:pt x="807" y="406"/>
                  </a:cubicBezTo>
                  <a:lnTo>
                    <a:pt x="807" y="393"/>
                  </a:lnTo>
                  <a:cubicBezTo>
                    <a:pt x="820" y="393"/>
                    <a:pt x="807" y="367"/>
                    <a:pt x="807" y="354"/>
                  </a:cubicBezTo>
                  <a:lnTo>
                    <a:pt x="807" y="354"/>
                  </a:lnTo>
                  <a:cubicBezTo>
                    <a:pt x="833" y="406"/>
                    <a:pt x="930" y="516"/>
                    <a:pt x="943" y="542"/>
                  </a:cubicBezTo>
                  <a:cubicBezTo>
                    <a:pt x="945" y="544"/>
                    <a:pt x="946" y="544"/>
                    <a:pt x="946" y="544"/>
                  </a:cubicBezTo>
                  <a:cubicBezTo>
                    <a:pt x="954" y="544"/>
                    <a:pt x="849" y="380"/>
                    <a:pt x="849" y="380"/>
                  </a:cubicBezTo>
                  <a:lnTo>
                    <a:pt x="849" y="380"/>
                  </a:lnTo>
                  <a:cubicBezTo>
                    <a:pt x="849" y="380"/>
                    <a:pt x="1105" y="610"/>
                    <a:pt x="1144" y="636"/>
                  </a:cubicBezTo>
                  <a:cubicBezTo>
                    <a:pt x="1145" y="636"/>
                    <a:pt x="1146" y="636"/>
                    <a:pt x="1146" y="636"/>
                  </a:cubicBezTo>
                  <a:cubicBezTo>
                    <a:pt x="1169" y="636"/>
                    <a:pt x="944" y="420"/>
                    <a:pt x="859" y="347"/>
                  </a:cubicBezTo>
                  <a:lnTo>
                    <a:pt x="859" y="347"/>
                  </a:lnTo>
                  <a:cubicBezTo>
                    <a:pt x="884" y="364"/>
                    <a:pt x="919" y="384"/>
                    <a:pt x="956" y="393"/>
                  </a:cubicBezTo>
                  <a:cubicBezTo>
                    <a:pt x="958" y="394"/>
                    <a:pt x="960" y="394"/>
                    <a:pt x="961" y="394"/>
                  </a:cubicBezTo>
                  <a:cubicBezTo>
                    <a:pt x="980" y="394"/>
                    <a:pt x="869" y="308"/>
                    <a:pt x="781" y="244"/>
                  </a:cubicBezTo>
                  <a:lnTo>
                    <a:pt x="781" y="231"/>
                  </a:lnTo>
                  <a:lnTo>
                    <a:pt x="807" y="260"/>
                  </a:lnTo>
                  <a:cubicBezTo>
                    <a:pt x="816" y="265"/>
                    <a:pt x="823" y="268"/>
                    <a:pt x="827" y="268"/>
                  </a:cubicBezTo>
                  <a:cubicBezTo>
                    <a:pt x="851" y="268"/>
                    <a:pt x="781" y="179"/>
                    <a:pt x="781" y="179"/>
                  </a:cubicBezTo>
                  <a:lnTo>
                    <a:pt x="781" y="179"/>
                  </a:lnTo>
                  <a:cubicBezTo>
                    <a:pt x="781" y="179"/>
                    <a:pt x="1037" y="367"/>
                    <a:pt x="1076" y="367"/>
                  </a:cubicBezTo>
                  <a:cubicBezTo>
                    <a:pt x="1077" y="368"/>
                    <a:pt x="1078" y="368"/>
                    <a:pt x="1078" y="368"/>
                  </a:cubicBezTo>
                  <a:cubicBezTo>
                    <a:pt x="1087" y="368"/>
                    <a:pt x="901" y="244"/>
                    <a:pt x="901" y="244"/>
                  </a:cubicBezTo>
                  <a:lnTo>
                    <a:pt x="901" y="244"/>
                  </a:lnTo>
                  <a:cubicBezTo>
                    <a:pt x="901" y="244"/>
                    <a:pt x="943" y="260"/>
                    <a:pt x="995" y="273"/>
                  </a:cubicBezTo>
                  <a:cubicBezTo>
                    <a:pt x="1037" y="273"/>
                    <a:pt x="901" y="205"/>
                    <a:pt x="833" y="163"/>
                  </a:cubicBezTo>
                  <a:lnTo>
                    <a:pt x="875" y="163"/>
                  </a:lnTo>
                  <a:cubicBezTo>
                    <a:pt x="877" y="164"/>
                    <a:pt x="879" y="164"/>
                    <a:pt x="880" y="164"/>
                  </a:cubicBezTo>
                  <a:cubicBezTo>
                    <a:pt x="904" y="164"/>
                    <a:pt x="619" y="1"/>
                    <a:pt x="619" y="1"/>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38"/>
            <p:cNvSpPr/>
            <p:nvPr/>
          </p:nvSpPr>
          <p:spPr>
            <a:xfrm>
              <a:off x="1589550" y="1446400"/>
              <a:ext cx="350" cy="1300"/>
            </a:xfrm>
            <a:custGeom>
              <a:avLst/>
              <a:gdLst/>
              <a:ahLst/>
              <a:cxnLst/>
              <a:rect l="l" t="t" r="r" b="b"/>
              <a:pathLst>
                <a:path w="14" h="52" extrusionOk="0">
                  <a:moveTo>
                    <a:pt x="0" y="0"/>
                  </a:moveTo>
                  <a:cubicBezTo>
                    <a:pt x="0" y="26"/>
                    <a:pt x="13" y="52"/>
                    <a:pt x="13" y="52"/>
                  </a:cubicBezTo>
                  <a:cubicBezTo>
                    <a:pt x="13" y="52"/>
                    <a:pt x="0" y="26"/>
                    <a:pt x="0"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38"/>
            <p:cNvSpPr/>
            <p:nvPr/>
          </p:nvSpPr>
          <p:spPr>
            <a:xfrm>
              <a:off x="1587925" y="1454175"/>
              <a:ext cx="575" cy="1725"/>
            </a:xfrm>
            <a:custGeom>
              <a:avLst/>
              <a:gdLst/>
              <a:ahLst/>
              <a:cxnLst/>
              <a:rect l="l" t="t" r="r" b="b"/>
              <a:pathLst>
                <a:path w="23" h="69" extrusionOk="0">
                  <a:moveTo>
                    <a:pt x="23" y="0"/>
                  </a:moveTo>
                  <a:lnTo>
                    <a:pt x="23" y="0"/>
                  </a:lnTo>
                  <a:cubicBezTo>
                    <a:pt x="12" y="33"/>
                    <a:pt x="1" y="68"/>
                    <a:pt x="6" y="68"/>
                  </a:cubicBezTo>
                  <a:cubicBezTo>
                    <a:pt x="7" y="68"/>
                    <a:pt x="8" y="67"/>
                    <a:pt x="10" y="65"/>
                  </a:cubicBezTo>
                  <a:cubicBezTo>
                    <a:pt x="10" y="65"/>
                    <a:pt x="10" y="39"/>
                    <a:pt x="23"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38"/>
            <p:cNvSpPr/>
            <p:nvPr/>
          </p:nvSpPr>
          <p:spPr>
            <a:xfrm>
              <a:off x="1570925" y="1442975"/>
              <a:ext cx="36150" cy="27550"/>
            </a:xfrm>
            <a:custGeom>
              <a:avLst/>
              <a:gdLst/>
              <a:ahLst/>
              <a:cxnLst/>
              <a:rect l="l" t="t" r="r" b="b"/>
              <a:pathLst>
                <a:path w="1446" h="1102" extrusionOk="0">
                  <a:moveTo>
                    <a:pt x="716" y="367"/>
                  </a:moveTo>
                  <a:cubicBezTo>
                    <a:pt x="716" y="367"/>
                    <a:pt x="716" y="380"/>
                    <a:pt x="729" y="380"/>
                  </a:cubicBezTo>
                  <a:cubicBezTo>
                    <a:pt x="729" y="367"/>
                    <a:pt x="716" y="367"/>
                    <a:pt x="716" y="367"/>
                  </a:cubicBezTo>
                  <a:close/>
                  <a:moveTo>
                    <a:pt x="731" y="402"/>
                  </a:moveTo>
                  <a:cubicBezTo>
                    <a:pt x="733" y="410"/>
                    <a:pt x="737" y="420"/>
                    <a:pt x="745" y="432"/>
                  </a:cubicBezTo>
                  <a:cubicBezTo>
                    <a:pt x="745" y="422"/>
                    <a:pt x="736" y="412"/>
                    <a:pt x="731" y="402"/>
                  </a:cubicBezTo>
                  <a:close/>
                  <a:moveTo>
                    <a:pt x="784" y="231"/>
                  </a:moveTo>
                  <a:cubicBezTo>
                    <a:pt x="839" y="299"/>
                    <a:pt x="920" y="380"/>
                    <a:pt x="959" y="432"/>
                  </a:cubicBezTo>
                  <a:cubicBezTo>
                    <a:pt x="891" y="380"/>
                    <a:pt x="784" y="286"/>
                    <a:pt x="758" y="257"/>
                  </a:cubicBezTo>
                  <a:cubicBezTo>
                    <a:pt x="771" y="257"/>
                    <a:pt x="810" y="270"/>
                    <a:pt x="826" y="299"/>
                  </a:cubicBezTo>
                  <a:cubicBezTo>
                    <a:pt x="839" y="299"/>
                    <a:pt x="810" y="270"/>
                    <a:pt x="784" y="231"/>
                  </a:cubicBezTo>
                  <a:close/>
                  <a:moveTo>
                    <a:pt x="664" y="244"/>
                  </a:moveTo>
                  <a:lnTo>
                    <a:pt x="664" y="244"/>
                  </a:lnTo>
                  <a:cubicBezTo>
                    <a:pt x="639" y="280"/>
                    <a:pt x="616" y="315"/>
                    <a:pt x="619" y="315"/>
                  </a:cubicBezTo>
                  <a:cubicBezTo>
                    <a:pt x="619" y="315"/>
                    <a:pt x="620" y="314"/>
                    <a:pt x="622" y="312"/>
                  </a:cubicBezTo>
                  <a:cubicBezTo>
                    <a:pt x="635" y="299"/>
                    <a:pt x="664" y="286"/>
                    <a:pt x="677" y="270"/>
                  </a:cubicBezTo>
                  <a:lnTo>
                    <a:pt x="690" y="270"/>
                  </a:lnTo>
                  <a:cubicBezTo>
                    <a:pt x="648" y="312"/>
                    <a:pt x="541" y="393"/>
                    <a:pt x="486" y="461"/>
                  </a:cubicBezTo>
                  <a:cubicBezTo>
                    <a:pt x="528" y="406"/>
                    <a:pt x="596" y="312"/>
                    <a:pt x="664" y="244"/>
                  </a:cubicBezTo>
                  <a:close/>
                  <a:moveTo>
                    <a:pt x="1174" y="660"/>
                  </a:moveTo>
                  <a:lnTo>
                    <a:pt x="1174" y="660"/>
                  </a:lnTo>
                  <a:cubicBezTo>
                    <a:pt x="1177" y="665"/>
                    <a:pt x="1179" y="667"/>
                    <a:pt x="1179" y="667"/>
                  </a:cubicBezTo>
                  <a:cubicBezTo>
                    <a:pt x="1179" y="667"/>
                    <a:pt x="1178" y="665"/>
                    <a:pt x="1176" y="662"/>
                  </a:cubicBezTo>
                  <a:cubicBezTo>
                    <a:pt x="1175" y="661"/>
                    <a:pt x="1175" y="661"/>
                    <a:pt x="1174" y="660"/>
                  </a:cubicBezTo>
                  <a:close/>
                  <a:moveTo>
                    <a:pt x="771" y="1"/>
                  </a:moveTo>
                  <a:cubicBezTo>
                    <a:pt x="771" y="1"/>
                    <a:pt x="323" y="219"/>
                    <a:pt x="362" y="219"/>
                  </a:cubicBezTo>
                  <a:cubicBezTo>
                    <a:pt x="363" y="219"/>
                    <a:pt x="364" y="218"/>
                    <a:pt x="366" y="218"/>
                  </a:cubicBezTo>
                  <a:cubicBezTo>
                    <a:pt x="373" y="218"/>
                    <a:pt x="381" y="218"/>
                    <a:pt x="388" y="216"/>
                  </a:cubicBezTo>
                  <a:lnTo>
                    <a:pt x="388" y="216"/>
                  </a:lnTo>
                  <a:cubicBezTo>
                    <a:pt x="304" y="269"/>
                    <a:pt x="165" y="351"/>
                    <a:pt x="204" y="351"/>
                  </a:cubicBezTo>
                  <a:cubicBezTo>
                    <a:pt x="272" y="338"/>
                    <a:pt x="324" y="312"/>
                    <a:pt x="324" y="312"/>
                  </a:cubicBezTo>
                  <a:lnTo>
                    <a:pt x="324" y="312"/>
                  </a:lnTo>
                  <a:cubicBezTo>
                    <a:pt x="324" y="312"/>
                    <a:pt x="86" y="475"/>
                    <a:pt x="107" y="475"/>
                  </a:cubicBezTo>
                  <a:cubicBezTo>
                    <a:pt x="107" y="475"/>
                    <a:pt x="109" y="474"/>
                    <a:pt x="110" y="474"/>
                  </a:cubicBezTo>
                  <a:cubicBezTo>
                    <a:pt x="149" y="461"/>
                    <a:pt x="486" y="231"/>
                    <a:pt x="486" y="231"/>
                  </a:cubicBezTo>
                  <a:lnTo>
                    <a:pt x="486" y="231"/>
                  </a:lnTo>
                  <a:cubicBezTo>
                    <a:pt x="486" y="231"/>
                    <a:pt x="394" y="345"/>
                    <a:pt x="417" y="345"/>
                  </a:cubicBezTo>
                  <a:cubicBezTo>
                    <a:pt x="420" y="345"/>
                    <a:pt x="426" y="343"/>
                    <a:pt x="434" y="338"/>
                  </a:cubicBezTo>
                  <a:cubicBezTo>
                    <a:pt x="460" y="325"/>
                    <a:pt x="502" y="299"/>
                    <a:pt x="528" y="257"/>
                  </a:cubicBezTo>
                  <a:lnTo>
                    <a:pt x="528" y="257"/>
                  </a:lnTo>
                  <a:cubicBezTo>
                    <a:pt x="515" y="286"/>
                    <a:pt x="486" y="312"/>
                    <a:pt x="486" y="312"/>
                  </a:cubicBezTo>
                  <a:cubicBezTo>
                    <a:pt x="372" y="389"/>
                    <a:pt x="220" y="501"/>
                    <a:pt x="252" y="501"/>
                  </a:cubicBezTo>
                  <a:cubicBezTo>
                    <a:pt x="254" y="501"/>
                    <a:pt x="256" y="501"/>
                    <a:pt x="259" y="500"/>
                  </a:cubicBezTo>
                  <a:cubicBezTo>
                    <a:pt x="308" y="490"/>
                    <a:pt x="358" y="457"/>
                    <a:pt x="386" y="435"/>
                  </a:cubicBezTo>
                  <a:lnTo>
                    <a:pt x="386" y="435"/>
                  </a:lnTo>
                  <a:cubicBezTo>
                    <a:pt x="301" y="511"/>
                    <a:pt x="1" y="799"/>
                    <a:pt x="13" y="799"/>
                  </a:cubicBezTo>
                  <a:cubicBezTo>
                    <a:pt x="14" y="799"/>
                    <a:pt x="15" y="799"/>
                    <a:pt x="16" y="798"/>
                  </a:cubicBezTo>
                  <a:cubicBezTo>
                    <a:pt x="68" y="785"/>
                    <a:pt x="379" y="487"/>
                    <a:pt x="379" y="487"/>
                  </a:cubicBezTo>
                  <a:lnTo>
                    <a:pt x="379" y="487"/>
                  </a:lnTo>
                  <a:cubicBezTo>
                    <a:pt x="379" y="487"/>
                    <a:pt x="257" y="693"/>
                    <a:pt x="269" y="693"/>
                  </a:cubicBezTo>
                  <a:cubicBezTo>
                    <a:pt x="269" y="693"/>
                    <a:pt x="270" y="692"/>
                    <a:pt x="272" y="691"/>
                  </a:cubicBezTo>
                  <a:cubicBezTo>
                    <a:pt x="298" y="662"/>
                    <a:pt x="405" y="513"/>
                    <a:pt x="447" y="448"/>
                  </a:cubicBezTo>
                  <a:lnTo>
                    <a:pt x="447" y="448"/>
                  </a:lnTo>
                  <a:cubicBezTo>
                    <a:pt x="447" y="474"/>
                    <a:pt x="434" y="500"/>
                    <a:pt x="447" y="500"/>
                  </a:cubicBezTo>
                  <a:lnTo>
                    <a:pt x="447" y="513"/>
                  </a:lnTo>
                  <a:cubicBezTo>
                    <a:pt x="473" y="500"/>
                    <a:pt x="567" y="419"/>
                    <a:pt x="567" y="419"/>
                  </a:cubicBezTo>
                  <a:lnTo>
                    <a:pt x="567" y="419"/>
                  </a:lnTo>
                  <a:cubicBezTo>
                    <a:pt x="567" y="419"/>
                    <a:pt x="333" y="840"/>
                    <a:pt x="360" y="840"/>
                  </a:cubicBezTo>
                  <a:cubicBezTo>
                    <a:pt x="362" y="840"/>
                    <a:pt x="364" y="839"/>
                    <a:pt x="366" y="837"/>
                  </a:cubicBezTo>
                  <a:cubicBezTo>
                    <a:pt x="392" y="811"/>
                    <a:pt x="447" y="717"/>
                    <a:pt x="486" y="649"/>
                  </a:cubicBezTo>
                  <a:lnTo>
                    <a:pt x="486" y="649"/>
                  </a:lnTo>
                  <a:cubicBezTo>
                    <a:pt x="410" y="788"/>
                    <a:pt x="242" y="1101"/>
                    <a:pt x="264" y="1101"/>
                  </a:cubicBezTo>
                  <a:cubicBezTo>
                    <a:pt x="266" y="1101"/>
                    <a:pt x="268" y="1100"/>
                    <a:pt x="272" y="1096"/>
                  </a:cubicBezTo>
                  <a:cubicBezTo>
                    <a:pt x="324" y="1041"/>
                    <a:pt x="635" y="474"/>
                    <a:pt x="635" y="474"/>
                  </a:cubicBezTo>
                  <a:lnTo>
                    <a:pt x="635" y="474"/>
                  </a:lnTo>
                  <a:cubicBezTo>
                    <a:pt x="635" y="474"/>
                    <a:pt x="560" y="624"/>
                    <a:pt x="580" y="624"/>
                  </a:cubicBezTo>
                  <a:cubicBezTo>
                    <a:pt x="581" y="624"/>
                    <a:pt x="582" y="624"/>
                    <a:pt x="583" y="623"/>
                  </a:cubicBezTo>
                  <a:cubicBezTo>
                    <a:pt x="607" y="611"/>
                    <a:pt x="665" y="498"/>
                    <a:pt x="704" y="426"/>
                  </a:cubicBezTo>
                  <a:lnTo>
                    <a:pt x="704" y="426"/>
                  </a:lnTo>
                  <a:cubicBezTo>
                    <a:pt x="703" y="433"/>
                    <a:pt x="703" y="440"/>
                    <a:pt x="703" y="448"/>
                  </a:cubicBezTo>
                  <a:cubicBezTo>
                    <a:pt x="716" y="419"/>
                    <a:pt x="716" y="406"/>
                    <a:pt x="729" y="380"/>
                  </a:cubicBezTo>
                  <a:lnTo>
                    <a:pt x="729" y="380"/>
                  </a:lnTo>
                  <a:cubicBezTo>
                    <a:pt x="716" y="393"/>
                    <a:pt x="716" y="393"/>
                    <a:pt x="716" y="406"/>
                  </a:cubicBezTo>
                  <a:lnTo>
                    <a:pt x="716" y="367"/>
                  </a:lnTo>
                  <a:cubicBezTo>
                    <a:pt x="716" y="351"/>
                    <a:pt x="716" y="338"/>
                    <a:pt x="729" y="338"/>
                  </a:cubicBezTo>
                  <a:lnTo>
                    <a:pt x="729" y="367"/>
                  </a:lnTo>
                  <a:lnTo>
                    <a:pt x="729" y="380"/>
                  </a:lnTo>
                  <a:cubicBezTo>
                    <a:pt x="729" y="385"/>
                    <a:pt x="729" y="389"/>
                    <a:pt x="730" y="394"/>
                  </a:cubicBezTo>
                  <a:lnTo>
                    <a:pt x="730" y="394"/>
                  </a:lnTo>
                  <a:cubicBezTo>
                    <a:pt x="729" y="394"/>
                    <a:pt x="729" y="393"/>
                    <a:pt x="729" y="393"/>
                  </a:cubicBezTo>
                  <a:lnTo>
                    <a:pt x="729" y="393"/>
                  </a:lnTo>
                  <a:cubicBezTo>
                    <a:pt x="729" y="396"/>
                    <a:pt x="730" y="399"/>
                    <a:pt x="731" y="402"/>
                  </a:cubicBezTo>
                  <a:lnTo>
                    <a:pt x="731" y="402"/>
                  </a:lnTo>
                  <a:cubicBezTo>
                    <a:pt x="730" y="399"/>
                    <a:pt x="730" y="397"/>
                    <a:pt x="730" y="394"/>
                  </a:cubicBezTo>
                  <a:lnTo>
                    <a:pt x="730" y="394"/>
                  </a:lnTo>
                  <a:cubicBezTo>
                    <a:pt x="772" y="462"/>
                    <a:pt x="839" y="594"/>
                    <a:pt x="865" y="610"/>
                  </a:cubicBezTo>
                  <a:cubicBezTo>
                    <a:pt x="866" y="611"/>
                    <a:pt x="867" y="611"/>
                    <a:pt x="867" y="611"/>
                  </a:cubicBezTo>
                  <a:cubicBezTo>
                    <a:pt x="885" y="611"/>
                    <a:pt x="810" y="461"/>
                    <a:pt x="810" y="461"/>
                  </a:cubicBezTo>
                  <a:lnTo>
                    <a:pt x="810" y="461"/>
                  </a:lnTo>
                  <a:cubicBezTo>
                    <a:pt x="810" y="461"/>
                    <a:pt x="1108" y="1015"/>
                    <a:pt x="1176" y="1080"/>
                  </a:cubicBezTo>
                  <a:cubicBezTo>
                    <a:pt x="1179" y="1082"/>
                    <a:pt x="1181" y="1083"/>
                    <a:pt x="1183" y="1083"/>
                  </a:cubicBezTo>
                  <a:cubicBezTo>
                    <a:pt x="1204" y="1083"/>
                    <a:pt x="1105" y="894"/>
                    <a:pt x="1023" y="748"/>
                  </a:cubicBezTo>
                  <a:lnTo>
                    <a:pt x="1023" y="748"/>
                  </a:lnTo>
                  <a:cubicBezTo>
                    <a:pt x="1046" y="780"/>
                    <a:pt x="1068" y="805"/>
                    <a:pt x="1082" y="811"/>
                  </a:cubicBezTo>
                  <a:cubicBezTo>
                    <a:pt x="1084" y="813"/>
                    <a:pt x="1086" y="814"/>
                    <a:pt x="1087" y="814"/>
                  </a:cubicBezTo>
                  <a:cubicBezTo>
                    <a:pt x="1111" y="814"/>
                    <a:pt x="878" y="406"/>
                    <a:pt x="878" y="406"/>
                  </a:cubicBezTo>
                  <a:lnTo>
                    <a:pt x="878" y="406"/>
                  </a:lnTo>
                  <a:cubicBezTo>
                    <a:pt x="878" y="406"/>
                    <a:pt x="959" y="487"/>
                    <a:pt x="1001" y="487"/>
                  </a:cubicBezTo>
                  <a:cubicBezTo>
                    <a:pt x="1014" y="487"/>
                    <a:pt x="1001" y="461"/>
                    <a:pt x="1001" y="432"/>
                  </a:cubicBezTo>
                  <a:lnTo>
                    <a:pt x="1001" y="432"/>
                  </a:lnTo>
                  <a:cubicBezTo>
                    <a:pt x="1039" y="498"/>
                    <a:pt x="1145" y="630"/>
                    <a:pt x="1174" y="660"/>
                  </a:cubicBezTo>
                  <a:lnTo>
                    <a:pt x="1174" y="660"/>
                  </a:lnTo>
                  <a:cubicBezTo>
                    <a:pt x="1151" y="625"/>
                    <a:pt x="1053" y="474"/>
                    <a:pt x="1053" y="474"/>
                  </a:cubicBezTo>
                  <a:lnTo>
                    <a:pt x="1053" y="474"/>
                  </a:lnTo>
                  <a:cubicBezTo>
                    <a:pt x="1053" y="474"/>
                    <a:pt x="1377" y="756"/>
                    <a:pt x="1419" y="785"/>
                  </a:cubicBezTo>
                  <a:cubicBezTo>
                    <a:pt x="1421" y="786"/>
                    <a:pt x="1422" y="786"/>
                    <a:pt x="1423" y="786"/>
                  </a:cubicBezTo>
                  <a:cubicBezTo>
                    <a:pt x="1446" y="786"/>
                    <a:pt x="1154" y="501"/>
                    <a:pt x="1063" y="415"/>
                  </a:cubicBezTo>
                  <a:lnTo>
                    <a:pt x="1063" y="415"/>
                  </a:lnTo>
                  <a:cubicBezTo>
                    <a:pt x="1091" y="440"/>
                    <a:pt x="1140" y="478"/>
                    <a:pt x="1189" y="487"/>
                  </a:cubicBezTo>
                  <a:cubicBezTo>
                    <a:pt x="1231" y="487"/>
                    <a:pt x="1082" y="380"/>
                    <a:pt x="972" y="299"/>
                  </a:cubicBezTo>
                  <a:cubicBezTo>
                    <a:pt x="972" y="299"/>
                    <a:pt x="959" y="299"/>
                    <a:pt x="959" y="286"/>
                  </a:cubicBezTo>
                  <a:lnTo>
                    <a:pt x="959" y="286"/>
                  </a:lnTo>
                  <a:cubicBezTo>
                    <a:pt x="972" y="299"/>
                    <a:pt x="1001" y="312"/>
                    <a:pt x="1014" y="325"/>
                  </a:cubicBezTo>
                  <a:cubicBezTo>
                    <a:pt x="1020" y="327"/>
                    <a:pt x="1024" y="328"/>
                    <a:pt x="1027" y="328"/>
                  </a:cubicBezTo>
                  <a:cubicBezTo>
                    <a:pt x="1063" y="328"/>
                    <a:pt x="959" y="205"/>
                    <a:pt x="959" y="205"/>
                  </a:cubicBezTo>
                  <a:lnTo>
                    <a:pt x="959" y="205"/>
                  </a:lnTo>
                  <a:cubicBezTo>
                    <a:pt x="959" y="205"/>
                    <a:pt x="1296" y="448"/>
                    <a:pt x="1338" y="461"/>
                  </a:cubicBezTo>
                  <a:cubicBezTo>
                    <a:pt x="1339" y="461"/>
                    <a:pt x="1340" y="462"/>
                    <a:pt x="1341" y="462"/>
                  </a:cubicBezTo>
                  <a:cubicBezTo>
                    <a:pt x="1360" y="462"/>
                    <a:pt x="1121" y="286"/>
                    <a:pt x="1121" y="286"/>
                  </a:cubicBezTo>
                  <a:lnTo>
                    <a:pt x="1121" y="286"/>
                  </a:lnTo>
                  <a:cubicBezTo>
                    <a:pt x="1121" y="286"/>
                    <a:pt x="1176" y="325"/>
                    <a:pt x="1244" y="325"/>
                  </a:cubicBezTo>
                  <a:cubicBezTo>
                    <a:pt x="1246" y="326"/>
                    <a:pt x="1248" y="326"/>
                    <a:pt x="1249" y="326"/>
                  </a:cubicBezTo>
                  <a:cubicBezTo>
                    <a:pt x="1263" y="326"/>
                    <a:pt x="1116" y="240"/>
                    <a:pt x="1040" y="189"/>
                  </a:cubicBezTo>
                  <a:lnTo>
                    <a:pt x="1040" y="189"/>
                  </a:lnTo>
                  <a:cubicBezTo>
                    <a:pt x="1040" y="189"/>
                    <a:pt x="1069" y="205"/>
                    <a:pt x="1082" y="205"/>
                  </a:cubicBezTo>
                  <a:cubicBezTo>
                    <a:pt x="1150" y="205"/>
                    <a:pt x="771" y="1"/>
                    <a:pt x="771" y="1"/>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38"/>
            <p:cNvSpPr/>
            <p:nvPr/>
          </p:nvSpPr>
          <p:spPr>
            <a:xfrm>
              <a:off x="1589550" y="1453750"/>
              <a:ext cx="650" cy="1725"/>
            </a:xfrm>
            <a:custGeom>
              <a:avLst/>
              <a:gdLst/>
              <a:ahLst/>
              <a:cxnLst/>
              <a:rect l="l" t="t" r="r" b="b"/>
              <a:pathLst>
                <a:path w="26" h="69" extrusionOk="0">
                  <a:moveTo>
                    <a:pt x="0" y="1"/>
                  </a:moveTo>
                  <a:cubicBezTo>
                    <a:pt x="0" y="43"/>
                    <a:pt x="13" y="69"/>
                    <a:pt x="13" y="69"/>
                  </a:cubicBezTo>
                  <a:cubicBezTo>
                    <a:pt x="26" y="69"/>
                    <a:pt x="13" y="43"/>
                    <a:pt x="0" y="1"/>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38"/>
            <p:cNvSpPr/>
            <p:nvPr/>
          </p:nvSpPr>
          <p:spPr>
            <a:xfrm>
              <a:off x="1587850" y="1458850"/>
              <a:ext cx="650" cy="2100"/>
            </a:xfrm>
            <a:custGeom>
              <a:avLst/>
              <a:gdLst/>
              <a:ahLst/>
              <a:cxnLst/>
              <a:rect l="l" t="t" r="r" b="b"/>
              <a:pathLst>
                <a:path w="26" h="84" extrusionOk="0">
                  <a:moveTo>
                    <a:pt x="26" y="1"/>
                  </a:moveTo>
                  <a:cubicBezTo>
                    <a:pt x="16" y="32"/>
                    <a:pt x="6" y="72"/>
                    <a:pt x="2" y="82"/>
                  </a:cubicBezTo>
                  <a:lnTo>
                    <a:pt x="2" y="82"/>
                  </a:lnTo>
                  <a:cubicBezTo>
                    <a:pt x="13" y="80"/>
                    <a:pt x="14" y="54"/>
                    <a:pt x="26" y="1"/>
                  </a:cubicBezTo>
                  <a:close/>
                  <a:moveTo>
                    <a:pt x="2" y="82"/>
                  </a:moveTo>
                  <a:cubicBezTo>
                    <a:pt x="1" y="82"/>
                    <a:pt x="1" y="82"/>
                    <a:pt x="0" y="82"/>
                  </a:cubicBezTo>
                  <a:cubicBezTo>
                    <a:pt x="0" y="83"/>
                    <a:pt x="0" y="84"/>
                    <a:pt x="0" y="84"/>
                  </a:cubicBezTo>
                  <a:cubicBezTo>
                    <a:pt x="1" y="84"/>
                    <a:pt x="1" y="83"/>
                    <a:pt x="2" y="82"/>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38"/>
            <p:cNvSpPr/>
            <p:nvPr/>
          </p:nvSpPr>
          <p:spPr>
            <a:xfrm>
              <a:off x="1567950" y="1445650"/>
              <a:ext cx="42175" cy="32250"/>
            </a:xfrm>
            <a:custGeom>
              <a:avLst/>
              <a:gdLst/>
              <a:ahLst/>
              <a:cxnLst/>
              <a:rect l="l" t="t" r="r" b="b"/>
              <a:pathLst>
                <a:path w="1687" h="1290" extrusionOk="0">
                  <a:moveTo>
                    <a:pt x="835" y="435"/>
                  </a:moveTo>
                  <a:cubicBezTo>
                    <a:pt x="835" y="448"/>
                    <a:pt x="835" y="448"/>
                    <a:pt x="848" y="448"/>
                  </a:cubicBezTo>
                  <a:lnTo>
                    <a:pt x="835" y="435"/>
                  </a:lnTo>
                  <a:close/>
                  <a:moveTo>
                    <a:pt x="848" y="406"/>
                  </a:moveTo>
                  <a:lnTo>
                    <a:pt x="848" y="435"/>
                  </a:lnTo>
                  <a:lnTo>
                    <a:pt x="848" y="448"/>
                  </a:lnTo>
                  <a:cubicBezTo>
                    <a:pt x="835" y="461"/>
                    <a:pt x="835" y="474"/>
                    <a:pt x="835" y="487"/>
                  </a:cubicBezTo>
                  <a:lnTo>
                    <a:pt x="835" y="435"/>
                  </a:lnTo>
                  <a:cubicBezTo>
                    <a:pt x="835" y="422"/>
                    <a:pt x="835" y="406"/>
                    <a:pt x="848" y="406"/>
                  </a:cubicBezTo>
                  <a:close/>
                  <a:moveTo>
                    <a:pt x="916" y="273"/>
                  </a:moveTo>
                  <a:lnTo>
                    <a:pt x="916" y="273"/>
                  </a:lnTo>
                  <a:cubicBezTo>
                    <a:pt x="984" y="354"/>
                    <a:pt x="1065" y="461"/>
                    <a:pt x="1120" y="516"/>
                  </a:cubicBezTo>
                  <a:cubicBezTo>
                    <a:pt x="1039" y="448"/>
                    <a:pt x="916" y="341"/>
                    <a:pt x="877" y="312"/>
                  </a:cubicBezTo>
                  <a:lnTo>
                    <a:pt x="890" y="299"/>
                  </a:lnTo>
                  <a:cubicBezTo>
                    <a:pt x="903" y="312"/>
                    <a:pt x="945" y="325"/>
                    <a:pt x="958" y="354"/>
                  </a:cubicBezTo>
                  <a:cubicBezTo>
                    <a:pt x="960" y="356"/>
                    <a:pt x="961" y="356"/>
                    <a:pt x="961" y="356"/>
                  </a:cubicBezTo>
                  <a:cubicBezTo>
                    <a:pt x="964" y="356"/>
                    <a:pt x="941" y="318"/>
                    <a:pt x="916" y="273"/>
                  </a:cubicBezTo>
                  <a:close/>
                  <a:moveTo>
                    <a:pt x="767" y="299"/>
                  </a:moveTo>
                  <a:lnTo>
                    <a:pt x="767" y="299"/>
                  </a:lnTo>
                  <a:cubicBezTo>
                    <a:pt x="744" y="335"/>
                    <a:pt x="722" y="370"/>
                    <a:pt x="725" y="370"/>
                  </a:cubicBezTo>
                  <a:cubicBezTo>
                    <a:pt x="725" y="370"/>
                    <a:pt x="726" y="369"/>
                    <a:pt x="728" y="367"/>
                  </a:cubicBezTo>
                  <a:cubicBezTo>
                    <a:pt x="741" y="354"/>
                    <a:pt x="767" y="341"/>
                    <a:pt x="796" y="325"/>
                  </a:cubicBezTo>
                  <a:lnTo>
                    <a:pt x="796" y="325"/>
                  </a:lnTo>
                  <a:cubicBezTo>
                    <a:pt x="754" y="367"/>
                    <a:pt x="634" y="474"/>
                    <a:pt x="566" y="542"/>
                  </a:cubicBezTo>
                  <a:cubicBezTo>
                    <a:pt x="621" y="474"/>
                    <a:pt x="702" y="380"/>
                    <a:pt x="767" y="299"/>
                  </a:cubicBezTo>
                  <a:close/>
                  <a:moveTo>
                    <a:pt x="890" y="1"/>
                  </a:moveTo>
                  <a:cubicBezTo>
                    <a:pt x="890" y="1"/>
                    <a:pt x="349" y="273"/>
                    <a:pt x="430" y="273"/>
                  </a:cubicBezTo>
                  <a:cubicBezTo>
                    <a:pt x="443" y="260"/>
                    <a:pt x="472" y="260"/>
                    <a:pt x="485" y="260"/>
                  </a:cubicBezTo>
                  <a:cubicBezTo>
                    <a:pt x="385" y="308"/>
                    <a:pt x="212" y="407"/>
                    <a:pt x="234" y="407"/>
                  </a:cubicBezTo>
                  <a:cubicBezTo>
                    <a:pt x="236" y="407"/>
                    <a:pt x="238" y="407"/>
                    <a:pt x="242" y="406"/>
                  </a:cubicBezTo>
                  <a:cubicBezTo>
                    <a:pt x="323" y="406"/>
                    <a:pt x="391" y="367"/>
                    <a:pt x="391" y="367"/>
                  </a:cubicBezTo>
                  <a:lnTo>
                    <a:pt x="391" y="367"/>
                  </a:lnTo>
                  <a:cubicBezTo>
                    <a:pt x="391" y="367"/>
                    <a:pt x="99" y="556"/>
                    <a:pt x="131" y="556"/>
                  </a:cubicBezTo>
                  <a:cubicBezTo>
                    <a:pt x="132" y="556"/>
                    <a:pt x="133" y="555"/>
                    <a:pt x="135" y="555"/>
                  </a:cubicBezTo>
                  <a:cubicBezTo>
                    <a:pt x="187" y="542"/>
                    <a:pt x="566" y="273"/>
                    <a:pt x="566" y="273"/>
                  </a:cubicBezTo>
                  <a:lnTo>
                    <a:pt x="566" y="273"/>
                  </a:lnTo>
                  <a:cubicBezTo>
                    <a:pt x="566" y="273"/>
                    <a:pt x="447" y="412"/>
                    <a:pt x="489" y="412"/>
                  </a:cubicBezTo>
                  <a:cubicBezTo>
                    <a:pt x="494" y="412"/>
                    <a:pt x="501" y="410"/>
                    <a:pt x="511" y="406"/>
                  </a:cubicBezTo>
                  <a:cubicBezTo>
                    <a:pt x="540" y="380"/>
                    <a:pt x="579" y="354"/>
                    <a:pt x="621" y="312"/>
                  </a:cubicBezTo>
                  <a:lnTo>
                    <a:pt x="621" y="312"/>
                  </a:lnTo>
                  <a:cubicBezTo>
                    <a:pt x="592" y="341"/>
                    <a:pt x="579" y="367"/>
                    <a:pt x="566" y="380"/>
                  </a:cubicBezTo>
                  <a:cubicBezTo>
                    <a:pt x="430" y="461"/>
                    <a:pt x="242" y="597"/>
                    <a:pt x="310" y="597"/>
                  </a:cubicBezTo>
                  <a:cubicBezTo>
                    <a:pt x="366" y="573"/>
                    <a:pt x="430" y="525"/>
                    <a:pt x="459" y="500"/>
                  </a:cubicBezTo>
                  <a:lnTo>
                    <a:pt x="459" y="500"/>
                  </a:lnTo>
                  <a:cubicBezTo>
                    <a:pt x="376" y="582"/>
                    <a:pt x="0" y="948"/>
                    <a:pt x="22" y="948"/>
                  </a:cubicBezTo>
                  <a:cubicBezTo>
                    <a:pt x="22" y="948"/>
                    <a:pt x="23" y="948"/>
                    <a:pt x="25" y="947"/>
                  </a:cubicBezTo>
                  <a:cubicBezTo>
                    <a:pt x="93" y="908"/>
                    <a:pt x="459" y="568"/>
                    <a:pt x="459" y="568"/>
                  </a:cubicBezTo>
                  <a:lnTo>
                    <a:pt x="459" y="568"/>
                  </a:lnTo>
                  <a:cubicBezTo>
                    <a:pt x="459" y="568"/>
                    <a:pt x="306" y="802"/>
                    <a:pt x="317" y="802"/>
                  </a:cubicBezTo>
                  <a:cubicBezTo>
                    <a:pt x="318" y="802"/>
                    <a:pt x="320" y="801"/>
                    <a:pt x="323" y="798"/>
                  </a:cubicBezTo>
                  <a:cubicBezTo>
                    <a:pt x="349" y="772"/>
                    <a:pt x="483" y="612"/>
                    <a:pt x="523" y="531"/>
                  </a:cubicBezTo>
                  <a:lnTo>
                    <a:pt x="523" y="531"/>
                  </a:lnTo>
                  <a:cubicBezTo>
                    <a:pt x="511" y="557"/>
                    <a:pt x="511" y="597"/>
                    <a:pt x="511" y="597"/>
                  </a:cubicBezTo>
                  <a:cubicBezTo>
                    <a:pt x="566" y="597"/>
                    <a:pt x="660" y="503"/>
                    <a:pt x="660" y="503"/>
                  </a:cubicBezTo>
                  <a:lnTo>
                    <a:pt x="660" y="503"/>
                  </a:lnTo>
                  <a:cubicBezTo>
                    <a:pt x="660" y="503"/>
                    <a:pt x="385" y="975"/>
                    <a:pt x="412" y="975"/>
                  </a:cubicBezTo>
                  <a:cubicBezTo>
                    <a:pt x="413" y="975"/>
                    <a:pt x="415" y="975"/>
                    <a:pt x="417" y="973"/>
                  </a:cubicBezTo>
                  <a:cubicBezTo>
                    <a:pt x="459" y="947"/>
                    <a:pt x="524" y="840"/>
                    <a:pt x="579" y="772"/>
                  </a:cubicBezTo>
                  <a:lnTo>
                    <a:pt x="579" y="772"/>
                  </a:lnTo>
                  <a:cubicBezTo>
                    <a:pt x="491" y="924"/>
                    <a:pt x="283" y="1289"/>
                    <a:pt x="303" y="1289"/>
                  </a:cubicBezTo>
                  <a:cubicBezTo>
                    <a:pt x="304" y="1289"/>
                    <a:pt x="307" y="1287"/>
                    <a:pt x="310" y="1284"/>
                  </a:cubicBezTo>
                  <a:cubicBezTo>
                    <a:pt x="391" y="1203"/>
                    <a:pt x="741" y="555"/>
                    <a:pt x="741" y="555"/>
                  </a:cubicBezTo>
                  <a:lnTo>
                    <a:pt x="741" y="555"/>
                  </a:lnTo>
                  <a:cubicBezTo>
                    <a:pt x="741" y="555"/>
                    <a:pt x="659" y="733"/>
                    <a:pt x="669" y="733"/>
                  </a:cubicBezTo>
                  <a:cubicBezTo>
                    <a:pt x="670" y="733"/>
                    <a:pt x="671" y="732"/>
                    <a:pt x="673" y="730"/>
                  </a:cubicBezTo>
                  <a:cubicBezTo>
                    <a:pt x="701" y="718"/>
                    <a:pt x="775" y="582"/>
                    <a:pt x="827" y="500"/>
                  </a:cubicBezTo>
                  <a:lnTo>
                    <a:pt x="827" y="500"/>
                  </a:lnTo>
                  <a:cubicBezTo>
                    <a:pt x="822" y="510"/>
                    <a:pt x="822" y="520"/>
                    <a:pt x="822" y="529"/>
                  </a:cubicBezTo>
                  <a:cubicBezTo>
                    <a:pt x="835" y="503"/>
                    <a:pt x="835" y="474"/>
                    <a:pt x="848" y="461"/>
                  </a:cubicBezTo>
                  <a:cubicBezTo>
                    <a:pt x="848" y="461"/>
                    <a:pt x="848" y="461"/>
                    <a:pt x="848" y="461"/>
                  </a:cubicBezTo>
                  <a:lnTo>
                    <a:pt x="848" y="461"/>
                  </a:lnTo>
                  <a:cubicBezTo>
                    <a:pt x="848" y="474"/>
                    <a:pt x="864" y="487"/>
                    <a:pt x="864" y="503"/>
                  </a:cubicBezTo>
                  <a:cubicBezTo>
                    <a:pt x="864" y="499"/>
                    <a:pt x="864" y="494"/>
                    <a:pt x="864" y="490"/>
                  </a:cubicBezTo>
                  <a:lnTo>
                    <a:pt x="864" y="490"/>
                  </a:lnTo>
                  <a:cubicBezTo>
                    <a:pt x="910" y="574"/>
                    <a:pt x="985" y="694"/>
                    <a:pt x="997" y="717"/>
                  </a:cubicBezTo>
                  <a:cubicBezTo>
                    <a:pt x="998" y="717"/>
                    <a:pt x="1000" y="718"/>
                    <a:pt x="1001" y="718"/>
                  </a:cubicBezTo>
                  <a:cubicBezTo>
                    <a:pt x="1033" y="718"/>
                    <a:pt x="945" y="542"/>
                    <a:pt x="945" y="542"/>
                  </a:cubicBezTo>
                  <a:lnTo>
                    <a:pt x="945" y="542"/>
                  </a:lnTo>
                  <a:cubicBezTo>
                    <a:pt x="945" y="542"/>
                    <a:pt x="1295" y="1190"/>
                    <a:pt x="1376" y="1258"/>
                  </a:cubicBezTo>
                  <a:cubicBezTo>
                    <a:pt x="1379" y="1261"/>
                    <a:pt x="1382" y="1263"/>
                    <a:pt x="1383" y="1263"/>
                  </a:cubicBezTo>
                  <a:cubicBezTo>
                    <a:pt x="1403" y="1263"/>
                    <a:pt x="1195" y="898"/>
                    <a:pt x="1107" y="746"/>
                  </a:cubicBezTo>
                  <a:lnTo>
                    <a:pt x="1107" y="746"/>
                  </a:lnTo>
                  <a:cubicBezTo>
                    <a:pt x="1146" y="811"/>
                    <a:pt x="1214" y="921"/>
                    <a:pt x="1253" y="960"/>
                  </a:cubicBezTo>
                  <a:cubicBezTo>
                    <a:pt x="1255" y="962"/>
                    <a:pt x="1258" y="962"/>
                    <a:pt x="1259" y="962"/>
                  </a:cubicBezTo>
                  <a:cubicBezTo>
                    <a:pt x="1299" y="962"/>
                    <a:pt x="1026" y="474"/>
                    <a:pt x="1026" y="474"/>
                  </a:cubicBezTo>
                  <a:lnTo>
                    <a:pt x="1026" y="474"/>
                  </a:lnTo>
                  <a:cubicBezTo>
                    <a:pt x="1026" y="474"/>
                    <a:pt x="1120" y="568"/>
                    <a:pt x="1159" y="584"/>
                  </a:cubicBezTo>
                  <a:lnTo>
                    <a:pt x="1172" y="568"/>
                  </a:lnTo>
                  <a:cubicBezTo>
                    <a:pt x="1172" y="568"/>
                    <a:pt x="1159" y="542"/>
                    <a:pt x="1159" y="516"/>
                  </a:cubicBezTo>
                  <a:lnTo>
                    <a:pt x="1159" y="516"/>
                  </a:lnTo>
                  <a:cubicBezTo>
                    <a:pt x="1201" y="584"/>
                    <a:pt x="1334" y="759"/>
                    <a:pt x="1363" y="785"/>
                  </a:cubicBezTo>
                  <a:cubicBezTo>
                    <a:pt x="1365" y="786"/>
                    <a:pt x="1366" y="787"/>
                    <a:pt x="1367" y="787"/>
                  </a:cubicBezTo>
                  <a:cubicBezTo>
                    <a:pt x="1385" y="787"/>
                    <a:pt x="1227" y="555"/>
                    <a:pt x="1227" y="555"/>
                  </a:cubicBezTo>
                  <a:lnTo>
                    <a:pt x="1227" y="555"/>
                  </a:lnTo>
                  <a:cubicBezTo>
                    <a:pt x="1227" y="555"/>
                    <a:pt x="1593" y="892"/>
                    <a:pt x="1658" y="921"/>
                  </a:cubicBezTo>
                  <a:cubicBezTo>
                    <a:pt x="1659" y="922"/>
                    <a:pt x="1661" y="922"/>
                    <a:pt x="1661" y="922"/>
                  </a:cubicBezTo>
                  <a:cubicBezTo>
                    <a:pt x="1686" y="922"/>
                    <a:pt x="1252" y="515"/>
                    <a:pt x="1214" y="474"/>
                  </a:cubicBezTo>
                  <a:lnTo>
                    <a:pt x="1214" y="474"/>
                  </a:lnTo>
                  <a:cubicBezTo>
                    <a:pt x="1227" y="487"/>
                    <a:pt x="1308" y="555"/>
                    <a:pt x="1376" y="568"/>
                  </a:cubicBezTo>
                  <a:cubicBezTo>
                    <a:pt x="1379" y="569"/>
                    <a:pt x="1381" y="569"/>
                    <a:pt x="1383" y="569"/>
                  </a:cubicBezTo>
                  <a:cubicBezTo>
                    <a:pt x="1412" y="569"/>
                    <a:pt x="1246" y="444"/>
                    <a:pt x="1133" y="367"/>
                  </a:cubicBezTo>
                  <a:cubicBezTo>
                    <a:pt x="1120" y="354"/>
                    <a:pt x="1120" y="354"/>
                    <a:pt x="1120" y="341"/>
                  </a:cubicBezTo>
                  <a:lnTo>
                    <a:pt x="1120" y="341"/>
                  </a:lnTo>
                  <a:cubicBezTo>
                    <a:pt x="1133" y="354"/>
                    <a:pt x="1159" y="367"/>
                    <a:pt x="1172" y="380"/>
                  </a:cubicBezTo>
                  <a:cubicBezTo>
                    <a:pt x="1181" y="385"/>
                    <a:pt x="1188" y="387"/>
                    <a:pt x="1192" y="387"/>
                  </a:cubicBezTo>
                  <a:cubicBezTo>
                    <a:pt x="1224" y="387"/>
                    <a:pt x="1120" y="260"/>
                    <a:pt x="1120" y="260"/>
                  </a:cubicBezTo>
                  <a:lnTo>
                    <a:pt x="1120" y="260"/>
                  </a:lnTo>
                  <a:cubicBezTo>
                    <a:pt x="1120" y="260"/>
                    <a:pt x="1496" y="529"/>
                    <a:pt x="1551" y="542"/>
                  </a:cubicBezTo>
                  <a:cubicBezTo>
                    <a:pt x="1552" y="542"/>
                    <a:pt x="1553" y="543"/>
                    <a:pt x="1554" y="543"/>
                  </a:cubicBezTo>
                  <a:cubicBezTo>
                    <a:pt x="1575" y="543"/>
                    <a:pt x="1295" y="354"/>
                    <a:pt x="1295" y="354"/>
                  </a:cubicBezTo>
                  <a:lnTo>
                    <a:pt x="1295" y="354"/>
                  </a:lnTo>
                  <a:cubicBezTo>
                    <a:pt x="1295" y="354"/>
                    <a:pt x="1363" y="380"/>
                    <a:pt x="1444" y="393"/>
                  </a:cubicBezTo>
                  <a:cubicBezTo>
                    <a:pt x="1447" y="394"/>
                    <a:pt x="1449" y="394"/>
                    <a:pt x="1451" y="394"/>
                  </a:cubicBezTo>
                  <a:cubicBezTo>
                    <a:pt x="1474" y="394"/>
                    <a:pt x="1319" y="305"/>
                    <a:pt x="1217" y="241"/>
                  </a:cubicBezTo>
                  <a:lnTo>
                    <a:pt x="1217" y="241"/>
                  </a:lnTo>
                  <a:cubicBezTo>
                    <a:pt x="1226" y="244"/>
                    <a:pt x="1237" y="244"/>
                    <a:pt x="1253" y="244"/>
                  </a:cubicBezTo>
                  <a:cubicBezTo>
                    <a:pt x="1334" y="244"/>
                    <a:pt x="890" y="1"/>
                    <a:pt x="890" y="1"/>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38"/>
            <p:cNvSpPr/>
            <p:nvPr/>
          </p:nvSpPr>
          <p:spPr>
            <a:xfrm>
              <a:off x="1589550" y="1458225"/>
              <a:ext cx="650" cy="2375"/>
            </a:xfrm>
            <a:custGeom>
              <a:avLst/>
              <a:gdLst/>
              <a:ahLst/>
              <a:cxnLst/>
              <a:rect l="l" t="t" r="r" b="b"/>
              <a:pathLst>
                <a:path w="26" h="95" extrusionOk="0">
                  <a:moveTo>
                    <a:pt x="0" y="0"/>
                  </a:moveTo>
                  <a:lnTo>
                    <a:pt x="0" y="0"/>
                  </a:lnTo>
                  <a:cubicBezTo>
                    <a:pt x="13" y="52"/>
                    <a:pt x="13" y="94"/>
                    <a:pt x="26" y="94"/>
                  </a:cubicBezTo>
                  <a:cubicBezTo>
                    <a:pt x="26" y="94"/>
                    <a:pt x="13" y="52"/>
                    <a:pt x="0"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38"/>
            <p:cNvSpPr/>
            <p:nvPr/>
          </p:nvSpPr>
          <p:spPr>
            <a:xfrm>
              <a:off x="1582075" y="1449700"/>
              <a:ext cx="16225" cy="30225"/>
            </a:xfrm>
            <a:custGeom>
              <a:avLst/>
              <a:gdLst/>
              <a:ahLst/>
              <a:cxnLst/>
              <a:rect l="l" t="t" r="r" b="b"/>
              <a:pathLst>
                <a:path w="649" h="1209" extrusionOk="0">
                  <a:moveTo>
                    <a:pt x="257" y="1"/>
                  </a:moveTo>
                  <a:lnTo>
                    <a:pt x="163" y="341"/>
                  </a:lnTo>
                  <a:lnTo>
                    <a:pt x="1" y="1041"/>
                  </a:lnTo>
                  <a:lnTo>
                    <a:pt x="231" y="448"/>
                  </a:lnTo>
                  <a:lnTo>
                    <a:pt x="231" y="448"/>
                  </a:lnTo>
                  <a:cubicBezTo>
                    <a:pt x="231" y="448"/>
                    <a:pt x="150" y="730"/>
                    <a:pt x="150" y="853"/>
                  </a:cubicBezTo>
                  <a:cubicBezTo>
                    <a:pt x="150" y="866"/>
                    <a:pt x="152" y="872"/>
                    <a:pt x="155" y="872"/>
                  </a:cubicBezTo>
                  <a:cubicBezTo>
                    <a:pt x="181" y="872"/>
                    <a:pt x="299" y="487"/>
                    <a:pt x="299" y="487"/>
                  </a:cubicBezTo>
                  <a:lnTo>
                    <a:pt x="299" y="487"/>
                  </a:lnTo>
                  <a:cubicBezTo>
                    <a:pt x="299" y="487"/>
                    <a:pt x="226" y="1209"/>
                    <a:pt x="241" y="1209"/>
                  </a:cubicBezTo>
                  <a:cubicBezTo>
                    <a:pt x="242" y="1209"/>
                    <a:pt x="243" y="1207"/>
                    <a:pt x="244" y="1203"/>
                  </a:cubicBezTo>
                  <a:cubicBezTo>
                    <a:pt x="257" y="1122"/>
                    <a:pt x="312" y="542"/>
                    <a:pt x="312" y="542"/>
                  </a:cubicBezTo>
                  <a:cubicBezTo>
                    <a:pt x="312" y="542"/>
                    <a:pt x="419" y="908"/>
                    <a:pt x="445" y="934"/>
                  </a:cubicBezTo>
                  <a:cubicBezTo>
                    <a:pt x="446" y="935"/>
                    <a:pt x="446" y="935"/>
                    <a:pt x="447" y="935"/>
                  </a:cubicBezTo>
                  <a:cubicBezTo>
                    <a:pt x="469" y="935"/>
                    <a:pt x="380" y="529"/>
                    <a:pt x="380" y="529"/>
                  </a:cubicBezTo>
                  <a:lnTo>
                    <a:pt x="380" y="529"/>
                  </a:lnTo>
                  <a:cubicBezTo>
                    <a:pt x="380" y="529"/>
                    <a:pt x="607" y="1028"/>
                    <a:pt x="623" y="1028"/>
                  </a:cubicBezTo>
                  <a:cubicBezTo>
                    <a:pt x="649" y="1028"/>
                    <a:pt x="257" y="1"/>
                    <a:pt x="257" y="1"/>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38"/>
            <p:cNvSpPr/>
            <p:nvPr/>
          </p:nvSpPr>
          <p:spPr>
            <a:xfrm>
              <a:off x="1583950" y="1432225"/>
              <a:ext cx="9975" cy="5550"/>
            </a:xfrm>
            <a:custGeom>
              <a:avLst/>
              <a:gdLst/>
              <a:ahLst/>
              <a:cxnLst/>
              <a:rect l="l" t="t" r="r" b="b"/>
              <a:pathLst>
                <a:path w="399" h="222" extrusionOk="0">
                  <a:moveTo>
                    <a:pt x="90" y="81"/>
                  </a:moveTo>
                  <a:cubicBezTo>
                    <a:pt x="89" y="81"/>
                    <a:pt x="89" y="81"/>
                    <a:pt x="88" y="81"/>
                  </a:cubicBezTo>
                  <a:cubicBezTo>
                    <a:pt x="87" y="82"/>
                    <a:pt x="87" y="82"/>
                    <a:pt x="87" y="82"/>
                  </a:cubicBezTo>
                  <a:cubicBezTo>
                    <a:pt x="88" y="82"/>
                    <a:pt x="89" y="82"/>
                    <a:pt x="90" y="81"/>
                  </a:cubicBezTo>
                  <a:close/>
                  <a:moveTo>
                    <a:pt x="208" y="0"/>
                  </a:moveTo>
                  <a:cubicBezTo>
                    <a:pt x="208" y="0"/>
                    <a:pt x="109" y="70"/>
                    <a:pt x="90" y="81"/>
                  </a:cubicBezTo>
                  <a:lnTo>
                    <a:pt x="90" y="81"/>
                  </a:lnTo>
                  <a:cubicBezTo>
                    <a:pt x="108" y="78"/>
                    <a:pt x="182" y="52"/>
                    <a:pt x="182" y="52"/>
                  </a:cubicBezTo>
                  <a:lnTo>
                    <a:pt x="182" y="52"/>
                  </a:lnTo>
                  <a:cubicBezTo>
                    <a:pt x="182" y="52"/>
                    <a:pt x="1" y="163"/>
                    <a:pt x="16" y="163"/>
                  </a:cubicBezTo>
                  <a:cubicBezTo>
                    <a:pt x="17" y="163"/>
                    <a:pt x="18" y="163"/>
                    <a:pt x="20" y="162"/>
                  </a:cubicBezTo>
                  <a:cubicBezTo>
                    <a:pt x="46" y="149"/>
                    <a:pt x="169" y="107"/>
                    <a:pt x="169" y="107"/>
                  </a:cubicBezTo>
                  <a:lnTo>
                    <a:pt x="169" y="107"/>
                  </a:lnTo>
                  <a:cubicBezTo>
                    <a:pt x="169" y="107"/>
                    <a:pt x="2" y="221"/>
                    <a:pt x="16" y="221"/>
                  </a:cubicBezTo>
                  <a:cubicBezTo>
                    <a:pt x="17" y="221"/>
                    <a:pt x="23" y="219"/>
                    <a:pt x="33" y="214"/>
                  </a:cubicBezTo>
                  <a:cubicBezTo>
                    <a:pt x="101" y="188"/>
                    <a:pt x="224" y="107"/>
                    <a:pt x="224" y="107"/>
                  </a:cubicBezTo>
                  <a:cubicBezTo>
                    <a:pt x="224" y="107"/>
                    <a:pt x="368" y="202"/>
                    <a:pt x="385" y="202"/>
                  </a:cubicBezTo>
                  <a:cubicBezTo>
                    <a:pt x="386" y="202"/>
                    <a:pt x="386" y="202"/>
                    <a:pt x="386" y="201"/>
                  </a:cubicBezTo>
                  <a:cubicBezTo>
                    <a:pt x="399" y="201"/>
                    <a:pt x="250" y="94"/>
                    <a:pt x="250" y="94"/>
                  </a:cubicBezTo>
                  <a:lnTo>
                    <a:pt x="250" y="94"/>
                  </a:lnTo>
                  <a:cubicBezTo>
                    <a:pt x="250" y="94"/>
                    <a:pt x="338" y="123"/>
                    <a:pt x="363" y="123"/>
                  </a:cubicBezTo>
                  <a:cubicBezTo>
                    <a:pt x="367" y="123"/>
                    <a:pt x="370" y="122"/>
                    <a:pt x="370" y="120"/>
                  </a:cubicBezTo>
                  <a:cubicBezTo>
                    <a:pt x="370" y="110"/>
                    <a:pt x="314" y="92"/>
                    <a:pt x="288" y="85"/>
                  </a:cubicBezTo>
                  <a:lnTo>
                    <a:pt x="288" y="85"/>
                  </a:lnTo>
                  <a:cubicBezTo>
                    <a:pt x="301" y="88"/>
                    <a:pt x="321" y="93"/>
                    <a:pt x="336" y="93"/>
                  </a:cubicBezTo>
                  <a:cubicBezTo>
                    <a:pt x="348" y="93"/>
                    <a:pt x="357" y="90"/>
                    <a:pt x="357" y="81"/>
                  </a:cubicBezTo>
                  <a:cubicBezTo>
                    <a:pt x="344" y="68"/>
                    <a:pt x="208" y="0"/>
                    <a:pt x="208" y="0"/>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38"/>
            <p:cNvSpPr/>
            <p:nvPr/>
          </p:nvSpPr>
          <p:spPr>
            <a:xfrm>
              <a:off x="1553725" y="1481950"/>
              <a:ext cx="138500" cy="5650"/>
            </a:xfrm>
            <a:custGeom>
              <a:avLst/>
              <a:gdLst/>
              <a:ahLst/>
              <a:cxnLst/>
              <a:rect l="l" t="t" r="r" b="b"/>
              <a:pathLst>
                <a:path w="5540" h="226" extrusionOk="0">
                  <a:moveTo>
                    <a:pt x="4403" y="0"/>
                  </a:moveTo>
                  <a:cubicBezTo>
                    <a:pt x="3103" y="0"/>
                    <a:pt x="1148" y="36"/>
                    <a:pt x="1148" y="36"/>
                  </a:cubicBezTo>
                  <a:cubicBezTo>
                    <a:pt x="1148" y="36"/>
                    <a:pt x="1" y="88"/>
                    <a:pt x="69" y="130"/>
                  </a:cubicBezTo>
                  <a:cubicBezTo>
                    <a:pt x="92" y="143"/>
                    <a:pt x="212" y="147"/>
                    <a:pt x="361" y="147"/>
                  </a:cubicBezTo>
                  <a:cubicBezTo>
                    <a:pt x="644" y="147"/>
                    <a:pt x="1033" y="132"/>
                    <a:pt x="1076" y="130"/>
                  </a:cubicBezTo>
                  <a:lnTo>
                    <a:pt x="1076" y="130"/>
                  </a:lnTo>
                  <a:cubicBezTo>
                    <a:pt x="1037" y="132"/>
                    <a:pt x="734" y="146"/>
                    <a:pt x="798" y="198"/>
                  </a:cubicBezTo>
                  <a:cubicBezTo>
                    <a:pt x="822" y="218"/>
                    <a:pt x="1237" y="225"/>
                    <a:pt x="1809" y="225"/>
                  </a:cubicBezTo>
                  <a:cubicBezTo>
                    <a:pt x="3172" y="225"/>
                    <a:pt x="5428" y="185"/>
                    <a:pt x="5428" y="185"/>
                  </a:cubicBezTo>
                  <a:cubicBezTo>
                    <a:pt x="5428" y="185"/>
                    <a:pt x="4592" y="117"/>
                    <a:pt x="4754" y="88"/>
                  </a:cubicBezTo>
                  <a:cubicBezTo>
                    <a:pt x="4784" y="83"/>
                    <a:pt x="4828" y="82"/>
                    <a:pt x="4881" y="82"/>
                  </a:cubicBezTo>
                  <a:cubicBezTo>
                    <a:pt x="4986" y="82"/>
                    <a:pt x="5124" y="88"/>
                    <a:pt x="5246" y="88"/>
                  </a:cubicBezTo>
                  <a:cubicBezTo>
                    <a:pt x="5397" y="88"/>
                    <a:pt x="5523" y="78"/>
                    <a:pt x="5535" y="36"/>
                  </a:cubicBezTo>
                  <a:cubicBezTo>
                    <a:pt x="5539" y="9"/>
                    <a:pt x="5053" y="0"/>
                    <a:pt x="4403" y="0"/>
                  </a:cubicBezTo>
                  <a:close/>
                </a:path>
              </a:pathLst>
            </a:custGeom>
            <a:solidFill>
              <a:srgbClr val="77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38"/>
            <p:cNvSpPr/>
            <p:nvPr/>
          </p:nvSpPr>
          <p:spPr>
            <a:xfrm>
              <a:off x="1566200" y="1460875"/>
              <a:ext cx="18250" cy="23275"/>
            </a:xfrm>
            <a:custGeom>
              <a:avLst/>
              <a:gdLst/>
              <a:ahLst/>
              <a:cxnLst/>
              <a:rect l="l" t="t" r="r" b="b"/>
              <a:pathLst>
                <a:path w="730" h="931" extrusionOk="0">
                  <a:moveTo>
                    <a:pt x="270" y="1"/>
                  </a:moveTo>
                  <a:cubicBezTo>
                    <a:pt x="270" y="1"/>
                    <a:pt x="56" y="137"/>
                    <a:pt x="1" y="432"/>
                  </a:cubicBezTo>
                  <a:lnTo>
                    <a:pt x="1" y="931"/>
                  </a:lnTo>
                  <a:lnTo>
                    <a:pt x="730" y="931"/>
                  </a:lnTo>
                  <a:lnTo>
                    <a:pt x="730" y="351"/>
                  </a:lnTo>
                  <a:cubicBezTo>
                    <a:pt x="662" y="244"/>
                    <a:pt x="474" y="1"/>
                    <a:pt x="270" y="1"/>
                  </a:cubicBezTo>
                  <a:close/>
                </a:path>
              </a:pathLst>
            </a:custGeom>
            <a:solidFill>
              <a:srgbClr val="F77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38"/>
            <p:cNvSpPr/>
            <p:nvPr/>
          </p:nvSpPr>
          <p:spPr>
            <a:xfrm>
              <a:off x="1584425" y="1469625"/>
              <a:ext cx="675" cy="14525"/>
            </a:xfrm>
            <a:custGeom>
              <a:avLst/>
              <a:gdLst/>
              <a:ahLst/>
              <a:cxnLst/>
              <a:rect l="l" t="t" r="r" b="b"/>
              <a:pathLst>
                <a:path w="27" h="581" extrusionOk="0">
                  <a:moveTo>
                    <a:pt x="1" y="1"/>
                  </a:moveTo>
                  <a:lnTo>
                    <a:pt x="1" y="581"/>
                  </a:lnTo>
                  <a:lnTo>
                    <a:pt x="27" y="581"/>
                  </a:lnTo>
                  <a:lnTo>
                    <a:pt x="27" y="43"/>
                  </a:lnTo>
                  <a:cubicBezTo>
                    <a:pt x="27" y="43"/>
                    <a:pt x="27" y="30"/>
                    <a:pt x="1" y="1"/>
                  </a:cubicBezTo>
                  <a:close/>
                </a:path>
              </a:pathLst>
            </a:custGeom>
            <a:solidFill>
              <a:srgbClr val="C5C6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38"/>
            <p:cNvSpPr/>
            <p:nvPr/>
          </p:nvSpPr>
          <p:spPr>
            <a:xfrm>
              <a:off x="1585075" y="1466650"/>
              <a:ext cx="23675" cy="17500"/>
            </a:xfrm>
            <a:custGeom>
              <a:avLst/>
              <a:gdLst/>
              <a:ahLst/>
              <a:cxnLst/>
              <a:rect l="l" t="t" r="r" b="b"/>
              <a:pathLst>
                <a:path w="947" h="700" extrusionOk="0">
                  <a:moveTo>
                    <a:pt x="380" y="0"/>
                  </a:moveTo>
                  <a:lnTo>
                    <a:pt x="1" y="133"/>
                  </a:lnTo>
                  <a:lnTo>
                    <a:pt x="1" y="700"/>
                  </a:lnTo>
                  <a:lnTo>
                    <a:pt x="947" y="700"/>
                  </a:lnTo>
                  <a:lnTo>
                    <a:pt x="947" y="201"/>
                  </a:lnTo>
                  <a:lnTo>
                    <a:pt x="380" y="0"/>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38"/>
            <p:cNvSpPr/>
            <p:nvPr/>
          </p:nvSpPr>
          <p:spPr>
            <a:xfrm>
              <a:off x="1566200" y="1460250"/>
              <a:ext cx="43200" cy="11425"/>
            </a:xfrm>
            <a:custGeom>
              <a:avLst/>
              <a:gdLst/>
              <a:ahLst/>
              <a:cxnLst/>
              <a:rect l="l" t="t" r="r" b="b"/>
              <a:pathLst>
                <a:path w="1728" h="457" extrusionOk="0">
                  <a:moveTo>
                    <a:pt x="312" y="0"/>
                  </a:moveTo>
                  <a:cubicBezTo>
                    <a:pt x="312" y="0"/>
                    <a:pt x="56" y="120"/>
                    <a:pt x="1" y="457"/>
                  </a:cubicBezTo>
                  <a:cubicBezTo>
                    <a:pt x="1" y="457"/>
                    <a:pt x="108" y="81"/>
                    <a:pt x="312" y="39"/>
                  </a:cubicBezTo>
                  <a:cubicBezTo>
                    <a:pt x="312" y="39"/>
                    <a:pt x="380" y="39"/>
                    <a:pt x="461" y="94"/>
                  </a:cubicBezTo>
                  <a:cubicBezTo>
                    <a:pt x="513" y="120"/>
                    <a:pt x="581" y="175"/>
                    <a:pt x="623" y="256"/>
                  </a:cubicBezTo>
                  <a:cubicBezTo>
                    <a:pt x="662" y="308"/>
                    <a:pt x="691" y="376"/>
                    <a:pt x="704" y="457"/>
                  </a:cubicBezTo>
                  <a:lnTo>
                    <a:pt x="1728" y="457"/>
                  </a:lnTo>
                  <a:cubicBezTo>
                    <a:pt x="1728" y="457"/>
                    <a:pt x="1728" y="363"/>
                    <a:pt x="1676" y="256"/>
                  </a:cubicBezTo>
                  <a:cubicBezTo>
                    <a:pt x="1663" y="201"/>
                    <a:pt x="1621" y="146"/>
                    <a:pt x="1566" y="107"/>
                  </a:cubicBezTo>
                  <a:cubicBezTo>
                    <a:pt x="1540" y="65"/>
                    <a:pt x="1485" y="39"/>
                    <a:pt x="1433" y="26"/>
                  </a:cubicBezTo>
                  <a:lnTo>
                    <a:pt x="312" y="0"/>
                  </a:lnTo>
                  <a:close/>
                </a:path>
              </a:pathLst>
            </a:custGeom>
            <a:solidFill>
              <a:srgbClr val="77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38"/>
            <p:cNvSpPr/>
            <p:nvPr/>
          </p:nvSpPr>
          <p:spPr>
            <a:xfrm>
              <a:off x="1569925" y="1476775"/>
              <a:ext cx="8775" cy="7375"/>
            </a:xfrm>
            <a:custGeom>
              <a:avLst/>
              <a:gdLst/>
              <a:ahLst/>
              <a:cxnLst/>
              <a:rect l="l" t="t" r="r" b="b"/>
              <a:pathLst>
                <a:path w="351" h="295" extrusionOk="0">
                  <a:moveTo>
                    <a:pt x="1" y="0"/>
                  </a:moveTo>
                  <a:lnTo>
                    <a:pt x="1" y="295"/>
                  </a:lnTo>
                  <a:lnTo>
                    <a:pt x="351" y="295"/>
                  </a:lnTo>
                  <a:lnTo>
                    <a:pt x="351" y="0"/>
                  </a:lnTo>
                  <a:close/>
                </a:path>
              </a:pathLst>
            </a:custGeom>
            <a:solidFill>
              <a:srgbClr val="77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38"/>
            <p:cNvSpPr/>
            <p:nvPr/>
          </p:nvSpPr>
          <p:spPr>
            <a:xfrm>
              <a:off x="1573675" y="1476775"/>
              <a:ext cx="325" cy="7375"/>
            </a:xfrm>
            <a:custGeom>
              <a:avLst/>
              <a:gdLst/>
              <a:ahLst/>
              <a:cxnLst/>
              <a:rect l="l" t="t" r="r" b="b"/>
              <a:pathLst>
                <a:path w="13" h="295" extrusionOk="0">
                  <a:moveTo>
                    <a:pt x="0" y="0"/>
                  </a:moveTo>
                  <a:lnTo>
                    <a:pt x="0" y="295"/>
                  </a:lnTo>
                  <a:lnTo>
                    <a:pt x="13" y="295"/>
                  </a:lnTo>
                  <a:lnTo>
                    <a:pt x="13" y="0"/>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38"/>
            <p:cNvSpPr/>
            <p:nvPr/>
          </p:nvSpPr>
          <p:spPr>
            <a:xfrm>
              <a:off x="1600300" y="1438925"/>
              <a:ext cx="35425" cy="45225"/>
            </a:xfrm>
            <a:custGeom>
              <a:avLst/>
              <a:gdLst/>
              <a:ahLst/>
              <a:cxnLst/>
              <a:rect l="l" t="t" r="r" b="b"/>
              <a:pathLst>
                <a:path w="1417" h="1809" extrusionOk="0">
                  <a:moveTo>
                    <a:pt x="528" y="1"/>
                  </a:moveTo>
                  <a:cubicBezTo>
                    <a:pt x="523" y="1"/>
                    <a:pt x="518" y="1"/>
                    <a:pt x="513" y="1"/>
                  </a:cubicBezTo>
                  <a:cubicBezTo>
                    <a:pt x="513" y="1"/>
                    <a:pt x="95" y="270"/>
                    <a:pt x="1" y="853"/>
                  </a:cubicBezTo>
                  <a:lnTo>
                    <a:pt x="1" y="1809"/>
                  </a:lnTo>
                  <a:lnTo>
                    <a:pt x="1417" y="1809"/>
                  </a:lnTo>
                  <a:lnTo>
                    <a:pt x="1417" y="691"/>
                  </a:lnTo>
                  <a:cubicBezTo>
                    <a:pt x="1286" y="490"/>
                    <a:pt x="915" y="1"/>
                    <a:pt x="528" y="1"/>
                  </a:cubicBezTo>
                  <a:close/>
                </a:path>
              </a:pathLst>
            </a:custGeom>
            <a:solidFill>
              <a:srgbClr val="F77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38"/>
            <p:cNvSpPr/>
            <p:nvPr/>
          </p:nvSpPr>
          <p:spPr>
            <a:xfrm>
              <a:off x="1635700" y="1456200"/>
              <a:ext cx="1400" cy="27950"/>
            </a:xfrm>
            <a:custGeom>
              <a:avLst/>
              <a:gdLst/>
              <a:ahLst/>
              <a:cxnLst/>
              <a:rect l="l" t="t" r="r" b="b"/>
              <a:pathLst>
                <a:path w="56" h="1118" extrusionOk="0">
                  <a:moveTo>
                    <a:pt x="1" y="0"/>
                  </a:moveTo>
                  <a:lnTo>
                    <a:pt x="1" y="1118"/>
                  </a:lnTo>
                  <a:lnTo>
                    <a:pt x="56" y="1118"/>
                  </a:lnTo>
                  <a:lnTo>
                    <a:pt x="56" y="65"/>
                  </a:lnTo>
                  <a:cubicBezTo>
                    <a:pt x="56" y="65"/>
                    <a:pt x="43" y="39"/>
                    <a:pt x="1" y="0"/>
                  </a:cubicBezTo>
                  <a:close/>
                </a:path>
              </a:pathLst>
            </a:custGeom>
            <a:solidFill>
              <a:srgbClr val="77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38"/>
            <p:cNvSpPr/>
            <p:nvPr/>
          </p:nvSpPr>
          <p:spPr>
            <a:xfrm>
              <a:off x="1637075" y="1450125"/>
              <a:ext cx="45650" cy="34025"/>
            </a:xfrm>
            <a:custGeom>
              <a:avLst/>
              <a:gdLst/>
              <a:ahLst/>
              <a:cxnLst/>
              <a:rect l="l" t="t" r="r" b="b"/>
              <a:pathLst>
                <a:path w="1826" h="1361" extrusionOk="0">
                  <a:moveTo>
                    <a:pt x="743" y="0"/>
                  </a:moveTo>
                  <a:lnTo>
                    <a:pt x="1" y="282"/>
                  </a:lnTo>
                  <a:lnTo>
                    <a:pt x="1" y="1361"/>
                  </a:lnTo>
                  <a:lnTo>
                    <a:pt x="1825" y="1361"/>
                  </a:lnTo>
                  <a:lnTo>
                    <a:pt x="1825" y="405"/>
                  </a:lnTo>
                  <a:lnTo>
                    <a:pt x="743" y="0"/>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38"/>
            <p:cNvSpPr/>
            <p:nvPr/>
          </p:nvSpPr>
          <p:spPr>
            <a:xfrm>
              <a:off x="1599675" y="1437550"/>
              <a:ext cx="84650" cy="22725"/>
            </a:xfrm>
            <a:custGeom>
              <a:avLst/>
              <a:gdLst/>
              <a:ahLst/>
              <a:cxnLst/>
              <a:rect l="l" t="t" r="r" b="b"/>
              <a:pathLst>
                <a:path w="3386" h="909" extrusionOk="0">
                  <a:moveTo>
                    <a:pt x="606" y="1"/>
                  </a:moveTo>
                  <a:cubicBezTo>
                    <a:pt x="606" y="1"/>
                    <a:pt x="133" y="244"/>
                    <a:pt x="0" y="908"/>
                  </a:cubicBezTo>
                  <a:lnTo>
                    <a:pt x="26" y="908"/>
                  </a:lnTo>
                  <a:cubicBezTo>
                    <a:pt x="26" y="908"/>
                    <a:pt x="214" y="163"/>
                    <a:pt x="606" y="82"/>
                  </a:cubicBezTo>
                  <a:cubicBezTo>
                    <a:pt x="606" y="82"/>
                    <a:pt x="742" y="82"/>
                    <a:pt x="917" y="179"/>
                  </a:cubicBezTo>
                  <a:cubicBezTo>
                    <a:pt x="1024" y="244"/>
                    <a:pt x="1134" y="341"/>
                    <a:pt x="1228" y="503"/>
                  </a:cubicBezTo>
                  <a:cubicBezTo>
                    <a:pt x="1296" y="610"/>
                    <a:pt x="1348" y="746"/>
                    <a:pt x="1390" y="908"/>
                  </a:cubicBezTo>
                  <a:lnTo>
                    <a:pt x="3373" y="908"/>
                  </a:lnTo>
                  <a:cubicBezTo>
                    <a:pt x="3373" y="908"/>
                    <a:pt x="3386" y="717"/>
                    <a:pt x="3292" y="516"/>
                  </a:cubicBezTo>
                  <a:cubicBezTo>
                    <a:pt x="3240" y="406"/>
                    <a:pt x="3172" y="312"/>
                    <a:pt x="3078" y="218"/>
                  </a:cubicBezTo>
                  <a:cubicBezTo>
                    <a:pt x="3010" y="150"/>
                    <a:pt x="2916" y="98"/>
                    <a:pt x="2819" y="56"/>
                  </a:cubicBezTo>
                  <a:lnTo>
                    <a:pt x="606" y="1"/>
                  </a:lnTo>
                  <a:close/>
                </a:path>
              </a:pathLst>
            </a:custGeom>
            <a:solidFill>
              <a:srgbClr val="77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38"/>
            <p:cNvSpPr/>
            <p:nvPr/>
          </p:nvSpPr>
          <p:spPr>
            <a:xfrm>
              <a:off x="1607025" y="1469950"/>
              <a:ext cx="17275" cy="14200"/>
            </a:xfrm>
            <a:custGeom>
              <a:avLst/>
              <a:gdLst/>
              <a:ahLst/>
              <a:cxnLst/>
              <a:rect l="l" t="t" r="r" b="b"/>
              <a:pathLst>
                <a:path w="691" h="568" extrusionOk="0">
                  <a:moveTo>
                    <a:pt x="1" y="1"/>
                  </a:moveTo>
                  <a:lnTo>
                    <a:pt x="1" y="568"/>
                  </a:lnTo>
                  <a:lnTo>
                    <a:pt x="691" y="568"/>
                  </a:lnTo>
                  <a:lnTo>
                    <a:pt x="691" y="1"/>
                  </a:lnTo>
                  <a:close/>
                </a:path>
              </a:pathLst>
            </a:custGeom>
            <a:solidFill>
              <a:srgbClr val="77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38"/>
            <p:cNvSpPr/>
            <p:nvPr/>
          </p:nvSpPr>
          <p:spPr>
            <a:xfrm>
              <a:off x="1614800" y="1469950"/>
              <a:ext cx="350" cy="14200"/>
            </a:xfrm>
            <a:custGeom>
              <a:avLst/>
              <a:gdLst/>
              <a:ahLst/>
              <a:cxnLst/>
              <a:rect l="l" t="t" r="r" b="b"/>
              <a:pathLst>
                <a:path w="14" h="568" extrusionOk="0">
                  <a:moveTo>
                    <a:pt x="1" y="1"/>
                  </a:moveTo>
                  <a:lnTo>
                    <a:pt x="1" y="568"/>
                  </a:lnTo>
                  <a:lnTo>
                    <a:pt x="14" y="568"/>
                  </a:lnTo>
                  <a:lnTo>
                    <a:pt x="14"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38"/>
            <p:cNvSpPr/>
            <p:nvPr/>
          </p:nvSpPr>
          <p:spPr>
            <a:xfrm>
              <a:off x="1676625" y="1463550"/>
              <a:ext cx="22600" cy="27100"/>
            </a:xfrm>
            <a:custGeom>
              <a:avLst/>
              <a:gdLst/>
              <a:ahLst/>
              <a:cxnLst/>
              <a:rect l="l" t="t" r="r" b="b"/>
              <a:pathLst>
                <a:path w="904" h="1084" extrusionOk="0">
                  <a:moveTo>
                    <a:pt x="862" y="338"/>
                  </a:moveTo>
                  <a:cubicBezTo>
                    <a:pt x="836" y="338"/>
                    <a:pt x="810" y="367"/>
                    <a:pt x="810" y="393"/>
                  </a:cubicBezTo>
                  <a:cubicBezTo>
                    <a:pt x="810" y="406"/>
                    <a:pt x="823" y="419"/>
                    <a:pt x="836" y="435"/>
                  </a:cubicBezTo>
                  <a:lnTo>
                    <a:pt x="862" y="435"/>
                  </a:lnTo>
                  <a:cubicBezTo>
                    <a:pt x="891" y="435"/>
                    <a:pt x="904" y="419"/>
                    <a:pt x="904" y="393"/>
                  </a:cubicBezTo>
                  <a:cubicBezTo>
                    <a:pt x="904" y="367"/>
                    <a:pt x="891" y="338"/>
                    <a:pt x="862" y="338"/>
                  </a:cubicBezTo>
                  <a:close/>
                  <a:moveTo>
                    <a:pt x="486" y="1"/>
                  </a:moveTo>
                  <a:cubicBezTo>
                    <a:pt x="350" y="1"/>
                    <a:pt x="227" y="124"/>
                    <a:pt x="227" y="273"/>
                  </a:cubicBezTo>
                  <a:cubicBezTo>
                    <a:pt x="227" y="406"/>
                    <a:pt x="324" y="516"/>
                    <a:pt x="457" y="529"/>
                  </a:cubicBezTo>
                  <a:lnTo>
                    <a:pt x="457" y="678"/>
                  </a:lnTo>
                  <a:lnTo>
                    <a:pt x="405" y="623"/>
                  </a:lnTo>
                  <a:lnTo>
                    <a:pt x="405" y="568"/>
                  </a:lnTo>
                  <a:lnTo>
                    <a:pt x="389" y="568"/>
                  </a:lnTo>
                  <a:lnTo>
                    <a:pt x="389" y="662"/>
                  </a:lnTo>
                  <a:lnTo>
                    <a:pt x="282" y="555"/>
                  </a:lnTo>
                  <a:lnTo>
                    <a:pt x="282" y="529"/>
                  </a:lnTo>
                  <a:cubicBezTo>
                    <a:pt x="282" y="461"/>
                    <a:pt x="243" y="419"/>
                    <a:pt x="188" y="419"/>
                  </a:cubicBezTo>
                  <a:cubicBezTo>
                    <a:pt x="146" y="419"/>
                    <a:pt x="107" y="448"/>
                    <a:pt x="94" y="474"/>
                  </a:cubicBezTo>
                  <a:lnTo>
                    <a:pt x="65" y="474"/>
                  </a:lnTo>
                  <a:cubicBezTo>
                    <a:pt x="26" y="474"/>
                    <a:pt x="0" y="500"/>
                    <a:pt x="0" y="542"/>
                  </a:cubicBezTo>
                  <a:cubicBezTo>
                    <a:pt x="0" y="581"/>
                    <a:pt x="26" y="623"/>
                    <a:pt x="65" y="623"/>
                  </a:cubicBezTo>
                  <a:cubicBezTo>
                    <a:pt x="94" y="623"/>
                    <a:pt x="107" y="610"/>
                    <a:pt x="120" y="597"/>
                  </a:cubicBezTo>
                  <a:cubicBezTo>
                    <a:pt x="133" y="610"/>
                    <a:pt x="162" y="623"/>
                    <a:pt x="188" y="623"/>
                  </a:cubicBezTo>
                  <a:cubicBezTo>
                    <a:pt x="214" y="623"/>
                    <a:pt x="243" y="610"/>
                    <a:pt x="269" y="581"/>
                  </a:cubicBezTo>
                  <a:lnTo>
                    <a:pt x="457" y="730"/>
                  </a:lnTo>
                  <a:lnTo>
                    <a:pt x="457" y="1083"/>
                  </a:lnTo>
                  <a:lnTo>
                    <a:pt x="525" y="1083"/>
                  </a:lnTo>
                  <a:lnTo>
                    <a:pt x="525" y="691"/>
                  </a:lnTo>
                  <a:lnTo>
                    <a:pt x="567" y="678"/>
                  </a:lnTo>
                  <a:lnTo>
                    <a:pt x="606" y="691"/>
                  </a:lnTo>
                  <a:lnTo>
                    <a:pt x="619" y="678"/>
                  </a:lnTo>
                  <a:lnTo>
                    <a:pt x="593" y="662"/>
                  </a:lnTo>
                  <a:lnTo>
                    <a:pt x="742" y="581"/>
                  </a:lnTo>
                  <a:cubicBezTo>
                    <a:pt x="755" y="610"/>
                    <a:pt x="781" y="623"/>
                    <a:pt x="810" y="623"/>
                  </a:cubicBezTo>
                  <a:cubicBezTo>
                    <a:pt x="862" y="623"/>
                    <a:pt x="904" y="581"/>
                    <a:pt x="904" y="529"/>
                  </a:cubicBezTo>
                  <a:cubicBezTo>
                    <a:pt x="904" y="487"/>
                    <a:pt x="875" y="448"/>
                    <a:pt x="836" y="435"/>
                  </a:cubicBezTo>
                  <a:lnTo>
                    <a:pt x="810" y="435"/>
                  </a:lnTo>
                  <a:cubicBezTo>
                    <a:pt x="768" y="435"/>
                    <a:pt x="729" y="474"/>
                    <a:pt x="729" y="529"/>
                  </a:cubicBezTo>
                  <a:lnTo>
                    <a:pt x="729" y="555"/>
                  </a:lnTo>
                  <a:lnTo>
                    <a:pt x="619" y="610"/>
                  </a:lnTo>
                  <a:lnTo>
                    <a:pt x="632" y="542"/>
                  </a:lnTo>
                  <a:lnTo>
                    <a:pt x="606" y="542"/>
                  </a:lnTo>
                  <a:lnTo>
                    <a:pt x="606" y="610"/>
                  </a:lnTo>
                  <a:lnTo>
                    <a:pt x="525" y="636"/>
                  </a:lnTo>
                  <a:lnTo>
                    <a:pt x="525" y="529"/>
                  </a:lnTo>
                  <a:cubicBezTo>
                    <a:pt x="661" y="500"/>
                    <a:pt x="755" y="393"/>
                    <a:pt x="755" y="273"/>
                  </a:cubicBezTo>
                  <a:cubicBezTo>
                    <a:pt x="755" y="124"/>
                    <a:pt x="632" y="1"/>
                    <a:pt x="486" y="1"/>
                  </a:cubicBezTo>
                  <a:close/>
                </a:path>
              </a:pathLst>
            </a:custGeom>
            <a:solidFill>
              <a:srgbClr val="0C55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38"/>
            <p:cNvSpPr/>
            <p:nvPr/>
          </p:nvSpPr>
          <p:spPr>
            <a:xfrm>
              <a:off x="1260750" y="1482850"/>
              <a:ext cx="282875" cy="3750"/>
            </a:xfrm>
            <a:custGeom>
              <a:avLst/>
              <a:gdLst/>
              <a:ahLst/>
              <a:cxnLst/>
              <a:rect l="l" t="t" r="r" b="b"/>
              <a:pathLst>
                <a:path w="11315" h="150" extrusionOk="0">
                  <a:moveTo>
                    <a:pt x="892" y="0"/>
                  </a:moveTo>
                  <a:lnTo>
                    <a:pt x="1" y="149"/>
                  </a:lnTo>
                  <a:lnTo>
                    <a:pt x="10787" y="149"/>
                  </a:lnTo>
                  <a:lnTo>
                    <a:pt x="11315" y="0"/>
                  </a:lnTo>
                  <a:close/>
                </a:path>
              </a:pathLst>
            </a:custGeom>
            <a:solidFill>
              <a:srgbClr val="FF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38"/>
            <p:cNvSpPr/>
            <p:nvPr/>
          </p:nvSpPr>
          <p:spPr>
            <a:xfrm>
              <a:off x="1287400" y="1477075"/>
              <a:ext cx="271800" cy="3775"/>
            </a:xfrm>
            <a:custGeom>
              <a:avLst/>
              <a:gdLst/>
              <a:ahLst/>
              <a:cxnLst/>
              <a:rect l="l" t="t" r="r" b="b"/>
              <a:pathLst>
                <a:path w="10872" h="151" extrusionOk="0">
                  <a:moveTo>
                    <a:pt x="908" y="1"/>
                  </a:moveTo>
                  <a:lnTo>
                    <a:pt x="1" y="150"/>
                  </a:lnTo>
                  <a:lnTo>
                    <a:pt x="10343" y="150"/>
                  </a:lnTo>
                  <a:lnTo>
                    <a:pt x="10871" y="1"/>
                  </a:lnTo>
                  <a:close/>
                </a:path>
              </a:pathLst>
            </a:custGeom>
            <a:solidFill>
              <a:srgbClr val="FF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38"/>
            <p:cNvSpPr/>
            <p:nvPr/>
          </p:nvSpPr>
          <p:spPr>
            <a:xfrm>
              <a:off x="1634725" y="1484875"/>
              <a:ext cx="350" cy="3000"/>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38"/>
            <p:cNvSpPr/>
            <p:nvPr/>
          </p:nvSpPr>
          <p:spPr>
            <a:xfrm>
              <a:off x="1633025" y="1484875"/>
              <a:ext cx="675" cy="3000"/>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38"/>
            <p:cNvSpPr/>
            <p:nvPr/>
          </p:nvSpPr>
          <p:spPr>
            <a:xfrm>
              <a:off x="1631325" y="1484875"/>
              <a:ext cx="775" cy="3000"/>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38"/>
            <p:cNvSpPr/>
            <p:nvPr/>
          </p:nvSpPr>
          <p:spPr>
            <a:xfrm>
              <a:off x="1629625" y="1484875"/>
              <a:ext cx="750" cy="3000"/>
            </a:xfrm>
            <a:custGeom>
              <a:avLst/>
              <a:gdLst/>
              <a:ahLst/>
              <a:cxnLst/>
              <a:rect l="l" t="t" r="r" b="b"/>
              <a:pathLst>
                <a:path w="30"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38"/>
            <p:cNvSpPr/>
            <p:nvPr/>
          </p:nvSpPr>
          <p:spPr>
            <a:xfrm>
              <a:off x="1628025" y="1484875"/>
              <a:ext cx="650" cy="3000"/>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38"/>
            <p:cNvSpPr/>
            <p:nvPr/>
          </p:nvSpPr>
          <p:spPr>
            <a:xfrm>
              <a:off x="1626625" y="1484875"/>
              <a:ext cx="350" cy="3000"/>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38"/>
            <p:cNvSpPr/>
            <p:nvPr/>
          </p:nvSpPr>
          <p:spPr>
            <a:xfrm>
              <a:off x="1624925" y="1484875"/>
              <a:ext cx="350" cy="3000"/>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38"/>
            <p:cNvSpPr/>
            <p:nvPr/>
          </p:nvSpPr>
          <p:spPr>
            <a:xfrm>
              <a:off x="1623225" y="1484875"/>
              <a:ext cx="350" cy="3000"/>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38"/>
            <p:cNvSpPr/>
            <p:nvPr/>
          </p:nvSpPr>
          <p:spPr>
            <a:xfrm>
              <a:off x="1621525" y="1484875"/>
              <a:ext cx="450" cy="3000"/>
            </a:xfrm>
            <a:custGeom>
              <a:avLst/>
              <a:gdLst/>
              <a:ahLst/>
              <a:cxnLst/>
              <a:rect l="l" t="t" r="r" b="b"/>
              <a:pathLst>
                <a:path w="18" h="120" extrusionOk="0">
                  <a:moveTo>
                    <a:pt x="17" y="0"/>
                  </a:moveTo>
                  <a:lnTo>
                    <a:pt x="1" y="13"/>
                  </a:lnTo>
                  <a:lnTo>
                    <a:pt x="1" y="120"/>
                  </a:lnTo>
                  <a:lnTo>
                    <a:pt x="17" y="120"/>
                  </a:lnTo>
                  <a:lnTo>
                    <a:pt x="17"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38"/>
            <p:cNvSpPr/>
            <p:nvPr/>
          </p:nvSpPr>
          <p:spPr>
            <a:xfrm>
              <a:off x="1619925" y="1484875"/>
              <a:ext cx="325" cy="3000"/>
            </a:xfrm>
            <a:custGeom>
              <a:avLst/>
              <a:gdLst/>
              <a:ahLst/>
              <a:cxnLst/>
              <a:rect l="l" t="t" r="r" b="b"/>
              <a:pathLst>
                <a:path w="13"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38"/>
            <p:cNvSpPr/>
            <p:nvPr/>
          </p:nvSpPr>
          <p:spPr>
            <a:xfrm>
              <a:off x="1618225" y="1484875"/>
              <a:ext cx="650" cy="3000"/>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38"/>
            <p:cNvSpPr/>
            <p:nvPr/>
          </p:nvSpPr>
          <p:spPr>
            <a:xfrm>
              <a:off x="1616500" y="1484875"/>
              <a:ext cx="675" cy="3000"/>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38"/>
            <p:cNvSpPr/>
            <p:nvPr/>
          </p:nvSpPr>
          <p:spPr>
            <a:xfrm>
              <a:off x="1614800" y="1484875"/>
              <a:ext cx="675" cy="3000"/>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38"/>
            <p:cNvSpPr/>
            <p:nvPr/>
          </p:nvSpPr>
          <p:spPr>
            <a:xfrm>
              <a:off x="1613100" y="1484875"/>
              <a:ext cx="775" cy="3000"/>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38"/>
            <p:cNvSpPr/>
            <p:nvPr/>
          </p:nvSpPr>
          <p:spPr>
            <a:xfrm>
              <a:off x="1611400" y="1484875"/>
              <a:ext cx="750" cy="3000"/>
            </a:xfrm>
            <a:custGeom>
              <a:avLst/>
              <a:gdLst/>
              <a:ahLst/>
              <a:cxnLst/>
              <a:rect l="l" t="t" r="r" b="b"/>
              <a:pathLst>
                <a:path w="30"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38"/>
            <p:cNvSpPr/>
            <p:nvPr/>
          </p:nvSpPr>
          <p:spPr>
            <a:xfrm>
              <a:off x="1610125" y="1484875"/>
              <a:ext cx="325" cy="3000"/>
            </a:xfrm>
            <a:custGeom>
              <a:avLst/>
              <a:gdLst/>
              <a:ahLst/>
              <a:cxnLst/>
              <a:rect l="l" t="t" r="r" b="b"/>
              <a:pathLst>
                <a:path w="13"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38"/>
            <p:cNvSpPr/>
            <p:nvPr/>
          </p:nvSpPr>
          <p:spPr>
            <a:xfrm>
              <a:off x="1608400" y="1484875"/>
              <a:ext cx="350" cy="3000"/>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38"/>
            <p:cNvSpPr/>
            <p:nvPr/>
          </p:nvSpPr>
          <p:spPr>
            <a:xfrm>
              <a:off x="1606700" y="1484875"/>
              <a:ext cx="350" cy="3000"/>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38"/>
            <p:cNvSpPr/>
            <p:nvPr/>
          </p:nvSpPr>
          <p:spPr>
            <a:xfrm>
              <a:off x="1605000" y="1484875"/>
              <a:ext cx="350" cy="3000"/>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38"/>
            <p:cNvSpPr/>
            <p:nvPr/>
          </p:nvSpPr>
          <p:spPr>
            <a:xfrm>
              <a:off x="1603300" y="1484875"/>
              <a:ext cx="450" cy="3000"/>
            </a:xfrm>
            <a:custGeom>
              <a:avLst/>
              <a:gdLst/>
              <a:ahLst/>
              <a:cxnLst/>
              <a:rect l="l" t="t" r="r" b="b"/>
              <a:pathLst>
                <a:path w="18" h="120" extrusionOk="0">
                  <a:moveTo>
                    <a:pt x="17" y="0"/>
                  </a:moveTo>
                  <a:lnTo>
                    <a:pt x="1" y="13"/>
                  </a:lnTo>
                  <a:lnTo>
                    <a:pt x="1" y="120"/>
                  </a:lnTo>
                  <a:lnTo>
                    <a:pt x="17" y="120"/>
                  </a:lnTo>
                  <a:lnTo>
                    <a:pt x="17"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38"/>
            <p:cNvSpPr/>
            <p:nvPr/>
          </p:nvSpPr>
          <p:spPr>
            <a:xfrm>
              <a:off x="1601700" y="1484875"/>
              <a:ext cx="650" cy="3000"/>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38"/>
            <p:cNvSpPr/>
            <p:nvPr/>
          </p:nvSpPr>
          <p:spPr>
            <a:xfrm>
              <a:off x="1600000" y="1484875"/>
              <a:ext cx="650" cy="3000"/>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38"/>
            <p:cNvSpPr/>
            <p:nvPr/>
          </p:nvSpPr>
          <p:spPr>
            <a:xfrm>
              <a:off x="1598275" y="1484875"/>
              <a:ext cx="675" cy="3000"/>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38"/>
            <p:cNvSpPr/>
            <p:nvPr/>
          </p:nvSpPr>
          <p:spPr>
            <a:xfrm>
              <a:off x="1596575" y="1484875"/>
              <a:ext cx="675" cy="3000"/>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38"/>
            <p:cNvSpPr/>
            <p:nvPr/>
          </p:nvSpPr>
          <p:spPr>
            <a:xfrm>
              <a:off x="1595200" y="1484875"/>
              <a:ext cx="450" cy="3000"/>
            </a:xfrm>
            <a:custGeom>
              <a:avLst/>
              <a:gdLst/>
              <a:ahLst/>
              <a:cxnLst/>
              <a:rect l="l" t="t" r="r" b="b"/>
              <a:pathLst>
                <a:path w="18" h="120" extrusionOk="0">
                  <a:moveTo>
                    <a:pt x="1" y="0"/>
                  </a:moveTo>
                  <a:lnTo>
                    <a:pt x="1" y="13"/>
                  </a:lnTo>
                  <a:lnTo>
                    <a:pt x="1" y="120"/>
                  </a:lnTo>
                  <a:lnTo>
                    <a:pt x="17" y="120"/>
                  </a:lnTo>
                  <a:lnTo>
                    <a:pt x="17"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38"/>
            <p:cNvSpPr/>
            <p:nvPr/>
          </p:nvSpPr>
          <p:spPr>
            <a:xfrm>
              <a:off x="1593600" y="1484875"/>
              <a:ext cx="350" cy="3000"/>
            </a:xfrm>
            <a:custGeom>
              <a:avLst/>
              <a:gdLst/>
              <a:ahLst/>
              <a:cxnLst/>
              <a:rect l="l" t="t" r="r" b="b"/>
              <a:pathLst>
                <a:path w="14"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38"/>
            <p:cNvSpPr/>
            <p:nvPr/>
          </p:nvSpPr>
          <p:spPr>
            <a:xfrm>
              <a:off x="1591900" y="1484875"/>
              <a:ext cx="325" cy="3000"/>
            </a:xfrm>
            <a:custGeom>
              <a:avLst/>
              <a:gdLst/>
              <a:ahLst/>
              <a:cxnLst/>
              <a:rect l="l" t="t" r="r" b="b"/>
              <a:pathLst>
                <a:path w="13"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38"/>
            <p:cNvSpPr/>
            <p:nvPr/>
          </p:nvSpPr>
          <p:spPr>
            <a:xfrm>
              <a:off x="1590175" y="1484875"/>
              <a:ext cx="350" cy="3000"/>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38"/>
            <p:cNvSpPr/>
            <p:nvPr/>
          </p:nvSpPr>
          <p:spPr>
            <a:xfrm>
              <a:off x="1588475" y="1484875"/>
              <a:ext cx="350" cy="3000"/>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38"/>
            <p:cNvSpPr/>
            <p:nvPr/>
          </p:nvSpPr>
          <p:spPr>
            <a:xfrm>
              <a:off x="1586775" y="1484875"/>
              <a:ext cx="775" cy="3000"/>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38"/>
            <p:cNvSpPr/>
            <p:nvPr/>
          </p:nvSpPr>
          <p:spPr>
            <a:xfrm>
              <a:off x="1585075" y="1484875"/>
              <a:ext cx="775" cy="3000"/>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38"/>
            <p:cNvSpPr/>
            <p:nvPr/>
          </p:nvSpPr>
          <p:spPr>
            <a:xfrm>
              <a:off x="1583475" y="1484875"/>
              <a:ext cx="650" cy="3000"/>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38"/>
            <p:cNvSpPr/>
            <p:nvPr/>
          </p:nvSpPr>
          <p:spPr>
            <a:xfrm>
              <a:off x="1581775" y="1484875"/>
              <a:ext cx="650" cy="3000"/>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38"/>
            <p:cNvSpPr/>
            <p:nvPr/>
          </p:nvSpPr>
          <p:spPr>
            <a:xfrm>
              <a:off x="1580375" y="1484875"/>
              <a:ext cx="350" cy="3000"/>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38"/>
            <p:cNvSpPr/>
            <p:nvPr/>
          </p:nvSpPr>
          <p:spPr>
            <a:xfrm>
              <a:off x="1578675" y="1484875"/>
              <a:ext cx="350" cy="3000"/>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38"/>
            <p:cNvSpPr/>
            <p:nvPr/>
          </p:nvSpPr>
          <p:spPr>
            <a:xfrm>
              <a:off x="1576975" y="1484875"/>
              <a:ext cx="450" cy="3000"/>
            </a:xfrm>
            <a:custGeom>
              <a:avLst/>
              <a:gdLst/>
              <a:ahLst/>
              <a:cxnLst/>
              <a:rect l="l" t="t" r="r" b="b"/>
              <a:pathLst>
                <a:path w="18" h="120" extrusionOk="0">
                  <a:moveTo>
                    <a:pt x="1" y="0"/>
                  </a:moveTo>
                  <a:lnTo>
                    <a:pt x="1" y="13"/>
                  </a:lnTo>
                  <a:lnTo>
                    <a:pt x="1" y="120"/>
                  </a:lnTo>
                  <a:lnTo>
                    <a:pt x="17" y="120"/>
                  </a:lnTo>
                  <a:lnTo>
                    <a:pt x="17"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38"/>
            <p:cNvSpPr/>
            <p:nvPr/>
          </p:nvSpPr>
          <p:spPr>
            <a:xfrm>
              <a:off x="1575375" y="1484875"/>
              <a:ext cx="350" cy="3000"/>
            </a:xfrm>
            <a:custGeom>
              <a:avLst/>
              <a:gdLst/>
              <a:ahLst/>
              <a:cxnLst/>
              <a:rect l="l" t="t" r="r" b="b"/>
              <a:pathLst>
                <a:path w="14"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38"/>
            <p:cNvSpPr/>
            <p:nvPr/>
          </p:nvSpPr>
          <p:spPr>
            <a:xfrm>
              <a:off x="1573675" y="1484875"/>
              <a:ext cx="325" cy="3000"/>
            </a:xfrm>
            <a:custGeom>
              <a:avLst/>
              <a:gdLst/>
              <a:ahLst/>
              <a:cxnLst/>
              <a:rect l="l" t="t" r="r" b="b"/>
              <a:pathLst>
                <a:path w="13"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38"/>
            <p:cNvSpPr/>
            <p:nvPr/>
          </p:nvSpPr>
          <p:spPr>
            <a:xfrm>
              <a:off x="1571950" y="1484875"/>
              <a:ext cx="350" cy="3000"/>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38"/>
            <p:cNvSpPr/>
            <p:nvPr/>
          </p:nvSpPr>
          <p:spPr>
            <a:xfrm>
              <a:off x="1570250" y="1484875"/>
              <a:ext cx="675" cy="3000"/>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38"/>
            <p:cNvSpPr/>
            <p:nvPr/>
          </p:nvSpPr>
          <p:spPr>
            <a:xfrm>
              <a:off x="1568550" y="1484875"/>
              <a:ext cx="775" cy="3000"/>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38"/>
            <p:cNvSpPr/>
            <p:nvPr/>
          </p:nvSpPr>
          <p:spPr>
            <a:xfrm>
              <a:off x="1566850" y="1484875"/>
              <a:ext cx="775" cy="3000"/>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38"/>
            <p:cNvSpPr/>
            <p:nvPr/>
          </p:nvSpPr>
          <p:spPr>
            <a:xfrm>
              <a:off x="1565250" y="1484875"/>
              <a:ext cx="650" cy="3000"/>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38"/>
            <p:cNvSpPr/>
            <p:nvPr/>
          </p:nvSpPr>
          <p:spPr>
            <a:xfrm>
              <a:off x="1563850" y="1484875"/>
              <a:ext cx="350" cy="3000"/>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38"/>
            <p:cNvSpPr/>
            <p:nvPr/>
          </p:nvSpPr>
          <p:spPr>
            <a:xfrm>
              <a:off x="1562150" y="1484875"/>
              <a:ext cx="350" cy="3000"/>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38"/>
            <p:cNvSpPr/>
            <p:nvPr/>
          </p:nvSpPr>
          <p:spPr>
            <a:xfrm>
              <a:off x="1560450" y="1484875"/>
              <a:ext cx="350" cy="3000"/>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38"/>
            <p:cNvSpPr/>
            <p:nvPr/>
          </p:nvSpPr>
          <p:spPr>
            <a:xfrm>
              <a:off x="1558750" y="1484875"/>
              <a:ext cx="450" cy="3000"/>
            </a:xfrm>
            <a:custGeom>
              <a:avLst/>
              <a:gdLst/>
              <a:ahLst/>
              <a:cxnLst/>
              <a:rect l="l" t="t" r="r" b="b"/>
              <a:pathLst>
                <a:path w="18" h="120" extrusionOk="0">
                  <a:moveTo>
                    <a:pt x="17" y="0"/>
                  </a:moveTo>
                  <a:lnTo>
                    <a:pt x="1" y="13"/>
                  </a:lnTo>
                  <a:lnTo>
                    <a:pt x="1" y="120"/>
                  </a:lnTo>
                  <a:lnTo>
                    <a:pt x="17" y="120"/>
                  </a:lnTo>
                  <a:lnTo>
                    <a:pt x="17"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38"/>
            <p:cNvSpPr/>
            <p:nvPr/>
          </p:nvSpPr>
          <p:spPr>
            <a:xfrm>
              <a:off x="1557150" y="1484875"/>
              <a:ext cx="350" cy="3000"/>
            </a:xfrm>
            <a:custGeom>
              <a:avLst/>
              <a:gdLst/>
              <a:ahLst/>
              <a:cxnLst/>
              <a:rect l="l" t="t" r="r" b="b"/>
              <a:pathLst>
                <a:path w="14"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38"/>
            <p:cNvSpPr/>
            <p:nvPr/>
          </p:nvSpPr>
          <p:spPr>
            <a:xfrm>
              <a:off x="1555450" y="1484875"/>
              <a:ext cx="650" cy="3000"/>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38"/>
            <p:cNvSpPr/>
            <p:nvPr/>
          </p:nvSpPr>
          <p:spPr>
            <a:xfrm>
              <a:off x="1553725" y="1484875"/>
              <a:ext cx="675" cy="3000"/>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38"/>
            <p:cNvSpPr/>
            <p:nvPr/>
          </p:nvSpPr>
          <p:spPr>
            <a:xfrm>
              <a:off x="1552025" y="1484875"/>
              <a:ext cx="675" cy="3000"/>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38"/>
            <p:cNvSpPr/>
            <p:nvPr/>
          </p:nvSpPr>
          <p:spPr>
            <a:xfrm>
              <a:off x="1550325" y="1484875"/>
              <a:ext cx="775" cy="3000"/>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38"/>
            <p:cNvSpPr/>
            <p:nvPr/>
          </p:nvSpPr>
          <p:spPr>
            <a:xfrm>
              <a:off x="1549050" y="1484875"/>
              <a:ext cx="350" cy="3000"/>
            </a:xfrm>
            <a:custGeom>
              <a:avLst/>
              <a:gdLst/>
              <a:ahLst/>
              <a:cxnLst/>
              <a:rect l="l" t="t" r="r" b="b"/>
              <a:pathLst>
                <a:path w="14"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38"/>
            <p:cNvSpPr/>
            <p:nvPr/>
          </p:nvSpPr>
          <p:spPr>
            <a:xfrm>
              <a:off x="1547350" y="1484875"/>
              <a:ext cx="325" cy="3000"/>
            </a:xfrm>
            <a:custGeom>
              <a:avLst/>
              <a:gdLst/>
              <a:ahLst/>
              <a:cxnLst/>
              <a:rect l="l" t="t" r="r" b="b"/>
              <a:pathLst>
                <a:path w="13"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38"/>
            <p:cNvSpPr/>
            <p:nvPr/>
          </p:nvSpPr>
          <p:spPr>
            <a:xfrm>
              <a:off x="1545625" y="1484875"/>
              <a:ext cx="350" cy="3000"/>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38"/>
            <p:cNvSpPr/>
            <p:nvPr/>
          </p:nvSpPr>
          <p:spPr>
            <a:xfrm>
              <a:off x="1543925" y="1484875"/>
              <a:ext cx="350" cy="3000"/>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38"/>
            <p:cNvSpPr/>
            <p:nvPr/>
          </p:nvSpPr>
          <p:spPr>
            <a:xfrm>
              <a:off x="1542225" y="1484875"/>
              <a:ext cx="350" cy="3000"/>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38"/>
            <p:cNvSpPr/>
            <p:nvPr/>
          </p:nvSpPr>
          <p:spPr>
            <a:xfrm>
              <a:off x="1540525" y="1484875"/>
              <a:ext cx="775" cy="3000"/>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38"/>
            <p:cNvSpPr/>
            <p:nvPr/>
          </p:nvSpPr>
          <p:spPr>
            <a:xfrm>
              <a:off x="1538925" y="1484875"/>
              <a:ext cx="650" cy="3000"/>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38"/>
            <p:cNvSpPr/>
            <p:nvPr/>
          </p:nvSpPr>
          <p:spPr>
            <a:xfrm>
              <a:off x="1537225" y="1484875"/>
              <a:ext cx="650" cy="3000"/>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38"/>
            <p:cNvSpPr/>
            <p:nvPr/>
          </p:nvSpPr>
          <p:spPr>
            <a:xfrm>
              <a:off x="1535500" y="1484875"/>
              <a:ext cx="675" cy="3000"/>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38"/>
            <p:cNvSpPr/>
            <p:nvPr/>
          </p:nvSpPr>
          <p:spPr>
            <a:xfrm>
              <a:off x="1533800" y="1484875"/>
              <a:ext cx="675" cy="3000"/>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38"/>
            <p:cNvSpPr/>
            <p:nvPr/>
          </p:nvSpPr>
          <p:spPr>
            <a:xfrm>
              <a:off x="1532425" y="1484875"/>
              <a:ext cx="450" cy="3000"/>
            </a:xfrm>
            <a:custGeom>
              <a:avLst/>
              <a:gdLst/>
              <a:ahLst/>
              <a:cxnLst/>
              <a:rect l="l" t="t" r="r" b="b"/>
              <a:pathLst>
                <a:path w="18" h="120" extrusionOk="0">
                  <a:moveTo>
                    <a:pt x="1" y="0"/>
                  </a:moveTo>
                  <a:lnTo>
                    <a:pt x="1" y="13"/>
                  </a:lnTo>
                  <a:lnTo>
                    <a:pt x="1" y="120"/>
                  </a:lnTo>
                  <a:lnTo>
                    <a:pt x="17" y="120"/>
                  </a:lnTo>
                  <a:lnTo>
                    <a:pt x="17"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38"/>
            <p:cNvSpPr/>
            <p:nvPr/>
          </p:nvSpPr>
          <p:spPr>
            <a:xfrm>
              <a:off x="1530825" y="1484875"/>
              <a:ext cx="350" cy="3000"/>
            </a:xfrm>
            <a:custGeom>
              <a:avLst/>
              <a:gdLst/>
              <a:ahLst/>
              <a:cxnLst/>
              <a:rect l="l" t="t" r="r" b="b"/>
              <a:pathLst>
                <a:path w="14"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38"/>
            <p:cNvSpPr/>
            <p:nvPr/>
          </p:nvSpPr>
          <p:spPr>
            <a:xfrm>
              <a:off x="1529125" y="1484875"/>
              <a:ext cx="325" cy="3000"/>
            </a:xfrm>
            <a:custGeom>
              <a:avLst/>
              <a:gdLst/>
              <a:ahLst/>
              <a:cxnLst/>
              <a:rect l="l" t="t" r="r" b="b"/>
              <a:pathLst>
                <a:path w="13"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38"/>
            <p:cNvSpPr/>
            <p:nvPr/>
          </p:nvSpPr>
          <p:spPr>
            <a:xfrm>
              <a:off x="1527400" y="1484875"/>
              <a:ext cx="350" cy="3000"/>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38"/>
            <p:cNvSpPr/>
            <p:nvPr/>
          </p:nvSpPr>
          <p:spPr>
            <a:xfrm>
              <a:off x="1525700" y="1484875"/>
              <a:ext cx="350" cy="3000"/>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38"/>
            <p:cNvSpPr/>
            <p:nvPr/>
          </p:nvSpPr>
          <p:spPr>
            <a:xfrm>
              <a:off x="1524000" y="1484875"/>
              <a:ext cx="775" cy="3000"/>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38"/>
            <p:cNvSpPr/>
            <p:nvPr/>
          </p:nvSpPr>
          <p:spPr>
            <a:xfrm>
              <a:off x="1522300" y="1484875"/>
              <a:ext cx="775" cy="3000"/>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38"/>
            <p:cNvSpPr/>
            <p:nvPr/>
          </p:nvSpPr>
          <p:spPr>
            <a:xfrm>
              <a:off x="1520700" y="1484875"/>
              <a:ext cx="650" cy="3000"/>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38"/>
            <p:cNvSpPr/>
            <p:nvPr/>
          </p:nvSpPr>
          <p:spPr>
            <a:xfrm>
              <a:off x="1519000" y="1484875"/>
              <a:ext cx="650" cy="3000"/>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38"/>
            <p:cNvSpPr/>
            <p:nvPr/>
          </p:nvSpPr>
          <p:spPr>
            <a:xfrm>
              <a:off x="1517600" y="1484875"/>
              <a:ext cx="350" cy="3000"/>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38"/>
            <p:cNvSpPr/>
            <p:nvPr/>
          </p:nvSpPr>
          <p:spPr>
            <a:xfrm>
              <a:off x="1515900" y="1484875"/>
              <a:ext cx="350" cy="3000"/>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38"/>
            <p:cNvSpPr/>
            <p:nvPr/>
          </p:nvSpPr>
          <p:spPr>
            <a:xfrm>
              <a:off x="1514200" y="1484875"/>
              <a:ext cx="450" cy="3000"/>
            </a:xfrm>
            <a:custGeom>
              <a:avLst/>
              <a:gdLst/>
              <a:ahLst/>
              <a:cxnLst/>
              <a:rect l="l" t="t" r="r" b="b"/>
              <a:pathLst>
                <a:path w="18" h="120" extrusionOk="0">
                  <a:moveTo>
                    <a:pt x="1" y="0"/>
                  </a:moveTo>
                  <a:lnTo>
                    <a:pt x="1" y="13"/>
                  </a:lnTo>
                  <a:lnTo>
                    <a:pt x="1" y="120"/>
                  </a:lnTo>
                  <a:lnTo>
                    <a:pt x="17" y="120"/>
                  </a:lnTo>
                  <a:lnTo>
                    <a:pt x="17"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38"/>
            <p:cNvSpPr/>
            <p:nvPr/>
          </p:nvSpPr>
          <p:spPr>
            <a:xfrm>
              <a:off x="1512600" y="1484875"/>
              <a:ext cx="350" cy="3000"/>
            </a:xfrm>
            <a:custGeom>
              <a:avLst/>
              <a:gdLst/>
              <a:ahLst/>
              <a:cxnLst/>
              <a:rect l="l" t="t" r="r" b="b"/>
              <a:pathLst>
                <a:path w="14"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38"/>
            <p:cNvSpPr/>
            <p:nvPr/>
          </p:nvSpPr>
          <p:spPr>
            <a:xfrm>
              <a:off x="1510900" y="1484875"/>
              <a:ext cx="325" cy="3000"/>
            </a:xfrm>
            <a:custGeom>
              <a:avLst/>
              <a:gdLst/>
              <a:ahLst/>
              <a:cxnLst/>
              <a:rect l="l" t="t" r="r" b="b"/>
              <a:pathLst>
                <a:path w="13"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38"/>
            <p:cNvSpPr/>
            <p:nvPr/>
          </p:nvSpPr>
          <p:spPr>
            <a:xfrm>
              <a:off x="1509175" y="1484875"/>
              <a:ext cx="675" cy="3000"/>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38"/>
            <p:cNvSpPr/>
            <p:nvPr/>
          </p:nvSpPr>
          <p:spPr>
            <a:xfrm>
              <a:off x="1507475" y="1484875"/>
              <a:ext cx="675" cy="3000"/>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38"/>
            <p:cNvSpPr/>
            <p:nvPr/>
          </p:nvSpPr>
          <p:spPr>
            <a:xfrm>
              <a:off x="1505775" y="1484875"/>
              <a:ext cx="775" cy="3000"/>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38"/>
            <p:cNvSpPr/>
            <p:nvPr/>
          </p:nvSpPr>
          <p:spPr>
            <a:xfrm>
              <a:off x="1504075" y="1484875"/>
              <a:ext cx="775" cy="3000"/>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38"/>
            <p:cNvSpPr/>
            <p:nvPr/>
          </p:nvSpPr>
          <p:spPr>
            <a:xfrm>
              <a:off x="1502475" y="1484875"/>
              <a:ext cx="650" cy="3000"/>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38"/>
            <p:cNvSpPr/>
            <p:nvPr/>
          </p:nvSpPr>
          <p:spPr>
            <a:xfrm>
              <a:off x="1501075" y="1484875"/>
              <a:ext cx="350" cy="3000"/>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38"/>
            <p:cNvSpPr/>
            <p:nvPr/>
          </p:nvSpPr>
          <p:spPr>
            <a:xfrm>
              <a:off x="1499375" y="1484875"/>
              <a:ext cx="350" cy="3000"/>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38"/>
            <p:cNvSpPr/>
            <p:nvPr/>
          </p:nvSpPr>
          <p:spPr>
            <a:xfrm>
              <a:off x="1497675" y="1484875"/>
              <a:ext cx="350" cy="3000"/>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38"/>
            <p:cNvSpPr/>
            <p:nvPr/>
          </p:nvSpPr>
          <p:spPr>
            <a:xfrm>
              <a:off x="1495975" y="1484875"/>
              <a:ext cx="450" cy="3000"/>
            </a:xfrm>
            <a:custGeom>
              <a:avLst/>
              <a:gdLst/>
              <a:ahLst/>
              <a:cxnLst/>
              <a:rect l="l" t="t" r="r" b="b"/>
              <a:pathLst>
                <a:path w="18" h="120" extrusionOk="0">
                  <a:moveTo>
                    <a:pt x="17" y="0"/>
                  </a:moveTo>
                  <a:lnTo>
                    <a:pt x="1" y="13"/>
                  </a:lnTo>
                  <a:lnTo>
                    <a:pt x="1" y="120"/>
                  </a:lnTo>
                  <a:lnTo>
                    <a:pt x="17" y="120"/>
                  </a:lnTo>
                  <a:lnTo>
                    <a:pt x="17"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38"/>
            <p:cNvSpPr/>
            <p:nvPr/>
          </p:nvSpPr>
          <p:spPr>
            <a:xfrm>
              <a:off x="1494375" y="1484875"/>
              <a:ext cx="350" cy="3000"/>
            </a:xfrm>
            <a:custGeom>
              <a:avLst/>
              <a:gdLst/>
              <a:ahLst/>
              <a:cxnLst/>
              <a:rect l="l" t="t" r="r" b="b"/>
              <a:pathLst>
                <a:path w="14"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38"/>
            <p:cNvSpPr/>
            <p:nvPr/>
          </p:nvSpPr>
          <p:spPr>
            <a:xfrm>
              <a:off x="1492675" y="1484875"/>
              <a:ext cx="650" cy="3000"/>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38"/>
            <p:cNvSpPr/>
            <p:nvPr/>
          </p:nvSpPr>
          <p:spPr>
            <a:xfrm>
              <a:off x="1490950" y="1484875"/>
              <a:ext cx="675" cy="3000"/>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38"/>
            <p:cNvSpPr/>
            <p:nvPr/>
          </p:nvSpPr>
          <p:spPr>
            <a:xfrm>
              <a:off x="1489250" y="1484875"/>
              <a:ext cx="675" cy="3000"/>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38"/>
            <p:cNvSpPr/>
            <p:nvPr/>
          </p:nvSpPr>
          <p:spPr>
            <a:xfrm>
              <a:off x="1487550" y="1484875"/>
              <a:ext cx="775" cy="3000"/>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38"/>
            <p:cNvSpPr/>
            <p:nvPr/>
          </p:nvSpPr>
          <p:spPr>
            <a:xfrm>
              <a:off x="1486275" y="1484875"/>
              <a:ext cx="350" cy="3000"/>
            </a:xfrm>
            <a:custGeom>
              <a:avLst/>
              <a:gdLst/>
              <a:ahLst/>
              <a:cxnLst/>
              <a:rect l="l" t="t" r="r" b="b"/>
              <a:pathLst>
                <a:path w="14"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38"/>
            <p:cNvSpPr/>
            <p:nvPr/>
          </p:nvSpPr>
          <p:spPr>
            <a:xfrm>
              <a:off x="1484575" y="1484875"/>
              <a:ext cx="325" cy="3000"/>
            </a:xfrm>
            <a:custGeom>
              <a:avLst/>
              <a:gdLst/>
              <a:ahLst/>
              <a:cxnLst/>
              <a:rect l="l" t="t" r="r" b="b"/>
              <a:pathLst>
                <a:path w="13"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38"/>
            <p:cNvSpPr/>
            <p:nvPr/>
          </p:nvSpPr>
          <p:spPr>
            <a:xfrm>
              <a:off x="1482850" y="1484875"/>
              <a:ext cx="350" cy="3000"/>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38"/>
            <p:cNvSpPr/>
            <p:nvPr/>
          </p:nvSpPr>
          <p:spPr>
            <a:xfrm>
              <a:off x="1481150" y="1484875"/>
              <a:ext cx="350" cy="3000"/>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38"/>
            <p:cNvSpPr/>
            <p:nvPr/>
          </p:nvSpPr>
          <p:spPr>
            <a:xfrm>
              <a:off x="1479450" y="1484875"/>
              <a:ext cx="350" cy="3000"/>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38"/>
            <p:cNvSpPr/>
            <p:nvPr/>
          </p:nvSpPr>
          <p:spPr>
            <a:xfrm>
              <a:off x="1477750" y="1484875"/>
              <a:ext cx="775" cy="3000"/>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38"/>
            <p:cNvSpPr/>
            <p:nvPr/>
          </p:nvSpPr>
          <p:spPr>
            <a:xfrm>
              <a:off x="1476150" y="1484875"/>
              <a:ext cx="650" cy="3000"/>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38"/>
            <p:cNvSpPr/>
            <p:nvPr/>
          </p:nvSpPr>
          <p:spPr>
            <a:xfrm>
              <a:off x="1474450" y="1484875"/>
              <a:ext cx="650" cy="3000"/>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38"/>
            <p:cNvSpPr/>
            <p:nvPr/>
          </p:nvSpPr>
          <p:spPr>
            <a:xfrm>
              <a:off x="1472725" y="1484875"/>
              <a:ext cx="675" cy="3000"/>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38"/>
            <p:cNvSpPr/>
            <p:nvPr/>
          </p:nvSpPr>
          <p:spPr>
            <a:xfrm>
              <a:off x="1471025" y="1484875"/>
              <a:ext cx="675" cy="3000"/>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38"/>
            <p:cNvSpPr/>
            <p:nvPr/>
          </p:nvSpPr>
          <p:spPr>
            <a:xfrm>
              <a:off x="1469650" y="1484875"/>
              <a:ext cx="450" cy="3000"/>
            </a:xfrm>
            <a:custGeom>
              <a:avLst/>
              <a:gdLst/>
              <a:ahLst/>
              <a:cxnLst/>
              <a:rect l="l" t="t" r="r" b="b"/>
              <a:pathLst>
                <a:path w="18" h="120" extrusionOk="0">
                  <a:moveTo>
                    <a:pt x="1" y="0"/>
                  </a:moveTo>
                  <a:lnTo>
                    <a:pt x="1" y="13"/>
                  </a:lnTo>
                  <a:lnTo>
                    <a:pt x="1" y="120"/>
                  </a:lnTo>
                  <a:lnTo>
                    <a:pt x="17" y="120"/>
                  </a:lnTo>
                  <a:lnTo>
                    <a:pt x="17"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38"/>
            <p:cNvSpPr/>
            <p:nvPr/>
          </p:nvSpPr>
          <p:spPr>
            <a:xfrm>
              <a:off x="1468050" y="1484875"/>
              <a:ext cx="350" cy="3000"/>
            </a:xfrm>
            <a:custGeom>
              <a:avLst/>
              <a:gdLst/>
              <a:ahLst/>
              <a:cxnLst/>
              <a:rect l="l" t="t" r="r" b="b"/>
              <a:pathLst>
                <a:path w="14"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38"/>
            <p:cNvSpPr/>
            <p:nvPr/>
          </p:nvSpPr>
          <p:spPr>
            <a:xfrm>
              <a:off x="1466350" y="1484875"/>
              <a:ext cx="325" cy="3000"/>
            </a:xfrm>
            <a:custGeom>
              <a:avLst/>
              <a:gdLst/>
              <a:ahLst/>
              <a:cxnLst/>
              <a:rect l="l" t="t" r="r" b="b"/>
              <a:pathLst>
                <a:path w="13"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38"/>
            <p:cNvSpPr/>
            <p:nvPr/>
          </p:nvSpPr>
          <p:spPr>
            <a:xfrm>
              <a:off x="1464625" y="1484875"/>
              <a:ext cx="350" cy="3000"/>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38"/>
            <p:cNvSpPr/>
            <p:nvPr/>
          </p:nvSpPr>
          <p:spPr>
            <a:xfrm>
              <a:off x="1462925" y="1484875"/>
              <a:ext cx="350" cy="3000"/>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38"/>
            <p:cNvSpPr/>
            <p:nvPr/>
          </p:nvSpPr>
          <p:spPr>
            <a:xfrm>
              <a:off x="1461225" y="1484875"/>
              <a:ext cx="775" cy="3000"/>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38"/>
            <p:cNvSpPr/>
            <p:nvPr/>
          </p:nvSpPr>
          <p:spPr>
            <a:xfrm>
              <a:off x="1459525" y="1484875"/>
              <a:ext cx="775" cy="3000"/>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38"/>
            <p:cNvSpPr/>
            <p:nvPr/>
          </p:nvSpPr>
          <p:spPr>
            <a:xfrm>
              <a:off x="1457925" y="1484875"/>
              <a:ext cx="650" cy="3000"/>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38"/>
            <p:cNvSpPr/>
            <p:nvPr/>
          </p:nvSpPr>
          <p:spPr>
            <a:xfrm>
              <a:off x="1456225" y="1484875"/>
              <a:ext cx="650" cy="3000"/>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38"/>
            <p:cNvSpPr/>
            <p:nvPr/>
          </p:nvSpPr>
          <p:spPr>
            <a:xfrm>
              <a:off x="1454825" y="1484875"/>
              <a:ext cx="350" cy="3000"/>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38"/>
            <p:cNvSpPr/>
            <p:nvPr/>
          </p:nvSpPr>
          <p:spPr>
            <a:xfrm>
              <a:off x="1453125" y="1484875"/>
              <a:ext cx="350" cy="3000"/>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38"/>
            <p:cNvSpPr/>
            <p:nvPr/>
          </p:nvSpPr>
          <p:spPr>
            <a:xfrm>
              <a:off x="1451425" y="1484875"/>
              <a:ext cx="450" cy="3000"/>
            </a:xfrm>
            <a:custGeom>
              <a:avLst/>
              <a:gdLst/>
              <a:ahLst/>
              <a:cxnLst/>
              <a:rect l="l" t="t" r="r" b="b"/>
              <a:pathLst>
                <a:path w="18" h="120" extrusionOk="0">
                  <a:moveTo>
                    <a:pt x="1" y="0"/>
                  </a:moveTo>
                  <a:lnTo>
                    <a:pt x="1" y="13"/>
                  </a:lnTo>
                  <a:lnTo>
                    <a:pt x="1" y="120"/>
                  </a:lnTo>
                  <a:lnTo>
                    <a:pt x="17" y="120"/>
                  </a:lnTo>
                  <a:lnTo>
                    <a:pt x="17"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38"/>
            <p:cNvSpPr/>
            <p:nvPr/>
          </p:nvSpPr>
          <p:spPr>
            <a:xfrm>
              <a:off x="1449825" y="1484875"/>
              <a:ext cx="350" cy="3000"/>
            </a:xfrm>
            <a:custGeom>
              <a:avLst/>
              <a:gdLst/>
              <a:ahLst/>
              <a:cxnLst/>
              <a:rect l="l" t="t" r="r" b="b"/>
              <a:pathLst>
                <a:path w="14"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38"/>
            <p:cNvSpPr/>
            <p:nvPr/>
          </p:nvSpPr>
          <p:spPr>
            <a:xfrm>
              <a:off x="1448125" y="1484875"/>
              <a:ext cx="325" cy="3000"/>
            </a:xfrm>
            <a:custGeom>
              <a:avLst/>
              <a:gdLst/>
              <a:ahLst/>
              <a:cxnLst/>
              <a:rect l="l" t="t" r="r" b="b"/>
              <a:pathLst>
                <a:path w="13"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38"/>
            <p:cNvSpPr/>
            <p:nvPr/>
          </p:nvSpPr>
          <p:spPr>
            <a:xfrm>
              <a:off x="1446400" y="1484875"/>
              <a:ext cx="675" cy="3000"/>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38"/>
            <p:cNvSpPr/>
            <p:nvPr/>
          </p:nvSpPr>
          <p:spPr>
            <a:xfrm>
              <a:off x="1444700" y="1484875"/>
              <a:ext cx="675" cy="3000"/>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38"/>
            <p:cNvSpPr/>
            <p:nvPr/>
          </p:nvSpPr>
          <p:spPr>
            <a:xfrm>
              <a:off x="1443000" y="1484875"/>
              <a:ext cx="775" cy="3000"/>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38"/>
            <p:cNvSpPr/>
            <p:nvPr/>
          </p:nvSpPr>
          <p:spPr>
            <a:xfrm>
              <a:off x="1441300" y="1484875"/>
              <a:ext cx="775" cy="3000"/>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38"/>
            <p:cNvSpPr/>
            <p:nvPr/>
          </p:nvSpPr>
          <p:spPr>
            <a:xfrm>
              <a:off x="1440025" y="1484875"/>
              <a:ext cx="325" cy="3000"/>
            </a:xfrm>
            <a:custGeom>
              <a:avLst/>
              <a:gdLst/>
              <a:ahLst/>
              <a:cxnLst/>
              <a:rect l="l" t="t" r="r" b="b"/>
              <a:pathLst>
                <a:path w="13"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38"/>
            <p:cNvSpPr/>
            <p:nvPr/>
          </p:nvSpPr>
          <p:spPr>
            <a:xfrm>
              <a:off x="1438300" y="1484875"/>
              <a:ext cx="350" cy="3000"/>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38"/>
            <p:cNvSpPr/>
            <p:nvPr/>
          </p:nvSpPr>
          <p:spPr>
            <a:xfrm>
              <a:off x="1436600" y="1484875"/>
              <a:ext cx="350" cy="3000"/>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38"/>
            <p:cNvSpPr/>
            <p:nvPr/>
          </p:nvSpPr>
          <p:spPr>
            <a:xfrm>
              <a:off x="1434900" y="1484875"/>
              <a:ext cx="350" cy="3000"/>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38"/>
            <p:cNvSpPr/>
            <p:nvPr/>
          </p:nvSpPr>
          <p:spPr>
            <a:xfrm>
              <a:off x="1433200" y="1484875"/>
              <a:ext cx="450" cy="3000"/>
            </a:xfrm>
            <a:custGeom>
              <a:avLst/>
              <a:gdLst/>
              <a:ahLst/>
              <a:cxnLst/>
              <a:rect l="l" t="t" r="r" b="b"/>
              <a:pathLst>
                <a:path w="18" h="120" extrusionOk="0">
                  <a:moveTo>
                    <a:pt x="17" y="0"/>
                  </a:moveTo>
                  <a:lnTo>
                    <a:pt x="1" y="13"/>
                  </a:lnTo>
                  <a:lnTo>
                    <a:pt x="1" y="120"/>
                  </a:lnTo>
                  <a:lnTo>
                    <a:pt x="17" y="120"/>
                  </a:lnTo>
                  <a:lnTo>
                    <a:pt x="17"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38"/>
            <p:cNvSpPr/>
            <p:nvPr/>
          </p:nvSpPr>
          <p:spPr>
            <a:xfrm>
              <a:off x="1431600" y="1484875"/>
              <a:ext cx="350" cy="3000"/>
            </a:xfrm>
            <a:custGeom>
              <a:avLst/>
              <a:gdLst/>
              <a:ahLst/>
              <a:cxnLst/>
              <a:rect l="l" t="t" r="r" b="b"/>
              <a:pathLst>
                <a:path w="14" h="120" extrusionOk="0">
                  <a:moveTo>
                    <a:pt x="13" y="0"/>
                  </a:moveTo>
                  <a:lnTo>
                    <a:pt x="0" y="13"/>
                  </a:lnTo>
                  <a:lnTo>
                    <a:pt x="0" y="120"/>
                  </a:lnTo>
                  <a:lnTo>
                    <a:pt x="13" y="120"/>
                  </a:lnTo>
                  <a:lnTo>
                    <a:pt x="13"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38"/>
            <p:cNvSpPr/>
            <p:nvPr/>
          </p:nvSpPr>
          <p:spPr>
            <a:xfrm>
              <a:off x="1429900" y="1484875"/>
              <a:ext cx="650" cy="3000"/>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38"/>
            <p:cNvSpPr/>
            <p:nvPr/>
          </p:nvSpPr>
          <p:spPr>
            <a:xfrm>
              <a:off x="1428175" y="1484875"/>
              <a:ext cx="675" cy="3000"/>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38"/>
            <p:cNvSpPr/>
            <p:nvPr/>
          </p:nvSpPr>
          <p:spPr>
            <a:xfrm>
              <a:off x="1426475" y="1484875"/>
              <a:ext cx="675" cy="3000"/>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38"/>
            <p:cNvSpPr/>
            <p:nvPr/>
          </p:nvSpPr>
          <p:spPr>
            <a:xfrm>
              <a:off x="1424775" y="1484875"/>
              <a:ext cx="775" cy="3000"/>
            </a:xfrm>
            <a:custGeom>
              <a:avLst/>
              <a:gdLst/>
              <a:ahLst/>
              <a:cxnLst/>
              <a:rect l="l" t="t" r="r" b="b"/>
              <a:pathLst>
                <a:path w="31" h="120" extrusionOk="0">
                  <a:moveTo>
                    <a:pt x="14" y="0"/>
                  </a:moveTo>
                  <a:lnTo>
                    <a:pt x="1" y="13"/>
                  </a:lnTo>
                  <a:lnTo>
                    <a:pt x="1" y="120"/>
                  </a:lnTo>
                  <a:lnTo>
                    <a:pt x="30" y="120"/>
                  </a:lnTo>
                  <a:lnTo>
                    <a:pt x="30"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38"/>
            <p:cNvSpPr/>
            <p:nvPr/>
          </p:nvSpPr>
          <p:spPr>
            <a:xfrm>
              <a:off x="1423500" y="1484875"/>
              <a:ext cx="350" cy="3000"/>
            </a:xfrm>
            <a:custGeom>
              <a:avLst/>
              <a:gdLst/>
              <a:ahLst/>
              <a:cxnLst/>
              <a:rect l="l" t="t" r="r" b="b"/>
              <a:pathLst>
                <a:path w="14"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38"/>
            <p:cNvSpPr/>
            <p:nvPr/>
          </p:nvSpPr>
          <p:spPr>
            <a:xfrm>
              <a:off x="1421800" y="1484875"/>
              <a:ext cx="325" cy="3000"/>
            </a:xfrm>
            <a:custGeom>
              <a:avLst/>
              <a:gdLst/>
              <a:ahLst/>
              <a:cxnLst/>
              <a:rect l="l" t="t" r="r" b="b"/>
              <a:pathLst>
                <a:path w="13" h="120" extrusionOk="0">
                  <a:moveTo>
                    <a:pt x="0" y="0"/>
                  </a:moveTo>
                  <a:lnTo>
                    <a:pt x="0" y="13"/>
                  </a:lnTo>
                  <a:lnTo>
                    <a:pt x="0" y="120"/>
                  </a:lnTo>
                  <a:lnTo>
                    <a:pt x="13" y="120"/>
                  </a:lnTo>
                  <a:lnTo>
                    <a:pt x="13" y="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38"/>
            <p:cNvSpPr/>
            <p:nvPr/>
          </p:nvSpPr>
          <p:spPr>
            <a:xfrm>
              <a:off x="1420075" y="1484875"/>
              <a:ext cx="350" cy="3000"/>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38"/>
            <p:cNvSpPr/>
            <p:nvPr/>
          </p:nvSpPr>
          <p:spPr>
            <a:xfrm>
              <a:off x="1418375" y="1484875"/>
              <a:ext cx="350" cy="3000"/>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38"/>
            <p:cNvSpPr/>
            <p:nvPr/>
          </p:nvSpPr>
          <p:spPr>
            <a:xfrm>
              <a:off x="1416675" y="1484875"/>
              <a:ext cx="350" cy="3000"/>
            </a:xfrm>
            <a:custGeom>
              <a:avLst/>
              <a:gdLst/>
              <a:ahLst/>
              <a:cxnLst/>
              <a:rect l="l" t="t" r="r" b="b"/>
              <a:pathLst>
                <a:path w="14" h="120" extrusionOk="0">
                  <a:moveTo>
                    <a:pt x="14" y="0"/>
                  </a:moveTo>
                  <a:lnTo>
                    <a:pt x="1" y="13"/>
                  </a:lnTo>
                  <a:lnTo>
                    <a:pt x="1" y="120"/>
                  </a:lnTo>
                  <a:lnTo>
                    <a:pt x="14" y="120"/>
                  </a:lnTo>
                  <a:lnTo>
                    <a:pt x="14"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38"/>
            <p:cNvSpPr/>
            <p:nvPr/>
          </p:nvSpPr>
          <p:spPr>
            <a:xfrm>
              <a:off x="1414975" y="1484875"/>
              <a:ext cx="775" cy="3000"/>
            </a:xfrm>
            <a:custGeom>
              <a:avLst/>
              <a:gdLst/>
              <a:ahLst/>
              <a:cxnLst/>
              <a:rect l="l" t="t" r="r" b="b"/>
              <a:pathLst>
                <a:path w="31" h="120" extrusionOk="0">
                  <a:moveTo>
                    <a:pt x="17" y="0"/>
                  </a:moveTo>
                  <a:lnTo>
                    <a:pt x="1" y="13"/>
                  </a:lnTo>
                  <a:lnTo>
                    <a:pt x="1" y="120"/>
                  </a:lnTo>
                  <a:lnTo>
                    <a:pt x="30" y="120"/>
                  </a:lnTo>
                  <a:lnTo>
                    <a:pt x="30" y="13"/>
                  </a:lnTo>
                  <a:lnTo>
                    <a:pt x="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38"/>
            <p:cNvSpPr/>
            <p:nvPr/>
          </p:nvSpPr>
          <p:spPr>
            <a:xfrm>
              <a:off x="1413375" y="1484875"/>
              <a:ext cx="650" cy="3000"/>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38"/>
            <p:cNvSpPr/>
            <p:nvPr/>
          </p:nvSpPr>
          <p:spPr>
            <a:xfrm>
              <a:off x="1411675" y="1484875"/>
              <a:ext cx="650" cy="3000"/>
            </a:xfrm>
            <a:custGeom>
              <a:avLst/>
              <a:gdLst/>
              <a:ahLst/>
              <a:cxnLst/>
              <a:rect l="l" t="t" r="r" b="b"/>
              <a:pathLst>
                <a:path w="26" h="120" extrusionOk="0">
                  <a:moveTo>
                    <a:pt x="13" y="0"/>
                  </a:moveTo>
                  <a:lnTo>
                    <a:pt x="0" y="13"/>
                  </a:lnTo>
                  <a:lnTo>
                    <a:pt x="0" y="120"/>
                  </a:lnTo>
                  <a:lnTo>
                    <a:pt x="26" y="120"/>
                  </a:lnTo>
                  <a:lnTo>
                    <a:pt x="26" y="13"/>
                  </a:lnTo>
                  <a:lnTo>
                    <a:pt x="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38"/>
            <p:cNvSpPr/>
            <p:nvPr/>
          </p:nvSpPr>
          <p:spPr>
            <a:xfrm>
              <a:off x="1409950" y="1484875"/>
              <a:ext cx="675" cy="3000"/>
            </a:xfrm>
            <a:custGeom>
              <a:avLst/>
              <a:gdLst/>
              <a:ahLst/>
              <a:cxnLst/>
              <a:rect l="l" t="t" r="r" b="b"/>
              <a:pathLst>
                <a:path w="27" h="120" extrusionOk="0">
                  <a:moveTo>
                    <a:pt x="14" y="0"/>
                  </a:moveTo>
                  <a:lnTo>
                    <a:pt x="1" y="13"/>
                  </a:lnTo>
                  <a:lnTo>
                    <a:pt x="1" y="120"/>
                  </a:lnTo>
                  <a:lnTo>
                    <a:pt x="27" y="120"/>
                  </a:lnTo>
                  <a:lnTo>
                    <a:pt x="27" y="13"/>
                  </a:lnTo>
                  <a:lnTo>
                    <a:pt x="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38"/>
            <p:cNvSpPr/>
            <p:nvPr/>
          </p:nvSpPr>
          <p:spPr>
            <a:xfrm>
              <a:off x="1408575" y="1484875"/>
              <a:ext cx="350" cy="3000"/>
            </a:xfrm>
            <a:custGeom>
              <a:avLst/>
              <a:gdLst/>
              <a:ahLst/>
              <a:cxnLst/>
              <a:rect l="l" t="t" r="r" b="b"/>
              <a:pathLst>
                <a:path w="14" h="120" extrusionOk="0">
                  <a:moveTo>
                    <a:pt x="1" y="0"/>
                  </a:moveTo>
                  <a:lnTo>
                    <a:pt x="1" y="13"/>
                  </a:lnTo>
                  <a:lnTo>
                    <a:pt x="1" y="120"/>
                  </a:lnTo>
                  <a:lnTo>
                    <a:pt x="14" y="120"/>
                  </a:lnTo>
                  <a:lnTo>
                    <a:pt x="14"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38"/>
            <p:cNvSpPr/>
            <p:nvPr/>
          </p:nvSpPr>
          <p:spPr>
            <a:xfrm>
              <a:off x="1406875" y="1484875"/>
              <a:ext cx="450" cy="3000"/>
            </a:xfrm>
            <a:custGeom>
              <a:avLst/>
              <a:gdLst/>
              <a:ahLst/>
              <a:cxnLst/>
              <a:rect l="l" t="t" r="r" b="b"/>
              <a:pathLst>
                <a:path w="18" h="120" extrusionOk="0">
                  <a:moveTo>
                    <a:pt x="1" y="0"/>
                  </a:moveTo>
                  <a:lnTo>
                    <a:pt x="1" y="13"/>
                  </a:lnTo>
                  <a:lnTo>
                    <a:pt x="1" y="120"/>
                  </a:lnTo>
                  <a:lnTo>
                    <a:pt x="17" y="120"/>
                  </a:lnTo>
                  <a:lnTo>
                    <a:pt x="17" y="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7917549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dk2"/>
        </a:solidFill>
        <a:effectLst/>
      </p:bgPr>
    </p:bg>
    <p:spTree>
      <p:nvGrpSpPr>
        <p:cNvPr id="1" name="Shape 1293"/>
        <p:cNvGrpSpPr/>
        <p:nvPr/>
      </p:nvGrpSpPr>
      <p:grpSpPr>
        <a:xfrm>
          <a:off x="0" y="0"/>
          <a:ext cx="0" cy="0"/>
          <a:chOff x="0" y="0"/>
          <a:chExt cx="0" cy="0"/>
        </a:xfrm>
      </p:grpSpPr>
      <p:grpSp>
        <p:nvGrpSpPr>
          <p:cNvPr id="1294" name="Google Shape;1294;p39"/>
          <p:cNvGrpSpPr/>
          <p:nvPr/>
        </p:nvGrpSpPr>
        <p:grpSpPr>
          <a:xfrm flipH="1">
            <a:off x="367" y="3974106"/>
            <a:ext cx="12223208" cy="2720188"/>
            <a:chOff x="271" y="2964551"/>
            <a:chExt cx="9167406" cy="2193229"/>
          </a:xfrm>
        </p:grpSpPr>
        <p:sp>
          <p:nvSpPr>
            <p:cNvPr id="1295" name="Google Shape;1295;p39"/>
            <p:cNvSpPr/>
            <p:nvPr/>
          </p:nvSpPr>
          <p:spPr>
            <a:xfrm>
              <a:off x="275" y="3538374"/>
              <a:ext cx="9167398" cy="1619406"/>
            </a:xfrm>
            <a:custGeom>
              <a:avLst/>
              <a:gdLst/>
              <a:ahLst/>
              <a:cxnLst/>
              <a:rect l="l" t="t" r="r" b="b"/>
              <a:pathLst>
                <a:path w="43860" h="10974" extrusionOk="0">
                  <a:moveTo>
                    <a:pt x="0" y="0"/>
                  </a:moveTo>
                  <a:lnTo>
                    <a:pt x="0" y="10974"/>
                  </a:lnTo>
                  <a:lnTo>
                    <a:pt x="43860" y="10974"/>
                  </a:lnTo>
                  <a:lnTo>
                    <a:pt x="43860" y="0"/>
                  </a:lnTo>
                  <a:close/>
                </a:path>
              </a:pathLst>
            </a:custGeom>
            <a:solidFill>
              <a:srgbClr val="9DC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39"/>
            <p:cNvSpPr/>
            <p:nvPr/>
          </p:nvSpPr>
          <p:spPr>
            <a:xfrm>
              <a:off x="1413430" y="2964551"/>
              <a:ext cx="7754247" cy="680775"/>
            </a:xfrm>
            <a:custGeom>
              <a:avLst/>
              <a:gdLst/>
              <a:ahLst/>
              <a:cxnLst/>
              <a:rect l="l" t="t" r="r" b="b"/>
              <a:pathLst>
                <a:path w="37099" h="4687" extrusionOk="0">
                  <a:moveTo>
                    <a:pt x="29289" y="0"/>
                  </a:moveTo>
                  <a:cubicBezTo>
                    <a:pt x="28606" y="0"/>
                    <a:pt x="27911" y="10"/>
                    <a:pt x="27217" y="28"/>
                  </a:cubicBezTo>
                  <a:cubicBezTo>
                    <a:pt x="18981" y="245"/>
                    <a:pt x="8493" y="2688"/>
                    <a:pt x="1" y="4687"/>
                  </a:cubicBezTo>
                  <a:lnTo>
                    <a:pt x="37099" y="4687"/>
                  </a:lnTo>
                  <a:lnTo>
                    <a:pt x="37099" y="731"/>
                  </a:lnTo>
                  <a:cubicBezTo>
                    <a:pt x="35742" y="225"/>
                    <a:pt x="32651" y="0"/>
                    <a:pt x="292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39"/>
            <p:cNvSpPr/>
            <p:nvPr/>
          </p:nvSpPr>
          <p:spPr>
            <a:xfrm>
              <a:off x="271" y="3209866"/>
              <a:ext cx="4762825" cy="666541"/>
            </a:xfrm>
            <a:custGeom>
              <a:avLst/>
              <a:gdLst/>
              <a:ahLst/>
              <a:cxnLst/>
              <a:rect l="l" t="t" r="r" b="b"/>
              <a:pathLst>
                <a:path w="22787" h="4589" extrusionOk="0">
                  <a:moveTo>
                    <a:pt x="3161" y="1"/>
                  </a:moveTo>
                  <a:cubicBezTo>
                    <a:pt x="1090" y="1"/>
                    <a:pt x="0" y="199"/>
                    <a:pt x="0" y="199"/>
                  </a:cubicBezTo>
                  <a:lnTo>
                    <a:pt x="0" y="4589"/>
                  </a:lnTo>
                  <a:lnTo>
                    <a:pt x="22787" y="4589"/>
                  </a:lnTo>
                  <a:cubicBezTo>
                    <a:pt x="22787" y="4589"/>
                    <a:pt x="18128" y="2036"/>
                    <a:pt x="11029" y="766"/>
                  </a:cubicBezTo>
                  <a:cubicBezTo>
                    <a:pt x="7669" y="160"/>
                    <a:pt x="5020" y="1"/>
                    <a:pt x="3161" y="1"/>
                  </a:cubicBezTo>
                  <a:close/>
                </a:path>
              </a:pathLst>
            </a:custGeom>
            <a:solidFill>
              <a:srgbClr val="9DC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39"/>
            <p:cNvSpPr/>
            <p:nvPr/>
          </p:nvSpPr>
          <p:spPr>
            <a:xfrm>
              <a:off x="271" y="3612551"/>
              <a:ext cx="9167398" cy="362393"/>
            </a:xfrm>
            <a:custGeom>
              <a:avLst/>
              <a:gdLst/>
              <a:ahLst/>
              <a:cxnLst/>
              <a:rect l="l" t="t" r="r" b="b"/>
              <a:pathLst>
                <a:path w="43860" h="2495" extrusionOk="0">
                  <a:moveTo>
                    <a:pt x="0" y="0"/>
                  </a:moveTo>
                  <a:lnTo>
                    <a:pt x="0" y="512"/>
                  </a:lnTo>
                  <a:cubicBezTo>
                    <a:pt x="18857" y="538"/>
                    <a:pt x="31655" y="810"/>
                    <a:pt x="43860" y="2495"/>
                  </a:cubicBezTo>
                  <a:lnTo>
                    <a:pt x="4386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99" name="Google Shape;1299;p39"/>
          <p:cNvSpPr/>
          <p:nvPr/>
        </p:nvSpPr>
        <p:spPr>
          <a:xfrm>
            <a:off x="5137994" y="6066798"/>
            <a:ext cx="70951" cy="2221"/>
          </a:xfrm>
          <a:custGeom>
            <a:avLst/>
            <a:gdLst/>
            <a:ahLst/>
            <a:cxnLst/>
            <a:rect l="l" t="t" r="r" b="b"/>
            <a:pathLst>
              <a:path w="231" h="14" extrusionOk="0">
                <a:moveTo>
                  <a:pt x="1" y="1"/>
                </a:moveTo>
                <a:cubicBezTo>
                  <a:pt x="69" y="14"/>
                  <a:pt x="150" y="14"/>
                  <a:pt x="231" y="14"/>
                </a:cubicBezTo>
                <a:cubicBezTo>
                  <a:pt x="150" y="14"/>
                  <a:pt x="69" y="1"/>
                  <a:pt x="1" y="1"/>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00" name="Google Shape;1300;p39"/>
          <p:cNvSpPr/>
          <p:nvPr/>
        </p:nvSpPr>
        <p:spPr>
          <a:xfrm>
            <a:off x="9765432" y="5778675"/>
            <a:ext cx="597393" cy="14437"/>
          </a:xfrm>
          <a:custGeom>
            <a:avLst/>
            <a:gdLst/>
            <a:ahLst/>
            <a:cxnLst/>
            <a:rect l="l" t="t" r="r" b="b"/>
            <a:pathLst>
              <a:path w="1945" h="91" extrusionOk="0">
                <a:moveTo>
                  <a:pt x="1107" y="0"/>
                </a:moveTo>
                <a:cubicBezTo>
                  <a:pt x="738" y="0"/>
                  <a:pt x="370" y="35"/>
                  <a:pt x="1" y="35"/>
                </a:cubicBezTo>
                <a:cubicBezTo>
                  <a:pt x="649" y="61"/>
                  <a:pt x="1297" y="90"/>
                  <a:pt x="1945" y="90"/>
                </a:cubicBezTo>
                <a:cubicBezTo>
                  <a:pt x="1666" y="20"/>
                  <a:pt x="1386" y="0"/>
                  <a:pt x="1107" y="0"/>
                </a:cubicBezTo>
                <a:close/>
              </a:path>
            </a:pathLst>
          </a:custGeom>
          <a:solidFill>
            <a:srgbClr val="9DCA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01" name="Google Shape;1301;p39"/>
          <p:cNvSpPr/>
          <p:nvPr/>
        </p:nvSpPr>
        <p:spPr>
          <a:xfrm>
            <a:off x="5014868" y="4976499"/>
            <a:ext cx="7338209" cy="1926275"/>
          </a:xfrm>
          <a:custGeom>
            <a:avLst/>
            <a:gdLst/>
            <a:ahLst/>
            <a:cxnLst/>
            <a:rect l="l" t="t" r="r" b="b"/>
            <a:pathLst>
              <a:path w="14863" h="8685" extrusionOk="0">
                <a:moveTo>
                  <a:pt x="14863" y="1"/>
                </a:moveTo>
                <a:cubicBezTo>
                  <a:pt x="11827" y="1041"/>
                  <a:pt x="6332" y="3095"/>
                  <a:pt x="1" y="6348"/>
                </a:cubicBezTo>
                <a:lnTo>
                  <a:pt x="7913" y="8684"/>
                </a:lnTo>
                <a:lnTo>
                  <a:pt x="14863" y="8684"/>
                </a:lnTo>
                <a:lnTo>
                  <a:pt x="1486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02" name="Google Shape;1302;p39"/>
          <p:cNvSpPr/>
          <p:nvPr/>
        </p:nvSpPr>
        <p:spPr>
          <a:xfrm>
            <a:off x="-86533" y="5599739"/>
            <a:ext cx="12191948" cy="1066627"/>
          </a:xfrm>
          <a:custGeom>
            <a:avLst/>
            <a:gdLst/>
            <a:ahLst/>
            <a:cxnLst/>
            <a:rect l="l" t="t" r="r" b="b"/>
            <a:pathLst>
              <a:path w="53351" h="10519" extrusionOk="0">
                <a:moveTo>
                  <a:pt x="1" y="1"/>
                </a:moveTo>
                <a:lnTo>
                  <a:pt x="1" y="10518"/>
                </a:lnTo>
                <a:lnTo>
                  <a:pt x="53351" y="10518"/>
                </a:lnTo>
                <a:lnTo>
                  <a:pt x="53351" y="6857"/>
                </a:lnTo>
                <a:cubicBezTo>
                  <a:pt x="34695" y="1135"/>
                  <a:pt x="10557" y="150"/>
                  <a:pt x="1"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03" name="Google Shape;1303;p39"/>
          <p:cNvSpPr/>
          <p:nvPr/>
        </p:nvSpPr>
        <p:spPr>
          <a:xfrm>
            <a:off x="-86533" y="5900264"/>
            <a:ext cx="12439612" cy="1066637"/>
          </a:xfrm>
          <a:custGeom>
            <a:avLst/>
            <a:gdLst/>
            <a:ahLst/>
            <a:cxnLst/>
            <a:rect l="l" t="t" r="r" b="b"/>
            <a:pathLst>
              <a:path w="40501" h="5738" extrusionOk="0">
                <a:moveTo>
                  <a:pt x="39908" y="0"/>
                </a:moveTo>
                <a:cubicBezTo>
                  <a:pt x="38816" y="0"/>
                  <a:pt x="37402" y="281"/>
                  <a:pt x="33535" y="1577"/>
                </a:cubicBezTo>
                <a:cubicBezTo>
                  <a:pt x="31107" y="2391"/>
                  <a:pt x="27774" y="2887"/>
                  <a:pt x="23712" y="2887"/>
                </a:cubicBezTo>
                <a:cubicBezTo>
                  <a:pt x="20091" y="2887"/>
                  <a:pt x="15891" y="2493"/>
                  <a:pt x="11234" y="1577"/>
                </a:cubicBezTo>
                <a:cubicBezTo>
                  <a:pt x="7940" y="929"/>
                  <a:pt x="5594" y="713"/>
                  <a:pt x="3930" y="713"/>
                </a:cubicBezTo>
                <a:cubicBezTo>
                  <a:pt x="601" y="713"/>
                  <a:pt x="1" y="1577"/>
                  <a:pt x="1" y="1577"/>
                </a:cubicBezTo>
                <a:lnTo>
                  <a:pt x="1" y="2131"/>
                </a:lnTo>
                <a:lnTo>
                  <a:pt x="1" y="2805"/>
                </a:lnTo>
                <a:lnTo>
                  <a:pt x="1" y="2821"/>
                </a:lnTo>
                <a:lnTo>
                  <a:pt x="1" y="5737"/>
                </a:lnTo>
                <a:lnTo>
                  <a:pt x="40501" y="5737"/>
                </a:lnTo>
                <a:lnTo>
                  <a:pt x="40501" y="4574"/>
                </a:lnTo>
                <a:lnTo>
                  <a:pt x="40501" y="579"/>
                </a:lnTo>
                <a:lnTo>
                  <a:pt x="40501" y="25"/>
                </a:lnTo>
                <a:cubicBezTo>
                  <a:pt x="40305" y="10"/>
                  <a:pt x="40112" y="0"/>
                  <a:pt x="39908"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04" name="Google Shape;1304;p39"/>
          <p:cNvGrpSpPr/>
          <p:nvPr/>
        </p:nvGrpSpPr>
        <p:grpSpPr>
          <a:xfrm>
            <a:off x="1501458" y="3234544"/>
            <a:ext cx="2333073" cy="1027912"/>
            <a:chOff x="-1936407" y="2490071"/>
            <a:chExt cx="1749805" cy="770934"/>
          </a:xfrm>
        </p:grpSpPr>
        <p:sp>
          <p:nvSpPr>
            <p:cNvPr id="1305" name="Google Shape;1305;p39"/>
            <p:cNvSpPr/>
            <p:nvPr/>
          </p:nvSpPr>
          <p:spPr>
            <a:xfrm>
              <a:off x="-1580450" y="2835407"/>
              <a:ext cx="651196" cy="254069"/>
            </a:xfrm>
            <a:custGeom>
              <a:avLst/>
              <a:gdLst/>
              <a:ahLst/>
              <a:cxnLst/>
              <a:rect l="l" t="t" r="r" b="b"/>
              <a:pathLst>
                <a:path w="3432" h="1339" extrusionOk="0">
                  <a:moveTo>
                    <a:pt x="1" y="1"/>
                  </a:moveTo>
                  <a:lnTo>
                    <a:pt x="1" y="1339"/>
                  </a:lnTo>
                  <a:lnTo>
                    <a:pt x="3432" y="1339"/>
                  </a:lnTo>
                  <a:lnTo>
                    <a:pt x="3432" y="1"/>
                  </a:lnTo>
                  <a:close/>
                </a:path>
              </a:pathLst>
            </a:custGeom>
            <a:solidFill>
              <a:srgbClr val="F77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39"/>
            <p:cNvSpPr/>
            <p:nvPr/>
          </p:nvSpPr>
          <p:spPr>
            <a:xfrm>
              <a:off x="-1170417" y="2853812"/>
              <a:ext cx="266398" cy="235663"/>
            </a:xfrm>
            <a:custGeom>
              <a:avLst/>
              <a:gdLst/>
              <a:ahLst/>
              <a:cxnLst/>
              <a:rect l="l" t="t" r="r" b="b"/>
              <a:pathLst>
                <a:path w="1404" h="1242" extrusionOk="0">
                  <a:moveTo>
                    <a:pt x="1" y="1"/>
                  </a:moveTo>
                  <a:lnTo>
                    <a:pt x="1" y="1242"/>
                  </a:lnTo>
                  <a:lnTo>
                    <a:pt x="1404" y="1242"/>
                  </a:lnTo>
                  <a:lnTo>
                    <a:pt x="1404"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39"/>
            <p:cNvSpPr/>
            <p:nvPr/>
          </p:nvSpPr>
          <p:spPr>
            <a:xfrm>
              <a:off x="-1375149" y="2490071"/>
              <a:ext cx="471131" cy="363931"/>
            </a:xfrm>
            <a:custGeom>
              <a:avLst/>
              <a:gdLst/>
              <a:ahLst/>
              <a:cxnLst/>
              <a:rect l="l" t="t" r="r" b="b"/>
              <a:pathLst>
                <a:path w="2483" h="1918" extrusionOk="0">
                  <a:moveTo>
                    <a:pt x="934" y="0"/>
                  </a:moveTo>
                  <a:cubicBezTo>
                    <a:pt x="486" y="0"/>
                    <a:pt x="1" y="55"/>
                    <a:pt x="1" y="55"/>
                  </a:cubicBezTo>
                  <a:lnTo>
                    <a:pt x="837" y="1918"/>
                  </a:lnTo>
                  <a:lnTo>
                    <a:pt x="2483" y="1918"/>
                  </a:lnTo>
                  <a:cubicBezTo>
                    <a:pt x="2483" y="1918"/>
                    <a:pt x="1929" y="175"/>
                    <a:pt x="1511" y="55"/>
                  </a:cubicBezTo>
                  <a:cubicBezTo>
                    <a:pt x="1371" y="14"/>
                    <a:pt x="1157" y="0"/>
                    <a:pt x="934" y="0"/>
                  </a:cubicBezTo>
                  <a:close/>
                </a:path>
              </a:pathLst>
            </a:custGeom>
            <a:solidFill>
              <a:srgbClr val="77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39"/>
            <p:cNvSpPr/>
            <p:nvPr/>
          </p:nvSpPr>
          <p:spPr>
            <a:xfrm>
              <a:off x="-1603220" y="2499748"/>
              <a:ext cx="455761" cy="354254"/>
            </a:xfrm>
            <a:custGeom>
              <a:avLst/>
              <a:gdLst/>
              <a:ahLst/>
              <a:cxnLst/>
              <a:rect l="l" t="t" r="r" b="b"/>
              <a:pathLst>
                <a:path w="2402" h="1867" extrusionOk="0">
                  <a:moveTo>
                    <a:pt x="1211" y="1"/>
                  </a:moveTo>
                  <a:cubicBezTo>
                    <a:pt x="855" y="1"/>
                    <a:pt x="441" y="467"/>
                    <a:pt x="1" y="1867"/>
                  </a:cubicBezTo>
                  <a:lnTo>
                    <a:pt x="2402" y="1867"/>
                  </a:lnTo>
                  <a:cubicBezTo>
                    <a:pt x="2402" y="1867"/>
                    <a:pt x="1922" y="1"/>
                    <a:pt x="1211" y="1"/>
                  </a:cubicBezTo>
                  <a:close/>
                </a:path>
              </a:pathLst>
            </a:custGeom>
            <a:solidFill>
              <a:srgbClr val="FFE9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39"/>
            <p:cNvSpPr/>
            <p:nvPr/>
          </p:nvSpPr>
          <p:spPr>
            <a:xfrm>
              <a:off x="-1580450" y="2537317"/>
              <a:ext cx="410223" cy="332054"/>
            </a:xfrm>
            <a:custGeom>
              <a:avLst/>
              <a:gdLst/>
              <a:ahLst/>
              <a:cxnLst/>
              <a:rect l="l" t="t" r="r" b="b"/>
              <a:pathLst>
                <a:path w="2162" h="1750" extrusionOk="0">
                  <a:moveTo>
                    <a:pt x="1078" y="0"/>
                  </a:moveTo>
                  <a:cubicBezTo>
                    <a:pt x="758" y="0"/>
                    <a:pt x="388" y="417"/>
                    <a:pt x="1" y="1669"/>
                  </a:cubicBezTo>
                  <a:lnTo>
                    <a:pt x="1015" y="1750"/>
                  </a:lnTo>
                  <a:lnTo>
                    <a:pt x="2162" y="1669"/>
                  </a:lnTo>
                  <a:cubicBezTo>
                    <a:pt x="2162" y="1669"/>
                    <a:pt x="1718" y="0"/>
                    <a:pt x="1078" y="0"/>
                  </a:cubicBezTo>
                  <a:close/>
                </a:path>
              </a:pathLst>
            </a:custGeom>
            <a:solidFill>
              <a:srgbClr val="F77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39"/>
            <p:cNvSpPr/>
            <p:nvPr/>
          </p:nvSpPr>
          <p:spPr>
            <a:xfrm>
              <a:off x="-1493169" y="2907320"/>
              <a:ext cx="195055" cy="182155"/>
            </a:xfrm>
            <a:custGeom>
              <a:avLst/>
              <a:gdLst/>
              <a:ahLst/>
              <a:cxnLst/>
              <a:rect l="l" t="t" r="r" b="b"/>
              <a:pathLst>
                <a:path w="1028" h="960" extrusionOk="0">
                  <a:moveTo>
                    <a:pt x="1" y="1"/>
                  </a:moveTo>
                  <a:lnTo>
                    <a:pt x="1" y="960"/>
                  </a:lnTo>
                  <a:lnTo>
                    <a:pt x="1028" y="960"/>
                  </a:lnTo>
                  <a:lnTo>
                    <a:pt x="1028" y="1"/>
                  </a:lnTo>
                  <a:close/>
                </a:path>
              </a:pathLst>
            </a:custGeom>
            <a:solidFill>
              <a:srgbClr val="FFE9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39"/>
            <p:cNvSpPr/>
            <p:nvPr/>
          </p:nvSpPr>
          <p:spPr>
            <a:xfrm>
              <a:off x="-1467364" y="2925156"/>
              <a:ext cx="145912" cy="164319"/>
            </a:xfrm>
            <a:custGeom>
              <a:avLst/>
              <a:gdLst/>
              <a:ahLst/>
              <a:cxnLst/>
              <a:rect l="l" t="t" r="r" b="b"/>
              <a:pathLst>
                <a:path w="769" h="866" extrusionOk="0">
                  <a:moveTo>
                    <a:pt x="1" y="1"/>
                  </a:moveTo>
                  <a:lnTo>
                    <a:pt x="1" y="866"/>
                  </a:lnTo>
                  <a:lnTo>
                    <a:pt x="769" y="866"/>
                  </a:lnTo>
                  <a:lnTo>
                    <a:pt x="769" y="1"/>
                  </a:lnTo>
                  <a:close/>
                </a:path>
              </a:pathLst>
            </a:custGeom>
            <a:solidFill>
              <a:srgbClr val="FF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39"/>
            <p:cNvSpPr/>
            <p:nvPr/>
          </p:nvSpPr>
          <p:spPr>
            <a:xfrm>
              <a:off x="-1449528" y="2925156"/>
              <a:ext cx="128076" cy="164319"/>
            </a:xfrm>
            <a:custGeom>
              <a:avLst/>
              <a:gdLst/>
              <a:ahLst/>
              <a:cxnLst/>
              <a:rect l="l" t="t" r="r" b="b"/>
              <a:pathLst>
                <a:path w="675" h="866" extrusionOk="0">
                  <a:moveTo>
                    <a:pt x="1" y="1"/>
                  </a:moveTo>
                  <a:lnTo>
                    <a:pt x="1" y="866"/>
                  </a:lnTo>
                  <a:lnTo>
                    <a:pt x="675" y="866"/>
                  </a:lnTo>
                  <a:lnTo>
                    <a:pt x="675"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39"/>
            <p:cNvSpPr/>
            <p:nvPr/>
          </p:nvSpPr>
          <p:spPr>
            <a:xfrm>
              <a:off x="-1439662" y="2676780"/>
              <a:ext cx="107774" cy="89939"/>
            </a:xfrm>
            <a:custGeom>
              <a:avLst/>
              <a:gdLst/>
              <a:ahLst/>
              <a:cxnLst/>
              <a:rect l="l" t="t" r="r" b="b"/>
              <a:pathLst>
                <a:path w="568" h="474" extrusionOk="0">
                  <a:moveTo>
                    <a:pt x="1" y="1"/>
                  </a:moveTo>
                  <a:lnTo>
                    <a:pt x="1" y="474"/>
                  </a:lnTo>
                  <a:lnTo>
                    <a:pt x="568" y="474"/>
                  </a:lnTo>
                  <a:lnTo>
                    <a:pt x="568" y="1"/>
                  </a:lnTo>
                  <a:close/>
                </a:path>
              </a:pathLst>
            </a:custGeom>
            <a:solidFill>
              <a:srgbClr val="FFE9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39"/>
            <p:cNvSpPr/>
            <p:nvPr/>
          </p:nvSpPr>
          <p:spPr>
            <a:xfrm>
              <a:off x="-1424292" y="2684749"/>
              <a:ext cx="80071" cy="81970"/>
            </a:xfrm>
            <a:custGeom>
              <a:avLst/>
              <a:gdLst/>
              <a:ahLst/>
              <a:cxnLst/>
              <a:rect l="l" t="t" r="r" b="b"/>
              <a:pathLst>
                <a:path w="422" h="432" extrusionOk="0">
                  <a:moveTo>
                    <a:pt x="1" y="1"/>
                  </a:moveTo>
                  <a:lnTo>
                    <a:pt x="1" y="432"/>
                  </a:lnTo>
                  <a:lnTo>
                    <a:pt x="422" y="432"/>
                  </a:lnTo>
                  <a:lnTo>
                    <a:pt x="422" y="1"/>
                  </a:lnTo>
                  <a:close/>
                </a:path>
              </a:pathLst>
            </a:custGeom>
            <a:solidFill>
              <a:srgbClr val="FF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39"/>
            <p:cNvSpPr/>
            <p:nvPr/>
          </p:nvSpPr>
          <p:spPr>
            <a:xfrm>
              <a:off x="-1413857" y="2684749"/>
              <a:ext cx="69635" cy="81970"/>
            </a:xfrm>
            <a:custGeom>
              <a:avLst/>
              <a:gdLst/>
              <a:ahLst/>
              <a:cxnLst/>
              <a:rect l="l" t="t" r="r" b="b"/>
              <a:pathLst>
                <a:path w="367" h="432" extrusionOk="0">
                  <a:moveTo>
                    <a:pt x="1" y="1"/>
                  </a:moveTo>
                  <a:lnTo>
                    <a:pt x="1" y="432"/>
                  </a:lnTo>
                  <a:lnTo>
                    <a:pt x="367" y="432"/>
                  </a:lnTo>
                  <a:lnTo>
                    <a:pt x="36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39"/>
            <p:cNvSpPr/>
            <p:nvPr/>
          </p:nvSpPr>
          <p:spPr>
            <a:xfrm>
              <a:off x="-1730727" y="3021547"/>
              <a:ext cx="22579" cy="44590"/>
            </a:xfrm>
            <a:custGeom>
              <a:avLst/>
              <a:gdLst/>
              <a:ahLst/>
              <a:cxnLst/>
              <a:rect l="l" t="t" r="r" b="b"/>
              <a:pathLst>
                <a:path w="119" h="235" extrusionOk="0">
                  <a:moveTo>
                    <a:pt x="70" y="1"/>
                  </a:moveTo>
                  <a:cubicBezTo>
                    <a:pt x="36" y="1"/>
                    <a:pt x="0" y="24"/>
                    <a:pt x="25" y="47"/>
                  </a:cubicBezTo>
                  <a:cubicBezTo>
                    <a:pt x="64" y="102"/>
                    <a:pt x="51" y="235"/>
                    <a:pt x="51" y="235"/>
                  </a:cubicBezTo>
                  <a:lnTo>
                    <a:pt x="93" y="235"/>
                  </a:lnTo>
                  <a:cubicBezTo>
                    <a:pt x="93" y="102"/>
                    <a:pt x="119" y="47"/>
                    <a:pt x="119" y="47"/>
                  </a:cubicBezTo>
                  <a:cubicBezTo>
                    <a:pt x="119" y="13"/>
                    <a:pt x="95" y="1"/>
                    <a:pt x="70" y="1"/>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39"/>
            <p:cNvSpPr/>
            <p:nvPr/>
          </p:nvSpPr>
          <p:spPr>
            <a:xfrm>
              <a:off x="-1759378" y="2747175"/>
              <a:ext cx="83676" cy="300366"/>
            </a:xfrm>
            <a:custGeom>
              <a:avLst/>
              <a:gdLst/>
              <a:ahLst/>
              <a:cxnLst/>
              <a:rect l="l" t="t" r="r" b="b"/>
              <a:pathLst>
                <a:path w="441" h="1583" extrusionOk="0">
                  <a:moveTo>
                    <a:pt x="225" y="1"/>
                  </a:moveTo>
                  <a:cubicBezTo>
                    <a:pt x="203" y="1"/>
                    <a:pt x="182" y="48"/>
                    <a:pt x="163" y="158"/>
                  </a:cubicBezTo>
                  <a:cubicBezTo>
                    <a:pt x="163" y="158"/>
                    <a:pt x="1" y="1438"/>
                    <a:pt x="108" y="1535"/>
                  </a:cubicBezTo>
                  <a:cubicBezTo>
                    <a:pt x="140" y="1563"/>
                    <a:pt x="186" y="1583"/>
                    <a:pt x="233" y="1583"/>
                  </a:cubicBezTo>
                  <a:cubicBezTo>
                    <a:pt x="320" y="1583"/>
                    <a:pt x="410" y="1512"/>
                    <a:pt x="419" y="1292"/>
                  </a:cubicBezTo>
                  <a:cubicBezTo>
                    <a:pt x="440" y="1002"/>
                    <a:pt x="326" y="1"/>
                    <a:pt x="225" y="1"/>
                  </a:cubicBezTo>
                  <a:close/>
                </a:path>
              </a:pathLst>
            </a:custGeom>
            <a:solidFill>
              <a:srgbClr val="9DC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39"/>
            <p:cNvSpPr/>
            <p:nvPr/>
          </p:nvSpPr>
          <p:spPr>
            <a:xfrm>
              <a:off x="-1762414" y="2747934"/>
              <a:ext cx="51800" cy="295433"/>
            </a:xfrm>
            <a:custGeom>
              <a:avLst/>
              <a:gdLst/>
              <a:ahLst/>
              <a:cxnLst/>
              <a:rect l="l" t="t" r="r" b="b"/>
              <a:pathLst>
                <a:path w="273" h="1557" extrusionOk="0">
                  <a:moveTo>
                    <a:pt x="242" y="0"/>
                  </a:moveTo>
                  <a:cubicBezTo>
                    <a:pt x="217" y="0"/>
                    <a:pt x="198" y="45"/>
                    <a:pt x="179" y="154"/>
                  </a:cubicBezTo>
                  <a:cubicBezTo>
                    <a:pt x="179" y="154"/>
                    <a:pt x="1" y="1353"/>
                    <a:pt x="124" y="1531"/>
                  </a:cubicBezTo>
                  <a:cubicBezTo>
                    <a:pt x="137" y="1544"/>
                    <a:pt x="150" y="1544"/>
                    <a:pt x="163" y="1557"/>
                  </a:cubicBezTo>
                  <a:cubicBezTo>
                    <a:pt x="98" y="1301"/>
                    <a:pt x="205" y="154"/>
                    <a:pt x="205" y="154"/>
                  </a:cubicBezTo>
                  <a:cubicBezTo>
                    <a:pt x="218" y="5"/>
                    <a:pt x="260" y="44"/>
                    <a:pt x="273" y="18"/>
                  </a:cubicBezTo>
                  <a:cubicBezTo>
                    <a:pt x="261" y="7"/>
                    <a:pt x="251" y="0"/>
                    <a:pt x="242" y="0"/>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39"/>
            <p:cNvSpPr/>
            <p:nvPr/>
          </p:nvSpPr>
          <p:spPr>
            <a:xfrm>
              <a:off x="-853357" y="3021547"/>
              <a:ext cx="23718" cy="44590"/>
            </a:xfrm>
            <a:custGeom>
              <a:avLst/>
              <a:gdLst/>
              <a:ahLst/>
              <a:cxnLst/>
              <a:rect l="l" t="t" r="r" b="b"/>
              <a:pathLst>
                <a:path w="125" h="235" extrusionOk="0">
                  <a:moveTo>
                    <a:pt x="75" y="1"/>
                  </a:moveTo>
                  <a:cubicBezTo>
                    <a:pt x="40" y="1"/>
                    <a:pt x="1" y="24"/>
                    <a:pt x="18" y="47"/>
                  </a:cubicBezTo>
                  <a:cubicBezTo>
                    <a:pt x="70" y="102"/>
                    <a:pt x="57" y="235"/>
                    <a:pt x="57" y="235"/>
                  </a:cubicBezTo>
                  <a:lnTo>
                    <a:pt x="99" y="235"/>
                  </a:lnTo>
                  <a:cubicBezTo>
                    <a:pt x="99" y="102"/>
                    <a:pt x="125" y="47"/>
                    <a:pt x="125" y="47"/>
                  </a:cubicBezTo>
                  <a:cubicBezTo>
                    <a:pt x="125" y="13"/>
                    <a:pt x="101" y="1"/>
                    <a:pt x="75" y="1"/>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39"/>
            <p:cNvSpPr/>
            <p:nvPr/>
          </p:nvSpPr>
          <p:spPr>
            <a:xfrm>
              <a:off x="-880870" y="2747175"/>
              <a:ext cx="83676" cy="300366"/>
            </a:xfrm>
            <a:custGeom>
              <a:avLst/>
              <a:gdLst/>
              <a:ahLst/>
              <a:cxnLst/>
              <a:rect l="l" t="t" r="r" b="b"/>
              <a:pathLst>
                <a:path w="441" h="1583" extrusionOk="0">
                  <a:moveTo>
                    <a:pt x="225" y="1"/>
                  </a:moveTo>
                  <a:cubicBezTo>
                    <a:pt x="203" y="1"/>
                    <a:pt x="182" y="48"/>
                    <a:pt x="163" y="158"/>
                  </a:cubicBezTo>
                  <a:cubicBezTo>
                    <a:pt x="163" y="158"/>
                    <a:pt x="1" y="1438"/>
                    <a:pt x="108" y="1535"/>
                  </a:cubicBezTo>
                  <a:cubicBezTo>
                    <a:pt x="140" y="1563"/>
                    <a:pt x="186" y="1583"/>
                    <a:pt x="233" y="1583"/>
                  </a:cubicBezTo>
                  <a:cubicBezTo>
                    <a:pt x="320" y="1583"/>
                    <a:pt x="410" y="1512"/>
                    <a:pt x="419" y="1292"/>
                  </a:cubicBezTo>
                  <a:cubicBezTo>
                    <a:pt x="440" y="1002"/>
                    <a:pt x="326" y="1"/>
                    <a:pt x="225" y="1"/>
                  </a:cubicBezTo>
                  <a:close/>
                </a:path>
              </a:pathLst>
            </a:custGeom>
            <a:solidFill>
              <a:srgbClr val="9DC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39"/>
            <p:cNvSpPr/>
            <p:nvPr/>
          </p:nvSpPr>
          <p:spPr>
            <a:xfrm>
              <a:off x="-883337" y="2747934"/>
              <a:ext cx="48764" cy="295433"/>
            </a:xfrm>
            <a:custGeom>
              <a:avLst/>
              <a:gdLst/>
              <a:ahLst/>
              <a:cxnLst/>
              <a:rect l="l" t="t" r="r" b="b"/>
              <a:pathLst>
                <a:path w="257" h="1557" extrusionOk="0">
                  <a:moveTo>
                    <a:pt x="234" y="0"/>
                  </a:moveTo>
                  <a:cubicBezTo>
                    <a:pt x="214" y="0"/>
                    <a:pt x="195" y="45"/>
                    <a:pt x="176" y="154"/>
                  </a:cubicBezTo>
                  <a:cubicBezTo>
                    <a:pt x="176" y="154"/>
                    <a:pt x="1" y="1353"/>
                    <a:pt x="121" y="1531"/>
                  </a:cubicBezTo>
                  <a:cubicBezTo>
                    <a:pt x="134" y="1544"/>
                    <a:pt x="147" y="1544"/>
                    <a:pt x="163" y="1557"/>
                  </a:cubicBezTo>
                  <a:cubicBezTo>
                    <a:pt x="95" y="1301"/>
                    <a:pt x="202" y="154"/>
                    <a:pt x="202" y="154"/>
                  </a:cubicBezTo>
                  <a:cubicBezTo>
                    <a:pt x="215" y="5"/>
                    <a:pt x="257" y="44"/>
                    <a:pt x="257" y="18"/>
                  </a:cubicBezTo>
                  <a:cubicBezTo>
                    <a:pt x="249" y="7"/>
                    <a:pt x="241" y="0"/>
                    <a:pt x="234" y="0"/>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39"/>
            <p:cNvSpPr/>
            <p:nvPr/>
          </p:nvSpPr>
          <p:spPr>
            <a:xfrm>
              <a:off x="-1811367" y="3021547"/>
              <a:ext cx="23908" cy="44590"/>
            </a:xfrm>
            <a:custGeom>
              <a:avLst/>
              <a:gdLst/>
              <a:ahLst/>
              <a:cxnLst/>
              <a:rect l="l" t="t" r="r" b="b"/>
              <a:pathLst>
                <a:path w="126" h="235" extrusionOk="0">
                  <a:moveTo>
                    <a:pt x="71" y="1"/>
                  </a:moveTo>
                  <a:cubicBezTo>
                    <a:pt x="36" y="1"/>
                    <a:pt x="1" y="24"/>
                    <a:pt x="16" y="47"/>
                  </a:cubicBezTo>
                  <a:cubicBezTo>
                    <a:pt x="58" y="102"/>
                    <a:pt x="45" y="235"/>
                    <a:pt x="45" y="235"/>
                  </a:cubicBezTo>
                  <a:lnTo>
                    <a:pt x="97" y="235"/>
                  </a:lnTo>
                  <a:cubicBezTo>
                    <a:pt x="84" y="102"/>
                    <a:pt x="126" y="47"/>
                    <a:pt x="126" y="47"/>
                  </a:cubicBezTo>
                  <a:cubicBezTo>
                    <a:pt x="120" y="13"/>
                    <a:pt x="96" y="1"/>
                    <a:pt x="71" y="1"/>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39"/>
            <p:cNvSpPr/>
            <p:nvPr/>
          </p:nvSpPr>
          <p:spPr>
            <a:xfrm>
              <a:off x="-1839259" y="2747175"/>
              <a:ext cx="82159" cy="300366"/>
            </a:xfrm>
            <a:custGeom>
              <a:avLst/>
              <a:gdLst/>
              <a:ahLst/>
              <a:cxnLst/>
              <a:rect l="l" t="t" r="r" b="b"/>
              <a:pathLst>
                <a:path w="433" h="1583" extrusionOk="0">
                  <a:moveTo>
                    <a:pt x="218" y="1"/>
                  </a:moveTo>
                  <a:cubicBezTo>
                    <a:pt x="195" y="1"/>
                    <a:pt x="172" y="48"/>
                    <a:pt x="150" y="158"/>
                  </a:cubicBezTo>
                  <a:cubicBezTo>
                    <a:pt x="150" y="158"/>
                    <a:pt x="1" y="1438"/>
                    <a:pt x="111" y="1535"/>
                  </a:cubicBezTo>
                  <a:cubicBezTo>
                    <a:pt x="139" y="1563"/>
                    <a:pt x="183" y="1583"/>
                    <a:pt x="229" y="1583"/>
                  </a:cubicBezTo>
                  <a:cubicBezTo>
                    <a:pt x="316" y="1583"/>
                    <a:pt x="411" y="1512"/>
                    <a:pt x="422" y="1292"/>
                  </a:cubicBezTo>
                  <a:cubicBezTo>
                    <a:pt x="433" y="1002"/>
                    <a:pt x="325" y="1"/>
                    <a:pt x="218" y="1"/>
                  </a:cubicBezTo>
                  <a:close/>
                </a:path>
              </a:pathLst>
            </a:custGeom>
            <a:solidFill>
              <a:srgbClr val="9DC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39"/>
            <p:cNvSpPr/>
            <p:nvPr/>
          </p:nvSpPr>
          <p:spPr>
            <a:xfrm>
              <a:off x="-1844193" y="2747934"/>
              <a:ext cx="51230" cy="295433"/>
            </a:xfrm>
            <a:custGeom>
              <a:avLst/>
              <a:gdLst/>
              <a:ahLst/>
              <a:cxnLst/>
              <a:rect l="l" t="t" r="r" b="b"/>
              <a:pathLst>
                <a:path w="270" h="1557" extrusionOk="0">
                  <a:moveTo>
                    <a:pt x="246" y="0"/>
                  </a:moveTo>
                  <a:cubicBezTo>
                    <a:pt x="223" y="0"/>
                    <a:pt x="197" y="45"/>
                    <a:pt x="176" y="154"/>
                  </a:cubicBezTo>
                  <a:cubicBezTo>
                    <a:pt x="176" y="154"/>
                    <a:pt x="1" y="1353"/>
                    <a:pt x="137" y="1531"/>
                  </a:cubicBezTo>
                  <a:cubicBezTo>
                    <a:pt x="137" y="1544"/>
                    <a:pt x="150" y="1544"/>
                    <a:pt x="163" y="1557"/>
                  </a:cubicBezTo>
                  <a:cubicBezTo>
                    <a:pt x="108" y="1301"/>
                    <a:pt x="205" y="154"/>
                    <a:pt x="205" y="154"/>
                  </a:cubicBezTo>
                  <a:cubicBezTo>
                    <a:pt x="218" y="5"/>
                    <a:pt x="257" y="44"/>
                    <a:pt x="270" y="18"/>
                  </a:cubicBezTo>
                  <a:cubicBezTo>
                    <a:pt x="263" y="7"/>
                    <a:pt x="255" y="0"/>
                    <a:pt x="246" y="0"/>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39"/>
            <p:cNvSpPr/>
            <p:nvPr/>
          </p:nvSpPr>
          <p:spPr>
            <a:xfrm>
              <a:off x="-1904910" y="3021547"/>
              <a:ext cx="25236" cy="44590"/>
            </a:xfrm>
            <a:custGeom>
              <a:avLst/>
              <a:gdLst/>
              <a:ahLst/>
              <a:cxnLst/>
              <a:rect l="l" t="t" r="r" b="b"/>
              <a:pathLst>
                <a:path w="133" h="235" extrusionOk="0">
                  <a:moveTo>
                    <a:pt x="74" y="1"/>
                  </a:moveTo>
                  <a:cubicBezTo>
                    <a:pt x="37" y="1"/>
                    <a:pt x="0" y="24"/>
                    <a:pt x="23" y="47"/>
                  </a:cubicBezTo>
                  <a:cubicBezTo>
                    <a:pt x="65" y="102"/>
                    <a:pt x="52" y="235"/>
                    <a:pt x="52" y="235"/>
                  </a:cubicBezTo>
                  <a:lnTo>
                    <a:pt x="104" y="235"/>
                  </a:lnTo>
                  <a:cubicBezTo>
                    <a:pt x="91" y="102"/>
                    <a:pt x="133" y="47"/>
                    <a:pt x="133" y="47"/>
                  </a:cubicBezTo>
                  <a:cubicBezTo>
                    <a:pt x="127" y="13"/>
                    <a:pt x="100" y="1"/>
                    <a:pt x="74" y="1"/>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39"/>
            <p:cNvSpPr/>
            <p:nvPr/>
          </p:nvSpPr>
          <p:spPr>
            <a:xfrm>
              <a:off x="-1933941" y="2747175"/>
              <a:ext cx="84625" cy="300366"/>
            </a:xfrm>
            <a:custGeom>
              <a:avLst/>
              <a:gdLst/>
              <a:ahLst/>
              <a:cxnLst/>
              <a:rect l="l" t="t" r="r" b="b"/>
              <a:pathLst>
                <a:path w="446" h="1583" extrusionOk="0">
                  <a:moveTo>
                    <a:pt x="231" y="1"/>
                  </a:moveTo>
                  <a:cubicBezTo>
                    <a:pt x="208" y="1"/>
                    <a:pt x="185" y="48"/>
                    <a:pt x="163" y="158"/>
                  </a:cubicBezTo>
                  <a:cubicBezTo>
                    <a:pt x="163" y="158"/>
                    <a:pt x="1" y="1438"/>
                    <a:pt x="111" y="1535"/>
                  </a:cubicBezTo>
                  <a:cubicBezTo>
                    <a:pt x="143" y="1563"/>
                    <a:pt x="189" y="1583"/>
                    <a:pt x="235" y="1583"/>
                  </a:cubicBezTo>
                  <a:cubicBezTo>
                    <a:pt x="323" y="1583"/>
                    <a:pt x="416" y="1512"/>
                    <a:pt x="435" y="1292"/>
                  </a:cubicBezTo>
                  <a:cubicBezTo>
                    <a:pt x="446" y="1002"/>
                    <a:pt x="338" y="1"/>
                    <a:pt x="231" y="1"/>
                  </a:cubicBezTo>
                  <a:close/>
                </a:path>
              </a:pathLst>
            </a:custGeom>
            <a:solidFill>
              <a:srgbClr val="9DC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39"/>
            <p:cNvSpPr/>
            <p:nvPr/>
          </p:nvSpPr>
          <p:spPr>
            <a:xfrm>
              <a:off x="-1936407" y="2747934"/>
              <a:ext cx="51230" cy="295433"/>
            </a:xfrm>
            <a:custGeom>
              <a:avLst/>
              <a:gdLst/>
              <a:ahLst/>
              <a:cxnLst/>
              <a:rect l="l" t="t" r="r" b="b"/>
              <a:pathLst>
                <a:path w="270" h="1557" extrusionOk="0">
                  <a:moveTo>
                    <a:pt x="241" y="0"/>
                  </a:moveTo>
                  <a:cubicBezTo>
                    <a:pt x="217" y="0"/>
                    <a:pt x="197" y="45"/>
                    <a:pt x="176" y="154"/>
                  </a:cubicBezTo>
                  <a:cubicBezTo>
                    <a:pt x="176" y="154"/>
                    <a:pt x="1" y="1353"/>
                    <a:pt x="124" y="1531"/>
                  </a:cubicBezTo>
                  <a:cubicBezTo>
                    <a:pt x="137" y="1544"/>
                    <a:pt x="150" y="1544"/>
                    <a:pt x="163" y="1557"/>
                  </a:cubicBezTo>
                  <a:cubicBezTo>
                    <a:pt x="95" y="1301"/>
                    <a:pt x="205" y="154"/>
                    <a:pt x="205" y="154"/>
                  </a:cubicBezTo>
                  <a:cubicBezTo>
                    <a:pt x="218" y="5"/>
                    <a:pt x="257" y="44"/>
                    <a:pt x="270" y="18"/>
                  </a:cubicBezTo>
                  <a:cubicBezTo>
                    <a:pt x="259" y="7"/>
                    <a:pt x="250" y="0"/>
                    <a:pt x="241" y="0"/>
                  </a:cubicBezTo>
                  <a:close/>
                </a:path>
              </a:pathLst>
            </a:custGeom>
            <a:solidFill>
              <a:srgbClr val="CED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39"/>
            <p:cNvSpPr/>
            <p:nvPr/>
          </p:nvSpPr>
          <p:spPr>
            <a:xfrm>
              <a:off x="-1890300" y="3191938"/>
              <a:ext cx="333378" cy="7590"/>
            </a:xfrm>
            <a:custGeom>
              <a:avLst/>
              <a:gdLst/>
              <a:ahLst/>
              <a:cxnLst/>
              <a:rect l="l" t="t" r="r" b="b"/>
              <a:pathLst>
                <a:path w="1757" h="40" extrusionOk="0">
                  <a:moveTo>
                    <a:pt x="1" y="1"/>
                  </a:moveTo>
                  <a:lnTo>
                    <a:pt x="1" y="40"/>
                  </a:lnTo>
                  <a:lnTo>
                    <a:pt x="1757" y="40"/>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39"/>
            <p:cNvSpPr/>
            <p:nvPr/>
          </p:nvSpPr>
          <p:spPr>
            <a:xfrm>
              <a:off x="-1890300" y="3214707"/>
              <a:ext cx="333378" cy="8159"/>
            </a:xfrm>
            <a:custGeom>
              <a:avLst/>
              <a:gdLst/>
              <a:ahLst/>
              <a:cxnLst/>
              <a:rect l="l" t="t" r="r" b="b"/>
              <a:pathLst>
                <a:path w="1757" h="43" extrusionOk="0">
                  <a:moveTo>
                    <a:pt x="1" y="1"/>
                  </a:moveTo>
                  <a:lnTo>
                    <a:pt x="1" y="43"/>
                  </a:lnTo>
                  <a:lnTo>
                    <a:pt x="1757" y="43"/>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39"/>
            <p:cNvSpPr/>
            <p:nvPr/>
          </p:nvSpPr>
          <p:spPr>
            <a:xfrm>
              <a:off x="-1890300" y="3235010"/>
              <a:ext cx="333378" cy="8159"/>
            </a:xfrm>
            <a:custGeom>
              <a:avLst/>
              <a:gdLst/>
              <a:ahLst/>
              <a:cxnLst/>
              <a:rect l="l" t="t" r="r" b="b"/>
              <a:pathLst>
                <a:path w="1757" h="43" extrusionOk="0">
                  <a:moveTo>
                    <a:pt x="1" y="1"/>
                  </a:moveTo>
                  <a:lnTo>
                    <a:pt x="1" y="43"/>
                  </a:lnTo>
                  <a:lnTo>
                    <a:pt x="1757" y="43"/>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39"/>
            <p:cNvSpPr/>
            <p:nvPr/>
          </p:nvSpPr>
          <p:spPr>
            <a:xfrm>
              <a:off x="-1882331" y="3179035"/>
              <a:ext cx="12523" cy="81970"/>
            </a:xfrm>
            <a:custGeom>
              <a:avLst/>
              <a:gdLst/>
              <a:ahLst/>
              <a:cxnLst/>
              <a:rect l="l" t="t" r="r" b="b"/>
              <a:pathLst>
                <a:path w="66" h="432" extrusionOk="0">
                  <a:moveTo>
                    <a:pt x="1" y="1"/>
                  </a:moveTo>
                  <a:lnTo>
                    <a:pt x="1" y="432"/>
                  </a:lnTo>
                  <a:lnTo>
                    <a:pt x="66" y="432"/>
                  </a:lnTo>
                  <a:lnTo>
                    <a:pt x="66"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39"/>
            <p:cNvSpPr/>
            <p:nvPr/>
          </p:nvSpPr>
          <p:spPr>
            <a:xfrm>
              <a:off x="-1823890" y="3179035"/>
              <a:ext cx="10626" cy="81970"/>
            </a:xfrm>
            <a:custGeom>
              <a:avLst/>
              <a:gdLst/>
              <a:ahLst/>
              <a:cxnLst/>
              <a:rect l="l" t="t" r="r" b="b"/>
              <a:pathLst>
                <a:path w="56" h="432" extrusionOk="0">
                  <a:moveTo>
                    <a:pt x="1" y="1"/>
                  </a:moveTo>
                  <a:lnTo>
                    <a:pt x="1" y="432"/>
                  </a:lnTo>
                  <a:lnTo>
                    <a:pt x="56" y="432"/>
                  </a:lnTo>
                  <a:lnTo>
                    <a:pt x="56"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39"/>
            <p:cNvSpPr/>
            <p:nvPr/>
          </p:nvSpPr>
          <p:spPr>
            <a:xfrm>
              <a:off x="-1767347" y="3179035"/>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39"/>
            <p:cNvSpPr/>
            <p:nvPr/>
          </p:nvSpPr>
          <p:spPr>
            <a:xfrm>
              <a:off x="-1705870" y="3179035"/>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39"/>
            <p:cNvSpPr/>
            <p:nvPr/>
          </p:nvSpPr>
          <p:spPr>
            <a:xfrm>
              <a:off x="-1644394" y="3176568"/>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39"/>
            <p:cNvSpPr/>
            <p:nvPr/>
          </p:nvSpPr>
          <p:spPr>
            <a:xfrm>
              <a:off x="-1580450" y="3179035"/>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39"/>
            <p:cNvSpPr/>
            <p:nvPr/>
          </p:nvSpPr>
          <p:spPr>
            <a:xfrm>
              <a:off x="-519980" y="3040711"/>
              <a:ext cx="333378" cy="5123"/>
            </a:xfrm>
            <a:custGeom>
              <a:avLst/>
              <a:gdLst/>
              <a:ahLst/>
              <a:cxnLst/>
              <a:rect l="l" t="t" r="r" b="b"/>
              <a:pathLst>
                <a:path w="1757" h="27" extrusionOk="0">
                  <a:moveTo>
                    <a:pt x="1" y="1"/>
                  </a:moveTo>
                  <a:lnTo>
                    <a:pt x="1" y="27"/>
                  </a:lnTo>
                  <a:lnTo>
                    <a:pt x="1757" y="27"/>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39"/>
            <p:cNvSpPr/>
            <p:nvPr/>
          </p:nvSpPr>
          <p:spPr>
            <a:xfrm>
              <a:off x="-519980" y="3063480"/>
              <a:ext cx="333378" cy="5692"/>
            </a:xfrm>
            <a:custGeom>
              <a:avLst/>
              <a:gdLst/>
              <a:ahLst/>
              <a:cxnLst/>
              <a:rect l="l" t="t" r="r" b="b"/>
              <a:pathLst>
                <a:path w="1757" h="30" extrusionOk="0">
                  <a:moveTo>
                    <a:pt x="1" y="1"/>
                  </a:moveTo>
                  <a:lnTo>
                    <a:pt x="1" y="30"/>
                  </a:lnTo>
                  <a:lnTo>
                    <a:pt x="1757" y="30"/>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39"/>
            <p:cNvSpPr/>
            <p:nvPr/>
          </p:nvSpPr>
          <p:spPr>
            <a:xfrm>
              <a:off x="-519980" y="3084352"/>
              <a:ext cx="333378" cy="5123"/>
            </a:xfrm>
            <a:custGeom>
              <a:avLst/>
              <a:gdLst/>
              <a:ahLst/>
              <a:cxnLst/>
              <a:rect l="l" t="t" r="r" b="b"/>
              <a:pathLst>
                <a:path w="1757" h="27" extrusionOk="0">
                  <a:moveTo>
                    <a:pt x="1" y="1"/>
                  </a:moveTo>
                  <a:lnTo>
                    <a:pt x="1" y="27"/>
                  </a:lnTo>
                  <a:lnTo>
                    <a:pt x="1757" y="27"/>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39"/>
            <p:cNvSpPr/>
            <p:nvPr/>
          </p:nvSpPr>
          <p:spPr>
            <a:xfrm>
              <a:off x="-512010" y="3025341"/>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39"/>
            <p:cNvSpPr/>
            <p:nvPr/>
          </p:nvSpPr>
          <p:spPr>
            <a:xfrm>
              <a:off x="-453001" y="3025341"/>
              <a:ext cx="10056" cy="81970"/>
            </a:xfrm>
            <a:custGeom>
              <a:avLst/>
              <a:gdLst/>
              <a:ahLst/>
              <a:cxnLst/>
              <a:rect l="l" t="t" r="r" b="b"/>
              <a:pathLst>
                <a:path w="53" h="432" extrusionOk="0">
                  <a:moveTo>
                    <a:pt x="1" y="1"/>
                  </a:moveTo>
                  <a:lnTo>
                    <a:pt x="1" y="432"/>
                  </a:lnTo>
                  <a:lnTo>
                    <a:pt x="53" y="432"/>
                  </a:lnTo>
                  <a:lnTo>
                    <a:pt x="53"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39"/>
            <p:cNvSpPr/>
            <p:nvPr/>
          </p:nvSpPr>
          <p:spPr>
            <a:xfrm>
              <a:off x="-397026" y="3025341"/>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39"/>
            <p:cNvSpPr/>
            <p:nvPr/>
          </p:nvSpPr>
          <p:spPr>
            <a:xfrm>
              <a:off x="-335550" y="3025341"/>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39"/>
            <p:cNvSpPr/>
            <p:nvPr/>
          </p:nvSpPr>
          <p:spPr>
            <a:xfrm>
              <a:off x="-274073" y="3025341"/>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39"/>
            <p:cNvSpPr/>
            <p:nvPr/>
          </p:nvSpPr>
          <p:spPr>
            <a:xfrm>
              <a:off x="-210130" y="3025341"/>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39"/>
            <p:cNvSpPr/>
            <p:nvPr/>
          </p:nvSpPr>
          <p:spPr>
            <a:xfrm>
              <a:off x="-1488236" y="3191938"/>
              <a:ext cx="333378" cy="7590"/>
            </a:xfrm>
            <a:custGeom>
              <a:avLst/>
              <a:gdLst/>
              <a:ahLst/>
              <a:cxnLst/>
              <a:rect l="l" t="t" r="r" b="b"/>
              <a:pathLst>
                <a:path w="1757" h="40" extrusionOk="0">
                  <a:moveTo>
                    <a:pt x="1" y="1"/>
                  </a:moveTo>
                  <a:lnTo>
                    <a:pt x="1" y="40"/>
                  </a:lnTo>
                  <a:lnTo>
                    <a:pt x="1757" y="40"/>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39"/>
            <p:cNvSpPr/>
            <p:nvPr/>
          </p:nvSpPr>
          <p:spPr>
            <a:xfrm>
              <a:off x="-1488236" y="3214707"/>
              <a:ext cx="333378" cy="8159"/>
            </a:xfrm>
            <a:custGeom>
              <a:avLst/>
              <a:gdLst/>
              <a:ahLst/>
              <a:cxnLst/>
              <a:rect l="l" t="t" r="r" b="b"/>
              <a:pathLst>
                <a:path w="1757" h="43" extrusionOk="0">
                  <a:moveTo>
                    <a:pt x="1" y="1"/>
                  </a:moveTo>
                  <a:lnTo>
                    <a:pt x="1" y="43"/>
                  </a:lnTo>
                  <a:lnTo>
                    <a:pt x="1757" y="43"/>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39"/>
            <p:cNvSpPr/>
            <p:nvPr/>
          </p:nvSpPr>
          <p:spPr>
            <a:xfrm>
              <a:off x="-1488236" y="3235010"/>
              <a:ext cx="333378" cy="8159"/>
            </a:xfrm>
            <a:custGeom>
              <a:avLst/>
              <a:gdLst/>
              <a:ahLst/>
              <a:cxnLst/>
              <a:rect l="l" t="t" r="r" b="b"/>
              <a:pathLst>
                <a:path w="1757" h="43" extrusionOk="0">
                  <a:moveTo>
                    <a:pt x="1" y="1"/>
                  </a:moveTo>
                  <a:lnTo>
                    <a:pt x="1" y="43"/>
                  </a:lnTo>
                  <a:lnTo>
                    <a:pt x="1757" y="43"/>
                  </a:lnTo>
                  <a:lnTo>
                    <a:pt x="1757"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39"/>
            <p:cNvSpPr/>
            <p:nvPr/>
          </p:nvSpPr>
          <p:spPr>
            <a:xfrm>
              <a:off x="-1477800" y="3179035"/>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39"/>
            <p:cNvSpPr/>
            <p:nvPr/>
          </p:nvSpPr>
          <p:spPr>
            <a:xfrm>
              <a:off x="-1421256" y="3179035"/>
              <a:ext cx="12523" cy="81970"/>
            </a:xfrm>
            <a:custGeom>
              <a:avLst/>
              <a:gdLst/>
              <a:ahLst/>
              <a:cxnLst/>
              <a:rect l="l" t="t" r="r" b="b"/>
              <a:pathLst>
                <a:path w="66" h="432" extrusionOk="0">
                  <a:moveTo>
                    <a:pt x="1" y="1"/>
                  </a:moveTo>
                  <a:lnTo>
                    <a:pt x="1" y="432"/>
                  </a:lnTo>
                  <a:lnTo>
                    <a:pt x="66" y="432"/>
                  </a:lnTo>
                  <a:lnTo>
                    <a:pt x="66"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39"/>
            <p:cNvSpPr/>
            <p:nvPr/>
          </p:nvSpPr>
          <p:spPr>
            <a:xfrm>
              <a:off x="-1362816" y="3179035"/>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39"/>
            <p:cNvSpPr/>
            <p:nvPr/>
          </p:nvSpPr>
          <p:spPr>
            <a:xfrm>
              <a:off x="-1303806" y="3179035"/>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39"/>
            <p:cNvSpPr/>
            <p:nvPr/>
          </p:nvSpPr>
          <p:spPr>
            <a:xfrm>
              <a:off x="-1239863" y="3176568"/>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39"/>
            <p:cNvSpPr/>
            <p:nvPr/>
          </p:nvSpPr>
          <p:spPr>
            <a:xfrm>
              <a:off x="-1178386" y="3179035"/>
              <a:ext cx="13092" cy="81970"/>
            </a:xfrm>
            <a:custGeom>
              <a:avLst/>
              <a:gdLst/>
              <a:ahLst/>
              <a:cxnLst/>
              <a:rect l="l" t="t" r="r" b="b"/>
              <a:pathLst>
                <a:path w="69" h="432" extrusionOk="0">
                  <a:moveTo>
                    <a:pt x="1" y="1"/>
                  </a:moveTo>
                  <a:lnTo>
                    <a:pt x="1" y="432"/>
                  </a:lnTo>
                  <a:lnTo>
                    <a:pt x="69" y="432"/>
                  </a:lnTo>
                  <a:lnTo>
                    <a:pt x="69" y="1"/>
                  </a:lnTo>
                  <a:close/>
                </a:path>
              </a:pathLst>
            </a:custGeom>
            <a:solidFill>
              <a:srgbClr val="621B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5646506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362600" y="2046333"/>
            <a:ext cx="7681200" cy="2574000"/>
          </a:xfrm>
          <a:prstGeom prst="rect">
            <a:avLst/>
          </a:prstGeom>
        </p:spPr>
        <p:txBody>
          <a:bodyPr spcFirstLastPara="1" wrap="square" lIns="91425" tIns="91425" rIns="91425" bIns="91425" anchor="ctr" anchorCtr="0">
            <a:noAutofit/>
          </a:bodyPr>
          <a:lstStyle>
            <a:lvl1pPr lvl="0" algn="ctr">
              <a:lnSpc>
                <a:spcPct val="90000"/>
              </a:lnSpc>
              <a:spcBef>
                <a:spcPts val="0"/>
              </a:spcBef>
              <a:spcAft>
                <a:spcPts val="0"/>
              </a:spcAft>
              <a:buSzPts val="5200"/>
              <a:buNone/>
              <a:defRPr sz="80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2362600" y="4819584"/>
            <a:ext cx="7681200" cy="563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133">
                <a:solidFill>
                  <a:srgbClr val="000000"/>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grpSp>
        <p:nvGrpSpPr>
          <p:cNvPr id="11" name="Google Shape;11;p2"/>
          <p:cNvGrpSpPr/>
          <p:nvPr/>
        </p:nvGrpSpPr>
        <p:grpSpPr>
          <a:xfrm flipH="1">
            <a:off x="9394569" y="3050124"/>
            <a:ext cx="3870083" cy="2784331"/>
            <a:chOff x="4827150" y="2632375"/>
            <a:chExt cx="1863125" cy="1340425"/>
          </a:xfrm>
        </p:grpSpPr>
        <p:sp>
          <p:nvSpPr>
            <p:cNvPr id="12" name="Google Shape;12;p2"/>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3" name="Google Shape;13;p2"/>
            <p:cNvGrpSpPr/>
            <p:nvPr/>
          </p:nvGrpSpPr>
          <p:grpSpPr>
            <a:xfrm>
              <a:off x="4827150" y="2632375"/>
              <a:ext cx="1863125" cy="1274825"/>
              <a:chOff x="4827150" y="2632375"/>
              <a:chExt cx="1863125" cy="1274825"/>
            </a:xfrm>
          </p:grpSpPr>
          <p:sp>
            <p:nvSpPr>
              <p:cNvPr id="14" name="Google Shape;14;p2"/>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19" name="Google Shape;19;p2"/>
          <p:cNvSpPr/>
          <p:nvPr/>
        </p:nvSpPr>
        <p:spPr>
          <a:xfrm flipH="1">
            <a:off x="-87113" y="-656420"/>
            <a:ext cx="5743985" cy="3949424"/>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15133" y="3844767"/>
            <a:ext cx="12191627" cy="3856535"/>
          </a:xfrm>
          <a:custGeom>
            <a:avLst/>
            <a:gdLst/>
            <a:ahLst/>
            <a:cxnLst/>
            <a:rect l="l" t="t" r="r" b="b"/>
            <a:pathLst>
              <a:path w="285340" h="81213" extrusionOk="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 name="Google Shape;21;p2"/>
          <p:cNvGrpSpPr/>
          <p:nvPr/>
        </p:nvGrpSpPr>
        <p:grpSpPr>
          <a:xfrm flipH="1">
            <a:off x="-51564" y="303137"/>
            <a:ext cx="4899003" cy="6619151"/>
            <a:chOff x="5488575" y="2"/>
            <a:chExt cx="3674252" cy="4964363"/>
          </a:xfrm>
        </p:grpSpPr>
        <p:sp>
          <p:nvSpPr>
            <p:cNvPr id="22" name="Google Shape;22;p2"/>
            <p:cNvSpPr/>
            <p:nvPr/>
          </p:nvSpPr>
          <p:spPr>
            <a:xfrm>
              <a:off x="5488575" y="2"/>
              <a:ext cx="3674252" cy="4897023"/>
            </a:xfrm>
            <a:custGeom>
              <a:avLst/>
              <a:gdLst/>
              <a:ahLst/>
              <a:cxnLst/>
              <a:rect l="l" t="t" r="r" b="b"/>
              <a:pathLst>
                <a:path w="116912" h="180419" extrusionOk="0">
                  <a:moveTo>
                    <a:pt x="27242" y="180332"/>
                  </a:moveTo>
                  <a:cubicBezTo>
                    <a:pt x="27246" y="180335"/>
                    <a:pt x="27250" y="180339"/>
                    <a:pt x="27254" y="180343"/>
                  </a:cubicBezTo>
                  <a:cubicBezTo>
                    <a:pt x="27250" y="180339"/>
                    <a:pt x="27246" y="180335"/>
                    <a:pt x="27242" y="180332"/>
                  </a:cubicBezTo>
                  <a:close/>
                  <a:moveTo>
                    <a:pt x="47682" y="1"/>
                  </a:moveTo>
                  <a:lnTo>
                    <a:pt x="52248" y="19836"/>
                  </a:lnTo>
                  <a:lnTo>
                    <a:pt x="61423" y="36179"/>
                  </a:lnTo>
                  <a:lnTo>
                    <a:pt x="76579" y="49349"/>
                  </a:lnTo>
                  <a:lnTo>
                    <a:pt x="92603" y="64094"/>
                  </a:lnTo>
                  <a:lnTo>
                    <a:pt x="94543" y="86828"/>
                  </a:lnTo>
                  <a:cubicBezTo>
                    <a:pt x="94223" y="95890"/>
                    <a:pt x="93927" y="104974"/>
                    <a:pt x="93630" y="114036"/>
                  </a:cubicBezTo>
                  <a:cubicBezTo>
                    <a:pt x="93493" y="117482"/>
                    <a:pt x="93356" y="120952"/>
                    <a:pt x="93265" y="124421"/>
                  </a:cubicBezTo>
                  <a:cubicBezTo>
                    <a:pt x="93196" y="127115"/>
                    <a:pt x="93881" y="129762"/>
                    <a:pt x="93014" y="132342"/>
                  </a:cubicBezTo>
                  <a:cubicBezTo>
                    <a:pt x="92032" y="135309"/>
                    <a:pt x="90275" y="138185"/>
                    <a:pt x="88197" y="140810"/>
                  </a:cubicBezTo>
                  <a:cubicBezTo>
                    <a:pt x="86212" y="143298"/>
                    <a:pt x="83929" y="145991"/>
                    <a:pt x="81373" y="147886"/>
                  </a:cubicBezTo>
                  <a:cubicBezTo>
                    <a:pt x="78862" y="149757"/>
                    <a:pt x="75529" y="150921"/>
                    <a:pt x="72676" y="152177"/>
                  </a:cubicBezTo>
                  <a:cubicBezTo>
                    <a:pt x="66445" y="154939"/>
                    <a:pt x="59940" y="157267"/>
                    <a:pt x="53115" y="157815"/>
                  </a:cubicBezTo>
                  <a:cubicBezTo>
                    <a:pt x="49623" y="158089"/>
                    <a:pt x="46108" y="157906"/>
                    <a:pt x="42638" y="158499"/>
                  </a:cubicBezTo>
                  <a:cubicBezTo>
                    <a:pt x="40082" y="158910"/>
                    <a:pt x="37617" y="159755"/>
                    <a:pt x="35151" y="160599"/>
                  </a:cubicBezTo>
                  <a:cubicBezTo>
                    <a:pt x="33303" y="161216"/>
                    <a:pt x="31454" y="161855"/>
                    <a:pt x="29742" y="162768"/>
                  </a:cubicBezTo>
                  <a:cubicBezTo>
                    <a:pt x="26980" y="164251"/>
                    <a:pt x="25473" y="166374"/>
                    <a:pt x="23396" y="168588"/>
                  </a:cubicBezTo>
                  <a:cubicBezTo>
                    <a:pt x="21593" y="170528"/>
                    <a:pt x="18786" y="170962"/>
                    <a:pt x="16366" y="171943"/>
                  </a:cubicBezTo>
                  <a:cubicBezTo>
                    <a:pt x="13330" y="173153"/>
                    <a:pt x="10477" y="174751"/>
                    <a:pt x="7373" y="175915"/>
                  </a:cubicBezTo>
                  <a:cubicBezTo>
                    <a:pt x="6483" y="176235"/>
                    <a:pt x="5593" y="176600"/>
                    <a:pt x="4862" y="177193"/>
                  </a:cubicBezTo>
                  <a:cubicBezTo>
                    <a:pt x="4360" y="177604"/>
                    <a:pt x="3972" y="178129"/>
                    <a:pt x="3447" y="178494"/>
                  </a:cubicBezTo>
                  <a:cubicBezTo>
                    <a:pt x="2420" y="179248"/>
                    <a:pt x="982" y="179316"/>
                    <a:pt x="0" y="180161"/>
                  </a:cubicBezTo>
                  <a:cubicBezTo>
                    <a:pt x="4395" y="180019"/>
                    <a:pt x="8845" y="179701"/>
                    <a:pt x="13244" y="179701"/>
                  </a:cubicBezTo>
                  <a:cubicBezTo>
                    <a:pt x="14533" y="179701"/>
                    <a:pt x="15818" y="179728"/>
                    <a:pt x="17097" y="179795"/>
                  </a:cubicBezTo>
                  <a:cubicBezTo>
                    <a:pt x="18877" y="179864"/>
                    <a:pt x="20635" y="179978"/>
                    <a:pt x="22392" y="180069"/>
                  </a:cubicBezTo>
                  <a:cubicBezTo>
                    <a:pt x="22452" y="180073"/>
                    <a:pt x="22525" y="180074"/>
                    <a:pt x="22610" y="180074"/>
                  </a:cubicBezTo>
                  <a:cubicBezTo>
                    <a:pt x="23147" y="180074"/>
                    <a:pt x="24141" y="180018"/>
                    <a:pt x="25078" y="180018"/>
                  </a:cubicBezTo>
                  <a:cubicBezTo>
                    <a:pt x="26058" y="180018"/>
                    <a:pt x="26975" y="180079"/>
                    <a:pt x="27242" y="180332"/>
                  </a:cubicBezTo>
                  <a:lnTo>
                    <a:pt x="27242" y="180332"/>
                  </a:lnTo>
                  <a:cubicBezTo>
                    <a:pt x="26082" y="179190"/>
                    <a:pt x="22952" y="178828"/>
                    <a:pt x="21193" y="178828"/>
                  </a:cubicBezTo>
                  <a:cubicBezTo>
                    <a:pt x="21033" y="178828"/>
                    <a:pt x="20884" y="178831"/>
                    <a:pt x="20749" y="178837"/>
                  </a:cubicBezTo>
                  <a:cubicBezTo>
                    <a:pt x="21205" y="178700"/>
                    <a:pt x="21616" y="178472"/>
                    <a:pt x="21958" y="178175"/>
                  </a:cubicBezTo>
                  <a:lnTo>
                    <a:pt x="21958" y="178175"/>
                  </a:lnTo>
                  <a:cubicBezTo>
                    <a:pt x="21182" y="178312"/>
                    <a:pt x="20383" y="178472"/>
                    <a:pt x="19585" y="178608"/>
                  </a:cubicBezTo>
                  <a:cubicBezTo>
                    <a:pt x="20018" y="178426"/>
                    <a:pt x="20452" y="178243"/>
                    <a:pt x="20863" y="178061"/>
                  </a:cubicBezTo>
                  <a:lnTo>
                    <a:pt x="20863" y="178061"/>
                  </a:lnTo>
                  <a:cubicBezTo>
                    <a:pt x="19838" y="178411"/>
                    <a:pt x="18757" y="178587"/>
                    <a:pt x="17677" y="178587"/>
                  </a:cubicBezTo>
                  <a:cubicBezTo>
                    <a:pt x="16929" y="178587"/>
                    <a:pt x="16181" y="178503"/>
                    <a:pt x="15453" y="178335"/>
                  </a:cubicBezTo>
                  <a:cubicBezTo>
                    <a:pt x="16184" y="178266"/>
                    <a:pt x="16891" y="178198"/>
                    <a:pt x="17622" y="178083"/>
                  </a:cubicBezTo>
                  <a:cubicBezTo>
                    <a:pt x="16982" y="177992"/>
                    <a:pt x="16343" y="177832"/>
                    <a:pt x="15750" y="177627"/>
                  </a:cubicBezTo>
                  <a:lnTo>
                    <a:pt x="15750" y="177627"/>
                  </a:lnTo>
                  <a:cubicBezTo>
                    <a:pt x="16095" y="177711"/>
                    <a:pt x="16452" y="177753"/>
                    <a:pt x="16810" y="177753"/>
                  </a:cubicBezTo>
                  <a:cubicBezTo>
                    <a:pt x="17326" y="177753"/>
                    <a:pt x="17844" y="177665"/>
                    <a:pt x="18329" y="177490"/>
                  </a:cubicBezTo>
                  <a:cubicBezTo>
                    <a:pt x="18169" y="177422"/>
                    <a:pt x="18032" y="177330"/>
                    <a:pt x="17873" y="177262"/>
                  </a:cubicBezTo>
                  <a:cubicBezTo>
                    <a:pt x="18017" y="177247"/>
                    <a:pt x="18164" y="177240"/>
                    <a:pt x="18312" y="177240"/>
                  </a:cubicBezTo>
                  <a:cubicBezTo>
                    <a:pt x="18633" y="177240"/>
                    <a:pt x="18960" y="177275"/>
                    <a:pt x="19288" y="177353"/>
                  </a:cubicBezTo>
                  <a:cubicBezTo>
                    <a:pt x="19060" y="177239"/>
                    <a:pt x="18854" y="177056"/>
                    <a:pt x="18717" y="176851"/>
                  </a:cubicBezTo>
                  <a:cubicBezTo>
                    <a:pt x="19174" y="176851"/>
                    <a:pt x="19630" y="176919"/>
                    <a:pt x="20087" y="177079"/>
                  </a:cubicBezTo>
                  <a:cubicBezTo>
                    <a:pt x="19666" y="176791"/>
                    <a:pt x="19267" y="176503"/>
                    <a:pt x="18847" y="176216"/>
                  </a:cubicBezTo>
                  <a:lnTo>
                    <a:pt x="18847" y="176216"/>
                  </a:lnTo>
                  <a:cubicBezTo>
                    <a:pt x="20152" y="177089"/>
                    <a:pt x="22293" y="176424"/>
                    <a:pt x="23807" y="177079"/>
                  </a:cubicBezTo>
                  <a:lnTo>
                    <a:pt x="23237" y="176463"/>
                  </a:lnTo>
                  <a:lnTo>
                    <a:pt x="23237" y="176463"/>
                  </a:lnTo>
                  <a:cubicBezTo>
                    <a:pt x="23876" y="176737"/>
                    <a:pt x="24515" y="176988"/>
                    <a:pt x="25154" y="177262"/>
                  </a:cubicBezTo>
                  <a:cubicBezTo>
                    <a:pt x="24926" y="176782"/>
                    <a:pt x="24948" y="176189"/>
                    <a:pt x="25177" y="175732"/>
                  </a:cubicBezTo>
                  <a:cubicBezTo>
                    <a:pt x="25359" y="176052"/>
                    <a:pt x="25542" y="176372"/>
                    <a:pt x="25747" y="176714"/>
                  </a:cubicBezTo>
                  <a:cubicBezTo>
                    <a:pt x="25930" y="176075"/>
                    <a:pt x="26432" y="175527"/>
                    <a:pt x="27026" y="175253"/>
                  </a:cubicBezTo>
                  <a:lnTo>
                    <a:pt x="27026" y="175253"/>
                  </a:lnTo>
                  <a:cubicBezTo>
                    <a:pt x="27048" y="175984"/>
                    <a:pt x="26911" y="176714"/>
                    <a:pt x="26638" y="177376"/>
                  </a:cubicBezTo>
                  <a:cubicBezTo>
                    <a:pt x="27094" y="176760"/>
                    <a:pt x="27665" y="176212"/>
                    <a:pt x="28304" y="175778"/>
                  </a:cubicBezTo>
                  <a:lnTo>
                    <a:pt x="28304" y="175778"/>
                  </a:lnTo>
                  <a:cubicBezTo>
                    <a:pt x="28281" y="176280"/>
                    <a:pt x="28030" y="176760"/>
                    <a:pt x="27688" y="177079"/>
                  </a:cubicBezTo>
                  <a:cubicBezTo>
                    <a:pt x="29034" y="175824"/>
                    <a:pt x="31796" y="175344"/>
                    <a:pt x="33554" y="175162"/>
                  </a:cubicBezTo>
                  <a:cubicBezTo>
                    <a:pt x="33796" y="175136"/>
                    <a:pt x="34026" y="175124"/>
                    <a:pt x="34246" y="175124"/>
                  </a:cubicBezTo>
                  <a:cubicBezTo>
                    <a:pt x="36350" y="175124"/>
                    <a:pt x="37543" y="176220"/>
                    <a:pt x="39671" y="176737"/>
                  </a:cubicBezTo>
                  <a:cubicBezTo>
                    <a:pt x="42455" y="177399"/>
                    <a:pt x="45856" y="177102"/>
                    <a:pt x="48732" y="177444"/>
                  </a:cubicBezTo>
                  <a:cubicBezTo>
                    <a:pt x="51010" y="177716"/>
                    <a:pt x="53882" y="178305"/>
                    <a:pt x="56454" y="178305"/>
                  </a:cubicBezTo>
                  <a:cubicBezTo>
                    <a:pt x="57336" y="178305"/>
                    <a:pt x="58183" y="178236"/>
                    <a:pt x="58958" y="178061"/>
                  </a:cubicBezTo>
                  <a:lnTo>
                    <a:pt x="58958" y="178061"/>
                  </a:lnTo>
                  <a:cubicBezTo>
                    <a:pt x="56790" y="178563"/>
                    <a:pt x="54621" y="179042"/>
                    <a:pt x="52453" y="179544"/>
                  </a:cubicBezTo>
                  <a:cubicBezTo>
                    <a:pt x="54492" y="180163"/>
                    <a:pt x="56587" y="180418"/>
                    <a:pt x="58700" y="180418"/>
                  </a:cubicBezTo>
                  <a:cubicBezTo>
                    <a:pt x="62665" y="180418"/>
                    <a:pt x="66697" y="179521"/>
                    <a:pt x="70553" y="178449"/>
                  </a:cubicBezTo>
                  <a:cubicBezTo>
                    <a:pt x="76339" y="176818"/>
                    <a:pt x="82147" y="174794"/>
                    <a:pt x="88126" y="174794"/>
                  </a:cubicBezTo>
                  <a:cubicBezTo>
                    <a:pt x="88256" y="174794"/>
                    <a:pt x="88387" y="174795"/>
                    <a:pt x="88517" y="174797"/>
                  </a:cubicBezTo>
                  <a:cubicBezTo>
                    <a:pt x="94200" y="174865"/>
                    <a:pt x="99724" y="176486"/>
                    <a:pt x="105408" y="176668"/>
                  </a:cubicBezTo>
                  <a:cubicBezTo>
                    <a:pt x="109220" y="176782"/>
                    <a:pt x="113077" y="176874"/>
                    <a:pt x="116912" y="176988"/>
                  </a:cubicBezTo>
                  <a:lnTo>
                    <a:pt x="116912" y="92"/>
                  </a:lnTo>
                  <a:lnTo>
                    <a:pt x="67404" y="1"/>
                  </a:lnTo>
                  <a:lnTo>
                    <a:pt x="83381" y="16230"/>
                  </a:lnTo>
                  <a:lnTo>
                    <a:pt x="84157" y="22621"/>
                  </a:lnTo>
                  <a:lnTo>
                    <a:pt x="89886" y="35654"/>
                  </a:lnTo>
                  <a:lnTo>
                    <a:pt x="74457" y="21297"/>
                  </a:lnTo>
                  <a:cubicBezTo>
                    <a:pt x="74457" y="21297"/>
                    <a:pt x="61834" y="2922"/>
                    <a:pt x="6263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7806288" y="2"/>
              <a:ext cx="1327120" cy="4964363"/>
            </a:xfrm>
            <a:custGeom>
              <a:avLst/>
              <a:gdLst/>
              <a:ahLst/>
              <a:cxnLst/>
              <a:rect l="l" t="t" r="r" b="b"/>
              <a:pathLst>
                <a:path w="42228" h="182900" extrusionOk="0">
                  <a:moveTo>
                    <a:pt x="9428" y="40949"/>
                  </a:moveTo>
                  <a:lnTo>
                    <a:pt x="9428" y="40949"/>
                  </a:lnTo>
                  <a:cubicBezTo>
                    <a:pt x="11479" y="42789"/>
                    <a:pt x="13557" y="44694"/>
                    <a:pt x="15478" y="46717"/>
                  </a:cubicBezTo>
                  <a:lnTo>
                    <a:pt x="15478" y="46717"/>
                  </a:lnTo>
                  <a:cubicBezTo>
                    <a:pt x="15402" y="46620"/>
                    <a:pt x="15325" y="46524"/>
                    <a:pt x="15248" y="46427"/>
                  </a:cubicBezTo>
                  <a:cubicBezTo>
                    <a:pt x="13582" y="44327"/>
                    <a:pt x="11756" y="42296"/>
                    <a:pt x="9428" y="40949"/>
                  </a:cubicBezTo>
                  <a:close/>
                  <a:moveTo>
                    <a:pt x="26070" y="145944"/>
                  </a:moveTo>
                  <a:cubicBezTo>
                    <a:pt x="26069" y="145975"/>
                    <a:pt x="26068" y="146006"/>
                    <a:pt x="26067" y="146037"/>
                  </a:cubicBezTo>
                  <a:cubicBezTo>
                    <a:pt x="26068" y="146006"/>
                    <a:pt x="26069" y="145975"/>
                    <a:pt x="26070" y="145944"/>
                  </a:cubicBezTo>
                  <a:close/>
                  <a:moveTo>
                    <a:pt x="21982" y="180457"/>
                  </a:moveTo>
                  <a:cubicBezTo>
                    <a:pt x="21982" y="180457"/>
                    <a:pt x="21982" y="180457"/>
                    <a:pt x="21982" y="180457"/>
                  </a:cubicBezTo>
                  <a:lnTo>
                    <a:pt x="21982" y="180457"/>
                  </a:lnTo>
                  <a:cubicBezTo>
                    <a:pt x="21982" y="180457"/>
                    <a:pt x="21982" y="180457"/>
                    <a:pt x="21982" y="180457"/>
                  </a:cubicBezTo>
                  <a:close/>
                  <a:moveTo>
                    <a:pt x="16002" y="1"/>
                  </a:moveTo>
                  <a:lnTo>
                    <a:pt x="17942" y="13833"/>
                  </a:lnTo>
                  <a:lnTo>
                    <a:pt x="25086" y="43734"/>
                  </a:lnTo>
                  <a:cubicBezTo>
                    <a:pt x="26775" y="50741"/>
                    <a:pt x="28259" y="57840"/>
                    <a:pt x="27871" y="65076"/>
                  </a:cubicBezTo>
                  <a:cubicBezTo>
                    <a:pt x="27483" y="72015"/>
                    <a:pt x="26752" y="78269"/>
                    <a:pt x="29423" y="84956"/>
                  </a:cubicBezTo>
                  <a:cubicBezTo>
                    <a:pt x="24493" y="77538"/>
                    <a:pt x="26273" y="67723"/>
                    <a:pt x="24538" y="58981"/>
                  </a:cubicBezTo>
                  <a:cubicBezTo>
                    <a:pt x="23260" y="52499"/>
                    <a:pt x="19996" y="46564"/>
                    <a:pt x="18581" y="40105"/>
                  </a:cubicBezTo>
                  <a:cubicBezTo>
                    <a:pt x="16937" y="32572"/>
                    <a:pt x="17668" y="24013"/>
                    <a:pt x="12852" y="17964"/>
                  </a:cubicBezTo>
                  <a:lnTo>
                    <a:pt x="12852" y="17964"/>
                  </a:lnTo>
                  <a:cubicBezTo>
                    <a:pt x="16390" y="24606"/>
                    <a:pt x="14312" y="32778"/>
                    <a:pt x="15979" y="40105"/>
                  </a:cubicBezTo>
                  <a:cubicBezTo>
                    <a:pt x="17531" y="47066"/>
                    <a:pt x="22415" y="52978"/>
                    <a:pt x="23488" y="60031"/>
                  </a:cubicBezTo>
                  <a:cubicBezTo>
                    <a:pt x="22259" y="54903"/>
                    <a:pt x="19157" y="50592"/>
                    <a:pt x="15478" y="46717"/>
                  </a:cubicBezTo>
                  <a:lnTo>
                    <a:pt x="15478" y="46717"/>
                  </a:lnTo>
                  <a:cubicBezTo>
                    <a:pt x="17737" y="49578"/>
                    <a:pt x="19771" y="52635"/>
                    <a:pt x="21206" y="55991"/>
                  </a:cubicBezTo>
                  <a:cubicBezTo>
                    <a:pt x="24493" y="63706"/>
                    <a:pt x="23694" y="71992"/>
                    <a:pt x="25063" y="79981"/>
                  </a:cubicBezTo>
                  <a:cubicBezTo>
                    <a:pt x="25872" y="84676"/>
                    <a:pt x="26078" y="89463"/>
                    <a:pt x="26669" y="94179"/>
                  </a:cubicBezTo>
                  <a:lnTo>
                    <a:pt x="26669" y="94179"/>
                  </a:lnTo>
                  <a:cubicBezTo>
                    <a:pt x="25838" y="91493"/>
                    <a:pt x="24892" y="88820"/>
                    <a:pt x="24378" y="86463"/>
                  </a:cubicBezTo>
                  <a:cubicBezTo>
                    <a:pt x="23351" y="81624"/>
                    <a:pt x="22826" y="76922"/>
                    <a:pt x="22438" y="72015"/>
                  </a:cubicBezTo>
                  <a:cubicBezTo>
                    <a:pt x="22256" y="69869"/>
                    <a:pt x="22073" y="67701"/>
                    <a:pt x="21297" y="65692"/>
                  </a:cubicBezTo>
                  <a:cubicBezTo>
                    <a:pt x="20247" y="62930"/>
                    <a:pt x="18124" y="60739"/>
                    <a:pt x="16070" y="58616"/>
                  </a:cubicBezTo>
                  <a:cubicBezTo>
                    <a:pt x="14039" y="56493"/>
                    <a:pt x="12007" y="54393"/>
                    <a:pt x="9953" y="52271"/>
                  </a:cubicBezTo>
                  <a:lnTo>
                    <a:pt x="9953" y="52271"/>
                  </a:lnTo>
                  <a:cubicBezTo>
                    <a:pt x="12372" y="55101"/>
                    <a:pt x="14792" y="57931"/>
                    <a:pt x="17211" y="60762"/>
                  </a:cubicBezTo>
                  <a:cubicBezTo>
                    <a:pt x="18010" y="61720"/>
                    <a:pt x="18832" y="62679"/>
                    <a:pt x="19448" y="63752"/>
                  </a:cubicBezTo>
                  <a:cubicBezTo>
                    <a:pt x="20201" y="65098"/>
                    <a:pt x="20612" y="66605"/>
                    <a:pt x="20863" y="68134"/>
                  </a:cubicBezTo>
                  <a:cubicBezTo>
                    <a:pt x="22598" y="78132"/>
                    <a:pt x="22575" y="88312"/>
                    <a:pt x="22758" y="98423"/>
                  </a:cubicBezTo>
                  <a:cubicBezTo>
                    <a:pt x="22940" y="107713"/>
                    <a:pt x="25269" y="117916"/>
                    <a:pt x="22575" y="126978"/>
                  </a:cubicBezTo>
                  <a:cubicBezTo>
                    <a:pt x="21754" y="116478"/>
                    <a:pt x="20407" y="105636"/>
                    <a:pt x="20407" y="95114"/>
                  </a:cubicBezTo>
                  <a:cubicBezTo>
                    <a:pt x="20019" y="101117"/>
                    <a:pt x="19813" y="107165"/>
                    <a:pt x="19791" y="113191"/>
                  </a:cubicBezTo>
                  <a:cubicBezTo>
                    <a:pt x="19768" y="116044"/>
                    <a:pt x="20201" y="119171"/>
                    <a:pt x="19859" y="122002"/>
                  </a:cubicBezTo>
                  <a:cubicBezTo>
                    <a:pt x="19266" y="127046"/>
                    <a:pt x="16024" y="132364"/>
                    <a:pt x="13285" y="136519"/>
                  </a:cubicBezTo>
                  <a:cubicBezTo>
                    <a:pt x="9816" y="141791"/>
                    <a:pt x="4657" y="144508"/>
                    <a:pt x="1" y="148388"/>
                  </a:cubicBezTo>
                  <a:cubicBezTo>
                    <a:pt x="2101" y="150145"/>
                    <a:pt x="3790" y="152314"/>
                    <a:pt x="5456" y="154505"/>
                  </a:cubicBezTo>
                  <a:cubicBezTo>
                    <a:pt x="9884" y="160280"/>
                    <a:pt x="14335" y="166100"/>
                    <a:pt x="18284" y="172240"/>
                  </a:cubicBezTo>
                  <a:cubicBezTo>
                    <a:pt x="18786" y="166580"/>
                    <a:pt x="21092" y="161444"/>
                    <a:pt x="22050" y="155875"/>
                  </a:cubicBezTo>
                  <a:cubicBezTo>
                    <a:pt x="23511" y="147452"/>
                    <a:pt x="24972" y="138893"/>
                    <a:pt x="24949" y="130333"/>
                  </a:cubicBezTo>
                  <a:lnTo>
                    <a:pt x="24949" y="130333"/>
                  </a:lnTo>
                  <a:cubicBezTo>
                    <a:pt x="26288" y="135393"/>
                    <a:pt x="26183" y="140701"/>
                    <a:pt x="26070" y="145944"/>
                  </a:cubicBezTo>
                  <a:lnTo>
                    <a:pt x="26070" y="145944"/>
                  </a:lnTo>
                  <a:cubicBezTo>
                    <a:pt x="26178" y="141337"/>
                    <a:pt x="27602" y="136465"/>
                    <a:pt x="28304" y="131908"/>
                  </a:cubicBezTo>
                  <a:cubicBezTo>
                    <a:pt x="29035" y="127046"/>
                    <a:pt x="29697" y="122162"/>
                    <a:pt x="30153" y="117277"/>
                  </a:cubicBezTo>
                  <a:cubicBezTo>
                    <a:pt x="30610" y="112392"/>
                    <a:pt x="30838" y="107485"/>
                    <a:pt x="30701" y="102578"/>
                  </a:cubicBezTo>
                  <a:cubicBezTo>
                    <a:pt x="30564" y="97807"/>
                    <a:pt x="29605" y="93196"/>
                    <a:pt x="30062" y="88403"/>
                  </a:cubicBezTo>
                  <a:lnTo>
                    <a:pt x="30062" y="88403"/>
                  </a:lnTo>
                  <a:cubicBezTo>
                    <a:pt x="31842" y="95525"/>
                    <a:pt x="32664" y="102897"/>
                    <a:pt x="32550" y="110224"/>
                  </a:cubicBezTo>
                  <a:cubicBezTo>
                    <a:pt x="33140" y="106091"/>
                    <a:pt x="33731" y="101895"/>
                    <a:pt x="33297" y="97737"/>
                  </a:cubicBezTo>
                  <a:lnTo>
                    <a:pt x="33297" y="97737"/>
                  </a:lnTo>
                  <a:cubicBezTo>
                    <a:pt x="33593" y="100317"/>
                    <a:pt x="33870" y="102898"/>
                    <a:pt x="34148" y="105499"/>
                  </a:cubicBezTo>
                  <a:cubicBezTo>
                    <a:pt x="34924" y="112552"/>
                    <a:pt x="35700" y="119765"/>
                    <a:pt x="34604" y="126841"/>
                  </a:cubicBezTo>
                  <a:cubicBezTo>
                    <a:pt x="33509" y="133985"/>
                    <a:pt x="31956" y="141289"/>
                    <a:pt x="29902" y="148228"/>
                  </a:cubicBezTo>
                  <a:cubicBezTo>
                    <a:pt x="29059" y="151054"/>
                    <a:pt x="22413" y="180458"/>
                    <a:pt x="21984" y="180458"/>
                  </a:cubicBezTo>
                  <a:cubicBezTo>
                    <a:pt x="21983" y="180458"/>
                    <a:pt x="21982" y="180457"/>
                    <a:pt x="21982" y="180457"/>
                  </a:cubicBezTo>
                  <a:lnTo>
                    <a:pt x="21982" y="180457"/>
                  </a:lnTo>
                  <a:cubicBezTo>
                    <a:pt x="22009" y="180463"/>
                    <a:pt x="33121" y="182900"/>
                    <a:pt x="33121" y="182900"/>
                  </a:cubicBezTo>
                  <a:cubicBezTo>
                    <a:pt x="33691" y="180115"/>
                    <a:pt x="34285" y="177330"/>
                    <a:pt x="34878" y="174546"/>
                  </a:cubicBezTo>
                  <a:cubicBezTo>
                    <a:pt x="37434" y="162266"/>
                    <a:pt x="38439" y="150396"/>
                    <a:pt x="38051" y="137820"/>
                  </a:cubicBezTo>
                  <a:cubicBezTo>
                    <a:pt x="37571" y="123463"/>
                    <a:pt x="36042" y="109151"/>
                    <a:pt x="35905" y="94794"/>
                  </a:cubicBezTo>
                  <a:cubicBezTo>
                    <a:pt x="35882" y="92078"/>
                    <a:pt x="35928" y="89362"/>
                    <a:pt x="36932" y="86828"/>
                  </a:cubicBezTo>
                  <a:cubicBezTo>
                    <a:pt x="37914" y="84317"/>
                    <a:pt x="39215" y="81875"/>
                    <a:pt x="40037" y="79273"/>
                  </a:cubicBezTo>
                  <a:cubicBezTo>
                    <a:pt x="42182" y="72471"/>
                    <a:pt x="42228" y="66719"/>
                    <a:pt x="41338" y="59666"/>
                  </a:cubicBezTo>
                  <a:cubicBezTo>
                    <a:pt x="39900" y="48368"/>
                    <a:pt x="39352" y="36955"/>
                    <a:pt x="39671" y="25565"/>
                  </a:cubicBezTo>
                  <a:lnTo>
                    <a:pt x="39671" y="25565"/>
                  </a:lnTo>
                  <a:cubicBezTo>
                    <a:pt x="37708" y="34170"/>
                    <a:pt x="36887" y="43049"/>
                    <a:pt x="37252" y="51883"/>
                  </a:cubicBezTo>
                  <a:cubicBezTo>
                    <a:pt x="37343" y="54005"/>
                    <a:pt x="37959" y="56448"/>
                    <a:pt x="37754" y="58570"/>
                  </a:cubicBezTo>
                  <a:cubicBezTo>
                    <a:pt x="37617" y="60008"/>
                    <a:pt x="36887" y="61583"/>
                    <a:pt x="36544" y="62999"/>
                  </a:cubicBezTo>
                  <a:cubicBezTo>
                    <a:pt x="36111" y="64733"/>
                    <a:pt x="35723" y="66491"/>
                    <a:pt x="35677" y="68271"/>
                  </a:cubicBezTo>
                  <a:cubicBezTo>
                    <a:pt x="35655" y="68651"/>
                    <a:pt x="36290" y="72910"/>
                    <a:pt x="36530" y="72910"/>
                  </a:cubicBezTo>
                  <a:cubicBezTo>
                    <a:pt x="36535" y="72910"/>
                    <a:pt x="36540" y="72908"/>
                    <a:pt x="36544" y="72905"/>
                  </a:cubicBezTo>
                  <a:cubicBezTo>
                    <a:pt x="37594" y="72106"/>
                    <a:pt x="37982" y="70531"/>
                    <a:pt x="37617" y="69253"/>
                  </a:cubicBezTo>
                  <a:lnTo>
                    <a:pt x="37617" y="69253"/>
                  </a:lnTo>
                  <a:cubicBezTo>
                    <a:pt x="37777" y="69869"/>
                    <a:pt x="37366" y="70577"/>
                    <a:pt x="36750" y="70759"/>
                  </a:cubicBezTo>
                  <a:cubicBezTo>
                    <a:pt x="35997" y="68157"/>
                    <a:pt x="36316" y="65258"/>
                    <a:pt x="37640" y="62884"/>
                  </a:cubicBezTo>
                  <a:cubicBezTo>
                    <a:pt x="37777" y="62610"/>
                    <a:pt x="37982" y="62314"/>
                    <a:pt x="38302" y="62222"/>
                  </a:cubicBezTo>
                  <a:cubicBezTo>
                    <a:pt x="38352" y="62211"/>
                    <a:pt x="38400" y="62206"/>
                    <a:pt x="38447" y="62206"/>
                  </a:cubicBezTo>
                  <a:cubicBezTo>
                    <a:pt x="38983" y="62206"/>
                    <a:pt x="39340" y="62888"/>
                    <a:pt x="39466" y="63455"/>
                  </a:cubicBezTo>
                  <a:cubicBezTo>
                    <a:pt x="40607" y="68157"/>
                    <a:pt x="40196" y="72882"/>
                    <a:pt x="39215" y="77561"/>
                  </a:cubicBezTo>
                  <a:cubicBezTo>
                    <a:pt x="38781" y="79638"/>
                    <a:pt x="38005" y="81670"/>
                    <a:pt x="36955" y="83518"/>
                  </a:cubicBezTo>
                  <a:cubicBezTo>
                    <a:pt x="35975" y="85251"/>
                    <a:pt x="34174" y="86597"/>
                    <a:pt x="33283" y="88261"/>
                  </a:cubicBezTo>
                  <a:lnTo>
                    <a:pt x="33283" y="88261"/>
                  </a:lnTo>
                  <a:cubicBezTo>
                    <a:pt x="34832" y="85363"/>
                    <a:pt x="34581" y="81850"/>
                    <a:pt x="34148" y="78588"/>
                  </a:cubicBezTo>
                  <a:cubicBezTo>
                    <a:pt x="33029" y="69937"/>
                    <a:pt x="35997" y="61606"/>
                    <a:pt x="35723" y="52841"/>
                  </a:cubicBezTo>
                  <a:cubicBezTo>
                    <a:pt x="35494" y="45240"/>
                    <a:pt x="33486" y="37366"/>
                    <a:pt x="32573" y="29788"/>
                  </a:cubicBezTo>
                  <a:cubicBezTo>
                    <a:pt x="31340" y="19676"/>
                    <a:pt x="30404" y="10158"/>
                    <a:pt x="29195" y="69"/>
                  </a:cubicBezTo>
                  <a:lnTo>
                    <a:pt x="16002" y="1"/>
                  </a:ln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 name="Google Shape;24;p2"/>
          <p:cNvSpPr/>
          <p:nvPr/>
        </p:nvSpPr>
        <p:spPr>
          <a:xfrm>
            <a:off x="935979" y="5735051"/>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rgbClr val="579D1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2021569" y="5160085"/>
            <a:ext cx="1463391" cy="1539185"/>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1742283" y="5746499"/>
            <a:ext cx="1311323" cy="827028"/>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2"/>
          <p:cNvSpPr/>
          <p:nvPr/>
        </p:nvSpPr>
        <p:spPr>
          <a:xfrm flipH="1">
            <a:off x="2346514" y="182929"/>
            <a:ext cx="1534871" cy="2064856"/>
          </a:xfrm>
          <a:custGeom>
            <a:avLst/>
            <a:gdLst/>
            <a:ahLst/>
            <a:cxnLst/>
            <a:rect l="l" t="t" r="r" b="b"/>
            <a:pathLst>
              <a:path w="39511" h="53154" extrusionOk="0">
                <a:moveTo>
                  <a:pt x="15418" y="1"/>
                </a:moveTo>
                <a:cubicBezTo>
                  <a:pt x="13918" y="1"/>
                  <a:pt x="12058" y="953"/>
                  <a:pt x="9701" y="3212"/>
                </a:cubicBezTo>
                <a:cubicBezTo>
                  <a:pt x="7944" y="4901"/>
                  <a:pt x="6985" y="7686"/>
                  <a:pt x="8126" y="9854"/>
                </a:cubicBezTo>
                <a:cubicBezTo>
                  <a:pt x="5273" y="9192"/>
                  <a:pt x="2534" y="8096"/>
                  <a:pt x="0" y="6658"/>
                </a:cubicBezTo>
                <a:lnTo>
                  <a:pt x="0" y="6658"/>
                </a:lnTo>
                <a:cubicBezTo>
                  <a:pt x="2192" y="11497"/>
                  <a:pt x="4406" y="16359"/>
                  <a:pt x="6597" y="21198"/>
                </a:cubicBezTo>
                <a:cubicBezTo>
                  <a:pt x="7464" y="23138"/>
                  <a:pt x="8332" y="25056"/>
                  <a:pt x="9473" y="26836"/>
                </a:cubicBezTo>
                <a:cubicBezTo>
                  <a:pt x="12258" y="31218"/>
                  <a:pt x="16457" y="34505"/>
                  <a:pt x="20543" y="37678"/>
                </a:cubicBezTo>
                <a:cubicBezTo>
                  <a:pt x="26957" y="42631"/>
                  <a:pt x="33188" y="47812"/>
                  <a:pt x="39374" y="53153"/>
                </a:cubicBezTo>
                <a:cubicBezTo>
                  <a:pt x="35676" y="47995"/>
                  <a:pt x="30518" y="44069"/>
                  <a:pt x="25839" y="39755"/>
                </a:cubicBezTo>
                <a:cubicBezTo>
                  <a:pt x="21137" y="35441"/>
                  <a:pt x="16708" y="30419"/>
                  <a:pt x="15156" y="24257"/>
                </a:cubicBezTo>
                <a:lnTo>
                  <a:pt x="15156" y="24257"/>
                </a:lnTo>
                <a:cubicBezTo>
                  <a:pt x="17941" y="30283"/>
                  <a:pt x="22643" y="35441"/>
                  <a:pt x="28418" y="38728"/>
                </a:cubicBezTo>
                <a:cubicBezTo>
                  <a:pt x="23373" y="34117"/>
                  <a:pt x="19356" y="28388"/>
                  <a:pt x="16731" y="22088"/>
                </a:cubicBezTo>
                <a:cubicBezTo>
                  <a:pt x="15586" y="19373"/>
                  <a:pt x="14665" y="16477"/>
                  <a:pt x="13072" y="14020"/>
                </a:cubicBezTo>
                <a:lnTo>
                  <a:pt x="13072" y="14020"/>
                </a:lnTo>
                <a:cubicBezTo>
                  <a:pt x="15115" y="16732"/>
                  <a:pt x="17148" y="19441"/>
                  <a:pt x="19196" y="22134"/>
                </a:cubicBezTo>
                <a:cubicBezTo>
                  <a:pt x="24629" y="29370"/>
                  <a:pt x="30746" y="37039"/>
                  <a:pt x="39511" y="39299"/>
                </a:cubicBezTo>
                <a:cubicBezTo>
                  <a:pt x="31636" y="33638"/>
                  <a:pt x="24652" y="26722"/>
                  <a:pt x="18900" y="18916"/>
                </a:cubicBezTo>
                <a:lnTo>
                  <a:pt x="18900" y="18916"/>
                </a:lnTo>
                <a:cubicBezTo>
                  <a:pt x="23579" y="24325"/>
                  <a:pt x="29331" y="28799"/>
                  <a:pt x="35699" y="32017"/>
                </a:cubicBezTo>
                <a:cubicBezTo>
                  <a:pt x="32230" y="30260"/>
                  <a:pt x="28395" y="24165"/>
                  <a:pt x="26364" y="20947"/>
                </a:cubicBezTo>
                <a:cubicBezTo>
                  <a:pt x="25131" y="19007"/>
                  <a:pt x="24058" y="16861"/>
                  <a:pt x="23191" y="14670"/>
                </a:cubicBezTo>
                <a:cubicBezTo>
                  <a:pt x="22415" y="12753"/>
                  <a:pt x="21776" y="10790"/>
                  <a:pt x="21274" y="8827"/>
                </a:cubicBezTo>
                <a:cubicBezTo>
                  <a:pt x="20035" y="3932"/>
                  <a:pt x="18467" y="1"/>
                  <a:pt x="1541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8" name="Google Shape;28;p2"/>
          <p:cNvGrpSpPr/>
          <p:nvPr/>
        </p:nvGrpSpPr>
        <p:grpSpPr>
          <a:xfrm flipH="1">
            <a:off x="9369826" y="523152"/>
            <a:ext cx="4465385" cy="6096013"/>
            <a:chOff x="-8979" y="-3697236"/>
            <a:chExt cx="3349039" cy="4572010"/>
          </a:xfrm>
        </p:grpSpPr>
        <p:sp>
          <p:nvSpPr>
            <p:cNvPr id="29" name="Google Shape;29;p2"/>
            <p:cNvSpPr/>
            <p:nvPr/>
          </p:nvSpPr>
          <p:spPr>
            <a:xfrm>
              <a:off x="-89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89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 name="Google Shape;31;p2"/>
          <p:cNvSpPr/>
          <p:nvPr/>
        </p:nvSpPr>
        <p:spPr>
          <a:xfrm flipH="1">
            <a:off x="2066314" y="-283163"/>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 name="Google Shape;32;p2"/>
          <p:cNvSpPr/>
          <p:nvPr/>
        </p:nvSpPr>
        <p:spPr>
          <a:xfrm flipH="1">
            <a:off x="5326638" y="-283163"/>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 name="Google Shape;33;p2"/>
          <p:cNvSpPr/>
          <p:nvPr/>
        </p:nvSpPr>
        <p:spPr>
          <a:xfrm flipH="1">
            <a:off x="2612497" y="-331916"/>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4083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 name="Google Shape;34;p2"/>
          <p:cNvGrpSpPr/>
          <p:nvPr/>
        </p:nvGrpSpPr>
        <p:grpSpPr>
          <a:xfrm flipH="1">
            <a:off x="-108639" y="-47188"/>
            <a:ext cx="2119203" cy="2944189"/>
            <a:chOff x="6690382" y="-4766279"/>
            <a:chExt cx="1589402" cy="2208142"/>
          </a:xfrm>
        </p:grpSpPr>
        <p:sp>
          <p:nvSpPr>
            <p:cNvPr id="35" name="Google Shape;35;p2"/>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 name="Google Shape;50;p2"/>
          <p:cNvGrpSpPr/>
          <p:nvPr/>
        </p:nvGrpSpPr>
        <p:grpSpPr>
          <a:xfrm rot="-5400000">
            <a:off x="607477" y="-459681"/>
            <a:ext cx="2119203" cy="2944189"/>
            <a:chOff x="6690382" y="-4766279"/>
            <a:chExt cx="1589402" cy="2208142"/>
          </a:xfrm>
        </p:grpSpPr>
        <p:sp>
          <p:nvSpPr>
            <p:cNvPr id="51" name="Google Shape;51;p2"/>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 name="Google Shape;66;p2"/>
          <p:cNvGrpSpPr/>
          <p:nvPr/>
        </p:nvGrpSpPr>
        <p:grpSpPr>
          <a:xfrm>
            <a:off x="-166833" y="4058866"/>
            <a:ext cx="2941153" cy="2536357"/>
            <a:chOff x="-125125" y="3044149"/>
            <a:chExt cx="2205865" cy="1902268"/>
          </a:xfrm>
        </p:grpSpPr>
        <p:sp>
          <p:nvSpPr>
            <p:cNvPr id="67" name="Google Shape;67;p2"/>
            <p:cNvSpPr/>
            <p:nvPr/>
          </p:nvSpPr>
          <p:spPr>
            <a:xfrm>
              <a:off x="-125125" y="3044149"/>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124402" y="3107544"/>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9" name="Google Shape;69;p2"/>
          <p:cNvGrpSpPr/>
          <p:nvPr/>
        </p:nvGrpSpPr>
        <p:grpSpPr>
          <a:xfrm>
            <a:off x="-650692" y="4149157"/>
            <a:ext cx="15106295" cy="3247767"/>
            <a:chOff x="-33294" y="3093405"/>
            <a:chExt cx="11329721" cy="2435825"/>
          </a:xfrm>
        </p:grpSpPr>
        <p:grpSp>
          <p:nvGrpSpPr>
            <p:cNvPr id="70" name="Google Shape;70;p2"/>
            <p:cNvGrpSpPr/>
            <p:nvPr/>
          </p:nvGrpSpPr>
          <p:grpSpPr>
            <a:xfrm>
              <a:off x="6008092" y="3448642"/>
              <a:ext cx="3333990" cy="2080587"/>
              <a:chOff x="6846292" y="3448642"/>
              <a:chExt cx="3333990" cy="2080587"/>
            </a:xfrm>
          </p:grpSpPr>
          <p:sp>
            <p:nvSpPr>
              <p:cNvPr id="71" name="Google Shape;71;p2"/>
              <p:cNvSpPr/>
              <p:nvPr/>
            </p:nvSpPr>
            <p:spPr>
              <a:xfrm>
                <a:off x="6846292" y="3831819"/>
                <a:ext cx="3230936" cy="1697411"/>
              </a:xfrm>
              <a:custGeom>
                <a:avLst/>
                <a:gdLst/>
                <a:ahLst/>
                <a:cxnLst/>
                <a:rect l="l" t="t" r="r" b="b"/>
                <a:pathLst>
                  <a:path w="102806" h="47660" extrusionOk="0">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9537526" y="3448642"/>
                <a:ext cx="642755" cy="1438597"/>
              </a:xfrm>
              <a:custGeom>
                <a:avLst/>
                <a:gdLst/>
                <a:ahLst/>
                <a:cxnLst/>
                <a:rect l="l" t="t" r="r" b="b"/>
                <a:pathLst>
                  <a:path w="20452" h="40393" extrusionOk="0">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3" name="Google Shape;73;p2"/>
            <p:cNvSpPr/>
            <p:nvPr/>
          </p:nvSpPr>
          <p:spPr>
            <a:xfrm>
              <a:off x="8675217" y="3093405"/>
              <a:ext cx="2621211" cy="2131843"/>
            </a:xfrm>
            <a:custGeom>
              <a:avLst/>
              <a:gdLst/>
              <a:ahLst/>
              <a:cxnLst/>
              <a:rect l="l" t="t" r="r" b="b"/>
              <a:pathLst>
                <a:path w="83405" h="59858" extrusionOk="0">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8504956" y="3124995"/>
              <a:ext cx="2077452" cy="2083193"/>
            </a:xfrm>
            <a:custGeom>
              <a:avLst/>
              <a:gdLst/>
              <a:ahLst/>
              <a:cxnLst/>
              <a:rect l="l" t="t" r="r" b="b"/>
              <a:pathLst>
                <a:path w="66103" h="58492" extrusionOk="0">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8373776" y="3119689"/>
              <a:ext cx="1053827" cy="2096513"/>
            </a:xfrm>
            <a:custGeom>
              <a:avLst/>
              <a:gdLst/>
              <a:ahLst/>
              <a:cxnLst/>
              <a:rect l="l" t="t" r="r" b="b"/>
              <a:pathLst>
                <a:path w="33532" h="58866" extrusionOk="0">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33294" y="4546893"/>
              <a:ext cx="8141137" cy="677896"/>
            </a:xfrm>
            <a:custGeom>
              <a:avLst/>
              <a:gdLst/>
              <a:ahLst/>
              <a:cxnLst/>
              <a:rect l="l" t="t" r="r" b="b"/>
              <a:pathLst>
                <a:path w="259045" h="19034" extrusionOk="0">
                  <a:moveTo>
                    <a:pt x="36376" y="0"/>
                  </a:moveTo>
                  <a:cubicBezTo>
                    <a:pt x="35375" y="0"/>
                    <a:pt x="34410" y="272"/>
                    <a:pt x="33462" y="581"/>
                  </a:cubicBezTo>
                  <a:cubicBezTo>
                    <a:pt x="25359" y="3137"/>
                    <a:pt x="18215" y="7999"/>
                    <a:pt x="11002" y="12359"/>
                  </a:cubicBezTo>
                  <a:cubicBezTo>
                    <a:pt x="7327" y="14550"/>
                    <a:pt x="3675" y="16764"/>
                    <a:pt x="0" y="18978"/>
                  </a:cubicBezTo>
                  <a:cubicBezTo>
                    <a:pt x="0" y="18978"/>
                    <a:pt x="37000" y="19024"/>
                    <a:pt x="82902" y="19024"/>
                  </a:cubicBezTo>
                  <a:cubicBezTo>
                    <a:pt x="108170" y="19031"/>
                    <a:pt x="136164" y="19034"/>
                    <a:pt x="162259" y="19034"/>
                  </a:cubicBezTo>
                  <a:cubicBezTo>
                    <a:pt x="214449" y="19034"/>
                    <a:pt x="259045" y="19024"/>
                    <a:pt x="259045" y="19024"/>
                  </a:cubicBezTo>
                  <a:cubicBezTo>
                    <a:pt x="257059" y="19024"/>
                    <a:pt x="254708" y="17654"/>
                    <a:pt x="252768" y="17221"/>
                  </a:cubicBezTo>
                  <a:cubicBezTo>
                    <a:pt x="249435" y="16490"/>
                    <a:pt x="246445" y="15531"/>
                    <a:pt x="243204" y="14322"/>
                  </a:cubicBezTo>
                  <a:cubicBezTo>
                    <a:pt x="237589" y="12222"/>
                    <a:pt x="231906" y="10145"/>
                    <a:pt x="226085" y="8661"/>
                  </a:cubicBezTo>
                  <a:cubicBezTo>
                    <a:pt x="223095" y="7908"/>
                    <a:pt x="218142" y="6333"/>
                    <a:pt x="214170" y="6264"/>
                  </a:cubicBezTo>
                  <a:cubicBezTo>
                    <a:pt x="214086" y="6263"/>
                    <a:pt x="214002" y="6262"/>
                    <a:pt x="213918" y="6262"/>
                  </a:cubicBezTo>
                  <a:cubicBezTo>
                    <a:pt x="212649" y="6262"/>
                    <a:pt x="211506" y="6427"/>
                    <a:pt x="210564" y="6812"/>
                  </a:cubicBezTo>
                  <a:cubicBezTo>
                    <a:pt x="210952" y="6630"/>
                    <a:pt x="211340" y="6447"/>
                    <a:pt x="211751" y="6264"/>
                  </a:cubicBezTo>
                  <a:cubicBezTo>
                    <a:pt x="211543" y="6240"/>
                    <a:pt x="211335" y="6228"/>
                    <a:pt x="211127" y="6228"/>
                  </a:cubicBezTo>
                  <a:cubicBezTo>
                    <a:pt x="210473" y="6228"/>
                    <a:pt x="209824" y="6348"/>
                    <a:pt x="209221" y="6579"/>
                  </a:cubicBezTo>
                  <a:lnTo>
                    <a:pt x="209221" y="6579"/>
                  </a:lnTo>
                  <a:cubicBezTo>
                    <a:pt x="209657" y="6224"/>
                    <a:pt x="209948" y="5688"/>
                    <a:pt x="209948" y="5123"/>
                  </a:cubicBezTo>
                  <a:lnTo>
                    <a:pt x="209948" y="5123"/>
                  </a:lnTo>
                  <a:cubicBezTo>
                    <a:pt x="209194" y="5374"/>
                    <a:pt x="208510" y="5876"/>
                    <a:pt x="208076" y="6538"/>
                  </a:cubicBezTo>
                  <a:cubicBezTo>
                    <a:pt x="208144" y="6082"/>
                    <a:pt x="208213" y="5625"/>
                    <a:pt x="208259" y="5146"/>
                  </a:cubicBezTo>
                  <a:lnTo>
                    <a:pt x="208259" y="5146"/>
                  </a:lnTo>
                  <a:cubicBezTo>
                    <a:pt x="207483" y="5945"/>
                    <a:pt x="206615" y="6630"/>
                    <a:pt x="205702" y="7246"/>
                  </a:cubicBezTo>
                  <a:lnTo>
                    <a:pt x="206136" y="6561"/>
                  </a:lnTo>
                  <a:lnTo>
                    <a:pt x="206136" y="6561"/>
                  </a:lnTo>
                  <a:cubicBezTo>
                    <a:pt x="205040" y="7018"/>
                    <a:pt x="203967" y="7497"/>
                    <a:pt x="202872" y="7976"/>
                  </a:cubicBezTo>
                  <a:cubicBezTo>
                    <a:pt x="203054" y="7725"/>
                    <a:pt x="203260" y="7474"/>
                    <a:pt x="203465" y="7223"/>
                  </a:cubicBezTo>
                  <a:lnTo>
                    <a:pt x="203465" y="7223"/>
                  </a:lnTo>
                  <a:cubicBezTo>
                    <a:pt x="202187" y="7428"/>
                    <a:pt x="200977" y="7908"/>
                    <a:pt x="199927" y="8638"/>
                  </a:cubicBezTo>
                  <a:cubicBezTo>
                    <a:pt x="200224" y="8341"/>
                    <a:pt x="200544" y="8045"/>
                    <a:pt x="200840" y="7748"/>
                  </a:cubicBezTo>
                  <a:cubicBezTo>
                    <a:pt x="200852" y="7520"/>
                    <a:pt x="200669" y="7417"/>
                    <a:pt x="200447" y="7417"/>
                  </a:cubicBezTo>
                  <a:cubicBezTo>
                    <a:pt x="200224" y="7417"/>
                    <a:pt x="199962" y="7520"/>
                    <a:pt x="199813" y="7702"/>
                  </a:cubicBezTo>
                  <a:cubicBezTo>
                    <a:pt x="199523" y="8038"/>
                    <a:pt x="199298" y="8548"/>
                    <a:pt x="198860" y="8548"/>
                  </a:cubicBezTo>
                  <a:cubicBezTo>
                    <a:pt x="198851" y="8548"/>
                    <a:pt x="198841" y="8547"/>
                    <a:pt x="198832" y="8547"/>
                  </a:cubicBezTo>
                  <a:cubicBezTo>
                    <a:pt x="199357" y="8250"/>
                    <a:pt x="199653" y="7588"/>
                    <a:pt x="199494" y="6995"/>
                  </a:cubicBezTo>
                  <a:lnTo>
                    <a:pt x="199494" y="6995"/>
                  </a:lnTo>
                  <a:cubicBezTo>
                    <a:pt x="198946" y="7748"/>
                    <a:pt x="198261" y="8387"/>
                    <a:pt x="197485" y="8889"/>
                  </a:cubicBezTo>
                  <a:cubicBezTo>
                    <a:pt x="197622" y="8341"/>
                    <a:pt x="197736" y="7794"/>
                    <a:pt x="197850" y="7269"/>
                  </a:cubicBezTo>
                  <a:lnTo>
                    <a:pt x="197850" y="7269"/>
                  </a:lnTo>
                  <a:cubicBezTo>
                    <a:pt x="196438" y="9060"/>
                    <a:pt x="194466" y="10761"/>
                    <a:pt x="192249" y="10761"/>
                  </a:cubicBezTo>
                  <a:cubicBezTo>
                    <a:pt x="191528" y="10761"/>
                    <a:pt x="190782" y="10582"/>
                    <a:pt x="190021" y="10168"/>
                  </a:cubicBezTo>
                  <a:lnTo>
                    <a:pt x="190021" y="10168"/>
                  </a:lnTo>
                  <a:cubicBezTo>
                    <a:pt x="190364" y="10829"/>
                    <a:pt x="190866" y="11377"/>
                    <a:pt x="191482" y="11765"/>
                  </a:cubicBezTo>
                  <a:cubicBezTo>
                    <a:pt x="190980" y="11697"/>
                    <a:pt x="190478" y="11605"/>
                    <a:pt x="189976" y="11514"/>
                  </a:cubicBezTo>
                  <a:lnTo>
                    <a:pt x="189976" y="11514"/>
                  </a:lnTo>
                  <a:cubicBezTo>
                    <a:pt x="189998" y="11902"/>
                    <a:pt x="190181" y="12267"/>
                    <a:pt x="190455" y="12541"/>
                  </a:cubicBezTo>
                  <a:cubicBezTo>
                    <a:pt x="190299" y="12403"/>
                    <a:pt x="190091" y="12304"/>
                    <a:pt x="189890" y="12304"/>
                  </a:cubicBezTo>
                  <a:cubicBezTo>
                    <a:pt x="189826" y="12304"/>
                    <a:pt x="189762" y="12314"/>
                    <a:pt x="189702" y="12336"/>
                  </a:cubicBezTo>
                  <a:cubicBezTo>
                    <a:pt x="189451" y="12450"/>
                    <a:pt x="189336" y="12838"/>
                    <a:pt x="189542" y="13021"/>
                  </a:cubicBezTo>
                  <a:cubicBezTo>
                    <a:pt x="188606" y="12564"/>
                    <a:pt x="187670" y="12130"/>
                    <a:pt x="186711" y="11674"/>
                  </a:cubicBezTo>
                  <a:lnTo>
                    <a:pt x="186711" y="11674"/>
                  </a:lnTo>
                  <a:cubicBezTo>
                    <a:pt x="187031" y="12564"/>
                    <a:pt x="187944" y="13203"/>
                    <a:pt x="188880" y="13249"/>
                  </a:cubicBezTo>
                  <a:cubicBezTo>
                    <a:pt x="188289" y="13472"/>
                    <a:pt x="187650" y="13586"/>
                    <a:pt x="187009" y="13586"/>
                  </a:cubicBezTo>
                  <a:cubicBezTo>
                    <a:pt x="186338" y="13586"/>
                    <a:pt x="185665" y="13460"/>
                    <a:pt x="185045" y="13203"/>
                  </a:cubicBezTo>
                  <a:lnTo>
                    <a:pt x="185045" y="13203"/>
                  </a:lnTo>
                  <a:cubicBezTo>
                    <a:pt x="185045" y="13751"/>
                    <a:pt x="185388" y="14253"/>
                    <a:pt x="185890" y="14459"/>
                  </a:cubicBezTo>
                  <a:cubicBezTo>
                    <a:pt x="185699" y="14415"/>
                    <a:pt x="185510" y="14392"/>
                    <a:pt x="185325" y="14392"/>
                  </a:cubicBezTo>
                  <a:cubicBezTo>
                    <a:pt x="184936" y="14392"/>
                    <a:pt x="184564" y="14493"/>
                    <a:pt x="184224" y="14710"/>
                  </a:cubicBezTo>
                  <a:cubicBezTo>
                    <a:pt x="184475" y="14847"/>
                    <a:pt x="184726" y="15006"/>
                    <a:pt x="184977" y="15166"/>
                  </a:cubicBezTo>
                  <a:cubicBezTo>
                    <a:pt x="181188" y="16764"/>
                    <a:pt x="177467" y="18567"/>
                    <a:pt x="173222" y="18567"/>
                  </a:cubicBezTo>
                  <a:cubicBezTo>
                    <a:pt x="170026" y="18567"/>
                    <a:pt x="166237" y="17061"/>
                    <a:pt x="163133" y="16444"/>
                  </a:cubicBezTo>
                  <a:cubicBezTo>
                    <a:pt x="161400" y="16129"/>
                    <a:pt x="158758" y="16058"/>
                    <a:pt x="157152" y="15488"/>
                  </a:cubicBezTo>
                  <a:lnTo>
                    <a:pt x="157152" y="15488"/>
                  </a:lnTo>
                  <a:cubicBezTo>
                    <a:pt x="157243" y="15516"/>
                    <a:pt x="157337" y="15530"/>
                    <a:pt x="157431" y="15530"/>
                  </a:cubicBezTo>
                  <a:cubicBezTo>
                    <a:pt x="157727" y="15530"/>
                    <a:pt x="158023" y="15395"/>
                    <a:pt x="158203" y="15166"/>
                  </a:cubicBezTo>
                  <a:cubicBezTo>
                    <a:pt x="157687" y="14834"/>
                    <a:pt x="157063" y="14659"/>
                    <a:pt x="156444" y="14659"/>
                  </a:cubicBezTo>
                  <a:cubicBezTo>
                    <a:pt x="156401" y="14659"/>
                    <a:pt x="156358" y="14659"/>
                    <a:pt x="156314" y="14661"/>
                  </a:cubicBezTo>
                  <a:lnTo>
                    <a:pt x="156314" y="14661"/>
                  </a:lnTo>
                  <a:cubicBezTo>
                    <a:pt x="156573" y="14569"/>
                    <a:pt x="156808" y="14401"/>
                    <a:pt x="156970" y="14185"/>
                  </a:cubicBezTo>
                  <a:lnTo>
                    <a:pt x="156970" y="14185"/>
                  </a:lnTo>
                  <a:cubicBezTo>
                    <a:pt x="156393" y="14293"/>
                    <a:pt x="155830" y="14473"/>
                    <a:pt x="155303" y="14701"/>
                  </a:cubicBezTo>
                  <a:lnTo>
                    <a:pt x="155303" y="14701"/>
                  </a:lnTo>
                  <a:cubicBezTo>
                    <a:pt x="155686" y="14461"/>
                    <a:pt x="155989" y="14081"/>
                    <a:pt x="156126" y="13637"/>
                  </a:cubicBezTo>
                  <a:lnTo>
                    <a:pt x="156126" y="13637"/>
                  </a:lnTo>
                  <a:cubicBezTo>
                    <a:pt x="155441" y="14116"/>
                    <a:pt x="154665" y="14481"/>
                    <a:pt x="153843" y="14710"/>
                  </a:cubicBezTo>
                  <a:cubicBezTo>
                    <a:pt x="154003" y="14367"/>
                    <a:pt x="154163" y="14025"/>
                    <a:pt x="154300" y="13660"/>
                  </a:cubicBezTo>
                  <a:lnTo>
                    <a:pt x="154300" y="13660"/>
                  </a:lnTo>
                  <a:cubicBezTo>
                    <a:pt x="153546" y="14025"/>
                    <a:pt x="152747" y="14299"/>
                    <a:pt x="151926" y="14504"/>
                  </a:cubicBezTo>
                  <a:cubicBezTo>
                    <a:pt x="152108" y="14322"/>
                    <a:pt x="152268" y="14162"/>
                    <a:pt x="152451" y="13979"/>
                  </a:cubicBezTo>
                  <a:cubicBezTo>
                    <a:pt x="151743" y="13934"/>
                    <a:pt x="151058" y="13888"/>
                    <a:pt x="150351" y="13842"/>
                  </a:cubicBezTo>
                  <a:cubicBezTo>
                    <a:pt x="150784" y="13705"/>
                    <a:pt x="151195" y="13591"/>
                    <a:pt x="151629" y="13477"/>
                  </a:cubicBezTo>
                  <a:cubicBezTo>
                    <a:pt x="151119" y="13323"/>
                    <a:pt x="150585" y="13243"/>
                    <a:pt x="150052" y="13243"/>
                  </a:cubicBezTo>
                  <a:cubicBezTo>
                    <a:pt x="149622" y="13243"/>
                    <a:pt x="149192" y="13295"/>
                    <a:pt x="148777" y="13403"/>
                  </a:cubicBezTo>
                  <a:lnTo>
                    <a:pt x="148777" y="13403"/>
                  </a:lnTo>
                  <a:cubicBezTo>
                    <a:pt x="149174" y="13231"/>
                    <a:pt x="149412" y="12711"/>
                    <a:pt x="149232" y="12313"/>
                  </a:cubicBezTo>
                  <a:cubicBezTo>
                    <a:pt x="149203" y="12312"/>
                    <a:pt x="149173" y="12312"/>
                    <a:pt x="149144" y="12312"/>
                  </a:cubicBezTo>
                  <a:cubicBezTo>
                    <a:pt x="148352" y="12312"/>
                    <a:pt x="147565" y="12606"/>
                    <a:pt x="146927" y="13112"/>
                  </a:cubicBezTo>
                  <a:cubicBezTo>
                    <a:pt x="147087" y="12678"/>
                    <a:pt x="147155" y="12245"/>
                    <a:pt x="147110" y="11788"/>
                  </a:cubicBezTo>
                  <a:lnTo>
                    <a:pt x="147110" y="11788"/>
                  </a:lnTo>
                  <a:cubicBezTo>
                    <a:pt x="146813" y="12267"/>
                    <a:pt x="146402" y="12633"/>
                    <a:pt x="145923" y="12884"/>
                  </a:cubicBezTo>
                  <a:cubicBezTo>
                    <a:pt x="145991" y="12564"/>
                    <a:pt x="146060" y="12222"/>
                    <a:pt x="146128" y="11902"/>
                  </a:cubicBezTo>
                  <a:lnTo>
                    <a:pt x="146128" y="11902"/>
                  </a:lnTo>
                  <a:cubicBezTo>
                    <a:pt x="145512" y="12404"/>
                    <a:pt x="144896" y="12884"/>
                    <a:pt x="144302" y="13386"/>
                  </a:cubicBezTo>
                  <a:cubicBezTo>
                    <a:pt x="144348" y="13043"/>
                    <a:pt x="144416" y="12701"/>
                    <a:pt x="144462" y="12382"/>
                  </a:cubicBezTo>
                  <a:lnTo>
                    <a:pt x="144462" y="12382"/>
                  </a:lnTo>
                  <a:cubicBezTo>
                    <a:pt x="143303" y="12885"/>
                    <a:pt x="142038" y="13136"/>
                    <a:pt x="140770" y="13136"/>
                  </a:cubicBezTo>
                  <a:cubicBezTo>
                    <a:pt x="140715" y="13136"/>
                    <a:pt x="140660" y="13136"/>
                    <a:pt x="140604" y="13135"/>
                  </a:cubicBezTo>
                  <a:cubicBezTo>
                    <a:pt x="140924" y="12952"/>
                    <a:pt x="141243" y="12770"/>
                    <a:pt x="141563" y="12587"/>
                  </a:cubicBezTo>
                  <a:cubicBezTo>
                    <a:pt x="141438" y="12471"/>
                    <a:pt x="141281" y="12393"/>
                    <a:pt x="141115" y="12358"/>
                  </a:cubicBezTo>
                  <a:lnTo>
                    <a:pt x="141115" y="12358"/>
                  </a:lnTo>
                  <a:cubicBezTo>
                    <a:pt x="141571" y="12156"/>
                    <a:pt x="141952" y="11777"/>
                    <a:pt x="142134" y="11309"/>
                  </a:cubicBezTo>
                  <a:cubicBezTo>
                    <a:pt x="141941" y="11277"/>
                    <a:pt x="141745" y="11261"/>
                    <a:pt x="141549" y="11261"/>
                  </a:cubicBezTo>
                  <a:cubicBezTo>
                    <a:pt x="140912" y="11261"/>
                    <a:pt x="140273" y="11428"/>
                    <a:pt x="139714" y="11742"/>
                  </a:cubicBezTo>
                  <a:cubicBezTo>
                    <a:pt x="140262" y="11195"/>
                    <a:pt x="140627" y="10487"/>
                    <a:pt x="140810" y="9757"/>
                  </a:cubicBezTo>
                  <a:lnTo>
                    <a:pt x="140810" y="9757"/>
                  </a:lnTo>
                  <a:cubicBezTo>
                    <a:pt x="139570" y="11190"/>
                    <a:pt x="138047" y="11597"/>
                    <a:pt x="136427" y="11597"/>
                  </a:cubicBezTo>
                  <a:cubicBezTo>
                    <a:pt x="134796" y="11597"/>
                    <a:pt x="133066" y="11184"/>
                    <a:pt x="131429" y="10989"/>
                  </a:cubicBezTo>
                  <a:cubicBezTo>
                    <a:pt x="127571" y="10533"/>
                    <a:pt x="123714" y="10145"/>
                    <a:pt x="119833" y="9871"/>
                  </a:cubicBezTo>
                  <a:cubicBezTo>
                    <a:pt x="119833" y="9871"/>
                    <a:pt x="114690" y="9516"/>
                    <a:pt x="110909" y="9516"/>
                  </a:cubicBezTo>
                  <a:cubicBezTo>
                    <a:pt x="109019" y="9516"/>
                    <a:pt x="107470" y="9604"/>
                    <a:pt x="107074" y="9871"/>
                  </a:cubicBezTo>
                  <a:cubicBezTo>
                    <a:pt x="105887" y="10670"/>
                    <a:pt x="94246" y="13386"/>
                    <a:pt x="94246" y="13386"/>
                  </a:cubicBezTo>
                  <a:cubicBezTo>
                    <a:pt x="94090" y="13423"/>
                    <a:pt x="93915" y="13440"/>
                    <a:pt x="93724" y="13440"/>
                  </a:cubicBezTo>
                  <a:cubicBezTo>
                    <a:pt x="91796" y="13440"/>
                    <a:pt x="88276" y="11701"/>
                    <a:pt x="86759" y="11286"/>
                  </a:cubicBezTo>
                  <a:cubicBezTo>
                    <a:pt x="83610" y="10487"/>
                    <a:pt x="79980" y="9118"/>
                    <a:pt x="76808" y="8866"/>
                  </a:cubicBezTo>
                  <a:cubicBezTo>
                    <a:pt x="76259" y="8827"/>
                    <a:pt x="75711" y="8811"/>
                    <a:pt x="75165" y="8811"/>
                  </a:cubicBezTo>
                  <a:cubicBezTo>
                    <a:pt x="72479" y="8811"/>
                    <a:pt x="69821" y="9205"/>
                    <a:pt x="67159" y="9205"/>
                  </a:cubicBezTo>
                  <a:cubicBezTo>
                    <a:pt x="66579" y="9205"/>
                    <a:pt x="65998" y="9186"/>
                    <a:pt x="65418" y="9140"/>
                  </a:cubicBezTo>
                  <a:cubicBezTo>
                    <a:pt x="61218" y="8821"/>
                    <a:pt x="57292" y="8341"/>
                    <a:pt x="53343" y="6721"/>
                  </a:cubicBezTo>
                  <a:cubicBezTo>
                    <a:pt x="51791" y="6721"/>
                    <a:pt x="48892" y="4507"/>
                    <a:pt x="47409" y="3936"/>
                  </a:cubicBezTo>
                  <a:lnTo>
                    <a:pt x="39785" y="878"/>
                  </a:lnTo>
                  <a:cubicBezTo>
                    <a:pt x="38804" y="467"/>
                    <a:pt x="37776" y="56"/>
                    <a:pt x="36704" y="10"/>
                  </a:cubicBezTo>
                  <a:cubicBezTo>
                    <a:pt x="36594" y="4"/>
                    <a:pt x="36485" y="0"/>
                    <a:pt x="36376" y="0"/>
                  </a:cubicBezTo>
                  <a:close/>
                </a:path>
              </a:pathLst>
            </a:custGeom>
            <a:solidFill>
              <a:srgbClr val="4A71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33294" y="4341571"/>
              <a:ext cx="2453356" cy="885246"/>
            </a:xfrm>
            <a:custGeom>
              <a:avLst/>
              <a:gdLst/>
              <a:ahLst/>
              <a:cxnLst/>
              <a:rect l="l" t="t" r="r" b="b"/>
              <a:pathLst>
                <a:path w="78064" h="24856" extrusionOk="0">
                  <a:moveTo>
                    <a:pt x="8035" y="0"/>
                  </a:moveTo>
                  <a:lnTo>
                    <a:pt x="0" y="3995"/>
                  </a:lnTo>
                  <a:lnTo>
                    <a:pt x="23" y="24789"/>
                  </a:lnTo>
                  <a:cubicBezTo>
                    <a:pt x="8332" y="24789"/>
                    <a:pt x="16640" y="24743"/>
                    <a:pt x="24949" y="24743"/>
                  </a:cubicBezTo>
                  <a:cubicBezTo>
                    <a:pt x="32664" y="24743"/>
                    <a:pt x="40378" y="24743"/>
                    <a:pt x="48071" y="24766"/>
                  </a:cubicBezTo>
                  <a:cubicBezTo>
                    <a:pt x="54781" y="24766"/>
                    <a:pt x="61469" y="24766"/>
                    <a:pt x="68180" y="24789"/>
                  </a:cubicBezTo>
                  <a:lnTo>
                    <a:pt x="74845" y="24789"/>
                  </a:lnTo>
                  <a:cubicBezTo>
                    <a:pt x="75388" y="24789"/>
                    <a:pt x="76024" y="24855"/>
                    <a:pt x="76634" y="24855"/>
                  </a:cubicBezTo>
                  <a:cubicBezTo>
                    <a:pt x="77153" y="24855"/>
                    <a:pt x="77654" y="24807"/>
                    <a:pt x="78063" y="24629"/>
                  </a:cubicBezTo>
                  <a:cubicBezTo>
                    <a:pt x="77561" y="23282"/>
                    <a:pt x="75803" y="22552"/>
                    <a:pt x="74639" y="21890"/>
                  </a:cubicBezTo>
                  <a:cubicBezTo>
                    <a:pt x="73521" y="21251"/>
                    <a:pt x="72539" y="20178"/>
                    <a:pt x="71307" y="19927"/>
                  </a:cubicBezTo>
                  <a:cubicBezTo>
                    <a:pt x="69823" y="19607"/>
                    <a:pt x="68362" y="19333"/>
                    <a:pt x="66879" y="18991"/>
                  </a:cubicBezTo>
                  <a:cubicBezTo>
                    <a:pt x="65761" y="18728"/>
                    <a:pt x="64601" y="18212"/>
                    <a:pt x="63419" y="18212"/>
                  </a:cubicBezTo>
                  <a:cubicBezTo>
                    <a:pt x="63370" y="18212"/>
                    <a:pt x="63321" y="18213"/>
                    <a:pt x="63272" y="18215"/>
                  </a:cubicBezTo>
                  <a:cubicBezTo>
                    <a:pt x="64094" y="19288"/>
                    <a:pt x="64802" y="20429"/>
                    <a:pt x="65372" y="21639"/>
                  </a:cubicBezTo>
                  <a:cubicBezTo>
                    <a:pt x="63068" y="18546"/>
                    <a:pt x="59994" y="15668"/>
                    <a:pt x="56023" y="15668"/>
                  </a:cubicBezTo>
                  <a:cubicBezTo>
                    <a:pt x="55510" y="15668"/>
                    <a:pt x="54982" y="15717"/>
                    <a:pt x="54439" y="15818"/>
                  </a:cubicBezTo>
                  <a:cubicBezTo>
                    <a:pt x="57566" y="16868"/>
                    <a:pt x="59575" y="19744"/>
                    <a:pt x="61127" y="22506"/>
                  </a:cubicBezTo>
                  <a:cubicBezTo>
                    <a:pt x="57543" y="17736"/>
                    <a:pt x="52179" y="13901"/>
                    <a:pt x="46267" y="12691"/>
                  </a:cubicBezTo>
                  <a:cubicBezTo>
                    <a:pt x="45657" y="12559"/>
                    <a:pt x="45034" y="12463"/>
                    <a:pt x="44408" y="12463"/>
                  </a:cubicBezTo>
                  <a:cubicBezTo>
                    <a:pt x="44168" y="12463"/>
                    <a:pt x="43928" y="12477"/>
                    <a:pt x="43688" y="12509"/>
                  </a:cubicBezTo>
                  <a:cubicBezTo>
                    <a:pt x="42319" y="12668"/>
                    <a:pt x="41086" y="13536"/>
                    <a:pt x="39808" y="14038"/>
                  </a:cubicBezTo>
                  <a:cubicBezTo>
                    <a:pt x="38256" y="14631"/>
                    <a:pt x="36726" y="15339"/>
                    <a:pt x="35288" y="16206"/>
                  </a:cubicBezTo>
                  <a:cubicBezTo>
                    <a:pt x="36247" y="15271"/>
                    <a:pt x="37297" y="14426"/>
                    <a:pt x="38438" y="13718"/>
                  </a:cubicBezTo>
                  <a:cubicBezTo>
                    <a:pt x="37913" y="13308"/>
                    <a:pt x="37229" y="13171"/>
                    <a:pt x="36567" y="13102"/>
                  </a:cubicBezTo>
                  <a:cubicBezTo>
                    <a:pt x="35722" y="12989"/>
                    <a:pt x="34870" y="12903"/>
                    <a:pt x="34022" y="12903"/>
                  </a:cubicBezTo>
                  <a:cubicBezTo>
                    <a:pt x="33336" y="12903"/>
                    <a:pt x="32653" y="12959"/>
                    <a:pt x="31979" y="13102"/>
                  </a:cubicBezTo>
                  <a:cubicBezTo>
                    <a:pt x="29970" y="13536"/>
                    <a:pt x="28190" y="14883"/>
                    <a:pt x="26387" y="15841"/>
                  </a:cubicBezTo>
                  <a:cubicBezTo>
                    <a:pt x="24378" y="16891"/>
                    <a:pt x="22346" y="17941"/>
                    <a:pt x="20383" y="19105"/>
                  </a:cubicBezTo>
                  <a:cubicBezTo>
                    <a:pt x="18557" y="20178"/>
                    <a:pt x="14175" y="22004"/>
                    <a:pt x="13125" y="23830"/>
                  </a:cubicBezTo>
                  <a:cubicBezTo>
                    <a:pt x="14380" y="21639"/>
                    <a:pt x="15841" y="19493"/>
                    <a:pt x="17530" y="17599"/>
                  </a:cubicBezTo>
                  <a:cubicBezTo>
                    <a:pt x="18968" y="15955"/>
                    <a:pt x="20908" y="14791"/>
                    <a:pt x="22552" y="13330"/>
                  </a:cubicBezTo>
                  <a:cubicBezTo>
                    <a:pt x="20269" y="12166"/>
                    <a:pt x="19242" y="11527"/>
                    <a:pt x="17644" y="9176"/>
                  </a:cubicBezTo>
                  <a:cubicBezTo>
                    <a:pt x="16754" y="7875"/>
                    <a:pt x="15864" y="6551"/>
                    <a:pt x="14974" y="5227"/>
                  </a:cubicBezTo>
                  <a:cubicBezTo>
                    <a:pt x="14540" y="4566"/>
                    <a:pt x="13536" y="2283"/>
                    <a:pt x="12828" y="1986"/>
                  </a:cubicBezTo>
                  <a:lnTo>
                    <a:pt x="8035"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37010" y="4321200"/>
              <a:ext cx="1617636" cy="882112"/>
            </a:xfrm>
            <a:custGeom>
              <a:avLst/>
              <a:gdLst/>
              <a:ahLst/>
              <a:cxnLst/>
              <a:rect l="l" t="t" r="r" b="b"/>
              <a:pathLst>
                <a:path w="51472" h="24768" extrusionOk="0">
                  <a:moveTo>
                    <a:pt x="21092" y="17116"/>
                  </a:moveTo>
                  <a:cubicBezTo>
                    <a:pt x="21084" y="17125"/>
                    <a:pt x="21076" y="17134"/>
                    <a:pt x="21068" y="17144"/>
                  </a:cubicBezTo>
                  <a:cubicBezTo>
                    <a:pt x="21076" y="17134"/>
                    <a:pt x="21084" y="17125"/>
                    <a:pt x="21092" y="17116"/>
                  </a:cubicBezTo>
                  <a:close/>
                  <a:moveTo>
                    <a:pt x="7896" y="1"/>
                  </a:moveTo>
                  <a:cubicBezTo>
                    <a:pt x="7342" y="1"/>
                    <a:pt x="6757" y="94"/>
                    <a:pt x="6140" y="299"/>
                  </a:cubicBezTo>
                  <a:cubicBezTo>
                    <a:pt x="5410" y="550"/>
                    <a:pt x="4702" y="915"/>
                    <a:pt x="4132" y="1485"/>
                  </a:cubicBezTo>
                  <a:cubicBezTo>
                    <a:pt x="4862" y="1965"/>
                    <a:pt x="5570" y="2535"/>
                    <a:pt x="6255" y="3106"/>
                  </a:cubicBezTo>
                  <a:cubicBezTo>
                    <a:pt x="6686" y="2954"/>
                    <a:pt x="7143" y="2881"/>
                    <a:pt x="7601" y="2881"/>
                  </a:cubicBezTo>
                  <a:cubicBezTo>
                    <a:pt x="8450" y="2881"/>
                    <a:pt x="9301" y="3134"/>
                    <a:pt x="9998" y="3608"/>
                  </a:cubicBezTo>
                  <a:cubicBezTo>
                    <a:pt x="9895" y="3354"/>
                    <a:pt x="9752" y="3113"/>
                    <a:pt x="9580" y="2895"/>
                  </a:cubicBezTo>
                  <a:lnTo>
                    <a:pt x="9580" y="2895"/>
                  </a:lnTo>
                  <a:cubicBezTo>
                    <a:pt x="10796" y="3959"/>
                    <a:pt x="11782" y="5286"/>
                    <a:pt x="12440" y="6758"/>
                  </a:cubicBezTo>
                  <a:cubicBezTo>
                    <a:pt x="11481" y="5868"/>
                    <a:pt x="10317" y="5183"/>
                    <a:pt x="9062" y="4795"/>
                  </a:cubicBezTo>
                  <a:cubicBezTo>
                    <a:pt x="8714" y="4672"/>
                    <a:pt x="8366" y="4586"/>
                    <a:pt x="8002" y="4586"/>
                  </a:cubicBezTo>
                  <a:cubicBezTo>
                    <a:pt x="7960" y="4586"/>
                    <a:pt x="7917" y="4587"/>
                    <a:pt x="7875" y="4590"/>
                  </a:cubicBezTo>
                  <a:cubicBezTo>
                    <a:pt x="7396" y="4613"/>
                    <a:pt x="6962" y="4795"/>
                    <a:pt x="6528" y="4955"/>
                  </a:cubicBezTo>
                  <a:cubicBezTo>
                    <a:pt x="5136" y="5526"/>
                    <a:pt x="3721" y="6073"/>
                    <a:pt x="2511" y="6964"/>
                  </a:cubicBezTo>
                  <a:cubicBezTo>
                    <a:pt x="1279" y="7831"/>
                    <a:pt x="274" y="9086"/>
                    <a:pt x="0" y="10570"/>
                  </a:cubicBezTo>
                  <a:cubicBezTo>
                    <a:pt x="893" y="10139"/>
                    <a:pt x="1888" y="9926"/>
                    <a:pt x="2882" y="9926"/>
                  </a:cubicBezTo>
                  <a:cubicBezTo>
                    <a:pt x="4047" y="9926"/>
                    <a:pt x="5211" y="10219"/>
                    <a:pt x="6209" y="10798"/>
                  </a:cubicBezTo>
                  <a:cubicBezTo>
                    <a:pt x="6003" y="11666"/>
                    <a:pt x="5775" y="12533"/>
                    <a:pt x="5547" y="13400"/>
                  </a:cubicBezTo>
                  <a:cubicBezTo>
                    <a:pt x="5561" y="13355"/>
                    <a:pt x="5644" y="13335"/>
                    <a:pt x="5777" y="13335"/>
                  </a:cubicBezTo>
                  <a:cubicBezTo>
                    <a:pt x="6511" y="13335"/>
                    <a:pt x="8756" y="13941"/>
                    <a:pt x="9085" y="14154"/>
                  </a:cubicBezTo>
                  <a:cubicBezTo>
                    <a:pt x="10158" y="14838"/>
                    <a:pt x="11139" y="16368"/>
                    <a:pt x="12052" y="17303"/>
                  </a:cubicBezTo>
                  <a:cubicBezTo>
                    <a:pt x="13536" y="15865"/>
                    <a:pt x="15019" y="14427"/>
                    <a:pt x="16503" y="12989"/>
                  </a:cubicBezTo>
                  <a:lnTo>
                    <a:pt x="16503" y="12989"/>
                  </a:lnTo>
                  <a:cubicBezTo>
                    <a:pt x="16092" y="14359"/>
                    <a:pt x="14814" y="15409"/>
                    <a:pt x="14654" y="16847"/>
                  </a:cubicBezTo>
                  <a:cubicBezTo>
                    <a:pt x="14609" y="17258"/>
                    <a:pt x="14677" y="17669"/>
                    <a:pt x="14586" y="18057"/>
                  </a:cubicBezTo>
                  <a:cubicBezTo>
                    <a:pt x="14494" y="18467"/>
                    <a:pt x="14289" y="18833"/>
                    <a:pt x="14061" y="19198"/>
                  </a:cubicBezTo>
                  <a:cubicBezTo>
                    <a:pt x="12851" y="21138"/>
                    <a:pt x="11481" y="23010"/>
                    <a:pt x="9998" y="24767"/>
                  </a:cubicBezTo>
                  <a:cubicBezTo>
                    <a:pt x="11961" y="22462"/>
                    <a:pt x="14768" y="20476"/>
                    <a:pt x="16868" y="18148"/>
                  </a:cubicBezTo>
                  <a:cubicBezTo>
                    <a:pt x="19105" y="15683"/>
                    <a:pt x="21342" y="13286"/>
                    <a:pt x="24652" y="12350"/>
                  </a:cubicBezTo>
                  <a:lnTo>
                    <a:pt x="24652" y="12350"/>
                  </a:lnTo>
                  <a:cubicBezTo>
                    <a:pt x="23100" y="13012"/>
                    <a:pt x="21707" y="13971"/>
                    <a:pt x="20543" y="15158"/>
                  </a:cubicBezTo>
                  <a:cubicBezTo>
                    <a:pt x="21370" y="14809"/>
                    <a:pt x="22285" y="14622"/>
                    <a:pt x="23206" y="14622"/>
                  </a:cubicBezTo>
                  <a:cubicBezTo>
                    <a:pt x="23429" y="14622"/>
                    <a:pt x="23653" y="14633"/>
                    <a:pt x="23876" y="14656"/>
                  </a:cubicBezTo>
                  <a:cubicBezTo>
                    <a:pt x="22836" y="15356"/>
                    <a:pt x="21908" y="16191"/>
                    <a:pt x="21092" y="17116"/>
                  </a:cubicBezTo>
                  <a:lnTo>
                    <a:pt x="21092" y="17116"/>
                  </a:lnTo>
                  <a:cubicBezTo>
                    <a:pt x="22461" y="15583"/>
                    <a:pt x="26329" y="14832"/>
                    <a:pt x="28167" y="13765"/>
                  </a:cubicBezTo>
                  <a:cubicBezTo>
                    <a:pt x="29694" y="12883"/>
                    <a:pt x="31376" y="12473"/>
                    <a:pt x="33091" y="12473"/>
                  </a:cubicBezTo>
                  <a:cubicBezTo>
                    <a:pt x="34171" y="12473"/>
                    <a:pt x="35263" y="12635"/>
                    <a:pt x="36338" y="12944"/>
                  </a:cubicBezTo>
                  <a:cubicBezTo>
                    <a:pt x="36338" y="13319"/>
                    <a:pt x="36801" y="13455"/>
                    <a:pt x="37206" y="13455"/>
                  </a:cubicBezTo>
                  <a:cubicBezTo>
                    <a:pt x="37269" y="13455"/>
                    <a:pt x="37330" y="13452"/>
                    <a:pt x="37388" y="13446"/>
                  </a:cubicBezTo>
                  <a:cubicBezTo>
                    <a:pt x="39184" y="13264"/>
                    <a:pt x="41041" y="12822"/>
                    <a:pt x="42852" y="12822"/>
                  </a:cubicBezTo>
                  <a:cubicBezTo>
                    <a:pt x="43986" y="12822"/>
                    <a:pt x="45103" y="12996"/>
                    <a:pt x="46176" y="13514"/>
                  </a:cubicBezTo>
                  <a:cubicBezTo>
                    <a:pt x="47934" y="14359"/>
                    <a:pt x="49554" y="15591"/>
                    <a:pt x="51471" y="16002"/>
                  </a:cubicBezTo>
                  <a:cubicBezTo>
                    <a:pt x="49212" y="13880"/>
                    <a:pt x="46427" y="12442"/>
                    <a:pt x="43688" y="11026"/>
                  </a:cubicBezTo>
                  <a:cubicBezTo>
                    <a:pt x="41493" y="9888"/>
                    <a:pt x="38880" y="9107"/>
                    <a:pt x="36316" y="9107"/>
                  </a:cubicBezTo>
                  <a:cubicBezTo>
                    <a:pt x="35334" y="9107"/>
                    <a:pt x="34359" y="9221"/>
                    <a:pt x="33417" y="9474"/>
                  </a:cubicBezTo>
                  <a:cubicBezTo>
                    <a:pt x="30678" y="10205"/>
                    <a:pt x="28327" y="12008"/>
                    <a:pt x="25633" y="12944"/>
                  </a:cubicBezTo>
                  <a:cubicBezTo>
                    <a:pt x="27939" y="11232"/>
                    <a:pt x="30472" y="9862"/>
                    <a:pt x="33143" y="8835"/>
                  </a:cubicBezTo>
                  <a:lnTo>
                    <a:pt x="33143" y="8835"/>
                  </a:lnTo>
                  <a:cubicBezTo>
                    <a:pt x="30472" y="8995"/>
                    <a:pt x="27824" y="9657"/>
                    <a:pt x="25382" y="10798"/>
                  </a:cubicBezTo>
                  <a:cubicBezTo>
                    <a:pt x="24097" y="11407"/>
                    <a:pt x="22635" y="12282"/>
                    <a:pt x="21148" y="12282"/>
                  </a:cubicBezTo>
                  <a:cubicBezTo>
                    <a:pt x="21129" y="12282"/>
                    <a:pt x="21110" y="12282"/>
                    <a:pt x="21091" y="12282"/>
                  </a:cubicBezTo>
                  <a:cubicBezTo>
                    <a:pt x="20996" y="12282"/>
                    <a:pt x="19062" y="11886"/>
                    <a:pt x="18499" y="11886"/>
                  </a:cubicBezTo>
                  <a:cubicBezTo>
                    <a:pt x="18389" y="11886"/>
                    <a:pt x="18332" y="11901"/>
                    <a:pt x="18350" y="11937"/>
                  </a:cubicBezTo>
                  <a:lnTo>
                    <a:pt x="18350" y="11937"/>
                  </a:lnTo>
                  <a:cubicBezTo>
                    <a:pt x="17278" y="10020"/>
                    <a:pt x="16183" y="8127"/>
                    <a:pt x="15088" y="6210"/>
                  </a:cubicBezTo>
                  <a:cubicBezTo>
                    <a:pt x="13482" y="3391"/>
                    <a:pt x="11239" y="1"/>
                    <a:pt x="7896" y="1"/>
                  </a:cubicBezTo>
                  <a:close/>
                </a:path>
              </a:pathLst>
            </a:custGeom>
            <a:solidFill>
              <a:srgbClr val="426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5954077" y="4568004"/>
              <a:ext cx="2550876" cy="578673"/>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5954077" y="4627695"/>
              <a:ext cx="2550876" cy="519801"/>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2280147" y="4449699"/>
              <a:ext cx="1942597" cy="695953"/>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3D6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2" name="Google Shape;82;p2"/>
          <p:cNvGrpSpPr/>
          <p:nvPr/>
        </p:nvGrpSpPr>
        <p:grpSpPr>
          <a:xfrm>
            <a:off x="9250834" y="4661499"/>
            <a:ext cx="2941153" cy="2536357"/>
            <a:chOff x="6938125" y="3496124"/>
            <a:chExt cx="2205865" cy="1902268"/>
          </a:xfrm>
        </p:grpSpPr>
        <p:sp>
          <p:nvSpPr>
            <p:cNvPr id="83" name="Google Shape;83;p2"/>
            <p:cNvSpPr/>
            <p:nvPr/>
          </p:nvSpPr>
          <p:spPr>
            <a:xfrm flipH="1">
              <a:off x="6938125" y="3496124"/>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flipH="1">
              <a:off x="7008429" y="3559519"/>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5" name="Google Shape;85;p2"/>
          <p:cNvGrpSpPr/>
          <p:nvPr/>
        </p:nvGrpSpPr>
        <p:grpSpPr>
          <a:xfrm>
            <a:off x="8431203" y="6196539"/>
            <a:ext cx="3401168" cy="772656"/>
            <a:chOff x="5954077" y="4568004"/>
            <a:chExt cx="2550876" cy="579492"/>
          </a:xfrm>
        </p:grpSpPr>
        <p:sp>
          <p:nvSpPr>
            <p:cNvPr id="86" name="Google Shape;86;p2"/>
            <p:cNvSpPr/>
            <p:nvPr/>
          </p:nvSpPr>
          <p:spPr>
            <a:xfrm>
              <a:off x="5954077" y="4568004"/>
              <a:ext cx="2550876" cy="578673"/>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5954077" y="4627695"/>
              <a:ext cx="2550876" cy="519801"/>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8" name="Google Shape;88;p2"/>
          <p:cNvSpPr/>
          <p:nvPr/>
        </p:nvSpPr>
        <p:spPr>
          <a:xfrm flipH="1">
            <a:off x="275090" y="1686015"/>
            <a:ext cx="2586380" cy="3987652"/>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49618435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89"/>
        <p:cNvGrpSpPr/>
        <p:nvPr/>
      </p:nvGrpSpPr>
      <p:grpSpPr>
        <a:xfrm>
          <a:off x="0" y="0"/>
          <a:ext cx="0" cy="0"/>
          <a:chOff x="0" y="0"/>
          <a:chExt cx="0" cy="0"/>
        </a:xfrm>
      </p:grpSpPr>
      <p:sp>
        <p:nvSpPr>
          <p:cNvPr id="90" name="Google Shape;90;p3"/>
          <p:cNvSpPr txBox="1">
            <a:spLocks noGrp="1"/>
          </p:cNvSpPr>
          <p:nvPr>
            <p:ph type="title" hasCustomPrompt="1"/>
          </p:nvPr>
        </p:nvSpPr>
        <p:spPr>
          <a:xfrm>
            <a:off x="950967" y="2579967"/>
            <a:ext cx="1628800" cy="11224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9333">
                <a:solidFill>
                  <a:schemeClr val="accent5"/>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91" name="Google Shape;91;p3"/>
          <p:cNvSpPr txBox="1">
            <a:spLocks noGrp="1"/>
          </p:cNvSpPr>
          <p:nvPr>
            <p:ph type="subTitle" idx="1"/>
          </p:nvPr>
        </p:nvSpPr>
        <p:spPr>
          <a:xfrm>
            <a:off x="2710833" y="3793633"/>
            <a:ext cx="5399600" cy="570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2" name="Google Shape;92;p3"/>
          <p:cNvSpPr/>
          <p:nvPr/>
        </p:nvSpPr>
        <p:spPr>
          <a:xfrm>
            <a:off x="7078964" y="215503"/>
            <a:ext cx="6091041" cy="3172589"/>
          </a:xfrm>
          <a:custGeom>
            <a:avLst/>
            <a:gdLst/>
            <a:ahLst/>
            <a:cxnLst/>
            <a:rect l="l" t="t" r="r" b="b"/>
            <a:pathLst>
              <a:path w="161924" h="84340" extrusionOk="0">
                <a:moveTo>
                  <a:pt x="9907" y="48527"/>
                </a:moveTo>
                <a:lnTo>
                  <a:pt x="9907" y="48527"/>
                </a:lnTo>
                <a:cubicBezTo>
                  <a:pt x="9238" y="49813"/>
                  <a:pt x="10613" y="51284"/>
                  <a:pt x="11971" y="51442"/>
                </a:cubicBezTo>
                <a:lnTo>
                  <a:pt x="11971" y="51442"/>
                </a:lnTo>
                <a:lnTo>
                  <a:pt x="9907" y="48527"/>
                </a:lnTo>
                <a:close/>
                <a:moveTo>
                  <a:pt x="35494" y="0"/>
                </a:moveTo>
                <a:lnTo>
                  <a:pt x="35494" y="0"/>
                </a:lnTo>
                <a:cubicBezTo>
                  <a:pt x="35150" y="1564"/>
                  <a:pt x="35245" y="3213"/>
                  <a:pt x="35750" y="4728"/>
                </a:cubicBezTo>
                <a:lnTo>
                  <a:pt x="35750" y="4728"/>
                </a:lnTo>
                <a:cubicBezTo>
                  <a:pt x="34838" y="3733"/>
                  <a:pt x="33417" y="3128"/>
                  <a:pt x="32039" y="3128"/>
                </a:cubicBezTo>
                <a:cubicBezTo>
                  <a:pt x="31134" y="3128"/>
                  <a:pt x="30248" y="3389"/>
                  <a:pt x="29537" y="3972"/>
                </a:cubicBezTo>
                <a:cubicBezTo>
                  <a:pt x="28053" y="2557"/>
                  <a:pt x="26204" y="1484"/>
                  <a:pt x="24218" y="890"/>
                </a:cubicBezTo>
                <a:lnTo>
                  <a:pt x="24218" y="890"/>
                </a:lnTo>
                <a:lnTo>
                  <a:pt x="27802" y="5821"/>
                </a:lnTo>
                <a:cubicBezTo>
                  <a:pt x="27396" y="5705"/>
                  <a:pt x="26954" y="5580"/>
                  <a:pt x="26533" y="5580"/>
                </a:cubicBezTo>
                <a:cubicBezTo>
                  <a:pt x="26291" y="5580"/>
                  <a:pt x="26056" y="5621"/>
                  <a:pt x="25839" y="5729"/>
                </a:cubicBezTo>
                <a:cubicBezTo>
                  <a:pt x="25248" y="6014"/>
                  <a:pt x="25077" y="6971"/>
                  <a:pt x="25628" y="7250"/>
                </a:cubicBezTo>
                <a:lnTo>
                  <a:pt x="25628" y="7250"/>
                </a:lnTo>
                <a:cubicBezTo>
                  <a:pt x="24214" y="6644"/>
                  <a:pt x="22778" y="6038"/>
                  <a:pt x="21365" y="5410"/>
                </a:cubicBezTo>
                <a:lnTo>
                  <a:pt x="21365" y="5410"/>
                </a:lnTo>
                <a:cubicBezTo>
                  <a:pt x="21685" y="6391"/>
                  <a:pt x="22027" y="7373"/>
                  <a:pt x="22347" y="8331"/>
                </a:cubicBezTo>
                <a:cubicBezTo>
                  <a:pt x="21692" y="6915"/>
                  <a:pt x="20089" y="6021"/>
                  <a:pt x="18498" y="6021"/>
                </a:cubicBezTo>
                <a:cubicBezTo>
                  <a:pt x="18037" y="6021"/>
                  <a:pt x="17578" y="6095"/>
                  <a:pt x="17142" y="6254"/>
                </a:cubicBezTo>
                <a:cubicBezTo>
                  <a:pt x="18124" y="7921"/>
                  <a:pt x="19105" y="9610"/>
                  <a:pt x="20087" y="11276"/>
                </a:cubicBezTo>
                <a:cubicBezTo>
                  <a:pt x="19937" y="11330"/>
                  <a:pt x="19790" y="11354"/>
                  <a:pt x="19646" y="11354"/>
                </a:cubicBezTo>
                <a:cubicBezTo>
                  <a:pt x="18754" y="11354"/>
                  <a:pt x="17954" y="10427"/>
                  <a:pt x="17188" y="9838"/>
                </a:cubicBezTo>
                <a:cubicBezTo>
                  <a:pt x="16881" y="9602"/>
                  <a:pt x="16453" y="9493"/>
                  <a:pt x="16041" y="9493"/>
                </a:cubicBezTo>
                <a:cubicBezTo>
                  <a:pt x="15256" y="9493"/>
                  <a:pt x="14530" y="9887"/>
                  <a:pt x="14814" y="10545"/>
                </a:cubicBezTo>
                <a:cubicBezTo>
                  <a:pt x="14070" y="9500"/>
                  <a:pt x="12775" y="8881"/>
                  <a:pt x="11474" y="8881"/>
                </a:cubicBezTo>
                <a:cubicBezTo>
                  <a:pt x="11100" y="8881"/>
                  <a:pt x="10725" y="8932"/>
                  <a:pt x="10363" y="9039"/>
                </a:cubicBezTo>
                <a:cubicBezTo>
                  <a:pt x="10660" y="10089"/>
                  <a:pt x="10934" y="11116"/>
                  <a:pt x="11208" y="12166"/>
                </a:cubicBezTo>
                <a:cubicBezTo>
                  <a:pt x="10434" y="11602"/>
                  <a:pt x="9477" y="11299"/>
                  <a:pt x="8515" y="11299"/>
                </a:cubicBezTo>
                <a:cubicBezTo>
                  <a:pt x="8116" y="11299"/>
                  <a:pt x="7716" y="11351"/>
                  <a:pt x="7328" y="11458"/>
                </a:cubicBezTo>
                <a:cubicBezTo>
                  <a:pt x="7145" y="12234"/>
                  <a:pt x="7259" y="13056"/>
                  <a:pt x="7670" y="13741"/>
                </a:cubicBezTo>
                <a:cubicBezTo>
                  <a:pt x="6415" y="14357"/>
                  <a:pt x="5387" y="15362"/>
                  <a:pt x="4725" y="16571"/>
                </a:cubicBezTo>
                <a:cubicBezTo>
                  <a:pt x="5318" y="16958"/>
                  <a:pt x="6035" y="17155"/>
                  <a:pt x="6752" y="17155"/>
                </a:cubicBezTo>
                <a:cubicBezTo>
                  <a:pt x="7134" y="17155"/>
                  <a:pt x="7516" y="17099"/>
                  <a:pt x="7880" y="16986"/>
                </a:cubicBezTo>
                <a:lnTo>
                  <a:pt x="7880" y="16986"/>
                </a:lnTo>
                <a:cubicBezTo>
                  <a:pt x="6935" y="17581"/>
                  <a:pt x="6905" y="19253"/>
                  <a:pt x="7761" y="20109"/>
                </a:cubicBezTo>
                <a:cubicBezTo>
                  <a:pt x="8743" y="21091"/>
                  <a:pt x="10249" y="21296"/>
                  <a:pt x="11642" y="21502"/>
                </a:cubicBezTo>
                <a:cubicBezTo>
                  <a:pt x="13034" y="21684"/>
                  <a:pt x="14563" y="21981"/>
                  <a:pt x="15408" y="23076"/>
                </a:cubicBezTo>
                <a:cubicBezTo>
                  <a:pt x="14472" y="23442"/>
                  <a:pt x="13627" y="24104"/>
                  <a:pt x="13102" y="24948"/>
                </a:cubicBezTo>
                <a:cubicBezTo>
                  <a:pt x="12052" y="24629"/>
                  <a:pt x="11002" y="24309"/>
                  <a:pt x="9952" y="23989"/>
                </a:cubicBezTo>
                <a:lnTo>
                  <a:pt x="9952" y="23989"/>
                </a:lnTo>
                <a:cubicBezTo>
                  <a:pt x="9607" y="25543"/>
                  <a:pt x="11037" y="27179"/>
                  <a:pt x="12641" y="27179"/>
                </a:cubicBezTo>
                <a:cubicBezTo>
                  <a:pt x="12733" y="27179"/>
                  <a:pt x="12826" y="27173"/>
                  <a:pt x="12920" y="27162"/>
                </a:cubicBezTo>
                <a:lnTo>
                  <a:pt x="12920" y="27162"/>
                </a:lnTo>
                <a:cubicBezTo>
                  <a:pt x="12349" y="31316"/>
                  <a:pt x="17211" y="33964"/>
                  <a:pt x="21251" y="35379"/>
                </a:cubicBezTo>
                <a:cubicBezTo>
                  <a:pt x="20589" y="36041"/>
                  <a:pt x="19927" y="36680"/>
                  <a:pt x="19265" y="37319"/>
                </a:cubicBezTo>
                <a:cubicBezTo>
                  <a:pt x="20087" y="38073"/>
                  <a:pt x="20680" y="39031"/>
                  <a:pt x="20931" y="40081"/>
                </a:cubicBezTo>
                <a:cubicBezTo>
                  <a:pt x="20432" y="40309"/>
                  <a:pt x="19889" y="40416"/>
                  <a:pt x="19343" y="40416"/>
                </a:cubicBezTo>
                <a:cubicBezTo>
                  <a:pt x="17920" y="40416"/>
                  <a:pt x="16483" y="39688"/>
                  <a:pt x="15773" y="38484"/>
                </a:cubicBezTo>
                <a:cubicBezTo>
                  <a:pt x="15157" y="39260"/>
                  <a:pt x="14540" y="40036"/>
                  <a:pt x="13947" y="40812"/>
                </a:cubicBezTo>
                <a:cubicBezTo>
                  <a:pt x="10706" y="38894"/>
                  <a:pt x="7464" y="36954"/>
                  <a:pt x="4223" y="35037"/>
                </a:cubicBezTo>
                <a:cubicBezTo>
                  <a:pt x="3614" y="34674"/>
                  <a:pt x="2873" y="34300"/>
                  <a:pt x="2182" y="34300"/>
                </a:cubicBezTo>
                <a:cubicBezTo>
                  <a:pt x="1916" y="34300"/>
                  <a:pt x="1657" y="34356"/>
                  <a:pt x="1416" y="34489"/>
                </a:cubicBezTo>
                <a:cubicBezTo>
                  <a:pt x="1" y="35265"/>
                  <a:pt x="868" y="37365"/>
                  <a:pt x="1872" y="38620"/>
                </a:cubicBezTo>
                <a:cubicBezTo>
                  <a:pt x="1788" y="41501"/>
                  <a:pt x="4812" y="43735"/>
                  <a:pt x="7669" y="43735"/>
                </a:cubicBezTo>
                <a:cubicBezTo>
                  <a:pt x="8683" y="43735"/>
                  <a:pt x="9675" y="43454"/>
                  <a:pt x="10500" y="42820"/>
                </a:cubicBezTo>
                <a:cubicBezTo>
                  <a:pt x="12075" y="43847"/>
                  <a:pt x="13262" y="45468"/>
                  <a:pt x="13696" y="47271"/>
                </a:cubicBezTo>
                <a:cubicBezTo>
                  <a:pt x="13118" y="47329"/>
                  <a:pt x="12539" y="47396"/>
                  <a:pt x="11955" y="47461"/>
                </a:cubicBezTo>
                <a:lnTo>
                  <a:pt x="11955" y="47461"/>
                </a:lnTo>
                <a:cubicBezTo>
                  <a:pt x="11840" y="47437"/>
                  <a:pt x="11723" y="47424"/>
                  <a:pt x="11605" y="47424"/>
                </a:cubicBezTo>
                <a:cubicBezTo>
                  <a:pt x="11383" y="47424"/>
                  <a:pt x="11157" y="47469"/>
                  <a:pt x="10934" y="47568"/>
                </a:cubicBezTo>
                <a:cubicBezTo>
                  <a:pt x="11277" y="47535"/>
                  <a:pt x="11617" y="47498"/>
                  <a:pt x="11955" y="47461"/>
                </a:cubicBezTo>
                <a:lnTo>
                  <a:pt x="11955" y="47461"/>
                </a:lnTo>
                <a:cubicBezTo>
                  <a:pt x="13415" y="47766"/>
                  <a:pt x="14544" y="49898"/>
                  <a:pt x="13353" y="51015"/>
                </a:cubicBezTo>
                <a:cubicBezTo>
                  <a:pt x="13024" y="51323"/>
                  <a:pt x="12622" y="51456"/>
                  <a:pt x="12207" y="51456"/>
                </a:cubicBezTo>
                <a:cubicBezTo>
                  <a:pt x="12129" y="51456"/>
                  <a:pt x="12050" y="51451"/>
                  <a:pt x="11971" y="51442"/>
                </a:cubicBezTo>
                <a:lnTo>
                  <a:pt x="11971" y="51442"/>
                </a:lnTo>
                <a:lnTo>
                  <a:pt x="13285" y="53297"/>
                </a:lnTo>
                <a:cubicBezTo>
                  <a:pt x="11824" y="53115"/>
                  <a:pt x="10340" y="52909"/>
                  <a:pt x="8880" y="52726"/>
                </a:cubicBezTo>
                <a:lnTo>
                  <a:pt x="8880" y="52726"/>
                </a:lnTo>
                <a:cubicBezTo>
                  <a:pt x="9542" y="53206"/>
                  <a:pt x="8697" y="54233"/>
                  <a:pt x="7875" y="54279"/>
                </a:cubicBezTo>
                <a:cubicBezTo>
                  <a:pt x="7783" y="54286"/>
                  <a:pt x="7690" y="54289"/>
                  <a:pt x="7596" y="54289"/>
                </a:cubicBezTo>
                <a:cubicBezTo>
                  <a:pt x="7213" y="54289"/>
                  <a:pt x="6818" y="54238"/>
                  <a:pt x="6440" y="54238"/>
                </a:cubicBezTo>
                <a:cubicBezTo>
                  <a:pt x="6082" y="54238"/>
                  <a:pt x="5738" y="54284"/>
                  <a:pt x="5433" y="54461"/>
                </a:cubicBezTo>
                <a:cubicBezTo>
                  <a:pt x="4200" y="55214"/>
                  <a:pt x="5022" y="57086"/>
                  <a:pt x="5958" y="58182"/>
                </a:cubicBezTo>
                <a:cubicBezTo>
                  <a:pt x="4885" y="58707"/>
                  <a:pt x="3812" y="59460"/>
                  <a:pt x="3539" y="60578"/>
                </a:cubicBezTo>
                <a:cubicBezTo>
                  <a:pt x="3298" y="61580"/>
                  <a:pt x="4112" y="62775"/>
                  <a:pt x="5071" y="62775"/>
                </a:cubicBezTo>
                <a:cubicBezTo>
                  <a:pt x="5205" y="62775"/>
                  <a:pt x="5342" y="62751"/>
                  <a:pt x="5479" y="62701"/>
                </a:cubicBezTo>
                <a:lnTo>
                  <a:pt x="5479" y="62701"/>
                </a:lnTo>
                <a:cubicBezTo>
                  <a:pt x="4337" y="63523"/>
                  <a:pt x="4292" y="65417"/>
                  <a:pt x="5410" y="66308"/>
                </a:cubicBezTo>
                <a:cubicBezTo>
                  <a:pt x="5811" y="66633"/>
                  <a:pt x="6321" y="66784"/>
                  <a:pt x="6837" y="66784"/>
                </a:cubicBezTo>
                <a:cubicBezTo>
                  <a:pt x="7650" y="66784"/>
                  <a:pt x="8477" y="66409"/>
                  <a:pt x="8916" y="65746"/>
                </a:cubicBezTo>
                <a:lnTo>
                  <a:pt x="8916" y="65746"/>
                </a:lnTo>
                <a:cubicBezTo>
                  <a:pt x="8425" y="66740"/>
                  <a:pt x="8768" y="68088"/>
                  <a:pt x="9724" y="68704"/>
                </a:cubicBezTo>
                <a:cubicBezTo>
                  <a:pt x="11139" y="66399"/>
                  <a:pt x="12577" y="64093"/>
                  <a:pt x="13993" y="61788"/>
                </a:cubicBezTo>
                <a:cubicBezTo>
                  <a:pt x="14376" y="62047"/>
                  <a:pt x="14821" y="62163"/>
                  <a:pt x="15273" y="62163"/>
                </a:cubicBezTo>
                <a:cubicBezTo>
                  <a:pt x="16652" y="62163"/>
                  <a:pt x="18101" y="61086"/>
                  <a:pt x="18101" y="59711"/>
                </a:cubicBezTo>
                <a:cubicBezTo>
                  <a:pt x="18236" y="59700"/>
                  <a:pt x="18372" y="59694"/>
                  <a:pt x="18507" y="59694"/>
                </a:cubicBezTo>
                <a:cubicBezTo>
                  <a:pt x="19446" y="59694"/>
                  <a:pt x="20379" y="59968"/>
                  <a:pt x="21137" y="60487"/>
                </a:cubicBezTo>
                <a:cubicBezTo>
                  <a:pt x="20224" y="61012"/>
                  <a:pt x="19516" y="61879"/>
                  <a:pt x="19174" y="62861"/>
                </a:cubicBezTo>
                <a:cubicBezTo>
                  <a:pt x="20566" y="63774"/>
                  <a:pt x="21959" y="64687"/>
                  <a:pt x="23351" y="65623"/>
                </a:cubicBezTo>
                <a:cubicBezTo>
                  <a:pt x="20703" y="66148"/>
                  <a:pt x="18101" y="66855"/>
                  <a:pt x="15567" y="67746"/>
                </a:cubicBezTo>
                <a:cubicBezTo>
                  <a:pt x="16066" y="68259"/>
                  <a:pt x="16800" y="68536"/>
                  <a:pt x="17527" y="68536"/>
                </a:cubicBezTo>
                <a:cubicBezTo>
                  <a:pt x="17932" y="68536"/>
                  <a:pt x="18335" y="68450"/>
                  <a:pt x="18695" y="68270"/>
                </a:cubicBezTo>
                <a:cubicBezTo>
                  <a:pt x="18900" y="69229"/>
                  <a:pt x="19105" y="70211"/>
                  <a:pt x="19334" y="71169"/>
                </a:cubicBezTo>
                <a:cubicBezTo>
                  <a:pt x="17667" y="71215"/>
                  <a:pt x="15796" y="72128"/>
                  <a:pt x="15590" y="73726"/>
                </a:cubicBezTo>
                <a:cubicBezTo>
                  <a:pt x="15450" y="74818"/>
                  <a:pt x="16665" y="75729"/>
                  <a:pt x="17666" y="75729"/>
                </a:cubicBezTo>
                <a:cubicBezTo>
                  <a:pt x="17789" y="75729"/>
                  <a:pt x="17908" y="75716"/>
                  <a:pt x="18022" y="75687"/>
                </a:cubicBezTo>
                <a:lnTo>
                  <a:pt x="18022" y="75687"/>
                </a:lnTo>
                <a:cubicBezTo>
                  <a:pt x="17435" y="76419"/>
                  <a:pt x="17265" y="77480"/>
                  <a:pt x="17690" y="78314"/>
                </a:cubicBezTo>
                <a:cubicBezTo>
                  <a:pt x="18110" y="79153"/>
                  <a:pt x="19061" y="79659"/>
                  <a:pt x="20007" y="79659"/>
                </a:cubicBezTo>
                <a:cubicBezTo>
                  <a:pt x="20347" y="79659"/>
                  <a:pt x="20686" y="79594"/>
                  <a:pt x="21000" y="79455"/>
                </a:cubicBezTo>
                <a:lnTo>
                  <a:pt x="21000" y="79455"/>
                </a:lnTo>
                <a:cubicBezTo>
                  <a:pt x="20543" y="80436"/>
                  <a:pt x="20064" y="81486"/>
                  <a:pt x="20224" y="82536"/>
                </a:cubicBezTo>
                <a:cubicBezTo>
                  <a:pt x="20362" y="83463"/>
                  <a:pt x="21199" y="84339"/>
                  <a:pt x="22101" y="84339"/>
                </a:cubicBezTo>
                <a:cubicBezTo>
                  <a:pt x="22243" y="84339"/>
                  <a:pt x="22387" y="84318"/>
                  <a:pt x="22529" y="84271"/>
                </a:cubicBezTo>
                <a:cubicBezTo>
                  <a:pt x="25177" y="83472"/>
                  <a:pt x="22232" y="77811"/>
                  <a:pt x="24971" y="77332"/>
                </a:cubicBezTo>
                <a:lnTo>
                  <a:pt x="24971" y="77332"/>
                </a:lnTo>
                <a:cubicBezTo>
                  <a:pt x="24013" y="79053"/>
                  <a:pt x="25632" y="81481"/>
                  <a:pt x="27607" y="81481"/>
                </a:cubicBezTo>
                <a:cubicBezTo>
                  <a:pt x="27702" y="81481"/>
                  <a:pt x="27797" y="81475"/>
                  <a:pt x="27893" y="81463"/>
                </a:cubicBezTo>
                <a:cubicBezTo>
                  <a:pt x="26775" y="78702"/>
                  <a:pt x="26661" y="75597"/>
                  <a:pt x="27574" y="72790"/>
                </a:cubicBezTo>
                <a:lnTo>
                  <a:pt x="27574" y="72790"/>
                </a:lnTo>
                <a:cubicBezTo>
                  <a:pt x="28509" y="74388"/>
                  <a:pt x="28806" y="76351"/>
                  <a:pt x="28350" y="78131"/>
                </a:cubicBezTo>
                <a:cubicBezTo>
                  <a:pt x="31363" y="76282"/>
                  <a:pt x="32139" y="71763"/>
                  <a:pt x="29925" y="69047"/>
                </a:cubicBezTo>
                <a:cubicBezTo>
                  <a:pt x="31933" y="66604"/>
                  <a:pt x="31705" y="62678"/>
                  <a:pt x="29400" y="60487"/>
                </a:cubicBezTo>
                <a:lnTo>
                  <a:pt x="29400" y="60487"/>
                </a:lnTo>
                <a:cubicBezTo>
                  <a:pt x="29427" y="60488"/>
                  <a:pt x="29455" y="60488"/>
                  <a:pt x="29482" y="60488"/>
                </a:cubicBezTo>
                <a:cubicBezTo>
                  <a:pt x="31916" y="60488"/>
                  <a:pt x="34173" y="58498"/>
                  <a:pt x="34398" y="56150"/>
                </a:cubicBezTo>
                <a:cubicBezTo>
                  <a:pt x="34655" y="56560"/>
                  <a:pt x="35101" y="56738"/>
                  <a:pt x="35568" y="56738"/>
                </a:cubicBezTo>
                <a:cubicBezTo>
                  <a:pt x="36427" y="56738"/>
                  <a:pt x="37356" y="56133"/>
                  <a:pt x="37297" y="55260"/>
                </a:cubicBezTo>
                <a:lnTo>
                  <a:pt x="37297" y="55260"/>
                </a:lnTo>
                <a:cubicBezTo>
                  <a:pt x="39488" y="59460"/>
                  <a:pt x="35562" y="60304"/>
                  <a:pt x="33234" y="63820"/>
                </a:cubicBezTo>
                <a:cubicBezTo>
                  <a:pt x="32869" y="64367"/>
                  <a:pt x="32641" y="65326"/>
                  <a:pt x="33303" y="65531"/>
                </a:cubicBezTo>
                <a:cubicBezTo>
                  <a:pt x="33360" y="65544"/>
                  <a:pt x="33421" y="65550"/>
                  <a:pt x="33484" y="65550"/>
                </a:cubicBezTo>
                <a:cubicBezTo>
                  <a:pt x="33645" y="65550"/>
                  <a:pt x="33817" y="65512"/>
                  <a:pt x="33965" y="65463"/>
                </a:cubicBezTo>
                <a:cubicBezTo>
                  <a:pt x="34771" y="65188"/>
                  <a:pt x="35548" y="64810"/>
                  <a:pt x="36261" y="64341"/>
                </a:cubicBezTo>
                <a:lnTo>
                  <a:pt x="36261" y="64341"/>
                </a:lnTo>
                <a:cubicBezTo>
                  <a:pt x="35593" y="64851"/>
                  <a:pt x="35019" y="65476"/>
                  <a:pt x="34855" y="66262"/>
                </a:cubicBezTo>
                <a:cubicBezTo>
                  <a:pt x="34633" y="67217"/>
                  <a:pt x="35340" y="68387"/>
                  <a:pt x="36324" y="68387"/>
                </a:cubicBezTo>
                <a:cubicBezTo>
                  <a:pt x="36351" y="68387"/>
                  <a:pt x="36379" y="68386"/>
                  <a:pt x="36407" y="68385"/>
                </a:cubicBezTo>
                <a:cubicBezTo>
                  <a:pt x="37640" y="68316"/>
                  <a:pt x="38256" y="66650"/>
                  <a:pt x="39488" y="66444"/>
                </a:cubicBezTo>
                <a:lnTo>
                  <a:pt x="39488" y="66444"/>
                </a:lnTo>
                <a:cubicBezTo>
                  <a:pt x="38210" y="68453"/>
                  <a:pt x="37776" y="70918"/>
                  <a:pt x="38279" y="73224"/>
                </a:cubicBezTo>
                <a:cubicBezTo>
                  <a:pt x="39142" y="72840"/>
                  <a:pt x="39861" y="72183"/>
                  <a:pt x="40354" y="71391"/>
                </a:cubicBezTo>
                <a:lnTo>
                  <a:pt x="40354" y="71391"/>
                </a:lnTo>
                <a:cubicBezTo>
                  <a:pt x="40382" y="71687"/>
                  <a:pt x="40435" y="71980"/>
                  <a:pt x="40516" y="72265"/>
                </a:cubicBezTo>
                <a:cubicBezTo>
                  <a:pt x="40681" y="72873"/>
                  <a:pt x="41250" y="73527"/>
                  <a:pt x="41811" y="73527"/>
                </a:cubicBezTo>
                <a:cubicBezTo>
                  <a:pt x="41944" y="73527"/>
                  <a:pt x="42077" y="73490"/>
                  <a:pt x="42205" y="73406"/>
                </a:cubicBezTo>
                <a:cubicBezTo>
                  <a:pt x="42456" y="73246"/>
                  <a:pt x="42570" y="72995"/>
                  <a:pt x="42684" y="72721"/>
                </a:cubicBezTo>
                <a:cubicBezTo>
                  <a:pt x="43495" y="70725"/>
                  <a:pt x="43756" y="68502"/>
                  <a:pt x="43452" y="66362"/>
                </a:cubicBezTo>
                <a:lnTo>
                  <a:pt x="43452" y="66362"/>
                </a:lnTo>
                <a:cubicBezTo>
                  <a:pt x="43657" y="66612"/>
                  <a:pt x="44045" y="66769"/>
                  <a:pt x="44425" y="66769"/>
                </a:cubicBezTo>
                <a:cubicBezTo>
                  <a:pt x="44703" y="66769"/>
                  <a:pt x="44978" y="66684"/>
                  <a:pt x="45172" y="66490"/>
                </a:cubicBezTo>
                <a:cubicBezTo>
                  <a:pt x="45811" y="65851"/>
                  <a:pt x="45720" y="64824"/>
                  <a:pt x="45537" y="63957"/>
                </a:cubicBezTo>
                <a:cubicBezTo>
                  <a:pt x="45126" y="62085"/>
                  <a:pt x="44464" y="60282"/>
                  <a:pt x="43597" y="58593"/>
                </a:cubicBezTo>
                <a:lnTo>
                  <a:pt x="43597" y="58593"/>
                </a:lnTo>
                <a:cubicBezTo>
                  <a:pt x="43937" y="58973"/>
                  <a:pt x="44464" y="59176"/>
                  <a:pt x="44988" y="59176"/>
                </a:cubicBezTo>
                <a:cubicBezTo>
                  <a:pt x="45344" y="59176"/>
                  <a:pt x="45699" y="59083"/>
                  <a:pt x="45994" y="58889"/>
                </a:cubicBezTo>
                <a:cubicBezTo>
                  <a:pt x="46204" y="58754"/>
                  <a:pt x="46376" y="58567"/>
                  <a:pt x="46504" y="58353"/>
                </a:cubicBezTo>
                <a:lnTo>
                  <a:pt x="46504" y="58353"/>
                </a:lnTo>
                <a:cubicBezTo>
                  <a:pt x="46529" y="58927"/>
                  <a:pt x="46631" y="59491"/>
                  <a:pt x="46884" y="60008"/>
                </a:cubicBezTo>
                <a:cubicBezTo>
                  <a:pt x="47268" y="60793"/>
                  <a:pt x="48132" y="61405"/>
                  <a:pt x="48986" y="61405"/>
                </a:cubicBezTo>
                <a:cubicBezTo>
                  <a:pt x="49250" y="61405"/>
                  <a:pt x="49512" y="61347"/>
                  <a:pt x="49760" y="61217"/>
                </a:cubicBezTo>
                <a:cubicBezTo>
                  <a:pt x="50650" y="60761"/>
                  <a:pt x="50901" y="59688"/>
                  <a:pt x="51061" y="58730"/>
                </a:cubicBezTo>
                <a:lnTo>
                  <a:pt x="51061" y="58730"/>
                </a:lnTo>
                <a:cubicBezTo>
                  <a:pt x="51700" y="62861"/>
                  <a:pt x="45446" y="65258"/>
                  <a:pt x="45149" y="69412"/>
                </a:cubicBezTo>
                <a:cubicBezTo>
                  <a:pt x="45298" y="69373"/>
                  <a:pt x="45446" y="69329"/>
                  <a:pt x="45591" y="69279"/>
                </a:cubicBezTo>
                <a:lnTo>
                  <a:pt x="45591" y="69279"/>
                </a:lnTo>
                <a:cubicBezTo>
                  <a:pt x="45264" y="69766"/>
                  <a:pt x="45032" y="70331"/>
                  <a:pt x="45126" y="70895"/>
                </a:cubicBezTo>
                <a:cubicBezTo>
                  <a:pt x="45273" y="71842"/>
                  <a:pt x="46271" y="72356"/>
                  <a:pt x="47270" y="72356"/>
                </a:cubicBezTo>
                <a:cubicBezTo>
                  <a:pt x="47669" y="72356"/>
                  <a:pt x="48068" y="72274"/>
                  <a:pt x="48413" y="72105"/>
                </a:cubicBezTo>
                <a:cubicBezTo>
                  <a:pt x="48527" y="72048"/>
                  <a:pt x="48636" y="71986"/>
                  <a:pt x="48741" y="71918"/>
                </a:cubicBezTo>
                <a:lnTo>
                  <a:pt x="48741" y="71918"/>
                </a:lnTo>
                <a:cubicBezTo>
                  <a:pt x="48730" y="71957"/>
                  <a:pt x="48719" y="71997"/>
                  <a:pt x="48710" y="72037"/>
                </a:cubicBezTo>
                <a:cubicBezTo>
                  <a:pt x="48436" y="73246"/>
                  <a:pt x="49212" y="74799"/>
                  <a:pt x="50513" y="74821"/>
                </a:cubicBezTo>
                <a:cubicBezTo>
                  <a:pt x="50533" y="74822"/>
                  <a:pt x="50553" y="74822"/>
                  <a:pt x="50573" y="74822"/>
                </a:cubicBezTo>
                <a:cubicBezTo>
                  <a:pt x="51339" y="74822"/>
                  <a:pt x="51921" y="74352"/>
                  <a:pt x="52360" y="73712"/>
                </a:cubicBezTo>
                <a:lnTo>
                  <a:pt x="52360" y="73712"/>
                </a:lnTo>
                <a:cubicBezTo>
                  <a:pt x="52058" y="74615"/>
                  <a:pt x="51905" y="75570"/>
                  <a:pt x="51905" y="76533"/>
                </a:cubicBezTo>
                <a:cubicBezTo>
                  <a:pt x="51927" y="77837"/>
                  <a:pt x="52656" y="79483"/>
                  <a:pt x="53965" y="79483"/>
                </a:cubicBezTo>
                <a:cubicBezTo>
                  <a:pt x="54008" y="79483"/>
                  <a:pt x="54052" y="79481"/>
                  <a:pt x="54097" y="79478"/>
                </a:cubicBezTo>
                <a:cubicBezTo>
                  <a:pt x="55489" y="79364"/>
                  <a:pt x="55968" y="77629"/>
                  <a:pt x="56082" y="76282"/>
                </a:cubicBezTo>
                <a:cubicBezTo>
                  <a:pt x="56103" y="76039"/>
                  <a:pt x="56123" y="75796"/>
                  <a:pt x="56143" y="75552"/>
                </a:cubicBezTo>
                <a:lnTo>
                  <a:pt x="56143" y="75552"/>
                </a:lnTo>
                <a:cubicBezTo>
                  <a:pt x="56110" y="76277"/>
                  <a:pt x="56707" y="77017"/>
                  <a:pt x="57452" y="77127"/>
                </a:cubicBezTo>
                <a:cubicBezTo>
                  <a:pt x="57538" y="75237"/>
                  <a:pt x="57287" y="73346"/>
                  <a:pt x="56730" y="71534"/>
                </a:cubicBezTo>
                <a:lnTo>
                  <a:pt x="56730" y="71534"/>
                </a:lnTo>
                <a:cubicBezTo>
                  <a:pt x="57464" y="73154"/>
                  <a:pt x="58531" y="74633"/>
                  <a:pt x="59849" y="75848"/>
                </a:cubicBezTo>
                <a:cubicBezTo>
                  <a:pt x="59461" y="73863"/>
                  <a:pt x="59095" y="71900"/>
                  <a:pt x="58707" y="69914"/>
                </a:cubicBezTo>
                <a:lnTo>
                  <a:pt x="58707" y="69914"/>
                </a:lnTo>
                <a:cubicBezTo>
                  <a:pt x="59027" y="71032"/>
                  <a:pt x="59871" y="71991"/>
                  <a:pt x="60990" y="72448"/>
                </a:cubicBezTo>
                <a:cubicBezTo>
                  <a:pt x="61857" y="71877"/>
                  <a:pt x="61583" y="70576"/>
                  <a:pt x="61150" y="69617"/>
                </a:cubicBezTo>
                <a:cubicBezTo>
                  <a:pt x="60087" y="67211"/>
                  <a:pt x="58716" y="64907"/>
                  <a:pt x="57114" y="62805"/>
                </a:cubicBezTo>
                <a:lnTo>
                  <a:pt x="57114" y="62805"/>
                </a:lnTo>
                <a:cubicBezTo>
                  <a:pt x="57294" y="62941"/>
                  <a:pt x="57531" y="63006"/>
                  <a:pt x="57778" y="63006"/>
                </a:cubicBezTo>
                <a:cubicBezTo>
                  <a:pt x="58226" y="63006"/>
                  <a:pt x="58706" y="62792"/>
                  <a:pt x="58936" y="62404"/>
                </a:cubicBezTo>
                <a:cubicBezTo>
                  <a:pt x="59369" y="61651"/>
                  <a:pt x="59073" y="60715"/>
                  <a:pt x="58593" y="60031"/>
                </a:cubicBezTo>
                <a:cubicBezTo>
                  <a:pt x="58091" y="59323"/>
                  <a:pt x="57406" y="58775"/>
                  <a:pt x="56927" y="58090"/>
                </a:cubicBezTo>
                <a:lnTo>
                  <a:pt x="56927" y="58090"/>
                </a:lnTo>
                <a:cubicBezTo>
                  <a:pt x="57032" y="58118"/>
                  <a:pt x="57137" y="58131"/>
                  <a:pt x="57241" y="58131"/>
                </a:cubicBezTo>
                <a:cubicBezTo>
                  <a:pt x="58081" y="58131"/>
                  <a:pt x="58829" y="57278"/>
                  <a:pt x="58890" y="56424"/>
                </a:cubicBezTo>
                <a:cubicBezTo>
                  <a:pt x="58936" y="55443"/>
                  <a:pt x="58411" y="54553"/>
                  <a:pt x="57908" y="53731"/>
                </a:cubicBezTo>
                <a:lnTo>
                  <a:pt x="57908" y="53731"/>
                </a:lnTo>
                <a:cubicBezTo>
                  <a:pt x="58169" y="54054"/>
                  <a:pt x="58564" y="54197"/>
                  <a:pt x="58981" y="54197"/>
                </a:cubicBezTo>
                <a:cubicBezTo>
                  <a:pt x="59476" y="54197"/>
                  <a:pt x="60002" y="53997"/>
                  <a:pt x="60374" y="53662"/>
                </a:cubicBezTo>
                <a:cubicBezTo>
                  <a:pt x="61035" y="53046"/>
                  <a:pt x="61309" y="52133"/>
                  <a:pt x="61538" y="51266"/>
                </a:cubicBezTo>
                <a:lnTo>
                  <a:pt x="61538" y="51266"/>
                </a:lnTo>
                <a:cubicBezTo>
                  <a:pt x="61538" y="52932"/>
                  <a:pt x="61515" y="54598"/>
                  <a:pt x="61492" y="56264"/>
                </a:cubicBezTo>
                <a:cubicBezTo>
                  <a:pt x="62725" y="56173"/>
                  <a:pt x="63843" y="55329"/>
                  <a:pt x="64208" y="54210"/>
                </a:cubicBezTo>
                <a:lnTo>
                  <a:pt x="64208" y="54210"/>
                </a:lnTo>
                <a:cubicBezTo>
                  <a:pt x="66057" y="58136"/>
                  <a:pt x="64847" y="63295"/>
                  <a:pt x="62200" y="66673"/>
                </a:cubicBezTo>
                <a:cubicBezTo>
                  <a:pt x="62330" y="66566"/>
                  <a:pt x="62481" y="66520"/>
                  <a:pt x="62637" y="66520"/>
                </a:cubicBezTo>
                <a:cubicBezTo>
                  <a:pt x="63083" y="66520"/>
                  <a:pt x="63565" y="66901"/>
                  <a:pt x="63683" y="67357"/>
                </a:cubicBezTo>
                <a:cubicBezTo>
                  <a:pt x="63843" y="67974"/>
                  <a:pt x="63592" y="68590"/>
                  <a:pt x="63432" y="69206"/>
                </a:cubicBezTo>
                <a:cubicBezTo>
                  <a:pt x="62976" y="70827"/>
                  <a:pt x="63227" y="72767"/>
                  <a:pt x="64573" y="73794"/>
                </a:cubicBezTo>
                <a:cubicBezTo>
                  <a:pt x="65012" y="74129"/>
                  <a:pt x="65571" y="74284"/>
                  <a:pt x="66132" y="74284"/>
                </a:cubicBezTo>
                <a:cubicBezTo>
                  <a:pt x="67188" y="74284"/>
                  <a:pt x="68248" y="73732"/>
                  <a:pt x="68513" y="72788"/>
                </a:cubicBezTo>
                <a:lnTo>
                  <a:pt x="68513" y="72788"/>
                </a:lnTo>
                <a:cubicBezTo>
                  <a:pt x="68243" y="74388"/>
                  <a:pt x="68399" y="76056"/>
                  <a:pt x="69002" y="77583"/>
                </a:cubicBezTo>
                <a:cubicBezTo>
                  <a:pt x="69899" y="77193"/>
                  <a:pt x="70463" y="76235"/>
                  <a:pt x="70437" y="75296"/>
                </a:cubicBezTo>
                <a:lnTo>
                  <a:pt x="70437" y="75296"/>
                </a:lnTo>
                <a:cubicBezTo>
                  <a:pt x="70602" y="75532"/>
                  <a:pt x="70959" y="75674"/>
                  <a:pt x="71316" y="75674"/>
                </a:cubicBezTo>
                <a:cubicBezTo>
                  <a:pt x="71605" y="75674"/>
                  <a:pt x="71895" y="75580"/>
                  <a:pt x="72083" y="75369"/>
                </a:cubicBezTo>
                <a:cubicBezTo>
                  <a:pt x="72631" y="74753"/>
                  <a:pt x="72494" y="73817"/>
                  <a:pt x="72311" y="73018"/>
                </a:cubicBezTo>
                <a:lnTo>
                  <a:pt x="72311" y="73018"/>
                </a:lnTo>
                <a:cubicBezTo>
                  <a:pt x="72905" y="73726"/>
                  <a:pt x="73498" y="74433"/>
                  <a:pt x="74069" y="75141"/>
                </a:cubicBezTo>
                <a:cubicBezTo>
                  <a:pt x="74411" y="74570"/>
                  <a:pt x="74753" y="73977"/>
                  <a:pt x="75096" y="73406"/>
                </a:cubicBezTo>
                <a:cubicBezTo>
                  <a:pt x="75530" y="75278"/>
                  <a:pt x="77378" y="76716"/>
                  <a:pt x="79364" y="76761"/>
                </a:cubicBezTo>
                <a:cubicBezTo>
                  <a:pt x="79159" y="75095"/>
                  <a:pt x="78360" y="73497"/>
                  <a:pt x="77150" y="72288"/>
                </a:cubicBezTo>
                <a:lnTo>
                  <a:pt x="77150" y="72288"/>
                </a:lnTo>
                <a:cubicBezTo>
                  <a:pt x="78246" y="72516"/>
                  <a:pt x="79319" y="72721"/>
                  <a:pt x="80414" y="72927"/>
                </a:cubicBezTo>
                <a:cubicBezTo>
                  <a:pt x="80302" y="71564"/>
                  <a:pt x="79131" y="70427"/>
                  <a:pt x="77788" y="70084"/>
                </a:cubicBezTo>
                <a:lnTo>
                  <a:pt x="77788" y="70084"/>
                </a:lnTo>
                <a:cubicBezTo>
                  <a:pt x="78505" y="69897"/>
                  <a:pt x="79165" y="69505"/>
                  <a:pt x="79638" y="68955"/>
                </a:cubicBezTo>
                <a:cubicBezTo>
                  <a:pt x="79866" y="68681"/>
                  <a:pt x="72996" y="65623"/>
                  <a:pt x="72676" y="65349"/>
                </a:cubicBezTo>
                <a:cubicBezTo>
                  <a:pt x="73955" y="65212"/>
                  <a:pt x="75210" y="65075"/>
                  <a:pt x="76465" y="64938"/>
                </a:cubicBezTo>
                <a:cubicBezTo>
                  <a:pt x="75628" y="63771"/>
                  <a:pt x="74388" y="62898"/>
                  <a:pt x="73003" y="62442"/>
                </a:cubicBezTo>
                <a:lnTo>
                  <a:pt x="73003" y="62442"/>
                </a:lnTo>
                <a:cubicBezTo>
                  <a:pt x="73124" y="62420"/>
                  <a:pt x="73244" y="62393"/>
                  <a:pt x="73361" y="62359"/>
                </a:cubicBezTo>
                <a:cubicBezTo>
                  <a:pt x="73704" y="61628"/>
                  <a:pt x="73156" y="60738"/>
                  <a:pt x="72425" y="60373"/>
                </a:cubicBezTo>
                <a:cubicBezTo>
                  <a:pt x="72254" y="60290"/>
                  <a:pt x="72075" y="60228"/>
                  <a:pt x="71892" y="60182"/>
                </a:cubicBezTo>
                <a:lnTo>
                  <a:pt x="71892" y="60182"/>
                </a:lnTo>
                <a:cubicBezTo>
                  <a:pt x="72831" y="60015"/>
                  <a:pt x="73719" y="59557"/>
                  <a:pt x="74343" y="58866"/>
                </a:cubicBezTo>
                <a:cubicBezTo>
                  <a:pt x="72996" y="58752"/>
                  <a:pt x="71626" y="58615"/>
                  <a:pt x="70462" y="57976"/>
                </a:cubicBezTo>
                <a:cubicBezTo>
                  <a:pt x="69275" y="57337"/>
                  <a:pt x="68385" y="56036"/>
                  <a:pt x="68682" y="54758"/>
                </a:cubicBezTo>
                <a:cubicBezTo>
                  <a:pt x="69481" y="54735"/>
                  <a:pt x="70280" y="54689"/>
                  <a:pt x="71079" y="54644"/>
                </a:cubicBezTo>
                <a:cubicBezTo>
                  <a:pt x="70964" y="53046"/>
                  <a:pt x="69915" y="51517"/>
                  <a:pt x="68431" y="50809"/>
                </a:cubicBezTo>
                <a:cubicBezTo>
                  <a:pt x="68602" y="50623"/>
                  <a:pt x="68829" y="50557"/>
                  <a:pt x="69085" y="50557"/>
                </a:cubicBezTo>
                <a:cubicBezTo>
                  <a:pt x="69720" y="50557"/>
                  <a:pt x="70532" y="50966"/>
                  <a:pt x="71106" y="50966"/>
                </a:cubicBezTo>
                <a:cubicBezTo>
                  <a:pt x="71378" y="50966"/>
                  <a:pt x="71597" y="50875"/>
                  <a:pt x="71718" y="50604"/>
                </a:cubicBezTo>
                <a:cubicBezTo>
                  <a:pt x="71900" y="50193"/>
                  <a:pt x="71558" y="49736"/>
                  <a:pt x="71238" y="49440"/>
                </a:cubicBezTo>
                <a:cubicBezTo>
                  <a:pt x="70051" y="48321"/>
                  <a:pt x="68522" y="47591"/>
                  <a:pt x="67472" y="46358"/>
                </a:cubicBezTo>
                <a:cubicBezTo>
                  <a:pt x="66422" y="45103"/>
                  <a:pt x="66103" y="43026"/>
                  <a:pt x="67404" y="42044"/>
                </a:cubicBezTo>
                <a:lnTo>
                  <a:pt x="67404" y="42044"/>
                </a:lnTo>
                <a:cubicBezTo>
                  <a:pt x="68522" y="43893"/>
                  <a:pt x="69823" y="45605"/>
                  <a:pt x="71284" y="47203"/>
                </a:cubicBezTo>
                <a:cubicBezTo>
                  <a:pt x="71743" y="47711"/>
                  <a:pt x="72474" y="48220"/>
                  <a:pt x="73103" y="48220"/>
                </a:cubicBezTo>
                <a:cubicBezTo>
                  <a:pt x="73349" y="48220"/>
                  <a:pt x="73579" y="48142"/>
                  <a:pt x="73772" y="47956"/>
                </a:cubicBezTo>
                <a:cubicBezTo>
                  <a:pt x="72969" y="45959"/>
                  <a:pt x="71832" y="44110"/>
                  <a:pt x="70377" y="42494"/>
                </a:cubicBezTo>
                <a:lnTo>
                  <a:pt x="70377" y="42494"/>
                </a:lnTo>
                <a:cubicBezTo>
                  <a:pt x="70495" y="42535"/>
                  <a:pt x="70625" y="42556"/>
                  <a:pt x="70758" y="42556"/>
                </a:cubicBezTo>
                <a:cubicBezTo>
                  <a:pt x="71130" y="42556"/>
                  <a:pt x="71521" y="42396"/>
                  <a:pt x="71718" y="42090"/>
                </a:cubicBezTo>
                <a:cubicBezTo>
                  <a:pt x="72129" y="41428"/>
                  <a:pt x="71855" y="40583"/>
                  <a:pt x="71398" y="39967"/>
                </a:cubicBezTo>
                <a:cubicBezTo>
                  <a:pt x="70942" y="39351"/>
                  <a:pt x="70303" y="38872"/>
                  <a:pt x="69869" y="38232"/>
                </a:cubicBezTo>
                <a:cubicBezTo>
                  <a:pt x="69412" y="37593"/>
                  <a:pt x="69230" y="36703"/>
                  <a:pt x="69709" y="36110"/>
                </a:cubicBezTo>
                <a:lnTo>
                  <a:pt x="69709" y="36110"/>
                </a:lnTo>
                <a:cubicBezTo>
                  <a:pt x="69983" y="37228"/>
                  <a:pt x="70599" y="38392"/>
                  <a:pt x="71695" y="38872"/>
                </a:cubicBezTo>
                <a:cubicBezTo>
                  <a:pt x="71928" y="38969"/>
                  <a:pt x="72185" y="39014"/>
                  <a:pt x="72443" y="39014"/>
                </a:cubicBezTo>
                <a:cubicBezTo>
                  <a:pt x="73398" y="39014"/>
                  <a:pt x="74383" y="38395"/>
                  <a:pt x="74365" y="37479"/>
                </a:cubicBezTo>
                <a:lnTo>
                  <a:pt x="74365" y="37479"/>
                </a:lnTo>
                <a:cubicBezTo>
                  <a:pt x="74502" y="38301"/>
                  <a:pt x="74297" y="39145"/>
                  <a:pt x="74229" y="39990"/>
                </a:cubicBezTo>
                <a:cubicBezTo>
                  <a:pt x="74160" y="40835"/>
                  <a:pt x="74274" y="41770"/>
                  <a:pt x="74913" y="42341"/>
                </a:cubicBezTo>
                <a:cubicBezTo>
                  <a:pt x="75169" y="42570"/>
                  <a:pt x="75528" y="42681"/>
                  <a:pt x="75879" y="42681"/>
                </a:cubicBezTo>
                <a:cubicBezTo>
                  <a:pt x="76404" y="42681"/>
                  <a:pt x="76913" y="42432"/>
                  <a:pt x="77036" y="41953"/>
                </a:cubicBezTo>
                <a:cubicBezTo>
                  <a:pt x="77114" y="41623"/>
                  <a:pt x="77274" y="41128"/>
                  <a:pt x="77517" y="41128"/>
                </a:cubicBezTo>
                <a:cubicBezTo>
                  <a:pt x="77559" y="41128"/>
                  <a:pt x="77605" y="41143"/>
                  <a:pt x="77652" y="41177"/>
                </a:cubicBezTo>
                <a:cubicBezTo>
                  <a:pt x="78406" y="42341"/>
                  <a:pt x="77013" y="43733"/>
                  <a:pt x="76899" y="45103"/>
                </a:cubicBezTo>
                <a:cubicBezTo>
                  <a:pt x="76831" y="46267"/>
                  <a:pt x="77926" y="47363"/>
                  <a:pt x="79113" y="47363"/>
                </a:cubicBezTo>
                <a:cubicBezTo>
                  <a:pt x="79745" y="47351"/>
                  <a:pt x="80334" y="47033"/>
                  <a:pt x="80735" y="46567"/>
                </a:cubicBezTo>
                <a:lnTo>
                  <a:pt x="80735" y="46567"/>
                </a:lnTo>
                <a:cubicBezTo>
                  <a:pt x="79949" y="48795"/>
                  <a:pt x="79003" y="51382"/>
                  <a:pt x="79022" y="53480"/>
                </a:cubicBezTo>
                <a:cubicBezTo>
                  <a:pt x="79798" y="53115"/>
                  <a:pt x="80597" y="52749"/>
                  <a:pt x="81396" y="52384"/>
                </a:cubicBezTo>
                <a:lnTo>
                  <a:pt x="81396" y="52384"/>
                </a:lnTo>
                <a:cubicBezTo>
                  <a:pt x="80916" y="53503"/>
                  <a:pt x="80962" y="54804"/>
                  <a:pt x="81487" y="55876"/>
                </a:cubicBezTo>
                <a:cubicBezTo>
                  <a:pt x="82105" y="55218"/>
                  <a:pt x="83220" y="54711"/>
                  <a:pt x="84048" y="54711"/>
                </a:cubicBezTo>
                <a:cubicBezTo>
                  <a:pt x="84627" y="54711"/>
                  <a:pt x="85065" y="54959"/>
                  <a:pt x="85093" y="55580"/>
                </a:cubicBezTo>
                <a:cubicBezTo>
                  <a:pt x="85622" y="54718"/>
                  <a:pt x="86167" y="53874"/>
                  <a:pt x="86701" y="53017"/>
                </a:cubicBezTo>
                <a:lnTo>
                  <a:pt x="86701" y="53017"/>
                </a:lnTo>
                <a:cubicBezTo>
                  <a:pt x="86370" y="53927"/>
                  <a:pt x="87096" y="55170"/>
                  <a:pt x="88127" y="55170"/>
                </a:cubicBezTo>
                <a:cubicBezTo>
                  <a:pt x="88143" y="55170"/>
                  <a:pt x="88159" y="55169"/>
                  <a:pt x="88175" y="55169"/>
                </a:cubicBezTo>
                <a:lnTo>
                  <a:pt x="88175" y="55169"/>
                </a:lnTo>
                <a:cubicBezTo>
                  <a:pt x="86417" y="55237"/>
                  <a:pt x="85344" y="58250"/>
                  <a:pt x="84066" y="58821"/>
                </a:cubicBezTo>
                <a:cubicBezTo>
                  <a:pt x="83711" y="58982"/>
                  <a:pt x="83304" y="59021"/>
                  <a:pt x="82867" y="59021"/>
                </a:cubicBezTo>
                <a:cubicBezTo>
                  <a:pt x="82460" y="59021"/>
                  <a:pt x="82027" y="58987"/>
                  <a:pt x="81584" y="58987"/>
                </a:cubicBezTo>
                <a:cubicBezTo>
                  <a:pt x="80884" y="58987"/>
                  <a:pt x="80160" y="59071"/>
                  <a:pt x="79478" y="59506"/>
                </a:cubicBezTo>
                <a:cubicBezTo>
                  <a:pt x="78611" y="60053"/>
                  <a:pt x="77835" y="61035"/>
                  <a:pt x="78200" y="61971"/>
                </a:cubicBezTo>
                <a:cubicBezTo>
                  <a:pt x="78525" y="62783"/>
                  <a:pt x="79452" y="63029"/>
                  <a:pt x="80411" y="63029"/>
                </a:cubicBezTo>
                <a:cubicBezTo>
                  <a:pt x="80534" y="63029"/>
                  <a:pt x="80657" y="63025"/>
                  <a:pt x="80779" y="63017"/>
                </a:cubicBezTo>
                <a:lnTo>
                  <a:pt x="80779" y="63017"/>
                </a:lnTo>
                <a:cubicBezTo>
                  <a:pt x="79839" y="63436"/>
                  <a:pt x="79346" y="64915"/>
                  <a:pt x="80095" y="65737"/>
                </a:cubicBezTo>
                <a:cubicBezTo>
                  <a:pt x="80471" y="66150"/>
                  <a:pt x="81013" y="66338"/>
                  <a:pt x="81573" y="66338"/>
                </a:cubicBezTo>
                <a:cubicBezTo>
                  <a:pt x="82406" y="66338"/>
                  <a:pt x="83278" y="65922"/>
                  <a:pt x="83701" y="65212"/>
                </a:cubicBezTo>
                <a:lnTo>
                  <a:pt x="83701" y="65212"/>
                </a:lnTo>
                <a:cubicBezTo>
                  <a:pt x="83610" y="66239"/>
                  <a:pt x="83792" y="67289"/>
                  <a:pt x="84226" y="68225"/>
                </a:cubicBezTo>
                <a:cubicBezTo>
                  <a:pt x="85253" y="68134"/>
                  <a:pt x="86235" y="67586"/>
                  <a:pt x="86828" y="66741"/>
                </a:cubicBezTo>
                <a:lnTo>
                  <a:pt x="86828" y="66741"/>
                </a:lnTo>
                <a:cubicBezTo>
                  <a:pt x="86189" y="68704"/>
                  <a:pt x="85892" y="70758"/>
                  <a:pt x="85961" y="72813"/>
                </a:cubicBezTo>
                <a:cubicBezTo>
                  <a:pt x="86631" y="72465"/>
                  <a:pt x="87187" y="71922"/>
                  <a:pt x="87565" y="71278"/>
                </a:cubicBezTo>
                <a:lnTo>
                  <a:pt x="87565" y="71278"/>
                </a:lnTo>
                <a:cubicBezTo>
                  <a:pt x="87140" y="73176"/>
                  <a:pt x="87165" y="75165"/>
                  <a:pt x="87650" y="77035"/>
                </a:cubicBezTo>
                <a:cubicBezTo>
                  <a:pt x="89156" y="75712"/>
                  <a:pt x="90115" y="73817"/>
                  <a:pt x="90252" y="71854"/>
                </a:cubicBezTo>
                <a:cubicBezTo>
                  <a:pt x="90320" y="72630"/>
                  <a:pt x="90389" y="73429"/>
                  <a:pt x="90868" y="74045"/>
                </a:cubicBezTo>
                <a:cubicBezTo>
                  <a:pt x="91168" y="74431"/>
                  <a:pt x="91683" y="74683"/>
                  <a:pt x="92160" y="74683"/>
                </a:cubicBezTo>
                <a:cubicBezTo>
                  <a:pt x="92445" y="74683"/>
                  <a:pt x="92717" y="74593"/>
                  <a:pt x="92922" y="74388"/>
                </a:cubicBezTo>
                <a:cubicBezTo>
                  <a:pt x="93242" y="74091"/>
                  <a:pt x="93333" y="73634"/>
                  <a:pt x="93356" y="73201"/>
                </a:cubicBezTo>
                <a:cubicBezTo>
                  <a:pt x="93497" y="71684"/>
                  <a:pt x="93298" y="70140"/>
                  <a:pt x="92789" y="68706"/>
                </a:cubicBezTo>
                <a:lnTo>
                  <a:pt x="92789" y="68706"/>
                </a:lnTo>
                <a:cubicBezTo>
                  <a:pt x="93360" y="69910"/>
                  <a:pt x="94065" y="71051"/>
                  <a:pt x="94885" y="72128"/>
                </a:cubicBezTo>
                <a:cubicBezTo>
                  <a:pt x="95153" y="72496"/>
                  <a:pt x="95616" y="72864"/>
                  <a:pt x="96025" y="72864"/>
                </a:cubicBezTo>
                <a:cubicBezTo>
                  <a:pt x="96174" y="72864"/>
                  <a:pt x="96315" y="72815"/>
                  <a:pt x="96438" y="72699"/>
                </a:cubicBezTo>
                <a:cubicBezTo>
                  <a:pt x="96734" y="72425"/>
                  <a:pt x="96666" y="71968"/>
                  <a:pt x="96552" y="71603"/>
                </a:cubicBezTo>
                <a:cubicBezTo>
                  <a:pt x="95958" y="69503"/>
                  <a:pt x="95000" y="67494"/>
                  <a:pt x="93721" y="65691"/>
                </a:cubicBezTo>
                <a:lnTo>
                  <a:pt x="93721" y="65691"/>
                </a:lnTo>
                <a:cubicBezTo>
                  <a:pt x="94436" y="66116"/>
                  <a:pt x="95265" y="66329"/>
                  <a:pt x="96098" y="66329"/>
                </a:cubicBezTo>
                <a:cubicBezTo>
                  <a:pt x="96249" y="66329"/>
                  <a:pt x="96401" y="66322"/>
                  <a:pt x="96552" y="66308"/>
                </a:cubicBezTo>
                <a:cubicBezTo>
                  <a:pt x="96605" y="65642"/>
                  <a:pt x="96487" y="64967"/>
                  <a:pt x="96227" y="64351"/>
                </a:cubicBezTo>
                <a:lnTo>
                  <a:pt x="96227" y="64351"/>
                </a:lnTo>
                <a:cubicBezTo>
                  <a:pt x="96928" y="64948"/>
                  <a:pt x="97774" y="65387"/>
                  <a:pt x="98674" y="65600"/>
                </a:cubicBezTo>
                <a:cubicBezTo>
                  <a:pt x="97967" y="63454"/>
                  <a:pt x="97328" y="61263"/>
                  <a:pt x="96757" y="59072"/>
                </a:cubicBezTo>
                <a:lnTo>
                  <a:pt x="96757" y="59072"/>
                </a:lnTo>
                <a:cubicBezTo>
                  <a:pt x="97217" y="59590"/>
                  <a:pt x="97913" y="59863"/>
                  <a:pt x="98604" y="59863"/>
                </a:cubicBezTo>
                <a:cubicBezTo>
                  <a:pt x="99010" y="59863"/>
                  <a:pt x="99415" y="59768"/>
                  <a:pt x="99770" y="59574"/>
                </a:cubicBezTo>
                <a:cubicBezTo>
                  <a:pt x="100307" y="59260"/>
                  <a:pt x="100694" y="58727"/>
                  <a:pt x="100857" y="58136"/>
                </a:cubicBezTo>
                <a:lnTo>
                  <a:pt x="100857" y="58136"/>
                </a:lnTo>
                <a:cubicBezTo>
                  <a:pt x="100913" y="60168"/>
                  <a:pt x="100969" y="62188"/>
                  <a:pt x="101025" y="64208"/>
                </a:cubicBezTo>
                <a:cubicBezTo>
                  <a:pt x="102655" y="63011"/>
                  <a:pt x="103818" y="61200"/>
                  <a:pt x="104213" y="59229"/>
                </a:cubicBezTo>
                <a:lnTo>
                  <a:pt x="104213" y="59229"/>
                </a:lnTo>
                <a:cubicBezTo>
                  <a:pt x="103660" y="62925"/>
                  <a:pt x="103557" y="66658"/>
                  <a:pt x="103924" y="70370"/>
                </a:cubicBezTo>
                <a:cubicBezTo>
                  <a:pt x="106024" y="68955"/>
                  <a:pt x="106526" y="66216"/>
                  <a:pt x="106846" y="63751"/>
                </a:cubicBezTo>
                <a:cubicBezTo>
                  <a:pt x="107234" y="66079"/>
                  <a:pt x="108238" y="68316"/>
                  <a:pt x="109768" y="70165"/>
                </a:cubicBezTo>
                <a:cubicBezTo>
                  <a:pt x="110270" y="67882"/>
                  <a:pt x="109973" y="65417"/>
                  <a:pt x="108923" y="63317"/>
                </a:cubicBezTo>
                <a:lnTo>
                  <a:pt x="108923" y="63317"/>
                </a:lnTo>
                <a:cubicBezTo>
                  <a:pt x="110384" y="65121"/>
                  <a:pt x="111730" y="66992"/>
                  <a:pt x="113032" y="68910"/>
                </a:cubicBezTo>
                <a:cubicBezTo>
                  <a:pt x="112552" y="66604"/>
                  <a:pt x="110658" y="63957"/>
                  <a:pt x="110635" y="61697"/>
                </a:cubicBezTo>
                <a:cubicBezTo>
                  <a:pt x="110612" y="60008"/>
                  <a:pt x="112803" y="59186"/>
                  <a:pt x="112027" y="56858"/>
                </a:cubicBezTo>
                <a:cubicBezTo>
                  <a:pt x="111411" y="55009"/>
                  <a:pt x="110544" y="52590"/>
                  <a:pt x="112164" y="51494"/>
                </a:cubicBezTo>
                <a:cubicBezTo>
                  <a:pt x="112917" y="51699"/>
                  <a:pt x="113648" y="51905"/>
                  <a:pt x="114401" y="52110"/>
                </a:cubicBezTo>
                <a:cubicBezTo>
                  <a:pt x="113168" y="52749"/>
                  <a:pt x="112575" y="54324"/>
                  <a:pt x="113032" y="55602"/>
                </a:cubicBezTo>
                <a:cubicBezTo>
                  <a:pt x="113410" y="55712"/>
                  <a:pt x="113804" y="55765"/>
                  <a:pt x="114200" y="55765"/>
                </a:cubicBezTo>
                <a:cubicBezTo>
                  <a:pt x="114878" y="55765"/>
                  <a:pt x="115562" y="55608"/>
                  <a:pt x="116181" y="55306"/>
                </a:cubicBezTo>
                <a:lnTo>
                  <a:pt x="116181" y="55306"/>
                </a:lnTo>
                <a:cubicBezTo>
                  <a:pt x="115702" y="55808"/>
                  <a:pt x="115200" y="56379"/>
                  <a:pt x="115291" y="57040"/>
                </a:cubicBezTo>
                <a:cubicBezTo>
                  <a:pt x="115350" y="57465"/>
                  <a:pt x="115830" y="57767"/>
                  <a:pt x="116228" y="57767"/>
                </a:cubicBezTo>
                <a:cubicBezTo>
                  <a:pt x="116332" y="57767"/>
                  <a:pt x="116431" y="57746"/>
                  <a:pt x="116515" y="57702"/>
                </a:cubicBezTo>
                <a:lnTo>
                  <a:pt x="116515" y="57702"/>
                </a:lnTo>
                <a:cubicBezTo>
                  <a:pt x="114948" y="59659"/>
                  <a:pt x="114974" y="62694"/>
                  <a:pt x="116592" y="64618"/>
                </a:cubicBezTo>
                <a:cubicBezTo>
                  <a:pt x="116935" y="63523"/>
                  <a:pt x="117779" y="62610"/>
                  <a:pt x="118852" y="62131"/>
                </a:cubicBezTo>
                <a:cubicBezTo>
                  <a:pt x="118988" y="60816"/>
                  <a:pt x="118516" y="59410"/>
                  <a:pt x="117548" y="58452"/>
                </a:cubicBezTo>
                <a:lnTo>
                  <a:pt x="117548" y="58452"/>
                </a:lnTo>
                <a:cubicBezTo>
                  <a:pt x="117712" y="58610"/>
                  <a:pt x="117856" y="58681"/>
                  <a:pt x="117985" y="58681"/>
                </a:cubicBezTo>
                <a:cubicBezTo>
                  <a:pt x="119038" y="58681"/>
                  <a:pt x="118964" y="53911"/>
                  <a:pt x="118943" y="53708"/>
                </a:cubicBezTo>
                <a:cubicBezTo>
                  <a:pt x="119011" y="53706"/>
                  <a:pt x="119078" y="53705"/>
                  <a:pt x="119143" y="53705"/>
                </a:cubicBezTo>
                <a:cubicBezTo>
                  <a:pt x="124837" y="53705"/>
                  <a:pt x="120110" y="61497"/>
                  <a:pt x="122299" y="61971"/>
                </a:cubicBezTo>
                <a:lnTo>
                  <a:pt x="122299" y="61971"/>
                </a:lnTo>
                <a:cubicBezTo>
                  <a:pt x="123280" y="60761"/>
                  <a:pt x="124239" y="59528"/>
                  <a:pt x="125220" y="58296"/>
                </a:cubicBezTo>
                <a:lnTo>
                  <a:pt x="125220" y="58296"/>
                </a:lnTo>
                <a:cubicBezTo>
                  <a:pt x="124490" y="60031"/>
                  <a:pt x="124079" y="61925"/>
                  <a:pt x="124056" y="63820"/>
                </a:cubicBezTo>
                <a:cubicBezTo>
                  <a:pt x="124809" y="62587"/>
                  <a:pt x="125563" y="61377"/>
                  <a:pt x="126316" y="60145"/>
                </a:cubicBezTo>
                <a:lnTo>
                  <a:pt x="126316" y="60145"/>
                </a:lnTo>
                <a:cubicBezTo>
                  <a:pt x="125517" y="62564"/>
                  <a:pt x="125426" y="65235"/>
                  <a:pt x="125996" y="67723"/>
                </a:cubicBezTo>
                <a:cubicBezTo>
                  <a:pt x="126182" y="68486"/>
                  <a:pt x="126685" y="69398"/>
                  <a:pt x="127386" y="69398"/>
                </a:cubicBezTo>
                <a:cubicBezTo>
                  <a:pt x="127461" y="69398"/>
                  <a:pt x="127538" y="69388"/>
                  <a:pt x="127617" y="69366"/>
                </a:cubicBezTo>
                <a:cubicBezTo>
                  <a:pt x="128210" y="69184"/>
                  <a:pt x="128439" y="68476"/>
                  <a:pt x="128530" y="67860"/>
                </a:cubicBezTo>
                <a:cubicBezTo>
                  <a:pt x="128804" y="66262"/>
                  <a:pt x="128918" y="64641"/>
                  <a:pt x="128895" y="63021"/>
                </a:cubicBezTo>
                <a:lnTo>
                  <a:pt x="128895" y="63021"/>
                </a:lnTo>
                <a:cubicBezTo>
                  <a:pt x="128918" y="64002"/>
                  <a:pt x="128964" y="65075"/>
                  <a:pt x="129534" y="65874"/>
                </a:cubicBezTo>
                <a:cubicBezTo>
                  <a:pt x="129883" y="66398"/>
                  <a:pt x="130520" y="66745"/>
                  <a:pt x="131113" y="66745"/>
                </a:cubicBezTo>
                <a:cubicBezTo>
                  <a:pt x="131450" y="66745"/>
                  <a:pt x="131774" y="66633"/>
                  <a:pt x="132022" y="66376"/>
                </a:cubicBezTo>
                <a:cubicBezTo>
                  <a:pt x="132456" y="65919"/>
                  <a:pt x="132524" y="65235"/>
                  <a:pt x="132502" y="64596"/>
                </a:cubicBezTo>
                <a:cubicBezTo>
                  <a:pt x="132461" y="63196"/>
                  <a:pt x="132185" y="61804"/>
                  <a:pt x="131699" y="60502"/>
                </a:cubicBezTo>
                <a:lnTo>
                  <a:pt x="131699" y="60502"/>
                </a:lnTo>
                <a:cubicBezTo>
                  <a:pt x="131934" y="60617"/>
                  <a:pt x="132198" y="60674"/>
                  <a:pt x="132461" y="60674"/>
                </a:cubicBezTo>
                <a:cubicBezTo>
                  <a:pt x="133090" y="60674"/>
                  <a:pt x="133709" y="60349"/>
                  <a:pt x="133894" y="59734"/>
                </a:cubicBezTo>
                <a:cubicBezTo>
                  <a:pt x="134054" y="59277"/>
                  <a:pt x="133940" y="58752"/>
                  <a:pt x="133803" y="58273"/>
                </a:cubicBezTo>
                <a:cubicBezTo>
                  <a:pt x="133444" y="56933"/>
                  <a:pt x="133023" y="55610"/>
                  <a:pt x="132553" y="54301"/>
                </a:cubicBezTo>
                <a:lnTo>
                  <a:pt x="132553" y="54301"/>
                </a:lnTo>
                <a:cubicBezTo>
                  <a:pt x="132794" y="52338"/>
                  <a:pt x="136209" y="49914"/>
                  <a:pt x="136017" y="48184"/>
                </a:cubicBezTo>
                <a:lnTo>
                  <a:pt x="136017" y="48184"/>
                </a:lnTo>
                <a:cubicBezTo>
                  <a:pt x="137067" y="48823"/>
                  <a:pt x="138094" y="49440"/>
                  <a:pt x="139121" y="50056"/>
                </a:cubicBezTo>
                <a:cubicBezTo>
                  <a:pt x="138756" y="50718"/>
                  <a:pt x="138368" y="51380"/>
                  <a:pt x="138002" y="52042"/>
                </a:cubicBezTo>
                <a:lnTo>
                  <a:pt x="139874" y="52795"/>
                </a:lnTo>
                <a:cubicBezTo>
                  <a:pt x="138322" y="53229"/>
                  <a:pt x="137363" y="55100"/>
                  <a:pt x="137980" y="56561"/>
                </a:cubicBezTo>
                <a:cubicBezTo>
                  <a:pt x="137890" y="57459"/>
                  <a:pt x="138715" y="57895"/>
                  <a:pt x="139653" y="57895"/>
                </a:cubicBezTo>
                <a:cubicBezTo>
                  <a:pt x="140385" y="57895"/>
                  <a:pt x="141187" y="57629"/>
                  <a:pt x="141677" y="57109"/>
                </a:cubicBezTo>
                <a:cubicBezTo>
                  <a:pt x="142796" y="55945"/>
                  <a:pt x="143344" y="54187"/>
                  <a:pt x="144827" y="53525"/>
                </a:cubicBezTo>
                <a:cubicBezTo>
                  <a:pt x="144416" y="52475"/>
                  <a:pt x="144028" y="51448"/>
                  <a:pt x="143617" y="50421"/>
                </a:cubicBezTo>
                <a:lnTo>
                  <a:pt x="143617" y="50421"/>
                </a:lnTo>
                <a:cubicBezTo>
                  <a:pt x="143776" y="50459"/>
                  <a:pt x="143938" y="50477"/>
                  <a:pt x="144100" y="50477"/>
                </a:cubicBezTo>
                <a:cubicBezTo>
                  <a:pt x="145194" y="50477"/>
                  <a:pt x="146289" y="49646"/>
                  <a:pt x="146448" y="48572"/>
                </a:cubicBezTo>
                <a:cubicBezTo>
                  <a:pt x="146612" y="48548"/>
                  <a:pt x="146778" y="48536"/>
                  <a:pt x="146943" y="48536"/>
                </a:cubicBezTo>
                <a:cubicBezTo>
                  <a:pt x="147557" y="48536"/>
                  <a:pt x="148163" y="48700"/>
                  <a:pt x="148685" y="49006"/>
                </a:cubicBezTo>
                <a:cubicBezTo>
                  <a:pt x="148319" y="50284"/>
                  <a:pt x="148023" y="51791"/>
                  <a:pt x="148936" y="52772"/>
                </a:cubicBezTo>
                <a:cubicBezTo>
                  <a:pt x="149182" y="53044"/>
                  <a:pt x="149535" y="53158"/>
                  <a:pt x="149900" y="53158"/>
                </a:cubicBezTo>
                <a:cubicBezTo>
                  <a:pt x="150807" y="53158"/>
                  <a:pt x="151789" y="52454"/>
                  <a:pt x="151405" y="51705"/>
                </a:cubicBezTo>
                <a:lnTo>
                  <a:pt x="151405" y="51705"/>
                </a:lnTo>
                <a:cubicBezTo>
                  <a:pt x="151585" y="51954"/>
                  <a:pt x="151864" y="52059"/>
                  <a:pt x="152163" y="52059"/>
                </a:cubicBezTo>
                <a:cubicBezTo>
                  <a:pt x="152964" y="52059"/>
                  <a:pt x="153910" y="51303"/>
                  <a:pt x="153478" y="50535"/>
                </a:cubicBezTo>
                <a:lnTo>
                  <a:pt x="153478" y="50535"/>
                </a:lnTo>
                <a:cubicBezTo>
                  <a:pt x="154186" y="51380"/>
                  <a:pt x="154893" y="52247"/>
                  <a:pt x="155601" y="53115"/>
                </a:cubicBezTo>
                <a:cubicBezTo>
                  <a:pt x="157130" y="51699"/>
                  <a:pt x="156742" y="48869"/>
                  <a:pt x="154893" y="47888"/>
                </a:cubicBezTo>
                <a:cubicBezTo>
                  <a:pt x="155395" y="46701"/>
                  <a:pt x="155875" y="45514"/>
                  <a:pt x="156377" y="44327"/>
                </a:cubicBezTo>
                <a:cubicBezTo>
                  <a:pt x="158203" y="44829"/>
                  <a:pt x="160029" y="45331"/>
                  <a:pt x="161855" y="45810"/>
                </a:cubicBezTo>
                <a:lnTo>
                  <a:pt x="161923" y="297"/>
                </a:lnTo>
                <a:lnTo>
                  <a:pt x="35494" y="0"/>
                </a:ln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 name="Google Shape;93;p3"/>
          <p:cNvSpPr/>
          <p:nvPr/>
        </p:nvSpPr>
        <p:spPr>
          <a:xfrm>
            <a:off x="9902920" y="611713"/>
            <a:ext cx="3176013" cy="4832651"/>
          </a:xfrm>
          <a:custGeom>
            <a:avLst/>
            <a:gdLst/>
            <a:ahLst/>
            <a:cxnLst/>
            <a:rect l="l" t="t" r="r" b="b"/>
            <a:pathLst>
              <a:path w="84431" h="128471" extrusionOk="0">
                <a:moveTo>
                  <a:pt x="69071" y="128339"/>
                </a:moveTo>
                <a:cubicBezTo>
                  <a:pt x="69078" y="128345"/>
                  <a:pt x="69085" y="128352"/>
                  <a:pt x="69092" y="128359"/>
                </a:cubicBezTo>
                <a:cubicBezTo>
                  <a:pt x="69085" y="128352"/>
                  <a:pt x="69078" y="128345"/>
                  <a:pt x="69071" y="128339"/>
                </a:cubicBezTo>
                <a:close/>
                <a:moveTo>
                  <a:pt x="30630" y="1"/>
                </a:moveTo>
                <a:cubicBezTo>
                  <a:pt x="29832" y="1"/>
                  <a:pt x="29288" y="1330"/>
                  <a:pt x="29308" y="2318"/>
                </a:cubicBezTo>
                <a:cubicBezTo>
                  <a:pt x="29376" y="8298"/>
                  <a:pt x="30312" y="14278"/>
                  <a:pt x="32047" y="19985"/>
                </a:cubicBezTo>
                <a:cubicBezTo>
                  <a:pt x="32914" y="22860"/>
                  <a:pt x="33987" y="25668"/>
                  <a:pt x="35242" y="28384"/>
                </a:cubicBezTo>
                <a:cubicBezTo>
                  <a:pt x="35585" y="29115"/>
                  <a:pt x="37662" y="34501"/>
                  <a:pt x="38529" y="34684"/>
                </a:cubicBezTo>
                <a:cubicBezTo>
                  <a:pt x="31362" y="33223"/>
                  <a:pt x="24469" y="30438"/>
                  <a:pt x="18329" y="26467"/>
                </a:cubicBezTo>
                <a:cubicBezTo>
                  <a:pt x="14334" y="23865"/>
                  <a:pt x="10568" y="20715"/>
                  <a:pt x="8240" y="16561"/>
                </a:cubicBezTo>
                <a:cubicBezTo>
                  <a:pt x="5912" y="12407"/>
                  <a:pt x="5204" y="7157"/>
                  <a:pt x="7304" y="2888"/>
                </a:cubicBezTo>
                <a:lnTo>
                  <a:pt x="7304" y="2888"/>
                </a:lnTo>
                <a:cubicBezTo>
                  <a:pt x="5432" y="4418"/>
                  <a:pt x="4634" y="6997"/>
                  <a:pt x="4748" y="9416"/>
                </a:cubicBezTo>
                <a:cubicBezTo>
                  <a:pt x="4885" y="11836"/>
                  <a:pt x="5798" y="14141"/>
                  <a:pt x="6870" y="16332"/>
                </a:cubicBezTo>
                <a:cubicBezTo>
                  <a:pt x="8331" y="19368"/>
                  <a:pt x="10066" y="22244"/>
                  <a:pt x="12075" y="24960"/>
                </a:cubicBezTo>
                <a:cubicBezTo>
                  <a:pt x="6962" y="22746"/>
                  <a:pt x="2899" y="18204"/>
                  <a:pt x="1324" y="12863"/>
                </a:cubicBezTo>
                <a:lnTo>
                  <a:pt x="1324" y="12863"/>
                </a:lnTo>
                <a:cubicBezTo>
                  <a:pt x="0" y="14689"/>
                  <a:pt x="1347" y="17200"/>
                  <a:pt x="2762" y="18912"/>
                </a:cubicBezTo>
                <a:cubicBezTo>
                  <a:pt x="8560" y="25919"/>
                  <a:pt x="16457" y="31146"/>
                  <a:pt x="25176" y="33771"/>
                </a:cubicBezTo>
                <a:cubicBezTo>
                  <a:pt x="28577" y="34798"/>
                  <a:pt x="32115" y="35437"/>
                  <a:pt x="35471" y="36670"/>
                </a:cubicBezTo>
                <a:cubicBezTo>
                  <a:pt x="41930" y="39089"/>
                  <a:pt x="48093" y="45594"/>
                  <a:pt x="51403" y="51552"/>
                </a:cubicBezTo>
                <a:cubicBezTo>
                  <a:pt x="56127" y="60020"/>
                  <a:pt x="54050" y="72026"/>
                  <a:pt x="52498" y="81133"/>
                </a:cubicBezTo>
                <a:cubicBezTo>
                  <a:pt x="50558" y="92432"/>
                  <a:pt x="46792" y="103365"/>
                  <a:pt x="45537" y="114801"/>
                </a:cubicBezTo>
                <a:cubicBezTo>
                  <a:pt x="45285" y="117289"/>
                  <a:pt x="43642" y="124844"/>
                  <a:pt x="45171" y="126967"/>
                </a:cubicBezTo>
                <a:cubicBezTo>
                  <a:pt x="45886" y="127944"/>
                  <a:pt x="47276" y="128165"/>
                  <a:pt x="48723" y="128165"/>
                </a:cubicBezTo>
                <a:cubicBezTo>
                  <a:pt x="49911" y="128165"/>
                  <a:pt x="51139" y="128016"/>
                  <a:pt x="52065" y="128016"/>
                </a:cubicBezTo>
                <a:cubicBezTo>
                  <a:pt x="54637" y="128016"/>
                  <a:pt x="57224" y="128471"/>
                  <a:pt x="59815" y="128471"/>
                </a:cubicBezTo>
                <a:cubicBezTo>
                  <a:pt x="60351" y="128471"/>
                  <a:pt x="60887" y="128451"/>
                  <a:pt x="61423" y="128405"/>
                </a:cubicBezTo>
                <a:cubicBezTo>
                  <a:pt x="62804" y="128299"/>
                  <a:pt x="64865" y="127533"/>
                  <a:pt x="66654" y="127533"/>
                </a:cubicBezTo>
                <a:cubicBezTo>
                  <a:pt x="67575" y="127533"/>
                  <a:pt x="68424" y="127737"/>
                  <a:pt x="69071" y="128339"/>
                </a:cubicBezTo>
                <a:lnTo>
                  <a:pt x="69071" y="128339"/>
                </a:lnTo>
                <a:cubicBezTo>
                  <a:pt x="65296" y="124779"/>
                  <a:pt x="63407" y="119653"/>
                  <a:pt x="62245" y="114595"/>
                </a:cubicBezTo>
                <a:cubicBezTo>
                  <a:pt x="59414" y="102361"/>
                  <a:pt x="58273" y="80266"/>
                  <a:pt x="69800" y="71912"/>
                </a:cubicBezTo>
                <a:cubicBezTo>
                  <a:pt x="72562" y="69903"/>
                  <a:pt x="75666" y="68443"/>
                  <a:pt x="78451" y="66434"/>
                </a:cubicBezTo>
                <a:cubicBezTo>
                  <a:pt x="81212" y="64448"/>
                  <a:pt x="83700" y="61778"/>
                  <a:pt x="84431" y="58422"/>
                </a:cubicBezTo>
                <a:lnTo>
                  <a:pt x="84431" y="58422"/>
                </a:lnTo>
                <a:cubicBezTo>
                  <a:pt x="82582" y="61390"/>
                  <a:pt x="79980" y="63877"/>
                  <a:pt x="76921" y="65589"/>
                </a:cubicBezTo>
                <a:cubicBezTo>
                  <a:pt x="73634" y="67393"/>
                  <a:pt x="69731" y="68420"/>
                  <a:pt x="67403" y="71364"/>
                </a:cubicBezTo>
                <a:cubicBezTo>
                  <a:pt x="71535" y="66137"/>
                  <a:pt x="74000" y="60134"/>
                  <a:pt x="75871" y="53789"/>
                </a:cubicBezTo>
                <a:cubicBezTo>
                  <a:pt x="76579" y="51461"/>
                  <a:pt x="80710" y="39842"/>
                  <a:pt x="77264" y="38382"/>
                </a:cubicBezTo>
                <a:cubicBezTo>
                  <a:pt x="76602" y="38085"/>
                  <a:pt x="75917" y="37811"/>
                  <a:pt x="75255" y="37514"/>
                </a:cubicBezTo>
                <a:lnTo>
                  <a:pt x="75255" y="37514"/>
                </a:lnTo>
                <a:cubicBezTo>
                  <a:pt x="76351" y="50365"/>
                  <a:pt x="71535" y="63581"/>
                  <a:pt x="62450" y="72711"/>
                </a:cubicBezTo>
                <a:cubicBezTo>
                  <a:pt x="62701" y="65293"/>
                  <a:pt x="61788" y="57190"/>
                  <a:pt x="62724" y="49954"/>
                </a:cubicBezTo>
                <a:cubicBezTo>
                  <a:pt x="63591" y="43266"/>
                  <a:pt x="67426" y="36099"/>
                  <a:pt x="71055" y="30530"/>
                </a:cubicBezTo>
                <a:cubicBezTo>
                  <a:pt x="72653" y="28065"/>
                  <a:pt x="74433" y="25714"/>
                  <a:pt x="75597" y="23043"/>
                </a:cubicBezTo>
                <a:cubicBezTo>
                  <a:pt x="76762" y="20350"/>
                  <a:pt x="77287" y="17245"/>
                  <a:pt x="76237" y="14506"/>
                </a:cubicBezTo>
                <a:lnTo>
                  <a:pt x="76237" y="14506"/>
                </a:lnTo>
                <a:cubicBezTo>
                  <a:pt x="75734" y="20920"/>
                  <a:pt x="72333" y="26718"/>
                  <a:pt x="68704" y="32013"/>
                </a:cubicBezTo>
                <a:cubicBezTo>
                  <a:pt x="69709" y="27882"/>
                  <a:pt x="70736" y="23728"/>
                  <a:pt x="71740" y="19574"/>
                </a:cubicBezTo>
                <a:cubicBezTo>
                  <a:pt x="71945" y="18729"/>
                  <a:pt x="72151" y="17839"/>
                  <a:pt x="71991" y="16994"/>
                </a:cubicBezTo>
                <a:cubicBezTo>
                  <a:pt x="71808" y="16127"/>
                  <a:pt x="71124" y="15328"/>
                  <a:pt x="70256" y="15283"/>
                </a:cubicBezTo>
                <a:cubicBezTo>
                  <a:pt x="70005" y="20464"/>
                  <a:pt x="69115" y="25622"/>
                  <a:pt x="67631" y="30598"/>
                </a:cubicBezTo>
                <a:cubicBezTo>
                  <a:pt x="66559" y="34250"/>
                  <a:pt x="65029" y="37994"/>
                  <a:pt x="62039" y="40367"/>
                </a:cubicBezTo>
                <a:cubicBezTo>
                  <a:pt x="60464" y="28955"/>
                  <a:pt x="59095" y="18569"/>
                  <a:pt x="61879" y="7043"/>
                </a:cubicBezTo>
                <a:cubicBezTo>
                  <a:pt x="61948" y="6792"/>
                  <a:pt x="62016" y="6518"/>
                  <a:pt x="61948" y="6267"/>
                </a:cubicBezTo>
                <a:cubicBezTo>
                  <a:pt x="61807" y="5719"/>
                  <a:pt x="61187" y="5541"/>
                  <a:pt x="60576" y="5541"/>
                </a:cubicBezTo>
                <a:cubicBezTo>
                  <a:pt x="60397" y="5541"/>
                  <a:pt x="60219" y="5556"/>
                  <a:pt x="60053" y="5582"/>
                </a:cubicBezTo>
                <a:cubicBezTo>
                  <a:pt x="56721" y="6107"/>
                  <a:pt x="53594" y="7682"/>
                  <a:pt x="51174" y="10010"/>
                </a:cubicBezTo>
                <a:cubicBezTo>
                  <a:pt x="50581" y="10581"/>
                  <a:pt x="50010" y="11220"/>
                  <a:pt x="49782" y="11996"/>
                </a:cubicBezTo>
                <a:cubicBezTo>
                  <a:pt x="49554" y="12658"/>
                  <a:pt x="49599" y="13365"/>
                  <a:pt x="49645" y="14073"/>
                </a:cubicBezTo>
                <a:cubicBezTo>
                  <a:pt x="49919" y="17839"/>
                  <a:pt x="50079" y="21811"/>
                  <a:pt x="50307" y="25805"/>
                </a:cubicBezTo>
                <a:cubicBezTo>
                  <a:pt x="50763" y="33717"/>
                  <a:pt x="51470" y="41812"/>
                  <a:pt x="53679" y="48974"/>
                </a:cubicBezTo>
                <a:lnTo>
                  <a:pt x="53679" y="48974"/>
                </a:lnTo>
                <a:cubicBezTo>
                  <a:pt x="51571" y="42163"/>
                  <a:pt x="44528" y="38261"/>
                  <a:pt x="40378" y="32447"/>
                </a:cubicBezTo>
                <a:cubicBezTo>
                  <a:pt x="34466" y="24093"/>
                  <a:pt x="35174" y="12886"/>
                  <a:pt x="36201" y="2683"/>
                </a:cubicBezTo>
                <a:cubicBezTo>
                  <a:pt x="36192" y="2683"/>
                  <a:pt x="36183" y="2683"/>
                  <a:pt x="36174" y="2683"/>
                </a:cubicBezTo>
                <a:cubicBezTo>
                  <a:pt x="34892" y="2683"/>
                  <a:pt x="34351" y="4290"/>
                  <a:pt x="34215" y="5559"/>
                </a:cubicBezTo>
                <a:cubicBezTo>
                  <a:pt x="33508" y="12201"/>
                  <a:pt x="34147" y="18980"/>
                  <a:pt x="36087" y="25348"/>
                </a:cubicBezTo>
                <a:cubicBezTo>
                  <a:pt x="32686" y="17314"/>
                  <a:pt x="29194" y="8640"/>
                  <a:pt x="31020" y="104"/>
                </a:cubicBezTo>
                <a:cubicBezTo>
                  <a:pt x="30884" y="33"/>
                  <a:pt x="30754" y="1"/>
                  <a:pt x="30630"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 name="Google Shape;94;p3"/>
          <p:cNvSpPr/>
          <p:nvPr/>
        </p:nvSpPr>
        <p:spPr>
          <a:xfrm>
            <a:off x="8590116" y="224945"/>
            <a:ext cx="2939893" cy="5297668"/>
          </a:xfrm>
          <a:custGeom>
            <a:avLst/>
            <a:gdLst/>
            <a:ahLst/>
            <a:cxnLst/>
            <a:rect l="l" t="t" r="r" b="b"/>
            <a:pathLst>
              <a:path w="78154" h="140833" extrusionOk="0">
                <a:moveTo>
                  <a:pt x="77855" y="138593"/>
                </a:moveTo>
                <a:lnTo>
                  <a:pt x="77855" y="138593"/>
                </a:lnTo>
                <a:cubicBezTo>
                  <a:pt x="77856" y="138594"/>
                  <a:pt x="77857" y="138594"/>
                  <a:pt x="77857" y="138595"/>
                </a:cubicBezTo>
                <a:cubicBezTo>
                  <a:pt x="77857" y="138594"/>
                  <a:pt x="77856" y="138594"/>
                  <a:pt x="77855" y="138593"/>
                </a:cubicBezTo>
                <a:close/>
                <a:moveTo>
                  <a:pt x="57999" y="0"/>
                </a:moveTo>
                <a:lnTo>
                  <a:pt x="57999" y="0"/>
                </a:lnTo>
                <a:cubicBezTo>
                  <a:pt x="59985" y="5638"/>
                  <a:pt x="57817" y="11915"/>
                  <a:pt x="54690" y="17028"/>
                </a:cubicBezTo>
                <a:cubicBezTo>
                  <a:pt x="51517" y="22209"/>
                  <a:pt x="47865" y="26911"/>
                  <a:pt x="45057" y="32298"/>
                </a:cubicBezTo>
                <a:cubicBezTo>
                  <a:pt x="42866" y="36521"/>
                  <a:pt x="42113" y="41268"/>
                  <a:pt x="40972" y="45833"/>
                </a:cubicBezTo>
                <a:cubicBezTo>
                  <a:pt x="39785" y="50604"/>
                  <a:pt x="38073" y="55283"/>
                  <a:pt x="36795" y="60053"/>
                </a:cubicBezTo>
                <a:cubicBezTo>
                  <a:pt x="32366" y="54096"/>
                  <a:pt x="30837" y="45719"/>
                  <a:pt x="31545" y="38438"/>
                </a:cubicBezTo>
                <a:cubicBezTo>
                  <a:pt x="32366" y="30107"/>
                  <a:pt x="35402" y="22346"/>
                  <a:pt x="36315" y="14061"/>
                </a:cubicBezTo>
                <a:lnTo>
                  <a:pt x="36315" y="14061"/>
                </a:lnTo>
                <a:cubicBezTo>
                  <a:pt x="30951" y="15247"/>
                  <a:pt x="25610" y="16412"/>
                  <a:pt x="20246" y="17598"/>
                </a:cubicBezTo>
                <a:cubicBezTo>
                  <a:pt x="22369" y="21935"/>
                  <a:pt x="22049" y="27025"/>
                  <a:pt x="21456" y="31796"/>
                </a:cubicBezTo>
                <a:cubicBezTo>
                  <a:pt x="21273" y="33371"/>
                  <a:pt x="21068" y="34854"/>
                  <a:pt x="20862" y="36292"/>
                </a:cubicBezTo>
                <a:cubicBezTo>
                  <a:pt x="19561" y="45491"/>
                  <a:pt x="18306" y="52727"/>
                  <a:pt x="22437" y="62245"/>
                </a:cubicBezTo>
                <a:cubicBezTo>
                  <a:pt x="23259" y="64139"/>
                  <a:pt x="24241" y="66079"/>
                  <a:pt x="24012" y="68134"/>
                </a:cubicBezTo>
                <a:cubicBezTo>
                  <a:pt x="23838" y="69876"/>
                  <a:pt x="22301" y="71570"/>
                  <a:pt x="20668" y="71570"/>
                </a:cubicBezTo>
                <a:cubicBezTo>
                  <a:pt x="20376" y="71570"/>
                  <a:pt x="20081" y="71515"/>
                  <a:pt x="19790" y="71398"/>
                </a:cubicBezTo>
                <a:cubicBezTo>
                  <a:pt x="13490" y="68887"/>
                  <a:pt x="7943" y="58821"/>
                  <a:pt x="8035" y="52430"/>
                </a:cubicBezTo>
                <a:cubicBezTo>
                  <a:pt x="8080" y="49394"/>
                  <a:pt x="8925" y="46427"/>
                  <a:pt x="9769" y="43528"/>
                </a:cubicBezTo>
                <a:cubicBezTo>
                  <a:pt x="11002" y="39237"/>
                  <a:pt x="12280" y="34991"/>
                  <a:pt x="13581" y="30723"/>
                </a:cubicBezTo>
                <a:lnTo>
                  <a:pt x="13581" y="30723"/>
                </a:lnTo>
                <a:cubicBezTo>
                  <a:pt x="10733" y="33250"/>
                  <a:pt x="9211" y="37203"/>
                  <a:pt x="9599" y="40981"/>
                </a:cubicBezTo>
                <a:lnTo>
                  <a:pt x="9599" y="40981"/>
                </a:lnTo>
                <a:cubicBezTo>
                  <a:pt x="9088" y="37234"/>
                  <a:pt x="8594" y="33488"/>
                  <a:pt x="8080" y="29742"/>
                </a:cubicBezTo>
                <a:cubicBezTo>
                  <a:pt x="7979" y="29012"/>
                  <a:pt x="7536" y="28049"/>
                  <a:pt x="6895" y="28049"/>
                </a:cubicBezTo>
                <a:cubicBezTo>
                  <a:pt x="6814" y="28049"/>
                  <a:pt x="6730" y="28065"/>
                  <a:pt x="6642" y="28098"/>
                </a:cubicBezTo>
                <a:cubicBezTo>
                  <a:pt x="7099" y="35630"/>
                  <a:pt x="6756" y="43208"/>
                  <a:pt x="5615" y="50672"/>
                </a:cubicBezTo>
                <a:cubicBezTo>
                  <a:pt x="4200" y="46130"/>
                  <a:pt x="2625" y="41862"/>
                  <a:pt x="1986" y="37091"/>
                </a:cubicBezTo>
                <a:cubicBezTo>
                  <a:pt x="160" y="37845"/>
                  <a:pt x="0" y="40355"/>
                  <a:pt x="251" y="42318"/>
                </a:cubicBezTo>
                <a:cubicBezTo>
                  <a:pt x="959" y="47522"/>
                  <a:pt x="2420" y="52635"/>
                  <a:pt x="4588" y="57429"/>
                </a:cubicBezTo>
                <a:cubicBezTo>
                  <a:pt x="8080" y="65052"/>
                  <a:pt x="13307" y="71740"/>
                  <a:pt x="17872" y="78793"/>
                </a:cubicBezTo>
                <a:cubicBezTo>
                  <a:pt x="26888" y="92762"/>
                  <a:pt x="28532" y="109173"/>
                  <a:pt x="28212" y="125471"/>
                </a:cubicBezTo>
                <a:cubicBezTo>
                  <a:pt x="28098" y="130835"/>
                  <a:pt x="27573" y="136495"/>
                  <a:pt x="24423" y="140832"/>
                </a:cubicBezTo>
                <a:cubicBezTo>
                  <a:pt x="30096" y="140341"/>
                  <a:pt x="35594" y="138844"/>
                  <a:pt x="41260" y="138844"/>
                </a:cubicBezTo>
                <a:cubicBezTo>
                  <a:pt x="41384" y="138844"/>
                  <a:pt x="41509" y="138845"/>
                  <a:pt x="41634" y="138846"/>
                </a:cubicBezTo>
                <a:cubicBezTo>
                  <a:pt x="43685" y="138856"/>
                  <a:pt x="45737" y="138861"/>
                  <a:pt x="47788" y="138861"/>
                </a:cubicBezTo>
                <a:cubicBezTo>
                  <a:pt x="50690" y="138861"/>
                  <a:pt x="53591" y="138850"/>
                  <a:pt x="56493" y="138823"/>
                </a:cubicBezTo>
                <a:cubicBezTo>
                  <a:pt x="61172" y="138801"/>
                  <a:pt x="65851" y="138755"/>
                  <a:pt x="70530" y="138687"/>
                </a:cubicBezTo>
                <a:cubicBezTo>
                  <a:pt x="71101" y="138687"/>
                  <a:pt x="74173" y="138323"/>
                  <a:pt x="76163" y="138323"/>
                </a:cubicBezTo>
                <a:cubicBezTo>
                  <a:pt x="77034" y="138323"/>
                  <a:pt x="77699" y="138393"/>
                  <a:pt x="77855" y="138593"/>
                </a:cubicBezTo>
                <a:lnTo>
                  <a:pt x="77855" y="138593"/>
                </a:lnTo>
                <a:cubicBezTo>
                  <a:pt x="74090" y="133709"/>
                  <a:pt x="69525" y="129419"/>
                  <a:pt x="64390" y="125973"/>
                </a:cubicBezTo>
                <a:cubicBezTo>
                  <a:pt x="63135" y="125128"/>
                  <a:pt x="61834" y="124329"/>
                  <a:pt x="60670" y="123348"/>
                </a:cubicBezTo>
                <a:cubicBezTo>
                  <a:pt x="52886" y="116751"/>
                  <a:pt x="50353" y="106206"/>
                  <a:pt x="47637" y="96871"/>
                </a:cubicBezTo>
                <a:cubicBezTo>
                  <a:pt x="44646" y="86554"/>
                  <a:pt x="48047" y="76351"/>
                  <a:pt x="53457" y="67358"/>
                </a:cubicBezTo>
                <a:cubicBezTo>
                  <a:pt x="58524" y="58889"/>
                  <a:pt x="65098" y="51403"/>
                  <a:pt x="69868" y="42775"/>
                </a:cubicBezTo>
                <a:cubicBezTo>
                  <a:pt x="74091" y="35105"/>
                  <a:pt x="76830" y="26614"/>
                  <a:pt x="77857" y="17895"/>
                </a:cubicBezTo>
                <a:cubicBezTo>
                  <a:pt x="78040" y="16434"/>
                  <a:pt x="78154" y="14928"/>
                  <a:pt x="77697" y="13536"/>
                </a:cubicBezTo>
                <a:cubicBezTo>
                  <a:pt x="77218" y="12143"/>
                  <a:pt x="76031" y="10888"/>
                  <a:pt x="74570" y="10797"/>
                </a:cubicBezTo>
                <a:lnTo>
                  <a:pt x="74570" y="10797"/>
                </a:lnTo>
                <a:cubicBezTo>
                  <a:pt x="75232" y="16366"/>
                  <a:pt x="74365" y="22118"/>
                  <a:pt x="72128" y="27254"/>
                </a:cubicBezTo>
                <a:cubicBezTo>
                  <a:pt x="72676" y="23716"/>
                  <a:pt x="72744" y="20086"/>
                  <a:pt x="72334" y="16526"/>
                </a:cubicBezTo>
                <a:cubicBezTo>
                  <a:pt x="72219" y="15613"/>
                  <a:pt x="72060" y="14654"/>
                  <a:pt x="71489" y="13924"/>
                </a:cubicBezTo>
                <a:cubicBezTo>
                  <a:pt x="71096" y="13421"/>
                  <a:pt x="70445" y="13081"/>
                  <a:pt x="69823" y="13081"/>
                </a:cubicBezTo>
                <a:cubicBezTo>
                  <a:pt x="69541" y="13081"/>
                  <a:pt x="69266" y="13151"/>
                  <a:pt x="69024" y="13307"/>
                </a:cubicBezTo>
                <a:cubicBezTo>
                  <a:pt x="71443" y="31111"/>
                  <a:pt x="64664" y="49896"/>
                  <a:pt x="51403" y="62016"/>
                </a:cubicBezTo>
                <a:cubicBezTo>
                  <a:pt x="50623" y="62730"/>
                  <a:pt x="44358" y="70430"/>
                  <a:pt x="43235" y="70430"/>
                </a:cubicBezTo>
                <a:cubicBezTo>
                  <a:pt x="43208" y="70430"/>
                  <a:pt x="43184" y="70425"/>
                  <a:pt x="43163" y="70416"/>
                </a:cubicBezTo>
                <a:cubicBezTo>
                  <a:pt x="38004" y="68088"/>
                  <a:pt x="42318" y="58935"/>
                  <a:pt x="43117" y="55146"/>
                </a:cubicBezTo>
                <a:cubicBezTo>
                  <a:pt x="44532" y="48321"/>
                  <a:pt x="46815" y="41702"/>
                  <a:pt x="49212" y="35151"/>
                </a:cubicBezTo>
                <a:cubicBezTo>
                  <a:pt x="53389" y="23761"/>
                  <a:pt x="61218" y="13787"/>
                  <a:pt x="63295" y="1575"/>
                </a:cubicBezTo>
                <a:cubicBezTo>
                  <a:pt x="61537" y="1050"/>
                  <a:pt x="59757" y="525"/>
                  <a:pt x="57999"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3"/>
          <p:cNvSpPr/>
          <p:nvPr/>
        </p:nvSpPr>
        <p:spPr>
          <a:xfrm>
            <a:off x="8589251" y="229233"/>
            <a:ext cx="2939931" cy="5297668"/>
          </a:xfrm>
          <a:custGeom>
            <a:avLst/>
            <a:gdLst/>
            <a:ahLst/>
            <a:cxnLst/>
            <a:rect l="l" t="t" r="r" b="b"/>
            <a:pathLst>
              <a:path w="78155" h="140833" extrusionOk="0">
                <a:moveTo>
                  <a:pt x="29354" y="24264"/>
                </a:moveTo>
                <a:cubicBezTo>
                  <a:pt x="29343" y="26527"/>
                  <a:pt x="29260" y="28790"/>
                  <a:pt x="29106" y="31049"/>
                </a:cubicBezTo>
                <a:lnTo>
                  <a:pt x="29106" y="31049"/>
                </a:lnTo>
                <a:cubicBezTo>
                  <a:pt x="29280" y="28789"/>
                  <a:pt x="29363" y="26524"/>
                  <a:pt x="29354" y="24264"/>
                </a:cubicBezTo>
                <a:close/>
                <a:moveTo>
                  <a:pt x="29057" y="20908"/>
                </a:moveTo>
                <a:cubicBezTo>
                  <a:pt x="29014" y="24578"/>
                  <a:pt x="28145" y="28133"/>
                  <a:pt x="27072" y="31655"/>
                </a:cubicBezTo>
                <a:lnTo>
                  <a:pt x="27072" y="31655"/>
                </a:lnTo>
                <a:cubicBezTo>
                  <a:pt x="28297" y="28119"/>
                  <a:pt x="29378" y="24584"/>
                  <a:pt x="29057" y="20908"/>
                </a:cubicBezTo>
                <a:close/>
                <a:moveTo>
                  <a:pt x="27072" y="31655"/>
                </a:moveTo>
                <a:cubicBezTo>
                  <a:pt x="26231" y="34081"/>
                  <a:pt x="25322" y="36508"/>
                  <a:pt x="24750" y="38980"/>
                </a:cubicBezTo>
                <a:lnTo>
                  <a:pt x="24750" y="38980"/>
                </a:lnTo>
                <a:cubicBezTo>
                  <a:pt x="24838" y="38684"/>
                  <a:pt x="24927" y="38389"/>
                  <a:pt x="25017" y="38096"/>
                </a:cubicBezTo>
                <a:cubicBezTo>
                  <a:pt x="25684" y="35949"/>
                  <a:pt x="26416" y="33808"/>
                  <a:pt x="27072" y="31655"/>
                </a:cubicBezTo>
                <a:close/>
                <a:moveTo>
                  <a:pt x="25679" y="91941"/>
                </a:moveTo>
                <a:lnTo>
                  <a:pt x="25679" y="91941"/>
                </a:lnTo>
                <a:cubicBezTo>
                  <a:pt x="25679" y="91941"/>
                  <a:pt x="25679" y="91942"/>
                  <a:pt x="25679" y="91943"/>
                </a:cubicBezTo>
                <a:lnTo>
                  <a:pt x="25679" y="91943"/>
                </a:lnTo>
                <a:cubicBezTo>
                  <a:pt x="25679" y="91942"/>
                  <a:pt x="25679" y="91941"/>
                  <a:pt x="25679" y="91941"/>
                </a:cubicBezTo>
                <a:close/>
                <a:moveTo>
                  <a:pt x="77856" y="138594"/>
                </a:moveTo>
                <a:cubicBezTo>
                  <a:pt x="77857" y="138594"/>
                  <a:pt x="77857" y="138595"/>
                  <a:pt x="77857" y="138595"/>
                </a:cubicBezTo>
                <a:cubicBezTo>
                  <a:pt x="77857" y="138595"/>
                  <a:pt x="77857" y="138594"/>
                  <a:pt x="77856" y="138594"/>
                </a:cubicBezTo>
                <a:close/>
                <a:moveTo>
                  <a:pt x="57977" y="0"/>
                </a:moveTo>
                <a:lnTo>
                  <a:pt x="57977" y="0"/>
                </a:lnTo>
                <a:cubicBezTo>
                  <a:pt x="59962" y="5638"/>
                  <a:pt x="57817" y="11915"/>
                  <a:pt x="54690" y="17005"/>
                </a:cubicBezTo>
                <a:cubicBezTo>
                  <a:pt x="53160" y="19516"/>
                  <a:pt x="51791" y="21456"/>
                  <a:pt x="50901" y="24264"/>
                </a:cubicBezTo>
                <a:cubicBezTo>
                  <a:pt x="50056" y="26911"/>
                  <a:pt x="48892" y="29764"/>
                  <a:pt x="48504" y="32526"/>
                </a:cubicBezTo>
                <a:cubicBezTo>
                  <a:pt x="48892" y="29764"/>
                  <a:pt x="49303" y="26980"/>
                  <a:pt x="49691" y="24218"/>
                </a:cubicBezTo>
                <a:lnTo>
                  <a:pt x="49691" y="24218"/>
                </a:lnTo>
                <a:cubicBezTo>
                  <a:pt x="48207" y="27277"/>
                  <a:pt x="47911" y="30746"/>
                  <a:pt x="47180" y="34056"/>
                </a:cubicBezTo>
                <a:cubicBezTo>
                  <a:pt x="45423" y="41930"/>
                  <a:pt x="41154" y="49097"/>
                  <a:pt x="39762" y="57018"/>
                </a:cubicBezTo>
                <a:cubicBezTo>
                  <a:pt x="40424" y="47865"/>
                  <a:pt x="45970" y="39442"/>
                  <a:pt x="45788" y="30267"/>
                </a:cubicBezTo>
                <a:lnTo>
                  <a:pt x="45788" y="30267"/>
                </a:lnTo>
                <a:cubicBezTo>
                  <a:pt x="45012" y="33348"/>
                  <a:pt x="43323" y="36156"/>
                  <a:pt x="42524" y="39283"/>
                </a:cubicBezTo>
                <a:cubicBezTo>
                  <a:pt x="41679" y="42478"/>
                  <a:pt x="41109" y="45765"/>
                  <a:pt x="40104" y="48915"/>
                </a:cubicBezTo>
                <a:cubicBezTo>
                  <a:pt x="39077" y="52156"/>
                  <a:pt x="37776" y="55329"/>
                  <a:pt x="37799" y="58730"/>
                </a:cubicBezTo>
                <a:cubicBezTo>
                  <a:pt x="37845" y="62039"/>
                  <a:pt x="38689" y="65783"/>
                  <a:pt x="38461" y="69024"/>
                </a:cubicBezTo>
                <a:cubicBezTo>
                  <a:pt x="38621" y="66741"/>
                  <a:pt x="38119" y="64436"/>
                  <a:pt x="37069" y="62405"/>
                </a:cubicBezTo>
                <a:cubicBezTo>
                  <a:pt x="36361" y="61035"/>
                  <a:pt x="33850" y="59551"/>
                  <a:pt x="33508" y="58250"/>
                </a:cubicBezTo>
                <a:lnTo>
                  <a:pt x="33508" y="58250"/>
                </a:lnTo>
                <a:cubicBezTo>
                  <a:pt x="34238" y="61081"/>
                  <a:pt x="35220" y="63820"/>
                  <a:pt x="35631" y="66741"/>
                </a:cubicBezTo>
                <a:cubicBezTo>
                  <a:pt x="36019" y="69663"/>
                  <a:pt x="35927" y="72722"/>
                  <a:pt x="34855" y="75483"/>
                </a:cubicBezTo>
                <a:cubicBezTo>
                  <a:pt x="35220" y="73384"/>
                  <a:pt x="35608" y="71284"/>
                  <a:pt x="35562" y="69161"/>
                </a:cubicBezTo>
                <a:cubicBezTo>
                  <a:pt x="35334" y="60556"/>
                  <a:pt x="27733" y="54849"/>
                  <a:pt x="27550" y="46199"/>
                </a:cubicBezTo>
                <a:cubicBezTo>
                  <a:pt x="27505" y="43756"/>
                  <a:pt x="27938" y="41360"/>
                  <a:pt x="28281" y="38940"/>
                </a:cubicBezTo>
                <a:cubicBezTo>
                  <a:pt x="28650" y="36321"/>
                  <a:pt x="28926" y="33688"/>
                  <a:pt x="29106" y="31049"/>
                </a:cubicBezTo>
                <a:lnTo>
                  <a:pt x="29106" y="31049"/>
                </a:lnTo>
                <a:cubicBezTo>
                  <a:pt x="28856" y="34289"/>
                  <a:pt x="28420" y="37521"/>
                  <a:pt x="27802" y="40721"/>
                </a:cubicBezTo>
                <a:cubicBezTo>
                  <a:pt x="26911" y="45308"/>
                  <a:pt x="26044" y="49417"/>
                  <a:pt x="27254" y="54005"/>
                </a:cubicBezTo>
                <a:cubicBezTo>
                  <a:pt x="28304" y="57908"/>
                  <a:pt x="31180" y="60989"/>
                  <a:pt x="32686" y="64687"/>
                </a:cubicBezTo>
                <a:cubicBezTo>
                  <a:pt x="33736" y="67312"/>
                  <a:pt x="34079" y="70234"/>
                  <a:pt x="33668" y="73041"/>
                </a:cubicBezTo>
                <a:cubicBezTo>
                  <a:pt x="33417" y="74707"/>
                  <a:pt x="32914" y="76465"/>
                  <a:pt x="33485" y="78063"/>
                </a:cubicBezTo>
                <a:cubicBezTo>
                  <a:pt x="33827" y="78976"/>
                  <a:pt x="34489" y="79752"/>
                  <a:pt x="34992" y="80619"/>
                </a:cubicBezTo>
                <a:cubicBezTo>
                  <a:pt x="36407" y="83130"/>
                  <a:pt x="36133" y="86211"/>
                  <a:pt x="35585" y="89042"/>
                </a:cubicBezTo>
                <a:cubicBezTo>
                  <a:pt x="35037" y="91872"/>
                  <a:pt x="34238" y="94771"/>
                  <a:pt x="34763" y="97601"/>
                </a:cubicBezTo>
                <a:cubicBezTo>
                  <a:pt x="33964" y="95478"/>
                  <a:pt x="34079" y="93127"/>
                  <a:pt x="34330" y="90891"/>
                </a:cubicBezTo>
                <a:cubicBezTo>
                  <a:pt x="34603" y="88631"/>
                  <a:pt x="34969" y="86371"/>
                  <a:pt x="34649" y="84134"/>
                </a:cubicBezTo>
                <a:cubicBezTo>
                  <a:pt x="34352" y="81875"/>
                  <a:pt x="33188" y="79615"/>
                  <a:pt x="31157" y="78633"/>
                </a:cubicBezTo>
                <a:cubicBezTo>
                  <a:pt x="30575" y="78346"/>
                  <a:pt x="29921" y="78208"/>
                  <a:pt x="29266" y="78208"/>
                </a:cubicBezTo>
                <a:cubicBezTo>
                  <a:pt x="27634" y="78208"/>
                  <a:pt x="26001" y="79065"/>
                  <a:pt x="25496" y="80596"/>
                </a:cubicBezTo>
                <a:cubicBezTo>
                  <a:pt x="25679" y="77812"/>
                  <a:pt x="29285" y="76785"/>
                  <a:pt x="30951" y="74548"/>
                </a:cubicBezTo>
                <a:cubicBezTo>
                  <a:pt x="31796" y="73429"/>
                  <a:pt x="32093" y="71991"/>
                  <a:pt x="32207" y="70599"/>
                </a:cubicBezTo>
                <a:cubicBezTo>
                  <a:pt x="32412" y="67860"/>
                  <a:pt x="31910" y="65075"/>
                  <a:pt x="30769" y="62587"/>
                </a:cubicBezTo>
                <a:cubicBezTo>
                  <a:pt x="29057" y="58912"/>
                  <a:pt x="26112" y="55945"/>
                  <a:pt x="24971" y="51996"/>
                </a:cubicBezTo>
                <a:cubicBezTo>
                  <a:pt x="23807" y="47888"/>
                  <a:pt x="23784" y="43346"/>
                  <a:pt x="24697" y="39214"/>
                </a:cubicBezTo>
                <a:cubicBezTo>
                  <a:pt x="24715" y="39136"/>
                  <a:pt x="24732" y="39058"/>
                  <a:pt x="24750" y="38980"/>
                </a:cubicBezTo>
                <a:lnTo>
                  <a:pt x="24750" y="38980"/>
                </a:lnTo>
                <a:cubicBezTo>
                  <a:pt x="23392" y="43593"/>
                  <a:pt x="22453" y="48499"/>
                  <a:pt x="23335" y="53140"/>
                </a:cubicBezTo>
                <a:lnTo>
                  <a:pt x="23335" y="53140"/>
                </a:lnTo>
                <a:cubicBezTo>
                  <a:pt x="22139" y="47811"/>
                  <a:pt x="22228" y="42203"/>
                  <a:pt x="23602" y="36909"/>
                </a:cubicBezTo>
                <a:cubicBezTo>
                  <a:pt x="24195" y="34626"/>
                  <a:pt x="25040" y="32389"/>
                  <a:pt x="25473" y="30038"/>
                </a:cubicBezTo>
                <a:cubicBezTo>
                  <a:pt x="26135" y="26432"/>
                  <a:pt x="25793" y="22620"/>
                  <a:pt x="24492" y="19174"/>
                </a:cubicBezTo>
                <a:lnTo>
                  <a:pt x="24492" y="19174"/>
                </a:lnTo>
                <a:cubicBezTo>
                  <a:pt x="24857" y="23008"/>
                  <a:pt x="25199" y="26934"/>
                  <a:pt x="24127" y="30632"/>
                </a:cubicBezTo>
                <a:cubicBezTo>
                  <a:pt x="24355" y="26204"/>
                  <a:pt x="23419" y="21730"/>
                  <a:pt x="21433" y="17758"/>
                </a:cubicBezTo>
                <a:lnTo>
                  <a:pt x="21433" y="17758"/>
                </a:lnTo>
                <a:cubicBezTo>
                  <a:pt x="22757" y="22620"/>
                  <a:pt x="22050" y="26934"/>
                  <a:pt x="21456" y="31796"/>
                </a:cubicBezTo>
                <a:cubicBezTo>
                  <a:pt x="21274" y="33348"/>
                  <a:pt x="21045" y="34855"/>
                  <a:pt x="20840" y="36293"/>
                </a:cubicBezTo>
                <a:cubicBezTo>
                  <a:pt x="19539" y="45468"/>
                  <a:pt x="18306" y="52704"/>
                  <a:pt x="22438" y="62222"/>
                </a:cubicBezTo>
                <a:cubicBezTo>
                  <a:pt x="23259" y="64117"/>
                  <a:pt x="24241" y="66079"/>
                  <a:pt x="24013" y="68134"/>
                </a:cubicBezTo>
                <a:cubicBezTo>
                  <a:pt x="23818" y="69881"/>
                  <a:pt x="22287" y="71562"/>
                  <a:pt x="20653" y="71562"/>
                </a:cubicBezTo>
                <a:cubicBezTo>
                  <a:pt x="20367" y="71562"/>
                  <a:pt x="20076" y="71510"/>
                  <a:pt x="19790" y="71398"/>
                </a:cubicBezTo>
                <a:cubicBezTo>
                  <a:pt x="13490" y="68887"/>
                  <a:pt x="7944" y="58821"/>
                  <a:pt x="8035" y="52407"/>
                </a:cubicBezTo>
                <a:cubicBezTo>
                  <a:pt x="8080" y="49371"/>
                  <a:pt x="8902" y="46427"/>
                  <a:pt x="9747" y="43505"/>
                </a:cubicBezTo>
                <a:cubicBezTo>
                  <a:pt x="11002" y="39237"/>
                  <a:pt x="12258" y="34969"/>
                  <a:pt x="13559" y="30723"/>
                </a:cubicBezTo>
                <a:lnTo>
                  <a:pt x="13559" y="30723"/>
                </a:lnTo>
                <a:cubicBezTo>
                  <a:pt x="10707" y="33253"/>
                  <a:pt x="9205" y="37193"/>
                  <a:pt x="9582" y="40992"/>
                </a:cubicBezTo>
                <a:lnTo>
                  <a:pt x="9582" y="40992"/>
                </a:lnTo>
                <a:cubicBezTo>
                  <a:pt x="9086" y="37242"/>
                  <a:pt x="8572" y="33492"/>
                  <a:pt x="8058" y="29742"/>
                </a:cubicBezTo>
                <a:cubicBezTo>
                  <a:pt x="7957" y="28998"/>
                  <a:pt x="7538" y="28042"/>
                  <a:pt x="6894" y="28042"/>
                </a:cubicBezTo>
                <a:cubicBezTo>
                  <a:pt x="6807" y="28042"/>
                  <a:pt x="6715" y="28060"/>
                  <a:pt x="6620" y="28098"/>
                </a:cubicBezTo>
                <a:cubicBezTo>
                  <a:pt x="7099" y="35631"/>
                  <a:pt x="6757" y="43209"/>
                  <a:pt x="5593" y="50672"/>
                </a:cubicBezTo>
                <a:cubicBezTo>
                  <a:pt x="4177" y="46107"/>
                  <a:pt x="2625" y="41839"/>
                  <a:pt x="1986" y="37091"/>
                </a:cubicBezTo>
                <a:cubicBezTo>
                  <a:pt x="137" y="37822"/>
                  <a:pt x="0" y="40355"/>
                  <a:pt x="251" y="42318"/>
                </a:cubicBezTo>
                <a:cubicBezTo>
                  <a:pt x="936" y="47523"/>
                  <a:pt x="2397" y="52635"/>
                  <a:pt x="4588" y="57406"/>
                </a:cubicBezTo>
                <a:cubicBezTo>
                  <a:pt x="6391" y="61355"/>
                  <a:pt x="8902" y="65714"/>
                  <a:pt x="11733" y="69047"/>
                </a:cubicBezTo>
                <a:cubicBezTo>
                  <a:pt x="14038" y="71786"/>
                  <a:pt x="17005" y="73909"/>
                  <a:pt x="19333" y="76648"/>
                </a:cubicBezTo>
                <a:cubicBezTo>
                  <a:pt x="21342" y="78976"/>
                  <a:pt x="22871" y="81738"/>
                  <a:pt x="23784" y="84682"/>
                </a:cubicBezTo>
                <a:cubicBezTo>
                  <a:pt x="23465" y="82176"/>
                  <a:pt x="22669" y="79715"/>
                  <a:pt x="21486" y="77482"/>
                </a:cubicBezTo>
                <a:lnTo>
                  <a:pt x="21486" y="77482"/>
                </a:lnTo>
                <a:cubicBezTo>
                  <a:pt x="22307" y="79028"/>
                  <a:pt x="23444" y="80327"/>
                  <a:pt x="24172" y="81989"/>
                </a:cubicBezTo>
                <a:cubicBezTo>
                  <a:pt x="25063" y="83997"/>
                  <a:pt x="25770" y="86097"/>
                  <a:pt x="26227" y="88266"/>
                </a:cubicBezTo>
                <a:cubicBezTo>
                  <a:pt x="25770" y="85458"/>
                  <a:pt x="25976" y="83586"/>
                  <a:pt x="27299" y="81076"/>
                </a:cubicBezTo>
                <a:cubicBezTo>
                  <a:pt x="27665" y="80345"/>
                  <a:pt x="28167" y="79569"/>
                  <a:pt x="28943" y="79318"/>
                </a:cubicBezTo>
                <a:cubicBezTo>
                  <a:pt x="29128" y="79267"/>
                  <a:pt x="29318" y="79243"/>
                  <a:pt x="29508" y="79243"/>
                </a:cubicBezTo>
                <a:cubicBezTo>
                  <a:pt x="29740" y="79243"/>
                  <a:pt x="29972" y="79278"/>
                  <a:pt x="30198" y="79341"/>
                </a:cubicBezTo>
                <a:cubicBezTo>
                  <a:pt x="31454" y="79729"/>
                  <a:pt x="32367" y="80893"/>
                  <a:pt x="32777" y="82148"/>
                </a:cubicBezTo>
                <a:cubicBezTo>
                  <a:pt x="33896" y="85527"/>
                  <a:pt x="33668" y="89886"/>
                  <a:pt x="32618" y="93242"/>
                </a:cubicBezTo>
                <a:cubicBezTo>
                  <a:pt x="32444" y="93785"/>
                  <a:pt x="32105" y="94411"/>
                  <a:pt x="31580" y="94411"/>
                </a:cubicBezTo>
                <a:cubicBezTo>
                  <a:pt x="31554" y="94411"/>
                  <a:pt x="31527" y="94409"/>
                  <a:pt x="31499" y="94406"/>
                </a:cubicBezTo>
                <a:cubicBezTo>
                  <a:pt x="31203" y="94383"/>
                  <a:pt x="30951" y="94177"/>
                  <a:pt x="30769" y="93949"/>
                </a:cubicBezTo>
                <a:cubicBezTo>
                  <a:pt x="29706" y="92715"/>
                  <a:pt x="29326" y="91095"/>
                  <a:pt x="29221" y="89456"/>
                </a:cubicBezTo>
                <a:lnTo>
                  <a:pt x="29221" y="89456"/>
                </a:lnTo>
                <a:cubicBezTo>
                  <a:pt x="29358" y="90165"/>
                  <a:pt x="29654" y="90842"/>
                  <a:pt x="30084" y="91416"/>
                </a:cubicBezTo>
                <a:cubicBezTo>
                  <a:pt x="30267" y="91667"/>
                  <a:pt x="30518" y="91918"/>
                  <a:pt x="30814" y="91940"/>
                </a:cubicBezTo>
                <a:cubicBezTo>
                  <a:pt x="31271" y="91940"/>
                  <a:pt x="31545" y="91461"/>
                  <a:pt x="31705" y="91050"/>
                </a:cubicBezTo>
                <a:cubicBezTo>
                  <a:pt x="32161" y="89863"/>
                  <a:pt x="32458" y="88608"/>
                  <a:pt x="32526" y="87353"/>
                </a:cubicBezTo>
                <a:cubicBezTo>
                  <a:pt x="32595" y="86257"/>
                  <a:pt x="32504" y="85116"/>
                  <a:pt x="32093" y="84111"/>
                </a:cubicBezTo>
                <a:cubicBezTo>
                  <a:pt x="31682" y="83084"/>
                  <a:pt x="30906" y="82194"/>
                  <a:pt x="29879" y="81806"/>
                </a:cubicBezTo>
                <a:cubicBezTo>
                  <a:pt x="29621" y="81712"/>
                  <a:pt x="29345" y="81655"/>
                  <a:pt x="29076" y="81655"/>
                </a:cubicBezTo>
                <a:cubicBezTo>
                  <a:pt x="28821" y="81655"/>
                  <a:pt x="28572" y="81707"/>
                  <a:pt x="28349" y="81829"/>
                </a:cubicBezTo>
                <a:cubicBezTo>
                  <a:pt x="27733" y="82217"/>
                  <a:pt x="27573" y="83039"/>
                  <a:pt x="27482" y="83769"/>
                </a:cubicBezTo>
                <a:cubicBezTo>
                  <a:pt x="27025" y="87695"/>
                  <a:pt x="26797" y="91096"/>
                  <a:pt x="28395" y="94839"/>
                </a:cubicBezTo>
                <a:cubicBezTo>
                  <a:pt x="29970" y="98491"/>
                  <a:pt x="32663" y="101573"/>
                  <a:pt x="35836" y="103947"/>
                </a:cubicBezTo>
                <a:cubicBezTo>
                  <a:pt x="31112" y="101276"/>
                  <a:pt x="26593" y="97283"/>
                  <a:pt x="25679" y="91943"/>
                </a:cubicBezTo>
                <a:lnTo>
                  <a:pt x="25679" y="91943"/>
                </a:lnTo>
                <a:cubicBezTo>
                  <a:pt x="26569" y="97146"/>
                  <a:pt x="27482" y="102007"/>
                  <a:pt x="29217" y="107005"/>
                </a:cubicBezTo>
                <a:cubicBezTo>
                  <a:pt x="29947" y="109151"/>
                  <a:pt x="30746" y="111273"/>
                  <a:pt x="30906" y="113533"/>
                </a:cubicBezTo>
                <a:cubicBezTo>
                  <a:pt x="31066" y="116021"/>
                  <a:pt x="30426" y="118532"/>
                  <a:pt x="29240" y="120746"/>
                </a:cubicBezTo>
                <a:cubicBezTo>
                  <a:pt x="27573" y="123827"/>
                  <a:pt x="28281" y="126977"/>
                  <a:pt x="27916" y="130401"/>
                </a:cubicBezTo>
                <a:cubicBezTo>
                  <a:pt x="27528" y="134076"/>
                  <a:pt x="26615" y="137796"/>
                  <a:pt x="24401" y="140832"/>
                </a:cubicBezTo>
                <a:cubicBezTo>
                  <a:pt x="30114" y="140337"/>
                  <a:pt x="35673" y="138823"/>
                  <a:pt x="41382" y="138823"/>
                </a:cubicBezTo>
                <a:cubicBezTo>
                  <a:pt x="41466" y="138823"/>
                  <a:pt x="41550" y="138823"/>
                  <a:pt x="41634" y="138824"/>
                </a:cubicBezTo>
                <a:cubicBezTo>
                  <a:pt x="43727" y="138843"/>
                  <a:pt x="45821" y="138850"/>
                  <a:pt x="47914" y="138850"/>
                </a:cubicBezTo>
                <a:cubicBezTo>
                  <a:pt x="50774" y="138850"/>
                  <a:pt x="53633" y="138837"/>
                  <a:pt x="56493" y="138824"/>
                </a:cubicBezTo>
                <a:cubicBezTo>
                  <a:pt x="61172" y="138778"/>
                  <a:pt x="65829" y="138732"/>
                  <a:pt x="70508" y="138687"/>
                </a:cubicBezTo>
                <a:cubicBezTo>
                  <a:pt x="71094" y="138687"/>
                  <a:pt x="74171" y="138323"/>
                  <a:pt x="76163" y="138323"/>
                </a:cubicBezTo>
                <a:cubicBezTo>
                  <a:pt x="77036" y="138323"/>
                  <a:pt x="77700" y="138393"/>
                  <a:pt x="77856" y="138594"/>
                </a:cubicBezTo>
                <a:lnTo>
                  <a:pt x="77856" y="138594"/>
                </a:lnTo>
                <a:cubicBezTo>
                  <a:pt x="74090" y="133687"/>
                  <a:pt x="69503" y="129419"/>
                  <a:pt x="64368" y="125973"/>
                </a:cubicBezTo>
                <a:cubicBezTo>
                  <a:pt x="63112" y="125128"/>
                  <a:pt x="61811" y="124330"/>
                  <a:pt x="60647" y="123348"/>
                </a:cubicBezTo>
                <a:cubicBezTo>
                  <a:pt x="54850" y="118418"/>
                  <a:pt x="51768" y="111137"/>
                  <a:pt x="49235" y="104152"/>
                </a:cubicBezTo>
                <a:lnTo>
                  <a:pt x="49235" y="104152"/>
                </a:lnTo>
                <a:cubicBezTo>
                  <a:pt x="50353" y="107416"/>
                  <a:pt x="50992" y="110840"/>
                  <a:pt x="51175" y="114286"/>
                </a:cubicBezTo>
                <a:cubicBezTo>
                  <a:pt x="50924" y="109995"/>
                  <a:pt x="49531" y="105864"/>
                  <a:pt x="48162" y="101778"/>
                </a:cubicBezTo>
                <a:lnTo>
                  <a:pt x="48162" y="101778"/>
                </a:lnTo>
                <a:cubicBezTo>
                  <a:pt x="48139" y="107439"/>
                  <a:pt x="48755" y="113122"/>
                  <a:pt x="50033" y="118623"/>
                </a:cubicBezTo>
                <a:cubicBezTo>
                  <a:pt x="45719" y="111342"/>
                  <a:pt x="49691" y="101527"/>
                  <a:pt x="46267" y="93789"/>
                </a:cubicBezTo>
                <a:lnTo>
                  <a:pt x="46267" y="93789"/>
                </a:lnTo>
                <a:cubicBezTo>
                  <a:pt x="49782" y="103444"/>
                  <a:pt x="44076" y="114560"/>
                  <a:pt x="47294" y="124330"/>
                </a:cubicBezTo>
                <a:cubicBezTo>
                  <a:pt x="48504" y="128027"/>
                  <a:pt x="50969" y="131268"/>
                  <a:pt x="54210" y="133437"/>
                </a:cubicBezTo>
                <a:cubicBezTo>
                  <a:pt x="49303" y="132136"/>
                  <a:pt x="46130" y="127297"/>
                  <a:pt x="44578" y="122458"/>
                </a:cubicBezTo>
                <a:cubicBezTo>
                  <a:pt x="42798" y="116911"/>
                  <a:pt x="42501" y="110908"/>
                  <a:pt x="43734" y="105225"/>
                </a:cubicBezTo>
                <a:cubicBezTo>
                  <a:pt x="44578" y="101345"/>
                  <a:pt x="46107" y="97533"/>
                  <a:pt x="45674" y="93607"/>
                </a:cubicBezTo>
                <a:lnTo>
                  <a:pt x="45674" y="93607"/>
                </a:lnTo>
                <a:cubicBezTo>
                  <a:pt x="45651" y="96757"/>
                  <a:pt x="44715" y="99884"/>
                  <a:pt x="43026" y="102554"/>
                </a:cubicBezTo>
                <a:cubicBezTo>
                  <a:pt x="44966" y="97921"/>
                  <a:pt x="45377" y="92831"/>
                  <a:pt x="45765" y="87832"/>
                </a:cubicBezTo>
                <a:lnTo>
                  <a:pt x="45765" y="87832"/>
                </a:lnTo>
                <a:cubicBezTo>
                  <a:pt x="43665" y="94657"/>
                  <a:pt x="41611" y="101481"/>
                  <a:pt x="40561" y="108534"/>
                </a:cubicBezTo>
                <a:cubicBezTo>
                  <a:pt x="39690" y="114511"/>
                  <a:pt x="39590" y="120669"/>
                  <a:pt x="40858" y="126548"/>
                </a:cubicBezTo>
                <a:lnTo>
                  <a:pt x="40858" y="126548"/>
                </a:lnTo>
                <a:cubicBezTo>
                  <a:pt x="38437" y="116712"/>
                  <a:pt x="37337" y="106433"/>
                  <a:pt x="39625" y="96620"/>
                </a:cubicBezTo>
                <a:cubicBezTo>
                  <a:pt x="41291" y="89521"/>
                  <a:pt x="44647" y="82947"/>
                  <a:pt x="47979" y="76465"/>
                </a:cubicBezTo>
                <a:lnTo>
                  <a:pt x="47979" y="76465"/>
                </a:lnTo>
                <a:cubicBezTo>
                  <a:pt x="44373" y="82217"/>
                  <a:pt x="40743" y="88015"/>
                  <a:pt x="38392" y="94360"/>
                </a:cubicBezTo>
                <a:cubicBezTo>
                  <a:pt x="37137" y="97738"/>
                  <a:pt x="36270" y="101527"/>
                  <a:pt x="37502" y="104905"/>
                </a:cubicBezTo>
                <a:cubicBezTo>
                  <a:pt x="35334" y="99450"/>
                  <a:pt x="37434" y="93356"/>
                  <a:pt x="39534" y="87878"/>
                </a:cubicBezTo>
                <a:cubicBezTo>
                  <a:pt x="40378" y="85686"/>
                  <a:pt x="41223" y="83472"/>
                  <a:pt x="42410" y="81441"/>
                </a:cubicBezTo>
                <a:cubicBezTo>
                  <a:pt x="43300" y="79889"/>
                  <a:pt x="44396" y="78428"/>
                  <a:pt x="45491" y="76990"/>
                </a:cubicBezTo>
                <a:cubicBezTo>
                  <a:pt x="53845" y="65897"/>
                  <a:pt x="63112" y="54964"/>
                  <a:pt x="69846" y="42775"/>
                </a:cubicBezTo>
                <a:cubicBezTo>
                  <a:pt x="74091" y="35106"/>
                  <a:pt x="76830" y="26592"/>
                  <a:pt x="77857" y="17895"/>
                </a:cubicBezTo>
                <a:cubicBezTo>
                  <a:pt x="78017" y="16435"/>
                  <a:pt x="78154" y="14928"/>
                  <a:pt x="77675" y="13513"/>
                </a:cubicBezTo>
                <a:cubicBezTo>
                  <a:pt x="77218" y="12121"/>
                  <a:pt x="76031" y="10865"/>
                  <a:pt x="74548" y="10774"/>
                </a:cubicBezTo>
                <a:lnTo>
                  <a:pt x="74548" y="10774"/>
                </a:lnTo>
                <a:cubicBezTo>
                  <a:pt x="75210" y="16366"/>
                  <a:pt x="74365" y="22095"/>
                  <a:pt x="72105" y="27254"/>
                </a:cubicBezTo>
                <a:cubicBezTo>
                  <a:pt x="72676" y="23716"/>
                  <a:pt x="72745" y="20087"/>
                  <a:pt x="72311" y="16526"/>
                </a:cubicBezTo>
                <a:cubicBezTo>
                  <a:pt x="72197" y="15613"/>
                  <a:pt x="72037" y="14654"/>
                  <a:pt x="71466" y="13924"/>
                </a:cubicBezTo>
                <a:cubicBezTo>
                  <a:pt x="71074" y="13421"/>
                  <a:pt x="70433" y="13081"/>
                  <a:pt x="69818" y="13081"/>
                </a:cubicBezTo>
                <a:cubicBezTo>
                  <a:pt x="69539" y="13081"/>
                  <a:pt x="69266" y="13151"/>
                  <a:pt x="69024" y="13307"/>
                </a:cubicBezTo>
                <a:cubicBezTo>
                  <a:pt x="70325" y="22871"/>
                  <a:pt x="68339" y="31476"/>
                  <a:pt x="66011" y="40652"/>
                </a:cubicBezTo>
                <a:lnTo>
                  <a:pt x="69024" y="31956"/>
                </a:lnTo>
                <a:lnTo>
                  <a:pt x="69024" y="31956"/>
                </a:lnTo>
                <a:cubicBezTo>
                  <a:pt x="68431" y="36019"/>
                  <a:pt x="67769" y="40104"/>
                  <a:pt x="66308" y="43939"/>
                </a:cubicBezTo>
                <a:cubicBezTo>
                  <a:pt x="63272" y="51837"/>
                  <a:pt x="57018" y="57977"/>
                  <a:pt x="50946" y="63865"/>
                </a:cubicBezTo>
                <a:cubicBezTo>
                  <a:pt x="53640" y="61423"/>
                  <a:pt x="56333" y="58981"/>
                  <a:pt x="59004" y="56539"/>
                </a:cubicBezTo>
                <a:lnTo>
                  <a:pt x="59004" y="56539"/>
                </a:lnTo>
                <a:cubicBezTo>
                  <a:pt x="55945" y="59985"/>
                  <a:pt x="52841" y="63432"/>
                  <a:pt x="49759" y="66856"/>
                </a:cubicBezTo>
                <a:cubicBezTo>
                  <a:pt x="47112" y="69800"/>
                  <a:pt x="44624" y="72242"/>
                  <a:pt x="43277" y="76123"/>
                </a:cubicBezTo>
                <a:cubicBezTo>
                  <a:pt x="42866" y="77264"/>
                  <a:pt x="42524" y="78496"/>
                  <a:pt x="41657" y="79364"/>
                </a:cubicBezTo>
                <a:cubicBezTo>
                  <a:pt x="42821" y="77606"/>
                  <a:pt x="43460" y="75529"/>
                  <a:pt x="43483" y="73429"/>
                </a:cubicBezTo>
                <a:lnTo>
                  <a:pt x="43483" y="73429"/>
                </a:lnTo>
                <a:cubicBezTo>
                  <a:pt x="42341" y="76693"/>
                  <a:pt x="41132" y="80071"/>
                  <a:pt x="38872" y="82719"/>
                </a:cubicBezTo>
                <a:cubicBezTo>
                  <a:pt x="40059" y="80482"/>
                  <a:pt x="41268" y="78223"/>
                  <a:pt x="41862" y="75757"/>
                </a:cubicBezTo>
                <a:cubicBezTo>
                  <a:pt x="42912" y="71443"/>
                  <a:pt x="40219" y="68111"/>
                  <a:pt x="40789" y="63934"/>
                </a:cubicBezTo>
                <a:cubicBezTo>
                  <a:pt x="41200" y="60898"/>
                  <a:pt x="42478" y="58113"/>
                  <a:pt x="43094" y="55146"/>
                </a:cubicBezTo>
                <a:cubicBezTo>
                  <a:pt x="44532" y="48321"/>
                  <a:pt x="46792" y="41702"/>
                  <a:pt x="49189" y="35151"/>
                </a:cubicBezTo>
                <a:cubicBezTo>
                  <a:pt x="53366" y="23739"/>
                  <a:pt x="61218" y="13787"/>
                  <a:pt x="63295" y="1575"/>
                </a:cubicBezTo>
                <a:cubicBezTo>
                  <a:pt x="61515" y="1050"/>
                  <a:pt x="59757" y="525"/>
                  <a:pt x="57977" y="0"/>
                </a:cubicBezTo>
                <a:close/>
              </a:path>
            </a:pathLst>
          </a:custGeom>
          <a:solidFill>
            <a:srgbClr val="37480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3"/>
          <p:cNvSpPr/>
          <p:nvPr/>
        </p:nvSpPr>
        <p:spPr>
          <a:xfrm>
            <a:off x="6940724" y="1"/>
            <a:ext cx="6229283" cy="3236124"/>
          </a:xfrm>
          <a:custGeom>
            <a:avLst/>
            <a:gdLst/>
            <a:ahLst/>
            <a:cxnLst/>
            <a:rect l="l" t="t" r="r" b="b"/>
            <a:pathLst>
              <a:path w="165599" h="86029" extrusionOk="0">
                <a:moveTo>
                  <a:pt x="35577" y="34559"/>
                </a:moveTo>
                <a:cubicBezTo>
                  <a:pt x="35496" y="34566"/>
                  <a:pt x="35415" y="34573"/>
                  <a:pt x="35334" y="34580"/>
                </a:cubicBezTo>
                <a:cubicBezTo>
                  <a:pt x="35416" y="34578"/>
                  <a:pt x="35497" y="34570"/>
                  <a:pt x="35577" y="34559"/>
                </a:cubicBezTo>
                <a:close/>
                <a:moveTo>
                  <a:pt x="25209" y="45810"/>
                </a:moveTo>
                <a:cubicBezTo>
                  <a:pt x="25206" y="45810"/>
                  <a:pt x="25203" y="45810"/>
                  <a:pt x="25200" y="45810"/>
                </a:cubicBezTo>
                <a:lnTo>
                  <a:pt x="25209" y="45810"/>
                </a:lnTo>
                <a:close/>
                <a:moveTo>
                  <a:pt x="32529" y="60642"/>
                </a:moveTo>
                <a:lnTo>
                  <a:pt x="32529" y="60642"/>
                </a:lnTo>
                <a:cubicBezTo>
                  <a:pt x="32528" y="60644"/>
                  <a:pt x="32527" y="60645"/>
                  <a:pt x="32527" y="60647"/>
                </a:cubicBezTo>
                <a:cubicBezTo>
                  <a:pt x="32527" y="60645"/>
                  <a:pt x="32528" y="60644"/>
                  <a:pt x="32529" y="60642"/>
                </a:cubicBezTo>
                <a:close/>
                <a:moveTo>
                  <a:pt x="154896" y="72512"/>
                </a:moveTo>
                <a:cubicBezTo>
                  <a:pt x="154895" y="72513"/>
                  <a:pt x="154894" y="72514"/>
                  <a:pt x="154893" y="72516"/>
                </a:cubicBezTo>
                <a:cubicBezTo>
                  <a:pt x="154894" y="72514"/>
                  <a:pt x="154895" y="72513"/>
                  <a:pt x="154896" y="72512"/>
                </a:cubicBezTo>
                <a:close/>
                <a:moveTo>
                  <a:pt x="38324" y="0"/>
                </a:moveTo>
                <a:cubicBezTo>
                  <a:pt x="36019" y="0"/>
                  <a:pt x="38370" y="5547"/>
                  <a:pt x="40812" y="5729"/>
                </a:cubicBezTo>
                <a:cubicBezTo>
                  <a:pt x="41086" y="5752"/>
                  <a:pt x="41406" y="5775"/>
                  <a:pt x="41588" y="5980"/>
                </a:cubicBezTo>
                <a:cubicBezTo>
                  <a:pt x="41931" y="6414"/>
                  <a:pt x="41383" y="6962"/>
                  <a:pt x="40858" y="7121"/>
                </a:cubicBezTo>
                <a:cubicBezTo>
                  <a:pt x="40356" y="7304"/>
                  <a:pt x="39717" y="7510"/>
                  <a:pt x="39694" y="8034"/>
                </a:cubicBezTo>
                <a:cubicBezTo>
                  <a:pt x="39671" y="8605"/>
                  <a:pt x="40356" y="8856"/>
                  <a:pt x="40904" y="8970"/>
                </a:cubicBezTo>
                <a:cubicBezTo>
                  <a:pt x="41429" y="9084"/>
                  <a:pt x="42113" y="9427"/>
                  <a:pt x="41976" y="9975"/>
                </a:cubicBezTo>
                <a:cubicBezTo>
                  <a:pt x="42216" y="9895"/>
                  <a:pt x="42490" y="9826"/>
                  <a:pt x="42744" y="9826"/>
                </a:cubicBezTo>
                <a:cubicBezTo>
                  <a:pt x="42998" y="9826"/>
                  <a:pt x="43232" y="9895"/>
                  <a:pt x="43392" y="10089"/>
                </a:cubicBezTo>
                <a:cubicBezTo>
                  <a:pt x="43711" y="10454"/>
                  <a:pt x="43483" y="11047"/>
                  <a:pt x="43118" y="11390"/>
                </a:cubicBezTo>
                <a:cubicBezTo>
                  <a:pt x="42775" y="11709"/>
                  <a:pt x="42319" y="11915"/>
                  <a:pt x="41999" y="12280"/>
                </a:cubicBezTo>
                <a:cubicBezTo>
                  <a:pt x="41680" y="12645"/>
                  <a:pt x="41588" y="13307"/>
                  <a:pt x="41976" y="13558"/>
                </a:cubicBezTo>
                <a:cubicBezTo>
                  <a:pt x="41751" y="13503"/>
                  <a:pt x="41518" y="13476"/>
                  <a:pt x="41283" y="13476"/>
                </a:cubicBezTo>
                <a:cubicBezTo>
                  <a:pt x="40638" y="13476"/>
                  <a:pt x="39984" y="13682"/>
                  <a:pt x="39466" y="14083"/>
                </a:cubicBezTo>
                <a:cubicBezTo>
                  <a:pt x="40036" y="14403"/>
                  <a:pt x="40493" y="14951"/>
                  <a:pt x="40721" y="15567"/>
                </a:cubicBezTo>
                <a:cubicBezTo>
                  <a:pt x="39717" y="15590"/>
                  <a:pt x="38712" y="15612"/>
                  <a:pt x="37708" y="15658"/>
                </a:cubicBezTo>
                <a:cubicBezTo>
                  <a:pt x="37982" y="16001"/>
                  <a:pt x="38256" y="16366"/>
                  <a:pt x="38347" y="16799"/>
                </a:cubicBezTo>
                <a:cubicBezTo>
                  <a:pt x="38439" y="17233"/>
                  <a:pt x="38302" y="17758"/>
                  <a:pt x="37891" y="17941"/>
                </a:cubicBezTo>
                <a:cubicBezTo>
                  <a:pt x="37777" y="17995"/>
                  <a:pt x="37663" y="18018"/>
                  <a:pt x="37548" y="18018"/>
                </a:cubicBezTo>
                <a:cubicBezTo>
                  <a:pt x="37132" y="18018"/>
                  <a:pt x="36714" y="17712"/>
                  <a:pt x="36339" y="17461"/>
                </a:cubicBezTo>
                <a:cubicBezTo>
                  <a:pt x="36067" y="17271"/>
                  <a:pt x="35705" y="17113"/>
                  <a:pt x="35381" y="17113"/>
                </a:cubicBezTo>
                <a:cubicBezTo>
                  <a:pt x="35160" y="17113"/>
                  <a:pt x="34957" y="17186"/>
                  <a:pt x="34809" y="17370"/>
                </a:cubicBezTo>
                <a:cubicBezTo>
                  <a:pt x="34741" y="16548"/>
                  <a:pt x="34444" y="15772"/>
                  <a:pt x="33965" y="15110"/>
                </a:cubicBezTo>
                <a:lnTo>
                  <a:pt x="33280" y="16708"/>
                </a:lnTo>
                <a:cubicBezTo>
                  <a:pt x="32276" y="15224"/>
                  <a:pt x="32253" y="14038"/>
                  <a:pt x="32595" y="12394"/>
                </a:cubicBezTo>
                <a:cubicBezTo>
                  <a:pt x="32560" y="12393"/>
                  <a:pt x="32524" y="12393"/>
                  <a:pt x="32489" y="12393"/>
                </a:cubicBezTo>
                <a:cubicBezTo>
                  <a:pt x="31747" y="12393"/>
                  <a:pt x="30991" y="12619"/>
                  <a:pt x="30381" y="13033"/>
                </a:cubicBezTo>
                <a:cubicBezTo>
                  <a:pt x="30358" y="12143"/>
                  <a:pt x="30313" y="11253"/>
                  <a:pt x="30267" y="10363"/>
                </a:cubicBezTo>
                <a:cubicBezTo>
                  <a:pt x="30257" y="10362"/>
                  <a:pt x="30247" y="10362"/>
                  <a:pt x="30237" y="10362"/>
                </a:cubicBezTo>
                <a:cubicBezTo>
                  <a:pt x="29359" y="10362"/>
                  <a:pt x="28603" y="11331"/>
                  <a:pt x="28806" y="12189"/>
                </a:cubicBezTo>
                <a:cubicBezTo>
                  <a:pt x="28487" y="11572"/>
                  <a:pt x="27939" y="11070"/>
                  <a:pt x="27277" y="10819"/>
                </a:cubicBezTo>
                <a:lnTo>
                  <a:pt x="27277" y="10819"/>
                </a:lnTo>
                <a:cubicBezTo>
                  <a:pt x="26410" y="12463"/>
                  <a:pt x="26866" y="14699"/>
                  <a:pt x="28327" y="15864"/>
                </a:cubicBezTo>
                <a:cubicBezTo>
                  <a:pt x="27277" y="15590"/>
                  <a:pt x="26318" y="14973"/>
                  <a:pt x="25634" y="14152"/>
                </a:cubicBezTo>
                <a:lnTo>
                  <a:pt x="25634" y="14152"/>
                </a:lnTo>
                <a:cubicBezTo>
                  <a:pt x="26455" y="15361"/>
                  <a:pt x="27003" y="16777"/>
                  <a:pt x="27231" y="18237"/>
                </a:cubicBezTo>
                <a:cubicBezTo>
                  <a:pt x="26609" y="17391"/>
                  <a:pt x="25551" y="16914"/>
                  <a:pt x="24495" y="16914"/>
                </a:cubicBezTo>
                <a:cubicBezTo>
                  <a:pt x="24041" y="16914"/>
                  <a:pt x="23587" y="17002"/>
                  <a:pt x="23168" y="17187"/>
                </a:cubicBezTo>
                <a:cubicBezTo>
                  <a:pt x="23260" y="16366"/>
                  <a:pt x="22529" y="15544"/>
                  <a:pt x="21685" y="15544"/>
                </a:cubicBezTo>
                <a:cubicBezTo>
                  <a:pt x="20863" y="15544"/>
                  <a:pt x="20110" y="16366"/>
                  <a:pt x="20201" y="17187"/>
                </a:cubicBezTo>
                <a:cubicBezTo>
                  <a:pt x="18466" y="17279"/>
                  <a:pt x="16800" y="18215"/>
                  <a:pt x="15819" y="19630"/>
                </a:cubicBezTo>
                <a:lnTo>
                  <a:pt x="20110" y="19881"/>
                </a:lnTo>
                <a:cubicBezTo>
                  <a:pt x="21205" y="19949"/>
                  <a:pt x="22552" y="20200"/>
                  <a:pt x="22872" y="21273"/>
                </a:cubicBezTo>
                <a:cubicBezTo>
                  <a:pt x="22669" y="21239"/>
                  <a:pt x="22465" y="21223"/>
                  <a:pt x="22260" y="21223"/>
                </a:cubicBezTo>
                <a:cubicBezTo>
                  <a:pt x="21217" y="21223"/>
                  <a:pt x="20173" y="21651"/>
                  <a:pt x="19448" y="22414"/>
                </a:cubicBezTo>
                <a:cubicBezTo>
                  <a:pt x="19699" y="22917"/>
                  <a:pt x="19973" y="23419"/>
                  <a:pt x="20224" y="23921"/>
                </a:cubicBezTo>
                <a:cubicBezTo>
                  <a:pt x="19688" y="24135"/>
                  <a:pt x="19103" y="24244"/>
                  <a:pt x="18517" y="24244"/>
                </a:cubicBezTo>
                <a:cubicBezTo>
                  <a:pt x="17979" y="24244"/>
                  <a:pt x="17440" y="24152"/>
                  <a:pt x="16937" y="23967"/>
                </a:cubicBezTo>
                <a:lnTo>
                  <a:pt x="16937" y="23967"/>
                </a:lnTo>
                <a:cubicBezTo>
                  <a:pt x="17097" y="25016"/>
                  <a:pt x="18124" y="25747"/>
                  <a:pt x="19151" y="25929"/>
                </a:cubicBezTo>
                <a:cubicBezTo>
                  <a:pt x="19366" y="25960"/>
                  <a:pt x="19596" y="25971"/>
                  <a:pt x="19833" y="25971"/>
                </a:cubicBezTo>
                <a:cubicBezTo>
                  <a:pt x="20418" y="25971"/>
                  <a:pt x="21039" y="25904"/>
                  <a:pt x="21535" y="25904"/>
                </a:cubicBezTo>
                <a:cubicBezTo>
                  <a:pt x="21587" y="25904"/>
                  <a:pt x="21636" y="25905"/>
                  <a:pt x="21685" y="25907"/>
                </a:cubicBezTo>
                <a:cubicBezTo>
                  <a:pt x="20726" y="27094"/>
                  <a:pt x="19699" y="28258"/>
                  <a:pt x="18695" y="29445"/>
                </a:cubicBezTo>
                <a:cubicBezTo>
                  <a:pt x="19013" y="29501"/>
                  <a:pt x="19335" y="29528"/>
                  <a:pt x="19657" y="29528"/>
                </a:cubicBezTo>
                <a:cubicBezTo>
                  <a:pt x="21296" y="29528"/>
                  <a:pt x="22929" y="28820"/>
                  <a:pt x="24036" y="27619"/>
                </a:cubicBezTo>
                <a:cubicBezTo>
                  <a:pt x="24849" y="26715"/>
                  <a:pt x="25919" y="25455"/>
                  <a:pt x="26907" y="25455"/>
                </a:cubicBezTo>
                <a:cubicBezTo>
                  <a:pt x="27168" y="25455"/>
                  <a:pt x="27422" y="25542"/>
                  <a:pt x="27665" y="25747"/>
                </a:cubicBezTo>
                <a:cubicBezTo>
                  <a:pt x="25953" y="27573"/>
                  <a:pt x="24241" y="29376"/>
                  <a:pt x="22529" y="31179"/>
                </a:cubicBezTo>
                <a:cubicBezTo>
                  <a:pt x="24059" y="30860"/>
                  <a:pt x="25611" y="30517"/>
                  <a:pt x="26912" y="29673"/>
                </a:cubicBezTo>
                <a:cubicBezTo>
                  <a:pt x="28213" y="28828"/>
                  <a:pt x="29217" y="27345"/>
                  <a:pt x="29057" y="25793"/>
                </a:cubicBezTo>
                <a:lnTo>
                  <a:pt x="29057" y="25793"/>
                </a:lnTo>
                <a:cubicBezTo>
                  <a:pt x="29970" y="26066"/>
                  <a:pt x="30084" y="27413"/>
                  <a:pt x="29537" y="28189"/>
                </a:cubicBezTo>
                <a:cubicBezTo>
                  <a:pt x="29012" y="28965"/>
                  <a:pt x="28099" y="29376"/>
                  <a:pt x="27368" y="29970"/>
                </a:cubicBezTo>
                <a:cubicBezTo>
                  <a:pt x="26615" y="30563"/>
                  <a:pt x="26022" y="31590"/>
                  <a:pt x="26432" y="32435"/>
                </a:cubicBezTo>
                <a:cubicBezTo>
                  <a:pt x="28966" y="31202"/>
                  <a:pt x="30906" y="28851"/>
                  <a:pt x="31682" y="26135"/>
                </a:cubicBezTo>
                <a:lnTo>
                  <a:pt x="31682" y="26135"/>
                </a:lnTo>
                <a:cubicBezTo>
                  <a:pt x="31545" y="26706"/>
                  <a:pt x="31659" y="27322"/>
                  <a:pt x="31956" y="27824"/>
                </a:cubicBezTo>
                <a:cubicBezTo>
                  <a:pt x="32960" y="26295"/>
                  <a:pt x="34581" y="25153"/>
                  <a:pt x="36384" y="24765"/>
                </a:cubicBezTo>
                <a:lnTo>
                  <a:pt x="36384" y="24765"/>
                </a:lnTo>
                <a:cubicBezTo>
                  <a:pt x="35494" y="25313"/>
                  <a:pt x="34764" y="26135"/>
                  <a:pt x="34284" y="27071"/>
                </a:cubicBezTo>
                <a:cubicBezTo>
                  <a:pt x="34488" y="27104"/>
                  <a:pt x="34694" y="27120"/>
                  <a:pt x="34901" y="27120"/>
                </a:cubicBezTo>
                <a:cubicBezTo>
                  <a:pt x="36266" y="27120"/>
                  <a:pt x="37642" y="26418"/>
                  <a:pt x="38416" y="25268"/>
                </a:cubicBezTo>
                <a:lnTo>
                  <a:pt x="38416" y="25268"/>
                </a:lnTo>
                <a:cubicBezTo>
                  <a:pt x="39260" y="25998"/>
                  <a:pt x="38370" y="27459"/>
                  <a:pt x="37297" y="27824"/>
                </a:cubicBezTo>
                <a:cubicBezTo>
                  <a:pt x="36224" y="28166"/>
                  <a:pt x="34969" y="28029"/>
                  <a:pt x="34056" y="28691"/>
                </a:cubicBezTo>
                <a:cubicBezTo>
                  <a:pt x="34216" y="29194"/>
                  <a:pt x="34376" y="29696"/>
                  <a:pt x="34535" y="30198"/>
                </a:cubicBezTo>
                <a:cubicBezTo>
                  <a:pt x="34340" y="30173"/>
                  <a:pt x="34144" y="30162"/>
                  <a:pt x="33948" y="30162"/>
                </a:cubicBezTo>
                <a:cubicBezTo>
                  <a:pt x="31944" y="30162"/>
                  <a:pt x="29955" y="31404"/>
                  <a:pt x="29103" y="33234"/>
                </a:cubicBezTo>
                <a:cubicBezTo>
                  <a:pt x="29902" y="32686"/>
                  <a:pt x="30792" y="32275"/>
                  <a:pt x="31728" y="32047"/>
                </a:cubicBezTo>
                <a:lnTo>
                  <a:pt x="31728" y="32047"/>
                </a:lnTo>
                <a:cubicBezTo>
                  <a:pt x="30906" y="32549"/>
                  <a:pt x="30313" y="33416"/>
                  <a:pt x="30153" y="34352"/>
                </a:cubicBezTo>
                <a:cubicBezTo>
                  <a:pt x="32230" y="34192"/>
                  <a:pt x="34239" y="33188"/>
                  <a:pt x="35585" y="31613"/>
                </a:cubicBezTo>
                <a:lnTo>
                  <a:pt x="35585" y="31613"/>
                </a:lnTo>
                <a:cubicBezTo>
                  <a:pt x="35083" y="32252"/>
                  <a:pt x="34581" y="32914"/>
                  <a:pt x="34079" y="33576"/>
                </a:cubicBezTo>
                <a:lnTo>
                  <a:pt x="37640" y="31636"/>
                </a:lnTo>
                <a:lnTo>
                  <a:pt x="37640" y="31636"/>
                </a:lnTo>
                <a:cubicBezTo>
                  <a:pt x="37941" y="32949"/>
                  <a:pt x="36902" y="34364"/>
                  <a:pt x="35577" y="34559"/>
                </a:cubicBezTo>
                <a:lnTo>
                  <a:pt x="35577" y="34559"/>
                </a:lnTo>
                <a:cubicBezTo>
                  <a:pt x="36774" y="34452"/>
                  <a:pt x="37970" y="34345"/>
                  <a:pt x="39146" y="34238"/>
                </a:cubicBezTo>
                <a:lnTo>
                  <a:pt x="39146" y="34238"/>
                </a:lnTo>
                <a:cubicBezTo>
                  <a:pt x="38393" y="34649"/>
                  <a:pt x="37662" y="35060"/>
                  <a:pt x="36909" y="35470"/>
                </a:cubicBezTo>
                <a:cubicBezTo>
                  <a:pt x="38187" y="35585"/>
                  <a:pt x="39306" y="36749"/>
                  <a:pt x="39397" y="38050"/>
                </a:cubicBezTo>
                <a:cubicBezTo>
                  <a:pt x="38279" y="38027"/>
                  <a:pt x="37183" y="37753"/>
                  <a:pt x="36202" y="37228"/>
                </a:cubicBezTo>
                <a:lnTo>
                  <a:pt x="36202" y="37228"/>
                </a:lnTo>
                <a:cubicBezTo>
                  <a:pt x="36632" y="37873"/>
                  <a:pt x="37062" y="38518"/>
                  <a:pt x="37492" y="39163"/>
                </a:cubicBezTo>
                <a:lnTo>
                  <a:pt x="37492" y="39163"/>
                </a:lnTo>
                <a:cubicBezTo>
                  <a:pt x="37193" y="38762"/>
                  <a:pt x="36689" y="38534"/>
                  <a:pt x="36195" y="38534"/>
                </a:cubicBezTo>
                <a:cubicBezTo>
                  <a:pt x="35905" y="38534"/>
                  <a:pt x="35619" y="38613"/>
                  <a:pt x="35380" y="38780"/>
                </a:cubicBezTo>
                <a:cubicBezTo>
                  <a:pt x="36590" y="39511"/>
                  <a:pt x="36955" y="41428"/>
                  <a:pt x="35905" y="42387"/>
                </a:cubicBezTo>
                <a:cubicBezTo>
                  <a:pt x="35605" y="42654"/>
                  <a:pt x="35219" y="42772"/>
                  <a:pt x="34824" y="42772"/>
                </a:cubicBezTo>
                <a:cubicBezTo>
                  <a:pt x="33839" y="42772"/>
                  <a:pt x="32801" y="42034"/>
                  <a:pt x="32915" y="41040"/>
                </a:cubicBezTo>
                <a:lnTo>
                  <a:pt x="32915" y="41040"/>
                </a:lnTo>
                <a:cubicBezTo>
                  <a:pt x="32550" y="41816"/>
                  <a:pt x="32184" y="42592"/>
                  <a:pt x="31819" y="43368"/>
                </a:cubicBezTo>
                <a:cubicBezTo>
                  <a:pt x="32321" y="41017"/>
                  <a:pt x="31020" y="38369"/>
                  <a:pt x="28806" y="37388"/>
                </a:cubicBezTo>
                <a:lnTo>
                  <a:pt x="28806" y="37388"/>
                </a:lnTo>
                <a:cubicBezTo>
                  <a:pt x="28989" y="38483"/>
                  <a:pt x="29149" y="39579"/>
                  <a:pt x="29331" y="40675"/>
                </a:cubicBezTo>
                <a:cubicBezTo>
                  <a:pt x="28783" y="38986"/>
                  <a:pt x="27186" y="37685"/>
                  <a:pt x="25428" y="37456"/>
                </a:cubicBezTo>
                <a:lnTo>
                  <a:pt x="25428" y="37456"/>
                </a:lnTo>
                <a:cubicBezTo>
                  <a:pt x="25405" y="38506"/>
                  <a:pt x="25839" y="39533"/>
                  <a:pt x="26615" y="40241"/>
                </a:cubicBezTo>
                <a:cubicBezTo>
                  <a:pt x="25800" y="39762"/>
                  <a:pt x="24861" y="39518"/>
                  <a:pt x="23916" y="39518"/>
                </a:cubicBezTo>
                <a:cubicBezTo>
                  <a:pt x="23643" y="39518"/>
                  <a:pt x="23370" y="39538"/>
                  <a:pt x="23100" y="39579"/>
                </a:cubicBezTo>
                <a:cubicBezTo>
                  <a:pt x="23407" y="40214"/>
                  <a:pt x="23788" y="40812"/>
                  <a:pt x="24226" y="41374"/>
                </a:cubicBezTo>
                <a:lnTo>
                  <a:pt x="24226" y="41374"/>
                </a:lnTo>
                <a:cubicBezTo>
                  <a:pt x="24138" y="41307"/>
                  <a:pt x="24032" y="41277"/>
                  <a:pt x="23919" y="41277"/>
                </a:cubicBezTo>
                <a:cubicBezTo>
                  <a:pt x="23444" y="41277"/>
                  <a:pt x="22849" y="41803"/>
                  <a:pt x="22963" y="42341"/>
                </a:cubicBezTo>
                <a:cubicBezTo>
                  <a:pt x="23146" y="43117"/>
                  <a:pt x="24059" y="43482"/>
                  <a:pt x="24835" y="43528"/>
                </a:cubicBezTo>
                <a:cubicBezTo>
                  <a:pt x="24982" y="43536"/>
                  <a:pt x="25131" y="43538"/>
                  <a:pt x="25279" y="43538"/>
                </a:cubicBezTo>
                <a:cubicBezTo>
                  <a:pt x="25441" y="43538"/>
                  <a:pt x="25604" y="43536"/>
                  <a:pt x="25765" y="43536"/>
                </a:cubicBezTo>
                <a:cubicBezTo>
                  <a:pt x="26255" y="43536"/>
                  <a:pt x="26738" y="43560"/>
                  <a:pt x="27186" y="43756"/>
                </a:cubicBezTo>
                <a:cubicBezTo>
                  <a:pt x="27916" y="44053"/>
                  <a:pt x="28418" y="45080"/>
                  <a:pt x="27848" y="45651"/>
                </a:cubicBezTo>
                <a:lnTo>
                  <a:pt x="25209" y="45810"/>
                </a:lnTo>
                <a:lnTo>
                  <a:pt x="25209" y="45810"/>
                </a:lnTo>
                <a:cubicBezTo>
                  <a:pt x="25210" y="45810"/>
                  <a:pt x="25210" y="45810"/>
                  <a:pt x="25211" y="45810"/>
                </a:cubicBezTo>
                <a:cubicBezTo>
                  <a:pt x="25663" y="45810"/>
                  <a:pt x="27439" y="48484"/>
                  <a:pt x="27688" y="48892"/>
                </a:cubicBezTo>
                <a:cubicBezTo>
                  <a:pt x="25451" y="48504"/>
                  <a:pt x="23237" y="46449"/>
                  <a:pt x="21662" y="44852"/>
                </a:cubicBezTo>
                <a:lnTo>
                  <a:pt x="21662" y="44852"/>
                </a:lnTo>
                <a:cubicBezTo>
                  <a:pt x="21354" y="45890"/>
                  <a:pt x="21338" y="47010"/>
                  <a:pt x="21600" y="48060"/>
                </a:cubicBezTo>
                <a:lnTo>
                  <a:pt x="21600" y="48060"/>
                </a:lnTo>
                <a:cubicBezTo>
                  <a:pt x="21312" y="47366"/>
                  <a:pt x="20770" y="46773"/>
                  <a:pt x="20087" y="46449"/>
                </a:cubicBezTo>
                <a:cubicBezTo>
                  <a:pt x="19676" y="47568"/>
                  <a:pt x="19539" y="48778"/>
                  <a:pt x="19653" y="49964"/>
                </a:cubicBezTo>
                <a:cubicBezTo>
                  <a:pt x="18832" y="48412"/>
                  <a:pt x="18923" y="46541"/>
                  <a:pt x="18695" y="44783"/>
                </a:cubicBezTo>
                <a:cubicBezTo>
                  <a:pt x="18466" y="43026"/>
                  <a:pt x="17690" y="41085"/>
                  <a:pt x="16001" y="40538"/>
                </a:cubicBezTo>
                <a:lnTo>
                  <a:pt x="16001" y="40538"/>
                </a:lnTo>
                <a:cubicBezTo>
                  <a:pt x="16093" y="41656"/>
                  <a:pt x="16161" y="42775"/>
                  <a:pt x="16252" y="43870"/>
                </a:cubicBezTo>
                <a:cubicBezTo>
                  <a:pt x="15613" y="43026"/>
                  <a:pt x="14837" y="42318"/>
                  <a:pt x="13947" y="41770"/>
                </a:cubicBezTo>
                <a:cubicBezTo>
                  <a:pt x="13422" y="42181"/>
                  <a:pt x="13171" y="42889"/>
                  <a:pt x="13331" y="43528"/>
                </a:cubicBezTo>
                <a:cubicBezTo>
                  <a:pt x="12187" y="42666"/>
                  <a:pt x="10767" y="42213"/>
                  <a:pt x="9341" y="42213"/>
                </a:cubicBezTo>
                <a:cubicBezTo>
                  <a:pt x="8803" y="42213"/>
                  <a:pt x="8264" y="42278"/>
                  <a:pt x="7739" y="42409"/>
                </a:cubicBezTo>
                <a:cubicBezTo>
                  <a:pt x="8127" y="43231"/>
                  <a:pt x="8743" y="43961"/>
                  <a:pt x="9496" y="44464"/>
                </a:cubicBezTo>
                <a:cubicBezTo>
                  <a:pt x="8803" y="44195"/>
                  <a:pt x="8061" y="44065"/>
                  <a:pt x="7318" y="44065"/>
                </a:cubicBezTo>
                <a:cubicBezTo>
                  <a:pt x="6101" y="44065"/>
                  <a:pt x="4878" y="44414"/>
                  <a:pt x="3858" y="45080"/>
                </a:cubicBezTo>
                <a:cubicBezTo>
                  <a:pt x="5022" y="45947"/>
                  <a:pt x="6369" y="46518"/>
                  <a:pt x="7807" y="46769"/>
                </a:cubicBezTo>
                <a:cubicBezTo>
                  <a:pt x="7371" y="47593"/>
                  <a:pt x="6550" y="47795"/>
                  <a:pt x="5593" y="47795"/>
                </a:cubicBezTo>
                <a:cubicBezTo>
                  <a:pt x="4668" y="47795"/>
                  <a:pt x="3615" y="47606"/>
                  <a:pt x="2658" y="47606"/>
                </a:cubicBezTo>
                <a:cubicBezTo>
                  <a:pt x="1752" y="47606"/>
                  <a:pt x="932" y="47776"/>
                  <a:pt x="389" y="48435"/>
                </a:cubicBezTo>
                <a:cubicBezTo>
                  <a:pt x="1315" y="49272"/>
                  <a:pt x="2560" y="49734"/>
                  <a:pt x="3800" y="49734"/>
                </a:cubicBezTo>
                <a:cubicBezTo>
                  <a:pt x="4150" y="49734"/>
                  <a:pt x="4499" y="49697"/>
                  <a:pt x="4840" y="49622"/>
                </a:cubicBezTo>
                <a:lnTo>
                  <a:pt x="4840" y="49622"/>
                </a:lnTo>
                <a:lnTo>
                  <a:pt x="1" y="51631"/>
                </a:lnTo>
                <a:cubicBezTo>
                  <a:pt x="774" y="51973"/>
                  <a:pt x="1625" y="52150"/>
                  <a:pt x="2471" y="52150"/>
                </a:cubicBezTo>
                <a:cubicBezTo>
                  <a:pt x="2924" y="52150"/>
                  <a:pt x="3375" y="52099"/>
                  <a:pt x="3813" y="51996"/>
                </a:cubicBezTo>
                <a:lnTo>
                  <a:pt x="3813" y="51996"/>
                </a:lnTo>
                <a:cubicBezTo>
                  <a:pt x="2717" y="52612"/>
                  <a:pt x="1804" y="53525"/>
                  <a:pt x="1188" y="54621"/>
                </a:cubicBezTo>
                <a:cubicBezTo>
                  <a:pt x="2268" y="54560"/>
                  <a:pt x="3330" y="54262"/>
                  <a:pt x="4292" y="53760"/>
                </a:cubicBezTo>
                <a:lnTo>
                  <a:pt x="4292" y="53760"/>
                </a:lnTo>
                <a:cubicBezTo>
                  <a:pt x="4065" y="54071"/>
                  <a:pt x="4151" y="54673"/>
                  <a:pt x="4543" y="54895"/>
                </a:cubicBezTo>
                <a:cubicBezTo>
                  <a:pt x="4732" y="55007"/>
                  <a:pt x="4941" y="55050"/>
                  <a:pt x="5158" y="55050"/>
                </a:cubicBezTo>
                <a:cubicBezTo>
                  <a:pt x="5514" y="55050"/>
                  <a:pt x="5891" y="54931"/>
                  <a:pt x="6232" y="54803"/>
                </a:cubicBezTo>
                <a:cubicBezTo>
                  <a:pt x="6629" y="54638"/>
                  <a:pt x="7051" y="54472"/>
                  <a:pt x="7462" y="54472"/>
                </a:cubicBezTo>
                <a:cubicBezTo>
                  <a:pt x="7617" y="54472"/>
                  <a:pt x="7771" y="54496"/>
                  <a:pt x="7921" y="54552"/>
                </a:cubicBezTo>
                <a:cubicBezTo>
                  <a:pt x="6780" y="55557"/>
                  <a:pt x="5639" y="56584"/>
                  <a:pt x="4474" y="57588"/>
                </a:cubicBezTo>
                <a:cubicBezTo>
                  <a:pt x="4338" y="58045"/>
                  <a:pt x="4863" y="58524"/>
                  <a:pt x="5342" y="58524"/>
                </a:cubicBezTo>
                <a:cubicBezTo>
                  <a:pt x="5844" y="58524"/>
                  <a:pt x="6278" y="58227"/>
                  <a:pt x="6689" y="57931"/>
                </a:cubicBezTo>
                <a:cubicBezTo>
                  <a:pt x="7898" y="57063"/>
                  <a:pt x="9108" y="56196"/>
                  <a:pt x="10318" y="55328"/>
                </a:cubicBezTo>
                <a:cubicBezTo>
                  <a:pt x="10409" y="55739"/>
                  <a:pt x="10478" y="56150"/>
                  <a:pt x="10569" y="56561"/>
                </a:cubicBezTo>
                <a:cubicBezTo>
                  <a:pt x="11938" y="56127"/>
                  <a:pt x="13194" y="55306"/>
                  <a:pt x="14130" y="54210"/>
                </a:cubicBezTo>
                <a:lnTo>
                  <a:pt x="14130" y="54210"/>
                </a:lnTo>
                <a:cubicBezTo>
                  <a:pt x="12509" y="56356"/>
                  <a:pt x="10637" y="58273"/>
                  <a:pt x="8560" y="59962"/>
                </a:cubicBezTo>
                <a:cubicBezTo>
                  <a:pt x="8918" y="60041"/>
                  <a:pt x="9283" y="60080"/>
                  <a:pt x="9648" y="60080"/>
                </a:cubicBezTo>
                <a:cubicBezTo>
                  <a:pt x="11556" y="60080"/>
                  <a:pt x="13471" y="59036"/>
                  <a:pt x="14463" y="57407"/>
                </a:cubicBezTo>
                <a:lnTo>
                  <a:pt x="14463" y="57407"/>
                </a:lnTo>
                <a:cubicBezTo>
                  <a:pt x="14302" y="57904"/>
                  <a:pt x="14307" y="58458"/>
                  <a:pt x="14495" y="58958"/>
                </a:cubicBezTo>
                <a:cubicBezTo>
                  <a:pt x="15590" y="57953"/>
                  <a:pt x="16686" y="56949"/>
                  <a:pt x="17759" y="55945"/>
                </a:cubicBezTo>
                <a:lnTo>
                  <a:pt x="17759" y="55945"/>
                </a:lnTo>
                <a:cubicBezTo>
                  <a:pt x="18877" y="56538"/>
                  <a:pt x="17964" y="58273"/>
                  <a:pt x="16846" y="58821"/>
                </a:cubicBezTo>
                <a:cubicBezTo>
                  <a:pt x="15727" y="59391"/>
                  <a:pt x="14221" y="59939"/>
                  <a:pt x="14221" y="61195"/>
                </a:cubicBezTo>
                <a:cubicBezTo>
                  <a:pt x="16047" y="60259"/>
                  <a:pt x="17964" y="59483"/>
                  <a:pt x="19927" y="58935"/>
                </a:cubicBezTo>
                <a:lnTo>
                  <a:pt x="19927" y="58935"/>
                </a:lnTo>
                <a:cubicBezTo>
                  <a:pt x="18854" y="60259"/>
                  <a:pt x="17553" y="61377"/>
                  <a:pt x="16115" y="62290"/>
                </a:cubicBezTo>
                <a:cubicBezTo>
                  <a:pt x="17941" y="61514"/>
                  <a:pt x="19790" y="60738"/>
                  <a:pt x="21639" y="59962"/>
                </a:cubicBezTo>
                <a:lnTo>
                  <a:pt x="21639" y="59962"/>
                </a:lnTo>
                <a:cubicBezTo>
                  <a:pt x="20407" y="61742"/>
                  <a:pt x="18626" y="63112"/>
                  <a:pt x="16595" y="63797"/>
                </a:cubicBezTo>
                <a:cubicBezTo>
                  <a:pt x="16967" y="64010"/>
                  <a:pt x="17346" y="64103"/>
                  <a:pt x="17728" y="64103"/>
                </a:cubicBezTo>
                <a:cubicBezTo>
                  <a:pt x="19266" y="64103"/>
                  <a:pt x="20825" y="62584"/>
                  <a:pt x="21959" y="61286"/>
                </a:cubicBezTo>
                <a:cubicBezTo>
                  <a:pt x="22247" y="60932"/>
                  <a:pt x="22599" y="60577"/>
                  <a:pt x="23036" y="60577"/>
                </a:cubicBezTo>
                <a:cubicBezTo>
                  <a:pt x="23050" y="60577"/>
                  <a:pt x="23063" y="60578"/>
                  <a:pt x="23077" y="60578"/>
                </a:cubicBezTo>
                <a:cubicBezTo>
                  <a:pt x="23876" y="60624"/>
                  <a:pt x="24081" y="61788"/>
                  <a:pt x="23648" y="62427"/>
                </a:cubicBezTo>
                <a:cubicBezTo>
                  <a:pt x="23191" y="63066"/>
                  <a:pt x="22415" y="63363"/>
                  <a:pt x="21799" y="63842"/>
                </a:cubicBezTo>
                <a:cubicBezTo>
                  <a:pt x="21183" y="64322"/>
                  <a:pt x="20680" y="65189"/>
                  <a:pt x="21114" y="65851"/>
                </a:cubicBezTo>
                <a:cubicBezTo>
                  <a:pt x="21982" y="65257"/>
                  <a:pt x="22826" y="64595"/>
                  <a:pt x="23579" y="63865"/>
                </a:cubicBezTo>
                <a:cubicBezTo>
                  <a:pt x="23967" y="64641"/>
                  <a:pt x="23602" y="65554"/>
                  <a:pt x="23602" y="66422"/>
                </a:cubicBezTo>
                <a:cubicBezTo>
                  <a:pt x="23602" y="67173"/>
                  <a:pt x="24171" y="68021"/>
                  <a:pt x="24801" y="68021"/>
                </a:cubicBezTo>
                <a:cubicBezTo>
                  <a:pt x="24918" y="68021"/>
                  <a:pt x="25037" y="67992"/>
                  <a:pt x="25154" y="67928"/>
                </a:cubicBezTo>
                <a:cubicBezTo>
                  <a:pt x="25428" y="67768"/>
                  <a:pt x="25588" y="67494"/>
                  <a:pt x="25702" y="67198"/>
                </a:cubicBezTo>
                <a:cubicBezTo>
                  <a:pt x="26136" y="66148"/>
                  <a:pt x="26204" y="64961"/>
                  <a:pt x="25907" y="63865"/>
                </a:cubicBezTo>
                <a:lnTo>
                  <a:pt x="25907" y="63865"/>
                </a:lnTo>
                <a:cubicBezTo>
                  <a:pt x="26227" y="64915"/>
                  <a:pt x="27072" y="65805"/>
                  <a:pt x="28099" y="66170"/>
                </a:cubicBezTo>
                <a:cubicBezTo>
                  <a:pt x="28443" y="65630"/>
                  <a:pt x="28552" y="64948"/>
                  <a:pt x="28425" y="64319"/>
                </a:cubicBezTo>
                <a:lnTo>
                  <a:pt x="28425" y="64319"/>
                </a:lnTo>
                <a:cubicBezTo>
                  <a:pt x="28947" y="65379"/>
                  <a:pt x="29990" y="66192"/>
                  <a:pt x="31157" y="66399"/>
                </a:cubicBezTo>
                <a:cubicBezTo>
                  <a:pt x="30746" y="64618"/>
                  <a:pt x="30039" y="62929"/>
                  <a:pt x="29080" y="61377"/>
                </a:cubicBezTo>
                <a:lnTo>
                  <a:pt x="29080" y="61377"/>
                </a:lnTo>
                <a:cubicBezTo>
                  <a:pt x="29833" y="62267"/>
                  <a:pt x="30838" y="62975"/>
                  <a:pt x="31979" y="63249"/>
                </a:cubicBezTo>
                <a:cubicBezTo>
                  <a:pt x="31340" y="61583"/>
                  <a:pt x="31226" y="59688"/>
                  <a:pt x="30404" y="58067"/>
                </a:cubicBezTo>
                <a:lnTo>
                  <a:pt x="30404" y="58067"/>
                </a:lnTo>
                <a:cubicBezTo>
                  <a:pt x="31202" y="58273"/>
                  <a:pt x="32933" y="59570"/>
                  <a:pt x="32529" y="60642"/>
                </a:cubicBezTo>
                <a:lnTo>
                  <a:pt x="32529" y="60642"/>
                </a:lnTo>
                <a:cubicBezTo>
                  <a:pt x="32929" y="59589"/>
                  <a:pt x="33329" y="58536"/>
                  <a:pt x="33729" y="57483"/>
                </a:cubicBezTo>
                <a:lnTo>
                  <a:pt x="33729" y="57483"/>
                </a:lnTo>
                <a:cubicBezTo>
                  <a:pt x="33568" y="58076"/>
                  <a:pt x="33788" y="58766"/>
                  <a:pt x="34284" y="59163"/>
                </a:cubicBezTo>
                <a:cubicBezTo>
                  <a:pt x="34787" y="58045"/>
                  <a:pt x="34901" y="56766"/>
                  <a:pt x="34604" y="55580"/>
                </a:cubicBezTo>
                <a:lnTo>
                  <a:pt x="34604" y="55580"/>
                </a:lnTo>
                <a:cubicBezTo>
                  <a:pt x="34878" y="55844"/>
                  <a:pt x="35252" y="55969"/>
                  <a:pt x="35629" y="55969"/>
                </a:cubicBezTo>
                <a:cubicBezTo>
                  <a:pt x="36130" y="55969"/>
                  <a:pt x="36635" y="55746"/>
                  <a:pt x="36909" y="55328"/>
                </a:cubicBezTo>
                <a:lnTo>
                  <a:pt x="36909" y="55328"/>
                </a:lnTo>
                <a:cubicBezTo>
                  <a:pt x="36361" y="56173"/>
                  <a:pt x="36179" y="57223"/>
                  <a:pt x="36384" y="58204"/>
                </a:cubicBezTo>
                <a:cubicBezTo>
                  <a:pt x="37411" y="57862"/>
                  <a:pt x="38461" y="57542"/>
                  <a:pt x="39489" y="57200"/>
                </a:cubicBezTo>
                <a:lnTo>
                  <a:pt x="39489" y="57200"/>
                </a:lnTo>
                <a:cubicBezTo>
                  <a:pt x="38690" y="58364"/>
                  <a:pt x="37708" y="59414"/>
                  <a:pt x="36613" y="60304"/>
                </a:cubicBezTo>
                <a:cubicBezTo>
                  <a:pt x="37041" y="60588"/>
                  <a:pt x="37539" y="60717"/>
                  <a:pt x="38045" y="60717"/>
                </a:cubicBezTo>
                <a:cubicBezTo>
                  <a:pt x="39449" y="60717"/>
                  <a:pt x="40914" y="59722"/>
                  <a:pt x="41132" y="58296"/>
                </a:cubicBezTo>
                <a:cubicBezTo>
                  <a:pt x="41360" y="58707"/>
                  <a:pt x="41588" y="59117"/>
                  <a:pt x="41794" y="59528"/>
                </a:cubicBezTo>
                <a:cubicBezTo>
                  <a:pt x="42296" y="59323"/>
                  <a:pt x="42798" y="59140"/>
                  <a:pt x="43278" y="58935"/>
                </a:cubicBezTo>
                <a:lnTo>
                  <a:pt x="43278" y="58935"/>
                </a:lnTo>
                <a:lnTo>
                  <a:pt x="42456" y="62130"/>
                </a:lnTo>
                <a:cubicBezTo>
                  <a:pt x="41543" y="62473"/>
                  <a:pt x="40744" y="63135"/>
                  <a:pt x="40242" y="63956"/>
                </a:cubicBezTo>
                <a:cubicBezTo>
                  <a:pt x="40294" y="63958"/>
                  <a:pt x="40346" y="63959"/>
                  <a:pt x="40399" y="63959"/>
                </a:cubicBezTo>
                <a:cubicBezTo>
                  <a:pt x="41852" y="63959"/>
                  <a:pt x="43292" y="63349"/>
                  <a:pt x="44327" y="62336"/>
                </a:cubicBezTo>
                <a:lnTo>
                  <a:pt x="44327" y="62336"/>
                </a:lnTo>
                <a:cubicBezTo>
                  <a:pt x="43917" y="62929"/>
                  <a:pt x="43529" y="63546"/>
                  <a:pt x="43118" y="64139"/>
                </a:cubicBezTo>
                <a:lnTo>
                  <a:pt x="46290" y="64664"/>
                </a:lnTo>
                <a:cubicBezTo>
                  <a:pt x="45560" y="65577"/>
                  <a:pt x="44601" y="66330"/>
                  <a:pt x="43529" y="66787"/>
                </a:cubicBezTo>
                <a:cubicBezTo>
                  <a:pt x="43832" y="66897"/>
                  <a:pt x="44153" y="66950"/>
                  <a:pt x="44473" y="66950"/>
                </a:cubicBezTo>
                <a:cubicBezTo>
                  <a:pt x="45283" y="66950"/>
                  <a:pt x="46093" y="66610"/>
                  <a:pt x="46633" y="65988"/>
                </a:cubicBezTo>
                <a:lnTo>
                  <a:pt x="46633" y="65988"/>
                </a:lnTo>
                <a:cubicBezTo>
                  <a:pt x="45629" y="67357"/>
                  <a:pt x="44852" y="68932"/>
                  <a:pt x="44396" y="70576"/>
                </a:cubicBezTo>
                <a:cubicBezTo>
                  <a:pt x="46382" y="69434"/>
                  <a:pt x="48208" y="67312"/>
                  <a:pt x="48322" y="64938"/>
                </a:cubicBezTo>
                <a:lnTo>
                  <a:pt x="48322" y="64938"/>
                </a:lnTo>
                <a:cubicBezTo>
                  <a:pt x="48550" y="66673"/>
                  <a:pt x="48756" y="68658"/>
                  <a:pt x="47683" y="70074"/>
                </a:cubicBezTo>
                <a:cubicBezTo>
                  <a:pt x="46542" y="71557"/>
                  <a:pt x="44122" y="72242"/>
                  <a:pt x="43962" y="74114"/>
                </a:cubicBezTo>
                <a:cubicBezTo>
                  <a:pt x="45012" y="72972"/>
                  <a:pt x="46701" y="72721"/>
                  <a:pt x="48208" y="72310"/>
                </a:cubicBezTo>
                <a:cubicBezTo>
                  <a:pt x="49714" y="71900"/>
                  <a:pt x="51358" y="71032"/>
                  <a:pt x="51609" y="69503"/>
                </a:cubicBezTo>
                <a:lnTo>
                  <a:pt x="51609" y="69503"/>
                </a:lnTo>
                <a:cubicBezTo>
                  <a:pt x="51609" y="71169"/>
                  <a:pt x="50011" y="72333"/>
                  <a:pt x="48664" y="73315"/>
                </a:cubicBezTo>
                <a:cubicBezTo>
                  <a:pt x="47318" y="74319"/>
                  <a:pt x="45925" y="75848"/>
                  <a:pt x="46473" y="77446"/>
                </a:cubicBezTo>
                <a:cubicBezTo>
                  <a:pt x="47546" y="76191"/>
                  <a:pt x="48801" y="75072"/>
                  <a:pt x="50171" y="74159"/>
                </a:cubicBezTo>
                <a:lnTo>
                  <a:pt x="50171" y="74159"/>
                </a:lnTo>
                <a:cubicBezTo>
                  <a:pt x="49440" y="75278"/>
                  <a:pt x="49189" y="76693"/>
                  <a:pt x="49440" y="77994"/>
                </a:cubicBezTo>
                <a:cubicBezTo>
                  <a:pt x="49806" y="77583"/>
                  <a:pt x="50194" y="77149"/>
                  <a:pt x="50559" y="76716"/>
                </a:cubicBezTo>
                <a:lnTo>
                  <a:pt x="50559" y="76716"/>
                </a:lnTo>
                <a:cubicBezTo>
                  <a:pt x="49828" y="77948"/>
                  <a:pt x="49943" y="79615"/>
                  <a:pt x="50810" y="80756"/>
                </a:cubicBezTo>
                <a:cubicBezTo>
                  <a:pt x="51680" y="79749"/>
                  <a:pt x="52257" y="78500"/>
                  <a:pt x="52464" y="77189"/>
                </a:cubicBezTo>
                <a:lnTo>
                  <a:pt x="52464" y="77189"/>
                </a:lnTo>
                <a:cubicBezTo>
                  <a:pt x="52582" y="77938"/>
                  <a:pt x="52962" y="78649"/>
                  <a:pt x="53549" y="79135"/>
                </a:cubicBezTo>
                <a:cubicBezTo>
                  <a:pt x="54302" y="77515"/>
                  <a:pt x="54804" y="75780"/>
                  <a:pt x="55033" y="73999"/>
                </a:cubicBezTo>
                <a:lnTo>
                  <a:pt x="55033" y="73999"/>
                </a:lnTo>
                <a:cubicBezTo>
                  <a:pt x="55010" y="74958"/>
                  <a:pt x="55329" y="75940"/>
                  <a:pt x="55968" y="76693"/>
                </a:cubicBezTo>
                <a:cubicBezTo>
                  <a:pt x="56219" y="75027"/>
                  <a:pt x="57361" y="73543"/>
                  <a:pt x="58890" y="72858"/>
                </a:cubicBezTo>
                <a:lnTo>
                  <a:pt x="58890" y="72858"/>
                </a:lnTo>
                <a:cubicBezTo>
                  <a:pt x="57475" y="74479"/>
                  <a:pt x="56653" y="76602"/>
                  <a:pt x="56607" y="78747"/>
                </a:cubicBezTo>
                <a:cubicBezTo>
                  <a:pt x="57292" y="78405"/>
                  <a:pt x="57863" y="77903"/>
                  <a:pt x="58274" y="77264"/>
                </a:cubicBezTo>
                <a:lnTo>
                  <a:pt x="58274" y="77264"/>
                </a:lnTo>
                <a:cubicBezTo>
                  <a:pt x="58023" y="77857"/>
                  <a:pt x="57749" y="78473"/>
                  <a:pt x="57886" y="79112"/>
                </a:cubicBezTo>
                <a:cubicBezTo>
                  <a:pt x="57980" y="79624"/>
                  <a:pt x="58468" y="80088"/>
                  <a:pt x="58957" y="80088"/>
                </a:cubicBezTo>
                <a:cubicBezTo>
                  <a:pt x="59057" y="80088"/>
                  <a:pt x="59158" y="80068"/>
                  <a:pt x="59255" y="80025"/>
                </a:cubicBezTo>
                <a:cubicBezTo>
                  <a:pt x="59575" y="79866"/>
                  <a:pt x="59780" y="79523"/>
                  <a:pt x="59917" y="79204"/>
                </a:cubicBezTo>
                <a:cubicBezTo>
                  <a:pt x="60282" y="78405"/>
                  <a:pt x="60533" y="77537"/>
                  <a:pt x="60670" y="76647"/>
                </a:cubicBezTo>
                <a:cubicBezTo>
                  <a:pt x="60899" y="77172"/>
                  <a:pt x="61264" y="77629"/>
                  <a:pt x="61720" y="77948"/>
                </a:cubicBezTo>
                <a:cubicBezTo>
                  <a:pt x="62447" y="76974"/>
                  <a:pt x="62827" y="75748"/>
                  <a:pt x="62809" y="74531"/>
                </a:cubicBezTo>
                <a:lnTo>
                  <a:pt x="62809" y="74531"/>
                </a:lnTo>
                <a:cubicBezTo>
                  <a:pt x="62962" y="74807"/>
                  <a:pt x="63181" y="75045"/>
                  <a:pt x="63455" y="75209"/>
                </a:cubicBezTo>
                <a:cubicBezTo>
                  <a:pt x="64277" y="74091"/>
                  <a:pt x="64962" y="72858"/>
                  <a:pt x="65487" y="71580"/>
                </a:cubicBezTo>
                <a:cubicBezTo>
                  <a:pt x="66651" y="72630"/>
                  <a:pt x="66445" y="74547"/>
                  <a:pt x="65669" y="75917"/>
                </a:cubicBezTo>
                <a:cubicBezTo>
                  <a:pt x="64916" y="77286"/>
                  <a:pt x="63706" y="78405"/>
                  <a:pt x="63044" y="79820"/>
                </a:cubicBezTo>
                <a:cubicBezTo>
                  <a:pt x="64300" y="79409"/>
                  <a:pt x="65418" y="78565"/>
                  <a:pt x="66171" y="77492"/>
                </a:cubicBezTo>
                <a:lnTo>
                  <a:pt x="66171" y="77492"/>
                </a:lnTo>
                <a:cubicBezTo>
                  <a:pt x="66285" y="78359"/>
                  <a:pt x="65966" y="79272"/>
                  <a:pt x="66080" y="80162"/>
                </a:cubicBezTo>
                <a:cubicBezTo>
                  <a:pt x="66173" y="80870"/>
                  <a:pt x="66813" y="81608"/>
                  <a:pt x="67467" y="81608"/>
                </a:cubicBezTo>
                <a:cubicBezTo>
                  <a:pt x="67615" y="81608"/>
                  <a:pt x="67763" y="81570"/>
                  <a:pt x="67906" y="81486"/>
                </a:cubicBezTo>
                <a:cubicBezTo>
                  <a:pt x="68203" y="81304"/>
                  <a:pt x="68385" y="80984"/>
                  <a:pt x="68522" y="80664"/>
                </a:cubicBezTo>
                <a:cubicBezTo>
                  <a:pt x="69213" y="79083"/>
                  <a:pt x="69556" y="77343"/>
                  <a:pt x="69506" y="75616"/>
                </a:cubicBezTo>
                <a:lnTo>
                  <a:pt x="69506" y="75616"/>
                </a:lnTo>
                <a:cubicBezTo>
                  <a:pt x="69647" y="76585"/>
                  <a:pt x="69910" y="77539"/>
                  <a:pt x="70303" y="78450"/>
                </a:cubicBezTo>
                <a:cubicBezTo>
                  <a:pt x="70652" y="79252"/>
                  <a:pt x="71316" y="80127"/>
                  <a:pt x="72144" y="80127"/>
                </a:cubicBezTo>
                <a:cubicBezTo>
                  <a:pt x="72236" y="80127"/>
                  <a:pt x="72330" y="80117"/>
                  <a:pt x="72425" y="80094"/>
                </a:cubicBezTo>
                <a:cubicBezTo>
                  <a:pt x="74642" y="79551"/>
                  <a:pt x="72825" y="74998"/>
                  <a:pt x="71903" y="74004"/>
                </a:cubicBezTo>
                <a:lnTo>
                  <a:pt x="71903" y="74004"/>
                </a:lnTo>
                <a:lnTo>
                  <a:pt x="74503" y="76739"/>
                </a:lnTo>
                <a:cubicBezTo>
                  <a:pt x="75050" y="75095"/>
                  <a:pt x="74183" y="73086"/>
                  <a:pt x="72608" y="72356"/>
                </a:cubicBezTo>
                <a:lnTo>
                  <a:pt x="72608" y="72356"/>
                </a:lnTo>
                <a:cubicBezTo>
                  <a:pt x="73361" y="72698"/>
                  <a:pt x="74115" y="73041"/>
                  <a:pt x="74868" y="73383"/>
                </a:cubicBezTo>
                <a:cubicBezTo>
                  <a:pt x="74183" y="72653"/>
                  <a:pt x="73498" y="71922"/>
                  <a:pt x="72813" y="71192"/>
                </a:cubicBezTo>
                <a:lnTo>
                  <a:pt x="72813" y="71192"/>
                </a:lnTo>
                <a:cubicBezTo>
                  <a:pt x="73818" y="71671"/>
                  <a:pt x="74822" y="72151"/>
                  <a:pt x="75826" y="72607"/>
                </a:cubicBezTo>
                <a:cubicBezTo>
                  <a:pt x="76012" y="72700"/>
                  <a:pt x="76228" y="72808"/>
                  <a:pt x="76450" y="72808"/>
                </a:cubicBezTo>
                <a:cubicBezTo>
                  <a:pt x="76501" y="72808"/>
                  <a:pt x="76552" y="72802"/>
                  <a:pt x="76602" y="72790"/>
                </a:cubicBezTo>
                <a:cubicBezTo>
                  <a:pt x="77059" y="72698"/>
                  <a:pt x="77264" y="72059"/>
                  <a:pt x="77082" y="71603"/>
                </a:cubicBezTo>
                <a:cubicBezTo>
                  <a:pt x="76899" y="71169"/>
                  <a:pt x="76488" y="70872"/>
                  <a:pt x="76077" y="70599"/>
                </a:cubicBezTo>
                <a:cubicBezTo>
                  <a:pt x="77310" y="70553"/>
                  <a:pt x="78543" y="70347"/>
                  <a:pt x="79707" y="69982"/>
                </a:cubicBezTo>
                <a:cubicBezTo>
                  <a:pt x="79022" y="69252"/>
                  <a:pt x="78246" y="68636"/>
                  <a:pt x="77379" y="68179"/>
                </a:cubicBezTo>
                <a:cubicBezTo>
                  <a:pt x="77789" y="67745"/>
                  <a:pt x="78497" y="67814"/>
                  <a:pt x="79113" y="67791"/>
                </a:cubicBezTo>
                <a:cubicBezTo>
                  <a:pt x="79707" y="67768"/>
                  <a:pt x="80460" y="67403"/>
                  <a:pt x="80369" y="66787"/>
                </a:cubicBezTo>
                <a:cubicBezTo>
                  <a:pt x="80283" y="66357"/>
                  <a:pt x="79822" y="66186"/>
                  <a:pt x="79356" y="66186"/>
                </a:cubicBezTo>
                <a:cubicBezTo>
                  <a:pt x="79203" y="66186"/>
                  <a:pt x="79049" y="66205"/>
                  <a:pt x="78908" y="66239"/>
                </a:cubicBezTo>
                <a:cubicBezTo>
                  <a:pt x="77355" y="66622"/>
                  <a:pt x="75883" y="68004"/>
                  <a:pt x="74410" y="68004"/>
                </a:cubicBezTo>
                <a:cubicBezTo>
                  <a:pt x="74129" y="68004"/>
                  <a:pt x="73848" y="67954"/>
                  <a:pt x="73567" y="67837"/>
                </a:cubicBezTo>
                <a:lnTo>
                  <a:pt x="75598" y="66079"/>
                </a:lnTo>
                <a:lnTo>
                  <a:pt x="75598" y="66079"/>
                </a:lnTo>
                <a:cubicBezTo>
                  <a:pt x="75547" y="66080"/>
                  <a:pt x="75495" y="66081"/>
                  <a:pt x="75444" y="66081"/>
                </a:cubicBezTo>
                <a:cubicBezTo>
                  <a:pt x="74469" y="66081"/>
                  <a:pt x="73498" y="65875"/>
                  <a:pt x="72631" y="65463"/>
                </a:cubicBezTo>
                <a:cubicBezTo>
                  <a:pt x="73218" y="64680"/>
                  <a:pt x="74209" y="64599"/>
                  <a:pt x="75254" y="64599"/>
                </a:cubicBezTo>
                <a:cubicBezTo>
                  <a:pt x="75528" y="64599"/>
                  <a:pt x="75805" y="64605"/>
                  <a:pt x="76079" y="64605"/>
                </a:cubicBezTo>
                <a:cubicBezTo>
                  <a:pt x="77082" y="64605"/>
                  <a:pt x="78050" y="64531"/>
                  <a:pt x="78680" y="63842"/>
                </a:cubicBezTo>
                <a:cubicBezTo>
                  <a:pt x="78885" y="63614"/>
                  <a:pt x="79045" y="63317"/>
                  <a:pt x="78976" y="63021"/>
                </a:cubicBezTo>
                <a:cubicBezTo>
                  <a:pt x="78894" y="62649"/>
                  <a:pt x="78591" y="62520"/>
                  <a:pt x="78213" y="62520"/>
                </a:cubicBezTo>
                <a:cubicBezTo>
                  <a:pt x="77756" y="62520"/>
                  <a:pt x="77187" y="62709"/>
                  <a:pt x="76762" y="62884"/>
                </a:cubicBezTo>
                <a:cubicBezTo>
                  <a:pt x="76332" y="63050"/>
                  <a:pt x="75875" y="63130"/>
                  <a:pt x="75417" y="63130"/>
                </a:cubicBezTo>
                <a:cubicBezTo>
                  <a:pt x="74370" y="63130"/>
                  <a:pt x="73323" y="62710"/>
                  <a:pt x="72608" y="61948"/>
                </a:cubicBezTo>
                <a:lnTo>
                  <a:pt x="72608" y="61948"/>
                </a:lnTo>
                <a:cubicBezTo>
                  <a:pt x="73209" y="62115"/>
                  <a:pt x="73853" y="62283"/>
                  <a:pt x="74471" y="62283"/>
                </a:cubicBezTo>
                <a:cubicBezTo>
                  <a:pt x="74863" y="62283"/>
                  <a:pt x="75244" y="62216"/>
                  <a:pt x="75598" y="62039"/>
                </a:cubicBezTo>
                <a:cubicBezTo>
                  <a:pt x="76688" y="61504"/>
                  <a:pt x="77482" y="60043"/>
                  <a:pt x="78580" y="60043"/>
                </a:cubicBezTo>
                <a:cubicBezTo>
                  <a:pt x="78701" y="60043"/>
                  <a:pt x="78825" y="60061"/>
                  <a:pt x="78953" y="60099"/>
                </a:cubicBezTo>
                <a:cubicBezTo>
                  <a:pt x="78564" y="59307"/>
                  <a:pt x="77740" y="59025"/>
                  <a:pt x="76828" y="59025"/>
                </a:cubicBezTo>
                <a:cubicBezTo>
                  <a:pt x="76136" y="59025"/>
                  <a:pt x="75394" y="59188"/>
                  <a:pt x="74754" y="59414"/>
                </a:cubicBezTo>
                <a:cubicBezTo>
                  <a:pt x="73899" y="59708"/>
                  <a:pt x="72920" y="60033"/>
                  <a:pt x="72035" y="60033"/>
                </a:cubicBezTo>
                <a:cubicBezTo>
                  <a:pt x="71407" y="60033"/>
                  <a:pt x="70826" y="59869"/>
                  <a:pt x="70371" y="59414"/>
                </a:cubicBezTo>
                <a:lnTo>
                  <a:pt x="70371" y="59414"/>
                </a:lnTo>
                <a:cubicBezTo>
                  <a:pt x="70524" y="59434"/>
                  <a:pt x="70677" y="59444"/>
                  <a:pt x="70829" y="59444"/>
                </a:cubicBezTo>
                <a:cubicBezTo>
                  <a:pt x="72750" y="59444"/>
                  <a:pt x="74589" y="57892"/>
                  <a:pt x="74822" y="55968"/>
                </a:cubicBezTo>
                <a:lnTo>
                  <a:pt x="74822" y="55968"/>
                </a:lnTo>
                <a:cubicBezTo>
                  <a:pt x="73316" y="56835"/>
                  <a:pt x="71809" y="57702"/>
                  <a:pt x="70303" y="58547"/>
                </a:cubicBezTo>
                <a:cubicBezTo>
                  <a:pt x="70189" y="57725"/>
                  <a:pt x="70599" y="56926"/>
                  <a:pt x="71193" y="56401"/>
                </a:cubicBezTo>
                <a:cubicBezTo>
                  <a:pt x="70915" y="56335"/>
                  <a:pt x="70670" y="56306"/>
                  <a:pt x="70447" y="56306"/>
                </a:cubicBezTo>
                <a:cubicBezTo>
                  <a:pt x="69513" y="56306"/>
                  <a:pt x="68964" y="56821"/>
                  <a:pt x="68043" y="57337"/>
                </a:cubicBezTo>
                <a:cubicBezTo>
                  <a:pt x="67791" y="57486"/>
                  <a:pt x="67515" y="57553"/>
                  <a:pt x="67235" y="57553"/>
                </a:cubicBezTo>
                <a:cubicBezTo>
                  <a:pt x="66402" y="57553"/>
                  <a:pt x="65531" y="56959"/>
                  <a:pt x="65121" y="56173"/>
                </a:cubicBezTo>
                <a:cubicBezTo>
                  <a:pt x="64596" y="55146"/>
                  <a:pt x="64642" y="53913"/>
                  <a:pt x="64710" y="52749"/>
                </a:cubicBezTo>
                <a:lnTo>
                  <a:pt x="64710" y="52749"/>
                </a:lnTo>
                <a:cubicBezTo>
                  <a:pt x="65099" y="53822"/>
                  <a:pt x="65966" y="54712"/>
                  <a:pt x="67061" y="55100"/>
                </a:cubicBezTo>
                <a:cubicBezTo>
                  <a:pt x="66810" y="53799"/>
                  <a:pt x="66719" y="52475"/>
                  <a:pt x="66788" y="51151"/>
                </a:cubicBezTo>
                <a:lnTo>
                  <a:pt x="66788" y="51151"/>
                </a:lnTo>
                <a:cubicBezTo>
                  <a:pt x="67198" y="51996"/>
                  <a:pt x="67815" y="52726"/>
                  <a:pt x="68568" y="53297"/>
                </a:cubicBezTo>
                <a:cubicBezTo>
                  <a:pt x="68545" y="52316"/>
                  <a:pt x="68477" y="51334"/>
                  <a:pt x="68522" y="50353"/>
                </a:cubicBezTo>
                <a:lnTo>
                  <a:pt x="68522" y="50353"/>
                </a:lnTo>
                <a:cubicBezTo>
                  <a:pt x="69078" y="51011"/>
                  <a:pt x="69986" y="52319"/>
                  <a:pt x="70996" y="52319"/>
                </a:cubicBezTo>
                <a:cubicBezTo>
                  <a:pt x="71106" y="52319"/>
                  <a:pt x="71218" y="52304"/>
                  <a:pt x="71330" y="52270"/>
                </a:cubicBezTo>
                <a:cubicBezTo>
                  <a:pt x="72540" y="51882"/>
                  <a:pt x="72631" y="51014"/>
                  <a:pt x="71878" y="50147"/>
                </a:cubicBezTo>
                <a:lnTo>
                  <a:pt x="71878" y="50147"/>
                </a:lnTo>
                <a:cubicBezTo>
                  <a:pt x="71981" y="50154"/>
                  <a:pt x="72090" y="50157"/>
                  <a:pt x="72203" y="50157"/>
                </a:cubicBezTo>
                <a:cubicBezTo>
                  <a:pt x="72868" y="50157"/>
                  <a:pt x="73673" y="50028"/>
                  <a:pt x="74160" y="49599"/>
                </a:cubicBezTo>
                <a:cubicBezTo>
                  <a:pt x="74578" y="49241"/>
                  <a:pt x="74684" y="48562"/>
                  <a:pt x="74477" y="48095"/>
                </a:cubicBezTo>
                <a:lnTo>
                  <a:pt x="74477" y="48095"/>
                </a:lnTo>
                <a:cubicBezTo>
                  <a:pt x="74496" y="48097"/>
                  <a:pt x="74514" y="48097"/>
                  <a:pt x="74533" y="48097"/>
                </a:cubicBezTo>
                <a:cubicBezTo>
                  <a:pt x="74757" y="48097"/>
                  <a:pt x="74986" y="48013"/>
                  <a:pt x="75119" y="47842"/>
                </a:cubicBezTo>
                <a:cubicBezTo>
                  <a:pt x="75461" y="47431"/>
                  <a:pt x="75393" y="46815"/>
                  <a:pt x="75210" y="46312"/>
                </a:cubicBezTo>
                <a:cubicBezTo>
                  <a:pt x="74046" y="46290"/>
                  <a:pt x="72928" y="45514"/>
                  <a:pt x="72540" y="44418"/>
                </a:cubicBezTo>
                <a:cubicBezTo>
                  <a:pt x="72868" y="43897"/>
                  <a:pt x="73490" y="43588"/>
                  <a:pt x="74102" y="43588"/>
                </a:cubicBezTo>
                <a:cubicBezTo>
                  <a:pt x="74214" y="43588"/>
                  <a:pt x="74325" y="43598"/>
                  <a:pt x="74434" y="43619"/>
                </a:cubicBezTo>
                <a:cubicBezTo>
                  <a:pt x="75804" y="45171"/>
                  <a:pt x="77789" y="46130"/>
                  <a:pt x="79866" y="46244"/>
                </a:cubicBezTo>
                <a:cubicBezTo>
                  <a:pt x="79593" y="45445"/>
                  <a:pt x="79341" y="44669"/>
                  <a:pt x="79090" y="43893"/>
                </a:cubicBezTo>
                <a:lnTo>
                  <a:pt x="79090" y="43893"/>
                </a:lnTo>
                <a:lnTo>
                  <a:pt x="80369" y="44349"/>
                </a:lnTo>
                <a:cubicBezTo>
                  <a:pt x="80848" y="43163"/>
                  <a:pt x="79981" y="41633"/>
                  <a:pt x="78725" y="41428"/>
                </a:cubicBezTo>
                <a:lnTo>
                  <a:pt x="78725" y="41428"/>
                </a:lnTo>
                <a:cubicBezTo>
                  <a:pt x="78824" y="41444"/>
                  <a:pt x="78925" y="41451"/>
                  <a:pt x="79030" y="41451"/>
                </a:cubicBezTo>
                <a:cubicBezTo>
                  <a:pt x="79775" y="41451"/>
                  <a:pt x="80666" y="41094"/>
                  <a:pt x="81596" y="41094"/>
                </a:cubicBezTo>
                <a:cubicBezTo>
                  <a:pt x="82019" y="41094"/>
                  <a:pt x="82450" y="41168"/>
                  <a:pt x="82879" y="41382"/>
                </a:cubicBezTo>
                <a:cubicBezTo>
                  <a:pt x="82742" y="39374"/>
                  <a:pt x="81236" y="37479"/>
                  <a:pt x="79364" y="36703"/>
                </a:cubicBezTo>
                <a:lnTo>
                  <a:pt x="79364" y="36703"/>
                </a:lnTo>
                <a:cubicBezTo>
                  <a:pt x="80300" y="36954"/>
                  <a:pt x="81236" y="37205"/>
                  <a:pt x="82149" y="37456"/>
                </a:cubicBezTo>
                <a:cubicBezTo>
                  <a:pt x="81829" y="36338"/>
                  <a:pt x="81304" y="35265"/>
                  <a:pt x="80620" y="34329"/>
                </a:cubicBezTo>
                <a:lnTo>
                  <a:pt x="80620" y="34329"/>
                </a:lnTo>
                <a:cubicBezTo>
                  <a:pt x="81199" y="34603"/>
                  <a:pt x="81734" y="34725"/>
                  <a:pt x="82186" y="34725"/>
                </a:cubicBezTo>
                <a:cubicBezTo>
                  <a:pt x="82952" y="34725"/>
                  <a:pt x="83484" y="34376"/>
                  <a:pt x="83604" y="33823"/>
                </a:cubicBezTo>
                <a:lnTo>
                  <a:pt x="83604" y="33823"/>
                </a:lnTo>
                <a:cubicBezTo>
                  <a:pt x="83878" y="34192"/>
                  <a:pt x="84194" y="34531"/>
                  <a:pt x="84546" y="34831"/>
                </a:cubicBezTo>
                <a:cubicBezTo>
                  <a:pt x="84751" y="34032"/>
                  <a:pt x="84979" y="33256"/>
                  <a:pt x="85185" y="32458"/>
                </a:cubicBezTo>
                <a:lnTo>
                  <a:pt x="85185" y="32458"/>
                </a:lnTo>
                <a:cubicBezTo>
                  <a:pt x="86737" y="34215"/>
                  <a:pt x="84158" y="37045"/>
                  <a:pt x="85002" y="39214"/>
                </a:cubicBezTo>
                <a:cubicBezTo>
                  <a:pt x="86166" y="38346"/>
                  <a:pt x="87125" y="37205"/>
                  <a:pt x="87810" y="35927"/>
                </a:cubicBezTo>
                <a:lnTo>
                  <a:pt x="87810" y="35927"/>
                </a:lnTo>
                <a:cubicBezTo>
                  <a:pt x="87399" y="37593"/>
                  <a:pt x="86965" y="39237"/>
                  <a:pt x="86554" y="40903"/>
                </a:cubicBezTo>
                <a:cubicBezTo>
                  <a:pt x="86417" y="41451"/>
                  <a:pt x="86395" y="42204"/>
                  <a:pt x="86942" y="42341"/>
                </a:cubicBezTo>
                <a:cubicBezTo>
                  <a:pt x="86983" y="42351"/>
                  <a:pt x="87024" y="42355"/>
                  <a:pt x="87065" y="42355"/>
                </a:cubicBezTo>
                <a:cubicBezTo>
                  <a:pt x="87406" y="42355"/>
                  <a:pt x="87720" y="42031"/>
                  <a:pt x="87924" y="41725"/>
                </a:cubicBezTo>
                <a:cubicBezTo>
                  <a:pt x="88882" y="40287"/>
                  <a:pt x="89636" y="38689"/>
                  <a:pt x="90115" y="37023"/>
                </a:cubicBezTo>
                <a:lnTo>
                  <a:pt x="90115" y="37023"/>
                </a:lnTo>
                <a:cubicBezTo>
                  <a:pt x="91074" y="38826"/>
                  <a:pt x="89887" y="41017"/>
                  <a:pt x="88540" y="42569"/>
                </a:cubicBezTo>
                <a:cubicBezTo>
                  <a:pt x="88106" y="43071"/>
                  <a:pt x="87855" y="44121"/>
                  <a:pt x="88517" y="44121"/>
                </a:cubicBezTo>
                <a:cubicBezTo>
                  <a:pt x="88534" y="44124"/>
                  <a:pt x="88551" y="44125"/>
                  <a:pt x="88568" y="44125"/>
                </a:cubicBezTo>
                <a:cubicBezTo>
                  <a:pt x="88711" y="44125"/>
                  <a:pt x="88851" y="44043"/>
                  <a:pt x="88974" y="43961"/>
                </a:cubicBezTo>
                <a:cubicBezTo>
                  <a:pt x="90047" y="43300"/>
                  <a:pt x="90960" y="42387"/>
                  <a:pt x="91622" y="41314"/>
                </a:cubicBezTo>
                <a:lnTo>
                  <a:pt x="91622" y="41314"/>
                </a:lnTo>
                <a:cubicBezTo>
                  <a:pt x="92306" y="42455"/>
                  <a:pt x="91781" y="43961"/>
                  <a:pt x="90982" y="45034"/>
                </a:cubicBezTo>
                <a:cubicBezTo>
                  <a:pt x="90206" y="46130"/>
                  <a:pt x="89179" y="47066"/>
                  <a:pt x="88723" y="48321"/>
                </a:cubicBezTo>
                <a:cubicBezTo>
                  <a:pt x="91302" y="47842"/>
                  <a:pt x="93516" y="45673"/>
                  <a:pt x="94041" y="43094"/>
                </a:cubicBezTo>
                <a:lnTo>
                  <a:pt x="94041" y="43094"/>
                </a:lnTo>
                <a:cubicBezTo>
                  <a:pt x="94498" y="44418"/>
                  <a:pt x="93790" y="45833"/>
                  <a:pt x="93265" y="47134"/>
                </a:cubicBezTo>
                <a:cubicBezTo>
                  <a:pt x="92740" y="48435"/>
                  <a:pt x="92489" y="50124"/>
                  <a:pt x="93539" y="51060"/>
                </a:cubicBezTo>
                <a:cubicBezTo>
                  <a:pt x="94338" y="49462"/>
                  <a:pt x="95000" y="47796"/>
                  <a:pt x="95479" y="46084"/>
                </a:cubicBezTo>
                <a:lnTo>
                  <a:pt x="95479" y="46084"/>
                </a:lnTo>
                <a:cubicBezTo>
                  <a:pt x="95228" y="48116"/>
                  <a:pt x="96027" y="50238"/>
                  <a:pt x="97556" y="51608"/>
                </a:cubicBezTo>
                <a:cubicBezTo>
                  <a:pt x="97739" y="51768"/>
                  <a:pt x="97921" y="51927"/>
                  <a:pt x="98172" y="51927"/>
                </a:cubicBezTo>
                <a:cubicBezTo>
                  <a:pt x="98675" y="51927"/>
                  <a:pt x="98903" y="51288"/>
                  <a:pt x="98948" y="50786"/>
                </a:cubicBezTo>
                <a:cubicBezTo>
                  <a:pt x="99177" y="48298"/>
                  <a:pt x="98538" y="45765"/>
                  <a:pt x="97145" y="43688"/>
                </a:cubicBezTo>
                <a:lnTo>
                  <a:pt x="97145" y="43688"/>
                </a:lnTo>
                <a:cubicBezTo>
                  <a:pt x="98469" y="45422"/>
                  <a:pt x="100318" y="46723"/>
                  <a:pt x="102395" y="47408"/>
                </a:cubicBezTo>
                <a:cubicBezTo>
                  <a:pt x="101899" y="45739"/>
                  <a:pt x="100889" y="44225"/>
                  <a:pt x="99566" y="43110"/>
                </a:cubicBezTo>
                <a:lnTo>
                  <a:pt x="99566" y="43110"/>
                </a:lnTo>
                <a:cubicBezTo>
                  <a:pt x="100559" y="43936"/>
                  <a:pt x="101683" y="44584"/>
                  <a:pt x="102874" y="45011"/>
                </a:cubicBezTo>
                <a:cubicBezTo>
                  <a:pt x="103141" y="45110"/>
                  <a:pt x="103434" y="45191"/>
                  <a:pt x="103710" y="45191"/>
                </a:cubicBezTo>
                <a:cubicBezTo>
                  <a:pt x="103883" y="45191"/>
                  <a:pt x="104049" y="45159"/>
                  <a:pt x="104198" y="45080"/>
                </a:cubicBezTo>
                <a:cubicBezTo>
                  <a:pt x="104769" y="44783"/>
                  <a:pt x="104815" y="43961"/>
                  <a:pt x="104495" y="43414"/>
                </a:cubicBezTo>
                <a:cubicBezTo>
                  <a:pt x="104153" y="42889"/>
                  <a:pt x="103582" y="42569"/>
                  <a:pt x="103011" y="42318"/>
                </a:cubicBezTo>
                <a:cubicBezTo>
                  <a:pt x="101710" y="41702"/>
                  <a:pt x="100341" y="41154"/>
                  <a:pt x="98971" y="40697"/>
                </a:cubicBezTo>
                <a:lnTo>
                  <a:pt x="98971" y="40697"/>
                </a:lnTo>
                <a:cubicBezTo>
                  <a:pt x="99778" y="40875"/>
                  <a:pt x="100619" y="41053"/>
                  <a:pt x="101447" y="41053"/>
                </a:cubicBezTo>
                <a:cubicBezTo>
                  <a:pt x="101789" y="41053"/>
                  <a:pt x="102129" y="41022"/>
                  <a:pt x="102464" y="40949"/>
                </a:cubicBezTo>
                <a:cubicBezTo>
                  <a:pt x="103605" y="40675"/>
                  <a:pt x="104678" y="39762"/>
                  <a:pt x="104723" y="38598"/>
                </a:cubicBezTo>
                <a:lnTo>
                  <a:pt x="104723" y="38598"/>
                </a:lnTo>
                <a:cubicBezTo>
                  <a:pt x="103476" y="39068"/>
                  <a:pt x="102142" y="39299"/>
                  <a:pt x="100806" y="39299"/>
                </a:cubicBezTo>
                <a:cubicBezTo>
                  <a:pt x="98645" y="39299"/>
                  <a:pt x="96477" y="38695"/>
                  <a:pt x="94657" y="37525"/>
                </a:cubicBezTo>
                <a:lnTo>
                  <a:pt x="94657" y="37525"/>
                </a:lnTo>
                <a:cubicBezTo>
                  <a:pt x="95475" y="37588"/>
                  <a:pt x="96295" y="37619"/>
                  <a:pt x="97115" y="37619"/>
                </a:cubicBezTo>
                <a:cubicBezTo>
                  <a:pt x="100758" y="37619"/>
                  <a:pt x="104399" y="37001"/>
                  <a:pt x="107827" y="35790"/>
                </a:cubicBezTo>
                <a:cubicBezTo>
                  <a:pt x="105134" y="34750"/>
                  <a:pt x="102244" y="34224"/>
                  <a:pt x="99355" y="34224"/>
                </a:cubicBezTo>
                <a:cubicBezTo>
                  <a:pt x="98693" y="34224"/>
                  <a:pt x="98032" y="34251"/>
                  <a:pt x="97373" y="34306"/>
                </a:cubicBezTo>
                <a:cubicBezTo>
                  <a:pt x="98994" y="34010"/>
                  <a:pt x="100638" y="33690"/>
                  <a:pt x="102098" y="32937"/>
                </a:cubicBezTo>
                <a:cubicBezTo>
                  <a:pt x="103559" y="32184"/>
                  <a:pt x="104837" y="30905"/>
                  <a:pt x="105180" y="29285"/>
                </a:cubicBezTo>
                <a:lnTo>
                  <a:pt x="105180" y="29285"/>
                </a:lnTo>
                <a:cubicBezTo>
                  <a:pt x="103036" y="30063"/>
                  <a:pt x="100317" y="30916"/>
                  <a:pt x="97769" y="30916"/>
                </a:cubicBezTo>
                <a:cubicBezTo>
                  <a:pt x="96355" y="30916"/>
                  <a:pt x="94994" y="30654"/>
                  <a:pt x="93813" y="29970"/>
                </a:cubicBezTo>
                <a:cubicBezTo>
                  <a:pt x="95015" y="29153"/>
                  <a:pt x="96458" y="28733"/>
                  <a:pt x="97898" y="28733"/>
                </a:cubicBezTo>
                <a:cubicBezTo>
                  <a:pt x="98672" y="28733"/>
                  <a:pt x="99446" y="28855"/>
                  <a:pt x="100181" y="29102"/>
                </a:cubicBezTo>
                <a:cubicBezTo>
                  <a:pt x="98606" y="27116"/>
                  <a:pt x="94886" y="27367"/>
                  <a:pt x="94018" y="24994"/>
                </a:cubicBezTo>
                <a:lnTo>
                  <a:pt x="94018" y="24994"/>
                </a:lnTo>
                <a:cubicBezTo>
                  <a:pt x="95342" y="26038"/>
                  <a:pt x="97032" y="26610"/>
                  <a:pt x="98714" y="26610"/>
                </a:cubicBezTo>
                <a:cubicBezTo>
                  <a:pt x="99091" y="26610"/>
                  <a:pt x="99467" y="26581"/>
                  <a:pt x="99839" y="26523"/>
                </a:cubicBezTo>
                <a:cubicBezTo>
                  <a:pt x="99487" y="25917"/>
                  <a:pt x="99014" y="25382"/>
                  <a:pt x="98455" y="24948"/>
                </a:cubicBezTo>
                <a:lnTo>
                  <a:pt x="98455" y="24948"/>
                </a:lnTo>
                <a:cubicBezTo>
                  <a:pt x="99479" y="25365"/>
                  <a:pt x="100581" y="25588"/>
                  <a:pt x="101695" y="25588"/>
                </a:cubicBezTo>
                <a:cubicBezTo>
                  <a:pt x="101730" y="25588"/>
                  <a:pt x="101766" y="25588"/>
                  <a:pt x="101802" y="25587"/>
                </a:cubicBezTo>
                <a:cubicBezTo>
                  <a:pt x="102806" y="25564"/>
                  <a:pt x="104107" y="25039"/>
                  <a:pt x="104016" y="24012"/>
                </a:cubicBezTo>
                <a:cubicBezTo>
                  <a:pt x="103970" y="23624"/>
                  <a:pt x="103742" y="23305"/>
                  <a:pt x="103491" y="23008"/>
                </a:cubicBezTo>
                <a:cubicBezTo>
                  <a:pt x="102464" y="21844"/>
                  <a:pt x="101094" y="20976"/>
                  <a:pt x="99610" y="20543"/>
                </a:cubicBezTo>
                <a:cubicBezTo>
                  <a:pt x="98629" y="20246"/>
                  <a:pt x="97579" y="20132"/>
                  <a:pt x="96757" y="19538"/>
                </a:cubicBezTo>
                <a:cubicBezTo>
                  <a:pt x="95958" y="18922"/>
                  <a:pt x="95616" y="17530"/>
                  <a:pt x="96438" y="16936"/>
                </a:cubicBezTo>
                <a:lnTo>
                  <a:pt x="96438" y="16936"/>
                </a:lnTo>
                <a:cubicBezTo>
                  <a:pt x="97876" y="18488"/>
                  <a:pt x="99861" y="19561"/>
                  <a:pt x="101961" y="19904"/>
                </a:cubicBezTo>
                <a:cubicBezTo>
                  <a:pt x="101980" y="18967"/>
                  <a:pt x="101799" y="18015"/>
                  <a:pt x="101443" y="17123"/>
                </a:cubicBezTo>
                <a:lnTo>
                  <a:pt x="101443" y="17123"/>
                </a:lnTo>
                <a:cubicBezTo>
                  <a:pt x="102017" y="18234"/>
                  <a:pt x="102950" y="19144"/>
                  <a:pt x="104084" y="19653"/>
                </a:cubicBezTo>
                <a:cubicBezTo>
                  <a:pt x="104255" y="19738"/>
                  <a:pt x="104444" y="19806"/>
                  <a:pt x="104622" y="19806"/>
                </a:cubicBezTo>
                <a:cubicBezTo>
                  <a:pt x="104730" y="19806"/>
                  <a:pt x="104834" y="19781"/>
                  <a:pt x="104929" y="19721"/>
                </a:cubicBezTo>
                <a:cubicBezTo>
                  <a:pt x="105203" y="19561"/>
                  <a:pt x="105248" y="19173"/>
                  <a:pt x="105271" y="18854"/>
                </a:cubicBezTo>
                <a:cubicBezTo>
                  <a:pt x="105316" y="17927"/>
                  <a:pt x="105361" y="17001"/>
                  <a:pt x="105407" y="16074"/>
                </a:cubicBezTo>
                <a:lnTo>
                  <a:pt x="105407" y="16074"/>
                </a:lnTo>
                <a:cubicBezTo>
                  <a:pt x="105361" y="17240"/>
                  <a:pt x="106709" y="19116"/>
                  <a:pt x="106732" y="20566"/>
                </a:cubicBezTo>
                <a:cubicBezTo>
                  <a:pt x="106778" y="22072"/>
                  <a:pt x="106093" y="23396"/>
                  <a:pt x="106138" y="24880"/>
                </a:cubicBezTo>
                <a:cubicBezTo>
                  <a:pt x="106138" y="25724"/>
                  <a:pt x="106732" y="26660"/>
                  <a:pt x="107576" y="26660"/>
                </a:cubicBezTo>
                <a:cubicBezTo>
                  <a:pt x="107667" y="25664"/>
                  <a:pt x="107780" y="24669"/>
                  <a:pt x="107871" y="23673"/>
                </a:cubicBezTo>
                <a:lnTo>
                  <a:pt x="107871" y="23673"/>
                </a:lnTo>
                <a:cubicBezTo>
                  <a:pt x="107751" y="25080"/>
                  <a:pt x="108909" y="26478"/>
                  <a:pt x="110338" y="26637"/>
                </a:cubicBezTo>
                <a:lnTo>
                  <a:pt x="110955" y="23168"/>
                </a:lnTo>
                <a:cubicBezTo>
                  <a:pt x="111541" y="23769"/>
                  <a:pt x="112383" y="24097"/>
                  <a:pt x="113218" y="24097"/>
                </a:cubicBezTo>
                <a:cubicBezTo>
                  <a:pt x="113683" y="24097"/>
                  <a:pt x="114145" y="23996"/>
                  <a:pt x="114561" y="23784"/>
                </a:cubicBezTo>
                <a:lnTo>
                  <a:pt x="114561" y="23784"/>
                </a:lnTo>
                <a:cubicBezTo>
                  <a:pt x="113214" y="25199"/>
                  <a:pt x="112005" y="26728"/>
                  <a:pt x="110932" y="28349"/>
                </a:cubicBezTo>
                <a:cubicBezTo>
                  <a:pt x="111179" y="28503"/>
                  <a:pt x="111465" y="28576"/>
                  <a:pt x="111751" y="28576"/>
                </a:cubicBezTo>
                <a:cubicBezTo>
                  <a:pt x="112230" y="28576"/>
                  <a:pt x="112709" y="28370"/>
                  <a:pt x="113009" y="27984"/>
                </a:cubicBezTo>
                <a:lnTo>
                  <a:pt x="113009" y="27984"/>
                </a:lnTo>
                <a:cubicBezTo>
                  <a:pt x="112598" y="28920"/>
                  <a:pt x="112872" y="30107"/>
                  <a:pt x="113671" y="30746"/>
                </a:cubicBezTo>
                <a:cubicBezTo>
                  <a:pt x="115132" y="29467"/>
                  <a:pt x="116090" y="27619"/>
                  <a:pt x="116250" y="25678"/>
                </a:cubicBezTo>
                <a:cubicBezTo>
                  <a:pt x="118190" y="25793"/>
                  <a:pt x="118921" y="28988"/>
                  <a:pt x="117209" y="29924"/>
                </a:cubicBezTo>
                <a:cubicBezTo>
                  <a:pt x="118145" y="29924"/>
                  <a:pt x="119103" y="29650"/>
                  <a:pt x="119879" y="29125"/>
                </a:cubicBezTo>
                <a:lnTo>
                  <a:pt x="119879" y="29125"/>
                </a:lnTo>
                <a:cubicBezTo>
                  <a:pt x="119514" y="29627"/>
                  <a:pt x="119697" y="30449"/>
                  <a:pt x="120244" y="30768"/>
                </a:cubicBezTo>
                <a:cubicBezTo>
                  <a:pt x="120451" y="30256"/>
                  <a:pt x="120942" y="30030"/>
                  <a:pt x="121466" y="30030"/>
                </a:cubicBezTo>
                <a:cubicBezTo>
                  <a:pt x="122271" y="30030"/>
                  <a:pt x="123156" y="30564"/>
                  <a:pt x="123212" y="31408"/>
                </a:cubicBezTo>
                <a:cubicBezTo>
                  <a:pt x="123304" y="32539"/>
                  <a:pt x="122146" y="33429"/>
                  <a:pt x="121023" y="33429"/>
                </a:cubicBezTo>
                <a:cubicBezTo>
                  <a:pt x="120764" y="33429"/>
                  <a:pt x="120507" y="33382"/>
                  <a:pt x="120267" y="33279"/>
                </a:cubicBezTo>
                <a:lnTo>
                  <a:pt x="120267" y="33279"/>
                </a:lnTo>
                <a:cubicBezTo>
                  <a:pt x="122587" y="34286"/>
                  <a:pt x="118254" y="35041"/>
                  <a:pt x="117351" y="35041"/>
                </a:cubicBezTo>
                <a:cubicBezTo>
                  <a:pt x="117312" y="35041"/>
                  <a:pt x="117280" y="35040"/>
                  <a:pt x="117254" y="35037"/>
                </a:cubicBezTo>
                <a:cubicBezTo>
                  <a:pt x="116027" y="34900"/>
                  <a:pt x="114689" y="34301"/>
                  <a:pt x="113427" y="34301"/>
                </a:cubicBezTo>
                <a:cubicBezTo>
                  <a:pt x="112788" y="34301"/>
                  <a:pt x="112169" y="34455"/>
                  <a:pt x="111594" y="34900"/>
                </a:cubicBezTo>
                <a:cubicBezTo>
                  <a:pt x="113557" y="35699"/>
                  <a:pt x="115542" y="36498"/>
                  <a:pt x="117528" y="37296"/>
                </a:cubicBezTo>
                <a:cubicBezTo>
                  <a:pt x="117093" y="37191"/>
                  <a:pt x="116649" y="37140"/>
                  <a:pt x="116204" y="37140"/>
                </a:cubicBezTo>
                <a:cubicBezTo>
                  <a:pt x="114244" y="37140"/>
                  <a:pt x="112289" y="38129"/>
                  <a:pt x="111228" y="39784"/>
                </a:cubicBezTo>
                <a:cubicBezTo>
                  <a:pt x="112179" y="39489"/>
                  <a:pt x="113173" y="39345"/>
                  <a:pt x="114169" y="39345"/>
                </a:cubicBezTo>
                <a:cubicBezTo>
                  <a:pt x="114944" y="39345"/>
                  <a:pt x="115720" y="39432"/>
                  <a:pt x="116478" y="39602"/>
                </a:cubicBezTo>
                <a:cubicBezTo>
                  <a:pt x="114196" y="40652"/>
                  <a:pt x="112347" y="42569"/>
                  <a:pt x="111388" y="44874"/>
                </a:cubicBezTo>
                <a:cubicBezTo>
                  <a:pt x="112826" y="43939"/>
                  <a:pt x="114515" y="43368"/>
                  <a:pt x="116227" y="43185"/>
                </a:cubicBezTo>
                <a:lnTo>
                  <a:pt x="116227" y="43185"/>
                </a:lnTo>
                <a:cubicBezTo>
                  <a:pt x="113967" y="44555"/>
                  <a:pt x="111753" y="45993"/>
                  <a:pt x="109608" y="47522"/>
                </a:cubicBezTo>
                <a:cubicBezTo>
                  <a:pt x="110119" y="47728"/>
                  <a:pt x="110639" y="47818"/>
                  <a:pt x="111160" y="47818"/>
                </a:cubicBezTo>
                <a:cubicBezTo>
                  <a:pt x="113128" y="47818"/>
                  <a:pt x="115120" y="46530"/>
                  <a:pt x="116798" y="45285"/>
                </a:cubicBezTo>
                <a:lnTo>
                  <a:pt x="116798" y="45285"/>
                </a:lnTo>
                <a:cubicBezTo>
                  <a:pt x="115702" y="46609"/>
                  <a:pt x="114629" y="47910"/>
                  <a:pt x="113557" y="49234"/>
                </a:cubicBezTo>
                <a:cubicBezTo>
                  <a:pt x="113123" y="49736"/>
                  <a:pt x="112872" y="50741"/>
                  <a:pt x="113511" y="50855"/>
                </a:cubicBezTo>
                <a:cubicBezTo>
                  <a:pt x="113543" y="50862"/>
                  <a:pt x="113575" y="50865"/>
                  <a:pt x="113606" y="50865"/>
                </a:cubicBezTo>
                <a:cubicBezTo>
                  <a:pt x="113780" y="50865"/>
                  <a:pt x="113954" y="50769"/>
                  <a:pt x="114127" y="50672"/>
                </a:cubicBezTo>
                <a:cubicBezTo>
                  <a:pt x="115794" y="49713"/>
                  <a:pt x="117254" y="48412"/>
                  <a:pt x="118418" y="46860"/>
                </a:cubicBezTo>
                <a:lnTo>
                  <a:pt x="118418" y="46860"/>
                </a:lnTo>
                <a:cubicBezTo>
                  <a:pt x="119012" y="48549"/>
                  <a:pt x="117574" y="50216"/>
                  <a:pt x="116159" y="51311"/>
                </a:cubicBezTo>
                <a:cubicBezTo>
                  <a:pt x="114744" y="52384"/>
                  <a:pt x="113054" y="53548"/>
                  <a:pt x="112918" y="55328"/>
                </a:cubicBezTo>
                <a:cubicBezTo>
                  <a:pt x="113094" y="55350"/>
                  <a:pt x="113271" y="55361"/>
                  <a:pt x="113447" y="55361"/>
                </a:cubicBezTo>
                <a:cubicBezTo>
                  <a:pt x="115307" y="55361"/>
                  <a:pt x="117141" y="54185"/>
                  <a:pt x="117871" y="52475"/>
                </a:cubicBezTo>
                <a:lnTo>
                  <a:pt x="117871" y="52475"/>
                </a:lnTo>
                <a:cubicBezTo>
                  <a:pt x="117779" y="53137"/>
                  <a:pt x="117688" y="53845"/>
                  <a:pt x="117871" y="54507"/>
                </a:cubicBezTo>
                <a:cubicBezTo>
                  <a:pt x="118069" y="55145"/>
                  <a:pt x="118648" y="55719"/>
                  <a:pt x="119303" y="55719"/>
                </a:cubicBezTo>
                <a:cubicBezTo>
                  <a:pt x="119327" y="55719"/>
                  <a:pt x="119352" y="55718"/>
                  <a:pt x="119377" y="55716"/>
                </a:cubicBezTo>
                <a:cubicBezTo>
                  <a:pt x="119971" y="55694"/>
                  <a:pt x="120450" y="55191"/>
                  <a:pt x="120792" y="54712"/>
                </a:cubicBezTo>
                <a:cubicBezTo>
                  <a:pt x="121495" y="53706"/>
                  <a:pt x="121929" y="52541"/>
                  <a:pt x="122055" y="51337"/>
                </a:cubicBezTo>
                <a:lnTo>
                  <a:pt x="122055" y="51337"/>
                </a:lnTo>
                <a:cubicBezTo>
                  <a:pt x="122111" y="51749"/>
                  <a:pt x="122295" y="52143"/>
                  <a:pt x="122595" y="52430"/>
                </a:cubicBezTo>
                <a:cubicBezTo>
                  <a:pt x="123143" y="50900"/>
                  <a:pt x="123782" y="49394"/>
                  <a:pt x="124490" y="47933"/>
                </a:cubicBezTo>
                <a:cubicBezTo>
                  <a:pt x="124627" y="47682"/>
                  <a:pt x="124764" y="47385"/>
                  <a:pt x="125061" y="47294"/>
                </a:cubicBezTo>
                <a:cubicBezTo>
                  <a:pt x="125132" y="47269"/>
                  <a:pt x="125200" y="47257"/>
                  <a:pt x="125265" y="47257"/>
                </a:cubicBezTo>
                <a:cubicBezTo>
                  <a:pt x="125837" y="47257"/>
                  <a:pt x="126122" y="48190"/>
                  <a:pt x="126019" y="48846"/>
                </a:cubicBezTo>
                <a:cubicBezTo>
                  <a:pt x="125654" y="51288"/>
                  <a:pt x="124307" y="53548"/>
                  <a:pt x="122344" y="55032"/>
                </a:cubicBezTo>
                <a:cubicBezTo>
                  <a:pt x="122093" y="55214"/>
                  <a:pt x="121819" y="55420"/>
                  <a:pt x="121751" y="55716"/>
                </a:cubicBezTo>
                <a:cubicBezTo>
                  <a:pt x="121614" y="56219"/>
                  <a:pt x="122139" y="56698"/>
                  <a:pt x="122664" y="56698"/>
                </a:cubicBezTo>
                <a:cubicBezTo>
                  <a:pt x="123189" y="56698"/>
                  <a:pt x="123645" y="56378"/>
                  <a:pt x="124056" y="56059"/>
                </a:cubicBezTo>
                <a:cubicBezTo>
                  <a:pt x="125974" y="54484"/>
                  <a:pt x="127434" y="52384"/>
                  <a:pt x="128256" y="50033"/>
                </a:cubicBezTo>
                <a:lnTo>
                  <a:pt x="128256" y="50033"/>
                </a:lnTo>
                <a:cubicBezTo>
                  <a:pt x="127845" y="51425"/>
                  <a:pt x="127800" y="52932"/>
                  <a:pt x="128142" y="54347"/>
                </a:cubicBezTo>
                <a:cubicBezTo>
                  <a:pt x="128233" y="54735"/>
                  <a:pt x="128439" y="55169"/>
                  <a:pt x="128827" y="55214"/>
                </a:cubicBezTo>
                <a:cubicBezTo>
                  <a:pt x="128846" y="55216"/>
                  <a:pt x="128865" y="55217"/>
                  <a:pt x="128884" y="55217"/>
                </a:cubicBezTo>
                <a:cubicBezTo>
                  <a:pt x="129285" y="55217"/>
                  <a:pt x="129541" y="54762"/>
                  <a:pt x="129694" y="54370"/>
                </a:cubicBezTo>
                <a:cubicBezTo>
                  <a:pt x="130032" y="53490"/>
                  <a:pt x="130393" y="52611"/>
                  <a:pt x="130732" y="51731"/>
                </a:cubicBezTo>
                <a:lnTo>
                  <a:pt x="130732" y="51731"/>
                </a:lnTo>
                <a:cubicBezTo>
                  <a:pt x="130480" y="52411"/>
                  <a:pt x="130800" y="53280"/>
                  <a:pt x="131429" y="53639"/>
                </a:cubicBezTo>
                <a:cubicBezTo>
                  <a:pt x="131772" y="53836"/>
                  <a:pt x="132054" y="53921"/>
                  <a:pt x="132290" y="53921"/>
                </a:cubicBezTo>
                <a:cubicBezTo>
                  <a:pt x="133752" y="53921"/>
                  <a:pt x="133448" y="50665"/>
                  <a:pt x="135185" y="50665"/>
                </a:cubicBezTo>
                <a:cubicBezTo>
                  <a:pt x="135475" y="50665"/>
                  <a:pt x="135823" y="50756"/>
                  <a:pt x="136245" y="50969"/>
                </a:cubicBezTo>
                <a:cubicBezTo>
                  <a:pt x="134647" y="47340"/>
                  <a:pt x="131657" y="43300"/>
                  <a:pt x="137226" y="40538"/>
                </a:cubicBezTo>
                <a:lnTo>
                  <a:pt x="137226" y="40538"/>
                </a:lnTo>
                <a:cubicBezTo>
                  <a:pt x="135629" y="42204"/>
                  <a:pt x="135606" y="45103"/>
                  <a:pt x="137158" y="46792"/>
                </a:cubicBezTo>
                <a:cubicBezTo>
                  <a:pt x="137523" y="46061"/>
                  <a:pt x="137888" y="45331"/>
                  <a:pt x="138254" y="44578"/>
                </a:cubicBezTo>
                <a:lnTo>
                  <a:pt x="138254" y="44578"/>
                </a:lnTo>
                <a:cubicBezTo>
                  <a:pt x="137386" y="46632"/>
                  <a:pt x="138254" y="49257"/>
                  <a:pt x="140171" y="50375"/>
                </a:cubicBezTo>
                <a:cubicBezTo>
                  <a:pt x="141723" y="47385"/>
                  <a:pt x="142362" y="43916"/>
                  <a:pt x="141974" y="40538"/>
                </a:cubicBezTo>
                <a:lnTo>
                  <a:pt x="141974" y="40538"/>
                </a:lnTo>
                <a:cubicBezTo>
                  <a:pt x="142636" y="42204"/>
                  <a:pt x="143321" y="43893"/>
                  <a:pt x="144006" y="45559"/>
                </a:cubicBezTo>
                <a:cubicBezTo>
                  <a:pt x="145101" y="43436"/>
                  <a:pt x="146836" y="41633"/>
                  <a:pt x="148913" y="40469"/>
                </a:cubicBezTo>
                <a:lnTo>
                  <a:pt x="148913" y="40469"/>
                </a:lnTo>
                <a:cubicBezTo>
                  <a:pt x="147452" y="41839"/>
                  <a:pt x="146539" y="43779"/>
                  <a:pt x="146448" y="45787"/>
                </a:cubicBezTo>
                <a:cubicBezTo>
                  <a:pt x="147886" y="45217"/>
                  <a:pt x="149324" y="44623"/>
                  <a:pt x="150762" y="44053"/>
                </a:cubicBezTo>
                <a:lnTo>
                  <a:pt x="150762" y="44053"/>
                </a:lnTo>
                <a:cubicBezTo>
                  <a:pt x="150283" y="45285"/>
                  <a:pt x="148982" y="45902"/>
                  <a:pt x="147886" y="46609"/>
                </a:cubicBezTo>
                <a:cubicBezTo>
                  <a:pt x="146790" y="47317"/>
                  <a:pt x="145695" y="48527"/>
                  <a:pt x="146083" y="49782"/>
                </a:cubicBezTo>
                <a:cubicBezTo>
                  <a:pt x="147361" y="49622"/>
                  <a:pt x="148593" y="49097"/>
                  <a:pt x="149598" y="48298"/>
                </a:cubicBezTo>
                <a:lnTo>
                  <a:pt x="149598" y="48298"/>
                </a:lnTo>
                <a:cubicBezTo>
                  <a:pt x="148730" y="49576"/>
                  <a:pt x="147703" y="50786"/>
                  <a:pt x="146562" y="51836"/>
                </a:cubicBezTo>
                <a:cubicBezTo>
                  <a:pt x="146758" y="51859"/>
                  <a:pt x="146955" y="51870"/>
                  <a:pt x="147151" y="51870"/>
                </a:cubicBezTo>
                <a:cubicBezTo>
                  <a:pt x="149352" y="51870"/>
                  <a:pt x="151504" y="50493"/>
                  <a:pt x="152405" y="48481"/>
                </a:cubicBezTo>
                <a:lnTo>
                  <a:pt x="152405" y="48481"/>
                </a:lnTo>
                <a:cubicBezTo>
                  <a:pt x="152725" y="50718"/>
                  <a:pt x="151333" y="53092"/>
                  <a:pt x="149210" y="53868"/>
                </a:cubicBezTo>
                <a:cubicBezTo>
                  <a:pt x="150283" y="53913"/>
                  <a:pt x="151355" y="53936"/>
                  <a:pt x="152405" y="53982"/>
                </a:cubicBezTo>
                <a:cubicBezTo>
                  <a:pt x="151194" y="54973"/>
                  <a:pt x="149628" y="55472"/>
                  <a:pt x="148059" y="55472"/>
                </a:cubicBezTo>
                <a:cubicBezTo>
                  <a:pt x="146703" y="55472"/>
                  <a:pt x="145344" y="55099"/>
                  <a:pt x="144211" y="54347"/>
                </a:cubicBezTo>
                <a:lnTo>
                  <a:pt x="144211" y="54347"/>
                </a:lnTo>
                <a:lnTo>
                  <a:pt x="146288" y="58022"/>
                </a:lnTo>
                <a:cubicBezTo>
                  <a:pt x="144748" y="57043"/>
                  <a:pt x="142916" y="56538"/>
                  <a:pt x="141091" y="56538"/>
                </a:cubicBezTo>
                <a:cubicBezTo>
                  <a:pt x="140319" y="56538"/>
                  <a:pt x="139548" y="56629"/>
                  <a:pt x="138801" y="56812"/>
                </a:cubicBezTo>
                <a:cubicBezTo>
                  <a:pt x="139806" y="57748"/>
                  <a:pt x="140810" y="58684"/>
                  <a:pt x="141814" y="59620"/>
                </a:cubicBezTo>
                <a:cubicBezTo>
                  <a:pt x="139896" y="59182"/>
                  <a:pt x="137915" y="58968"/>
                  <a:pt x="135937" y="58968"/>
                </a:cubicBezTo>
                <a:cubicBezTo>
                  <a:pt x="135232" y="58968"/>
                  <a:pt x="134527" y="58995"/>
                  <a:pt x="133826" y="59049"/>
                </a:cubicBezTo>
                <a:cubicBezTo>
                  <a:pt x="134761" y="60076"/>
                  <a:pt x="136062" y="60761"/>
                  <a:pt x="137432" y="60898"/>
                </a:cubicBezTo>
                <a:cubicBezTo>
                  <a:pt x="136780" y="61695"/>
                  <a:pt x="135778" y="61912"/>
                  <a:pt x="134725" y="61912"/>
                </a:cubicBezTo>
                <a:cubicBezTo>
                  <a:pt x="134119" y="61912"/>
                  <a:pt x="133496" y="61840"/>
                  <a:pt x="132912" y="61765"/>
                </a:cubicBezTo>
                <a:cubicBezTo>
                  <a:pt x="132559" y="61725"/>
                  <a:pt x="132186" y="61699"/>
                  <a:pt x="131811" y="61699"/>
                </a:cubicBezTo>
                <a:cubicBezTo>
                  <a:pt x="130491" y="61699"/>
                  <a:pt x="129155" y="62020"/>
                  <a:pt x="128621" y="63157"/>
                </a:cubicBezTo>
                <a:lnTo>
                  <a:pt x="134579" y="63865"/>
                </a:lnTo>
                <a:cubicBezTo>
                  <a:pt x="133483" y="64025"/>
                  <a:pt x="132433" y="64504"/>
                  <a:pt x="131611" y="65257"/>
                </a:cubicBezTo>
                <a:cubicBezTo>
                  <a:pt x="132334" y="65586"/>
                  <a:pt x="133125" y="65748"/>
                  <a:pt x="133914" y="65748"/>
                </a:cubicBezTo>
                <a:cubicBezTo>
                  <a:pt x="134496" y="65748"/>
                  <a:pt x="135077" y="65660"/>
                  <a:pt x="135629" y="65486"/>
                </a:cubicBezTo>
                <a:lnTo>
                  <a:pt x="135629" y="65486"/>
                </a:lnTo>
                <a:cubicBezTo>
                  <a:pt x="133734" y="66330"/>
                  <a:pt x="131863" y="67198"/>
                  <a:pt x="129968" y="68042"/>
                </a:cubicBezTo>
                <a:cubicBezTo>
                  <a:pt x="130626" y="68281"/>
                  <a:pt x="131323" y="68398"/>
                  <a:pt x="132020" y="68398"/>
                </a:cubicBezTo>
                <a:cubicBezTo>
                  <a:pt x="132994" y="68398"/>
                  <a:pt x="133969" y="68170"/>
                  <a:pt x="134836" y="67728"/>
                </a:cubicBezTo>
                <a:lnTo>
                  <a:pt x="134836" y="67728"/>
                </a:lnTo>
                <a:cubicBezTo>
                  <a:pt x="133038" y="69039"/>
                  <a:pt x="131493" y="70717"/>
                  <a:pt x="130356" y="72630"/>
                </a:cubicBezTo>
                <a:cubicBezTo>
                  <a:pt x="132578" y="72563"/>
                  <a:pt x="134756" y="71372"/>
                  <a:pt x="136028" y="69541"/>
                </a:cubicBezTo>
                <a:lnTo>
                  <a:pt x="136028" y="69541"/>
                </a:lnTo>
                <a:cubicBezTo>
                  <a:pt x="135269" y="70696"/>
                  <a:pt x="134828" y="72052"/>
                  <a:pt x="134784" y="73429"/>
                </a:cubicBezTo>
                <a:cubicBezTo>
                  <a:pt x="135971" y="73132"/>
                  <a:pt x="137021" y="72219"/>
                  <a:pt x="137455" y="71055"/>
                </a:cubicBezTo>
                <a:lnTo>
                  <a:pt x="137455" y="71055"/>
                </a:lnTo>
                <a:cubicBezTo>
                  <a:pt x="136953" y="72813"/>
                  <a:pt x="137455" y="74821"/>
                  <a:pt x="138710" y="76145"/>
                </a:cubicBezTo>
                <a:cubicBezTo>
                  <a:pt x="139326" y="74776"/>
                  <a:pt x="139737" y="73315"/>
                  <a:pt x="139920" y="71831"/>
                </a:cubicBezTo>
                <a:lnTo>
                  <a:pt x="139920" y="71831"/>
                </a:lnTo>
                <a:cubicBezTo>
                  <a:pt x="139760" y="73338"/>
                  <a:pt x="140125" y="74867"/>
                  <a:pt x="140924" y="76145"/>
                </a:cubicBezTo>
                <a:cubicBezTo>
                  <a:pt x="141381" y="73292"/>
                  <a:pt x="142499" y="70530"/>
                  <a:pt x="144165" y="68156"/>
                </a:cubicBezTo>
                <a:lnTo>
                  <a:pt x="144165" y="68156"/>
                </a:lnTo>
                <a:cubicBezTo>
                  <a:pt x="142887" y="70484"/>
                  <a:pt x="143458" y="73634"/>
                  <a:pt x="145466" y="75369"/>
                </a:cubicBezTo>
                <a:cubicBezTo>
                  <a:pt x="145991" y="73703"/>
                  <a:pt x="146242" y="71968"/>
                  <a:pt x="146265" y="70233"/>
                </a:cubicBezTo>
                <a:cubicBezTo>
                  <a:pt x="146448" y="71329"/>
                  <a:pt x="146973" y="72379"/>
                  <a:pt x="147726" y="73201"/>
                </a:cubicBezTo>
                <a:cubicBezTo>
                  <a:pt x="148228" y="71489"/>
                  <a:pt x="148525" y="69708"/>
                  <a:pt x="148571" y="67928"/>
                </a:cubicBezTo>
                <a:cubicBezTo>
                  <a:pt x="148662" y="69046"/>
                  <a:pt x="149278" y="70119"/>
                  <a:pt x="150191" y="70735"/>
                </a:cubicBezTo>
                <a:cubicBezTo>
                  <a:pt x="150191" y="68111"/>
                  <a:pt x="151401" y="65509"/>
                  <a:pt x="153432" y="63842"/>
                </a:cubicBezTo>
                <a:lnTo>
                  <a:pt x="153432" y="63842"/>
                </a:lnTo>
                <a:cubicBezTo>
                  <a:pt x="152428" y="65394"/>
                  <a:pt x="152223" y="67403"/>
                  <a:pt x="152907" y="69115"/>
                </a:cubicBezTo>
                <a:cubicBezTo>
                  <a:pt x="153980" y="68065"/>
                  <a:pt x="155053" y="67038"/>
                  <a:pt x="156149" y="65988"/>
                </a:cubicBezTo>
                <a:lnTo>
                  <a:pt x="156149" y="65988"/>
                </a:lnTo>
                <a:cubicBezTo>
                  <a:pt x="155578" y="67951"/>
                  <a:pt x="154437" y="69754"/>
                  <a:pt x="152930" y="71124"/>
                </a:cubicBezTo>
                <a:cubicBezTo>
                  <a:pt x="153163" y="71356"/>
                  <a:pt x="153444" y="71455"/>
                  <a:pt x="153740" y="71455"/>
                </a:cubicBezTo>
                <a:cubicBezTo>
                  <a:pt x="154490" y="71455"/>
                  <a:pt x="155342" y="70822"/>
                  <a:pt x="155783" y="70119"/>
                </a:cubicBezTo>
                <a:cubicBezTo>
                  <a:pt x="156423" y="69138"/>
                  <a:pt x="156970" y="67860"/>
                  <a:pt x="158112" y="67677"/>
                </a:cubicBezTo>
                <a:lnTo>
                  <a:pt x="158112" y="67677"/>
                </a:lnTo>
                <a:cubicBezTo>
                  <a:pt x="157040" y="69273"/>
                  <a:pt x="155968" y="70892"/>
                  <a:pt x="154896" y="72512"/>
                </a:cubicBezTo>
                <a:lnTo>
                  <a:pt x="154896" y="72512"/>
                </a:lnTo>
                <a:cubicBezTo>
                  <a:pt x="155107" y="72213"/>
                  <a:pt x="158897" y="70523"/>
                  <a:pt x="159639" y="70523"/>
                </a:cubicBezTo>
                <a:cubicBezTo>
                  <a:pt x="159667" y="70523"/>
                  <a:pt x="159690" y="70525"/>
                  <a:pt x="159709" y="70530"/>
                </a:cubicBezTo>
                <a:cubicBezTo>
                  <a:pt x="162220" y="71192"/>
                  <a:pt x="159687" y="72105"/>
                  <a:pt x="159184" y="72881"/>
                </a:cubicBezTo>
                <a:cubicBezTo>
                  <a:pt x="159002" y="73201"/>
                  <a:pt x="159093" y="73589"/>
                  <a:pt x="159025" y="73954"/>
                </a:cubicBezTo>
                <a:cubicBezTo>
                  <a:pt x="158865" y="74867"/>
                  <a:pt x="157792" y="75209"/>
                  <a:pt x="156925" y="75506"/>
                </a:cubicBezTo>
                <a:cubicBezTo>
                  <a:pt x="156057" y="75803"/>
                  <a:pt x="155076" y="76579"/>
                  <a:pt x="155418" y="77446"/>
                </a:cubicBezTo>
                <a:cubicBezTo>
                  <a:pt x="156605" y="76990"/>
                  <a:pt x="157815" y="76556"/>
                  <a:pt x="159025" y="76099"/>
                </a:cubicBezTo>
                <a:lnTo>
                  <a:pt x="159025" y="76099"/>
                </a:lnTo>
                <a:cubicBezTo>
                  <a:pt x="158568" y="76533"/>
                  <a:pt x="158956" y="77332"/>
                  <a:pt x="158659" y="77880"/>
                </a:cubicBezTo>
                <a:cubicBezTo>
                  <a:pt x="158203" y="78816"/>
                  <a:pt x="156582" y="78131"/>
                  <a:pt x="155783" y="78838"/>
                </a:cubicBezTo>
                <a:cubicBezTo>
                  <a:pt x="155532" y="79044"/>
                  <a:pt x="155418" y="79341"/>
                  <a:pt x="155281" y="79637"/>
                </a:cubicBezTo>
                <a:cubicBezTo>
                  <a:pt x="154619" y="80961"/>
                  <a:pt x="153569" y="82102"/>
                  <a:pt x="152268" y="82810"/>
                </a:cubicBezTo>
                <a:cubicBezTo>
                  <a:pt x="152416" y="82826"/>
                  <a:pt x="152563" y="82834"/>
                  <a:pt x="152711" y="82834"/>
                </a:cubicBezTo>
                <a:cubicBezTo>
                  <a:pt x="153823" y="82834"/>
                  <a:pt x="154932" y="82386"/>
                  <a:pt x="155738" y="81600"/>
                </a:cubicBezTo>
                <a:lnTo>
                  <a:pt x="155738" y="81600"/>
                </a:lnTo>
                <a:cubicBezTo>
                  <a:pt x="155692" y="82354"/>
                  <a:pt x="154985" y="82879"/>
                  <a:pt x="154642" y="83563"/>
                </a:cubicBezTo>
                <a:cubicBezTo>
                  <a:pt x="154312" y="84162"/>
                  <a:pt x="154617" y="85173"/>
                  <a:pt x="155203" y="85173"/>
                </a:cubicBezTo>
                <a:cubicBezTo>
                  <a:pt x="155264" y="85173"/>
                  <a:pt x="155328" y="85162"/>
                  <a:pt x="155395" y="85138"/>
                </a:cubicBezTo>
                <a:cubicBezTo>
                  <a:pt x="155624" y="85070"/>
                  <a:pt x="155783" y="84864"/>
                  <a:pt x="155920" y="84682"/>
                </a:cubicBezTo>
                <a:cubicBezTo>
                  <a:pt x="156514" y="83837"/>
                  <a:pt x="156993" y="82924"/>
                  <a:pt x="157336" y="81966"/>
                </a:cubicBezTo>
                <a:cubicBezTo>
                  <a:pt x="157778" y="82268"/>
                  <a:pt x="158326" y="82422"/>
                  <a:pt x="158876" y="82422"/>
                </a:cubicBezTo>
                <a:cubicBezTo>
                  <a:pt x="159405" y="82422"/>
                  <a:pt x="159935" y="82279"/>
                  <a:pt x="160371" y="81988"/>
                </a:cubicBezTo>
                <a:lnTo>
                  <a:pt x="160371" y="81988"/>
                </a:lnTo>
                <a:cubicBezTo>
                  <a:pt x="159344" y="82764"/>
                  <a:pt x="158637" y="83928"/>
                  <a:pt x="158431" y="85184"/>
                </a:cubicBezTo>
                <a:cubicBezTo>
                  <a:pt x="159572" y="84796"/>
                  <a:pt x="160531" y="83906"/>
                  <a:pt x="161033" y="82810"/>
                </a:cubicBezTo>
                <a:lnTo>
                  <a:pt x="161033" y="82810"/>
                </a:lnTo>
                <a:cubicBezTo>
                  <a:pt x="160759" y="83928"/>
                  <a:pt x="161193" y="85207"/>
                  <a:pt x="162106" y="85914"/>
                </a:cubicBezTo>
                <a:cubicBezTo>
                  <a:pt x="162540" y="85184"/>
                  <a:pt x="162836" y="84408"/>
                  <a:pt x="163042" y="83586"/>
                </a:cubicBezTo>
                <a:cubicBezTo>
                  <a:pt x="163155" y="84964"/>
                  <a:pt x="165548" y="86029"/>
                  <a:pt x="165598" y="86029"/>
                </a:cubicBezTo>
                <a:cubicBezTo>
                  <a:pt x="165598" y="86029"/>
                  <a:pt x="165598" y="86029"/>
                  <a:pt x="165598" y="86028"/>
                </a:cubicBezTo>
                <a:lnTo>
                  <a:pt x="165598" y="0"/>
                </a:ln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7" name="Google Shape;97;p3"/>
          <p:cNvSpPr/>
          <p:nvPr/>
        </p:nvSpPr>
        <p:spPr>
          <a:xfrm>
            <a:off x="7164840" y="489"/>
            <a:ext cx="6027469" cy="2828699"/>
          </a:xfrm>
          <a:custGeom>
            <a:avLst/>
            <a:gdLst/>
            <a:ahLst/>
            <a:cxnLst/>
            <a:rect l="l" t="t" r="r" b="b"/>
            <a:pathLst>
              <a:path w="160234" h="75198" extrusionOk="0">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 name="Google Shape;98;p3"/>
          <p:cNvSpPr/>
          <p:nvPr/>
        </p:nvSpPr>
        <p:spPr>
          <a:xfrm>
            <a:off x="-521759" y="-5284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 name="Google Shape;99;p3"/>
          <p:cNvSpPr/>
          <p:nvPr/>
        </p:nvSpPr>
        <p:spPr>
          <a:xfrm rot="-5400000">
            <a:off x="-609601" y="439875"/>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 name="Google Shape;100;p3"/>
          <p:cNvSpPr/>
          <p:nvPr/>
        </p:nvSpPr>
        <p:spPr>
          <a:xfrm>
            <a:off x="6096001" y="-52833"/>
            <a:ext cx="2606644" cy="1147551"/>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3"/>
          <p:cNvSpPr/>
          <p:nvPr/>
        </p:nvSpPr>
        <p:spPr>
          <a:xfrm>
            <a:off x="-58978" y="-74562"/>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3"/>
          <p:cNvSpPr/>
          <p:nvPr/>
        </p:nvSpPr>
        <p:spPr>
          <a:xfrm>
            <a:off x="7854906" y="3028433"/>
            <a:ext cx="7110305" cy="2394715"/>
          </a:xfrm>
          <a:custGeom>
            <a:avLst/>
            <a:gdLst/>
            <a:ahLst/>
            <a:cxnLst/>
            <a:rect l="l" t="t" r="r" b="b"/>
            <a:pathLst>
              <a:path w="135486" h="63661" extrusionOk="0">
                <a:moveTo>
                  <a:pt x="21964" y="37150"/>
                </a:moveTo>
                <a:lnTo>
                  <a:pt x="21964" y="37150"/>
                </a:lnTo>
                <a:cubicBezTo>
                  <a:pt x="21900" y="37151"/>
                  <a:pt x="21835" y="37154"/>
                  <a:pt x="21770" y="37158"/>
                </a:cubicBezTo>
                <a:cubicBezTo>
                  <a:pt x="21834" y="37154"/>
                  <a:pt x="21899" y="37151"/>
                  <a:pt x="21964" y="37150"/>
                </a:cubicBezTo>
                <a:close/>
                <a:moveTo>
                  <a:pt x="13760" y="40027"/>
                </a:moveTo>
                <a:cubicBezTo>
                  <a:pt x="13780" y="40083"/>
                  <a:pt x="13802" y="40138"/>
                  <a:pt x="13826" y="40194"/>
                </a:cubicBezTo>
                <a:cubicBezTo>
                  <a:pt x="13803" y="40138"/>
                  <a:pt x="13781" y="40083"/>
                  <a:pt x="13760" y="40027"/>
                </a:cubicBezTo>
                <a:close/>
                <a:moveTo>
                  <a:pt x="24212" y="42362"/>
                </a:moveTo>
                <a:cubicBezTo>
                  <a:pt x="24232" y="42488"/>
                  <a:pt x="24249" y="42615"/>
                  <a:pt x="24262" y="42741"/>
                </a:cubicBezTo>
                <a:lnTo>
                  <a:pt x="24262" y="42741"/>
                </a:lnTo>
                <a:cubicBezTo>
                  <a:pt x="24252" y="42615"/>
                  <a:pt x="24236" y="42488"/>
                  <a:pt x="24212" y="42362"/>
                </a:cubicBezTo>
                <a:close/>
                <a:moveTo>
                  <a:pt x="8691" y="48753"/>
                </a:moveTo>
                <a:lnTo>
                  <a:pt x="8691" y="48753"/>
                </a:lnTo>
                <a:cubicBezTo>
                  <a:pt x="8646" y="48830"/>
                  <a:pt x="8613" y="48909"/>
                  <a:pt x="8588" y="48989"/>
                </a:cubicBezTo>
                <a:lnTo>
                  <a:pt x="8588" y="48989"/>
                </a:lnTo>
                <a:cubicBezTo>
                  <a:pt x="8618" y="48909"/>
                  <a:pt x="8652" y="48830"/>
                  <a:pt x="8691" y="48753"/>
                </a:cubicBezTo>
                <a:close/>
                <a:moveTo>
                  <a:pt x="85491" y="1"/>
                </a:moveTo>
                <a:cubicBezTo>
                  <a:pt x="85224" y="1"/>
                  <a:pt x="84950" y="52"/>
                  <a:pt x="84676" y="112"/>
                </a:cubicBezTo>
                <a:cubicBezTo>
                  <a:pt x="80271" y="980"/>
                  <a:pt x="75843" y="1870"/>
                  <a:pt x="71415" y="2760"/>
                </a:cubicBezTo>
                <a:cubicBezTo>
                  <a:pt x="70068" y="3034"/>
                  <a:pt x="68653" y="3354"/>
                  <a:pt x="67648" y="4267"/>
                </a:cubicBezTo>
                <a:cubicBezTo>
                  <a:pt x="66507" y="5294"/>
                  <a:pt x="66119" y="6892"/>
                  <a:pt x="65275" y="8170"/>
                </a:cubicBezTo>
                <a:cubicBezTo>
                  <a:pt x="63996" y="10133"/>
                  <a:pt x="61759" y="11228"/>
                  <a:pt x="59637" y="12233"/>
                </a:cubicBezTo>
                <a:cubicBezTo>
                  <a:pt x="53497" y="15154"/>
                  <a:pt x="49091" y="16569"/>
                  <a:pt x="45668" y="22527"/>
                </a:cubicBezTo>
                <a:cubicBezTo>
                  <a:pt x="44526" y="24490"/>
                  <a:pt x="41103" y="29466"/>
                  <a:pt x="42700" y="31885"/>
                </a:cubicBezTo>
                <a:cubicBezTo>
                  <a:pt x="42016" y="30881"/>
                  <a:pt x="41354" y="29877"/>
                  <a:pt x="40692" y="28849"/>
                </a:cubicBezTo>
                <a:lnTo>
                  <a:pt x="40692" y="28849"/>
                </a:lnTo>
                <a:cubicBezTo>
                  <a:pt x="40943" y="30105"/>
                  <a:pt x="41171" y="31360"/>
                  <a:pt x="41399" y="32616"/>
                </a:cubicBezTo>
                <a:cubicBezTo>
                  <a:pt x="40281" y="31611"/>
                  <a:pt x="39185" y="30630"/>
                  <a:pt x="38067" y="29625"/>
                </a:cubicBezTo>
                <a:lnTo>
                  <a:pt x="38067" y="29625"/>
                </a:lnTo>
                <a:cubicBezTo>
                  <a:pt x="38706" y="30858"/>
                  <a:pt x="39162" y="32182"/>
                  <a:pt x="39391" y="33551"/>
                </a:cubicBezTo>
                <a:cubicBezTo>
                  <a:pt x="39459" y="33917"/>
                  <a:pt x="39482" y="34327"/>
                  <a:pt x="39277" y="34647"/>
                </a:cubicBezTo>
                <a:cubicBezTo>
                  <a:pt x="39113" y="34892"/>
                  <a:pt x="38812" y="35007"/>
                  <a:pt x="38504" y="35007"/>
                </a:cubicBezTo>
                <a:cubicBezTo>
                  <a:pt x="38295" y="35007"/>
                  <a:pt x="38082" y="34954"/>
                  <a:pt x="37907" y="34852"/>
                </a:cubicBezTo>
                <a:cubicBezTo>
                  <a:pt x="37450" y="34624"/>
                  <a:pt x="37154" y="34168"/>
                  <a:pt x="36857" y="33734"/>
                </a:cubicBezTo>
                <a:cubicBezTo>
                  <a:pt x="36423" y="34601"/>
                  <a:pt x="36195" y="35560"/>
                  <a:pt x="36172" y="36496"/>
                </a:cubicBezTo>
                <a:cubicBezTo>
                  <a:pt x="35485" y="35786"/>
                  <a:pt x="34344" y="31326"/>
                  <a:pt x="36333" y="31326"/>
                </a:cubicBezTo>
                <a:cubicBezTo>
                  <a:pt x="36391" y="31326"/>
                  <a:pt x="36451" y="31330"/>
                  <a:pt x="36515" y="31337"/>
                </a:cubicBezTo>
                <a:cubicBezTo>
                  <a:pt x="36421" y="31326"/>
                  <a:pt x="36327" y="31320"/>
                  <a:pt x="36233" y="31320"/>
                </a:cubicBezTo>
                <a:cubicBezTo>
                  <a:pt x="34869" y="31320"/>
                  <a:pt x="33567" y="32528"/>
                  <a:pt x="33525" y="33917"/>
                </a:cubicBezTo>
                <a:cubicBezTo>
                  <a:pt x="32543" y="33209"/>
                  <a:pt x="32406" y="31703"/>
                  <a:pt x="33000" y="30653"/>
                </a:cubicBezTo>
                <a:cubicBezTo>
                  <a:pt x="33593" y="29603"/>
                  <a:pt x="34734" y="28964"/>
                  <a:pt x="35921" y="28667"/>
                </a:cubicBezTo>
                <a:cubicBezTo>
                  <a:pt x="35571" y="28473"/>
                  <a:pt x="35197" y="28386"/>
                  <a:pt x="34821" y="28386"/>
                </a:cubicBezTo>
                <a:cubicBezTo>
                  <a:pt x="33602" y="28386"/>
                  <a:pt x="32359" y="29301"/>
                  <a:pt x="31835" y="30470"/>
                </a:cubicBezTo>
                <a:cubicBezTo>
                  <a:pt x="31349" y="31557"/>
                  <a:pt x="31300" y="32759"/>
                  <a:pt x="31395" y="33962"/>
                </a:cubicBezTo>
                <a:lnTo>
                  <a:pt x="31395" y="33962"/>
                </a:lnTo>
                <a:cubicBezTo>
                  <a:pt x="31175" y="33142"/>
                  <a:pt x="30768" y="32356"/>
                  <a:pt x="30306" y="31634"/>
                </a:cubicBezTo>
                <a:cubicBezTo>
                  <a:pt x="29576" y="30493"/>
                  <a:pt x="28708" y="29443"/>
                  <a:pt x="28069" y="28256"/>
                </a:cubicBezTo>
                <a:cubicBezTo>
                  <a:pt x="27430" y="27069"/>
                  <a:pt x="27065" y="25654"/>
                  <a:pt x="27453" y="24353"/>
                </a:cubicBezTo>
                <a:cubicBezTo>
                  <a:pt x="27799" y="23193"/>
                  <a:pt x="28908" y="22232"/>
                  <a:pt x="30082" y="22232"/>
                </a:cubicBezTo>
                <a:cubicBezTo>
                  <a:pt x="30225" y="22232"/>
                  <a:pt x="30368" y="22246"/>
                  <a:pt x="30512" y="22276"/>
                </a:cubicBezTo>
                <a:cubicBezTo>
                  <a:pt x="31835" y="22550"/>
                  <a:pt x="32589" y="24444"/>
                  <a:pt x="31630" y="25380"/>
                </a:cubicBezTo>
                <a:cubicBezTo>
                  <a:pt x="32885" y="24307"/>
                  <a:pt x="32406" y="22002"/>
                  <a:pt x="30945" y="21249"/>
                </a:cubicBezTo>
                <a:cubicBezTo>
                  <a:pt x="30523" y="21034"/>
                  <a:pt x="30066" y="20937"/>
                  <a:pt x="29606" y="20937"/>
                </a:cubicBezTo>
                <a:cubicBezTo>
                  <a:pt x="28447" y="20937"/>
                  <a:pt x="27265" y="21557"/>
                  <a:pt x="26563" y="22504"/>
                </a:cubicBezTo>
                <a:cubicBezTo>
                  <a:pt x="25604" y="23828"/>
                  <a:pt x="25444" y="25631"/>
                  <a:pt x="25810" y="27252"/>
                </a:cubicBezTo>
                <a:cubicBezTo>
                  <a:pt x="26152" y="28849"/>
                  <a:pt x="26974" y="30310"/>
                  <a:pt x="27773" y="31748"/>
                </a:cubicBezTo>
                <a:cubicBezTo>
                  <a:pt x="28534" y="33081"/>
                  <a:pt x="29296" y="34434"/>
                  <a:pt x="29731" y="35897"/>
                </a:cubicBezTo>
                <a:lnTo>
                  <a:pt x="29731" y="35897"/>
                </a:lnTo>
                <a:cubicBezTo>
                  <a:pt x="28898" y="33310"/>
                  <a:pt x="25856" y="32119"/>
                  <a:pt x="23253" y="31200"/>
                </a:cubicBezTo>
                <a:cubicBezTo>
                  <a:pt x="20514" y="30219"/>
                  <a:pt x="17387" y="28507"/>
                  <a:pt x="17319" y="25608"/>
                </a:cubicBezTo>
                <a:lnTo>
                  <a:pt x="17319" y="25608"/>
                </a:lnTo>
                <a:cubicBezTo>
                  <a:pt x="16451" y="27297"/>
                  <a:pt x="17661" y="29420"/>
                  <a:pt x="19282" y="30447"/>
                </a:cubicBezTo>
                <a:cubicBezTo>
                  <a:pt x="20879" y="31474"/>
                  <a:pt x="22819" y="31840"/>
                  <a:pt x="24509" y="32730"/>
                </a:cubicBezTo>
                <a:cubicBezTo>
                  <a:pt x="26791" y="33962"/>
                  <a:pt x="28526" y="36176"/>
                  <a:pt x="29165" y="38710"/>
                </a:cubicBezTo>
                <a:cubicBezTo>
                  <a:pt x="27169" y="35853"/>
                  <a:pt x="23713" y="34137"/>
                  <a:pt x="20251" y="34137"/>
                </a:cubicBezTo>
                <a:cubicBezTo>
                  <a:pt x="19674" y="34137"/>
                  <a:pt x="19098" y="34184"/>
                  <a:pt x="18528" y="34282"/>
                </a:cubicBezTo>
                <a:cubicBezTo>
                  <a:pt x="17090" y="34533"/>
                  <a:pt x="15675" y="35104"/>
                  <a:pt x="14694" y="36176"/>
                </a:cubicBezTo>
                <a:cubicBezTo>
                  <a:pt x="13753" y="37204"/>
                  <a:pt x="13295" y="38736"/>
                  <a:pt x="13760" y="40027"/>
                </a:cubicBezTo>
                <a:lnTo>
                  <a:pt x="13760" y="40027"/>
                </a:lnTo>
                <a:cubicBezTo>
                  <a:pt x="13130" y="38247"/>
                  <a:pt x="14773" y="36335"/>
                  <a:pt x="16565" y="35583"/>
                </a:cubicBezTo>
                <a:cubicBezTo>
                  <a:pt x="17561" y="35159"/>
                  <a:pt x="18625" y="34960"/>
                  <a:pt x="19693" y="34960"/>
                </a:cubicBezTo>
                <a:cubicBezTo>
                  <a:pt x="23107" y="34960"/>
                  <a:pt x="26559" y="36989"/>
                  <a:pt x="27932" y="40171"/>
                </a:cubicBezTo>
                <a:cubicBezTo>
                  <a:pt x="26636" y="38291"/>
                  <a:pt x="24418" y="37147"/>
                  <a:pt x="22152" y="37147"/>
                </a:cubicBezTo>
                <a:cubicBezTo>
                  <a:pt x="22089" y="37147"/>
                  <a:pt x="22027" y="37148"/>
                  <a:pt x="21964" y="37150"/>
                </a:cubicBezTo>
                <a:lnTo>
                  <a:pt x="21964" y="37150"/>
                </a:lnTo>
                <a:cubicBezTo>
                  <a:pt x="21993" y="37149"/>
                  <a:pt x="22022" y="37149"/>
                  <a:pt x="22051" y="37149"/>
                </a:cubicBezTo>
                <a:cubicBezTo>
                  <a:pt x="24374" y="37149"/>
                  <a:pt x="26106" y="39031"/>
                  <a:pt x="27248" y="40787"/>
                </a:cubicBezTo>
                <a:cubicBezTo>
                  <a:pt x="29083" y="43552"/>
                  <a:pt x="27049" y="45709"/>
                  <a:pt x="25344" y="47773"/>
                </a:cubicBezTo>
                <a:lnTo>
                  <a:pt x="25344" y="47773"/>
                </a:lnTo>
                <a:cubicBezTo>
                  <a:pt x="25784" y="47235"/>
                  <a:pt x="26135" y="46612"/>
                  <a:pt x="26357" y="45946"/>
                </a:cubicBezTo>
                <a:lnTo>
                  <a:pt x="26357" y="45946"/>
                </a:lnTo>
                <a:cubicBezTo>
                  <a:pt x="25810" y="47018"/>
                  <a:pt x="25011" y="47954"/>
                  <a:pt x="24052" y="48662"/>
                </a:cubicBezTo>
                <a:cubicBezTo>
                  <a:pt x="24303" y="48000"/>
                  <a:pt x="24691" y="47384"/>
                  <a:pt x="25170" y="46859"/>
                </a:cubicBezTo>
                <a:lnTo>
                  <a:pt x="25170" y="46859"/>
                </a:lnTo>
                <a:cubicBezTo>
                  <a:pt x="24235" y="47680"/>
                  <a:pt x="23322" y="48570"/>
                  <a:pt x="22454" y="49461"/>
                </a:cubicBezTo>
                <a:cubicBezTo>
                  <a:pt x="23253" y="48570"/>
                  <a:pt x="24052" y="47657"/>
                  <a:pt x="24623" y="46630"/>
                </a:cubicBezTo>
                <a:cubicBezTo>
                  <a:pt x="25216" y="45580"/>
                  <a:pt x="25581" y="44371"/>
                  <a:pt x="25467" y="43184"/>
                </a:cubicBezTo>
                <a:lnTo>
                  <a:pt x="25467" y="43184"/>
                </a:lnTo>
                <a:cubicBezTo>
                  <a:pt x="25102" y="45329"/>
                  <a:pt x="23824" y="47292"/>
                  <a:pt x="22021" y="48479"/>
                </a:cubicBezTo>
                <a:cubicBezTo>
                  <a:pt x="23614" y="47058"/>
                  <a:pt x="24477" y="44864"/>
                  <a:pt x="24262" y="42741"/>
                </a:cubicBezTo>
                <a:lnTo>
                  <a:pt x="24262" y="42741"/>
                </a:lnTo>
                <a:cubicBezTo>
                  <a:pt x="24360" y="44051"/>
                  <a:pt x="23704" y="45342"/>
                  <a:pt x="22934" y="46425"/>
                </a:cubicBezTo>
                <a:cubicBezTo>
                  <a:pt x="22066" y="47612"/>
                  <a:pt x="21039" y="48707"/>
                  <a:pt x="20537" y="50077"/>
                </a:cubicBezTo>
                <a:cubicBezTo>
                  <a:pt x="20400" y="48365"/>
                  <a:pt x="21861" y="46996"/>
                  <a:pt x="22454" y="45375"/>
                </a:cubicBezTo>
                <a:cubicBezTo>
                  <a:pt x="22797" y="44371"/>
                  <a:pt x="22819" y="43275"/>
                  <a:pt x="22477" y="42271"/>
                </a:cubicBezTo>
                <a:lnTo>
                  <a:pt x="22477" y="42271"/>
                </a:lnTo>
                <a:cubicBezTo>
                  <a:pt x="22614" y="43435"/>
                  <a:pt x="22340" y="44667"/>
                  <a:pt x="21724" y="45672"/>
                </a:cubicBezTo>
                <a:cubicBezTo>
                  <a:pt x="20834" y="47110"/>
                  <a:pt x="19213" y="48274"/>
                  <a:pt x="19213" y="49963"/>
                </a:cubicBezTo>
                <a:cubicBezTo>
                  <a:pt x="18939" y="49164"/>
                  <a:pt x="18939" y="48274"/>
                  <a:pt x="19259" y="47475"/>
                </a:cubicBezTo>
                <a:lnTo>
                  <a:pt x="19259" y="47475"/>
                </a:lnTo>
                <a:cubicBezTo>
                  <a:pt x="18595" y="48736"/>
                  <a:pt x="18403" y="50212"/>
                  <a:pt x="18725" y="51591"/>
                </a:cubicBezTo>
                <a:lnTo>
                  <a:pt x="18725" y="51591"/>
                </a:lnTo>
                <a:cubicBezTo>
                  <a:pt x="18440" y="50478"/>
                  <a:pt x="17882" y="49472"/>
                  <a:pt x="17113" y="48593"/>
                </a:cubicBezTo>
                <a:cubicBezTo>
                  <a:pt x="16474" y="47840"/>
                  <a:pt x="15675" y="47247"/>
                  <a:pt x="15424" y="46242"/>
                </a:cubicBezTo>
                <a:cubicBezTo>
                  <a:pt x="15082" y="45010"/>
                  <a:pt x="15835" y="43617"/>
                  <a:pt x="17022" y="43184"/>
                </a:cubicBezTo>
                <a:cubicBezTo>
                  <a:pt x="17135" y="43144"/>
                  <a:pt x="17265" y="43126"/>
                  <a:pt x="17405" y="43126"/>
                </a:cubicBezTo>
                <a:cubicBezTo>
                  <a:pt x="18480" y="43126"/>
                  <a:pt x="20128" y="44204"/>
                  <a:pt x="18916" y="45033"/>
                </a:cubicBezTo>
                <a:cubicBezTo>
                  <a:pt x="18783" y="45125"/>
                  <a:pt x="18631" y="45166"/>
                  <a:pt x="18478" y="45166"/>
                </a:cubicBezTo>
                <a:cubicBezTo>
                  <a:pt x="18028" y="45166"/>
                  <a:pt x="17570" y="44808"/>
                  <a:pt x="17570" y="44348"/>
                </a:cubicBezTo>
                <a:cubicBezTo>
                  <a:pt x="17250" y="44439"/>
                  <a:pt x="17090" y="44781"/>
                  <a:pt x="17113" y="45101"/>
                </a:cubicBezTo>
                <a:cubicBezTo>
                  <a:pt x="17136" y="45421"/>
                  <a:pt x="17341" y="45694"/>
                  <a:pt x="17570" y="45900"/>
                </a:cubicBezTo>
                <a:cubicBezTo>
                  <a:pt x="17894" y="46190"/>
                  <a:pt x="18333" y="46378"/>
                  <a:pt x="18763" y="46378"/>
                </a:cubicBezTo>
                <a:cubicBezTo>
                  <a:pt x="18908" y="46378"/>
                  <a:pt x="19052" y="46357"/>
                  <a:pt x="19190" y="46311"/>
                </a:cubicBezTo>
                <a:cubicBezTo>
                  <a:pt x="19693" y="46164"/>
                  <a:pt x="20080" y="45634"/>
                  <a:pt x="20035" y="45107"/>
                </a:cubicBezTo>
                <a:lnTo>
                  <a:pt x="20035" y="45107"/>
                </a:lnTo>
                <a:cubicBezTo>
                  <a:pt x="20064" y="45136"/>
                  <a:pt x="20105" y="45156"/>
                  <a:pt x="20147" y="45156"/>
                </a:cubicBezTo>
                <a:cubicBezTo>
                  <a:pt x="20163" y="45156"/>
                  <a:pt x="20179" y="45153"/>
                  <a:pt x="20195" y="45147"/>
                </a:cubicBezTo>
                <a:cubicBezTo>
                  <a:pt x="20309" y="45124"/>
                  <a:pt x="20354" y="44987"/>
                  <a:pt x="20400" y="44873"/>
                </a:cubicBezTo>
                <a:cubicBezTo>
                  <a:pt x="20550" y="44293"/>
                  <a:pt x="20438" y="43634"/>
                  <a:pt x="20102" y="43139"/>
                </a:cubicBezTo>
                <a:lnTo>
                  <a:pt x="20102" y="43139"/>
                </a:lnTo>
                <a:cubicBezTo>
                  <a:pt x="20102" y="43139"/>
                  <a:pt x="20103" y="43138"/>
                  <a:pt x="20103" y="43138"/>
                </a:cubicBezTo>
                <a:cubicBezTo>
                  <a:pt x="20172" y="43092"/>
                  <a:pt x="20149" y="43001"/>
                  <a:pt x="20126" y="42933"/>
                </a:cubicBezTo>
                <a:cubicBezTo>
                  <a:pt x="19990" y="42557"/>
                  <a:pt x="19700" y="42259"/>
                  <a:pt x="19344" y="42084"/>
                </a:cubicBezTo>
                <a:lnTo>
                  <a:pt x="19344" y="42084"/>
                </a:lnTo>
                <a:cubicBezTo>
                  <a:pt x="19260" y="41890"/>
                  <a:pt x="19044" y="41751"/>
                  <a:pt x="18824" y="41733"/>
                </a:cubicBezTo>
                <a:lnTo>
                  <a:pt x="18824" y="41733"/>
                </a:lnTo>
                <a:cubicBezTo>
                  <a:pt x="18853" y="41704"/>
                  <a:pt x="18877" y="41670"/>
                  <a:pt x="18894" y="41632"/>
                </a:cubicBezTo>
                <a:cubicBezTo>
                  <a:pt x="18709" y="41469"/>
                  <a:pt x="18467" y="41388"/>
                  <a:pt x="18228" y="41388"/>
                </a:cubicBezTo>
                <a:cubicBezTo>
                  <a:pt x="18205" y="41388"/>
                  <a:pt x="18183" y="41389"/>
                  <a:pt x="18160" y="41391"/>
                </a:cubicBezTo>
                <a:lnTo>
                  <a:pt x="18160" y="41391"/>
                </a:lnTo>
                <a:cubicBezTo>
                  <a:pt x="18209" y="41280"/>
                  <a:pt x="18207" y="41151"/>
                  <a:pt x="18117" y="41061"/>
                </a:cubicBezTo>
                <a:cubicBezTo>
                  <a:pt x="18066" y="41010"/>
                  <a:pt x="17976" y="40984"/>
                  <a:pt x="17877" y="40984"/>
                </a:cubicBezTo>
                <a:cubicBezTo>
                  <a:pt x="17844" y="40984"/>
                  <a:pt x="17809" y="40987"/>
                  <a:pt x="17775" y="40992"/>
                </a:cubicBezTo>
                <a:cubicBezTo>
                  <a:pt x="16588" y="41061"/>
                  <a:pt x="15493" y="41951"/>
                  <a:pt x="15219" y="43115"/>
                </a:cubicBezTo>
                <a:cubicBezTo>
                  <a:pt x="15219" y="42430"/>
                  <a:pt x="15538" y="41746"/>
                  <a:pt x="16063" y="41289"/>
                </a:cubicBezTo>
                <a:lnTo>
                  <a:pt x="16063" y="41289"/>
                </a:lnTo>
                <a:cubicBezTo>
                  <a:pt x="14876" y="42042"/>
                  <a:pt x="14237" y="43458"/>
                  <a:pt x="14169" y="44873"/>
                </a:cubicBezTo>
                <a:cubicBezTo>
                  <a:pt x="14123" y="46265"/>
                  <a:pt x="14625" y="47635"/>
                  <a:pt x="15333" y="48844"/>
                </a:cubicBezTo>
                <a:cubicBezTo>
                  <a:pt x="15721" y="49483"/>
                  <a:pt x="16200" y="50100"/>
                  <a:pt x="16428" y="50807"/>
                </a:cubicBezTo>
                <a:cubicBezTo>
                  <a:pt x="16565" y="51264"/>
                  <a:pt x="16611" y="51766"/>
                  <a:pt x="16451" y="52200"/>
                </a:cubicBezTo>
                <a:cubicBezTo>
                  <a:pt x="16223" y="51652"/>
                  <a:pt x="16177" y="51058"/>
                  <a:pt x="15766" y="50556"/>
                </a:cubicBezTo>
                <a:cubicBezTo>
                  <a:pt x="14762" y="49347"/>
                  <a:pt x="12776" y="49164"/>
                  <a:pt x="12000" y="47794"/>
                </a:cubicBezTo>
                <a:cubicBezTo>
                  <a:pt x="11430" y="46744"/>
                  <a:pt x="11795" y="45443"/>
                  <a:pt x="12183" y="44302"/>
                </a:cubicBezTo>
                <a:lnTo>
                  <a:pt x="12183" y="44302"/>
                </a:lnTo>
                <a:cubicBezTo>
                  <a:pt x="11270" y="44964"/>
                  <a:pt x="10905" y="46265"/>
                  <a:pt x="11133" y="47384"/>
                </a:cubicBezTo>
                <a:cubicBezTo>
                  <a:pt x="11384" y="48502"/>
                  <a:pt x="12137" y="49461"/>
                  <a:pt x="13050" y="50168"/>
                </a:cubicBezTo>
                <a:cubicBezTo>
                  <a:pt x="13415" y="50419"/>
                  <a:pt x="13803" y="50670"/>
                  <a:pt x="14055" y="51013"/>
                </a:cubicBezTo>
                <a:cubicBezTo>
                  <a:pt x="14625" y="51812"/>
                  <a:pt x="14420" y="52907"/>
                  <a:pt x="14169" y="53866"/>
                </a:cubicBezTo>
                <a:cubicBezTo>
                  <a:pt x="14214" y="52519"/>
                  <a:pt x="13301" y="51195"/>
                  <a:pt x="12046" y="50762"/>
                </a:cubicBezTo>
                <a:lnTo>
                  <a:pt x="12046" y="50762"/>
                </a:lnTo>
                <a:cubicBezTo>
                  <a:pt x="12573" y="51604"/>
                  <a:pt x="12866" y="52602"/>
                  <a:pt x="12872" y="53613"/>
                </a:cubicBezTo>
                <a:lnTo>
                  <a:pt x="12872" y="53613"/>
                </a:lnTo>
                <a:cubicBezTo>
                  <a:pt x="12820" y="52859"/>
                  <a:pt x="12193" y="52230"/>
                  <a:pt x="11658" y="51675"/>
                </a:cubicBezTo>
                <a:cubicBezTo>
                  <a:pt x="11042" y="51058"/>
                  <a:pt x="10448" y="50214"/>
                  <a:pt x="10745" y="49392"/>
                </a:cubicBezTo>
                <a:lnTo>
                  <a:pt x="10745" y="49392"/>
                </a:lnTo>
                <a:cubicBezTo>
                  <a:pt x="10471" y="49940"/>
                  <a:pt x="10517" y="50625"/>
                  <a:pt x="10745" y="51195"/>
                </a:cubicBezTo>
                <a:cubicBezTo>
                  <a:pt x="10901" y="51585"/>
                  <a:pt x="11131" y="51942"/>
                  <a:pt x="11385" y="52283"/>
                </a:cubicBezTo>
                <a:lnTo>
                  <a:pt x="11385" y="52283"/>
                </a:lnTo>
                <a:cubicBezTo>
                  <a:pt x="10895" y="51793"/>
                  <a:pt x="10213" y="51467"/>
                  <a:pt x="9626" y="51058"/>
                </a:cubicBezTo>
                <a:cubicBezTo>
                  <a:pt x="8946" y="50584"/>
                  <a:pt x="8359" y="49737"/>
                  <a:pt x="8588" y="48989"/>
                </a:cubicBezTo>
                <a:lnTo>
                  <a:pt x="8588" y="48989"/>
                </a:lnTo>
                <a:cubicBezTo>
                  <a:pt x="8316" y="49721"/>
                  <a:pt x="8393" y="50583"/>
                  <a:pt x="8805" y="51241"/>
                </a:cubicBezTo>
                <a:cubicBezTo>
                  <a:pt x="9330" y="52063"/>
                  <a:pt x="10288" y="52496"/>
                  <a:pt x="11110" y="53044"/>
                </a:cubicBezTo>
                <a:cubicBezTo>
                  <a:pt x="11612" y="53364"/>
                  <a:pt x="12229" y="53843"/>
                  <a:pt x="12365" y="54437"/>
                </a:cubicBezTo>
                <a:cubicBezTo>
                  <a:pt x="12314" y="54453"/>
                  <a:pt x="12262" y="54461"/>
                  <a:pt x="12209" y="54461"/>
                </a:cubicBezTo>
                <a:cubicBezTo>
                  <a:pt x="11603" y="54461"/>
                  <a:pt x="10901" y="53456"/>
                  <a:pt x="10334" y="53204"/>
                </a:cubicBezTo>
                <a:cubicBezTo>
                  <a:pt x="9421" y="52816"/>
                  <a:pt x="8394" y="52839"/>
                  <a:pt x="7435" y="52747"/>
                </a:cubicBezTo>
                <a:cubicBezTo>
                  <a:pt x="6180" y="52633"/>
                  <a:pt x="4742" y="52200"/>
                  <a:pt x="4308" y="51013"/>
                </a:cubicBezTo>
                <a:lnTo>
                  <a:pt x="4308" y="51013"/>
                </a:lnTo>
                <a:cubicBezTo>
                  <a:pt x="4673" y="52428"/>
                  <a:pt x="6362" y="52976"/>
                  <a:pt x="7800" y="53318"/>
                </a:cubicBezTo>
                <a:cubicBezTo>
                  <a:pt x="9238" y="53660"/>
                  <a:pt x="10927" y="54254"/>
                  <a:pt x="11270" y="55692"/>
                </a:cubicBezTo>
                <a:cubicBezTo>
                  <a:pt x="10950" y="55144"/>
                  <a:pt x="10288" y="54916"/>
                  <a:pt x="9672" y="54893"/>
                </a:cubicBezTo>
                <a:cubicBezTo>
                  <a:pt x="9568" y="54885"/>
                  <a:pt x="9463" y="54882"/>
                  <a:pt x="9359" y="54882"/>
                </a:cubicBezTo>
                <a:cubicBezTo>
                  <a:pt x="8903" y="54882"/>
                  <a:pt x="8446" y="54942"/>
                  <a:pt x="7977" y="54942"/>
                </a:cubicBezTo>
                <a:cubicBezTo>
                  <a:pt x="7919" y="54942"/>
                  <a:pt x="7860" y="54941"/>
                  <a:pt x="7800" y="54939"/>
                </a:cubicBezTo>
                <a:cubicBezTo>
                  <a:pt x="6750" y="54893"/>
                  <a:pt x="5723" y="54414"/>
                  <a:pt x="5016" y="53615"/>
                </a:cubicBezTo>
                <a:lnTo>
                  <a:pt x="5016" y="53615"/>
                </a:lnTo>
                <a:cubicBezTo>
                  <a:pt x="4651" y="54208"/>
                  <a:pt x="5381" y="54847"/>
                  <a:pt x="5997" y="55144"/>
                </a:cubicBezTo>
                <a:cubicBezTo>
                  <a:pt x="6728" y="55509"/>
                  <a:pt x="7481" y="55852"/>
                  <a:pt x="8211" y="56217"/>
                </a:cubicBezTo>
                <a:cubicBezTo>
                  <a:pt x="7922" y="56306"/>
                  <a:pt x="7629" y="56346"/>
                  <a:pt x="7335" y="56346"/>
                </a:cubicBezTo>
                <a:cubicBezTo>
                  <a:pt x="6123" y="56346"/>
                  <a:pt x="4894" y="55673"/>
                  <a:pt x="3829" y="55030"/>
                </a:cubicBezTo>
                <a:lnTo>
                  <a:pt x="3829" y="55030"/>
                </a:lnTo>
                <a:cubicBezTo>
                  <a:pt x="4331" y="56103"/>
                  <a:pt x="5335" y="56947"/>
                  <a:pt x="6499" y="57267"/>
                </a:cubicBezTo>
                <a:cubicBezTo>
                  <a:pt x="6310" y="57313"/>
                  <a:pt x="6120" y="57335"/>
                  <a:pt x="5931" y="57335"/>
                </a:cubicBezTo>
                <a:cubicBezTo>
                  <a:pt x="4915" y="57335"/>
                  <a:pt x="3919" y="56719"/>
                  <a:pt x="3053" y="56103"/>
                </a:cubicBezTo>
                <a:lnTo>
                  <a:pt x="3053" y="56103"/>
                </a:lnTo>
                <a:cubicBezTo>
                  <a:pt x="2870" y="56605"/>
                  <a:pt x="3327" y="57084"/>
                  <a:pt x="3783" y="57313"/>
                </a:cubicBezTo>
                <a:cubicBezTo>
                  <a:pt x="4559" y="57729"/>
                  <a:pt x="5492" y="57878"/>
                  <a:pt x="6386" y="57878"/>
                </a:cubicBezTo>
                <a:cubicBezTo>
                  <a:pt x="6571" y="57878"/>
                  <a:pt x="6753" y="57872"/>
                  <a:pt x="6933" y="57860"/>
                </a:cubicBezTo>
                <a:cubicBezTo>
                  <a:pt x="8065" y="57799"/>
                  <a:pt x="9142" y="57198"/>
                  <a:pt x="10263" y="57198"/>
                </a:cubicBezTo>
                <a:cubicBezTo>
                  <a:pt x="10385" y="57198"/>
                  <a:pt x="10508" y="57206"/>
                  <a:pt x="10631" y="57221"/>
                </a:cubicBezTo>
                <a:cubicBezTo>
                  <a:pt x="8440" y="57860"/>
                  <a:pt x="6568" y="59253"/>
                  <a:pt x="4742" y="60599"/>
                </a:cubicBezTo>
                <a:cubicBezTo>
                  <a:pt x="3601" y="61444"/>
                  <a:pt x="1592" y="63612"/>
                  <a:pt x="85" y="63612"/>
                </a:cubicBezTo>
                <a:cubicBezTo>
                  <a:pt x="0" y="63646"/>
                  <a:pt x="1231" y="63661"/>
                  <a:pt x="3519" y="63661"/>
                </a:cubicBezTo>
                <a:cubicBezTo>
                  <a:pt x="24572" y="63661"/>
                  <a:pt x="135188" y="62380"/>
                  <a:pt x="135188" y="62380"/>
                </a:cubicBezTo>
                <a:cubicBezTo>
                  <a:pt x="135188" y="45375"/>
                  <a:pt x="135485" y="29557"/>
                  <a:pt x="135188" y="12621"/>
                </a:cubicBezTo>
                <a:cubicBezTo>
                  <a:pt x="134966" y="12608"/>
                  <a:pt x="134750" y="12601"/>
                  <a:pt x="134538" y="12601"/>
                </a:cubicBezTo>
                <a:cubicBezTo>
                  <a:pt x="128515" y="12601"/>
                  <a:pt x="126707" y="17828"/>
                  <a:pt x="121790" y="21819"/>
                </a:cubicBezTo>
                <a:cubicBezTo>
                  <a:pt x="115011" y="27343"/>
                  <a:pt x="105789" y="30744"/>
                  <a:pt x="101316" y="38687"/>
                </a:cubicBezTo>
                <a:cubicBezTo>
                  <a:pt x="100973" y="35035"/>
                  <a:pt x="100996" y="31337"/>
                  <a:pt x="101110" y="27663"/>
                </a:cubicBezTo>
                <a:cubicBezTo>
                  <a:pt x="101110" y="22139"/>
                  <a:pt x="101087" y="17117"/>
                  <a:pt x="100585" y="11616"/>
                </a:cubicBezTo>
                <a:cubicBezTo>
                  <a:pt x="100517" y="10817"/>
                  <a:pt x="100426" y="9950"/>
                  <a:pt x="99901" y="9334"/>
                </a:cubicBezTo>
                <a:cubicBezTo>
                  <a:pt x="99383" y="8730"/>
                  <a:pt x="98697" y="8555"/>
                  <a:pt x="97929" y="8555"/>
                </a:cubicBezTo>
                <a:cubicBezTo>
                  <a:pt x="96860" y="8555"/>
                  <a:pt x="95634" y="8895"/>
                  <a:pt x="94491" y="8895"/>
                </a:cubicBezTo>
                <a:cubicBezTo>
                  <a:pt x="94065" y="8895"/>
                  <a:pt x="93650" y="8848"/>
                  <a:pt x="93258" y="8718"/>
                </a:cubicBezTo>
                <a:cubicBezTo>
                  <a:pt x="93258" y="11890"/>
                  <a:pt x="92528" y="15063"/>
                  <a:pt x="91090" y="17916"/>
                </a:cubicBezTo>
                <a:lnTo>
                  <a:pt x="87347" y="2235"/>
                </a:lnTo>
                <a:cubicBezTo>
                  <a:pt x="87118" y="1345"/>
                  <a:pt x="86776" y="295"/>
                  <a:pt x="85886" y="44"/>
                </a:cubicBezTo>
                <a:cubicBezTo>
                  <a:pt x="85756" y="14"/>
                  <a:pt x="85625" y="1"/>
                  <a:pt x="85491"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3" name="Google Shape;103;p3"/>
          <p:cNvSpPr/>
          <p:nvPr/>
        </p:nvSpPr>
        <p:spPr>
          <a:xfrm>
            <a:off x="-3" y="5430600"/>
            <a:ext cx="13166475"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4" name="Google Shape;104;p3"/>
          <p:cNvSpPr/>
          <p:nvPr/>
        </p:nvSpPr>
        <p:spPr>
          <a:xfrm>
            <a:off x="-997800" y="5414600"/>
            <a:ext cx="12146655"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5" name="Google Shape;105;p3"/>
          <p:cNvSpPr/>
          <p:nvPr/>
        </p:nvSpPr>
        <p:spPr>
          <a:xfrm>
            <a:off x="-820246" y="3938155"/>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6" name="Google Shape;106;p3"/>
          <p:cNvSpPr/>
          <p:nvPr/>
        </p:nvSpPr>
        <p:spPr>
          <a:xfrm>
            <a:off x="8505970" y="2826474"/>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3"/>
          <p:cNvSpPr/>
          <p:nvPr/>
        </p:nvSpPr>
        <p:spPr>
          <a:xfrm>
            <a:off x="8000258" y="5354200"/>
            <a:ext cx="5180905" cy="765913"/>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3"/>
          <p:cNvSpPr/>
          <p:nvPr/>
        </p:nvSpPr>
        <p:spPr>
          <a:xfrm>
            <a:off x="9092367" y="5536374"/>
            <a:ext cx="3425900" cy="470396"/>
          </a:xfrm>
          <a:custGeom>
            <a:avLst/>
            <a:gdLst/>
            <a:ahLst/>
            <a:cxnLst/>
            <a:rect l="l" t="t" r="r" b="b"/>
            <a:pathLst>
              <a:path w="91074" h="12505" extrusionOk="0">
                <a:moveTo>
                  <a:pt x="18879" y="1"/>
                </a:moveTo>
                <a:cubicBezTo>
                  <a:pt x="16073" y="1"/>
                  <a:pt x="13482" y="994"/>
                  <a:pt x="10523" y="1411"/>
                </a:cubicBezTo>
                <a:cubicBezTo>
                  <a:pt x="10354" y="1434"/>
                  <a:pt x="10157" y="1443"/>
                  <a:pt x="9941" y="1443"/>
                </a:cubicBezTo>
                <a:cubicBezTo>
                  <a:pt x="9135" y="1443"/>
                  <a:pt x="8046" y="1321"/>
                  <a:pt x="6996" y="1321"/>
                </a:cubicBezTo>
                <a:cubicBezTo>
                  <a:pt x="5436" y="1321"/>
                  <a:pt x="3962" y="1589"/>
                  <a:pt x="3630" y="2918"/>
                </a:cubicBezTo>
                <a:cubicBezTo>
                  <a:pt x="3585" y="3078"/>
                  <a:pt x="3562" y="3260"/>
                  <a:pt x="3448" y="3397"/>
                </a:cubicBezTo>
                <a:cubicBezTo>
                  <a:pt x="3333" y="3511"/>
                  <a:pt x="3174" y="3580"/>
                  <a:pt x="3014" y="3626"/>
                </a:cubicBezTo>
                <a:cubicBezTo>
                  <a:pt x="1530" y="4242"/>
                  <a:pt x="1644" y="4949"/>
                  <a:pt x="1074" y="6205"/>
                </a:cubicBezTo>
                <a:cubicBezTo>
                  <a:pt x="845" y="6661"/>
                  <a:pt x="412" y="6958"/>
                  <a:pt x="1" y="7255"/>
                </a:cubicBezTo>
                <a:cubicBezTo>
                  <a:pt x="1348" y="7506"/>
                  <a:pt x="2786" y="7597"/>
                  <a:pt x="4178" y="7688"/>
                </a:cubicBezTo>
                <a:cubicBezTo>
                  <a:pt x="4488" y="7717"/>
                  <a:pt x="4807" y="7736"/>
                  <a:pt x="5130" y="7736"/>
                </a:cubicBezTo>
                <a:cubicBezTo>
                  <a:pt x="5329" y="7736"/>
                  <a:pt x="5530" y="7729"/>
                  <a:pt x="5730" y="7711"/>
                </a:cubicBezTo>
                <a:cubicBezTo>
                  <a:pt x="6689" y="7620"/>
                  <a:pt x="7602" y="7163"/>
                  <a:pt x="8309" y="6501"/>
                </a:cubicBezTo>
                <a:lnTo>
                  <a:pt x="8309" y="6501"/>
                </a:lnTo>
                <a:cubicBezTo>
                  <a:pt x="8035" y="6958"/>
                  <a:pt x="7739" y="7414"/>
                  <a:pt x="7465" y="7871"/>
                </a:cubicBezTo>
                <a:cubicBezTo>
                  <a:pt x="11710" y="8807"/>
                  <a:pt x="16412" y="8716"/>
                  <a:pt x="20772" y="9286"/>
                </a:cubicBezTo>
                <a:cubicBezTo>
                  <a:pt x="23214" y="9606"/>
                  <a:pt x="25725" y="10131"/>
                  <a:pt x="28190" y="10268"/>
                </a:cubicBezTo>
                <a:lnTo>
                  <a:pt x="67541" y="12505"/>
                </a:lnTo>
                <a:cubicBezTo>
                  <a:pt x="67541" y="12505"/>
                  <a:pt x="80141" y="7323"/>
                  <a:pt x="85870" y="4767"/>
                </a:cubicBezTo>
                <a:cubicBezTo>
                  <a:pt x="86212" y="4607"/>
                  <a:pt x="90480" y="3101"/>
                  <a:pt x="90663" y="2758"/>
                </a:cubicBezTo>
                <a:cubicBezTo>
                  <a:pt x="91074" y="1868"/>
                  <a:pt x="83747" y="1548"/>
                  <a:pt x="82788" y="1389"/>
                </a:cubicBezTo>
                <a:cubicBezTo>
                  <a:pt x="81273" y="1129"/>
                  <a:pt x="79755" y="1022"/>
                  <a:pt x="78234" y="1022"/>
                </a:cubicBezTo>
                <a:cubicBezTo>
                  <a:pt x="71183" y="1022"/>
                  <a:pt x="64077" y="3320"/>
                  <a:pt x="56966" y="3320"/>
                </a:cubicBezTo>
                <a:cubicBezTo>
                  <a:pt x="56321" y="3320"/>
                  <a:pt x="55677" y="3301"/>
                  <a:pt x="55033" y="3260"/>
                </a:cubicBezTo>
                <a:cubicBezTo>
                  <a:pt x="52339" y="3078"/>
                  <a:pt x="49646" y="2507"/>
                  <a:pt x="46953" y="2439"/>
                </a:cubicBezTo>
                <a:cubicBezTo>
                  <a:pt x="46812" y="2436"/>
                  <a:pt x="46672" y="2435"/>
                  <a:pt x="46532" y="2435"/>
                </a:cubicBezTo>
                <a:cubicBezTo>
                  <a:pt x="42842" y="2435"/>
                  <a:pt x="39214" y="3280"/>
                  <a:pt x="35586" y="3808"/>
                </a:cubicBezTo>
                <a:cubicBezTo>
                  <a:pt x="34715" y="3932"/>
                  <a:pt x="33902" y="3995"/>
                  <a:pt x="33119" y="3995"/>
                </a:cubicBezTo>
                <a:cubicBezTo>
                  <a:pt x="31011" y="3995"/>
                  <a:pt x="29120" y="3535"/>
                  <a:pt x="26889" y="2553"/>
                </a:cubicBezTo>
                <a:cubicBezTo>
                  <a:pt x="25269" y="1868"/>
                  <a:pt x="23739" y="1001"/>
                  <a:pt x="22073" y="476"/>
                </a:cubicBezTo>
                <a:cubicBezTo>
                  <a:pt x="20961" y="133"/>
                  <a:pt x="19906" y="1"/>
                  <a:pt x="18879" y="1"/>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9" name="Google Shape;109;p3"/>
          <p:cNvSpPr/>
          <p:nvPr/>
        </p:nvSpPr>
        <p:spPr>
          <a:xfrm>
            <a:off x="9091541" y="5537239"/>
            <a:ext cx="3425900" cy="468101"/>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 name="Google Shape;110;p3"/>
          <p:cNvSpPr/>
          <p:nvPr/>
        </p:nvSpPr>
        <p:spPr>
          <a:xfrm>
            <a:off x="8749798" y="3771540"/>
            <a:ext cx="2807708" cy="1668149"/>
          </a:xfrm>
          <a:custGeom>
            <a:avLst/>
            <a:gdLst/>
            <a:ahLst/>
            <a:cxnLst/>
            <a:rect l="l" t="t" r="r" b="b"/>
            <a:pathLst>
              <a:path w="74640" h="44346" extrusionOk="0">
                <a:moveTo>
                  <a:pt x="45015" y="1"/>
                </a:moveTo>
                <a:cubicBezTo>
                  <a:pt x="43225" y="1"/>
                  <a:pt x="41536" y="1288"/>
                  <a:pt x="40835" y="2975"/>
                </a:cubicBezTo>
                <a:cubicBezTo>
                  <a:pt x="40128" y="4732"/>
                  <a:pt x="40516" y="6558"/>
                  <a:pt x="41155" y="8247"/>
                </a:cubicBezTo>
                <a:cubicBezTo>
                  <a:pt x="40812" y="7745"/>
                  <a:pt x="40424" y="7060"/>
                  <a:pt x="39922" y="6650"/>
                </a:cubicBezTo>
                <a:cubicBezTo>
                  <a:pt x="39595" y="6401"/>
                  <a:pt x="39171" y="6243"/>
                  <a:pt x="38765" y="6243"/>
                </a:cubicBezTo>
                <a:cubicBezTo>
                  <a:pt x="38463" y="6243"/>
                  <a:pt x="38170" y="6331"/>
                  <a:pt x="37936" y="6535"/>
                </a:cubicBezTo>
                <a:cubicBezTo>
                  <a:pt x="37366" y="6992"/>
                  <a:pt x="37366" y="7859"/>
                  <a:pt x="37548" y="8567"/>
                </a:cubicBezTo>
                <a:cubicBezTo>
                  <a:pt x="37891" y="9959"/>
                  <a:pt x="38667" y="11192"/>
                  <a:pt x="39260" y="12493"/>
                </a:cubicBezTo>
                <a:cubicBezTo>
                  <a:pt x="41223" y="16784"/>
                  <a:pt x="40812" y="22057"/>
                  <a:pt x="38256" y="26028"/>
                </a:cubicBezTo>
                <a:cubicBezTo>
                  <a:pt x="40173" y="22216"/>
                  <a:pt x="39397" y="17514"/>
                  <a:pt x="37389" y="13771"/>
                </a:cubicBezTo>
                <a:cubicBezTo>
                  <a:pt x="36795" y="12653"/>
                  <a:pt x="35973" y="11511"/>
                  <a:pt x="34741" y="11260"/>
                </a:cubicBezTo>
                <a:cubicBezTo>
                  <a:pt x="34638" y="11239"/>
                  <a:pt x="34533" y="11229"/>
                  <a:pt x="34428" y="11229"/>
                </a:cubicBezTo>
                <a:cubicBezTo>
                  <a:pt x="33341" y="11229"/>
                  <a:pt x="32225" y="12298"/>
                  <a:pt x="32567" y="13263"/>
                </a:cubicBezTo>
                <a:lnTo>
                  <a:pt x="32567" y="13263"/>
                </a:lnTo>
                <a:cubicBezTo>
                  <a:pt x="32222" y="12519"/>
                  <a:pt x="31696" y="11786"/>
                  <a:pt x="30952" y="11488"/>
                </a:cubicBezTo>
                <a:cubicBezTo>
                  <a:pt x="30740" y="11400"/>
                  <a:pt x="30507" y="11357"/>
                  <a:pt x="30274" y="11357"/>
                </a:cubicBezTo>
                <a:cubicBezTo>
                  <a:pt x="29602" y="11357"/>
                  <a:pt x="28930" y="11712"/>
                  <a:pt x="28761" y="12356"/>
                </a:cubicBezTo>
                <a:cubicBezTo>
                  <a:pt x="28425" y="11652"/>
                  <a:pt x="27652" y="11285"/>
                  <a:pt x="26874" y="11285"/>
                </a:cubicBezTo>
                <a:cubicBezTo>
                  <a:pt x="26541" y="11285"/>
                  <a:pt x="26208" y="11352"/>
                  <a:pt x="25907" y="11488"/>
                </a:cubicBezTo>
                <a:cubicBezTo>
                  <a:pt x="24903" y="11945"/>
                  <a:pt x="24264" y="12995"/>
                  <a:pt x="24013" y="14068"/>
                </a:cubicBezTo>
                <a:cubicBezTo>
                  <a:pt x="23556" y="16008"/>
                  <a:pt x="24218" y="18153"/>
                  <a:pt x="25702" y="19477"/>
                </a:cubicBezTo>
                <a:cubicBezTo>
                  <a:pt x="26410" y="20116"/>
                  <a:pt x="27254" y="20573"/>
                  <a:pt x="28007" y="21166"/>
                </a:cubicBezTo>
                <a:cubicBezTo>
                  <a:pt x="30084" y="22878"/>
                  <a:pt x="31020" y="25846"/>
                  <a:pt x="30313" y="28448"/>
                </a:cubicBezTo>
                <a:cubicBezTo>
                  <a:pt x="30062" y="27717"/>
                  <a:pt x="29651" y="27078"/>
                  <a:pt x="29126" y="26553"/>
                </a:cubicBezTo>
                <a:lnTo>
                  <a:pt x="29126" y="26553"/>
                </a:lnTo>
                <a:cubicBezTo>
                  <a:pt x="29445" y="27809"/>
                  <a:pt x="29354" y="29178"/>
                  <a:pt x="28875" y="30365"/>
                </a:cubicBezTo>
                <a:cubicBezTo>
                  <a:pt x="28373" y="29749"/>
                  <a:pt x="27848" y="29132"/>
                  <a:pt x="27345" y="28516"/>
                </a:cubicBezTo>
                <a:cubicBezTo>
                  <a:pt x="27345" y="29178"/>
                  <a:pt x="27071" y="29840"/>
                  <a:pt x="26615" y="30319"/>
                </a:cubicBezTo>
                <a:cubicBezTo>
                  <a:pt x="25748" y="29772"/>
                  <a:pt x="25428" y="28653"/>
                  <a:pt x="25428" y="27626"/>
                </a:cubicBezTo>
                <a:cubicBezTo>
                  <a:pt x="25428" y="26599"/>
                  <a:pt x="25656" y="25594"/>
                  <a:pt x="25611" y="24567"/>
                </a:cubicBezTo>
                <a:cubicBezTo>
                  <a:pt x="25565" y="23563"/>
                  <a:pt x="25131" y="22467"/>
                  <a:pt x="24195" y="22034"/>
                </a:cubicBezTo>
                <a:cubicBezTo>
                  <a:pt x="23995" y="21941"/>
                  <a:pt x="23787" y="21898"/>
                  <a:pt x="23583" y="21898"/>
                </a:cubicBezTo>
                <a:cubicBezTo>
                  <a:pt x="22835" y="21898"/>
                  <a:pt x="22140" y="22472"/>
                  <a:pt x="22050" y="23243"/>
                </a:cubicBezTo>
                <a:cubicBezTo>
                  <a:pt x="21525" y="21554"/>
                  <a:pt x="21867" y="18747"/>
                  <a:pt x="20429" y="17537"/>
                </a:cubicBezTo>
                <a:cubicBezTo>
                  <a:pt x="19928" y="17124"/>
                  <a:pt x="19162" y="16897"/>
                  <a:pt x="18406" y="16897"/>
                </a:cubicBezTo>
                <a:cubicBezTo>
                  <a:pt x="17201" y="16897"/>
                  <a:pt x="16020" y="17474"/>
                  <a:pt x="15978" y="18793"/>
                </a:cubicBezTo>
                <a:cubicBezTo>
                  <a:pt x="15668" y="18423"/>
                  <a:pt x="15267" y="18265"/>
                  <a:pt x="14845" y="18265"/>
                </a:cubicBezTo>
                <a:cubicBezTo>
                  <a:pt x="13625" y="18265"/>
                  <a:pt x="12230" y="19593"/>
                  <a:pt x="12349" y="20984"/>
                </a:cubicBezTo>
                <a:cubicBezTo>
                  <a:pt x="12486" y="22855"/>
                  <a:pt x="14084" y="24225"/>
                  <a:pt x="15568" y="25366"/>
                </a:cubicBezTo>
                <a:cubicBezTo>
                  <a:pt x="14970" y="25004"/>
                  <a:pt x="14264" y="24816"/>
                  <a:pt x="13561" y="24816"/>
                </a:cubicBezTo>
                <a:cubicBezTo>
                  <a:pt x="13244" y="24816"/>
                  <a:pt x="12928" y="24854"/>
                  <a:pt x="12623" y="24933"/>
                </a:cubicBezTo>
                <a:cubicBezTo>
                  <a:pt x="11938" y="26690"/>
                  <a:pt x="13901" y="28334"/>
                  <a:pt x="15659" y="28950"/>
                </a:cubicBezTo>
                <a:cubicBezTo>
                  <a:pt x="17439" y="29589"/>
                  <a:pt x="19608" y="30205"/>
                  <a:pt x="20110" y="32031"/>
                </a:cubicBezTo>
                <a:cubicBezTo>
                  <a:pt x="19661" y="31521"/>
                  <a:pt x="19002" y="31285"/>
                  <a:pt x="18330" y="31285"/>
                </a:cubicBezTo>
                <a:cubicBezTo>
                  <a:pt x="17259" y="31285"/>
                  <a:pt x="16155" y="31884"/>
                  <a:pt x="15819" y="32921"/>
                </a:cubicBezTo>
                <a:cubicBezTo>
                  <a:pt x="15199" y="32664"/>
                  <a:pt x="14538" y="32539"/>
                  <a:pt x="13878" y="32539"/>
                </a:cubicBezTo>
                <a:cubicBezTo>
                  <a:pt x="13249" y="32539"/>
                  <a:pt x="12620" y="32653"/>
                  <a:pt x="12030" y="32876"/>
                </a:cubicBezTo>
                <a:cubicBezTo>
                  <a:pt x="12532" y="33446"/>
                  <a:pt x="13034" y="33994"/>
                  <a:pt x="13536" y="34565"/>
                </a:cubicBezTo>
                <a:cubicBezTo>
                  <a:pt x="12875" y="34211"/>
                  <a:pt x="12128" y="34034"/>
                  <a:pt x="11381" y="34034"/>
                </a:cubicBezTo>
                <a:cubicBezTo>
                  <a:pt x="10684" y="34034"/>
                  <a:pt x="9987" y="34188"/>
                  <a:pt x="9359" y="34496"/>
                </a:cubicBezTo>
                <a:cubicBezTo>
                  <a:pt x="8880" y="34725"/>
                  <a:pt x="11756" y="36163"/>
                  <a:pt x="11938" y="36231"/>
                </a:cubicBezTo>
                <a:cubicBezTo>
                  <a:pt x="12567" y="36427"/>
                  <a:pt x="13238" y="36469"/>
                  <a:pt x="13918" y="36469"/>
                </a:cubicBezTo>
                <a:cubicBezTo>
                  <a:pt x="14431" y="36469"/>
                  <a:pt x="14950" y="36445"/>
                  <a:pt x="15458" y="36445"/>
                </a:cubicBezTo>
                <a:cubicBezTo>
                  <a:pt x="15766" y="36445"/>
                  <a:pt x="16069" y="36454"/>
                  <a:pt x="16366" y="36482"/>
                </a:cubicBezTo>
                <a:cubicBezTo>
                  <a:pt x="17416" y="36573"/>
                  <a:pt x="19562" y="36482"/>
                  <a:pt x="20270" y="37509"/>
                </a:cubicBezTo>
                <a:cubicBezTo>
                  <a:pt x="21297" y="38977"/>
                  <a:pt x="20088" y="39536"/>
                  <a:pt x="18714" y="39536"/>
                </a:cubicBezTo>
                <a:cubicBezTo>
                  <a:pt x="18165" y="39536"/>
                  <a:pt x="17589" y="39446"/>
                  <a:pt x="17120" y="39290"/>
                </a:cubicBezTo>
                <a:cubicBezTo>
                  <a:pt x="15499" y="38719"/>
                  <a:pt x="13856" y="38171"/>
                  <a:pt x="12235" y="37601"/>
                </a:cubicBezTo>
                <a:lnTo>
                  <a:pt x="12235" y="37601"/>
                </a:lnTo>
                <a:cubicBezTo>
                  <a:pt x="12509" y="39016"/>
                  <a:pt x="13878" y="39769"/>
                  <a:pt x="14974" y="40499"/>
                </a:cubicBezTo>
                <a:cubicBezTo>
                  <a:pt x="14434" y="41039"/>
                  <a:pt x="13877" y="41263"/>
                  <a:pt x="13320" y="41263"/>
                </a:cubicBezTo>
                <a:cubicBezTo>
                  <a:pt x="11149" y="41263"/>
                  <a:pt x="8988" y="37854"/>
                  <a:pt x="7898" y="36528"/>
                </a:cubicBezTo>
                <a:cubicBezTo>
                  <a:pt x="7099" y="36916"/>
                  <a:pt x="6917" y="38034"/>
                  <a:pt x="7282" y="38856"/>
                </a:cubicBezTo>
                <a:cubicBezTo>
                  <a:pt x="7647" y="39655"/>
                  <a:pt x="8400" y="40225"/>
                  <a:pt x="9108" y="40750"/>
                </a:cubicBezTo>
                <a:cubicBezTo>
                  <a:pt x="8853" y="40868"/>
                  <a:pt x="8579" y="40920"/>
                  <a:pt x="8301" y="40920"/>
                </a:cubicBezTo>
                <a:cubicBezTo>
                  <a:pt x="7660" y="40920"/>
                  <a:pt x="7000" y="40640"/>
                  <a:pt x="6506" y="40225"/>
                </a:cubicBezTo>
                <a:cubicBezTo>
                  <a:pt x="5798" y="39609"/>
                  <a:pt x="5342" y="38787"/>
                  <a:pt x="4885" y="37966"/>
                </a:cubicBezTo>
                <a:lnTo>
                  <a:pt x="4885" y="37966"/>
                </a:lnTo>
                <a:cubicBezTo>
                  <a:pt x="4908" y="39655"/>
                  <a:pt x="5935" y="41298"/>
                  <a:pt x="7465" y="42052"/>
                </a:cubicBezTo>
                <a:cubicBezTo>
                  <a:pt x="6825" y="41869"/>
                  <a:pt x="6209" y="41572"/>
                  <a:pt x="5639" y="41230"/>
                </a:cubicBezTo>
                <a:lnTo>
                  <a:pt x="5639" y="41230"/>
                </a:lnTo>
                <a:cubicBezTo>
                  <a:pt x="5753" y="41823"/>
                  <a:pt x="6163" y="42348"/>
                  <a:pt x="6734" y="42599"/>
                </a:cubicBezTo>
                <a:cubicBezTo>
                  <a:pt x="5456" y="42485"/>
                  <a:pt x="4132" y="42348"/>
                  <a:pt x="2922" y="41915"/>
                </a:cubicBezTo>
                <a:cubicBezTo>
                  <a:pt x="1713" y="41458"/>
                  <a:pt x="571" y="40659"/>
                  <a:pt x="1" y="39495"/>
                </a:cubicBezTo>
                <a:lnTo>
                  <a:pt x="1" y="39495"/>
                </a:lnTo>
                <a:cubicBezTo>
                  <a:pt x="389" y="41093"/>
                  <a:pt x="1804" y="42280"/>
                  <a:pt x="3356" y="42828"/>
                </a:cubicBezTo>
                <a:cubicBezTo>
                  <a:pt x="4908" y="43353"/>
                  <a:pt x="5958" y="43695"/>
                  <a:pt x="7601" y="43695"/>
                </a:cubicBezTo>
                <a:cubicBezTo>
                  <a:pt x="9062" y="43695"/>
                  <a:pt x="10633" y="43691"/>
                  <a:pt x="12226" y="43691"/>
                </a:cubicBezTo>
                <a:cubicBezTo>
                  <a:pt x="14617" y="43691"/>
                  <a:pt x="17060" y="43699"/>
                  <a:pt x="19265" y="43741"/>
                </a:cubicBezTo>
                <a:cubicBezTo>
                  <a:pt x="19630" y="43741"/>
                  <a:pt x="19996" y="43763"/>
                  <a:pt x="20338" y="43878"/>
                </a:cubicBezTo>
                <a:cubicBezTo>
                  <a:pt x="20468" y="43933"/>
                  <a:pt x="20613" y="44004"/>
                  <a:pt x="20761" y="44004"/>
                </a:cubicBezTo>
                <a:cubicBezTo>
                  <a:pt x="20795" y="44004"/>
                  <a:pt x="20829" y="44000"/>
                  <a:pt x="20863" y="43992"/>
                </a:cubicBezTo>
                <a:cubicBezTo>
                  <a:pt x="20977" y="43946"/>
                  <a:pt x="21068" y="43878"/>
                  <a:pt x="21160" y="43832"/>
                </a:cubicBezTo>
                <a:cubicBezTo>
                  <a:pt x="21290" y="43764"/>
                  <a:pt x="21457" y="43737"/>
                  <a:pt x="21646" y="43737"/>
                </a:cubicBezTo>
                <a:cubicBezTo>
                  <a:pt x="22346" y="43737"/>
                  <a:pt x="23346" y="44106"/>
                  <a:pt x="23922" y="44106"/>
                </a:cubicBezTo>
                <a:cubicBezTo>
                  <a:pt x="23944" y="44106"/>
                  <a:pt x="23966" y="44106"/>
                  <a:pt x="23988" y="44106"/>
                </a:cubicBezTo>
                <a:cubicBezTo>
                  <a:pt x="25327" y="44106"/>
                  <a:pt x="26397" y="43443"/>
                  <a:pt x="27758" y="43443"/>
                </a:cubicBezTo>
                <a:cubicBezTo>
                  <a:pt x="27780" y="43443"/>
                  <a:pt x="27802" y="43443"/>
                  <a:pt x="27825" y="43444"/>
                </a:cubicBezTo>
                <a:cubicBezTo>
                  <a:pt x="29742" y="43444"/>
                  <a:pt x="31637" y="44129"/>
                  <a:pt x="33554" y="44288"/>
                </a:cubicBezTo>
                <a:cubicBezTo>
                  <a:pt x="34039" y="44328"/>
                  <a:pt x="34520" y="44346"/>
                  <a:pt x="34998" y="44346"/>
                </a:cubicBezTo>
                <a:cubicBezTo>
                  <a:pt x="37518" y="44346"/>
                  <a:pt x="39966" y="43864"/>
                  <a:pt x="42479" y="43672"/>
                </a:cubicBezTo>
                <a:cubicBezTo>
                  <a:pt x="44602" y="43516"/>
                  <a:pt x="46735" y="43501"/>
                  <a:pt x="48871" y="43501"/>
                </a:cubicBezTo>
                <a:cubicBezTo>
                  <a:pt x="49390" y="43501"/>
                  <a:pt x="49909" y="43502"/>
                  <a:pt x="50428" y="43502"/>
                </a:cubicBezTo>
                <a:cubicBezTo>
                  <a:pt x="51217" y="43502"/>
                  <a:pt x="52006" y="43500"/>
                  <a:pt x="52796" y="43489"/>
                </a:cubicBezTo>
                <a:cubicBezTo>
                  <a:pt x="56653" y="43421"/>
                  <a:pt x="60693" y="43193"/>
                  <a:pt x="64368" y="41937"/>
                </a:cubicBezTo>
                <a:cubicBezTo>
                  <a:pt x="65783" y="41458"/>
                  <a:pt x="71284" y="37966"/>
                  <a:pt x="70485" y="36208"/>
                </a:cubicBezTo>
                <a:cubicBezTo>
                  <a:pt x="70023" y="36003"/>
                  <a:pt x="69509" y="35900"/>
                  <a:pt x="69002" y="35900"/>
                </a:cubicBezTo>
                <a:cubicBezTo>
                  <a:pt x="68905" y="35900"/>
                  <a:pt x="68807" y="35904"/>
                  <a:pt x="68711" y="35912"/>
                </a:cubicBezTo>
                <a:lnTo>
                  <a:pt x="68711" y="35912"/>
                </a:lnTo>
                <a:cubicBezTo>
                  <a:pt x="70047" y="35730"/>
                  <a:pt x="71295" y="34869"/>
                  <a:pt x="71946" y="33697"/>
                </a:cubicBezTo>
                <a:cubicBezTo>
                  <a:pt x="72060" y="33492"/>
                  <a:pt x="72151" y="33287"/>
                  <a:pt x="72129" y="33081"/>
                </a:cubicBezTo>
                <a:cubicBezTo>
                  <a:pt x="72066" y="32726"/>
                  <a:pt x="71697" y="32505"/>
                  <a:pt x="71338" y="32505"/>
                </a:cubicBezTo>
                <a:cubicBezTo>
                  <a:pt x="71305" y="32505"/>
                  <a:pt x="71271" y="32507"/>
                  <a:pt x="71238" y="32511"/>
                </a:cubicBezTo>
                <a:cubicBezTo>
                  <a:pt x="70850" y="32556"/>
                  <a:pt x="70508" y="32762"/>
                  <a:pt x="70166" y="32944"/>
                </a:cubicBezTo>
                <a:cubicBezTo>
                  <a:pt x="69472" y="33307"/>
                  <a:pt x="68576" y="33623"/>
                  <a:pt x="67744" y="33623"/>
                </a:cubicBezTo>
                <a:cubicBezTo>
                  <a:pt x="67426" y="33623"/>
                  <a:pt x="67117" y="33577"/>
                  <a:pt x="66833" y="33469"/>
                </a:cubicBezTo>
                <a:cubicBezTo>
                  <a:pt x="67427" y="31643"/>
                  <a:pt x="70257" y="31415"/>
                  <a:pt x="71741" y="30639"/>
                </a:cubicBezTo>
                <a:cubicBezTo>
                  <a:pt x="73087" y="29931"/>
                  <a:pt x="74114" y="28630"/>
                  <a:pt x="74480" y="27169"/>
                </a:cubicBezTo>
                <a:cubicBezTo>
                  <a:pt x="74594" y="26713"/>
                  <a:pt x="74639" y="26188"/>
                  <a:pt x="74343" y="25846"/>
                </a:cubicBezTo>
                <a:cubicBezTo>
                  <a:pt x="74219" y="25693"/>
                  <a:pt x="74019" y="25620"/>
                  <a:pt x="73826" y="25620"/>
                </a:cubicBezTo>
                <a:cubicBezTo>
                  <a:pt x="73642" y="25620"/>
                  <a:pt x="73463" y="25686"/>
                  <a:pt x="73359" y="25812"/>
                </a:cubicBezTo>
                <a:lnTo>
                  <a:pt x="73359" y="25812"/>
                </a:lnTo>
                <a:cubicBezTo>
                  <a:pt x="73548" y="25326"/>
                  <a:pt x="73675" y="24761"/>
                  <a:pt x="73338" y="24385"/>
                </a:cubicBezTo>
                <a:cubicBezTo>
                  <a:pt x="73184" y="24212"/>
                  <a:pt x="72967" y="24137"/>
                  <a:pt x="72736" y="24137"/>
                </a:cubicBezTo>
                <a:cubicBezTo>
                  <a:pt x="72389" y="24137"/>
                  <a:pt x="72010" y="24307"/>
                  <a:pt x="71763" y="24567"/>
                </a:cubicBezTo>
                <a:cubicBezTo>
                  <a:pt x="71353" y="25001"/>
                  <a:pt x="71147" y="25594"/>
                  <a:pt x="70828" y="26097"/>
                </a:cubicBezTo>
                <a:cubicBezTo>
                  <a:pt x="70006" y="27421"/>
                  <a:pt x="68408" y="27991"/>
                  <a:pt x="66970" y="28607"/>
                </a:cubicBezTo>
                <a:cubicBezTo>
                  <a:pt x="65532" y="29224"/>
                  <a:pt x="64003" y="30137"/>
                  <a:pt x="63638" y="31666"/>
                </a:cubicBezTo>
                <a:cubicBezTo>
                  <a:pt x="63318" y="29863"/>
                  <a:pt x="64984" y="28356"/>
                  <a:pt x="66559" y="27443"/>
                </a:cubicBezTo>
                <a:cubicBezTo>
                  <a:pt x="68134" y="26508"/>
                  <a:pt x="69983" y="25549"/>
                  <a:pt x="70417" y="23768"/>
                </a:cubicBezTo>
                <a:cubicBezTo>
                  <a:pt x="70531" y="23243"/>
                  <a:pt x="70508" y="22650"/>
                  <a:pt x="70097" y="22285"/>
                </a:cubicBezTo>
                <a:cubicBezTo>
                  <a:pt x="69954" y="22158"/>
                  <a:pt x="69757" y="22097"/>
                  <a:pt x="69562" y="22097"/>
                </a:cubicBezTo>
                <a:cubicBezTo>
                  <a:pt x="69407" y="22097"/>
                  <a:pt x="69252" y="22136"/>
                  <a:pt x="69128" y="22212"/>
                </a:cubicBezTo>
                <a:lnTo>
                  <a:pt x="69128" y="22212"/>
                </a:lnTo>
                <a:cubicBezTo>
                  <a:pt x="69440" y="21583"/>
                  <a:pt x="69407" y="20766"/>
                  <a:pt x="68979" y="20208"/>
                </a:cubicBezTo>
                <a:cubicBezTo>
                  <a:pt x="68626" y="19748"/>
                  <a:pt x="68048" y="19494"/>
                  <a:pt x="67471" y="19494"/>
                </a:cubicBezTo>
                <a:cubicBezTo>
                  <a:pt x="67188" y="19494"/>
                  <a:pt x="66906" y="19555"/>
                  <a:pt x="66651" y="19683"/>
                </a:cubicBezTo>
                <a:cubicBezTo>
                  <a:pt x="65989" y="20025"/>
                  <a:pt x="65601" y="20733"/>
                  <a:pt x="65258" y="21417"/>
                </a:cubicBezTo>
                <a:cubicBezTo>
                  <a:pt x="64345" y="23335"/>
                  <a:pt x="63546" y="25412"/>
                  <a:pt x="61949" y="26804"/>
                </a:cubicBezTo>
                <a:cubicBezTo>
                  <a:pt x="59689" y="28722"/>
                  <a:pt x="55991" y="29110"/>
                  <a:pt x="54736" y="31803"/>
                </a:cubicBezTo>
                <a:cubicBezTo>
                  <a:pt x="54941" y="30570"/>
                  <a:pt x="55535" y="29429"/>
                  <a:pt x="56402" y="28516"/>
                </a:cubicBezTo>
                <a:lnTo>
                  <a:pt x="56402" y="28516"/>
                </a:lnTo>
                <a:cubicBezTo>
                  <a:pt x="54781" y="29406"/>
                  <a:pt x="53412" y="30707"/>
                  <a:pt x="52408" y="32237"/>
                </a:cubicBezTo>
                <a:cubicBezTo>
                  <a:pt x="52750" y="30114"/>
                  <a:pt x="54439" y="28425"/>
                  <a:pt x="56242" y="27215"/>
                </a:cubicBezTo>
                <a:cubicBezTo>
                  <a:pt x="58045" y="26005"/>
                  <a:pt x="60054" y="25115"/>
                  <a:pt x="61720" y="23700"/>
                </a:cubicBezTo>
                <a:cubicBezTo>
                  <a:pt x="63090" y="22513"/>
                  <a:pt x="64528" y="20413"/>
                  <a:pt x="64551" y="18496"/>
                </a:cubicBezTo>
                <a:cubicBezTo>
                  <a:pt x="64568" y="17708"/>
                  <a:pt x="63967" y="16154"/>
                  <a:pt x="63161" y="16154"/>
                </a:cubicBezTo>
                <a:cubicBezTo>
                  <a:pt x="62917" y="16154"/>
                  <a:pt x="62653" y="16296"/>
                  <a:pt x="62382" y="16647"/>
                </a:cubicBezTo>
                <a:cubicBezTo>
                  <a:pt x="62496" y="16190"/>
                  <a:pt x="62588" y="15643"/>
                  <a:pt x="62496" y="15186"/>
                </a:cubicBezTo>
                <a:cubicBezTo>
                  <a:pt x="62382" y="14661"/>
                  <a:pt x="61994" y="14136"/>
                  <a:pt x="61469" y="14091"/>
                </a:cubicBezTo>
                <a:cubicBezTo>
                  <a:pt x="61445" y="14089"/>
                  <a:pt x="61421" y="14088"/>
                  <a:pt x="61397" y="14088"/>
                </a:cubicBezTo>
                <a:cubicBezTo>
                  <a:pt x="60835" y="14088"/>
                  <a:pt x="60364" y="14592"/>
                  <a:pt x="60145" y="15118"/>
                </a:cubicBezTo>
                <a:cubicBezTo>
                  <a:pt x="59415" y="17081"/>
                  <a:pt x="59232" y="18108"/>
                  <a:pt x="57612" y="19660"/>
                </a:cubicBezTo>
                <a:cubicBezTo>
                  <a:pt x="56334" y="20847"/>
                  <a:pt x="54896" y="21828"/>
                  <a:pt x="53754" y="23152"/>
                </a:cubicBezTo>
                <a:cubicBezTo>
                  <a:pt x="52156" y="25001"/>
                  <a:pt x="51243" y="27398"/>
                  <a:pt x="51198" y="29840"/>
                </a:cubicBezTo>
                <a:cubicBezTo>
                  <a:pt x="50490" y="26896"/>
                  <a:pt x="51380" y="23632"/>
                  <a:pt x="53458" y="21440"/>
                </a:cubicBezTo>
                <a:cubicBezTo>
                  <a:pt x="54736" y="20094"/>
                  <a:pt x="56425" y="19135"/>
                  <a:pt x="57498" y="17651"/>
                </a:cubicBezTo>
                <a:cubicBezTo>
                  <a:pt x="58045" y="16898"/>
                  <a:pt x="59575" y="14113"/>
                  <a:pt x="59461" y="13178"/>
                </a:cubicBezTo>
                <a:cubicBezTo>
                  <a:pt x="59358" y="12289"/>
                  <a:pt x="58949" y="11949"/>
                  <a:pt x="58459" y="11949"/>
                </a:cubicBezTo>
                <a:cubicBezTo>
                  <a:pt x="57753" y="11949"/>
                  <a:pt x="56880" y="12656"/>
                  <a:pt x="56516" y="13451"/>
                </a:cubicBezTo>
                <a:cubicBezTo>
                  <a:pt x="56082" y="14364"/>
                  <a:pt x="55603" y="15460"/>
                  <a:pt x="54599" y="15574"/>
                </a:cubicBezTo>
                <a:cubicBezTo>
                  <a:pt x="55923" y="14296"/>
                  <a:pt x="56744" y="12538"/>
                  <a:pt x="56858" y="10712"/>
                </a:cubicBezTo>
                <a:cubicBezTo>
                  <a:pt x="56904" y="10119"/>
                  <a:pt x="56836" y="9480"/>
                  <a:pt x="56470" y="9023"/>
                </a:cubicBezTo>
                <a:cubicBezTo>
                  <a:pt x="56246" y="8746"/>
                  <a:pt x="55885" y="8584"/>
                  <a:pt x="55550" y="8584"/>
                </a:cubicBezTo>
                <a:cubicBezTo>
                  <a:pt x="55304" y="8584"/>
                  <a:pt x="55073" y="8671"/>
                  <a:pt x="54918" y="8864"/>
                </a:cubicBezTo>
                <a:cubicBezTo>
                  <a:pt x="55296" y="8087"/>
                  <a:pt x="54439" y="7176"/>
                  <a:pt x="53571" y="7176"/>
                </a:cubicBezTo>
                <a:cubicBezTo>
                  <a:pt x="53495" y="7176"/>
                  <a:pt x="53419" y="7183"/>
                  <a:pt x="53343" y="7197"/>
                </a:cubicBezTo>
                <a:cubicBezTo>
                  <a:pt x="52408" y="7357"/>
                  <a:pt x="51768" y="8270"/>
                  <a:pt x="51495" y="9160"/>
                </a:cubicBezTo>
                <a:cubicBezTo>
                  <a:pt x="51198" y="10073"/>
                  <a:pt x="51152" y="11032"/>
                  <a:pt x="50810" y="11922"/>
                </a:cubicBezTo>
                <a:cubicBezTo>
                  <a:pt x="50833" y="11237"/>
                  <a:pt x="50764" y="10530"/>
                  <a:pt x="50582" y="9868"/>
                </a:cubicBezTo>
                <a:cubicBezTo>
                  <a:pt x="50551" y="9866"/>
                  <a:pt x="50520" y="9865"/>
                  <a:pt x="50489" y="9865"/>
                </a:cubicBezTo>
                <a:cubicBezTo>
                  <a:pt x="50155" y="9865"/>
                  <a:pt x="49826" y="9977"/>
                  <a:pt x="49554" y="10165"/>
                </a:cubicBezTo>
                <a:cubicBezTo>
                  <a:pt x="50764" y="7814"/>
                  <a:pt x="48984" y="6147"/>
                  <a:pt x="48619" y="3888"/>
                </a:cubicBezTo>
                <a:cubicBezTo>
                  <a:pt x="48299" y="1833"/>
                  <a:pt x="47614" y="121"/>
                  <a:pt x="45240" y="7"/>
                </a:cubicBezTo>
                <a:cubicBezTo>
                  <a:pt x="45165" y="3"/>
                  <a:pt x="45090" y="1"/>
                  <a:pt x="45015"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1" name="Google Shape;111;p3"/>
          <p:cNvSpPr/>
          <p:nvPr/>
        </p:nvSpPr>
        <p:spPr>
          <a:xfrm>
            <a:off x="9570619" y="4605413"/>
            <a:ext cx="1472580" cy="859992"/>
          </a:xfrm>
          <a:custGeom>
            <a:avLst/>
            <a:gdLst/>
            <a:ahLst/>
            <a:cxnLst/>
            <a:rect l="l" t="t" r="r" b="b"/>
            <a:pathLst>
              <a:path w="39147" h="22862" extrusionOk="0">
                <a:moveTo>
                  <a:pt x="23737" y="1"/>
                </a:moveTo>
                <a:cubicBezTo>
                  <a:pt x="22789" y="1"/>
                  <a:pt x="21879" y="670"/>
                  <a:pt x="21525" y="1532"/>
                </a:cubicBezTo>
                <a:cubicBezTo>
                  <a:pt x="21137" y="2445"/>
                  <a:pt x="21342" y="3381"/>
                  <a:pt x="21685" y="4271"/>
                </a:cubicBezTo>
                <a:cubicBezTo>
                  <a:pt x="21502" y="3997"/>
                  <a:pt x="21297" y="3655"/>
                  <a:pt x="21023" y="3449"/>
                </a:cubicBezTo>
                <a:cubicBezTo>
                  <a:pt x="20855" y="3307"/>
                  <a:pt x="20635" y="3223"/>
                  <a:pt x="20422" y="3223"/>
                </a:cubicBezTo>
                <a:cubicBezTo>
                  <a:pt x="20260" y="3223"/>
                  <a:pt x="20101" y="3272"/>
                  <a:pt x="19973" y="3381"/>
                </a:cubicBezTo>
                <a:cubicBezTo>
                  <a:pt x="19676" y="3609"/>
                  <a:pt x="19699" y="4066"/>
                  <a:pt x="19767" y="4431"/>
                </a:cubicBezTo>
                <a:cubicBezTo>
                  <a:pt x="19950" y="5138"/>
                  <a:pt x="20384" y="5777"/>
                  <a:pt x="20680" y="6439"/>
                </a:cubicBezTo>
                <a:cubicBezTo>
                  <a:pt x="21708" y="8653"/>
                  <a:pt x="21502" y="11370"/>
                  <a:pt x="20155" y="13424"/>
                </a:cubicBezTo>
                <a:cubicBezTo>
                  <a:pt x="21160" y="11461"/>
                  <a:pt x="20749" y="9042"/>
                  <a:pt x="19699" y="7101"/>
                </a:cubicBezTo>
                <a:cubicBezTo>
                  <a:pt x="19379" y="6531"/>
                  <a:pt x="18946" y="5937"/>
                  <a:pt x="18307" y="5800"/>
                </a:cubicBezTo>
                <a:cubicBezTo>
                  <a:pt x="18257" y="5792"/>
                  <a:pt x="18207" y="5788"/>
                  <a:pt x="18157" y="5788"/>
                </a:cubicBezTo>
                <a:cubicBezTo>
                  <a:pt x="17568" y="5788"/>
                  <a:pt x="16974" y="6354"/>
                  <a:pt x="17154" y="6864"/>
                </a:cubicBezTo>
                <a:lnTo>
                  <a:pt x="17154" y="6864"/>
                </a:lnTo>
                <a:cubicBezTo>
                  <a:pt x="16972" y="6460"/>
                  <a:pt x="16706" y="6086"/>
                  <a:pt x="16298" y="5914"/>
                </a:cubicBezTo>
                <a:cubicBezTo>
                  <a:pt x="16193" y="5876"/>
                  <a:pt x="16080" y="5857"/>
                  <a:pt x="15965" y="5857"/>
                </a:cubicBezTo>
                <a:cubicBezTo>
                  <a:pt x="15606" y="5857"/>
                  <a:pt x="15243" y="6042"/>
                  <a:pt x="15157" y="6371"/>
                </a:cubicBezTo>
                <a:cubicBezTo>
                  <a:pt x="14981" y="6020"/>
                  <a:pt x="14572" y="5825"/>
                  <a:pt x="14162" y="5825"/>
                </a:cubicBezTo>
                <a:cubicBezTo>
                  <a:pt x="13985" y="5825"/>
                  <a:pt x="13808" y="5862"/>
                  <a:pt x="13650" y="5937"/>
                </a:cubicBezTo>
                <a:cubicBezTo>
                  <a:pt x="13125" y="6166"/>
                  <a:pt x="12783" y="6713"/>
                  <a:pt x="12646" y="7261"/>
                </a:cubicBezTo>
                <a:cubicBezTo>
                  <a:pt x="12418" y="8265"/>
                  <a:pt x="12760" y="9361"/>
                  <a:pt x="13536" y="10046"/>
                </a:cubicBezTo>
                <a:cubicBezTo>
                  <a:pt x="13901" y="10388"/>
                  <a:pt x="14358" y="10616"/>
                  <a:pt x="14746" y="10913"/>
                </a:cubicBezTo>
                <a:cubicBezTo>
                  <a:pt x="15841" y="11803"/>
                  <a:pt x="16344" y="13333"/>
                  <a:pt x="15978" y="14657"/>
                </a:cubicBezTo>
                <a:cubicBezTo>
                  <a:pt x="15841" y="14291"/>
                  <a:pt x="15613" y="13972"/>
                  <a:pt x="15339" y="13698"/>
                </a:cubicBezTo>
                <a:lnTo>
                  <a:pt x="15339" y="13698"/>
                </a:lnTo>
                <a:cubicBezTo>
                  <a:pt x="15522" y="14337"/>
                  <a:pt x="15476" y="15045"/>
                  <a:pt x="15202" y="15661"/>
                </a:cubicBezTo>
                <a:lnTo>
                  <a:pt x="14403" y="14702"/>
                </a:lnTo>
                <a:cubicBezTo>
                  <a:pt x="14403" y="15045"/>
                  <a:pt x="14266" y="15387"/>
                  <a:pt x="14015" y="15638"/>
                </a:cubicBezTo>
                <a:cubicBezTo>
                  <a:pt x="13559" y="15341"/>
                  <a:pt x="13399" y="14771"/>
                  <a:pt x="13399" y="14246"/>
                </a:cubicBezTo>
                <a:cubicBezTo>
                  <a:pt x="13399" y="13721"/>
                  <a:pt x="13513" y="13196"/>
                  <a:pt x="13490" y="12671"/>
                </a:cubicBezTo>
                <a:cubicBezTo>
                  <a:pt x="13468" y="12146"/>
                  <a:pt x="13239" y="11575"/>
                  <a:pt x="12737" y="11370"/>
                </a:cubicBezTo>
                <a:cubicBezTo>
                  <a:pt x="12633" y="11320"/>
                  <a:pt x="12524" y="11298"/>
                  <a:pt x="12416" y="11298"/>
                </a:cubicBezTo>
                <a:cubicBezTo>
                  <a:pt x="12026" y="11298"/>
                  <a:pt x="11654" y="11593"/>
                  <a:pt x="11619" y="11986"/>
                </a:cubicBezTo>
                <a:cubicBezTo>
                  <a:pt x="11345" y="11119"/>
                  <a:pt x="11505" y="9658"/>
                  <a:pt x="10751" y="9042"/>
                </a:cubicBezTo>
                <a:cubicBezTo>
                  <a:pt x="10487" y="8830"/>
                  <a:pt x="10083" y="8714"/>
                  <a:pt x="9686" y="8714"/>
                </a:cubicBezTo>
                <a:cubicBezTo>
                  <a:pt x="9054" y="8714"/>
                  <a:pt x="8437" y="9008"/>
                  <a:pt x="8423" y="9681"/>
                </a:cubicBezTo>
                <a:cubicBezTo>
                  <a:pt x="8261" y="9495"/>
                  <a:pt x="8052" y="9416"/>
                  <a:pt x="7832" y="9416"/>
                </a:cubicBezTo>
                <a:cubicBezTo>
                  <a:pt x="7184" y="9416"/>
                  <a:pt x="6438" y="10106"/>
                  <a:pt x="6506" y="10822"/>
                </a:cubicBezTo>
                <a:cubicBezTo>
                  <a:pt x="6574" y="11781"/>
                  <a:pt x="7419" y="12488"/>
                  <a:pt x="8195" y="13082"/>
                </a:cubicBezTo>
                <a:cubicBezTo>
                  <a:pt x="7878" y="12892"/>
                  <a:pt x="7507" y="12801"/>
                  <a:pt x="7134" y="12801"/>
                </a:cubicBezTo>
                <a:cubicBezTo>
                  <a:pt x="6969" y="12801"/>
                  <a:pt x="6804" y="12818"/>
                  <a:pt x="6643" y="12853"/>
                </a:cubicBezTo>
                <a:cubicBezTo>
                  <a:pt x="6278" y="13766"/>
                  <a:pt x="7328" y="14611"/>
                  <a:pt x="8241" y="14930"/>
                </a:cubicBezTo>
                <a:cubicBezTo>
                  <a:pt x="9176" y="15250"/>
                  <a:pt x="10341" y="15570"/>
                  <a:pt x="10592" y="16505"/>
                </a:cubicBezTo>
                <a:cubicBezTo>
                  <a:pt x="10357" y="16254"/>
                  <a:pt x="10018" y="16137"/>
                  <a:pt x="9670" y="16137"/>
                </a:cubicBezTo>
                <a:cubicBezTo>
                  <a:pt x="9103" y="16137"/>
                  <a:pt x="8516" y="16447"/>
                  <a:pt x="8332" y="16985"/>
                </a:cubicBezTo>
                <a:cubicBezTo>
                  <a:pt x="8005" y="16845"/>
                  <a:pt x="7655" y="16776"/>
                  <a:pt x="7305" y="16776"/>
                </a:cubicBezTo>
                <a:cubicBezTo>
                  <a:pt x="6970" y="16776"/>
                  <a:pt x="6636" y="16839"/>
                  <a:pt x="6323" y="16962"/>
                </a:cubicBezTo>
                <a:lnTo>
                  <a:pt x="7122" y="17829"/>
                </a:lnTo>
                <a:cubicBezTo>
                  <a:pt x="6780" y="17641"/>
                  <a:pt x="6389" y="17549"/>
                  <a:pt x="5997" y="17549"/>
                </a:cubicBezTo>
                <a:cubicBezTo>
                  <a:pt x="5630" y="17549"/>
                  <a:pt x="5262" y="17629"/>
                  <a:pt x="4931" y="17784"/>
                </a:cubicBezTo>
                <a:cubicBezTo>
                  <a:pt x="4680" y="17898"/>
                  <a:pt x="6186" y="18651"/>
                  <a:pt x="6278" y="18674"/>
                </a:cubicBezTo>
                <a:cubicBezTo>
                  <a:pt x="6630" y="18781"/>
                  <a:pt x="7003" y="18802"/>
                  <a:pt x="7377" y="18802"/>
                </a:cubicBezTo>
                <a:cubicBezTo>
                  <a:pt x="7635" y="18802"/>
                  <a:pt x="7893" y="18792"/>
                  <a:pt x="8146" y="18792"/>
                </a:cubicBezTo>
                <a:cubicBezTo>
                  <a:pt x="8310" y="18792"/>
                  <a:pt x="8471" y="18796"/>
                  <a:pt x="8629" y="18811"/>
                </a:cubicBezTo>
                <a:cubicBezTo>
                  <a:pt x="9176" y="18856"/>
                  <a:pt x="10295" y="18811"/>
                  <a:pt x="10683" y="19336"/>
                </a:cubicBezTo>
                <a:cubicBezTo>
                  <a:pt x="11221" y="20085"/>
                  <a:pt x="10583" y="20381"/>
                  <a:pt x="9859" y="20381"/>
                </a:cubicBezTo>
                <a:cubicBezTo>
                  <a:pt x="9569" y="20381"/>
                  <a:pt x="9265" y="20334"/>
                  <a:pt x="9017" y="20249"/>
                </a:cubicBezTo>
                <a:lnTo>
                  <a:pt x="6437" y="19381"/>
                </a:lnTo>
                <a:lnTo>
                  <a:pt x="6437" y="19381"/>
                </a:lnTo>
                <a:cubicBezTo>
                  <a:pt x="6597" y="20112"/>
                  <a:pt x="7305" y="20500"/>
                  <a:pt x="7875" y="20888"/>
                </a:cubicBezTo>
                <a:cubicBezTo>
                  <a:pt x="7591" y="21168"/>
                  <a:pt x="7298" y="21283"/>
                  <a:pt x="7006" y="21283"/>
                </a:cubicBezTo>
                <a:cubicBezTo>
                  <a:pt x="5867" y="21283"/>
                  <a:pt x="4736" y="19524"/>
                  <a:pt x="4155" y="18834"/>
                </a:cubicBezTo>
                <a:cubicBezTo>
                  <a:pt x="3744" y="19039"/>
                  <a:pt x="3653" y="19610"/>
                  <a:pt x="3835" y="20020"/>
                </a:cubicBezTo>
                <a:cubicBezTo>
                  <a:pt x="4018" y="20454"/>
                  <a:pt x="4429" y="20728"/>
                  <a:pt x="4794" y="21002"/>
                </a:cubicBezTo>
                <a:cubicBezTo>
                  <a:pt x="4653" y="21065"/>
                  <a:pt x="4506" y="21094"/>
                  <a:pt x="4359" y="21094"/>
                </a:cubicBezTo>
                <a:cubicBezTo>
                  <a:pt x="4027" y="21094"/>
                  <a:pt x="3693" y="20949"/>
                  <a:pt x="3424" y="20728"/>
                </a:cubicBezTo>
                <a:cubicBezTo>
                  <a:pt x="3059" y="20431"/>
                  <a:pt x="2808" y="19998"/>
                  <a:pt x="2580" y="19564"/>
                </a:cubicBezTo>
                <a:lnTo>
                  <a:pt x="2580" y="19564"/>
                </a:lnTo>
                <a:cubicBezTo>
                  <a:pt x="2580" y="20454"/>
                  <a:pt x="3128" y="21299"/>
                  <a:pt x="3927" y="21687"/>
                </a:cubicBezTo>
                <a:cubicBezTo>
                  <a:pt x="3584" y="21573"/>
                  <a:pt x="3265" y="21436"/>
                  <a:pt x="2968" y="21253"/>
                </a:cubicBezTo>
                <a:lnTo>
                  <a:pt x="2968" y="21253"/>
                </a:lnTo>
                <a:cubicBezTo>
                  <a:pt x="3036" y="21573"/>
                  <a:pt x="3242" y="21846"/>
                  <a:pt x="3539" y="21961"/>
                </a:cubicBezTo>
                <a:cubicBezTo>
                  <a:pt x="2854" y="21892"/>
                  <a:pt x="2169" y="21824"/>
                  <a:pt x="1530" y="21595"/>
                </a:cubicBezTo>
                <a:cubicBezTo>
                  <a:pt x="891" y="21367"/>
                  <a:pt x="297" y="20956"/>
                  <a:pt x="1" y="20363"/>
                </a:cubicBezTo>
                <a:lnTo>
                  <a:pt x="1" y="20363"/>
                </a:lnTo>
                <a:cubicBezTo>
                  <a:pt x="206" y="21185"/>
                  <a:pt x="959" y="21801"/>
                  <a:pt x="1758" y="22075"/>
                </a:cubicBezTo>
                <a:cubicBezTo>
                  <a:pt x="2580" y="22349"/>
                  <a:pt x="3470" y="22371"/>
                  <a:pt x="4337" y="22371"/>
                </a:cubicBezTo>
                <a:cubicBezTo>
                  <a:pt x="6255" y="22371"/>
                  <a:pt x="8218" y="22508"/>
                  <a:pt x="10135" y="22554"/>
                </a:cubicBezTo>
                <a:cubicBezTo>
                  <a:pt x="10341" y="22554"/>
                  <a:pt x="10523" y="22554"/>
                  <a:pt x="10706" y="22623"/>
                </a:cubicBezTo>
                <a:cubicBezTo>
                  <a:pt x="10780" y="22641"/>
                  <a:pt x="10853" y="22674"/>
                  <a:pt x="10927" y="22674"/>
                </a:cubicBezTo>
                <a:cubicBezTo>
                  <a:pt x="10945" y="22674"/>
                  <a:pt x="10962" y="22673"/>
                  <a:pt x="10980" y="22668"/>
                </a:cubicBezTo>
                <a:cubicBezTo>
                  <a:pt x="11048" y="22668"/>
                  <a:pt x="11094" y="22623"/>
                  <a:pt x="11139" y="22600"/>
                </a:cubicBezTo>
                <a:cubicBezTo>
                  <a:pt x="11212" y="22566"/>
                  <a:pt x="11302" y="22552"/>
                  <a:pt x="11403" y="22552"/>
                </a:cubicBezTo>
                <a:cubicBezTo>
                  <a:pt x="11776" y="22552"/>
                  <a:pt x="12294" y="22737"/>
                  <a:pt x="12600" y="22737"/>
                </a:cubicBezTo>
                <a:cubicBezTo>
                  <a:pt x="12622" y="22737"/>
                  <a:pt x="12644" y="22738"/>
                  <a:pt x="12666" y="22738"/>
                </a:cubicBezTo>
                <a:cubicBezTo>
                  <a:pt x="13365" y="22738"/>
                  <a:pt x="13924" y="22394"/>
                  <a:pt x="14654" y="22394"/>
                </a:cubicBezTo>
                <a:cubicBezTo>
                  <a:pt x="15682" y="22394"/>
                  <a:pt x="16663" y="22759"/>
                  <a:pt x="17690" y="22828"/>
                </a:cubicBezTo>
                <a:cubicBezTo>
                  <a:pt x="17960" y="22851"/>
                  <a:pt x="18228" y="22861"/>
                  <a:pt x="18496" y="22861"/>
                </a:cubicBezTo>
                <a:cubicBezTo>
                  <a:pt x="19790" y="22861"/>
                  <a:pt x="21064" y="22626"/>
                  <a:pt x="22369" y="22531"/>
                </a:cubicBezTo>
                <a:cubicBezTo>
                  <a:pt x="24195" y="22394"/>
                  <a:pt x="25999" y="22440"/>
                  <a:pt x="27825" y="22417"/>
                </a:cubicBezTo>
                <a:cubicBezTo>
                  <a:pt x="29856" y="22394"/>
                  <a:pt x="31979" y="22280"/>
                  <a:pt x="33919" y="21618"/>
                </a:cubicBezTo>
                <a:cubicBezTo>
                  <a:pt x="34649" y="21367"/>
                  <a:pt x="37548" y="19564"/>
                  <a:pt x="37137" y="18674"/>
                </a:cubicBezTo>
                <a:cubicBezTo>
                  <a:pt x="36903" y="18574"/>
                  <a:pt x="36633" y="18510"/>
                  <a:pt x="36370" y="18510"/>
                </a:cubicBezTo>
                <a:cubicBezTo>
                  <a:pt x="36335" y="18510"/>
                  <a:pt x="36300" y="18511"/>
                  <a:pt x="36265" y="18513"/>
                </a:cubicBezTo>
                <a:lnTo>
                  <a:pt x="36265" y="18513"/>
                </a:lnTo>
                <a:cubicBezTo>
                  <a:pt x="36950" y="18395"/>
                  <a:pt x="37577" y="17961"/>
                  <a:pt x="37913" y="17373"/>
                </a:cubicBezTo>
                <a:cubicBezTo>
                  <a:pt x="37959" y="17281"/>
                  <a:pt x="38005" y="17167"/>
                  <a:pt x="38005" y="17053"/>
                </a:cubicBezTo>
                <a:cubicBezTo>
                  <a:pt x="37959" y="16848"/>
                  <a:pt x="37731" y="16756"/>
                  <a:pt x="37525" y="16756"/>
                </a:cubicBezTo>
                <a:cubicBezTo>
                  <a:pt x="37320" y="16779"/>
                  <a:pt x="37137" y="16893"/>
                  <a:pt x="36978" y="16985"/>
                </a:cubicBezTo>
                <a:cubicBezTo>
                  <a:pt x="36499" y="17224"/>
                  <a:pt x="35952" y="17359"/>
                  <a:pt x="35425" y="17359"/>
                </a:cubicBezTo>
                <a:cubicBezTo>
                  <a:pt x="35349" y="17359"/>
                  <a:pt x="35273" y="17356"/>
                  <a:pt x="35197" y="17350"/>
                </a:cubicBezTo>
                <a:cubicBezTo>
                  <a:pt x="35403" y="16460"/>
                  <a:pt x="36430" y="16072"/>
                  <a:pt x="37297" y="15752"/>
                </a:cubicBezTo>
                <a:cubicBezTo>
                  <a:pt x="38165" y="15455"/>
                  <a:pt x="39146" y="14885"/>
                  <a:pt x="39146" y="13995"/>
                </a:cubicBezTo>
                <a:cubicBezTo>
                  <a:pt x="38781" y="13995"/>
                  <a:pt x="38416" y="14054"/>
                  <a:pt x="38076" y="14178"/>
                </a:cubicBezTo>
                <a:lnTo>
                  <a:pt x="38076" y="14178"/>
                </a:lnTo>
                <a:cubicBezTo>
                  <a:pt x="38514" y="13726"/>
                  <a:pt x="38674" y="12990"/>
                  <a:pt x="38324" y="12465"/>
                </a:cubicBezTo>
                <a:lnTo>
                  <a:pt x="38324" y="12465"/>
                </a:lnTo>
                <a:cubicBezTo>
                  <a:pt x="37799" y="13629"/>
                  <a:pt x="36658" y="14497"/>
                  <a:pt x="35380" y="14771"/>
                </a:cubicBezTo>
                <a:cubicBezTo>
                  <a:pt x="35654" y="14132"/>
                  <a:pt x="36407" y="13607"/>
                  <a:pt x="36498" y="12945"/>
                </a:cubicBezTo>
                <a:cubicBezTo>
                  <a:pt x="36567" y="12465"/>
                  <a:pt x="36179" y="12100"/>
                  <a:pt x="35699" y="12100"/>
                </a:cubicBezTo>
                <a:cubicBezTo>
                  <a:pt x="36019" y="11575"/>
                  <a:pt x="36270" y="10982"/>
                  <a:pt x="35996" y="10388"/>
                </a:cubicBezTo>
                <a:cubicBezTo>
                  <a:pt x="35905" y="10206"/>
                  <a:pt x="35768" y="10023"/>
                  <a:pt x="35562" y="10000"/>
                </a:cubicBezTo>
                <a:cubicBezTo>
                  <a:pt x="35536" y="9995"/>
                  <a:pt x="35509" y="9992"/>
                  <a:pt x="35482" y="9992"/>
                </a:cubicBezTo>
                <a:cubicBezTo>
                  <a:pt x="35281" y="9992"/>
                  <a:pt x="35084" y="10133"/>
                  <a:pt x="34923" y="10274"/>
                </a:cubicBezTo>
                <a:cubicBezTo>
                  <a:pt x="34353" y="10753"/>
                  <a:pt x="33782" y="11233"/>
                  <a:pt x="33211" y="11712"/>
                </a:cubicBezTo>
                <a:cubicBezTo>
                  <a:pt x="33622" y="11347"/>
                  <a:pt x="34033" y="10959"/>
                  <a:pt x="34284" y="10479"/>
                </a:cubicBezTo>
                <a:cubicBezTo>
                  <a:pt x="34535" y="9977"/>
                  <a:pt x="34604" y="9361"/>
                  <a:pt x="34284" y="8905"/>
                </a:cubicBezTo>
                <a:cubicBezTo>
                  <a:pt x="34099" y="8620"/>
                  <a:pt x="33746" y="8442"/>
                  <a:pt x="33407" y="8442"/>
                </a:cubicBezTo>
                <a:cubicBezTo>
                  <a:pt x="33201" y="8442"/>
                  <a:pt x="33001" y="8507"/>
                  <a:pt x="32846" y="8653"/>
                </a:cubicBezTo>
                <a:cubicBezTo>
                  <a:pt x="32915" y="8380"/>
                  <a:pt x="32983" y="8106"/>
                  <a:pt x="32915" y="7832"/>
                </a:cubicBezTo>
                <a:cubicBezTo>
                  <a:pt x="32869" y="7558"/>
                  <a:pt x="32664" y="7307"/>
                  <a:pt x="32367" y="7284"/>
                </a:cubicBezTo>
                <a:cubicBezTo>
                  <a:pt x="32345" y="7281"/>
                  <a:pt x="32323" y="7279"/>
                  <a:pt x="32302" y="7279"/>
                </a:cubicBezTo>
                <a:cubicBezTo>
                  <a:pt x="32031" y="7279"/>
                  <a:pt x="31788" y="7534"/>
                  <a:pt x="31682" y="7809"/>
                </a:cubicBezTo>
                <a:cubicBezTo>
                  <a:pt x="31591" y="8083"/>
                  <a:pt x="31568" y="8402"/>
                  <a:pt x="31477" y="8699"/>
                </a:cubicBezTo>
                <a:cubicBezTo>
                  <a:pt x="31066" y="10069"/>
                  <a:pt x="29149" y="10388"/>
                  <a:pt x="28281" y="11575"/>
                </a:cubicBezTo>
                <a:cubicBezTo>
                  <a:pt x="28555" y="10091"/>
                  <a:pt x="30290" y="9407"/>
                  <a:pt x="31134" y="8151"/>
                </a:cubicBezTo>
                <a:cubicBezTo>
                  <a:pt x="31259" y="7944"/>
                  <a:pt x="31233" y="7568"/>
                  <a:pt x="31039" y="7568"/>
                </a:cubicBezTo>
                <a:cubicBezTo>
                  <a:pt x="31019" y="7568"/>
                  <a:pt x="30998" y="7572"/>
                  <a:pt x="30975" y="7581"/>
                </a:cubicBezTo>
                <a:cubicBezTo>
                  <a:pt x="31340" y="7170"/>
                  <a:pt x="31454" y="6394"/>
                  <a:pt x="30952" y="6166"/>
                </a:cubicBezTo>
                <a:cubicBezTo>
                  <a:pt x="30883" y="6139"/>
                  <a:pt x="30813" y="6127"/>
                  <a:pt x="30745" y="6127"/>
                </a:cubicBezTo>
                <a:cubicBezTo>
                  <a:pt x="30339" y="6127"/>
                  <a:pt x="29960" y="6551"/>
                  <a:pt x="29765" y="6942"/>
                </a:cubicBezTo>
                <a:cubicBezTo>
                  <a:pt x="29537" y="7398"/>
                  <a:pt x="29286" y="7969"/>
                  <a:pt x="28761" y="8037"/>
                </a:cubicBezTo>
                <a:cubicBezTo>
                  <a:pt x="29468" y="7375"/>
                  <a:pt x="29902" y="6462"/>
                  <a:pt x="29947" y="5526"/>
                </a:cubicBezTo>
                <a:cubicBezTo>
                  <a:pt x="29970" y="5230"/>
                  <a:pt x="29947" y="4887"/>
                  <a:pt x="29742" y="4659"/>
                </a:cubicBezTo>
                <a:cubicBezTo>
                  <a:pt x="29636" y="4513"/>
                  <a:pt x="29445" y="4429"/>
                  <a:pt x="29263" y="4429"/>
                </a:cubicBezTo>
                <a:cubicBezTo>
                  <a:pt x="29132" y="4429"/>
                  <a:pt x="29006" y="4472"/>
                  <a:pt x="28920" y="4568"/>
                </a:cubicBezTo>
                <a:cubicBezTo>
                  <a:pt x="29134" y="4161"/>
                  <a:pt x="28666" y="3694"/>
                  <a:pt x="28193" y="3694"/>
                </a:cubicBezTo>
                <a:cubicBezTo>
                  <a:pt x="28161" y="3694"/>
                  <a:pt x="28130" y="3696"/>
                  <a:pt x="28099" y="3700"/>
                </a:cubicBezTo>
                <a:cubicBezTo>
                  <a:pt x="27596" y="3792"/>
                  <a:pt x="27277" y="4271"/>
                  <a:pt x="27117" y="4728"/>
                </a:cubicBezTo>
                <a:cubicBezTo>
                  <a:pt x="26980" y="5207"/>
                  <a:pt x="26935" y="5709"/>
                  <a:pt x="26752" y="6166"/>
                </a:cubicBezTo>
                <a:cubicBezTo>
                  <a:pt x="26775" y="5800"/>
                  <a:pt x="26752" y="5435"/>
                  <a:pt x="26638" y="5093"/>
                </a:cubicBezTo>
                <a:cubicBezTo>
                  <a:pt x="26455" y="5093"/>
                  <a:pt x="26250" y="5138"/>
                  <a:pt x="26113" y="5253"/>
                </a:cubicBezTo>
                <a:cubicBezTo>
                  <a:pt x="26729" y="4043"/>
                  <a:pt x="25793" y="3175"/>
                  <a:pt x="25611" y="2011"/>
                </a:cubicBezTo>
                <a:cubicBezTo>
                  <a:pt x="25451" y="961"/>
                  <a:pt x="25086" y="71"/>
                  <a:pt x="23830" y="3"/>
                </a:cubicBezTo>
                <a:cubicBezTo>
                  <a:pt x="23799" y="1"/>
                  <a:pt x="23768" y="1"/>
                  <a:pt x="2373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2" name="Google Shape;112;p3"/>
          <p:cNvSpPr/>
          <p:nvPr/>
        </p:nvSpPr>
        <p:spPr>
          <a:xfrm>
            <a:off x="10955532" y="3290280"/>
            <a:ext cx="2215283" cy="1813800"/>
          </a:xfrm>
          <a:custGeom>
            <a:avLst/>
            <a:gdLst/>
            <a:ahLst/>
            <a:cxnLst/>
            <a:rect l="l" t="t" r="r" b="b"/>
            <a:pathLst>
              <a:path w="58891" h="48218" extrusionOk="0">
                <a:moveTo>
                  <a:pt x="51223" y="0"/>
                </a:moveTo>
                <a:cubicBezTo>
                  <a:pt x="49993" y="0"/>
                  <a:pt x="48731" y="851"/>
                  <a:pt x="48801" y="2073"/>
                </a:cubicBezTo>
                <a:cubicBezTo>
                  <a:pt x="48589" y="1295"/>
                  <a:pt x="47763" y="833"/>
                  <a:pt x="46965" y="833"/>
                </a:cubicBezTo>
                <a:cubicBezTo>
                  <a:pt x="46475" y="833"/>
                  <a:pt x="45995" y="1007"/>
                  <a:pt x="45674" y="1389"/>
                </a:cubicBezTo>
                <a:cubicBezTo>
                  <a:pt x="44807" y="2439"/>
                  <a:pt x="45355" y="4036"/>
                  <a:pt x="46040" y="5223"/>
                </a:cubicBezTo>
                <a:cubicBezTo>
                  <a:pt x="46724" y="6410"/>
                  <a:pt x="47523" y="7757"/>
                  <a:pt x="47067" y="9035"/>
                </a:cubicBezTo>
                <a:cubicBezTo>
                  <a:pt x="46890" y="8192"/>
                  <a:pt x="46074" y="7467"/>
                  <a:pt x="45225" y="7467"/>
                </a:cubicBezTo>
                <a:cubicBezTo>
                  <a:pt x="45086" y="7467"/>
                  <a:pt x="44946" y="7487"/>
                  <a:pt x="44807" y="7529"/>
                </a:cubicBezTo>
                <a:cubicBezTo>
                  <a:pt x="43827" y="7802"/>
                  <a:pt x="43439" y="9326"/>
                  <a:pt x="44254" y="9922"/>
                </a:cubicBezTo>
                <a:lnTo>
                  <a:pt x="44254" y="9922"/>
                </a:lnTo>
                <a:cubicBezTo>
                  <a:pt x="43728" y="9540"/>
                  <a:pt x="43048" y="9149"/>
                  <a:pt x="42438" y="9149"/>
                </a:cubicBezTo>
                <a:cubicBezTo>
                  <a:pt x="42174" y="9149"/>
                  <a:pt x="41923" y="9222"/>
                  <a:pt x="41703" y="9400"/>
                </a:cubicBezTo>
                <a:cubicBezTo>
                  <a:pt x="40904" y="10040"/>
                  <a:pt x="41360" y="11295"/>
                  <a:pt x="41657" y="12254"/>
                </a:cubicBezTo>
                <a:cubicBezTo>
                  <a:pt x="42456" y="14810"/>
                  <a:pt x="41657" y="17777"/>
                  <a:pt x="39671" y="19580"/>
                </a:cubicBezTo>
                <a:cubicBezTo>
                  <a:pt x="41520" y="16659"/>
                  <a:pt x="41817" y="12801"/>
                  <a:pt x="40402" y="9651"/>
                </a:cubicBezTo>
                <a:cubicBezTo>
                  <a:pt x="40288" y="9378"/>
                  <a:pt x="40128" y="9081"/>
                  <a:pt x="39831" y="8990"/>
                </a:cubicBezTo>
                <a:cubicBezTo>
                  <a:pt x="39784" y="8976"/>
                  <a:pt x="39736" y="8970"/>
                  <a:pt x="39689" y="8970"/>
                </a:cubicBezTo>
                <a:cubicBezTo>
                  <a:pt x="39330" y="8970"/>
                  <a:pt x="39004" y="9334"/>
                  <a:pt x="38964" y="9697"/>
                </a:cubicBezTo>
                <a:cubicBezTo>
                  <a:pt x="38957" y="9826"/>
                  <a:pt x="38972" y="9951"/>
                  <a:pt x="39004" y="10073"/>
                </a:cubicBezTo>
                <a:lnTo>
                  <a:pt x="39004" y="10073"/>
                </a:lnTo>
                <a:cubicBezTo>
                  <a:pt x="38751" y="9839"/>
                  <a:pt x="38412" y="9693"/>
                  <a:pt x="38069" y="9693"/>
                </a:cubicBezTo>
                <a:cubicBezTo>
                  <a:pt x="37956" y="9693"/>
                  <a:pt x="37842" y="9709"/>
                  <a:pt x="37731" y="9743"/>
                </a:cubicBezTo>
                <a:cubicBezTo>
                  <a:pt x="38051" y="12002"/>
                  <a:pt x="37800" y="14331"/>
                  <a:pt x="37001" y="16476"/>
                </a:cubicBezTo>
                <a:cubicBezTo>
                  <a:pt x="37777" y="13851"/>
                  <a:pt x="38439" y="10747"/>
                  <a:pt x="36727" y="8602"/>
                </a:cubicBezTo>
                <a:cubicBezTo>
                  <a:pt x="36538" y="8354"/>
                  <a:pt x="36162" y="8210"/>
                  <a:pt x="35860" y="8210"/>
                </a:cubicBezTo>
                <a:cubicBezTo>
                  <a:pt x="35654" y="8210"/>
                  <a:pt x="35483" y="8277"/>
                  <a:pt x="35431" y="8424"/>
                </a:cubicBezTo>
                <a:lnTo>
                  <a:pt x="35431" y="8424"/>
                </a:lnTo>
                <a:cubicBezTo>
                  <a:pt x="35396" y="6216"/>
                  <a:pt x="32517" y="3820"/>
                  <a:pt x="30208" y="3820"/>
                </a:cubicBezTo>
                <a:cubicBezTo>
                  <a:pt x="29970" y="3820"/>
                  <a:pt x="29737" y="3845"/>
                  <a:pt x="29514" y="3900"/>
                </a:cubicBezTo>
                <a:cubicBezTo>
                  <a:pt x="28144" y="4242"/>
                  <a:pt x="27483" y="6410"/>
                  <a:pt x="28692" y="7164"/>
                </a:cubicBezTo>
                <a:cubicBezTo>
                  <a:pt x="27962" y="8236"/>
                  <a:pt x="28373" y="9903"/>
                  <a:pt x="29514" y="10519"/>
                </a:cubicBezTo>
                <a:cubicBezTo>
                  <a:pt x="28304" y="10363"/>
                  <a:pt x="27277" y="8971"/>
                  <a:pt x="26220" y="8971"/>
                </a:cubicBezTo>
                <a:cubicBezTo>
                  <a:pt x="26041" y="8971"/>
                  <a:pt x="25861" y="9011"/>
                  <a:pt x="25679" y="9104"/>
                </a:cubicBezTo>
                <a:cubicBezTo>
                  <a:pt x="24926" y="9469"/>
                  <a:pt x="24812" y="10564"/>
                  <a:pt x="25200" y="11295"/>
                </a:cubicBezTo>
                <a:cubicBezTo>
                  <a:pt x="25679" y="12162"/>
                  <a:pt x="26661" y="12596"/>
                  <a:pt x="27300" y="13304"/>
                </a:cubicBezTo>
                <a:cubicBezTo>
                  <a:pt x="28030" y="14125"/>
                  <a:pt x="28624" y="15266"/>
                  <a:pt x="29217" y="16202"/>
                </a:cubicBezTo>
                <a:cubicBezTo>
                  <a:pt x="30610" y="18348"/>
                  <a:pt x="31774" y="20882"/>
                  <a:pt x="31272" y="23392"/>
                </a:cubicBezTo>
                <a:cubicBezTo>
                  <a:pt x="31160" y="23885"/>
                  <a:pt x="30894" y="24443"/>
                  <a:pt x="30389" y="24443"/>
                </a:cubicBezTo>
                <a:cubicBezTo>
                  <a:pt x="30379" y="24443"/>
                  <a:pt x="30369" y="24443"/>
                  <a:pt x="30359" y="24442"/>
                </a:cubicBezTo>
                <a:cubicBezTo>
                  <a:pt x="29948" y="24442"/>
                  <a:pt x="29674" y="24009"/>
                  <a:pt x="29491" y="23621"/>
                </a:cubicBezTo>
                <a:cubicBezTo>
                  <a:pt x="27730" y="19760"/>
                  <a:pt x="26416" y="12662"/>
                  <a:pt x="20888" y="12662"/>
                </a:cubicBezTo>
                <a:cubicBezTo>
                  <a:pt x="20827" y="12662"/>
                  <a:pt x="20765" y="12663"/>
                  <a:pt x="20703" y="12664"/>
                </a:cubicBezTo>
                <a:cubicBezTo>
                  <a:pt x="20521" y="13555"/>
                  <a:pt x="20840" y="14513"/>
                  <a:pt x="21525" y="15084"/>
                </a:cubicBezTo>
                <a:cubicBezTo>
                  <a:pt x="20393" y="14595"/>
                  <a:pt x="19167" y="14353"/>
                  <a:pt x="17941" y="14353"/>
                </a:cubicBezTo>
                <a:cubicBezTo>
                  <a:pt x="16991" y="14353"/>
                  <a:pt x="16041" y="14498"/>
                  <a:pt x="15134" y="14787"/>
                </a:cubicBezTo>
                <a:cubicBezTo>
                  <a:pt x="14609" y="14970"/>
                  <a:pt x="14084" y="15198"/>
                  <a:pt x="13765" y="15632"/>
                </a:cubicBezTo>
                <a:cubicBezTo>
                  <a:pt x="12715" y="16978"/>
                  <a:pt x="14244" y="18782"/>
                  <a:pt x="15705" y="19672"/>
                </a:cubicBezTo>
                <a:cubicBezTo>
                  <a:pt x="18421" y="21315"/>
                  <a:pt x="21479" y="22593"/>
                  <a:pt x="23557" y="24990"/>
                </a:cubicBezTo>
                <a:cubicBezTo>
                  <a:pt x="24196" y="25720"/>
                  <a:pt x="24743" y="26611"/>
                  <a:pt x="24789" y="27592"/>
                </a:cubicBezTo>
                <a:cubicBezTo>
                  <a:pt x="24935" y="30033"/>
                  <a:pt x="23406" y="30883"/>
                  <a:pt x="21450" y="30883"/>
                </a:cubicBezTo>
                <a:cubicBezTo>
                  <a:pt x="18816" y="30883"/>
                  <a:pt x="15406" y="29342"/>
                  <a:pt x="14267" y="28071"/>
                </a:cubicBezTo>
                <a:cubicBezTo>
                  <a:pt x="13582" y="27318"/>
                  <a:pt x="12920" y="26451"/>
                  <a:pt x="11938" y="26200"/>
                </a:cubicBezTo>
                <a:cubicBezTo>
                  <a:pt x="11813" y="26165"/>
                  <a:pt x="11683" y="26149"/>
                  <a:pt x="11553" y="26149"/>
                </a:cubicBezTo>
                <a:cubicBezTo>
                  <a:pt x="10784" y="26149"/>
                  <a:pt x="9985" y="26713"/>
                  <a:pt x="9950" y="27402"/>
                </a:cubicBezTo>
                <a:lnTo>
                  <a:pt x="9950" y="27402"/>
                </a:lnTo>
                <a:cubicBezTo>
                  <a:pt x="9722" y="26503"/>
                  <a:pt x="8751" y="25882"/>
                  <a:pt x="7824" y="25882"/>
                </a:cubicBezTo>
                <a:cubicBezTo>
                  <a:pt x="7395" y="25882"/>
                  <a:pt x="6975" y="26015"/>
                  <a:pt x="6643" y="26314"/>
                </a:cubicBezTo>
                <a:cubicBezTo>
                  <a:pt x="5502" y="27341"/>
                  <a:pt x="6209" y="29601"/>
                  <a:pt x="7716" y="29806"/>
                </a:cubicBezTo>
                <a:cubicBezTo>
                  <a:pt x="7529" y="29796"/>
                  <a:pt x="7336" y="29789"/>
                  <a:pt x="7143" y="29789"/>
                </a:cubicBezTo>
                <a:cubicBezTo>
                  <a:pt x="6082" y="29789"/>
                  <a:pt x="4980" y="29991"/>
                  <a:pt x="4497" y="30879"/>
                </a:cubicBezTo>
                <a:cubicBezTo>
                  <a:pt x="4064" y="31632"/>
                  <a:pt x="4360" y="32637"/>
                  <a:pt x="4954" y="33298"/>
                </a:cubicBezTo>
                <a:cubicBezTo>
                  <a:pt x="5525" y="33938"/>
                  <a:pt x="6346" y="34326"/>
                  <a:pt x="7145" y="34691"/>
                </a:cubicBezTo>
                <a:cubicBezTo>
                  <a:pt x="6890" y="35275"/>
                  <a:pt x="6210" y="35509"/>
                  <a:pt x="5551" y="35509"/>
                </a:cubicBezTo>
                <a:cubicBezTo>
                  <a:pt x="5387" y="35509"/>
                  <a:pt x="5223" y="35494"/>
                  <a:pt x="5068" y="35467"/>
                </a:cubicBezTo>
                <a:cubicBezTo>
                  <a:pt x="4337" y="35316"/>
                  <a:pt x="3626" y="34984"/>
                  <a:pt x="2879" y="34984"/>
                </a:cubicBezTo>
                <a:cubicBezTo>
                  <a:pt x="2833" y="34984"/>
                  <a:pt x="2786" y="34985"/>
                  <a:pt x="2740" y="34988"/>
                </a:cubicBezTo>
                <a:cubicBezTo>
                  <a:pt x="1188" y="35033"/>
                  <a:pt x="1" y="36677"/>
                  <a:pt x="161" y="38229"/>
                </a:cubicBezTo>
                <a:cubicBezTo>
                  <a:pt x="320" y="39758"/>
                  <a:pt x="1553" y="41059"/>
                  <a:pt x="2968" y="41630"/>
                </a:cubicBezTo>
                <a:cubicBezTo>
                  <a:pt x="3856" y="41996"/>
                  <a:pt x="4804" y="42136"/>
                  <a:pt x="5765" y="42136"/>
                </a:cubicBezTo>
                <a:cubicBezTo>
                  <a:pt x="6361" y="42136"/>
                  <a:pt x="6962" y="42082"/>
                  <a:pt x="7556" y="41995"/>
                </a:cubicBezTo>
                <a:cubicBezTo>
                  <a:pt x="10569" y="41607"/>
                  <a:pt x="13491" y="40443"/>
                  <a:pt x="15979" y="38662"/>
                </a:cubicBezTo>
                <a:lnTo>
                  <a:pt x="15979" y="38662"/>
                </a:lnTo>
                <a:cubicBezTo>
                  <a:pt x="14404" y="40785"/>
                  <a:pt x="10911" y="40991"/>
                  <a:pt x="9747" y="43364"/>
                </a:cubicBezTo>
                <a:cubicBezTo>
                  <a:pt x="9451" y="43981"/>
                  <a:pt x="9428" y="44848"/>
                  <a:pt x="9998" y="45190"/>
                </a:cubicBezTo>
                <a:cubicBezTo>
                  <a:pt x="10152" y="45276"/>
                  <a:pt x="10321" y="45310"/>
                  <a:pt x="10497" y="45310"/>
                </a:cubicBezTo>
                <a:cubicBezTo>
                  <a:pt x="10792" y="45310"/>
                  <a:pt x="11105" y="45214"/>
                  <a:pt x="11391" y="45099"/>
                </a:cubicBezTo>
                <a:cubicBezTo>
                  <a:pt x="12150" y="44799"/>
                  <a:pt x="12868" y="44403"/>
                  <a:pt x="13534" y="43933"/>
                </a:cubicBezTo>
                <a:lnTo>
                  <a:pt x="13534" y="43933"/>
                </a:lnTo>
                <a:cubicBezTo>
                  <a:pt x="13019" y="44337"/>
                  <a:pt x="12536" y="44783"/>
                  <a:pt x="12235" y="45350"/>
                </a:cubicBezTo>
                <a:cubicBezTo>
                  <a:pt x="11802" y="46149"/>
                  <a:pt x="11824" y="47245"/>
                  <a:pt x="12509" y="47815"/>
                </a:cubicBezTo>
                <a:cubicBezTo>
                  <a:pt x="12912" y="48127"/>
                  <a:pt x="13419" y="48218"/>
                  <a:pt x="13934" y="48218"/>
                </a:cubicBezTo>
                <a:cubicBezTo>
                  <a:pt x="14060" y="48218"/>
                  <a:pt x="14187" y="48212"/>
                  <a:pt x="14312" y="48203"/>
                </a:cubicBezTo>
                <a:cubicBezTo>
                  <a:pt x="20144" y="47758"/>
                  <a:pt x="23979" y="42212"/>
                  <a:pt x="30071" y="42212"/>
                </a:cubicBezTo>
                <a:cubicBezTo>
                  <a:pt x="30226" y="42212"/>
                  <a:pt x="30383" y="42216"/>
                  <a:pt x="30541" y="42223"/>
                </a:cubicBezTo>
                <a:cubicBezTo>
                  <a:pt x="34219" y="42401"/>
                  <a:pt x="38118" y="43975"/>
                  <a:pt x="41851" y="43975"/>
                </a:cubicBezTo>
                <a:cubicBezTo>
                  <a:pt x="42914" y="43975"/>
                  <a:pt x="43963" y="43848"/>
                  <a:pt x="44990" y="43524"/>
                </a:cubicBezTo>
                <a:cubicBezTo>
                  <a:pt x="50125" y="41949"/>
                  <a:pt x="55444" y="38206"/>
                  <a:pt x="57429" y="32979"/>
                </a:cubicBezTo>
                <a:cubicBezTo>
                  <a:pt x="57566" y="32614"/>
                  <a:pt x="57703" y="32203"/>
                  <a:pt x="57795" y="31815"/>
                </a:cubicBezTo>
                <a:cubicBezTo>
                  <a:pt x="58890" y="27729"/>
                  <a:pt x="58890" y="23461"/>
                  <a:pt x="58776" y="19284"/>
                </a:cubicBezTo>
                <a:cubicBezTo>
                  <a:pt x="58730" y="17207"/>
                  <a:pt x="58662" y="15107"/>
                  <a:pt x="58616" y="13030"/>
                </a:cubicBezTo>
                <a:cubicBezTo>
                  <a:pt x="58616" y="12208"/>
                  <a:pt x="58753" y="11204"/>
                  <a:pt x="58502" y="10405"/>
                </a:cubicBezTo>
                <a:cubicBezTo>
                  <a:pt x="58437" y="10208"/>
                  <a:pt x="57388" y="8569"/>
                  <a:pt x="57238" y="8569"/>
                </a:cubicBezTo>
                <a:cubicBezTo>
                  <a:pt x="57232" y="8569"/>
                  <a:pt x="57227" y="8572"/>
                  <a:pt x="57224" y="8579"/>
                </a:cubicBezTo>
                <a:cubicBezTo>
                  <a:pt x="56288" y="10701"/>
                  <a:pt x="55375" y="12847"/>
                  <a:pt x="54508" y="15015"/>
                </a:cubicBezTo>
                <a:cubicBezTo>
                  <a:pt x="54348" y="14399"/>
                  <a:pt x="54576" y="13760"/>
                  <a:pt x="54736" y="13121"/>
                </a:cubicBezTo>
                <a:cubicBezTo>
                  <a:pt x="54896" y="12505"/>
                  <a:pt x="54941" y="11774"/>
                  <a:pt x="54485" y="11318"/>
                </a:cubicBezTo>
                <a:cubicBezTo>
                  <a:pt x="54333" y="11158"/>
                  <a:pt x="54108" y="11085"/>
                  <a:pt x="53884" y="11085"/>
                </a:cubicBezTo>
                <a:cubicBezTo>
                  <a:pt x="53717" y="11085"/>
                  <a:pt x="53550" y="11125"/>
                  <a:pt x="53415" y="11201"/>
                </a:cubicBezTo>
                <a:lnTo>
                  <a:pt x="53415" y="11201"/>
                </a:lnTo>
                <a:cubicBezTo>
                  <a:pt x="54517" y="9036"/>
                  <a:pt x="54933" y="6524"/>
                  <a:pt x="54576" y="4128"/>
                </a:cubicBezTo>
                <a:cubicBezTo>
                  <a:pt x="54348" y="2576"/>
                  <a:pt x="53663" y="909"/>
                  <a:pt x="52248" y="225"/>
                </a:cubicBezTo>
                <a:cubicBezTo>
                  <a:pt x="51931" y="71"/>
                  <a:pt x="51578" y="0"/>
                  <a:pt x="51223"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 name="Google Shape;113;p3"/>
          <p:cNvSpPr/>
          <p:nvPr/>
        </p:nvSpPr>
        <p:spPr>
          <a:xfrm>
            <a:off x="9210858" y="3851661"/>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4" name="Google Shape;114;p3"/>
          <p:cNvSpPr/>
          <p:nvPr/>
        </p:nvSpPr>
        <p:spPr>
          <a:xfrm>
            <a:off x="9876289" y="3848202"/>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5" name="Google Shape;115;p3"/>
          <p:cNvSpPr/>
          <p:nvPr/>
        </p:nvSpPr>
        <p:spPr>
          <a:xfrm>
            <a:off x="11239760" y="4816102"/>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6" name="Google Shape;116;p3"/>
          <p:cNvSpPr/>
          <p:nvPr/>
        </p:nvSpPr>
        <p:spPr>
          <a:xfrm>
            <a:off x="10849945" y="3972523"/>
            <a:ext cx="2032353" cy="1023700"/>
          </a:xfrm>
          <a:custGeom>
            <a:avLst/>
            <a:gdLst/>
            <a:ahLst/>
            <a:cxnLst/>
            <a:rect l="l" t="t" r="r" b="b"/>
            <a:pathLst>
              <a:path w="54028" h="27214" extrusionOk="0">
                <a:moveTo>
                  <a:pt x="24213" y="1"/>
                </a:moveTo>
                <a:cubicBezTo>
                  <a:pt x="17339" y="1"/>
                  <a:pt x="10446" y="2169"/>
                  <a:pt x="4931" y="6305"/>
                </a:cubicBezTo>
                <a:cubicBezTo>
                  <a:pt x="9343" y="5100"/>
                  <a:pt x="13895" y="4488"/>
                  <a:pt x="18454" y="4488"/>
                </a:cubicBezTo>
                <a:cubicBezTo>
                  <a:pt x="20026" y="4488"/>
                  <a:pt x="21599" y="4561"/>
                  <a:pt x="23168" y="4707"/>
                </a:cubicBezTo>
                <a:cubicBezTo>
                  <a:pt x="22266" y="4633"/>
                  <a:pt x="21361" y="4596"/>
                  <a:pt x="20456" y="4596"/>
                </a:cubicBezTo>
                <a:cubicBezTo>
                  <a:pt x="14969" y="4596"/>
                  <a:pt x="9470" y="5949"/>
                  <a:pt x="4611" y="8496"/>
                </a:cubicBezTo>
                <a:cubicBezTo>
                  <a:pt x="10797" y="6716"/>
                  <a:pt x="17211" y="5689"/>
                  <a:pt x="23647" y="5438"/>
                </a:cubicBezTo>
                <a:lnTo>
                  <a:pt x="23647" y="5438"/>
                </a:lnTo>
                <a:cubicBezTo>
                  <a:pt x="14289" y="6990"/>
                  <a:pt x="5638" y="12285"/>
                  <a:pt x="0" y="19909"/>
                </a:cubicBezTo>
                <a:cubicBezTo>
                  <a:pt x="6323" y="13084"/>
                  <a:pt x="15385" y="8885"/>
                  <a:pt x="24697" y="8474"/>
                </a:cubicBezTo>
                <a:lnTo>
                  <a:pt x="24697" y="8474"/>
                </a:lnTo>
                <a:cubicBezTo>
                  <a:pt x="15727" y="11007"/>
                  <a:pt x="8195" y="18106"/>
                  <a:pt x="5113" y="26871"/>
                </a:cubicBezTo>
                <a:cubicBezTo>
                  <a:pt x="7670" y="22991"/>
                  <a:pt x="10683" y="19293"/>
                  <a:pt x="14494" y="16577"/>
                </a:cubicBezTo>
                <a:cubicBezTo>
                  <a:pt x="17960" y="14107"/>
                  <a:pt x="22123" y="12487"/>
                  <a:pt x="26349" y="12487"/>
                </a:cubicBezTo>
                <a:cubicBezTo>
                  <a:pt x="26772" y="12487"/>
                  <a:pt x="27195" y="12503"/>
                  <a:pt x="27619" y="12537"/>
                </a:cubicBezTo>
                <a:cubicBezTo>
                  <a:pt x="23305" y="13335"/>
                  <a:pt x="19288" y="15595"/>
                  <a:pt x="16343" y="18859"/>
                </a:cubicBezTo>
                <a:cubicBezTo>
                  <a:pt x="21281" y="14997"/>
                  <a:pt x="27538" y="12854"/>
                  <a:pt x="33797" y="12854"/>
                </a:cubicBezTo>
                <a:cubicBezTo>
                  <a:pt x="34714" y="12854"/>
                  <a:pt x="35631" y="12900"/>
                  <a:pt x="36544" y="12993"/>
                </a:cubicBezTo>
                <a:cubicBezTo>
                  <a:pt x="27642" y="14431"/>
                  <a:pt x="19448" y="19727"/>
                  <a:pt x="14449" y="27213"/>
                </a:cubicBezTo>
                <a:cubicBezTo>
                  <a:pt x="21000" y="19932"/>
                  <a:pt x="30404" y="15298"/>
                  <a:pt x="40173" y="14545"/>
                </a:cubicBezTo>
                <a:lnTo>
                  <a:pt x="40173" y="14545"/>
                </a:lnTo>
                <a:cubicBezTo>
                  <a:pt x="35380" y="16462"/>
                  <a:pt x="31134" y="19818"/>
                  <a:pt x="28144" y="24040"/>
                </a:cubicBezTo>
                <a:cubicBezTo>
                  <a:pt x="31864" y="20343"/>
                  <a:pt x="36475" y="17147"/>
                  <a:pt x="41725" y="16714"/>
                </a:cubicBezTo>
                <a:cubicBezTo>
                  <a:pt x="42082" y="16682"/>
                  <a:pt x="42442" y="16666"/>
                  <a:pt x="42804" y="16666"/>
                </a:cubicBezTo>
                <a:cubicBezTo>
                  <a:pt x="45031" y="16666"/>
                  <a:pt x="47307" y="17267"/>
                  <a:pt x="49212" y="18425"/>
                </a:cubicBezTo>
                <a:cubicBezTo>
                  <a:pt x="50947" y="19480"/>
                  <a:pt x="52027" y="21654"/>
                  <a:pt x="53814" y="21654"/>
                </a:cubicBezTo>
                <a:cubicBezTo>
                  <a:pt x="53884" y="21654"/>
                  <a:pt x="53955" y="21651"/>
                  <a:pt x="54028" y="21644"/>
                </a:cubicBezTo>
                <a:cubicBezTo>
                  <a:pt x="52133" y="12651"/>
                  <a:pt x="43095" y="4799"/>
                  <a:pt x="34786" y="1809"/>
                </a:cubicBezTo>
                <a:cubicBezTo>
                  <a:pt x="31400" y="594"/>
                  <a:pt x="27809" y="1"/>
                  <a:pt x="24213" y="1"/>
                </a:cubicBezTo>
                <a:close/>
              </a:path>
            </a:pathLst>
          </a:custGeom>
          <a:solidFill>
            <a:srgbClr val="205B1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7" name="Google Shape;117;p3"/>
          <p:cNvSpPr/>
          <p:nvPr/>
        </p:nvSpPr>
        <p:spPr>
          <a:xfrm>
            <a:off x="10849080" y="4044595"/>
            <a:ext cx="2020353" cy="95162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8" name="Google Shape;118;p3"/>
          <p:cNvSpPr/>
          <p:nvPr/>
        </p:nvSpPr>
        <p:spPr>
          <a:xfrm>
            <a:off x="12416016" y="4068030"/>
            <a:ext cx="755605" cy="1602207"/>
          </a:xfrm>
          <a:custGeom>
            <a:avLst/>
            <a:gdLst/>
            <a:ahLst/>
            <a:cxnLst/>
            <a:rect l="l" t="t" r="r" b="b"/>
            <a:pathLst>
              <a:path w="20087" h="42593" extrusionOk="0">
                <a:moveTo>
                  <a:pt x="20087" y="0"/>
                </a:moveTo>
                <a:lnTo>
                  <a:pt x="20087" y="0"/>
                </a:lnTo>
                <a:cubicBezTo>
                  <a:pt x="19197" y="2351"/>
                  <a:pt x="17006" y="7099"/>
                  <a:pt x="14997" y="8582"/>
                </a:cubicBezTo>
                <a:cubicBezTo>
                  <a:pt x="11527" y="11093"/>
                  <a:pt x="8720" y="14083"/>
                  <a:pt x="6415" y="17690"/>
                </a:cubicBezTo>
                <a:cubicBezTo>
                  <a:pt x="2009" y="24606"/>
                  <a:pt x="343" y="34466"/>
                  <a:pt x="1" y="42592"/>
                </a:cubicBezTo>
                <a:cubicBezTo>
                  <a:pt x="503" y="40538"/>
                  <a:pt x="1074" y="38392"/>
                  <a:pt x="1735" y="36247"/>
                </a:cubicBezTo>
                <a:cubicBezTo>
                  <a:pt x="3014" y="32047"/>
                  <a:pt x="4589" y="27824"/>
                  <a:pt x="6597" y="24241"/>
                </a:cubicBezTo>
                <a:lnTo>
                  <a:pt x="6597" y="24241"/>
                </a:lnTo>
                <a:cubicBezTo>
                  <a:pt x="4999" y="29673"/>
                  <a:pt x="6232" y="35859"/>
                  <a:pt x="9793" y="40264"/>
                </a:cubicBezTo>
                <a:cubicBezTo>
                  <a:pt x="8423" y="33713"/>
                  <a:pt x="7054" y="26728"/>
                  <a:pt x="9405" y="20452"/>
                </a:cubicBezTo>
                <a:lnTo>
                  <a:pt x="9405" y="20452"/>
                </a:lnTo>
                <a:cubicBezTo>
                  <a:pt x="8537" y="25998"/>
                  <a:pt x="9930" y="31841"/>
                  <a:pt x="13239" y="36384"/>
                </a:cubicBezTo>
                <a:cubicBezTo>
                  <a:pt x="12121" y="33028"/>
                  <a:pt x="11619" y="29468"/>
                  <a:pt x="11756" y="25930"/>
                </a:cubicBezTo>
                <a:lnTo>
                  <a:pt x="11756" y="25930"/>
                </a:lnTo>
                <a:cubicBezTo>
                  <a:pt x="12167" y="28737"/>
                  <a:pt x="13011" y="31476"/>
                  <a:pt x="14267" y="34033"/>
                </a:cubicBezTo>
                <a:cubicBezTo>
                  <a:pt x="13856" y="31476"/>
                  <a:pt x="13650" y="28874"/>
                  <a:pt x="13673" y="26295"/>
                </a:cubicBezTo>
                <a:lnTo>
                  <a:pt x="13673" y="26295"/>
                </a:lnTo>
                <a:cubicBezTo>
                  <a:pt x="14381" y="29102"/>
                  <a:pt x="15590" y="31773"/>
                  <a:pt x="17234" y="34170"/>
                </a:cubicBezTo>
                <a:cubicBezTo>
                  <a:pt x="14906" y="30769"/>
                  <a:pt x="15499" y="22551"/>
                  <a:pt x="17165" y="19059"/>
                </a:cubicBezTo>
                <a:lnTo>
                  <a:pt x="17165" y="19059"/>
                </a:lnTo>
                <a:cubicBezTo>
                  <a:pt x="19083" y="23419"/>
                  <a:pt x="18946" y="24880"/>
                  <a:pt x="19996" y="27139"/>
                </a:cubicBezTo>
                <a:cubicBezTo>
                  <a:pt x="19996" y="27139"/>
                  <a:pt x="20087" y="24126"/>
                  <a:pt x="20041" y="19105"/>
                </a:cubicBezTo>
                <a:cubicBezTo>
                  <a:pt x="20041" y="16320"/>
                  <a:pt x="20019" y="13513"/>
                  <a:pt x="20041" y="10728"/>
                </a:cubicBezTo>
                <a:cubicBezTo>
                  <a:pt x="20087" y="8742"/>
                  <a:pt x="20087" y="1"/>
                  <a:pt x="20087" y="0"/>
                </a:cubicBezTo>
                <a:close/>
              </a:path>
            </a:pathLst>
          </a:custGeom>
          <a:solidFill>
            <a:srgbClr val="205B1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3"/>
          <p:cNvSpPr/>
          <p:nvPr/>
        </p:nvSpPr>
        <p:spPr>
          <a:xfrm>
            <a:off x="12445207" y="4091202"/>
            <a:ext cx="726416" cy="1479425"/>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20" name="Google Shape;120;p3"/>
          <p:cNvGrpSpPr/>
          <p:nvPr/>
        </p:nvGrpSpPr>
        <p:grpSpPr>
          <a:xfrm>
            <a:off x="2836567" y="5737167"/>
            <a:ext cx="1037067" cy="670400"/>
            <a:chOff x="3170025" y="4615900"/>
            <a:chExt cx="777800" cy="502800"/>
          </a:xfrm>
        </p:grpSpPr>
        <p:sp>
          <p:nvSpPr>
            <p:cNvPr id="121" name="Google Shape;121;p3"/>
            <p:cNvSpPr/>
            <p:nvPr/>
          </p:nvSpPr>
          <p:spPr>
            <a:xfrm>
              <a:off x="3613975" y="4843850"/>
              <a:ext cx="333850" cy="154250"/>
            </a:xfrm>
            <a:custGeom>
              <a:avLst/>
              <a:gdLst/>
              <a:ahLst/>
              <a:cxnLst/>
              <a:rect l="l" t="t" r="r" b="b"/>
              <a:pathLst>
                <a:path w="13354" h="6170" extrusionOk="0">
                  <a:moveTo>
                    <a:pt x="1005" y="1336"/>
                  </a:moveTo>
                  <a:cubicBezTo>
                    <a:pt x="1006" y="1337"/>
                    <a:pt x="1008" y="1337"/>
                    <a:pt x="1009" y="1338"/>
                  </a:cubicBezTo>
                  <a:lnTo>
                    <a:pt x="1009" y="1338"/>
                  </a:lnTo>
                  <a:cubicBezTo>
                    <a:pt x="1008" y="1337"/>
                    <a:pt x="1006" y="1337"/>
                    <a:pt x="1005" y="1336"/>
                  </a:cubicBezTo>
                  <a:close/>
                  <a:moveTo>
                    <a:pt x="6695" y="0"/>
                  </a:moveTo>
                  <a:cubicBezTo>
                    <a:pt x="5908" y="0"/>
                    <a:pt x="5123" y="87"/>
                    <a:pt x="4360" y="286"/>
                  </a:cubicBezTo>
                  <a:cubicBezTo>
                    <a:pt x="3792" y="433"/>
                    <a:pt x="1865" y="1357"/>
                    <a:pt x="1157" y="1357"/>
                  </a:cubicBezTo>
                  <a:cubicBezTo>
                    <a:pt x="1099" y="1357"/>
                    <a:pt x="1049" y="1351"/>
                    <a:pt x="1009" y="1338"/>
                  </a:cubicBezTo>
                  <a:lnTo>
                    <a:pt x="1009" y="1338"/>
                  </a:lnTo>
                  <a:cubicBezTo>
                    <a:pt x="2535" y="1853"/>
                    <a:pt x="4126" y="2237"/>
                    <a:pt x="5740" y="2488"/>
                  </a:cubicBezTo>
                  <a:lnTo>
                    <a:pt x="5740" y="2488"/>
                  </a:lnTo>
                  <a:cubicBezTo>
                    <a:pt x="5388" y="2436"/>
                    <a:pt x="5020" y="2416"/>
                    <a:pt x="4643" y="2416"/>
                  </a:cubicBezTo>
                  <a:cubicBezTo>
                    <a:pt x="3376" y="2416"/>
                    <a:pt x="2009" y="2643"/>
                    <a:pt x="799" y="2660"/>
                  </a:cubicBezTo>
                  <a:cubicBezTo>
                    <a:pt x="503" y="2660"/>
                    <a:pt x="115" y="2706"/>
                    <a:pt x="23" y="3002"/>
                  </a:cubicBezTo>
                  <a:cubicBezTo>
                    <a:pt x="1" y="3116"/>
                    <a:pt x="23" y="3253"/>
                    <a:pt x="69" y="3367"/>
                  </a:cubicBezTo>
                  <a:cubicBezTo>
                    <a:pt x="775" y="5498"/>
                    <a:pt x="3187" y="6169"/>
                    <a:pt x="5631" y="6169"/>
                  </a:cubicBezTo>
                  <a:cubicBezTo>
                    <a:pt x="7454" y="6169"/>
                    <a:pt x="9294" y="5795"/>
                    <a:pt x="10455" y="5376"/>
                  </a:cubicBezTo>
                  <a:cubicBezTo>
                    <a:pt x="11847" y="4874"/>
                    <a:pt x="13353" y="3847"/>
                    <a:pt x="12509" y="2226"/>
                  </a:cubicBezTo>
                  <a:cubicBezTo>
                    <a:pt x="12303" y="1770"/>
                    <a:pt x="11938" y="1404"/>
                    <a:pt x="11527" y="1108"/>
                  </a:cubicBezTo>
                  <a:cubicBezTo>
                    <a:pt x="10843" y="651"/>
                    <a:pt x="10021" y="423"/>
                    <a:pt x="9199" y="263"/>
                  </a:cubicBezTo>
                  <a:cubicBezTo>
                    <a:pt x="8375" y="98"/>
                    <a:pt x="7533" y="0"/>
                    <a:pt x="6695"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3"/>
            <p:cNvSpPr/>
            <p:nvPr/>
          </p:nvSpPr>
          <p:spPr>
            <a:xfrm>
              <a:off x="3614550" y="4843200"/>
              <a:ext cx="328125" cy="147550"/>
            </a:xfrm>
            <a:custGeom>
              <a:avLst/>
              <a:gdLst/>
              <a:ahLst/>
              <a:cxnLst/>
              <a:rect l="l" t="t" r="r" b="b"/>
              <a:pathLst>
                <a:path w="13125" h="5902" extrusionOk="0">
                  <a:moveTo>
                    <a:pt x="1005" y="1362"/>
                  </a:moveTo>
                  <a:cubicBezTo>
                    <a:pt x="1015" y="1366"/>
                    <a:pt x="1026" y="1369"/>
                    <a:pt x="1037" y="1373"/>
                  </a:cubicBezTo>
                  <a:lnTo>
                    <a:pt x="1037" y="1373"/>
                  </a:lnTo>
                  <a:cubicBezTo>
                    <a:pt x="1026" y="1369"/>
                    <a:pt x="1015" y="1366"/>
                    <a:pt x="1005" y="1362"/>
                  </a:cubicBezTo>
                  <a:close/>
                  <a:moveTo>
                    <a:pt x="6530" y="1"/>
                  </a:moveTo>
                  <a:cubicBezTo>
                    <a:pt x="6224" y="1"/>
                    <a:pt x="5923" y="33"/>
                    <a:pt x="5684" y="152"/>
                  </a:cubicBezTo>
                  <a:cubicBezTo>
                    <a:pt x="5638" y="175"/>
                    <a:pt x="5593" y="198"/>
                    <a:pt x="5593" y="244"/>
                  </a:cubicBezTo>
                  <a:cubicBezTo>
                    <a:pt x="5570" y="312"/>
                    <a:pt x="5615" y="358"/>
                    <a:pt x="5638" y="403"/>
                  </a:cubicBezTo>
                  <a:cubicBezTo>
                    <a:pt x="5958" y="814"/>
                    <a:pt x="6254" y="1225"/>
                    <a:pt x="6574" y="1659"/>
                  </a:cubicBezTo>
                  <a:cubicBezTo>
                    <a:pt x="6209" y="1271"/>
                    <a:pt x="5798" y="928"/>
                    <a:pt x="5387" y="632"/>
                  </a:cubicBezTo>
                  <a:cubicBezTo>
                    <a:pt x="5227" y="517"/>
                    <a:pt x="5068" y="403"/>
                    <a:pt x="4885" y="335"/>
                  </a:cubicBezTo>
                  <a:cubicBezTo>
                    <a:pt x="4797" y="304"/>
                    <a:pt x="4701" y="291"/>
                    <a:pt x="4600" y="291"/>
                  </a:cubicBezTo>
                  <a:cubicBezTo>
                    <a:pt x="4022" y="291"/>
                    <a:pt x="3274" y="731"/>
                    <a:pt x="2808" y="906"/>
                  </a:cubicBezTo>
                  <a:cubicBezTo>
                    <a:pt x="2406" y="1059"/>
                    <a:pt x="1763" y="1404"/>
                    <a:pt x="1270" y="1404"/>
                  </a:cubicBezTo>
                  <a:cubicBezTo>
                    <a:pt x="1188" y="1404"/>
                    <a:pt x="1109" y="1395"/>
                    <a:pt x="1037" y="1373"/>
                  </a:cubicBezTo>
                  <a:lnTo>
                    <a:pt x="1037" y="1373"/>
                  </a:lnTo>
                  <a:cubicBezTo>
                    <a:pt x="2576" y="1884"/>
                    <a:pt x="4136" y="2264"/>
                    <a:pt x="5740" y="2514"/>
                  </a:cubicBezTo>
                  <a:lnTo>
                    <a:pt x="5740" y="2514"/>
                  </a:lnTo>
                  <a:cubicBezTo>
                    <a:pt x="5388" y="2462"/>
                    <a:pt x="5020" y="2442"/>
                    <a:pt x="4643" y="2442"/>
                  </a:cubicBezTo>
                  <a:cubicBezTo>
                    <a:pt x="3378" y="2442"/>
                    <a:pt x="2015" y="2669"/>
                    <a:pt x="822" y="2686"/>
                  </a:cubicBezTo>
                  <a:cubicBezTo>
                    <a:pt x="502" y="2686"/>
                    <a:pt x="114" y="2732"/>
                    <a:pt x="46" y="3028"/>
                  </a:cubicBezTo>
                  <a:cubicBezTo>
                    <a:pt x="0" y="3142"/>
                    <a:pt x="46" y="3279"/>
                    <a:pt x="69" y="3393"/>
                  </a:cubicBezTo>
                  <a:cubicBezTo>
                    <a:pt x="320" y="4170"/>
                    <a:pt x="845" y="4786"/>
                    <a:pt x="1507" y="5219"/>
                  </a:cubicBezTo>
                  <a:cubicBezTo>
                    <a:pt x="2343" y="5762"/>
                    <a:pt x="3196" y="5901"/>
                    <a:pt x="4065" y="5901"/>
                  </a:cubicBezTo>
                  <a:cubicBezTo>
                    <a:pt x="4952" y="5901"/>
                    <a:pt x="5857" y="5756"/>
                    <a:pt x="6779" y="5744"/>
                  </a:cubicBezTo>
                  <a:cubicBezTo>
                    <a:pt x="8765" y="5722"/>
                    <a:pt x="10728" y="5037"/>
                    <a:pt x="12303" y="3827"/>
                  </a:cubicBezTo>
                  <a:lnTo>
                    <a:pt x="12303" y="3827"/>
                  </a:lnTo>
                  <a:cubicBezTo>
                    <a:pt x="11276" y="3964"/>
                    <a:pt x="10249" y="4055"/>
                    <a:pt x="9222" y="4078"/>
                  </a:cubicBezTo>
                  <a:cubicBezTo>
                    <a:pt x="10112" y="3964"/>
                    <a:pt x="11002" y="3804"/>
                    <a:pt x="11869" y="3576"/>
                  </a:cubicBezTo>
                  <a:cubicBezTo>
                    <a:pt x="12029" y="3553"/>
                    <a:pt x="12212" y="3485"/>
                    <a:pt x="12349" y="3393"/>
                  </a:cubicBezTo>
                  <a:cubicBezTo>
                    <a:pt x="13125" y="2732"/>
                    <a:pt x="12075" y="1522"/>
                    <a:pt x="11527" y="1134"/>
                  </a:cubicBezTo>
                  <a:cubicBezTo>
                    <a:pt x="11263" y="945"/>
                    <a:pt x="10812" y="632"/>
                    <a:pt x="10418" y="632"/>
                  </a:cubicBezTo>
                  <a:cubicBezTo>
                    <a:pt x="10336" y="632"/>
                    <a:pt x="10256" y="646"/>
                    <a:pt x="10180" y="677"/>
                  </a:cubicBezTo>
                  <a:cubicBezTo>
                    <a:pt x="10066" y="723"/>
                    <a:pt x="9952" y="814"/>
                    <a:pt x="9861" y="883"/>
                  </a:cubicBezTo>
                  <a:cubicBezTo>
                    <a:pt x="9564" y="1111"/>
                    <a:pt x="9267" y="1316"/>
                    <a:pt x="8994" y="1522"/>
                  </a:cubicBezTo>
                  <a:cubicBezTo>
                    <a:pt x="9245" y="1225"/>
                    <a:pt x="9815" y="837"/>
                    <a:pt x="9792" y="403"/>
                  </a:cubicBezTo>
                  <a:cubicBezTo>
                    <a:pt x="9610" y="381"/>
                    <a:pt x="9404" y="335"/>
                    <a:pt x="9199" y="289"/>
                  </a:cubicBezTo>
                  <a:cubicBezTo>
                    <a:pt x="8583" y="175"/>
                    <a:pt x="7944" y="84"/>
                    <a:pt x="7327" y="38"/>
                  </a:cubicBezTo>
                  <a:cubicBezTo>
                    <a:pt x="7088" y="27"/>
                    <a:pt x="6807" y="1"/>
                    <a:pt x="6530"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3"/>
            <p:cNvSpPr/>
            <p:nvPr/>
          </p:nvSpPr>
          <p:spPr>
            <a:xfrm>
              <a:off x="3170025" y="4972625"/>
              <a:ext cx="338975" cy="146075"/>
            </a:xfrm>
            <a:custGeom>
              <a:avLst/>
              <a:gdLst/>
              <a:ahLst/>
              <a:cxnLst/>
              <a:rect l="l" t="t" r="r" b="b"/>
              <a:pathLst>
                <a:path w="13559" h="5843" extrusionOk="0">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3"/>
            <p:cNvSpPr/>
            <p:nvPr/>
          </p:nvSpPr>
          <p:spPr>
            <a:xfrm>
              <a:off x="3180300" y="4975175"/>
              <a:ext cx="329275" cy="143525"/>
            </a:xfrm>
            <a:custGeom>
              <a:avLst/>
              <a:gdLst/>
              <a:ahLst/>
              <a:cxnLst/>
              <a:rect l="l" t="t" r="r" b="b"/>
              <a:pathLst>
                <a:path w="13171" h="5741" extrusionOk="0">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3"/>
            <p:cNvSpPr/>
            <p:nvPr/>
          </p:nvSpPr>
          <p:spPr>
            <a:xfrm>
              <a:off x="3293275" y="4689125"/>
              <a:ext cx="475925" cy="167050"/>
            </a:xfrm>
            <a:custGeom>
              <a:avLst/>
              <a:gdLst/>
              <a:ahLst/>
              <a:cxnLst/>
              <a:rect l="l" t="t" r="r" b="b"/>
              <a:pathLst>
                <a:path w="19037" h="6682" extrusionOk="0">
                  <a:moveTo>
                    <a:pt x="10894" y="1"/>
                  </a:moveTo>
                  <a:cubicBezTo>
                    <a:pt x="7988" y="1"/>
                    <a:pt x="4991" y="668"/>
                    <a:pt x="2694" y="2184"/>
                  </a:cubicBezTo>
                  <a:cubicBezTo>
                    <a:pt x="2534" y="2298"/>
                    <a:pt x="2397" y="2412"/>
                    <a:pt x="2283" y="2503"/>
                  </a:cubicBezTo>
                  <a:cubicBezTo>
                    <a:pt x="1" y="4626"/>
                    <a:pt x="6666" y="6498"/>
                    <a:pt x="8378" y="6635"/>
                  </a:cubicBezTo>
                  <a:cubicBezTo>
                    <a:pt x="8825" y="6665"/>
                    <a:pt x="9292" y="6682"/>
                    <a:pt x="9769" y="6682"/>
                  </a:cubicBezTo>
                  <a:cubicBezTo>
                    <a:pt x="12529" y="6682"/>
                    <a:pt x="15671" y="6134"/>
                    <a:pt x="17850" y="4558"/>
                  </a:cubicBezTo>
                  <a:cubicBezTo>
                    <a:pt x="18466" y="4124"/>
                    <a:pt x="19037" y="3439"/>
                    <a:pt x="18877" y="2709"/>
                  </a:cubicBezTo>
                  <a:lnTo>
                    <a:pt x="18877" y="2709"/>
                  </a:lnTo>
                  <a:cubicBezTo>
                    <a:pt x="17979" y="2945"/>
                    <a:pt x="17024" y="3000"/>
                    <a:pt x="16050" y="3000"/>
                  </a:cubicBezTo>
                  <a:cubicBezTo>
                    <a:pt x="15182" y="3000"/>
                    <a:pt x="14299" y="2956"/>
                    <a:pt x="13431" y="2956"/>
                  </a:cubicBezTo>
                  <a:cubicBezTo>
                    <a:pt x="12824" y="2956"/>
                    <a:pt x="12225" y="2978"/>
                    <a:pt x="11642" y="3051"/>
                  </a:cubicBezTo>
                  <a:cubicBezTo>
                    <a:pt x="13331" y="2732"/>
                    <a:pt x="14997" y="2252"/>
                    <a:pt x="16686" y="1819"/>
                  </a:cubicBezTo>
                  <a:cubicBezTo>
                    <a:pt x="16754" y="1796"/>
                    <a:pt x="16823" y="1796"/>
                    <a:pt x="16869" y="1750"/>
                  </a:cubicBezTo>
                  <a:cubicBezTo>
                    <a:pt x="17028" y="1590"/>
                    <a:pt x="16891" y="1339"/>
                    <a:pt x="16732" y="1180"/>
                  </a:cubicBezTo>
                  <a:cubicBezTo>
                    <a:pt x="16321" y="814"/>
                    <a:pt x="15796" y="655"/>
                    <a:pt x="15248" y="518"/>
                  </a:cubicBezTo>
                  <a:cubicBezTo>
                    <a:pt x="13896" y="182"/>
                    <a:pt x="12407" y="1"/>
                    <a:pt x="10894" y="1"/>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3"/>
            <p:cNvSpPr/>
            <p:nvPr/>
          </p:nvSpPr>
          <p:spPr>
            <a:xfrm>
              <a:off x="3350350" y="4686600"/>
              <a:ext cx="408025" cy="158650"/>
            </a:xfrm>
            <a:custGeom>
              <a:avLst/>
              <a:gdLst/>
              <a:ahLst/>
              <a:cxnLst/>
              <a:rect l="l" t="t" r="r" b="b"/>
              <a:pathLst>
                <a:path w="16321" h="6346" extrusionOk="0">
                  <a:moveTo>
                    <a:pt x="8668" y="0"/>
                  </a:moveTo>
                  <a:cubicBezTo>
                    <a:pt x="8350" y="0"/>
                    <a:pt x="8032" y="9"/>
                    <a:pt x="7715" y="25"/>
                  </a:cubicBezTo>
                  <a:cubicBezTo>
                    <a:pt x="5844" y="117"/>
                    <a:pt x="4406" y="664"/>
                    <a:pt x="2694" y="1372"/>
                  </a:cubicBezTo>
                  <a:cubicBezTo>
                    <a:pt x="2009" y="1646"/>
                    <a:pt x="1005" y="1943"/>
                    <a:pt x="480" y="2513"/>
                  </a:cubicBezTo>
                  <a:cubicBezTo>
                    <a:pt x="411" y="2604"/>
                    <a:pt x="365" y="2673"/>
                    <a:pt x="320" y="2764"/>
                  </a:cubicBezTo>
                  <a:cubicBezTo>
                    <a:pt x="0" y="3358"/>
                    <a:pt x="525" y="4042"/>
                    <a:pt x="1073" y="4499"/>
                  </a:cubicBezTo>
                  <a:cubicBezTo>
                    <a:pt x="2602" y="5846"/>
                    <a:pt x="4748" y="6142"/>
                    <a:pt x="6757" y="6279"/>
                  </a:cubicBezTo>
                  <a:cubicBezTo>
                    <a:pt x="7281" y="6317"/>
                    <a:pt x="7817" y="6345"/>
                    <a:pt x="8352" y="6345"/>
                  </a:cubicBezTo>
                  <a:cubicBezTo>
                    <a:pt x="9422" y="6345"/>
                    <a:pt x="10492" y="6234"/>
                    <a:pt x="11481" y="5868"/>
                  </a:cubicBezTo>
                  <a:cubicBezTo>
                    <a:pt x="11027" y="5346"/>
                    <a:pt x="10210" y="4030"/>
                    <a:pt x="9617" y="3772"/>
                  </a:cubicBezTo>
                  <a:lnTo>
                    <a:pt x="9617" y="3772"/>
                  </a:lnTo>
                  <a:cubicBezTo>
                    <a:pt x="10572" y="4183"/>
                    <a:pt x="11324" y="4957"/>
                    <a:pt x="12280" y="5412"/>
                  </a:cubicBezTo>
                  <a:cubicBezTo>
                    <a:pt x="12394" y="5458"/>
                    <a:pt x="12508" y="5503"/>
                    <a:pt x="12600" y="5503"/>
                  </a:cubicBezTo>
                  <a:cubicBezTo>
                    <a:pt x="12737" y="5503"/>
                    <a:pt x="12851" y="5480"/>
                    <a:pt x="12988" y="5435"/>
                  </a:cubicBezTo>
                  <a:cubicBezTo>
                    <a:pt x="14312" y="5024"/>
                    <a:pt x="15636" y="4294"/>
                    <a:pt x="16320" y="3084"/>
                  </a:cubicBezTo>
                  <a:lnTo>
                    <a:pt x="16320" y="3084"/>
                  </a:lnTo>
                  <a:cubicBezTo>
                    <a:pt x="15166" y="3303"/>
                    <a:pt x="13994" y="3435"/>
                    <a:pt x="12820" y="3435"/>
                  </a:cubicBezTo>
                  <a:cubicBezTo>
                    <a:pt x="12648" y="3435"/>
                    <a:pt x="12476" y="3432"/>
                    <a:pt x="12303" y="3426"/>
                  </a:cubicBezTo>
                  <a:cubicBezTo>
                    <a:pt x="11382" y="3406"/>
                    <a:pt x="10197" y="2964"/>
                    <a:pt x="9257" y="2964"/>
                  </a:cubicBezTo>
                  <a:cubicBezTo>
                    <a:pt x="9131" y="2964"/>
                    <a:pt x="9010" y="2972"/>
                    <a:pt x="8894" y="2990"/>
                  </a:cubicBezTo>
                  <a:lnTo>
                    <a:pt x="8894" y="2990"/>
                  </a:lnTo>
                  <a:cubicBezTo>
                    <a:pt x="10761" y="2694"/>
                    <a:pt x="12559" y="2306"/>
                    <a:pt x="14403" y="1828"/>
                  </a:cubicBezTo>
                  <a:cubicBezTo>
                    <a:pt x="14471" y="1828"/>
                    <a:pt x="14540" y="1806"/>
                    <a:pt x="14586" y="1760"/>
                  </a:cubicBezTo>
                  <a:cubicBezTo>
                    <a:pt x="14745" y="1623"/>
                    <a:pt x="14608" y="1349"/>
                    <a:pt x="14449" y="1189"/>
                  </a:cubicBezTo>
                  <a:cubicBezTo>
                    <a:pt x="14038" y="824"/>
                    <a:pt x="13513" y="664"/>
                    <a:pt x="12965" y="527"/>
                  </a:cubicBezTo>
                  <a:cubicBezTo>
                    <a:pt x="11562" y="172"/>
                    <a:pt x="10113" y="0"/>
                    <a:pt x="8668"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3"/>
            <p:cNvSpPr/>
            <p:nvPr/>
          </p:nvSpPr>
          <p:spPr>
            <a:xfrm>
              <a:off x="3388000" y="4615900"/>
              <a:ext cx="240275" cy="144850"/>
            </a:xfrm>
            <a:custGeom>
              <a:avLst/>
              <a:gdLst/>
              <a:ahLst/>
              <a:cxnLst/>
              <a:rect l="l" t="t" r="r" b="b"/>
              <a:pathLst>
                <a:path w="9611" h="5794" extrusionOk="0">
                  <a:moveTo>
                    <a:pt x="6118" y="0"/>
                  </a:moveTo>
                  <a:cubicBezTo>
                    <a:pt x="5684" y="525"/>
                    <a:pt x="5661" y="1255"/>
                    <a:pt x="5547" y="1917"/>
                  </a:cubicBezTo>
                  <a:cubicBezTo>
                    <a:pt x="5433" y="2511"/>
                    <a:pt x="5251" y="3150"/>
                    <a:pt x="4954" y="3675"/>
                  </a:cubicBezTo>
                  <a:cubicBezTo>
                    <a:pt x="4611" y="2556"/>
                    <a:pt x="4817" y="1347"/>
                    <a:pt x="4292" y="228"/>
                  </a:cubicBezTo>
                  <a:cubicBezTo>
                    <a:pt x="3927" y="365"/>
                    <a:pt x="3904" y="845"/>
                    <a:pt x="3927" y="1233"/>
                  </a:cubicBezTo>
                  <a:lnTo>
                    <a:pt x="4178" y="4702"/>
                  </a:lnTo>
                  <a:cubicBezTo>
                    <a:pt x="3721" y="3333"/>
                    <a:pt x="3288" y="1940"/>
                    <a:pt x="2831" y="571"/>
                  </a:cubicBezTo>
                  <a:cubicBezTo>
                    <a:pt x="2791" y="430"/>
                    <a:pt x="2715" y="289"/>
                    <a:pt x="2588" y="289"/>
                  </a:cubicBezTo>
                  <a:cubicBezTo>
                    <a:pt x="2571" y="289"/>
                    <a:pt x="2553" y="291"/>
                    <a:pt x="2534" y="297"/>
                  </a:cubicBezTo>
                  <a:cubicBezTo>
                    <a:pt x="2534" y="479"/>
                    <a:pt x="2511" y="662"/>
                    <a:pt x="2489" y="867"/>
                  </a:cubicBezTo>
                  <a:cubicBezTo>
                    <a:pt x="2375" y="639"/>
                    <a:pt x="2192" y="457"/>
                    <a:pt x="2009" y="274"/>
                  </a:cubicBezTo>
                  <a:lnTo>
                    <a:pt x="2009" y="274"/>
                  </a:lnTo>
                  <a:cubicBezTo>
                    <a:pt x="1872" y="1849"/>
                    <a:pt x="2260" y="3447"/>
                    <a:pt x="3059" y="4771"/>
                  </a:cubicBezTo>
                  <a:cubicBezTo>
                    <a:pt x="2557" y="4017"/>
                    <a:pt x="2032" y="3287"/>
                    <a:pt x="1484" y="2579"/>
                  </a:cubicBezTo>
                  <a:cubicBezTo>
                    <a:pt x="1393" y="2442"/>
                    <a:pt x="1302" y="2305"/>
                    <a:pt x="1188" y="2191"/>
                  </a:cubicBezTo>
                  <a:cubicBezTo>
                    <a:pt x="1055" y="1992"/>
                    <a:pt x="826" y="1805"/>
                    <a:pt x="623" y="1805"/>
                  </a:cubicBezTo>
                  <a:cubicBezTo>
                    <a:pt x="547" y="1805"/>
                    <a:pt x="474" y="1832"/>
                    <a:pt x="412" y="1895"/>
                  </a:cubicBezTo>
                  <a:cubicBezTo>
                    <a:pt x="320" y="1986"/>
                    <a:pt x="297" y="2123"/>
                    <a:pt x="320" y="2260"/>
                  </a:cubicBezTo>
                  <a:cubicBezTo>
                    <a:pt x="340" y="2639"/>
                    <a:pt x="535" y="3001"/>
                    <a:pt x="828" y="3239"/>
                  </a:cubicBezTo>
                  <a:lnTo>
                    <a:pt x="828" y="3239"/>
                  </a:lnTo>
                  <a:cubicBezTo>
                    <a:pt x="552" y="3042"/>
                    <a:pt x="276" y="2845"/>
                    <a:pt x="1" y="2648"/>
                  </a:cubicBezTo>
                  <a:lnTo>
                    <a:pt x="1" y="2648"/>
                  </a:lnTo>
                  <a:cubicBezTo>
                    <a:pt x="1177" y="4694"/>
                    <a:pt x="3011" y="5793"/>
                    <a:pt x="4874" y="5793"/>
                  </a:cubicBezTo>
                  <a:cubicBezTo>
                    <a:pt x="6482" y="5793"/>
                    <a:pt x="8112" y="4975"/>
                    <a:pt x="9359" y="3241"/>
                  </a:cubicBezTo>
                  <a:cubicBezTo>
                    <a:pt x="9496" y="3036"/>
                    <a:pt x="9610" y="2739"/>
                    <a:pt x="9428" y="2579"/>
                  </a:cubicBezTo>
                  <a:lnTo>
                    <a:pt x="9428" y="2579"/>
                  </a:lnTo>
                  <a:cubicBezTo>
                    <a:pt x="9040" y="2671"/>
                    <a:pt x="8743" y="2967"/>
                    <a:pt x="8446" y="3241"/>
                  </a:cubicBezTo>
                  <a:cubicBezTo>
                    <a:pt x="8179" y="3509"/>
                    <a:pt x="7906" y="3776"/>
                    <a:pt x="7634" y="4042"/>
                  </a:cubicBezTo>
                  <a:lnTo>
                    <a:pt x="7634" y="4042"/>
                  </a:lnTo>
                  <a:cubicBezTo>
                    <a:pt x="8150" y="3435"/>
                    <a:pt x="8568" y="2738"/>
                    <a:pt x="8857" y="1986"/>
                  </a:cubicBezTo>
                  <a:cubicBezTo>
                    <a:pt x="8903" y="1872"/>
                    <a:pt x="8948" y="1712"/>
                    <a:pt x="8880" y="1598"/>
                  </a:cubicBezTo>
                  <a:cubicBezTo>
                    <a:pt x="8835" y="1493"/>
                    <a:pt x="8731" y="1447"/>
                    <a:pt x="8620" y="1447"/>
                  </a:cubicBezTo>
                  <a:cubicBezTo>
                    <a:pt x="8562" y="1447"/>
                    <a:pt x="8501" y="1460"/>
                    <a:pt x="8446" y="1484"/>
                  </a:cubicBezTo>
                  <a:cubicBezTo>
                    <a:pt x="8286" y="1552"/>
                    <a:pt x="8195" y="1689"/>
                    <a:pt x="8081" y="1826"/>
                  </a:cubicBezTo>
                  <a:cubicBezTo>
                    <a:pt x="8172" y="1529"/>
                    <a:pt x="8286" y="1210"/>
                    <a:pt x="8149" y="913"/>
                  </a:cubicBezTo>
                  <a:cubicBezTo>
                    <a:pt x="8075" y="735"/>
                    <a:pt x="7875" y="605"/>
                    <a:pt x="7688" y="605"/>
                  </a:cubicBezTo>
                  <a:cubicBezTo>
                    <a:pt x="7588" y="605"/>
                    <a:pt x="7491" y="643"/>
                    <a:pt x="7419" y="730"/>
                  </a:cubicBezTo>
                  <a:cubicBezTo>
                    <a:pt x="7373" y="799"/>
                    <a:pt x="7350" y="890"/>
                    <a:pt x="7328" y="982"/>
                  </a:cubicBezTo>
                  <a:cubicBezTo>
                    <a:pt x="6962" y="2328"/>
                    <a:pt x="6460" y="3721"/>
                    <a:pt x="5433" y="4679"/>
                  </a:cubicBezTo>
                  <a:cubicBezTo>
                    <a:pt x="6323" y="3652"/>
                    <a:pt x="6848" y="2305"/>
                    <a:pt x="6894" y="959"/>
                  </a:cubicBezTo>
                  <a:cubicBezTo>
                    <a:pt x="6894" y="708"/>
                    <a:pt x="6848" y="411"/>
                    <a:pt x="6620" y="297"/>
                  </a:cubicBezTo>
                  <a:cubicBezTo>
                    <a:pt x="6552" y="388"/>
                    <a:pt x="6483" y="502"/>
                    <a:pt x="6415" y="594"/>
                  </a:cubicBezTo>
                  <a:cubicBezTo>
                    <a:pt x="6392" y="365"/>
                    <a:pt x="6278" y="160"/>
                    <a:pt x="6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3"/>
            <p:cNvSpPr/>
            <p:nvPr/>
          </p:nvSpPr>
          <p:spPr>
            <a:xfrm>
              <a:off x="3413125" y="4622725"/>
              <a:ext cx="196875" cy="137950"/>
            </a:xfrm>
            <a:custGeom>
              <a:avLst/>
              <a:gdLst/>
              <a:ahLst/>
              <a:cxnLst/>
              <a:rect l="l" t="t" r="r" b="b"/>
              <a:pathLst>
                <a:path w="7875" h="5518" extrusionOk="0">
                  <a:moveTo>
                    <a:pt x="5592" y="868"/>
                  </a:moveTo>
                  <a:cubicBezTo>
                    <a:pt x="5590" y="873"/>
                    <a:pt x="5588" y="879"/>
                    <a:pt x="5586" y="884"/>
                  </a:cubicBezTo>
                  <a:lnTo>
                    <a:pt x="5586" y="884"/>
                  </a:lnTo>
                  <a:cubicBezTo>
                    <a:pt x="5588" y="879"/>
                    <a:pt x="5590" y="874"/>
                    <a:pt x="5592" y="868"/>
                  </a:cubicBezTo>
                  <a:close/>
                  <a:moveTo>
                    <a:pt x="7806" y="3448"/>
                  </a:moveTo>
                  <a:cubicBezTo>
                    <a:pt x="7806" y="3448"/>
                    <a:pt x="7806" y="3448"/>
                    <a:pt x="7805" y="3448"/>
                  </a:cubicBezTo>
                  <a:lnTo>
                    <a:pt x="7805" y="3448"/>
                  </a:lnTo>
                  <a:cubicBezTo>
                    <a:pt x="7806" y="3448"/>
                    <a:pt x="7806" y="3448"/>
                    <a:pt x="7806" y="3448"/>
                  </a:cubicBezTo>
                  <a:close/>
                  <a:moveTo>
                    <a:pt x="4999" y="1"/>
                  </a:moveTo>
                  <a:cubicBezTo>
                    <a:pt x="4725" y="503"/>
                    <a:pt x="4656" y="1074"/>
                    <a:pt x="4542" y="1644"/>
                  </a:cubicBezTo>
                  <a:cubicBezTo>
                    <a:pt x="4428" y="2259"/>
                    <a:pt x="4246" y="2874"/>
                    <a:pt x="3951" y="3399"/>
                  </a:cubicBezTo>
                  <a:lnTo>
                    <a:pt x="3951" y="3399"/>
                  </a:lnTo>
                  <a:cubicBezTo>
                    <a:pt x="3989" y="3318"/>
                    <a:pt x="3812" y="2784"/>
                    <a:pt x="3789" y="2672"/>
                  </a:cubicBezTo>
                  <a:cubicBezTo>
                    <a:pt x="3766" y="2398"/>
                    <a:pt x="3743" y="2124"/>
                    <a:pt x="3721" y="1850"/>
                  </a:cubicBezTo>
                  <a:cubicBezTo>
                    <a:pt x="3675" y="1348"/>
                    <a:pt x="3561" y="845"/>
                    <a:pt x="3401" y="343"/>
                  </a:cubicBezTo>
                  <a:cubicBezTo>
                    <a:pt x="3333" y="480"/>
                    <a:pt x="3310" y="640"/>
                    <a:pt x="3310" y="800"/>
                  </a:cubicBezTo>
                  <a:cubicBezTo>
                    <a:pt x="3287" y="709"/>
                    <a:pt x="3264" y="617"/>
                    <a:pt x="3196" y="549"/>
                  </a:cubicBezTo>
                  <a:cubicBezTo>
                    <a:pt x="3081" y="1211"/>
                    <a:pt x="3036" y="1918"/>
                    <a:pt x="3013" y="2603"/>
                  </a:cubicBezTo>
                  <a:cubicBezTo>
                    <a:pt x="3013" y="2900"/>
                    <a:pt x="3036" y="3174"/>
                    <a:pt x="3081" y="3448"/>
                  </a:cubicBezTo>
                  <a:cubicBezTo>
                    <a:pt x="3146" y="3749"/>
                    <a:pt x="3089" y="4110"/>
                    <a:pt x="3158" y="4399"/>
                  </a:cubicBezTo>
                  <a:lnTo>
                    <a:pt x="3158" y="4399"/>
                  </a:lnTo>
                  <a:cubicBezTo>
                    <a:pt x="3000" y="3825"/>
                    <a:pt x="2779" y="3270"/>
                    <a:pt x="2602" y="2694"/>
                  </a:cubicBezTo>
                  <a:cubicBezTo>
                    <a:pt x="2419" y="2147"/>
                    <a:pt x="2168" y="1667"/>
                    <a:pt x="1940" y="1142"/>
                  </a:cubicBezTo>
                  <a:cubicBezTo>
                    <a:pt x="1849" y="1370"/>
                    <a:pt x="1803" y="1622"/>
                    <a:pt x="1780" y="1873"/>
                  </a:cubicBezTo>
                  <a:cubicBezTo>
                    <a:pt x="1529" y="1667"/>
                    <a:pt x="1552" y="1256"/>
                    <a:pt x="1347" y="982"/>
                  </a:cubicBezTo>
                  <a:cubicBezTo>
                    <a:pt x="1278" y="1256"/>
                    <a:pt x="1301" y="1576"/>
                    <a:pt x="1324" y="1850"/>
                  </a:cubicBezTo>
                  <a:cubicBezTo>
                    <a:pt x="1438" y="2740"/>
                    <a:pt x="1552" y="3767"/>
                    <a:pt x="2077" y="4498"/>
                  </a:cubicBezTo>
                  <a:cubicBezTo>
                    <a:pt x="1895" y="4269"/>
                    <a:pt x="1735" y="4041"/>
                    <a:pt x="1575" y="3813"/>
                  </a:cubicBezTo>
                  <a:cubicBezTo>
                    <a:pt x="1438" y="3607"/>
                    <a:pt x="1324" y="3516"/>
                    <a:pt x="1141" y="3356"/>
                  </a:cubicBezTo>
                  <a:cubicBezTo>
                    <a:pt x="845" y="3082"/>
                    <a:pt x="662" y="2694"/>
                    <a:pt x="411" y="2375"/>
                  </a:cubicBezTo>
                  <a:cubicBezTo>
                    <a:pt x="388" y="2352"/>
                    <a:pt x="365" y="2329"/>
                    <a:pt x="342" y="2306"/>
                  </a:cubicBezTo>
                  <a:cubicBezTo>
                    <a:pt x="274" y="2215"/>
                    <a:pt x="183" y="2147"/>
                    <a:pt x="68" y="2147"/>
                  </a:cubicBezTo>
                  <a:cubicBezTo>
                    <a:pt x="46" y="2324"/>
                    <a:pt x="111" y="2481"/>
                    <a:pt x="220" y="2636"/>
                  </a:cubicBezTo>
                  <a:lnTo>
                    <a:pt x="220" y="2636"/>
                  </a:lnTo>
                  <a:cubicBezTo>
                    <a:pt x="211" y="2628"/>
                    <a:pt x="199" y="2624"/>
                    <a:pt x="187" y="2624"/>
                  </a:cubicBezTo>
                  <a:cubicBezTo>
                    <a:pt x="160" y="2624"/>
                    <a:pt x="128" y="2643"/>
                    <a:pt x="114" y="2672"/>
                  </a:cubicBezTo>
                  <a:cubicBezTo>
                    <a:pt x="91" y="2717"/>
                    <a:pt x="114" y="2763"/>
                    <a:pt x="137" y="2808"/>
                  </a:cubicBezTo>
                  <a:cubicBezTo>
                    <a:pt x="251" y="3128"/>
                    <a:pt x="411" y="3425"/>
                    <a:pt x="616" y="3699"/>
                  </a:cubicBezTo>
                  <a:cubicBezTo>
                    <a:pt x="396" y="3699"/>
                    <a:pt x="261" y="3401"/>
                    <a:pt x="67" y="3401"/>
                  </a:cubicBezTo>
                  <a:cubicBezTo>
                    <a:pt x="60" y="3401"/>
                    <a:pt x="53" y="3401"/>
                    <a:pt x="46" y="3402"/>
                  </a:cubicBezTo>
                  <a:cubicBezTo>
                    <a:pt x="0" y="3448"/>
                    <a:pt x="46" y="3516"/>
                    <a:pt x="68" y="3585"/>
                  </a:cubicBezTo>
                  <a:cubicBezTo>
                    <a:pt x="685" y="4566"/>
                    <a:pt x="1803" y="5205"/>
                    <a:pt x="2944" y="5433"/>
                  </a:cubicBezTo>
                  <a:cubicBezTo>
                    <a:pt x="3240" y="5489"/>
                    <a:pt x="3541" y="5517"/>
                    <a:pt x="3843" y="5517"/>
                  </a:cubicBezTo>
                  <a:cubicBezTo>
                    <a:pt x="4404" y="5517"/>
                    <a:pt x="4967" y="5421"/>
                    <a:pt x="5501" y="5228"/>
                  </a:cubicBezTo>
                  <a:cubicBezTo>
                    <a:pt x="5957" y="5068"/>
                    <a:pt x="6345" y="4840"/>
                    <a:pt x="6733" y="4589"/>
                  </a:cubicBezTo>
                  <a:cubicBezTo>
                    <a:pt x="6962" y="4452"/>
                    <a:pt x="7167" y="4292"/>
                    <a:pt x="7350" y="4109"/>
                  </a:cubicBezTo>
                  <a:cubicBezTo>
                    <a:pt x="7441" y="3995"/>
                    <a:pt x="7532" y="3881"/>
                    <a:pt x="7624" y="3767"/>
                  </a:cubicBezTo>
                  <a:cubicBezTo>
                    <a:pt x="7646" y="3722"/>
                    <a:pt x="7780" y="3455"/>
                    <a:pt x="7805" y="3448"/>
                  </a:cubicBezTo>
                  <a:lnTo>
                    <a:pt x="7805" y="3448"/>
                  </a:lnTo>
                  <a:cubicBezTo>
                    <a:pt x="7646" y="3471"/>
                    <a:pt x="7509" y="3539"/>
                    <a:pt x="7373" y="3630"/>
                  </a:cubicBezTo>
                  <a:cubicBezTo>
                    <a:pt x="7578" y="3493"/>
                    <a:pt x="7738" y="3333"/>
                    <a:pt x="7875" y="3128"/>
                  </a:cubicBezTo>
                  <a:lnTo>
                    <a:pt x="7875" y="3128"/>
                  </a:lnTo>
                  <a:cubicBezTo>
                    <a:pt x="7510" y="3219"/>
                    <a:pt x="7236" y="3493"/>
                    <a:pt x="6962" y="3721"/>
                  </a:cubicBezTo>
                  <a:cubicBezTo>
                    <a:pt x="6733" y="3904"/>
                    <a:pt x="6505" y="4064"/>
                    <a:pt x="6277" y="4201"/>
                  </a:cubicBezTo>
                  <a:cubicBezTo>
                    <a:pt x="6170" y="4272"/>
                    <a:pt x="6049" y="4329"/>
                    <a:pt x="5925" y="4329"/>
                  </a:cubicBezTo>
                  <a:cubicBezTo>
                    <a:pt x="5891" y="4329"/>
                    <a:pt x="5855" y="4325"/>
                    <a:pt x="5820" y="4315"/>
                  </a:cubicBezTo>
                  <a:cubicBezTo>
                    <a:pt x="5957" y="4018"/>
                    <a:pt x="6254" y="3813"/>
                    <a:pt x="6482" y="3539"/>
                  </a:cubicBezTo>
                  <a:cubicBezTo>
                    <a:pt x="6642" y="3379"/>
                    <a:pt x="6756" y="3196"/>
                    <a:pt x="6848" y="3014"/>
                  </a:cubicBezTo>
                  <a:cubicBezTo>
                    <a:pt x="7076" y="2649"/>
                    <a:pt x="7327" y="2261"/>
                    <a:pt x="7395" y="1827"/>
                  </a:cubicBezTo>
                  <a:lnTo>
                    <a:pt x="7395" y="1827"/>
                  </a:lnTo>
                  <a:cubicBezTo>
                    <a:pt x="7304" y="1850"/>
                    <a:pt x="7213" y="1941"/>
                    <a:pt x="7144" y="2032"/>
                  </a:cubicBezTo>
                  <a:lnTo>
                    <a:pt x="5478" y="4109"/>
                  </a:lnTo>
                  <a:cubicBezTo>
                    <a:pt x="5889" y="3448"/>
                    <a:pt x="6300" y="2808"/>
                    <a:pt x="6597" y="2101"/>
                  </a:cubicBezTo>
                  <a:cubicBezTo>
                    <a:pt x="6688" y="1895"/>
                    <a:pt x="6756" y="1667"/>
                    <a:pt x="6665" y="1462"/>
                  </a:cubicBezTo>
                  <a:lnTo>
                    <a:pt x="6665" y="1462"/>
                  </a:lnTo>
                  <a:cubicBezTo>
                    <a:pt x="6574" y="1530"/>
                    <a:pt x="6505" y="1622"/>
                    <a:pt x="6460" y="1713"/>
                  </a:cubicBezTo>
                  <a:cubicBezTo>
                    <a:pt x="6597" y="1348"/>
                    <a:pt x="6642" y="937"/>
                    <a:pt x="6597" y="526"/>
                  </a:cubicBezTo>
                  <a:lnTo>
                    <a:pt x="6597" y="526"/>
                  </a:lnTo>
                  <a:cubicBezTo>
                    <a:pt x="6254" y="1256"/>
                    <a:pt x="5980" y="1987"/>
                    <a:pt x="5638" y="2717"/>
                  </a:cubicBezTo>
                  <a:cubicBezTo>
                    <a:pt x="5335" y="3322"/>
                    <a:pt x="4951" y="3804"/>
                    <a:pt x="4504" y="4319"/>
                  </a:cubicBezTo>
                  <a:lnTo>
                    <a:pt x="4504" y="4319"/>
                  </a:lnTo>
                  <a:cubicBezTo>
                    <a:pt x="4881" y="3873"/>
                    <a:pt x="5194" y="3298"/>
                    <a:pt x="5387" y="2763"/>
                  </a:cubicBezTo>
                  <a:cubicBezTo>
                    <a:pt x="5501" y="2443"/>
                    <a:pt x="5569" y="2124"/>
                    <a:pt x="5592" y="1804"/>
                  </a:cubicBezTo>
                  <a:cubicBezTo>
                    <a:pt x="5615" y="1644"/>
                    <a:pt x="5615" y="1485"/>
                    <a:pt x="5615" y="1325"/>
                  </a:cubicBezTo>
                  <a:cubicBezTo>
                    <a:pt x="5615" y="1217"/>
                    <a:pt x="5554" y="986"/>
                    <a:pt x="5586" y="884"/>
                  </a:cubicBezTo>
                  <a:lnTo>
                    <a:pt x="5586" y="884"/>
                  </a:lnTo>
                  <a:cubicBezTo>
                    <a:pt x="5497" y="1108"/>
                    <a:pt x="5408" y="1353"/>
                    <a:pt x="5341" y="1576"/>
                  </a:cubicBezTo>
                  <a:cubicBezTo>
                    <a:pt x="5387" y="1325"/>
                    <a:pt x="5387" y="1074"/>
                    <a:pt x="5341" y="823"/>
                  </a:cubicBezTo>
                  <a:cubicBezTo>
                    <a:pt x="5250" y="937"/>
                    <a:pt x="5159" y="1074"/>
                    <a:pt x="5090" y="1188"/>
                  </a:cubicBezTo>
                  <a:cubicBezTo>
                    <a:pt x="5136" y="800"/>
                    <a:pt x="5159" y="366"/>
                    <a:pt x="4999" y="1"/>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9" name="Google Shape;129;p3"/>
          <p:cNvGrpSpPr/>
          <p:nvPr/>
        </p:nvGrpSpPr>
        <p:grpSpPr>
          <a:xfrm>
            <a:off x="8187417" y="5158200"/>
            <a:ext cx="5004867" cy="1740067"/>
            <a:chOff x="12456600" y="3922575"/>
            <a:chExt cx="3753650" cy="1305050"/>
          </a:xfrm>
        </p:grpSpPr>
        <p:sp>
          <p:nvSpPr>
            <p:cNvPr id="130" name="Google Shape;130;p3"/>
            <p:cNvSpPr/>
            <p:nvPr/>
          </p:nvSpPr>
          <p:spPr>
            <a:xfrm>
              <a:off x="13680025" y="3922575"/>
              <a:ext cx="2530225" cy="1304475"/>
            </a:xfrm>
            <a:custGeom>
              <a:avLst/>
              <a:gdLst/>
              <a:ahLst/>
              <a:cxnLst/>
              <a:rect l="l" t="t" r="r" b="b"/>
              <a:pathLst>
                <a:path w="101209" h="52179" extrusionOk="0">
                  <a:moveTo>
                    <a:pt x="101208" y="0"/>
                  </a:moveTo>
                  <a:lnTo>
                    <a:pt x="1" y="52179"/>
                  </a:lnTo>
                  <a:lnTo>
                    <a:pt x="101208" y="52179"/>
                  </a:lnTo>
                  <a:lnTo>
                    <a:pt x="101208"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3"/>
            <p:cNvSpPr/>
            <p:nvPr/>
          </p:nvSpPr>
          <p:spPr>
            <a:xfrm>
              <a:off x="14031550" y="4175350"/>
              <a:ext cx="2178700" cy="1052275"/>
            </a:xfrm>
            <a:custGeom>
              <a:avLst/>
              <a:gdLst/>
              <a:ahLst/>
              <a:cxnLst/>
              <a:rect l="l" t="t" r="r" b="b"/>
              <a:pathLst>
                <a:path w="87148" h="42091" extrusionOk="0">
                  <a:moveTo>
                    <a:pt x="40615" y="19707"/>
                  </a:moveTo>
                  <a:lnTo>
                    <a:pt x="40615" y="19707"/>
                  </a:lnTo>
                  <a:cubicBezTo>
                    <a:pt x="39396" y="20184"/>
                    <a:pt x="38170" y="20704"/>
                    <a:pt x="36932" y="21274"/>
                  </a:cubicBezTo>
                  <a:cubicBezTo>
                    <a:pt x="38160" y="20752"/>
                    <a:pt x="39388" y="20230"/>
                    <a:pt x="40615" y="19707"/>
                  </a:cubicBezTo>
                  <a:close/>
                  <a:moveTo>
                    <a:pt x="87147" y="1"/>
                  </a:moveTo>
                  <a:cubicBezTo>
                    <a:pt x="71601" y="6473"/>
                    <a:pt x="56132" y="13103"/>
                    <a:pt x="40615" y="19707"/>
                  </a:cubicBezTo>
                  <a:lnTo>
                    <a:pt x="40615" y="19707"/>
                  </a:lnTo>
                  <a:cubicBezTo>
                    <a:pt x="47257" y="17111"/>
                    <a:pt x="53703" y="15819"/>
                    <a:pt x="61012" y="14951"/>
                  </a:cubicBezTo>
                  <a:cubicBezTo>
                    <a:pt x="65304" y="14448"/>
                    <a:pt x="71014" y="12830"/>
                    <a:pt x="75786" y="12830"/>
                  </a:cubicBezTo>
                  <a:cubicBezTo>
                    <a:pt x="76852" y="12830"/>
                    <a:pt x="77870" y="12911"/>
                    <a:pt x="78816" y="13103"/>
                  </a:cubicBezTo>
                  <a:cubicBezTo>
                    <a:pt x="75050" y="17211"/>
                    <a:pt x="64756" y="23032"/>
                    <a:pt x="59072" y="23534"/>
                  </a:cubicBezTo>
                  <a:cubicBezTo>
                    <a:pt x="60647" y="23397"/>
                    <a:pt x="62199" y="23260"/>
                    <a:pt x="63774" y="23123"/>
                  </a:cubicBezTo>
                  <a:lnTo>
                    <a:pt x="63774" y="23123"/>
                  </a:lnTo>
                  <a:cubicBezTo>
                    <a:pt x="53937" y="26775"/>
                    <a:pt x="43939" y="30016"/>
                    <a:pt x="33919" y="33120"/>
                  </a:cubicBezTo>
                  <a:cubicBezTo>
                    <a:pt x="28783" y="34718"/>
                    <a:pt x="23647" y="36270"/>
                    <a:pt x="18512" y="37822"/>
                  </a:cubicBezTo>
                  <a:cubicBezTo>
                    <a:pt x="16252" y="38507"/>
                    <a:pt x="13992" y="39215"/>
                    <a:pt x="11710" y="39831"/>
                  </a:cubicBezTo>
                  <a:cubicBezTo>
                    <a:pt x="10431" y="40173"/>
                    <a:pt x="6163" y="40379"/>
                    <a:pt x="5364" y="41246"/>
                  </a:cubicBezTo>
                  <a:cubicBezTo>
                    <a:pt x="8377" y="37982"/>
                    <a:pt x="11961" y="35312"/>
                    <a:pt x="15750" y="33006"/>
                  </a:cubicBezTo>
                  <a:lnTo>
                    <a:pt x="15750" y="33006"/>
                  </a:lnTo>
                  <a:cubicBezTo>
                    <a:pt x="10135" y="35380"/>
                    <a:pt x="4862" y="38439"/>
                    <a:pt x="23" y="42068"/>
                  </a:cubicBezTo>
                  <a:cubicBezTo>
                    <a:pt x="23" y="42068"/>
                    <a:pt x="23" y="42090"/>
                    <a:pt x="1" y="42091"/>
                  </a:cubicBezTo>
                  <a:lnTo>
                    <a:pt x="1" y="42091"/>
                  </a:lnTo>
                  <a:cubicBezTo>
                    <a:pt x="5153" y="42017"/>
                    <a:pt x="10305" y="41993"/>
                    <a:pt x="15456" y="41993"/>
                  </a:cubicBezTo>
                  <a:cubicBezTo>
                    <a:pt x="24613" y="41993"/>
                    <a:pt x="33767" y="42068"/>
                    <a:pt x="42912" y="42068"/>
                  </a:cubicBezTo>
                  <a:cubicBezTo>
                    <a:pt x="44799" y="42068"/>
                    <a:pt x="63830" y="42078"/>
                    <a:pt x="76308" y="42078"/>
                  </a:cubicBezTo>
                  <a:cubicBezTo>
                    <a:pt x="82547" y="42078"/>
                    <a:pt x="87147" y="42076"/>
                    <a:pt x="87147" y="42068"/>
                  </a:cubicBezTo>
                  <a:lnTo>
                    <a:pt x="87147" y="1"/>
                  </a:lnTo>
                  <a:close/>
                  <a:moveTo>
                    <a:pt x="1" y="42091"/>
                  </a:moveTo>
                  <a:lnTo>
                    <a:pt x="1" y="42091"/>
                  </a:lnTo>
                  <a:cubicBezTo>
                    <a:pt x="1" y="42091"/>
                    <a:pt x="1" y="42091"/>
                    <a:pt x="0" y="42091"/>
                  </a:cubicBezTo>
                  <a:cubicBezTo>
                    <a:pt x="1" y="42091"/>
                    <a:pt x="1" y="42091"/>
                    <a:pt x="1" y="4209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3"/>
            <p:cNvSpPr/>
            <p:nvPr/>
          </p:nvSpPr>
          <p:spPr>
            <a:xfrm>
              <a:off x="12456600" y="4494350"/>
              <a:ext cx="1966425" cy="732700"/>
            </a:xfrm>
            <a:custGeom>
              <a:avLst/>
              <a:gdLst/>
              <a:ahLst/>
              <a:cxnLst/>
              <a:rect l="l" t="t" r="r" b="b"/>
              <a:pathLst>
                <a:path w="78657" h="29308" extrusionOk="0">
                  <a:moveTo>
                    <a:pt x="67016" y="0"/>
                  </a:moveTo>
                  <a:lnTo>
                    <a:pt x="50513" y="3447"/>
                  </a:lnTo>
                  <a:lnTo>
                    <a:pt x="0" y="29308"/>
                  </a:lnTo>
                  <a:lnTo>
                    <a:pt x="48938" y="29308"/>
                  </a:lnTo>
                  <a:lnTo>
                    <a:pt x="78656" y="13992"/>
                  </a:lnTo>
                  <a:lnTo>
                    <a:pt x="76853" y="10637"/>
                  </a:lnTo>
                  <a:lnTo>
                    <a:pt x="67016"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3"/>
            <p:cNvSpPr/>
            <p:nvPr/>
          </p:nvSpPr>
          <p:spPr>
            <a:xfrm>
              <a:off x="12975300" y="4539425"/>
              <a:ext cx="1447725" cy="687625"/>
            </a:xfrm>
            <a:custGeom>
              <a:avLst/>
              <a:gdLst/>
              <a:ahLst/>
              <a:cxnLst/>
              <a:rect l="l" t="t" r="r" b="b"/>
              <a:pathLst>
                <a:path w="57909" h="27505" extrusionOk="0">
                  <a:moveTo>
                    <a:pt x="47934" y="0"/>
                  </a:moveTo>
                  <a:lnTo>
                    <a:pt x="44145" y="5113"/>
                  </a:lnTo>
                  <a:lnTo>
                    <a:pt x="41999" y="7510"/>
                  </a:lnTo>
                  <a:lnTo>
                    <a:pt x="38827" y="7510"/>
                  </a:lnTo>
                  <a:lnTo>
                    <a:pt x="36955" y="8834"/>
                  </a:lnTo>
                  <a:cubicBezTo>
                    <a:pt x="30815" y="11048"/>
                    <a:pt x="24857" y="12942"/>
                    <a:pt x="19014" y="16001"/>
                  </a:cubicBezTo>
                  <a:cubicBezTo>
                    <a:pt x="15476" y="17873"/>
                    <a:pt x="12052" y="19904"/>
                    <a:pt x="8651" y="22004"/>
                  </a:cubicBezTo>
                  <a:cubicBezTo>
                    <a:pt x="6757" y="23168"/>
                    <a:pt x="1964" y="27505"/>
                    <a:pt x="1" y="27505"/>
                  </a:cubicBezTo>
                  <a:lnTo>
                    <a:pt x="6369" y="27505"/>
                  </a:lnTo>
                  <a:lnTo>
                    <a:pt x="18580" y="20269"/>
                  </a:lnTo>
                  <a:lnTo>
                    <a:pt x="31363" y="15225"/>
                  </a:lnTo>
                  <a:lnTo>
                    <a:pt x="31363" y="15225"/>
                  </a:lnTo>
                  <a:lnTo>
                    <a:pt x="15682" y="27505"/>
                  </a:lnTo>
                  <a:lnTo>
                    <a:pt x="28190" y="27505"/>
                  </a:lnTo>
                  <a:lnTo>
                    <a:pt x="57908" y="12189"/>
                  </a:lnTo>
                  <a:lnTo>
                    <a:pt x="56105" y="8834"/>
                  </a:lnTo>
                  <a:lnTo>
                    <a:pt x="47934"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4" name="Google Shape;134;p3"/>
          <p:cNvGrpSpPr/>
          <p:nvPr/>
        </p:nvGrpSpPr>
        <p:grpSpPr>
          <a:xfrm>
            <a:off x="-843366" y="4518567"/>
            <a:ext cx="2339633" cy="1780400"/>
            <a:chOff x="0" y="3611325"/>
            <a:chExt cx="1754725" cy="1335300"/>
          </a:xfrm>
        </p:grpSpPr>
        <p:sp>
          <p:nvSpPr>
            <p:cNvPr id="135" name="Google Shape;135;p3"/>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3"/>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7" name="Google Shape;137;p3"/>
          <p:cNvSpPr/>
          <p:nvPr/>
        </p:nvSpPr>
        <p:spPr>
          <a:xfrm>
            <a:off x="-1870963" y="5014707"/>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 name="Google Shape;138;p3"/>
          <p:cNvSpPr txBox="1">
            <a:spLocks noGrp="1"/>
          </p:cNvSpPr>
          <p:nvPr>
            <p:ph type="title" idx="2"/>
          </p:nvPr>
        </p:nvSpPr>
        <p:spPr>
          <a:xfrm>
            <a:off x="2710833" y="2579967"/>
            <a:ext cx="5180800" cy="1122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6667"/>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extLst>
      <p:ext uri="{BB962C8B-B14F-4D97-AF65-F5344CB8AC3E}">
        <p14:creationId xmlns:p14="http://schemas.microsoft.com/office/powerpoint/2010/main" val="330529994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39"/>
        <p:cNvGrpSpPr/>
        <p:nvPr/>
      </p:nvGrpSpPr>
      <p:grpSpPr>
        <a:xfrm>
          <a:off x="0" y="0"/>
          <a:ext cx="0" cy="0"/>
          <a:chOff x="0" y="0"/>
          <a:chExt cx="0" cy="0"/>
        </a:xfrm>
      </p:grpSpPr>
      <p:sp>
        <p:nvSpPr>
          <p:cNvPr id="140" name="Google Shape;140;p4"/>
          <p:cNvSpPr txBox="1">
            <a:spLocks noGrp="1"/>
          </p:cNvSpPr>
          <p:nvPr>
            <p:ph type="title"/>
          </p:nvPr>
        </p:nvSpPr>
        <p:spPr>
          <a:xfrm>
            <a:off x="950967" y="719333"/>
            <a:ext cx="10290000" cy="7636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sz="40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41" name="Google Shape;141;p4"/>
          <p:cNvSpPr txBox="1">
            <a:spLocks noGrp="1"/>
          </p:cNvSpPr>
          <p:nvPr>
            <p:ph type="body" idx="1"/>
          </p:nvPr>
        </p:nvSpPr>
        <p:spPr>
          <a:xfrm>
            <a:off x="950967" y="1527267"/>
            <a:ext cx="10290000" cy="4617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AutoNum type="arabicPeriod"/>
              <a:defRPr sz="1400"/>
            </a:lvl1pPr>
            <a:lvl2pPr marL="1219170" lvl="1" indent="-423323">
              <a:spcBef>
                <a:spcPts val="0"/>
              </a:spcBef>
              <a:spcAft>
                <a:spcPts val="0"/>
              </a:spcAft>
              <a:buSzPts val="1400"/>
              <a:buAutoNum type="alphaLcPeriod"/>
              <a:defRPr/>
            </a:lvl2pPr>
            <a:lvl3pPr marL="1828754" lvl="2" indent="-423323">
              <a:spcBef>
                <a:spcPts val="0"/>
              </a:spcBef>
              <a:spcAft>
                <a:spcPts val="0"/>
              </a:spcAft>
              <a:buSzPts val="1400"/>
              <a:buAutoNum type="romanLcPeriod"/>
              <a:defRPr/>
            </a:lvl3pPr>
            <a:lvl4pPr marL="2438339" lvl="3" indent="-423323">
              <a:spcBef>
                <a:spcPts val="0"/>
              </a:spcBef>
              <a:spcAft>
                <a:spcPts val="0"/>
              </a:spcAft>
              <a:buSzPts val="1400"/>
              <a:buAutoNum type="arabicPeriod"/>
              <a:defRPr/>
            </a:lvl4pPr>
            <a:lvl5pPr marL="3047924" lvl="4" indent="-423323">
              <a:spcBef>
                <a:spcPts val="0"/>
              </a:spcBef>
              <a:spcAft>
                <a:spcPts val="0"/>
              </a:spcAft>
              <a:buSzPts val="1400"/>
              <a:buAutoNum type="alphaLcPeriod"/>
              <a:defRPr/>
            </a:lvl5pPr>
            <a:lvl6pPr marL="3657509" lvl="5" indent="-423323">
              <a:spcBef>
                <a:spcPts val="0"/>
              </a:spcBef>
              <a:spcAft>
                <a:spcPts val="0"/>
              </a:spcAft>
              <a:buSzPts val="1400"/>
              <a:buAutoNum type="romanLcPeriod"/>
              <a:defRPr/>
            </a:lvl6pPr>
            <a:lvl7pPr marL="4267093" lvl="6" indent="-423323">
              <a:spcBef>
                <a:spcPts val="0"/>
              </a:spcBef>
              <a:spcAft>
                <a:spcPts val="0"/>
              </a:spcAft>
              <a:buSzPts val="1400"/>
              <a:buAutoNum type="arabicPeriod"/>
              <a:defRPr/>
            </a:lvl7pPr>
            <a:lvl8pPr marL="4876678" lvl="7" indent="-423323">
              <a:spcBef>
                <a:spcPts val="0"/>
              </a:spcBef>
              <a:spcAft>
                <a:spcPts val="0"/>
              </a:spcAft>
              <a:buSzPts val="1400"/>
              <a:buAutoNum type="alphaLcPeriod"/>
              <a:defRPr/>
            </a:lvl8pPr>
            <a:lvl9pPr marL="5486263" lvl="8" indent="-423323">
              <a:spcBef>
                <a:spcPts val="0"/>
              </a:spcBef>
              <a:spcAft>
                <a:spcPts val="0"/>
              </a:spcAft>
              <a:buSzPts val="1400"/>
              <a:buAutoNum type="romanLcPeriod"/>
              <a:defRPr/>
            </a:lvl9pPr>
          </a:lstStyle>
          <a:p>
            <a:endParaRPr/>
          </a:p>
        </p:txBody>
      </p:sp>
      <p:sp>
        <p:nvSpPr>
          <p:cNvPr id="142" name="Google Shape;142;p4"/>
          <p:cNvSpPr/>
          <p:nvPr/>
        </p:nvSpPr>
        <p:spPr>
          <a:xfrm>
            <a:off x="-110667" y="4811715"/>
            <a:ext cx="811709" cy="1235748"/>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3" name="Google Shape;143;p4"/>
          <p:cNvSpPr/>
          <p:nvPr/>
        </p:nvSpPr>
        <p:spPr>
          <a:xfrm>
            <a:off x="-3138033" y="4331867"/>
            <a:ext cx="17415252" cy="3856535"/>
          </a:xfrm>
          <a:custGeom>
            <a:avLst/>
            <a:gdLst/>
            <a:ahLst/>
            <a:cxnLst/>
            <a:rect l="l" t="t" r="r" b="b"/>
            <a:pathLst>
              <a:path w="285340" h="81213" extrusionOk="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rgbClr val="87D73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4" name="Google Shape;144;p4"/>
          <p:cNvGrpSpPr/>
          <p:nvPr/>
        </p:nvGrpSpPr>
        <p:grpSpPr>
          <a:xfrm>
            <a:off x="8232500" y="609603"/>
            <a:ext cx="5164579" cy="6619151"/>
            <a:chOff x="5717175" y="2"/>
            <a:chExt cx="3873434" cy="4964363"/>
          </a:xfrm>
        </p:grpSpPr>
        <p:sp>
          <p:nvSpPr>
            <p:cNvPr id="145" name="Google Shape;145;p4"/>
            <p:cNvSpPr/>
            <p:nvPr/>
          </p:nvSpPr>
          <p:spPr>
            <a:xfrm>
              <a:off x="5717175" y="2"/>
              <a:ext cx="3674252" cy="4897023"/>
            </a:xfrm>
            <a:custGeom>
              <a:avLst/>
              <a:gdLst/>
              <a:ahLst/>
              <a:cxnLst/>
              <a:rect l="l" t="t" r="r" b="b"/>
              <a:pathLst>
                <a:path w="116912" h="180419" extrusionOk="0">
                  <a:moveTo>
                    <a:pt x="27242" y="180332"/>
                  </a:moveTo>
                  <a:cubicBezTo>
                    <a:pt x="27246" y="180335"/>
                    <a:pt x="27250" y="180339"/>
                    <a:pt x="27254" y="180343"/>
                  </a:cubicBezTo>
                  <a:cubicBezTo>
                    <a:pt x="27250" y="180339"/>
                    <a:pt x="27246" y="180335"/>
                    <a:pt x="27242" y="180332"/>
                  </a:cubicBezTo>
                  <a:close/>
                  <a:moveTo>
                    <a:pt x="47682" y="1"/>
                  </a:moveTo>
                  <a:lnTo>
                    <a:pt x="52248" y="19836"/>
                  </a:lnTo>
                  <a:lnTo>
                    <a:pt x="61423" y="36179"/>
                  </a:lnTo>
                  <a:lnTo>
                    <a:pt x="76579" y="49349"/>
                  </a:lnTo>
                  <a:lnTo>
                    <a:pt x="92603" y="64094"/>
                  </a:lnTo>
                  <a:lnTo>
                    <a:pt x="94543" y="86828"/>
                  </a:lnTo>
                  <a:cubicBezTo>
                    <a:pt x="94223" y="95890"/>
                    <a:pt x="93927" y="104974"/>
                    <a:pt x="93630" y="114036"/>
                  </a:cubicBezTo>
                  <a:cubicBezTo>
                    <a:pt x="93493" y="117482"/>
                    <a:pt x="93356" y="120952"/>
                    <a:pt x="93265" y="124421"/>
                  </a:cubicBezTo>
                  <a:cubicBezTo>
                    <a:pt x="93196" y="127115"/>
                    <a:pt x="93881" y="129762"/>
                    <a:pt x="93014" y="132342"/>
                  </a:cubicBezTo>
                  <a:cubicBezTo>
                    <a:pt x="92032" y="135309"/>
                    <a:pt x="90275" y="138185"/>
                    <a:pt x="88197" y="140810"/>
                  </a:cubicBezTo>
                  <a:cubicBezTo>
                    <a:pt x="86212" y="143298"/>
                    <a:pt x="83929" y="145991"/>
                    <a:pt x="81373" y="147886"/>
                  </a:cubicBezTo>
                  <a:cubicBezTo>
                    <a:pt x="78862" y="149757"/>
                    <a:pt x="75529" y="150921"/>
                    <a:pt x="72676" y="152177"/>
                  </a:cubicBezTo>
                  <a:cubicBezTo>
                    <a:pt x="66445" y="154939"/>
                    <a:pt x="59940" y="157267"/>
                    <a:pt x="53115" y="157815"/>
                  </a:cubicBezTo>
                  <a:cubicBezTo>
                    <a:pt x="49623" y="158089"/>
                    <a:pt x="46108" y="157906"/>
                    <a:pt x="42638" y="158499"/>
                  </a:cubicBezTo>
                  <a:cubicBezTo>
                    <a:pt x="40082" y="158910"/>
                    <a:pt x="37617" y="159755"/>
                    <a:pt x="35151" y="160599"/>
                  </a:cubicBezTo>
                  <a:cubicBezTo>
                    <a:pt x="33303" y="161216"/>
                    <a:pt x="31454" y="161855"/>
                    <a:pt x="29742" y="162768"/>
                  </a:cubicBezTo>
                  <a:cubicBezTo>
                    <a:pt x="26980" y="164251"/>
                    <a:pt x="25473" y="166374"/>
                    <a:pt x="23396" y="168588"/>
                  </a:cubicBezTo>
                  <a:cubicBezTo>
                    <a:pt x="21593" y="170528"/>
                    <a:pt x="18786" y="170962"/>
                    <a:pt x="16366" y="171943"/>
                  </a:cubicBezTo>
                  <a:cubicBezTo>
                    <a:pt x="13330" y="173153"/>
                    <a:pt x="10477" y="174751"/>
                    <a:pt x="7373" y="175915"/>
                  </a:cubicBezTo>
                  <a:cubicBezTo>
                    <a:pt x="6483" y="176235"/>
                    <a:pt x="5593" y="176600"/>
                    <a:pt x="4862" y="177193"/>
                  </a:cubicBezTo>
                  <a:cubicBezTo>
                    <a:pt x="4360" y="177604"/>
                    <a:pt x="3972" y="178129"/>
                    <a:pt x="3447" y="178494"/>
                  </a:cubicBezTo>
                  <a:cubicBezTo>
                    <a:pt x="2420" y="179248"/>
                    <a:pt x="982" y="179316"/>
                    <a:pt x="0" y="180161"/>
                  </a:cubicBezTo>
                  <a:cubicBezTo>
                    <a:pt x="4395" y="180019"/>
                    <a:pt x="8845" y="179701"/>
                    <a:pt x="13244" y="179701"/>
                  </a:cubicBezTo>
                  <a:cubicBezTo>
                    <a:pt x="14533" y="179701"/>
                    <a:pt x="15818" y="179728"/>
                    <a:pt x="17097" y="179795"/>
                  </a:cubicBezTo>
                  <a:cubicBezTo>
                    <a:pt x="18877" y="179864"/>
                    <a:pt x="20635" y="179978"/>
                    <a:pt x="22392" y="180069"/>
                  </a:cubicBezTo>
                  <a:cubicBezTo>
                    <a:pt x="22452" y="180073"/>
                    <a:pt x="22525" y="180074"/>
                    <a:pt x="22610" y="180074"/>
                  </a:cubicBezTo>
                  <a:cubicBezTo>
                    <a:pt x="23147" y="180074"/>
                    <a:pt x="24141" y="180018"/>
                    <a:pt x="25078" y="180018"/>
                  </a:cubicBezTo>
                  <a:cubicBezTo>
                    <a:pt x="26058" y="180018"/>
                    <a:pt x="26975" y="180079"/>
                    <a:pt x="27242" y="180332"/>
                  </a:cubicBezTo>
                  <a:lnTo>
                    <a:pt x="27242" y="180332"/>
                  </a:lnTo>
                  <a:cubicBezTo>
                    <a:pt x="26082" y="179190"/>
                    <a:pt x="22952" y="178828"/>
                    <a:pt x="21193" y="178828"/>
                  </a:cubicBezTo>
                  <a:cubicBezTo>
                    <a:pt x="21033" y="178828"/>
                    <a:pt x="20884" y="178831"/>
                    <a:pt x="20749" y="178837"/>
                  </a:cubicBezTo>
                  <a:cubicBezTo>
                    <a:pt x="21205" y="178700"/>
                    <a:pt x="21616" y="178472"/>
                    <a:pt x="21958" y="178175"/>
                  </a:cubicBezTo>
                  <a:lnTo>
                    <a:pt x="21958" y="178175"/>
                  </a:lnTo>
                  <a:cubicBezTo>
                    <a:pt x="21182" y="178312"/>
                    <a:pt x="20383" y="178472"/>
                    <a:pt x="19585" y="178608"/>
                  </a:cubicBezTo>
                  <a:cubicBezTo>
                    <a:pt x="20018" y="178426"/>
                    <a:pt x="20452" y="178243"/>
                    <a:pt x="20863" y="178061"/>
                  </a:cubicBezTo>
                  <a:lnTo>
                    <a:pt x="20863" y="178061"/>
                  </a:lnTo>
                  <a:cubicBezTo>
                    <a:pt x="19838" y="178411"/>
                    <a:pt x="18757" y="178587"/>
                    <a:pt x="17677" y="178587"/>
                  </a:cubicBezTo>
                  <a:cubicBezTo>
                    <a:pt x="16929" y="178587"/>
                    <a:pt x="16181" y="178503"/>
                    <a:pt x="15453" y="178335"/>
                  </a:cubicBezTo>
                  <a:cubicBezTo>
                    <a:pt x="16184" y="178266"/>
                    <a:pt x="16891" y="178198"/>
                    <a:pt x="17622" y="178083"/>
                  </a:cubicBezTo>
                  <a:cubicBezTo>
                    <a:pt x="16982" y="177992"/>
                    <a:pt x="16343" y="177832"/>
                    <a:pt x="15750" y="177627"/>
                  </a:cubicBezTo>
                  <a:lnTo>
                    <a:pt x="15750" y="177627"/>
                  </a:lnTo>
                  <a:cubicBezTo>
                    <a:pt x="16095" y="177711"/>
                    <a:pt x="16452" y="177753"/>
                    <a:pt x="16810" y="177753"/>
                  </a:cubicBezTo>
                  <a:cubicBezTo>
                    <a:pt x="17326" y="177753"/>
                    <a:pt x="17844" y="177665"/>
                    <a:pt x="18329" y="177490"/>
                  </a:cubicBezTo>
                  <a:cubicBezTo>
                    <a:pt x="18169" y="177422"/>
                    <a:pt x="18032" y="177330"/>
                    <a:pt x="17873" y="177262"/>
                  </a:cubicBezTo>
                  <a:cubicBezTo>
                    <a:pt x="18017" y="177247"/>
                    <a:pt x="18164" y="177240"/>
                    <a:pt x="18312" y="177240"/>
                  </a:cubicBezTo>
                  <a:cubicBezTo>
                    <a:pt x="18633" y="177240"/>
                    <a:pt x="18960" y="177275"/>
                    <a:pt x="19288" y="177353"/>
                  </a:cubicBezTo>
                  <a:cubicBezTo>
                    <a:pt x="19060" y="177239"/>
                    <a:pt x="18854" y="177056"/>
                    <a:pt x="18717" y="176851"/>
                  </a:cubicBezTo>
                  <a:cubicBezTo>
                    <a:pt x="19174" y="176851"/>
                    <a:pt x="19630" y="176919"/>
                    <a:pt x="20087" y="177079"/>
                  </a:cubicBezTo>
                  <a:cubicBezTo>
                    <a:pt x="19666" y="176791"/>
                    <a:pt x="19267" y="176503"/>
                    <a:pt x="18847" y="176216"/>
                  </a:cubicBezTo>
                  <a:lnTo>
                    <a:pt x="18847" y="176216"/>
                  </a:lnTo>
                  <a:cubicBezTo>
                    <a:pt x="20152" y="177089"/>
                    <a:pt x="22293" y="176424"/>
                    <a:pt x="23807" y="177079"/>
                  </a:cubicBezTo>
                  <a:lnTo>
                    <a:pt x="23237" y="176463"/>
                  </a:lnTo>
                  <a:lnTo>
                    <a:pt x="23237" y="176463"/>
                  </a:lnTo>
                  <a:cubicBezTo>
                    <a:pt x="23876" y="176737"/>
                    <a:pt x="24515" y="176988"/>
                    <a:pt x="25154" y="177262"/>
                  </a:cubicBezTo>
                  <a:cubicBezTo>
                    <a:pt x="24926" y="176782"/>
                    <a:pt x="24948" y="176189"/>
                    <a:pt x="25177" y="175732"/>
                  </a:cubicBezTo>
                  <a:cubicBezTo>
                    <a:pt x="25359" y="176052"/>
                    <a:pt x="25542" y="176372"/>
                    <a:pt x="25747" y="176714"/>
                  </a:cubicBezTo>
                  <a:cubicBezTo>
                    <a:pt x="25930" y="176075"/>
                    <a:pt x="26432" y="175527"/>
                    <a:pt x="27026" y="175253"/>
                  </a:cubicBezTo>
                  <a:lnTo>
                    <a:pt x="27026" y="175253"/>
                  </a:lnTo>
                  <a:cubicBezTo>
                    <a:pt x="27048" y="175984"/>
                    <a:pt x="26911" y="176714"/>
                    <a:pt x="26638" y="177376"/>
                  </a:cubicBezTo>
                  <a:cubicBezTo>
                    <a:pt x="27094" y="176760"/>
                    <a:pt x="27665" y="176212"/>
                    <a:pt x="28304" y="175778"/>
                  </a:cubicBezTo>
                  <a:lnTo>
                    <a:pt x="28304" y="175778"/>
                  </a:lnTo>
                  <a:cubicBezTo>
                    <a:pt x="28281" y="176280"/>
                    <a:pt x="28030" y="176760"/>
                    <a:pt x="27688" y="177079"/>
                  </a:cubicBezTo>
                  <a:cubicBezTo>
                    <a:pt x="29034" y="175824"/>
                    <a:pt x="31796" y="175344"/>
                    <a:pt x="33554" y="175162"/>
                  </a:cubicBezTo>
                  <a:cubicBezTo>
                    <a:pt x="33796" y="175136"/>
                    <a:pt x="34026" y="175124"/>
                    <a:pt x="34246" y="175124"/>
                  </a:cubicBezTo>
                  <a:cubicBezTo>
                    <a:pt x="36350" y="175124"/>
                    <a:pt x="37543" y="176220"/>
                    <a:pt x="39671" y="176737"/>
                  </a:cubicBezTo>
                  <a:cubicBezTo>
                    <a:pt x="42455" y="177399"/>
                    <a:pt x="45856" y="177102"/>
                    <a:pt x="48732" y="177444"/>
                  </a:cubicBezTo>
                  <a:cubicBezTo>
                    <a:pt x="51010" y="177716"/>
                    <a:pt x="53882" y="178305"/>
                    <a:pt x="56454" y="178305"/>
                  </a:cubicBezTo>
                  <a:cubicBezTo>
                    <a:pt x="57336" y="178305"/>
                    <a:pt x="58183" y="178236"/>
                    <a:pt x="58958" y="178061"/>
                  </a:cubicBezTo>
                  <a:lnTo>
                    <a:pt x="58958" y="178061"/>
                  </a:lnTo>
                  <a:cubicBezTo>
                    <a:pt x="56790" y="178563"/>
                    <a:pt x="54621" y="179042"/>
                    <a:pt x="52453" y="179544"/>
                  </a:cubicBezTo>
                  <a:cubicBezTo>
                    <a:pt x="54492" y="180163"/>
                    <a:pt x="56587" y="180418"/>
                    <a:pt x="58700" y="180418"/>
                  </a:cubicBezTo>
                  <a:cubicBezTo>
                    <a:pt x="62665" y="180418"/>
                    <a:pt x="66697" y="179521"/>
                    <a:pt x="70553" y="178449"/>
                  </a:cubicBezTo>
                  <a:cubicBezTo>
                    <a:pt x="76339" y="176818"/>
                    <a:pt x="82147" y="174794"/>
                    <a:pt x="88126" y="174794"/>
                  </a:cubicBezTo>
                  <a:cubicBezTo>
                    <a:pt x="88256" y="174794"/>
                    <a:pt x="88387" y="174795"/>
                    <a:pt x="88517" y="174797"/>
                  </a:cubicBezTo>
                  <a:cubicBezTo>
                    <a:pt x="94200" y="174865"/>
                    <a:pt x="99724" y="176486"/>
                    <a:pt x="105408" y="176668"/>
                  </a:cubicBezTo>
                  <a:cubicBezTo>
                    <a:pt x="109220" y="176782"/>
                    <a:pt x="113077" y="176874"/>
                    <a:pt x="116912" y="176988"/>
                  </a:cubicBezTo>
                  <a:lnTo>
                    <a:pt x="116912" y="92"/>
                  </a:lnTo>
                  <a:lnTo>
                    <a:pt x="67404" y="1"/>
                  </a:lnTo>
                  <a:lnTo>
                    <a:pt x="83381" y="16230"/>
                  </a:lnTo>
                  <a:lnTo>
                    <a:pt x="84157" y="22621"/>
                  </a:lnTo>
                  <a:lnTo>
                    <a:pt x="89886" y="35654"/>
                  </a:lnTo>
                  <a:lnTo>
                    <a:pt x="74457" y="21297"/>
                  </a:lnTo>
                  <a:cubicBezTo>
                    <a:pt x="74457" y="21297"/>
                    <a:pt x="61834" y="2922"/>
                    <a:pt x="6263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4"/>
            <p:cNvSpPr/>
            <p:nvPr/>
          </p:nvSpPr>
          <p:spPr>
            <a:xfrm>
              <a:off x="8263488" y="2"/>
              <a:ext cx="1327120" cy="4964363"/>
            </a:xfrm>
            <a:custGeom>
              <a:avLst/>
              <a:gdLst/>
              <a:ahLst/>
              <a:cxnLst/>
              <a:rect l="l" t="t" r="r" b="b"/>
              <a:pathLst>
                <a:path w="42228" h="182900" extrusionOk="0">
                  <a:moveTo>
                    <a:pt x="9428" y="40949"/>
                  </a:moveTo>
                  <a:lnTo>
                    <a:pt x="9428" y="40949"/>
                  </a:lnTo>
                  <a:cubicBezTo>
                    <a:pt x="11479" y="42789"/>
                    <a:pt x="13557" y="44694"/>
                    <a:pt x="15478" y="46717"/>
                  </a:cubicBezTo>
                  <a:lnTo>
                    <a:pt x="15478" y="46717"/>
                  </a:lnTo>
                  <a:cubicBezTo>
                    <a:pt x="15402" y="46620"/>
                    <a:pt x="15325" y="46524"/>
                    <a:pt x="15248" y="46427"/>
                  </a:cubicBezTo>
                  <a:cubicBezTo>
                    <a:pt x="13582" y="44327"/>
                    <a:pt x="11756" y="42296"/>
                    <a:pt x="9428" y="40949"/>
                  </a:cubicBezTo>
                  <a:close/>
                  <a:moveTo>
                    <a:pt x="26070" y="145944"/>
                  </a:moveTo>
                  <a:cubicBezTo>
                    <a:pt x="26069" y="145975"/>
                    <a:pt x="26068" y="146006"/>
                    <a:pt x="26067" y="146037"/>
                  </a:cubicBezTo>
                  <a:cubicBezTo>
                    <a:pt x="26068" y="146006"/>
                    <a:pt x="26069" y="145975"/>
                    <a:pt x="26070" y="145944"/>
                  </a:cubicBezTo>
                  <a:close/>
                  <a:moveTo>
                    <a:pt x="21982" y="180457"/>
                  </a:moveTo>
                  <a:cubicBezTo>
                    <a:pt x="21982" y="180457"/>
                    <a:pt x="21982" y="180457"/>
                    <a:pt x="21982" y="180457"/>
                  </a:cubicBezTo>
                  <a:lnTo>
                    <a:pt x="21982" y="180457"/>
                  </a:lnTo>
                  <a:cubicBezTo>
                    <a:pt x="21982" y="180457"/>
                    <a:pt x="21982" y="180457"/>
                    <a:pt x="21982" y="180457"/>
                  </a:cubicBezTo>
                  <a:close/>
                  <a:moveTo>
                    <a:pt x="16002" y="1"/>
                  </a:moveTo>
                  <a:lnTo>
                    <a:pt x="17942" y="13833"/>
                  </a:lnTo>
                  <a:lnTo>
                    <a:pt x="25086" y="43734"/>
                  </a:lnTo>
                  <a:cubicBezTo>
                    <a:pt x="26775" y="50741"/>
                    <a:pt x="28259" y="57840"/>
                    <a:pt x="27871" y="65076"/>
                  </a:cubicBezTo>
                  <a:cubicBezTo>
                    <a:pt x="27483" y="72015"/>
                    <a:pt x="26752" y="78269"/>
                    <a:pt x="29423" y="84956"/>
                  </a:cubicBezTo>
                  <a:cubicBezTo>
                    <a:pt x="24493" y="77538"/>
                    <a:pt x="26273" y="67723"/>
                    <a:pt x="24538" y="58981"/>
                  </a:cubicBezTo>
                  <a:cubicBezTo>
                    <a:pt x="23260" y="52499"/>
                    <a:pt x="19996" y="46564"/>
                    <a:pt x="18581" y="40105"/>
                  </a:cubicBezTo>
                  <a:cubicBezTo>
                    <a:pt x="16937" y="32572"/>
                    <a:pt x="17668" y="24013"/>
                    <a:pt x="12852" y="17964"/>
                  </a:cubicBezTo>
                  <a:lnTo>
                    <a:pt x="12852" y="17964"/>
                  </a:lnTo>
                  <a:cubicBezTo>
                    <a:pt x="16390" y="24606"/>
                    <a:pt x="14312" y="32778"/>
                    <a:pt x="15979" y="40105"/>
                  </a:cubicBezTo>
                  <a:cubicBezTo>
                    <a:pt x="17531" y="47066"/>
                    <a:pt x="22415" y="52978"/>
                    <a:pt x="23488" y="60031"/>
                  </a:cubicBezTo>
                  <a:cubicBezTo>
                    <a:pt x="22259" y="54903"/>
                    <a:pt x="19157" y="50592"/>
                    <a:pt x="15478" y="46717"/>
                  </a:cubicBezTo>
                  <a:lnTo>
                    <a:pt x="15478" y="46717"/>
                  </a:lnTo>
                  <a:cubicBezTo>
                    <a:pt x="17737" y="49578"/>
                    <a:pt x="19771" y="52635"/>
                    <a:pt x="21206" y="55991"/>
                  </a:cubicBezTo>
                  <a:cubicBezTo>
                    <a:pt x="24493" y="63706"/>
                    <a:pt x="23694" y="71992"/>
                    <a:pt x="25063" y="79981"/>
                  </a:cubicBezTo>
                  <a:cubicBezTo>
                    <a:pt x="25872" y="84676"/>
                    <a:pt x="26078" y="89463"/>
                    <a:pt x="26669" y="94179"/>
                  </a:cubicBezTo>
                  <a:lnTo>
                    <a:pt x="26669" y="94179"/>
                  </a:lnTo>
                  <a:cubicBezTo>
                    <a:pt x="25838" y="91493"/>
                    <a:pt x="24892" y="88820"/>
                    <a:pt x="24378" y="86463"/>
                  </a:cubicBezTo>
                  <a:cubicBezTo>
                    <a:pt x="23351" y="81624"/>
                    <a:pt x="22826" y="76922"/>
                    <a:pt x="22438" y="72015"/>
                  </a:cubicBezTo>
                  <a:cubicBezTo>
                    <a:pt x="22256" y="69869"/>
                    <a:pt x="22073" y="67701"/>
                    <a:pt x="21297" y="65692"/>
                  </a:cubicBezTo>
                  <a:cubicBezTo>
                    <a:pt x="20247" y="62930"/>
                    <a:pt x="18124" y="60739"/>
                    <a:pt x="16070" y="58616"/>
                  </a:cubicBezTo>
                  <a:cubicBezTo>
                    <a:pt x="14039" y="56493"/>
                    <a:pt x="12007" y="54393"/>
                    <a:pt x="9953" y="52271"/>
                  </a:cubicBezTo>
                  <a:lnTo>
                    <a:pt x="9953" y="52271"/>
                  </a:lnTo>
                  <a:cubicBezTo>
                    <a:pt x="12372" y="55101"/>
                    <a:pt x="14792" y="57931"/>
                    <a:pt x="17211" y="60762"/>
                  </a:cubicBezTo>
                  <a:cubicBezTo>
                    <a:pt x="18010" y="61720"/>
                    <a:pt x="18832" y="62679"/>
                    <a:pt x="19448" y="63752"/>
                  </a:cubicBezTo>
                  <a:cubicBezTo>
                    <a:pt x="20201" y="65098"/>
                    <a:pt x="20612" y="66605"/>
                    <a:pt x="20863" y="68134"/>
                  </a:cubicBezTo>
                  <a:cubicBezTo>
                    <a:pt x="22598" y="78132"/>
                    <a:pt x="22575" y="88312"/>
                    <a:pt x="22758" y="98423"/>
                  </a:cubicBezTo>
                  <a:cubicBezTo>
                    <a:pt x="22940" y="107713"/>
                    <a:pt x="25269" y="117916"/>
                    <a:pt x="22575" y="126978"/>
                  </a:cubicBezTo>
                  <a:cubicBezTo>
                    <a:pt x="21754" y="116478"/>
                    <a:pt x="20407" y="105636"/>
                    <a:pt x="20407" y="95114"/>
                  </a:cubicBezTo>
                  <a:cubicBezTo>
                    <a:pt x="20019" y="101117"/>
                    <a:pt x="19813" y="107165"/>
                    <a:pt x="19791" y="113191"/>
                  </a:cubicBezTo>
                  <a:cubicBezTo>
                    <a:pt x="19768" y="116044"/>
                    <a:pt x="20201" y="119171"/>
                    <a:pt x="19859" y="122002"/>
                  </a:cubicBezTo>
                  <a:cubicBezTo>
                    <a:pt x="19266" y="127046"/>
                    <a:pt x="16024" y="132364"/>
                    <a:pt x="13285" y="136519"/>
                  </a:cubicBezTo>
                  <a:cubicBezTo>
                    <a:pt x="9816" y="141791"/>
                    <a:pt x="4657" y="144508"/>
                    <a:pt x="1" y="148388"/>
                  </a:cubicBezTo>
                  <a:cubicBezTo>
                    <a:pt x="2101" y="150145"/>
                    <a:pt x="3790" y="152314"/>
                    <a:pt x="5456" y="154505"/>
                  </a:cubicBezTo>
                  <a:cubicBezTo>
                    <a:pt x="9884" y="160280"/>
                    <a:pt x="14335" y="166100"/>
                    <a:pt x="18284" y="172240"/>
                  </a:cubicBezTo>
                  <a:cubicBezTo>
                    <a:pt x="18786" y="166580"/>
                    <a:pt x="21092" y="161444"/>
                    <a:pt x="22050" y="155875"/>
                  </a:cubicBezTo>
                  <a:cubicBezTo>
                    <a:pt x="23511" y="147452"/>
                    <a:pt x="24972" y="138893"/>
                    <a:pt x="24949" y="130333"/>
                  </a:cubicBezTo>
                  <a:lnTo>
                    <a:pt x="24949" y="130333"/>
                  </a:lnTo>
                  <a:cubicBezTo>
                    <a:pt x="26288" y="135393"/>
                    <a:pt x="26183" y="140701"/>
                    <a:pt x="26070" y="145944"/>
                  </a:cubicBezTo>
                  <a:lnTo>
                    <a:pt x="26070" y="145944"/>
                  </a:lnTo>
                  <a:cubicBezTo>
                    <a:pt x="26178" y="141337"/>
                    <a:pt x="27602" y="136465"/>
                    <a:pt x="28304" y="131908"/>
                  </a:cubicBezTo>
                  <a:cubicBezTo>
                    <a:pt x="29035" y="127046"/>
                    <a:pt x="29697" y="122162"/>
                    <a:pt x="30153" y="117277"/>
                  </a:cubicBezTo>
                  <a:cubicBezTo>
                    <a:pt x="30610" y="112392"/>
                    <a:pt x="30838" y="107485"/>
                    <a:pt x="30701" y="102578"/>
                  </a:cubicBezTo>
                  <a:cubicBezTo>
                    <a:pt x="30564" y="97807"/>
                    <a:pt x="29605" y="93196"/>
                    <a:pt x="30062" y="88403"/>
                  </a:cubicBezTo>
                  <a:lnTo>
                    <a:pt x="30062" y="88403"/>
                  </a:lnTo>
                  <a:cubicBezTo>
                    <a:pt x="31842" y="95525"/>
                    <a:pt x="32664" y="102897"/>
                    <a:pt x="32550" y="110224"/>
                  </a:cubicBezTo>
                  <a:cubicBezTo>
                    <a:pt x="33140" y="106091"/>
                    <a:pt x="33731" y="101895"/>
                    <a:pt x="33297" y="97737"/>
                  </a:cubicBezTo>
                  <a:lnTo>
                    <a:pt x="33297" y="97737"/>
                  </a:lnTo>
                  <a:cubicBezTo>
                    <a:pt x="33593" y="100317"/>
                    <a:pt x="33870" y="102898"/>
                    <a:pt x="34148" y="105499"/>
                  </a:cubicBezTo>
                  <a:cubicBezTo>
                    <a:pt x="34924" y="112552"/>
                    <a:pt x="35700" y="119765"/>
                    <a:pt x="34604" y="126841"/>
                  </a:cubicBezTo>
                  <a:cubicBezTo>
                    <a:pt x="33509" y="133985"/>
                    <a:pt x="31956" y="141289"/>
                    <a:pt x="29902" y="148228"/>
                  </a:cubicBezTo>
                  <a:cubicBezTo>
                    <a:pt x="29059" y="151054"/>
                    <a:pt x="22413" y="180458"/>
                    <a:pt x="21984" y="180458"/>
                  </a:cubicBezTo>
                  <a:cubicBezTo>
                    <a:pt x="21983" y="180458"/>
                    <a:pt x="21982" y="180457"/>
                    <a:pt x="21982" y="180457"/>
                  </a:cubicBezTo>
                  <a:lnTo>
                    <a:pt x="21982" y="180457"/>
                  </a:lnTo>
                  <a:cubicBezTo>
                    <a:pt x="22009" y="180463"/>
                    <a:pt x="33121" y="182900"/>
                    <a:pt x="33121" y="182900"/>
                  </a:cubicBezTo>
                  <a:cubicBezTo>
                    <a:pt x="33691" y="180115"/>
                    <a:pt x="34285" y="177330"/>
                    <a:pt x="34878" y="174546"/>
                  </a:cubicBezTo>
                  <a:cubicBezTo>
                    <a:pt x="37434" y="162266"/>
                    <a:pt x="38439" y="150396"/>
                    <a:pt x="38051" y="137820"/>
                  </a:cubicBezTo>
                  <a:cubicBezTo>
                    <a:pt x="37571" y="123463"/>
                    <a:pt x="36042" y="109151"/>
                    <a:pt x="35905" y="94794"/>
                  </a:cubicBezTo>
                  <a:cubicBezTo>
                    <a:pt x="35882" y="92078"/>
                    <a:pt x="35928" y="89362"/>
                    <a:pt x="36932" y="86828"/>
                  </a:cubicBezTo>
                  <a:cubicBezTo>
                    <a:pt x="37914" y="84317"/>
                    <a:pt x="39215" y="81875"/>
                    <a:pt x="40037" y="79273"/>
                  </a:cubicBezTo>
                  <a:cubicBezTo>
                    <a:pt x="42182" y="72471"/>
                    <a:pt x="42228" y="66719"/>
                    <a:pt x="41338" y="59666"/>
                  </a:cubicBezTo>
                  <a:cubicBezTo>
                    <a:pt x="39900" y="48368"/>
                    <a:pt x="39352" y="36955"/>
                    <a:pt x="39671" y="25565"/>
                  </a:cubicBezTo>
                  <a:lnTo>
                    <a:pt x="39671" y="25565"/>
                  </a:lnTo>
                  <a:cubicBezTo>
                    <a:pt x="37708" y="34170"/>
                    <a:pt x="36887" y="43049"/>
                    <a:pt x="37252" y="51883"/>
                  </a:cubicBezTo>
                  <a:cubicBezTo>
                    <a:pt x="37343" y="54005"/>
                    <a:pt x="37959" y="56448"/>
                    <a:pt x="37754" y="58570"/>
                  </a:cubicBezTo>
                  <a:cubicBezTo>
                    <a:pt x="37617" y="60008"/>
                    <a:pt x="36887" y="61583"/>
                    <a:pt x="36544" y="62999"/>
                  </a:cubicBezTo>
                  <a:cubicBezTo>
                    <a:pt x="36111" y="64733"/>
                    <a:pt x="35723" y="66491"/>
                    <a:pt x="35677" y="68271"/>
                  </a:cubicBezTo>
                  <a:cubicBezTo>
                    <a:pt x="35655" y="68651"/>
                    <a:pt x="36290" y="72910"/>
                    <a:pt x="36530" y="72910"/>
                  </a:cubicBezTo>
                  <a:cubicBezTo>
                    <a:pt x="36535" y="72910"/>
                    <a:pt x="36540" y="72908"/>
                    <a:pt x="36544" y="72905"/>
                  </a:cubicBezTo>
                  <a:cubicBezTo>
                    <a:pt x="37594" y="72106"/>
                    <a:pt x="37982" y="70531"/>
                    <a:pt x="37617" y="69253"/>
                  </a:cubicBezTo>
                  <a:lnTo>
                    <a:pt x="37617" y="69253"/>
                  </a:lnTo>
                  <a:cubicBezTo>
                    <a:pt x="37777" y="69869"/>
                    <a:pt x="37366" y="70577"/>
                    <a:pt x="36750" y="70759"/>
                  </a:cubicBezTo>
                  <a:cubicBezTo>
                    <a:pt x="35997" y="68157"/>
                    <a:pt x="36316" y="65258"/>
                    <a:pt x="37640" y="62884"/>
                  </a:cubicBezTo>
                  <a:cubicBezTo>
                    <a:pt x="37777" y="62610"/>
                    <a:pt x="37982" y="62314"/>
                    <a:pt x="38302" y="62222"/>
                  </a:cubicBezTo>
                  <a:cubicBezTo>
                    <a:pt x="38352" y="62211"/>
                    <a:pt x="38400" y="62206"/>
                    <a:pt x="38447" y="62206"/>
                  </a:cubicBezTo>
                  <a:cubicBezTo>
                    <a:pt x="38983" y="62206"/>
                    <a:pt x="39340" y="62888"/>
                    <a:pt x="39466" y="63455"/>
                  </a:cubicBezTo>
                  <a:cubicBezTo>
                    <a:pt x="40607" y="68157"/>
                    <a:pt x="40196" y="72882"/>
                    <a:pt x="39215" y="77561"/>
                  </a:cubicBezTo>
                  <a:cubicBezTo>
                    <a:pt x="38781" y="79638"/>
                    <a:pt x="38005" y="81670"/>
                    <a:pt x="36955" y="83518"/>
                  </a:cubicBezTo>
                  <a:cubicBezTo>
                    <a:pt x="35975" y="85251"/>
                    <a:pt x="34174" y="86597"/>
                    <a:pt x="33283" y="88261"/>
                  </a:cubicBezTo>
                  <a:lnTo>
                    <a:pt x="33283" y="88261"/>
                  </a:lnTo>
                  <a:cubicBezTo>
                    <a:pt x="34832" y="85363"/>
                    <a:pt x="34581" y="81850"/>
                    <a:pt x="34148" y="78588"/>
                  </a:cubicBezTo>
                  <a:cubicBezTo>
                    <a:pt x="33029" y="69937"/>
                    <a:pt x="35997" y="61606"/>
                    <a:pt x="35723" y="52841"/>
                  </a:cubicBezTo>
                  <a:cubicBezTo>
                    <a:pt x="35494" y="45240"/>
                    <a:pt x="33486" y="37366"/>
                    <a:pt x="32573" y="29788"/>
                  </a:cubicBezTo>
                  <a:cubicBezTo>
                    <a:pt x="31340" y="19676"/>
                    <a:pt x="30404" y="10158"/>
                    <a:pt x="29195" y="69"/>
                  </a:cubicBezTo>
                  <a:lnTo>
                    <a:pt x="16002" y="1"/>
                  </a:ln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7" name="Google Shape;147;p4"/>
          <p:cNvSpPr/>
          <p:nvPr/>
        </p:nvSpPr>
        <p:spPr>
          <a:xfrm>
            <a:off x="-518432" y="5160085"/>
            <a:ext cx="1463391" cy="1539185"/>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8" name="Google Shape;148;p4"/>
          <p:cNvSpPr/>
          <p:nvPr/>
        </p:nvSpPr>
        <p:spPr>
          <a:xfrm flipH="1">
            <a:off x="7127083" y="6152899"/>
            <a:ext cx="1311323" cy="827028"/>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4"/>
          <p:cNvSpPr/>
          <p:nvPr/>
        </p:nvSpPr>
        <p:spPr>
          <a:xfrm>
            <a:off x="8182234" y="-934104"/>
            <a:ext cx="5743985" cy="3949424"/>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4"/>
          <p:cNvSpPr/>
          <p:nvPr/>
        </p:nvSpPr>
        <p:spPr>
          <a:xfrm>
            <a:off x="7480465" y="-406400"/>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4083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51" name="Google Shape;151;p4"/>
          <p:cNvGrpSpPr/>
          <p:nvPr/>
        </p:nvGrpSpPr>
        <p:grpSpPr>
          <a:xfrm>
            <a:off x="10892643" y="12146"/>
            <a:ext cx="2119203" cy="2944189"/>
            <a:chOff x="6690382" y="-4766279"/>
            <a:chExt cx="1589402" cy="2208142"/>
          </a:xfrm>
        </p:grpSpPr>
        <p:sp>
          <p:nvSpPr>
            <p:cNvPr id="152" name="Google Shape;152;p4"/>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4"/>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4"/>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4"/>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4"/>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4"/>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4"/>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4"/>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4"/>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4"/>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4"/>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4"/>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4"/>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4"/>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4"/>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7" name="Google Shape;167;p4"/>
          <p:cNvGrpSpPr/>
          <p:nvPr/>
        </p:nvGrpSpPr>
        <p:grpSpPr>
          <a:xfrm rot="5400000" flipH="1">
            <a:off x="10096425" y="-764481"/>
            <a:ext cx="2119203" cy="2944189"/>
            <a:chOff x="6690382" y="-4766279"/>
            <a:chExt cx="1589402" cy="2208142"/>
          </a:xfrm>
        </p:grpSpPr>
        <p:sp>
          <p:nvSpPr>
            <p:cNvPr id="168" name="Google Shape;168;p4"/>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4"/>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4"/>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4"/>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4"/>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4"/>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4"/>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4"/>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4"/>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4"/>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4"/>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4"/>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4"/>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4"/>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4"/>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3" name="Google Shape;183;p4"/>
          <p:cNvSpPr/>
          <p:nvPr/>
        </p:nvSpPr>
        <p:spPr>
          <a:xfrm>
            <a:off x="-1894033" y="4058866"/>
            <a:ext cx="2941153" cy="2536357"/>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4" name="Google Shape;184;p4"/>
          <p:cNvSpPr/>
          <p:nvPr/>
        </p:nvSpPr>
        <p:spPr>
          <a:xfrm>
            <a:off x="-1893069" y="4143392"/>
            <a:ext cx="2846452" cy="2379224"/>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5" name="Google Shape;185;p4"/>
          <p:cNvGrpSpPr/>
          <p:nvPr/>
        </p:nvGrpSpPr>
        <p:grpSpPr>
          <a:xfrm>
            <a:off x="-44392" y="4226141"/>
            <a:ext cx="15309495" cy="2939529"/>
            <a:chOff x="-33294" y="3093405"/>
            <a:chExt cx="11482121" cy="2204647"/>
          </a:xfrm>
        </p:grpSpPr>
        <p:grpSp>
          <p:nvGrpSpPr>
            <p:cNvPr id="186" name="Google Shape;186;p4"/>
            <p:cNvGrpSpPr/>
            <p:nvPr/>
          </p:nvGrpSpPr>
          <p:grpSpPr>
            <a:xfrm>
              <a:off x="6008092" y="3448642"/>
              <a:ext cx="3333990" cy="1775787"/>
              <a:chOff x="6846292" y="3448642"/>
              <a:chExt cx="3333990" cy="1775787"/>
            </a:xfrm>
          </p:grpSpPr>
          <p:sp>
            <p:nvSpPr>
              <p:cNvPr id="187" name="Google Shape;187;p4"/>
              <p:cNvSpPr/>
              <p:nvPr/>
            </p:nvSpPr>
            <p:spPr>
              <a:xfrm>
                <a:off x="6846292" y="3527019"/>
                <a:ext cx="3230936" cy="1697411"/>
              </a:xfrm>
              <a:custGeom>
                <a:avLst/>
                <a:gdLst/>
                <a:ahLst/>
                <a:cxnLst/>
                <a:rect l="l" t="t" r="r" b="b"/>
                <a:pathLst>
                  <a:path w="102806" h="47660" extrusionOk="0">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4"/>
              <p:cNvSpPr/>
              <p:nvPr/>
            </p:nvSpPr>
            <p:spPr>
              <a:xfrm>
                <a:off x="9537526" y="3448642"/>
                <a:ext cx="642755" cy="1438597"/>
              </a:xfrm>
              <a:custGeom>
                <a:avLst/>
                <a:gdLst/>
                <a:ahLst/>
                <a:cxnLst/>
                <a:rect l="l" t="t" r="r" b="b"/>
                <a:pathLst>
                  <a:path w="20452" h="40393" extrusionOk="0">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9" name="Google Shape;189;p4"/>
            <p:cNvSpPr/>
            <p:nvPr/>
          </p:nvSpPr>
          <p:spPr>
            <a:xfrm>
              <a:off x="8827617" y="3093405"/>
              <a:ext cx="2621211" cy="2131843"/>
            </a:xfrm>
            <a:custGeom>
              <a:avLst/>
              <a:gdLst/>
              <a:ahLst/>
              <a:cxnLst/>
              <a:rect l="l" t="t" r="r" b="b"/>
              <a:pathLst>
                <a:path w="83405" h="59858" extrusionOk="0">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4"/>
            <p:cNvSpPr/>
            <p:nvPr/>
          </p:nvSpPr>
          <p:spPr>
            <a:xfrm>
              <a:off x="8657356" y="3124995"/>
              <a:ext cx="2077452" cy="2083193"/>
            </a:xfrm>
            <a:custGeom>
              <a:avLst/>
              <a:gdLst/>
              <a:ahLst/>
              <a:cxnLst/>
              <a:rect l="l" t="t" r="r" b="b"/>
              <a:pathLst>
                <a:path w="66103" h="58492" extrusionOk="0">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4"/>
            <p:cNvSpPr/>
            <p:nvPr/>
          </p:nvSpPr>
          <p:spPr>
            <a:xfrm>
              <a:off x="8526176" y="3119689"/>
              <a:ext cx="1053827" cy="2096513"/>
            </a:xfrm>
            <a:custGeom>
              <a:avLst/>
              <a:gdLst/>
              <a:ahLst/>
              <a:cxnLst/>
              <a:rect l="l" t="t" r="r" b="b"/>
              <a:pathLst>
                <a:path w="33532" h="58866" extrusionOk="0">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4"/>
            <p:cNvSpPr/>
            <p:nvPr/>
          </p:nvSpPr>
          <p:spPr>
            <a:xfrm>
              <a:off x="-33294" y="4546893"/>
              <a:ext cx="8141137" cy="677896"/>
            </a:xfrm>
            <a:custGeom>
              <a:avLst/>
              <a:gdLst/>
              <a:ahLst/>
              <a:cxnLst/>
              <a:rect l="l" t="t" r="r" b="b"/>
              <a:pathLst>
                <a:path w="259045" h="19034" extrusionOk="0">
                  <a:moveTo>
                    <a:pt x="36376" y="0"/>
                  </a:moveTo>
                  <a:cubicBezTo>
                    <a:pt x="35375" y="0"/>
                    <a:pt x="34410" y="272"/>
                    <a:pt x="33462" y="581"/>
                  </a:cubicBezTo>
                  <a:cubicBezTo>
                    <a:pt x="25359" y="3137"/>
                    <a:pt x="18215" y="7999"/>
                    <a:pt x="11002" y="12359"/>
                  </a:cubicBezTo>
                  <a:cubicBezTo>
                    <a:pt x="7327" y="14550"/>
                    <a:pt x="3675" y="16764"/>
                    <a:pt x="0" y="18978"/>
                  </a:cubicBezTo>
                  <a:cubicBezTo>
                    <a:pt x="0" y="18978"/>
                    <a:pt x="37000" y="19024"/>
                    <a:pt x="82902" y="19024"/>
                  </a:cubicBezTo>
                  <a:cubicBezTo>
                    <a:pt x="108170" y="19031"/>
                    <a:pt x="136164" y="19034"/>
                    <a:pt x="162259" y="19034"/>
                  </a:cubicBezTo>
                  <a:cubicBezTo>
                    <a:pt x="214449" y="19034"/>
                    <a:pt x="259045" y="19024"/>
                    <a:pt x="259045" y="19024"/>
                  </a:cubicBezTo>
                  <a:cubicBezTo>
                    <a:pt x="257059" y="19024"/>
                    <a:pt x="254708" y="17654"/>
                    <a:pt x="252768" y="17221"/>
                  </a:cubicBezTo>
                  <a:cubicBezTo>
                    <a:pt x="249435" y="16490"/>
                    <a:pt x="246445" y="15531"/>
                    <a:pt x="243204" y="14322"/>
                  </a:cubicBezTo>
                  <a:cubicBezTo>
                    <a:pt x="237589" y="12222"/>
                    <a:pt x="231906" y="10145"/>
                    <a:pt x="226085" y="8661"/>
                  </a:cubicBezTo>
                  <a:cubicBezTo>
                    <a:pt x="223095" y="7908"/>
                    <a:pt x="218142" y="6333"/>
                    <a:pt x="214170" y="6264"/>
                  </a:cubicBezTo>
                  <a:cubicBezTo>
                    <a:pt x="214086" y="6263"/>
                    <a:pt x="214002" y="6262"/>
                    <a:pt x="213918" y="6262"/>
                  </a:cubicBezTo>
                  <a:cubicBezTo>
                    <a:pt x="212649" y="6262"/>
                    <a:pt x="211506" y="6427"/>
                    <a:pt x="210564" y="6812"/>
                  </a:cubicBezTo>
                  <a:cubicBezTo>
                    <a:pt x="210952" y="6630"/>
                    <a:pt x="211340" y="6447"/>
                    <a:pt x="211751" y="6264"/>
                  </a:cubicBezTo>
                  <a:cubicBezTo>
                    <a:pt x="211543" y="6240"/>
                    <a:pt x="211335" y="6228"/>
                    <a:pt x="211127" y="6228"/>
                  </a:cubicBezTo>
                  <a:cubicBezTo>
                    <a:pt x="210473" y="6228"/>
                    <a:pt x="209824" y="6348"/>
                    <a:pt x="209221" y="6579"/>
                  </a:cubicBezTo>
                  <a:lnTo>
                    <a:pt x="209221" y="6579"/>
                  </a:lnTo>
                  <a:cubicBezTo>
                    <a:pt x="209657" y="6224"/>
                    <a:pt x="209948" y="5688"/>
                    <a:pt x="209948" y="5123"/>
                  </a:cubicBezTo>
                  <a:lnTo>
                    <a:pt x="209948" y="5123"/>
                  </a:lnTo>
                  <a:cubicBezTo>
                    <a:pt x="209194" y="5374"/>
                    <a:pt x="208510" y="5876"/>
                    <a:pt x="208076" y="6538"/>
                  </a:cubicBezTo>
                  <a:cubicBezTo>
                    <a:pt x="208144" y="6082"/>
                    <a:pt x="208213" y="5625"/>
                    <a:pt x="208259" y="5146"/>
                  </a:cubicBezTo>
                  <a:lnTo>
                    <a:pt x="208259" y="5146"/>
                  </a:lnTo>
                  <a:cubicBezTo>
                    <a:pt x="207483" y="5945"/>
                    <a:pt x="206615" y="6630"/>
                    <a:pt x="205702" y="7246"/>
                  </a:cubicBezTo>
                  <a:lnTo>
                    <a:pt x="206136" y="6561"/>
                  </a:lnTo>
                  <a:lnTo>
                    <a:pt x="206136" y="6561"/>
                  </a:lnTo>
                  <a:cubicBezTo>
                    <a:pt x="205040" y="7018"/>
                    <a:pt x="203967" y="7497"/>
                    <a:pt x="202872" y="7976"/>
                  </a:cubicBezTo>
                  <a:cubicBezTo>
                    <a:pt x="203054" y="7725"/>
                    <a:pt x="203260" y="7474"/>
                    <a:pt x="203465" y="7223"/>
                  </a:cubicBezTo>
                  <a:lnTo>
                    <a:pt x="203465" y="7223"/>
                  </a:lnTo>
                  <a:cubicBezTo>
                    <a:pt x="202187" y="7428"/>
                    <a:pt x="200977" y="7908"/>
                    <a:pt x="199927" y="8638"/>
                  </a:cubicBezTo>
                  <a:cubicBezTo>
                    <a:pt x="200224" y="8341"/>
                    <a:pt x="200544" y="8045"/>
                    <a:pt x="200840" y="7748"/>
                  </a:cubicBezTo>
                  <a:cubicBezTo>
                    <a:pt x="200852" y="7520"/>
                    <a:pt x="200669" y="7417"/>
                    <a:pt x="200447" y="7417"/>
                  </a:cubicBezTo>
                  <a:cubicBezTo>
                    <a:pt x="200224" y="7417"/>
                    <a:pt x="199962" y="7520"/>
                    <a:pt x="199813" y="7702"/>
                  </a:cubicBezTo>
                  <a:cubicBezTo>
                    <a:pt x="199523" y="8038"/>
                    <a:pt x="199298" y="8548"/>
                    <a:pt x="198860" y="8548"/>
                  </a:cubicBezTo>
                  <a:cubicBezTo>
                    <a:pt x="198851" y="8548"/>
                    <a:pt x="198841" y="8547"/>
                    <a:pt x="198832" y="8547"/>
                  </a:cubicBezTo>
                  <a:cubicBezTo>
                    <a:pt x="199357" y="8250"/>
                    <a:pt x="199653" y="7588"/>
                    <a:pt x="199494" y="6995"/>
                  </a:cubicBezTo>
                  <a:lnTo>
                    <a:pt x="199494" y="6995"/>
                  </a:lnTo>
                  <a:cubicBezTo>
                    <a:pt x="198946" y="7748"/>
                    <a:pt x="198261" y="8387"/>
                    <a:pt x="197485" y="8889"/>
                  </a:cubicBezTo>
                  <a:cubicBezTo>
                    <a:pt x="197622" y="8341"/>
                    <a:pt x="197736" y="7794"/>
                    <a:pt x="197850" y="7269"/>
                  </a:cubicBezTo>
                  <a:lnTo>
                    <a:pt x="197850" y="7269"/>
                  </a:lnTo>
                  <a:cubicBezTo>
                    <a:pt x="196438" y="9060"/>
                    <a:pt x="194466" y="10761"/>
                    <a:pt x="192249" y="10761"/>
                  </a:cubicBezTo>
                  <a:cubicBezTo>
                    <a:pt x="191528" y="10761"/>
                    <a:pt x="190782" y="10582"/>
                    <a:pt x="190021" y="10168"/>
                  </a:cubicBezTo>
                  <a:lnTo>
                    <a:pt x="190021" y="10168"/>
                  </a:lnTo>
                  <a:cubicBezTo>
                    <a:pt x="190364" y="10829"/>
                    <a:pt x="190866" y="11377"/>
                    <a:pt x="191482" y="11765"/>
                  </a:cubicBezTo>
                  <a:cubicBezTo>
                    <a:pt x="190980" y="11697"/>
                    <a:pt x="190478" y="11605"/>
                    <a:pt x="189976" y="11514"/>
                  </a:cubicBezTo>
                  <a:lnTo>
                    <a:pt x="189976" y="11514"/>
                  </a:lnTo>
                  <a:cubicBezTo>
                    <a:pt x="189998" y="11902"/>
                    <a:pt x="190181" y="12267"/>
                    <a:pt x="190455" y="12541"/>
                  </a:cubicBezTo>
                  <a:cubicBezTo>
                    <a:pt x="190299" y="12403"/>
                    <a:pt x="190091" y="12304"/>
                    <a:pt x="189890" y="12304"/>
                  </a:cubicBezTo>
                  <a:cubicBezTo>
                    <a:pt x="189826" y="12304"/>
                    <a:pt x="189762" y="12314"/>
                    <a:pt x="189702" y="12336"/>
                  </a:cubicBezTo>
                  <a:cubicBezTo>
                    <a:pt x="189451" y="12450"/>
                    <a:pt x="189336" y="12838"/>
                    <a:pt x="189542" y="13021"/>
                  </a:cubicBezTo>
                  <a:cubicBezTo>
                    <a:pt x="188606" y="12564"/>
                    <a:pt x="187670" y="12130"/>
                    <a:pt x="186711" y="11674"/>
                  </a:cubicBezTo>
                  <a:lnTo>
                    <a:pt x="186711" y="11674"/>
                  </a:lnTo>
                  <a:cubicBezTo>
                    <a:pt x="187031" y="12564"/>
                    <a:pt x="187944" y="13203"/>
                    <a:pt x="188880" y="13249"/>
                  </a:cubicBezTo>
                  <a:cubicBezTo>
                    <a:pt x="188289" y="13472"/>
                    <a:pt x="187650" y="13586"/>
                    <a:pt x="187009" y="13586"/>
                  </a:cubicBezTo>
                  <a:cubicBezTo>
                    <a:pt x="186338" y="13586"/>
                    <a:pt x="185665" y="13460"/>
                    <a:pt x="185045" y="13203"/>
                  </a:cubicBezTo>
                  <a:lnTo>
                    <a:pt x="185045" y="13203"/>
                  </a:lnTo>
                  <a:cubicBezTo>
                    <a:pt x="185045" y="13751"/>
                    <a:pt x="185388" y="14253"/>
                    <a:pt x="185890" y="14459"/>
                  </a:cubicBezTo>
                  <a:cubicBezTo>
                    <a:pt x="185699" y="14415"/>
                    <a:pt x="185510" y="14392"/>
                    <a:pt x="185325" y="14392"/>
                  </a:cubicBezTo>
                  <a:cubicBezTo>
                    <a:pt x="184936" y="14392"/>
                    <a:pt x="184564" y="14493"/>
                    <a:pt x="184224" y="14710"/>
                  </a:cubicBezTo>
                  <a:cubicBezTo>
                    <a:pt x="184475" y="14847"/>
                    <a:pt x="184726" y="15006"/>
                    <a:pt x="184977" y="15166"/>
                  </a:cubicBezTo>
                  <a:cubicBezTo>
                    <a:pt x="181188" y="16764"/>
                    <a:pt x="177467" y="18567"/>
                    <a:pt x="173222" y="18567"/>
                  </a:cubicBezTo>
                  <a:cubicBezTo>
                    <a:pt x="170026" y="18567"/>
                    <a:pt x="166237" y="17061"/>
                    <a:pt x="163133" y="16444"/>
                  </a:cubicBezTo>
                  <a:cubicBezTo>
                    <a:pt x="161400" y="16129"/>
                    <a:pt x="158758" y="16058"/>
                    <a:pt x="157152" y="15488"/>
                  </a:cubicBezTo>
                  <a:lnTo>
                    <a:pt x="157152" y="15488"/>
                  </a:lnTo>
                  <a:cubicBezTo>
                    <a:pt x="157243" y="15516"/>
                    <a:pt x="157337" y="15530"/>
                    <a:pt x="157431" y="15530"/>
                  </a:cubicBezTo>
                  <a:cubicBezTo>
                    <a:pt x="157727" y="15530"/>
                    <a:pt x="158023" y="15395"/>
                    <a:pt x="158203" y="15166"/>
                  </a:cubicBezTo>
                  <a:cubicBezTo>
                    <a:pt x="157687" y="14834"/>
                    <a:pt x="157063" y="14659"/>
                    <a:pt x="156444" y="14659"/>
                  </a:cubicBezTo>
                  <a:cubicBezTo>
                    <a:pt x="156401" y="14659"/>
                    <a:pt x="156358" y="14659"/>
                    <a:pt x="156314" y="14661"/>
                  </a:cubicBezTo>
                  <a:lnTo>
                    <a:pt x="156314" y="14661"/>
                  </a:lnTo>
                  <a:cubicBezTo>
                    <a:pt x="156573" y="14569"/>
                    <a:pt x="156808" y="14401"/>
                    <a:pt x="156970" y="14185"/>
                  </a:cubicBezTo>
                  <a:lnTo>
                    <a:pt x="156970" y="14185"/>
                  </a:lnTo>
                  <a:cubicBezTo>
                    <a:pt x="156393" y="14293"/>
                    <a:pt x="155830" y="14473"/>
                    <a:pt x="155303" y="14701"/>
                  </a:cubicBezTo>
                  <a:lnTo>
                    <a:pt x="155303" y="14701"/>
                  </a:lnTo>
                  <a:cubicBezTo>
                    <a:pt x="155686" y="14461"/>
                    <a:pt x="155989" y="14081"/>
                    <a:pt x="156126" y="13637"/>
                  </a:cubicBezTo>
                  <a:lnTo>
                    <a:pt x="156126" y="13637"/>
                  </a:lnTo>
                  <a:cubicBezTo>
                    <a:pt x="155441" y="14116"/>
                    <a:pt x="154665" y="14481"/>
                    <a:pt x="153843" y="14710"/>
                  </a:cubicBezTo>
                  <a:cubicBezTo>
                    <a:pt x="154003" y="14367"/>
                    <a:pt x="154163" y="14025"/>
                    <a:pt x="154300" y="13660"/>
                  </a:cubicBezTo>
                  <a:lnTo>
                    <a:pt x="154300" y="13660"/>
                  </a:lnTo>
                  <a:cubicBezTo>
                    <a:pt x="153546" y="14025"/>
                    <a:pt x="152747" y="14299"/>
                    <a:pt x="151926" y="14504"/>
                  </a:cubicBezTo>
                  <a:cubicBezTo>
                    <a:pt x="152108" y="14322"/>
                    <a:pt x="152268" y="14162"/>
                    <a:pt x="152451" y="13979"/>
                  </a:cubicBezTo>
                  <a:cubicBezTo>
                    <a:pt x="151743" y="13934"/>
                    <a:pt x="151058" y="13888"/>
                    <a:pt x="150351" y="13842"/>
                  </a:cubicBezTo>
                  <a:cubicBezTo>
                    <a:pt x="150784" y="13705"/>
                    <a:pt x="151195" y="13591"/>
                    <a:pt x="151629" y="13477"/>
                  </a:cubicBezTo>
                  <a:cubicBezTo>
                    <a:pt x="151119" y="13323"/>
                    <a:pt x="150585" y="13243"/>
                    <a:pt x="150052" y="13243"/>
                  </a:cubicBezTo>
                  <a:cubicBezTo>
                    <a:pt x="149622" y="13243"/>
                    <a:pt x="149192" y="13295"/>
                    <a:pt x="148777" y="13403"/>
                  </a:cubicBezTo>
                  <a:lnTo>
                    <a:pt x="148777" y="13403"/>
                  </a:lnTo>
                  <a:cubicBezTo>
                    <a:pt x="149174" y="13231"/>
                    <a:pt x="149412" y="12711"/>
                    <a:pt x="149232" y="12313"/>
                  </a:cubicBezTo>
                  <a:cubicBezTo>
                    <a:pt x="149203" y="12312"/>
                    <a:pt x="149173" y="12312"/>
                    <a:pt x="149144" y="12312"/>
                  </a:cubicBezTo>
                  <a:cubicBezTo>
                    <a:pt x="148352" y="12312"/>
                    <a:pt x="147565" y="12606"/>
                    <a:pt x="146927" y="13112"/>
                  </a:cubicBezTo>
                  <a:cubicBezTo>
                    <a:pt x="147087" y="12678"/>
                    <a:pt x="147155" y="12245"/>
                    <a:pt x="147110" y="11788"/>
                  </a:cubicBezTo>
                  <a:lnTo>
                    <a:pt x="147110" y="11788"/>
                  </a:lnTo>
                  <a:cubicBezTo>
                    <a:pt x="146813" y="12267"/>
                    <a:pt x="146402" y="12633"/>
                    <a:pt x="145923" y="12884"/>
                  </a:cubicBezTo>
                  <a:cubicBezTo>
                    <a:pt x="145991" y="12564"/>
                    <a:pt x="146060" y="12222"/>
                    <a:pt x="146128" y="11902"/>
                  </a:cubicBezTo>
                  <a:lnTo>
                    <a:pt x="146128" y="11902"/>
                  </a:lnTo>
                  <a:cubicBezTo>
                    <a:pt x="145512" y="12404"/>
                    <a:pt x="144896" y="12884"/>
                    <a:pt x="144302" y="13386"/>
                  </a:cubicBezTo>
                  <a:cubicBezTo>
                    <a:pt x="144348" y="13043"/>
                    <a:pt x="144416" y="12701"/>
                    <a:pt x="144462" y="12382"/>
                  </a:cubicBezTo>
                  <a:lnTo>
                    <a:pt x="144462" y="12382"/>
                  </a:lnTo>
                  <a:cubicBezTo>
                    <a:pt x="143303" y="12885"/>
                    <a:pt x="142038" y="13136"/>
                    <a:pt x="140770" y="13136"/>
                  </a:cubicBezTo>
                  <a:cubicBezTo>
                    <a:pt x="140715" y="13136"/>
                    <a:pt x="140660" y="13136"/>
                    <a:pt x="140604" y="13135"/>
                  </a:cubicBezTo>
                  <a:cubicBezTo>
                    <a:pt x="140924" y="12952"/>
                    <a:pt x="141243" y="12770"/>
                    <a:pt x="141563" y="12587"/>
                  </a:cubicBezTo>
                  <a:cubicBezTo>
                    <a:pt x="141438" y="12471"/>
                    <a:pt x="141281" y="12393"/>
                    <a:pt x="141115" y="12358"/>
                  </a:cubicBezTo>
                  <a:lnTo>
                    <a:pt x="141115" y="12358"/>
                  </a:lnTo>
                  <a:cubicBezTo>
                    <a:pt x="141571" y="12156"/>
                    <a:pt x="141952" y="11777"/>
                    <a:pt x="142134" y="11309"/>
                  </a:cubicBezTo>
                  <a:cubicBezTo>
                    <a:pt x="141941" y="11277"/>
                    <a:pt x="141745" y="11261"/>
                    <a:pt x="141549" y="11261"/>
                  </a:cubicBezTo>
                  <a:cubicBezTo>
                    <a:pt x="140912" y="11261"/>
                    <a:pt x="140273" y="11428"/>
                    <a:pt x="139714" y="11742"/>
                  </a:cubicBezTo>
                  <a:cubicBezTo>
                    <a:pt x="140262" y="11195"/>
                    <a:pt x="140627" y="10487"/>
                    <a:pt x="140810" y="9757"/>
                  </a:cubicBezTo>
                  <a:lnTo>
                    <a:pt x="140810" y="9757"/>
                  </a:lnTo>
                  <a:cubicBezTo>
                    <a:pt x="139570" y="11190"/>
                    <a:pt x="138047" y="11597"/>
                    <a:pt x="136427" y="11597"/>
                  </a:cubicBezTo>
                  <a:cubicBezTo>
                    <a:pt x="134796" y="11597"/>
                    <a:pt x="133066" y="11184"/>
                    <a:pt x="131429" y="10989"/>
                  </a:cubicBezTo>
                  <a:cubicBezTo>
                    <a:pt x="127571" y="10533"/>
                    <a:pt x="123714" y="10145"/>
                    <a:pt x="119833" y="9871"/>
                  </a:cubicBezTo>
                  <a:cubicBezTo>
                    <a:pt x="119833" y="9871"/>
                    <a:pt x="114690" y="9516"/>
                    <a:pt x="110909" y="9516"/>
                  </a:cubicBezTo>
                  <a:cubicBezTo>
                    <a:pt x="109019" y="9516"/>
                    <a:pt x="107470" y="9604"/>
                    <a:pt x="107074" y="9871"/>
                  </a:cubicBezTo>
                  <a:cubicBezTo>
                    <a:pt x="105887" y="10670"/>
                    <a:pt x="94246" y="13386"/>
                    <a:pt x="94246" y="13386"/>
                  </a:cubicBezTo>
                  <a:cubicBezTo>
                    <a:pt x="94090" y="13423"/>
                    <a:pt x="93915" y="13440"/>
                    <a:pt x="93724" y="13440"/>
                  </a:cubicBezTo>
                  <a:cubicBezTo>
                    <a:pt x="91796" y="13440"/>
                    <a:pt x="88276" y="11701"/>
                    <a:pt x="86759" y="11286"/>
                  </a:cubicBezTo>
                  <a:cubicBezTo>
                    <a:pt x="83610" y="10487"/>
                    <a:pt x="79980" y="9118"/>
                    <a:pt x="76808" y="8866"/>
                  </a:cubicBezTo>
                  <a:cubicBezTo>
                    <a:pt x="76259" y="8827"/>
                    <a:pt x="75711" y="8811"/>
                    <a:pt x="75165" y="8811"/>
                  </a:cubicBezTo>
                  <a:cubicBezTo>
                    <a:pt x="72479" y="8811"/>
                    <a:pt x="69821" y="9205"/>
                    <a:pt x="67159" y="9205"/>
                  </a:cubicBezTo>
                  <a:cubicBezTo>
                    <a:pt x="66579" y="9205"/>
                    <a:pt x="65998" y="9186"/>
                    <a:pt x="65418" y="9140"/>
                  </a:cubicBezTo>
                  <a:cubicBezTo>
                    <a:pt x="61218" y="8821"/>
                    <a:pt x="57292" y="8341"/>
                    <a:pt x="53343" y="6721"/>
                  </a:cubicBezTo>
                  <a:cubicBezTo>
                    <a:pt x="51791" y="6721"/>
                    <a:pt x="48892" y="4507"/>
                    <a:pt x="47409" y="3936"/>
                  </a:cubicBezTo>
                  <a:lnTo>
                    <a:pt x="39785" y="878"/>
                  </a:lnTo>
                  <a:cubicBezTo>
                    <a:pt x="38804" y="467"/>
                    <a:pt x="37776" y="56"/>
                    <a:pt x="36704" y="10"/>
                  </a:cubicBezTo>
                  <a:cubicBezTo>
                    <a:pt x="36594" y="4"/>
                    <a:pt x="36485" y="0"/>
                    <a:pt x="36376" y="0"/>
                  </a:cubicBezTo>
                  <a:close/>
                </a:path>
              </a:pathLst>
            </a:custGeom>
            <a:solidFill>
              <a:srgbClr val="4A71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4"/>
            <p:cNvSpPr/>
            <p:nvPr/>
          </p:nvSpPr>
          <p:spPr>
            <a:xfrm>
              <a:off x="-33294" y="4341571"/>
              <a:ext cx="2453356" cy="885246"/>
            </a:xfrm>
            <a:custGeom>
              <a:avLst/>
              <a:gdLst/>
              <a:ahLst/>
              <a:cxnLst/>
              <a:rect l="l" t="t" r="r" b="b"/>
              <a:pathLst>
                <a:path w="78064" h="24856" extrusionOk="0">
                  <a:moveTo>
                    <a:pt x="8035" y="0"/>
                  </a:moveTo>
                  <a:lnTo>
                    <a:pt x="0" y="3995"/>
                  </a:lnTo>
                  <a:lnTo>
                    <a:pt x="23" y="24789"/>
                  </a:lnTo>
                  <a:cubicBezTo>
                    <a:pt x="8332" y="24789"/>
                    <a:pt x="16640" y="24743"/>
                    <a:pt x="24949" y="24743"/>
                  </a:cubicBezTo>
                  <a:cubicBezTo>
                    <a:pt x="32664" y="24743"/>
                    <a:pt x="40378" y="24743"/>
                    <a:pt x="48071" y="24766"/>
                  </a:cubicBezTo>
                  <a:cubicBezTo>
                    <a:pt x="54781" y="24766"/>
                    <a:pt x="61469" y="24766"/>
                    <a:pt x="68180" y="24789"/>
                  </a:cubicBezTo>
                  <a:lnTo>
                    <a:pt x="74845" y="24789"/>
                  </a:lnTo>
                  <a:cubicBezTo>
                    <a:pt x="75388" y="24789"/>
                    <a:pt x="76024" y="24855"/>
                    <a:pt x="76634" y="24855"/>
                  </a:cubicBezTo>
                  <a:cubicBezTo>
                    <a:pt x="77153" y="24855"/>
                    <a:pt x="77654" y="24807"/>
                    <a:pt x="78063" y="24629"/>
                  </a:cubicBezTo>
                  <a:cubicBezTo>
                    <a:pt x="77561" y="23282"/>
                    <a:pt x="75803" y="22552"/>
                    <a:pt x="74639" y="21890"/>
                  </a:cubicBezTo>
                  <a:cubicBezTo>
                    <a:pt x="73521" y="21251"/>
                    <a:pt x="72539" y="20178"/>
                    <a:pt x="71307" y="19927"/>
                  </a:cubicBezTo>
                  <a:cubicBezTo>
                    <a:pt x="69823" y="19607"/>
                    <a:pt x="68362" y="19333"/>
                    <a:pt x="66879" y="18991"/>
                  </a:cubicBezTo>
                  <a:cubicBezTo>
                    <a:pt x="65761" y="18728"/>
                    <a:pt x="64601" y="18212"/>
                    <a:pt x="63419" y="18212"/>
                  </a:cubicBezTo>
                  <a:cubicBezTo>
                    <a:pt x="63370" y="18212"/>
                    <a:pt x="63321" y="18213"/>
                    <a:pt x="63272" y="18215"/>
                  </a:cubicBezTo>
                  <a:cubicBezTo>
                    <a:pt x="64094" y="19288"/>
                    <a:pt x="64802" y="20429"/>
                    <a:pt x="65372" y="21639"/>
                  </a:cubicBezTo>
                  <a:cubicBezTo>
                    <a:pt x="63068" y="18546"/>
                    <a:pt x="59994" y="15668"/>
                    <a:pt x="56023" y="15668"/>
                  </a:cubicBezTo>
                  <a:cubicBezTo>
                    <a:pt x="55510" y="15668"/>
                    <a:pt x="54982" y="15717"/>
                    <a:pt x="54439" y="15818"/>
                  </a:cubicBezTo>
                  <a:cubicBezTo>
                    <a:pt x="57566" y="16868"/>
                    <a:pt x="59575" y="19744"/>
                    <a:pt x="61127" y="22506"/>
                  </a:cubicBezTo>
                  <a:cubicBezTo>
                    <a:pt x="57543" y="17736"/>
                    <a:pt x="52179" y="13901"/>
                    <a:pt x="46267" y="12691"/>
                  </a:cubicBezTo>
                  <a:cubicBezTo>
                    <a:pt x="45657" y="12559"/>
                    <a:pt x="45034" y="12463"/>
                    <a:pt x="44408" y="12463"/>
                  </a:cubicBezTo>
                  <a:cubicBezTo>
                    <a:pt x="44168" y="12463"/>
                    <a:pt x="43928" y="12477"/>
                    <a:pt x="43688" y="12509"/>
                  </a:cubicBezTo>
                  <a:cubicBezTo>
                    <a:pt x="42319" y="12668"/>
                    <a:pt x="41086" y="13536"/>
                    <a:pt x="39808" y="14038"/>
                  </a:cubicBezTo>
                  <a:cubicBezTo>
                    <a:pt x="38256" y="14631"/>
                    <a:pt x="36726" y="15339"/>
                    <a:pt x="35288" y="16206"/>
                  </a:cubicBezTo>
                  <a:cubicBezTo>
                    <a:pt x="36247" y="15271"/>
                    <a:pt x="37297" y="14426"/>
                    <a:pt x="38438" y="13718"/>
                  </a:cubicBezTo>
                  <a:cubicBezTo>
                    <a:pt x="37913" y="13308"/>
                    <a:pt x="37229" y="13171"/>
                    <a:pt x="36567" y="13102"/>
                  </a:cubicBezTo>
                  <a:cubicBezTo>
                    <a:pt x="35722" y="12989"/>
                    <a:pt x="34870" y="12903"/>
                    <a:pt x="34022" y="12903"/>
                  </a:cubicBezTo>
                  <a:cubicBezTo>
                    <a:pt x="33336" y="12903"/>
                    <a:pt x="32653" y="12959"/>
                    <a:pt x="31979" y="13102"/>
                  </a:cubicBezTo>
                  <a:cubicBezTo>
                    <a:pt x="29970" y="13536"/>
                    <a:pt x="28190" y="14883"/>
                    <a:pt x="26387" y="15841"/>
                  </a:cubicBezTo>
                  <a:cubicBezTo>
                    <a:pt x="24378" y="16891"/>
                    <a:pt x="22346" y="17941"/>
                    <a:pt x="20383" y="19105"/>
                  </a:cubicBezTo>
                  <a:cubicBezTo>
                    <a:pt x="18557" y="20178"/>
                    <a:pt x="14175" y="22004"/>
                    <a:pt x="13125" y="23830"/>
                  </a:cubicBezTo>
                  <a:cubicBezTo>
                    <a:pt x="14380" y="21639"/>
                    <a:pt x="15841" y="19493"/>
                    <a:pt x="17530" y="17599"/>
                  </a:cubicBezTo>
                  <a:cubicBezTo>
                    <a:pt x="18968" y="15955"/>
                    <a:pt x="20908" y="14791"/>
                    <a:pt x="22552" y="13330"/>
                  </a:cubicBezTo>
                  <a:cubicBezTo>
                    <a:pt x="20269" y="12166"/>
                    <a:pt x="19242" y="11527"/>
                    <a:pt x="17644" y="9176"/>
                  </a:cubicBezTo>
                  <a:cubicBezTo>
                    <a:pt x="16754" y="7875"/>
                    <a:pt x="15864" y="6551"/>
                    <a:pt x="14974" y="5227"/>
                  </a:cubicBezTo>
                  <a:cubicBezTo>
                    <a:pt x="14540" y="4566"/>
                    <a:pt x="13536" y="2283"/>
                    <a:pt x="12828" y="1986"/>
                  </a:cubicBezTo>
                  <a:lnTo>
                    <a:pt x="8035"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4"/>
            <p:cNvSpPr/>
            <p:nvPr/>
          </p:nvSpPr>
          <p:spPr>
            <a:xfrm>
              <a:off x="37010" y="4321200"/>
              <a:ext cx="1617636" cy="882112"/>
            </a:xfrm>
            <a:custGeom>
              <a:avLst/>
              <a:gdLst/>
              <a:ahLst/>
              <a:cxnLst/>
              <a:rect l="l" t="t" r="r" b="b"/>
              <a:pathLst>
                <a:path w="51472" h="24768" extrusionOk="0">
                  <a:moveTo>
                    <a:pt x="21092" y="17116"/>
                  </a:moveTo>
                  <a:cubicBezTo>
                    <a:pt x="21084" y="17125"/>
                    <a:pt x="21076" y="17134"/>
                    <a:pt x="21068" y="17144"/>
                  </a:cubicBezTo>
                  <a:cubicBezTo>
                    <a:pt x="21076" y="17134"/>
                    <a:pt x="21084" y="17125"/>
                    <a:pt x="21092" y="17116"/>
                  </a:cubicBezTo>
                  <a:close/>
                  <a:moveTo>
                    <a:pt x="7896" y="1"/>
                  </a:moveTo>
                  <a:cubicBezTo>
                    <a:pt x="7342" y="1"/>
                    <a:pt x="6757" y="94"/>
                    <a:pt x="6140" y="299"/>
                  </a:cubicBezTo>
                  <a:cubicBezTo>
                    <a:pt x="5410" y="550"/>
                    <a:pt x="4702" y="915"/>
                    <a:pt x="4132" y="1485"/>
                  </a:cubicBezTo>
                  <a:cubicBezTo>
                    <a:pt x="4862" y="1965"/>
                    <a:pt x="5570" y="2535"/>
                    <a:pt x="6255" y="3106"/>
                  </a:cubicBezTo>
                  <a:cubicBezTo>
                    <a:pt x="6686" y="2954"/>
                    <a:pt x="7143" y="2881"/>
                    <a:pt x="7601" y="2881"/>
                  </a:cubicBezTo>
                  <a:cubicBezTo>
                    <a:pt x="8450" y="2881"/>
                    <a:pt x="9301" y="3134"/>
                    <a:pt x="9998" y="3608"/>
                  </a:cubicBezTo>
                  <a:cubicBezTo>
                    <a:pt x="9895" y="3354"/>
                    <a:pt x="9752" y="3113"/>
                    <a:pt x="9580" y="2895"/>
                  </a:cubicBezTo>
                  <a:lnTo>
                    <a:pt x="9580" y="2895"/>
                  </a:lnTo>
                  <a:cubicBezTo>
                    <a:pt x="10796" y="3959"/>
                    <a:pt x="11782" y="5286"/>
                    <a:pt x="12440" y="6758"/>
                  </a:cubicBezTo>
                  <a:cubicBezTo>
                    <a:pt x="11481" y="5868"/>
                    <a:pt x="10317" y="5183"/>
                    <a:pt x="9062" y="4795"/>
                  </a:cubicBezTo>
                  <a:cubicBezTo>
                    <a:pt x="8714" y="4672"/>
                    <a:pt x="8366" y="4586"/>
                    <a:pt x="8002" y="4586"/>
                  </a:cubicBezTo>
                  <a:cubicBezTo>
                    <a:pt x="7960" y="4586"/>
                    <a:pt x="7917" y="4587"/>
                    <a:pt x="7875" y="4590"/>
                  </a:cubicBezTo>
                  <a:cubicBezTo>
                    <a:pt x="7396" y="4613"/>
                    <a:pt x="6962" y="4795"/>
                    <a:pt x="6528" y="4955"/>
                  </a:cubicBezTo>
                  <a:cubicBezTo>
                    <a:pt x="5136" y="5526"/>
                    <a:pt x="3721" y="6073"/>
                    <a:pt x="2511" y="6964"/>
                  </a:cubicBezTo>
                  <a:cubicBezTo>
                    <a:pt x="1279" y="7831"/>
                    <a:pt x="274" y="9086"/>
                    <a:pt x="0" y="10570"/>
                  </a:cubicBezTo>
                  <a:cubicBezTo>
                    <a:pt x="893" y="10139"/>
                    <a:pt x="1888" y="9926"/>
                    <a:pt x="2882" y="9926"/>
                  </a:cubicBezTo>
                  <a:cubicBezTo>
                    <a:pt x="4047" y="9926"/>
                    <a:pt x="5211" y="10219"/>
                    <a:pt x="6209" y="10798"/>
                  </a:cubicBezTo>
                  <a:cubicBezTo>
                    <a:pt x="6003" y="11666"/>
                    <a:pt x="5775" y="12533"/>
                    <a:pt x="5547" y="13400"/>
                  </a:cubicBezTo>
                  <a:cubicBezTo>
                    <a:pt x="5561" y="13355"/>
                    <a:pt x="5644" y="13335"/>
                    <a:pt x="5777" y="13335"/>
                  </a:cubicBezTo>
                  <a:cubicBezTo>
                    <a:pt x="6511" y="13335"/>
                    <a:pt x="8756" y="13941"/>
                    <a:pt x="9085" y="14154"/>
                  </a:cubicBezTo>
                  <a:cubicBezTo>
                    <a:pt x="10158" y="14838"/>
                    <a:pt x="11139" y="16368"/>
                    <a:pt x="12052" y="17303"/>
                  </a:cubicBezTo>
                  <a:cubicBezTo>
                    <a:pt x="13536" y="15865"/>
                    <a:pt x="15019" y="14427"/>
                    <a:pt x="16503" y="12989"/>
                  </a:cubicBezTo>
                  <a:lnTo>
                    <a:pt x="16503" y="12989"/>
                  </a:lnTo>
                  <a:cubicBezTo>
                    <a:pt x="16092" y="14359"/>
                    <a:pt x="14814" y="15409"/>
                    <a:pt x="14654" y="16847"/>
                  </a:cubicBezTo>
                  <a:cubicBezTo>
                    <a:pt x="14609" y="17258"/>
                    <a:pt x="14677" y="17669"/>
                    <a:pt x="14586" y="18057"/>
                  </a:cubicBezTo>
                  <a:cubicBezTo>
                    <a:pt x="14494" y="18467"/>
                    <a:pt x="14289" y="18833"/>
                    <a:pt x="14061" y="19198"/>
                  </a:cubicBezTo>
                  <a:cubicBezTo>
                    <a:pt x="12851" y="21138"/>
                    <a:pt x="11481" y="23010"/>
                    <a:pt x="9998" y="24767"/>
                  </a:cubicBezTo>
                  <a:cubicBezTo>
                    <a:pt x="11961" y="22462"/>
                    <a:pt x="14768" y="20476"/>
                    <a:pt x="16868" y="18148"/>
                  </a:cubicBezTo>
                  <a:cubicBezTo>
                    <a:pt x="19105" y="15683"/>
                    <a:pt x="21342" y="13286"/>
                    <a:pt x="24652" y="12350"/>
                  </a:cubicBezTo>
                  <a:lnTo>
                    <a:pt x="24652" y="12350"/>
                  </a:lnTo>
                  <a:cubicBezTo>
                    <a:pt x="23100" y="13012"/>
                    <a:pt x="21707" y="13971"/>
                    <a:pt x="20543" y="15158"/>
                  </a:cubicBezTo>
                  <a:cubicBezTo>
                    <a:pt x="21370" y="14809"/>
                    <a:pt x="22285" y="14622"/>
                    <a:pt x="23206" y="14622"/>
                  </a:cubicBezTo>
                  <a:cubicBezTo>
                    <a:pt x="23429" y="14622"/>
                    <a:pt x="23653" y="14633"/>
                    <a:pt x="23876" y="14656"/>
                  </a:cubicBezTo>
                  <a:cubicBezTo>
                    <a:pt x="22836" y="15356"/>
                    <a:pt x="21908" y="16191"/>
                    <a:pt x="21092" y="17116"/>
                  </a:cubicBezTo>
                  <a:lnTo>
                    <a:pt x="21092" y="17116"/>
                  </a:lnTo>
                  <a:cubicBezTo>
                    <a:pt x="22461" y="15583"/>
                    <a:pt x="26329" y="14832"/>
                    <a:pt x="28167" y="13765"/>
                  </a:cubicBezTo>
                  <a:cubicBezTo>
                    <a:pt x="29694" y="12883"/>
                    <a:pt x="31376" y="12473"/>
                    <a:pt x="33091" y="12473"/>
                  </a:cubicBezTo>
                  <a:cubicBezTo>
                    <a:pt x="34171" y="12473"/>
                    <a:pt x="35263" y="12635"/>
                    <a:pt x="36338" y="12944"/>
                  </a:cubicBezTo>
                  <a:cubicBezTo>
                    <a:pt x="36338" y="13319"/>
                    <a:pt x="36801" y="13455"/>
                    <a:pt x="37206" y="13455"/>
                  </a:cubicBezTo>
                  <a:cubicBezTo>
                    <a:pt x="37269" y="13455"/>
                    <a:pt x="37330" y="13452"/>
                    <a:pt x="37388" y="13446"/>
                  </a:cubicBezTo>
                  <a:cubicBezTo>
                    <a:pt x="39184" y="13264"/>
                    <a:pt x="41041" y="12822"/>
                    <a:pt x="42852" y="12822"/>
                  </a:cubicBezTo>
                  <a:cubicBezTo>
                    <a:pt x="43986" y="12822"/>
                    <a:pt x="45103" y="12996"/>
                    <a:pt x="46176" y="13514"/>
                  </a:cubicBezTo>
                  <a:cubicBezTo>
                    <a:pt x="47934" y="14359"/>
                    <a:pt x="49554" y="15591"/>
                    <a:pt x="51471" y="16002"/>
                  </a:cubicBezTo>
                  <a:cubicBezTo>
                    <a:pt x="49212" y="13880"/>
                    <a:pt x="46427" y="12442"/>
                    <a:pt x="43688" y="11026"/>
                  </a:cubicBezTo>
                  <a:cubicBezTo>
                    <a:pt x="41493" y="9888"/>
                    <a:pt x="38880" y="9107"/>
                    <a:pt x="36316" y="9107"/>
                  </a:cubicBezTo>
                  <a:cubicBezTo>
                    <a:pt x="35334" y="9107"/>
                    <a:pt x="34359" y="9221"/>
                    <a:pt x="33417" y="9474"/>
                  </a:cubicBezTo>
                  <a:cubicBezTo>
                    <a:pt x="30678" y="10205"/>
                    <a:pt x="28327" y="12008"/>
                    <a:pt x="25633" y="12944"/>
                  </a:cubicBezTo>
                  <a:cubicBezTo>
                    <a:pt x="27939" y="11232"/>
                    <a:pt x="30472" y="9862"/>
                    <a:pt x="33143" y="8835"/>
                  </a:cubicBezTo>
                  <a:lnTo>
                    <a:pt x="33143" y="8835"/>
                  </a:lnTo>
                  <a:cubicBezTo>
                    <a:pt x="30472" y="8995"/>
                    <a:pt x="27824" y="9657"/>
                    <a:pt x="25382" y="10798"/>
                  </a:cubicBezTo>
                  <a:cubicBezTo>
                    <a:pt x="24097" y="11407"/>
                    <a:pt x="22635" y="12282"/>
                    <a:pt x="21148" y="12282"/>
                  </a:cubicBezTo>
                  <a:cubicBezTo>
                    <a:pt x="21129" y="12282"/>
                    <a:pt x="21110" y="12282"/>
                    <a:pt x="21091" y="12282"/>
                  </a:cubicBezTo>
                  <a:cubicBezTo>
                    <a:pt x="20996" y="12282"/>
                    <a:pt x="19062" y="11886"/>
                    <a:pt x="18499" y="11886"/>
                  </a:cubicBezTo>
                  <a:cubicBezTo>
                    <a:pt x="18389" y="11886"/>
                    <a:pt x="18332" y="11901"/>
                    <a:pt x="18350" y="11937"/>
                  </a:cubicBezTo>
                  <a:lnTo>
                    <a:pt x="18350" y="11937"/>
                  </a:lnTo>
                  <a:cubicBezTo>
                    <a:pt x="17278" y="10020"/>
                    <a:pt x="16183" y="8127"/>
                    <a:pt x="15088" y="6210"/>
                  </a:cubicBezTo>
                  <a:cubicBezTo>
                    <a:pt x="13482" y="3391"/>
                    <a:pt x="11239" y="1"/>
                    <a:pt x="7896" y="1"/>
                  </a:cubicBezTo>
                  <a:close/>
                </a:path>
              </a:pathLst>
            </a:custGeom>
            <a:solidFill>
              <a:srgbClr val="426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4"/>
            <p:cNvSpPr/>
            <p:nvPr/>
          </p:nvSpPr>
          <p:spPr>
            <a:xfrm>
              <a:off x="6801177" y="4647398"/>
              <a:ext cx="2550876" cy="578673"/>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4"/>
            <p:cNvSpPr/>
            <p:nvPr/>
          </p:nvSpPr>
          <p:spPr>
            <a:xfrm>
              <a:off x="6801177" y="4707089"/>
              <a:ext cx="2550876" cy="519801"/>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4"/>
            <p:cNvSpPr/>
            <p:nvPr/>
          </p:nvSpPr>
          <p:spPr>
            <a:xfrm>
              <a:off x="2584947" y="4602099"/>
              <a:ext cx="1942597" cy="695953"/>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3D6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8" name="Google Shape;198;p4"/>
          <p:cNvSpPr/>
          <p:nvPr/>
        </p:nvSpPr>
        <p:spPr>
          <a:xfrm flipH="1">
            <a:off x="-2071813" y="-1650753"/>
            <a:ext cx="5743985" cy="3949424"/>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 name="Google Shape;199;p4"/>
          <p:cNvSpPr/>
          <p:nvPr/>
        </p:nvSpPr>
        <p:spPr>
          <a:xfrm>
            <a:off x="935979" y="6323751"/>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rgbClr val="579D1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50211396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00"/>
        <p:cNvGrpSpPr/>
        <p:nvPr/>
      </p:nvGrpSpPr>
      <p:grpSpPr>
        <a:xfrm>
          <a:off x="0" y="0"/>
          <a:ext cx="0" cy="0"/>
          <a:chOff x="0" y="0"/>
          <a:chExt cx="0" cy="0"/>
        </a:xfrm>
      </p:grpSpPr>
      <p:sp>
        <p:nvSpPr>
          <p:cNvPr id="201" name="Google Shape;201;p5"/>
          <p:cNvSpPr txBox="1">
            <a:spLocks noGrp="1"/>
          </p:cNvSpPr>
          <p:nvPr>
            <p:ph type="title"/>
          </p:nvPr>
        </p:nvSpPr>
        <p:spPr>
          <a:xfrm>
            <a:off x="2266267" y="3680967"/>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02" name="Google Shape;202;p5"/>
          <p:cNvSpPr txBox="1">
            <a:spLocks noGrp="1"/>
          </p:cNvSpPr>
          <p:nvPr>
            <p:ph type="subTitle" idx="1"/>
          </p:nvPr>
        </p:nvSpPr>
        <p:spPr>
          <a:xfrm>
            <a:off x="2266267" y="40854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3" name="Google Shape;203;p5"/>
          <p:cNvSpPr txBox="1">
            <a:spLocks noGrp="1"/>
          </p:cNvSpPr>
          <p:nvPr>
            <p:ph type="title" idx="2"/>
          </p:nvPr>
        </p:nvSpPr>
        <p:spPr>
          <a:xfrm>
            <a:off x="5356967" y="3680967"/>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204" name="Google Shape;204;p5"/>
          <p:cNvSpPr txBox="1">
            <a:spLocks noGrp="1"/>
          </p:cNvSpPr>
          <p:nvPr>
            <p:ph type="subTitle" idx="3"/>
          </p:nvPr>
        </p:nvSpPr>
        <p:spPr>
          <a:xfrm>
            <a:off x="5356967" y="40854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5" name="Google Shape;205;p5"/>
          <p:cNvSpPr/>
          <p:nvPr/>
        </p:nvSpPr>
        <p:spPr>
          <a:xfrm>
            <a:off x="-4202835" y="96316"/>
            <a:ext cx="6498853" cy="3627240"/>
          </a:xfrm>
          <a:custGeom>
            <a:avLst/>
            <a:gdLst/>
            <a:ahLst/>
            <a:cxnLst/>
            <a:rect l="l" t="t" r="r" b="b"/>
            <a:pathLst>
              <a:path w="162174" h="82120" extrusionOk="0">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6" name="Google Shape;206;p5"/>
          <p:cNvSpPr/>
          <p:nvPr/>
        </p:nvSpPr>
        <p:spPr>
          <a:xfrm>
            <a:off x="12754867" y="2915751"/>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 name="Google Shape;207;p5"/>
          <p:cNvSpPr/>
          <p:nvPr/>
        </p:nvSpPr>
        <p:spPr>
          <a:xfrm>
            <a:off x="11893000" y="2516318"/>
            <a:ext cx="1026400" cy="3608700"/>
          </a:xfrm>
          <a:custGeom>
            <a:avLst/>
            <a:gdLst/>
            <a:ahLst/>
            <a:cxnLst/>
            <a:rect l="l" t="t" r="r" b="b"/>
            <a:pathLst>
              <a:path w="30792" h="108261" extrusionOk="0">
                <a:moveTo>
                  <a:pt x="26204" y="0"/>
                </a:moveTo>
                <a:cubicBezTo>
                  <a:pt x="26204" y="0"/>
                  <a:pt x="22894" y="23739"/>
                  <a:pt x="22210" y="34809"/>
                </a:cubicBezTo>
                <a:cubicBezTo>
                  <a:pt x="21852" y="40575"/>
                  <a:pt x="21090" y="43071"/>
                  <a:pt x="19824" y="43071"/>
                </a:cubicBezTo>
                <a:cubicBezTo>
                  <a:pt x="18664" y="43071"/>
                  <a:pt x="17081" y="40978"/>
                  <a:pt x="14997" y="37388"/>
                </a:cubicBezTo>
                <a:cubicBezTo>
                  <a:pt x="5844" y="21616"/>
                  <a:pt x="2580" y="1940"/>
                  <a:pt x="2580" y="1940"/>
                </a:cubicBezTo>
                <a:lnTo>
                  <a:pt x="1" y="2465"/>
                </a:lnTo>
                <a:cubicBezTo>
                  <a:pt x="1" y="2465"/>
                  <a:pt x="4543" y="26135"/>
                  <a:pt x="12258" y="38803"/>
                </a:cubicBezTo>
                <a:cubicBezTo>
                  <a:pt x="19973" y="51494"/>
                  <a:pt x="18717" y="44327"/>
                  <a:pt x="18375" y="54233"/>
                </a:cubicBezTo>
                <a:cubicBezTo>
                  <a:pt x="18010" y="64162"/>
                  <a:pt x="17416" y="95045"/>
                  <a:pt x="26729" y="108260"/>
                </a:cubicBezTo>
                <a:cubicBezTo>
                  <a:pt x="30449" y="103924"/>
                  <a:pt x="30792" y="99039"/>
                  <a:pt x="30792" y="99039"/>
                </a:cubicBezTo>
                <a:cubicBezTo>
                  <a:pt x="30792" y="99039"/>
                  <a:pt x="21205" y="81874"/>
                  <a:pt x="23305" y="64459"/>
                </a:cubicBezTo>
                <a:cubicBezTo>
                  <a:pt x="25405" y="47043"/>
                  <a:pt x="26455" y="4040"/>
                  <a:pt x="27688" y="2214"/>
                </a:cubicBezTo>
                <a:cubicBezTo>
                  <a:pt x="28920" y="365"/>
                  <a:pt x="26204" y="0"/>
                  <a:pt x="26204"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8" name="Google Shape;208;p5"/>
          <p:cNvGrpSpPr/>
          <p:nvPr/>
        </p:nvGrpSpPr>
        <p:grpSpPr>
          <a:xfrm>
            <a:off x="9555834" y="5177967"/>
            <a:ext cx="1809300" cy="1714200"/>
            <a:chOff x="3516400" y="3673775"/>
            <a:chExt cx="1356975" cy="1285650"/>
          </a:xfrm>
        </p:grpSpPr>
        <p:sp>
          <p:nvSpPr>
            <p:cNvPr id="209" name="Google Shape;209;p5"/>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5"/>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5"/>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5"/>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5"/>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5"/>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5" name="Google Shape;215;p5"/>
          <p:cNvGrpSpPr/>
          <p:nvPr/>
        </p:nvGrpSpPr>
        <p:grpSpPr>
          <a:xfrm>
            <a:off x="-1994167" y="3279767"/>
            <a:ext cx="3615733" cy="4102667"/>
            <a:chOff x="4675" y="5263075"/>
            <a:chExt cx="2711800" cy="3077000"/>
          </a:xfrm>
        </p:grpSpPr>
        <p:sp>
          <p:nvSpPr>
            <p:cNvPr id="216" name="Google Shape;216;p5"/>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5"/>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5"/>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19" name="Google Shape;219;p5"/>
            <p:cNvGrpSpPr/>
            <p:nvPr/>
          </p:nvGrpSpPr>
          <p:grpSpPr>
            <a:xfrm>
              <a:off x="4675" y="5345475"/>
              <a:ext cx="2711800" cy="2994600"/>
              <a:chOff x="4675" y="5345475"/>
              <a:chExt cx="2711800" cy="2994600"/>
            </a:xfrm>
          </p:grpSpPr>
          <p:sp>
            <p:nvSpPr>
              <p:cNvPr id="220" name="Google Shape;220;p5"/>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5"/>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5"/>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5"/>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5"/>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5"/>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5"/>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5"/>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5"/>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5"/>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5"/>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5"/>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5"/>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5"/>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5"/>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5"/>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5"/>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5"/>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5"/>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5"/>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5"/>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5"/>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5"/>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5"/>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5"/>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5"/>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5"/>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5"/>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48" name="Google Shape;248;p5"/>
              <p:cNvGrpSpPr/>
              <p:nvPr/>
            </p:nvGrpSpPr>
            <p:grpSpPr>
              <a:xfrm>
                <a:off x="4675" y="5593050"/>
                <a:ext cx="2711800" cy="2747025"/>
                <a:chOff x="4675" y="3688050"/>
                <a:chExt cx="2711800" cy="2747025"/>
              </a:xfrm>
            </p:grpSpPr>
            <p:sp>
              <p:nvSpPr>
                <p:cNvPr id="249" name="Google Shape;249;p5"/>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5"/>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5"/>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5"/>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5"/>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5"/>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5"/>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5"/>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5"/>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5"/>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5"/>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5"/>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1" name="Google Shape;261;p5"/>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262" name="Google Shape;262;p5"/>
          <p:cNvSpPr/>
          <p:nvPr/>
        </p:nvSpPr>
        <p:spPr>
          <a:xfrm>
            <a:off x="-1227367" y="-207500"/>
            <a:ext cx="2115200" cy="4584867"/>
          </a:xfrm>
          <a:custGeom>
            <a:avLst/>
            <a:gdLst/>
            <a:ahLst/>
            <a:cxnLst/>
            <a:rect l="l" t="t" r="r" b="b"/>
            <a:pathLst>
              <a:path w="63456" h="137546" extrusionOk="0">
                <a:moveTo>
                  <a:pt x="17120" y="1"/>
                </a:moveTo>
                <a:lnTo>
                  <a:pt x="17120" y="1"/>
                </a:lnTo>
                <a:cubicBezTo>
                  <a:pt x="17257" y="5775"/>
                  <a:pt x="17394" y="11527"/>
                  <a:pt x="17531" y="17302"/>
                </a:cubicBezTo>
                <a:cubicBezTo>
                  <a:pt x="17599" y="20201"/>
                  <a:pt x="17690" y="23123"/>
                  <a:pt x="18444" y="25816"/>
                </a:cubicBezTo>
                <a:cubicBezTo>
                  <a:pt x="19151" y="28304"/>
                  <a:pt x="20452" y="30472"/>
                  <a:pt x="20932" y="33075"/>
                </a:cubicBezTo>
                <a:cubicBezTo>
                  <a:pt x="21251" y="34786"/>
                  <a:pt x="21205" y="36590"/>
                  <a:pt x="21160" y="38370"/>
                </a:cubicBezTo>
                <a:cubicBezTo>
                  <a:pt x="21068" y="42205"/>
                  <a:pt x="20977" y="46085"/>
                  <a:pt x="20178" y="49851"/>
                </a:cubicBezTo>
                <a:cubicBezTo>
                  <a:pt x="19585" y="52727"/>
                  <a:pt x="18580" y="55489"/>
                  <a:pt x="17896" y="58342"/>
                </a:cubicBezTo>
                <a:cubicBezTo>
                  <a:pt x="16275" y="65007"/>
                  <a:pt x="16344" y="72014"/>
                  <a:pt x="15157" y="78794"/>
                </a:cubicBezTo>
                <a:cubicBezTo>
                  <a:pt x="13787" y="86554"/>
                  <a:pt x="10820" y="93813"/>
                  <a:pt x="8332" y="101185"/>
                </a:cubicBezTo>
                <a:cubicBezTo>
                  <a:pt x="7350" y="104061"/>
                  <a:pt x="6460" y="106960"/>
                  <a:pt x="5890" y="109973"/>
                </a:cubicBezTo>
                <a:cubicBezTo>
                  <a:pt x="5319" y="113031"/>
                  <a:pt x="5114" y="116136"/>
                  <a:pt x="4703" y="119217"/>
                </a:cubicBezTo>
                <a:cubicBezTo>
                  <a:pt x="3904" y="125448"/>
                  <a:pt x="2306" y="131588"/>
                  <a:pt x="1" y="137317"/>
                </a:cubicBezTo>
                <a:lnTo>
                  <a:pt x="11642" y="137546"/>
                </a:lnTo>
                <a:cubicBezTo>
                  <a:pt x="14221" y="114926"/>
                  <a:pt x="18672" y="92489"/>
                  <a:pt x="24926" y="70759"/>
                </a:cubicBezTo>
                <a:cubicBezTo>
                  <a:pt x="25702" y="68066"/>
                  <a:pt x="26547" y="65281"/>
                  <a:pt x="28236" y="63295"/>
                </a:cubicBezTo>
                <a:cubicBezTo>
                  <a:pt x="29537" y="61766"/>
                  <a:pt x="31203" y="60876"/>
                  <a:pt x="32755" y="59826"/>
                </a:cubicBezTo>
                <a:cubicBezTo>
                  <a:pt x="34923" y="58365"/>
                  <a:pt x="36955" y="56562"/>
                  <a:pt x="38758" y="54439"/>
                </a:cubicBezTo>
                <a:cubicBezTo>
                  <a:pt x="40013" y="52978"/>
                  <a:pt x="41178" y="51358"/>
                  <a:pt x="42547" y="50102"/>
                </a:cubicBezTo>
                <a:cubicBezTo>
                  <a:pt x="45811" y="47089"/>
                  <a:pt x="49897" y="46290"/>
                  <a:pt x="53754" y="44989"/>
                </a:cubicBezTo>
                <a:cubicBezTo>
                  <a:pt x="57589" y="43688"/>
                  <a:pt x="61675" y="41360"/>
                  <a:pt x="63455" y="36818"/>
                </a:cubicBezTo>
                <a:lnTo>
                  <a:pt x="63455" y="36818"/>
                </a:lnTo>
                <a:cubicBezTo>
                  <a:pt x="58091" y="40401"/>
                  <a:pt x="52316" y="42935"/>
                  <a:pt x="46405" y="44282"/>
                </a:cubicBezTo>
                <a:cubicBezTo>
                  <a:pt x="50513" y="38187"/>
                  <a:pt x="54781" y="31637"/>
                  <a:pt x="55831" y="23899"/>
                </a:cubicBezTo>
                <a:cubicBezTo>
                  <a:pt x="55706" y="23846"/>
                  <a:pt x="55583" y="23821"/>
                  <a:pt x="55462" y="23821"/>
                </a:cubicBezTo>
                <a:cubicBezTo>
                  <a:pt x="54489" y="23821"/>
                  <a:pt x="53699" y="25427"/>
                  <a:pt x="53252" y="26706"/>
                </a:cubicBezTo>
                <a:cubicBezTo>
                  <a:pt x="50833" y="33668"/>
                  <a:pt x="46724" y="39511"/>
                  <a:pt x="42661" y="45218"/>
                </a:cubicBezTo>
                <a:cubicBezTo>
                  <a:pt x="39229" y="50081"/>
                  <a:pt x="35073" y="55375"/>
                  <a:pt x="30080" y="55375"/>
                </a:cubicBezTo>
                <a:cubicBezTo>
                  <a:pt x="30059" y="55375"/>
                  <a:pt x="30037" y="55375"/>
                  <a:pt x="30016" y="55375"/>
                </a:cubicBezTo>
                <a:cubicBezTo>
                  <a:pt x="33348" y="46541"/>
                  <a:pt x="36361" y="37548"/>
                  <a:pt x="39374" y="28555"/>
                </a:cubicBezTo>
                <a:cubicBezTo>
                  <a:pt x="41109" y="23419"/>
                  <a:pt x="41862" y="17736"/>
                  <a:pt x="43688" y="12714"/>
                </a:cubicBezTo>
                <a:cubicBezTo>
                  <a:pt x="44608" y="10227"/>
                  <a:pt x="47002" y="5748"/>
                  <a:pt x="43717" y="5748"/>
                </a:cubicBezTo>
                <a:cubicBezTo>
                  <a:pt x="43415" y="5748"/>
                  <a:pt x="43065" y="5786"/>
                  <a:pt x="42661" y="5867"/>
                </a:cubicBezTo>
                <a:cubicBezTo>
                  <a:pt x="40196" y="16754"/>
                  <a:pt x="38279" y="27117"/>
                  <a:pt x="34079" y="37434"/>
                </a:cubicBezTo>
                <a:cubicBezTo>
                  <a:pt x="33988" y="25656"/>
                  <a:pt x="34695" y="13810"/>
                  <a:pt x="36202" y="2055"/>
                </a:cubicBezTo>
                <a:cubicBezTo>
                  <a:pt x="35517" y="2009"/>
                  <a:pt x="34832" y="1964"/>
                  <a:pt x="34147" y="1918"/>
                </a:cubicBezTo>
                <a:cubicBezTo>
                  <a:pt x="32869" y="12646"/>
                  <a:pt x="32755" y="23442"/>
                  <a:pt x="31408" y="34147"/>
                </a:cubicBezTo>
                <a:cubicBezTo>
                  <a:pt x="30062" y="44875"/>
                  <a:pt x="27300" y="55786"/>
                  <a:pt x="21571" y="64163"/>
                </a:cubicBezTo>
                <a:cubicBezTo>
                  <a:pt x="23054" y="55763"/>
                  <a:pt x="23944" y="47181"/>
                  <a:pt x="23671" y="38712"/>
                </a:cubicBezTo>
                <a:cubicBezTo>
                  <a:pt x="23534" y="34398"/>
                  <a:pt x="23100" y="30084"/>
                  <a:pt x="23511" y="25748"/>
                </a:cubicBezTo>
                <a:cubicBezTo>
                  <a:pt x="23762" y="22894"/>
                  <a:pt x="24401" y="20110"/>
                  <a:pt x="25017" y="17325"/>
                </a:cubicBezTo>
                <a:lnTo>
                  <a:pt x="28236" y="3105"/>
                </a:lnTo>
                <a:cubicBezTo>
                  <a:pt x="27699" y="2655"/>
                  <a:pt x="27044" y="2415"/>
                  <a:pt x="26380" y="2415"/>
                </a:cubicBezTo>
                <a:cubicBezTo>
                  <a:pt x="26169" y="2415"/>
                  <a:pt x="25957" y="2439"/>
                  <a:pt x="25748" y="2489"/>
                </a:cubicBezTo>
                <a:cubicBezTo>
                  <a:pt x="23807" y="10683"/>
                  <a:pt x="22233" y="18968"/>
                  <a:pt x="21023" y="27300"/>
                </a:cubicBezTo>
                <a:cubicBezTo>
                  <a:pt x="19288" y="19950"/>
                  <a:pt x="18489" y="12189"/>
                  <a:pt x="18626" y="4383"/>
                </a:cubicBezTo>
                <a:cubicBezTo>
                  <a:pt x="18672" y="2626"/>
                  <a:pt x="18466" y="343"/>
                  <a:pt x="17120"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3" name="Google Shape;263;p5"/>
          <p:cNvSpPr/>
          <p:nvPr/>
        </p:nvSpPr>
        <p:spPr>
          <a:xfrm>
            <a:off x="-856833" y="982533"/>
            <a:ext cx="2411900" cy="2500867"/>
          </a:xfrm>
          <a:custGeom>
            <a:avLst/>
            <a:gdLst/>
            <a:ahLst/>
            <a:cxnLst/>
            <a:rect l="l" t="t" r="r" b="b"/>
            <a:pathLst>
              <a:path w="72357" h="75026" extrusionOk="0">
                <a:moveTo>
                  <a:pt x="53376" y="0"/>
                </a:moveTo>
                <a:cubicBezTo>
                  <a:pt x="52854" y="0"/>
                  <a:pt x="52350" y="231"/>
                  <a:pt x="52339" y="1117"/>
                </a:cubicBezTo>
                <a:cubicBezTo>
                  <a:pt x="52339" y="2943"/>
                  <a:pt x="31819" y="33232"/>
                  <a:pt x="24720" y="46311"/>
                </a:cubicBezTo>
                <a:cubicBezTo>
                  <a:pt x="17622" y="59367"/>
                  <a:pt x="2146" y="66717"/>
                  <a:pt x="2146" y="66717"/>
                </a:cubicBezTo>
                <a:cubicBezTo>
                  <a:pt x="2146" y="66717"/>
                  <a:pt x="1" y="70277"/>
                  <a:pt x="548" y="75025"/>
                </a:cubicBezTo>
                <a:cubicBezTo>
                  <a:pt x="13833" y="70277"/>
                  <a:pt x="28715" y="48593"/>
                  <a:pt x="33371" y="41540"/>
                </a:cubicBezTo>
                <a:cubicBezTo>
                  <a:pt x="38005" y="34510"/>
                  <a:pt x="33554" y="38893"/>
                  <a:pt x="45446" y="33757"/>
                </a:cubicBezTo>
                <a:cubicBezTo>
                  <a:pt x="57338" y="28621"/>
                  <a:pt x="72357" y="14355"/>
                  <a:pt x="72357" y="14355"/>
                </a:cubicBezTo>
                <a:lnTo>
                  <a:pt x="70736" y="12758"/>
                </a:lnTo>
                <a:cubicBezTo>
                  <a:pt x="70736" y="12758"/>
                  <a:pt x="58616" y="24855"/>
                  <a:pt x="44168" y="31474"/>
                </a:cubicBezTo>
                <a:cubicBezTo>
                  <a:pt x="41625" y="32628"/>
                  <a:pt x="39741" y="33309"/>
                  <a:pt x="38625" y="33309"/>
                </a:cubicBezTo>
                <a:cubicBezTo>
                  <a:pt x="36715" y="33309"/>
                  <a:pt x="37055" y="31313"/>
                  <a:pt x="40196" y="26270"/>
                </a:cubicBezTo>
                <a:cubicBezTo>
                  <a:pt x="45172" y="18281"/>
                  <a:pt x="54530" y="272"/>
                  <a:pt x="54530" y="272"/>
                </a:cubicBezTo>
                <a:cubicBezTo>
                  <a:pt x="54530" y="272"/>
                  <a:pt x="53942" y="0"/>
                  <a:pt x="53376"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4" name="Google Shape;264;p5"/>
          <p:cNvSpPr/>
          <p:nvPr/>
        </p:nvSpPr>
        <p:spPr>
          <a:xfrm>
            <a:off x="-453533" y="6027700"/>
            <a:ext cx="11489159" cy="1723067"/>
          </a:xfrm>
          <a:custGeom>
            <a:avLst/>
            <a:gdLst/>
            <a:ahLst/>
            <a:cxnLst/>
            <a:rect l="l" t="t" r="r" b="b"/>
            <a:pathLst>
              <a:path w="180175" h="51692" extrusionOk="0">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65" name="Google Shape;265;p5"/>
          <p:cNvGrpSpPr/>
          <p:nvPr/>
        </p:nvGrpSpPr>
        <p:grpSpPr>
          <a:xfrm rot="935900" flipH="1">
            <a:off x="-719796" y="3559634"/>
            <a:ext cx="2415808" cy="1522113"/>
            <a:chOff x="1783375" y="3070625"/>
            <a:chExt cx="1811800" cy="1141550"/>
          </a:xfrm>
        </p:grpSpPr>
        <p:sp>
          <p:nvSpPr>
            <p:cNvPr id="266" name="Google Shape;266;p5"/>
            <p:cNvSpPr/>
            <p:nvPr/>
          </p:nvSpPr>
          <p:spPr>
            <a:xfrm>
              <a:off x="1783375" y="3070625"/>
              <a:ext cx="1811800" cy="1141550"/>
            </a:xfrm>
            <a:custGeom>
              <a:avLst/>
              <a:gdLst/>
              <a:ahLst/>
              <a:cxnLst/>
              <a:rect l="l" t="t" r="r" b="b"/>
              <a:pathLst>
                <a:path w="72472" h="45662" extrusionOk="0">
                  <a:moveTo>
                    <a:pt x="58411" y="0"/>
                  </a:moveTo>
                  <a:lnTo>
                    <a:pt x="56311" y="1438"/>
                  </a:lnTo>
                  <a:cubicBezTo>
                    <a:pt x="56311" y="1438"/>
                    <a:pt x="51358" y="7145"/>
                    <a:pt x="50422" y="12645"/>
                  </a:cubicBezTo>
                  <a:cubicBezTo>
                    <a:pt x="49463" y="18169"/>
                    <a:pt x="41086" y="18922"/>
                    <a:pt x="35768" y="21205"/>
                  </a:cubicBezTo>
                  <a:cubicBezTo>
                    <a:pt x="30450" y="23487"/>
                    <a:pt x="27391" y="32435"/>
                    <a:pt x="20361" y="36817"/>
                  </a:cubicBezTo>
                  <a:cubicBezTo>
                    <a:pt x="18018" y="38271"/>
                    <a:pt x="15525" y="38755"/>
                    <a:pt x="13242" y="38755"/>
                  </a:cubicBezTo>
                  <a:cubicBezTo>
                    <a:pt x="8677" y="38755"/>
                    <a:pt x="4954" y="36817"/>
                    <a:pt x="4954" y="36817"/>
                  </a:cubicBezTo>
                  <a:cubicBezTo>
                    <a:pt x="4954" y="36817"/>
                    <a:pt x="1" y="42889"/>
                    <a:pt x="1622" y="44509"/>
                  </a:cubicBezTo>
                  <a:cubicBezTo>
                    <a:pt x="2371" y="45259"/>
                    <a:pt x="4828" y="45662"/>
                    <a:pt x="7939" y="45662"/>
                  </a:cubicBezTo>
                  <a:cubicBezTo>
                    <a:pt x="11557" y="45662"/>
                    <a:pt x="16060" y="45117"/>
                    <a:pt x="19790" y="43939"/>
                  </a:cubicBezTo>
                  <a:cubicBezTo>
                    <a:pt x="26729" y="41748"/>
                    <a:pt x="30815" y="35767"/>
                    <a:pt x="32344" y="32161"/>
                  </a:cubicBezTo>
                  <a:cubicBezTo>
                    <a:pt x="33874" y="28532"/>
                    <a:pt x="35106" y="25313"/>
                    <a:pt x="40151" y="23396"/>
                  </a:cubicBezTo>
                  <a:cubicBezTo>
                    <a:pt x="42708" y="25220"/>
                    <a:pt x="46986" y="28179"/>
                    <a:pt x="51237" y="28179"/>
                  </a:cubicBezTo>
                  <a:cubicBezTo>
                    <a:pt x="51881" y="28179"/>
                    <a:pt x="52524" y="28111"/>
                    <a:pt x="53161" y="27961"/>
                  </a:cubicBezTo>
                  <a:cubicBezTo>
                    <a:pt x="58023" y="26820"/>
                    <a:pt x="63250" y="23602"/>
                    <a:pt x="64870" y="22346"/>
                  </a:cubicBezTo>
                  <a:cubicBezTo>
                    <a:pt x="66491" y="21114"/>
                    <a:pt x="72471" y="20840"/>
                    <a:pt x="72471" y="20840"/>
                  </a:cubicBezTo>
                  <a:lnTo>
                    <a:pt x="71901" y="19881"/>
                  </a:lnTo>
                  <a:cubicBezTo>
                    <a:pt x="71239" y="20064"/>
                    <a:pt x="67906" y="20452"/>
                    <a:pt x="66103" y="20452"/>
                  </a:cubicBezTo>
                  <a:cubicBezTo>
                    <a:pt x="64300" y="20452"/>
                    <a:pt x="59438" y="24263"/>
                    <a:pt x="53549" y="25496"/>
                  </a:cubicBezTo>
                  <a:cubicBezTo>
                    <a:pt x="52945" y="25622"/>
                    <a:pt x="52340" y="25680"/>
                    <a:pt x="51746" y="25680"/>
                  </a:cubicBezTo>
                  <a:cubicBezTo>
                    <a:pt x="46544" y="25680"/>
                    <a:pt x="42156" y="21272"/>
                    <a:pt x="46519" y="20064"/>
                  </a:cubicBezTo>
                  <a:cubicBezTo>
                    <a:pt x="51358" y="18740"/>
                    <a:pt x="52020" y="15133"/>
                    <a:pt x="53070" y="10089"/>
                  </a:cubicBezTo>
                  <a:cubicBezTo>
                    <a:pt x="54120" y="5045"/>
                    <a:pt x="58411" y="1"/>
                    <a:pt x="58411" y="0"/>
                  </a:cubicBez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5"/>
            <p:cNvSpPr/>
            <p:nvPr/>
          </p:nvSpPr>
          <p:spPr>
            <a:xfrm>
              <a:off x="2393975" y="3475200"/>
              <a:ext cx="200300" cy="407450"/>
            </a:xfrm>
            <a:custGeom>
              <a:avLst/>
              <a:gdLst/>
              <a:ahLst/>
              <a:cxnLst/>
              <a:rect l="l" t="t" r="r" b="b"/>
              <a:pathLst>
                <a:path w="8012" h="16298" extrusionOk="0">
                  <a:moveTo>
                    <a:pt x="6574" y="0"/>
                  </a:moveTo>
                  <a:cubicBezTo>
                    <a:pt x="6163" y="503"/>
                    <a:pt x="5752" y="1027"/>
                    <a:pt x="5318" y="1530"/>
                  </a:cubicBezTo>
                  <a:cubicBezTo>
                    <a:pt x="913" y="6506"/>
                    <a:pt x="685" y="9245"/>
                    <a:pt x="1780" y="12486"/>
                  </a:cubicBezTo>
                  <a:cubicBezTo>
                    <a:pt x="2876" y="15750"/>
                    <a:pt x="4131" y="16298"/>
                    <a:pt x="4131" y="16298"/>
                  </a:cubicBezTo>
                  <a:lnTo>
                    <a:pt x="5980" y="15773"/>
                  </a:lnTo>
                  <a:cubicBezTo>
                    <a:pt x="5980" y="15773"/>
                    <a:pt x="0" y="8400"/>
                    <a:pt x="5661" y="2831"/>
                  </a:cubicBezTo>
                  <a:cubicBezTo>
                    <a:pt x="6574" y="1940"/>
                    <a:pt x="7350" y="1027"/>
                    <a:pt x="8012" y="137"/>
                  </a:cubicBezTo>
                  <a:lnTo>
                    <a:pt x="6574" y="0"/>
                  </a:ln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8" name="Google Shape;268;p5"/>
          <p:cNvGrpSpPr/>
          <p:nvPr/>
        </p:nvGrpSpPr>
        <p:grpSpPr>
          <a:xfrm>
            <a:off x="-1076999" y="4692367"/>
            <a:ext cx="3321100" cy="2685400"/>
            <a:chOff x="-807750" y="3519275"/>
            <a:chExt cx="2490825" cy="2014050"/>
          </a:xfrm>
        </p:grpSpPr>
        <p:sp>
          <p:nvSpPr>
            <p:cNvPr id="269" name="Google Shape;269;p5"/>
            <p:cNvSpPr/>
            <p:nvPr/>
          </p:nvSpPr>
          <p:spPr>
            <a:xfrm>
              <a:off x="-807750" y="3536650"/>
              <a:ext cx="2490825" cy="1996675"/>
            </a:xfrm>
            <a:custGeom>
              <a:avLst/>
              <a:gdLst/>
              <a:ahLst/>
              <a:cxnLst/>
              <a:rect l="l" t="t" r="r" b="b"/>
              <a:pathLst>
                <a:path w="99633" h="79867" extrusionOk="0">
                  <a:moveTo>
                    <a:pt x="58273" y="1"/>
                  </a:moveTo>
                  <a:cubicBezTo>
                    <a:pt x="50718" y="10478"/>
                    <a:pt x="44692" y="24127"/>
                    <a:pt x="39899" y="27117"/>
                  </a:cubicBezTo>
                  <a:cubicBezTo>
                    <a:pt x="35083" y="30085"/>
                    <a:pt x="12828" y="32755"/>
                    <a:pt x="6414" y="44670"/>
                  </a:cubicBezTo>
                  <a:cubicBezTo>
                    <a:pt x="0" y="56585"/>
                    <a:pt x="11322" y="60853"/>
                    <a:pt x="11322" y="60853"/>
                  </a:cubicBezTo>
                  <a:lnTo>
                    <a:pt x="23465" y="63592"/>
                  </a:lnTo>
                  <a:cubicBezTo>
                    <a:pt x="23465" y="63592"/>
                    <a:pt x="30552" y="55799"/>
                    <a:pt x="39428" y="55799"/>
                  </a:cubicBezTo>
                  <a:cubicBezTo>
                    <a:pt x="41725" y="55799"/>
                    <a:pt x="44142" y="56321"/>
                    <a:pt x="46587" y="57635"/>
                  </a:cubicBezTo>
                  <a:cubicBezTo>
                    <a:pt x="58501" y="64049"/>
                    <a:pt x="58730" y="62382"/>
                    <a:pt x="70645" y="69047"/>
                  </a:cubicBezTo>
                  <a:cubicBezTo>
                    <a:pt x="82537" y="75735"/>
                    <a:pt x="99633" y="79867"/>
                    <a:pt x="99633" y="79867"/>
                  </a:cubicBezTo>
                  <a:cubicBezTo>
                    <a:pt x="99633" y="79867"/>
                    <a:pt x="96962" y="67495"/>
                    <a:pt x="90092" y="63592"/>
                  </a:cubicBezTo>
                  <a:cubicBezTo>
                    <a:pt x="83244" y="59712"/>
                    <a:pt x="83244" y="56265"/>
                    <a:pt x="83244" y="50080"/>
                  </a:cubicBezTo>
                  <a:cubicBezTo>
                    <a:pt x="83244" y="43894"/>
                    <a:pt x="80482" y="46428"/>
                    <a:pt x="81167" y="40698"/>
                  </a:cubicBezTo>
                  <a:cubicBezTo>
                    <a:pt x="81852" y="34969"/>
                    <a:pt x="93538" y="22141"/>
                    <a:pt x="93310" y="20315"/>
                  </a:cubicBezTo>
                  <a:cubicBezTo>
                    <a:pt x="92169" y="16207"/>
                    <a:pt x="65600" y="754"/>
                    <a:pt x="5827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5"/>
            <p:cNvSpPr/>
            <p:nvPr/>
          </p:nvSpPr>
          <p:spPr>
            <a:xfrm>
              <a:off x="622250" y="3519275"/>
              <a:ext cx="945775" cy="600725"/>
            </a:xfrm>
            <a:custGeom>
              <a:avLst/>
              <a:gdLst/>
              <a:ahLst/>
              <a:cxnLst/>
              <a:rect l="l" t="t" r="r" b="b"/>
              <a:pathLst>
                <a:path w="37831" h="24029" extrusionOk="0">
                  <a:moveTo>
                    <a:pt x="3026" y="0"/>
                  </a:moveTo>
                  <a:cubicBezTo>
                    <a:pt x="1995" y="0"/>
                    <a:pt x="1387" y="220"/>
                    <a:pt x="1073" y="467"/>
                  </a:cubicBezTo>
                  <a:cubicBezTo>
                    <a:pt x="0" y="1334"/>
                    <a:pt x="891" y="5443"/>
                    <a:pt x="6597" y="8867"/>
                  </a:cubicBezTo>
                  <a:cubicBezTo>
                    <a:pt x="12303" y="12290"/>
                    <a:pt x="16846" y="12427"/>
                    <a:pt x="18443" y="17426"/>
                  </a:cubicBezTo>
                  <a:cubicBezTo>
                    <a:pt x="19815" y="21736"/>
                    <a:pt x="21119" y="24029"/>
                    <a:pt x="22832" y="24029"/>
                  </a:cubicBezTo>
                  <a:cubicBezTo>
                    <a:pt x="23115" y="24029"/>
                    <a:pt x="23409" y="23966"/>
                    <a:pt x="23716" y="23840"/>
                  </a:cubicBezTo>
                  <a:cubicBezTo>
                    <a:pt x="25113" y="23260"/>
                    <a:pt x="24875" y="22681"/>
                    <a:pt x="25641" y="22681"/>
                  </a:cubicBezTo>
                  <a:cubicBezTo>
                    <a:pt x="26051" y="22681"/>
                    <a:pt x="26750" y="22847"/>
                    <a:pt x="28144" y="23269"/>
                  </a:cubicBezTo>
                  <a:cubicBezTo>
                    <a:pt x="29138" y="23565"/>
                    <a:pt x="30270" y="23716"/>
                    <a:pt x="31378" y="23716"/>
                  </a:cubicBezTo>
                  <a:cubicBezTo>
                    <a:pt x="34719" y="23716"/>
                    <a:pt x="37830" y="22338"/>
                    <a:pt x="36201" y="19389"/>
                  </a:cubicBezTo>
                  <a:cubicBezTo>
                    <a:pt x="36201" y="19389"/>
                    <a:pt x="32778" y="14071"/>
                    <a:pt x="19722" y="6584"/>
                  </a:cubicBezTo>
                  <a:cubicBezTo>
                    <a:pt x="10483" y="1287"/>
                    <a:pt x="5519" y="0"/>
                    <a:pt x="3026"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71" name="Google Shape;271;p5"/>
          <p:cNvSpPr/>
          <p:nvPr/>
        </p:nvSpPr>
        <p:spPr>
          <a:xfrm>
            <a:off x="9114593" y="29384"/>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2" name="Google Shape;272;p5"/>
          <p:cNvSpPr/>
          <p:nvPr/>
        </p:nvSpPr>
        <p:spPr>
          <a:xfrm>
            <a:off x="-991100" y="5583933"/>
            <a:ext cx="13542808" cy="18504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3" name="Google Shape;273;p5"/>
          <p:cNvSpPr/>
          <p:nvPr/>
        </p:nvSpPr>
        <p:spPr>
          <a:xfrm>
            <a:off x="10515117" y="5465418"/>
            <a:ext cx="855467" cy="716767"/>
          </a:xfrm>
          <a:custGeom>
            <a:avLst/>
            <a:gdLst/>
            <a:ahLst/>
            <a:cxnLst/>
            <a:rect l="l" t="t" r="r" b="b"/>
            <a:pathLst>
              <a:path w="25664" h="21503" extrusionOk="0">
                <a:moveTo>
                  <a:pt x="8527" y="0"/>
                </a:moveTo>
                <a:cubicBezTo>
                  <a:pt x="7508" y="0"/>
                  <a:pt x="6425" y="76"/>
                  <a:pt x="5273" y="236"/>
                </a:cubicBezTo>
                <a:cubicBezTo>
                  <a:pt x="15225" y="1948"/>
                  <a:pt x="21479" y="6855"/>
                  <a:pt x="20748" y="16054"/>
                </a:cubicBezTo>
                <a:cubicBezTo>
                  <a:pt x="18408" y="8898"/>
                  <a:pt x="13983" y="5758"/>
                  <a:pt x="12261" y="5758"/>
                </a:cubicBezTo>
                <a:cubicBezTo>
                  <a:pt x="12237" y="5758"/>
                  <a:pt x="12212" y="5758"/>
                  <a:pt x="12189" y="5760"/>
                </a:cubicBezTo>
                <a:cubicBezTo>
                  <a:pt x="17621" y="9891"/>
                  <a:pt x="18808" y="16259"/>
                  <a:pt x="18831" y="16738"/>
                </a:cubicBezTo>
                <a:cubicBezTo>
                  <a:pt x="11459" y="7523"/>
                  <a:pt x="4129" y="4467"/>
                  <a:pt x="430" y="4467"/>
                </a:cubicBezTo>
                <a:cubicBezTo>
                  <a:pt x="280" y="4467"/>
                  <a:pt x="137" y="4472"/>
                  <a:pt x="0" y="4481"/>
                </a:cubicBezTo>
                <a:cubicBezTo>
                  <a:pt x="6209" y="6513"/>
                  <a:pt x="15202" y="12379"/>
                  <a:pt x="16092" y="16738"/>
                </a:cubicBezTo>
                <a:cubicBezTo>
                  <a:pt x="13436" y="13850"/>
                  <a:pt x="10183" y="12749"/>
                  <a:pt x="7538" y="12749"/>
                </a:cubicBezTo>
                <a:cubicBezTo>
                  <a:pt x="6273" y="12749"/>
                  <a:pt x="5147" y="13001"/>
                  <a:pt x="4291" y="13429"/>
                </a:cubicBezTo>
                <a:cubicBezTo>
                  <a:pt x="8354" y="13429"/>
                  <a:pt x="12600" y="17674"/>
                  <a:pt x="12600" y="17674"/>
                </a:cubicBezTo>
                <a:cubicBezTo>
                  <a:pt x="10561" y="17170"/>
                  <a:pt x="8814" y="16977"/>
                  <a:pt x="7334" y="16977"/>
                </a:cubicBezTo>
                <a:cubicBezTo>
                  <a:pt x="2515" y="16977"/>
                  <a:pt x="525" y="19021"/>
                  <a:pt x="525" y="19021"/>
                </a:cubicBezTo>
                <a:cubicBezTo>
                  <a:pt x="525" y="19021"/>
                  <a:pt x="2537" y="18135"/>
                  <a:pt x="5554" y="18135"/>
                </a:cubicBezTo>
                <a:cubicBezTo>
                  <a:pt x="7380" y="18135"/>
                  <a:pt x="9575" y="18459"/>
                  <a:pt x="11915" y="19500"/>
                </a:cubicBezTo>
                <a:cubicBezTo>
                  <a:pt x="15716" y="21177"/>
                  <a:pt x="19620" y="21502"/>
                  <a:pt x="22076" y="21502"/>
                </a:cubicBezTo>
                <a:cubicBezTo>
                  <a:pt x="23631" y="21502"/>
                  <a:pt x="24606" y="21372"/>
                  <a:pt x="24606" y="21372"/>
                </a:cubicBezTo>
                <a:cubicBezTo>
                  <a:pt x="24606" y="21372"/>
                  <a:pt x="25663" y="0"/>
                  <a:pt x="852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4" name="Google Shape;274;p5"/>
          <p:cNvSpPr/>
          <p:nvPr/>
        </p:nvSpPr>
        <p:spPr>
          <a:xfrm>
            <a:off x="10217185" y="5739734"/>
            <a:ext cx="604833" cy="590633"/>
          </a:xfrm>
          <a:custGeom>
            <a:avLst/>
            <a:gdLst/>
            <a:ahLst/>
            <a:cxnLst/>
            <a:rect l="l" t="t" r="r" b="b"/>
            <a:pathLst>
              <a:path w="18145" h="17719" extrusionOk="0">
                <a:moveTo>
                  <a:pt x="6060" y="0"/>
                </a:moveTo>
                <a:cubicBezTo>
                  <a:pt x="5335" y="0"/>
                  <a:pt x="4564" y="54"/>
                  <a:pt x="3744" y="169"/>
                </a:cubicBezTo>
                <a:cubicBezTo>
                  <a:pt x="10751" y="1356"/>
                  <a:pt x="15179" y="4826"/>
                  <a:pt x="14677" y="11331"/>
                </a:cubicBezTo>
                <a:cubicBezTo>
                  <a:pt x="13013" y="6272"/>
                  <a:pt x="9888" y="4048"/>
                  <a:pt x="8682" y="4048"/>
                </a:cubicBezTo>
                <a:cubicBezTo>
                  <a:pt x="8664" y="4048"/>
                  <a:pt x="8646" y="4049"/>
                  <a:pt x="8628" y="4050"/>
                </a:cubicBezTo>
                <a:cubicBezTo>
                  <a:pt x="12463" y="6971"/>
                  <a:pt x="13285" y="11468"/>
                  <a:pt x="13308" y="11810"/>
                </a:cubicBezTo>
                <a:cubicBezTo>
                  <a:pt x="8092" y="5302"/>
                  <a:pt x="2940" y="3148"/>
                  <a:pt x="315" y="3148"/>
                </a:cubicBezTo>
                <a:cubicBezTo>
                  <a:pt x="205" y="3148"/>
                  <a:pt x="101" y="3152"/>
                  <a:pt x="0" y="3159"/>
                </a:cubicBezTo>
                <a:cubicBezTo>
                  <a:pt x="4383" y="4597"/>
                  <a:pt x="10751" y="8729"/>
                  <a:pt x="11367" y="11810"/>
                </a:cubicBezTo>
                <a:cubicBezTo>
                  <a:pt x="9501" y="9775"/>
                  <a:pt x="7208" y="9000"/>
                  <a:pt x="5340" y="9000"/>
                </a:cubicBezTo>
                <a:cubicBezTo>
                  <a:pt x="4443" y="9000"/>
                  <a:pt x="3643" y="9178"/>
                  <a:pt x="3036" y="9482"/>
                </a:cubicBezTo>
                <a:cubicBezTo>
                  <a:pt x="5912" y="9482"/>
                  <a:pt x="8902" y="12472"/>
                  <a:pt x="8902" y="12472"/>
                </a:cubicBezTo>
                <a:cubicBezTo>
                  <a:pt x="7471" y="12120"/>
                  <a:pt x="6243" y="11984"/>
                  <a:pt x="5202" y="11984"/>
                </a:cubicBezTo>
                <a:cubicBezTo>
                  <a:pt x="1794" y="11984"/>
                  <a:pt x="388" y="13431"/>
                  <a:pt x="388" y="13431"/>
                </a:cubicBezTo>
                <a:cubicBezTo>
                  <a:pt x="388" y="13431"/>
                  <a:pt x="1500" y="12779"/>
                  <a:pt x="3202" y="12779"/>
                </a:cubicBezTo>
                <a:cubicBezTo>
                  <a:pt x="4976" y="12779"/>
                  <a:pt x="7392" y="13487"/>
                  <a:pt x="9861" y="16375"/>
                </a:cubicBezTo>
                <a:cubicBezTo>
                  <a:pt x="10703" y="17359"/>
                  <a:pt x="11638" y="17718"/>
                  <a:pt x="12555" y="17718"/>
                </a:cubicBezTo>
                <a:cubicBezTo>
                  <a:pt x="15042" y="17718"/>
                  <a:pt x="17393" y="15074"/>
                  <a:pt x="17393" y="15074"/>
                </a:cubicBezTo>
                <a:cubicBezTo>
                  <a:pt x="17393" y="15074"/>
                  <a:pt x="18145" y="0"/>
                  <a:pt x="6060"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75" name="Google Shape;275;p5"/>
          <p:cNvGrpSpPr/>
          <p:nvPr/>
        </p:nvGrpSpPr>
        <p:grpSpPr>
          <a:xfrm>
            <a:off x="6815585" y="5510700"/>
            <a:ext cx="2233100" cy="1268133"/>
            <a:chOff x="2960600" y="6094450"/>
            <a:chExt cx="1674825" cy="951100"/>
          </a:xfrm>
        </p:grpSpPr>
        <p:grpSp>
          <p:nvGrpSpPr>
            <p:cNvPr id="276" name="Google Shape;276;p5"/>
            <p:cNvGrpSpPr/>
            <p:nvPr/>
          </p:nvGrpSpPr>
          <p:grpSpPr>
            <a:xfrm>
              <a:off x="2960600" y="6094450"/>
              <a:ext cx="1674825" cy="951100"/>
              <a:chOff x="2960600" y="4037050"/>
              <a:chExt cx="1674825" cy="951100"/>
            </a:xfrm>
          </p:grpSpPr>
          <p:sp>
            <p:nvSpPr>
              <p:cNvPr id="277" name="Google Shape;277;p5"/>
              <p:cNvSpPr/>
              <p:nvPr/>
            </p:nvSpPr>
            <p:spPr>
              <a:xfrm>
                <a:off x="2960600" y="4037050"/>
                <a:ext cx="1375250" cy="951100"/>
              </a:xfrm>
              <a:custGeom>
                <a:avLst/>
                <a:gdLst/>
                <a:ahLst/>
                <a:cxnLst/>
                <a:rect l="l" t="t" r="r" b="b"/>
                <a:pathLst>
                  <a:path w="55010" h="38044" extrusionOk="0">
                    <a:moveTo>
                      <a:pt x="13550" y="1"/>
                    </a:moveTo>
                    <a:cubicBezTo>
                      <a:pt x="13379" y="1"/>
                      <a:pt x="13207" y="4"/>
                      <a:pt x="13034" y="9"/>
                    </a:cubicBezTo>
                    <a:cubicBezTo>
                      <a:pt x="7949" y="177"/>
                      <a:pt x="9034" y="1641"/>
                      <a:pt x="7280" y="1641"/>
                    </a:cubicBezTo>
                    <a:cubicBezTo>
                      <a:pt x="7129" y="1641"/>
                      <a:pt x="6956" y="1631"/>
                      <a:pt x="6757" y="1607"/>
                    </a:cubicBezTo>
                    <a:cubicBezTo>
                      <a:pt x="6628" y="1592"/>
                      <a:pt x="6505" y="1585"/>
                      <a:pt x="6389" y="1585"/>
                    </a:cubicBezTo>
                    <a:cubicBezTo>
                      <a:pt x="4229" y="1585"/>
                      <a:pt x="4284" y="4131"/>
                      <a:pt x="4566" y="6492"/>
                    </a:cubicBezTo>
                    <a:cubicBezTo>
                      <a:pt x="4862" y="8957"/>
                      <a:pt x="6802" y="13134"/>
                      <a:pt x="6460" y="15188"/>
                    </a:cubicBezTo>
                    <a:cubicBezTo>
                      <a:pt x="6095" y="17265"/>
                      <a:pt x="3881" y="20278"/>
                      <a:pt x="3356" y="20506"/>
                    </a:cubicBezTo>
                    <a:cubicBezTo>
                      <a:pt x="2831" y="20735"/>
                      <a:pt x="2854" y="22812"/>
                      <a:pt x="2671" y="25094"/>
                    </a:cubicBezTo>
                    <a:cubicBezTo>
                      <a:pt x="2557" y="26783"/>
                      <a:pt x="2648" y="29865"/>
                      <a:pt x="1644" y="32284"/>
                    </a:cubicBezTo>
                    <a:cubicBezTo>
                      <a:pt x="640" y="34704"/>
                      <a:pt x="1" y="35936"/>
                      <a:pt x="457" y="36050"/>
                    </a:cubicBezTo>
                    <a:cubicBezTo>
                      <a:pt x="542" y="36071"/>
                      <a:pt x="605" y="36078"/>
                      <a:pt x="652" y="36078"/>
                    </a:cubicBezTo>
                    <a:cubicBezTo>
                      <a:pt x="775" y="36078"/>
                      <a:pt x="790" y="36028"/>
                      <a:pt x="813" y="36028"/>
                    </a:cubicBezTo>
                    <a:cubicBezTo>
                      <a:pt x="831" y="36028"/>
                      <a:pt x="854" y="36058"/>
                      <a:pt x="936" y="36164"/>
                    </a:cubicBezTo>
                    <a:cubicBezTo>
                      <a:pt x="1165" y="36461"/>
                      <a:pt x="1119" y="37237"/>
                      <a:pt x="1005" y="37534"/>
                    </a:cubicBezTo>
                    <a:cubicBezTo>
                      <a:pt x="921" y="37716"/>
                      <a:pt x="1773" y="38044"/>
                      <a:pt x="2444" y="38044"/>
                    </a:cubicBezTo>
                    <a:cubicBezTo>
                      <a:pt x="2867" y="38044"/>
                      <a:pt x="3219" y="37914"/>
                      <a:pt x="3219" y="37534"/>
                    </a:cubicBezTo>
                    <a:cubicBezTo>
                      <a:pt x="3219" y="36530"/>
                      <a:pt x="2671" y="30070"/>
                      <a:pt x="4451" y="25779"/>
                    </a:cubicBezTo>
                    <a:cubicBezTo>
                      <a:pt x="6209" y="21488"/>
                      <a:pt x="8629" y="19959"/>
                      <a:pt x="9975" y="18498"/>
                    </a:cubicBezTo>
                    <a:cubicBezTo>
                      <a:pt x="11345" y="17014"/>
                      <a:pt x="11641" y="16261"/>
                      <a:pt x="11641" y="16261"/>
                    </a:cubicBezTo>
                    <a:lnTo>
                      <a:pt x="11641" y="16261"/>
                    </a:lnTo>
                    <a:cubicBezTo>
                      <a:pt x="11641" y="16261"/>
                      <a:pt x="11459" y="18544"/>
                      <a:pt x="9336" y="20735"/>
                    </a:cubicBezTo>
                    <a:cubicBezTo>
                      <a:pt x="7213" y="22903"/>
                      <a:pt x="9268" y="22675"/>
                      <a:pt x="9975" y="24797"/>
                    </a:cubicBezTo>
                    <a:cubicBezTo>
                      <a:pt x="10683" y="26897"/>
                      <a:pt x="12577" y="31782"/>
                      <a:pt x="12577" y="32672"/>
                    </a:cubicBezTo>
                    <a:cubicBezTo>
                      <a:pt x="12577" y="33562"/>
                      <a:pt x="11938" y="34133"/>
                      <a:pt x="12760" y="34361"/>
                    </a:cubicBezTo>
                    <a:cubicBezTo>
                      <a:pt x="13582" y="34612"/>
                      <a:pt x="14152" y="35206"/>
                      <a:pt x="14152" y="35206"/>
                    </a:cubicBezTo>
                    <a:cubicBezTo>
                      <a:pt x="14152" y="35206"/>
                      <a:pt x="14893" y="35257"/>
                      <a:pt x="15420" y="35257"/>
                    </a:cubicBezTo>
                    <a:cubicBezTo>
                      <a:pt x="15684" y="35257"/>
                      <a:pt x="15895" y="35244"/>
                      <a:pt x="15933" y="35206"/>
                    </a:cubicBezTo>
                    <a:cubicBezTo>
                      <a:pt x="16047" y="35092"/>
                      <a:pt x="15042" y="34681"/>
                      <a:pt x="14814" y="32741"/>
                    </a:cubicBezTo>
                    <a:cubicBezTo>
                      <a:pt x="14586" y="30801"/>
                      <a:pt x="12052" y="27148"/>
                      <a:pt x="12098" y="24661"/>
                    </a:cubicBezTo>
                    <a:cubicBezTo>
                      <a:pt x="12098" y="24661"/>
                      <a:pt x="11390" y="23611"/>
                      <a:pt x="13582" y="21031"/>
                    </a:cubicBezTo>
                    <a:cubicBezTo>
                      <a:pt x="15750" y="18429"/>
                      <a:pt x="16640" y="16489"/>
                      <a:pt x="16640" y="16489"/>
                    </a:cubicBezTo>
                    <a:cubicBezTo>
                      <a:pt x="16640" y="16489"/>
                      <a:pt x="22014" y="18286"/>
                      <a:pt x="24478" y="18286"/>
                    </a:cubicBezTo>
                    <a:cubicBezTo>
                      <a:pt x="24873" y="18286"/>
                      <a:pt x="25194" y="18240"/>
                      <a:pt x="25405" y="18132"/>
                    </a:cubicBezTo>
                    <a:cubicBezTo>
                      <a:pt x="26820" y="19662"/>
                      <a:pt x="27414" y="24432"/>
                      <a:pt x="27939" y="26487"/>
                    </a:cubicBezTo>
                    <a:cubicBezTo>
                      <a:pt x="28464" y="28564"/>
                      <a:pt x="28760" y="34909"/>
                      <a:pt x="28646" y="36142"/>
                    </a:cubicBezTo>
                    <a:cubicBezTo>
                      <a:pt x="28532" y="37374"/>
                      <a:pt x="31043" y="37374"/>
                      <a:pt x="31043" y="37374"/>
                    </a:cubicBezTo>
                    <a:cubicBezTo>
                      <a:pt x="31043" y="37374"/>
                      <a:pt x="30518" y="34726"/>
                      <a:pt x="30404" y="33197"/>
                    </a:cubicBezTo>
                    <a:cubicBezTo>
                      <a:pt x="30290" y="31668"/>
                      <a:pt x="30290" y="30321"/>
                      <a:pt x="30176" y="29020"/>
                    </a:cubicBezTo>
                    <a:cubicBezTo>
                      <a:pt x="30061" y="27742"/>
                      <a:pt x="30518" y="26623"/>
                      <a:pt x="30107" y="24615"/>
                    </a:cubicBezTo>
                    <a:cubicBezTo>
                      <a:pt x="29707" y="22660"/>
                      <a:pt x="29761" y="18694"/>
                      <a:pt x="33342" y="18694"/>
                    </a:cubicBezTo>
                    <a:cubicBezTo>
                      <a:pt x="33440" y="18694"/>
                      <a:pt x="33541" y="18697"/>
                      <a:pt x="33645" y="18703"/>
                    </a:cubicBezTo>
                    <a:cubicBezTo>
                      <a:pt x="35357" y="18909"/>
                      <a:pt x="39169" y="23382"/>
                      <a:pt x="41360" y="24729"/>
                    </a:cubicBezTo>
                    <a:cubicBezTo>
                      <a:pt x="43528" y="26076"/>
                      <a:pt x="42638" y="26669"/>
                      <a:pt x="45058" y="28929"/>
                    </a:cubicBezTo>
                    <a:cubicBezTo>
                      <a:pt x="47477" y="31211"/>
                      <a:pt x="48892" y="32878"/>
                      <a:pt x="50741" y="34612"/>
                    </a:cubicBezTo>
                    <a:cubicBezTo>
                      <a:pt x="52189" y="35971"/>
                      <a:pt x="52195" y="36574"/>
                      <a:pt x="52459" y="36574"/>
                    </a:cubicBezTo>
                    <a:cubicBezTo>
                      <a:pt x="52532" y="36574"/>
                      <a:pt x="52624" y="36527"/>
                      <a:pt x="52773" y="36438"/>
                    </a:cubicBezTo>
                    <a:cubicBezTo>
                      <a:pt x="52940" y="36338"/>
                      <a:pt x="53038" y="36263"/>
                      <a:pt x="53091" y="36209"/>
                    </a:cubicBezTo>
                    <a:lnTo>
                      <a:pt x="53091" y="36209"/>
                    </a:lnTo>
                    <a:cubicBezTo>
                      <a:pt x="53124" y="36269"/>
                      <a:pt x="53188" y="36326"/>
                      <a:pt x="53415" y="36326"/>
                    </a:cubicBezTo>
                    <a:cubicBezTo>
                      <a:pt x="53497" y="36326"/>
                      <a:pt x="53601" y="36319"/>
                      <a:pt x="53731" y="36301"/>
                    </a:cubicBezTo>
                    <a:cubicBezTo>
                      <a:pt x="54439" y="36210"/>
                      <a:pt x="55010" y="36005"/>
                      <a:pt x="54895" y="34726"/>
                    </a:cubicBezTo>
                    <a:cubicBezTo>
                      <a:pt x="54781" y="33471"/>
                      <a:pt x="53777" y="32353"/>
                      <a:pt x="53868" y="30024"/>
                    </a:cubicBezTo>
                    <a:cubicBezTo>
                      <a:pt x="53960" y="27696"/>
                      <a:pt x="53731" y="27514"/>
                      <a:pt x="53823" y="26464"/>
                    </a:cubicBezTo>
                    <a:cubicBezTo>
                      <a:pt x="53914" y="25414"/>
                      <a:pt x="53891" y="25094"/>
                      <a:pt x="54165" y="24341"/>
                    </a:cubicBezTo>
                    <a:cubicBezTo>
                      <a:pt x="54228" y="24160"/>
                      <a:pt x="54041" y="24090"/>
                      <a:pt x="53739" y="24090"/>
                    </a:cubicBezTo>
                    <a:cubicBezTo>
                      <a:pt x="53279" y="24090"/>
                      <a:pt x="52552" y="24253"/>
                      <a:pt x="52042" y="24432"/>
                    </a:cubicBezTo>
                    <a:cubicBezTo>
                      <a:pt x="51903" y="24480"/>
                      <a:pt x="51771" y="24500"/>
                      <a:pt x="51649" y="24500"/>
                    </a:cubicBezTo>
                    <a:cubicBezTo>
                      <a:pt x="51006" y="24500"/>
                      <a:pt x="50604" y="23953"/>
                      <a:pt x="50604" y="23953"/>
                    </a:cubicBezTo>
                    <a:cubicBezTo>
                      <a:pt x="50604" y="23953"/>
                      <a:pt x="50239" y="21328"/>
                      <a:pt x="48710" y="20278"/>
                    </a:cubicBezTo>
                    <a:cubicBezTo>
                      <a:pt x="47957" y="21762"/>
                      <a:pt x="48299" y="22652"/>
                      <a:pt x="48299" y="22652"/>
                    </a:cubicBezTo>
                    <a:cubicBezTo>
                      <a:pt x="48299" y="22652"/>
                      <a:pt x="47683" y="22492"/>
                      <a:pt x="45560" y="19936"/>
                    </a:cubicBezTo>
                    <a:cubicBezTo>
                      <a:pt x="43437" y="17379"/>
                      <a:pt x="41520" y="15485"/>
                      <a:pt x="40607" y="13727"/>
                    </a:cubicBezTo>
                    <a:cubicBezTo>
                      <a:pt x="39717" y="11947"/>
                      <a:pt x="38461" y="9847"/>
                      <a:pt x="38461" y="9847"/>
                    </a:cubicBezTo>
                    <a:cubicBezTo>
                      <a:pt x="38461" y="9847"/>
                      <a:pt x="37137" y="7199"/>
                      <a:pt x="35448" y="5419"/>
                    </a:cubicBezTo>
                    <a:cubicBezTo>
                      <a:pt x="35448" y="5419"/>
                      <a:pt x="34170" y="3844"/>
                      <a:pt x="28760" y="3250"/>
                    </a:cubicBezTo>
                    <a:cubicBezTo>
                      <a:pt x="23519" y="2675"/>
                      <a:pt x="18878" y="1"/>
                      <a:pt x="13550" y="1"/>
                    </a:cubicBezTo>
                    <a:close/>
                  </a:path>
                </a:pathLst>
              </a:custGeom>
              <a:solidFill>
                <a:srgbClr val="304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5"/>
              <p:cNvSpPr/>
              <p:nvPr/>
            </p:nvSpPr>
            <p:spPr>
              <a:xfrm>
                <a:off x="4265075" y="4492950"/>
                <a:ext cx="370350" cy="254600"/>
              </a:xfrm>
              <a:custGeom>
                <a:avLst/>
                <a:gdLst/>
                <a:ahLst/>
                <a:cxnLst/>
                <a:rect l="l" t="t" r="r" b="b"/>
                <a:pathLst>
                  <a:path w="14814" h="10184" extrusionOk="0">
                    <a:moveTo>
                      <a:pt x="13664" y="0"/>
                    </a:moveTo>
                    <a:cubicBezTo>
                      <a:pt x="13445" y="0"/>
                      <a:pt x="13179" y="17"/>
                      <a:pt x="12874" y="56"/>
                    </a:cubicBezTo>
                    <a:cubicBezTo>
                      <a:pt x="11276" y="285"/>
                      <a:pt x="8605" y="1494"/>
                      <a:pt x="6871" y="2704"/>
                    </a:cubicBezTo>
                    <a:cubicBezTo>
                      <a:pt x="5199" y="3885"/>
                      <a:pt x="3898" y="4348"/>
                      <a:pt x="3518" y="4348"/>
                    </a:cubicBezTo>
                    <a:cubicBezTo>
                      <a:pt x="3509" y="4348"/>
                      <a:pt x="3501" y="4348"/>
                      <a:pt x="3492" y="4347"/>
                    </a:cubicBezTo>
                    <a:cubicBezTo>
                      <a:pt x="3150" y="4325"/>
                      <a:pt x="3584" y="3594"/>
                      <a:pt x="3538" y="3206"/>
                    </a:cubicBezTo>
                    <a:cubicBezTo>
                      <a:pt x="3521" y="3113"/>
                      <a:pt x="3484" y="3072"/>
                      <a:pt x="3435" y="3072"/>
                    </a:cubicBezTo>
                    <a:cubicBezTo>
                      <a:pt x="3290" y="3072"/>
                      <a:pt x="3035" y="3426"/>
                      <a:pt x="2831" y="3868"/>
                    </a:cubicBezTo>
                    <a:cubicBezTo>
                      <a:pt x="2557" y="4484"/>
                      <a:pt x="2534" y="4576"/>
                      <a:pt x="1575" y="5055"/>
                    </a:cubicBezTo>
                    <a:cubicBezTo>
                      <a:pt x="616" y="5534"/>
                      <a:pt x="228" y="6379"/>
                      <a:pt x="114" y="6813"/>
                    </a:cubicBezTo>
                    <a:cubicBezTo>
                      <a:pt x="0" y="7223"/>
                      <a:pt x="1575" y="7840"/>
                      <a:pt x="1575" y="7840"/>
                    </a:cubicBezTo>
                    <a:cubicBezTo>
                      <a:pt x="1575" y="7840"/>
                      <a:pt x="1461" y="6653"/>
                      <a:pt x="2328" y="5945"/>
                    </a:cubicBezTo>
                    <a:cubicBezTo>
                      <a:pt x="2671" y="5666"/>
                      <a:pt x="2982" y="5532"/>
                      <a:pt x="3329" y="5532"/>
                    </a:cubicBezTo>
                    <a:cubicBezTo>
                      <a:pt x="3862" y="5532"/>
                      <a:pt x="4480" y="5845"/>
                      <a:pt x="5433" y="6425"/>
                    </a:cubicBezTo>
                    <a:cubicBezTo>
                      <a:pt x="7008" y="7383"/>
                      <a:pt x="8902" y="8502"/>
                      <a:pt x="10454" y="9323"/>
                    </a:cubicBezTo>
                    <a:cubicBezTo>
                      <a:pt x="11598" y="9946"/>
                      <a:pt x="12593" y="10184"/>
                      <a:pt x="13348" y="10184"/>
                    </a:cubicBezTo>
                    <a:cubicBezTo>
                      <a:pt x="13617" y="10184"/>
                      <a:pt x="13856" y="10153"/>
                      <a:pt x="14061" y="10099"/>
                    </a:cubicBezTo>
                    <a:cubicBezTo>
                      <a:pt x="14814" y="9894"/>
                      <a:pt x="14015" y="10099"/>
                      <a:pt x="12760" y="9529"/>
                    </a:cubicBezTo>
                    <a:cubicBezTo>
                      <a:pt x="11481" y="8958"/>
                      <a:pt x="9952" y="8273"/>
                      <a:pt x="9404" y="7338"/>
                    </a:cubicBezTo>
                    <a:cubicBezTo>
                      <a:pt x="8856" y="6402"/>
                      <a:pt x="12554" y="5808"/>
                      <a:pt x="13490" y="5740"/>
                    </a:cubicBezTo>
                    <a:cubicBezTo>
                      <a:pt x="14449" y="5671"/>
                      <a:pt x="14266" y="5557"/>
                      <a:pt x="13262" y="5329"/>
                    </a:cubicBezTo>
                    <a:cubicBezTo>
                      <a:pt x="13140" y="5301"/>
                      <a:pt x="13003" y="5289"/>
                      <a:pt x="12851" y="5289"/>
                    </a:cubicBezTo>
                    <a:cubicBezTo>
                      <a:pt x="11752" y="5289"/>
                      <a:pt x="9955" y="5939"/>
                      <a:pt x="8811" y="6059"/>
                    </a:cubicBezTo>
                    <a:cubicBezTo>
                      <a:pt x="8664" y="6075"/>
                      <a:pt x="8520" y="6082"/>
                      <a:pt x="8377" y="6082"/>
                    </a:cubicBezTo>
                    <a:cubicBezTo>
                      <a:pt x="7256" y="6082"/>
                      <a:pt x="6289" y="5627"/>
                      <a:pt x="5843" y="5101"/>
                    </a:cubicBezTo>
                    <a:cubicBezTo>
                      <a:pt x="5318" y="4484"/>
                      <a:pt x="6802" y="3526"/>
                      <a:pt x="8240" y="2750"/>
                    </a:cubicBezTo>
                    <a:cubicBezTo>
                      <a:pt x="9678" y="1996"/>
                      <a:pt x="11801" y="695"/>
                      <a:pt x="13399" y="467"/>
                    </a:cubicBezTo>
                    <a:cubicBezTo>
                      <a:pt x="14691" y="301"/>
                      <a:pt x="14595" y="0"/>
                      <a:pt x="13664" y="0"/>
                    </a:cubicBezTo>
                    <a:close/>
                  </a:path>
                </a:pathLst>
              </a:custGeom>
              <a:solidFill>
                <a:srgbClr val="304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5"/>
              <p:cNvSpPr/>
              <p:nvPr/>
            </p:nvSpPr>
            <p:spPr>
              <a:xfrm>
                <a:off x="4185750" y="4346225"/>
                <a:ext cx="364725" cy="304500"/>
              </a:xfrm>
              <a:custGeom>
                <a:avLst/>
                <a:gdLst/>
                <a:ahLst/>
                <a:cxnLst/>
                <a:rect l="l" t="t" r="r" b="b"/>
                <a:pathLst>
                  <a:path w="14589" h="12180" extrusionOk="0">
                    <a:moveTo>
                      <a:pt x="11198" y="0"/>
                    </a:moveTo>
                    <a:cubicBezTo>
                      <a:pt x="10978" y="0"/>
                      <a:pt x="10516" y="138"/>
                      <a:pt x="9907" y="447"/>
                    </a:cubicBezTo>
                    <a:cubicBezTo>
                      <a:pt x="8469" y="1178"/>
                      <a:pt x="6346" y="3209"/>
                      <a:pt x="5091" y="4898"/>
                    </a:cubicBezTo>
                    <a:cubicBezTo>
                      <a:pt x="3858" y="6610"/>
                      <a:pt x="2740" y="7455"/>
                      <a:pt x="2420" y="7546"/>
                    </a:cubicBezTo>
                    <a:cubicBezTo>
                      <a:pt x="2403" y="7551"/>
                      <a:pt x="2388" y="7553"/>
                      <a:pt x="2374" y="7553"/>
                    </a:cubicBezTo>
                    <a:cubicBezTo>
                      <a:pt x="2118" y="7553"/>
                      <a:pt x="2273" y="6798"/>
                      <a:pt x="2100" y="6473"/>
                    </a:cubicBezTo>
                    <a:cubicBezTo>
                      <a:pt x="2061" y="6399"/>
                      <a:pt x="2020" y="6365"/>
                      <a:pt x="1980" y="6365"/>
                    </a:cubicBezTo>
                    <a:cubicBezTo>
                      <a:pt x="1835" y="6365"/>
                      <a:pt x="1697" y="6799"/>
                      <a:pt x="1644" y="7318"/>
                    </a:cubicBezTo>
                    <a:cubicBezTo>
                      <a:pt x="1575" y="7980"/>
                      <a:pt x="1598" y="8071"/>
                      <a:pt x="845" y="8847"/>
                    </a:cubicBezTo>
                    <a:cubicBezTo>
                      <a:pt x="92" y="9600"/>
                      <a:pt x="0" y="10536"/>
                      <a:pt x="46" y="10970"/>
                    </a:cubicBezTo>
                    <a:cubicBezTo>
                      <a:pt x="69" y="11403"/>
                      <a:pt x="1963" y="12179"/>
                      <a:pt x="1963" y="12179"/>
                    </a:cubicBezTo>
                    <a:cubicBezTo>
                      <a:pt x="1963" y="12179"/>
                      <a:pt x="1279" y="10399"/>
                      <a:pt x="1849" y="9440"/>
                    </a:cubicBezTo>
                    <a:cubicBezTo>
                      <a:pt x="2212" y="8854"/>
                      <a:pt x="2617" y="8627"/>
                      <a:pt x="3289" y="8627"/>
                    </a:cubicBezTo>
                    <a:cubicBezTo>
                      <a:pt x="3717" y="8627"/>
                      <a:pt x="4252" y="8719"/>
                      <a:pt x="4954" y="8870"/>
                    </a:cubicBezTo>
                    <a:cubicBezTo>
                      <a:pt x="6757" y="9281"/>
                      <a:pt x="8902" y="9714"/>
                      <a:pt x="10637" y="9988"/>
                    </a:cubicBezTo>
                    <a:cubicBezTo>
                      <a:pt x="11130" y="10071"/>
                      <a:pt x="11581" y="10108"/>
                      <a:pt x="11990" y="10108"/>
                    </a:cubicBezTo>
                    <a:cubicBezTo>
                      <a:pt x="13041" y="10108"/>
                      <a:pt x="13813" y="9867"/>
                      <a:pt x="14289" y="9554"/>
                    </a:cubicBezTo>
                    <a:cubicBezTo>
                      <a:pt x="14523" y="9401"/>
                      <a:pt x="14589" y="9356"/>
                      <a:pt x="14514" y="9356"/>
                    </a:cubicBezTo>
                    <a:cubicBezTo>
                      <a:pt x="14409" y="9356"/>
                      <a:pt x="14025" y="9446"/>
                      <a:pt x="13441" y="9446"/>
                    </a:cubicBezTo>
                    <a:cubicBezTo>
                      <a:pt x="13269" y="9446"/>
                      <a:pt x="13079" y="9438"/>
                      <a:pt x="12874" y="9418"/>
                    </a:cubicBezTo>
                    <a:cubicBezTo>
                      <a:pt x="11482" y="9303"/>
                      <a:pt x="9815" y="9166"/>
                      <a:pt x="8994" y="8459"/>
                    </a:cubicBezTo>
                    <a:cubicBezTo>
                      <a:pt x="8149" y="7751"/>
                      <a:pt x="11482" y="5994"/>
                      <a:pt x="12349" y="5606"/>
                    </a:cubicBezTo>
                    <a:cubicBezTo>
                      <a:pt x="12948" y="5353"/>
                      <a:pt x="13035" y="5254"/>
                      <a:pt x="12694" y="5254"/>
                    </a:cubicBezTo>
                    <a:cubicBezTo>
                      <a:pt x="12541" y="5254"/>
                      <a:pt x="12301" y="5274"/>
                      <a:pt x="11984" y="5309"/>
                    </a:cubicBezTo>
                    <a:cubicBezTo>
                      <a:pt x="10957" y="5423"/>
                      <a:pt x="9199" y="6884"/>
                      <a:pt x="8012" y="7432"/>
                    </a:cubicBezTo>
                    <a:cubicBezTo>
                      <a:pt x="7437" y="7702"/>
                      <a:pt x="6834" y="7817"/>
                      <a:pt x="6289" y="7817"/>
                    </a:cubicBezTo>
                    <a:cubicBezTo>
                      <a:pt x="5730" y="7817"/>
                      <a:pt x="5232" y="7697"/>
                      <a:pt x="4885" y="7500"/>
                    </a:cubicBezTo>
                    <a:cubicBezTo>
                      <a:pt x="4200" y="7089"/>
                      <a:pt x="5296" y="5697"/>
                      <a:pt x="6414" y="4487"/>
                    </a:cubicBezTo>
                    <a:cubicBezTo>
                      <a:pt x="7510" y="3300"/>
                      <a:pt x="9085" y="1406"/>
                      <a:pt x="10523" y="675"/>
                    </a:cubicBezTo>
                    <a:cubicBezTo>
                      <a:pt x="11352" y="255"/>
                      <a:pt x="11498" y="0"/>
                      <a:pt x="11198" y="0"/>
                    </a:cubicBezTo>
                    <a:close/>
                  </a:path>
                </a:pathLst>
              </a:custGeom>
              <a:solidFill>
                <a:srgbClr val="304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80" name="Google Shape;280;p5"/>
            <p:cNvSpPr/>
            <p:nvPr/>
          </p:nvSpPr>
          <p:spPr>
            <a:xfrm>
              <a:off x="3669625" y="6502450"/>
              <a:ext cx="141825" cy="504675"/>
            </a:xfrm>
            <a:custGeom>
              <a:avLst/>
              <a:gdLst/>
              <a:ahLst/>
              <a:cxnLst/>
              <a:rect l="l" t="t" r="r" b="b"/>
              <a:pathLst>
                <a:path w="5673" h="20187" extrusionOk="0">
                  <a:moveTo>
                    <a:pt x="2097" y="1"/>
                  </a:moveTo>
                  <a:cubicBezTo>
                    <a:pt x="1012" y="1"/>
                    <a:pt x="1" y="437"/>
                    <a:pt x="126" y="1698"/>
                  </a:cubicBezTo>
                  <a:cubicBezTo>
                    <a:pt x="126" y="1858"/>
                    <a:pt x="103" y="1972"/>
                    <a:pt x="11" y="2064"/>
                  </a:cubicBezTo>
                  <a:cubicBezTo>
                    <a:pt x="947" y="4118"/>
                    <a:pt x="1427" y="7610"/>
                    <a:pt x="1860" y="9299"/>
                  </a:cubicBezTo>
                  <a:cubicBezTo>
                    <a:pt x="2385" y="11353"/>
                    <a:pt x="2682" y="17722"/>
                    <a:pt x="2568" y="18954"/>
                  </a:cubicBezTo>
                  <a:cubicBezTo>
                    <a:pt x="2454" y="20187"/>
                    <a:pt x="4987" y="20187"/>
                    <a:pt x="4987" y="20187"/>
                  </a:cubicBezTo>
                  <a:cubicBezTo>
                    <a:pt x="4987" y="20187"/>
                    <a:pt x="4440" y="17539"/>
                    <a:pt x="4325" y="16010"/>
                  </a:cubicBezTo>
                  <a:cubicBezTo>
                    <a:pt x="4211" y="14481"/>
                    <a:pt x="4211" y="13134"/>
                    <a:pt x="4097" y="11833"/>
                  </a:cubicBezTo>
                  <a:cubicBezTo>
                    <a:pt x="3983" y="10532"/>
                    <a:pt x="4440" y="9413"/>
                    <a:pt x="4029" y="7428"/>
                  </a:cubicBezTo>
                  <a:cubicBezTo>
                    <a:pt x="3709" y="5830"/>
                    <a:pt x="3686" y="2862"/>
                    <a:pt x="5672" y="1858"/>
                  </a:cubicBezTo>
                  <a:cubicBezTo>
                    <a:pt x="5170" y="1288"/>
                    <a:pt x="4645" y="785"/>
                    <a:pt x="4006" y="443"/>
                  </a:cubicBezTo>
                  <a:cubicBezTo>
                    <a:pt x="3531" y="183"/>
                    <a:pt x="2799" y="1"/>
                    <a:pt x="2097" y="1"/>
                  </a:cubicBezTo>
                  <a:close/>
                </a:path>
              </a:pathLst>
            </a:custGeom>
            <a:solidFill>
              <a:srgbClr val="304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5"/>
            <p:cNvSpPr/>
            <p:nvPr/>
          </p:nvSpPr>
          <p:spPr>
            <a:xfrm>
              <a:off x="3031350" y="6143175"/>
              <a:ext cx="75350" cy="293900"/>
            </a:xfrm>
            <a:custGeom>
              <a:avLst/>
              <a:gdLst/>
              <a:ahLst/>
              <a:cxnLst/>
              <a:rect l="l" t="t" r="r" b="b"/>
              <a:pathLst>
                <a:path w="3014" h="11756" extrusionOk="0">
                  <a:moveTo>
                    <a:pt x="2398" y="0"/>
                  </a:moveTo>
                  <a:cubicBezTo>
                    <a:pt x="2078" y="115"/>
                    <a:pt x="69" y="1712"/>
                    <a:pt x="183" y="3607"/>
                  </a:cubicBezTo>
                  <a:cubicBezTo>
                    <a:pt x="229" y="4246"/>
                    <a:pt x="275" y="4817"/>
                    <a:pt x="92" y="5730"/>
                  </a:cubicBezTo>
                  <a:cubicBezTo>
                    <a:pt x="1" y="6300"/>
                    <a:pt x="549" y="7213"/>
                    <a:pt x="503" y="8286"/>
                  </a:cubicBezTo>
                  <a:cubicBezTo>
                    <a:pt x="412" y="10089"/>
                    <a:pt x="572" y="10774"/>
                    <a:pt x="252" y="11755"/>
                  </a:cubicBezTo>
                  <a:cubicBezTo>
                    <a:pt x="2306" y="10957"/>
                    <a:pt x="3014" y="6962"/>
                    <a:pt x="2900" y="5889"/>
                  </a:cubicBezTo>
                  <a:cubicBezTo>
                    <a:pt x="2786" y="4817"/>
                    <a:pt x="2398" y="0"/>
                    <a:pt x="2398" y="0"/>
                  </a:cubicBezTo>
                  <a:close/>
                </a:path>
              </a:pathLst>
            </a:custGeom>
            <a:solidFill>
              <a:srgbClr val="304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2" name="Google Shape;282;p5"/>
          <p:cNvGrpSpPr/>
          <p:nvPr/>
        </p:nvGrpSpPr>
        <p:grpSpPr>
          <a:xfrm>
            <a:off x="9081634" y="5430800"/>
            <a:ext cx="1809300" cy="1714200"/>
            <a:chOff x="3516400" y="3673775"/>
            <a:chExt cx="1356975" cy="1285650"/>
          </a:xfrm>
        </p:grpSpPr>
        <p:sp>
          <p:nvSpPr>
            <p:cNvPr id="283" name="Google Shape;283;p5"/>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5"/>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5"/>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5"/>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5"/>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5"/>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9" name="Google Shape;289;p5"/>
          <p:cNvGrpSpPr/>
          <p:nvPr/>
        </p:nvGrpSpPr>
        <p:grpSpPr>
          <a:xfrm>
            <a:off x="9198267" y="5640333"/>
            <a:ext cx="4820733" cy="2034267"/>
            <a:chOff x="3713275" y="3903750"/>
            <a:chExt cx="3615550" cy="1525700"/>
          </a:xfrm>
        </p:grpSpPr>
        <p:sp>
          <p:nvSpPr>
            <p:cNvPr id="290" name="Google Shape;290;p5"/>
            <p:cNvSpPr/>
            <p:nvPr/>
          </p:nvSpPr>
          <p:spPr>
            <a:xfrm>
              <a:off x="5368100" y="4173625"/>
              <a:ext cx="179775" cy="408050"/>
            </a:xfrm>
            <a:custGeom>
              <a:avLst/>
              <a:gdLst/>
              <a:ahLst/>
              <a:cxnLst/>
              <a:rect l="l" t="t" r="r" b="b"/>
              <a:pathLst>
                <a:path w="7191" h="16322" extrusionOk="0">
                  <a:moveTo>
                    <a:pt x="3546" y="0"/>
                  </a:moveTo>
                  <a:cubicBezTo>
                    <a:pt x="3536" y="0"/>
                    <a:pt x="3526" y="1"/>
                    <a:pt x="3516" y="1"/>
                  </a:cubicBezTo>
                  <a:cubicBezTo>
                    <a:pt x="1" y="4703"/>
                    <a:pt x="2100" y="14975"/>
                    <a:pt x="2100" y="14975"/>
                  </a:cubicBezTo>
                  <a:cubicBezTo>
                    <a:pt x="2100" y="14975"/>
                    <a:pt x="2808" y="15705"/>
                    <a:pt x="3538" y="16322"/>
                  </a:cubicBezTo>
                  <a:cubicBezTo>
                    <a:pt x="6186" y="14199"/>
                    <a:pt x="7190" y="10889"/>
                    <a:pt x="6460" y="10318"/>
                  </a:cubicBezTo>
                  <a:cubicBezTo>
                    <a:pt x="6413" y="10280"/>
                    <a:pt x="6366" y="10262"/>
                    <a:pt x="6318" y="10262"/>
                  </a:cubicBezTo>
                  <a:cubicBezTo>
                    <a:pt x="5658" y="10262"/>
                    <a:pt x="4964" y="13753"/>
                    <a:pt x="3196" y="14541"/>
                  </a:cubicBezTo>
                  <a:cubicBezTo>
                    <a:pt x="2580" y="12281"/>
                    <a:pt x="2580" y="4955"/>
                    <a:pt x="3150" y="3037"/>
                  </a:cubicBezTo>
                  <a:cubicBezTo>
                    <a:pt x="3710" y="1178"/>
                    <a:pt x="4073" y="0"/>
                    <a:pt x="3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5"/>
            <p:cNvSpPr/>
            <p:nvPr/>
          </p:nvSpPr>
          <p:spPr>
            <a:xfrm>
              <a:off x="3782875" y="4313125"/>
              <a:ext cx="1806075" cy="1116325"/>
            </a:xfrm>
            <a:custGeom>
              <a:avLst/>
              <a:gdLst/>
              <a:ahLst/>
              <a:cxnLst/>
              <a:rect l="l" t="t" r="r" b="b"/>
              <a:pathLst>
                <a:path w="72243" h="44653" extrusionOk="0">
                  <a:moveTo>
                    <a:pt x="56861" y="0"/>
                  </a:moveTo>
                  <a:cubicBezTo>
                    <a:pt x="55773" y="0"/>
                    <a:pt x="54538" y="794"/>
                    <a:pt x="53369" y="794"/>
                  </a:cubicBezTo>
                  <a:cubicBezTo>
                    <a:pt x="53207" y="794"/>
                    <a:pt x="53046" y="779"/>
                    <a:pt x="52887" y="744"/>
                  </a:cubicBezTo>
                  <a:cubicBezTo>
                    <a:pt x="52453" y="630"/>
                    <a:pt x="52088" y="402"/>
                    <a:pt x="51654" y="288"/>
                  </a:cubicBezTo>
                  <a:cubicBezTo>
                    <a:pt x="51526" y="258"/>
                    <a:pt x="51397" y="245"/>
                    <a:pt x="51267" y="245"/>
                  </a:cubicBezTo>
                  <a:cubicBezTo>
                    <a:pt x="50379" y="245"/>
                    <a:pt x="49503" y="895"/>
                    <a:pt x="49303" y="1771"/>
                  </a:cubicBezTo>
                  <a:cubicBezTo>
                    <a:pt x="49189" y="2228"/>
                    <a:pt x="49235" y="2798"/>
                    <a:pt x="48847" y="3095"/>
                  </a:cubicBezTo>
                  <a:cubicBezTo>
                    <a:pt x="48693" y="3222"/>
                    <a:pt x="48520" y="3272"/>
                    <a:pt x="48335" y="3272"/>
                  </a:cubicBezTo>
                  <a:cubicBezTo>
                    <a:pt x="47660" y="3272"/>
                    <a:pt x="46831" y="2604"/>
                    <a:pt x="46202" y="2604"/>
                  </a:cubicBezTo>
                  <a:cubicBezTo>
                    <a:pt x="46012" y="2604"/>
                    <a:pt x="45841" y="2664"/>
                    <a:pt x="45697" y="2821"/>
                  </a:cubicBezTo>
                  <a:cubicBezTo>
                    <a:pt x="45423" y="3118"/>
                    <a:pt x="45469" y="3552"/>
                    <a:pt x="45263" y="3894"/>
                  </a:cubicBezTo>
                  <a:cubicBezTo>
                    <a:pt x="45068" y="4226"/>
                    <a:pt x="44757" y="4345"/>
                    <a:pt x="44394" y="4345"/>
                  </a:cubicBezTo>
                  <a:cubicBezTo>
                    <a:pt x="43784" y="4345"/>
                    <a:pt x="43025" y="4009"/>
                    <a:pt x="42410" y="3780"/>
                  </a:cubicBezTo>
                  <a:cubicBezTo>
                    <a:pt x="41935" y="3594"/>
                    <a:pt x="41418" y="3503"/>
                    <a:pt x="40902" y="3503"/>
                  </a:cubicBezTo>
                  <a:cubicBezTo>
                    <a:pt x="40402" y="3503"/>
                    <a:pt x="39903" y="3589"/>
                    <a:pt x="39443" y="3757"/>
                  </a:cubicBezTo>
                  <a:cubicBezTo>
                    <a:pt x="39146" y="3871"/>
                    <a:pt x="38872" y="4031"/>
                    <a:pt x="38667" y="4282"/>
                  </a:cubicBezTo>
                  <a:cubicBezTo>
                    <a:pt x="38484" y="4510"/>
                    <a:pt x="38416" y="4830"/>
                    <a:pt x="38279" y="5081"/>
                  </a:cubicBezTo>
                  <a:cubicBezTo>
                    <a:pt x="37824" y="5855"/>
                    <a:pt x="36945" y="5948"/>
                    <a:pt x="35991" y="5948"/>
                  </a:cubicBezTo>
                  <a:cubicBezTo>
                    <a:pt x="35692" y="5948"/>
                    <a:pt x="35386" y="5939"/>
                    <a:pt x="35084" y="5939"/>
                  </a:cubicBezTo>
                  <a:cubicBezTo>
                    <a:pt x="34217" y="5939"/>
                    <a:pt x="33379" y="6013"/>
                    <a:pt x="32824" y="6587"/>
                  </a:cubicBezTo>
                  <a:cubicBezTo>
                    <a:pt x="32048" y="7432"/>
                    <a:pt x="32299" y="8847"/>
                    <a:pt x="31637" y="9760"/>
                  </a:cubicBezTo>
                  <a:cubicBezTo>
                    <a:pt x="31203" y="10354"/>
                    <a:pt x="30473" y="10627"/>
                    <a:pt x="29811" y="10856"/>
                  </a:cubicBezTo>
                  <a:cubicBezTo>
                    <a:pt x="28144" y="11449"/>
                    <a:pt x="26478" y="12020"/>
                    <a:pt x="24812" y="12613"/>
                  </a:cubicBezTo>
                  <a:cubicBezTo>
                    <a:pt x="24447" y="12727"/>
                    <a:pt x="24059" y="12887"/>
                    <a:pt x="23808" y="13184"/>
                  </a:cubicBezTo>
                  <a:cubicBezTo>
                    <a:pt x="23602" y="13458"/>
                    <a:pt x="23534" y="13800"/>
                    <a:pt x="23305" y="14074"/>
                  </a:cubicBezTo>
                  <a:cubicBezTo>
                    <a:pt x="23032" y="14416"/>
                    <a:pt x="22552" y="14553"/>
                    <a:pt x="22096" y="14576"/>
                  </a:cubicBezTo>
                  <a:cubicBezTo>
                    <a:pt x="21933" y="14593"/>
                    <a:pt x="21770" y="14601"/>
                    <a:pt x="21607" y="14601"/>
                  </a:cubicBezTo>
                  <a:cubicBezTo>
                    <a:pt x="20215" y="14601"/>
                    <a:pt x="18833" y="14000"/>
                    <a:pt x="17873" y="12978"/>
                  </a:cubicBezTo>
                  <a:cubicBezTo>
                    <a:pt x="17645" y="12727"/>
                    <a:pt x="17439" y="12453"/>
                    <a:pt x="17120" y="12362"/>
                  </a:cubicBezTo>
                  <a:cubicBezTo>
                    <a:pt x="17010" y="12326"/>
                    <a:pt x="16897" y="12311"/>
                    <a:pt x="16782" y="12311"/>
                  </a:cubicBezTo>
                  <a:cubicBezTo>
                    <a:pt x="16608" y="12311"/>
                    <a:pt x="16430" y="12344"/>
                    <a:pt x="16252" y="12385"/>
                  </a:cubicBezTo>
                  <a:cubicBezTo>
                    <a:pt x="15088" y="12636"/>
                    <a:pt x="13924" y="12887"/>
                    <a:pt x="12737" y="13161"/>
                  </a:cubicBezTo>
                  <a:cubicBezTo>
                    <a:pt x="12528" y="13206"/>
                    <a:pt x="12309" y="13251"/>
                    <a:pt x="12087" y="13251"/>
                  </a:cubicBezTo>
                  <a:cubicBezTo>
                    <a:pt x="11969" y="13251"/>
                    <a:pt x="11851" y="13238"/>
                    <a:pt x="11733" y="13207"/>
                  </a:cubicBezTo>
                  <a:cubicBezTo>
                    <a:pt x="11391" y="13093"/>
                    <a:pt x="11117" y="12796"/>
                    <a:pt x="10797" y="12568"/>
                  </a:cubicBezTo>
                  <a:cubicBezTo>
                    <a:pt x="10304" y="12209"/>
                    <a:pt x="9700" y="12048"/>
                    <a:pt x="9081" y="12048"/>
                  </a:cubicBezTo>
                  <a:cubicBezTo>
                    <a:pt x="8440" y="12048"/>
                    <a:pt x="7782" y="12220"/>
                    <a:pt x="7214" y="12522"/>
                  </a:cubicBezTo>
                  <a:cubicBezTo>
                    <a:pt x="6118" y="13115"/>
                    <a:pt x="5273" y="14097"/>
                    <a:pt x="4475" y="15078"/>
                  </a:cubicBezTo>
                  <a:cubicBezTo>
                    <a:pt x="4087" y="15580"/>
                    <a:pt x="3699" y="16128"/>
                    <a:pt x="3676" y="16767"/>
                  </a:cubicBezTo>
                  <a:cubicBezTo>
                    <a:pt x="3653" y="17429"/>
                    <a:pt x="4087" y="18091"/>
                    <a:pt x="3904" y="18753"/>
                  </a:cubicBezTo>
                  <a:cubicBezTo>
                    <a:pt x="3813" y="19118"/>
                    <a:pt x="3562" y="19392"/>
                    <a:pt x="3310" y="19666"/>
                  </a:cubicBezTo>
                  <a:cubicBezTo>
                    <a:pt x="2375" y="20762"/>
                    <a:pt x="1553" y="21972"/>
                    <a:pt x="868" y="23273"/>
                  </a:cubicBezTo>
                  <a:cubicBezTo>
                    <a:pt x="389" y="24186"/>
                    <a:pt x="1" y="25167"/>
                    <a:pt x="92" y="26194"/>
                  </a:cubicBezTo>
                  <a:cubicBezTo>
                    <a:pt x="252" y="28112"/>
                    <a:pt x="2101" y="29527"/>
                    <a:pt x="2397" y="31421"/>
                  </a:cubicBezTo>
                  <a:cubicBezTo>
                    <a:pt x="2626" y="32836"/>
                    <a:pt x="2078" y="34662"/>
                    <a:pt x="3265" y="35461"/>
                  </a:cubicBezTo>
                  <a:cubicBezTo>
                    <a:pt x="3657" y="35744"/>
                    <a:pt x="4146" y="35800"/>
                    <a:pt x="4643" y="35800"/>
                  </a:cubicBezTo>
                  <a:cubicBezTo>
                    <a:pt x="4870" y="35800"/>
                    <a:pt x="5098" y="35788"/>
                    <a:pt x="5319" y="35781"/>
                  </a:cubicBezTo>
                  <a:cubicBezTo>
                    <a:pt x="5490" y="35772"/>
                    <a:pt x="5663" y="35768"/>
                    <a:pt x="5836" y="35768"/>
                  </a:cubicBezTo>
                  <a:cubicBezTo>
                    <a:pt x="7048" y="35768"/>
                    <a:pt x="8286" y="35995"/>
                    <a:pt x="9245" y="36694"/>
                  </a:cubicBezTo>
                  <a:cubicBezTo>
                    <a:pt x="9930" y="37173"/>
                    <a:pt x="10409" y="37858"/>
                    <a:pt x="11048" y="38383"/>
                  </a:cubicBezTo>
                  <a:cubicBezTo>
                    <a:pt x="13148" y="40163"/>
                    <a:pt x="16389" y="40072"/>
                    <a:pt x="18489" y="41875"/>
                  </a:cubicBezTo>
                  <a:cubicBezTo>
                    <a:pt x="19083" y="42377"/>
                    <a:pt x="19539" y="43016"/>
                    <a:pt x="20178" y="43450"/>
                  </a:cubicBezTo>
                  <a:cubicBezTo>
                    <a:pt x="21056" y="44094"/>
                    <a:pt x="22059" y="44290"/>
                    <a:pt x="23124" y="44290"/>
                  </a:cubicBezTo>
                  <a:cubicBezTo>
                    <a:pt x="24763" y="44290"/>
                    <a:pt x="26550" y="43827"/>
                    <a:pt x="28252" y="43827"/>
                  </a:cubicBezTo>
                  <a:cubicBezTo>
                    <a:pt x="28577" y="43827"/>
                    <a:pt x="28900" y="43844"/>
                    <a:pt x="29217" y="43884"/>
                  </a:cubicBezTo>
                  <a:cubicBezTo>
                    <a:pt x="30450" y="44044"/>
                    <a:pt x="31614" y="44569"/>
                    <a:pt x="32846" y="44637"/>
                  </a:cubicBezTo>
                  <a:cubicBezTo>
                    <a:pt x="32985" y="44647"/>
                    <a:pt x="33122" y="44652"/>
                    <a:pt x="33259" y="44652"/>
                  </a:cubicBezTo>
                  <a:cubicBezTo>
                    <a:pt x="35537" y="44652"/>
                    <a:pt x="37614" y="43282"/>
                    <a:pt x="39854" y="42765"/>
                  </a:cubicBezTo>
                  <a:cubicBezTo>
                    <a:pt x="41337" y="42446"/>
                    <a:pt x="42912" y="42446"/>
                    <a:pt x="44236" y="41715"/>
                  </a:cubicBezTo>
                  <a:cubicBezTo>
                    <a:pt x="46222" y="40597"/>
                    <a:pt x="47158" y="37995"/>
                    <a:pt x="49303" y="37219"/>
                  </a:cubicBezTo>
                  <a:cubicBezTo>
                    <a:pt x="50011" y="36945"/>
                    <a:pt x="50787" y="36922"/>
                    <a:pt x="51472" y="36603"/>
                  </a:cubicBezTo>
                  <a:cubicBezTo>
                    <a:pt x="51997" y="36351"/>
                    <a:pt x="52431" y="35941"/>
                    <a:pt x="52933" y="35644"/>
                  </a:cubicBezTo>
                  <a:cubicBezTo>
                    <a:pt x="53687" y="35206"/>
                    <a:pt x="54505" y="35061"/>
                    <a:pt x="55358" y="35061"/>
                  </a:cubicBezTo>
                  <a:cubicBezTo>
                    <a:pt x="57038" y="35061"/>
                    <a:pt x="58852" y="35625"/>
                    <a:pt x="60579" y="35625"/>
                  </a:cubicBezTo>
                  <a:cubicBezTo>
                    <a:pt x="61130" y="35625"/>
                    <a:pt x="61673" y="35567"/>
                    <a:pt x="62200" y="35416"/>
                  </a:cubicBezTo>
                  <a:cubicBezTo>
                    <a:pt x="63912" y="34936"/>
                    <a:pt x="65190" y="33544"/>
                    <a:pt x="66217" y="32106"/>
                  </a:cubicBezTo>
                  <a:cubicBezTo>
                    <a:pt x="67860" y="29778"/>
                    <a:pt x="69070" y="27130"/>
                    <a:pt x="69732" y="24345"/>
                  </a:cubicBezTo>
                  <a:cubicBezTo>
                    <a:pt x="69823" y="24049"/>
                    <a:pt x="69892" y="23729"/>
                    <a:pt x="70074" y="23478"/>
                  </a:cubicBezTo>
                  <a:cubicBezTo>
                    <a:pt x="70280" y="23227"/>
                    <a:pt x="70577" y="23067"/>
                    <a:pt x="70805" y="22839"/>
                  </a:cubicBezTo>
                  <a:cubicBezTo>
                    <a:pt x="72243" y="21447"/>
                    <a:pt x="70303" y="18867"/>
                    <a:pt x="71147" y="17041"/>
                  </a:cubicBezTo>
                  <a:cubicBezTo>
                    <a:pt x="71330" y="16630"/>
                    <a:pt x="71672" y="16265"/>
                    <a:pt x="71718" y="15832"/>
                  </a:cubicBezTo>
                  <a:cubicBezTo>
                    <a:pt x="71786" y="15284"/>
                    <a:pt x="71421" y="14782"/>
                    <a:pt x="71102" y="14348"/>
                  </a:cubicBezTo>
                  <a:cubicBezTo>
                    <a:pt x="69321" y="12134"/>
                    <a:pt x="67404" y="10011"/>
                    <a:pt x="65350" y="8003"/>
                  </a:cubicBezTo>
                  <a:lnTo>
                    <a:pt x="65350" y="8003"/>
                  </a:lnTo>
                  <a:cubicBezTo>
                    <a:pt x="65352" y="8039"/>
                    <a:pt x="65335" y="8057"/>
                    <a:pt x="65302" y="8057"/>
                  </a:cubicBezTo>
                  <a:cubicBezTo>
                    <a:pt x="65029" y="8057"/>
                    <a:pt x="63681" y="6828"/>
                    <a:pt x="63661" y="5035"/>
                  </a:cubicBezTo>
                  <a:cubicBezTo>
                    <a:pt x="63661" y="4373"/>
                    <a:pt x="63638" y="3643"/>
                    <a:pt x="63250" y="3118"/>
                  </a:cubicBezTo>
                  <a:cubicBezTo>
                    <a:pt x="62588" y="2228"/>
                    <a:pt x="61173" y="2159"/>
                    <a:pt x="60556" y="1246"/>
                  </a:cubicBezTo>
                  <a:lnTo>
                    <a:pt x="60556" y="1246"/>
                  </a:lnTo>
                  <a:cubicBezTo>
                    <a:pt x="60585" y="1654"/>
                    <a:pt x="60197" y="1866"/>
                    <a:pt x="59781" y="1866"/>
                  </a:cubicBezTo>
                  <a:cubicBezTo>
                    <a:pt x="59545" y="1866"/>
                    <a:pt x="59300" y="1798"/>
                    <a:pt x="59118" y="1657"/>
                  </a:cubicBezTo>
                  <a:cubicBezTo>
                    <a:pt x="58616" y="1269"/>
                    <a:pt x="58365" y="630"/>
                    <a:pt x="57840" y="288"/>
                  </a:cubicBezTo>
                  <a:cubicBezTo>
                    <a:pt x="57533" y="80"/>
                    <a:pt x="57205" y="0"/>
                    <a:pt x="56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5"/>
            <p:cNvSpPr/>
            <p:nvPr/>
          </p:nvSpPr>
          <p:spPr>
            <a:xfrm>
              <a:off x="3907275" y="4596475"/>
              <a:ext cx="54250" cy="67375"/>
            </a:xfrm>
            <a:custGeom>
              <a:avLst/>
              <a:gdLst/>
              <a:ahLst/>
              <a:cxnLst/>
              <a:rect l="l" t="t" r="r" b="b"/>
              <a:pathLst>
                <a:path w="2170" h="2695" extrusionOk="0">
                  <a:moveTo>
                    <a:pt x="46" y="1"/>
                  </a:moveTo>
                  <a:lnTo>
                    <a:pt x="46" y="1"/>
                  </a:lnTo>
                  <a:cubicBezTo>
                    <a:pt x="1" y="1119"/>
                    <a:pt x="457" y="2489"/>
                    <a:pt x="1713" y="2694"/>
                  </a:cubicBezTo>
                  <a:cubicBezTo>
                    <a:pt x="1713" y="2694"/>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5"/>
            <p:cNvSpPr/>
            <p:nvPr/>
          </p:nvSpPr>
          <p:spPr>
            <a:xfrm>
              <a:off x="4008275" y="4566825"/>
              <a:ext cx="53675" cy="73050"/>
            </a:xfrm>
            <a:custGeom>
              <a:avLst/>
              <a:gdLst/>
              <a:ahLst/>
              <a:cxnLst/>
              <a:rect l="l" t="t" r="r" b="b"/>
              <a:pathLst>
                <a:path w="2147" h="2922" extrusionOk="0">
                  <a:moveTo>
                    <a:pt x="206" y="0"/>
                  </a:moveTo>
                  <a:cubicBezTo>
                    <a:pt x="1" y="1096"/>
                    <a:pt x="229" y="2534"/>
                    <a:pt x="1416" y="2922"/>
                  </a:cubicBezTo>
                  <a:cubicBezTo>
                    <a:pt x="1416"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5"/>
            <p:cNvSpPr/>
            <p:nvPr/>
          </p:nvSpPr>
          <p:spPr>
            <a:xfrm>
              <a:off x="3958075" y="4575375"/>
              <a:ext cx="56500" cy="79350"/>
            </a:xfrm>
            <a:custGeom>
              <a:avLst/>
              <a:gdLst/>
              <a:ahLst/>
              <a:cxnLst/>
              <a:rect l="l" t="t" r="r" b="b"/>
              <a:pathLst>
                <a:path w="2260" h="3174" extrusionOk="0">
                  <a:moveTo>
                    <a:pt x="1096" y="0"/>
                  </a:moveTo>
                  <a:lnTo>
                    <a:pt x="1096" y="0"/>
                  </a:lnTo>
                  <a:cubicBezTo>
                    <a:pt x="411" y="913"/>
                    <a:pt x="0" y="2283"/>
                    <a:pt x="913" y="3173"/>
                  </a:cubicBezTo>
                  <a:cubicBezTo>
                    <a:pt x="913" y="3173"/>
                    <a:pt x="2260" y="2055"/>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5"/>
            <p:cNvSpPr/>
            <p:nvPr/>
          </p:nvSpPr>
          <p:spPr>
            <a:xfrm>
              <a:off x="4034525" y="4566250"/>
              <a:ext cx="55950" cy="79325"/>
            </a:xfrm>
            <a:custGeom>
              <a:avLst/>
              <a:gdLst/>
              <a:ahLst/>
              <a:cxnLst/>
              <a:rect l="l" t="t" r="r" b="b"/>
              <a:pathLst>
                <a:path w="2238" h="3173" extrusionOk="0">
                  <a:moveTo>
                    <a:pt x="1096" y="0"/>
                  </a:moveTo>
                  <a:lnTo>
                    <a:pt x="1096" y="0"/>
                  </a:lnTo>
                  <a:cubicBezTo>
                    <a:pt x="412" y="913"/>
                    <a:pt x="1" y="2283"/>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5"/>
            <p:cNvSpPr/>
            <p:nvPr/>
          </p:nvSpPr>
          <p:spPr>
            <a:xfrm>
              <a:off x="3933525" y="4569100"/>
              <a:ext cx="55950" cy="79350"/>
            </a:xfrm>
            <a:custGeom>
              <a:avLst/>
              <a:gdLst/>
              <a:ahLst/>
              <a:cxnLst/>
              <a:rect l="l" t="t" r="r" b="b"/>
              <a:pathLst>
                <a:path w="2238" h="3174" extrusionOk="0">
                  <a:moveTo>
                    <a:pt x="1096" y="0"/>
                  </a:moveTo>
                  <a:cubicBezTo>
                    <a:pt x="412" y="913"/>
                    <a:pt x="1" y="2306"/>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5"/>
            <p:cNvSpPr/>
            <p:nvPr/>
          </p:nvSpPr>
          <p:spPr>
            <a:xfrm>
              <a:off x="4052225" y="4589075"/>
              <a:ext cx="53650" cy="69625"/>
            </a:xfrm>
            <a:custGeom>
              <a:avLst/>
              <a:gdLst/>
              <a:ahLst/>
              <a:cxnLst/>
              <a:rect l="l" t="t" r="r" b="b"/>
              <a:pathLst>
                <a:path w="2146" h="2785" extrusionOk="0">
                  <a:moveTo>
                    <a:pt x="1963" y="0"/>
                  </a:moveTo>
                  <a:lnTo>
                    <a:pt x="1963" y="0"/>
                  </a:lnTo>
                  <a:cubicBezTo>
                    <a:pt x="982" y="525"/>
                    <a:pt x="0" y="1598"/>
                    <a:pt x="457" y="2785"/>
                  </a:cubicBezTo>
                  <a:cubicBezTo>
                    <a:pt x="457" y="2785"/>
                    <a:pt x="2146" y="2351"/>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5"/>
            <p:cNvSpPr/>
            <p:nvPr/>
          </p:nvSpPr>
          <p:spPr>
            <a:xfrm>
              <a:off x="3986600" y="4567950"/>
              <a:ext cx="53675" cy="69650"/>
            </a:xfrm>
            <a:custGeom>
              <a:avLst/>
              <a:gdLst/>
              <a:ahLst/>
              <a:cxnLst/>
              <a:rect l="l" t="t" r="r" b="b"/>
              <a:pathLst>
                <a:path w="2147" h="2786" extrusionOk="0">
                  <a:moveTo>
                    <a:pt x="1963" y="1"/>
                  </a:moveTo>
                  <a:lnTo>
                    <a:pt x="1963" y="1"/>
                  </a:lnTo>
                  <a:cubicBezTo>
                    <a:pt x="959" y="549"/>
                    <a:pt x="0" y="1621"/>
                    <a:pt x="457" y="2785"/>
                  </a:cubicBezTo>
                  <a:cubicBezTo>
                    <a:pt x="457" y="2785"/>
                    <a:pt x="2146" y="2375"/>
                    <a:pt x="1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5"/>
            <p:cNvSpPr/>
            <p:nvPr/>
          </p:nvSpPr>
          <p:spPr>
            <a:xfrm>
              <a:off x="3797725" y="4783375"/>
              <a:ext cx="79325" cy="29225"/>
            </a:xfrm>
            <a:custGeom>
              <a:avLst/>
              <a:gdLst/>
              <a:ahLst/>
              <a:cxnLst/>
              <a:rect l="l" t="t" r="r" b="b"/>
              <a:pathLst>
                <a:path w="3173" h="1169" extrusionOk="0">
                  <a:moveTo>
                    <a:pt x="1681" y="0"/>
                  </a:moveTo>
                  <a:cubicBezTo>
                    <a:pt x="1218" y="0"/>
                    <a:pt x="654" y="136"/>
                    <a:pt x="0" y="537"/>
                  </a:cubicBezTo>
                  <a:cubicBezTo>
                    <a:pt x="526" y="896"/>
                    <a:pt x="1196" y="1168"/>
                    <a:pt x="1832" y="1168"/>
                  </a:cubicBezTo>
                  <a:cubicBezTo>
                    <a:pt x="2328" y="1168"/>
                    <a:pt x="2803" y="1002"/>
                    <a:pt x="3173" y="582"/>
                  </a:cubicBezTo>
                  <a:cubicBezTo>
                    <a:pt x="3173" y="582"/>
                    <a:pt x="2643" y="0"/>
                    <a:pt x="16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5"/>
            <p:cNvSpPr/>
            <p:nvPr/>
          </p:nvSpPr>
          <p:spPr>
            <a:xfrm>
              <a:off x="3829100" y="4684850"/>
              <a:ext cx="78200" cy="30875"/>
            </a:xfrm>
            <a:custGeom>
              <a:avLst/>
              <a:gdLst/>
              <a:ahLst/>
              <a:cxnLst/>
              <a:rect l="l" t="t" r="r" b="b"/>
              <a:pathLst>
                <a:path w="3128" h="1235" extrusionOk="0">
                  <a:moveTo>
                    <a:pt x="1357" y="0"/>
                  </a:moveTo>
                  <a:cubicBezTo>
                    <a:pt x="973" y="0"/>
                    <a:pt x="522" y="83"/>
                    <a:pt x="1" y="301"/>
                  </a:cubicBezTo>
                  <a:cubicBezTo>
                    <a:pt x="542" y="812"/>
                    <a:pt x="1301" y="1234"/>
                    <a:pt x="2037" y="1234"/>
                  </a:cubicBezTo>
                  <a:cubicBezTo>
                    <a:pt x="2418" y="1234"/>
                    <a:pt x="2793" y="1121"/>
                    <a:pt x="3128" y="848"/>
                  </a:cubicBezTo>
                  <a:cubicBezTo>
                    <a:pt x="3128" y="848"/>
                    <a:pt x="2584" y="0"/>
                    <a:pt x="13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5"/>
            <p:cNvSpPr/>
            <p:nvPr/>
          </p:nvSpPr>
          <p:spPr>
            <a:xfrm>
              <a:off x="3821675" y="4720875"/>
              <a:ext cx="63950" cy="47500"/>
            </a:xfrm>
            <a:custGeom>
              <a:avLst/>
              <a:gdLst/>
              <a:ahLst/>
              <a:cxnLst/>
              <a:rect l="l" t="t" r="r" b="b"/>
              <a:pathLst>
                <a:path w="2558" h="1900" extrusionOk="0">
                  <a:moveTo>
                    <a:pt x="1" y="1"/>
                  </a:moveTo>
                  <a:lnTo>
                    <a:pt x="1" y="1"/>
                  </a:lnTo>
                  <a:cubicBezTo>
                    <a:pt x="345" y="932"/>
                    <a:pt x="1138" y="1899"/>
                    <a:pt x="2157" y="1899"/>
                  </a:cubicBezTo>
                  <a:cubicBezTo>
                    <a:pt x="2287" y="1899"/>
                    <a:pt x="2420" y="1883"/>
                    <a:pt x="2557" y="1850"/>
                  </a:cubicBezTo>
                  <a:cubicBezTo>
                    <a:pt x="2557" y="1850"/>
                    <a:pt x="2352" y="11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5"/>
            <p:cNvSpPr/>
            <p:nvPr/>
          </p:nvSpPr>
          <p:spPr>
            <a:xfrm>
              <a:off x="3854775" y="4651275"/>
              <a:ext cx="64525" cy="47650"/>
            </a:xfrm>
            <a:custGeom>
              <a:avLst/>
              <a:gdLst/>
              <a:ahLst/>
              <a:cxnLst/>
              <a:rect l="l" t="t" r="r" b="b"/>
              <a:pathLst>
                <a:path w="2581" h="1906" extrusionOk="0">
                  <a:moveTo>
                    <a:pt x="1" y="0"/>
                  </a:moveTo>
                  <a:cubicBezTo>
                    <a:pt x="362" y="944"/>
                    <a:pt x="1130" y="1905"/>
                    <a:pt x="2149" y="1905"/>
                  </a:cubicBezTo>
                  <a:cubicBezTo>
                    <a:pt x="2288" y="1905"/>
                    <a:pt x="2432" y="1887"/>
                    <a:pt x="2580" y="1849"/>
                  </a:cubicBezTo>
                  <a:cubicBezTo>
                    <a:pt x="2580" y="1849"/>
                    <a:pt x="2375" y="13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5"/>
            <p:cNvSpPr/>
            <p:nvPr/>
          </p:nvSpPr>
          <p:spPr>
            <a:xfrm>
              <a:off x="3803425" y="4738000"/>
              <a:ext cx="63925" cy="47650"/>
            </a:xfrm>
            <a:custGeom>
              <a:avLst/>
              <a:gdLst/>
              <a:ahLst/>
              <a:cxnLst/>
              <a:rect l="l" t="t" r="r" b="b"/>
              <a:pathLst>
                <a:path w="2557" h="1906" extrusionOk="0">
                  <a:moveTo>
                    <a:pt x="1" y="1"/>
                  </a:moveTo>
                  <a:lnTo>
                    <a:pt x="1" y="1"/>
                  </a:lnTo>
                  <a:cubicBezTo>
                    <a:pt x="342" y="944"/>
                    <a:pt x="1107" y="1906"/>
                    <a:pt x="2126" y="1906"/>
                  </a:cubicBezTo>
                  <a:cubicBezTo>
                    <a:pt x="2265" y="1906"/>
                    <a:pt x="2409" y="1888"/>
                    <a:pt x="2557" y="1849"/>
                  </a:cubicBezTo>
                  <a:cubicBezTo>
                    <a:pt x="2557" y="1849"/>
                    <a:pt x="2352" y="1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5"/>
            <p:cNvSpPr/>
            <p:nvPr/>
          </p:nvSpPr>
          <p:spPr>
            <a:xfrm>
              <a:off x="3893025" y="4630150"/>
              <a:ext cx="54225" cy="69075"/>
            </a:xfrm>
            <a:custGeom>
              <a:avLst/>
              <a:gdLst/>
              <a:ahLst/>
              <a:cxnLst/>
              <a:rect l="l" t="t" r="r" b="b"/>
              <a:pathLst>
                <a:path w="2169" h="2763" extrusionOk="0">
                  <a:moveTo>
                    <a:pt x="91" y="1"/>
                  </a:moveTo>
                  <a:cubicBezTo>
                    <a:pt x="0" y="1119"/>
                    <a:pt x="388" y="2511"/>
                    <a:pt x="1644" y="2763"/>
                  </a:cubicBezTo>
                  <a:cubicBezTo>
                    <a:pt x="1644" y="2763"/>
                    <a:pt x="2168" y="1119"/>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5"/>
            <p:cNvSpPr/>
            <p:nvPr/>
          </p:nvSpPr>
          <p:spPr>
            <a:xfrm>
              <a:off x="3840525" y="4674100"/>
              <a:ext cx="54225" cy="69625"/>
            </a:xfrm>
            <a:custGeom>
              <a:avLst/>
              <a:gdLst/>
              <a:ahLst/>
              <a:cxnLst/>
              <a:rect l="l" t="t" r="r" b="b"/>
              <a:pathLst>
                <a:path w="2169" h="2785" extrusionOk="0">
                  <a:moveTo>
                    <a:pt x="91" y="0"/>
                  </a:moveTo>
                  <a:lnTo>
                    <a:pt x="91" y="0"/>
                  </a:lnTo>
                  <a:cubicBezTo>
                    <a:pt x="0" y="1141"/>
                    <a:pt x="388" y="2534"/>
                    <a:pt x="1621" y="2785"/>
                  </a:cubicBezTo>
                  <a:cubicBezTo>
                    <a:pt x="1621" y="2785"/>
                    <a:pt x="2169" y="1119"/>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5"/>
            <p:cNvSpPr/>
            <p:nvPr/>
          </p:nvSpPr>
          <p:spPr>
            <a:xfrm>
              <a:off x="3736650" y="4906700"/>
              <a:ext cx="77650" cy="31425"/>
            </a:xfrm>
            <a:custGeom>
              <a:avLst/>
              <a:gdLst/>
              <a:ahLst/>
              <a:cxnLst/>
              <a:rect l="l" t="t" r="r" b="b"/>
              <a:pathLst>
                <a:path w="3106" h="1257" extrusionOk="0">
                  <a:moveTo>
                    <a:pt x="1282" y="0"/>
                  </a:moveTo>
                  <a:cubicBezTo>
                    <a:pt x="917" y="0"/>
                    <a:pt x="491" y="73"/>
                    <a:pt x="1" y="260"/>
                  </a:cubicBezTo>
                  <a:cubicBezTo>
                    <a:pt x="541" y="800"/>
                    <a:pt x="1310" y="1256"/>
                    <a:pt x="2061" y="1256"/>
                  </a:cubicBezTo>
                  <a:cubicBezTo>
                    <a:pt x="2422" y="1256"/>
                    <a:pt x="2779" y="1151"/>
                    <a:pt x="3105" y="899"/>
                  </a:cubicBezTo>
                  <a:cubicBezTo>
                    <a:pt x="3105" y="899"/>
                    <a:pt x="2566" y="0"/>
                    <a:pt x="1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5"/>
            <p:cNvSpPr/>
            <p:nvPr/>
          </p:nvSpPr>
          <p:spPr>
            <a:xfrm>
              <a:off x="3788025" y="4814525"/>
              <a:ext cx="73625" cy="35800"/>
            </a:xfrm>
            <a:custGeom>
              <a:avLst/>
              <a:gdLst/>
              <a:ahLst/>
              <a:cxnLst/>
              <a:rect l="l" t="t" r="r" b="b"/>
              <a:pathLst>
                <a:path w="2945" h="1432" extrusionOk="0">
                  <a:moveTo>
                    <a:pt x="810" y="1"/>
                  </a:moveTo>
                  <a:cubicBezTo>
                    <a:pt x="567" y="1"/>
                    <a:pt x="297" y="28"/>
                    <a:pt x="0" y="90"/>
                  </a:cubicBezTo>
                  <a:cubicBezTo>
                    <a:pt x="489" y="787"/>
                    <a:pt x="1311" y="1432"/>
                    <a:pt x="2160" y="1432"/>
                  </a:cubicBezTo>
                  <a:cubicBezTo>
                    <a:pt x="2422" y="1432"/>
                    <a:pt x="2687" y="1371"/>
                    <a:pt x="2945" y="1231"/>
                  </a:cubicBezTo>
                  <a:cubicBezTo>
                    <a:pt x="2945" y="1231"/>
                    <a:pt x="2460" y="1"/>
                    <a:pt x="8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5"/>
            <p:cNvSpPr/>
            <p:nvPr/>
          </p:nvSpPr>
          <p:spPr>
            <a:xfrm>
              <a:off x="3774900" y="4843000"/>
              <a:ext cx="57075" cy="57725"/>
            </a:xfrm>
            <a:custGeom>
              <a:avLst/>
              <a:gdLst/>
              <a:ahLst/>
              <a:cxnLst/>
              <a:rect l="l" t="t" r="r" b="b"/>
              <a:pathLst>
                <a:path w="2283" h="2309" extrusionOk="0">
                  <a:moveTo>
                    <a:pt x="0" y="1"/>
                  </a:moveTo>
                  <a:cubicBezTo>
                    <a:pt x="178" y="1090"/>
                    <a:pt x="854" y="2309"/>
                    <a:pt x="2069" y="2309"/>
                  </a:cubicBezTo>
                  <a:cubicBezTo>
                    <a:pt x="2102" y="2309"/>
                    <a:pt x="2135" y="2308"/>
                    <a:pt x="2169" y="2306"/>
                  </a:cubicBezTo>
                  <a:cubicBezTo>
                    <a:pt x="2169" y="2306"/>
                    <a:pt x="2283" y="57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5"/>
            <p:cNvSpPr/>
            <p:nvPr/>
          </p:nvSpPr>
          <p:spPr>
            <a:xfrm>
              <a:off x="3821125" y="4781375"/>
              <a:ext cx="57075" cy="57725"/>
            </a:xfrm>
            <a:custGeom>
              <a:avLst/>
              <a:gdLst/>
              <a:ahLst/>
              <a:cxnLst/>
              <a:rect l="l" t="t" r="r" b="b"/>
              <a:pathLst>
                <a:path w="2283" h="2309" extrusionOk="0">
                  <a:moveTo>
                    <a:pt x="0" y="0"/>
                  </a:moveTo>
                  <a:lnTo>
                    <a:pt x="0" y="0"/>
                  </a:lnTo>
                  <a:cubicBezTo>
                    <a:pt x="178" y="1089"/>
                    <a:pt x="854" y="2308"/>
                    <a:pt x="2069" y="2308"/>
                  </a:cubicBezTo>
                  <a:cubicBezTo>
                    <a:pt x="2102" y="2308"/>
                    <a:pt x="2135" y="2308"/>
                    <a:pt x="2169" y="2306"/>
                  </a:cubicBezTo>
                  <a:cubicBezTo>
                    <a:pt x="2169" y="2306"/>
                    <a:pt x="2283"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5"/>
            <p:cNvSpPr/>
            <p:nvPr/>
          </p:nvSpPr>
          <p:spPr>
            <a:xfrm>
              <a:off x="3753200" y="4856700"/>
              <a:ext cx="57675" cy="57725"/>
            </a:xfrm>
            <a:custGeom>
              <a:avLst/>
              <a:gdLst/>
              <a:ahLst/>
              <a:cxnLst/>
              <a:rect l="l" t="t" r="r" b="b"/>
              <a:pathLst>
                <a:path w="2307" h="2309" extrusionOk="0">
                  <a:moveTo>
                    <a:pt x="1" y="0"/>
                  </a:moveTo>
                  <a:lnTo>
                    <a:pt x="1" y="0"/>
                  </a:lnTo>
                  <a:cubicBezTo>
                    <a:pt x="201" y="1089"/>
                    <a:pt x="877" y="2308"/>
                    <a:pt x="2072" y="2308"/>
                  </a:cubicBezTo>
                  <a:cubicBezTo>
                    <a:pt x="2104" y="2308"/>
                    <a:pt x="2136" y="2307"/>
                    <a:pt x="2169" y="2306"/>
                  </a:cubicBezTo>
                  <a:cubicBezTo>
                    <a:pt x="2169" y="2306"/>
                    <a:pt x="2306"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5"/>
            <p:cNvSpPr/>
            <p:nvPr/>
          </p:nvSpPr>
          <p:spPr>
            <a:xfrm>
              <a:off x="3857075" y="4768250"/>
              <a:ext cx="53075" cy="75350"/>
            </a:xfrm>
            <a:custGeom>
              <a:avLst/>
              <a:gdLst/>
              <a:ahLst/>
              <a:cxnLst/>
              <a:rect l="l" t="t" r="r" b="b"/>
              <a:pathLst>
                <a:path w="2123" h="3014" extrusionOk="0">
                  <a:moveTo>
                    <a:pt x="320" y="0"/>
                  </a:moveTo>
                  <a:cubicBezTo>
                    <a:pt x="0" y="1096"/>
                    <a:pt x="114" y="2534"/>
                    <a:pt x="1278" y="3013"/>
                  </a:cubicBezTo>
                  <a:cubicBezTo>
                    <a:pt x="1278" y="3013"/>
                    <a:pt x="2123"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5"/>
            <p:cNvSpPr/>
            <p:nvPr/>
          </p:nvSpPr>
          <p:spPr>
            <a:xfrm>
              <a:off x="3846225" y="4739150"/>
              <a:ext cx="53100" cy="75350"/>
            </a:xfrm>
            <a:custGeom>
              <a:avLst/>
              <a:gdLst/>
              <a:ahLst/>
              <a:cxnLst/>
              <a:rect l="l" t="t" r="r" b="b"/>
              <a:pathLst>
                <a:path w="2124" h="3014" extrusionOk="0">
                  <a:moveTo>
                    <a:pt x="297" y="0"/>
                  </a:moveTo>
                  <a:cubicBezTo>
                    <a:pt x="0" y="1096"/>
                    <a:pt x="115" y="2534"/>
                    <a:pt x="1279" y="3013"/>
                  </a:cubicBezTo>
                  <a:cubicBezTo>
                    <a:pt x="1279" y="3013"/>
                    <a:pt x="2123" y="1507"/>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5"/>
            <p:cNvSpPr/>
            <p:nvPr/>
          </p:nvSpPr>
          <p:spPr>
            <a:xfrm>
              <a:off x="3859925" y="4720875"/>
              <a:ext cx="53650" cy="75350"/>
            </a:xfrm>
            <a:custGeom>
              <a:avLst/>
              <a:gdLst/>
              <a:ahLst/>
              <a:cxnLst/>
              <a:rect l="l" t="t" r="r" b="b"/>
              <a:pathLst>
                <a:path w="2146" h="3014" extrusionOk="0">
                  <a:moveTo>
                    <a:pt x="320" y="1"/>
                  </a:moveTo>
                  <a:cubicBezTo>
                    <a:pt x="0" y="1097"/>
                    <a:pt x="114" y="2534"/>
                    <a:pt x="1278" y="3014"/>
                  </a:cubicBezTo>
                  <a:cubicBezTo>
                    <a:pt x="1278" y="3014"/>
                    <a:pt x="2146" y="1507"/>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5"/>
            <p:cNvSpPr/>
            <p:nvPr/>
          </p:nvSpPr>
          <p:spPr>
            <a:xfrm>
              <a:off x="3796575" y="4801350"/>
              <a:ext cx="53675" cy="75350"/>
            </a:xfrm>
            <a:custGeom>
              <a:avLst/>
              <a:gdLst/>
              <a:ahLst/>
              <a:cxnLst/>
              <a:rect l="l" t="t" r="r" b="b"/>
              <a:pathLst>
                <a:path w="2147" h="3014" extrusionOk="0">
                  <a:moveTo>
                    <a:pt x="320" y="0"/>
                  </a:moveTo>
                  <a:cubicBezTo>
                    <a:pt x="1" y="1096"/>
                    <a:pt x="115" y="2534"/>
                    <a:pt x="1279" y="3013"/>
                  </a:cubicBezTo>
                  <a:cubicBezTo>
                    <a:pt x="1279"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5"/>
            <p:cNvSpPr/>
            <p:nvPr/>
          </p:nvSpPr>
          <p:spPr>
            <a:xfrm>
              <a:off x="3802275" y="5060400"/>
              <a:ext cx="57100" cy="58250"/>
            </a:xfrm>
            <a:custGeom>
              <a:avLst/>
              <a:gdLst/>
              <a:ahLst/>
              <a:cxnLst/>
              <a:rect l="l" t="t" r="r" b="b"/>
              <a:pathLst>
                <a:path w="2284" h="2330" extrusionOk="0">
                  <a:moveTo>
                    <a:pt x="2146" y="1"/>
                  </a:moveTo>
                  <a:cubicBezTo>
                    <a:pt x="2146" y="1"/>
                    <a:pt x="412" y="1"/>
                    <a:pt x="1" y="2329"/>
                  </a:cubicBezTo>
                  <a:cubicBezTo>
                    <a:pt x="1096" y="2055"/>
                    <a:pt x="2283"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5"/>
            <p:cNvSpPr/>
            <p:nvPr/>
          </p:nvSpPr>
          <p:spPr>
            <a:xfrm>
              <a:off x="3745800" y="4975700"/>
              <a:ext cx="62225" cy="48775"/>
            </a:xfrm>
            <a:custGeom>
              <a:avLst/>
              <a:gdLst/>
              <a:ahLst/>
              <a:cxnLst/>
              <a:rect l="l" t="t" r="r" b="b"/>
              <a:pathLst>
                <a:path w="2489" h="1951" extrusionOk="0">
                  <a:moveTo>
                    <a:pt x="2307" y="0"/>
                  </a:moveTo>
                  <a:cubicBezTo>
                    <a:pt x="1846" y="0"/>
                    <a:pt x="622" y="176"/>
                    <a:pt x="0" y="1951"/>
                  </a:cubicBezTo>
                  <a:cubicBezTo>
                    <a:pt x="1119" y="1882"/>
                    <a:pt x="2442" y="1289"/>
                    <a:pt x="2488" y="11"/>
                  </a:cubicBezTo>
                  <a:cubicBezTo>
                    <a:pt x="2488" y="11"/>
                    <a:pt x="2421" y="0"/>
                    <a:pt x="2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5"/>
            <p:cNvSpPr/>
            <p:nvPr/>
          </p:nvSpPr>
          <p:spPr>
            <a:xfrm>
              <a:off x="3761200" y="5025525"/>
              <a:ext cx="77625" cy="30725"/>
            </a:xfrm>
            <a:custGeom>
              <a:avLst/>
              <a:gdLst/>
              <a:ahLst/>
              <a:cxnLst/>
              <a:rect l="l" t="t" r="r" b="b"/>
              <a:pathLst>
                <a:path w="3105" h="1229" extrusionOk="0">
                  <a:moveTo>
                    <a:pt x="2023" y="0"/>
                  </a:moveTo>
                  <a:cubicBezTo>
                    <a:pt x="1476" y="0"/>
                    <a:pt x="766" y="207"/>
                    <a:pt x="0" y="962"/>
                  </a:cubicBezTo>
                  <a:cubicBezTo>
                    <a:pt x="413" y="1124"/>
                    <a:pt x="890" y="1229"/>
                    <a:pt x="1352" y="1229"/>
                  </a:cubicBezTo>
                  <a:cubicBezTo>
                    <a:pt x="2065" y="1229"/>
                    <a:pt x="2745" y="979"/>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5"/>
            <p:cNvSpPr/>
            <p:nvPr/>
          </p:nvSpPr>
          <p:spPr>
            <a:xfrm>
              <a:off x="3732675" y="4954200"/>
              <a:ext cx="77050" cy="30725"/>
            </a:xfrm>
            <a:custGeom>
              <a:avLst/>
              <a:gdLst/>
              <a:ahLst/>
              <a:cxnLst/>
              <a:rect l="l" t="t" r="r" b="b"/>
              <a:pathLst>
                <a:path w="3082" h="1229" extrusionOk="0">
                  <a:moveTo>
                    <a:pt x="2003" y="0"/>
                  </a:moveTo>
                  <a:cubicBezTo>
                    <a:pt x="1460" y="0"/>
                    <a:pt x="756" y="207"/>
                    <a:pt x="0" y="962"/>
                  </a:cubicBezTo>
                  <a:cubicBezTo>
                    <a:pt x="413" y="1124"/>
                    <a:pt x="886" y="1229"/>
                    <a:pt x="1344" y="1229"/>
                  </a:cubicBezTo>
                  <a:cubicBezTo>
                    <a:pt x="2051" y="1229"/>
                    <a:pt x="2722" y="979"/>
                    <a:pt x="3082" y="300"/>
                  </a:cubicBezTo>
                  <a:cubicBezTo>
                    <a:pt x="3082" y="300"/>
                    <a:pt x="2659" y="0"/>
                    <a:pt x="20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5"/>
            <p:cNvSpPr/>
            <p:nvPr/>
          </p:nvSpPr>
          <p:spPr>
            <a:xfrm>
              <a:off x="3762350" y="5050625"/>
              <a:ext cx="77050" cy="31000"/>
            </a:xfrm>
            <a:custGeom>
              <a:avLst/>
              <a:gdLst/>
              <a:ahLst/>
              <a:cxnLst/>
              <a:rect l="l" t="t" r="r" b="b"/>
              <a:pathLst>
                <a:path w="3082" h="1240" extrusionOk="0">
                  <a:moveTo>
                    <a:pt x="2003" y="1"/>
                  </a:moveTo>
                  <a:cubicBezTo>
                    <a:pt x="1459" y="1"/>
                    <a:pt x="756" y="207"/>
                    <a:pt x="0" y="963"/>
                  </a:cubicBezTo>
                  <a:cubicBezTo>
                    <a:pt x="411" y="1132"/>
                    <a:pt x="882" y="1239"/>
                    <a:pt x="1338" y="1239"/>
                  </a:cubicBezTo>
                  <a:cubicBezTo>
                    <a:pt x="2047" y="1239"/>
                    <a:pt x="2720" y="981"/>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5"/>
            <p:cNvSpPr/>
            <p:nvPr/>
          </p:nvSpPr>
          <p:spPr>
            <a:xfrm>
              <a:off x="3743500" y="4928175"/>
              <a:ext cx="77650" cy="32200"/>
            </a:xfrm>
            <a:custGeom>
              <a:avLst/>
              <a:gdLst/>
              <a:ahLst/>
              <a:cxnLst/>
              <a:rect l="l" t="t" r="r" b="b"/>
              <a:pathLst>
                <a:path w="3106" h="1288" extrusionOk="0">
                  <a:moveTo>
                    <a:pt x="1207" y="1"/>
                  </a:moveTo>
                  <a:cubicBezTo>
                    <a:pt x="860" y="1"/>
                    <a:pt x="459" y="64"/>
                    <a:pt x="1" y="223"/>
                  </a:cubicBezTo>
                  <a:cubicBezTo>
                    <a:pt x="535" y="804"/>
                    <a:pt x="1317" y="1288"/>
                    <a:pt x="2088" y="1288"/>
                  </a:cubicBezTo>
                  <a:cubicBezTo>
                    <a:pt x="2438" y="1288"/>
                    <a:pt x="2785" y="1188"/>
                    <a:pt x="3105" y="953"/>
                  </a:cubicBezTo>
                  <a:cubicBezTo>
                    <a:pt x="3105" y="953"/>
                    <a:pt x="2557" y="1"/>
                    <a:pt x="1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5"/>
            <p:cNvSpPr/>
            <p:nvPr/>
          </p:nvSpPr>
          <p:spPr>
            <a:xfrm>
              <a:off x="3741225" y="4997150"/>
              <a:ext cx="77050" cy="31975"/>
            </a:xfrm>
            <a:custGeom>
              <a:avLst/>
              <a:gdLst/>
              <a:ahLst/>
              <a:cxnLst/>
              <a:rect l="l" t="t" r="r" b="b"/>
              <a:pathLst>
                <a:path w="3082" h="1279" extrusionOk="0">
                  <a:moveTo>
                    <a:pt x="1208" y="1"/>
                  </a:moveTo>
                  <a:cubicBezTo>
                    <a:pt x="861" y="1"/>
                    <a:pt x="460" y="65"/>
                    <a:pt x="1" y="226"/>
                  </a:cubicBezTo>
                  <a:cubicBezTo>
                    <a:pt x="533" y="790"/>
                    <a:pt x="1303" y="1278"/>
                    <a:pt x="2065" y="1278"/>
                  </a:cubicBezTo>
                  <a:cubicBezTo>
                    <a:pt x="2413" y="1278"/>
                    <a:pt x="2760" y="1176"/>
                    <a:pt x="3082" y="933"/>
                  </a:cubicBezTo>
                  <a:cubicBezTo>
                    <a:pt x="3082" y="933"/>
                    <a:pt x="2537" y="1"/>
                    <a:pt x="1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5"/>
            <p:cNvSpPr/>
            <p:nvPr/>
          </p:nvSpPr>
          <p:spPr>
            <a:xfrm>
              <a:off x="3866775" y="5198500"/>
              <a:ext cx="57650" cy="58225"/>
            </a:xfrm>
            <a:custGeom>
              <a:avLst/>
              <a:gdLst/>
              <a:ahLst/>
              <a:cxnLst/>
              <a:rect l="l" t="t" r="r" b="b"/>
              <a:pathLst>
                <a:path w="2306" h="2329" extrusionOk="0">
                  <a:moveTo>
                    <a:pt x="2146" y="1"/>
                  </a:moveTo>
                  <a:cubicBezTo>
                    <a:pt x="2146" y="1"/>
                    <a:pt x="411" y="1"/>
                    <a:pt x="0" y="2329"/>
                  </a:cubicBezTo>
                  <a:cubicBezTo>
                    <a:pt x="1096" y="2055"/>
                    <a:pt x="2305"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5"/>
            <p:cNvSpPr/>
            <p:nvPr/>
          </p:nvSpPr>
          <p:spPr>
            <a:xfrm>
              <a:off x="3797725" y="5133175"/>
              <a:ext cx="62225" cy="48800"/>
            </a:xfrm>
            <a:custGeom>
              <a:avLst/>
              <a:gdLst/>
              <a:ahLst/>
              <a:cxnLst/>
              <a:rect l="l" t="t" r="r" b="b"/>
              <a:pathLst>
                <a:path w="2489" h="1952" extrusionOk="0">
                  <a:moveTo>
                    <a:pt x="2307" y="1"/>
                  </a:moveTo>
                  <a:cubicBezTo>
                    <a:pt x="1846" y="1"/>
                    <a:pt x="622" y="177"/>
                    <a:pt x="0" y="1952"/>
                  </a:cubicBezTo>
                  <a:cubicBezTo>
                    <a:pt x="1119" y="1883"/>
                    <a:pt x="2443" y="1267"/>
                    <a:pt x="2488" y="12"/>
                  </a:cubicBezTo>
                  <a:cubicBezTo>
                    <a:pt x="2488" y="12"/>
                    <a:pt x="2421" y="1"/>
                    <a:pt x="2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5"/>
            <p:cNvSpPr/>
            <p:nvPr/>
          </p:nvSpPr>
          <p:spPr>
            <a:xfrm>
              <a:off x="3813125" y="5183025"/>
              <a:ext cx="77625" cy="30575"/>
            </a:xfrm>
            <a:custGeom>
              <a:avLst/>
              <a:gdLst/>
              <a:ahLst/>
              <a:cxnLst/>
              <a:rect l="l" t="t" r="r" b="b"/>
              <a:pathLst>
                <a:path w="3105" h="1223" extrusionOk="0">
                  <a:moveTo>
                    <a:pt x="2023" y="0"/>
                  </a:moveTo>
                  <a:cubicBezTo>
                    <a:pt x="1476" y="0"/>
                    <a:pt x="766" y="207"/>
                    <a:pt x="1" y="962"/>
                  </a:cubicBezTo>
                  <a:cubicBezTo>
                    <a:pt x="408" y="1121"/>
                    <a:pt x="877" y="1222"/>
                    <a:pt x="1333" y="1222"/>
                  </a:cubicBezTo>
                  <a:cubicBezTo>
                    <a:pt x="2053" y="1222"/>
                    <a:pt x="2741" y="971"/>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5"/>
            <p:cNvSpPr/>
            <p:nvPr/>
          </p:nvSpPr>
          <p:spPr>
            <a:xfrm>
              <a:off x="3784600" y="5111675"/>
              <a:ext cx="77050" cy="30750"/>
            </a:xfrm>
            <a:custGeom>
              <a:avLst/>
              <a:gdLst/>
              <a:ahLst/>
              <a:cxnLst/>
              <a:rect l="l" t="t" r="r" b="b"/>
              <a:pathLst>
                <a:path w="3082" h="1230" extrusionOk="0">
                  <a:moveTo>
                    <a:pt x="2003" y="1"/>
                  </a:moveTo>
                  <a:cubicBezTo>
                    <a:pt x="1460" y="1"/>
                    <a:pt x="756" y="207"/>
                    <a:pt x="0" y="963"/>
                  </a:cubicBezTo>
                  <a:cubicBezTo>
                    <a:pt x="413" y="1124"/>
                    <a:pt x="886" y="1230"/>
                    <a:pt x="1344" y="1230"/>
                  </a:cubicBezTo>
                  <a:cubicBezTo>
                    <a:pt x="2051" y="1230"/>
                    <a:pt x="2722" y="979"/>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5"/>
            <p:cNvSpPr/>
            <p:nvPr/>
          </p:nvSpPr>
          <p:spPr>
            <a:xfrm>
              <a:off x="3818250" y="5197600"/>
              <a:ext cx="77650" cy="30800"/>
            </a:xfrm>
            <a:custGeom>
              <a:avLst/>
              <a:gdLst/>
              <a:ahLst/>
              <a:cxnLst/>
              <a:rect l="l" t="t" r="r" b="b"/>
              <a:pathLst>
                <a:path w="3106" h="1232" extrusionOk="0">
                  <a:moveTo>
                    <a:pt x="2044" y="1"/>
                  </a:moveTo>
                  <a:cubicBezTo>
                    <a:pt x="1494" y="1"/>
                    <a:pt x="776" y="207"/>
                    <a:pt x="1" y="972"/>
                  </a:cubicBezTo>
                  <a:cubicBezTo>
                    <a:pt x="406" y="1131"/>
                    <a:pt x="868" y="1231"/>
                    <a:pt x="1318" y="1231"/>
                  </a:cubicBezTo>
                  <a:cubicBezTo>
                    <a:pt x="2037" y="1231"/>
                    <a:pt x="2726" y="975"/>
                    <a:pt x="3105" y="288"/>
                  </a:cubicBezTo>
                  <a:cubicBezTo>
                    <a:pt x="3105" y="288"/>
                    <a:pt x="2691" y="1"/>
                    <a:pt x="20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5"/>
            <p:cNvSpPr/>
            <p:nvPr/>
          </p:nvSpPr>
          <p:spPr>
            <a:xfrm>
              <a:off x="3795425" y="5085675"/>
              <a:ext cx="77075" cy="32075"/>
            </a:xfrm>
            <a:custGeom>
              <a:avLst/>
              <a:gdLst/>
              <a:ahLst/>
              <a:cxnLst/>
              <a:rect l="l" t="t" r="r" b="b"/>
              <a:pathLst>
                <a:path w="3083" h="1283" extrusionOk="0">
                  <a:moveTo>
                    <a:pt x="1205" y="0"/>
                  </a:moveTo>
                  <a:cubicBezTo>
                    <a:pt x="859" y="0"/>
                    <a:pt x="459" y="64"/>
                    <a:pt x="1" y="222"/>
                  </a:cubicBezTo>
                  <a:cubicBezTo>
                    <a:pt x="538" y="791"/>
                    <a:pt x="1326" y="1283"/>
                    <a:pt x="2093" y="1283"/>
                  </a:cubicBezTo>
                  <a:cubicBezTo>
                    <a:pt x="2435" y="1283"/>
                    <a:pt x="2773" y="1185"/>
                    <a:pt x="3082" y="953"/>
                  </a:cubicBezTo>
                  <a:cubicBezTo>
                    <a:pt x="3082" y="953"/>
                    <a:pt x="2548" y="0"/>
                    <a:pt x="1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5"/>
            <p:cNvSpPr/>
            <p:nvPr/>
          </p:nvSpPr>
          <p:spPr>
            <a:xfrm>
              <a:off x="3793150" y="5154425"/>
              <a:ext cx="77075" cy="31950"/>
            </a:xfrm>
            <a:custGeom>
              <a:avLst/>
              <a:gdLst/>
              <a:ahLst/>
              <a:cxnLst/>
              <a:rect l="l" t="t" r="r" b="b"/>
              <a:pathLst>
                <a:path w="3083" h="1278" extrusionOk="0">
                  <a:moveTo>
                    <a:pt x="1220" y="1"/>
                  </a:moveTo>
                  <a:cubicBezTo>
                    <a:pt x="870" y="1"/>
                    <a:pt x="465" y="67"/>
                    <a:pt x="1" y="234"/>
                  </a:cubicBezTo>
                  <a:cubicBezTo>
                    <a:pt x="534" y="799"/>
                    <a:pt x="1304" y="1277"/>
                    <a:pt x="2067" y="1277"/>
                  </a:cubicBezTo>
                  <a:cubicBezTo>
                    <a:pt x="2414" y="1277"/>
                    <a:pt x="2761" y="1178"/>
                    <a:pt x="3082" y="942"/>
                  </a:cubicBezTo>
                  <a:cubicBezTo>
                    <a:pt x="3082" y="942"/>
                    <a:pt x="2540" y="1"/>
                    <a:pt x="1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5"/>
            <p:cNvSpPr/>
            <p:nvPr/>
          </p:nvSpPr>
          <p:spPr>
            <a:xfrm>
              <a:off x="3990600" y="5195075"/>
              <a:ext cx="55375" cy="78775"/>
            </a:xfrm>
            <a:custGeom>
              <a:avLst/>
              <a:gdLst/>
              <a:ahLst/>
              <a:cxnLst/>
              <a:rect l="l" t="t" r="r" b="b"/>
              <a:pathLst>
                <a:path w="2215" h="3151" extrusionOk="0">
                  <a:moveTo>
                    <a:pt x="1210" y="1"/>
                  </a:moveTo>
                  <a:lnTo>
                    <a:pt x="1210" y="1"/>
                  </a:lnTo>
                  <a:cubicBezTo>
                    <a:pt x="1210" y="1"/>
                    <a:pt x="0" y="1233"/>
                    <a:pt x="1370" y="3151"/>
                  </a:cubicBezTo>
                  <a:cubicBezTo>
                    <a:pt x="1963" y="2169"/>
                    <a:pt x="2214" y="754"/>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5"/>
            <p:cNvSpPr/>
            <p:nvPr/>
          </p:nvSpPr>
          <p:spPr>
            <a:xfrm>
              <a:off x="3892450" y="5170550"/>
              <a:ext cx="56500" cy="78775"/>
            </a:xfrm>
            <a:custGeom>
              <a:avLst/>
              <a:gdLst/>
              <a:ahLst/>
              <a:cxnLst/>
              <a:rect l="l" t="t" r="r" b="b"/>
              <a:pathLst>
                <a:path w="2260" h="3151" extrusionOk="0">
                  <a:moveTo>
                    <a:pt x="1393" y="0"/>
                  </a:moveTo>
                  <a:cubicBezTo>
                    <a:pt x="1392" y="0"/>
                    <a:pt x="0" y="1027"/>
                    <a:pt x="1050" y="3150"/>
                  </a:cubicBezTo>
                  <a:cubicBezTo>
                    <a:pt x="1758" y="2283"/>
                    <a:pt x="2260" y="913"/>
                    <a:pt x="1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5"/>
            <p:cNvSpPr/>
            <p:nvPr/>
          </p:nvSpPr>
          <p:spPr>
            <a:xfrm>
              <a:off x="3946650" y="5188225"/>
              <a:ext cx="51950" cy="66800"/>
            </a:xfrm>
            <a:custGeom>
              <a:avLst/>
              <a:gdLst/>
              <a:ahLst/>
              <a:cxnLst/>
              <a:rect l="l" t="t" r="r" b="b"/>
              <a:pathLst>
                <a:path w="2078" h="2672" extrusionOk="0">
                  <a:moveTo>
                    <a:pt x="1713" y="1"/>
                  </a:moveTo>
                  <a:cubicBezTo>
                    <a:pt x="1712" y="1"/>
                    <a:pt x="1" y="320"/>
                    <a:pt x="23" y="2671"/>
                  </a:cubicBezTo>
                  <a:cubicBezTo>
                    <a:pt x="1051" y="2215"/>
                    <a:pt x="2078" y="1211"/>
                    <a:pt x="17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5"/>
            <p:cNvSpPr/>
            <p:nvPr/>
          </p:nvSpPr>
          <p:spPr>
            <a:xfrm>
              <a:off x="3875325" y="5159125"/>
              <a:ext cx="52525" cy="67375"/>
            </a:xfrm>
            <a:custGeom>
              <a:avLst/>
              <a:gdLst/>
              <a:ahLst/>
              <a:cxnLst/>
              <a:rect l="l" t="t" r="r" b="b"/>
              <a:pathLst>
                <a:path w="2101" h="2695" extrusionOk="0">
                  <a:moveTo>
                    <a:pt x="1712" y="1"/>
                  </a:moveTo>
                  <a:cubicBezTo>
                    <a:pt x="1712" y="1"/>
                    <a:pt x="1" y="320"/>
                    <a:pt x="23" y="2694"/>
                  </a:cubicBezTo>
                  <a:cubicBezTo>
                    <a:pt x="1050" y="2238"/>
                    <a:pt x="2100" y="1210"/>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5"/>
            <p:cNvSpPr/>
            <p:nvPr/>
          </p:nvSpPr>
          <p:spPr>
            <a:xfrm>
              <a:off x="3965475" y="5205350"/>
              <a:ext cx="51950" cy="66800"/>
            </a:xfrm>
            <a:custGeom>
              <a:avLst/>
              <a:gdLst/>
              <a:ahLst/>
              <a:cxnLst/>
              <a:rect l="l" t="t" r="r" b="b"/>
              <a:pathLst>
                <a:path w="2078" h="2672" extrusionOk="0">
                  <a:moveTo>
                    <a:pt x="1690" y="1"/>
                  </a:moveTo>
                  <a:cubicBezTo>
                    <a:pt x="1690" y="1"/>
                    <a:pt x="1" y="320"/>
                    <a:pt x="24" y="2671"/>
                  </a:cubicBezTo>
                  <a:cubicBezTo>
                    <a:pt x="1051" y="2215"/>
                    <a:pt x="2078" y="1187"/>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5"/>
            <p:cNvSpPr/>
            <p:nvPr/>
          </p:nvSpPr>
          <p:spPr>
            <a:xfrm>
              <a:off x="3851925" y="5143500"/>
              <a:ext cx="66800" cy="44200"/>
            </a:xfrm>
            <a:custGeom>
              <a:avLst/>
              <a:gdLst/>
              <a:ahLst/>
              <a:cxnLst/>
              <a:rect l="l" t="t" r="r" b="b"/>
              <a:pathLst>
                <a:path w="2672" h="1768" extrusionOk="0">
                  <a:moveTo>
                    <a:pt x="2334" y="1"/>
                  </a:moveTo>
                  <a:cubicBezTo>
                    <a:pt x="1790" y="1"/>
                    <a:pt x="710" y="216"/>
                    <a:pt x="1" y="1767"/>
                  </a:cubicBezTo>
                  <a:cubicBezTo>
                    <a:pt x="26" y="1767"/>
                    <a:pt x="52" y="1768"/>
                    <a:pt x="78" y="1768"/>
                  </a:cubicBezTo>
                  <a:cubicBezTo>
                    <a:pt x="1202" y="1768"/>
                    <a:pt x="2493" y="1282"/>
                    <a:pt x="2671" y="32"/>
                  </a:cubicBezTo>
                  <a:cubicBezTo>
                    <a:pt x="2671" y="32"/>
                    <a:pt x="2542" y="1"/>
                    <a:pt x="2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5"/>
            <p:cNvSpPr/>
            <p:nvPr/>
          </p:nvSpPr>
          <p:spPr>
            <a:xfrm>
              <a:off x="3899850" y="5193600"/>
              <a:ext cx="66225" cy="43750"/>
            </a:xfrm>
            <a:custGeom>
              <a:avLst/>
              <a:gdLst/>
              <a:ahLst/>
              <a:cxnLst/>
              <a:rect l="l" t="t" r="r" b="b"/>
              <a:pathLst>
                <a:path w="2649" h="1750" extrusionOk="0">
                  <a:moveTo>
                    <a:pt x="2291" y="1"/>
                  </a:moveTo>
                  <a:cubicBezTo>
                    <a:pt x="1746" y="1"/>
                    <a:pt x="700" y="221"/>
                    <a:pt x="1" y="1749"/>
                  </a:cubicBezTo>
                  <a:cubicBezTo>
                    <a:pt x="26" y="1749"/>
                    <a:pt x="52" y="1750"/>
                    <a:pt x="77" y="1750"/>
                  </a:cubicBezTo>
                  <a:cubicBezTo>
                    <a:pt x="1181" y="1750"/>
                    <a:pt x="2493" y="1264"/>
                    <a:pt x="2649" y="37"/>
                  </a:cubicBezTo>
                  <a:cubicBezTo>
                    <a:pt x="2649" y="37"/>
                    <a:pt x="2511" y="1"/>
                    <a:pt x="2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5"/>
            <p:cNvSpPr/>
            <p:nvPr/>
          </p:nvSpPr>
          <p:spPr>
            <a:xfrm>
              <a:off x="4008275" y="5221575"/>
              <a:ext cx="66225" cy="43725"/>
            </a:xfrm>
            <a:custGeom>
              <a:avLst/>
              <a:gdLst/>
              <a:ahLst/>
              <a:cxnLst/>
              <a:rect l="l" t="t" r="r" b="b"/>
              <a:pathLst>
                <a:path w="2649" h="1749" extrusionOk="0">
                  <a:moveTo>
                    <a:pt x="2286" y="0"/>
                  </a:moveTo>
                  <a:cubicBezTo>
                    <a:pt x="1737" y="0"/>
                    <a:pt x="683" y="220"/>
                    <a:pt x="1" y="1748"/>
                  </a:cubicBezTo>
                  <a:cubicBezTo>
                    <a:pt x="26" y="1749"/>
                    <a:pt x="51" y="1749"/>
                    <a:pt x="77" y="1749"/>
                  </a:cubicBezTo>
                  <a:cubicBezTo>
                    <a:pt x="1180" y="1749"/>
                    <a:pt x="2492" y="1263"/>
                    <a:pt x="2649" y="36"/>
                  </a:cubicBezTo>
                  <a:cubicBezTo>
                    <a:pt x="2649" y="36"/>
                    <a:pt x="250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5"/>
            <p:cNvSpPr/>
            <p:nvPr/>
          </p:nvSpPr>
          <p:spPr>
            <a:xfrm>
              <a:off x="4075625" y="4603900"/>
              <a:ext cx="54225" cy="66800"/>
            </a:xfrm>
            <a:custGeom>
              <a:avLst/>
              <a:gdLst/>
              <a:ahLst/>
              <a:cxnLst/>
              <a:rect l="l" t="t" r="r" b="b"/>
              <a:pathLst>
                <a:path w="2169" h="2672" extrusionOk="0">
                  <a:moveTo>
                    <a:pt x="46" y="1"/>
                  </a:moveTo>
                  <a:lnTo>
                    <a:pt x="46" y="1"/>
                  </a:lnTo>
                  <a:cubicBezTo>
                    <a:pt x="0" y="1119"/>
                    <a:pt x="457" y="2489"/>
                    <a:pt x="1712" y="2671"/>
                  </a:cubicBezTo>
                  <a:cubicBezTo>
                    <a:pt x="1712" y="2671"/>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5"/>
            <p:cNvSpPr/>
            <p:nvPr/>
          </p:nvSpPr>
          <p:spPr>
            <a:xfrm>
              <a:off x="4176625" y="4574225"/>
              <a:ext cx="53650" cy="73075"/>
            </a:xfrm>
            <a:custGeom>
              <a:avLst/>
              <a:gdLst/>
              <a:ahLst/>
              <a:cxnLst/>
              <a:rect l="l" t="t" r="r" b="b"/>
              <a:pathLst>
                <a:path w="2146" h="2923" extrusionOk="0">
                  <a:moveTo>
                    <a:pt x="206" y="1"/>
                  </a:moveTo>
                  <a:cubicBezTo>
                    <a:pt x="0" y="1096"/>
                    <a:pt x="229" y="2534"/>
                    <a:pt x="1438" y="2922"/>
                  </a:cubicBezTo>
                  <a:cubicBezTo>
                    <a:pt x="1438" y="2922"/>
                    <a:pt x="2146" y="1347"/>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5"/>
            <p:cNvSpPr/>
            <p:nvPr/>
          </p:nvSpPr>
          <p:spPr>
            <a:xfrm>
              <a:off x="4269625" y="4635300"/>
              <a:ext cx="53675" cy="73050"/>
            </a:xfrm>
            <a:custGeom>
              <a:avLst/>
              <a:gdLst/>
              <a:ahLst/>
              <a:cxnLst/>
              <a:rect l="l" t="t" r="r" b="b"/>
              <a:pathLst>
                <a:path w="2147" h="2922" extrusionOk="0">
                  <a:moveTo>
                    <a:pt x="206" y="0"/>
                  </a:moveTo>
                  <a:cubicBezTo>
                    <a:pt x="1" y="1096"/>
                    <a:pt x="229" y="2534"/>
                    <a:pt x="1439" y="2922"/>
                  </a:cubicBezTo>
                  <a:cubicBezTo>
                    <a:pt x="1439"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5"/>
            <p:cNvSpPr/>
            <p:nvPr/>
          </p:nvSpPr>
          <p:spPr>
            <a:xfrm>
              <a:off x="4126400" y="4582800"/>
              <a:ext cx="56525" cy="78775"/>
            </a:xfrm>
            <a:custGeom>
              <a:avLst/>
              <a:gdLst/>
              <a:ahLst/>
              <a:cxnLst/>
              <a:rect l="l" t="t" r="r" b="b"/>
              <a:pathLst>
                <a:path w="2261" h="3151" extrusionOk="0">
                  <a:moveTo>
                    <a:pt x="1096" y="0"/>
                  </a:moveTo>
                  <a:lnTo>
                    <a:pt x="1096" y="0"/>
                  </a:lnTo>
                  <a:cubicBezTo>
                    <a:pt x="411" y="890"/>
                    <a:pt x="1" y="2283"/>
                    <a:pt x="914" y="3150"/>
                  </a:cubicBezTo>
                  <a:cubicBezTo>
                    <a:pt x="914" y="3150"/>
                    <a:pt x="2260" y="2054"/>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5"/>
            <p:cNvSpPr/>
            <p:nvPr/>
          </p:nvSpPr>
          <p:spPr>
            <a:xfrm>
              <a:off x="4202875" y="4573650"/>
              <a:ext cx="56500" cy="79350"/>
            </a:xfrm>
            <a:custGeom>
              <a:avLst/>
              <a:gdLst/>
              <a:ahLst/>
              <a:cxnLst/>
              <a:rect l="l" t="t" r="r" b="b"/>
              <a:pathLst>
                <a:path w="2260" h="3174" extrusionOk="0">
                  <a:moveTo>
                    <a:pt x="1096" y="1"/>
                  </a:moveTo>
                  <a:cubicBezTo>
                    <a:pt x="411" y="914"/>
                    <a:pt x="0" y="2284"/>
                    <a:pt x="913" y="3174"/>
                  </a:cubicBezTo>
                  <a:cubicBezTo>
                    <a:pt x="913" y="3174"/>
                    <a:pt x="2260" y="2055"/>
                    <a:pt x="10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5"/>
            <p:cNvSpPr/>
            <p:nvPr/>
          </p:nvSpPr>
          <p:spPr>
            <a:xfrm>
              <a:off x="4101875" y="4576525"/>
              <a:ext cx="56500" cy="79325"/>
            </a:xfrm>
            <a:custGeom>
              <a:avLst/>
              <a:gdLst/>
              <a:ahLst/>
              <a:cxnLst/>
              <a:rect l="l" t="t" r="r" b="b"/>
              <a:pathLst>
                <a:path w="2260" h="3173" extrusionOk="0">
                  <a:moveTo>
                    <a:pt x="1096" y="0"/>
                  </a:moveTo>
                  <a:lnTo>
                    <a:pt x="1096" y="0"/>
                  </a:lnTo>
                  <a:cubicBezTo>
                    <a:pt x="411" y="913"/>
                    <a:pt x="0" y="2305"/>
                    <a:pt x="913" y="3173"/>
                  </a:cubicBezTo>
                  <a:cubicBezTo>
                    <a:pt x="913" y="3173"/>
                    <a:pt x="2260"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5"/>
            <p:cNvSpPr/>
            <p:nvPr/>
          </p:nvSpPr>
          <p:spPr>
            <a:xfrm>
              <a:off x="4221125" y="4596475"/>
              <a:ext cx="53100" cy="69650"/>
            </a:xfrm>
            <a:custGeom>
              <a:avLst/>
              <a:gdLst/>
              <a:ahLst/>
              <a:cxnLst/>
              <a:rect l="l" t="t" r="r" b="b"/>
              <a:pathLst>
                <a:path w="2124" h="2786" extrusionOk="0">
                  <a:moveTo>
                    <a:pt x="1964" y="1"/>
                  </a:moveTo>
                  <a:lnTo>
                    <a:pt x="1964" y="1"/>
                  </a:lnTo>
                  <a:cubicBezTo>
                    <a:pt x="959" y="526"/>
                    <a:pt x="1" y="1599"/>
                    <a:pt x="457" y="2786"/>
                  </a:cubicBezTo>
                  <a:cubicBezTo>
                    <a:pt x="457" y="2786"/>
                    <a:pt x="2123" y="2352"/>
                    <a:pt x="19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5"/>
            <p:cNvSpPr/>
            <p:nvPr/>
          </p:nvSpPr>
          <p:spPr>
            <a:xfrm>
              <a:off x="4233675" y="4621600"/>
              <a:ext cx="53100" cy="69625"/>
            </a:xfrm>
            <a:custGeom>
              <a:avLst/>
              <a:gdLst/>
              <a:ahLst/>
              <a:cxnLst/>
              <a:rect l="l" t="t" r="r" b="b"/>
              <a:pathLst>
                <a:path w="2124" h="2785" extrusionOk="0">
                  <a:moveTo>
                    <a:pt x="1964" y="0"/>
                  </a:moveTo>
                  <a:lnTo>
                    <a:pt x="1964" y="0"/>
                  </a:lnTo>
                  <a:cubicBezTo>
                    <a:pt x="959" y="525"/>
                    <a:pt x="1" y="1621"/>
                    <a:pt x="457" y="2785"/>
                  </a:cubicBezTo>
                  <a:cubicBezTo>
                    <a:pt x="457" y="2785"/>
                    <a:pt x="2124"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5"/>
            <p:cNvSpPr/>
            <p:nvPr/>
          </p:nvSpPr>
          <p:spPr>
            <a:xfrm>
              <a:off x="4154925" y="4575375"/>
              <a:ext cx="53675" cy="69650"/>
            </a:xfrm>
            <a:custGeom>
              <a:avLst/>
              <a:gdLst/>
              <a:ahLst/>
              <a:cxnLst/>
              <a:rect l="l" t="t" r="r" b="b"/>
              <a:pathLst>
                <a:path w="2147" h="2786" extrusionOk="0">
                  <a:moveTo>
                    <a:pt x="1964" y="0"/>
                  </a:moveTo>
                  <a:cubicBezTo>
                    <a:pt x="982" y="525"/>
                    <a:pt x="1" y="1621"/>
                    <a:pt x="457" y="2785"/>
                  </a:cubicBezTo>
                  <a:cubicBezTo>
                    <a:pt x="457" y="2785"/>
                    <a:pt x="2146"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5"/>
            <p:cNvSpPr/>
            <p:nvPr/>
          </p:nvSpPr>
          <p:spPr>
            <a:xfrm>
              <a:off x="4259925" y="4670675"/>
              <a:ext cx="63375" cy="48450"/>
            </a:xfrm>
            <a:custGeom>
              <a:avLst/>
              <a:gdLst/>
              <a:ahLst/>
              <a:cxnLst/>
              <a:rect l="l" t="t" r="r" b="b"/>
              <a:pathLst>
                <a:path w="2535" h="1938" extrusionOk="0">
                  <a:moveTo>
                    <a:pt x="1" y="0"/>
                  </a:moveTo>
                  <a:lnTo>
                    <a:pt x="1" y="0"/>
                  </a:lnTo>
                  <a:cubicBezTo>
                    <a:pt x="348" y="960"/>
                    <a:pt x="1115" y="1937"/>
                    <a:pt x="2155" y="1937"/>
                  </a:cubicBezTo>
                  <a:cubicBezTo>
                    <a:pt x="2277" y="1937"/>
                    <a:pt x="2404" y="1924"/>
                    <a:pt x="2534" y="1895"/>
                  </a:cubicBezTo>
                  <a:cubicBezTo>
                    <a:pt x="2534" y="1895"/>
                    <a:pt x="2352" y="16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5"/>
            <p:cNvSpPr/>
            <p:nvPr/>
          </p:nvSpPr>
          <p:spPr>
            <a:xfrm>
              <a:off x="4347250" y="4604475"/>
              <a:ext cx="57650" cy="57200"/>
            </a:xfrm>
            <a:custGeom>
              <a:avLst/>
              <a:gdLst/>
              <a:ahLst/>
              <a:cxnLst/>
              <a:rect l="l" t="t" r="r" b="b"/>
              <a:pathLst>
                <a:path w="2306" h="2288" extrusionOk="0">
                  <a:moveTo>
                    <a:pt x="0" y="1"/>
                  </a:moveTo>
                  <a:cubicBezTo>
                    <a:pt x="198" y="1080"/>
                    <a:pt x="886" y="2288"/>
                    <a:pt x="2063" y="2288"/>
                  </a:cubicBezTo>
                  <a:cubicBezTo>
                    <a:pt x="2105" y="2288"/>
                    <a:pt x="2148" y="2286"/>
                    <a:pt x="2191" y="2283"/>
                  </a:cubicBezTo>
                  <a:cubicBezTo>
                    <a:pt x="2191" y="2283"/>
                    <a:pt x="2305" y="54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5"/>
            <p:cNvSpPr/>
            <p:nvPr/>
          </p:nvSpPr>
          <p:spPr>
            <a:xfrm>
              <a:off x="4316425" y="4622725"/>
              <a:ext cx="53675" cy="75350"/>
            </a:xfrm>
            <a:custGeom>
              <a:avLst/>
              <a:gdLst/>
              <a:ahLst/>
              <a:cxnLst/>
              <a:rect l="l" t="t" r="r" b="b"/>
              <a:pathLst>
                <a:path w="2147" h="3014" extrusionOk="0">
                  <a:moveTo>
                    <a:pt x="297" y="1"/>
                  </a:moveTo>
                  <a:lnTo>
                    <a:pt x="297" y="1"/>
                  </a:lnTo>
                  <a:cubicBezTo>
                    <a:pt x="0" y="1097"/>
                    <a:pt x="115" y="2535"/>
                    <a:pt x="1302" y="3014"/>
                  </a:cubicBezTo>
                  <a:cubicBezTo>
                    <a:pt x="1302"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5"/>
            <p:cNvSpPr/>
            <p:nvPr/>
          </p:nvSpPr>
          <p:spPr>
            <a:xfrm>
              <a:off x="4384325" y="4586775"/>
              <a:ext cx="53100" cy="75350"/>
            </a:xfrm>
            <a:custGeom>
              <a:avLst/>
              <a:gdLst/>
              <a:ahLst/>
              <a:cxnLst/>
              <a:rect l="l" t="t" r="r" b="b"/>
              <a:pathLst>
                <a:path w="2124" h="3014" extrusionOk="0">
                  <a:moveTo>
                    <a:pt x="297" y="1"/>
                  </a:moveTo>
                  <a:cubicBezTo>
                    <a:pt x="1" y="1097"/>
                    <a:pt x="115" y="2535"/>
                    <a:pt x="1302" y="3014"/>
                  </a:cubicBezTo>
                  <a:cubicBezTo>
                    <a:pt x="1302" y="3014"/>
                    <a:pt x="2123" y="1485"/>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5"/>
            <p:cNvSpPr/>
            <p:nvPr/>
          </p:nvSpPr>
          <p:spPr>
            <a:xfrm>
              <a:off x="4291325" y="4626150"/>
              <a:ext cx="53650" cy="75350"/>
            </a:xfrm>
            <a:custGeom>
              <a:avLst/>
              <a:gdLst/>
              <a:ahLst/>
              <a:cxnLst/>
              <a:rect l="l" t="t" r="r" b="b"/>
              <a:pathLst>
                <a:path w="2146" h="3014" extrusionOk="0">
                  <a:moveTo>
                    <a:pt x="297" y="1"/>
                  </a:moveTo>
                  <a:lnTo>
                    <a:pt x="297" y="1"/>
                  </a:lnTo>
                  <a:cubicBezTo>
                    <a:pt x="0" y="1097"/>
                    <a:pt x="114" y="2535"/>
                    <a:pt x="1301" y="3014"/>
                  </a:cubicBezTo>
                  <a:cubicBezTo>
                    <a:pt x="1301"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5"/>
            <p:cNvSpPr/>
            <p:nvPr/>
          </p:nvSpPr>
          <p:spPr>
            <a:xfrm>
              <a:off x="4406025" y="4593075"/>
              <a:ext cx="56500" cy="78750"/>
            </a:xfrm>
            <a:custGeom>
              <a:avLst/>
              <a:gdLst/>
              <a:ahLst/>
              <a:cxnLst/>
              <a:rect l="l" t="t" r="r" b="b"/>
              <a:pathLst>
                <a:path w="2260" h="3150" extrusionOk="0">
                  <a:moveTo>
                    <a:pt x="1255" y="0"/>
                  </a:moveTo>
                  <a:lnTo>
                    <a:pt x="1255" y="0"/>
                  </a:lnTo>
                  <a:cubicBezTo>
                    <a:pt x="502" y="867"/>
                    <a:pt x="0" y="2214"/>
                    <a:pt x="867" y="3150"/>
                  </a:cubicBezTo>
                  <a:cubicBezTo>
                    <a:pt x="867" y="3150"/>
                    <a:pt x="2260" y="2146"/>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5"/>
            <p:cNvSpPr/>
            <p:nvPr/>
          </p:nvSpPr>
          <p:spPr>
            <a:xfrm>
              <a:off x="4333550" y="4605625"/>
              <a:ext cx="56500" cy="78775"/>
            </a:xfrm>
            <a:custGeom>
              <a:avLst/>
              <a:gdLst/>
              <a:ahLst/>
              <a:cxnLst/>
              <a:rect l="l" t="t" r="r" b="b"/>
              <a:pathLst>
                <a:path w="2260" h="3151" extrusionOk="0">
                  <a:moveTo>
                    <a:pt x="1233" y="0"/>
                  </a:moveTo>
                  <a:lnTo>
                    <a:pt x="1233" y="0"/>
                  </a:lnTo>
                  <a:cubicBezTo>
                    <a:pt x="502" y="868"/>
                    <a:pt x="0" y="2214"/>
                    <a:pt x="845" y="3150"/>
                  </a:cubicBezTo>
                  <a:cubicBezTo>
                    <a:pt x="845" y="3150"/>
                    <a:pt x="2260"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5"/>
            <p:cNvSpPr/>
            <p:nvPr/>
          </p:nvSpPr>
          <p:spPr>
            <a:xfrm>
              <a:off x="4400875" y="4607325"/>
              <a:ext cx="63375" cy="48450"/>
            </a:xfrm>
            <a:custGeom>
              <a:avLst/>
              <a:gdLst/>
              <a:ahLst/>
              <a:cxnLst/>
              <a:rect l="l" t="t" r="r" b="b"/>
              <a:pathLst>
                <a:path w="2535" h="1938" extrusionOk="0">
                  <a:moveTo>
                    <a:pt x="1" y="1"/>
                  </a:moveTo>
                  <a:lnTo>
                    <a:pt x="1" y="1"/>
                  </a:lnTo>
                  <a:cubicBezTo>
                    <a:pt x="348" y="941"/>
                    <a:pt x="1117" y="1937"/>
                    <a:pt x="2160" y="1937"/>
                  </a:cubicBezTo>
                  <a:cubicBezTo>
                    <a:pt x="2281" y="1937"/>
                    <a:pt x="2406" y="1924"/>
                    <a:pt x="2534" y="1895"/>
                  </a:cubicBezTo>
                  <a:cubicBezTo>
                    <a:pt x="2534" y="1895"/>
                    <a:pt x="2352" y="16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5"/>
            <p:cNvSpPr/>
            <p:nvPr/>
          </p:nvSpPr>
          <p:spPr>
            <a:xfrm>
              <a:off x="4488175" y="4541125"/>
              <a:ext cx="57675" cy="57175"/>
            </a:xfrm>
            <a:custGeom>
              <a:avLst/>
              <a:gdLst/>
              <a:ahLst/>
              <a:cxnLst/>
              <a:rect l="l" t="t" r="r" b="b"/>
              <a:pathLst>
                <a:path w="2307" h="2287" extrusionOk="0">
                  <a:moveTo>
                    <a:pt x="1" y="1"/>
                  </a:moveTo>
                  <a:lnTo>
                    <a:pt x="1" y="1"/>
                  </a:lnTo>
                  <a:cubicBezTo>
                    <a:pt x="201" y="1090"/>
                    <a:pt x="898" y="2286"/>
                    <a:pt x="2093" y="2286"/>
                  </a:cubicBezTo>
                  <a:cubicBezTo>
                    <a:pt x="2125" y="2286"/>
                    <a:pt x="2159" y="2285"/>
                    <a:pt x="2192" y="2283"/>
                  </a:cubicBezTo>
                  <a:cubicBezTo>
                    <a:pt x="2192" y="2283"/>
                    <a:pt x="2306" y="54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5"/>
            <p:cNvSpPr/>
            <p:nvPr/>
          </p:nvSpPr>
          <p:spPr>
            <a:xfrm>
              <a:off x="4457375" y="4559400"/>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5"/>
            <p:cNvSpPr/>
            <p:nvPr/>
          </p:nvSpPr>
          <p:spPr>
            <a:xfrm>
              <a:off x="4525275" y="4523450"/>
              <a:ext cx="53675" cy="75350"/>
            </a:xfrm>
            <a:custGeom>
              <a:avLst/>
              <a:gdLst/>
              <a:ahLst/>
              <a:cxnLst/>
              <a:rect l="l" t="t" r="r" b="b"/>
              <a:pathLst>
                <a:path w="2147" h="3014" extrusionOk="0">
                  <a:moveTo>
                    <a:pt x="297" y="0"/>
                  </a:moveTo>
                  <a:lnTo>
                    <a:pt x="297" y="0"/>
                  </a:lnTo>
                  <a:cubicBezTo>
                    <a:pt x="1" y="1073"/>
                    <a:pt x="115" y="2511"/>
                    <a:pt x="1302" y="3013"/>
                  </a:cubicBezTo>
                  <a:cubicBezTo>
                    <a:pt x="1302" y="3013"/>
                    <a:pt x="2146" y="1484"/>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5"/>
            <p:cNvSpPr/>
            <p:nvPr/>
          </p:nvSpPr>
          <p:spPr>
            <a:xfrm>
              <a:off x="4432275" y="4562825"/>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5"/>
            <p:cNvSpPr/>
            <p:nvPr/>
          </p:nvSpPr>
          <p:spPr>
            <a:xfrm>
              <a:off x="4546950" y="4529725"/>
              <a:ext cx="56525" cy="78775"/>
            </a:xfrm>
            <a:custGeom>
              <a:avLst/>
              <a:gdLst/>
              <a:ahLst/>
              <a:cxnLst/>
              <a:rect l="l" t="t" r="r" b="b"/>
              <a:pathLst>
                <a:path w="2261" h="3151" extrusionOk="0">
                  <a:moveTo>
                    <a:pt x="1256" y="0"/>
                  </a:moveTo>
                  <a:lnTo>
                    <a:pt x="1256" y="0"/>
                  </a:lnTo>
                  <a:cubicBezTo>
                    <a:pt x="503" y="868"/>
                    <a:pt x="1" y="2214"/>
                    <a:pt x="868" y="3150"/>
                  </a:cubicBezTo>
                  <a:cubicBezTo>
                    <a:pt x="868" y="3150"/>
                    <a:pt x="2261" y="2123"/>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5"/>
            <p:cNvSpPr/>
            <p:nvPr/>
          </p:nvSpPr>
          <p:spPr>
            <a:xfrm>
              <a:off x="4546950" y="4498900"/>
              <a:ext cx="56525" cy="78775"/>
            </a:xfrm>
            <a:custGeom>
              <a:avLst/>
              <a:gdLst/>
              <a:ahLst/>
              <a:cxnLst/>
              <a:rect l="l" t="t" r="r" b="b"/>
              <a:pathLst>
                <a:path w="2261" h="3151" extrusionOk="0">
                  <a:moveTo>
                    <a:pt x="1233" y="1"/>
                  </a:moveTo>
                  <a:cubicBezTo>
                    <a:pt x="503" y="868"/>
                    <a:pt x="1" y="2215"/>
                    <a:pt x="845" y="3151"/>
                  </a:cubicBezTo>
                  <a:cubicBezTo>
                    <a:pt x="845" y="3151"/>
                    <a:pt x="2261" y="2146"/>
                    <a:pt x="12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5"/>
            <p:cNvSpPr/>
            <p:nvPr/>
          </p:nvSpPr>
          <p:spPr>
            <a:xfrm>
              <a:off x="4478475" y="4534300"/>
              <a:ext cx="56525" cy="78750"/>
            </a:xfrm>
            <a:custGeom>
              <a:avLst/>
              <a:gdLst/>
              <a:ahLst/>
              <a:cxnLst/>
              <a:rect l="l" t="t" r="r" b="b"/>
              <a:pathLst>
                <a:path w="2261" h="3150" extrusionOk="0">
                  <a:moveTo>
                    <a:pt x="1233" y="0"/>
                  </a:moveTo>
                  <a:lnTo>
                    <a:pt x="1233" y="0"/>
                  </a:lnTo>
                  <a:cubicBezTo>
                    <a:pt x="503" y="867"/>
                    <a:pt x="1" y="2214"/>
                    <a:pt x="845" y="3150"/>
                  </a:cubicBezTo>
                  <a:cubicBezTo>
                    <a:pt x="845" y="3150"/>
                    <a:pt x="2261"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5"/>
            <p:cNvSpPr/>
            <p:nvPr/>
          </p:nvSpPr>
          <p:spPr>
            <a:xfrm>
              <a:off x="4533825" y="4484650"/>
              <a:ext cx="63375" cy="48600"/>
            </a:xfrm>
            <a:custGeom>
              <a:avLst/>
              <a:gdLst/>
              <a:ahLst/>
              <a:cxnLst/>
              <a:rect l="l" t="t" r="r" b="b"/>
              <a:pathLst>
                <a:path w="2535" h="1944" extrusionOk="0">
                  <a:moveTo>
                    <a:pt x="1" y="0"/>
                  </a:moveTo>
                  <a:cubicBezTo>
                    <a:pt x="346" y="954"/>
                    <a:pt x="1105" y="1943"/>
                    <a:pt x="2135" y="1943"/>
                  </a:cubicBezTo>
                  <a:cubicBezTo>
                    <a:pt x="2264" y="1943"/>
                    <a:pt x="2397" y="1928"/>
                    <a:pt x="2535" y="1895"/>
                  </a:cubicBezTo>
                  <a:cubicBezTo>
                    <a:pt x="2535" y="1895"/>
                    <a:pt x="2352" y="18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5"/>
            <p:cNvSpPr/>
            <p:nvPr/>
          </p:nvSpPr>
          <p:spPr>
            <a:xfrm>
              <a:off x="4621150" y="4419025"/>
              <a:ext cx="57075" cy="57150"/>
            </a:xfrm>
            <a:custGeom>
              <a:avLst/>
              <a:gdLst/>
              <a:ahLst/>
              <a:cxnLst/>
              <a:rect l="l" t="t" r="r" b="b"/>
              <a:pathLst>
                <a:path w="2283" h="2286" extrusionOk="0">
                  <a:moveTo>
                    <a:pt x="0" y="0"/>
                  </a:moveTo>
                  <a:lnTo>
                    <a:pt x="0" y="0"/>
                  </a:lnTo>
                  <a:cubicBezTo>
                    <a:pt x="200" y="1089"/>
                    <a:pt x="897" y="2286"/>
                    <a:pt x="2092" y="2286"/>
                  </a:cubicBezTo>
                  <a:cubicBezTo>
                    <a:pt x="2125" y="2286"/>
                    <a:pt x="2158" y="2285"/>
                    <a:pt x="2191" y="2283"/>
                  </a:cubicBezTo>
                  <a:cubicBezTo>
                    <a:pt x="2191"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5"/>
            <p:cNvSpPr/>
            <p:nvPr/>
          </p:nvSpPr>
          <p:spPr>
            <a:xfrm>
              <a:off x="4590325" y="4437275"/>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5"/>
            <p:cNvSpPr/>
            <p:nvPr/>
          </p:nvSpPr>
          <p:spPr>
            <a:xfrm>
              <a:off x="4658225" y="4400750"/>
              <a:ext cx="53100" cy="75350"/>
            </a:xfrm>
            <a:custGeom>
              <a:avLst/>
              <a:gdLst/>
              <a:ahLst/>
              <a:cxnLst/>
              <a:rect l="l" t="t" r="r" b="b"/>
              <a:pathLst>
                <a:path w="2124" h="3014" extrusionOk="0">
                  <a:moveTo>
                    <a:pt x="298" y="1"/>
                  </a:moveTo>
                  <a:cubicBezTo>
                    <a:pt x="1" y="1097"/>
                    <a:pt x="115" y="2535"/>
                    <a:pt x="1302" y="3014"/>
                  </a:cubicBezTo>
                  <a:cubicBezTo>
                    <a:pt x="1302" y="3014"/>
                    <a:pt x="2124" y="1507"/>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5"/>
            <p:cNvSpPr/>
            <p:nvPr/>
          </p:nvSpPr>
          <p:spPr>
            <a:xfrm>
              <a:off x="4565225" y="4440700"/>
              <a:ext cx="53650" cy="75350"/>
            </a:xfrm>
            <a:custGeom>
              <a:avLst/>
              <a:gdLst/>
              <a:ahLst/>
              <a:cxnLst/>
              <a:rect l="l" t="t" r="r" b="b"/>
              <a:pathLst>
                <a:path w="2146" h="3014" extrusionOk="0">
                  <a:moveTo>
                    <a:pt x="297" y="1"/>
                  </a:moveTo>
                  <a:lnTo>
                    <a:pt x="297" y="1"/>
                  </a:lnTo>
                  <a:cubicBezTo>
                    <a:pt x="0" y="1096"/>
                    <a:pt x="114" y="2534"/>
                    <a:pt x="1301" y="3014"/>
                  </a:cubicBezTo>
                  <a:cubicBezTo>
                    <a:pt x="1301"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5"/>
            <p:cNvSpPr/>
            <p:nvPr/>
          </p:nvSpPr>
          <p:spPr>
            <a:xfrm>
              <a:off x="4679925" y="4407600"/>
              <a:ext cx="56500" cy="78200"/>
            </a:xfrm>
            <a:custGeom>
              <a:avLst/>
              <a:gdLst/>
              <a:ahLst/>
              <a:cxnLst/>
              <a:rect l="l" t="t" r="r" b="b"/>
              <a:pathLst>
                <a:path w="2260" h="3128" extrusionOk="0">
                  <a:moveTo>
                    <a:pt x="1256" y="1"/>
                  </a:moveTo>
                  <a:lnTo>
                    <a:pt x="1256" y="1"/>
                  </a:lnTo>
                  <a:cubicBezTo>
                    <a:pt x="502" y="845"/>
                    <a:pt x="0" y="2215"/>
                    <a:pt x="868" y="3128"/>
                  </a:cubicBezTo>
                  <a:cubicBezTo>
                    <a:pt x="868" y="3128"/>
                    <a:pt x="2260" y="2124"/>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5"/>
            <p:cNvSpPr/>
            <p:nvPr/>
          </p:nvSpPr>
          <p:spPr>
            <a:xfrm>
              <a:off x="4611450" y="4412175"/>
              <a:ext cx="56500" cy="78775"/>
            </a:xfrm>
            <a:custGeom>
              <a:avLst/>
              <a:gdLst/>
              <a:ahLst/>
              <a:cxnLst/>
              <a:rect l="l" t="t" r="r" b="b"/>
              <a:pathLst>
                <a:path w="2260" h="3151" extrusionOk="0">
                  <a:moveTo>
                    <a:pt x="1233" y="0"/>
                  </a:moveTo>
                  <a:lnTo>
                    <a:pt x="1233" y="0"/>
                  </a:lnTo>
                  <a:cubicBezTo>
                    <a:pt x="502"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5"/>
            <p:cNvSpPr/>
            <p:nvPr/>
          </p:nvSpPr>
          <p:spPr>
            <a:xfrm>
              <a:off x="4660525" y="4446400"/>
              <a:ext cx="63350" cy="48050"/>
            </a:xfrm>
            <a:custGeom>
              <a:avLst/>
              <a:gdLst/>
              <a:ahLst/>
              <a:cxnLst/>
              <a:rect l="l" t="t" r="r" b="b"/>
              <a:pathLst>
                <a:path w="2534" h="1922" extrusionOk="0">
                  <a:moveTo>
                    <a:pt x="0" y="1"/>
                  </a:moveTo>
                  <a:lnTo>
                    <a:pt x="0" y="1"/>
                  </a:lnTo>
                  <a:cubicBezTo>
                    <a:pt x="345" y="934"/>
                    <a:pt x="1104" y="1921"/>
                    <a:pt x="2134" y="1921"/>
                  </a:cubicBezTo>
                  <a:cubicBezTo>
                    <a:pt x="2263" y="1921"/>
                    <a:pt x="2397" y="1906"/>
                    <a:pt x="2534" y="1873"/>
                  </a:cubicBezTo>
                  <a:cubicBezTo>
                    <a:pt x="2534" y="1873"/>
                    <a:pt x="2351" y="16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5"/>
            <p:cNvSpPr/>
            <p:nvPr/>
          </p:nvSpPr>
          <p:spPr>
            <a:xfrm>
              <a:off x="4747825" y="4380225"/>
              <a:ext cx="57075" cy="57150"/>
            </a:xfrm>
            <a:custGeom>
              <a:avLst/>
              <a:gdLst/>
              <a:ahLst/>
              <a:cxnLst/>
              <a:rect l="l" t="t" r="r" b="b"/>
              <a:pathLst>
                <a:path w="2283" h="2286" extrusionOk="0">
                  <a:moveTo>
                    <a:pt x="0" y="0"/>
                  </a:moveTo>
                  <a:lnTo>
                    <a:pt x="0" y="0"/>
                  </a:lnTo>
                  <a:cubicBezTo>
                    <a:pt x="200" y="1089"/>
                    <a:pt x="898" y="2285"/>
                    <a:pt x="2092" y="2285"/>
                  </a:cubicBezTo>
                  <a:cubicBezTo>
                    <a:pt x="2125" y="2285"/>
                    <a:pt x="2158" y="2285"/>
                    <a:pt x="2192" y="2283"/>
                  </a:cubicBezTo>
                  <a:cubicBezTo>
                    <a:pt x="2192"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5"/>
            <p:cNvSpPr/>
            <p:nvPr/>
          </p:nvSpPr>
          <p:spPr>
            <a:xfrm>
              <a:off x="4717000" y="4398475"/>
              <a:ext cx="53675" cy="75350"/>
            </a:xfrm>
            <a:custGeom>
              <a:avLst/>
              <a:gdLst/>
              <a:ahLst/>
              <a:cxnLst/>
              <a:rect l="l" t="t" r="r" b="b"/>
              <a:pathLst>
                <a:path w="2147" h="3014" extrusionOk="0">
                  <a:moveTo>
                    <a:pt x="298" y="1"/>
                  </a:moveTo>
                  <a:cubicBezTo>
                    <a:pt x="1" y="1096"/>
                    <a:pt x="115" y="2534"/>
                    <a:pt x="1302" y="3014"/>
                  </a:cubicBezTo>
                  <a:cubicBezTo>
                    <a:pt x="1302" y="3014"/>
                    <a:pt x="2146" y="1484"/>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5"/>
            <p:cNvSpPr/>
            <p:nvPr/>
          </p:nvSpPr>
          <p:spPr>
            <a:xfrm>
              <a:off x="4784925" y="4361950"/>
              <a:ext cx="53075" cy="75350"/>
            </a:xfrm>
            <a:custGeom>
              <a:avLst/>
              <a:gdLst/>
              <a:ahLst/>
              <a:cxnLst/>
              <a:rect l="l" t="t" r="r" b="b"/>
              <a:pathLst>
                <a:path w="2123" h="3014" extrusionOk="0">
                  <a:moveTo>
                    <a:pt x="297" y="1"/>
                  </a:moveTo>
                  <a:cubicBezTo>
                    <a:pt x="0" y="1096"/>
                    <a:pt x="114" y="2534"/>
                    <a:pt x="1301" y="3014"/>
                  </a:cubicBezTo>
                  <a:cubicBezTo>
                    <a:pt x="1301" y="3014"/>
                    <a:pt x="2123"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5"/>
            <p:cNvSpPr/>
            <p:nvPr/>
          </p:nvSpPr>
          <p:spPr>
            <a:xfrm>
              <a:off x="4691900" y="4401900"/>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5"/>
            <p:cNvSpPr/>
            <p:nvPr/>
          </p:nvSpPr>
          <p:spPr>
            <a:xfrm>
              <a:off x="4806600" y="4368800"/>
              <a:ext cx="56525" cy="78775"/>
            </a:xfrm>
            <a:custGeom>
              <a:avLst/>
              <a:gdLst/>
              <a:ahLst/>
              <a:cxnLst/>
              <a:rect l="l" t="t" r="r" b="b"/>
              <a:pathLst>
                <a:path w="2261" h="3151" extrusionOk="0">
                  <a:moveTo>
                    <a:pt x="1256" y="1"/>
                  </a:moveTo>
                  <a:lnTo>
                    <a:pt x="1256" y="1"/>
                  </a:lnTo>
                  <a:cubicBezTo>
                    <a:pt x="503" y="845"/>
                    <a:pt x="0" y="2215"/>
                    <a:pt x="868" y="3151"/>
                  </a:cubicBezTo>
                  <a:cubicBezTo>
                    <a:pt x="868" y="3151"/>
                    <a:pt x="2260" y="2123"/>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5"/>
            <p:cNvSpPr/>
            <p:nvPr/>
          </p:nvSpPr>
          <p:spPr>
            <a:xfrm>
              <a:off x="4738125" y="4373375"/>
              <a:ext cx="56525" cy="78775"/>
            </a:xfrm>
            <a:custGeom>
              <a:avLst/>
              <a:gdLst/>
              <a:ahLst/>
              <a:cxnLst/>
              <a:rect l="l" t="t" r="r" b="b"/>
              <a:pathLst>
                <a:path w="2261" h="3151" extrusionOk="0">
                  <a:moveTo>
                    <a:pt x="1233" y="0"/>
                  </a:moveTo>
                  <a:cubicBezTo>
                    <a:pt x="503"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5"/>
            <p:cNvSpPr/>
            <p:nvPr/>
          </p:nvSpPr>
          <p:spPr>
            <a:xfrm>
              <a:off x="4814025" y="4388200"/>
              <a:ext cx="55925" cy="63375"/>
            </a:xfrm>
            <a:custGeom>
              <a:avLst/>
              <a:gdLst/>
              <a:ahLst/>
              <a:cxnLst/>
              <a:rect l="l" t="t" r="r" b="b"/>
              <a:pathLst>
                <a:path w="2237" h="2535" extrusionOk="0">
                  <a:moveTo>
                    <a:pt x="0" y="1"/>
                  </a:moveTo>
                  <a:lnTo>
                    <a:pt x="0" y="1"/>
                  </a:lnTo>
                  <a:cubicBezTo>
                    <a:pt x="69" y="1119"/>
                    <a:pt x="662" y="2443"/>
                    <a:pt x="1917" y="2534"/>
                  </a:cubicBezTo>
                  <a:cubicBezTo>
                    <a:pt x="1917" y="2534"/>
                    <a:pt x="2237" y="8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5"/>
            <p:cNvSpPr/>
            <p:nvPr/>
          </p:nvSpPr>
          <p:spPr>
            <a:xfrm>
              <a:off x="4913300" y="4349400"/>
              <a:ext cx="54800" cy="70225"/>
            </a:xfrm>
            <a:custGeom>
              <a:avLst/>
              <a:gdLst/>
              <a:ahLst/>
              <a:cxnLst/>
              <a:rect l="l" t="t" r="r" b="b"/>
              <a:pathLst>
                <a:path w="2192" h="2809" extrusionOk="0">
                  <a:moveTo>
                    <a:pt x="138" y="1"/>
                  </a:moveTo>
                  <a:lnTo>
                    <a:pt x="138" y="1"/>
                  </a:lnTo>
                  <a:cubicBezTo>
                    <a:pt x="1" y="1119"/>
                    <a:pt x="366" y="2511"/>
                    <a:pt x="1599" y="2808"/>
                  </a:cubicBezTo>
                  <a:cubicBezTo>
                    <a:pt x="1599" y="2808"/>
                    <a:pt x="2192" y="1165"/>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5"/>
            <p:cNvSpPr/>
            <p:nvPr/>
          </p:nvSpPr>
          <p:spPr>
            <a:xfrm>
              <a:off x="4867075" y="4360250"/>
              <a:ext cx="55950" cy="79350"/>
            </a:xfrm>
            <a:custGeom>
              <a:avLst/>
              <a:gdLst/>
              <a:ahLst/>
              <a:cxnLst/>
              <a:rect l="l" t="t" r="r" b="b"/>
              <a:pathLst>
                <a:path w="2238" h="3174" extrusionOk="0">
                  <a:moveTo>
                    <a:pt x="891" y="0"/>
                  </a:moveTo>
                  <a:cubicBezTo>
                    <a:pt x="298" y="959"/>
                    <a:pt x="1" y="2374"/>
                    <a:pt x="1005" y="3173"/>
                  </a:cubicBezTo>
                  <a:cubicBezTo>
                    <a:pt x="1005" y="3173"/>
                    <a:pt x="2238" y="1940"/>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5"/>
            <p:cNvSpPr/>
            <p:nvPr/>
          </p:nvSpPr>
          <p:spPr>
            <a:xfrm>
              <a:off x="4942400" y="4344275"/>
              <a:ext cx="55375" cy="79325"/>
            </a:xfrm>
            <a:custGeom>
              <a:avLst/>
              <a:gdLst/>
              <a:ahLst/>
              <a:cxnLst/>
              <a:rect l="l" t="t" r="r" b="b"/>
              <a:pathLst>
                <a:path w="2215" h="3173" extrusionOk="0">
                  <a:moveTo>
                    <a:pt x="891" y="0"/>
                  </a:moveTo>
                  <a:cubicBezTo>
                    <a:pt x="298" y="982"/>
                    <a:pt x="1" y="2397"/>
                    <a:pt x="982" y="3173"/>
                  </a:cubicBezTo>
                  <a:cubicBezTo>
                    <a:pt x="982" y="3173"/>
                    <a:pt x="2215"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5"/>
            <p:cNvSpPr/>
            <p:nvPr/>
          </p:nvSpPr>
          <p:spPr>
            <a:xfrm>
              <a:off x="4845400" y="4364250"/>
              <a:ext cx="55950" cy="79325"/>
            </a:xfrm>
            <a:custGeom>
              <a:avLst/>
              <a:gdLst/>
              <a:ahLst/>
              <a:cxnLst/>
              <a:rect l="l" t="t" r="r" b="b"/>
              <a:pathLst>
                <a:path w="2238" h="3173" extrusionOk="0">
                  <a:moveTo>
                    <a:pt x="891" y="0"/>
                  </a:moveTo>
                  <a:lnTo>
                    <a:pt x="891" y="0"/>
                  </a:lnTo>
                  <a:cubicBezTo>
                    <a:pt x="297" y="982"/>
                    <a:pt x="1" y="2397"/>
                    <a:pt x="1005" y="3173"/>
                  </a:cubicBezTo>
                  <a:cubicBezTo>
                    <a:pt x="1005" y="3173"/>
                    <a:pt x="2237"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5"/>
            <p:cNvSpPr/>
            <p:nvPr/>
          </p:nvSpPr>
          <p:spPr>
            <a:xfrm>
              <a:off x="4960675" y="4363675"/>
              <a:ext cx="54800" cy="72500"/>
            </a:xfrm>
            <a:custGeom>
              <a:avLst/>
              <a:gdLst/>
              <a:ahLst/>
              <a:cxnLst/>
              <a:rect l="l" t="t" r="r" b="b"/>
              <a:pathLst>
                <a:path w="2192" h="2900" extrusionOk="0">
                  <a:moveTo>
                    <a:pt x="1826" y="0"/>
                  </a:moveTo>
                  <a:lnTo>
                    <a:pt x="1826" y="0"/>
                  </a:lnTo>
                  <a:cubicBezTo>
                    <a:pt x="868" y="617"/>
                    <a:pt x="0" y="1758"/>
                    <a:pt x="571" y="2899"/>
                  </a:cubicBezTo>
                  <a:cubicBezTo>
                    <a:pt x="571" y="2899"/>
                    <a:pt x="2191" y="2328"/>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5"/>
            <p:cNvSpPr/>
            <p:nvPr/>
          </p:nvSpPr>
          <p:spPr>
            <a:xfrm>
              <a:off x="4893325" y="4348825"/>
              <a:ext cx="54825" cy="72500"/>
            </a:xfrm>
            <a:custGeom>
              <a:avLst/>
              <a:gdLst/>
              <a:ahLst/>
              <a:cxnLst/>
              <a:rect l="l" t="t" r="r" b="b"/>
              <a:pathLst>
                <a:path w="2193" h="2900" extrusionOk="0">
                  <a:moveTo>
                    <a:pt x="1827" y="1"/>
                  </a:moveTo>
                  <a:lnTo>
                    <a:pt x="1827" y="1"/>
                  </a:lnTo>
                  <a:cubicBezTo>
                    <a:pt x="868" y="617"/>
                    <a:pt x="1" y="1758"/>
                    <a:pt x="571" y="2900"/>
                  </a:cubicBezTo>
                  <a:cubicBezTo>
                    <a:pt x="571" y="2900"/>
                    <a:pt x="2192" y="2329"/>
                    <a:pt x="18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5"/>
            <p:cNvSpPr/>
            <p:nvPr/>
          </p:nvSpPr>
          <p:spPr>
            <a:xfrm>
              <a:off x="5040550" y="4308325"/>
              <a:ext cx="55375" cy="63350"/>
            </a:xfrm>
            <a:custGeom>
              <a:avLst/>
              <a:gdLst/>
              <a:ahLst/>
              <a:cxnLst/>
              <a:rect l="l" t="t" r="r" b="b"/>
              <a:pathLst>
                <a:path w="2215" h="2534" extrusionOk="0">
                  <a:moveTo>
                    <a:pt x="1" y="0"/>
                  </a:moveTo>
                  <a:cubicBezTo>
                    <a:pt x="69" y="1119"/>
                    <a:pt x="640" y="2443"/>
                    <a:pt x="1918" y="2534"/>
                  </a:cubicBezTo>
                  <a:cubicBezTo>
                    <a:pt x="1918" y="2534"/>
                    <a:pt x="2215" y="82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5"/>
            <p:cNvSpPr/>
            <p:nvPr/>
          </p:nvSpPr>
          <p:spPr>
            <a:xfrm>
              <a:off x="5139850" y="4269525"/>
              <a:ext cx="54225" cy="70200"/>
            </a:xfrm>
            <a:custGeom>
              <a:avLst/>
              <a:gdLst/>
              <a:ahLst/>
              <a:cxnLst/>
              <a:rect l="l" t="t" r="r" b="b"/>
              <a:pathLst>
                <a:path w="2169" h="2808" extrusionOk="0">
                  <a:moveTo>
                    <a:pt x="115" y="0"/>
                  </a:moveTo>
                  <a:lnTo>
                    <a:pt x="115" y="0"/>
                  </a:lnTo>
                  <a:cubicBezTo>
                    <a:pt x="0" y="1119"/>
                    <a:pt x="343" y="2511"/>
                    <a:pt x="1598" y="2808"/>
                  </a:cubicBezTo>
                  <a:cubicBezTo>
                    <a:pt x="1598" y="2808"/>
                    <a:pt x="2169" y="116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5"/>
            <p:cNvSpPr/>
            <p:nvPr/>
          </p:nvSpPr>
          <p:spPr>
            <a:xfrm>
              <a:off x="5093625" y="4280350"/>
              <a:ext cx="55375" cy="79350"/>
            </a:xfrm>
            <a:custGeom>
              <a:avLst/>
              <a:gdLst/>
              <a:ahLst/>
              <a:cxnLst/>
              <a:rect l="l" t="t" r="r" b="b"/>
              <a:pathLst>
                <a:path w="2215" h="3174" extrusionOk="0">
                  <a:moveTo>
                    <a:pt x="868" y="1"/>
                  </a:moveTo>
                  <a:lnTo>
                    <a:pt x="868" y="1"/>
                  </a:lnTo>
                  <a:cubicBezTo>
                    <a:pt x="274" y="959"/>
                    <a:pt x="1" y="2375"/>
                    <a:pt x="982" y="3174"/>
                  </a:cubicBezTo>
                  <a:cubicBezTo>
                    <a:pt x="982" y="3174"/>
                    <a:pt x="2215"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5"/>
            <p:cNvSpPr/>
            <p:nvPr/>
          </p:nvSpPr>
          <p:spPr>
            <a:xfrm>
              <a:off x="5168375" y="4264950"/>
              <a:ext cx="55950" cy="78775"/>
            </a:xfrm>
            <a:custGeom>
              <a:avLst/>
              <a:gdLst/>
              <a:ahLst/>
              <a:cxnLst/>
              <a:rect l="l" t="t" r="r" b="b"/>
              <a:pathLst>
                <a:path w="2238" h="3151" extrusionOk="0">
                  <a:moveTo>
                    <a:pt x="891" y="1"/>
                  </a:moveTo>
                  <a:cubicBezTo>
                    <a:pt x="297" y="959"/>
                    <a:pt x="1" y="2374"/>
                    <a:pt x="1005" y="3150"/>
                  </a:cubicBezTo>
                  <a:cubicBezTo>
                    <a:pt x="1005" y="3150"/>
                    <a:pt x="2238" y="1941"/>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5"/>
            <p:cNvSpPr/>
            <p:nvPr/>
          </p:nvSpPr>
          <p:spPr>
            <a:xfrm>
              <a:off x="5068525" y="4276925"/>
              <a:ext cx="55375" cy="78775"/>
            </a:xfrm>
            <a:custGeom>
              <a:avLst/>
              <a:gdLst/>
              <a:ahLst/>
              <a:cxnLst/>
              <a:rect l="l" t="t" r="r" b="b"/>
              <a:pathLst>
                <a:path w="2215" h="3151" extrusionOk="0">
                  <a:moveTo>
                    <a:pt x="868" y="1"/>
                  </a:moveTo>
                  <a:cubicBezTo>
                    <a:pt x="274" y="960"/>
                    <a:pt x="0" y="2375"/>
                    <a:pt x="982" y="3151"/>
                  </a:cubicBezTo>
                  <a:cubicBezTo>
                    <a:pt x="982" y="3151"/>
                    <a:pt x="2214"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5"/>
            <p:cNvSpPr/>
            <p:nvPr/>
          </p:nvSpPr>
          <p:spPr>
            <a:xfrm>
              <a:off x="5187200" y="4283775"/>
              <a:ext cx="54825" cy="72500"/>
            </a:xfrm>
            <a:custGeom>
              <a:avLst/>
              <a:gdLst/>
              <a:ahLst/>
              <a:cxnLst/>
              <a:rect l="l" t="t" r="r" b="b"/>
              <a:pathLst>
                <a:path w="2193" h="2900" extrusionOk="0">
                  <a:moveTo>
                    <a:pt x="1804" y="1"/>
                  </a:moveTo>
                  <a:cubicBezTo>
                    <a:pt x="868" y="617"/>
                    <a:pt x="1" y="1758"/>
                    <a:pt x="549" y="2900"/>
                  </a:cubicBezTo>
                  <a:cubicBezTo>
                    <a:pt x="549" y="2900"/>
                    <a:pt x="2192" y="2329"/>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5"/>
            <p:cNvSpPr/>
            <p:nvPr/>
          </p:nvSpPr>
          <p:spPr>
            <a:xfrm>
              <a:off x="5119875" y="4268950"/>
              <a:ext cx="54800" cy="72500"/>
            </a:xfrm>
            <a:custGeom>
              <a:avLst/>
              <a:gdLst/>
              <a:ahLst/>
              <a:cxnLst/>
              <a:rect l="l" t="t" r="r" b="b"/>
              <a:pathLst>
                <a:path w="2192" h="2900" extrusionOk="0">
                  <a:moveTo>
                    <a:pt x="1804" y="0"/>
                  </a:moveTo>
                  <a:cubicBezTo>
                    <a:pt x="868" y="617"/>
                    <a:pt x="0" y="1758"/>
                    <a:pt x="548" y="2899"/>
                  </a:cubicBezTo>
                  <a:cubicBezTo>
                    <a:pt x="548" y="2899"/>
                    <a:pt x="2192" y="2328"/>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5"/>
            <p:cNvSpPr/>
            <p:nvPr/>
          </p:nvSpPr>
          <p:spPr>
            <a:xfrm>
              <a:off x="5196350" y="4288350"/>
              <a:ext cx="57075" cy="78200"/>
            </a:xfrm>
            <a:custGeom>
              <a:avLst/>
              <a:gdLst/>
              <a:ahLst/>
              <a:cxnLst/>
              <a:rect l="l" t="t" r="r" b="b"/>
              <a:pathLst>
                <a:path w="2283" h="3128" extrusionOk="0">
                  <a:moveTo>
                    <a:pt x="1278" y="0"/>
                  </a:moveTo>
                  <a:lnTo>
                    <a:pt x="1278" y="0"/>
                  </a:lnTo>
                  <a:cubicBezTo>
                    <a:pt x="525" y="845"/>
                    <a:pt x="0" y="2192"/>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5"/>
            <p:cNvSpPr/>
            <p:nvPr/>
          </p:nvSpPr>
          <p:spPr>
            <a:xfrm>
              <a:off x="5288200" y="4332850"/>
              <a:ext cx="55950" cy="75350"/>
            </a:xfrm>
            <a:custGeom>
              <a:avLst/>
              <a:gdLst/>
              <a:ahLst/>
              <a:cxnLst/>
              <a:rect l="l" t="t" r="r" b="b"/>
              <a:pathLst>
                <a:path w="2238" h="3014" extrusionOk="0">
                  <a:moveTo>
                    <a:pt x="1599" y="1"/>
                  </a:moveTo>
                  <a:lnTo>
                    <a:pt x="1599" y="1"/>
                  </a:lnTo>
                  <a:cubicBezTo>
                    <a:pt x="731" y="708"/>
                    <a:pt x="1" y="1964"/>
                    <a:pt x="663" y="3014"/>
                  </a:cubicBezTo>
                  <a:cubicBezTo>
                    <a:pt x="663" y="3014"/>
                    <a:pt x="2238" y="2283"/>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5"/>
            <p:cNvSpPr/>
            <p:nvPr/>
          </p:nvSpPr>
          <p:spPr>
            <a:xfrm>
              <a:off x="5243700" y="4321450"/>
              <a:ext cx="57650" cy="58225"/>
            </a:xfrm>
            <a:custGeom>
              <a:avLst/>
              <a:gdLst/>
              <a:ahLst/>
              <a:cxnLst/>
              <a:rect l="l" t="t" r="r" b="b"/>
              <a:pathLst>
                <a:path w="2306" h="2329" extrusionOk="0">
                  <a:moveTo>
                    <a:pt x="2306" y="0"/>
                  </a:moveTo>
                  <a:lnTo>
                    <a:pt x="2306" y="0"/>
                  </a:lnTo>
                  <a:cubicBezTo>
                    <a:pt x="1210" y="251"/>
                    <a:pt x="1" y="1050"/>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5"/>
            <p:cNvSpPr/>
            <p:nvPr/>
          </p:nvSpPr>
          <p:spPr>
            <a:xfrm>
              <a:off x="5308175" y="4363100"/>
              <a:ext cx="57675" cy="58225"/>
            </a:xfrm>
            <a:custGeom>
              <a:avLst/>
              <a:gdLst/>
              <a:ahLst/>
              <a:cxnLst/>
              <a:rect l="l" t="t" r="r" b="b"/>
              <a:pathLst>
                <a:path w="2307" h="2329" extrusionOk="0">
                  <a:moveTo>
                    <a:pt x="2306" y="0"/>
                  </a:moveTo>
                  <a:lnTo>
                    <a:pt x="2306" y="0"/>
                  </a:lnTo>
                  <a:cubicBezTo>
                    <a:pt x="1211" y="274"/>
                    <a:pt x="1" y="1073"/>
                    <a:pt x="138" y="2329"/>
                  </a:cubicBezTo>
                  <a:cubicBezTo>
                    <a:pt x="138" y="2329"/>
                    <a:pt x="1873" y="2329"/>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5"/>
            <p:cNvSpPr/>
            <p:nvPr/>
          </p:nvSpPr>
          <p:spPr>
            <a:xfrm>
              <a:off x="5228300" y="4300900"/>
              <a:ext cx="57650" cy="58225"/>
            </a:xfrm>
            <a:custGeom>
              <a:avLst/>
              <a:gdLst/>
              <a:ahLst/>
              <a:cxnLst/>
              <a:rect l="l" t="t" r="r" b="b"/>
              <a:pathLst>
                <a:path w="2306" h="2329" extrusionOk="0">
                  <a:moveTo>
                    <a:pt x="2306" y="1"/>
                  </a:moveTo>
                  <a:cubicBezTo>
                    <a:pt x="1210" y="274"/>
                    <a:pt x="0" y="1073"/>
                    <a:pt x="160" y="2329"/>
                  </a:cubicBezTo>
                  <a:cubicBezTo>
                    <a:pt x="160" y="2329"/>
                    <a:pt x="1895" y="2329"/>
                    <a:pt x="2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5"/>
            <p:cNvSpPr/>
            <p:nvPr/>
          </p:nvSpPr>
          <p:spPr>
            <a:xfrm>
              <a:off x="5308175" y="4403850"/>
              <a:ext cx="73650" cy="35150"/>
            </a:xfrm>
            <a:custGeom>
              <a:avLst/>
              <a:gdLst/>
              <a:ahLst/>
              <a:cxnLst/>
              <a:rect l="l" t="t" r="r" b="b"/>
              <a:pathLst>
                <a:path w="2946" h="1406" extrusionOk="0">
                  <a:moveTo>
                    <a:pt x="2156" y="1"/>
                  </a:moveTo>
                  <a:cubicBezTo>
                    <a:pt x="1246" y="1"/>
                    <a:pt x="318" y="336"/>
                    <a:pt x="1" y="1269"/>
                  </a:cubicBezTo>
                  <a:cubicBezTo>
                    <a:pt x="1" y="1269"/>
                    <a:pt x="295" y="1406"/>
                    <a:pt x="740" y="1406"/>
                  </a:cubicBezTo>
                  <a:cubicBezTo>
                    <a:pt x="1325" y="1406"/>
                    <a:pt x="2168" y="1171"/>
                    <a:pt x="2945" y="82"/>
                  </a:cubicBezTo>
                  <a:cubicBezTo>
                    <a:pt x="2695" y="30"/>
                    <a:pt x="2426" y="1"/>
                    <a:pt x="2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5"/>
            <p:cNvSpPr/>
            <p:nvPr/>
          </p:nvSpPr>
          <p:spPr>
            <a:xfrm>
              <a:off x="5271100" y="4345975"/>
              <a:ext cx="73625" cy="35050"/>
            </a:xfrm>
            <a:custGeom>
              <a:avLst/>
              <a:gdLst/>
              <a:ahLst/>
              <a:cxnLst/>
              <a:rect l="l" t="t" r="r" b="b"/>
              <a:pathLst>
                <a:path w="2945" h="1402" extrusionOk="0">
                  <a:moveTo>
                    <a:pt x="2126" y="1"/>
                  </a:moveTo>
                  <a:cubicBezTo>
                    <a:pt x="1218" y="1"/>
                    <a:pt x="315" y="347"/>
                    <a:pt x="0" y="1256"/>
                  </a:cubicBezTo>
                  <a:cubicBezTo>
                    <a:pt x="0" y="1256"/>
                    <a:pt x="305" y="1402"/>
                    <a:pt x="763" y="1402"/>
                  </a:cubicBezTo>
                  <a:cubicBezTo>
                    <a:pt x="1346" y="1402"/>
                    <a:pt x="2178" y="1166"/>
                    <a:pt x="2945" y="92"/>
                  </a:cubicBezTo>
                  <a:cubicBezTo>
                    <a:pt x="2682" y="33"/>
                    <a:pt x="2404" y="1"/>
                    <a:pt x="2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5"/>
            <p:cNvSpPr/>
            <p:nvPr/>
          </p:nvSpPr>
          <p:spPr>
            <a:xfrm>
              <a:off x="5327575" y="4445275"/>
              <a:ext cx="56525" cy="78775"/>
            </a:xfrm>
            <a:custGeom>
              <a:avLst/>
              <a:gdLst/>
              <a:ahLst/>
              <a:cxnLst/>
              <a:rect l="l" t="t" r="r" b="b"/>
              <a:pathLst>
                <a:path w="2261" h="3151" extrusionOk="0">
                  <a:moveTo>
                    <a:pt x="1256" y="0"/>
                  </a:moveTo>
                  <a:cubicBezTo>
                    <a:pt x="526" y="845"/>
                    <a:pt x="1" y="2192"/>
                    <a:pt x="845" y="3150"/>
                  </a:cubicBezTo>
                  <a:cubicBezTo>
                    <a:pt x="845" y="3150"/>
                    <a:pt x="2261" y="2146"/>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5"/>
            <p:cNvSpPr/>
            <p:nvPr/>
          </p:nvSpPr>
          <p:spPr>
            <a:xfrm>
              <a:off x="5418875" y="4489775"/>
              <a:ext cx="55950" cy="75925"/>
            </a:xfrm>
            <a:custGeom>
              <a:avLst/>
              <a:gdLst/>
              <a:ahLst/>
              <a:cxnLst/>
              <a:rect l="l" t="t" r="r" b="b"/>
              <a:pathLst>
                <a:path w="2238" h="3037" extrusionOk="0">
                  <a:moveTo>
                    <a:pt x="1622" y="1"/>
                  </a:moveTo>
                  <a:lnTo>
                    <a:pt x="1622" y="1"/>
                  </a:lnTo>
                  <a:cubicBezTo>
                    <a:pt x="731" y="708"/>
                    <a:pt x="1" y="1964"/>
                    <a:pt x="686" y="3036"/>
                  </a:cubicBezTo>
                  <a:cubicBezTo>
                    <a:pt x="686" y="3036"/>
                    <a:pt x="2238" y="2283"/>
                    <a:pt x="1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5"/>
            <p:cNvSpPr/>
            <p:nvPr/>
          </p:nvSpPr>
          <p:spPr>
            <a:xfrm>
              <a:off x="5374375" y="4478375"/>
              <a:ext cx="57650" cy="58225"/>
            </a:xfrm>
            <a:custGeom>
              <a:avLst/>
              <a:gdLst/>
              <a:ahLst/>
              <a:cxnLst/>
              <a:rect l="l" t="t" r="r" b="b"/>
              <a:pathLst>
                <a:path w="2306" h="2329" extrusionOk="0">
                  <a:moveTo>
                    <a:pt x="2306" y="0"/>
                  </a:moveTo>
                  <a:lnTo>
                    <a:pt x="2306" y="0"/>
                  </a:lnTo>
                  <a:cubicBezTo>
                    <a:pt x="1210" y="274"/>
                    <a:pt x="1" y="1073"/>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5"/>
            <p:cNvSpPr/>
            <p:nvPr/>
          </p:nvSpPr>
          <p:spPr>
            <a:xfrm>
              <a:off x="5438850" y="4520600"/>
              <a:ext cx="57675" cy="57650"/>
            </a:xfrm>
            <a:custGeom>
              <a:avLst/>
              <a:gdLst/>
              <a:ahLst/>
              <a:cxnLst/>
              <a:rect l="l" t="t" r="r" b="b"/>
              <a:pathLst>
                <a:path w="2307" h="2306" extrusionOk="0">
                  <a:moveTo>
                    <a:pt x="2306" y="0"/>
                  </a:moveTo>
                  <a:lnTo>
                    <a:pt x="2306" y="0"/>
                  </a:lnTo>
                  <a:cubicBezTo>
                    <a:pt x="1211" y="251"/>
                    <a:pt x="1" y="1050"/>
                    <a:pt x="138" y="2306"/>
                  </a:cubicBezTo>
                  <a:cubicBezTo>
                    <a:pt x="138" y="2306"/>
                    <a:pt x="1873" y="2306"/>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5"/>
            <p:cNvSpPr/>
            <p:nvPr/>
          </p:nvSpPr>
          <p:spPr>
            <a:xfrm>
              <a:off x="5359550" y="4458400"/>
              <a:ext cx="57650" cy="57650"/>
            </a:xfrm>
            <a:custGeom>
              <a:avLst/>
              <a:gdLst/>
              <a:ahLst/>
              <a:cxnLst/>
              <a:rect l="l" t="t" r="r" b="b"/>
              <a:pathLst>
                <a:path w="2306" h="2306" extrusionOk="0">
                  <a:moveTo>
                    <a:pt x="2305" y="0"/>
                  </a:moveTo>
                  <a:lnTo>
                    <a:pt x="2305" y="0"/>
                  </a:lnTo>
                  <a:cubicBezTo>
                    <a:pt x="1187" y="251"/>
                    <a:pt x="0" y="1050"/>
                    <a:pt x="137" y="2306"/>
                  </a:cubicBezTo>
                  <a:cubicBezTo>
                    <a:pt x="137" y="2306"/>
                    <a:pt x="1872" y="230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5"/>
            <p:cNvSpPr/>
            <p:nvPr/>
          </p:nvSpPr>
          <p:spPr>
            <a:xfrm>
              <a:off x="5439425" y="4561100"/>
              <a:ext cx="73075" cy="35075"/>
            </a:xfrm>
            <a:custGeom>
              <a:avLst/>
              <a:gdLst/>
              <a:ahLst/>
              <a:cxnLst/>
              <a:rect l="l" t="t" r="r" b="b"/>
              <a:pathLst>
                <a:path w="2923" h="1403" extrusionOk="0">
                  <a:moveTo>
                    <a:pt x="2113" y="1"/>
                  </a:moveTo>
                  <a:cubicBezTo>
                    <a:pt x="1210" y="1"/>
                    <a:pt x="298" y="348"/>
                    <a:pt x="1" y="1256"/>
                  </a:cubicBezTo>
                  <a:cubicBezTo>
                    <a:pt x="1" y="1256"/>
                    <a:pt x="301" y="1402"/>
                    <a:pt x="754" y="1402"/>
                  </a:cubicBezTo>
                  <a:cubicBezTo>
                    <a:pt x="1331" y="1402"/>
                    <a:pt x="2155" y="1166"/>
                    <a:pt x="2922" y="92"/>
                  </a:cubicBezTo>
                  <a:cubicBezTo>
                    <a:pt x="2665" y="33"/>
                    <a:pt x="2390" y="1"/>
                    <a:pt x="2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5"/>
            <p:cNvSpPr/>
            <p:nvPr/>
          </p:nvSpPr>
          <p:spPr>
            <a:xfrm>
              <a:off x="5401775" y="4503150"/>
              <a:ext cx="73625" cy="35150"/>
            </a:xfrm>
            <a:custGeom>
              <a:avLst/>
              <a:gdLst/>
              <a:ahLst/>
              <a:cxnLst/>
              <a:rect l="l" t="t" r="r" b="b"/>
              <a:pathLst>
                <a:path w="2945" h="1406" extrusionOk="0">
                  <a:moveTo>
                    <a:pt x="2146" y="0"/>
                  </a:moveTo>
                  <a:cubicBezTo>
                    <a:pt x="1231" y="0"/>
                    <a:pt x="317" y="336"/>
                    <a:pt x="0" y="1269"/>
                  </a:cubicBezTo>
                  <a:cubicBezTo>
                    <a:pt x="0" y="1269"/>
                    <a:pt x="295" y="1405"/>
                    <a:pt x="740" y="1405"/>
                  </a:cubicBezTo>
                  <a:cubicBezTo>
                    <a:pt x="1324" y="1405"/>
                    <a:pt x="2167" y="1170"/>
                    <a:pt x="2945" y="82"/>
                  </a:cubicBezTo>
                  <a:cubicBezTo>
                    <a:pt x="2689" y="30"/>
                    <a:pt x="2417" y="0"/>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5"/>
            <p:cNvSpPr/>
            <p:nvPr/>
          </p:nvSpPr>
          <p:spPr>
            <a:xfrm>
              <a:off x="5434875" y="4550275"/>
              <a:ext cx="57075" cy="78200"/>
            </a:xfrm>
            <a:custGeom>
              <a:avLst/>
              <a:gdLst/>
              <a:ahLst/>
              <a:cxnLst/>
              <a:rect l="l" t="t" r="r" b="b"/>
              <a:pathLst>
                <a:path w="2283" h="3128" extrusionOk="0">
                  <a:moveTo>
                    <a:pt x="1278" y="0"/>
                  </a:moveTo>
                  <a:lnTo>
                    <a:pt x="1278" y="0"/>
                  </a:lnTo>
                  <a:cubicBezTo>
                    <a:pt x="525" y="845"/>
                    <a:pt x="0" y="2191"/>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5"/>
            <p:cNvSpPr/>
            <p:nvPr/>
          </p:nvSpPr>
          <p:spPr>
            <a:xfrm>
              <a:off x="5526725" y="4594775"/>
              <a:ext cx="55950" cy="75350"/>
            </a:xfrm>
            <a:custGeom>
              <a:avLst/>
              <a:gdLst/>
              <a:ahLst/>
              <a:cxnLst/>
              <a:rect l="l" t="t" r="r" b="b"/>
              <a:pathLst>
                <a:path w="2238" h="3014" extrusionOk="0">
                  <a:moveTo>
                    <a:pt x="1599" y="1"/>
                  </a:moveTo>
                  <a:cubicBezTo>
                    <a:pt x="731" y="708"/>
                    <a:pt x="1" y="1941"/>
                    <a:pt x="663" y="3013"/>
                  </a:cubicBezTo>
                  <a:cubicBezTo>
                    <a:pt x="663" y="3013"/>
                    <a:pt x="2238" y="2260"/>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5"/>
            <p:cNvSpPr/>
            <p:nvPr/>
          </p:nvSpPr>
          <p:spPr>
            <a:xfrm>
              <a:off x="5482225" y="4583375"/>
              <a:ext cx="57650" cy="57650"/>
            </a:xfrm>
            <a:custGeom>
              <a:avLst/>
              <a:gdLst/>
              <a:ahLst/>
              <a:cxnLst/>
              <a:rect l="l" t="t" r="r" b="b"/>
              <a:pathLst>
                <a:path w="2306" h="2306" extrusionOk="0">
                  <a:moveTo>
                    <a:pt x="2306" y="0"/>
                  </a:moveTo>
                  <a:lnTo>
                    <a:pt x="2306" y="0"/>
                  </a:lnTo>
                  <a:cubicBezTo>
                    <a:pt x="1210" y="251"/>
                    <a:pt x="1" y="1050"/>
                    <a:pt x="138" y="2305"/>
                  </a:cubicBezTo>
                  <a:cubicBezTo>
                    <a:pt x="138" y="2305"/>
                    <a:pt x="138" y="2305"/>
                    <a:pt x="139" y="2305"/>
                  </a:cubicBezTo>
                  <a:cubicBezTo>
                    <a:pt x="204" y="2305"/>
                    <a:pt x="1881" y="2283"/>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5"/>
            <p:cNvSpPr/>
            <p:nvPr/>
          </p:nvSpPr>
          <p:spPr>
            <a:xfrm>
              <a:off x="5546700" y="4625025"/>
              <a:ext cx="57675" cy="58225"/>
            </a:xfrm>
            <a:custGeom>
              <a:avLst/>
              <a:gdLst/>
              <a:ahLst/>
              <a:cxnLst/>
              <a:rect l="l" t="t" r="r" b="b"/>
              <a:pathLst>
                <a:path w="2307" h="2329" extrusionOk="0">
                  <a:moveTo>
                    <a:pt x="2306" y="0"/>
                  </a:moveTo>
                  <a:cubicBezTo>
                    <a:pt x="1188" y="274"/>
                    <a:pt x="1" y="1073"/>
                    <a:pt x="138" y="2328"/>
                  </a:cubicBezTo>
                  <a:cubicBezTo>
                    <a:pt x="138" y="2328"/>
                    <a:pt x="1873"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5"/>
            <p:cNvSpPr/>
            <p:nvPr/>
          </p:nvSpPr>
          <p:spPr>
            <a:xfrm>
              <a:off x="5466825" y="4562825"/>
              <a:ext cx="57650" cy="58225"/>
            </a:xfrm>
            <a:custGeom>
              <a:avLst/>
              <a:gdLst/>
              <a:ahLst/>
              <a:cxnLst/>
              <a:rect l="l" t="t" r="r" b="b"/>
              <a:pathLst>
                <a:path w="2306" h="2329" extrusionOk="0">
                  <a:moveTo>
                    <a:pt x="2306" y="0"/>
                  </a:moveTo>
                  <a:cubicBezTo>
                    <a:pt x="1210" y="274"/>
                    <a:pt x="0" y="1073"/>
                    <a:pt x="160" y="2328"/>
                  </a:cubicBezTo>
                  <a:cubicBezTo>
                    <a:pt x="160" y="2328"/>
                    <a:pt x="1895"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5"/>
            <p:cNvSpPr/>
            <p:nvPr/>
          </p:nvSpPr>
          <p:spPr>
            <a:xfrm>
              <a:off x="5546700" y="4665775"/>
              <a:ext cx="73650" cy="35150"/>
            </a:xfrm>
            <a:custGeom>
              <a:avLst/>
              <a:gdLst/>
              <a:ahLst/>
              <a:cxnLst/>
              <a:rect l="l" t="t" r="r" b="b"/>
              <a:pathLst>
                <a:path w="2946" h="1406" extrusionOk="0">
                  <a:moveTo>
                    <a:pt x="2156" y="0"/>
                  </a:moveTo>
                  <a:cubicBezTo>
                    <a:pt x="1246" y="0"/>
                    <a:pt x="318" y="336"/>
                    <a:pt x="1" y="1269"/>
                  </a:cubicBezTo>
                  <a:cubicBezTo>
                    <a:pt x="1" y="1269"/>
                    <a:pt x="295" y="1406"/>
                    <a:pt x="740" y="1406"/>
                  </a:cubicBezTo>
                  <a:cubicBezTo>
                    <a:pt x="1325" y="1406"/>
                    <a:pt x="2168" y="1170"/>
                    <a:pt x="2945" y="82"/>
                  </a:cubicBezTo>
                  <a:cubicBezTo>
                    <a:pt x="2695" y="30"/>
                    <a:pt x="2426"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5"/>
            <p:cNvSpPr/>
            <p:nvPr/>
          </p:nvSpPr>
          <p:spPr>
            <a:xfrm>
              <a:off x="5509625" y="4607625"/>
              <a:ext cx="73625" cy="35275"/>
            </a:xfrm>
            <a:custGeom>
              <a:avLst/>
              <a:gdLst/>
              <a:ahLst/>
              <a:cxnLst/>
              <a:rect l="l" t="t" r="r" b="b"/>
              <a:pathLst>
                <a:path w="2945" h="1411" extrusionOk="0">
                  <a:moveTo>
                    <a:pt x="2168" y="1"/>
                  </a:moveTo>
                  <a:cubicBezTo>
                    <a:pt x="1246" y="1"/>
                    <a:pt x="320" y="344"/>
                    <a:pt x="0" y="1267"/>
                  </a:cubicBezTo>
                  <a:cubicBezTo>
                    <a:pt x="0" y="1267"/>
                    <a:pt x="301" y="1411"/>
                    <a:pt x="754" y="1411"/>
                  </a:cubicBezTo>
                  <a:cubicBezTo>
                    <a:pt x="1338" y="1411"/>
                    <a:pt x="2174" y="1172"/>
                    <a:pt x="2945" y="80"/>
                  </a:cubicBezTo>
                  <a:cubicBezTo>
                    <a:pt x="2696" y="29"/>
                    <a:pt x="2432" y="1"/>
                    <a:pt x="2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5"/>
            <p:cNvSpPr/>
            <p:nvPr/>
          </p:nvSpPr>
          <p:spPr>
            <a:xfrm>
              <a:off x="5530150" y="4678650"/>
              <a:ext cx="64525" cy="46250"/>
            </a:xfrm>
            <a:custGeom>
              <a:avLst/>
              <a:gdLst/>
              <a:ahLst/>
              <a:cxnLst/>
              <a:rect l="l" t="t" r="r" b="b"/>
              <a:pathLst>
                <a:path w="2581" h="1850" extrusionOk="0">
                  <a:moveTo>
                    <a:pt x="2580" y="1"/>
                  </a:moveTo>
                  <a:lnTo>
                    <a:pt x="2580" y="1"/>
                  </a:lnTo>
                  <a:cubicBezTo>
                    <a:pt x="1462" y="24"/>
                    <a:pt x="115" y="571"/>
                    <a:pt x="1" y="1827"/>
                  </a:cubicBezTo>
                  <a:cubicBezTo>
                    <a:pt x="1" y="1827"/>
                    <a:pt x="106" y="1850"/>
                    <a:pt x="279" y="1850"/>
                  </a:cubicBezTo>
                  <a:cubicBezTo>
                    <a:pt x="795" y="1850"/>
                    <a:pt x="1913" y="1644"/>
                    <a:pt x="2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5"/>
            <p:cNvSpPr/>
            <p:nvPr/>
          </p:nvSpPr>
          <p:spPr>
            <a:xfrm>
              <a:off x="5547850" y="4789725"/>
              <a:ext cx="70775" cy="38000"/>
            </a:xfrm>
            <a:custGeom>
              <a:avLst/>
              <a:gdLst/>
              <a:ahLst/>
              <a:cxnLst/>
              <a:rect l="l" t="t" r="r" b="b"/>
              <a:pathLst>
                <a:path w="2831" h="1520" extrusionOk="0">
                  <a:moveTo>
                    <a:pt x="2329" y="1"/>
                  </a:moveTo>
                  <a:cubicBezTo>
                    <a:pt x="1330" y="1"/>
                    <a:pt x="273" y="371"/>
                    <a:pt x="0" y="1424"/>
                  </a:cubicBezTo>
                  <a:cubicBezTo>
                    <a:pt x="0" y="1424"/>
                    <a:pt x="239" y="1519"/>
                    <a:pt x="602" y="1519"/>
                  </a:cubicBezTo>
                  <a:cubicBezTo>
                    <a:pt x="1180" y="1519"/>
                    <a:pt x="2074" y="1278"/>
                    <a:pt x="2831" y="32"/>
                  </a:cubicBezTo>
                  <a:cubicBezTo>
                    <a:pt x="2668" y="12"/>
                    <a:pt x="2499" y="1"/>
                    <a:pt x="23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5"/>
            <p:cNvSpPr/>
            <p:nvPr/>
          </p:nvSpPr>
          <p:spPr>
            <a:xfrm>
              <a:off x="5539300" y="4735725"/>
              <a:ext cx="78750" cy="29200"/>
            </a:xfrm>
            <a:custGeom>
              <a:avLst/>
              <a:gdLst/>
              <a:ahLst/>
              <a:cxnLst/>
              <a:rect l="l" t="t" r="r" b="b"/>
              <a:pathLst>
                <a:path w="3150" h="1168" extrusionOk="0">
                  <a:moveTo>
                    <a:pt x="1368" y="0"/>
                  </a:moveTo>
                  <a:cubicBezTo>
                    <a:pt x="859" y="0"/>
                    <a:pt x="371" y="173"/>
                    <a:pt x="0" y="617"/>
                  </a:cubicBezTo>
                  <a:cubicBezTo>
                    <a:pt x="0" y="617"/>
                    <a:pt x="511" y="1168"/>
                    <a:pt x="1434" y="1168"/>
                  </a:cubicBezTo>
                  <a:cubicBezTo>
                    <a:pt x="1904" y="1168"/>
                    <a:pt x="2480" y="1025"/>
                    <a:pt x="3150" y="594"/>
                  </a:cubicBezTo>
                  <a:cubicBezTo>
                    <a:pt x="2637" y="256"/>
                    <a:pt x="1986" y="0"/>
                    <a:pt x="1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5"/>
            <p:cNvSpPr/>
            <p:nvPr/>
          </p:nvSpPr>
          <p:spPr>
            <a:xfrm>
              <a:off x="5554700" y="4815025"/>
              <a:ext cx="79350" cy="29225"/>
            </a:xfrm>
            <a:custGeom>
              <a:avLst/>
              <a:gdLst/>
              <a:ahLst/>
              <a:cxnLst/>
              <a:rect l="l" t="t" r="r" b="b"/>
              <a:pathLst>
                <a:path w="3174" h="1169" extrusionOk="0">
                  <a:moveTo>
                    <a:pt x="1370" y="1"/>
                  </a:moveTo>
                  <a:cubicBezTo>
                    <a:pt x="859" y="1"/>
                    <a:pt x="371" y="174"/>
                    <a:pt x="0" y="617"/>
                  </a:cubicBezTo>
                  <a:cubicBezTo>
                    <a:pt x="0" y="617"/>
                    <a:pt x="512" y="1169"/>
                    <a:pt x="1441" y="1169"/>
                  </a:cubicBezTo>
                  <a:cubicBezTo>
                    <a:pt x="1914" y="1169"/>
                    <a:pt x="2495" y="1026"/>
                    <a:pt x="3173" y="595"/>
                  </a:cubicBezTo>
                  <a:cubicBezTo>
                    <a:pt x="2647" y="257"/>
                    <a:pt x="1991" y="1"/>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5"/>
            <p:cNvSpPr/>
            <p:nvPr/>
          </p:nvSpPr>
          <p:spPr>
            <a:xfrm>
              <a:off x="5545575" y="4714500"/>
              <a:ext cx="79325" cy="29175"/>
            </a:xfrm>
            <a:custGeom>
              <a:avLst/>
              <a:gdLst/>
              <a:ahLst/>
              <a:cxnLst/>
              <a:rect l="l" t="t" r="r" b="b"/>
              <a:pathLst>
                <a:path w="3173" h="1167" extrusionOk="0">
                  <a:moveTo>
                    <a:pt x="1364" y="1"/>
                  </a:moveTo>
                  <a:cubicBezTo>
                    <a:pt x="854" y="1"/>
                    <a:pt x="368" y="169"/>
                    <a:pt x="0" y="598"/>
                  </a:cubicBezTo>
                  <a:cubicBezTo>
                    <a:pt x="0" y="598"/>
                    <a:pt x="528" y="1166"/>
                    <a:pt x="1468" y="1166"/>
                  </a:cubicBezTo>
                  <a:cubicBezTo>
                    <a:pt x="1938" y="1166"/>
                    <a:pt x="2511" y="1024"/>
                    <a:pt x="3173" y="598"/>
                  </a:cubicBezTo>
                  <a:cubicBezTo>
                    <a:pt x="2656" y="258"/>
                    <a:pt x="1992" y="1"/>
                    <a:pt x="1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5"/>
            <p:cNvSpPr/>
            <p:nvPr/>
          </p:nvSpPr>
          <p:spPr>
            <a:xfrm>
              <a:off x="5541575" y="4833750"/>
              <a:ext cx="71925" cy="38275"/>
            </a:xfrm>
            <a:custGeom>
              <a:avLst/>
              <a:gdLst/>
              <a:ahLst/>
              <a:cxnLst/>
              <a:rect l="l" t="t" r="r" b="b"/>
              <a:pathLst>
                <a:path w="2877" h="1531" extrusionOk="0">
                  <a:moveTo>
                    <a:pt x="721" y="0"/>
                  </a:moveTo>
                  <a:cubicBezTo>
                    <a:pt x="485" y="0"/>
                    <a:pt x="243" y="51"/>
                    <a:pt x="0" y="165"/>
                  </a:cubicBezTo>
                  <a:cubicBezTo>
                    <a:pt x="0" y="165"/>
                    <a:pt x="455" y="1530"/>
                    <a:pt x="2299" y="1530"/>
                  </a:cubicBezTo>
                  <a:cubicBezTo>
                    <a:pt x="2478" y="1530"/>
                    <a:pt x="2670" y="1517"/>
                    <a:pt x="2876" y="1489"/>
                  </a:cubicBezTo>
                  <a:cubicBezTo>
                    <a:pt x="2425" y="730"/>
                    <a:pt x="1616" y="0"/>
                    <a:pt x="7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5"/>
            <p:cNvSpPr/>
            <p:nvPr/>
          </p:nvSpPr>
          <p:spPr>
            <a:xfrm>
              <a:off x="5538725" y="4779175"/>
              <a:ext cx="71925" cy="38500"/>
            </a:xfrm>
            <a:custGeom>
              <a:avLst/>
              <a:gdLst/>
              <a:ahLst/>
              <a:cxnLst/>
              <a:rect l="l" t="t" r="r" b="b"/>
              <a:pathLst>
                <a:path w="2877" h="1540" extrusionOk="0">
                  <a:moveTo>
                    <a:pt x="707" y="1"/>
                  </a:moveTo>
                  <a:cubicBezTo>
                    <a:pt x="476" y="1"/>
                    <a:pt x="239" y="49"/>
                    <a:pt x="0" y="157"/>
                  </a:cubicBezTo>
                  <a:cubicBezTo>
                    <a:pt x="0" y="157"/>
                    <a:pt x="442" y="1539"/>
                    <a:pt x="2329" y="1539"/>
                  </a:cubicBezTo>
                  <a:cubicBezTo>
                    <a:pt x="2499" y="1539"/>
                    <a:pt x="2682" y="1528"/>
                    <a:pt x="2876" y="1504"/>
                  </a:cubicBezTo>
                  <a:cubicBezTo>
                    <a:pt x="2405" y="723"/>
                    <a:pt x="1601" y="1"/>
                    <a:pt x="7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5"/>
            <p:cNvSpPr/>
            <p:nvPr/>
          </p:nvSpPr>
          <p:spPr>
            <a:xfrm>
              <a:off x="5534150" y="4755800"/>
              <a:ext cx="71925" cy="38475"/>
            </a:xfrm>
            <a:custGeom>
              <a:avLst/>
              <a:gdLst/>
              <a:ahLst/>
              <a:cxnLst/>
              <a:rect l="l" t="t" r="r" b="b"/>
              <a:pathLst>
                <a:path w="2877" h="1539" extrusionOk="0">
                  <a:moveTo>
                    <a:pt x="707" y="0"/>
                  </a:moveTo>
                  <a:cubicBezTo>
                    <a:pt x="476" y="0"/>
                    <a:pt x="240" y="48"/>
                    <a:pt x="1" y="156"/>
                  </a:cubicBezTo>
                  <a:cubicBezTo>
                    <a:pt x="1" y="156"/>
                    <a:pt x="442" y="1539"/>
                    <a:pt x="2329" y="1539"/>
                  </a:cubicBezTo>
                  <a:cubicBezTo>
                    <a:pt x="2500" y="1539"/>
                    <a:pt x="2682" y="1527"/>
                    <a:pt x="2877" y="1503"/>
                  </a:cubicBezTo>
                  <a:cubicBezTo>
                    <a:pt x="2405" y="723"/>
                    <a:pt x="1602"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5"/>
            <p:cNvSpPr/>
            <p:nvPr/>
          </p:nvSpPr>
          <p:spPr>
            <a:xfrm>
              <a:off x="5492500" y="4845525"/>
              <a:ext cx="77625" cy="30850"/>
            </a:xfrm>
            <a:custGeom>
              <a:avLst/>
              <a:gdLst/>
              <a:ahLst/>
              <a:cxnLst/>
              <a:rect l="l" t="t" r="r" b="b"/>
              <a:pathLst>
                <a:path w="3105" h="1234" extrusionOk="0">
                  <a:moveTo>
                    <a:pt x="1794" y="0"/>
                  </a:moveTo>
                  <a:cubicBezTo>
                    <a:pt x="1064" y="0"/>
                    <a:pt x="369" y="255"/>
                    <a:pt x="0" y="949"/>
                  </a:cubicBezTo>
                  <a:cubicBezTo>
                    <a:pt x="0" y="949"/>
                    <a:pt x="416" y="1233"/>
                    <a:pt x="1059" y="1233"/>
                  </a:cubicBezTo>
                  <a:cubicBezTo>
                    <a:pt x="1612" y="1233"/>
                    <a:pt x="2334" y="1023"/>
                    <a:pt x="3105" y="242"/>
                  </a:cubicBezTo>
                  <a:cubicBezTo>
                    <a:pt x="2698" y="95"/>
                    <a:pt x="2240" y="0"/>
                    <a:pt x="1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5"/>
            <p:cNvSpPr/>
            <p:nvPr/>
          </p:nvSpPr>
          <p:spPr>
            <a:xfrm>
              <a:off x="5484500" y="4948625"/>
              <a:ext cx="79350" cy="29275"/>
            </a:xfrm>
            <a:custGeom>
              <a:avLst/>
              <a:gdLst/>
              <a:ahLst/>
              <a:cxnLst/>
              <a:rect l="l" t="t" r="r" b="b"/>
              <a:pathLst>
                <a:path w="3174" h="1171" extrusionOk="0">
                  <a:moveTo>
                    <a:pt x="1473" y="1"/>
                  </a:moveTo>
                  <a:cubicBezTo>
                    <a:pt x="913" y="1"/>
                    <a:pt x="381" y="192"/>
                    <a:pt x="1" y="683"/>
                  </a:cubicBezTo>
                  <a:cubicBezTo>
                    <a:pt x="1" y="683"/>
                    <a:pt x="507" y="1170"/>
                    <a:pt x="1366" y="1170"/>
                  </a:cubicBezTo>
                  <a:cubicBezTo>
                    <a:pt x="1861" y="1170"/>
                    <a:pt x="2473" y="1009"/>
                    <a:pt x="3174" y="500"/>
                  </a:cubicBezTo>
                  <a:cubicBezTo>
                    <a:pt x="2672" y="209"/>
                    <a:pt x="2058" y="1"/>
                    <a:pt x="14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5"/>
            <p:cNvSpPr/>
            <p:nvPr/>
          </p:nvSpPr>
          <p:spPr>
            <a:xfrm>
              <a:off x="5491350" y="4896825"/>
              <a:ext cx="73075" cy="36500"/>
            </a:xfrm>
            <a:custGeom>
              <a:avLst/>
              <a:gdLst/>
              <a:ahLst/>
              <a:cxnLst/>
              <a:rect l="l" t="t" r="r" b="b"/>
              <a:pathLst>
                <a:path w="2923" h="1460" extrusionOk="0">
                  <a:moveTo>
                    <a:pt x="780" y="1"/>
                  </a:moveTo>
                  <a:cubicBezTo>
                    <a:pt x="522" y="1"/>
                    <a:pt x="260" y="61"/>
                    <a:pt x="1" y="199"/>
                  </a:cubicBezTo>
                  <a:cubicBezTo>
                    <a:pt x="1" y="199"/>
                    <a:pt x="480" y="1459"/>
                    <a:pt x="2175" y="1459"/>
                  </a:cubicBezTo>
                  <a:cubicBezTo>
                    <a:pt x="2402" y="1459"/>
                    <a:pt x="2650" y="1437"/>
                    <a:pt x="2922" y="1385"/>
                  </a:cubicBezTo>
                  <a:cubicBezTo>
                    <a:pt x="2449" y="666"/>
                    <a:pt x="1638"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5"/>
            <p:cNvSpPr/>
            <p:nvPr/>
          </p:nvSpPr>
          <p:spPr>
            <a:xfrm>
              <a:off x="5505050" y="4875450"/>
              <a:ext cx="73075" cy="36575"/>
            </a:xfrm>
            <a:custGeom>
              <a:avLst/>
              <a:gdLst/>
              <a:ahLst/>
              <a:cxnLst/>
              <a:rect l="l" t="t" r="r" b="b"/>
              <a:pathLst>
                <a:path w="2923" h="1463" extrusionOk="0">
                  <a:moveTo>
                    <a:pt x="760" y="1"/>
                  </a:moveTo>
                  <a:cubicBezTo>
                    <a:pt x="508" y="1"/>
                    <a:pt x="253" y="58"/>
                    <a:pt x="1" y="186"/>
                  </a:cubicBezTo>
                  <a:cubicBezTo>
                    <a:pt x="1" y="186"/>
                    <a:pt x="486" y="1463"/>
                    <a:pt x="2207" y="1463"/>
                  </a:cubicBezTo>
                  <a:cubicBezTo>
                    <a:pt x="2425" y="1463"/>
                    <a:pt x="2663" y="1442"/>
                    <a:pt x="2922" y="1396"/>
                  </a:cubicBezTo>
                  <a:cubicBezTo>
                    <a:pt x="2445" y="671"/>
                    <a:pt x="1625" y="1"/>
                    <a:pt x="7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5"/>
            <p:cNvSpPr/>
            <p:nvPr/>
          </p:nvSpPr>
          <p:spPr>
            <a:xfrm>
              <a:off x="5498200" y="4923400"/>
              <a:ext cx="57100" cy="58300"/>
            </a:xfrm>
            <a:custGeom>
              <a:avLst/>
              <a:gdLst/>
              <a:ahLst/>
              <a:cxnLst/>
              <a:rect l="l" t="t" r="r" b="b"/>
              <a:pathLst>
                <a:path w="2284" h="2332" extrusionOk="0">
                  <a:moveTo>
                    <a:pt x="234" y="0"/>
                  </a:moveTo>
                  <a:cubicBezTo>
                    <a:pt x="202" y="0"/>
                    <a:pt x="170" y="1"/>
                    <a:pt x="138" y="3"/>
                  </a:cubicBezTo>
                  <a:cubicBezTo>
                    <a:pt x="138" y="3"/>
                    <a:pt x="1" y="1715"/>
                    <a:pt x="2283" y="2331"/>
                  </a:cubicBezTo>
                  <a:cubicBezTo>
                    <a:pt x="2105" y="1241"/>
                    <a:pt x="1429" y="0"/>
                    <a:pt x="2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5"/>
            <p:cNvSpPr/>
            <p:nvPr/>
          </p:nvSpPr>
          <p:spPr>
            <a:xfrm>
              <a:off x="3906150" y="4619875"/>
              <a:ext cx="86175" cy="60425"/>
            </a:xfrm>
            <a:custGeom>
              <a:avLst/>
              <a:gdLst/>
              <a:ahLst/>
              <a:cxnLst/>
              <a:rect l="l" t="t" r="r" b="b"/>
              <a:pathLst>
                <a:path w="3447" h="2417" extrusionOk="0">
                  <a:moveTo>
                    <a:pt x="0" y="1"/>
                  </a:moveTo>
                  <a:cubicBezTo>
                    <a:pt x="476" y="1191"/>
                    <a:pt x="1522" y="2416"/>
                    <a:pt x="2836" y="2416"/>
                  </a:cubicBezTo>
                  <a:cubicBezTo>
                    <a:pt x="3034" y="2416"/>
                    <a:pt x="3238" y="2389"/>
                    <a:pt x="3447" y="2329"/>
                  </a:cubicBezTo>
                  <a:cubicBezTo>
                    <a:pt x="3447" y="2329"/>
                    <a:pt x="3104" y="6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5"/>
            <p:cNvSpPr/>
            <p:nvPr/>
          </p:nvSpPr>
          <p:spPr>
            <a:xfrm>
              <a:off x="4046525" y="4534300"/>
              <a:ext cx="71925" cy="103300"/>
            </a:xfrm>
            <a:custGeom>
              <a:avLst/>
              <a:gdLst/>
              <a:ahLst/>
              <a:cxnLst/>
              <a:rect l="l" t="t" r="r" b="b"/>
              <a:pathLst>
                <a:path w="2877" h="4132" extrusionOk="0">
                  <a:moveTo>
                    <a:pt x="890" y="0"/>
                  </a:moveTo>
                  <a:lnTo>
                    <a:pt x="890" y="0"/>
                  </a:lnTo>
                  <a:cubicBezTo>
                    <a:pt x="228" y="1324"/>
                    <a:pt x="0" y="3218"/>
                    <a:pt x="1392" y="4131"/>
                  </a:cubicBezTo>
                  <a:cubicBezTo>
                    <a:pt x="1392" y="4131"/>
                    <a:pt x="2876" y="2397"/>
                    <a:pt x="8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5"/>
            <p:cNvSpPr/>
            <p:nvPr/>
          </p:nvSpPr>
          <p:spPr>
            <a:xfrm>
              <a:off x="3713275" y="4753400"/>
              <a:ext cx="85600" cy="61925"/>
            </a:xfrm>
            <a:custGeom>
              <a:avLst/>
              <a:gdLst/>
              <a:ahLst/>
              <a:cxnLst/>
              <a:rect l="l" t="t" r="r" b="b"/>
              <a:pathLst>
                <a:path w="3424" h="2477" extrusionOk="0">
                  <a:moveTo>
                    <a:pt x="0" y="1"/>
                  </a:moveTo>
                  <a:lnTo>
                    <a:pt x="0" y="1"/>
                  </a:lnTo>
                  <a:cubicBezTo>
                    <a:pt x="480" y="1221"/>
                    <a:pt x="1504" y="2476"/>
                    <a:pt x="2840" y="2476"/>
                  </a:cubicBezTo>
                  <a:cubicBezTo>
                    <a:pt x="3029" y="2476"/>
                    <a:pt x="3223" y="2451"/>
                    <a:pt x="3424" y="2398"/>
                  </a:cubicBezTo>
                  <a:cubicBezTo>
                    <a:pt x="3424" y="2398"/>
                    <a:pt x="3127" y="13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5"/>
            <p:cNvSpPr/>
            <p:nvPr/>
          </p:nvSpPr>
          <p:spPr>
            <a:xfrm>
              <a:off x="3833675" y="4883525"/>
              <a:ext cx="71350" cy="90175"/>
            </a:xfrm>
            <a:custGeom>
              <a:avLst/>
              <a:gdLst/>
              <a:ahLst/>
              <a:cxnLst/>
              <a:rect l="l" t="t" r="r" b="b"/>
              <a:pathLst>
                <a:path w="2854" h="3607" extrusionOk="0">
                  <a:moveTo>
                    <a:pt x="92" y="0"/>
                  </a:moveTo>
                  <a:lnTo>
                    <a:pt x="92" y="0"/>
                  </a:lnTo>
                  <a:cubicBezTo>
                    <a:pt x="0" y="1507"/>
                    <a:pt x="548" y="3310"/>
                    <a:pt x="2191" y="3606"/>
                  </a:cubicBezTo>
                  <a:cubicBezTo>
                    <a:pt x="2191" y="3606"/>
                    <a:pt x="2853"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5"/>
            <p:cNvSpPr/>
            <p:nvPr/>
          </p:nvSpPr>
          <p:spPr>
            <a:xfrm>
              <a:off x="3805700" y="4674675"/>
              <a:ext cx="86200" cy="60800"/>
            </a:xfrm>
            <a:custGeom>
              <a:avLst/>
              <a:gdLst/>
              <a:ahLst/>
              <a:cxnLst/>
              <a:rect l="l" t="t" r="r" b="b"/>
              <a:pathLst>
                <a:path w="3448" h="2432" extrusionOk="0">
                  <a:moveTo>
                    <a:pt x="1" y="0"/>
                  </a:moveTo>
                  <a:lnTo>
                    <a:pt x="1" y="0"/>
                  </a:lnTo>
                  <a:cubicBezTo>
                    <a:pt x="499" y="1216"/>
                    <a:pt x="1537" y="2432"/>
                    <a:pt x="2856" y="2432"/>
                  </a:cubicBezTo>
                  <a:cubicBezTo>
                    <a:pt x="3047" y="2432"/>
                    <a:pt x="3245" y="2406"/>
                    <a:pt x="3447" y="2351"/>
                  </a:cubicBezTo>
                  <a:cubicBezTo>
                    <a:pt x="3447" y="2351"/>
                    <a:pt x="3105" y="9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5"/>
            <p:cNvSpPr/>
            <p:nvPr/>
          </p:nvSpPr>
          <p:spPr>
            <a:xfrm>
              <a:off x="4105850" y="4700350"/>
              <a:ext cx="70800" cy="97600"/>
            </a:xfrm>
            <a:custGeom>
              <a:avLst/>
              <a:gdLst/>
              <a:ahLst/>
              <a:cxnLst/>
              <a:rect l="l" t="t" r="r" b="b"/>
              <a:pathLst>
                <a:path w="2832" h="3904" extrusionOk="0">
                  <a:moveTo>
                    <a:pt x="320" y="0"/>
                  </a:moveTo>
                  <a:lnTo>
                    <a:pt x="320" y="0"/>
                  </a:lnTo>
                  <a:cubicBezTo>
                    <a:pt x="1" y="1461"/>
                    <a:pt x="229" y="3355"/>
                    <a:pt x="1804" y="3903"/>
                  </a:cubicBezTo>
                  <a:cubicBezTo>
                    <a:pt x="1804" y="3903"/>
                    <a:pt x="2831" y="1872"/>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5"/>
            <p:cNvSpPr/>
            <p:nvPr/>
          </p:nvSpPr>
          <p:spPr>
            <a:xfrm>
              <a:off x="3955775" y="4790725"/>
              <a:ext cx="95900" cy="48625"/>
            </a:xfrm>
            <a:custGeom>
              <a:avLst/>
              <a:gdLst/>
              <a:ahLst/>
              <a:cxnLst/>
              <a:rect l="l" t="t" r="r" b="b"/>
              <a:pathLst>
                <a:path w="3836" h="1945" extrusionOk="0">
                  <a:moveTo>
                    <a:pt x="928" y="0"/>
                  </a:moveTo>
                  <a:cubicBezTo>
                    <a:pt x="645" y="0"/>
                    <a:pt x="337" y="26"/>
                    <a:pt x="1" y="83"/>
                  </a:cubicBezTo>
                  <a:cubicBezTo>
                    <a:pt x="640" y="1041"/>
                    <a:pt x="1707" y="1945"/>
                    <a:pt x="2848" y="1945"/>
                  </a:cubicBezTo>
                  <a:cubicBezTo>
                    <a:pt x="3174" y="1945"/>
                    <a:pt x="3506" y="1871"/>
                    <a:pt x="3836" y="1703"/>
                  </a:cubicBezTo>
                  <a:cubicBezTo>
                    <a:pt x="3836" y="1703"/>
                    <a:pt x="3238" y="0"/>
                    <a:pt x="9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5"/>
            <p:cNvSpPr/>
            <p:nvPr/>
          </p:nvSpPr>
          <p:spPr>
            <a:xfrm>
              <a:off x="3800000" y="4708325"/>
              <a:ext cx="69650" cy="101600"/>
            </a:xfrm>
            <a:custGeom>
              <a:avLst/>
              <a:gdLst/>
              <a:ahLst/>
              <a:cxnLst/>
              <a:rect l="l" t="t" r="r" b="b"/>
              <a:pathLst>
                <a:path w="2786" h="4064" extrusionOk="0">
                  <a:moveTo>
                    <a:pt x="571" y="1"/>
                  </a:moveTo>
                  <a:cubicBezTo>
                    <a:pt x="46" y="1370"/>
                    <a:pt x="1" y="3288"/>
                    <a:pt x="1484" y="4064"/>
                  </a:cubicBezTo>
                  <a:cubicBezTo>
                    <a:pt x="1484" y="4064"/>
                    <a:pt x="2785" y="2192"/>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5"/>
            <p:cNvSpPr/>
            <p:nvPr/>
          </p:nvSpPr>
          <p:spPr>
            <a:xfrm>
              <a:off x="3753200" y="4955975"/>
              <a:ext cx="76500" cy="71800"/>
            </a:xfrm>
            <a:custGeom>
              <a:avLst/>
              <a:gdLst/>
              <a:ahLst/>
              <a:cxnLst/>
              <a:rect l="l" t="t" r="r" b="b"/>
              <a:pathLst>
                <a:path w="3060" h="2872" extrusionOk="0">
                  <a:moveTo>
                    <a:pt x="1" y="1"/>
                  </a:moveTo>
                  <a:lnTo>
                    <a:pt x="1" y="1"/>
                  </a:lnTo>
                  <a:cubicBezTo>
                    <a:pt x="323" y="1376"/>
                    <a:pt x="1272" y="2872"/>
                    <a:pt x="2772" y="2872"/>
                  </a:cubicBezTo>
                  <a:cubicBezTo>
                    <a:pt x="2866" y="2872"/>
                    <a:pt x="2961" y="2866"/>
                    <a:pt x="3059" y="2854"/>
                  </a:cubicBezTo>
                  <a:cubicBezTo>
                    <a:pt x="3059" y="2854"/>
                    <a:pt x="3059" y="57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5"/>
            <p:cNvSpPr/>
            <p:nvPr/>
          </p:nvSpPr>
          <p:spPr>
            <a:xfrm>
              <a:off x="3867900" y="4762550"/>
              <a:ext cx="70225" cy="98175"/>
            </a:xfrm>
            <a:custGeom>
              <a:avLst/>
              <a:gdLst/>
              <a:ahLst/>
              <a:cxnLst/>
              <a:rect l="l" t="t" r="r" b="b"/>
              <a:pathLst>
                <a:path w="2809" h="3927" extrusionOk="0">
                  <a:moveTo>
                    <a:pt x="343" y="0"/>
                  </a:moveTo>
                  <a:lnTo>
                    <a:pt x="343" y="0"/>
                  </a:lnTo>
                  <a:cubicBezTo>
                    <a:pt x="1" y="1438"/>
                    <a:pt x="206" y="3333"/>
                    <a:pt x="1758" y="3926"/>
                  </a:cubicBezTo>
                  <a:cubicBezTo>
                    <a:pt x="1758" y="3926"/>
                    <a:pt x="2808" y="1895"/>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5"/>
            <p:cNvSpPr/>
            <p:nvPr/>
          </p:nvSpPr>
          <p:spPr>
            <a:xfrm>
              <a:off x="4797475" y="4320875"/>
              <a:ext cx="71925" cy="86175"/>
            </a:xfrm>
            <a:custGeom>
              <a:avLst/>
              <a:gdLst/>
              <a:ahLst/>
              <a:cxnLst/>
              <a:rect l="l" t="t" r="r" b="b"/>
              <a:pathLst>
                <a:path w="2877" h="3447" extrusionOk="0">
                  <a:moveTo>
                    <a:pt x="0" y="0"/>
                  </a:moveTo>
                  <a:lnTo>
                    <a:pt x="0" y="0"/>
                  </a:lnTo>
                  <a:cubicBezTo>
                    <a:pt x="23" y="1484"/>
                    <a:pt x="708" y="3264"/>
                    <a:pt x="2374" y="3447"/>
                  </a:cubicBezTo>
                  <a:cubicBezTo>
                    <a:pt x="2374" y="3447"/>
                    <a:pt x="2876" y="121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5"/>
            <p:cNvSpPr/>
            <p:nvPr/>
          </p:nvSpPr>
          <p:spPr>
            <a:xfrm>
              <a:off x="4930425" y="4301475"/>
              <a:ext cx="74200" cy="101025"/>
            </a:xfrm>
            <a:custGeom>
              <a:avLst/>
              <a:gdLst/>
              <a:ahLst/>
              <a:cxnLst/>
              <a:rect l="l" t="t" r="r" b="b"/>
              <a:pathLst>
                <a:path w="2968" h="4041" extrusionOk="0">
                  <a:moveTo>
                    <a:pt x="2009" y="0"/>
                  </a:moveTo>
                  <a:cubicBezTo>
                    <a:pt x="891" y="982"/>
                    <a:pt x="0" y="2671"/>
                    <a:pt x="959" y="4040"/>
                  </a:cubicBezTo>
                  <a:cubicBezTo>
                    <a:pt x="959" y="4040"/>
                    <a:pt x="2968" y="2968"/>
                    <a:pt x="20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5"/>
            <p:cNvSpPr/>
            <p:nvPr/>
          </p:nvSpPr>
          <p:spPr>
            <a:xfrm>
              <a:off x="4569225" y="4374500"/>
              <a:ext cx="71350" cy="87350"/>
            </a:xfrm>
            <a:custGeom>
              <a:avLst/>
              <a:gdLst/>
              <a:ahLst/>
              <a:cxnLst/>
              <a:rect l="l" t="t" r="r" b="b"/>
              <a:pathLst>
                <a:path w="2854" h="3494" extrusionOk="0">
                  <a:moveTo>
                    <a:pt x="0" y="1"/>
                  </a:moveTo>
                  <a:cubicBezTo>
                    <a:pt x="0" y="1485"/>
                    <a:pt x="662" y="3288"/>
                    <a:pt x="2305" y="3493"/>
                  </a:cubicBezTo>
                  <a:cubicBezTo>
                    <a:pt x="2305" y="3493"/>
                    <a:pt x="2853" y="1256"/>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5"/>
            <p:cNvSpPr/>
            <p:nvPr/>
          </p:nvSpPr>
          <p:spPr>
            <a:xfrm>
              <a:off x="4615425" y="4540575"/>
              <a:ext cx="71375" cy="103300"/>
            </a:xfrm>
            <a:custGeom>
              <a:avLst/>
              <a:gdLst/>
              <a:ahLst/>
              <a:cxnLst/>
              <a:rect l="l" t="t" r="r" b="b"/>
              <a:pathLst>
                <a:path w="2855" h="4132" extrusionOk="0">
                  <a:moveTo>
                    <a:pt x="800" y="0"/>
                  </a:moveTo>
                  <a:cubicBezTo>
                    <a:pt x="161" y="1347"/>
                    <a:pt x="1" y="3241"/>
                    <a:pt x="1416" y="4131"/>
                  </a:cubicBezTo>
                  <a:cubicBezTo>
                    <a:pt x="1416" y="4131"/>
                    <a:pt x="2854" y="2351"/>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5"/>
            <p:cNvSpPr/>
            <p:nvPr/>
          </p:nvSpPr>
          <p:spPr>
            <a:xfrm>
              <a:off x="4683900" y="4335150"/>
              <a:ext cx="71925" cy="86175"/>
            </a:xfrm>
            <a:custGeom>
              <a:avLst/>
              <a:gdLst/>
              <a:ahLst/>
              <a:cxnLst/>
              <a:rect l="l" t="t" r="r" b="b"/>
              <a:pathLst>
                <a:path w="2877" h="3447" extrusionOk="0">
                  <a:moveTo>
                    <a:pt x="1" y="0"/>
                  </a:moveTo>
                  <a:lnTo>
                    <a:pt x="1" y="0"/>
                  </a:lnTo>
                  <a:cubicBezTo>
                    <a:pt x="24" y="1484"/>
                    <a:pt x="709"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5"/>
            <p:cNvSpPr/>
            <p:nvPr/>
          </p:nvSpPr>
          <p:spPr>
            <a:xfrm>
              <a:off x="4928725" y="4472650"/>
              <a:ext cx="73625" cy="104450"/>
            </a:xfrm>
            <a:custGeom>
              <a:avLst/>
              <a:gdLst/>
              <a:ahLst/>
              <a:cxnLst/>
              <a:rect l="l" t="t" r="r" b="b"/>
              <a:pathLst>
                <a:path w="2945" h="4178" extrusionOk="0">
                  <a:moveTo>
                    <a:pt x="1301" y="1"/>
                  </a:moveTo>
                  <a:lnTo>
                    <a:pt x="1301" y="1"/>
                  </a:lnTo>
                  <a:cubicBezTo>
                    <a:pt x="457" y="1233"/>
                    <a:pt x="0" y="3082"/>
                    <a:pt x="1233" y="4178"/>
                  </a:cubicBezTo>
                  <a:cubicBezTo>
                    <a:pt x="1233" y="4178"/>
                    <a:pt x="2944" y="2649"/>
                    <a:pt x="13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5"/>
            <p:cNvSpPr/>
            <p:nvPr/>
          </p:nvSpPr>
          <p:spPr>
            <a:xfrm>
              <a:off x="4780350" y="4500050"/>
              <a:ext cx="76500" cy="73850"/>
            </a:xfrm>
            <a:custGeom>
              <a:avLst/>
              <a:gdLst/>
              <a:ahLst/>
              <a:cxnLst/>
              <a:rect l="l" t="t" r="r" b="b"/>
              <a:pathLst>
                <a:path w="3060" h="2954" extrusionOk="0">
                  <a:moveTo>
                    <a:pt x="0" y="1"/>
                  </a:moveTo>
                  <a:cubicBezTo>
                    <a:pt x="285" y="1403"/>
                    <a:pt x="1223" y="2953"/>
                    <a:pt x="2772" y="2953"/>
                  </a:cubicBezTo>
                  <a:cubicBezTo>
                    <a:pt x="2836" y="2953"/>
                    <a:pt x="2901" y="2950"/>
                    <a:pt x="2968" y="2945"/>
                  </a:cubicBezTo>
                  <a:cubicBezTo>
                    <a:pt x="2968" y="2945"/>
                    <a:pt x="3059" y="66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5"/>
            <p:cNvSpPr/>
            <p:nvPr/>
          </p:nvSpPr>
          <p:spPr>
            <a:xfrm>
              <a:off x="4636550" y="4369375"/>
              <a:ext cx="74200" cy="103300"/>
            </a:xfrm>
            <a:custGeom>
              <a:avLst/>
              <a:gdLst/>
              <a:ahLst/>
              <a:cxnLst/>
              <a:rect l="l" t="t" r="r" b="b"/>
              <a:pathLst>
                <a:path w="2968" h="4132" extrusionOk="0">
                  <a:moveTo>
                    <a:pt x="1735" y="1"/>
                  </a:moveTo>
                  <a:cubicBezTo>
                    <a:pt x="731" y="1096"/>
                    <a:pt x="0" y="2854"/>
                    <a:pt x="1073" y="4132"/>
                  </a:cubicBezTo>
                  <a:cubicBezTo>
                    <a:pt x="1073" y="4132"/>
                    <a:pt x="2968" y="2854"/>
                    <a:pt x="1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5"/>
            <p:cNvSpPr/>
            <p:nvPr/>
          </p:nvSpPr>
          <p:spPr>
            <a:xfrm>
              <a:off x="4526425" y="4577650"/>
              <a:ext cx="71350" cy="94175"/>
            </a:xfrm>
            <a:custGeom>
              <a:avLst/>
              <a:gdLst/>
              <a:ahLst/>
              <a:cxnLst/>
              <a:rect l="l" t="t" r="r" b="b"/>
              <a:pathLst>
                <a:path w="2854" h="3767" extrusionOk="0">
                  <a:moveTo>
                    <a:pt x="228" y="1"/>
                  </a:moveTo>
                  <a:lnTo>
                    <a:pt x="228" y="1"/>
                  </a:lnTo>
                  <a:cubicBezTo>
                    <a:pt x="0" y="1462"/>
                    <a:pt x="388" y="3333"/>
                    <a:pt x="2009" y="3767"/>
                  </a:cubicBezTo>
                  <a:cubicBezTo>
                    <a:pt x="2009" y="3767"/>
                    <a:pt x="2853" y="1644"/>
                    <a:pt x="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5"/>
            <p:cNvSpPr/>
            <p:nvPr/>
          </p:nvSpPr>
          <p:spPr>
            <a:xfrm>
              <a:off x="4683900" y="4442975"/>
              <a:ext cx="74225" cy="104475"/>
            </a:xfrm>
            <a:custGeom>
              <a:avLst/>
              <a:gdLst/>
              <a:ahLst/>
              <a:cxnLst/>
              <a:rect l="l" t="t" r="r" b="b"/>
              <a:pathLst>
                <a:path w="2969" h="4179" extrusionOk="0">
                  <a:moveTo>
                    <a:pt x="1370" y="1"/>
                  </a:moveTo>
                  <a:lnTo>
                    <a:pt x="1370" y="1"/>
                  </a:lnTo>
                  <a:cubicBezTo>
                    <a:pt x="503" y="1211"/>
                    <a:pt x="1" y="3037"/>
                    <a:pt x="1234" y="4178"/>
                  </a:cubicBezTo>
                  <a:cubicBezTo>
                    <a:pt x="1234" y="4178"/>
                    <a:pt x="2968" y="2672"/>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5"/>
            <p:cNvSpPr/>
            <p:nvPr/>
          </p:nvSpPr>
          <p:spPr>
            <a:xfrm>
              <a:off x="5150700" y="4258100"/>
              <a:ext cx="71925" cy="86200"/>
            </a:xfrm>
            <a:custGeom>
              <a:avLst/>
              <a:gdLst/>
              <a:ahLst/>
              <a:cxnLst/>
              <a:rect l="l" t="t" r="r" b="b"/>
              <a:pathLst>
                <a:path w="2877" h="3448" extrusionOk="0">
                  <a:moveTo>
                    <a:pt x="0" y="1"/>
                  </a:moveTo>
                  <a:cubicBezTo>
                    <a:pt x="23" y="1484"/>
                    <a:pt x="708" y="3265"/>
                    <a:pt x="2351" y="3447"/>
                  </a:cubicBezTo>
                  <a:cubicBezTo>
                    <a:pt x="2351" y="3447"/>
                    <a:pt x="2876" y="121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5"/>
            <p:cNvSpPr/>
            <p:nvPr/>
          </p:nvSpPr>
          <p:spPr>
            <a:xfrm>
              <a:off x="5283650" y="4238125"/>
              <a:ext cx="74200" cy="101025"/>
            </a:xfrm>
            <a:custGeom>
              <a:avLst/>
              <a:gdLst/>
              <a:ahLst/>
              <a:cxnLst/>
              <a:rect l="l" t="t" r="r" b="b"/>
              <a:pathLst>
                <a:path w="2968" h="4041" extrusionOk="0">
                  <a:moveTo>
                    <a:pt x="2009" y="1"/>
                  </a:moveTo>
                  <a:lnTo>
                    <a:pt x="2009" y="1"/>
                  </a:lnTo>
                  <a:cubicBezTo>
                    <a:pt x="891" y="1005"/>
                    <a:pt x="0" y="2671"/>
                    <a:pt x="959" y="4041"/>
                  </a:cubicBezTo>
                  <a:cubicBezTo>
                    <a:pt x="959" y="4041"/>
                    <a:pt x="2968" y="2968"/>
                    <a:pt x="20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5"/>
            <p:cNvSpPr/>
            <p:nvPr/>
          </p:nvSpPr>
          <p:spPr>
            <a:xfrm>
              <a:off x="4922425" y="4311750"/>
              <a:ext cx="71375" cy="86750"/>
            </a:xfrm>
            <a:custGeom>
              <a:avLst/>
              <a:gdLst/>
              <a:ahLst/>
              <a:cxnLst/>
              <a:rect l="l" t="t" r="r" b="b"/>
              <a:pathLst>
                <a:path w="2855" h="3470" extrusionOk="0">
                  <a:moveTo>
                    <a:pt x="1" y="0"/>
                  </a:moveTo>
                  <a:cubicBezTo>
                    <a:pt x="1" y="1484"/>
                    <a:pt x="663" y="3264"/>
                    <a:pt x="2306" y="3470"/>
                  </a:cubicBezTo>
                  <a:cubicBezTo>
                    <a:pt x="2306" y="3470"/>
                    <a:pt x="2854" y="125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5"/>
            <p:cNvSpPr/>
            <p:nvPr/>
          </p:nvSpPr>
          <p:spPr>
            <a:xfrm>
              <a:off x="4968650" y="4477800"/>
              <a:ext cx="71350" cy="103300"/>
            </a:xfrm>
            <a:custGeom>
              <a:avLst/>
              <a:gdLst/>
              <a:ahLst/>
              <a:cxnLst/>
              <a:rect l="l" t="t" r="r" b="b"/>
              <a:pathLst>
                <a:path w="2854" h="4132" extrusionOk="0">
                  <a:moveTo>
                    <a:pt x="800" y="0"/>
                  </a:moveTo>
                  <a:lnTo>
                    <a:pt x="800" y="0"/>
                  </a:lnTo>
                  <a:cubicBezTo>
                    <a:pt x="161" y="1347"/>
                    <a:pt x="1" y="3242"/>
                    <a:pt x="1416" y="4132"/>
                  </a:cubicBezTo>
                  <a:cubicBezTo>
                    <a:pt x="1416" y="4132"/>
                    <a:pt x="2854" y="2329"/>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5"/>
            <p:cNvSpPr/>
            <p:nvPr/>
          </p:nvSpPr>
          <p:spPr>
            <a:xfrm>
              <a:off x="5037125" y="4272375"/>
              <a:ext cx="71925" cy="86175"/>
            </a:xfrm>
            <a:custGeom>
              <a:avLst/>
              <a:gdLst/>
              <a:ahLst/>
              <a:cxnLst/>
              <a:rect l="l" t="t" r="r" b="b"/>
              <a:pathLst>
                <a:path w="2877" h="3447" extrusionOk="0">
                  <a:moveTo>
                    <a:pt x="1" y="0"/>
                  </a:moveTo>
                  <a:cubicBezTo>
                    <a:pt x="24" y="1484"/>
                    <a:pt x="708"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5"/>
            <p:cNvSpPr/>
            <p:nvPr/>
          </p:nvSpPr>
          <p:spPr>
            <a:xfrm>
              <a:off x="5281375" y="4409900"/>
              <a:ext cx="74200" cy="104450"/>
            </a:xfrm>
            <a:custGeom>
              <a:avLst/>
              <a:gdLst/>
              <a:ahLst/>
              <a:cxnLst/>
              <a:rect l="l" t="t" r="r" b="b"/>
              <a:pathLst>
                <a:path w="2968" h="4178" extrusionOk="0">
                  <a:moveTo>
                    <a:pt x="1324" y="0"/>
                  </a:moveTo>
                  <a:lnTo>
                    <a:pt x="1324" y="0"/>
                  </a:lnTo>
                  <a:cubicBezTo>
                    <a:pt x="479" y="1210"/>
                    <a:pt x="0" y="3059"/>
                    <a:pt x="1255" y="4177"/>
                  </a:cubicBezTo>
                  <a:cubicBezTo>
                    <a:pt x="1255" y="4177"/>
                    <a:pt x="2967" y="2648"/>
                    <a:pt x="1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5"/>
            <p:cNvSpPr/>
            <p:nvPr/>
          </p:nvSpPr>
          <p:spPr>
            <a:xfrm>
              <a:off x="5133575" y="4437275"/>
              <a:ext cx="76475" cy="73275"/>
            </a:xfrm>
            <a:custGeom>
              <a:avLst/>
              <a:gdLst/>
              <a:ahLst/>
              <a:cxnLst/>
              <a:rect l="l" t="t" r="r" b="b"/>
              <a:pathLst>
                <a:path w="3059" h="2931" extrusionOk="0">
                  <a:moveTo>
                    <a:pt x="0" y="1"/>
                  </a:moveTo>
                  <a:lnTo>
                    <a:pt x="0" y="1"/>
                  </a:lnTo>
                  <a:cubicBezTo>
                    <a:pt x="285" y="1403"/>
                    <a:pt x="1221" y="2931"/>
                    <a:pt x="2769" y="2931"/>
                  </a:cubicBezTo>
                  <a:cubicBezTo>
                    <a:pt x="2834" y="2931"/>
                    <a:pt x="2900" y="2928"/>
                    <a:pt x="2968" y="2922"/>
                  </a:cubicBezTo>
                  <a:cubicBezTo>
                    <a:pt x="2968" y="2922"/>
                    <a:pt x="3059" y="64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5"/>
            <p:cNvSpPr/>
            <p:nvPr/>
          </p:nvSpPr>
          <p:spPr>
            <a:xfrm>
              <a:off x="4989200" y="4306600"/>
              <a:ext cx="74775" cy="102750"/>
            </a:xfrm>
            <a:custGeom>
              <a:avLst/>
              <a:gdLst/>
              <a:ahLst/>
              <a:cxnLst/>
              <a:rect l="l" t="t" r="r" b="b"/>
              <a:pathLst>
                <a:path w="2991" h="4110" extrusionOk="0">
                  <a:moveTo>
                    <a:pt x="1758" y="1"/>
                  </a:moveTo>
                  <a:lnTo>
                    <a:pt x="1758" y="1"/>
                  </a:lnTo>
                  <a:cubicBezTo>
                    <a:pt x="754" y="1074"/>
                    <a:pt x="1" y="2831"/>
                    <a:pt x="1096" y="4109"/>
                  </a:cubicBezTo>
                  <a:cubicBezTo>
                    <a:pt x="1096" y="4109"/>
                    <a:pt x="2991"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5"/>
            <p:cNvSpPr/>
            <p:nvPr/>
          </p:nvSpPr>
          <p:spPr>
            <a:xfrm>
              <a:off x="4879650" y="4514325"/>
              <a:ext cx="71350" cy="94750"/>
            </a:xfrm>
            <a:custGeom>
              <a:avLst/>
              <a:gdLst/>
              <a:ahLst/>
              <a:cxnLst/>
              <a:rect l="l" t="t" r="r" b="b"/>
              <a:pathLst>
                <a:path w="2854" h="3790" extrusionOk="0">
                  <a:moveTo>
                    <a:pt x="228" y="0"/>
                  </a:moveTo>
                  <a:lnTo>
                    <a:pt x="228" y="0"/>
                  </a:lnTo>
                  <a:cubicBezTo>
                    <a:pt x="0" y="1484"/>
                    <a:pt x="388" y="3355"/>
                    <a:pt x="2009" y="3789"/>
                  </a:cubicBezTo>
                  <a:cubicBezTo>
                    <a:pt x="2009" y="3789"/>
                    <a:pt x="2853" y="166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5"/>
            <p:cNvSpPr/>
            <p:nvPr/>
          </p:nvSpPr>
          <p:spPr>
            <a:xfrm>
              <a:off x="5037125" y="4379650"/>
              <a:ext cx="73650" cy="104450"/>
            </a:xfrm>
            <a:custGeom>
              <a:avLst/>
              <a:gdLst/>
              <a:ahLst/>
              <a:cxnLst/>
              <a:rect l="l" t="t" r="r" b="b"/>
              <a:pathLst>
                <a:path w="2946" h="4178" extrusionOk="0">
                  <a:moveTo>
                    <a:pt x="1348" y="0"/>
                  </a:moveTo>
                  <a:lnTo>
                    <a:pt x="1348" y="0"/>
                  </a:lnTo>
                  <a:cubicBezTo>
                    <a:pt x="503" y="1233"/>
                    <a:pt x="1" y="3059"/>
                    <a:pt x="1233" y="4177"/>
                  </a:cubicBezTo>
                  <a:cubicBezTo>
                    <a:pt x="1233" y="4177"/>
                    <a:pt x="2945" y="2694"/>
                    <a:pt x="13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5"/>
            <p:cNvSpPr/>
            <p:nvPr/>
          </p:nvSpPr>
          <p:spPr>
            <a:xfrm>
              <a:off x="3906150" y="4928550"/>
              <a:ext cx="95875" cy="49175"/>
            </a:xfrm>
            <a:custGeom>
              <a:avLst/>
              <a:gdLst/>
              <a:ahLst/>
              <a:cxnLst/>
              <a:rect l="l" t="t" r="r" b="b"/>
              <a:pathLst>
                <a:path w="3835" h="1967" extrusionOk="0">
                  <a:moveTo>
                    <a:pt x="860" y="1"/>
                  </a:moveTo>
                  <a:cubicBezTo>
                    <a:pt x="596" y="1"/>
                    <a:pt x="310" y="23"/>
                    <a:pt x="0" y="71"/>
                  </a:cubicBezTo>
                  <a:cubicBezTo>
                    <a:pt x="625" y="1053"/>
                    <a:pt x="1698" y="1966"/>
                    <a:pt x="2857" y="1966"/>
                  </a:cubicBezTo>
                  <a:cubicBezTo>
                    <a:pt x="3179" y="1966"/>
                    <a:pt x="3507" y="1896"/>
                    <a:pt x="3835" y="1737"/>
                  </a:cubicBezTo>
                  <a:cubicBezTo>
                    <a:pt x="3835" y="1737"/>
                    <a:pt x="3225" y="1"/>
                    <a:pt x="8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5"/>
            <p:cNvSpPr/>
            <p:nvPr/>
          </p:nvSpPr>
          <p:spPr>
            <a:xfrm>
              <a:off x="4040250" y="4816750"/>
              <a:ext cx="70200" cy="99325"/>
            </a:xfrm>
            <a:custGeom>
              <a:avLst/>
              <a:gdLst/>
              <a:ahLst/>
              <a:cxnLst/>
              <a:rect l="l" t="t" r="r" b="b"/>
              <a:pathLst>
                <a:path w="2808" h="3973" extrusionOk="0">
                  <a:moveTo>
                    <a:pt x="434" y="1"/>
                  </a:moveTo>
                  <a:lnTo>
                    <a:pt x="434" y="1"/>
                  </a:lnTo>
                  <a:cubicBezTo>
                    <a:pt x="0" y="1416"/>
                    <a:pt x="137" y="3333"/>
                    <a:pt x="1666" y="3972"/>
                  </a:cubicBezTo>
                  <a:cubicBezTo>
                    <a:pt x="1666" y="3972"/>
                    <a:pt x="2808" y="2009"/>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5"/>
            <p:cNvSpPr/>
            <p:nvPr/>
          </p:nvSpPr>
          <p:spPr>
            <a:xfrm>
              <a:off x="3741225" y="5095500"/>
              <a:ext cx="94750" cy="50125"/>
            </a:xfrm>
            <a:custGeom>
              <a:avLst/>
              <a:gdLst/>
              <a:ahLst/>
              <a:cxnLst/>
              <a:rect l="l" t="t" r="r" b="b"/>
              <a:pathLst>
                <a:path w="3790" h="2005" extrusionOk="0">
                  <a:moveTo>
                    <a:pt x="783" y="0"/>
                  </a:moveTo>
                  <a:cubicBezTo>
                    <a:pt x="541" y="0"/>
                    <a:pt x="281" y="18"/>
                    <a:pt x="1" y="58"/>
                  </a:cubicBezTo>
                  <a:cubicBezTo>
                    <a:pt x="616" y="1053"/>
                    <a:pt x="1689" y="2005"/>
                    <a:pt x="2858" y="2005"/>
                  </a:cubicBezTo>
                  <a:cubicBezTo>
                    <a:pt x="3164" y="2005"/>
                    <a:pt x="3477" y="1939"/>
                    <a:pt x="3790" y="1792"/>
                  </a:cubicBezTo>
                  <a:cubicBezTo>
                    <a:pt x="3790" y="1792"/>
                    <a:pt x="3205" y="0"/>
                    <a:pt x="7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5"/>
            <p:cNvSpPr/>
            <p:nvPr/>
          </p:nvSpPr>
          <p:spPr>
            <a:xfrm>
              <a:off x="3885025" y="5202500"/>
              <a:ext cx="74775" cy="79350"/>
            </a:xfrm>
            <a:custGeom>
              <a:avLst/>
              <a:gdLst/>
              <a:ahLst/>
              <a:cxnLst/>
              <a:rect l="l" t="t" r="r" b="b"/>
              <a:pathLst>
                <a:path w="2991" h="3174" extrusionOk="0">
                  <a:moveTo>
                    <a:pt x="1" y="0"/>
                  </a:moveTo>
                  <a:cubicBezTo>
                    <a:pt x="183" y="1484"/>
                    <a:pt x="1050" y="3173"/>
                    <a:pt x="2717" y="3173"/>
                  </a:cubicBezTo>
                  <a:cubicBezTo>
                    <a:pt x="2717" y="3173"/>
                    <a:pt x="2991" y="9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5"/>
            <p:cNvSpPr/>
            <p:nvPr/>
          </p:nvSpPr>
          <p:spPr>
            <a:xfrm>
              <a:off x="3817700" y="5001025"/>
              <a:ext cx="95300" cy="49150"/>
            </a:xfrm>
            <a:custGeom>
              <a:avLst/>
              <a:gdLst/>
              <a:ahLst/>
              <a:cxnLst/>
              <a:rect l="l" t="t" r="r" b="b"/>
              <a:pathLst>
                <a:path w="3812" h="1966" extrusionOk="0">
                  <a:moveTo>
                    <a:pt x="854" y="1"/>
                  </a:moveTo>
                  <a:cubicBezTo>
                    <a:pt x="592" y="1"/>
                    <a:pt x="307" y="22"/>
                    <a:pt x="0" y="71"/>
                  </a:cubicBezTo>
                  <a:cubicBezTo>
                    <a:pt x="625" y="1053"/>
                    <a:pt x="1698" y="1966"/>
                    <a:pt x="2846" y="1966"/>
                  </a:cubicBezTo>
                  <a:cubicBezTo>
                    <a:pt x="3165" y="1966"/>
                    <a:pt x="3490" y="1896"/>
                    <a:pt x="3812" y="1737"/>
                  </a:cubicBezTo>
                  <a:cubicBezTo>
                    <a:pt x="3812" y="1737"/>
                    <a:pt x="3203" y="1"/>
                    <a:pt x="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5"/>
            <p:cNvSpPr/>
            <p:nvPr/>
          </p:nvSpPr>
          <p:spPr>
            <a:xfrm>
              <a:off x="4124125" y="4971975"/>
              <a:ext cx="71350" cy="89600"/>
            </a:xfrm>
            <a:custGeom>
              <a:avLst/>
              <a:gdLst/>
              <a:ahLst/>
              <a:cxnLst/>
              <a:rect l="l" t="t" r="r" b="b"/>
              <a:pathLst>
                <a:path w="2854" h="3584" extrusionOk="0">
                  <a:moveTo>
                    <a:pt x="69" y="0"/>
                  </a:moveTo>
                  <a:lnTo>
                    <a:pt x="69" y="0"/>
                  </a:lnTo>
                  <a:cubicBezTo>
                    <a:pt x="0" y="1484"/>
                    <a:pt x="571" y="3310"/>
                    <a:pt x="2214" y="3584"/>
                  </a:cubicBezTo>
                  <a:cubicBezTo>
                    <a:pt x="2214" y="3584"/>
                    <a:pt x="2854" y="1392"/>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5"/>
            <p:cNvSpPr/>
            <p:nvPr/>
          </p:nvSpPr>
          <p:spPr>
            <a:xfrm>
              <a:off x="3986600" y="5083500"/>
              <a:ext cx="102175" cy="41800"/>
            </a:xfrm>
            <a:custGeom>
              <a:avLst/>
              <a:gdLst/>
              <a:ahLst/>
              <a:cxnLst/>
              <a:rect l="l" t="t" r="r" b="b"/>
              <a:pathLst>
                <a:path w="4087" h="1672" extrusionOk="0">
                  <a:moveTo>
                    <a:pt x="1621" y="1"/>
                  </a:moveTo>
                  <a:cubicBezTo>
                    <a:pt x="1155" y="1"/>
                    <a:pt x="617" y="88"/>
                    <a:pt x="0" y="309"/>
                  </a:cubicBezTo>
                  <a:cubicBezTo>
                    <a:pt x="704" y="1044"/>
                    <a:pt x="1729" y="1672"/>
                    <a:pt x="2737" y="1672"/>
                  </a:cubicBezTo>
                  <a:cubicBezTo>
                    <a:pt x="3201" y="1672"/>
                    <a:pt x="3662" y="1539"/>
                    <a:pt x="4086" y="1222"/>
                  </a:cubicBezTo>
                  <a:cubicBezTo>
                    <a:pt x="4086" y="1222"/>
                    <a:pt x="3362" y="1"/>
                    <a:pt x="16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5"/>
            <p:cNvSpPr/>
            <p:nvPr/>
          </p:nvSpPr>
          <p:spPr>
            <a:xfrm>
              <a:off x="3825100" y="5034150"/>
              <a:ext cx="71375" cy="95900"/>
            </a:xfrm>
            <a:custGeom>
              <a:avLst/>
              <a:gdLst/>
              <a:ahLst/>
              <a:cxnLst/>
              <a:rect l="l" t="t" r="r" b="b"/>
              <a:pathLst>
                <a:path w="2855" h="3836" extrusionOk="0">
                  <a:moveTo>
                    <a:pt x="298" y="1"/>
                  </a:moveTo>
                  <a:cubicBezTo>
                    <a:pt x="1" y="1462"/>
                    <a:pt x="320" y="3333"/>
                    <a:pt x="1918" y="3836"/>
                  </a:cubicBezTo>
                  <a:cubicBezTo>
                    <a:pt x="1918" y="3836"/>
                    <a:pt x="2854" y="1759"/>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5"/>
            <p:cNvSpPr/>
            <p:nvPr/>
          </p:nvSpPr>
          <p:spPr>
            <a:xfrm>
              <a:off x="3901000" y="5075825"/>
              <a:ext cx="71350" cy="90175"/>
            </a:xfrm>
            <a:custGeom>
              <a:avLst/>
              <a:gdLst/>
              <a:ahLst/>
              <a:cxnLst/>
              <a:rect l="l" t="t" r="r" b="b"/>
              <a:pathLst>
                <a:path w="2854" h="3607" extrusionOk="0">
                  <a:moveTo>
                    <a:pt x="92" y="0"/>
                  </a:moveTo>
                  <a:cubicBezTo>
                    <a:pt x="1" y="1507"/>
                    <a:pt x="548" y="3333"/>
                    <a:pt x="2192" y="3607"/>
                  </a:cubicBezTo>
                  <a:cubicBezTo>
                    <a:pt x="2192" y="3607"/>
                    <a:pt x="2854"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5"/>
            <p:cNvSpPr/>
            <p:nvPr/>
          </p:nvSpPr>
          <p:spPr>
            <a:xfrm>
              <a:off x="5568975" y="4626150"/>
              <a:ext cx="71900" cy="95325"/>
            </a:xfrm>
            <a:custGeom>
              <a:avLst/>
              <a:gdLst/>
              <a:ahLst/>
              <a:cxnLst/>
              <a:rect l="l" t="t" r="r" b="b"/>
              <a:pathLst>
                <a:path w="2876" h="3813" extrusionOk="0">
                  <a:moveTo>
                    <a:pt x="2397" y="1"/>
                  </a:moveTo>
                  <a:lnTo>
                    <a:pt x="2397" y="1"/>
                  </a:lnTo>
                  <a:cubicBezTo>
                    <a:pt x="1141" y="800"/>
                    <a:pt x="0" y="2306"/>
                    <a:pt x="708" y="3813"/>
                  </a:cubicBezTo>
                  <a:cubicBezTo>
                    <a:pt x="708" y="3813"/>
                    <a:pt x="2876"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5"/>
            <p:cNvSpPr/>
            <p:nvPr/>
          </p:nvSpPr>
          <p:spPr>
            <a:xfrm>
              <a:off x="5642575" y="4765750"/>
              <a:ext cx="99875" cy="43050"/>
            </a:xfrm>
            <a:custGeom>
              <a:avLst/>
              <a:gdLst/>
              <a:ahLst/>
              <a:cxnLst/>
              <a:rect l="l" t="t" r="r" b="b"/>
              <a:pathLst>
                <a:path w="3995" h="1722" extrusionOk="0">
                  <a:moveTo>
                    <a:pt x="2574" y="0"/>
                  </a:moveTo>
                  <a:cubicBezTo>
                    <a:pt x="1499" y="0"/>
                    <a:pt x="457" y="393"/>
                    <a:pt x="0" y="1447"/>
                  </a:cubicBezTo>
                  <a:cubicBezTo>
                    <a:pt x="0" y="1447"/>
                    <a:pt x="478" y="1721"/>
                    <a:pt x="1201" y="1721"/>
                  </a:cubicBezTo>
                  <a:cubicBezTo>
                    <a:pt x="1953" y="1721"/>
                    <a:pt x="2971" y="1425"/>
                    <a:pt x="3995" y="215"/>
                  </a:cubicBezTo>
                  <a:cubicBezTo>
                    <a:pt x="3548" y="80"/>
                    <a:pt x="3058" y="0"/>
                    <a:pt x="2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5"/>
            <p:cNvSpPr/>
            <p:nvPr/>
          </p:nvSpPr>
          <p:spPr>
            <a:xfrm>
              <a:off x="5401775" y="4460675"/>
              <a:ext cx="71925" cy="94750"/>
            </a:xfrm>
            <a:custGeom>
              <a:avLst/>
              <a:gdLst/>
              <a:ahLst/>
              <a:cxnLst/>
              <a:rect l="l" t="t" r="r" b="b"/>
              <a:pathLst>
                <a:path w="2877" h="3790" extrusionOk="0">
                  <a:moveTo>
                    <a:pt x="2443" y="1"/>
                  </a:moveTo>
                  <a:lnTo>
                    <a:pt x="2443" y="1"/>
                  </a:lnTo>
                  <a:cubicBezTo>
                    <a:pt x="1164" y="777"/>
                    <a:pt x="0" y="2283"/>
                    <a:pt x="708" y="3790"/>
                  </a:cubicBezTo>
                  <a:cubicBezTo>
                    <a:pt x="708" y="3790"/>
                    <a:pt x="2876" y="3082"/>
                    <a:pt x="24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5"/>
            <p:cNvSpPr/>
            <p:nvPr/>
          </p:nvSpPr>
          <p:spPr>
            <a:xfrm>
              <a:off x="5277375" y="4604475"/>
              <a:ext cx="79325" cy="67525"/>
            </a:xfrm>
            <a:custGeom>
              <a:avLst/>
              <a:gdLst/>
              <a:ahLst/>
              <a:cxnLst/>
              <a:rect l="l" t="t" r="r" b="b"/>
              <a:pathLst>
                <a:path w="3173" h="2701" extrusionOk="0">
                  <a:moveTo>
                    <a:pt x="3173" y="1"/>
                  </a:moveTo>
                  <a:lnTo>
                    <a:pt x="3173" y="1"/>
                  </a:lnTo>
                  <a:cubicBezTo>
                    <a:pt x="1689" y="160"/>
                    <a:pt x="0" y="1028"/>
                    <a:pt x="0" y="2694"/>
                  </a:cubicBezTo>
                  <a:cubicBezTo>
                    <a:pt x="0" y="2694"/>
                    <a:pt x="55" y="2701"/>
                    <a:pt x="151" y="2701"/>
                  </a:cubicBezTo>
                  <a:cubicBezTo>
                    <a:pt x="672" y="2701"/>
                    <a:pt x="2402" y="2505"/>
                    <a:pt x="3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5"/>
            <p:cNvSpPr/>
            <p:nvPr/>
          </p:nvSpPr>
          <p:spPr>
            <a:xfrm>
              <a:off x="5496500" y="4537150"/>
              <a:ext cx="72475" cy="95875"/>
            </a:xfrm>
            <a:custGeom>
              <a:avLst/>
              <a:gdLst/>
              <a:ahLst/>
              <a:cxnLst/>
              <a:rect l="l" t="t" r="r" b="b"/>
              <a:pathLst>
                <a:path w="2899" h="3835" extrusionOk="0">
                  <a:moveTo>
                    <a:pt x="2420" y="0"/>
                  </a:moveTo>
                  <a:cubicBezTo>
                    <a:pt x="1164" y="799"/>
                    <a:pt x="0" y="2328"/>
                    <a:pt x="731" y="3835"/>
                  </a:cubicBezTo>
                  <a:cubicBezTo>
                    <a:pt x="731" y="3835"/>
                    <a:pt x="2899" y="3082"/>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5"/>
            <p:cNvSpPr/>
            <p:nvPr/>
          </p:nvSpPr>
          <p:spPr>
            <a:xfrm>
              <a:off x="5497075" y="4845150"/>
              <a:ext cx="89600" cy="55375"/>
            </a:xfrm>
            <a:custGeom>
              <a:avLst/>
              <a:gdLst/>
              <a:ahLst/>
              <a:cxnLst/>
              <a:rect l="l" t="t" r="r" b="b"/>
              <a:pathLst>
                <a:path w="3584" h="2215" extrusionOk="0">
                  <a:moveTo>
                    <a:pt x="3347" y="0"/>
                  </a:moveTo>
                  <a:cubicBezTo>
                    <a:pt x="1912" y="0"/>
                    <a:pt x="260" y="594"/>
                    <a:pt x="0" y="2151"/>
                  </a:cubicBezTo>
                  <a:cubicBezTo>
                    <a:pt x="0" y="2151"/>
                    <a:pt x="217" y="2215"/>
                    <a:pt x="558" y="2215"/>
                  </a:cubicBezTo>
                  <a:cubicBezTo>
                    <a:pt x="1300" y="2215"/>
                    <a:pt x="2629" y="1914"/>
                    <a:pt x="3584" y="6"/>
                  </a:cubicBezTo>
                  <a:cubicBezTo>
                    <a:pt x="3506" y="2"/>
                    <a:pt x="3426" y="0"/>
                    <a:pt x="33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5"/>
            <p:cNvSpPr/>
            <p:nvPr/>
          </p:nvSpPr>
          <p:spPr>
            <a:xfrm>
              <a:off x="5419450" y="4706050"/>
              <a:ext cx="74775" cy="101600"/>
            </a:xfrm>
            <a:custGeom>
              <a:avLst/>
              <a:gdLst/>
              <a:ahLst/>
              <a:cxnLst/>
              <a:rect l="l" t="t" r="r" b="b"/>
              <a:pathLst>
                <a:path w="2991" h="4064" extrusionOk="0">
                  <a:moveTo>
                    <a:pt x="1941" y="0"/>
                  </a:moveTo>
                  <a:lnTo>
                    <a:pt x="1941" y="0"/>
                  </a:lnTo>
                  <a:cubicBezTo>
                    <a:pt x="845" y="1028"/>
                    <a:pt x="1" y="2739"/>
                    <a:pt x="1005" y="4063"/>
                  </a:cubicBezTo>
                  <a:cubicBezTo>
                    <a:pt x="1005" y="4063"/>
                    <a:pt x="2991" y="2922"/>
                    <a:pt x="1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5"/>
            <p:cNvSpPr/>
            <p:nvPr/>
          </p:nvSpPr>
          <p:spPr>
            <a:xfrm>
              <a:off x="5429150" y="4549500"/>
              <a:ext cx="96475" cy="46850"/>
            </a:xfrm>
            <a:custGeom>
              <a:avLst/>
              <a:gdLst/>
              <a:ahLst/>
              <a:cxnLst/>
              <a:rect l="l" t="t" r="r" b="b"/>
              <a:pathLst>
                <a:path w="3859" h="1874" extrusionOk="0">
                  <a:moveTo>
                    <a:pt x="2870" y="0"/>
                  </a:moveTo>
                  <a:cubicBezTo>
                    <a:pt x="1650" y="0"/>
                    <a:pt x="412" y="463"/>
                    <a:pt x="1" y="1697"/>
                  </a:cubicBezTo>
                  <a:cubicBezTo>
                    <a:pt x="1" y="1697"/>
                    <a:pt x="382" y="1873"/>
                    <a:pt x="958" y="1873"/>
                  </a:cubicBezTo>
                  <a:cubicBezTo>
                    <a:pt x="1727" y="1873"/>
                    <a:pt x="2841" y="1560"/>
                    <a:pt x="3858" y="100"/>
                  </a:cubicBezTo>
                  <a:cubicBezTo>
                    <a:pt x="3542" y="35"/>
                    <a:pt x="3207" y="0"/>
                    <a:pt x="2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5"/>
            <p:cNvSpPr/>
            <p:nvPr/>
          </p:nvSpPr>
          <p:spPr>
            <a:xfrm>
              <a:off x="5202050" y="4536000"/>
              <a:ext cx="68500" cy="87900"/>
            </a:xfrm>
            <a:custGeom>
              <a:avLst/>
              <a:gdLst/>
              <a:ahLst/>
              <a:cxnLst/>
              <a:rect l="l" t="t" r="r" b="b"/>
              <a:pathLst>
                <a:path w="2740" h="3516" extrusionOk="0">
                  <a:moveTo>
                    <a:pt x="2739" y="1"/>
                  </a:moveTo>
                  <a:lnTo>
                    <a:pt x="2739" y="1"/>
                  </a:lnTo>
                  <a:cubicBezTo>
                    <a:pt x="1370" y="594"/>
                    <a:pt x="0" y="1918"/>
                    <a:pt x="480" y="3516"/>
                  </a:cubicBezTo>
                  <a:cubicBezTo>
                    <a:pt x="480" y="3516"/>
                    <a:pt x="2739" y="3128"/>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5"/>
            <p:cNvSpPr/>
            <p:nvPr/>
          </p:nvSpPr>
          <p:spPr>
            <a:xfrm>
              <a:off x="5393200" y="4622500"/>
              <a:ext cx="90200" cy="54500"/>
            </a:xfrm>
            <a:custGeom>
              <a:avLst/>
              <a:gdLst/>
              <a:ahLst/>
              <a:cxnLst/>
              <a:rect l="l" t="t" r="r" b="b"/>
              <a:pathLst>
                <a:path w="3608" h="2180" extrusionOk="0">
                  <a:moveTo>
                    <a:pt x="3293" y="0"/>
                  </a:moveTo>
                  <a:cubicBezTo>
                    <a:pt x="1876" y="0"/>
                    <a:pt x="277" y="581"/>
                    <a:pt x="1" y="2110"/>
                  </a:cubicBezTo>
                  <a:cubicBezTo>
                    <a:pt x="1" y="2110"/>
                    <a:pt x="228" y="2179"/>
                    <a:pt x="585" y="2179"/>
                  </a:cubicBezTo>
                  <a:cubicBezTo>
                    <a:pt x="1329" y="2179"/>
                    <a:pt x="2635" y="1877"/>
                    <a:pt x="3607" y="10"/>
                  </a:cubicBezTo>
                  <a:cubicBezTo>
                    <a:pt x="3504" y="4"/>
                    <a:pt x="3399" y="0"/>
                    <a:pt x="3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5"/>
            <p:cNvSpPr/>
            <p:nvPr/>
          </p:nvSpPr>
          <p:spPr>
            <a:xfrm>
              <a:off x="4298175" y="4516600"/>
              <a:ext cx="71925" cy="85625"/>
            </a:xfrm>
            <a:custGeom>
              <a:avLst/>
              <a:gdLst/>
              <a:ahLst/>
              <a:cxnLst/>
              <a:rect l="l" t="t" r="r" b="b"/>
              <a:pathLst>
                <a:path w="2877" h="3425" extrusionOk="0">
                  <a:moveTo>
                    <a:pt x="0" y="0"/>
                  </a:moveTo>
                  <a:cubicBezTo>
                    <a:pt x="23" y="1507"/>
                    <a:pt x="730" y="3264"/>
                    <a:pt x="2397" y="3424"/>
                  </a:cubicBezTo>
                  <a:cubicBezTo>
                    <a:pt x="2397" y="3424"/>
                    <a:pt x="2876" y="118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5"/>
            <p:cNvSpPr/>
            <p:nvPr/>
          </p:nvSpPr>
          <p:spPr>
            <a:xfrm>
              <a:off x="4431700" y="4494350"/>
              <a:ext cx="74200" cy="101600"/>
            </a:xfrm>
            <a:custGeom>
              <a:avLst/>
              <a:gdLst/>
              <a:ahLst/>
              <a:cxnLst/>
              <a:rect l="l" t="t" r="r" b="b"/>
              <a:pathLst>
                <a:path w="2968" h="4064" extrusionOk="0">
                  <a:moveTo>
                    <a:pt x="1963" y="0"/>
                  </a:moveTo>
                  <a:lnTo>
                    <a:pt x="1963" y="0"/>
                  </a:lnTo>
                  <a:cubicBezTo>
                    <a:pt x="868" y="1005"/>
                    <a:pt x="0" y="2694"/>
                    <a:pt x="959" y="4063"/>
                  </a:cubicBezTo>
                  <a:cubicBezTo>
                    <a:pt x="959" y="4063"/>
                    <a:pt x="2967" y="2945"/>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5"/>
            <p:cNvSpPr/>
            <p:nvPr/>
          </p:nvSpPr>
          <p:spPr>
            <a:xfrm>
              <a:off x="4070475" y="4573650"/>
              <a:ext cx="71925" cy="86200"/>
            </a:xfrm>
            <a:custGeom>
              <a:avLst/>
              <a:gdLst/>
              <a:ahLst/>
              <a:cxnLst/>
              <a:rect l="l" t="t" r="r" b="b"/>
              <a:pathLst>
                <a:path w="2877" h="3448" extrusionOk="0">
                  <a:moveTo>
                    <a:pt x="1" y="1"/>
                  </a:moveTo>
                  <a:lnTo>
                    <a:pt x="1" y="1"/>
                  </a:lnTo>
                  <a:cubicBezTo>
                    <a:pt x="24" y="1507"/>
                    <a:pt x="708" y="3288"/>
                    <a:pt x="2352" y="3448"/>
                  </a:cubicBezTo>
                  <a:cubicBezTo>
                    <a:pt x="2352" y="3448"/>
                    <a:pt x="2877" y="123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5"/>
            <p:cNvSpPr/>
            <p:nvPr/>
          </p:nvSpPr>
          <p:spPr>
            <a:xfrm>
              <a:off x="4689050" y="4405900"/>
              <a:ext cx="70775" cy="102725"/>
            </a:xfrm>
            <a:custGeom>
              <a:avLst/>
              <a:gdLst/>
              <a:ahLst/>
              <a:cxnLst/>
              <a:rect l="l" t="t" r="r" b="b"/>
              <a:pathLst>
                <a:path w="2831" h="4109" extrusionOk="0">
                  <a:moveTo>
                    <a:pt x="754" y="0"/>
                  </a:moveTo>
                  <a:cubicBezTo>
                    <a:pt x="137" y="1347"/>
                    <a:pt x="0" y="3242"/>
                    <a:pt x="1438" y="4109"/>
                  </a:cubicBezTo>
                  <a:cubicBezTo>
                    <a:pt x="1438" y="4109"/>
                    <a:pt x="2831" y="2306"/>
                    <a:pt x="7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5"/>
            <p:cNvSpPr/>
            <p:nvPr/>
          </p:nvSpPr>
          <p:spPr>
            <a:xfrm>
              <a:off x="4184600" y="4532575"/>
              <a:ext cx="72500" cy="85625"/>
            </a:xfrm>
            <a:custGeom>
              <a:avLst/>
              <a:gdLst/>
              <a:ahLst/>
              <a:cxnLst/>
              <a:rect l="l" t="t" r="r" b="b"/>
              <a:pathLst>
                <a:path w="2900" h="3425" extrusionOk="0">
                  <a:moveTo>
                    <a:pt x="1" y="1"/>
                  </a:moveTo>
                  <a:lnTo>
                    <a:pt x="1" y="1"/>
                  </a:lnTo>
                  <a:cubicBezTo>
                    <a:pt x="46" y="1507"/>
                    <a:pt x="754" y="3265"/>
                    <a:pt x="2420" y="3424"/>
                  </a:cubicBezTo>
                  <a:cubicBezTo>
                    <a:pt x="2420" y="3424"/>
                    <a:pt x="2900" y="118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5"/>
            <p:cNvSpPr/>
            <p:nvPr/>
          </p:nvSpPr>
          <p:spPr>
            <a:xfrm>
              <a:off x="4378625" y="4580500"/>
              <a:ext cx="73625" cy="104450"/>
            </a:xfrm>
            <a:custGeom>
              <a:avLst/>
              <a:gdLst/>
              <a:ahLst/>
              <a:cxnLst/>
              <a:rect l="l" t="t" r="r" b="b"/>
              <a:pathLst>
                <a:path w="2945" h="4178" extrusionOk="0">
                  <a:moveTo>
                    <a:pt x="1279" y="1"/>
                  </a:moveTo>
                  <a:lnTo>
                    <a:pt x="1279" y="1"/>
                  </a:lnTo>
                  <a:cubicBezTo>
                    <a:pt x="434" y="1233"/>
                    <a:pt x="0" y="3082"/>
                    <a:pt x="1256" y="4178"/>
                  </a:cubicBezTo>
                  <a:cubicBezTo>
                    <a:pt x="1256" y="4178"/>
                    <a:pt x="2945"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5"/>
            <p:cNvSpPr/>
            <p:nvPr/>
          </p:nvSpPr>
          <p:spPr>
            <a:xfrm>
              <a:off x="4321000" y="4702625"/>
              <a:ext cx="76475" cy="72275"/>
            </a:xfrm>
            <a:custGeom>
              <a:avLst/>
              <a:gdLst/>
              <a:ahLst/>
              <a:cxnLst/>
              <a:rect l="l" t="t" r="r" b="b"/>
              <a:pathLst>
                <a:path w="3059" h="2891" extrusionOk="0">
                  <a:moveTo>
                    <a:pt x="0" y="0"/>
                  </a:moveTo>
                  <a:cubicBezTo>
                    <a:pt x="303" y="1364"/>
                    <a:pt x="1242" y="2891"/>
                    <a:pt x="2758" y="2891"/>
                  </a:cubicBezTo>
                  <a:cubicBezTo>
                    <a:pt x="2841" y="2891"/>
                    <a:pt x="2926" y="2886"/>
                    <a:pt x="3013" y="2876"/>
                  </a:cubicBezTo>
                  <a:cubicBezTo>
                    <a:pt x="3013" y="2876"/>
                    <a:pt x="3059"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5"/>
            <p:cNvSpPr/>
            <p:nvPr/>
          </p:nvSpPr>
          <p:spPr>
            <a:xfrm>
              <a:off x="4162925" y="4630150"/>
              <a:ext cx="74200" cy="103325"/>
            </a:xfrm>
            <a:custGeom>
              <a:avLst/>
              <a:gdLst/>
              <a:ahLst/>
              <a:cxnLst/>
              <a:rect l="l" t="t" r="r" b="b"/>
              <a:pathLst>
                <a:path w="2968" h="4133" extrusionOk="0">
                  <a:moveTo>
                    <a:pt x="1690" y="1"/>
                  </a:moveTo>
                  <a:lnTo>
                    <a:pt x="1690" y="1"/>
                  </a:lnTo>
                  <a:cubicBezTo>
                    <a:pt x="708" y="1096"/>
                    <a:pt x="0" y="2877"/>
                    <a:pt x="1096" y="4132"/>
                  </a:cubicBezTo>
                  <a:cubicBezTo>
                    <a:pt x="1096" y="4132"/>
                    <a:pt x="2968" y="2831"/>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5"/>
            <p:cNvSpPr/>
            <p:nvPr/>
          </p:nvSpPr>
          <p:spPr>
            <a:xfrm>
              <a:off x="4565800" y="4470950"/>
              <a:ext cx="71925" cy="93600"/>
            </a:xfrm>
            <a:custGeom>
              <a:avLst/>
              <a:gdLst/>
              <a:ahLst/>
              <a:cxnLst/>
              <a:rect l="l" t="t" r="r" b="b"/>
              <a:pathLst>
                <a:path w="2877" h="3744" extrusionOk="0">
                  <a:moveTo>
                    <a:pt x="206" y="0"/>
                  </a:moveTo>
                  <a:lnTo>
                    <a:pt x="206" y="0"/>
                  </a:lnTo>
                  <a:cubicBezTo>
                    <a:pt x="0" y="1484"/>
                    <a:pt x="434" y="3333"/>
                    <a:pt x="2054" y="3744"/>
                  </a:cubicBezTo>
                  <a:cubicBezTo>
                    <a:pt x="2054" y="3744"/>
                    <a:pt x="2876" y="1621"/>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5"/>
            <p:cNvSpPr/>
            <p:nvPr/>
          </p:nvSpPr>
          <p:spPr>
            <a:xfrm>
              <a:off x="4279325" y="4603900"/>
              <a:ext cx="74225" cy="104450"/>
            </a:xfrm>
            <a:custGeom>
              <a:avLst/>
              <a:gdLst/>
              <a:ahLst/>
              <a:cxnLst/>
              <a:rect l="l" t="t" r="r" b="b"/>
              <a:pathLst>
                <a:path w="2969" h="4178" extrusionOk="0">
                  <a:moveTo>
                    <a:pt x="1325" y="1"/>
                  </a:moveTo>
                  <a:lnTo>
                    <a:pt x="1325" y="1"/>
                  </a:lnTo>
                  <a:cubicBezTo>
                    <a:pt x="480" y="1233"/>
                    <a:pt x="1" y="3082"/>
                    <a:pt x="1256" y="4178"/>
                  </a:cubicBezTo>
                  <a:cubicBezTo>
                    <a:pt x="1256" y="4178"/>
                    <a:pt x="2968" y="2648"/>
                    <a:pt x="1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5"/>
            <p:cNvSpPr/>
            <p:nvPr/>
          </p:nvSpPr>
          <p:spPr>
            <a:xfrm>
              <a:off x="5361250" y="3954150"/>
              <a:ext cx="1815775" cy="1034900"/>
            </a:xfrm>
            <a:custGeom>
              <a:avLst/>
              <a:gdLst/>
              <a:ahLst/>
              <a:cxnLst/>
              <a:rect l="l" t="t" r="r" b="b"/>
              <a:pathLst>
                <a:path w="72631" h="41396" extrusionOk="0">
                  <a:moveTo>
                    <a:pt x="54220" y="1"/>
                  </a:moveTo>
                  <a:cubicBezTo>
                    <a:pt x="53432" y="1"/>
                    <a:pt x="52639" y="483"/>
                    <a:pt x="52339" y="1225"/>
                  </a:cubicBezTo>
                  <a:cubicBezTo>
                    <a:pt x="52179" y="1682"/>
                    <a:pt x="52134" y="2252"/>
                    <a:pt x="51700" y="2481"/>
                  </a:cubicBezTo>
                  <a:cubicBezTo>
                    <a:pt x="51572" y="2558"/>
                    <a:pt x="51440" y="2591"/>
                    <a:pt x="51305" y="2591"/>
                  </a:cubicBezTo>
                  <a:cubicBezTo>
                    <a:pt x="50565" y="2591"/>
                    <a:pt x="49743" y="1599"/>
                    <a:pt x="49044" y="1599"/>
                  </a:cubicBezTo>
                  <a:cubicBezTo>
                    <a:pt x="48896" y="1599"/>
                    <a:pt x="48754" y="1643"/>
                    <a:pt x="48619" y="1750"/>
                  </a:cubicBezTo>
                  <a:cubicBezTo>
                    <a:pt x="48322" y="2001"/>
                    <a:pt x="48276" y="2435"/>
                    <a:pt x="48048" y="2732"/>
                  </a:cubicBezTo>
                  <a:cubicBezTo>
                    <a:pt x="47846" y="2982"/>
                    <a:pt x="47591" y="3080"/>
                    <a:pt x="47309" y="3080"/>
                  </a:cubicBezTo>
                  <a:cubicBezTo>
                    <a:pt x="46664" y="3080"/>
                    <a:pt x="45875" y="2572"/>
                    <a:pt x="45240" y="2207"/>
                  </a:cubicBezTo>
                  <a:cubicBezTo>
                    <a:pt x="44608" y="1866"/>
                    <a:pt x="43895" y="1675"/>
                    <a:pt x="43174" y="1675"/>
                  </a:cubicBezTo>
                  <a:cubicBezTo>
                    <a:pt x="42881" y="1675"/>
                    <a:pt x="42587" y="1707"/>
                    <a:pt x="42296" y="1773"/>
                  </a:cubicBezTo>
                  <a:cubicBezTo>
                    <a:pt x="41999" y="1842"/>
                    <a:pt x="41680" y="1956"/>
                    <a:pt x="41474" y="2161"/>
                  </a:cubicBezTo>
                  <a:cubicBezTo>
                    <a:pt x="41246" y="2367"/>
                    <a:pt x="41132" y="2663"/>
                    <a:pt x="40949" y="2914"/>
                  </a:cubicBezTo>
                  <a:cubicBezTo>
                    <a:pt x="40581" y="3371"/>
                    <a:pt x="40071" y="3508"/>
                    <a:pt x="39495" y="3508"/>
                  </a:cubicBezTo>
                  <a:cubicBezTo>
                    <a:pt x="38628" y="3508"/>
                    <a:pt x="37613" y="3197"/>
                    <a:pt x="36714" y="3197"/>
                  </a:cubicBezTo>
                  <a:cubicBezTo>
                    <a:pt x="36210" y="3197"/>
                    <a:pt x="35742" y="3294"/>
                    <a:pt x="35357" y="3599"/>
                  </a:cubicBezTo>
                  <a:cubicBezTo>
                    <a:pt x="34444" y="4307"/>
                    <a:pt x="34512" y="5768"/>
                    <a:pt x="33691" y="6566"/>
                  </a:cubicBezTo>
                  <a:cubicBezTo>
                    <a:pt x="33189" y="7091"/>
                    <a:pt x="32435" y="7251"/>
                    <a:pt x="31728" y="7388"/>
                  </a:cubicBezTo>
                  <a:cubicBezTo>
                    <a:pt x="29993" y="7708"/>
                    <a:pt x="28258" y="8050"/>
                    <a:pt x="26546" y="8392"/>
                  </a:cubicBezTo>
                  <a:cubicBezTo>
                    <a:pt x="26158" y="8461"/>
                    <a:pt x="25748" y="8552"/>
                    <a:pt x="25474" y="8826"/>
                  </a:cubicBezTo>
                  <a:cubicBezTo>
                    <a:pt x="25223" y="9054"/>
                    <a:pt x="25086" y="9397"/>
                    <a:pt x="24857" y="9625"/>
                  </a:cubicBezTo>
                  <a:cubicBezTo>
                    <a:pt x="24563" y="9880"/>
                    <a:pt x="24151" y="9950"/>
                    <a:pt x="23751" y="9950"/>
                  </a:cubicBezTo>
                  <a:cubicBezTo>
                    <a:pt x="23685" y="9950"/>
                    <a:pt x="23620" y="9948"/>
                    <a:pt x="23556" y="9945"/>
                  </a:cubicBezTo>
                  <a:cubicBezTo>
                    <a:pt x="22004" y="9876"/>
                    <a:pt x="20521" y="9032"/>
                    <a:pt x="19630" y="7753"/>
                  </a:cubicBezTo>
                  <a:cubicBezTo>
                    <a:pt x="19448" y="7479"/>
                    <a:pt x="19265" y="7160"/>
                    <a:pt x="18968" y="7023"/>
                  </a:cubicBezTo>
                  <a:cubicBezTo>
                    <a:pt x="18798" y="6938"/>
                    <a:pt x="18619" y="6914"/>
                    <a:pt x="18442" y="6914"/>
                  </a:cubicBezTo>
                  <a:cubicBezTo>
                    <a:pt x="18334" y="6914"/>
                    <a:pt x="18227" y="6923"/>
                    <a:pt x="18124" y="6932"/>
                  </a:cubicBezTo>
                  <a:lnTo>
                    <a:pt x="14517" y="7160"/>
                  </a:lnTo>
                  <a:cubicBezTo>
                    <a:pt x="14388" y="7169"/>
                    <a:pt x="14259" y="7177"/>
                    <a:pt x="14131" y="7177"/>
                  </a:cubicBezTo>
                  <a:cubicBezTo>
                    <a:pt x="13920" y="7177"/>
                    <a:pt x="13712" y="7154"/>
                    <a:pt x="13513" y="7069"/>
                  </a:cubicBezTo>
                  <a:cubicBezTo>
                    <a:pt x="13171" y="6909"/>
                    <a:pt x="12965" y="6589"/>
                    <a:pt x="12691" y="6315"/>
                  </a:cubicBezTo>
                  <a:cubicBezTo>
                    <a:pt x="12130" y="5754"/>
                    <a:pt x="11341" y="5510"/>
                    <a:pt x="10536" y="5510"/>
                  </a:cubicBezTo>
                  <a:cubicBezTo>
                    <a:pt x="10066" y="5510"/>
                    <a:pt x="9591" y="5593"/>
                    <a:pt x="9154" y="5745"/>
                  </a:cubicBezTo>
                  <a:cubicBezTo>
                    <a:pt x="7967" y="6156"/>
                    <a:pt x="6985" y="7000"/>
                    <a:pt x="6072" y="7867"/>
                  </a:cubicBezTo>
                  <a:cubicBezTo>
                    <a:pt x="5616" y="8301"/>
                    <a:pt x="5136" y="8803"/>
                    <a:pt x="5022" y="9420"/>
                  </a:cubicBezTo>
                  <a:cubicBezTo>
                    <a:pt x="4908" y="10082"/>
                    <a:pt x="5228" y="10812"/>
                    <a:pt x="4977" y="11428"/>
                  </a:cubicBezTo>
                  <a:cubicBezTo>
                    <a:pt x="4817" y="11771"/>
                    <a:pt x="4520" y="11999"/>
                    <a:pt x="4246" y="12250"/>
                  </a:cubicBezTo>
                  <a:cubicBezTo>
                    <a:pt x="3150" y="13186"/>
                    <a:pt x="2146" y="14281"/>
                    <a:pt x="1302" y="15445"/>
                  </a:cubicBezTo>
                  <a:cubicBezTo>
                    <a:pt x="708" y="16267"/>
                    <a:pt x="160" y="17203"/>
                    <a:pt x="92" y="18230"/>
                  </a:cubicBezTo>
                  <a:cubicBezTo>
                    <a:pt x="1" y="20147"/>
                    <a:pt x="1621" y="21814"/>
                    <a:pt x="1621" y="23754"/>
                  </a:cubicBezTo>
                  <a:cubicBezTo>
                    <a:pt x="1644" y="25169"/>
                    <a:pt x="845" y="26881"/>
                    <a:pt x="1895" y="27862"/>
                  </a:cubicBezTo>
                  <a:cubicBezTo>
                    <a:pt x="2397" y="28342"/>
                    <a:pt x="3173" y="28387"/>
                    <a:pt x="3881" y="28479"/>
                  </a:cubicBezTo>
                  <a:cubicBezTo>
                    <a:pt x="5250" y="28616"/>
                    <a:pt x="6666" y="29004"/>
                    <a:pt x="7647" y="29962"/>
                  </a:cubicBezTo>
                  <a:cubicBezTo>
                    <a:pt x="8218" y="30533"/>
                    <a:pt x="8629" y="31263"/>
                    <a:pt x="9176" y="31880"/>
                  </a:cubicBezTo>
                  <a:cubicBezTo>
                    <a:pt x="11002" y="33957"/>
                    <a:pt x="14221" y="34322"/>
                    <a:pt x="16024" y="36422"/>
                  </a:cubicBezTo>
                  <a:cubicBezTo>
                    <a:pt x="16526" y="36992"/>
                    <a:pt x="16891" y="37700"/>
                    <a:pt x="17462" y="38225"/>
                  </a:cubicBezTo>
                  <a:cubicBezTo>
                    <a:pt x="19653" y="40393"/>
                    <a:pt x="23374" y="39138"/>
                    <a:pt x="26341" y="39960"/>
                  </a:cubicBezTo>
                  <a:cubicBezTo>
                    <a:pt x="27528" y="40302"/>
                    <a:pt x="28624" y="40987"/>
                    <a:pt x="29833" y="41261"/>
                  </a:cubicBezTo>
                  <a:cubicBezTo>
                    <a:pt x="30263" y="41356"/>
                    <a:pt x="30694" y="41396"/>
                    <a:pt x="31125" y="41396"/>
                  </a:cubicBezTo>
                  <a:cubicBezTo>
                    <a:pt x="33076" y="41396"/>
                    <a:pt x="35042" y="40585"/>
                    <a:pt x="37023" y="40416"/>
                  </a:cubicBezTo>
                  <a:cubicBezTo>
                    <a:pt x="37432" y="40385"/>
                    <a:pt x="37845" y="40381"/>
                    <a:pt x="38259" y="40381"/>
                  </a:cubicBezTo>
                  <a:cubicBezTo>
                    <a:pt x="38408" y="40381"/>
                    <a:pt x="38558" y="40382"/>
                    <a:pt x="38707" y="40382"/>
                  </a:cubicBezTo>
                  <a:cubicBezTo>
                    <a:pt x="39670" y="40382"/>
                    <a:pt x="40627" y="40360"/>
                    <a:pt x="41520" y="40028"/>
                  </a:cubicBezTo>
                  <a:cubicBezTo>
                    <a:pt x="43643" y="39207"/>
                    <a:pt x="44944" y="36764"/>
                    <a:pt x="47181" y="36308"/>
                  </a:cubicBezTo>
                  <a:cubicBezTo>
                    <a:pt x="47934" y="36148"/>
                    <a:pt x="48710" y="36239"/>
                    <a:pt x="49417" y="36011"/>
                  </a:cubicBezTo>
                  <a:cubicBezTo>
                    <a:pt x="49965" y="35851"/>
                    <a:pt x="50467" y="35509"/>
                    <a:pt x="51015" y="35281"/>
                  </a:cubicBezTo>
                  <a:cubicBezTo>
                    <a:pt x="51538" y="35072"/>
                    <a:pt x="52068" y="34988"/>
                    <a:pt x="52604" y="34988"/>
                  </a:cubicBezTo>
                  <a:cubicBezTo>
                    <a:pt x="54849" y="34988"/>
                    <a:pt x="57198" y="36465"/>
                    <a:pt x="59544" y="36465"/>
                  </a:cubicBezTo>
                  <a:cubicBezTo>
                    <a:pt x="59767" y="36465"/>
                    <a:pt x="59990" y="36451"/>
                    <a:pt x="60214" y="36422"/>
                  </a:cubicBezTo>
                  <a:cubicBezTo>
                    <a:pt x="61971" y="36171"/>
                    <a:pt x="63432" y="34984"/>
                    <a:pt x="64665" y="33706"/>
                  </a:cubicBezTo>
                  <a:cubicBezTo>
                    <a:pt x="66628" y="31651"/>
                    <a:pt x="68203" y="29209"/>
                    <a:pt x="69275" y="26561"/>
                  </a:cubicBezTo>
                  <a:cubicBezTo>
                    <a:pt x="69390" y="26265"/>
                    <a:pt x="69526" y="25968"/>
                    <a:pt x="69732" y="25740"/>
                  </a:cubicBezTo>
                  <a:cubicBezTo>
                    <a:pt x="69960" y="25511"/>
                    <a:pt x="70280" y="25420"/>
                    <a:pt x="70554" y="25215"/>
                  </a:cubicBezTo>
                  <a:cubicBezTo>
                    <a:pt x="72174" y="24051"/>
                    <a:pt x="70645" y="21220"/>
                    <a:pt x="71741" y="19531"/>
                  </a:cubicBezTo>
                  <a:cubicBezTo>
                    <a:pt x="71992" y="19143"/>
                    <a:pt x="72357" y="18846"/>
                    <a:pt x="72471" y="18413"/>
                  </a:cubicBezTo>
                  <a:cubicBezTo>
                    <a:pt x="72631" y="17888"/>
                    <a:pt x="72334" y="17340"/>
                    <a:pt x="72060" y="16861"/>
                  </a:cubicBezTo>
                  <a:cubicBezTo>
                    <a:pt x="70645" y="14395"/>
                    <a:pt x="69047" y="12022"/>
                    <a:pt x="67335" y="9739"/>
                  </a:cubicBezTo>
                  <a:cubicBezTo>
                    <a:pt x="67331" y="9772"/>
                    <a:pt x="67314" y="9787"/>
                    <a:pt x="67286" y="9787"/>
                  </a:cubicBezTo>
                  <a:cubicBezTo>
                    <a:pt x="67024" y="9787"/>
                    <a:pt x="65832" y="8362"/>
                    <a:pt x="66080" y="6544"/>
                  </a:cubicBezTo>
                  <a:cubicBezTo>
                    <a:pt x="66171" y="5904"/>
                    <a:pt x="66240" y="5197"/>
                    <a:pt x="65943" y="4603"/>
                  </a:cubicBezTo>
                  <a:cubicBezTo>
                    <a:pt x="65418" y="3622"/>
                    <a:pt x="64026" y="3348"/>
                    <a:pt x="63569" y="2367"/>
                  </a:cubicBezTo>
                  <a:cubicBezTo>
                    <a:pt x="63544" y="2704"/>
                    <a:pt x="63231" y="2864"/>
                    <a:pt x="62882" y="2864"/>
                  </a:cubicBezTo>
                  <a:cubicBezTo>
                    <a:pt x="62594" y="2864"/>
                    <a:pt x="62281" y="2755"/>
                    <a:pt x="62085" y="2549"/>
                  </a:cubicBezTo>
                  <a:cubicBezTo>
                    <a:pt x="61652" y="2093"/>
                    <a:pt x="61492" y="1431"/>
                    <a:pt x="61013" y="997"/>
                  </a:cubicBezTo>
                  <a:cubicBezTo>
                    <a:pt x="60644" y="662"/>
                    <a:pt x="60201" y="555"/>
                    <a:pt x="59719" y="555"/>
                  </a:cubicBezTo>
                  <a:cubicBezTo>
                    <a:pt x="58868" y="555"/>
                    <a:pt x="57897" y="888"/>
                    <a:pt x="57000" y="888"/>
                  </a:cubicBezTo>
                  <a:cubicBezTo>
                    <a:pt x="56674" y="888"/>
                    <a:pt x="56357" y="844"/>
                    <a:pt x="56060" y="723"/>
                  </a:cubicBezTo>
                  <a:cubicBezTo>
                    <a:pt x="55649" y="563"/>
                    <a:pt x="55306" y="289"/>
                    <a:pt x="54895" y="130"/>
                  </a:cubicBezTo>
                  <a:cubicBezTo>
                    <a:pt x="54679" y="42"/>
                    <a:pt x="54450" y="1"/>
                    <a:pt x="54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5"/>
            <p:cNvSpPr/>
            <p:nvPr/>
          </p:nvSpPr>
          <p:spPr>
            <a:xfrm>
              <a:off x="5534725" y="4060100"/>
              <a:ext cx="54225" cy="72500"/>
            </a:xfrm>
            <a:custGeom>
              <a:avLst/>
              <a:gdLst/>
              <a:ahLst/>
              <a:cxnLst/>
              <a:rect l="l" t="t" r="r" b="b"/>
              <a:pathLst>
                <a:path w="2169" h="2900" extrusionOk="0">
                  <a:moveTo>
                    <a:pt x="206" y="0"/>
                  </a:moveTo>
                  <a:lnTo>
                    <a:pt x="206" y="0"/>
                  </a:lnTo>
                  <a:cubicBezTo>
                    <a:pt x="0" y="1119"/>
                    <a:pt x="252" y="2534"/>
                    <a:pt x="1461" y="2899"/>
                  </a:cubicBezTo>
                  <a:cubicBezTo>
                    <a:pt x="1461"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5"/>
            <p:cNvSpPr/>
            <p:nvPr/>
          </p:nvSpPr>
          <p:spPr>
            <a:xfrm>
              <a:off x="5638575" y="4046400"/>
              <a:ext cx="52525" cy="76500"/>
            </a:xfrm>
            <a:custGeom>
              <a:avLst/>
              <a:gdLst/>
              <a:ahLst/>
              <a:cxnLst/>
              <a:rect l="l" t="t" r="r" b="b"/>
              <a:pathLst>
                <a:path w="2101" h="3060" extrusionOk="0">
                  <a:moveTo>
                    <a:pt x="389" y="0"/>
                  </a:moveTo>
                  <a:lnTo>
                    <a:pt x="389" y="0"/>
                  </a:lnTo>
                  <a:cubicBezTo>
                    <a:pt x="1" y="1050"/>
                    <a:pt x="24" y="2511"/>
                    <a:pt x="1165" y="3059"/>
                  </a:cubicBezTo>
                  <a:cubicBezTo>
                    <a:pt x="1165" y="3059"/>
                    <a:pt x="2101"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5"/>
            <p:cNvSpPr/>
            <p:nvPr/>
          </p:nvSpPr>
          <p:spPr>
            <a:xfrm>
              <a:off x="5583800" y="4050400"/>
              <a:ext cx="56525" cy="77625"/>
            </a:xfrm>
            <a:custGeom>
              <a:avLst/>
              <a:gdLst/>
              <a:ahLst/>
              <a:cxnLst/>
              <a:rect l="l" t="t" r="r" b="b"/>
              <a:pathLst>
                <a:path w="2261" h="3105" extrusionOk="0">
                  <a:moveTo>
                    <a:pt x="1416" y="0"/>
                  </a:moveTo>
                  <a:lnTo>
                    <a:pt x="1416" y="0"/>
                  </a:lnTo>
                  <a:cubicBezTo>
                    <a:pt x="617" y="799"/>
                    <a:pt x="0" y="2123"/>
                    <a:pt x="777" y="3104"/>
                  </a:cubicBezTo>
                  <a:cubicBezTo>
                    <a:pt x="777" y="3104"/>
                    <a:pt x="2260"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5"/>
            <p:cNvSpPr/>
            <p:nvPr/>
          </p:nvSpPr>
          <p:spPr>
            <a:xfrm>
              <a:off x="5660275" y="4052675"/>
              <a:ext cx="57075" cy="77625"/>
            </a:xfrm>
            <a:custGeom>
              <a:avLst/>
              <a:gdLst/>
              <a:ahLst/>
              <a:cxnLst/>
              <a:rect l="l" t="t" r="r" b="b"/>
              <a:pathLst>
                <a:path w="2283" h="3105" extrusionOk="0">
                  <a:moveTo>
                    <a:pt x="1438" y="1"/>
                  </a:moveTo>
                  <a:lnTo>
                    <a:pt x="1438" y="1"/>
                  </a:lnTo>
                  <a:cubicBezTo>
                    <a:pt x="616" y="799"/>
                    <a:pt x="0" y="2100"/>
                    <a:pt x="799" y="3105"/>
                  </a:cubicBezTo>
                  <a:cubicBezTo>
                    <a:pt x="799" y="3105"/>
                    <a:pt x="2283" y="2215"/>
                    <a:pt x="1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5"/>
            <p:cNvSpPr/>
            <p:nvPr/>
          </p:nvSpPr>
          <p:spPr>
            <a:xfrm>
              <a:off x="5560400" y="4041275"/>
              <a:ext cx="56525" cy="77625"/>
            </a:xfrm>
            <a:custGeom>
              <a:avLst/>
              <a:gdLst/>
              <a:ahLst/>
              <a:cxnLst/>
              <a:rect l="l" t="t" r="r" b="b"/>
              <a:pathLst>
                <a:path w="2261" h="3105" extrusionOk="0">
                  <a:moveTo>
                    <a:pt x="1416" y="0"/>
                  </a:moveTo>
                  <a:lnTo>
                    <a:pt x="1416" y="0"/>
                  </a:lnTo>
                  <a:cubicBezTo>
                    <a:pt x="617" y="799"/>
                    <a:pt x="1" y="2100"/>
                    <a:pt x="777" y="3104"/>
                  </a:cubicBezTo>
                  <a:cubicBezTo>
                    <a:pt x="777" y="3104"/>
                    <a:pt x="2260"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5"/>
            <p:cNvSpPr/>
            <p:nvPr/>
          </p:nvSpPr>
          <p:spPr>
            <a:xfrm>
              <a:off x="5677375" y="4081200"/>
              <a:ext cx="54825" cy="63375"/>
            </a:xfrm>
            <a:custGeom>
              <a:avLst/>
              <a:gdLst/>
              <a:ahLst/>
              <a:cxnLst/>
              <a:rect l="l" t="t" r="r" b="b"/>
              <a:pathLst>
                <a:path w="2193" h="2535" extrusionOk="0">
                  <a:moveTo>
                    <a:pt x="2192" y="1"/>
                  </a:moveTo>
                  <a:lnTo>
                    <a:pt x="2192" y="1"/>
                  </a:lnTo>
                  <a:cubicBezTo>
                    <a:pt x="1119" y="366"/>
                    <a:pt x="1" y="1302"/>
                    <a:pt x="298" y="2534"/>
                  </a:cubicBezTo>
                  <a:cubicBezTo>
                    <a:pt x="298" y="2534"/>
                    <a:pt x="2009" y="2352"/>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5"/>
            <p:cNvSpPr/>
            <p:nvPr/>
          </p:nvSpPr>
          <p:spPr>
            <a:xfrm>
              <a:off x="5615750" y="4050975"/>
              <a:ext cx="54250" cy="63350"/>
            </a:xfrm>
            <a:custGeom>
              <a:avLst/>
              <a:gdLst/>
              <a:ahLst/>
              <a:cxnLst/>
              <a:rect l="l" t="t" r="r" b="b"/>
              <a:pathLst>
                <a:path w="2170" h="2534" extrusionOk="0">
                  <a:moveTo>
                    <a:pt x="2169" y="0"/>
                  </a:moveTo>
                  <a:cubicBezTo>
                    <a:pt x="1096" y="365"/>
                    <a:pt x="1" y="1301"/>
                    <a:pt x="275" y="2534"/>
                  </a:cubicBezTo>
                  <a:cubicBezTo>
                    <a:pt x="275" y="2534"/>
                    <a:pt x="2009" y="2351"/>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5"/>
            <p:cNvSpPr/>
            <p:nvPr/>
          </p:nvSpPr>
          <p:spPr>
            <a:xfrm>
              <a:off x="5401200" y="4234450"/>
              <a:ext cx="78200" cy="30500"/>
            </a:xfrm>
            <a:custGeom>
              <a:avLst/>
              <a:gdLst/>
              <a:ahLst/>
              <a:cxnLst/>
              <a:rect l="l" t="t" r="r" b="b"/>
              <a:pathLst>
                <a:path w="3128" h="1220" extrusionOk="0">
                  <a:moveTo>
                    <a:pt x="1404" y="1"/>
                  </a:moveTo>
                  <a:cubicBezTo>
                    <a:pt x="1009" y="1"/>
                    <a:pt x="542" y="91"/>
                    <a:pt x="0" y="330"/>
                  </a:cubicBezTo>
                  <a:cubicBezTo>
                    <a:pt x="532" y="818"/>
                    <a:pt x="1284" y="1219"/>
                    <a:pt x="2008" y="1219"/>
                  </a:cubicBezTo>
                  <a:cubicBezTo>
                    <a:pt x="2402" y="1219"/>
                    <a:pt x="2789" y="1100"/>
                    <a:pt x="3127" y="810"/>
                  </a:cubicBezTo>
                  <a:cubicBezTo>
                    <a:pt x="3127" y="810"/>
                    <a:pt x="2588" y="1"/>
                    <a:pt x="14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5"/>
            <p:cNvSpPr/>
            <p:nvPr/>
          </p:nvSpPr>
          <p:spPr>
            <a:xfrm>
              <a:off x="5448000" y="4140300"/>
              <a:ext cx="74775" cy="34425"/>
            </a:xfrm>
            <a:custGeom>
              <a:avLst/>
              <a:gdLst/>
              <a:ahLst/>
              <a:cxnLst/>
              <a:rect l="l" t="t" r="r" b="b"/>
              <a:pathLst>
                <a:path w="2991" h="1377" extrusionOk="0">
                  <a:moveTo>
                    <a:pt x="942" y="0"/>
                  </a:moveTo>
                  <a:cubicBezTo>
                    <a:pt x="663" y="0"/>
                    <a:pt x="350" y="37"/>
                    <a:pt x="0" y="125"/>
                  </a:cubicBezTo>
                  <a:cubicBezTo>
                    <a:pt x="506" y="782"/>
                    <a:pt x="1310" y="1377"/>
                    <a:pt x="2128" y="1377"/>
                  </a:cubicBezTo>
                  <a:cubicBezTo>
                    <a:pt x="2418" y="1377"/>
                    <a:pt x="2709" y="1302"/>
                    <a:pt x="2990" y="1129"/>
                  </a:cubicBezTo>
                  <a:cubicBezTo>
                    <a:pt x="2990" y="1129"/>
                    <a:pt x="2483" y="0"/>
                    <a:pt x="9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5"/>
            <p:cNvSpPr/>
            <p:nvPr/>
          </p:nvSpPr>
          <p:spPr>
            <a:xfrm>
              <a:off x="5436000" y="4170225"/>
              <a:ext cx="57675" cy="55575"/>
            </a:xfrm>
            <a:custGeom>
              <a:avLst/>
              <a:gdLst/>
              <a:ahLst/>
              <a:cxnLst/>
              <a:rect l="l" t="t" r="r" b="b"/>
              <a:pathLst>
                <a:path w="2307" h="2223" extrusionOk="0">
                  <a:moveTo>
                    <a:pt x="1" y="1"/>
                  </a:moveTo>
                  <a:lnTo>
                    <a:pt x="1" y="1"/>
                  </a:lnTo>
                  <a:cubicBezTo>
                    <a:pt x="219" y="1070"/>
                    <a:pt x="938" y="2222"/>
                    <a:pt x="2097" y="2222"/>
                  </a:cubicBezTo>
                  <a:cubicBezTo>
                    <a:pt x="2151" y="2222"/>
                    <a:pt x="2205" y="2220"/>
                    <a:pt x="2260" y="2215"/>
                  </a:cubicBezTo>
                  <a:cubicBezTo>
                    <a:pt x="2260" y="2215"/>
                    <a:pt x="2306"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5"/>
            <p:cNvSpPr/>
            <p:nvPr/>
          </p:nvSpPr>
          <p:spPr>
            <a:xfrm>
              <a:off x="5478800" y="4106875"/>
              <a:ext cx="58225" cy="55575"/>
            </a:xfrm>
            <a:custGeom>
              <a:avLst/>
              <a:gdLst/>
              <a:ahLst/>
              <a:cxnLst/>
              <a:rect l="l" t="t" r="r" b="b"/>
              <a:pathLst>
                <a:path w="2329" h="2223" extrusionOk="0">
                  <a:moveTo>
                    <a:pt x="1" y="1"/>
                  </a:moveTo>
                  <a:cubicBezTo>
                    <a:pt x="241" y="1049"/>
                    <a:pt x="961" y="2222"/>
                    <a:pt x="2122" y="2222"/>
                  </a:cubicBezTo>
                  <a:cubicBezTo>
                    <a:pt x="2175" y="2222"/>
                    <a:pt x="2229" y="2220"/>
                    <a:pt x="2283" y="2215"/>
                  </a:cubicBezTo>
                  <a:cubicBezTo>
                    <a:pt x="2283" y="2215"/>
                    <a:pt x="2329"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5"/>
            <p:cNvSpPr/>
            <p:nvPr/>
          </p:nvSpPr>
          <p:spPr>
            <a:xfrm>
              <a:off x="5415475" y="4185050"/>
              <a:ext cx="57650" cy="55575"/>
            </a:xfrm>
            <a:custGeom>
              <a:avLst/>
              <a:gdLst/>
              <a:ahLst/>
              <a:cxnLst/>
              <a:rect l="l" t="t" r="r" b="b"/>
              <a:pathLst>
                <a:path w="2306" h="2223" extrusionOk="0">
                  <a:moveTo>
                    <a:pt x="0" y="1"/>
                  </a:moveTo>
                  <a:cubicBezTo>
                    <a:pt x="218" y="1070"/>
                    <a:pt x="937" y="2223"/>
                    <a:pt x="2096" y="2223"/>
                  </a:cubicBezTo>
                  <a:cubicBezTo>
                    <a:pt x="2150" y="2223"/>
                    <a:pt x="2204" y="2220"/>
                    <a:pt x="2260" y="2215"/>
                  </a:cubicBezTo>
                  <a:cubicBezTo>
                    <a:pt x="2260" y="2215"/>
                    <a:pt x="2305" y="4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5"/>
            <p:cNvSpPr/>
            <p:nvPr/>
          </p:nvSpPr>
          <p:spPr>
            <a:xfrm>
              <a:off x="5515900" y="4091475"/>
              <a:ext cx="53650" cy="74200"/>
            </a:xfrm>
            <a:custGeom>
              <a:avLst/>
              <a:gdLst/>
              <a:ahLst/>
              <a:cxnLst/>
              <a:rect l="l" t="t" r="r" b="b"/>
              <a:pathLst>
                <a:path w="2146" h="2968" extrusionOk="0">
                  <a:moveTo>
                    <a:pt x="251" y="1"/>
                  </a:moveTo>
                  <a:lnTo>
                    <a:pt x="251" y="1"/>
                  </a:lnTo>
                  <a:cubicBezTo>
                    <a:pt x="0" y="1096"/>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5"/>
            <p:cNvSpPr/>
            <p:nvPr/>
          </p:nvSpPr>
          <p:spPr>
            <a:xfrm>
              <a:off x="5457125" y="4127425"/>
              <a:ext cx="53650" cy="74200"/>
            </a:xfrm>
            <a:custGeom>
              <a:avLst/>
              <a:gdLst/>
              <a:ahLst/>
              <a:cxnLst/>
              <a:rect l="l" t="t" r="r" b="b"/>
              <a:pathLst>
                <a:path w="2146" h="2968" extrusionOk="0">
                  <a:moveTo>
                    <a:pt x="251" y="1"/>
                  </a:moveTo>
                  <a:lnTo>
                    <a:pt x="251" y="1"/>
                  </a:lnTo>
                  <a:cubicBezTo>
                    <a:pt x="0" y="1119"/>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5"/>
            <p:cNvSpPr/>
            <p:nvPr/>
          </p:nvSpPr>
          <p:spPr>
            <a:xfrm>
              <a:off x="5324150" y="4346175"/>
              <a:ext cx="74225" cy="35250"/>
            </a:xfrm>
            <a:custGeom>
              <a:avLst/>
              <a:gdLst/>
              <a:ahLst/>
              <a:cxnLst/>
              <a:rect l="l" t="t" r="r" b="b"/>
              <a:pathLst>
                <a:path w="2969" h="1410" extrusionOk="0">
                  <a:moveTo>
                    <a:pt x="881" y="1"/>
                  </a:moveTo>
                  <a:cubicBezTo>
                    <a:pt x="619" y="1"/>
                    <a:pt x="326" y="33"/>
                    <a:pt x="1" y="107"/>
                  </a:cubicBezTo>
                  <a:cubicBezTo>
                    <a:pt x="497" y="790"/>
                    <a:pt x="1286" y="1410"/>
                    <a:pt x="2122" y="1410"/>
                  </a:cubicBezTo>
                  <a:cubicBezTo>
                    <a:pt x="2402" y="1410"/>
                    <a:pt x="2687" y="1340"/>
                    <a:pt x="2968" y="1180"/>
                  </a:cubicBezTo>
                  <a:cubicBezTo>
                    <a:pt x="2968" y="1180"/>
                    <a:pt x="2480" y="1"/>
                    <a:pt x="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5"/>
            <p:cNvSpPr/>
            <p:nvPr/>
          </p:nvSpPr>
          <p:spPr>
            <a:xfrm>
              <a:off x="5388650" y="4260250"/>
              <a:ext cx="69075" cy="41800"/>
            </a:xfrm>
            <a:custGeom>
              <a:avLst/>
              <a:gdLst/>
              <a:ahLst/>
              <a:cxnLst/>
              <a:rect l="l" t="t" r="r" b="b"/>
              <a:pathLst>
                <a:path w="2763" h="1672" extrusionOk="0">
                  <a:moveTo>
                    <a:pt x="227" y="0"/>
                  </a:moveTo>
                  <a:cubicBezTo>
                    <a:pt x="154" y="0"/>
                    <a:pt x="78" y="2"/>
                    <a:pt x="0" y="6"/>
                  </a:cubicBezTo>
                  <a:cubicBezTo>
                    <a:pt x="417" y="839"/>
                    <a:pt x="1225" y="1671"/>
                    <a:pt x="2166" y="1671"/>
                  </a:cubicBezTo>
                  <a:cubicBezTo>
                    <a:pt x="2360" y="1671"/>
                    <a:pt x="2559" y="1636"/>
                    <a:pt x="2762" y="1558"/>
                  </a:cubicBezTo>
                  <a:cubicBezTo>
                    <a:pt x="2762" y="1558"/>
                    <a:pt x="2378"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5"/>
            <p:cNvSpPr/>
            <p:nvPr/>
          </p:nvSpPr>
          <p:spPr>
            <a:xfrm>
              <a:off x="5372100" y="4284350"/>
              <a:ext cx="54225" cy="65075"/>
            </a:xfrm>
            <a:custGeom>
              <a:avLst/>
              <a:gdLst/>
              <a:ahLst/>
              <a:cxnLst/>
              <a:rect l="l" t="t" r="r" b="b"/>
              <a:pathLst>
                <a:path w="2169" h="2603" extrusionOk="0">
                  <a:moveTo>
                    <a:pt x="0" y="1"/>
                  </a:moveTo>
                  <a:cubicBezTo>
                    <a:pt x="0" y="1142"/>
                    <a:pt x="525" y="2489"/>
                    <a:pt x="1803" y="2603"/>
                  </a:cubicBezTo>
                  <a:cubicBezTo>
                    <a:pt x="1803" y="2603"/>
                    <a:pt x="2169" y="9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5"/>
            <p:cNvSpPr/>
            <p:nvPr/>
          </p:nvSpPr>
          <p:spPr>
            <a:xfrm>
              <a:off x="5426300" y="4230700"/>
              <a:ext cx="54800" cy="65100"/>
            </a:xfrm>
            <a:custGeom>
              <a:avLst/>
              <a:gdLst/>
              <a:ahLst/>
              <a:cxnLst/>
              <a:rect l="l" t="t" r="r" b="b"/>
              <a:pathLst>
                <a:path w="2192" h="2604" extrusionOk="0">
                  <a:moveTo>
                    <a:pt x="1" y="1"/>
                  </a:moveTo>
                  <a:cubicBezTo>
                    <a:pt x="24" y="1119"/>
                    <a:pt x="548" y="2466"/>
                    <a:pt x="1804" y="2603"/>
                  </a:cubicBezTo>
                  <a:cubicBezTo>
                    <a:pt x="1804" y="2603"/>
                    <a:pt x="2192" y="9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5"/>
            <p:cNvSpPr/>
            <p:nvPr/>
          </p:nvSpPr>
          <p:spPr>
            <a:xfrm>
              <a:off x="5348700" y="4295200"/>
              <a:ext cx="54800" cy="65075"/>
            </a:xfrm>
            <a:custGeom>
              <a:avLst/>
              <a:gdLst/>
              <a:ahLst/>
              <a:cxnLst/>
              <a:rect l="l" t="t" r="r" b="b"/>
              <a:pathLst>
                <a:path w="2192" h="2603" extrusionOk="0">
                  <a:moveTo>
                    <a:pt x="0" y="0"/>
                  </a:moveTo>
                  <a:lnTo>
                    <a:pt x="0" y="0"/>
                  </a:lnTo>
                  <a:cubicBezTo>
                    <a:pt x="23" y="1119"/>
                    <a:pt x="548" y="2465"/>
                    <a:pt x="1804" y="2602"/>
                  </a:cubicBezTo>
                  <a:cubicBezTo>
                    <a:pt x="1804" y="2602"/>
                    <a:pt x="2192" y="9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5"/>
            <p:cNvSpPr/>
            <p:nvPr/>
          </p:nvSpPr>
          <p:spPr>
            <a:xfrm>
              <a:off x="5457700" y="4223875"/>
              <a:ext cx="53650" cy="78200"/>
            </a:xfrm>
            <a:custGeom>
              <a:avLst/>
              <a:gdLst/>
              <a:ahLst/>
              <a:cxnLst/>
              <a:rect l="l" t="t" r="r" b="b"/>
              <a:pathLst>
                <a:path w="2146" h="3128" extrusionOk="0">
                  <a:moveTo>
                    <a:pt x="571" y="0"/>
                  </a:moveTo>
                  <a:cubicBezTo>
                    <a:pt x="91" y="1027"/>
                    <a:pt x="0" y="2465"/>
                    <a:pt x="1096" y="3127"/>
                  </a:cubicBezTo>
                  <a:cubicBezTo>
                    <a:pt x="1096" y="3127"/>
                    <a:pt x="2146" y="1758"/>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5"/>
            <p:cNvSpPr/>
            <p:nvPr/>
          </p:nvSpPr>
          <p:spPr>
            <a:xfrm>
              <a:off x="5451400" y="4193625"/>
              <a:ext cx="53675" cy="78200"/>
            </a:xfrm>
            <a:custGeom>
              <a:avLst/>
              <a:gdLst/>
              <a:ahLst/>
              <a:cxnLst/>
              <a:rect l="l" t="t" r="r" b="b"/>
              <a:pathLst>
                <a:path w="2147" h="3128" extrusionOk="0">
                  <a:moveTo>
                    <a:pt x="549" y="0"/>
                  </a:moveTo>
                  <a:cubicBezTo>
                    <a:pt x="92" y="1027"/>
                    <a:pt x="1" y="2488"/>
                    <a:pt x="1074" y="3127"/>
                  </a:cubicBezTo>
                  <a:cubicBezTo>
                    <a:pt x="1074" y="3127"/>
                    <a:pt x="2147" y="1758"/>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5"/>
            <p:cNvSpPr/>
            <p:nvPr/>
          </p:nvSpPr>
          <p:spPr>
            <a:xfrm>
              <a:off x="5467400" y="4177650"/>
              <a:ext cx="53650" cy="78200"/>
            </a:xfrm>
            <a:custGeom>
              <a:avLst/>
              <a:gdLst/>
              <a:ahLst/>
              <a:cxnLst/>
              <a:rect l="l" t="t" r="r" b="b"/>
              <a:pathLst>
                <a:path w="2146" h="3128" extrusionOk="0">
                  <a:moveTo>
                    <a:pt x="571" y="0"/>
                  </a:moveTo>
                  <a:cubicBezTo>
                    <a:pt x="114" y="1027"/>
                    <a:pt x="0" y="2465"/>
                    <a:pt x="1096" y="3127"/>
                  </a:cubicBezTo>
                  <a:cubicBezTo>
                    <a:pt x="1096" y="3127"/>
                    <a:pt x="2146" y="1735"/>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5"/>
            <p:cNvSpPr/>
            <p:nvPr/>
          </p:nvSpPr>
          <p:spPr>
            <a:xfrm>
              <a:off x="5393200" y="4247825"/>
              <a:ext cx="53675" cy="78200"/>
            </a:xfrm>
            <a:custGeom>
              <a:avLst/>
              <a:gdLst/>
              <a:ahLst/>
              <a:cxnLst/>
              <a:rect l="l" t="t" r="r" b="b"/>
              <a:pathLst>
                <a:path w="2147" h="3128" extrusionOk="0">
                  <a:moveTo>
                    <a:pt x="549" y="1"/>
                  </a:moveTo>
                  <a:lnTo>
                    <a:pt x="549" y="1"/>
                  </a:lnTo>
                  <a:cubicBezTo>
                    <a:pt x="92" y="1028"/>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5"/>
            <p:cNvSpPr/>
            <p:nvPr/>
          </p:nvSpPr>
          <p:spPr>
            <a:xfrm>
              <a:off x="5358975" y="4511250"/>
              <a:ext cx="61075" cy="49875"/>
            </a:xfrm>
            <a:custGeom>
              <a:avLst/>
              <a:gdLst/>
              <a:ahLst/>
              <a:cxnLst/>
              <a:rect l="l" t="t" r="r" b="b"/>
              <a:pathLst>
                <a:path w="2443" h="1995" extrusionOk="0">
                  <a:moveTo>
                    <a:pt x="2287" y="1"/>
                  </a:moveTo>
                  <a:cubicBezTo>
                    <a:pt x="1848" y="1"/>
                    <a:pt x="597" y="168"/>
                    <a:pt x="0" y="1995"/>
                  </a:cubicBezTo>
                  <a:cubicBezTo>
                    <a:pt x="1119" y="1904"/>
                    <a:pt x="2420" y="1264"/>
                    <a:pt x="2443" y="9"/>
                  </a:cubicBezTo>
                  <a:cubicBezTo>
                    <a:pt x="2443" y="9"/>
                    <a:pt x="2385"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5"/>
            <p:cNvSpPr/>
            <p:nvPr/>
          </p:nvSpPr>
          <p:spPr>
            <a:xfrm>
              <a:off x="5316750" y="4419825"/>
              <a:ext cx="68500" cy="40600"/>
            </a:xfrm>
            <a:custGeom>
              <a:avLst/>
              <a:gdLst/>
              <a:ahLst/>
              <a:cxnLst/>
              <a:rect l="l" t="t" r="r" b="b"/>
              <a:pathLst>
                <a:path w="2740" h="1624" extrusionOk="0">
                  <a:moveTo>
                    <a:pt x="2266" y="0"/>
                  </a:moveTo>
                  <a:cubicBezTo>
                    <a:pt x="1697" y="0"/>
                    <a:pt x="728" y="232"/>
                    <a:pt x="0" y="1612"/>
                  </a:cubicBezTo>
                  <a:cubicBezTo>
                    <a:pt x="99" y="1620"/>
                    <a:pt x="200" y="1624"/>
                    <a:pt x="302" y="1624"/>
                  </a:cubicBezTo>
                  <a:cubicBezTo>
                    <a:pt x="1356" y="1624"/>
                    <a:pt x="2531" y="1183"/>
                    <a:pt x="2739" y="60"/>
                  </a:cubicBezTo>
                  <a:cubicBezTo>
                    <a:pt x="2739" y="60"/>
                    <a:pt x="2554" y="0"/>
                    <a:pt x="22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5"/>
            <p:cNvSpPr/>
            <p:nvPr/>
          </p:nvSpPr>
          <p:spPr>
            <a:xfrm>
              <a:off x="5328725" y="4470000"/>
              <a:ext cx="78775" cy="29375"/>
            </a:xfrm>
            <a:custGeom>
              <a:avLst/>
              <a:gdLst/>
              <a:ahLst/>
              <a:cxnLst/>
              <a:rect l="l" t="t" r="r" b="b"/>
              <a:pathLst>
                <a:path w="3151" h="1175" extrusionOk="0">
                  <a:moveTo>
                    <a:pt x="1809" y="1"/>
                  </a:moveTo>
                  <a:cubicBezTo>
                    <a:pt x="1314" y="1"/>
                    <a:pt x="701" y="163"/>
                    <a:pt x="1" y="678"/>
                  </a:cubicBezTo>
                  <a:cubicBezTo>
                    <a:pt x="487" y="967"/>
                    <a:pt x="1096" y="1174"/>
                    <a:pt x="1677" y="1174"/>
                  </a:cubicBezTo>
                  <a:cubicBezTo>
                    <a:pt x="2242" y="1174"/>
                    <a:pt x="2779" y="978"/>
                    <a:pt x="3150" y="472"/>
                  </a:cubicBezTo>
                  <a:cubicBezTo>
                    <a:pt x="3150" y="472"/>
                    <a:pt x="265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5"/>
            <p:cNvSpPr/>
            <p:nvPr/>
          </p:nvSpPr>
          <p:spPr>
            <a:xfrm>
              <a:off x="5310475" y="4395400"/>
              <a:ext cx="78775" cy="29275"/>
            </a:xfrm>
            <a:custGeom>
              <a:avLst/>
              <a:gdLst/>
              <a:ahLst/>
              <a:cxnLst/>
              <a:rect l="l" t="t" r="r" b="b"/>
              <a:pathLst>
                <a:path w="3151" h="1171" extrusionOk="0">
                  <a:moveTo>
                    <a:pt x="1823" y="0"/>
                  </a:moveTo>
                  <a:cubicBezTo>
                    <a:pt x="1326" y="0"/>
                    <a:pt x="708" y="166"/>
                    <a:pt x="0" y="694"/>
                  </a:cubicBezTo>
                  <a:cubicBezTo>
                    <a:pt x="494" y="970"/>
                    <a:pt x="1099" y="1171"/>
                    <a:pt x="1673" y="1171"/>
                  </a:cubicBezTo>
                  <a:cubicBezTo>
                    <a:pt x="2239" y="1171"/>
                    <a:pt x="2776" y="976"/>
                    <a:pt x="3150" y="466"/>
                  </a:cubicBezTo>
                  <a:cubicBezTo>
                    <a:pt x="3150" y="466"/>
                    <a:pt x="2657" y="0"/>
                    <a:pt x="1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5"/>
            <p:cNvSpPr/>
            <p:nvPr/>
          </p:nvSpPr>
          <p:spPr>
            <a:xfrm>
              <a:off x="5325300" y="4495100"/>
              <a:ext cx="79350" cy="29375"/>
            </a:xfrm>
            <a:custGeom>
              <a:avLst/>
              <a:gdLst/>
              <a:ahLst/>
              <a:cxnLst/>
              <a:rect l="l" t="t" r="r" b="b"/>
              <a:pathLst>
                <a:path w="3174" h="1175" extrusionOk="0">
                  <a:moveTo>
                    <a:pt x="1826" y="1"/>
                  </a:moveTo>
                  <a:cubicBezTo>
                    <a:pt x="1328" y="1"/>
                    <a:pt x="709" y="163"/>
                    <a:pt x="1" y="678"/>
                  </a:cubicBezTo>
                  <a:cubicBezTo>
                    <a:pt x="498" y="967"/>
                    <a:pt x="1113" y="1174"/>
                    <a:pt x="1697" y="1174"/>
                  </a:cubicBezTo>
                  <a:cubicBezTo>
                    <a:pt x="2264" y="1174"/>
                    <a:pt x="2802" y="979"/>
                    <a:pt x="3173" y="472"/>
                  </a:cubicBezTo>
                  <a:cubicBezTo>
                    <a:pt x="3173"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5"/>
            <p:cNvSpPr/>
            <p:nvPr/>
          </p:nvSpPr>
          <p:spPr>
            <a:xfrm>
              <a:off x="5327575" y="4367925"/>
              <a:ext cx="74225" cy="36175"/>
            </a:xfrm>
            <a:custGeom>
              <a:avLst/>
              <a:gdLst/>
              <a:ahLst/>
              <a:cxnLst/>
              <a:rect l="l" t="t" r="r" b="b"/>
              <a:pathLst>
                <a:path w="2969" h="1447" extrusionOk="0">
                  <a:moveTo>
                    <a:pt x="788" y="0"/>
                  </a:moveTo>
                  <a:cubicBezTo>
                    <a:pt x="550" y="0"/>
                    <a:pt x="288" y="25"/>
                    <a:pt x="1" y="81"/>
                  </a:cubicBezTo>
                  <a:cubicBezTo>
                    <a:pt x="507" y="797"/>
                    <a:pt x="1321" y="1446"/>
                    <a:pt x="2176" y="1446"/>
                  </a:cubicBezTo>
                  <a:cubicBezTo>
                    <a:pt x="2439" y="1446"/>
                    <a:pt x="2705" y="1385"/>
                    <a:pt x="2968" y="1245"/>
                  </a:cubicBezTo>
                  <a:cubicBezTo>
                    <a:pt x="2968" y="1245"/>
                    <a:pt x="2477" y="0"/>
                    <a:pt x="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5"/>
            <p:cNvSpPr/>
            <p:nvPr/>
          </p:nvSpPr>
          <p:spPr>
            <a:xfrm>
              <a:off x="5315025" y="4435825"/>
              <a:ext cx="73650" cy="36175"/>
            </a:xfrm>
            <a:custGeom>
              <a:avLst/>
              <a:gdLst/>
              <a:ahLst/>
              <a:cxnLst/>
              <a:rect l="l" t="t" r="r" b="b"/>
              <a:pathLst>
                <a:path w="2946" h="1447" extrusionOk="0">
                  <a:moveTo>
                    <a:pt x="787" y="1"/>
                  </a:moveTo>
                  <a:cubicBezTo>
                    <a:pt x="550" y="1"/>
                    <a:pt x="288" y="25"/>
                    <a:pt x="1" y="82"/>
                  </a:cubicBezTo>
                  <a:cubicBezTo>
                    <a:pt x="507" y="797"/>
                    <a:pt x="1321" y="1446"/>
                    <a:pt x="2165" y="1446"/>
                  </a:cubicBezTo>
                  <a:cubicBezTo>
                    <a:pt x="2425" y="1446"/>
                    <a:pt x="2688" y="1385"/>
                    <a:pt x="2945" y="1246"/>
                  </a:cubicBezTo>
                  <a:cubicBezTo>
                    <a:pt x="2945" y="1246"/>
                    <a:pt x="2472" y="1"/>
                    <a:pt x="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5"/>
            <p:cNvSpPr/>
            <p:nvPr/>
          </p:nvSpPr>
          <p:spPr>
            <a:xfrm>
              <a:off x="5402900" y="4657325"/>
              <a:ext cx="61100" cy="49900"/>
            </a:xfrm>
            <a:custGeom>
              <a:avLst/>
              <a:gdLst/>
              <a:ahLst/>
              <a:cxnLst/>
              <a:rect l="l" t="t" r="r" b="b"/>
              <a:pathLst>
                <a:path w="2444" h="1996" extrusionOk="0">
                  <a:moveTo>
                    <a:pt x="2287" y="1"/>
                  </a:moveTo>
                  <a:cubicBezTo>
                    <a:pt x="1848" y="1"/>
                    <a:pt x="597" y="168"/>
                    <a:pt x="1" y="1995"/>
                  </a:cubicBezTo>
                  <a:cubicBezTo>
                    <a:pt x="1119" y="1904"/>
                    <a:pt x="2420" y="1288"/>
                    <a:pt x="2443" y="9"/>
                  </a:cubicBezTo>
                  <a:cubicBezTo>
                    <a:pt x="2443" y="9"/>
                    <a:pt x="2386"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5"/>
            <p:cNvSpPr/>
            <p:nvPr/>
          </p:nvSpPr>
          <p:spPr>
            <a:xfrm>
              <a:off x="5344700" y="4583025"/>
              <a:ext cx="69075" cy="40600"/>
            </a:xfrm>
            <a:custGeom>
              <a:avLst/>
              <a:gdLst/>
              <a:ahLst/>
              <a:cxnLst/>
              <a:rect l="l" t="t" r="r" b="b"/>
              <a:pathLst>
                <a:path w="2763" h="1624" extrusionOk="0">
                  <a:moveTo>
                    <a:pt x="2289" y="0"/>
                  </a:moveTo>
                  <a:cubicBezTo>
                    <a:pt x="1718" y="0"/>
                    <a:pt x="744" y="232"/>
                    <a:pt x="1" y="1612"/>
                  </a:cubicBezTo>
                  <a:cubicBezTo>
                    <a:pt x="102" y="1620"/>
                    <a:pt x="204" y="1624"/>
                    <a:pt x="308" y="1624"/>
                  </a:cubicBezTo>
                  <a:cubicBezTo>
                    <a:pt x="1375" y="1624"/>
                    <a:pt x="2534" y="1183"/>
                    <a:pt x="2763" y="60"/>
                  </a:cubicBezTo>
                  <a:cubicBezTo>
                    <a:pt x="2763" y="60"/>
                    <a:pt x="2577" y="0"/>
                    <a:pt x="2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5"/>
            <p:cNvSpPr/>
            <p:nvPr/>
          </p:nvSpPr>
          <p:spPr>
            <a:xfrm>
              <a:off x="5356675" y="4633200"/>
              <a:ext cx="79350" cy="29375"/>
            </a:xfrm>
            <a:custGeom>
              <a:avLst/>
              <a:gdLst/>
              <a:ahLst/>
              <a:cxnLst/>
              <a:rect l="l" t="t" r="r" b="b"/>
              <a:pathLst>
                <a:path w="3174" h="1175" extrusionOk="0">
                  <a:moveTo>
                    <a:pt x="1826" y="1"/>
                  </a:moveTo>
                  <a:cubicBezTo>
                    <a:pt x="1328" y="1"/>
                    <a:pt x="710" y="163"/>
                    <a:pt x="1" y="678"/>
                  </a:cubicBezTo>
                  <a:cubicBezTo>
                    <a:pt x="499" y="967"/>
                    <a:pt x="1114" y="1174"/>
                    <a:pt x="1698" y="1174"/>
                  </a:cubicBezTo>
                  <a:cubicBezTo>
                    <a:pt x="2265" y="1174"/>
                    <a:pt x="2802" y="978"/>
                    <a:pt x="3174" y="472"/>
                  </a:cubicBezTo>
                  <a:cubicBezTo>
                    <a:pt x="3174"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5"/>
            <p:cNvSpPr/>
            <p:nvPr/>
          </p:nvSpPr>
          <p:spPr>
            <a:xfrm>
              <a:off x="5338425" y="4558600"/>
              <a:ext cx="79350" cy="29275"/>
            </a:xfrm>
            <a:custGeom>
              <a:avLst/>
              <a:gdLst/>
              <a:ahLst/>
              <a:cxnLst/>
              <a:rect l="l" t="t" r="r" b="b"/>
              <a:pathLst>
                <a:path w="3174" h="1171" extrusionOk="0">
                  <a:moveTo>
                    <a:pt x="1841" y="0"/>
                  </a:moveTo>
                  <a:cubicBezTo>
                    <a:pt x="1340" y="0"/>
                    <a:pt x="717" y="166"/>
                    <a:pt x="1" y="694"/>
                  </a:cubicBezTo>
                  <a:cubicBezTo>
                    <a:pt x="495" y="970"/>
                    <a:pt x="1105" y="1171"/>
                    <a:pt x="1685" y="1171"/>
                  </a:cubicBezTo>
                  <a:cubicBezTo>
                    <a:pt x="2257" y="1171"/>
                    <a:pt x="2799" y="976"/>
                    <a:pt x="3173" y="466"/>
                  </a:cubicBezTo>
                  <a:cubicBezTo>
                    <a:pt x="3173" y="466"/>
                    <a:pt x="2681" y="0"/>
                    <a:pt x="1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5"/>
            <p:cNvSpPr/>
            <p:nvPr/>
          </p:nvSpPr>
          <p:spPr>
            <a:xfrm>
              <a:off x="5359550" y="4648600"/>
              <a:ext cx="79325" cy="29375"/>
            </a:xfrm>
            <a:custGeom>
              <a:avLst/>
              <a:gdLst/>
              <a:ahLst/>
              <a:cxnLst/>
              <a:rect l="l" t="t" r="r" b="b"/>
              <a:pathLst>
                <a:path w="3173" h="1175" extrusionOk="0">
                  <a:moveTo>
                    <a:pt x="1825" y="1"/>
                  </a:moveTo>
                  <a:cubicBezTo>
                    <a:pt x="1327" y="1"/>
                    <a:pt x="709" y="163"/>
                    <a:pt x="0" y="678"/>
                  </a:cubicBezTo>
                  <a:cubicBezTo>
                    <a:pt x="498" y="967"/>
                    <a:pt x="1113" y="1174"/>
                    <a:pt x="1697" y="1174"/>
                  </a:cubicBezTo>
                  <a:cubicBezTo>
                    <a:pt x="2264" y="1174"/>
                    <a:pt x="2802" y="979"/>
                    <a:pt x="3173" y="472"/>
                  </a:cubicBezTo>
                  <a:cubicBezTo>
                    <a:pt x="3173" y="472"/>
                    <a:pt x="2674" y="1"/>
                    <a:pt x="1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5"/>
            <p:cNvSpPr/>
            <p:nvPr/>
          </p:nvSpPr>
          <p:spPr>
            <a:xfrm>
              <a:off x="5356125" y="4531500"/>
              <a:ext cx="73625" cy="35800"/>
            </a:xfrm>
            <a:custGeom>
              <a:avLst/>
              <a:gdLst/>
              <a:ahLst/>
              <a:cxnLst/>
              <a:rect l="l" t="t" r="r" b="b"/>
              <a:pathLst>
                <a:path w="2945" h="1432" extrusionOk="0">
                  <a:moveTo>
                    <a:pt x="817" y="1"/>
                  </a:moveTo>
                  <a:cubicBezTo>
                    <a:pt x="572" y="1"/>
                    <a:pt x="300" y="27"/>
                    <a:pt x="0" y="89"/>
                  </a:cubicBezTo>
                  <a:cubicBezTo>
                    <a:pt x="489" y="787"/>
                    <a:pt x="1297" y="1432"/>
                    <a:pt x="2151" y="1432"/>
                  </a:cubicBezTo>
                  <a:cubicBezTo>
                    <a:pt x="2414" y="1432"/>
                    <a:pt x="2681" y="1370"/>
                    <a:pt x="2945" y="1230"/>
                  </a:cubicBezTo>
                  <a:cubicBezTo>
                    <a:pt x="2945" y="1230"/>
                    <a:pt x="2477" y="1"/>
                    <a:pt x="8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5"/>
            <p:cNvSpPr/>
            <p:nvPr/>
          </p:nvSpPr>
          <p:spPr>
            <a:xfrm>
              <a:off x="5343575" y="4599025"/>
              <a:ext cx="73625" cy="36175"/>
            </a:xfrm>
            <a:custGeom>
              <a:avLst/>
              <a:gdLst/>
              <a:ahLst/>
              <a:cxnLst/>
              <a:rect l="l" t="t" r="r" b="b"/>
              <a:pathLst>
                <a:path w="2945" h="1447" extrusionOk="0">
                  <a:moveTo>
                    <a:pt x="780" y="1"/>
                  </a:moveTo>
                  <a:cubicBezTo>
                    <a:pt x="544" y="1"/>
                    <a:pt x="285" y="25"/>
                    <a:pt x="0" y="82"/>
                  </a:cubicBezTo>
                  <a:cubicBezTo>
                    <a:pt x="489" y="797"/>
                    <a:pt x="1298" y="1446"/>
                    <a:pt x="2152" y="1446"/>
                  </a:cubicBezTo>
                  <a:cubicBezTo>
                    <a:pt x="2415" y="1446"/>
                    <a:pt x="2682" y="1385"/>
                    <a:pt x="2944" y="1246"/>
                  </a:cubicBezTo>
                  <a:cubicBezTo>
                    <a:pt x="2944" y="1246"/>
                    <a:pt x="2453"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5"/>
            <p:cNvSpPr/>
            <p:nvPr/>
          </p:nvSpPr>
          <p:spPr>
            <a:xfrm>
              <a:off x="5529600" y="4668375"/>
              <a:ext cx="56500" cy="79350"/>
            </a:xfrm>
            <a:custGeom>
              <a:avLst/>
              <a:gdLst/>
              <a:ahLst/>
              <a:cxnLst/>
              <a:rect l="l" t="t" r="r" b="b"/>
              <a:pathLst>
                <a:path w="2260" h="3174" extrusionOk="0">
                  <a:moveTo>
                    <a:pt x="1370" y="1"/>
                  </a:moveTo>
                  <a:cubicBezTo>
                    <a:pt x="1369" y="1"/>
                    <a:pt x="0" y="1074"/>
                    <a:pt x="1073" y="3174"/>
                  </a:cubicBezTo>
                  <a:cubicBezTo>
                    <a:pt x="1780"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5"/>
            <p:cNvSpPr/>
            <p:nvPr/>
          </p:nvSpPr>
          <p:spPr>
            <a:xfrm>
              <a:off x="5436575" y="4630725"/>
              <a:ext cx="56525" cy="77050"/>
            </a:xfrm>
            <a:custGeom>
              <a:avLst/>
              <a:gdLst/>
              <a:ahLst/>
              <a:cxnLst/>
              <a:rect l="l" t="t" r="r" b="b"/>
              <a:pathLst>
                <a:path w="2261" h="3082" extrusionOk="0">
                  <a:moveTo>
                    <a:pt x="1530" y="1"/>
                  </a:moveTo>
                  <a:cubicBezTo>
                    <a:pt x="1530" y="1"/>
                    <a:pt x="1" y="822"/>
                    <a:pt x="731" y="3082"/>
                  </a:cubicBezTo>
                  <a:cubicBezTo>
                    <a:pt x="1575" y="2329"/>
                    <a:pt x="2260" y="1050"/>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5"/>
            <p:cNvSpPr/>
            <p:nvPr/>
          </p:nvSpPr>
          <p:spPr>
            <a:xfrm>
              <a:off x="5482225" y="4657550"/>
              <a:ext cx="56525" cy="59925"/>
            </a:xfrm>
            <a:custGeom>
              <a:avLst/>
              <a:gdLst/>
              <a:ahLst/>
              <a:cxnLst/>
              <a:rect l="l" t="t" r="r" b="b"/>
              <a:pathLst>
                <a:path w="2261" h="2397" extrusionOk="0">
                  <a:moveTo>
                    <a:pt x="2055" y="0"/>
                  </a:moveTo>
                  <a:cubicBezTo>
                    <a:pt x="2055" y="0"/>
                    <a:pt x="320" y="69"/>
                    <a:pt x="1" y="2397"/>
                  </a:cubicBezTo>
                  <a:cubicBezTo>
                    <a:pt x="1096" y="2100"/>
                    <a:pt x="2260" y="1233"/>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5"/>
            <p:cNvSpPr/>
            <p:nvPr/>
          </p:nvSpPr>
          <p:spPr>
            <a:xfrm>
              <a:off x="5416025" y="4618175"/>
              <a:ext cx="56525" cy="60500"/>
            </a:xfrm>
            <a:custGeom>
              <a:avLst/>
              <a:gdLst/>
              <a:ahLst/>
              <a:cxnLst/>
              <a:rect l="l" t="t" r="r" b="b"/>
              <a:pathLst>
                <a:path w="2261" h="2420" extrusionOk="0">
                  <a:moveTo>
                    <a:pt x="2055" y="0"/>
                  </a:moveTo>
                  <a:lnTo>
                    <a:pt x="2055" y="0"/>
                  </a:lnTo>
                  <a:cubicBezTo>
                    <a:pt x="2055" y="0"/>
                    <a:pt x="320" y="92"/>
                    <a:pt x="1" y="2420"/>
                  </a:cubicBezTo>
                  <a:cubicBezTo>
                    <a:pt x="1096" y="2123"/>
                    <a:pt x="2261"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5"/>
            <p:cNvSpPr/>
            <p:nvPr/>
          </p:nvSpPr>
          <p:spPr>
            <a:xfrm>
              <a:off x="5498200" y="4676950"/>
              <a:ext cx="56525" cy="60500"/>
            </a:xfrm>
            <a:custGeom>
              <a:avLst/>
              <a:gdLst/>
              <a:ahLst/>
              <a:cxnLst/>
              <a:rect l="l" t="t" r="r" b="b"/>
              <a:pathLst>
                <a:path w="2261" h="2420" extrusionOk="0">
                  <a:moveTo>
                    <a:pt x="2055" y="0"/>
                  </a:moveTo>
                  <a:lnTo>
                    <a:pt x="2055" y="0"/>
                  </a:lnTo>
                  <a:cubicBezTo>
                    <a:pt x="2055" y="0"/>
                    <a:pt x="320" y="69"/>
                    <a:pt x="1" y="2420"/>
                  </a:cubicBezTo>
                  <a:cubicBezTo>
                    <a:pt x="1096" y="2100"/>
                    <a:pt x="2260"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5"/>
            <p:cNvSpPr/>
            <p:nvPr/>
          </p:nvSpPr>
          <p:spPr>
            <a:xfrm>
              <a:off x="5397775" y="4601250"/>
              <a:ext cx="72500" cy="37050"/>
            </a:xfrm>
            <a:custGeom>
              <a:avLst/>
              <a:gdLst/>
              <a:ahLst/>
              <a:cxnLst/>
              <a:rect l="l" t="t" r="r" b="b"/>
              <a:pathLst>
                <a:path w="2900" h="1482" extrusionOk="0">
                  <a:moveTo>
                    <a:pt x="2254" y="1"/>
                  </a:moveTo>
                  <a:cubicBezTo>
                    <a:pt x="1668" y="1"/>
                    <a:pt x="781" y="239"/>
                    <a:pt x="0" y="1431"/>
                  </a:cubicBezTo>
                  <a:cubicBezTo>
                    <a:pt x="204" y="1464"/>
                    <a:pt x="417" y="1482"/>
                    <a:pt x="632" y="1482"/>
                  </a:cubicBezTo>
                  <a:cubicBezTo>
                    <a:pt x="1599" y="1482"/>
                    <a:pt x="2600" y="1115"/>
                    <a:pt x="2899" y="107"/>
                  </a:cubicBezTo>
                  <a:cubicBezTo>
                    <a:pt x="2899" y="107"/>
                    <a:pt x="2644" y="1"/>
                    <a:pt x="2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5"/>
            <p:cNvSpPr/>
            <p:nvPr/>
          </p:nvSpPr>
          <p:spPr>
            <a:xfrm>
              <a:off x="5437725" y="4657550"/>
              <a:ext cx="72475" cy="36675"/>
            </a:xfrm>
            <a:custGeom>
              <a:avLst/>
              <a:gdLst/>
              <a:ahLst/>
              <a:cxnLst/>
              <a:rect l="l" t="t" r="r" b="b"/>
              <a:pathLst>
                <a:path w="2899" h="1467" extrusionOk="0">
                  <a:moveTo>
                    <a:pt x="2229" y="0"/>
                  </a:moveTo>
                  <a:cubicBezTo>
                    <a:pt x="1644" y="0"/>
                    <a:pt x="770" y="240"/>
                    <a:pt x="0" y="1415"/>
                  </a:cubicBezTo>
                  <a:cubicBezTo>
                    <a:pt x="204" y="1449"/>
                    <a:pt x="418" y="1467"/>
                    <a:pt x="634" y="1467"/>
                  </a:cubicBezTo>
                  <a:cubicBezTo>
                    <a:pt x="1600" y="1467"/>
                    <a:pt x="2600" y="1103"/>
                    <a:pt x="2899" y="114"/>
                  </a:cubicBezTo>
                  <a:cubicBezTo>
                    <a:pt x="2899" y="114"/>
                    <a:pt x="2633" y="0"/>
                    <a:pt x="2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5"/>
            <p:cNvSpPr/>
            <p:nvPr/>
          </p:nvSpPr>
          <p:spPr>
            <a:xfrm>
              <a:off x="5672250" y="4768250"/>
              <a:ext cx="56525" cy="79350"/>
            </a:xfrm>
            <a:custGeom>
              <a:avLst/>
              <a:gdLst/>
              <a:ahLst/>
              <a:cxnLst/>
              <a:rect l="l" t="t" r="r" b="b"/>
              <a:pathLst>
                <a:path w="2261" h="3174" extrusionOk="0">
                  <a:moveTo>
                    <a:pt x="1370" y="0"/>
                  </a:moveTo>
                  <a:cubicBezTo>
                    <a:pt x="1370" y="1"/>
                    <a:pt x="0" y="1073"/>
                    <a:pt x="1096" y="3173"/>
                  </a:cubicBezTo>
                  <a:cubicBezTo>
                    <a:pt x="1804" y="2283"/>
                    <a:pt x="2260" y="913"/>
                    <a:pt x="1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5"/>
            <p:cNvSpPr/>
            <p:nvPr/>
          </p:nvSpPr>
          <p:spPr>
            <a:xfrm>
              <a:off x="5579225" y="4730575"/>
              <a:ext cx="56525" cy="77075"/>
            </a:xfrm>
            <a:custGeom>
              <a:avLst/>
              <a:gdLst/>
              <a:ahLst/>
              <a:cxnLst/>
              <a:rect l="l" t="t" r="r" b="b"/>
              <a:pathLst>
                <a:path w="2261" h="3083" extrusionOk="0">
                  <a:moveTo>
                    <a:pt x="1530" y="1"/>
                  </a:moveTo>
                  <a:lnTo>
                    <a:pt x="1530" y="1"/>
                  </a:lnTo>
                  <a:cubicBezTo>
                    <a:pt x="1530" y="1"/>
                    <a:pt x="1" y="823"/>
                    <a:pt x="731" y="3082"/>
                  </a:cubicBezTo>
                  <a:cubicBezTo>
                    <a:pt x="1576" y="2329"/>
                    <a:pt x="2261" y="1051"/>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5"/>
            <p:cNvSpPr/>
            <p:nvPr/>
          </p:nvSpPr>
          <p:spPr>
            <a:xfrm>
              <a:off x="5625450" y="4756825"/>
              <a:ext cx="56525" cy="60525"/>
            </a:xfrm>
            <a:custGeom>
              <a:avLst/>
              <a:gdLst/>
              <a:ahLst/>
              <a:cxnLst/>
              <a:rect l="l" t="t" r="r" b="b"/>
              <a:pathLst>
                <a:path w="2261" h="2421" extrusionOk="0">
                  <a:moveTo>
                    <a:pt x="2055" y="1"/>
                  </a:moveTo>
                  <a:cubicBezTo>
                    <a:pt x="2055" y="1"/>
                    <a:pt x="320" y="92"/>
                    <a:pt x="1" y="2420"/>
                  </a:cubicBezTo>
                  <a:cubicBezTo>
                    <a:pt x="1096" y="2124"/>
                    <a:pt x="2260"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5"/>
            <p:cNvSpPr/>
            <p:nvPr/>
          </p:nvSpPr>
          <p:spPr>
            <a:xfrm>
              <a:off x="5559250" y="4718025"/>
              <a:ext cx="55950" cy="60525"/>
            </a:xfrm>
            <a:custGeom>
              <a:avLst/>
              <a:gdLst/>
              <a:ahLst/>
              <a:cxnLst/>
              <a:rect l="l" t="t" r="r" b="b"/>
              <a:pathLst>
                <a:path w="2238" h="2421" extrusionOk="0">
                  <a:moveTo>
                    <a:pt x="2055" y="1"/>
                  </a:moveTo>
                  <a:cubicBezTo>
                    <a:pt x="2055" y="1"/>
                    <a:pt x="321" y="92"/>
                    <a:pt x="1" y="2420"/>
                  </a:cubicBezTo>
                  <a:cubicBezTo>
                    <a:pt x="1074" y="2124"/>
                    <a:pt x="2238"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5"/>
            <p:cNvSpPr/>
            <p:nvPr/>
          </p:nvSpPr>
          <p:spPr>
            <a:xfrm>
              <a:off x="5641425" y="4776800"/>
              <a:ext cx="56525" cy="60525"/>
            </a:xfrm>
            <a:custGeom>
              <a:avLst/>
              <a:gdLst/>
              <a:ahLst/>
              <a:cxnLst/>
              <a:rect l="l" t="t" r="r" b="b"/>
              <a:pathLst>
                <a:path w="2261" h="2421" extrusionOk="0">
                  <a:moveTo>
                    <a:pt x="2055" y="1"/>
                  </a:moveTo>
                  <a:lnTo>
                    <a:pt x="2055" y="1"/>
                  </a:lnTo>
                  <a:cubicBezTo>
                    <a:pt x="2055" y="1"/>
                    <a:pt x="320" y="69"/>
                    <a:pt x="1" y="2420"/>
                  </a:cubicBezTo>
                  <a:cubicBezTo>
                    <a:pt x="1096" y="2101"/>
                    <a:pt x="2261"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5"/>
            <p:cNvSpPr/>
            <p:nvPr/>
          </p:nvSpPr>
          <p:spPr>
            <a:xfrm>
              <a:off x="5541000" y="4701125"/>
              <a:ext cx="71925" cy="37000"/>
            </a:xfrm>
            <a:custGeom>
              <a:avLst/>
              <a:gdLst/>
              <a:ahLst/>
              <a:cxnLst/>
              <a:rect l="l" t="t" r="r" b="b"/>
              <a:pathLst>
                <a:path w="2877" h="1480" extrusionOk="0">
                  <a:moveTo>
                    <a:pt x="2232" y="0"/>
                  </a:moveTo>
                  <a:cubicBezTo>
                    <a:pt x="1649" y="0"/>
                    <a:pt x="768" y="239"/>
                    <a:pt x="1" y="1430"/>
                  </a:cubicBezTo>
                  <a:cubicBezTo>
                    <a:pt x="198" y="1462"/>
                    <a:pt x="404" y="1480"/>
                    <a:pt x="613" y="1480"/>
                  </a:cubicBezTo>
                  <a:cubicBezTo>
                    <a:pt x="1585" y="1480"/>
                    <a:pt x="2595" y="1102"/>
                    <a:pt x="2877" y="106"/>
                  </a:cubicBezTo>
                  <a:cubicBezTo>
                    <a:pt x="2877"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5"/>
            <p:cNvSpPr/>
            <p:nvPr/>
          </p:nvSpPr>
          <p:spPr>
            <a:xfrm>
              <a:off x="5580950" y="4757400"/>
              <a:ext cx="71925" cy="36700"/>
            </a:xfrm>
            <a:custGeom>
              <a:avLst/>
              <a:gdLst/>
              <a:ahLst/>
              <a:cxnLst/>
              <a:rect l="l" t="t" r="r" b="b"/>
              <a:pathLst>
                <a:path w="2877" h="1468" extrusionOk="0">
                  <a:moveTo>
                    <a:pt x="2208" y="1"/>
                  </a:moveTo>
                  <a:cubicBezTo>
                    <a:pt x="1625" y="1"/>
                    <a:pt x="757" y="241"/>
                    <a:pt x="0" y="1416"/>
                  </a:cubicBezTo>
                  <a:cubicBezTo>
                    <a:pt x="204" y="1449"/>
                    <a:pt x="418" y="1467"/>
                    <a:pt x="634" y="1467"/>
                  </a:cubicBezTo>
                  <a:cubicBezTo>
                    <a:pt x="1600" y="1467"/>
                    <a:pt x="2596" y="1104"/>
                    <a:pt x="2876" y="115"/>
                  </a:cubicBezTo>
                  <a:cubicBezTo>
                    <a:pt x="2876" y="115"/>
                    <a:pt x="2610" y="1"/>
                    <a:pt x="2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5"/>
            <p:cNvSpPr/>
            <p:nvPr/>
          </p:nvSpPr>
          <p:spPr>
            <a:xfrm>
              <a:off x="5815475" y="4872100"/>
              <a:ext cx="56525" cy="78775"/>
            </a:xfrm>
            <a:custGeom>
              <a:avLst/>
              <a:gdLst/>
              <a:ahLst/>
              <a:cxnLst/>
              <a:rect l="l" t="t" r="r" b="b"/>
              <a:pathLst>
                <a:path w="2261" h="3151" extrusionOk="0">
                  <a:moveTo>
                    <a:pt x="1370" y="1"/>
                  </a:moveTo>
                  <a:cubicBezTo>
                    <a:pt x="1370" y="1"/>
                    <a:pt x="1" y="1051"/>
                    <a:pt x="1096" y="3150"/>
                  </a:cubicBezTo>
                  <a:cubicBezTo>
                    <a:pt x="1804"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5"/>
            <p:cNvSpPr/>
            <p:nvPr/>
          </p:nvSpPr>
          <p:spPr>
            <a:xfrm>
              <a:off x="5722475" y="4834450"/>
              <a:ext cx="56500" cy="76475"/>
            </a:xfrm>
            <a:custGeom>
              <a:avLst/>
              <a:gdLst/>
              <a:ahLst/>
              <a:cxnLst/>
              <a:rect l="l" t="t" r="r" b="b"/>
              <a:pathLst>
                <a:path w="2260" h="3059" extrusionOk="0">
                  <a:moveTo>
                    <a:pt x="1529" y="0"/>
                  </a:moveTo>
                  <a:cubicBezTo>
                    <a:pt x="1529" y="0"/>
                    <a:pt x="0" y="822"/>
                    <a:pt x="730" y="3059"/>
                  </a:cubicBezTo>
                  <a:cubicBezTo>
                    <a:pt x="1575" y="2328"/>
                    <a:pt x="2260" y="1050"/>
                    <a:pt x="15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5"/>
            <p:cNvSpPr/>
            <p:nvPr/>
          </p:nvSpPr>
          <p:spPr>
            <a:xfrm>
              <a:off x="5768675" y="4860700"/>
              <a:ext cx="56525" cy="60500"/>
            </a:xfrm>
            <a:custGeom>
              <a:avLst/>
              <a:gdLst/>
              <a:ahLst/>
              <a:cxnLst/>
              <a:rect l="l" t="t" r="r" b="b"/>
              <a:pathLst>
                <a:path w="2261" h="2420" extrusionOk="0">
                  <a:moveTo>
                    <a:pt x="2055" y="0"/>
                  </a:moveTo>
                  <a:cubicBezTo>
                    <a:pt x="2055" y="0"/>
                    <a:pt x="320" y="92"/>
                    <a:pt x="1" y="2420"/>
                  </a:cubicBezTo>
                  <a:cubicBezTo>
                    <a:pt x="1074" y="2123"/>
                    <a:pt x="2261" y="1255"/>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5"/>
            <p:cNvSpPr/>
            <p:nvPr/>
          </p:nvSpPr>
          <p:spPr>
            <a:xfrm>
              <a:off x="5702500" y="4821875"/>
              <a:ext cx="55925" cy="60525"/>
            </a:xfrm>
            <a:custGeom>
              <a:avLst/>
              <a:gdLst/>
              <a:ahLst/>
              <a:cxnLst/>
              <a:rect l="l" t="t" r="r" b="b"/>
              <a:pathLst>
                <a:path w="2237" h="2421" extrusionOk="0">
                  <a:moveTo>
                    <a:pt x="2032" y="1"/>
                  </a:moveTo>
                  <a:cubicBezTo>
                    <a:pt x="2031" y="1"/>
                    <a:pt x="320" y="70"/>
                    <a:pt x="0" y="2420"/>
                  </a:cubicBezTo>
                  <a:cubicBezTo>
                    <a:pt x="1073" y="2101"/>
                    <a:pt x="2237" y="1256"/>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5"/>
            <p:cNvSpPr/>
            <p:nvPr/>
          </p:nvSpPr>
          <p:spPr>
            <a:xfrm>
              <a:off x="5784650" y="4880650"/>
              <a:ext cx="56525" cy="60525"/>
            </a:xfrm>
            <a:custGeom>
              <a:avLst/>
              <a:gdLst/>
              <a:ahLst/>
              <a:cxnLst/>
              <a:rect l="l" t="t" r="r" b="b"/>
              <a:pathLst>
                <a:path w="2261" h="2421" extrusionOk="0">
                  <a:moveTo>
                    <a:pt x="2055" y="1"/>
                  </a:moveTo>
                  <a:cubicBezTo>
                    <a:pt x="2055" y="1"/>
                    <a:pt x="321" y="70"/>
                    <a:pt x="1" y="2420"/>
                  </a:cubicBezTo>
                  <a:cubicBezTo>
                    <a:pt x="1097" y="2101"/>
                    <a:pt x="2261" y="1234"/>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5"/>
            <p:cNvSpPr/>
            <p:nvPr/>
          </p:nvSpPr>
          <p:spPr>
            <a:xfrm>
              <a:off x="5684225" y="4804925"/>
              <a:ext cx="71925" cy="36525"/>
            </a:xfrm>
            <a:custGeom>
              <a:avLst/>
              <a:gdLst/>
              <a:ahLst/>
              <a:cxnLst/>
              <a:rect l="l" t="t" r="r" b="b"/>
              <a:pathLst>
                <a:path w="2877" h="1461" extrusionOk="0">
                  <a:moveTo>
                    <a:pt x="2224" y="1"/>
                  </a:moveTo>
                  <a:cubicBezTo>
                    <a:pt x="1641" y="1"/>
                    <a:pt x="764" y="237"/>
                    <a:pt x="1" y="1409"/>
                  </a:cubicBezTo>
                  <a:cubicBezTo>
                    <a:pt x="205" y="1443"/>
                    <a:pt x="419" y="1461"/>
                    <a:pt x="634" y="1461"/>
                  </a:cubicBezTo>
                  <a:cubicBezTo>
                    <a:pt x="1600" y="1461"/>
                    <a:pt x="2597" y="1097"/>
                    <a:pt x="2877" y="108"/>
                  </a:cubicBezTo>
                  <a:cubicBezTo>
                    <a:pt x="2877" y="108"/>
                    <a:pt x="2618" y="1"/>
                    <a:pt x="2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5"/>
            <p:cNvSpPr/>
            <p:nvPr/>
          </p:nvSpPr>
          <p:spPr>
            <a:xfrm>
              <a:off x="5724175" y="4860900"/>
              <a:ext cx="71925" cy="37050"/>
            </a:xfrm>
            <a:custGeom>
              <a:avLst/>
              <a:gdLst/>
              <a:ahLst/>
              <a:cxnLst/>
              <a:rect l="l" t="t" r="r" b="b"/>
              <a:pathLst>
                <a:path w="2877" h="1482" extrusionOk="0">
                  <a:moveTo>
                    <a:pt x="2232" y="0"/>
                  </a:moveTo>
                  <a:cubicBezTo>
                    <a:pt x="1649" y="0"/>
                    <a:pt x="767" y="239"/>
                    <a:pt x="0" y="1430"/>
                  </a:cubicBezTo>
                  <a:cubicBezTo>
                    <a:pt x="204" y="1463"/>
                    <a:pt x="417" y="1481"/>
                    <a:pt x="632" y="1481"/>
                  </a:cubicBezTo>
                  <a:cubicBezTo>
                    <a:pt x="1598" y="1481"/>
                    <a:pt x="2596" y="1115"/>
                    <a:pt x="2876" y="106"/>
                  </a:cubicBezTo>
                  <a:cubicBezTo>
                    <a:pt x="2876"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5"/>
            <p:cNvSpPr/>
            <p:nvPr/>
          </p:nvSpPr>
          <p:spPr>
            <a:xfrm>
              <a:off x="5700200" y="4092050"/>
              <a:ext cx="54250" cy="72500"/>
            </a:xfrm>
            <a:custGeom>
              <a:avLst/>
              <a:gdLst/>
              <a:ahLst/>
              <a:cxnLst/>
              <a:rect l="l" t="t" r="r" b="b"/>
              <a:pathLst>
                <a:path w="2170" h="2900" extrusionOk="0">
                  <a:moveTo>
                    <a:pt x="206" y="0"/>
                  </a:moveTo>
                  <a:cubicBezTo>
                    <a:pt x="1" y="1119"/>
                    <a:pt x="252" y="2534"/>
                    <a:pt x="1462" y="2899"/>
                  </a:cubicBezTo>
                  <a:cubicBezTo>
                    <a:pt x="1462"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5"/>
            <p:cNvSpPr/>
            <p:nvPr/>
          </p:nvSpPr>
          <p:spPr>
            <a:xfrm>
              <a:off x="5804625" y="4077775"/>
              <a:ext cx="52525" cy="77075"/>
            </a:xfrm>
            <a:custGeom>
              <a:avLst/>
              <a:gdLst/>
              <a:ahLst/>
              <a:cxnLst/>
              <a:rect l="l" t="t" r="r" b="b"/>
              <a:pathLst>
                <a:path w="2101" h="3083" extrusionOk="0">
                  <a:moveTo>
                    <a:pt x="366" y="1"/>
                  </a:moveTo>
                  <a:cubicBezTo>
                    <a:pt x="1" y="1074"/>
                    <a:pt x="1" y="2512"/>
                    <a:pt x="1142" y="3082"/>
                  </a:cubicBezTo>
                  <a:cubicBezTo>
                    <a:pt x="1142" y="3082"/>
                    <a:pt x="2101" y="162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5"/>
            <p:cNvSpPr/>
            <p:nvPr/>
          </p:nvSpPr>
          <p:spPr>
            <a:xfrm>
              <a:off x="5887375" y="4151975"/>
              <a:ext cx="52525" cy="76475"/>
            </a:xfrm>
            <a:custGeom>
              <a:avLst/>
              <a:gdLst/>
              <a:ahLst/>
              <a:cxnLst/>
              <a:rect l="l" t="t" r="r" b="b"/>
              <a:pathLst>
                <a:path w="2101" h="3059" extrusionOk="0">
                  <a:moveTo>
                    <a:pt x="389" y="0"/>
                  </a:moveTo>
                  <a:lnTo>
                    <a:pt x="389" y="0"/>
                  </a:lnTo>
                  <a:cubicBezTo>
                    <a:pt x="1" y="1050"/>
                    <a:pt x="23" y="2511"/>
                    <a:pt x="1165" y="3059"/>
                  </a:cubicBezTo>
                  <a:cubicBezTo>
                    <a:pt x="1165" y="3059"/>
                    <a:pt x="2100"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5"/>
            <p:cNvSpPr/>
            <p:nvPr/>
          </p:nvSpPr>
          <p:spPr>
            <a:xfrm>
              <a:off x="5749275" y="4082350"/>
              <a:ext cx="56525" cy="77625"/>
            </a:xfrm>
            <a:custGeom>
              <a:avLst/>
              <a:gdLst/>
              <a:ahLst/>
              <a:cxnLst/>
              <a:rect l="l" t="t" r="r" b="b"/>
              <a:pathLst>
                <a:path w="2261" h="3105" extrusionOk="0">
                  <a:moveTo>
                    <a:pt x="1416" y="0"/>
                  </a:moveTo>
                  <a:lnTo>
                    <a:pt x="1416" y="0"/>
                  </a:lnTo>
                  <a:cubicBezTo>
                    <a:pt x="617" y="799"/>
                    <a:pt x="1" y="2100"/>
                    <a:pt x="777" y="3105"/>
                  </a:cubicBezTo>
                  <a:cubicBezTo>
                    <a:pt x="777" y="3105"/>
                    <a:pt x="2261"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5"/>
            <p:cNvSpPr/>
            <p:nvPr/>
          </p:nvSpPr>
          <p:spPr>
            <a:xfrm>
              <a:off x="5826325" y="4084625"/>
              <a:ext cx="56500" cy="77625"/>
            </a:xfrm>
            <a:custGeom>
              <a:avLst/>
              <a:gdLst/>
              <a:ahLst/>
              <a:cxnLst/>
              <a:rect l="l" t="t" r="r" b="b"/>
              <a:pathLst>
                <a:path w="2260" h="3105" extrusionOk="0">
                  <a:moveTo>
                    <a:pt x="1415" y="1"/>
                  </a:moveTo>
                  <a:lnTo>
                    <a:pt x="1415" y="1"/>
                  </a:lnTo>
                  <a:cubicBezTo>
                    <a:pt x="617" y="800"/>
                    <a:pt x="0" y="2101"/>
                    <a:pt x="776" y="3105"/>
                  </a:cubicBezTo>
                  <a:cubicBezTo>
                    <a:pt x="776" y="3105"/>
                    <a:pt x="2260" y="2215"/>
                    <a:pt x="14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5"/>
            <p:cNvSpPr/>
            <p:nvPr/>
          </p:nvSpPr>
          <p:spPr>
            <a:xfrm>
              <a:off x="5725875" y="4073225"/>
              <a:ext cx="56525" cy="77050"/>
            </a:xfrm>
            <a:custGeom>
              <a:avLst/>
              <a:gdLst/>
              <a:ahLst/>
              <a:cxnLst/>
              <a:rect l="l" t="t" r="r" b="b"/>
              <a:pathLst>
                <a:path w="2261" h="3082" extrusionOk="0">
                  <a:moveTo>
                    <a:pt x="1416" y="0"/>
                  </a:moveTo>
                  <a:lnTo>
                    <a:pt x="1416" y="0"/>
                  </a:lnTo>
                  <a:cubicBezTo>
                    <a:pt x="617" y="776"/>
                    <a:pt x="1" y="2100"/>
                    <a:pt x="777" y="3082"/>
                  </a:cubicBezTo>
                  <a:cubicBezTo>
                    <a:pt x="777" y="3082"/>
                    <a:pt x="2261"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5"/>
            <p:cNvSpPr/>
            <p:nvPr/>
          </p:nvSpPr>
          <p:spPr>
            <a:xfrm>
              <a:off x="5843425" y="4112600"/>
              <a:ext cx="54250" cy="63925"/>
            </a:xfrm>
            <a:custGeom>
              <a:avLst/>
              <a:gdLst/>
              <a:ahLst/>
              <a:cxnLst/>
              <a:rect l="l" t="t" r="r" b="b"/>
              <a:pathLst>
                <a:path w="2170" h="2557" extrusionOk="0">
                  <a:moveTo>
                    <a:pt x="2169" y="0"/>
                  </a:moveTo>
                  <a:lnTo>
                    <a:pt x="2169" y="0"/>
                  </a:lnTo>
                  <a:cubicBezTo>
                    <a:pt x="1097" y="388"/>
                    <a:pt x="1" y="1301"/>
                    <a:pt x="275" y="2557"/>
                  </a:cubicBezTo>
                  <a:cubicBezTo>
                    <a:pt x="275" y="2557"/>
                    <a:pt x="1987" y="2374"/>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5"/>
            <p:cNvSpPr/>
            <p:nvPr/>
          </p:nvSpPr>
          <p:spPr>
            <a:xfrm>
              <a:off x="5852000" y="4139975"/>
              <a:ext cx="54225" cy="63375"/>
            </a:xfrm>
            <a:custGeom>
              <a:avLst/>
              <a:gdLst/>
              <a:ahLst/>
              <a:cxnLst/>
              <a:rect l="l" t="t" r="r" b="b"/>
              <a:pathLst>
                <a:path w="2169" h="2535" extrusionOk="0">
                  <a:moveTo>
                    <a:pt x="2169" y="1"/>
                  </a:moveTo>
                  <a:lnTo>
                    <a:pt x="2169" y="1"/>
                  </a:lnTo>
                  <a:cubicBezTo>
                    <a:pt x="1119" y="366"/>
                    <a:pt x="0" y="1302"/>
                    <a:pt x="274" y="2534"/>
                  </a:cubicBezTo>
                  <a:cubicBezTo>
                    <a:pt x="274" y="2534"/>
                    <a:pt x="2009" y="2352"/>
                    <a:pt x="2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5"/>
            <p:cNvSpPr/>
            <p:nvPr/>
          </p:nvSpPr>
          <p:spPr>
            <a:xfrm>
              <a:off x="5781250" y="4082925"/>
              <a:ext cx="54225" cy="63350"/>
            </a:xfrm>
            <a:custGeom>
              <a:avLst/>
              <a:gdLst/>
              <a:ahLst/>
              <a:cxnLst/>
              <a:rect l="l" t="t" r="r" b="b"/>
              <a:pathLst>
                <a:path w="2169" h="2534" extrusionOk="0">
                  <a:moveTo>
                    <a:pt x="2168" y="0"/>
                  </a:moveTo>
                  <a:lnTo>
                    <a:pt x="2168" y="0"/>
                  </a:lnTo>
                  <a:cubicBezTo>
                    <a:pt x="1118" y="365"/>
                    <a:pt x="0" y="1301"/>
                    <a:pt x="274" y="2534"/>
                  </a:cubicBezTo>
                  <a:cubicBezTo>
                    <a:pt x="274" y="2534"/>
                    <a:pt x="2009" y="2351"/>
                    <a:pt x="2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5"/>
            <p:cNvSpPr/>
            <p:nvPr/>
          </p:nvSpPr>
          <p:spPr>
            <a:xfrm>
              <a:off x="5877100" y="4185050"/>
              <a:ext cx="57675" cy="56075"/>
            </a:xfrm>
            <a:custGeom>
              <a:avLst/>
              <a:gdLst/>
              <a:ahLst/>
              <a:cxnLst/>
              <a:rect l="l" t="t" r="r" b="b"/>
              <a:pathLst>
                <a:path w="2307" h="2243" extrusionOk="0">
                  <a:moveTo>
                    <a:pt x="1" y="1"/>
                  </a:moveTo>
                  <a:lnTo>
                    <a:pt x="1" y="1"/>
                  </a:lnTo>
                  <a:cubicBezTo>
                    <a:pt x="199" y="1058"/>
                    <a:pt x="907" y="2243"/>
                    <a:pt x="2105" y="2243"/>
                  </a:cubicBezTo>
                  <a:cubicBezTo>
                    <a:pt x="2148" y="2243"/>
                    <a:pt x="2193" y="2241"/>
                    <a:pt x="2238" y="2238"/>
                  </a:cubicBezTo>
                  <a:cubicBezTo>
                    <a:pt x="2238" y="2238"/>
                    <a:pt x="2306" y="50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5"/>
            <p:cNvSpPr/>
            <p:nvPr/>
          </p:nvSpPr>
          <p:spPr>
            <a:xfrm>
              <a:off x="5972975" y="4132575"/>
              <a:ext cx="54800" cy="63925"/>
            </a:xfrm>
            <a:custGeom>
              <a:avLst/>
              <a:gdLst/>
              <a:ahLst/>
              <a:cxnLst/>
              <a:rect l="l" t="t" r="r" b="b"/>
              <a:pathLst>
                <a:path w="2192" h="2557" extrusionOk="0">
                  <a:moveTo>
                    <a:pt x="0" y="0"/>
                  </a:moveTo>
                  <a:lnTo>
                    <a:pt x="0" y="0"/>
                  </a:lnTo>
                  <a:cubicBezTo>
                    <a:pt x="23" y="1118"/>
                    <a:pt x="571" y="2465"/>
                    <a:pt x="1826" y="2556"/>
                  </a:cubicBezTo>
                  <a:cubicBezTo>
                    <a:pt x="1826" y="2556"/>
                    <a:pt x="2192" y="86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5"/>
            <p:cNvSpPr/>
            <p:nvPr/>
          </p:nvSpPr>
          <p:spPr>
            <a:xfrm>
              <a:off x="5933600" y="4146825"/>
              <a:ext cx="53650" cy="78200"/>
            </a:xfrm>
            <a:custGeom>
              <a:avLst/>
              <a:gdLst/>
              <a:ahLst/>
              <a:cxnLst/>
              <a:rect l="l" t="t" r="r" b="b"/>
              <a:pathLst>
                <a:path w="2146" h="3128" extrusionOk="0">
                  <a:moveTo>
                    <a:pt x="548" y="1"/>
                  </a:moveTo>
                  <a:cubicBezTo>
                    <a:pt x="92"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5"/>
            <p:cNvSpPr/>
            <p:nvPr/>
          </p:nvSpPr>
          <p:spPr>
            <a:xfrm>
              <a:off x="6006075" y="4121150"/>
              <a:ext cx="53650" cy="78200"/>
            </a:xfrm>
            <a:custGeom>
              <a:avLst/>
              <a:gdLst/>
              <a:ahLst/>
              <a:cxnLst/>
              <a:rect l="l" t="t" r="r" b="b"/>
              <a:pathLst>
                <a:path w="2146" h="3128" extrusionOk="0">
                  <a:moveTo>
                    <a:pt x="548" y="1"/>
                  </a:moveTo>
                  <a:lnTo>
                    <a:pt x="548" y="1"/>
                  </a:lnTo>
                  <a:cubicBezTo>
                    <a:pt x="91" y="1028"/>
                    <a:pt x="0" y="2466"/>
                    <a:pt x="1073" y="3128"/>
                  </a:cubicBezTo>
                  <a:cubicBezTo>
                    <a:pt x="1073"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5"/>
            <p:cNvSpPr/>
            <p:nvPr/>
          </p:nvSpPr>
          <p:spPr>
            <a:xfrm>
              <a:off x="5908500" y="4146825"/>
              <a:ext cx="53075" cy="78200"/>
            </a:xfrm>
            <a:custGeom>
              <a:avLst/>
              <a:gdLst/>
              <a:ahLst/>
              <a:cxnLst/>
              <a:rect l="l" t="t" r="r" b="b"/>
              <a:pathLst>
                <a:path w="2123" h="3128" extrusionOk="0">
                  <a:moveTo>
                    <a:pt x="548" y="1"/>
                  </a:moveTo>
                  <a:lnTo>
                    <a:pt x="548" y="1"/>
                  </a:lnTo>
                  <a:cubicBezTo>
                    <a:pt x="91" y="1028"/>
                    <a:pt x="0" y="2466"/>
                    <a:pt x="1073" y="3128"/>
                  </a:cubicBezTo>
                  <a:cubicBezTo>
                    <a:pt x="1073" y="3128"/>
                    <a:pt x="2123"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5"/>
            <p:cNvSpPr/>
            <p:nvPr/>
          </p:nvSpPr>
          <p:spPr>
            <a:xfrm>
              <a:off x="6024900" y="4134275"/>
              <a:ext cx="55950" cy="75925"/>
            </a:xfrm>
            <a:custGeom>
              <a:avLst/>
              <a:gdLst/>
              <a:ahLst/>
              <a:cxnLst/>
              <a:rect l="l" t="t" r="r" b="b"/>
              <a:pathLst>
                <a:path w="2238" h="3037" extrusionOk="0">
                  <a:moveTo>
                    <a:pt x="1553" y="1"/>
                  </a:moveTo>
                  <a:lnTo>
                    <a:pt x="1553" y="1"/>
                  </a:lnTo>
                  <a:cubicBezTo>
                    <a:pt x="685" y="731"/>
                    <a:pt x="0" y="2009"/>
                    <a:pt x="708" y="3036"/>
                  </a:cubicBezTo>
                  <a:cubicBezTo>
                    <a:pt x="708" y="3036"/>
                    <a:pt x="2237" y="2260"/>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5"/>
            <p:cNvSpPr/>
            <p:nvPr/>
          </p:nvSpPr>
          <p:spPr>
            <a:xfrm>
              <a:off x="5950725" y="4136000"/>
              <a:ext cx="56500" cy="76475"/>
            </a:xfrm>
            <a:custGeom>
              <a:avLst/>
              <a:gdLst/>
              <a:ahLst/>
              <a:cxnLst/>
              <a:rect l="l" t="t" r="r" b="b"/>
              <a:pathLst>
                <a:path w="2260" h="3059" extrusionOk="0">
                  <a:moveTo>
                    <a:pt x="1552" y="0"/>
                  </a:moveTo>
                  <a:lnTo>
                    <a:pt x="1552" y="0"/>
                  </a:lnTo>
                  <a:cubicBezTo>
                    <a:pt x="708" y="730"/>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5"/>
            <p:cNvSpPr/>
            <p:nvPr/>
          </p:nvSpPr>
          <p:spPr>
            <a:xfrm>
              <a:off x="6025475" y="4142825"/>
              <a:ext cx="57650" cy="56075"/>
            </a:xfrm>
            <a:custGeom>
              <a:avLst/>
              <a:gdLst/>
              <a:ahLst/>
              <a:cxnLst/>
              <a:rect l="l" t="t" r="r" b="b"/>
              <a:pathLst>
                <a:path w="2306" h="2243" extrusionOk="0">
                  <a:moveTo>
                    <a:pt x="0" y="1"/>
                  </a:moveTo>
                  <a:lnTo>
                    <a:pt x="0" y="1"/>
                  </a:lnTo>
                  <a:cubicBezTo>
                    <a:pt x="220" y="1058"/>
                    <a:pt x="929" y="2243"/>
                    <a:pt x="2107" y="2243"/>
                  </a:cubicBezTo>
                  <a:cubicBezTo>
                    <a:pt x="2149" y="2243"/>
                    <a:pt x="2193" y="2241"/>
                    <a:pt x="2237" y="2238"/>
                  </a:cubicBezTo>
                  <a:cubicBezTo>
                    <a:pt x="2237" y="2238"/>
                    <a:pt x="2306" y="50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5"/>
            <p:cNvSpPr/>
            <p:nvPr/>
          </p:nvSpPr>
          <p:spPr>
            <a:xfrm>
              <a:off x="6121325" y="4090325"/>
              <a:ext cx="54825" cy="63950"/>
            </a:xfrm>
            <a:custGeom>
              <a:avLst/>
              <a:gdLst/>
              <a:ahLst/>
              <a:cxnLst/>
              <a:rect l="l" t="t" r="r" b="b"/>
              <a:pathLst>
                <a:path w="2193" h="2558" extrusionOk="0">
                  <a:moveTo>
                    <a:pt x="1" y="1"/>
                  </a:moveTo>
                  <a:lnTo>
                    <a:pt x="1" y="1"/>
                  </a:lnTo>
                  <a:cubicBezTo>
                    <a:pt x="47" y="1119"/>
                    <a:pt x="594" y="2466"/>
                    <a:pt x="1850" y="2557"/>
                  </a:cubicBezTo>
                  <a:cubicBezTo>
                    <a:pt x="1850" y="2557"/>
                    <a:pt x="2192" y="86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5"/>
            <p:cNvSpPr/>
            <p:nvPr/>
          </p:nvSpPr>
          <p:spPr>
            <a:xfrm>
              <a:off x="6082525" y="4104600"/>
              <a:ext cx="53675" cy="78200"/>
            </a:xfrm>
            <a:custGeom>
              <a:avLst/>
              <a:gdLst/>
              <a:ahLst/>
              <a:cxnLst/>
              <a:rect l="l" t="t" r="r" b="b"/>
              <a:pathLst>
                <a:path w="2147" h="3128" extrusionOk="0">
                  <a:moveTo>
                    <a:pt x="549" y="1"/>
                  </a:moveTo>
                  <a:lnTo>
                    <a:pt x="549" y="1"/>
                  </a:lnTo>
                  <a:cubicBezTo>
                    <a:pt x="92" y="1051"/>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5"/>
            <p:cNvSpPr/>
            <p:nvPr/>
          </p:nvSpPr>
          <p:spPr>
            <a:xfrm>
              <a:off x="6154425" y="4078925"/>
              <a:ext cx="53675" cy="78200"/>
            </a:xfrm>
            <a:custGeom>
              <a:avLst/>
              <a:gdLst/>
              <a:ahLst/>
              <a:cxnLst/>
              <a:rect l="l" t="t" r="r" b="b"/>
              <a:pathLst>
                <a:path w="2147" h="3128" extrusionOk="0">
                  <a:moveTo>
                    <a:pt x="549" y="0"/>
                  </a:moveTo>
                  <a:cubicBezTo>
                    <a:pt x="92" y="1028"/>
                    <a:pt x="1" y="2466"/>
                    <a:pt x="1096" y="3128"/>
                  </a:cubicBezTo>
                  <a:cubicBezTo>
                    <a:pt x="1096" y="3128"/>
                    <a:pt x="2146" y="1735"/>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5"/>
            <p:cNvSpPr/>
            <p:nvPr/>
          </p:nvSpPr>
          <p:spPr>
            <a:xfrm>
              <a:off x="6056850" y="4104600"/>
              <a:ext cx="53675" cy="78200"/>
            </a:xfrm>
            <a:custGeom>
              <a:avLst/>
              <a:gdLst/>
              <a:ahLst/>
              <a:cxnLst/>
              <a:rect l="l" t="t" r="r" b="b"/>
              <a:pathLst>
                <a:path w="2147" h="3128" extrusionOk="0">
                  <a:moveTo>
                    <a:pt x="548" y="1"/>
                  </a:moveTo>
                  <a:lnTo>
                    <a:pt x="548" y="1"/>
                  </a:lnTo>
                  <a:cubicBezTo>
                    <a:pt x="92" y="1028"/>
                    <a:pt x="1"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5"/>
            <p:cNvSpPr/>
            <p:nvPr/>
          </p:nvSpPr>
          <p:spPr>
            <a:xfrm>
              <a:off x="6173275" y="4092050"/>
              <a:ext cx="56500" cy="75925"/>
            </a:xfrm>
            <a:custGeom>
              <a:avLst/>
              <a:gdLst/>
              <a:ahLst/>
              <a:cxnLst/>
              <a:rect l="l" t="t" r="r" b="b"/>
              <a:pathLst>
                <a:path w="2260" h="3037" extrusionOk="0">
                  <a:moveTo>
                    <a:pt x="1552" y="0"/>
                  </a:moveTo>
                  <a:lnTo>
                    <a:pt x="1552" y="0"/>
                  </a:lnTo>
                  <a:cubicBezTo>
                    <a:pt x="708" y="731"/>
                    <a:pt x="0" y="2009"/>
                    <a:pt x="730" y="3036"/>
                  </a:cubicBezTo>
                  <a:cubicBezTo>
                    <a:pt x="730" y="3036"/>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5"/>
            <p:cNvSpPr/>
            <p:nvPr/>
          </p:nvSpPr>
          <p:spPr>
            <a:xfrm>
              <a:off x="6177250" y="4061800"/>
              <a:ext cx="56525" cy="75925"/>
            </a:xfrm>
            <a:custGeom>
              <a:avLst/>
              <a:gdLst/>
              <a:ahLst/>
              <a:cxnLst/>
              <a:rect l="l" t="t" r="r" b="b"/>
              <a:pathLst>
                <a:path w="2261" h="3037" extrusionOk="0">
                  <a:moveTo>
                    <a:pt x="1553" y="1"/>
                  </a:moveTo>
                  <a:lnTo>
                    <a:pt x="1553" y="1"/>
                  </a:lnTo>
                  <a:cubicBezTo>
                    <a:pt x="708" y="731"/>
                    <a:pt x="1" y="1987"/>
                    <a:pt x="731" y="3036"/>
                  </a:cubicBezTo>
                  <a:cubicBezTo>
                    <a:pt x="731" y="3036"/>
                    <a:pt x="2260" y="2238"/>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5"/>
            <p:cNvSpPr/>
            <p:nvPr/>
          </p:nvSpPr>
          <p:spPr>
            <a:xfrm>
              <a:off x="6104775" y="4086350"/>
              <a:ext cx="56525" cy="76475"/>
            </a:xfrm>
            <a:custGeom>
              <a:avLst/>
              <a:gdLst/>
              <a:ahLst/>
              <a:cxnLst/>
              <a:rect l="l" t="t" r="r" b="b"/>
              <a:pathLst>
                <a:path w="2261" h="3059" extrusionOk="0">
                  <a:moveTo>
                    <a:pt x="1553" y="0"/>
                  </a:moveTo>
                  <a:cubicBezTo>
                    <a:pt x="686" y="753"/>
                    <a:pt x="1" y="2009"/>
                    <a:pt x="709" y="3059"/>
                  </a:cubicBezTo>
                  <a:cubicBezTo>
                    <a:pt x="709" y="3059"/>
                    <a:pt x="2261" y="2260"/>
                    <a:pt x="1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5"/>
            <p:cNvSpPr/>
            <p:nvPr/>
          </p:nvSpPr>
          <p:spPr>
            <a:xfrm>
              <a:off x="6174975" y="4041275"/>
              <a:ext cx="57650" cy="56050"/>
            </a:xfrm>
            <a:custGeom>
              <a:avLst/>
              <a:gdLst/>
              <a:ahLst/>
              <a:cxnLst/>
              <a:rect l="l" t="t" r="r" b="b"/>
              <a:pathLst>
                <a:path w="2306" h="2242" extrusionOk="0">
                  <a:moveTo>
                    <a:pt x="0" y="0"/>
                  </a:moveTo>
                  <a:cubicBezTo>
                    <a:pt x="199" y="1057"/>
                    <a:pt x="928"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5"/>
            <p:cNvSpPr/>
            <p:nvPr/>
          </p:nvSpPr>
          <p:spPr>
            <a:xfrm>
              <a:off x="6270850" y="3988200"/>
              <a:ext cx="54800" cy="64500"/>
            </a:xfrm>
            <a:custGeom>
              <a:avLst/>
              <a:gdLst/>
              <a:ahLst/>
              <a:cxnLst/>
              <a:rect l="l" t="t" r="r" b="b"/>
              <a:pathLst>
                <a:path w="2192" h="2580" extrusionOk="0">
                  <a:moveTo>
                    <a:pt x="0" y="0"/>
                  </a:moveTo>
                  <a:lnTo>
                    <a:pt x="0" y="0"/>
                  </a:lnTo>
                  <a:cubicBezTo>
                    <a:pt x="46" y="1142"/>
                    <a:pt x="571" y="2488"/>
                    <a:pt x="1849" y="2580"/>
                  </a:cubicBezTo>
                  <a:cubicBezTo>
                    <a:pt x="1849" y="2580"/>
                    <a:pt x="2191" y="89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5"/>
            <p:cNvSpPr/>
            <p:nvPr/>
          </p:nvSpPr>
          <p:spPr>
            <a:xfrm>
              <a:off x="6231475" y="4003025"/>
              <a:ext cx="53650" cy="78200"/>
            </a:xfrm>
            <a:custGeom>
              <a:avLst/>
              <a:gdLst/>
              <a:ahLst/>
              <a:cxnLst/>
              <a:rect l="l" t="t" r="r" b="b"/>
              <a:pathLst>
                <a:path w="2146" h="3128" extrusionOk="0">
                  <a:moveTo>
                    <a:pt x="548" y="1"/>
                  </a:move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5"/>
            <p:cNvSpPr/>
            <p:nvPr/>
          </p:nvSpPr>
          <p:spPr>
            <a:xfrm>
              <a:off x="6303950" y="3977350"/>
              <a:ext cx="53650" cy="78200"/>
            </a:xfrm>
            <a:custGeom>
              <a:avLst/>
              <a:gdLst/>
              <a:ahLst/>
              <a:cxnLst/>
              <a:rect l="l" t="t" r="r" b="b"/>
              <a:pathLst>
                <a:path w="2146" h="3128" extrusionOk="0">
                  <a:moveTo>
                    <a:pt x="548" y="1"/>
                  </a:moveTo>
                  <a:lnTo>
                    <a:pt x="548" y="1"/>
                  </a:lnTo>
                  <a:cubicBezTo>
                    <a:pt x="91" y="1028"/>
                    <a:pt x="0"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5"/>
            <p:cNvSpPr/>
            <p:nvPr/>
          </p:nvSpPr>
          <p:spPr>
            <a:xfrm>
              <a:off x="6206350" y="4003025"/>
              <a:ext cx="53675" cy="78200"/>
            </a:xfrm>
            <a:custGeom>
              <a:avLst/>
              <a:gdLst/>
              <a:ahLst/>
              <a:cxnLst/>
              <a:rect l="l" t="t" r="r" b="b"/>
              <a:pathLst>
                <a:path w="2147" h="3128" extrusionOk="0">
                  <a:moveTo>
                    <a:pt x="549" y="1"/>
                  </a:moveTo>
                  <a:cubicBezTo>
                    <a:pt x="92" y="1028"/>
                    <a:pt x="1" y="2466"/>
                    <a:pt x="1096" y="3128"/>
                  </a:cubicBezTo>
                  <a:cubicBezTo>
                    <a:pt x="1096" y="3128"/>
                    <a:pt x="2146" y="1735"/>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5"/>
            <p:cNvSpPr/>
            <p:nvPr/>
          </p:nvSpPr>
          <p:spPr>
            <a:xfrm>
              <a:off x="6322775" y="3990475"/>
              <a:ext cx="56500" cy="75925"/>
            </a:xfrm>
            <a:custGeom>
              <a:avLst/>
              <a:gdLst/>
              <a:ahLst/>
              <a:cxnLst/>
              <a:rect l="l" t="t" r="r" b="b"/>
              <a:pathLst>
                <a:path w="2260" h="3037" extrusionOk="0">
                  <a:moveTo>
                    <a:pt x="1552" y="1"/>
                  </a:moveTo>
                  <a:lnTo>
                    <a:pt x="1552" y="1"/>
                  </a:lnTo>
                  <a:cubicBezTo>
                    <a:pt x="708" y="731"/>
                    <a:pt x="0" y="1986"/>
                    <a:pt x="708" y="3036"/>
                  </a:cubicBezTo>
                  <a:cubicBezTo>
                    <a:pt x="708" y="3036"/>
                    <a:pt x="2260" y="2237"/>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5"/>
            <p:cNvSpPr/>
            <p:nvPr/>
          </p:nvSpPr>
          <p:spPr>
            <a:xfrm>
              <a:off x="6253725" y="3984775"/>
              <a:ext cx="56525" cy="76475"/>
            </a:xfrm>
            <a:custGeom>
              <a:avLst/>
              <a:gdLst/>
              <a:ahLst/>
              <a:cxnLst/>
              <a:rect l="l" t="t" r="r" b="b"/>
              <a:pathLst>
                <a:path w="2261" h="3059" extrusionOk="0">
                  <a:moveTo>
                    <a:pt x="1552" y="0"/>
                  </a:moveTo>
                  <a:lnTo>
                    <a:pt x="1552" y="0"/>
                  </a:lnTo>
                  <a:cubicBezTo>
                    <a:pt x="708" y="754"/>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5"/>
            <p:cNvSpPr/>
            <p:nvPr/>
          </p:nvSpPr>
          <p:spPr>
            <a:xfrm>
              <a:off x="6305650" y="4021300"/>
              <a:ext cx="57650" cy="56050"/>
            </a:xfrm>
            <a:custGeom>
              <a:avLst/>
              <a:gdLst/>
              <a:ahLst/>
              <a:cxnLst/>
              <a:rect l="l" t="t" r="r" b="b"/>
              <a:pathLst>
                <a:path w="2306" h="2242" extrusionOk="0">
                  <a:moveTo>
                    <a:pt x="0" y="0"/>
                  </a:moveTo>
                  <a:lnTo>
                    <a:pt x="0" y="0"/>
                  </a:lnTo>
                  <a:cubicBezTo>
                    <a:pt x="221" y="1057"/>
                    <a:pt x="930"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5"/>
            <p:cNvSpPr/>
            <p:nvPr/>
          </p:nvSpPr>
          <p:spPr>
            <a:xfrm>
              <a:off x="6401525" y="3968800"/>
              <a:ext cx="55375" cy="63925"/>
            </a:xfrm>
            <a:custGeom>
              <a:avLst/>
              <a:gdLst/>
              <a:ahLst/>
              <a:cxnLst/>
              <a:rect l="l" t="t" r="r" b="b"/>
              <a:pathLst>
                <a:path w="2215" h="2557" extrusionOk="0">
                  <a:moveTo>
                    <a:pt x="0" y="0"/>
                  </a:moveTo>
                  <a:lnTo>
                    <a:pt x="0" y="0"/>
                  </a:lnTo>
                  <a:cubicBezTo>
                    <a:pt x="46" y="1119"/>
                    <a:pt x="594" y="2465"/>
                    <a:pt x="1849" y="2557"/>
                  </a:cubicBezTo>
                  <a:cubicBezTo>
                    <a:pt x="1849" y="2557"/>
                    <a:pt x="2214" y="86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5"/>
            <p:cNvSpPr/>
            <p:nvPr/>
          </p:nvSpPr>
          <p:spPr>
            <a:xfrm>
              <a:off x="6362725" y="3983050"/>
              <a:ext cx="53650" cy="78200"/>
            </a:xfrm>
            <a:custGeom>
              <a:avLst/>
              <a:gdLst/>
              <a:ahLst/>
              <a:cxnLst/>
              <a:rect l="l" t="t" r="r" b="b"/>
              <a:pathLst>
                <a:path w="2146" h="3128" extrusionOk="0">
                  <a:moveTo>
                    <a:pt x="548" y="1"/>
                  </a:moveTo>
                  <a:lnTo>
                    <a:pt x="548" y="1"/>
                  </a:ln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5"/>
            <p:cNvSpPr/>
            <p:nvPr/>
          </p:nvSpPr>
          <p:spPr>
            <a:xfrm>
              <a:off x="6434625" y="3957375"/>
              <a:ext cx="53650" cy="78200"/>
            </a:xfrm>
            <a:custGeom>
              <a:avLst/>
              <a:gdLst/>
              <a:ahLst/>
              <a:cxnLst/>
              <a:rect l="l" t="t" r="r" b="b"/>
              <a:pathLst>
                <a:path w="2146" h="3128" extrusionOk="0">
                  <a:moveTo>
                    <a:pt x="571" y="1"/>
                  </a:moveTo>
                  <a:lnTo>
                    <a:pt x="571" y="1"/>
                  </a:lnTo>
                  <a:cubicBezTo>
                    <a:pt x="91" y="1028"/>
                    <a:pt x="0" y="2466"/>
                    <a:pt x="1096" y="3128"/>
                  </a:cubicBezTo>
                  <a:cubicBezTo>
                    <a:pt x="1096" y="3128"/>
                    <a:pt x="2146" y="173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5"/>
            <p:cNvSpPr/>
            <p:nvPr/>
          </p:nvSpPr>
          <p:spPr>
            <a:xfrm>
              <a:off x="6337025" y="3983050"/>
              <a:ext cx="53675" cy="78200"/>
            </a:xfrm>
            <a:custGeom>
              <a:avLst/>
              <a:gdLst/>
              <a:ahLst/>
              <a:cxnLst/>
              <a:rect l="l" t="t" r="r" b="b"/>
              <a:pathLst>
                <a:path w="2147" h="3128" extrusionOk="0">
                  <a:moveTo>
                    <a:pt x="549" y="1"/>
                  </a:moveTo>
                  <a:lnTo>
                    <a:pt x="549" y="1"/>
                  </a:lnTo>
                  <a:cubicBezTo>
                    <a:pt x="92" y="1028"/>
                    <a:pt x="1" y="2466"/>
                    <a:pt x="1096" y="3128"/>
                  </a:cubicBezTo>
                  <a:cubicBezTo>
                    <a:pt x="1096" y="3128"/>
                    <a:pt x="2146" y="1736"/>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5"/>
            <p:cNvSpPr/>
            <p:nvPr/>
          </p:nvSpPr>
          <p:spPr>
            <a:xfrm>
              <a:off x="6453450" y="3970500"/>
              <a:ext cx="56500" cy="76500"/>
            </a:xfrm>
            <a:custGeom>
              <a:avLst/>
              <a:gdLst/>
              <a:ahLst/>
              <a:cxnLst/>
              <a:rect l="l" t="t" r="r" b="b"/>
              <a:pathLst>
                <a:path w="2260" h="3060" extrusionOk="0">
                  <a:moveTo>
                    <a:pt x="1552" y="1"/>
                  </a:moveTo>
                  <a:cubicBezTo>
                    <a:pt x="708" y="731"/>
                    <a:pt x="0" y="2009"/>
                    <a:pt x="731" y="3059"/>
                  </a:cubicBezTo>
                  <a:cubicBezTo>
                    <a:pt x="731" y="3059"/>
                    <a:pt x="2260" y="2260"/>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5"/>
            <p:cNvSpPr/>
            <p:nvPr/>
          </p:nvSpPr>
          <p:spPr>
            <a:xfrm>
              <a:off x="6384975" y="3964800"/>
              <a:ext cx="56500" cy="76475"/>
            </a:xfrm>
            <a:custGeom>
              <a:avLst/>
              <a:gdLst/>
              <a:ahLst/>
              <a:cxnLst/>
              <a:rect l="l" t="t" r="r" b="b"/>
              <a:pathLst>
                <a:path w="2260" h="3059" extrusionOk="0">
                  <a:moveTo>
                    <a:pt x="1552" y="0"/>
                  </a:moveTo>
                  <a:cubicBezTo>
                    <a:pt x="708" y="754"/>
                    <a:pt x="0" y="2009"/>
                    <a:pt x="708" y="3059"/>
                  </a:cubicBezTo>
                  <a:cubicBezTo>
                    <a:pt x="708"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5"/>
            <p:cNvSpPr/>
            <p:nvPr/>
          </p:nvSpPr>
          <p:spPr>
            <a:xfrm>
              <a:off x="6463725" y="3985900"/>
              <a:ext cx="54800" cy="69650"/>
            </a:xfrm>
            <a:custGeom>
              <a:avLst/>
              <a:gdLst/>
              <a:ahLst/>
              <a:cxnLst/>
              <a:rect l="l" t="t" r="r" b="b"/>
              <a:pathLst>
                <a:path w="2192" h="2786" extrusionOk="0">
                  <a:moveTo>
                    <a:pt x="114" y="1"/>
                  </a:moveTo>
                  <a:lnTo>
                    <a:pt x="114" y="1"/>
                  </a:lnTo>
                  <a:cubicBezTo>
                    <a:pt x="0" y="1142"/>
                    <a:pt x="388" y="2535"/>
                    <a:pt x="1621" y="2786"/>
                  </a:cubicBezTo>
                  <a:cubicBezTo>
                    <a:pt x="1621" y="2786"/>
                    <a:pt x="2191" y="1142"/>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5"/>
            <p:cNvSpPr/>
            <p:nvPr/>
          </p:nvSpPr>
          <p:spPr>
            <a:xfrm>
              <a:off x="6566425" y="3962525"/>
              <a:ext cx="53100" cy="74775"/>
            </a:xfrm>
            <a:custGeom>
              <a:avLst/>
              <a:gdLst/>
              <a:ahLst/>
              <a:cxnLst/>
              <a:rect l="l" t="t" r="r" b="b"/>
              <a:pathLst>
                <a:path w="2124" h="2991" extrusionOk="0">
                  <a:moveTo>
                    <a:pt x="275" y="0"/>
                  </a:moveTo>
                  <a:lnTo>
                    <a:pt x="275" y="0"/>
                  </a:lnTo>
                  <a:cubicBezTo>
                    <a:pt x="1" y="1096"/>
                    <a:pt x="138" y="2534"/>
                    <a:pt x="1325" y="2990"/>
                  </a:cubicBezTo>
                  <a:cubicBezTo>
                    <a:pt x="1325" y="2990"/>
                    <a:pt x="2123" y="1461"/>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5"/>
            <p:cNvSpPr/>
            <p:nvPr/>
          </p:nvSpPr>
          <p:spPr>
            <a:xfrm>
              <a:off x="6513925" y="3969375"/>
              <a:ext cx="57100" cy="78750"/>
            </a:xfrm>
            <a:custGeom>
              <a:avLst/>
              <a:gdLst/>
              <a:ahLst/>
              <a:cxnLst/>
              <a:rect l="l" t="t" r="r" b="b"/>
              <a:pathLst>
                <a:path w="2284" h="3150" extrusionOk="0">
                  <a:moveTo>
                    <a:pt x="1233" y="0"/>
                  </a:moveTo>
                  <a:lnTo>
                    <a:pt x="1233" y="0"/>
                  </a:lnTo>
                  <a:cubicBezTo>
                    <a:pt x="503" y="867"/>
                    <a:pt x="1" y="2237"/>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5"/>
            <p:cNvSpPr/>
            <p:nvPr/>
          </p:nvSpPr>
          <p:spPr>
            <a:xfrm>
              <a:off x="6590975" y="3964800"/>
              <a:ext cx="56500" cy="78775"/>
            </a:xfrm>
            <a:custGeom>
              <a:avLst/>
              <a:gdLst/>
              <a:ahLst/>
              <a:cxnLst/>
              <a:rect l="l" t="t" r="r" b="b"/>
              <a:pathLst>
                <a:path w="2260" h="3151" extrusionOk="0">
                  <a:moveTo>
                    <a:pt x="1210" y="0"/>
                  </a:moveTo>
                  <a:lnTo>
                    <a:pt x="1210" y="0"/>
                  </a:lnTo>
                  <a:cubicBezTo>
                    <a:pt x="479" y="868"/>
                    <a:pt x="0" y="2237"/>
                    <a:pt x="868" y="3150"/>
                  </a:cubicBezTo>
                  <a:cubicBezTo>
                    <a:pt x="868" y="3150"/>
                    <a:pt x="2260" y="2123"/>
                    <a:pt x="1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5"/>
            <p:cNvSpPr/>
            <p:nvPr/>
          </p:nvSpPr>
          <p:spPr>
            <a:xfrm>
              <a:off x="6492250" y="3970500"/>
              <a:ext cx="56525" cy="78775"/>
            </a:xfrm>
            <a:custGeom>
              <a:avLst/>
              <a:gdLst/>
              <a:ahLst/>
              <a:cxnLst/>
              <a:rect l="l" t="t" r="r" b="b"/>
              <a:pathLst>
                <a:path w="2261" h="3151" extrusionOk="0">
                  <a:moveTo>
                    <a:pt x="1210" y="1"/>
                  </a:moveTo>
                  <a:lnTo>
                    <a:pt x="1210" y="1"/>
                  </a:lnTo>
                  <a:cubicBezTo>
                    <a:pt x="503" y="868"/>
                    <a:pt x="0" y="2215"/>
                    <a:pt x="868" y="3151"/>
                  </a:cubicBezTo>
                  <a:cubicBezTo>
                    <a:pt x="868" y="3151"/>
                    <a:pt x="2260" y="2123"/>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5"/>
            <p:cNvSpPr/>
            <p:nvPr/>
          </p:nvSpPr>
          <p:spPr>
            <a:xfrm>
              <a:off x="6608650" y="3989900"/>
              <a:ext cx="51950" cy="67375"/>
            </a:xfrm>
            <a:custGeom>
              <a:avLst/>
              <a:gdLst/>
              <a:ahLst/>
              <a:cxnLst/>
              <a:rect l="l" t="t" r="r" b="b"/>
              <a:pathLst>
                <a:path w="2078" h="2695" extrusionOk="0">
                  <a:moveTo>
                    <a:pt x="2055" y="1"/>
                  </a:moveTo>
                  <a:lnTo>
                    <a:pt x="2055" y="1"/>
                  </a:lnTo>
                  <a:cubicBezTo>
                    <a:pt x="1028" y="457"/>
                    <a:pt x="1" y="1484"/>
                    <a:pt x="389" y="2694"/>
                  </a:cubicBezTo>
                  <a:cubicBezTo>
                    <a:pt x="389" y="2694"/>
                    <a:pt x="2078" y="2352"/>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5"/>
            <p:cNvSpPr/>
            <p:nvPr/>
          </p:nvSpPr>
          <p:spPr>
            <a:xfrm>
              <a:off x="6544175" y="3965375"/>
              <a:ext cx="52525" cy="67350"/>
            </a:xfrm>
            <a:custGeom>
              <a:avLst/>
              <a:gdLst/>
              <a:ahLst/>
              <a:cxnLst/>
              <a:rect l="l" t="t" r="r" b="b"/>
              <a:pathLst>
                <a:path w="2101" h="2694" extrusionOk="0">
                  <a:moveTo>
                    <a:pt x="2055" y="0"/>
                  </a:moveTo>
                  <a:cubicBezTo>
                    <a:pt x="1028" y="457"/>
                    <a:pt x="0" y="1484"/>
                    <a:pt x="388" y="2694"/>
                  </a:cubicBezTo>
                  <a:cubicBezTo>
                    <a:pt x="388" y="2694"/>
                    <a:pt x="2100" y="2351"/>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5"/>
            <p:cNvSpPr/>
            <p:nvPr/>
          </p:nvSpPr>
          <p:spPr>
            <a:xfrm>
              <a:off x="6699375" y="3940250"/>
              <a:ext cx="54250" cy="69650"/>
            </a:xfrm>
            <a:custGeom>
              <a:avLst/>
              <a:gdLst/>
              <a:ahLst/>
              <a:cxnLst/>
              <a:rect l="l" t="t" r="r" b="b"/>
              <a:pathLst>
                <a:path w="2170" h="2786" extrusionOk="0">
                  <a:moveTo>
                    <a:pt x="92" y="1"/>
                  </a:moveTo>
                  <a:cubicBezTo>
                    <a:pt x="1" y="1119"/>
                    <a:pt x="389" y="2512"/>
                    <a:pt x="1622" y="2786"/>
                  </a:cubicBezTo>
                  <a:cubicBezTo>
                    <a:pt x="1622" y="2786"/>
                    <a:pt x="2169" y="1142"/>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5"/>
            <p:cNvSpPr/>
            <p:nvPr/>
          </p:nvSpPr>
          <p:spPr>
            <a:xfrm>
              <a:off x="6801525" y="3916300"/>
              <a:ext cx="53675" cy="74775"/>
            </a:xfrm>
            <a:custGeom>
              <a:avLst/>
              <a:gdLst/>
              <a:ahLst/>
              <a:cxnLst/>
              <a:rect l="l" t="t" r="r" b="b"/>
              <a:pathLst>
                <a:path w="2147" h="2991" extrusionOk="0">
                  <a:moveTo>
                    <a:pt x="297" y="0"/>
                  </a:moveTo>
                  <a:cubicBezTo>
                    <a:pt x="1" y="1096"/>
                    <a:pt x="160" y="2534"/>
                    <a:pt x="1347" y="2990"/>
                  </a:cubicBezTo>
                  <a:cubicBezTo>
                    <a:pt x="1347" y="2990"/>
                    <a:pt x="2146" y="1461"/>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5"/>
            <p:cNvSpPr/>
            <p:nvPr/>
          </p:nvSpPr>
          <p:spPr>
            <a:xfrm>
              <a:off x="6749600" y="3923725"/>
              <a:ext cx="56525" cy="78750"/>
            </a:xfrm>
            <a:custGeom>
              <a:avLst/>
              <a:gdLst/>
              <a:ahLst/>
              <a:cxnLst/>
              <a:rect l="l" t="t" r="r" b="b"/>
              <a:pathLst>
                <a:path w="2261" h="3150" extrusionOk="0">
                  <a:moveTo>
                    <a:pt x="1233" y="0"/>
                  </a:moveTo>
                  <a:lnTo>
                    <a:pt x="1233" y="0"/>
                  </a:lnTo>
                  <a:cubicBezTo>
                    <a:pt x="503" y="867"/>
                    <a:pt x="1" y="2214"/>
                    <a:pt x="868" y="3150"/>
                  </a:cubicBezTo>
                  <a:cubicBezTo>
                    <a:pt x="868"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5"/>
            <p:cNvSpPr/>
            <p:nvPr/>
          </p:nvSpPr>
          <p:spPr>
            <a:xfrm>
              <a:off x="6826075" y="3919150"/>
              <a:ext cx="57075" cy="78775"/>
            </a:xfrm>
            <a:custGeom>
              <a:avLst/>
              <a:gdLst/>
              <a:ahLst/>
              <a:cxnLst/>
              <a:rect l="l" t="t" r="r" b="b"/>
              <a:pathLst>
                <a:path w="2283" h="3151" extrusionOk="0">
                  <a:moveTo>
                    <a:pt x="1233" y="0"/>
                  </a:moveTo>
                  <a:lnTo>
                    <a:pt x="1233" y="0"/>
                  </a:lnTo>
                  <a:cubicBezTo>
                    <a:pt x="502" y="845"/>
                    <a:pt x="0" y="2214"/>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5"/>
            <p:cNvSpPr/>
            <p:nvPr/>
          </p:nvSpPr>
          <p:spPr>
            <a:xfrm>
              <a:off x="6725625" y="3916300"/>
              <a:ext cx="56525" cy="78775"/>
            </a:xfrm>
            <a:custGeom>
              <a:avLst/>
              <a:gdLst/>
              <a:ahLst/>
              <a:cxnLst/>
              <a:rect l="l" t="t" r="r" b="b"/>
              <a:pathLst>
                <a:path w="2261" h="3151" extrusionOk="0">
                  <a:moveTo>
                    <a:pt x="1211" y="0"/>
                  </a:moveTo>
                  <a:cubicBezTo>
                    <a:pt x="480" y="868"/>
                    <a:pt x="1" y="2214"/>
                    <a:pt x="845" y="3150"/>
                  </a:cubicBezTo>
                  <a:cubicBezTo>
                    <a:pt x="845" y="3150"/>
                    <a:pt x="2261" y="2123"/>
                    <a:pt x="1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5"/>
            <p:cNvSpPr/>
            <p:nvPr/>
          </p:nvSpPr>
          <p:spPr>
            <a:xfrm>
              <a:off x="6844325" y="3943675"/>
              <a:ext cx="51950" cy="67375"/>
            </a:xfrm>
            <a:custGeom>
              <a:avLst/>
              <a:gdLst/>
              <a:ahLst/>
              <a:cxnLst/>
              <a:rect l="l" t="t" r="r" b="b"/>
              <a:pathLst>
                <a:path w="2078" h="2695" extrusionOk="0">
                  <a:moveTo>
                    <a:pt x="2032" y="1"/>
                  </a:moveTo>
                  <a:lnTo>
                    <a:pt x="2032" y="1"/>
                  </a:lnTo>
                  <a:cubicBezTo>
                    <a:pt x="1005" y="480"/>
                    <a:pt x="1" y="1485"/>
                    <a:pt x="389" y="2694"/>
                  </a:cubicBezTo>
                  <a:cubicBezTo>
                    <a:pt x="389" y="2694"/>
                    <a:pt x="2078" y="2375"/>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5"/>
            <p:cNvSpPr/>
            <p:nvPr/>
          </p:nvSpPr>
          <p:spPr>
            <a:xfrm>
              <a:off x="6779850" y="3919150"/>
              <a:ext cx="51950" cy="67350"/>
            </a:xfrm>
            <a:custGeom>
              <a:avLst/>
              <a:gdLst/>
              <a:ahLst/>
              <a:cxnLst/>
              <a:rect l="l" t="t" r="r" b="b"/>
              <a:pathLst>
                <a:path w="2078" h="2694" extrusionOk="0">
                  <a:moveTo>
                    <a:pt x="2032" y="0"/>
                  </a:moveTo>
                  <a:lnTo>
                    <a:pt x="2032" y="0"/>
                  </a:lnTo>
                  <a:cubicBezTo>
                    <a:pt x="1005" y="480"/>
                    <a:pt x="0" y="1484"/>
                    <a:pt x="388" y="2694"/>
                  </a:cubicBezTo>
                  <a:cubicBezTo>
                    <a:pt x="388" y="2694"/>
                    <a:pt x="2077" y="2374"/>
                    <a:pt x="20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5"/>
            <p:cNvSpPr/>
            <p:nvPr/>
          </p:nvSpPr>
          <p:spPr>
            <a:xfrm>
              <a:off x="6851175" y="3947675"/>
              <a:ext cx="56525" cy="75925"/>
            </a:xfrm>
            <a:custGeom>
              <a:avLst/>
              <a:gdLst/>
              <a:ahLst/>
              <a:cxnLst/>
              <a:rect l="l" t="t" r="r" b="b"/>
              <a:pathLst>
                <a:path w="2261" h="3037" extrusionOk="0">
                  <a:moveTo>
                    <a:pt x="1575" y="1"/>
                  </a:moveTo>
                  <a:cubicBezTo>
                    <a:pt x="731" y="731"/>
                    <a:pt x="0" y="1986"/>
                    <a:pt x="708" y="3036"/>
                  </a:cubicBezTo>
                  <a:cubicBezTo>
                    <a:pt x="708" y="3036"/>
                    <a:pt x="2260" y="2260"/>
                    <a:pt x="15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5"/>
            <p:cNvSpPr/>
            <p:nvPr/>
          </p:nvSpPr>
          <p:spPr>
            <a:xfrm>
              <a:off x="6936200" y="4006450"/>
              <a:ext cx="54225" cy="71350"/>
            </a:xfrm>
            <a:custGeom>
              <a:avLst/>
              <a:gdLst/>
              <a:ahLst/>
              <a:cxnLst/>
              <a:rect l="l" t="t" r="r" b="b"/>
              <a:pathLst>
                <a:path w="2169" h="2854" extrusionOk="0">
                  <a:moveTo>
                    <a:pt x="1872" y="1"/>
                  </a:moveTo>
                  <a:lnTo>
                    <a:pt x="1872" y="1"/>
                  </a:lnTo>
                  <a:cubicBezTo>
                    <a:pt x="913" y="571"/>
                    <a:pt x="0" y="1690"/>
                    <a:pt x="503" y="2854"/>
                  </a:cubicBezTo>
                  <a:cubicBezTo>
                    <a:pt x="503" y="2854"/>
                    <a:pt x="2169" y="2329"/>
                    <a:pt x="18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5"/>
            <p:cNvSpPr/>
            <p:nvPr/>
          </p:nvSpPr>
          <p:spPr>
            <a:xfrm>
              <a:off x="6896250" y="3991050"/>
              <a:ext cx="61650" cy="49875"/>
            </a:xfrm>
            <a:custGeom>
              <a:avLst/>
              <a:gdLst/>
              <a:ahLst/>
              <a:cxnLst/>
              <a:rect l="l" t="t" r="r" b="b"/>
              <a:pathLst>
                <a:path w="2466" h="1995" extrusionOk="0">
                  <a:moveTo>
                    <a:pt x="2466" y="0"/>
                  </a:moveTo>
                  <a:cubicBezTo>
                    <a:pt x="1347" y="92"/>
                    <a:pt x="46" y="708"/>
                    <a:pt x="1" y="1986"/>
                  </a:cubicBezTo>
                  <a:cubicBezTo>
                    <a:pt x="1" y="1986"/>
                    <a:pt x="58" y="1995"/>
                    <a:pt x="157" y="1995"/>
                  </a:cubicBezTo>
                  <a:cubicBezTo>
                    <a:pt x="596" y="1995"/>
                    <a:pt x="1851" y="1827"/>
                    <a:pt x="24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5"/>
            <p:cNvSpPr/>
            <p:nvPr/>
          </p:nvSpPr>
          <p:spPr>
            <a:xfrm>
              <a:off x="6953900" y="4041825"/>
              <a:ext cx="61650" cy="49900"/>
            </a:xfrm>
            <a:custGeom>
              <a:avLst/>
              <a:gdLst/>
              <a:ahLst/>
              <a:cxnLst/>
              <a:rect l="l" t="t" r="r" b="b"/>
              <a:pathLst>
                <a:path w="2466" h="1996" extrusionOk="0">
                  <a:moveTo>
                    <a:pt x="2465" y="1"/>
                  </a:moveTo>
                  <a:lnTo>
                    <a:pt x="2465" y="1"/>
                  </a:lnTo>
                  <a:cubicBezTo>
                    <a:pt x="1347" y="92"/>
                    <a:pt x="46" y="708"/>
                    <a:pt x="0" y="1987"/>
                  </a:cubicBezTo>
                  <a:cubicBezTo>
                    <a:pt x="0" y="1987"/>
                    <a:pt x="58" y="1995"/>
                    <a:pt x="156" y="1995"/>
                  </a:cubicBezTo>
                  <a:cubicBezTo>
                    <a:pt x="596" y="1995"/>
                    <a:pt x="1850" y="1828"/>
                    <a:pt x="2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5"/>
            <p:cNvSpPr/>
            <p:nvPr/>
          </p:nvSpPr>
          <p:spPr>
            <a:xfrm>
              <a:off x="6884275" y="3968800"/>
              <a:ext cx="61650" cy="49875"/>
            </a:xfrm>
            <a:custGeom>
              <a:avLst/>
              <a:gdLst/>
              <a:ahLst/>
              <a:cxnLst/>
              <a:rect l="l" t="t" r="r" b="b"/>
              <a:pathLst>
                <a:path w="2466" h="1995" extrusionOk="0">
                  <a:moveTo>
                    <a:pt x="2465" y="0"/>
                  </a:moveTo>
                  <a:lnTo>
                    <a:pt x="2465" y="0"/>
                  </a:lnTo>
                  <a:cubicBezTo>
                    <a:pt x="1347" y="92"/>
                    <a:pt x="46" y="708"/>
                    <a:pt x="0" y="1986"/>
                  </a:cubicBezTo>
                  <a:cubicBezTo>
                    <a:pt x="0" y="1986"/>
                    <a:pt x="58" y="1994"/>
                    <a:pt x="157" y="1994"/>
                  </a:cubicBezTo>
                  <a:cubicBezTo>
                    <a:pt x="596" y="1994"/>
                    <a:pt x="1850" y="1827"/>
                    <a:pt x="24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5"/>
            <p:cNvSpPr/>
            <p:nvPr/>
          </p:nvSpPr>
          <p:spPr>
            <a:xfrm>
              <a:off x="6948175" y="4080525"/>
              <a:ext cx="77075" cy="31350"/>
            </a:xfrm>
            <a:custGeom>
              <a:avLst/>
              <a:gdLst/>
              <a:ahLst/>
              <a:cxnLst/>
              <a:rect l="l" t="t" r="r" b="b"/>
              <a:pathLst>
                <a:path w="3083" h="1254" extrusionOk="0">
                  <a:moveTo>
                    <a:pt x="1826" y="0"/>
                  </a:moveTo>
                  <a:cubicBezTo>
                    <a:pt x="1088" y="0"/>
                    <a:pt x="376" y="266"/>
                    <a:pt x="1" y="986"/>
                  </a:cubicBezTo>
                  <a:cubicBezTo>
                    <a:pt x="1" y="986"/>
                    <a:pt x="409" y="1254"/>
                    <a:pt x="1032" y="1254"/>
                  </a:cubicBezTo>
                  <a:cubicBezTo>
                    <a:pt x="1589" y="1254"/>
                    <a:pt x="2318" y="1041"/>
                    <a:pt x="3082" y="233"/>
                  </a:cubicBezTo>
                  <a:cubicBezTo>
                    <a:pt x="2695" y="90"/>
                    <a:pt x="2256" y="0"/>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5"/>
            <p:cNvSpPr/>
            <p:nvPr/>
          </p:nvSpPr>
          <p:spPr>
            <a:xfrm>
              <a:off x="6920225" y="4017750"/>
              <a:ext cx="76475" cy="31375"/>
            </a:xfrm>
            <a:custGeom>
              <a:avLst/>
              <a:gdLst/>
              <a:ahLst/>
              <a:cxnLst/>
              <a:rect l="l" t="t" r="r" b="b"/>
              <a:pathLst>
                <a:path w="3059" h="1255" extrusionOk="0">
                  <a:moveTo>
                    <a:pt x="1804" y="0"/>
                  </a:moveTo>
                  <a:cubicBezTo>
                    <a:pt x="1067" y="0"/>
                    <a:pt x="361" y="266"/>
                    <a:pt x="0" y="987"/>
                  </a:cubicBezTo>
                  <a:cubicBezTo>
                    <a:pt x="0" y="987"/>
                    <a:pt x="402" y="1254"/>
                    <a:pt x="1019" y="1254"/>
                  </a:cubicBezTo>
                  <a:cubicBezTo>
                    <a:pt x="1571" y="1254"/>
                    <a:pt x="2295" y="1041"/>
                    <a:pt x="3059" y="233"/>
                  </a:cubicBezTo>
                  <a:cubicBezTo>
                    <a:pt x="2672" y="91"/>
                    <a:pt x="2233"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5"/>
            <p:cNvSpPr/>
            <p:nvPr/>
          </p:nvSpPr>
          <p:spPr>
            <a:xfrm>
              <a:off x="6957875" y="4122300"/>
              <a:ext cx="55950" cy="75900"/>
            </a:xfrm>
            <a:custGeom>
              <a:avLst/>
              <a:gdLst/>
              <a:ahLst/>
              <a:cxnLst/>
              <a:rect l="l" t="t" r="r" b="b"/>
              <a:pathLst>
                <a:path w="2238" h="3036" extrusionOk="0">
                  <a:moveTo>
                    <a:pt x="1576" y="0"/>
                  </a:moveTo>
                  <a:cubicBezTo>
                    <a:pt x="708" y="731"/>
                    <a:pt x="1" y="1986"/>
                    <a:pt x="686" y="3036"/>
                  </a:cubicBezTo>
                  <a:cubicBezTo>
                    <a:pt x="686" y="3036"/>
                    <a:pt x="2238" y="2260"/>
                    <a:pt x="15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5"/>
            <p:cNvSpPr/>
            <p:nvPr/>
          </p:nvSpPr>
          <p:spPr>
            <a:xfrm>
              <a:off x="7042325" y="4181075"/>
              <a:ext cx="54825" cy="71350"/>
            </a:xfrm>
            <a:custGeom>
              <a:avLst/>
              <a:gdLst/>
              <a:ahLst/>
              <a:cxnLst/>
              <a:rect l="l" t="t" r="r" b="b"/>
              <a:pathLst>
                <a:path w="2193" h="2854" extrusionOk="0">
                  <a:moveTo>
                    <a:pt x="1895" y="0"/>
                  </a:moveTo>
                  <a:lnTo>
                    <a:pt x="1895" y="0"/>
                  </a:lnTo>
                  <a:cubicBezTo>
                    <a:pt x="914" y="571"/>
                    <a:pt x="1" y="1689"/>
                    <a:pt x="526" y="2853"/>
                  </a:cubicBezTo>
                  <a:cubicBezTo>
                    <a:pt x="526" y="2853"/>
                    <a:pt x="2192" y="2328"/>
                    <a:pt x="1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5"/>
            <p:cNvSpPr/>
            <p:nvPr/>
          </p:nvSpPr>
          <p:spPr>
            <a:xfrm>
              <a:off x="7002400" y="4165650"/>
              <a:ext cx="62225" cy="49900"/>
            </a:xfrm>
            <a:custGeom>
              <a:avLst/>
              <a:gdLst/>
              <a:ahLst/>
              <a:cxnLst/>
              <a:rect l="l" t="t" r="r" b="b"/>
              <a:pathLst>
                <a:path w="2489" h="1996" extrusionOk="0">
                  <a:moveTo>
                    <a:pt x="2488" y="1"/>
                  </a:moveTo>
                  <a:lnTo>
                    <a:pt x="2488" y="1"/>
                  </a:lnTo>
                  <a:cubicBezTo>
                    <a:pt x="1347" y="92"/>
                    <a:pt x="46" y="708"/>
                    <a:pt x="0" y="1987"/>
                  </a:cubicBezTo>
                  <a:cubicBezTo>
                    <a:pt x="0" y="1987"/>
                    <a:pt x="58" y="1995"/>
                    <a:pt x="158" y="1995"/>
                  </a:cubicBezTo>
                  <a:cubicBezTo>
                    <a:pt x="603" y="1995"/>
                    <a:pt x="1873" y="1828"/>
                    <a:pt x="2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5"/>
            <p:cNvSpPr/>
            <p:nvPr/>
          </p:nvSpPr>
          <p:spPr>
            <a:xfrm>
              <a:off x="7060025" y="4216450"/>
              <a:ext cx="62225" cy="49875"/>
            </a:xfrm>
            <a:custGeom>
              <a:avLst/>
              <a:gdLst/>
              <a:ahLst/>
              <a:cxnLst/>
              <a:rect l="l" t="t" r="r" b="b"/>
              <a:pathLst>
                <a:path w="2489" h="1995" extrusionOk="0">
                  <a:moveTo>
                    <a:pt x="2489" y="0"/>
                  </a:moveTo>
                  <a:lnTo>
                    <a:pt x="2489" y="0"/>
                  </a:lnTo>
                  <a:cubicBezTo>
                    <a:pt x="1347" y="92"/>
                    <a:pt x="46" y="708"/>
                    <a:pt x="1" y="1986"/>
                  </a:cubicBezTo>
                  <a:cubicBezTo>
                    <a:pt x="1" y="1986"/>
                    <a:pt x="59" y="1995"/>
                    <a:pt x="159" y="1995"/>
                  </a:cubicBezTo>
                  <a:cubicBezTo>
                    <a:pt x="604" y="1995"/>
                    <a:pt x="1873"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5"/>
            <p:cNvSpPr/>
            <p:nvPr/>
          </p:nvSpPr>
          <p:spPr>
            <a:xfrm>
              <a:off x="6990400" y="4143400"/>
              <a:ext cx="62225" cy="49875"/>
            </a:xfrm>
            <a:custGeom>
              <a:avLst/>
              <a:gdLst/>
              <a:ahLst/>
              <a:cxnLst/>
              <a:rect l="l" t="t" r="r" b="b"/>
              <a:pathLst>
                <a:path w="2489" h="1995" extrusionOk="0">
                  <a:moveTo>
                    <a:pt x="2489" y="1"/>
                  </a:moveTo>
                  <a:lnTo>
                    <a:pt x="2489" y="1"/>
                  </a:lnTo>
                  <a:cubicBezTo>
                    <a:pt x="1348" y="92"/>
                    <a:pt x="47" y="708"/>
                    <a:pt x="1" y="1987"/>
                  </a:cubicBezTo>
                  <a:cubicBezTo>
                    <a:pt x="1" y="1987"/>
                    <a:pt x="58" y="1995"/>
                    <a:pt x="157" y="1995"/>
                  </a:cubicBezTo>
                  <a:cubicBezTo>
                    <a:pt x="597" y="1995"/>
                    <a:pt x="1855"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5"/>
            <p:cNvSpPr/>
            <p:nvPr/>
          </p:nvSpPr>
          <p:spPr>
            <a:xfrm>
              <a:off x="7054900" y="4255125"/>
              <a:ext cx="77050" cy="31375"/>
            </a:xfrm>
            <a:custGeom>
              <a:avLst/>
              <a:gdLst/>
              <a:ahLst/>
              <a:cxnLst/>
              <a:rect l="l" t="t" r="r" b="b"/>
              <a:pathLst>
                <a:path w="3082" h="1255" extrusionOk="0">
                  <a:moveTo>
                    <a:pt x="1809" y="1"/>
                  </a:moveTo>
                  <a:cubicBezTo>
                    <a:pt x="1067" y="1"/>
                    <a:pt x="361" y="266"/>
                    <a:pt x="0" y="987"/>
                  </a:cubicBezTo>
                  <a:cubicBezTo>
                    <a:pt x="0" y="987"/>
                    <a:pt x="401" y="1255"/>
                    <a:pt x="1022" y="1255"/>
                  </a:cubicBezTo>
                  <a:cubicBezTo>
                    <a:pt x="1577" y="1255"/>
                    <a:pt x="2306" y="1041"/>
                    <a:pt x="3082" y="234"/>
                  </a:cubicBezTo>
                  <a:cubicBezTo>
                    <a:pt x="2686" y="91"/>
                    <a:pt x="224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5"/>
            <p:cNvSpPr/>
            <p:nvPr/>
          </p:nvSpPr>
          <p:spPr>
            <a:xfrm>
              <a:off x="7026350" y="4192350"/>
              <a:ext cx="77075" cy="31375"/>
            </a:xfrm>
            <a:custGeom>
              <a:avLst/>
              <a:gdLst/>
              <a:ahLst/>
              <a:cxnLst/>
              <a:rect l="l" t="t" r="r" b="b"/>
              <a:pathLst>
                <a:path w="3083" h="1255" extrusionOk="0">
                  <a:moveTo>
                    <a:pt x="1820" y="1"/>
                  </a:moveTo>
                  <a:cubicBezTo>
                    <a:pt x="1077" y="1"/>
                    <a:pt x="361" y="266"/>
                    <a:pt x="1" y="987"/>
                  </a:cubicBezTo>
                  <a:cubicBezTo>
                    <a:pt x="1" y="987"/>
                    <a:pt x="402" y="1255"/>
                    <a:pt x="1023" y="1255"/>
                  </a:cubicBezTo>
                  <a:cubicBezTo>
                    <a:pt x="1578" y="1255"/>
                    <a:pt x="2307" y="1041"/>
                    <a:pt x="3082" y="234"/>
                  </a:cubicBezTo>
                  <a:cubicBezTo>
                    <a:pt x="2696" y="91"/>
                    <a:pt x="2253" y="1"/>
                    <a:pt x="1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5"/>
            <p:cNvSpPr/>
            <p:nvPr/>
          </p:nvSpPr>
          <p:spPr>
            <a:xfrm>
              <a:off x="7049175" y="4241550"/>
              <a:ext cx="55950" cy="75925"/>
            </a:xfrm>
            <a:custGeom>
              <a:avLst/>
              <a:gdLst/>
              <a:ahLst/>
              <a:cxnLst/>
              <a:rect l="l" t="t" r="r" b="b"/>
              <a:pathLst>
                <a:path w="2238" h="3037" extrusionOk="0">
                  <a:moveTo>
                    <a:pt x="1576" y="1"/>
                  </a:moveTo>
                  <a:lnTo>
                    <a:pt x="1576" y="1"/>
                  </a:lnTo>
                  <a:cubicBezTo>
                    <a:pt x="708" y="731"/>
                    <a:pt x="1" y="1986"/>
                    <a:pt x="686" y="3036"/>
                  </a:cubicBezTo>
                  <a:cubicBezTo>
                    <a:pt x="686" y="3036"/>
                    <a:pt x="2238" y="2260"/>
                    <a:pt x="1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5"/>
            <p:cNvSpPr/>
            <p:nvPr/>
          </p:nvSpPr>
          <p:spPr>
            <a:xfrm>
              <a:off x="7133650" y="4300325"/>
              <a:ext cx="54800" cy="71350"/>
            </a:xfrm>
            <a:custGeom>
              <a:avLst/>
              <a:gdLst/>
              <a:ahLst/>
              <a:cxnLst/>
              <a:rect l="l" t="t" r="r" b="b"/>
              <a:pathLst>
                <a:path w="2192" h="2854" extrusionOk="0">
                  <a:moveTo>
                    <a:pt x="1895" y="1"/>
                  </a:moveTo>
                  <a:lnTo>
                    <a:pt x="1895" y="1"/>
                  </a:lnTo>
                  <a:cubicBezTo>
                    <a:pt x="913" y="571"/>
                    <a:pt x="0" y="1690"/>
                    <a:pt x="525" y="2854"/>
                  </a:cubicBezTo>
                  <a:cubicBezTo>
                    <a:pt x="525" y="2854"/>
                    <a:pt x="2191" y="2329"/>
                    <a:pt x="18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5"/>
            <p:cNvSpPr/>
            <p:nvPr/>
          </p:nvSpPr>
          <p:spPr>
            <a:xfrm>
              <a:off x="7093700" y="4284925"/>
              <a:ext cx="62225" cy="49875"/>
            </a:xfrm>
            <a:custGeom>
              <a:avLst/>
              <a:gdLst/>
              <a:ahLst/>
              <a:cxnLst/>
              <a:rect l="l" t="t" r="r" b="b"/>
              <a:pathLst>
                <a:path w="2489" h="1995" extrusionOk="0">
                  <a:moveTo>
                    <a:pt x="2488" y="0"/>
                  </a:moveTo>
                  <a:cubicBezTo>
                    <a:pt x="1347" y="92"/>
                    <a:pt x="46" y="708"/>
                    <a:pt x="0" y="1986"/>
                  </a:cubicBezTo>
                  <a:cubicBezTo>
                    <a:pt x="0" y="1986"/>
                    <a:pt x="58" y="1995"/>
                    <a:pt x="157" y="1995"/>
                  </a:cubicBezTo>
                  <a:cubicBezTo>
                    <a:pt x="596" y="1995"/>
                    <a:pt x="1854" y="1827"/>
                    <a:pt x="24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5"/>
            <p:cNvSpPr/>
            <p:nvPr/>
          </p:nvSpPr>
          <p:spPr>
            <a:xfrm>
              <a:off x="7151325" y="4335700"/>
              <a:ext cx="62225" cy="49900"/>
            </a:xfrm>
            <a:custGeom>
              <a:avLst/>
              <a:gdLst/>
              <a:ahLst/>
              <a:cxnLst/>
              <a:rect l="l" t="t" r="r" b="b"/>
              <a:pathLst>
                <a:path w="2489" h="1996" extrusionOk="0">
                  <a:moveTo>
                    <a:pt x="2489" y="1"/>
                  </a:moveTo>
                  <a:lnTo>
                    <a:pt x="2489" y="1"/>
                  </a:lnTo>
                  <a:cubicBezTo>
                    <a:pt x="1347" y="92"/>
                    <a:pt x="46" y="708"/>
                    <a:pt x="1" y="1987"/>
                  </a:cubicBezTo>
                  <a:cubicBezTo>
                    <a:pt x="1" y="1987"/>
                    <a:pt x="59" y="1995"/>
                    <a:pt x="159" y="1995"/>
                  </a:cubicBezTo>
                  <a:cubicBezTo>
                    <a:pt x="604" y="1995"/>
                    <a:pt x="1873"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5"/>
            <p:cNvSpPr/>
            <p:nvPr/>
          </p:nvSpPr>
          <p:spPr>
            <a:xfrm>
              <a:off x="7081700" y="4262675"/>
              <a:ext cx="62225" cy="49875"/>
            </a:xfrm>
            <a:custGeom>
              <a:avLst/>
              <a:gdLst/>
              <a:ahLst/>
              <a:cxnLst/>
              <a:rect l="l" t="t" r="r" b="b"/>
              <a:pathLst>
                <a:path w="2489" h="1995" extrusionOk="0">
                  <a:moveTo>
                    <a:pt x="2489" y="0"/>
                  </a:moveTo>
                  <a:lnTo>
                    <a:pt x="2489" y="0"/>
                  </a:lnTo>
                  <a:cubicBezTo>
                    <a:pt x="1348" y="92"/>
                    <a:pt x="47" y="708"/>
                    <a:pt x="1" y="1986"/>
                  </a:cubicBezTo>
                  <a:cubicBezTo>
                    <a:pt x="1" y="1986"/>
                    <a:pt x="58" y="1994"/>
                    <a:pt x="157" y="1994"/>
                  </a:cubicBezTo>
                  <a:cubicBezTo>
                    <a:pt x="597" y="1994"/>
                    <a:pt x="1855"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5"/>
            <p:cNvSpPr/>
            <p:nvPr/>
          </p:nvSpPr>
          <p:spPr>
            <a:xfrm>
              <a:off x="7146200" y="4374400"/>
              <a:ext cx="77050" cy="31350"/>
            </a:xfrm>
            <a:custGeom>
              <a:avLst/>
              <a:gdLst/>
              <a:ahLst/>
              <a:cxnLst/>
              <a:rect l="l" t="t" r="r" b="b"/>
              <a:pathLst>
                <a:path w="3082" h="1254" extrusionOk="0">
                  <a:moveTo>
                    <a:pt x="1809" y="0"/>
                  </a:moveTo>
                  <a:cubicBezTo>
                    <a:pt x="1067" y="0"/>
                    <a:pt x="361" y="266"/>
                    <a:pt x="0" y="986"/>
                  </a:cubicBezTo>
                  <a:cubicBezTo>
                    <a:pt x="0" y="986"/>
                    <a:pt x="402" y="1254"/>
                    <a:pt x="1022" y="1254"/>
                  </a:cubicBezTo>
                  <a:cubicBezTo>
                    <a:pt x="1577" y="1254"/>
                    <a:pt x="2306" y="1041"/>
                    <a:pt x="3082" y="233"/>
                  </a:cubicBezTo>
                  <a:cubicBezTo>
                    <a:pt x="2686" y="90"/>
                    <a:pt x="2242" y="0"/>
                    <a:pt x="18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5"/>
            <p:cNvSpPr/>
            <p:nvPr/>
          </p:nvSpPr>
          <p:spPr>
            <a:xfrm>
              <a:off x="7117650" y="4311625"/>
              <a:ext cx="77075" cy="31375"/>
            </a:xfrm>
            <a:custGeom>
              <a:avLst/>
              <a:gdLst/>
              <a:ahLst/>
              <a:cxnLst/>
              <a:rect l="l" t="t" r="r" b="b"/>
              <a:pathLst>
                <a:path w="3083" h="1255" extrusionOk="0">
                  <a:moveTo>
                    <a:pt x="1820" y="0"/>
                  </a:moveTo>
                  <a:cubicBezTo>
                    <a:pt x="1077" y="0"/>
                    <a:pt x="361" y="266"/>
                    <a:pt x="1" y="987"/>
                  </a:cubicBezTo>
                  <a:cubicBezTo>
                    <a:pt x="1" y="987"/>
                    <a:pt x="402" y="1254"/>
                    <a:pt x="1023" y="1254"/>
                  </a:cubicBezTo>
                  <a:cubicBezTo>
                    <a:pt x="1578" y="1254"/>
                    <a:pt x="2307" y="1041"/>
                    <a:pt x="3082" y="233"/>
                  </a:cubicBezTo>
                  <a:cubicBezTo>
                    <a:pt x="2696" y="91"/>
                    <a:pt x="2253" y="0"/>
                    <a:pt x="1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5"/>
            <p:cNvSpPr/>
            <p:nvPr/>
          </p:nvSpPr>
          <p:spPr>
            <a:xfrm>
              <a:off x="7125650" y="4386350"/>
              <a:ext cx="70775" cy="38850"/>
            </a:xfrm>
            <a:custGeom>
              <a:avLst/>
              <a:gdLst/>
              <a:ahLst/>
              <a:cxnLst/>
              <a:rect l="l" t="t" r="r" b="b"/>
              <a:pathLst>
                <a:path w="2831" h="1554" extrusionOk="0">
                  <a:moveTo>
                    <a:pt x="2365" y="1"/>
                  </a:moveTo>
                  <a:cubicBezTo>
                    <a:pt x="1351" y="1"/>
                    <a:pt x="257" y="401"/>
                    <a:pt x="0" y="1467"/>
                  </a:cubicBezTo>
                  <a:cubicBezTo>
                    <a:pt x="0" y="1467"/>
                    <a:pt x="228" y="1554"/>
                    <a:pt x="577" y="1554"/>
                  </a:cubicBezTo>
                  <a:cubicBezTo>
                    <a:pt x="1158" y="1554"/>
                    <a:pt x="2075" y="1313"/>
                    <a:pt x="2831" y="29"/>
                  </a:cubicBezTo>
                  <a:cubicBezTo>
                    <a:pt x="2680" y="11"/>
                    <a:pt x="2523" y="1"/>
                    <a:pt x="2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5"/>
            <p:cNvSpPr/>
            <p:nvPr/>
          </p:nvSpPr>
          <p:spPr>
            <a:xfrm>
              <a:off x="7128500" y="4497925"/>
              <a:ext cx="75350" cy="32775"/>
            </a:xfrm>
            <a:custGeom>
              <a:avLst/>
              <a:gdLst/>
              <a:ahLst/>
              <a:cxnLst/>
              <a:rect l="l" t="t" r="r" b="b"/>
              <a:pathLst>
                <a:path w="3014" h="1311" extrusionOk="0">
                  <a:moveTo>
                    <a:pt x="1959" y="0"/>
                  </a:moveTo>
                  <a:cubicBezTo>
                    <a:pt x="1134" y="0"/>
                    <a:pt x="335" y="301"/>
                    <a:pt x="1" y="1113"/>
                  </a:cubicBezTo>
                  <a:cubicBezTo>
                    <a:pt x="1" y="1113"/>
                    <a:pt x="353" y="1310"/>
                    <a:pt x="887" y="1310"/>
                  </a:cubicBezTo>
                  <a:cubicBezTo>
                    <a:pt x="1458" y="1310"/>
                    <a:pt x="2236" y="1085"/>
                    <a:pt x="3014" y="154"/>
                  </a:cubicBezTo>
                  <a:cubicBezTo>
                    <a:pt x="2681" y="57"/>
                    <a:pt x="2318" y="0"/>
                    <a:pt x="19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5"/>
            <p:cNvSpPr/>
            <p:nvPr/>
          </p:nvSpPr>
          <p:spPr>
            <a:xfrm>
              <a:off x="7130775" y="4440175"/>
              <a:ext cx="78200" cy="30575"/>
            </a:xfrm>
            <a:custGeom>
              <a:avLst/>
              <a:gdLst/>
              <a:ahLst/>
              <a:cxnLst/>
              <a:rect l="l" t="t" r="r" b="b"/>
              <a:pathLst>
                <a:path w="3128" h="1223" extrusionOk="0">
                  <a:moveTo>
                    <a:pt x="1145" y="1"/>
                  </a:moveTo>
                  <a:cubicBezTo>
                    <a:pt x="742" y="1"/>
                    <a:pt x="348" y="127"/>
                    <a:pt x="1" y="433"/>
                  </a:cubicBezTo>
                  <a:cubicBezTo>
                    <a:pt x="1" y="433"/>
                    <a:pt x="549" y="1222"/>
                    <a:pt x="1720" y="1222"/>
                  </a:cubicBezTo>
                  <a:cubicBezTo>
                    <a:pt x="2117" y="1222"/>
                    <a:pt x="2585" y="1132"/>
                    <a:pt x="3128" y="889"/>
                  </a:cubicBezTo>
                  <a:cubicBezTo>
                    <a:pt x="2589" y="394"/>
                    <a:pt x="1855" y="1"/>
                    <a:pt x="1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5"/>
            <p:cNvSpPr/>
            <p:nvPr/>
          </p:nvSpPr>
          <p:spPr>
            <a:xfrm>
              <a:off x="7134200" y="4520775"/>
              <a:ext cx="78775" cy="30675"/>
            </a:xfrm>
            <a:custGeom>
              <a:avLst/>
              <a:gdLst/>
              <a:ahLst/>
              <a:cxnLst/>
              <a:rect l="l" t="t" r="r" b="b"/>
              <a:pathLst>
                <a:path w="3151" h="1227" extrusionOk="0">
                  <a:moveTo>
                    <a:pt x="1138" y="1"/>
                  </a:moveTo>
                  <a:cubicBezTo>
                    <a:pt x="737" y="1"/>
                    <a:pt x="344" y="125"/>
                    <a:pt x="1" y="427"/>
                  </a:cubicBezTo>
                  <a:cubicBezTo>
                    <a:pt x="1" y="427"/>
                    <a:pt x="546" y="1226"/>
                    <a:pt x="1723" y="1226"/>
                  </a:cubicBezTo>
                  <a:cubicBezTo>
                    <a:pt x="2124" y="1226"/>
                    <a:pt x="2599" y="1133"/>
                    <a:pt x="3151" y="883"/>
                  </a:cubicBezTo>
                  <a:cubicBezTo>
                    <a:pt x="2608" y="400"/>
                    <a:pt x="1859" y="1"/>
                    <a:pt x="1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5"/>
            <p:cNvSpPr/>
            <p:nvPr/>
          </p:nvSpPr>
          <p:spPr>
            <a:xfrm>
              <a:off x="7140475" y="4420025"/>
              <a:ext cx="78200" cy="30425"/>
            </a:xfrm>
            <a:custGeom>
              <a:avLst/>
              <a:gdLst/>
              <a:ahLst/>
              <a:cxnLst/>
              <a:rect l="l" t="t" r="r" b="b"/>
              <a:pathLst>
                <a:path w="3128" h="1217" extrusionOk="0">
                  <a:moveTo>
                    <a:pt x="1124" y="1"/>
                  </a:moveTo>
                  <a:cubicBezTo>
                    <a:pt x="725" y="1"/>
                    <a:pt x="336" y="122"/>
                    <a:pt x="1" y="417"/>
                  </a:cubicBezTo>
                  <a:cubicBezTo>
                    <a:pt x="1" y="417"/>
                    <a:pt x="546" y="1216"/>
                    <a:pt x="1713" y="1216"/>
                  </a:cubicBezTo>
                  <a:cubicBezTo>
                    <a:pt x="2112" y="1216"/>
                    <a:pt x="2582" y="1123"/>
                    <a:pt x="3128" y="873"/>
                  </a:cubicBezTo>
                  <a:cubicBezTo>
                    <a:pt x="2586" y="390"/>
                    <a:pt x="1838" y="1"/>
                    <a:pt x="1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5"/>
            <p:cNvSpPr/>
            <p:nvPr/>
          </p:nvSpPr>
          <p:spPr>
            <a:xfrm>
              <a:off x="7120525" y="4535300"/>
              <a:ext cx="66200" cy="45225"/>
            </a:xfrm>
            <a:custGeom>
              <a:avLst/>
              <a:gdLst/>
              <a:ahLst/>
              <a:cxnLst/>
              <a:rect l="l" t="t" r="r" b="b"/>
              <a:pathLst>
                <a:path w="2648" h="1809" extrusionOk="0">
                  <a:moveTo>
                    <a:pt x="497" y="0"/>
                  </a:moveTo>
                  <a:cubicBezTo>
                    <a:pt x="337" y="0"/>
                    <a:pt x="171" y="24"/>
                    <a:pt x="0" y="74"/>
                  </a:cubicBezTo>
                  <a:cubicBezTo>
                    <a:pt x="0" y="74"/>
                    <a:pt x="297" y="1763"/>
                    <a:pt x="2648" y="1809"/>
                  </a:cubicBezTo>
                  <a:cubicBezTo>
                    <a:pt x="2274" y="904"/>
                    <a:pt x="1494" y="0"/>
                    <a:pt x="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5"/>
            <p:cNvSpPr/>
            <p:nvPr/>
          </p:nvSpPr>
          <p:spPr>
            <a:xfrm>
              <a:off x="7125650" y="4480700"/>
              <a:ext cx="66225" cy="45625"/>
            </a:xfrm>
            <a:custGeom>
              <a:avLst/>
              <a:gdLst/>
              <a:ahLst/>
              <a:cxnLst/>
              <a:rect l="l" t="t" r="r" b="b"/>
              <a:pathLst>
                <a:path w="2649" h="1825" extrusionOk="0">
                  <a:moveTo>
                    <a:pt x="467" y="1"/>
                  </a:moveTo>
                  <a:cubicBezTo>
                    <a:pt x="315" y="1"/>
                    <a:pt x="160" y="22"/>
                    <a:pt x="0" y="67"/>
                  </a:cubicBezTo>
                  <a:cubicBezTo>
                    <a:pt x="0" y="67"/>
                    <a:pt x="274" y="1779"/>
                    <a:pt x="2648" y="1824"/>
                  </a:cubicBezTo>
                  <a:cubicBezTo>
                    <a:pt x="2272" y="913"/>
                    <a:pt x="1465" y="1"/>
                    <a:pt x="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5"/>
            <p:cNvSpPr/>
            <p:nvPr/>
          </p:nvSpPr>
          <p:spPr>
            <a:xfrm>
              <a:off x="7124500" y="4456750"/>
              <a:ext cx="66225" cy="45600"/>
            </a:xfrm>
            <a:custGeom>
              <a:avLst/>
              <a:gdLst/>
              <a:ahLst/>
              <a:cxnLst/>
              <a:rect l="l" t="t" r="r" b="b"/>
              <a:pathLst>
                <a:path w="2649" h="1824" extrusionOk="0">
                  <a:moveTo>
                    <a:pt x="467" y="0"/>
                  </a:moveTo>
                  <a:cubicBezTo>
                    <a:pt x="316" y="0"/>
                    <a:pt x="160" y="21"/>
                    <a:pt x="1" y="66"/>
                  </a:cubicBezTo>
                  <a:cubicBezTo>
                    <a:pt x="1" y="66"/>
                    <a:pt x="275" y="1778"/>
                    <a:pt x="2649" y="1824"/>
                  </a:cubicBezTo>
                  <a:cubicBezTo>
                    <a:pt x="2272" y="912"/>
                    <a:pt x="1465" y="0"/>
                    <a:pt x="4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5"/>
            <p:cNvSpPr/>
            <p:nvPr/>
          </p:nvSpPr>
          <p:spPr>
            <a:xfrm>
              <a:off x="7067450" y="4543200"/>
              <a:ext cx="78775" cy="29450"/>
            </a:xfrm>
            <a:custGeom>
              <a:avLst/>
              <a:gdLst/>
              <a:ahLst/>
              <a:cxnLst/>
              <a:rect l="l" t="t" r="r" b="b"/>
              <a:pathLst>
                <a:path w="3151" h="1178" extrusionOk="0">
                  <a:moveTo>
                    <a:pt x="1502" y="1"/>
                  </a:moveTo>
                  <a:cubicBezTo>
                    <a:pt x="927" y="1"/>
                    <a:pt x="380" y="200"/>
                    <a:pt x="0" y="717"/>
                  </a:cubicBezTo>
                  <a:cubicBezTo>
                    <a:pt x="0" y="717"/>
                    <a:pt x="496" y="1177"/>
                    <a:pt x="1322" y="1177"/>
                  </a:cubicBezTo>
                  <a:cubicBezTo>
                    <a:pt x="1822" y="1177"/>
                    <a:pt x="2444" y="1008"/>
                    <a:pt x="3150" y="466"/>
                  </a:cubicBezTo>
                  <a:cubicBezTo>
                    <a:pt x="2663" y="194"/>
                    <a:pt x="2069" y="1"/>
                    <a:pt x="15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5"/>
            <p:cNvSpPr/>
            <p:nvPr/>
          </p:nvSpPr>
          <p:spPr>
            <a:xfrm>
              <a:off x="7045750" y="4642950"/>
              <a:ext cx="78775" cy="29800"/>
            </a:xfrm>
            <a:custGeom>
              <a:avLst/>
              <a:gdLst/>
              <a:ahLst/>
              <a:cxnLst/>
              <a:rect l="l" t="t" r="r" b="b"/>
              <a:pathLst>
                <a:path w="3151" h="1192" extrusionOk="0">
                  <a:moveTo>
                    <a:pt x="1216" y="1"/>
                  </a:moveTo>
                  <a:cubicBezTo>
                    <a:pt x="776" y="1"/>
                    <a:pt x="351" y="143"/>
                    <a:pt x="1" y="493"/>
                  </a:cubicBezTo>
                  <a:cubicBezTo>
                    <a:pt x="1" y="493"/>
                    <a:pt x="537" y="1192"/>
                    <a:pt x="1608" y="1192"/>
                  </a:cubicBezTo>
                  <a:cubicBezTo>
                    <a:pt x="2037" y="1192"/>
                    <a:pt x="2551" y="1080"/>
                    <a:pt x="3151" y="767"/>
                  </a:cubicBezTo>
                  <a:cubicBezTo>
                    <a:pt x="2611" y="338"/>
                    <a:pt x="1895" y="1"/>
                    <a:pt x="1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5"/>
            <p:cNvSpPr/>
            <p:nvPr/>
          </p:nvSpPr>
          <p:spPr>
            <a:xfrm>
              <a:off x="7061750" y="4590475"/>
              <a:ext cx="67925" cy="42650"/>
            </a:xfrm>
            <a:custGeom>
              <a:avLst/>
              <a:gdLst/>
              <a:ahLst/>
              <a:cxnLst/>
              <a:rect l="l" t="t" r="r" b="b"/>
              <a:pathLst>
                <a:path w="2717" h="1706" extrusionOk="0">
                  <a:moveTo>
                    <a:pt x="571" y="0"/>
                  </a:moveTo>
                  <a:cubicBezTo>
                    <a:pt x="386" y="0"/>
                    <a:pt x="195" y="33"/>
                    <a:pt x="0" y="104"/>
                  </a:cubicBezTo>
                  <a:cubicBezTo>
                    <a:pt x="0" y="104"/>
                    <a:pt x="346" y="1705"/>
                    <a:pt x="2535" y="1705"/>
                  </a:cubicBezTo>
                  <a:cubicBezTo>
                    <a:pt x="2594" y="1705"/>
                    <a:pt x="2654" y="1704"/>
                    <a:pt x="2716" y="1702"/>
                  </a:cubicBezTo>
                  <a:cubicBezTo>
                    <a:pt x="2316" y="843"/>
                    <a:pt x="1516" y="0"/>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5"/>
            <p:cNvSpPr/>
            <p:nvPr/>
          </p:nvSpPr>
          <p:spPr>
            <a:xfrm>
              <a:off x="7034350" y="4662600"/>
              <a:ext cx="68500" cy="42425"/>
            </a:xfrm>
            <a:custGeom>
              <a:avLst/>
              <a:gdLst/>
              <a:ahLst/>
              <a:cxnLst/>
              <a:rect l="l" t="t" r="r" b="b"/>
              <a:pathLst>
                <a:path w="2740" h="1697" extrusionOk="0">
                  <a:moveTo>
                    <a:pt x="557" y="1"/>
                  </a:moveTo>
                  <a:cubicBezTo>
                    <a:pt x="377" y="1"/>
                    <a:pt x="191" y="30"/>
                    <a:pt x="0" y="95"/>
                  </a:cubicBezTo>
                  <a:cubicBezTo>
                    <a:pt x="0" y="95"/>
                    <a:pt x="347" y="1696"/>
                    <a:pt x="2556" y="1696"/>
                  </a:cubicBezTo>
                  <a:cubicBezTo>
                    <a:pt x="2616" y="1696"/>
                    <a:pt x="2677" y="1695"/>
                    <a:pt x="2739" y="1693"/>
                  </a:cubicBezTo>
                  <a:cubicBezTo>
                    <a:pt x="2316" y="847"/>
                    <a:pt x="1521" y="1"/>
                    <a:pt x="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5"/>
            <p:cNvSpPr/>
            <p:nvPr/>
          </p:nvSpPr>
          <p:spPr>
            <a:xfrm>
              <a:off x="7078275" y="4571300"/>
              <a:ext cx="67950" cy="42950"/>
            </a:xfrm>
            <a:custGeom>
              <a:avLst/>
              <a:gdLst/>
              <a:ahLst/>
              <a:cxnLst/>
              <a:rect l="l" t="t" r="r" b="b"/>
              <a:pathLst>
                <a:path w="2718" h="1718" extrusionOk="0">
                  <a:moveTo>
                    <a:pt x="549" y="1"/>
                  </a:moveTo>
                  <a:cubicBezTo>
                    <a:pt x="371" y="1"/>
                    <a:pt x="188" y="30"/>
                    <a:pt x="1" y="95"/>
                  </a:cubicBezTo>
                  <a:cubicBezTo>
                    <a:pt x="1" y="95"/>
                    <a:pt x="352" y="1718"/>
                    <a:pt x="2579" y="1718"/>
                  </a:cubicBezTo>
                  <a:cubicBezTo>
                    <a:pt x="2625" y="1718"/>
                    <a:pt x="2670" y="1717"/>
                    <a:pt x="2717" y="1716"/>
                  </a:cubicBezTo>
                  <a:cubicBezTo>
                    <a:pt x="2313" y="850"/>
                    <a:pt x="1504" y="1"/>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5"/>
            <p:cNvSpPr/>
            <p:nvPr/>
          </p:nvSpPr>
          <p:spPr>
            <a:xfrm>
              <a:off x="7009800" y="4664400"/>
              <a:ext cx="54825" cy="65650"/>
            </a:xfrm>
            <a:custGeom>
              <a:avLst/>
              <a:gdLst/>
              <a:ahLst/>
              <a:cxnLst/>
              <a:rect l="l" t="t" r="r" b="b"/>
              <a:pathLst>
                <a:path w="2193" h="2626" extrusionOk="0">
                  <a:moveTo>
                    <a:pt x="389" y="0"/>
                  </a:moveTo>
                  <a:lnTo>
                    <a:pt x="389" y="0"/>
                  </a:lnTo>
                  <a:cubicBezTo>
                    <a:pt x="389" y="0"/>
                    <a:pt x="1" y="1689"/>
                    <a:pt x="2192" y="2625"/>
                  </a:cubicBezTo>
                  <a:cubicBezTo>
                    <a:pt x="2169" y="1484"/>
                    <a:pt x="1667"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5"/>
            <p:cNvSpPr/>
            <p:nvPr/>
          </p:nvSpPr>
          <p:spPr>
            <a:xfrm>
              <a:off x="7058875" y="4615900"/>
              <a:ext cx="54250" cy="65075"/>
            </a:xfrm>
            <a:custGeom>
              <a:avLst/>
              <a:gdLst/>
              <a:ahLst/>
              <a:cxnLst/>
              <a:rect l="l" t="t" r="r" b="b"/>
              <a:pathLst>
                <a:path w="2170" h="2603" extrusionOk="0">
                  <a:moveTo>
                    <a:pt x="389" y="0"/>
                  </a:moveTo>
                  <a:lnTo>
                    <a:pt x="389" y="0"/>
                  </a:lnTo>
                  <a:cubicBezTo>
                    <a:pt x="389" y="0"/>
                    <a:pt x="1" y="1689"/>
                    <a:pt x="2169" y="2602"/>
                  </a:cubicBezTo>
                  <a:cubicBezTo>
                    <a:pt x="2146" y="1484"/>
                    <a:pt x="1644"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5"/>
            <p:cNvSpPr/>
            <p:nvPr/>
          </p:nvSpPr>
          <p:spPr>
            <a:xfrm>
              <a:off x="5534150" y="4082925"/>
              <a:ext cx="77075" cy="70750"/>
            </a:xfrm>
            <a:custGeom>
              <a:avLst/>
              <a:gdLst/>
              <a:ahLst/>
              <a:cxnLst/>
              <a:rect l="l" t="t" r="r" b="b"/>
              <a:pathLst>
                <a:path w="3083" h="2830" extrusionOk="0">
                  <a:moveTo>
                    <a:pt x="1" y="0"/>
                  </a:moveTo>
                  <a:lnTo>
                    <a:pt x="1" y="0"/>
                  </a:lnTo>
                  <a:cubicBezTo>
                    <a:pt x="321" y="1345"/>
                    <a:pt x="1280" y="2830"/>
                    <a:pt x="2766" y="2830"/>
                  </a:cubicBezTo>
                  <a:cubicBezTo>
                    <a:pt x="2869" y="2830"/>
                    <a:pt x="2974" y="2823"/>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5"/>
            <p:cNvSpPr/>
            <p:nvPr/>
          </p:nvSpPr>
          <p:spPr>
            <a:xfrm>
              <a:off x="5673950" y="4021850"/>
              <a:ext cx="74225" cy="104450"/>
            </a:xfrm>
            <a:custGeom>
              <a:avLst/>
              <a:gdLst/>
              <a:ahLst/>
              <a:cxnLst/>
              <a:rect l="l" t="t" r="r" b="b"/>
              <a:pathLst>
                <a:path w="2969" h="4178" extrusionOk="0">
                  <a:moveTo>
                    <a:pt x="1348" y="1"/>
                  </a:moveTo>
                  <a:lnTo>
                    <a:pt x="1348" y="1"/>
                  </a:lnTo>
                  <a:cubicBezTo>
                    <a:pt x="503" y="1211"/>
                    <a:pt x="1" y="3060"/>
                    <a:pt x="1256" y="4178"/>
                  </a:cubicBezTo>
                  <a:cubicBezTo>
                    <a:pt x="1256" y="4178"/>
                    <a:pt x="2968" y="2672"/>
                    <a:pt x="13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5"/>
            <p:cNvSpPr/>
            <p:nvPr/>
          </p:nvSpPr>
          <p:spPr>
            <a:xfrm>
              <a:off x="5324150" y="4187350"/>
              <a:ext cx="76500" cy="71700"/>
            </a:xfrm>
            <a:custGeom>
              <a:avLst/>
              <a:gdLst/>
              <a:ahLst/>
              <a:cxnLst/>
              <a:rect l="l" t="t" r="r" b="b"/>
              <a:pathLst>
                <a:path w="3060" h="2868" extrusionOk="0">
                  <a:moveTo>
                    <a:pt x="1" y="0"/>
                  </a:moveTo>
                  <a:lnTo>
                    <a:pt x="1" y="0"/>
                  </a:lnTo>
                  <a:cubicBezTo>
                    <a:pt x="325" y="1383"/>
                    <a:pt x="1263" y="2868"/>
                    <a:pt x="2775" y="2868"/>
                  </a:cubicBezTo>
                  <a:cubicBezTo>
                    <a:pt x="2860" y="2868"/>
                    <a:pt x="2948" y="2863"/>
                    <a:pt x="3037" y="2853"/>
                  </a:cubicBezTo>
                  <a:cubicBezTo>
                    <a:pt x="3037" y="2853"/>
                    <a:pt x="3060"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5"/>
            <p:cNvSpPr/>
            <p:nvPr/>
          </p:nvSpPr>
          <p:spPr>
            <a:xfrm>
              <a:off x="5418325" y="4334000"/>
              <a:ext cx="71350" cy="97025"/>
            </a:xfrm>
            <a:custGeom>
              <a:avLst/>
              <a:gdLst/>
              <a:ahLst/>
              <a:cxnLst/>
              <a:rect l="l" t="t" r="r" b="b"/>
              <a:pathLst>
                <a:path w="2854" h="3881" extrusionOk="0">
                  <a:moveTo>
                    <a:pt x="320" y="0"/>
                  </a:moveTo>
                  <a:lnTo>
                    <a:pt x="320" y="0"/>
                  </a:lnTo>
                  <a:cubicBezTo>
                    <a:pt x="0" y="1461"/>
                    <a:pt x="297" y="3333"/>
                    <a:pt x="1872" y="3881"/>
                  </a:cubicBezTo>
                  <a:cubicBezTo>
                    <a:pt x="1872" y="3881"/>
                    <a:pt x="2853" y="1804"/>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5"/>
            <p:cNvSpPr/>
            <p:nvPr/>
          </p:nvSpPr>
          <p:spPr>
            <a:xfrm>
              <a:off x="5426875" y="4122875"/>
              <a:ext cx="77050" cy="70650"/>
            </a:xfrm>
            <a:custGeom>
              <a:avLst/>
              <a:gdLst/>
              <a:ahLst/>
              <a:cxnLst/>
              <a:rect l="l" t="t" r="r" b="b"/>
              <a:pathLst>
                <a:path w="3082" h="2826" extrusionOk="0">
                  <a:moveTo>
                    <a:pt x="1" y="0"/>
                  </a:moveTo>
                  <a:lnTo>
                    <a:pt x="1" y="0"/>
                  </a:lnTo>
                  <a:cubicBezTo>
                    <a:pt x="322" y="1352"/>
                    <a:pt x="1290" y="2826"/>
                    <a:pt x="2790" y="2826"/>
                  </a:cubicBezTo>
                  <a:cubicBezTo>
                    <a:pt x="2885" y="2826"/>
                    <a:pt x="2983" y="2820"/>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5"/>
            <p:cNvSpPr/>
            <p:nvPr/>
          </p:nvSpPr>
          <p:spPr>
            <a:xfrm>
              <a:off x="5713900" y="4193050"/>
              <a:ext cx="69075" cy="102175"/>
            </a:xfrm>
            <a:custGeom>
              <a:avLst/>
              <a:gdLst/>
              <a:ahLst/>
              <a:cxnLst/>
              <a:rect l="l" t="t" r="r" b="b"/>
              <a:pathLst>
                <a:path w="2763" h="4087" extrusionOk="0">
                  <a:moveTo>
                    <a:pt x="571" y="1"/>
                  </a:moveTo>
                  <a:lnTo>
                    <a:pt x="571" y="1"/>
                  </a:lnTo>
                  <a:cubicBezTo>
                    <a:pt x="23" y="1393"/>
                    <a:pt x="1" y="3287"/>
                    <a:pt x="1461" y="4086"/>
                  </a:cubicBezTo>
                  <a:cubicBezTo>
                    <a:pt x="1461" y="4086"/>
                    <a:pt x="2763" y="221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5"/>
            <p:cNvSpPr/>
            <p:nvPr/>
          </p:nvSpPr>
          <p:spPr>
            <a:xfrm>
              <a:off x="5558125" y="4261500"/>
              <a:ext cx="89050" cy="57175"/>
            </a:xfrm>
            <a:custGeom>
              <a:avLst/>
              <a:gdLst/>
              <a:ahLst/>
              <a:cxnLst/>
              <a:rect l="l" t="t" r="r" b="b"/>
              <a:pathLst>
                <a:path w="3562" h="2287" extrusionOk="0">
                  <a:moveTo>
                    <a:pt x="140" y="0"/>
                  </a:moveTo>
                  <a:cubicBezTo>
                    <a:pt x="94" y="0"/>
                    <a:pt x="47" y="1"/>
                    <a:pt x="0" y="2"/>
                  </a:cubicBezTo>
                  <a:cubicBezTo>
                    <a:pt x="542" y="1144"/>
                    <a:pt x="1594" y="2286"/>
                    <a:pt x="2861" y="2286"/>
                  </a:cubicBezTo>
                  <a:cubicBezTo>
                    <a:pt x="3088" y="2286"/>
                    <a:pt x="3322" y="2250"/>
                    <a:pt x="3561" y="2170"/>
                  </a:cubicBezTo>
                  <a:cubicBezTo>
                    <a:pt x="3561" y="2170"/>
                    <a:pt x="3140"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5"/>
            <p:cNvSpPr/>
            <p:nvPr/>
          </p:nvSpPr>
          <p:spPr>
            <a:xfrm>
              <a:off x="5404625" y="4157100"/>
              <a:ext cx="72500" cy="103875"/>
            </a:xfrm>
            <a:custGeom>
              <a:avLst/>
              <a:gdLst/>
              <a:ahLst/>
              <a:cxnLst/>
              <a:rect l="l" t="t" r="r" b="b"/>
              <a:pathLst>
                <a:path w="2900" h="4155" extrusionOk="0">
                  <a:moveTo>
                    <a:pt x="1050" y="1"/>
                  </a:moveTo>
                  <a:cubicBezTo>
                    <a:pt x="297" y="1302"/>
                    <a:pt x="0" y="3173"/>
                    <a:pt x="1324" y="4155"/>
                  </a:cubicBezTo>
                  <a:cubicBezTo>
                    <a:pt x="1324" y="4155"/>
                    <a:pt x="2899" y="2511"/>
                    <a:pt x="10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5"/>
            <p:cNvSpPr/>
            <p:nvPr/>
          </p:nvSpPr>
          <p:spPr>
            <a:xfrm>
              <a:off x="5333850" y="4393350"/>
              <a:ext cx="74225" cy="81625"/>
            </a:xfrm>
            <a:custGeom>
              <a:avLst/>
              <a:gdLst/>
              <a:ahLst/>
              <a:cxnLst/>
              <a:rect l="l" t="t" r="r" b="b"/>
              <a:pathLst>
                <a:path w="2969" h="3265" extrusionOk="0">
                  <a:moveTo>
                    <a:pt x="1" y="0"/>
                  </a:moveTo>
                  <a:lnTo>
                    <a:pt x="1" y="0"/>
                  </a:lnTo>
                  <a:cubicBezTo>
                    <a:pt x="138" y="1484"/>
                    <a:pt x="937" y="3219"/>
                    <a:pt x="2603" y="3264"/>
                  </a:cubicBezTo>
                  <a:cubicBezTo>
                    <a:pt x="2603" y="3264"/>
                    <a:pt x="2968" y="102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5"/>
            <p:cNvSpPr/>
            <p:nvPr/>
          </p:nvSpPr>
          <p:spPr>
            <a:xfrm>
              <a:off x="5468525" y="4219875"/>
              <a:ext cx="70225" cy="102175"/>
            </a:xfrm>
            <a:custGeom>
              <a:avLst/>
              <a:gdLst/>
              <a:ahLst/>
              <a:cxnLst/>
              <a:rect l="l" t="t" r="r" b="b"/>
              <a:pathLst>
                <a:path w="2809" h="4087" extrusionOk="0">
                  <a:moveTo>
                    <a:pt x="640" y="0"/>
                  </a:moveTo>
                  <a:lnTo>
                    <a:pt x="640" y="0"/>
                  </a:lnTo>
                  <a:cubicBezTo>
                    <a:pt x="69" y="1370"/>
                    <a:pt x="1" y="3287"/>
                    <a:pt x="1462" y="4086"/>
                  </a:cubicBezTo>
                  <a:cubicBezTo>
                    <a:pt x="1462" y="4086"/>
                    <a:pt x="2808" y="2237"/>
                    <a:pt x="6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5"/>
            <p:cNvSpPr/>
            <p:nvPr/>
          </p:nvSpPr>
          <p:spPr>
            <a:xfrm>
              <a:off x="6454575" y="3917425"/>
              <a:ext cx="71925" cy="93625"/>
            </a:xfrm>
            <a:custGeom>
              <a:avLst/>
              <a:gdLst/>
              <a:ahLst/>
              <a:cxnLst/>
              <a:rect l="l" t="t" r="r" b="b"/>
              <a:pathLst>
                <a:path w="2877" h="3745" extrusionOk="0">
                  <a:moveTo>
                    <a:pt x="206" y="1"/>
                  </a:moveTo>
                  <a:lnTo>
                    <a:pt x="206" y="1"/>
                  </a:lnTo>
                  <a:cubicBezTo>
                    <a:pt x="1" y="1462"/>
                    <a:pt x="412" y="3333"/>
                    <a:pt x="2032" y="3744"/>
                  </a:cubicBezTo>
                  <a:cubicBezTo>
                    <a:pt x="2032" y="3744"/>
                    <a:pt x="2877" y="1622"/>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5"/>
            <p:cNvSpPr/>
            <p:nvPr/>
          </p:nvSpPr>
          <p:spPr>
            <a:xfrm>
              <a:off x="6584125" y="3924275"/>
              <a:ext cx="72500" cy="96475"/>
            </a:xfrm>
            <a:custGeom>
              <a:avLst/>
              <a:gdLst/>
              <a:ahLst/>
              <a:cxnLst/>
              <a:rect l="l" t="t" r="r" b="b"/>
              <a:pathLst>
                <a:path w="2900" h="3859" extrusionOk="0">
                  <a:moveTo>
                    <a:pt x="2397" y="1"/>
                  </a:moveTo>
                  <a:lnTo>
                    <a:pt x="2397" y="1"/>
                  </a:lnTo>
                  <a:cubicBezTo>
                    <a:pt x="1142" y="823"/>
                    <a:pt x="0" y="2352"/>
                    <a:pt x="753" y="3858"/>
                  </a:cubicBezTo>
                  <a:cubicBezTo>
                    <a:pt x="753" y="3858"/>
                    <a:pt x="2899"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5"/>
            <p:cNvSpPr/>
            <p:nvPr/>
          </p:nvSpPr>
          <p:spPr>
            <a:xfrm>
              <a:off x="6220625" y="3936825"/>
              <a:ext cx="71350" cy="94750"/>
            </a:xfrm>
            <a:custGeom>
              <a:avLst/>
              <a:gdLst/>
              <a:ahLst/>
              <a:cxnLst/>
              <a:rect l="l" t="t" r="r" b="b"/>
              <a:pathLst>
                <a:path w="2854" h="3790" extrusionOk="0">
                  <a:moveTo>
                    <a:pt x="229" y="1"/>
                  </a:moveTo>
                  <a:lnTo>
                    <a:pt x="229" y="1"/>
                  </a:lnTo>
                  <a:cubicBezTo>
                    <a:pt x="1" y="1485"/>
                    <a:pt x="389" y="3356"/>
                    <a:pt x="1986" y="3790"/>
                  </a:cubicBezTo>
                  <a:cubicBezTo>
                    <a:pt x="1986" y="3790"/>
                    <a:pt x="2854" y="1667"/>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5"/>
            <p:cNvSpPr/>
            <p:nvPr/>
          </p:nvSpPr>
          <p:spPr>
            <a:xfrm>
              <a:off x="6235450" y="4110875"/>
              <a:ext cx="74225" cy="104450"/>
            </a:xfrm>
            <a:custGeom>
              <a:avLst/>
              <a:gdLst/>
              <a:ahLst/>
              <a:cxnLst/>
              <a:rect l="l" t="t" r="r" b="b"/>
              <a:pathLst>
                <a:path w="2969" h="4178" extrusionOk="0">
                  <a:moveTo>
                    <a:pt x="1279" y="1"/>
                  </a:moveTo>
                  <a:cubicBezTo>
                    <a:pt x="457" y="1233"/>
                    <a:pt x="1" y="3105"/>
                    <a:pt x="1279" y="4178"/>
                  </a:cubicBezTo>
                  <a:cubicBezTo>
                    <a:pt x="1279" y="4178"/>
                    <a:pt x="2968"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5"/>
            <p:cNvSpPr/>
            <p:nvPr/>
          </p:nvSpPr>
          <p:spPr>
            <a:xfrm>
              <a:off x="6340450" y="3914575"/>
              <a:ext cx="71350" cy="94175"/>
            </a:xfrm>
            <a:custGeom>
              <a:avLst/>
              <a:gdLst/>
              <a:ahLst/>
              <a:cxnLst/>
              <a:rect l="l" t="t" r="r" b="b"/>
              <a:pathLst>
                <a:path w="2854" h="3767" extrusionOk="0">
                  <a:moveTo>
                    <a:pt x="206" y="1"/>
                  </a:moveTo>
                  <a:cubicBezTo>
                    <a:pt x="1" y="1484"/>
                    <a:pt x="412" y="3356"/>
                    <a:pt x="2032" y="3767"/>
                  </a:cubicBezTo>
                  <a:cubicBezTo>
                    <a:pt x="2032" y="3767"/>
                    <a:pt x="2854" y="1644"/>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5"/>
            <p:cNvSpPr/>
            <p:nvPr/>
          </p:nvSpPr>
          <p:spPr>
            <a:xfrm>
              <a:off x="6556150" y="4091475"/>
              <a:ext cx="74225" cy="102750"/>
            </a:xfrm>
            <a:custGeom>
              <a:avLst/>
              <a:gdLst/>
              <a:ahLst/>
              <a:cxnLst/>
              <a:rect l="l" t="t" r="r" b="b"/>
              <a:pathLst>
                <a:path w="2969" h="4110" extrusionOk="0">
                  <a:moveTo>
                    <a:pt x="1736" y="1"/>
                  </a:moveTo>
                  <a:lnTo>
                    <a:pt x="1736" y="1"/>
                  </a:lnTo>
                  <a:cubicBezTo>
                    <a:pt x="731" y="1073"/>
                    <a:pt x="1" y="2831"/>
                    <a:pt x="1074" y="4109"/>
                  </a:cubicBezTo>
                  <a:cubicBezTo>
                    <a:pt x="1074" y="4109"/>
                    <a:pt x="2968" y="2854"/>
                    <a:pt x="17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5"/>
            <p:cNvSpPr/>
            <p:nvPr/>
          </p:nvSpPr>
          <p:spPr>
            <a:xfrm>
              <a:off x="6416925" y="4092050"/>
              <a:ext cx="72500" cy="83325"/>
            </a:xfrm>
            <a:custGeom>
              <a:avLst/>
              <a:gdLst/>
              <a:ahLst/>
              <a:cxnLst/>
              <a:rect l="l" t="t" r="r" b="b"/>
              <a:pathLst>
                <a:path w="2900" h="3333" extrusionOk="0">
                  <a:moveTo>
                    <a:pt x="0" y="0"/>
                  </a:moveTo>
                  <a:lnTo>
                    <a:pt x="0" y="0"/>
                  </a:lnTo>
                  <a:cubicBezTo>
                    <a:pt x="69" y="1484"/>
                    <a:pt x="822" y="3242"/>
                    <a:pt x="2511" y="3333"/>
                  </a:cubicBezTo>
                  <a:cubicBezTo>
                    <a:pt x="2511" y="3333"/>
                    <a:pt x="2899" y="109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5"/>
            <p:cNvSpPr/>
            <p:nvPr/>
          </p:nvSpPr>
          <p:spPr>
            <a:xfrm>
              <a:off x="6282825" y="3948250"/>
              <a:ext cx="73625" cy="99325"/>
            </a:xfrm>
            <a:custGeom>
              <a:avLst/>
              <a:gdLst/>
              <a:ahLst/>
              <a:cxnLst/>
              <a:rect l="l" t="t" r="r" b="b"/>
              <a:pathLst>
                <a:path w="2945" h="3973" extrusionOk="0">
                  <a:moveTo>
                    <a:pt x="2146" y="0"/>
                  </a:moveTo>
                  <a:lnTo>
                    <a:pt x="2146" y="0"/>
                  </a:lnTo>
                  <a:cubicBezTo>
                    <a:pt x="982" y="936"/>
                    <a:pt x="0" y="2557"/>
                    <a:pt x="891" y="3972"/>
                  </a:cubicBezTo>
                  <a:cubicBezTo>
                    <a:pt x="891" y="3972"/>
                    <a:pt x="2945" y="3013"/>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5"/>
            <p:cNvSpPr/>
            <p:nvPr/>
          </p:nvSpPr>
          <p:spPr>
            <a:xfrm>
              <a:off x="6148725" y="4132575"/>
              <a:ext cx="70225" cy="99875"/>
            </a:xfrm>
            <a:custGeom>
              <a:avLst/>
              <a:gdLst/>
              <a:ahLst/>
              <a:cxnLst/>
              <a:rect l="l" t="t" r="r" b="b"/>
              <a:pathLst>
                <a:path w="2809" h="3995" extrusionOk="0">
                  <a:moveTo>
                    <a:pt x="434" y="0"/>
                  </a:moveTo>
                  <a:lnTo>
                    <a:pt x="434" y="0"/>
                  </a:lnTo>
                  <a:cubicBezTo>
                    <a:pt x="1" y="1415"/>
                    <a:pt x="115" y="3333"/>
                    <a:pt x="1644" y="3994"/>
                  </a:cubicBezTo>
                  <a:cubicBezTo>
                    <a:pt x="1644" y="3994"/>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5"/>
            <p:cNvSpPr/>
            <p:nvPr/>
          </p:nvSpPr>
          <p:spPr>
            <a:xfrm>
              <a:off x="6318200" y="4026425"/>
              <a:ext cx="74775" cy="102750"/>
            </a:xfrm>
            <a:custGeom>
              <a:avLst/>
              <a:gdLst/>
              <a:ahLst/>
              <a:cxnLst/>
              <a:rect l="l" t="t" r="r" b="b"/>
              <a:pathLst>
                <a:path w="2991" h="4110" extrusionOk="0">
                  <a:moveTo>
                    <a:pt x="1804" y="1"/>
                  </a:moveTo>
                  <a:lnTo>
                    <a:pt x="1804" y="1"/>
                  </a:lnTo>
                  <a:cubicBezTo>
                    <a:pt x="777" y="1073"/>
                    <a:pt x="1" y="2808"/>
                    <a:pt x="1073" y="4109"/>
                  </a:cubicBezTo>
                  <a:cubicBezTo>
                    <a:pt x="1073"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5"/>
            <p:cNvSpPr/>
            <p:nvPr/>
          </p:nvSpPr>
          <p:spPr>
            <a:xfrm>
              <a:off x="6813525" y="3906600"/>
              <a:ext cx="71350" cy="93600"/>
            </a:xfrm>
            <a:custGeom>
              <a:avLst/>
              <a:gdLst/>
              <a:ahLst/>
              <a:cxnLst/>
              <a:rect l="l" t="t" r="r" b="b"/>
              <a:pathLst>
                <a:path w="2854" h="3744" extrusionOk="0">
                  <a:moveTo>
                    <a:pt x="205" y="0"/>
                  </a:moveTo>
                  <a:lnTo>
                    <a:pt x="205" y="0"/>
                  </a:lnTo>
                  <a:cubicBezTo>
                    <a:pt x="0" y="1461"/>
                    <a:pt x="411" y="3333"/>
                    <a:pt x="2031" y="3744"/>
                  </a:cubicBezTo>
                  <a:cubicBezTo>
                    <a:pt x="2031" y="3744"/>
                    <a:pt x="2853" y="1621"/>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5"/>
            <p:cNvSpPr/>
            <p:nvPr/>
          </p:nvSpPr>
          <p:spPr>
            <a:xfrm>
              <a:off x="6943050" y="3913450"/>
              <a:ext cx="72500" cy="96450"/>
            </a:xfrm>
            <a:custGeom>
              <a:avLst/>
              <a:gdLst/>
              <a:ahLst/>
              <a:cxnLst/>
              <a:rect l="l" t="t" r="r" b="b"/>
              <a:pathLst>
                <a:path w="2900" h="3858" extrusionOk="0">
                  <a:moveTo>
                    <a:pt x="2374" y="0"/>
                  </a:moveTo>
                  <a:lnTo>
                    <a:pt x="2374" y="0"/>
                  </a:lnTo>
                  <a:cubicBezTo>
                    <a:pt x="1119" y="822"/>
                    <a:pt x="0" y="2351"/>
                    <a:pt x="731" y="3858"/>
                  </a:cubicBezTo>
                  <a:cubicBezTo>
                    <a:pt x="731" y="3858"/>
                    <a:pt x="2899" y="3082"/>
                    <a:pt x="23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5"/>
            <p:cNvSpPr/>
            <p:nvPr/>
          </p:nvSpPr>
          <p:spPr>
            <a:xfrm>
              <a:off x="6578975" y="3926000"/>
              <a:ext cx="71925" cy="94750"/>
            </a:xfrm>
            <a:custGeom>
              <a:avLst/>
              <a:gdLst/>
              <a:ahLst/>
              <a:cxnLst/>
              <a:rect l="l" t="t" r="r" b="b"/>
              <a:pathLst>
                <a:path w="2877" h="3790" extrusionOk="0">
                  <a:moveTo>
                    <a:pt x="229" y="0"/>
                  </a:moveTo>
                  <a:cubicBezTo>
                    <a:pt x="1" y="1484"/>
                    <a:pt x="389" y="3356"/>
                    <a:pt x="2009" y="3789"/>
                  </a:cubicBezTo>
                  <a:cubicBezTo>
                    <a:pt x="2009" y="3789"/>
                    <a:pt x="2877" y="1667"/>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5"/>
            <p:cNvSpPr/>
            <p:nvPr/>
          </p:nvSpPr>
          <p:spPr>
            <a:xfrm>
              <a:off x="6594400" y="4100050"/>
              <a:ext cx="73625" cy="104450"/>
            </a:xfrm>
            <a:custGeom>
              <a:avLst/>
              <a:gdLst/>
              <a:ahLst/>
              <a:cxnLst/>
              <a:rect l="l" t="t" r="r" b="b"/>
              <a:pathLst>
                <a:path w="2945" h="4178" extrusionOk="0">
                  <a:moveTo>
                    <a:pt x="1255" y="0"/>
                  </a:moveTo>
                  <a:lnTo>
                    <a:pt x="1255" y="0"/>
                  </a:lnTo>
                  <a:cubicBezTo>
                    <a:pt x="434" y="1233"/>
                    <a:pt x="0" y="3104"/>
                    <a:pt x="1278" y="4177"/>
                  </a:cubicBezTo>
                  <a:cubicBezTo>
                    <a:pt x="1278" y="4177"/>
                    <a:pt x="2945" y="2625"/>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5"/>
            <p:cNvSpPr/>
            <p:nvPr/>
          </p:nvSpPr>
          <p:spPr>
            <a:xfrm>
              <a:off x="6698825" y="3903750"/>
              <a:ext cx="71925" cy="94175"/>
            </a:xfrm>
            <a:custGeom>
              <a:avLst/>
              <a:gdLst/>
              <a:ahLst/>
              <a:cxnLst/>
              <a:rect l="l" t="t" r="r" b="b"/>
              <a:pathLst>
                <a:path w="2877" h="3767" extrusionOk="0">
                  <a:moveTo>
                    <a:pt x="206" y="0"/>
                  </a:moveTo>
                  <a:lnTo>
                    <a:pt x="206" y="0"/>
                  </a:lnTo>
                  <a:cubicBezTo>
                    <a:pt x="0" y="1484"/>
                    <a:pt x="411" y="3355"/>
                    <a:pt x="2032" y="3766"/>
                  </a:cubicBezTo>
                  <a:cubicBezTo>
                    <a:pt x="2032" y="3766"/>
                    <a:pt x="2876" y="164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5"/>
            <p:cNvSpPr/>
            <p:nvPr/>
          </p:nvSpPr>
          <p:spPr>
            <a:xfrm>
              <a:off x="6914525" y="4080625"/>
              <a:ext cx="74775" cy="102750"/>
            </a:xfrm>
            <a:custGeom>
              <a:avLst/>
              <a:gdLst/>
              <a:ahLst/>
              <a:cxnLst/>
              <a:rect l="l" t="t" r="r" b="b"/>
              <a:pathLst>
                <a:path w="2991" h="4110" extrusionOk="0">
                  <a:moveTo>
                    <a:pt x="1758" y="1"/>
                  </a:moveTo>
                  <a:cubicBezTo>
                    <a:pt x="731" y="1074"/>
                    <a:pt x="0" y="2831"/>
                    <a:pt x="1073" y="4109"/>
                  </a:cubicBezTo>
                  <a:cubicBezTo>
                    <a:pt x="1073" y="4109"/>
                    <a:pt x="2990"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5"/>
            <p:cNvSpPr/>
            <p:nvPr/>
          </p:nvSpPr>
          <p:spPr>
            <a:xfrm>
              <a:off x="6775275" y="4081200"/>
              <a:ext cx="73075" cy="83350"/>
            </a:xfrm>
            <a:custGeom>
              <a:avLst/>
              <a:gdLst/>
              <a:ahLst/>
              <a:cxnLst/>
              <a:rect l="l" t="t" r="r" b="b"/>
              <a:pathLst>
                <a:path w="2923" h="3334" extrusionOk="0">
                  <a:moveTo>
                    <a:pt x="1" y="1"/>
                  </a:moveTo>
                  <a:cubicBezTo>
                    <a:pt x="92" y="1484"/>
                    <a:pt x="845" y="3242"/>
                    <a:pt x="2511" y="3333"/>
                  </a:cubicBezTo>
                  <a:cubicBezTo>
                    <a:pt x="2511" y="3333"/>
                    <a:pt x="2922" y="109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5"/>
            <p:cNvSpPr/>
            <p:nvPr/>
          </p:nvSpPr>
          <p:spPr>
            <a:xfrm>
              <a:off x="6641175" y="3937400"/>
              <a:ext cx="74225" cy="99325"/>
            </a:xfrm>
            <a:custGeom>
              <a:avLst/>
              <a:gdLst/>
              <a:ahLst/>
              <a:cxnLst/>
              <a:rect l="l" t="t" r="r" b="b"/>
              <a:pathLst>
                <a:path w="2969" h="3973" extrusionOk="0">
                  <a:moveTo>
                    <a:pt x="2146" y="1"/>
                  </a:moveTo>
                  <a:cubicBezTo>
                    <a:pt x="982" y="937"/>
                    <a:pt x="1" y="2557"/>
                    <a:pt x="891" y="3972"/>
                  </a:cubicBezTo>
                  <a:cubicBezTo>
                    <a:pt x="891" y="3972"/>
                    <a:pt x="2968" y="3014"/>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5"/>
            <p:cNvSpPr/>
            <p:nvPr/>
          </p:nvSpPr>
          <p:spPr>
            <a:xfrm>
              <a:off x="6507075" y="4121725"/>
              <a:ext cx="70225" cy="99875"/>
            </a:xfrm>
            <a:custGeom>
              <a:avLst/>
              <a:gdLst/>
              <a:ahLst/>
              <a:cxnLst/>
              <a:rect l="l" t="t" r="r" b="b"/>
              <a:pathLst>
                <a:path w="2809" h="3995" extrusionOk="0">
                  <a:moveTo>
                    <a:pt x="434" y="0"/>
                  </a:moveTo>
                  <a:lnTo>
                    <a:pt x="434" y="0"/>
                  </a:lnTo>
                  <a:cubicBezTo>
                    <a:pt x="1" y="1416"/>
                    <a:pt x="115" y="3333"/>
                    <a:pt x="1667" y="3995"/>
                  </a:cubicBezTo>
                  <a:cubicBezTo>
                    <a:pt x="1667" y="3995"/>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5"/>
            <p:cNvSpPr/>
            <p:nvPr/>
          </p:nvSpPr>
          <p:spPr>
            <a:xfrm>
              <a:off x="6676550" y="4015575"/>
              <a:ext cx="74800" cy="102750"/>
            </a:xfrm>
            <a:custGeom>
              <a:avLst/>
              <a:gdLst/>
              <a:ahLst/>
              <a:cxnLst/>
              <a:rect l="l" t="t" r="r" b="b"/>
              <a:pathLst>
                <a:path w="2992" h="4110" extrusionOk="0">
                  <a:moveTo>
                    <a:pt x="1804" y="1"/>
                  </a:moveTo>
                  <a:lnTo>
                    <a:pt x="1804" y="1"/>
                  </a:lnTo>
                  <a:cubicBezTo>
                    <a:pt x="777" y="1074"/>
                    <a:pt x="1" y="2808"/>
                    <a:pt x="1074" y="4109"/>
                  </a:cubicBezTo>
                  <a:cubicBezTo>
                    <a:pt x="1074"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5"/>
            <p:cNvSpPr/>
            <p:nvPr/>
          </p:nvSpPr>
          <p:spPr>
            <a:xfrm>
              <a:off x="5489075" y="4390475"/>
              <a:ext cx="88475" cy="58050"/>
            </a:xfrm>
            <a:custGeom>
              <a:avLst/>
              <a:gdLst/>
              <a:ahLst/>
              <a:cxnLst/>
              <a:rect l="l" t="t" r="r" b="b"/>
              <a:pathLst>
                <a:path w="3539" h="2322" extrusionOk="0">
                  <a:moveTo>
                    <a:pt x="93" y="0"/>
                  </a:moveTo>
                  <a:cubicBezTo>
                    <a:pt x="62" y="0"/>
                    <a:pt x="32" y="1"/>
                    <a:pt x="0" y="1"/>
                  </a:cubicBezTo>
                  <a:cubicBezTo>
                    <a:pt x="528" y="1153"/>
                    <a:pt x="1572" y="2321"/>
                    <a:pt x="2863" y="2321"/>
                  </a:cubicBezTo>
                  <a:cubicBezTo>
                    <a:pt x="3082" y="2321"/>
                    <a:pt x="3307" y="2288"/>
                    <a:pt x="3538" y="2215"/>
                  </a:cubicBezTo>
                  <a:cubicBezTo>
                    <a:pt x="3538" y="2215"/>
                    <a:pt x="3113"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5"/>
            <p:cNvSpPr/>
            <p:nvPr/>
          </p:nvSpPr>
          <p:spPr>
            <a:xfrm>
              <a:off x="5629450" y="4298625"/>
              <a:ext cx="71350" cy="103300"/>
            </a:xfrm>
            <a:custGeom>
              <a:avLst/>
              <a:gdLst/>
              <a:ahLst/>
              <a:cxnLst/>
              <a:rect l="l" t="t" r="r" b="b"/>
              <a:pathLst>
                <a:path w="2854" h="4132" extrusionOk="0">
                  <a:moveTo>
                    <a:pt x="777" y="0"/>
                  </a:moveTo>
                  <a:lnTo>
                    <a:pt x="777" y="0"/>
                  </a:lnTo>
                  <a:cubicBezTo>
                    <a:pt x="160" y="1370"/>
                    <a:pt x="0" y="3264"/>
                    <a:pt x="1438" y="4132"/>
                  </a:cubicBezTo>
                  <a:cubicBezTo>
                    <a:pt x="1438" y="4132"/>
                    <a:pt x="2854" y="2328"/>
                    <a:pt x="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5"/>
            <p:cNvSpPr/>
            <p:nvPr/>
          </p:nvSpPr>
          <p:spPr>
            <a:xfrm>
              <a:off x="5301325" y="4530875"/>
              <a:ext cx="87925" cy="59500"/>
            </a:xfrm>
            <a:custGeom>
              <a:avLst/>
              <a:gdLst/>
              <a:ahLst/>
              <a:cxnLst/>
              <a:rect l="l" t="t" r="r" b="b"/>
              <a:pathLst>
                <a:path w="3517" h="2380" extrusionOk="0">
                  <a:moveTo>
                    <a:pt x="1" y="0"/>
                  </a:moveTo>
                  <a:lnTo>
                    <a:pt x="1" y="0"/>
                  </a:lnTo>
                  <a:cubicBezTo>
                    <a:pt x="513" y="1181"/>
                    <a:pt x="1568" y="2379"/>
                    <a:pt x="2873" y="2379"/>
                  </a:cubicBezTo>
                  <a:cubicBezTo>
                    <a:pt x="3081" y="2379"/>
                    <a:pt x="3296" y="2349"/>
                    <a:pt x="3516" y="2283"/>
                  </a:cubicBezTo>
                  <a:cubicBezTo>
                    <a:pt x="3516" y="2283"/>
                    <a:pt x="3128" y="2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5"/>
            <p:cNvSpPr/>
            <p:nvPr/>
          </p:nvSpPr>
          <p:spPr>
            <a:xfrm>
              <a:off x="5427450" y="4656400"/>
              <a:ext cx="71925" cy="88475"/>
            </a:xfrm>
            <a:custGeom>
              <a:avLst/>
              <a:gdLst/>
              <a:ahLst/>
              <a:cxnLst/>
              <a:rect l="l" t="t" r="r" b="b"/>
              <a:pathLst>
                <a:path w="2877" h="3539" extrusionOk="0">
                  <a:moveTo>
                    <a:pt x="46" y="1"/>
                  </a:moveTo>
                  <a:lnTo>
                    <a:pt x="46" y="1"/>
                  </a:lnTo>
                  <a:cubicBezTo>
                    <a:pt x="0" y="1507"/>
                    <a:pt x="617" y="3310"/>
                    <a:pt x="2283" y="3539"/>
                  </a:cubicBezTo>
                  <a:cubicBezTo>
                    <a:pt x="2283" y="3539"/>
                    <a:pt x="2876" y="132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5"/>
            <p:cNvSpPr/>
            <p:nvPr/>
          </p:nvSpPr>
          <p:spPr>
            <a:xfrm>
              <a:off x="5390925" y="4448700"/>
              <a:ext cx="88475" cy="58050"/>
            </a:xfrm>
            <a:custGeom>
              <a:avLst/>
              <a:gdLst/>
              <a:ahLst/>
              <a:cxnLst/>
              <a:rect l="l" t="t" r="r" b="b"/>
              <a:pathLst>
                <a:path w="3539" h="2322" extrusionOk="0">
                  <a:moveTo>
                    <a:pt x="48" y="0"/>
                  </a:moveTo>
                  <a:cubicBezTo>
                    <a:pt x="32" y="0"/>
                    <a:pt x="16" y="0"/>
                    <a:pt x="1" y="0"/>
                  </a:cubicBezTo>
                  <a:cubicBezTo>
                    <a:pt x="527" y="1169"/>
                    <a:pt x="1568" y="2322"/>
                    <a:pt x="2856" y="2322"/>
                  </a:cubicBezTo>
                  <a:cubicBezTo>
                    <a:pt x="3077" y="2322"/>
                    <a:pt x="3305" y="2288"/>
                    <a:pt x="3538" y="2214"/>
                  </a:cubicBezTo>
                  <a:cubicBezTo>
                    <a:pt x="3538" y="2214"/>
                    <a:pt x="310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5"/>
            <p:cNvSpPr/>
            <p:nvPr/>
          </p:nvSpPr>
          <p:spPr>
            <a:xfrm>
              <a:off x="5692800" y="4463525"/>
              <a:ext cx="71350" cy="96475"/>
            </a:xfrm>
            <a:custGeom>
              <a:avLst/>
              <a:gdLst/>
              <a:ahLst/>
              <a:cxnLst/>
              <a:rect l="l" t="t" r="r" b="b"/>
              <a:pathLst>
                <a:path w="2854" h="3859" extrusionOk="0">
                  <a:moveTo>
                    <a:pt x="297" y="1"/>
                  </a:moveTo>
                  <a:lnTo>
                    <a:pt x="297" y="1"/>
                  </a:lnTo>
                  <a:cubicBezTo>
                    <a:pt x="0" y="1462"/>
                    <a:pt x="320" y="3356"/>
                    <a:pt x="1895" y="3858"/>
                  </a:cubicBezTo>
                  <a:cubicBezTo>
                    <a:pt x="1895" y="3858"/>
                    <a:pt x="2853" y="178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5"/>
            <p:cNvSpPr/>
            <p:nvPr/>
          </p:nvSpPr>
          <p:spPr>
            <a:xfrm>
              <a:off x="5545000" y="4558300"/>
              <a:ext cx="97600" cy="47375"/>
            </a:xfrm>
            <a:custGeom>
              <a:avLst/>
              <a:gdLst/>
              <a:ahLst/>
              <a:cxnLst/>
              <a:rect l="l" t="t" r="r" b="b"/>
              <a:pathLst>
                <a:path w="3904" h="1895" extrusionOk="0">
                  <a:moveTo>
                    <a:pt x="1060" y="1"/>
                  </a:moveTo>
                  <a:cubicBezTo>
                    <a:pt x="740" y="1"/>
                    <a:pt x="388" y="35"/>
                    <a:pt x="0" y="113"/>
                  </a:cubicBezTo>
                  <a:cubicBezTo>
                    <a:pt x="660" y="1050"/>
                    <a:pt x="1728" y="1895"/>
                    <a:pt x="2845" y="1895"/>
                  </a:cubicBezTo>
                  <a:cubicBezTo>
                    <a:pt x="3197" y="1895"/>
                    <a:pt x="3553" y="1811"/>
                    <a:pt x="3903" y="1619"/>
                  </a:cubicBezTo>
                  <a:cubicBezTo>
                    <a:pt x="3903" y="1619"/>
                    <a:pt x="3259"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5"/>
            <p:cNvSpPr/>
            <p:nvPr/>
          </p:nvSpPr>
          <p:spPr>
            <a:xfrm>
              <a:off x="5388650" y="4481800"/>
              <a:ext cx="69075" cy="101025"/>
            </a:xfrm>
            <a:custGeom>
              <a:avLst/>
              <a:gdLst/>
              <a:ahLst/>
              <a:cxnLst/>
              <a:rect l="l" t="t" r="r" b="b"/>
              <a:pathLst>
                <a:path w="2763" h="4041" extrusionOk="0">
                  <a:moveTo>
                    <a:pt x="480" y="0"/>
                  </a:moveTo>
                  <a:lnTo>
                    <a:pt x="480" y="0"/>
                  </a:lnTo>
                  <a:cubicBezTo>
                    <a:pt x="0" y="1415"/>
                    <a:pt x="23" y="3310"/>
                    <a:pt x="1530" y="4040"/>
                  </a:cubicBezTo>
                  <a:cubicBezTo>
                    <a:pt x="1530" y="4040"/>
                    <a:pt x="2762" y="2123"/>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5"/>
            <p:cNvSpPr/>
            <p:nvPr/>
          </p:nvSpPr>
          <p:spPr>
            <a:xfrm>
              <a:off x="5348700" y="4732300"/>
              <a:ext cx="78775" cy="69050"/>
            </a:xfrm>
            <a:custGeom>
              <a:avLst/>
              <a:gdLst/>
              <a:ahLst/>
              <a:cxnLst/>
              <a:rect l="l" t="t" r="r" b="b"/>
              <a:pathLst>
                <a:path w="3151" h="2762" extrusionOk="0">
                  <a:moveTo>
                    <a:pt x="0" y="0"/>
                  </a:moveTo>
                  <a:lnTo>
                    <a:pt x="0" y="0"/>
                  </a:lnTo>
                  <a:cubicBezTo>
                    <a:pt x="363" y="1321"/>
                    <a:pt x="1361" y="2762"/>
                    <a:pt x="2830" y="2762"/>
                  </a:cubicBezTo>
                  <a:cubicBezTo>
                    <a:pt x="2934" y="2762"/>
                    <a:pt x="3041" y="2755"/>
                    <a:pt x="3150" y="2739"/>
                  </a:cubicBezTo>
                  <a:cubicBezTo>
                    <a:pt x="3150" y="2739"/>
                    <a:pt x="3082" y="45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5"/>
            <p:cNvSpPr/>
            <p:nvPr/>
          </p:nvSpPr>
          <p:spPr>
            <a:xfrm>
              <a:off x="5457125" y="4534300"/>
              <a:ext cx="71350" cy="96450"/>
            </a:xfrm>
            <a:custGeom>
              <a:avLst/>
              <a:gdLst/>
              <a:ahLst/>
              <a:cxnLst/>
              <a:rect l="l" t="t" r="r" b="b"/>
              <a:pathLst>
                <a:path w="2854" h="3858" extrusionOk="0">
                  <a:moveTo>
                    <a:pt x="320" y="0"/>
                  </a:moveTo>
                  <a:cubicBezTo>
                    <a:pt x="0" y="1438"/>
                    <a:pt x="297" y="3333"/>
                    <a:pt x="1872" y="3858"/>
                  </a:cubicBezTo>
                  <a:cubicBezTo>
                    <a:pt x="1872" y="3858"/>
                    <a:pt x="2853" y="1803"/>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5"/>
            <p:cNvSpPr/>
            <p:nvPr/>
          </p:nvSpPr>
          <p:spPr>
            <a:xfrm>
              <a:off x="7169600" y="4340275"/>
              <a:ext cx="69050" cy="88475"/>
            </a:xfrm>
            <a:custGeom>
              <a:avLst/>
              <a:gdLst/>
              <a:ahLst/>
              <a:cxnLst/>
              <a:rect l="l" t="t" r="r" b="b"/>
              <a:pathLst>
                <a:path w="2762" h="3539" extrusionOk="0">
                  <a:moveTo>
                    <a:pt x="2716" y="0"/>
                  </a:moveTo>
                  <a:lnTo>
                    <a:pt x="2716" y="0"/>
                  </a:lnTo>
                  <a:cubicBezTo>
                    <a:pt x="1370" y="617"/>
                    <a:pt x="0" y="1941"/>
                    <a:pt x="502" y="3538"/>
                  </a:cubicBezTo>
                  <a:cubicBezTo>
                    <a:pt x="502" y="3538"/>
                    <a:pt x="2762" y="3105"/>
                    <a:pt x="2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5"/>
            <p:cNvSpPr/>
            <p:nvPr/>
          </p:nvSpPr>
          <p:spPr>
            <a:xfrm>
              <a:off x="7225500" y="4488825"/>
              <a:ext cx="103325" cy="39450"/>
            </a:xfrm>
            <a:custGeom>
              <a:avLst/>
              <a:gdLst/>
              <a:ahLst/>
              <a:cxnLst/>
              <a:rect l="l" t="t" r="r" b="b"/>
              <a:pathLst>
                <a:path w="4133" h="1578" extrusionOk="0">
                  <a:moveTo>
                    <a:pt x="2156" y="0"/>
                  </a:moveTo>
                  <a:cubicBezTo>
                    <a:pt x="1305" y="0"/>
                    <a:pt x="497" y="300"/>
                    <a:pt x="1" y="1089"/>
                  </a:cubicBezTo>
                  <a:cubicBezTo>
                    <a:pt x="1" y="1089"/>
                    <a:pt x="614" y="1578"/>
                    <a:pt x="1588" y="1578"/>
                  </a:cubicBezTo>
                  <a:cubicBezTo>
                    <a:pt x="2283" y="1578"/>
                    <a:pt x="3162" y="1328"/>
                    <a:pt x="4132" y="472"/>
                  </a:cubicBezTo>
                  <a:cubicBezTo>
                    <a:pt x="3536" y="189"/>
                    <a:pt x="2833"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5"/>
            <p:cNvSpPr/>
            <p:nvPr/>
          </p:nvSpPr>
          <p:spPr>
            <a:xfrm>
              <a:off x="7028650" y="4152525"/>
              <a:ext cx="69050" cy="87350"/>
            </a:xfrm>
            <a:custGeom>
              <a:avLst/>
              <a:gdLst/>
              <a:ahLst/>
              <a:cxnLst/>
              <a:rect l="l" t="t" r="r" b="b"/>
              <a:pathLst>
                <a:path w="2762" h="3494" extrusionOk="0">
                  <a:moveTo>
                    <a:pt x="2762" y="1"/>
                  </a:moveTo>
                  <a:cubicBezTo>
                    <a:pt x="1392" y="594"/>
                    <a:pt x="0" y="1895"/>
                    <a:pt x="479" y="3493"/>
                  </a:cubicBezTo>
                  <a:cubicBezTo>
                    <a:pt x="479" y="3493"/>
                    <a:pt x="2739" y="3105"/>
                    <a:pt x="27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5"/>
            <p:cNvSpPr/>
            <p:nvPr/>
          </p:nvSpPr>
          <p:spPr>
            <a:xfrm>
              <a:off x="6883125" y="4279150"/>
              <a:ext cx="88475" cy="56750"/>
            </a:xfrm>
            <a:custGeom>
              <a:avLst/>
              <a:gdLst/>
              <a:ahLst/>
              <a:cxnLst/>
              <a:rect l="l" t="t" r="r" b="b"/>
              <a:pathLst>
                <a:path w="3539" h="2270" extrusionOk="0">
                  <a:moveTo>
                    <a:pt x="3386" y="1"/>
                  </a:moveTo>
                  <a:cubicBezTo>
                    <a:pt x="1934" y="1"/>
                    <a:pt x="243" y="630"/>
                    <a:pt x="1" y="2217"/>
                  </a:cubicBezTo>
                  <a:cubicBezTo>
                    <a:pt x="1" y="2217"/>
                    <a:pt x="196" y="2270"/>
                    <a:pt x="506" y="2270"/>
                  </a:cubicBezTo>
                  <a:cubicBezTo>
                    <a:pt x="1238" y="2270"/>
                    <a:pt x="2608" y="1976"/>
                    <a:pt x="3539" y="3"/>
                  </a:cubicBezTo>
                  <a:cubicBezTo>
                    <a:pt x="3488" y="2"/>
                    <a:pt x="3437" y="1"/>
                    <a:pt x="3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5"/>
            <p:cNvSpPr/>
            <p:nvPr/>
          </p:nvSpPr>
          <p:spPr>
            <a:xfrm>
              <a:off x="7111375" y="4241550"/>
              <a:ext cx="68500" cy="88475"/>
            </a:xfrm>
            <a:custGeom>
              <a:avLst/>
              <a:gdLst/>
              <a:ahLst/>
              <a:cxnLst/>
              <a:rect l="l" t="t" r="r" b="b"/>
              <a:pathLst>
                <a:path w="2740" h="3539" extrusionOk="0">
                  <a:moveTo>
                    <a:pt x="2717" y="1"/>
                  </a:moveTo>
                  <a:cubicBezTo>
                    <a:pt x="1370" y="617"/>
                    <a:pt x="1" y="1964"/>
                    <a:pt x="503" y="3539"/>
                  </a:cubicBezTo>
                  <a:cubicBezTo>
                    <a:pt x="503" y="3539"/>
                    <a:pt x="2740" y="3128"/>
                    <a:pt x="27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5"/>
            <p:cNvSpPr/>
            <p:nvPr/>
          </p:nvSpPr>
          <p:spPr>
            <a:xfrm>
              <a:off x="7067450" y="4548575"/>
              <a:ext cx="96450" cy="46975"/>
            </a:xfrm>
            <a:custGeom>
              <a:avLst/>
              <a:gdLst/>
              <a:ahLst/>
              <a:cxnLst/>
              <a:rect l="l" t="t" r="r" b="b"/>
              <a:pathLst>
                <a:path w="3858" h="1879" extrusionOk="0">
                  <a:moveTo>
                    <a:pt x="2893" y="1"/>
                  </a:moveTo>
                  <a:cubicBezTo>
                    <a:pt x="1666" y="1"/>
                    <a:pt x="414" y="452"/>
                    <a:pt x="0" y="1712"/>
                  </a:cubicBezTo>
                  <a:cubicBezTo>
                    <a:pt x="0" y="1712"/>
                    <a:pt x="371" y="1879"/>
                    <a:pt x="934" y="1879"/>
                  </a:cubicBezTo>
                  <a:cubicBezTo>
                    <a:pt x="1703" y="1879"/>
                    <a:pt x="2830" y="1567"/>
                    <a:pt x="3858" y="91"/>
                  </a:cubicBezTo>
                  <a:cubicBezTo>
                    <a:pt x="3549" y="33"/>
                    <a:pt x="3222" y="1"/>
                    <a:pt x="28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5"/>
            <p:cNvSpPr/>
            <p:nvPr/>
          </p:nvSpPr>
          <p:spPr>
            <a:xfrm>
              <a:off x="7009250" y="4396200"/>
              <a:ext cx="73050" cy="97025"/>
            </a:xfrm>
            <a:custGeom>
              <a:avLst/>
              <a:gdLst/>
              <a:ahLst/>
              <a:cxnLst/>
              <a:rect l="l" t="t" r="r" b="b"/>
              <a:pathLst>
                <a:path w="2922" h="3881" extrusionOk="0">
                  <a:moveTo>
                    <a:pt x="2305" y="0"/>
                  </a:moveTo>
                  <a:cubicBezTo>
                    <a:pt x="1073" y="845"/>
                    <a:pt x="0" y="2420"/>
                    <a:pt x="799" y="3881"/>
                  </a:cubicBezTo>
                  <a:cubicBezTo>
                    <a:pt x="799" y="3881"/>
                    <a:pt x="2922" y="303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5"/>
            <p:cNvSpPr/>
            <p:nvPr/>
          </p:nvSpPr>
          <p:spPr>
            <a:xfrm>
              <a:off x="7045200" y="4244500"/>
              <a:ext cx="101025" cy="41650"/>
            </a:xfrm>
            <a:custGeom>
              <a:avLst/>
              <a:gdLst/>
              <a:ahLst/>
              <a:cxnLst/>
              <a:rect l="l" t="t" r="r" b="b"/>
              <a:pathLst>
                <a:path w="4041" h="1666" extrusionOk="0">
                  <a:moveTo>
                    <a:pt x="2412" y="0"/>
                  </a:moveTo>
                  <a:cubicBezTo>
                    <a:pt x="1421" y="0"/>
                    <a:pt x="468" y="356"/>
                    <a:pt x="0" y="1321"/>
                  </a:cubicBezTo>
                  <a:cubicBezTo>
                    <a:pt x="0" y="1321"/>
                    <a:pt x="526" y="1665"/>
                    <a:pt x="1332" y="1665"/>
                  </a:cubicBezTo>
                  <a:cubicBezTo>
                    <a:pt x="2065" y="1665"/>
                    <a:pt x="3029" y="1380"/>
                    <a:pt x="4040" y="294"/>
                  </a:cubicBezTo>
                  <a:cubicBezTo>
                    <a:pt x="3539" y="113"/>
                    <a:pt x="2970" y="0"/>
                    <a:pt x="24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5"/>
            <p:cNvSpPr/>
            <p:nvPr/>
          </p:nvSpPr>
          <p:spPr>
            <a:xfrm>
              <a:off x="6821500" y="4199325"/>
              <a:ext cx="74775" cy="78200"/>
            </a:xfrm>
            <a:custGeom>
              <a:avLst/>
              <a:gdLst/>
              <a:ahLst/>
              <a:cxnLst/>
              <a:rect l="l" t="t" r="r" b="b"/>
              <a:pathLst>
                <a:path w="2991" h="3128" extrusionOk="0">
                  <a:moveTo>
                    <a:pt x="2991" y="1"/>
                  </a:moveTo>
                  <a:lnTo>
                    <a:pt x="2991" y="1"/>
                  </a:lnTo>
                  <a:cubicBezTo>
                    <a:pt x="1553" y="389"/>
                    <a:pt x="1" y="1484"/>
                    <a:pt x="252" y="3128"/>
                  </a:cubicBezTo>
                  <a:cubicBezTo>
                    <a:pt x="252" y="3128"/>
                    <a:pt x="2534" y="3059"/>
                    <a:pt x="29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5"/>
            <p:cNvSpPr/>
            <p:nvPr/>
          </p:nvSpPr>
          <p:spPr>
            <a:xfrm>
              <a:off x="6997250" y="4313100"/>
              <a:ext cx="97050" cy="46150"/>
            </a:xfrm>
            <a:custGeom>
              <a:avLst/>
              <a:gdLst/>
              <a:ahLst/>
              <a:cxnLst/>
              <a:rect l="l" t="t" r="r" b="b"/>
              <a:pathLst>
                <a:path w="3882" h="1846" extrusionOk="0">
                  <a:moveTo>
                    <a:pt x="2840" y="1"/>
                  </a:moveTo>
                  <a:cubicBezTo>
                    <a:pt x="1631" y="1"/>
                    <a:pt x="407" y="441"/>
                    <a:pt x="1" y="1658"/>
                  </a:cubicBezTo>
                  <a:cubicBezTo>
                    <a:pt x="1" y="1658"/>
                    <a:pt x="392" y="1845"/>
                    <a:pt x="985" y="1845"/>
                  </a:cubicBezTo>
                  <a:cubicBezTo>
                    <a:pt x="1751" y="1845"/>
                    <a:pt x="2852" y="1534"/>
                    <a:pt x="3881" y="106"/>
                  </a:cubicBezTo>
                  <a:cubicBezTo>
                    <a:pt x="3549" y="39"/>
                    <a:pt x="3195" y="1"/>
                    <a:pt x="28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5"/>
            <p:cNvSpPr/>
            <p:nvPr/>
          </p:nvSpPr>
          <p:spPr>
            <a:xfrm>
              <a:off x="5932450" y="4038400"/>
              <a:ext cx="71350" cy="93050"/>
            </a:xfrm>
            <a:custGeom>
              <a:avLst/>
              <a:gdLst/>
              <a:ahLst/>
              <a:cxnLst/>
              <a:rect l="l" t="t" r="r" b="b"/>
              <a:pathLst>
                <a:path w="2854" h="3722" extrusionOk="0">
                  <a:moveTo>
                    <a:pt x="183" y="1"/>
                  </a:moveTo>
                  <a:lnTo>
                    <a:pt x="183" y="1"/>
                  </a:lnTo>
                  <a:cubicBezTo>
                    <a:pt x="1" y="1485"/>
                    <a:pt x="434" y="3333"/>
                    <a:pt x="2078" y="3721"/>
                  </a:cubicBezTo>
                  <a:cubicBezTo>
                    <a:pt x="2078" y="3721"/>
                    <a:pt x="2854" y="1576"/>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5"/>
            <p:cNvSpPr/>
            <p:nvPr/>
          </p:nvSpPr>
          <p:spPr>
            <a:xfrm>
              <a:off x="6062550" y="4042975"/>
              <a:ext cx="72500" cy="96450"/>
            </a:xfrm>
            <a:custGeom>
              <a:avLst/>
              <a:gdLst/>
              <a:ahLst/>
              <a:cxnLst/>
              <a:rect l="l" t="t" r="r" b="b"/>
              <a:pathLst>
                <a:path w="2900" h="3858" extrusionOk="0">
                  <a:moveTo>
                    <a:pt x="2352" y="0"/>
                  </a:moveTo>
                  <a:lnTo>
                    <a:pt x="2352" y="0"/>
                  </a:lnTo>
                  <a:cubicBezTo>
                    <a:pt x="1119" y="822"/>
                    <a:pt x="1" y="2374"/>
                    <a:pt x="754" y="3858"/>
                  </a:cubicBezTo>
                  <a:cubicBezTo>
                    <a:pt x="754" y="3858"/>
                    <a:pt x="2900" y="3059"/>
                    <a:pt x="2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5"/>
            <p:cNvSpPr/>
            <p:nvPr/>
          </p:nvSpPr>
          <p:spPr>
            <a:xfrm>
              <a:off x="5698500" y="4061800"/>
              <a:ext cx="71925" cy="93625"/>
            </a:xfrm>
            <a:custGeom>
              <a:avLst/>
              <a:gdLst/>
              <a:ahLst/>
              <a:cxnLst/>
              <a:rect l="l" t="t" r="r" b="b"/>
              <a:pathLst>
                <a:path w="2877" h="3745" extrusionOk="0">
                  <a:moveTo>
                    <a:pt x="206" y="1"/>
                  </a:moveTo>
                  <a:lnTo>
                    <a:pt x="206" y="1"/>
                  </a:lnTo>
                  <a:cubicBezTo>
                    <a:pt x="0" y="1462"/>
                    <a:pt x="411" y="3333"/>
                    <a:pt x="2032" y="3744"/>
                  </a:cubicBezTo>
                  <a:cubicBezTo>
                    <a:pt x="2032" y="3744"/>
                    <a:pt x="2876" y="162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5"/>
            <p:cNvSpPr/>
            <p:nvPr/>
          </p:nvSpPr>
          <p:spPr>
            <a:xfrm>
              <a:off x="6327900" y="3988200"/>
              <a:ext cx="73650" cy="104450"/>
            </a:xfrm>
            <a:custGeom>
              <a:avLst/>
              <a:gdLst/>
              <a:ahLst/>
              <a:cxnLst/>
              <a:rect l="l" t="t" r="r" b="b"/>
              <a:pathLst>
                <a:path w="2946" h="4178" extrusionOk="0">
                  <a:moveTo>
                    <a:pt x="1233" y="0"/>
                  </a:moveTo>
                  <a:lnTo>
                    <a:pt x="1233" y="0"/>
                  </a:lnTo>
                  <a:cubicBezTo>
                    <a:pt x="412" y="1256"/>
                    <a:pt x="1" y="3104"/>
                    <a:pt x="1302" y="4177"/>
                  </a:cubicBezTo>
                  <a:cubicBezTo>
                    <a:pt x="1302" y="4177"/>
                    <a:pt x="2945" y="2580"/>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5"/>
            <p:cNvSpPr/>
            <p:nvPr/>
          </p:nvSpPr>
          <p:spPr>
            <a:xfrm>
              <a:off x="5818325" y="4037850"/>
              <a:ext cx="71350" cy="93025"/>
            </a:xfrm>
            <a:custGeom>
              <a:avLst/>
              <a:gdLst/>
              <a:ahLst/>
              <a:cxnLst/>
              <a:rect l="l" t="t" r="r" b="b"/>
              <a:pathLst>
                <a:path w="2854" h="3721" extrusionOk="0">
                  <a:moveTo>
                    <a:pt x="160" y="0"/>
                  </a:moveTo>
                  <a:cubicBezTo>
                    <a:pt x="1" y="1461"/>
                    <a:pt x="434" y="3333"/>
                    <a:pt x="2055" y="3721"/>
                  </a:cubicBezTo>
                  <a:cubicBezTo>
                    <a:pt x="2055" y="3721"/>
                    <a:pt x="2854" y="1575"/>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5"/>
            <p:cNvSpPr/>
            <p:nvPr/>
          </p:nvSpPr>
          <p:spPr>
            <a:xfrm>
              <a:off x="5995800" y="4117725"/>
              <a:ext cx="74775" cy="103300"/>
            </a:xfrm>
            <a:custGeom>
              <a:avLst/>
              <a:gdLst/>
              <a:ahLst/>
              <a:cxnLst/>
              <a:rect l="l" t="t" r="r" b="b"/>
              <a:pathLst>
                <a:path w="2991" h="4132" extrusionOk="0">
                  <a:moveTo>
                    <a:pt x="1712" y="1"/>
                  </a:moveTo>
                  <a:cubicBezTo>
                    <a:pt x="731" y="1096"/>
                    <a:pt x="0" y="2877"/>
                    <a:pt x="1119" y="4132"/>
                  </a:cubicBezTo>
                  <a:cubicBezTo>
                    <a:pt x="1119" y="4132"/>
                    <a:pt x="2990" y="2831"/>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5"/>
            <p:cNvSpPr/>
            <p:nvPr/>
          </p:nvSpPr>
          <p:spPr>
            <a:xfrm>
              <a:off x="5932450" y="4225000"/>
              <a:ext cx="73650" cy="82775"/>
            </a:xfrm>
            <a:custGeom>
              <a:avLst/>
              <a:gdLst/>
              <a:ahLst/>
              <a:cxnLst/>
              <a:rect l="l" t="t" r="r" b="b"/>
              <a:pathLst>
                <a:path w="2946" h="3311" extrusionOk="0">
                  <a:moveTo>
                    <a:pt x="1" y="1"/>
                  </a:moveTo>
                  <a:lnTo>
                    <a:pt x="1" y="1"/>
                  </a:lnTo>
                  <a:cubicBezTo>
                    <a:pt x="115" y="1484"/>
                    <a:pt x="891" y="3219"/>
                    <a:pt x="2557" y="3310"/>
                  </a:cubicBezTo>
                  <a:cubicBezTo>
                    <a:pt x="2557" y="3310"/>
                    <a:pt x="2945" y="105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5"/>
            <p:cNvSpPr/>
            <p:nvPr/>
          </p:nvSpPr>
          <p:spPr>
            <a:xfrm>
              <a:off x="5776100" y="4136550"/>
              <a:ext cx="74200" cy="100475"/>
            </a:xfrm>
            <a:custGeom>
              <a:avLst/>
              <a:gdLst/>
              <a:ahLst/>
              <a:cxnLst/>
              <a:rect l="l" t="t" r="r" b="b"/>
              <a:pathLst>
                <a:path w="2968" h="4019" extrusionOk="0">
                  <a:moveTo>
                    <a:pt x="2101" y="1"/>
                  </a:moveTo>
                  <a:lnTo>
                    <a:pt x="2101" y="1"/>
                  </a:lnTo>
                  <a:cubicBezTo>
                    <a:pt x="959" y="959"/>
                    <a:pt x="1" y="2603"/>
                    <a:pt x="914" y="4018"/>
                  </a:cubicBezTo>
                  <a:cubicBezTo>
                    <a:pt x="914" y="4018"/>
                    <a:pt x="2968" y="3014"/>
                    <a:pt x="2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5"/>
            <p:cNvSpPr/>
            <p:nvPr/>
          </p:nvSpPr>
          <p:spPr>
            <a:xfrm>
              <a:off x="6203500" y="4032700"/>
              <a:ext cx="70225" cy="99325"/>
            </a:xfrm>
            <a:custGeom>
              <a:avLst/>
              <a:gdLst/>
              <a:ahLst/>
              <a:cxnLst/>
              <a:rect l="l" t="t" r="r" b="b"/>
              <a:pathLst>
                <a:path w="2809" h="3973" extrusionOk="0">
                  <a:moveTo>
                    <a:pt x="412" y="1"/>
                  </a:moveTo>
                  <a:lnTo>
                    <a:pt x="412" y="1"/>
                  </a:lnTo>
                  <a:cubicBezTo>
                    <a:pt x="1" y="1439"/>
                    <a:pt x="138" y="3333"/>
                    <a:pt x="1690" y="3972"/>
                  </a:cubicBezTo>
                  <a:cubicBezTo>
                    <a:pt x="1690" y="3972"/>
                    <a:pt x="2808" y="1986"/>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5"/>
            <p:cNvSpPr/>
            <p:nvPr/>
          </p:nvSpPr>
          <p:spPr>
            <a:xfrm>
              <a:off x="5894800" y="4126275"/>
              <a:ext cx="74775" cy="103325"/>
            </a:xfrm>
            <a:custGeom>
              <a:avLst/>
              <a:gdLst/>
              <a:ahLst/>
              <a:cxnLst/>
              <a:rect l="l" t="t" r="r" b="b"/>
              <a:pathLst>
                <a:path w="2991" h="4133" extrusionOk="0">
                  <a:moveTo>
                    <a:pt x="1758" y="1"/>
                  </a:moveTo>
                  <a:lnTo>
                    <a:pt x="1758" y="1"/>
                  </a:lnTo>
                  <a:cubicBezTo>
                    <a:pt x="731" y="1097"/>
                    <a:pt x="0" y="2854"/>
                    <a:pt x="1073" y="4132"/>
                  </a:cubicBezTo>
                  <a:cubicBezTo>
                    <a:pt x="1073" y="4132"/>
                    <a:pt x="2990" y="2877"/>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9" name="Google Shape;689;p5"/>
          <p:cNvGrpSpPr/>
          <p:nvPr/>
        </p:nvGrpSpPr>
        <p:grpSpPr>
          <a:xfrm>
            <a:off x="-2250967" y="2952851"/>
            <a:ext cx="3615733" cy="4102667"/>
            <a:chOff x="4675" y="5263075"/>
            <a:chExt cx="2711800" cy="3077000"/>
          </a:xfrm>
        </p:grpSpPr>
        <p:sp>
          <p:nvSpPr>
            <p:cNvPr id="690" name="Google Shape;690;p5"/>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5"/>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5"/>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93" name="Google Shape;693;p5"/>
            <p:cNvGrpSpPr/>
            <p:nvPr/>
          </p:nvGrpSpPr>
          <p:grpSpPr>
            <a:xfrm>
              <a:off x="4675" y="5345475"/>
              <a:ext cx="2711800" cy="2994600"/>
              <a:chOff x="4675" y="5345475"/>
              <a:chExt cx="2711800" cy="2994600"/>
            </a:xfrm>
          </p:grpSpPr>
          <p:sp>
            <p:nvSpPr>
              <p:cNvPr id="694" name="Google Shape;694;p5"/>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98B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5"/>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5"/>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5"/>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5"/>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5"/>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5"/>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5"/>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5"/>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5"/>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5"/>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5"/>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5"/>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5"/>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5"/>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5"/>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5"/>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5"/>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5"/>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5"/>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5"/>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5"/>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5"/>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5"/>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5"/>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5"/>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5"/>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5"/>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22" name="Google Shape;722;p5"/>
              <p:cNvGrpSpPr/>
              <p:nvPr/>
            </p:nvGrpSpPr>
            <p:grpSpPr>
              <a:xfrm>
                <a:off x="4675" y="5593050"/>
                <a:ext cx="2711800" cy="2747025"/>
                <a:chOff x="4675" y="3688050"/>
                <a:chExt cx="2711800" cy="2747025"/>
              </a:xfrm>
            </p:grpSpPr>
            <p:sp>
              <p:nvSpPr>
                <p:cNvPr id="723" name="Google Shape;723;p5"/>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5"/>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5"/>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5"/>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5"/>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5"/>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5"/>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5"/>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5"/>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5"/>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5"/>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5"/>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35" name="Google Shape;735;p5"/>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736" name="Google Shape;736;p5"/>
          <p:cNvSpPr/>
          <p:nvPr/>
        </p:nvSpPr>
        <p:spPr>
          <a:xfrm>
            <a:off x="10591043" y="1293787"/>
            <a:ext cx="479035" cy="4632332"/>
          </a:xfrm>
          <a:custGeom>
            <a:avLst/>
            <a:gdLst/>
            <a:ahLst/>
            <a:cxnLst/>
            <a:rect l="l" t="t" r="r" b="b"/>
            <a:pathLst>
              <a:path w="9246" h="89410" extrusionOk="0">
                <a:moveTo>
                  <a:pt x="6483" y="0"/>
                </a:moveTo>
                <a:cubicBezTo>
                  <a:pt x="6483" y="0"/>
                  <a:pt x="1" y="43414"/>
                  <a:pt x="2078" y="88060"/>
                </a:cubicBezTo>
                <a:cubicBezTo>
                  <a:pt x="3029" y="89072"/>
                  <a:pt x="3970" y="89410"/>
                  <a:pt x="4802" y="89410"/>
                </a:cubicBezTo>
                <a:cubicBezTo>
                  <a:pt x="6465" y="89410"/>
                  <a:pt x="7693" y="88060"/>
                  <a:pt x="7693" y="88060"/>
                </a:cubicBezTo>
                <a:cubicBezTo>
                  <a:pt x="7693" y="88060"/>
                  <a:pt x="2124" y="59894"/>
                  <a:pt x="9245" y="1324"/>
                </a:cubicBezTo>
                <a:lnTo>
                  <a:pt x="6483"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37" name="Google Shape;737;p5"/>
          <p:cNvSpPr/>
          <p:nvPr/>
        </p:nvSpPr>
        <p:spPr>
          <a:xfrm>
            <a:off x="7669052" y="29400"/>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38" name="Google Shape;738;p5"/>
          <p:cNvSpPr/>
          <p:nvPr/>
        </p:nvSpPr>
        <p:spPr>
          <a:xfrm>
            <a:off x="8026352" y="-69267"/>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39" name="Google Shape;739;p5"/>
          <p:cNvSpPr/>
          <p:nvPr/>
        </p:nvSpPr>
        <p:spPr>
          <a:xfrm flipH="1">
            <a:off x="8367738" y="-69263"/>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40" name="Google Shape;740;p5"/>
          <p:cNvSpPr/>
          <p:nvPr/>
        </p:nvSpPr>
        <p:spPr>
          <a:xfrm flipH="1">
            <a:off x="12044740" y="-69262"/>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41" name="Google Shape;741;p5"/>
          <p:cNvSpPr/>
          <p:nvPr/>
        </p:nvSpPr>
        <p:spPr>
          <a:xfrm>
            <a:off x="11263618" y="1863967"/>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42" name="Google Shape;742;p5"/>
          <p:cNvSpPr txBox="1">
            <a:spLocks noGrp="1"/>
          </p:cNvSpPr>
          <p:nvPr>
            <p:ph type="title" idx="4"/>
          </p:nvPr>
        </p:nvSpPr>
        <p:spPr>
          <a:xfrm>
            <a:off x="950967" y="719333"/>
            <a:ext cx="8104800" cy="763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000"/>
              <a:buNone/>
              <a:defRPr sz="40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197512028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743"/>
        <p:cNvGrpSpPr/>
        <p:nvPr/>
      </p:nvGrpSpPr>
      <p:grpSpPr>
        <a:xfrm>
          <a:off x="0" y="0"/>
          <a:ext cx="0" cy="0"/>
          <a:chOff x="0" y="0"/>
          <a:chExt cx="0" cy="0"/>
        </a:xfrm>
      </p:grpSpPr>
      <p:sp>
        <p:nvSpPr>
          <p:cNvPr id="744" name="Google Shape;744;p6"/>
          <p:cNvSpPr/>
          <p:nvPr/>
        </p:nvSpPr>
        <p:spPr>
          <a:xfrm flipH="1">
            <a:off x="11282023" y="3886602"/>
            <a:ext cx="3974511" cy="2971469"/>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45" name="Google Shape;745;p6"/>
          <p:cNvSpPr/>
          <p:nvPr/>
        </p:nvSpPr>
        <p:spPr>
          <a:xfrm flipH="1">
            <a:off x="11272197" y="3857800"/>
            <a:ext cx="2888512" cy="2826088"/>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46" name="Google Shape;746;p6"/>
          <p:cNvSpPr/>
          <p:nvPr/>
        </p:nvSpPr>
        <p:spPr>
          <a:xfrm>
            <a:off x="-1346613" y="3109972"/>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47" name="Google Shape;747;p6"/>
          <p:cNvGrpSpPr/>
          <p:nvPr/>
        </p:nvGrpSpPr>
        <p:grpSpPr>
          <a:xfrm>
            <a:off x="-857268" y="4318466"/>
            <a:ext cx="3341949" cy="2404365"/>
            <a:chOff x="4827150" y="2632375"/>
            <a:chExt cx="1863125" cy="1340425"/>
          </a:xfrm>
        </p:grpSpPr>
        <p:sp>
          <p:nvSpPr>
            <p:cNvPr id="748" name="Google Shape;748;p6"/>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49" name="Google Shape;749;p6"/>
            <p:cNvGrpSpPr/>
            <p:nvPr/>
          </p:nvGrpSpPr>
          <p:grpSpPr>
            <a:xfrm>
              <a:off x="4827150" y="2632375"/>
              <a:ext cx="1863125" cy="1274825"/>
              <a:chOff x="4827150" y="2632375"/>
              <a:chExt cx="1863125" cy="1274825"/>
            </a:xfrm>
          </p:grpSpPr>
          <p:sp>
            <p:nvSpPr>
              <p:cNvPr id="750" name="Google Shape;750;p6"/>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6"/>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6"/>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6"/>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6"/>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755" name="Google Shape;755;p6"/>
          <p:cNvSpPr/>
          <p:nvPr/>
        </p:nvSpPr>
        <p:spPr>
          <a:xfrm>
            <a:off x="-2732433" y="4138351"/>
            <a:ext cx="15060245" cy="3856535"/>
          </a:xfrm>
          <a:custGeom>
            <a:avLst/>
            <a:gdLst/>
            <a:ahLst/>
            <a:cxnLst/>
            <a:rect l="l" t="t" r="r" b="b"/>
            <a:pathLst>
              <a:path w="285340" h="81213" extrusionOk="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56" name="Google Shape;756;p6"/>
          <p:cNvSpPr/>
          <p:nvPr/>
        </p:nvSpPr>
        <p:spPr>
          <a:xfrm>
            <a:off x="7822222" y="4524279"/>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57" name="Google Shape;757;p6"/>
          <p:cNvSpPr/>
          <p:nvPr/>
        </p:nvSpPr>
        <p:spPr>
          <a:xfrm>
            <a:off x="8130950" y="4505752"/>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58" name="Google Shape;758;p6"/>
          <p:cNvGrpSpPr/>
          <p:nvPr/>
        </p:nvGrpSpPr>
        <p:grpSpPr>
          <a:xfrm>
            <a:off x="10479268" y="-155955"/>
            <a:ext cx="4465385" cy="6775109"/>
            <a:chOff x="-8979" y="-3697236"/>
            <a:chExt cx="3349039" cy="4572010"/>
          </a:xfrm>
        </p:grpSpPr>
        <p:sp>
          <p:nvSpPr>
            <p:cNvPr id="759" name="Google Shape;759;p6"/>
            <p:cNvSpPr/>
            <p:nvPr/>
          </p:nvSpPr>
          <p:spPr>
            <a:xfrm>
              <a:off x="-89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6"/>
            <p:cNvSpPr/>
            <p:nvPr/>
          </p:nvSpPr>
          <p:spPr>
            <a:xfrm>
              <a:off x="-89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61" name="Google Shape;761;p6"/>
          <p:cNvSpPr/>
          <p:nvPr/>
        </p:nvSpPr>
        <p:spPr>
          <a:xfrm>
            <a:off x="802679" y="6002733"/>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 name="Google Shape;762;p6"/>
          <p:cNvSpPr/>
          <p:nvPr/>
        </p:nvSpPr>
        <p:spPr>
          <a:xfrm flipH="1">
            <a:off x="10192247" y="5664002"/>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3" name="Google Shape;763;p6"/>
          <p:cNvSpPr/>
          <p:nvPr/>
        </p:nvSpPr>
        <p:spPr>
          <a:xfrm flipH="1">
            <a:off x="9958739" y="4939102"/>
            <a:ext cx="726416" cy="1479425"/>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4" name="Google Shape;764;p6"/>
          <p:cNvSpPr/>
          <p:nvPr/>
        </p:nvSpPr>
        <p:spPr>
          <a:xfrm flipH="1">
            <a:off x="4172309" y="-374381"/>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5" name="Google Shape;765;p6"/>
          <p:cNvSpPr/>
          <p:nvPr/>
        </p:nvSpPr>
        <p:spPr>
          <a:xfrm flipH="1">
            <a:off x="6155582" y="-272781"/>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6" name="Google Shape;766;p6"/>
          <p:cNvSpPr/>
          <p:nvPr/>
        </p:nvSpPr>
        <p:spPr>
          <a:xfrm>
            <a:off x="9768079" y="4667300"/>
            <a:ext cx="2280511" cy="1781488"/>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7" name="Google Shape;767;p6"/>
          <p:cNvSpPr/>
          <p:nvPr/>
        </p:nvSpPr>
        <p:spPr>
          <a:xfrm rot="589025" flipH="1">
            <a:off x="9834395" y="6195269"/>
            <a:ext cx="2020216" cy="95156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8" name="Google Shape;768;p6"/>
          <p:cNvSpPr/>
          <p:nvPr/>
        </p:nvSpPr>
        <p:spPr>
          <a:xfrm rot="2035852">
            <a:off x="8766772" y="5498107"/>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69" name="Google Shape;769;p6"/>
          <p:cNvGrpSpPr/>
          <p:nvPr/>
        </p:nvGrpSpPr>
        <p:grpSpPr>
          <a:xfrm flipH="1">
            <a:off x="10815568" y="5234333"/>
            <a:ext cx="2339633" cy="1780400"/>
            <a:chOff x="0" y="3611325"/>
            <a:chExt cx="1754725" cy="1335300"/>
          </a:xfrm>
        </p:grpSpPr>
        <p:sp>
          <p:nvSpPr>
            <p:cNvPr id="770" name="Google Shape;770;p6"/>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6"/>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72" name="Google Shape;772;p6"/>
          <p:cNvSpPr/>
          <p:nvPr/>
        </p:nvSpPr>
        <p:spPr>
          <a:xfrm flipH="1">
            <a:off x="9014953" y="5149465"/>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3" name="Google Shape;773;p6"/>
          <p:cNvSpPr/>
          <p:nvPr/>
        </p:nvSpPr>
        <p:spPr>
          <a:xfrm flipH="1">
            <a:off x="-2789049" y="-2001818"/>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4" name="Google Shape;774;p6"/>
          <p:cNvSpPr/>
          <p:nvPr/>
        </p:nvSpPr>
        <p:spPr>
          <a:xfrm flipH="1">
            <a:off x="-2326043" y="-1697032"/>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5" name="Google Shape;775;p6"/>
          <p:cNvSpPr/>
          <p:nvPr/>
        </p:nvSpPr>
        <p:spPr>
          <a:xfrm flipH="1">
            <a:off x="-3146349" y="-2100484"/>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6" name="Google Shape;776;p6"/>
          <p:cNvSpPr/>
          <p:nvPr/>
        </p:nvSpPr>
        <p:spPr>
          <a:xfrm flipH="1">
            <a:off x="-869091" y="4611245"/>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7" name="Google Shape;777;p6"/>
          <p:cNvSpPr/>
          <p:nvPr/>
        </p:nvSpPr>
        <p:spPr>
          <a:xfrm flipH="1">
            <a:off x="-905878" y="4592718"/>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8" name="Google Shape;778;p6"/>
          <p:cNvSpPr/>
          <p:nvPr/>
        </p:nvSpPr>
        <p:spPr>
          <a:xfrm>
            <a:off x="149397" y="6071309"/>
            <a:ext cx="1632400" cy="908476"/>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79" name="Google Shape;779;p6"/>
          <p:cNvGrpSpPr/>
          <p:nvPr/>
        </p:nvGrpSpPr>
        <p:grpSpPr>
          <a:xfrm>
            <a:off x="-1690833" y="4058866"/>
            <a:ext cx="2941153" cy="2536357"/>
            <a:chOff x="-1268125" y="3044149"/>
            <a:chExt cx="2205865" cy="1902268"/>
          </a:xfrm>
        </p:grpSpPr>
        <p:sp>
          <p:nvSpPr>
            <p:cNvPr id="780" name="Google Shape;780;p6"/>
            <p:cNvSpPr/>
            <p:nvPr/>
          </p:nvSpPr>
          <p:spPr>
            <a:xfrm>
              <a:off x="-1268125" y="3044149"/>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6"/>
            <p:cNvSpPr/>
            <p:nvPr/>
          </p:nvSpPr>
          <p:spPr>
            <a:xfrm>
              <a:off x="-1267402" y="3107544"/>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2" name="Google Shape;782;p6"/>
          <p:cNvGrpSpPr/>
          <p:nvPr/>
        </p:nvGrpSpPr>
        <p:grpSpPr>
          <a:xfrm flipH="1">
            <a:off x="-1369749" y="5561884"/>
            <a:ext cx="2339633" cy="1780400"/>
            <a:chOff x="0" y="3611325"/>
            <a:chExt cx="1754725" cy="1335300"/>
          </a:xfrm>
        </p:grpSpPr>
        <p:sp>
          <p:nvSpPr>
            <p:cNvPr id="783" name="Google Shape;783;p6"/>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6"/>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85" name="Google Shape;785;p6"/>
          <p:cNvSpPr/>
          <p:nvPr/>
        </p:nvSpPr>
        <p:spPr>
          <a:xfrm flipH="1">
            <a:off x="10632021" y="3196855"/>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86" name="Google Shape;786;p6"/>
          <p:cNvGrpSpPr/>
          <p:nvPr/>
        </p:nvGrpSpPr>
        <p:grpSpPr>
          <a:xfrm>
            <a:off x="11307217" y="2492018"/>
            <a:ext cx="1479867" cy="1581100"/>
            <a:chOff x="454950" y="2869750"/>
            <a:chExt cx="1109900" cy="1185825"/>
          </a:xfrm>
        </p:grpSpPr>
        <p:sp>
          <p:nvSpPr>
            <p:cNvPr id="787" name="Google Shape;787;p6"/>
            <p:cNvSpPr/>
            <p:nvPr/>
          </p:nvSpPr>
          <p:spPr>
            <a:xfrm>
              <a:off x="454950" y="3726850"/>
              <a:ext cx="470800" cy="328725"/>
            </a:xfrm>
            <a:custGeom>
              <a:avLst/>
              <a:gdLst/>
              <a:ahLst/>
              <a:cxnLst/>
              <a:rect l="l" t="t" r="r" b="b"/>
              <a:pathLst>
                <a:path w="18832" h="13149" extrusionOk="0">
                  <a:moveTo>
                    <a:pt x="9998" y="685"/>
                  </a:moveTo>
                  <a:cubicBezTo>
                    <a:pt x="9998" y="765"/>
                    <a:pt x="10013" y="843"/>
                    <a:pt x="10040" y="917"/>
                  </a:cubicBezTo>
                  <a:lnTo>
                    <a:pt x="10040" y="917"/>
                  </a:lnTo>
                  <a:cubicBezTo>
                    <a:pt x="10028" y="839"/>
                    <a:pt x="10014" y="762"/>
                    <a:pt x="9998" y="685"/>
                  </a:cubicBezTo>
                  <a:close/>
                  <a:moveTo>
                    <a:pt x="2694" y="4109"/>
                  </a:moveTo>
                  <a:lnTo>
                    <a:pt x="2694" y="4109"/>
                  </a:lnTo>
                  <a:cubicBezTo>
                    <a:pt x="3038" y="4399"/>
                    <a:pt x="3454" y="4602"/>
                    <a:pt x="3896" y="4697"/>
                  </a:cubicBezTo>
                  <a:lnTo>
                    <a:pt x="3896" y="4697"/>
                  </a:lnTo>
                  <a:cubicBezTo>
                    <a:pt x="3549" y="4408"/>
                    <a:pt x="3137" y="4202"/>
                    <a:pt x="2694" y="4109"/>
                  </a:cubicBezTo>
                  <a:close/>
                  <a:moveTo>
                    <a:pt x="1758" y="11048"/>
                  </a:moveTo>
                  <a:cubicBezTo>
                    <a:pt x="1802" y="11064"/>
                    <a:pt x="1846" y="11072"/>
                    <a:pt x="1890" y="11072"/>
                  </a:cubicBezTo>
                  <a:cubicBezTo>
                    <a:pt x="1937" y="11072"/>
                    <a:pt x="1983" y="11063"/>
                    <a:pt x="2027" y="11048"/>
                  </a:cubicBezTo>
                  <a:lnTo>
                    <a:pt x="2027" y="11048"/>
                  </a:lnTo>
                  <a:cubicBezTo>
                    <a:pt x="1938" y="11048"/>
                    <a:pt x="1849" y="11048"/>
                    <a:pt x="1758" y="11048"/>
                  </a:cubicBezTo>
                  <a:close/>
                  <a:moveTo>
                    <a:pt x="10523" y="0"/>
                  </a:moveTo>
                  <a:cubicBezTo>
                    <a:pt x="10500" y="457"/>
                    <a:pt x="10500" y="890"/>
                    <a:pt x="10477" y="1347"/>
                  </a:cubicBezTo>
                  <a:cubicBezTo>
                    <a:pt x="10277" y="1280"/>
                    <a:pt x="10114" y="1116"/>
                    <a:pt x="10040" y="917"/>
                  </a:cubicBezTo>
                  <a:lnTo>
                    <a:pt x="10040" y="917"/>
                  </a:lnTo>
                  <a:cubicBezTo>
                    <a:pt x="10192" y="1923"/>
                    <a:pt x="9952" y="2986"/>
                    <a:pt x="9359" y="3812"/>
                  </a:cubicBezTo>
                  <a:cubicBezTo>
                    <a:pt x="9336" y="3812"/>
                    <a:pt x="9336" y="3789"/>
                    <a:pt x="9313" y="3766"/>
                  </a:cubicBezTo>
                  <a:cubicBezTo>
                    <a:pt x="9131" y="3538"/>
                    <a:pt x="9062" y="3219"/>
                    <a:pt x="9176" y="2945"/>
                  </a:cubicBezTo>
                  <a:cubicBezTo>
                    <a:pt x="9137" y="2935"/>
                    <a:pt x="9098" y="2930"/>
                    <a:pt x="9060" y="2930"/>
                  </a:cubicBezTo>
                  <a:cubicBezTo>
                    <a:pt x="8966" y="2930"/>
                    <a:pt x="8876" y="2957"/>
                    <a:pt x="8794" y="3001"/>
                  </a:cubicBezTo>
                  <a:lnTo>
                    <a:pt x="8794" y="3001"/>
                  </a:lnTo>
                  <a:cubicBezTo>
                    <a:pt x="9252" y="2631"/>
                    <a:pt x="9276" y="1841"/>
                    <a:pt x="8811" y="1461"/>
                  </a:cubicBezTo>
                  <a:lnTo>
                    <a:pt x="8811" y="1461"/>
                  </a:lnTo>
                  <a:cubicBezTo>
                    <a:pt x="8697" y="1781"/>
                    <a:pt x="8583" y="2100"/>
                    <a:pt x="8309" y="2306"/>
                  </a:cubicBezTo>
                  <a:cubicBezTo>
                    <a:pt x="8190" y="2392"/>
                    <a:pt x="8029" y="2443"/>
                    <a:pt x="7874" y="2443"/>
                  </a:cubicBezTo>
                  <a:cubicBezTo>
                    <a:pt x="7703" y="2443"/>
                    <a:pt x="7538" y="2381"/>
                    <a:pt x="7442" y="2237"/>
                  </a:cubicBezTo>
                  <a:cubicBezTo>
                    <a:pt x="7670" y="1826"/>
                    <a:pt x="7647" y="1301"/>
                    <a:pt x="7350" y="936"/>
                  </a:cubicBezTo>
                  <a:cubicBezTo>
                    <a:pt x="6962" y="1233"/>
                    <a:pt x="6803" y="1803"/>
                    <a:pt x="7008" y="2260"/>
                  </a:cubicBezTo>
                  <a:cubicBezTo>
                    <a:pt x="6643" y="1918"/>
                    <a:pt x="6255" y="1552"/>
                    <a:pt x="5867" y="1210"/>
                  </a:cubicBezTo>
                  <a:lnTo>
                    <a:pt x="5867" y="1210"/>
                  </a:lnTo>
                  <a:cubicBezTo>
                    <a:pt x="6072" y="1689"/>
                    <a:pt x="6278" y="2169"/>
                    <a:pt x="6483" y="2648"/>
                  </a:cubicBezTo>
                  <a:cubicBezTo>
                    <a:pt x="6163" y="2374"/>
                    <a:pt x="5844" y="2077"/>
                    <a:pt x="5524" y="1781"/>
                  </a:cubicBezTo>
                  <a:lnTo>
                    <a:pt x="5524" y="1781"/>
                  </a:lnTo>
                  <a:cubicBezTo>
                    <a:pt x="5821" y="2351"/>
                    <a:pt x="5730" y="3105"/>
                    <a:pt x="5319" y="3584"/>
                  </a:cubicBezTo>
                  <a:cubicBezTo>
                    <a:pt x="5365" y="3127"/>
                    <a:pt x="5296" y="2648"/>
                    <a:pt x="5136" y="2214"/>
                  </a:cubicBezTo>
                  <a:cubicBezTo>
                    <a:pt x="4497" y="2694"/>
                    <a:pt x="4497" y="3789"/>
                    <a:pt x="5136" y="4246"/>
                  </a:cubicBezTo>
                  <a:cubicBezTo>
                    <a:pt x="4566" y="3858"/>
                    <a:pt x="3904" y="3607"/>
                    <a:pt x="3196" y="3584"/>
                  </a:cubicBezTo>
                  <a:lnTo>
                    <a:pt x="3196" y="3584"/>
                  </a:lnTo>
                  <a:cubicBezTo>
                    <a:pt x="3539" y="3972"/>
                    <a:pt x="3881" y="4360"/>
                    <a:pt x="4246" y="4748"/>
                  </a:cubicBezTo>
                  <a:cubicBezTo>
                    <a:pt x="4128" y="4739"/>
                    <a:pt x="4011" y="4721"/>
                    <a:pt x="3896" y="4697"/>
                  </a:cubicBezTo>
                  <a:lnTo>
                    <a:pt x="3896" y="4697"/>
                  </a:lnTo>
                  <a:cubicBezTo>
                    <a:pt x="4229" y="4974"/>
                    <a:pt x="4501" y="5327"/>
                    <a:pt x="4680" y="5729"/>
                  </a:cubicBezTo>
                  <a:cubicBezTo>
                    <a:pt x="4337" y="5524"/>
                    <a:pt x="3972" y="5387"/>
                    <a:pt x="3584" y="5296"/>
                  </a:cubicBezTo>
                  <a:lnTo>
                    <a:pt x="3584" y="5296"/>
                  </a:lnTo>
                  <a:cubicBezTo>
                    <a:pt x="3516" y="5684"/>
                    <a:pt x="3653" y="6095"/>
                    <a:pt x="3949" y="6369"/>
                  </a:cubicBezTo>
                  <a:cubicBezTo>
                    <a:pt x="3773" y="6240"/>
                    <a:pt x="3552" y="6168"/>
                    <a:pt x="3326" y="6168"/>
                  </a:cubicBezTo>
                  <a:cubicBezTo>
                    <a:pt x="3229" y="6168"/>
                    <a:pt x="3132" y="6182"/>
                    <a:pt x="3036" y="6209"/>
                  </a:cubicBezTo>
                  <a:cubicBezTo>
                    <a:pt x="3721" y="6734"/>
                    <a:pt x="4725" y="6871"/>
                    <a:pt x="5182" y="7601"/>
                  </a:cubicBezTo>
                  <a:cubicBezTo>
                    <a:pt x="4452" y="8058"/>
                    <a:pt x="3402" y="8149"/>
                    <a:pt x="2534" y="8354"/>
                  </a:cubicBezTo>
                  <a:cubicBezTo>
                    <a:pt x="2648" y="8651"/>
                    <a:pt x="2877" y="8925"/>
                    <a:pt x="3128" y="9108"/>
                  </a:cubicBezTo>
                  <a:cubicBezTo>
                    <a:pt x="2781" y="9400"/>
                    <a:pt x="2302" y="9429"/>
                    <a:pt x="1833" y="9429"/>
                  </a:cubicBezTo>
                  <a:cubicBezTo>
                    <a:pt x="1715" y="9429"/>
                    <a:pt x="1598" y="9427"/>
                    <a:pt x="1484" y="9427"/>
                  </a:cubicBezTo>
                  <a:cubicBezTo>
                    <a:pt x="914" y="9427"/>
                    <a:pt x="229" y="9564"/>
                    <a:pt x="1" y="10089"/>
                  </a:cubicBezTo>
                  <a:cubicBezTo>
                    <a:pt x="526" y="9975"/>
                    <a:pt x="1051" y="9861"/>
                    <a:pt x="1576" y="9747"/>
                  </a:cubicBezTo>
                  <a:lnTo>
                    <a:pt x="1576" y="9747"/>
                  </a:lnTo>
                  <a:cubicBezTo>
                    <a:pt x="1439" y="9998"/>
                    <a:pt x="1324" y="10272"/>
                    <a:pt x="1188" y="10523"/>
                  </a:cubicBezTo>
                  <a:cubicBezTo>
                    <a:pt x="1477" y="10414"/>
                    <a:pt x="1794" y="10349"/>
                    <a:pt x="2106" y="10349"/>
                  </a:cubicBezTo>
                  <a:cubicBezTo>
                    <a:pt x="2189" y="10349"/>
                    <a:pt x="2271" y="10353"/>
                    <a:pt x="2352" y="10363"/>
                  </a:cubicBezTo>
                  <a:cubicBezTo>
                    <a:pt x="2489" y="10621"/>
                    <a:pt x="2290" y="10957"/>
                    <a:pt x="2027" y="11048"/>
                  </a:cubicBezTo>
                  <a:lnTo>
                    <a:pt x="2027" y="11048"/>
                  </a:lnTo>
                  <a:cubicBezTo>
                    <a:pt x="2318" y="11049"/>
                    <a:pt x="2602" y="11053"/>
                    <a:pt x="2899" y="11071"/>
                  </a:cubicBezTo>
                  <a:cubicBezTo>
                    <a:pt x="2968" y="11390"/>
                    <a:pt x="2534" y="11550"/>
                    <a:pt x="2215" y="11596"/>
                  </a:cubicBezTo>
                  <a:cubicBezTo>
                    <a:pt x="1895" y="11641"/>
                    <a:pt x="1461" y="11892"/>
                    <a:pt x="1621" y="12189"/>
                  </a:cubicBezTo>
                  <a:cubicBezTo>
                    <a:pt x="1678" y="12303"/>
                    <a:pt x="1798" y="12343"/>
                    <a:pt x="1932" y="12343"/>
                  </a:cubicBezTo>
                  <a:cubicBezTo>
                    <a:pt x="2066" y="12343"/>
                    <a:pt x="2215" y="12303"/>
                    <a:pt x="2329" y="12257"/>
                  </a:cubicBezTo>
                  <a:cubicBezTo>
                    <a:pt x="3014" y="11938"/>
                    <a:pt x="3653" y="11527"/>
                    <a:pt x="4223" y="11048"/>
                  </a:cubicBezTo>
                  <a:lnTo>
                    <a:pt x="4223" y="11048"/>
                  </a:lnTo>
                  <a:cubicBezTo>
                    <a:pt x="4200" y="11207"/>
                    <a:pt x="4246" y="11367"/>
                    <a:pt x="4360" y="11459"/>
                  </a:cubicBezTo>
                  <a:cubicBezTo>
                    <a:pt x="4589" y="11322"/>
                    <a:pt x="4794" y="11185"/>
                    <a:pt x="4999" y="11048"/>
                  </a:cubicBezTo>
                  <a:lnTo>
                    <a:pt x="4999" y="11048"/>
                  </a:lnTo>
                  <a:cubicBezTo>
                    <a:pt x="4771" y="11459"/>
                    <a:pt x="4611" y="11892"/>
                    <a:pt x="4520" y="12349"/>
                  </a:cubicBezTo>
                  <a:cubicBezTo>
                    <a:pt x="4550" y="12339"/>
                    <a:pt x="4579" y="12335"/>
                    <a:pt x="4607" y="12335"/>
                  </a:cubicBezTo>
                  <a:cubicBezTo>
                    <a:pt x="4974" y="12335"/>
                    <a:pt x="5122" y="13126"/>
                    <a:pt x="5547" y="13148"/>
                  </a:cubicBezTo>
                  <a:cubicBezTo>
                    <a:pt x="5555" y="13148"/>
                    <a:pt x="5562" y="13148"/>
                    <a:pt x="5570" y="13148"/>
                  </a:cubicBezTo>
                  <a:cubicBezTo>
                    <a:pt x="5901" y="13148"/>
                    <a:pt x="5994" y="12683"/>
                    <a:pt x="5963" y="12349"/>
                  </a:cubicBezTo>
                  <a:lnTo>
                    <a:pt x="5963" y="12349"/>
                  </a:lnTo>
                  <a:cubicBezTo>
                    <a:pt x="6008" y="12631"/>
                    <a:pt x="6284" y="12839"/>
                    <a:pt x="6557" y="12839"/>
                  </a:cubicBezTo>
                  <a:cubicBezTo>
                    <a:pt x="6594" y="12839"/>
                    <a:pt x="6630" y="12836"/>
                    <a:pt x="6666" y="12828"/>
                  </a:cubicBezTo>
                  <a:cubicBezTo>
                    <a:pt x="6975" y="12746"/>
                    <a:pt x="7154" y="12403"/>
                    <a:pt x="7085" y="12102"/>
                  </a:cubicBezTo>
                  <a:lnTo>
                    <a:pt x="7085" y="12102"/>
                  </a:lnTo>
                  <a:cubicBezTo>
                    <a:pt x="7183" y="12326"/>
                    <a:pt x="7429" y="12453"/>
                    <a:pt x="7676" y="12453"/>
                  </a:cubicBezTo>
                  <a:cubicBezTo>
                    <a:pt x="7802" y="12453"/>
                    <a:pt x="7929" y="12420"/>
                    <a:pt x="8035" y="12349"/>
                  </a:cubicBezTo>
                  <a:cubicBezTo>
                    <a:pt x="8378" y="12121"/>
                    <a:pt x="8492" y="11687"/>
                    <a:pt x="8423" y="11276"/>
                  </a:cubicBezTo>
                  <a:cubicBezTo>
                    <a:pt x="8363" y="10937"/>
                    <a:pt x="8181" y="10615"/>
                    <a:pt x="7999" y="10311"/>
                  </a:cubicBezTo>
                  <a:lnTo>
                    <a:pt x="7999" y="10311"/>
                  </a:lnTo>
                  <a:cubicBezTo>
                    <a:pt x="8188" y="10592"/>
                    <a:pt x="8471" y="10815"/>
                    <a:pt x="8788" y="10934"/>
                  </a:cubicBezTo>
                  <a:cubicBezTo>
                    <a:pt x="8720" y="10546"/>
                    <a:pt x="8674" y="10135"/>
                    <a:pt x="8629" y="9724"/>
                  </a:cubicBezTo>
                  <a:cubicBezTo>
                    <a:pt x="8583" y="9541"/>
                    <a:pt x="8560" y="9313"/>
                    <a:pt x="8651" y="9130"/>
                  </a:cubicBezTo>
                  <a:cubicBezTo>
                    <a:pt x="8705" y="8988"/>
                    <a:pt x="8856" y="8873"/>
                    <a:pt x="9006" y="8873"/>
                  </a:cubicBezTo>
                  <a:cubicBezTo>
                    <a:pt x="9048" y="8873"/>
                    <a:pt x="9091" y="8882"/>
                    <a:pt x="9131" y="8902"/>
                  </a:cubicBezTo>
                  <a:cubicBezTo>
                    <a:pt x="9405" y="9016"/>
                    <a:pt x="9313" y="9404"/>
                    <a:pt x="9245" y="9678"/>
                  </a:cubicBezTo>
                  <a:cubicBezTo>
                    <a:pt x="9154" y="9975"/>
                    <a:pt x="9222" y="10386"/>
                    <a:pt x="9496" y="10386"/>
                  </a:cubicBezTo>
                  <a:cubicBezTo>
                    <a:pt x="9587" y="10089"/>
                    <a:pt x="9724" y="9815"/>
                    <a:pt x="9952" y="9610"/>
                  </a:cubicBezTo>
                  <a:cubicBezTo>
                    <a:pt x="9998" y="10135"/>
                    <a:pt x="10181" y="10660"/>
                    <a:pt x="10455" y="11139"/>
                  </a:cubicBezTo>
                  <a:cubicBezTo>
                    <a:pt x="10637" y="10911"/>
                    <a:pt x="10706" y="10614"/>
                    <a:pt x="10637" y="10340"/>
                  </a:cubicBezTo>
                  <a:lnTo>
                    <a:pt x="10637" y="10340"/>
                  </a:lnTo>
                  <a:cubicBezTo>
                    <a:pt x="10837" y="10685"/>
                    <a:pt x="11238" y="10943"/>
                    <a:pt x="11635" y="10943"/>
                  </a:cubicBezTo>
                  <a:cubicBezTo>
                    <a:pt x="11737" y="10943"/>
                    <a:pt x="11840" y="10925"/>
                    <a:pt x="11938" y="10888"/>
                  </a:cubicBezTo>
                  <a:cubicBezTo>
                    <a:pt x="12397" y="10691"/>
                    <a:pt x="12521" y="9950"/>
                    <a:pt x="12110" y="9707"/>
                  </a:cubicBezTo>
                  <a:lnTo>
                    <a:pt x="12110" y="9707"/>
                  </a:lnTo>
                  <a:cubicBezTo>
                    <a:pt x="12424" y="9860"/>
                    <a:pt x="12781" y="9932"/>
                    <a:pt x="13142" y="9932"/>
                  </a:cubicBezTo>
                  <a:cubicBezTo>
                    <a:pt x="13266" y="9932"/>
                    <a:pt x="13390" y="9923"/>
                    <a:pt x="13513" y="9906"/>
                  </a:cubicBezTo>
                  <a:cubicBezTo>
                    <a:pt x="13650" y="9861"/>
                    <a:pt x="13833" y="9792"/>
                    <a:pt x="13833" y="9655"/>
                  </a:cubicBezTo>
                  <a:cubicBezTo>
                    <a:pt x="13833" y="9541"/>
                    <a:pt x="13719" y="9450"/>
                    <a:pt x="13627" y="9381"/>
                  </a:cubicBezTo>
                  <a:cubicBezTo>
                    <a:pt x="13308" y="9153"/>
                    <a:pt x="12988" y="8971"/>
                    <a:pt x="12737" y="8651"/>
                  </a:cubicBezTo>
                  <a:cubicBezTo>
                    <a:pt x="12943" y="8583"/>
                    <a:pt x="13171" y="8309"/>
                    <a:pt x="13399" y="8240"/>
                  </a:cubicBezTo>
                  <a:cubicBezTo>
                    <a:pt x="13250" y="8155"/>
                    <a:pt x="12686" y="7754"/>
                    <a:pt x="12462" y="7754"/>
                  </a:cubicBezTo>
                  <a:cubicBezTo>
                    <a:pt x="12451" y="7754"/>
                    <a:pt x="12440" y="7755"/>
                    <a:pt x="12431" y="7757"/>
                  </a:cubicBezTo>
                  <a:lnTo>
                    <a:pt x="12431" y="7757"/>
                  </a:lnTo>
                  <a:cubicBezTo>
                    <a:pt x="12814" y="7645"/>
                    <a:pt x="13198" y="7554"/>
                    <a:pt x="13582" y="7441"/>
                  </a:cubicBezTo>
                  <a:cubicBezTo>
                    <a:pt x="13080" y="6962"/>
                    <a:pt x="12395" y="6711"/>
                    <a:pt x="11710" y="6711"/>
                  </a:cubicBezTo>
                  <a:cubicBezTo>
                    <a:pt x="11915" y="6437"/>
                    <a:pt x="12235" y="6254"/>
                    <a:pt x="12600" y="6232"/>
                  </a:cubicBezTo>
                  <a:cubicBezTo>
                    <a:pt x="12052" y="6140"/>
                    <a:pt x="11527" y="5912"/>
                    <a:pt x="11094" y="5592"/>
                  </a:cubicBezTo>
                  <a:cubicBezTo>
                    <a:pt x="11438" y="5396"/>
                    <a:pt x="11852" y="5293"/>
                    <a:pt x="12262" y="5293"/>
                  </a:cubicBezTo>
                  <a:cubicBezTo>
                    <a:pt x="12422" y="5293"/>
                    <a:pt x="12583" y="5309"/>
                    <a:pt x="12737" y="5341"/>
                  </a:cubicBezTo>
                  <a:cubicBezTo>
                    <a:pt x="12486" y="5273"/>
                    <a:pt x="12281" y="5067"/>
                    <a:pt x="12189" y="4816"/>
                  </a:cubicBezTo>
                  <a:lnTo>
                    <a:pt x="12189" y="4816"/>
                  </a:lnTo>
                  <a:cubicBezTo>
                    <a:pt x="13125" y="5182"/>
                    <a:pt x="14038" y="5547"/>
                    <a:pt x="14951" y="5889"/>
                  </a:cubicBezTo>
                  <a:cubicBezTo>
                    <a:pt x="14860" y="5684"/>
                    <a:pt x="15111" y="5478"/>
                    <a:pt x="15339" y="5478"/>
                  </a:cubicBezTo>
                  <a:cubicBezTo>
                    <a:pt x="15567" y="5478"/>
                    <a:pt x="15773" y="5592"/>
                    <a:pt x="15978" y="5638"/>
                  </a:cubicBezTo>
                  <a:cubicBezTo>
                    <a:pt x="16022" y="5645"/>
                    <a:pt x="16066" y="5649"/>
                    <a:pt x="16110" y="5649"/>
                  </a:cubicBezTo>
                  <a:cubicBezTo>
                    <a:pt x="16614" y="5649"/>
                    <a:pt x="17095" y="5184"/>
                    <a:pt x="17074" y="4679"/>
                  </a:cubicBezTo>
                  <a:lnTo>
                    <a:pt x="17074" y="4679"/>
                  </a:lnTo>
                  <a:cubicBezTo>
                    <a:pt x="16893" y="4770"/>
                    <a:pt x="16692" y="4813"/>
                    <a:pt x="16489" y="4813"/>
                  </a:cubicBezTo>
                  <a:cubicBezTo>
                    <a:pt x="16128" y="4813"/>
                    <a:pt x="15762" y="4677"/>
                    <a:pt x="15499" y="4428"/>
                  </a:cubicBezTo>
                  <a:lnTo>
                    <a:pt x="15499" y="4428"/>
                  </a:lnTo>
                  <a:cubicBezTo>
                    <a:pt x="15583" y="4447"/>
                    <a:pt x="15668" y="4456"/>
                    <a:pt x="15753" y="4456"/>
                  </a:cubicBezTo>
                  <a:cubicBezTo>
                    <a:pt x="16292" y="4456"/>
                    <a:pt x="16825" y="4097"/>
                    <a:pt x="16983" y="3584"/>
                  </a:cubicBezTo>
                  <a:cubicBezTo>
                    <a:pt x="17095" y="3611"/>
                    <a:pt x="17209" y="3624"/>
                    <a:pt x="17324" y="3624"/>
                  </a:cubicBezTo>
                  <a:cubicBezTo>
                    <a:pt x="17975" y="3624"/>
                    <a:pt x="18618" y="3201"/>
                    <a:pt x="18831" y="2580"/>
                  </a:cubicBezTo>
                  <a:lnTo>
                    <a:pt x="18831" y="2580"/>
                  </a:lnTo>
                  <a:cubicBezTo>
                    <a:pt x="18483" y="2970"/>
                    <a:pt x="17973" y="3079"/>
                    <a:pt x="17436" y="3079"/>
                  </a:cubicBezTo>
                  <a:cubicBezTo>
                    <a:pt x="17094" y="3079"/>
                    <a:pt x="16741" y="3035"/>
                    <a:pt x="16412" y="2990"/>
                  </a:cubicBezTo>
                  <a:cubicBezTo>
                    <a:pt x="16236" y="2971"/>
                    <a:pt x="16050" y="2959"/>
                    <a:pt x="15863" y="2959"/>
                  </a:cubicBezTo>
                  <a:cubicBezTo>
                    <a:pt x="15152" y="2959"/>
                    <a:pt x="14423" y="3134"/>
                    <a:pt x="14152" y="3766"/>
                  </a:cubicBezTo>
                  <a:lnTo>
                    <a:pt x="14152" y="3766"/>
                  </a:lnTo>
                  <a:cubicBezTo>
                    <a:pt x="14175" y="3470"/>
                    <a:pt x="14129" y="3150"/>
                    <a:pt x="14038" y="2876"/>
                  </a:cubicBezTo>
                  <a:cubicBezTo>
                    <a:pt x="14540" y="2762"/>
                    <a:pt x="14997" y="2351"/>
                    <a:pt x="15157" y="1849"/>
                  </a:cubicBezTo>
                  <a:cubicBezTo>
                    <a:pt x="15081" y="1819"/>
                    <a:pt x="15002" y="1803"/>
                    <a:pt x="14924" y="1803"/>
                  </a:cubicBezTo>
                  <a:cubicBezTo>
                    <a:pt x="14776" y="1803"/>
                    <a:pt x="14631" y="1859"/>
                    <a:pt x="14512" y="1969"/>
                  </a:cubicBezTo>
                  <a:lnTo>
                    <a:pt x="14512" y="1969"/>
                  </a:lnTo>
                  <a:cubicBezTo>
                    <a:pt x="14885" y="1601"/>
                    <a:pt x="14947" y="953"/>
                    <a:pt x="14654" y="548"/>
                  </a:cubicBezTo>
                  <a:lnTo>
                    <a:pt x="14654" y="548"/>
                  </a:lnTo>
                  <a:cubicBezTo>
                    <a:pt x="14107" y="594"/>
                    <a:pt x="13901" y="1233"/>
                    <a:pt x="13719" y="1735"/>
                  </a:cubicBezTo>
                  <a:cubicBezTo>
                    <a:pt x="13579" y="2174"/>
                    <a:pt x="13231" y="2682"/>
                    <a:pt x="12810" y="2682"/>
                  </a:cubicBezTo>
                  <a:cubicBezTo>
                    <a:pt x="12749" y="2682"/>
                    <a:pt x="12687" y="2671"/>
                    <a:pt x="12623" y="2648"/>
                  </a:cubicBezTo>
                  <a:cubicBezTo>
                    <a:pt x="12965" y="2169"/>
                    <a:pt x="13308" y="1667"/>
                    <a:pt x="13582" y="1164"/>
                  </a:cubicBezTo>
                  <a:cubicBezTo>
                    <a:pt x="13450" y="1134"/>
                    <a:pt x="13316" y="1119"/>
                    <a:pt x="13181" y="1119"/>
                  </a:cubicBezTo>
                  <a:cubicBezTo>
                    <a:pt x="12705" y="1119"/>
                    <a:pt x="12225" y="1301"/>
                    <a:pt x="11870" y="1621"/>
                  </a:cubicBezTo>
                  <a:cubicBezTo>
                    <a:pt x="12189" y="1256"/>
                    <a:pt x="12281" y="708"/>
                    <a:pt x="12098" y="251"/>
                  </a:cubicBezTo>
                  <a:lnTo>
                    <a:pt x="12098" y="251"/>
                  </a:lnTo>
                  <a:cubicBezTo>
                    <a:pt x="11710" y="617"/>
                    <a:pt x="11413" y="1050"/>
                    <a:pt x="11185" y="1507"/>
                  </a:cubicBezTo>
                  <a:cubicBezTo>
                    <a:pt x="11071" y="982"/>
                    <a:pt x="10843" y="457"/>
                    <a:pt x="10523"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6"/>
            <p:cNvSpPr/>
            <p:nvPr/>
          </p:nvSpPr>
          <p:spPr>
            <a:xfrm>
              <a:off x="711175" y="3498025"/>
              <a:ext cx="215725" cy="210575"/>
            </a:xfrm>
            <a:custGeom>
              <a:avLst/>
              <a:gdLst/>
              <a:ahLst/>
              <a:cxnLst/>
              <a:rect l="l" t="t" r="r" b="b"/>
              <a:pathLst>
                <a:path w="8629" h="8423" extrusionOk="0">
                  <a:moveTo>
                    <a:pt x="206" y="4337"/>
                  </a:moveTo>
                  <a:lnTo>
                    <a:pt x="206" y="4337"/>
                  </a:lnTo>
                  <a:cubicBezTo>
                    <a:pt x="460" y="4431"/>
                    <a:pt x="706" y="4548"/>
                    <a:pt x="940" y="4689"/>
                  </a:cubicBezTo>
                  <a:lnTo>
                    <a:pt x="940" y="4689"/>
                  </a:lnTo>
                  <a:cubicBezTo>
                    <a:pt x="811" y="4465"/>
                    <a:pt x="487" y="4381"/>
                    <a:pt x="206" y="4337"/>
                  </a:cubicBezTo>
                  <a:close/>
                  <a:moveTo>
                    <a:pt x="548" y="5205"/>
                  </a:moveTo>
                  <a:lnTo>
                    <a:pt x="548" y="5205"/>
                  </a:lnTo>
                  <a:cubicBezTo>
                    <a:pt x="563" y="5217"/>
                    <a:pt x="579" y="5227"/>
                    <a:pt x="596" y="5234"/>
                  </a:cubicBezTo>
                  <a:lnTo>
                    <a:pt x="596" y="5234"/>
                  </a:lnTo>
                  <a:cubicBezTo>
                    <a:pt x="580" y="5224"/>
                    <a:pt x="564" y="5214"/>
                    <a:pt x="548" y="5205"/>
                  </a:cubicBezTo>
                  <a:close/>
                  <a:moveTo>
                    <a:pt x="5045" y="0"/>
                  </a:moveTo>
                  <a:cubicBezTo>
                    <a:pt x="4953" y="251"/>
                    <a:pt x="4908" y="525"/>
                    <a:pt x="4953" y="822"/>
                  </a:cubicBezTo>
                  <a:cubicBezTo>
                    <a:pt x="4657" y="685"/>
                    <a:pt x="4360" y="525"/>
                    <a:pt x="4109" y="343"/>
                  </a:cubicBezTo>
                  <a:lnTo>
                    <a:pt x="4109" y="343"/>
                  </a:lnTo>
                  <a:cubicBezTo>
                    <a:pt x="4380" y="823"/>
                    <a:pt x="4384" y="1361"/>
                    <a:pt x="3770" y="1361"/>
                  </a:cubicBezTo>
                  <a:cubicBezTo>
                    <a:pt x="3713" y="1361"/>
                    <a:pt x="3651" y="1357"/>
                    <a:pt x="3584" y="1347"/>
                  </a:cubicBezTo>
                  <a:cubicBezTo>
                    <a:pt x="3264" y="1301"/>
                    <a:pt x="2990" y="1119"/>
                    <a:pt x="2739" y="936"/>
                  </a:cubicBezTo>
                  <a:lnTo>
                    <a:pt x="2739" y="936"/>
                  </a:lnTo>
                  <a:cubicBezTo>
                    <a:pt x="2945" y="1119"/>
                    <a:pt x="3059" y="1416"/>
                    <a:pt x="3013" y="1689"/>
                  </a:cubicBezTo>
                  <a:cubicBezTo>
                    <a:pt x="2873" y="1615"/>
                    <a:pt x="2718" y="1578"/>
                    <a:pt x="2564" y="1578"/>
                  </a:cubicBezTo>
                  <a:cubicBezTo>
                    <a:pt x="2339" y="1578"/>
                    <a:pt x="2116" y="1655"/>
                    <a:pt x="1940" y="1804"/>
                  </a:cubicBezTo>
                  <a:cubicBezTo>
                    <a:pt x="2260" y="1918"/>
                    <a:pt x="2648" y="2123"/>
                    <a:pt x="2625" y="2465"/>
                  </a:cubicBezTo>
                  <a:cubicBezTo>
                    <a:pt x="2625" y="2717"/>
                    <a:pt x="2397" y="2922"/>
                    <a:pt x="2146" y="2968"/>
                  </a:cubicBezTo>
                  <a:cubicBezTo>
                    <a:pt x="2116" y="2971"/>
                    <a:pt x="2085" y="2972"/>
                    <a:pt x="2055" y="2972"/>
                  </a:cubicBezTo>
                  <a:cubicBezTo>
                    <a:pt x="1852" y="2972"/>
                    <a:pt x="1636" y="2910"/>
                    <a:pt x="1438" y="2831"/>
                  </a:cubicBezTo>
                  <a:cubicBezTo>
                    <a:pt x="1320" y="2791"/>
                    <a:pt x="1185" y="2735"/>
                    <a:pt x="1062" y="2735"/>
                  </a:cubicBezTo>
                  <a:cubicBezTo>
                    <a:pt x="1042" y="2735"/>
                    <a:pt x="1023" y="2736"/>
                    <a:pt x="1004" y="2739"/>
                  </a:cubicBezTo>
                  <a:cubicBezTo>
                    <a:pt x="845" y="2762"/>
                    <a:pt x="685" y="2899"/>
                    <a:pt x="731" y="3036"/>
                  </a:cubicBezTo>
                  <a:cubicBezTo>
                    <a:pt x="753" y="3150"/>
                    <a:pt x="868" y="3219"/>
                    <a:pt x="959" y="3264"/>
                  </a:cubicBezTo>
                  <a:cubicBezTo>
                    <a:pt x="1291" y="3430"/>
                    <a:pt x="1659" y="3510"/>
                    <a:pt x="2030" y="3510"/>
                  </a:cubicBezTo>
                  <a:cubicBezTo>
                    <a:pt x="2373" y="3510"/>
                    <a:pt x="2718" y="3442"/>
                    <a:pt x="3036" y="3310"/>
                  </a:cubicBezTo>
                  <a:cubicBezTo>
                    <a:pt x="3134" y="3271"/>
                    <a:pt x="3250" y="3214"/>
                    <a:pt x="3368" y="3214"/>
                  </a:cubicBezTo>
                  <a:cubicBezTo>
                    <a:pt x="3387" y="3214"/>
                    <a:pt x="3405" y="3216"/>
                    <a:pt x="3424" y="3219"/>
                  </a:cubicBezTo>
                  <a:cubicBezTo>
                    <a:pt x="3812" y="3287"/>
                    <a:pt x="3721" y="3903"/>
                    <a:pt x="3424" y="4155"/>
                  </a:cubicBezTo>
                  <a:cubicBezTo>
                    <a:pt x="2967" y="4200"/>
                    <a:pt x="2579" y="4565"/>
                    <a:pt x="2511" y="4999"/>
                  </a:cubicBezTo>
                  <a:cubicBezTo>
                    <a:pt x="2274" y="4726"/>
                    <a:pt x="1906" y="4554"/>
                    <a:pt x="1547" y="4554"/>
                  </a:cubicBezTo>
                  <a:cubicBezTo>
                    <a:pt x="1456" y="4554"/>
                    <a:pt x="1366" y="4565"/>
                    <a:pt x="1278" y="4588"/>
                  </a:cubicBezTo>
                  <a:cubicBezTo>
                    <a:pt x="1324" y="4725"/>
                    <a:pt x="1370" y="4862"/>
                    <a:pt x="1415" y="5022"/>
                  </a:cubicBezTo>
                  <a:cubicBezTo>
                    <a:pt x="1264" y="4899"/>
                    <a:pt x="1105" y="4788"/>
                    <a:pt x="940" y="4689"/>
                  </a:cubicBezTo>
                  <a:lnTo>
                    <a:pt x="940" y="4689"/>
                  </a:lnTo>
                  <a:cubicBezTo>
                    <a:pt x="947" y="4700"/>
                    <a:pt x="953" y="4713"/>
                    <a:pt x="959" y="4725"/>
                  </a:cubicBezTo>
                  <a:cubicBezTo>
                    <a:pt x="1071" y="4950"/>
                    <a:pt x="876" y="5252"/>
                    <a:pt x="676" y="5252"/>
                  </a:cubicBezTo>
                  <a:cubicBezTo>
                    <a:pt x="649" y="5252"/>
                    <a:pt x="622" y="5246"/>
                    <a:pt x="596" y="5234"/>
                  </a:cubicBezTo>
                  <a:lnTo>
                    <a:pt x="596" y="5234"/>
                  </a:lnTo>
                  <a:cubicBezTo>
                    <a:pt x="857" y="5406"/>
                    <a:pt x="1128" y="5741"/>
                    <a:pt x="913" y="5935"/>
                  </a:cubicBezTo>
                  <a:cubicBezTo>
                    <a:pt x="832" y="6009"/>
                    <a:pt x="714" y="6025"/>
                    <a:pt x="590" y="6025"/>
                  </a:cubicBezTo>
                  <a:cubicBezTo>
                    <a:pt x="492" y="6025"/>
                    <a:pt x="390" y="6015"/>
                    <a:pt x="299" y="6015"/>
                  </a:cubicBezTo>
                  <a:cubicBezTo>
                    <a:pt x="150" y="6015"/>
                    <a:pt x="29" y="6042"/>
                    <a:pt x="0" y="6186"/>
                  </a:cubicBezTo>
                  <a:cubicBezTo>
                    <a:pt x="206" y="6254"/>
                    <a:pt x="411" y="6346"/>
                    <a:pt x="571" y="6506"/>
                  </a:cubicBezTo>
                  <a:cubicBezTo>
                    <a:pt x="708" y="6665"/>
                    <a:pt x="776" y="6939"/>
                    <a:pt x="639" y="7099"/>
                  </a:cubicBezTo>
                  <a:cubicBezTo>
                    <a:pt x="548" y="7213"/>
                    <a:pt x="388" y="7259"/>
                    <a:pt x="251" y="7350"/>
                  </a:cubicBezTo>
                  <a:cubicBezTo>
                    <a:pt x="137" y="7441"/>
                    <a:pt x="46" y="7624"/>
                    <a:pt x="137" y="7738"/>
                  </a:cubicBezTo>
                  <a:cubicBezTo>
                    <a:pt x="174" y="7775"/>
                    <a:pt x="221" y="7791"/>
                    <a:pt x="272" y="7791"/>
                  </a:cubicBezTo>
                  <a:cubicBezTo>
                    <a:pt x="377" y="7791"/>
                    <a:pt x="501" y="7724"/>
                    <a:pt x="594" y="7647"/>
                  </a:cubicBezTo>
                  <a:cubicBezTo>
                    <a:pt x="982" y="7350"/>
                    <a:pt x="1347" y="7031"/>
                    <a:pt x="1712" y="6665"/>
                  </a:cubicBezTo>
                  <a:lnTo>
                    <a:pt x="1712" y="6665"/>
                  </a:lnTo>
                  <a:cubicBezTo>
                    <a:pt x="1552" y="6848"/>
                    <a:pt x="1484" y="7145"/>
                    <a:pt x="1644" y="7304"/>
                  </a:cubicBezTo>
                  <a:cubicBezTo>
                    <a:pt x="1685" y="7351"/>
                    <a:pt x="1739" y="7371"/>
                    <a:pt x="1796" y="7371"/>
                  </a:cubicBezTo>
                  <a:cubicBezTo>
                    <a:pt x="1916" y="7371"/>
                    <a:pt x="2044" y="7280"/>
                    <a:pt x="2060" y="7171"/>
                  </a:cubicBezTo>
                  <a:lnTo>
                    <a:pt x="2060" y="7171"/>
                  </a:lnTo>
                  <a:cubicBezTo>
                    <a:pt x="2178" y="7630"/>
                    <a:pt x="2374" y="8065"/>
                    <a:pt x="2648" y="8423"/>
                  </a:cubicBezTo>
                  <a:cubicBezTo>
                    <a:pt x="3127" y="7875"/>
                    <a:pt x="3104" y="7099"/>
                    <a:pt x="2762" y="6506"/>
                  </a:cubicBezTo>
                  <a:cubicBezTo>
                    <a:pt x="3107" y="5949"/>
                    <a:pt x="3458" y="5886"/>
                    <a:pt x="3820" y="5886"/>
                  </a:cubicBezTo>
                  <a:cubicBezTo>
                    <a:pt x="3924" y="5886"/>
                    <a:pt x="4029" y="5891"/>
                    <a:pt x="4135" y="5891"/>
                  </a:cubicBezTo>
                  <a:cubicBezTo>
                    <a:pt x="4415" y="5891"/>
                    <a:pt x="4702" y="5855"/>
                    <a:pt x="4999" y="5593"/>
                  </a:cubicBezTo>
                  <a:cubicBezTo>
                    <a:pt x="4588" y="5113"/>
                    <a:pt x="4314" y="4497"/>
                    <a:pt x="4337" y="3858"/>
                  </a:cubicBezTo>
                  <a:lnTo>
                    <a:pt x="4337" y="3858"/>
                  </a:lnTo>
                  <a:cubicBezTo>
                    <a:pt x="4474" y="3980"/>
                    <a:pt x="4651" y="4051"/>
                    <a:pt x="4829" y="4051"/>
                  </a:cubicBezTo>
                  <a:cubicBezTo>
                    <a:pt x="4918" y="4051"/>
                    <a:pt x="5007" y="4033"/>
                    <a:pt x="5090" y="3995"/>
                  </a:cubicBezTo>
                  <a:cubicBezTo>
                    <a:pt x="4930" y="3698"/>
                    <a:pt x="4793" y="3424"/>
                    <a:pt x="4634" y="3127"/>
                  </a:cubicBezTo>
                  <a:cubicBezTo>
                    <a:pt x="4588" y="3036"/>
                    <a:pt x="4542" y="2945"/>
                    <a:pt x="4565" y="2854"/>
                  </a:cubicBezTo>
                  <a:cubicBezTo>
                    <a:pt x="4565" y="2704"/>
                    <a:pt x="4701" y="2629"/>
                    <a:pt x="4850" y="2629"/>
                  </a:cubicBezTo>
                  <a:cubicBezTo>
                    <a:pt x="4975" y="2629"/>
                    <a:pt x="5109" y="2681"/>
                    <a:pt x="5182" y="2785"/>
                  </a:cubicBezTo>
                  <a:cubicBezTo>
                    <a:pt x="5341" y="3013"/>
                    <a:pt x="5296" y="3310"/>
                    <a:pt x="5250" y="3584"/>
                  </a:cubicBezTo>
                  <a:cubicBezTo>
                    <a:pt x="5275" y="3457"/>
                    <a:pt x="5399" y="3394"/>
                    <a:pt x="5532" y="3394"/>
                  </a:cubicBezTo>
                  <a:cubicBezTo>
                    <a:pt x="5638" y="3394"/>
                    <a:pt x="5750" y="3434"/>
                    <a:pt x="5821" y="3515"/>
                  </a:cubicBezTo>
                  <a:cubicBezTo>
                    <a:pt x="5958" y="3675"/>
                    <a:pt x="5958" y="3949"/>
                    <a:pt x="5889" y="4177"/>
                  </a:cubicBezTo>
                  <a:cubicBezTo>
                    <a:pt x="5798" y="4428"/>
                    <a:pt x="5661" y="4657"/>
                    <a:pt x="5615" y="4885"/>
                  </a:cubicBezTo>
                  <a:cubicBezTo>
                    <a:pt x="5866" y="4748"/>
                    <a:pt x="6483" y="4497"/>
                    <a:pt x="6460" y="4155"/>
                  </a:cubicBezTo>
                  <a:cubicBezTo>
                    <a:pt x="6437" y="3903"/>
                    <a:pt x="6140" y="3652"/>
                    <a:pt x="6323" y="3493"/>
                  </a:cubicBezTo>
                  <a:lnTo>
                    <a:pt x="6323" y="3493"/>
                  </a:lnTo>
                  <a:cubicBezTo>
                    <a:pt x="6665" y="3675"/>
                    <a:pt x="7053" y="3812"/>
                    <a:pt x="7441" y="3881"/>
                  </a:cubicBezTo>
                  <a:cubicBezTo>
                    <a:pt x="7396" y="3538"/>
                    <a:pt x="7236" y="3242"/>
                    <a:pt x="7008" y="2990"/>
                  </a:cubicBezTo>
                  <a:cubicBezTo>
                    <a:pt x="7373" y="2968"/>
                    <a:pt x="7738" y="2922"/>
                    <a:pt x="8080" y="2808"/>
                  </a:cubicBezTo>
                  <a:cubicBezTo>
                    <a:pt x="8012" y="2694"/>
                    <a:pt x="7966" y="2580"/>
                    <a:pt x="7898" y="2465"/>
                  </a:cubicBezTo>
                  <a:cubicBezTo>
                    <a:pt x="8103" y="2397"/>
                    <a:pt x="8331" y="2374"/>
                    <a:pt x="8537" y="2351"/>
                  </a:cubicBezTo>
                  <a:cubicBezTo>
                    <a:pt x="8354" y="2123"/>
                    <a:pt x="8080" y="1963"/>
                    <a:pt x="7784" y="1895"/>
                  </a:cubicBezTo>
                  <a:cubicBezTo>
                    <a:pt x="8012" y="1872"/>
                    <a:pt x="8240" y="1849"/>
                    <a:pt x="8400" y="1689"/>
                  </a:cubicBezTo>
                  <a:cubicBezTo>
                    <a:pt x="8582" y="1552"/>
                    <a:pt x="8628" y="1256"/>
                    <a:pt x="8446" y="1119"/>
                  </a:cubicBezTo>
                  <a:cubicBezTo>
                    <a:pt x="8391" y="1080"/>
                    <a:pt x="8328" y="1065"/>
                    <a:pt x="8262" y="1065"/>
                  </a:cubicBezTo>
                  <a:cubicBezTo>
                    <a:pt x="8137" y="1065"/>
                    <a:pt x="8003" y="1119"/>
                    <a:pt x="7898" y="1164"/>
                  </a:cubicBezTo>
                  <a:cubicBezTo>
                    <a:pt x="8058" y="891"/>
                    <a:pt x="8058" y="503"/>
                    <a:pt x="7875" y="229"/>
                  </a:cubicBezTo>
                  <a:cubicBezTo>
                    <a:pt x="7738" y="480"/>
                    <a:pt x="7601" y="754"/>
                    <a:pt x="7487" y="1005"/>
                  </a:cubicBezTo>
                  <a:cubicBezTo>
                    <a:pt x="7464" y="1050"/>
                    <a:pt x="7441" y="1096"/>
                    <a:pt x="7396" y="1119"/>
                  </a:cubicBezTo>
                  <a:cubicBezTo>
                    <a:pt x="7374" y="1130"/>
                    <a:pt x="7354" y="1134"/>
                    <a:pt x="7334" y="1134"/>
                  </a:cubicBezTo>
                  <a:cubicBezTo>
                    <a:pt x="7157" y="1134"/>
                    <a:pt x="7061" y="728"/>
                    <a:pt x="6854" y="728"/>
                  </a:cubicBezTo>
                  <a:cubicBezTo>
                    <a:pt x="6845" y="728"/>
                    <a:pt x="6835" y="729"/>
                    <a:pt x="6825" y="731"/>
                  </a:cubicBezTo>
                  <a:cubicBezTo>
                    <a:pt x="6665" y="1096"/>
                    <a:pt x="6323" y="1347"/>
                    <a:pt x="5935" y="1416"/>
                  </a:cubicBezTo>
                  <a:cubicBezTo>
                    <a:pt x="6163" y="1096"/>
                    <a:pt x="6254" y="662"/>
                    <a:pt x="6186" y="274"/>
                  </a:cubicBezTo>
                  <a:lnTo>
                    <a:pt x="6186" y="274"/>
                  </a:lnTo>
                  <a:cubicBezTo>
                    <a:pt x="5935" y="388"/>
                    <a:pt x="5729" y="571"/>
                    <a:pt x="5592" y="799"/>
                  </a:cubicBezTo>
                  <a:cubicBezTo>
                    <a:pt x="5478" y="503"/>
                    <a:pt x="5296" y="206"/>
                    <a:pt x="5045"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6"/>
            <p:cNvSpPr/>
            <p:nvPr/>
          </p:nvSpPr>
          <p:spPr>
            <a:xfrm>
              <a:off x="978800" y="3383800"/>
              <a:ext cx="109575" cy="132050"/>
            </a:xfrm>
            <a:custGeom>
              <a:avLst/>
              <a:gdLst/>
              <a:ahLst/>
              <a:cxnLst/>
              <a:rect l="l" t="t" r="r" b="b"/>
              <a:pathLst>
                <a:path w="4383" h="5282" extrusionOk="0">
                  <a:moveTo>
                    <a:pt x="1531" y="5227"/>
                  </a:moveTo>
                  <a:cubicBezTo>
                    <a:pt x="1530" y="5229"/>
                    <a:pt x="1530" y="5230"/>
                    <a:pt x="1530" y="5231"/>
                  </a:cubicBezTo>
                  <a:cubicBezTo>
                    <a:pt x="1530" y="5230"/>
                    <a:pt x="1530" y="5229"/>
                    <a:pt x="1531" y="5227"/>
                  </a:cubicBezTo>
                  <a:close/>
                  <a:moveTo>
                    <a:pt x="2915" y="1"/>
                  </a:moveTo>
                  <a:cubicBezTo>
                    <a:pt x="2100" y="1"/>
                    <a:pt x="1322" y="349"/>
                    <a:pt x="502" y="392"/>
                  </a:cubicBezTo>
                  <a:lnTo>
                    <a:pt x="1598" y="917"/>
                  </a:lnTo>
                  <a:cubicBezTo>
                    <a:pt x="1164" y="1237"/>
                    <a:pt x="639" y="1419"/>
                    <a:pt x="92" y="1465"/>
                  </a:cubicBezTo>
                  <a:cubicBezTo>
                    <a:pt x="244" y="1558"/>
                    <a:pt x="415" y="1595"/>
                    <a:pt x="593" y="1595"/>
                  </a:cubicBezTo>
                  <a:cubicBezTo>
                    <a:pt x="896" y="1595"/>
                    <a:pt x="1219" y="1489"/>
                    <a:pt x="1507" y="1374"/>
                  </a:cubicBezTo>
                  <a:lnTo>
                    <a:pt x="1507" y="1374"/>
                  </a:lnTo>
                  <a:cubicBezTo>
                    <a:pt x="1278" y="1648"/>
                    <a:pt x="936" y="1762"/>
                    <a:pt x="639" y="1922"/>
                  </a:cubicBezTo>
                  <a:cubicBezTo>
                    <a:pt x="320" y="2081"/>
                    <a:pt x="23" y="2332"/>
                    <a:pt x="0" y="2675"/>
                  </a:cubicBezTo>
                  <a:cubicBezTo>
                    <a:pt x="160" y="2515"/>
                    <a:pt x="365" y="2378"/>
                    <a:pt x="571" y="2310"/>
                  </a:cubicBezTo>
                  <a:lnTo>
                    <a:pt x="571" y="2310"/>
                  </a:lnTo>
                  <a:cubicBezTo>
                    <a:pt x="480" y="2447"/>
                    <a:pt x="388" y="2606"/>
                    <a:pt x="343" y="2789"/>
                  </a:cubicBezTo>
                  <a:cubicBezTo>
                    <a:pt x="665" y="2708"/>
                    <a:pt x="969" y="2486"/>
                    <a:pt x="1146" y="2200"/>
                  </a:cubicBezTo>
                  <a:lnTo>
                    <a:pt x="1146" y="2200"/>
                  </a:lnTo>
                  <a:cubicBezTo>
                    <a:pt x="1144" y="2271"/>
                    <a:pt x="1174" y="2356"/>
                    <a:pt x="1187" y="2424"/>
                  </a:cubicBezTo>
                  <a:cubicBezTo>
                    <a:pt x="1256" y="2721"/>
                    <a:pt x="982" y="2949"/>
                    <a:pt x="753" y="3109"/>
                  </a:cubicBezTo>
                  <a:cubicBezTo>
                    <a:pt x="525" y="3291"/>
                    <a:pt x="251" y="3497"/>
                    <a:pt x="274" y="3793"/>
                  </a:cubicBezTo>
                  <a:cubicBezTo>
                    <a:pt x="753" y="3565"/>
                    <a:pt x="1210" y="3223"/>
                    <a:pt x="1552" y="2812"/>
                  </a:cubicBezTo>
                  <a:lnTo>
                    <a:pt x="1552" y="2812"/>
                  </a:lnTo>
                  <a:cubicBezTo>
                    <a:pt x="1438" y="2972"/>
                    <a:pt x="1301" y="3131"/>
                    <a:pt x="1187" y="3291"/>
                  </a:cubicBezTo>
                  <a:cubicBezTo>
                    <a:pt x="1031" y="3470"/>
                    <a:pt x="439" y="4846"/>
                    <a:pt x="1093" y="4846"/>
                  </a:cubicBezTo>
                  <a:cubicBezTo>
                    <a:pt x="1108" y="4846"/>
                    <a:pt x="1125" y="4845"/>
                    <a:pt x="1142" y="4843"/>
                  </a:cubicBezTo>
                  <a:cubicBezTo>
                    <a:pt x="1507" y="4820"/>
                    <a:pt x="1301" y="4136"/>
                    <a:pt x="1598" y="3953"/>
                  </a:cubicBezTo>
                  <a:lnTo>
                    <a:pt x="1598" y="3953"/>
                  </a:lnTo>
                  <a:cubicBezTo>
                    <a:pt x="1666" y="4363"/>
                    <a:pt x="1644" y="4818"/>
                    <a:pt x="1531" y="5227"/>
                  </a:cubicBezTo>
                  <a:lnTo>
                    <a:pt x="1531" y="5227"/>
                  </a:lnTo>
                  <a:cubicBezTo>
                    <a:pt x="1601" y="4979"/>
                    <a:pt x="1850" y="4819"/>
                    <a:pt x="1940" y="4592"/>
                  </a:cubicBezTo>
                  <a:cubicBezTo>
                    <a:pt x="2009" y="4341"/>
                    <a:pt x="2009" y="4067"/>
                    <a:pt x="2009" y="3839"/>
                  </a:cubicBezTo>
                  <a:cubicBezTo>
                    <a:pt x="2191" y="4067"/>
                    <a:pt x="2191" y="4410"/>
                    <a:pt x="2260" y="4683"/>
                  </a:cubicBezTo>
                  <a:cubicBezTo>
                    <a:pt x="2346" y="4962"/>
                    <a:pt x="2532" y="5281"/>
                    <a:pt x="2800" y="5281"/>
                  </a:cubicBezTo>
                  <a:cubicBezTo>
                    <a:pt x="2818" y="5281"/>
                    <a:pt x="2835" y="5280"/>
                    <a:pt x="2853" y="5277"/>
                  </a:cubicBezTo>
                  <a:cubicBezTo>
                    <a:pt x="2625" y="4866"/>
                    <a:pt x="2488" y="4387"/>
                    <a:pt x="2488" y="3907"/>
                  </a:cubicBezTo>
                  <a:lnTo>
                    <a:pt x="2488" y="3907"/>
                  </a:lnTo>
                  <a:cubicBezTo>
                    <a:pt x="2534" y="4159"/>
                    <a:pt x="2739" y="4387"/>
                    <a:pt x="3013" y="4432"/>
                  </a:cubicBezTo>
                  <a:cubicBezTo>
                    <a:pt x="2968" y="4273"/>
                    <a:pt x="2899" y="4136"/>
                    <a:pt x="2831" y="3999"/>
                  </a:cubicBezTo>
                  <a:lnTo>
                    <a:pt x="2831" y="3999"/>
                  </a:lnTo>
                  <a:cubicBezTo>
                    <a:pt x="2994" y="4137"/>
                    <a:pt x="3212" y="4206"/>
                    <a:pt x="3433" y="4206"/>
                  </a:cubicBezTo>
                  <a:cubicBezTo>
                    <a:pt x="3613" y="4206"/>
                    <a:pt x="3795" y="4160"/>
                    <a:pt x="3949" y="4067"/>
                  </a:cubicBezTo>
                  <a:cubicBezTo>
                    <a:pt x="3744" y="3907"/>
                    <a:pt x="3515" y="3748"/>
                    <a:pt x="3333" y="3542"/>
                  </a:cubicBezTo>
                  <a:cubicBezTo>
                    <a:pt x="3173" y="3337"/>
                    <a:pt x="3036" y="3063"/>
                    <a:pt x="3059" y="2789"/>
                  </a:cubicBezTo>
                  <a:lnTo>
                    <a:pt x="3059" y="2789"/>
                  </a:lnTo>
                  <a:cubicBezTo>
                    <a:pt x="3150" y="3086"/>
                    <a:pt x="3424" y="3291"/>
                    <a:pt x="3721" y="3291"/>
                  </a:cubicBezTo>
                  <a:cubicBezTo>
                    <a:pt x="3264" y="3063"/>
                    <a:pt x="3036" y="2447"/>
                    <a:pt x="3219" y="1967"/>
                  </a:cubicBezTo>
                  <a:lnTo>
                    <a:pt x="3219" y="1967"/>
                  </a:lnTo>
                  <a:cubicBezTo>
                    <a:pt x="3287" y="2287"/>
                    <a:pt x="3561" y="2538"/>
                    <a:pt x="3881" y="2606"/>
                  </a:cubicBezTo>
                  <a:lnTo>
                    <a:pt x="3629" y="1922"/>
                  </a:lnTo>
                  <a:lnTo>
                    <a:pt x="3629" y="1922"/>
                  </a:lnTo>
                  <a:cubicBezTo>
                    <a:pt x="3812" y="2127"/>
                    <a:pt x="4040" y="2310"/>
                    <a:pt x="4291" y="2447"/>
                  </a:cubicBezTo>
                  <a:cubicBezTo>
                    <a:pt x="4337" y="2264"/>
                    <a:pt x="4200" y="2059"/>
                    <a:pt x="4109" y="1899"/>
                  </a:cubicBezTo>
                  <a:cubicBezTo>
                    <a:pt x="3721" y="1077"/>
                    <a:pt x="4383" y="73"/>
                    <a:pt x="3059" y="4"/>
                  </a:cubicBezTo>
                  <a:cubicBezTo>
                    <a:pt x="3011" y="2"/>
                    <a:pt x="2963" y="1"/>
                    <a:pt x="2915"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6"/>
            <p:cNvSpPr/>
            <p:nvPr/>
          </p:nvSpPr>
          <p:spPr>
            <a:xfrm>
              <a:off x="874950" y="3357925"/>
              <a:ext cx="139550" cy="126425"/>
            </a:xfrm>
            <a:custGeom>
              <a:avLst/>
              <a:gdLst/>
              <a:ahLst/>
              <a:cxnLst/>
              <a:rect l="l" t="t" r="r" b="b"/>
              <a:pathLst>
                <a:path w="5582" h="5057" extrusionOk="0">
                  <a:moveTo>
                    <a:pt x="959" y="674"/>
                  </a:moveTo>
                  <a:cubicBezTo>
                    <a:pt x="974" y="690"/>
                    <a:pt x="989" y="705"/>
                    <a:pt x="1004" y="720"/>
                  </a:cubicBezTo>
                  <a:lnTo>
                    <a:pt x="1004" y="720"/>
                  </a:lnTo>
                  <a:cubicBezTo>
                    <a:pt x="989" y="705"/>
                    <a:pt x="974" y="689"/>
                    <a:pt x="959" y="674"/>
                  </a:cubicBezTo>
                  <a:close/>
                  <a:moveTo>
                    <a:pt x="4486" y="1"/>
                  </a:moveTo>
                  <a:cubicBezTo>
                    <a:pt x="3922" y="1"/>
                    <a:pt x="3185" y="194"/>
                    <a:pt x="2536" y="194"/>
                  </a:cubicBezTo>
                  <a:cubicBezTo>
                    <a:pt x="2280" y="194"/>
                    <a:pt x="2038" y="164"/>
                    <a:pt x="1826" y="81"/>
                  </a:cubicBezTo>
                  <a:lnTo>
                    <a:pt x="1826" y="81"/>
                  </a:lnTo>
                  <a:cubicBezTo>
                    <a:pt x="2283" y="263"/>
                    <a:pt x="2922" y="423"/>
                    <a:pt x="3287" y="743"/>
                  </a:cubicBezTo>
                  <a:cubicBezTo>
                    <a:pt x="2899" y="961"/>
                    <a:pt x="2454" y="1121"/>
                    <a:pt x="2022" y="1121"/>
                  </a:cubicBezTo>
                  <a:cubicBezTo>
                    <a:pt x="1659" y="1121"/>
                    <a:pt x="1305" y="1007"/>
                    <a:pt x="1004" y="720"/>
                  </a:cubicBezTo>
                  <a:lnTo>
                    <a:pt x="1004" y="720"/>
                  </a:lnTo>
                  <a:cubicBezTo>
                    <a:pt x="1240" y="953"/>
                    <a:pt x="1476" y="1169"/>
                    <a:pt x="1712" y="1405"/>
                  </a:cubicBezTo>
                  <a:cubicBezTo>
                    <a:pt x="1370" y="1248"/>
                    <a:pt x="974" y="1100"/>
                    <a:pt x="609" y="1100"/>
                  </a:cubicBezTo>
                  <a:cubicBezTo>
                    <a:pt x="389" y="1100"/>
                    <a:pt x="180" y="1153"/>
                    <a:pt x="0" y="1290"/>
                  </a:cubicBezTo>
                  <a:cubicBezTo>
                    <a:pt x="548" y="1313"/>
                    <a:pt x="1096" y="1473"/>
                    <a:pt x="1598" y="1701"/>
                  </a:cubicBezTo>
                  <a:cubicBezTo>
                    <a:pt x="1415" y="1724"/>
                    <a:pt x="1255" y="1747"/>
                    <a:pt x="1073" y="1747"/>
                  </a:cubicBezTo>
                  <a:cubicBezTo>
                    <a:pt x="1278" y="1793"/>
                    <a:pt x="1484" y="1884"/>
                    <a:pt x="1643" y="2021"/>
                  </a:cubicBezTo>
                  <a:cubicBezTo>
                    <a:pt x="1164" y="2249"/>
                    <a:pt x="662" y="2386"/>
                    <a:pt x="160" y="2432"/>
                  </a:cubicBezTo>
                  <a:cubicBezTo>
                    <a:pt x="381" y="2517"/>
                    <a:pt x="617" y="2557"/>
                    <a:pt x="855" y="2557"/>
                  </a:cubicBezTo>
                  <a:cubicBezTo>
                    <a:pt x="1258" y="2557"/>
                    <a:pt x="1665" y="2441"/>
                    <a:pt x="2009" y="2226"/>
                  </a:cubicBezTo>
                  <a:lnTo>
                    <a:pt x="2009" y="2226"/>
                  </a:lnTo>
                  <a:cubicBezTo>
                    <a:pt x="1895" y="2500"/>
                    <a:pt x="1575" y="2660"/>
                    <a:pt x="1324" y="2820"/>
                  </a:cubicBezTo>
                  <a:cubicBezTo>
                    <a:pt x="1096" y="3002"/>
                    <a:pt x="867" y="3322"/>
                    <a:pt x="1027" y="3596"/>
                  </a:cubicBezTo>
                  <a:cubicBezTo>
                    <a:pt x="1210" y="3367"/>
                    <a:pt x="1438" y="3162"/>
                    <a:pt x="1666" y="3002"/>
                  </a:cubicBezTo>
                  <a:lnTo>
                    <a:pt x="1666" y="3002"/>
                  </a:lnTo>
                  <a:cubicBezTo>
                    <a:pt x="1552" y="3253"/>
                    <a:pt x="1484" y="3550"/>
                    <a:pt x="1484" y="3824"/>
                  </a:cubicBezTo>
                  <a:cubicBezTo>
                    <a:pt x="1758" y="3550"/>
                    <a:pt x="2031" y="3299"/>
                    <a:pt x="2305" y="3048"/>
                  </a:cubicBezTo>
                  <a:lnTo>
                    <a:pt x="2305" y="3048"/>
                  </a:lnTo>
                  <a:cubicBezTo>
                    <a:pt x="2397" y="3390"/>
                    <a:pt x="2031" y="3687"/>
                    <a:pt x="1849" y="3984"/>
                  </a:cubicBezTo>
                  <a:cubicBezTo>
                    <a:pt x="1666" y="4303"/>
                    <a:pt x="1689" y="4737"/>
                    <a:pt x="1917" y="5057"/>
                  </a:cubicBezTo>
                  <a:cubicBezTo>
                    <a:pt x="2100" y="4600"/>
                    <a:pt x="2374" y="4166"/>
                    <a:pt x="2693" y="3801"/>
                  </a:cubicBezTo>
                  <a:lnTo>
                    <a:pt x="2693" y="3801"/>
                  </a:lnTo>
                  <a:cubicBezTo>
                    <a:pt x="2625" y="4029"/>
                    <a:pt x="2671" y="4303"/>
                    <a:pt x="2830" y="4486"/>
                  </a:cubicBezTo>
                  <a:cubicBezTo>
                    <a:pt x="2945" y="4258"/>
                    <a:pt x="3059" y="4029"/>
                    <a:pt x="3173" y="3801"/>
                  </a:cubicBezTo>
                  <a:cubicBezTo>
                    <a:pt x="3218" y="4029"/>
                    <a:pt x="3310" y="4280"/>
                    <a:pt x="3447" y="4463"/>
                  </a:cubicBezTo>
                  <a:cubicBezTo>
                    <a:pt x="3515" y="3824"/>
                    <a:pt x="3652" y="3162"/>
                    <a:pt x="3835" y="2546"/>
                  </a:cubicBezTo>
                  <a:lnTo>
                    <a:pt x="3835" y="2546"/>
                  </a:lnTo>
                  <a:cubicBezTo>
                    <a:pt x="3812" y="2843"/>
                    <a:pt x="3835" y="3162"/>
                    <a:pt x="3949" y="3459"/>
                  </a:cubicBezTo>
                  <a:cubicBezTo>
                    <a:pt x="4040" y="3162"/>
                    <a:pt x="4154" y="2843"/>
                    <a:pt x="4268" y="2546"/>
                  </a:cubicBezTo>
                  <a:lnTo>
                    <a:pt x="4428" y="3071"/>
                  </a:lnTo>
                  <a:cubicBezTo>
                    <a:pt x="4474" y="2683"/>
                    <a:pt x="4565" y="2318"/>
                    <a:pt x="4565" y="1929"/>
                  </a:cubicBezTo>
                  <a:cubicBezTo>
                    <a:pt x="4650" y="1986"/>
                    <a:pt x="4769" y="2025"/>
                    <a:pt x="4881" y="2025"/>
                  </a:cubicBezTo>
                  <a:cubicBezTo>
                    <a:pt x="4949" y="2025"/>
                    <a:pt x="5015" y="2010"/>
                    <a:pt x="5067" y="1975"/>
                  </a:cubicBezTo>
                  <a:cubicBezTo>
                    <a:pt x="5204" y="1861"/>
                    <a:pt x="5296" y="1656"/>
                    <a:pt x="5318" y="1473"/>
                  </a:cubicBezTo>
                  <a:cubicBezTo>
                    <a:pt x="5581" y="274"/>
                    <a:pt x="5156" y="1"/>
                    <a:pt x="4486"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6"/>
            <p:cNvSpPr/>
            <p:nvPr/>
          </p:nvSpPr>
          <p:spPr>
            <a:xfrm>
              <a:off x="990775" y="3326500"/>
              <a:ext cx="114150" cy="99075"/>
            </a:xfrm>
            <a:custGeom>
              <a:avLst/>
              <a:gdLst/>
              <a:ahLst/>
              <a:cxnLst/>
              <a:rect l="l" t="t" r="r" b="b"/>
              <a:pathLst>
                <a:path w="4566" h="3963" extrusionOk="0">
                  <a:moveTo>
                    <a:pt x="1100" y="0"/>
                  </a:moveTo>
                  <a:cubicBezTo>
                    <a:pt x="1009" y="0"/>
                    <a:pt x="944" y="32"/>
                    <a:pt x="914" y="105"/>
                  </a:cubicBezTo>
                  <a:cubicBezTo>
                    <a:pt x="822" y="311"/>
                    <a:pt x="1028" y="493"/>
                    <a:pt x="1210" y="607"/>
                  </a:cubicBezTo>
                  <a:cubicBezTo>
                    <a:pt x="1393" y="744"/>
                    <a:pt x="1576" y="950"/>
                    <a:pt x="1461" y="1132"/>
                  </a:cubicBezTo>
                  <a:cubicBezTo>
                    <a:pt x="1406" y="1212"/>
                    <a:pt x="1325" y="1237"/>
                    <a:pt x="1232" y="1237"/>
                  </a:cubicBezTo>
                  <a:cubicBezTo>
                    <a:pt x="1065" y="1237"/>
                    <a:pt x="858" y="1155"/>
                    <a:pt x="693" y="1155"/>
                  </a:cubicBezTo>
                  <a:cubicBezTo>
                    <a:pt x="607" y="1155"/>
                    <a:pt x="532" y="1177"/>
                    <a:pt x="480" y="1246"/>
                  </a:cubicBezTo>
                  <a:cubicBezTo>
                    <a:pt x="777" y="1406"/>
                    <a:pt x="1119" y="1520"/>
                    <a:pt x="1484" y="1543"/>
                  </a:cubicBezTo>
                  <a:cubicBezTo>
                    <a:pt x="936" y="1589"/>
                    <a:pt x="343" y="1657"/>
                    <a:pt x="1" y="2068"/>
                  </a:cubicBezTo>
                  <a:cubicBezTo>
                    <a:pt x="54" y="2101"/>
                    <a:pt x="111" y="2115"/>
                    <a:pt x="170" y="2115"/>
                  </a:cubicBezTo>
                  <a:cubicBezTo>
                    <a:pt x="313" y="2115"/>
                    <a:pt x="465" y="2035"/>
                    <a:pt x="594" y="1954"/>
                  </a:cubicBezTo>
                  <a:cubicBezTo>
                    <a:pt x="704" y="1899"/>
                    <a:pt x="839" y="1844"/>
                    <a:pt x="959" y="1844"/>
                  </a:cubicBezTo>
                  <a:cubicBezTo>
                    <a:pt x="1038" y="1844"/>
                    <a:pt x="1110" y="1868"/>
                    <a:pt x="1165" y="1931"/>
                  </a:cubicBezTo>
                  <a:cubicBezTo>
                    <a:pt x="936" y="2091"/>
                    <a:pt x="708" y="2319"/>
                    <a:pt x="548" y="2570"/>
                  </a:cubicBezTo>
                  <a:cubicBezTo>
                    <a:pt x="461" y="2702"/>
                    <a:pt x="457" y="2960"/>
                    <a:pt x="599" y="2960"/>
                  </a:cubicBezTo>
                  <a:cubicBezTo>
                    <a:pt x="604" y="2960"/>
                    <a:pt x="611" y="2959"/>
                    <a:pt x="617" y="2958"/>
                  </a:cubicBezTo>
                  <a:cubicBezTo>
                    <a:pt x="663" y="2958"/>
                    <a:pt x="708" y="2935"/>
                    <a:pt x="754" y="2890"/>
                  </a:cubicBezTo>
                  <a:cubicBezTo>
                    <a:pt x="1142" y="2570"/>
                    <a:pt x="1507" y="2251"/>
                    <a:pt x="1895" y="1908"/>
                  </a:cubicBezTo>
                  <a:lnTo>
                    <a:pt x="1895" y="1908"/>
                  </a:lnTo>
                  <a:cubicBezTo>
                    <a:pt x="1735" y="2410"/>
                    <a:pt x="1370" y="2821"/>
                    <a:pt x="914" y="3004"/>
                  </a:cubicBezTo>
                  <a:cubicBezTo>
                    <a:pt x="1598" y="2776"/>
                    <a:pt x="2192" y="2342"/>
                    <a:pt x="2625" y="1771"/>
                  </a:cubicBezTo>
                  <a:lnTo>
                    <a:pt x="2625" y="1771"/>
                  </a:lnTo>
                  <a:cubicBezTo>
                    <a:pt x="2557" y="2137"/>
                    <a:pt x="2329" y="2479"/>
                    <a:pt x="2032" y="2707"/>
                  </a:cubicBezTo>
                  <a:cubicBezTo>
                    <a:pt x="2283" y="2525"/>
                    <a:pt x="2557" y="2342"/>
                    <a:pt x="2831" y="2205"/>
                  </a:cubicBezTo>
                  <a:lnTo>
                    <a:pt x="2831" y="2205"/>
                  </a:lnTo>
                  <a:cubicBezTo>
                    <a:pt x="2808" y="2753"/>
                    <a:pt x="2306" y="3164"/>
                    <a:pt x="2237" y="3689"/>
                  </a:cubicBezTo>
                  <a:cubicBezTo>
                    <a:pt x="2219" y="3802"/>
                    <a:pt x="2294" y="3962"/>
                    <a:pt x="2385" y="3962"/>
                  </a:cubicBezTo>
                  <a:cubicBezTo>
                    <a:pt x="2404" y="3962"/>
                    <a:pt x="2423" y="3955"/>
                    <a:pt x="2443" y="3940"/>
                  </a:cubicBezTo>
                  <a:cubicBezTo>
                    <a:pt x="2466" y="3917"/>
                    <a:pt x="2466" y="3871"/>
                    <a:pt x="2489" y="3848"/>
                  </a:cubicBezTo>
                  <a:cubicBezTo>
                    <a:pt x="2625" y="3415"/>
                    <a:pt x="2785" y="3004"/>
                    <a:pt x="2922" y="2570"/>
                  </a:cubicBezTo>
                  <a:cubicBezTo>
                    <a:pt x="3014" y="2844"/>
                    <a:pt x="3105" y="3164"/>
                    <a:pt x="3265" y="3369"/>
                  </a:cubicBezTo>
                  <a:cubicBezTo>
                    <a:pt x="3515" y="3164"/>
                    <a:pt x="3561" y="2710"/>
                    <a:pt x="3380" y="2413"/>
                  </a:cubicBezTo>
                  <a:lnTo>
                    <a:pt x="3380" y="2413"/>
                  </a:lnTo>
                  <a:cubicBezTo>
                    <a:pt x="3632" y="2822"/>
                    <a:pt x="4087" y="3118"/>
                    <a:pt x="4566" y="3141"/>
                  </a:cubicBezTo>
                  <a:cubicBezTo>
                    <a:pt x="4543" y="2707"/>
                    <a:pt x="4292" y="2296"/>
                    <a:pt x="3927" y="2045"/>
                  </a:cubicBezTo>
                  <a:lnTo>
                    <a:pt x="3927" y="2045"/>
                  </a:lnTo>
                  <a:cubicBezTo>
                    <a:pt x="4086" y="2068"/>
                    <a:pt x="4246" y="2114"/>
                    <a:pt x="4383" y="2137"/>
                  </a:cubicBezTo>
                  <a:cubicBezTo>
                    <a:pt x="4178" y="2022"/>
                    <a:pt x="3972" y="1908"/>
                    <a:pt x="3767" y="1817"/>
                  </a:cubicBezTo>
                  <a:lnTo>
                    <a:pt x="3767" y="1817"/>
                  </a:lnTo>
                  <a:cubicBezTo>
                    <a:pt x="3835" y="1840"/>
                    <a:pt x="3909" y="1851"/>
                    <a:pt x="3984" y="1851"/>
                  </a:cubicBezTo>
                  <a:cubicBezTo>
                    <a:pt x="4058" y="1851"/>
                    <a:pt x="4132" y="1840"/>
                    <a:pt x="4200" y="1817"/>
                  </a:cubicBezTo>
                  <a:lnTo>
                    <a:pt x="3675" y="1497"/>
                  </a:lnTo>
                  <a:cubicBezTo>
                    <a:pt x="3904" y="1452"/>
                    <a:pt x="4086" y="1224"/>
                    <a:pt x="4063" y="995"/>
                  </a:cubicBezTo>
                  <a:lnTo>
                    <a:pt x="4063" y="995"/>
                  </a:lnTo>
                  <a:cubicBezTo>
                    <a:pt x="3927" y="1064"/>
                    <a:pt x="3790" y="1132"/>
                    <a:pt x="3675" y="1224"/>
                  </a:cubicBezTo>
                  <a:cubicBezTo>
                    <a:pt x="3767" y="927"/>
                    <a:pt x="3835" y="607"/>
                    <a:pt x="3881" y="288"/>
                  </a:cubicBezTo>
                  <a:lnTo>
                    <a:pt x="3881" y="288"/>
                  </a:lnTo>
                  <a:cubicBezTo>
                    <a:pt x="3630" y="447"/>
                    <a:pt x="3470" y="699"/>
                    <a:pt x="3424" y="995"/>
                  </a:cubicBezTo>
                  <a:cubicBezTo>
                    <a:pt x="3265" y="858"/>
                    <a:pt x="3150" y="676"/>
                    <a:pt x="3082" y="493"/>
                  </a:cubicBezTo>
                  <a:lnTo>
                    <a:pt x="3082" y="493"/>
                  </a:lnTo>
                  <a:cubicBezTo>
                    <a:pt x="3105" y="721"/>
                    <a:pt x="3128" y="950"/>
                    <a:pt x="3150" y="1201"/>
                  </a:cubicBezTo>
                  <a:cubicBezTo>
                    <a:pt x="3033" y="1084"/>
                    <a:pt x="1634" y="0"/>
                    <a:pt x="1100"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6"/>
            <p:cNvSpPr/>
            <p:nvPr/>
          </p:nvSpPr>
          <p:spPr>
            <a:xfrm>
              <a:off x="896625" y="3209850"/>
              <a:ext cx="121000" cy="143650"/>
            </a:xfrm>
            <a:custGeom>
              <a:avLst/>
              <a:gdLst/>
              <a:ahLst/>
              <a:cxnLst/>
              <a:rect l="l" t="t" r="r" b="b"/>
              <a:pathLst>
                <a:path w="4840" h="5746" extrusionOk="0">
                  <a:moveTo>
                    <a:pt x="3150" y="1"/>
                  </a:moveTo>
                  <a:lnTo>
                    <a:pt x="3150" y="1"/>
                  </a:lnTo>
                  <a:cubicBezTo>
                    <a:pt x="3125" y="56"/>
                    <a:pt x="3114" y="112"/>
                    <a:pt x="3115" y="168"/>
                  </a:cubicBezTo>
                  <a:lnTo>
                    <a:pt x="3115" y="168"/>
                  </a:lnTo>
                  <a:cubicBezTo>
                    <a:pt x="3126" y="112"/>
                    <a:pt x="3137" y="56"/>
                    <a:pt x="3150" y="1"/>
                  </a:cubicBezTo>
                  <a:close/>
                  <a:moveTo>
                    <a:pt x="3115" y="168"/>
                  </a:moveTo>
                  <a:cubicBezTo>
                    <a:pt x="3015" y="710"/>
                    <a:pt x="3028" y="1266"/>
                    <a:pt x="3173" y="1804"/>
                  </a:cubicBezTo>
                  <a:cubicBezTo>
                    <a:pt x="2831" y="1712"/>
                    <a:pt x="2717" y="1302"/>
                    <a:pt x="2602" y="959"/>
                  </a:cubicBezTo>
                  <a:cubicBezTo>
                    <a:pt x="2497" y="665"/>
                    <a:pt x="2276" y="312"/>
                    <a:pt x="1974" y="312"/>
                  </a:cubicBezTo>
                  <a:cubicBezTo>
                    <a:pt x="1948" y="312"/>
                    <a:pt x="1922" y="315"/>
                    <a:pt x="1895" y="320"/>
                  </a:cubicBezTo>
                  <a:cubicBezTo>
                    <a:pt x="2260" y="594"/>
                    <a:pt x="2511" y="1028"/>
                    <a:pt x="2602" y="1484"/>
                  </a:cubicBezTo>
                  <a:cubicBezTo>
                    <a:pt x="2397" y="1302"/>
                    <a:pt x="2214" y="1142"/>
                    <a:pt x="2009" y="982"/>
                  </a:cubicBezTo>
                  <a:lnTo>
                    <a:pt x="2009" y="982"/>
                  </a:lnTo>
                  <a:cubicBezTo>
                    <a:pt x="2009" y="1188"/>
                    <a:pt x="2169" y="1370"/>
                    <a:pt x="2214" y="1576"/>
                  </a:cubicBezTo>
                  <a:cubicBezTo>
                    <a:pt x="2280" y="1773"/>
                    <a:pt x="2177" y="2056"/>
                    <a:pt x="1965" y="2056"/>
                  </a:cubicBezTo>
                  <a:cubicBezTo>
                    <a:pt x="1957" y="2056"/>
                    <a:pt x="1949" y="2056"/>
                    <a:pt x="1941" y="2055"/>
                  </a:cubicBezTo>
                  <a:cubicBezTo>
                    <a:pt x="1849" y="2032"/>
                    <a:pt x="1781" y="1964"/>
                    <a:pt x="1712" y="1872"/>
                  </a:cubicBezTo>
                  <a:cubicBezTo>
                    <a:pt x="1393" y="1461"/>
                    <a:pt x="1187" y="982"/>
                    <a:pt x="1096" y="480"/>
                  </a:cubicBezTo>
                  <a:lnTo>
                    <a:pt x="1096" y="480"/>
                  </a:lnTo>
                  <a:cubicBezTo>
                    <a:pt x="1005" y="1119"/>
                    <a:pt x="1119" y="1804"/>
                    <a:pt x="1438" y="2374"/>
                  </a:cubicBezTo>
                  <a:cubicBezTo>
                    <a:pt x="1119" y="2078"/>
                    <a:pt x="799" y="1781"/>
                    <a:pt x="457" y="1484"/>
                  </a:cubicBezTo>
                  <a:lnTo>
                    <a:pt x="457" y="1484"/>
                  </a:lnTo>
                  <a:cubicBezTo>
                    <a:pt x="708" y="1849"/>
                    <a:pt x="982" y="2215"/>
                    <a:pt x="1233" y="2580"/>
                  </a:cubicBezTo>
                  <a:cubicBezTo>
                    <a:pt x="1093" y="2533"/>
                    <a:pt x="946" y="2511"/>
                    <a:pt x="799" y="2511"/>
                  </a:cubicBezTo>
                  <a:cubicBezTo>
                    <a:pt x="512" y="2511"/>
                    <a:pt x="226" y="2597"/>
                    <a:pt x="0" y="2762"/>
                  </a:cubicBezTo>
                  <a:cubicBezTo>
                    <a:pt x="503" y="2877"/>
                    <a:pt x="1028" y="2968"/>
                    <a:pt x="1530" y="3036"/>
                  </a:cubicBezTo>
                  <a:cubicBezTo>
                    <a:pt x="1164" y="3082"/>
                    <a:pt x="776" y="3242"/>
                    <a:pt x="480" y="3470"/>
                  </a:cubicBezTo>
                  <a:cubicBezTo>
                    <a:pt x="776" y="3539"/>
                    <a:pt x="1096" y="3561"/>
                    <a:pt x="1416" y="3561"/>
                  </a:cubicBezTo>
                  <a:cubicBezTo>
                    <a:pt x="1119" y="3653"/>
                    <a:pt x="845" y="3858"/>
                    <a:pt x="708" y="4132"/>
                  </a:cubicBezTo>
                  <a:cubicBezTo>
                    <a:pt x="1164" y="4178"/>
                    <a:pt x="1644" y="4246"/>
                    <a:pt x="2100" y="4383"/>
                  </a:cubicBezTo>
                  <a:cubicBezTo>
                    <a:pt x="1826" y="4543"/>
                    <a:pt x="1621" y="4817"/>
                    <a:pt x="1530" y="5091"/>
                  </a:cubicBezTo>
                  <a:cubicBezTo>
                    <a:pt x="1572" y="5109"/>
                    <a:pt x="1616" y="5117"/>
                    <a:pt x="1661" y="5117"/>
                  </a:cubicBezTo>
                  <a:cubicBezTo>
                    <a:pt x="1811" y="5117"/>
                    <a:pt x="1973" y="5038"/>
                    <a:pt x="2119" y="5038"/>
                  </a:cubicBezTo>
                  <a:cubicBezTo>
                    <a:pt x="2144" y="5038"/>
                    <a:pt x="2168" y="5040"/>
                    <a:pt x="2192" y="5045"/>
                  </a:cubicBezTo>
                  <a:cubicBezTo>
                    <a:pt x="2374" y="5091"/>
                    <a:pt x="2466" y="5273"/>
                    <a:pt x="2602" y="5410"/>
                  </a:cubicBezTo>
                  <a:cubicBezTo>
                    <a:pt x="2694" y="5519"/>
                    <a:pt x="2817" y="5594"/>
                    <a:pt x="2951" y="5635"/>
                  </a:cubicBezTo>
                  <a:lnTo>
                    <a:pt x="2951" y="5635"/>
                  </a:lnTo>
                  <a:cubicBezTo>
                    <a:pt x="2956" y="5644"/>
                    <a:pt x="2962" y="5653"/>
                    <a:pt x="2968" y="5661"/>
                  </a:cubicBezTo>
                  <a:cubicBezTo>
                    <a:pt x="3205" y="5703"/>
                    <a:pt x="3451" y="5745"/>
                    <a:pt x="3691" y="5745"/>
                  </a:cubicBezTo>
                  <a:cubicBezTo>
                    <a:pt x="3842" y="5745"/>
                    <a:pt x="3990" y="5728"/>
                    <a:pt x="4132" y="5684"/>
                  </a:cubicBezTo>
                  <a:cubicBezTo>
                    <a:pt x="4520" y="5547"/>
                    <a:pt x="4839" y="5136"/>
                    <a:pt x="4702" y="4748"/>
                  </a:cubicBezTo>
                  <a:cubicBezTo>
                    <a:pt x="4657" y="4566"/>
                    <a:pt x="4474" y="4406"/>
                    <a:pt x="4269" y="4360"/>
                  </a:cubicBezTo>
                  <a:cubicBezTo>
                    <a:pt x="4223" y="3424"/>
                    <a:pt x="4269" y="2352"/>
                    <a:pt x="4702" y="1507"/>
                  </a:cubicBezTo>
                  <a:lnTo>
                    <a:pt x="4702" y="1507"/>
                  </a:lnTo>
                  <a:cubicBezTo>
                    <a:pt x="4411" y="1888"/>
                    <a:pt x="4164" y="2313"/>
                    <a:pt x="4004" y="2760"/>
                  </a:cubicBezTo>
                  <a:lnTo>
                    <a:pt x="4004" y="2760"/>
                  </a:lnTo>
                  <a:cubicBezTo>
                    <a:pt x="4004" y="2624"/>
                    <a:pt x="4009" y="2488"/>
                    <a:pt x="4018" y="2352"/>
                  </a:cubicBezTo>
                  <a:lnTo>
                    <a:pt x="4018" y="2352"/>
                  </a:lnTo>
                  <a:cubicBezTo>
                    <a:pt x="4002" y="2382"/>
                    <a:pt x="3986" y="2412"/>
                    <a:pt x="3968" y="2441"/>
                  </a:cubicBezTo>
                  <a:lnTo>
                    <a:pt x="3968" y="2441"/>
                  </a:lnTo>
                  <a:cubicBezTo>
                    <a:pt x="3916" y="1891"/>
                    <a:pt x="3814" y="1344"/>
                    <a:pt x="3493" y="891"/>
                  </a:cubicBezTo>
                  <a:cubicBezTo>
                    <a:pt x="3344" y="668"/>
                    <a:pt x="3120" y="415"/>
                    <a:pt x="3115" y="168"/>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6"/>
            <p:cNvSpPr/>
            <p:nvPr/>
          </p:nvSpPr>
          <p:spPr>
            <a:xfrm>
              <a:off x="1095775" y="3194450"/>
              <a:ext cx="103300" cy="84475"/>
            </a:xfrm>
            <a:custGeom>
              <a:avLst/>
              <a:gdLst/>
              <a:ahLst/>
              <a:cxnLst/>
              <a:rect l="l" t="t" r="r" b="b"/>
              <a:pathLst>
                <a:path w="4132" h="3379" extrusionOk="0">
                  <a:moveTo>
                    <a:pt x="1941" y="0"/>
                  </a:moveTo>
                  <a:cubicBezTo>
                    <a:pt x="1986" y="297"/>
                    <a:pt x="2146" y="594"/>
                    <a:pt x="2397" y="776"/>
                  </a:cubicBezTo>
                  <a:cubicBezTo>
                    <a:pt x="2388" y="777"/>
                    <a:pt x="2380" y="777"/>
                    <a:pt x="2371" y="777"/>
                  </a:cubicBezTo>
                  <a:cubicBezTo>
                    <a:pt x="1846" y="777"/>
                    <a:pt x="1444" y="161"/>
                    <a:pt x="956" y="161"/>
                  </a:cubicBezTo>
                  <a:cubicBezTo>
                    <a:pt x="905" y="161"/>
                    <a:pt x="853" y="168"/>
                    <a:pt x="799" y="183"/>
                  </a:cubicBezTo>
                  <a:cubicBezTo>
                    <a:pt x="1096" y="434"/>
                    <a:pt x="1347" y="731"/>
                    <a:pt x="1553" y="1050"/>
                  </a:cubicBezTo>
                  <a:cubicBezTo>
                    <a:pt x="1497" y="1082"/>
                    <a:pt x="1437" y="1094"/>
                    <a:pt x="1373" y="1094"/>
                  </a:cubicBezTo>
                  <a:cubicBezTo>
                    <a:pt x="1197" y="1094"/>
                    <a:pt x="998" y="1005"/>
                    <a:pt x="826" y="1005"/>
                  </a:cubicBezTo>
                  <a:cubicBezTo>
                    <a:pt x="749" y="1005"/>
                    <a:pt x="678" y="1023"/>
                    <a:pt x="617" y="1073"/>
                  </a:cubicBezTo>
                  <a:cubicBezTo>
                    <a:pt x="776" y="1164"/>
                    <a:pt x="936" y="1233"/>
                    <a:pt x="1096" y="1301"/>
                  </a:cubicBezTo>
                  <a:cubicBezTo>
                    <a:pt x="822" y="1353"/>
                    <a:pt x="548" y="1378"/>
                    <a:pt x="274" y="1378"/>
                  </a:cubicBezTo>
                  <a:cubicBezTo>
                    <a:pt x="183" y="1378"/>
                    <a:pt x="92" y="1376"/>
                    <a:pt x="0" y="1370"/>
                  </a:cubicBezTo>
                  <a:lnTo>
                    <a:pt x="0" y="1370"/>
                  </a:lnTo>
                  <a:cubicBezTo>
                    <a:pt x="238" y="1590"/>
                    <a:pt x="551" y="1710"/>
                    <a:pt x="865" y="1710"/>
                  </a:cubicBezTo>
                  <a:cubicBezTo>
                    <a:pt x="974" y="1710"/>
                    <a:pt x="1082" y="1696"/>
                    <a:pt x="1187" y="1667"/>
                  </a:cubicBezTo>
                  <a:lnTo>
                    <a:pt x="1187" y="1667"/>
                  </a:lnTo>
                  <a:cubicBezTo>
                    <a:pt x="845" y="1849"/>
                    <a:pt x="503" y="2032"/>
                    <a:pt x="160" y="2192"/>
                  </a:cubicBezTo>
                  <a:cubicBezTo>
                    <a:pt x="503" y="2100"/>
                    <a:pt x="845" y="2009"/>
                    <a:pt x="1165" y="1895"/>
                  </a:cubicBezTo>
                  <a:lnTo>
                    <a:pt x="1165" y="1895"/>
                  </a:lnTo>
                  <a:cubicBezTo>
                    <a:pt x="1187" y="2032"/>
                    <a:pt x="1050" y="2123"/>
                    <a:pt x="936" y="2214"/>
                  </a:cubicBezTo>
                  <a:cubicBezTo>
                    <a:pt x="822" y="2306"/>
                    <a:pt x="731" y="2465"/>
                    <a:pt x="822" y="2580"/>
                  </a:cubicBezTo>
                  <a:cubicBezTo>
                    <a:pt x="854" y="2603"/>
                    <a:pt x="891" y="2613"/>
                    <a:pt x="930" y="2613"/>
                  </a:cubicBezTo>
                  <a:cubicBezTo>
                    <a:pt x="1003" y="2613"/>
                    <a:pt x="1082" y="2579"/>
                    <a:pt x="1142" y="2534"/>
                  </a:cubicBezTo>
                  <a:cubicBezTo>
                    <a:pt x="1279" y="2436"/>
                    <a:pt x="1416" y="2322"/>
                    <a:pt x="1524" y="2190"/>
                  </a:cubicBezTo>
                  <a:lnTo>
                    <a:pt x="1524" y="2190"/>
                  </a:lnTo>
                  <a:cubicBezTo>
                    <a:pt x="1334" y="2458"/>
                    <a:pt x="1265" y="2812"/>
                    <a:pt x="1370" y="3127"/>
                  </a:cubicBezTo>
                  <a:cubicBezTo>
                    <a:pt x="1644" y="2739"/>
                    <a:pt x="1872" y="2351"/>
                    <a:pt x="2078" y="1940"/>
                  </a:cubicBezTo>
                  <a:cubicBezTo>
                    <a:pt x="2169" y="2237"/>
                    <a:pt x="2214" y="2534"/>
                    <a:pt x="2192" y="2831"/>
                  </a:cubicBezTo>
                  <a:cubicBezTo>
                    <a:pt x="2306" y="2694"/>
                    <a:pt x="2420" y="2534"/>
                    <a:pt x="2488" y="2374"/>
                  </a:cubicBezTo>
                  <a:lnTo>
                    <a:pt x="2488" y="2374"/>
                  </a:lnTo>
                  <a:cubicBezTo>
                    <a:pt x="2443" y="2739"/>
                    <a:pt x="2557" y="3105"/>
                    <a:pt x="2785" y="3378"/>
                  </a:cubicBezTo>
                  <a:lnTo>
                    <a:pt x="3059" y="1940"/>
                  </a:lnTo>
                  <a:cubicBezTo>
                    <a:pt x="3196" y="2237"/>
                    <a:pt x="3242" y="2580"/>
                    <a:pt x="3173" y="2899"/>
                  </a:cubicBezTo>
                  <a:cubicBezTo>
                    <a:pt x="3721" y="2397"/>
                    <a:pt x="4132" y="1575"/>
                    <a:pt x="3561" y="959"/>
                  </a:cubicBezTo>
                  <a:cubicBezTo>
                    <a:pt x="3287" y="662"/>
                    <a:pt x="2009" y="411"/>
                    <a:pt x="194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6"/>
            <p:cNvSpPr/>
            <p:nvPr/>
          </p:nvSpPr>
          <p:spPr>
            <a:xfrm>
              <a:off x="1059250" y="3331975"/>
              <a:ext cx="123850" cy="123275"/>
            </a:xfrm>
            <a:custGeom>
              <a:avLst/>
              <a:gdLst/>
              <a:ahLst/>
              <a:cxnLst/>
              <a:rect l="l" t="t" r="r" b="b"/>
              <a:pathLst>
                <a:path w="4954" h="4931" extrusionOk="0">
                  <a:moveTo>
                    <a:pt x="411" y="2009"/>
                  </a:moveTo>
                  <a:cubicBezTo>
                    <a:pt x="412" y="2010"/>
                    <a:pt x="412" y="2010"/>
                    <a:pt x="413" y="2011"/>
                  </a:cubicBezTo>
                  <a:lnTo>
                    <a:pt x="413" y="2011"/>
                  </a:lnTo>
                  <a:cubicBezTo>
                    <a:pt x="412" y="2010"/>
                    <a:pt x="412" y="2010"/>
                    <a:pt x="411" y="2009"/>
                  </a:cubicBezTo>
                  <a:close/>
                  <a:moveTo>
                    <a:pt x="2877" y="0"/>
                  </a:moveTo>
                  <a:cubicBezTo>
                    <a:pt x="2694" y="502"/>
                    <a:pt x="2648" y="1027"/>
                    <a:pt x="2762" y="1530"/>
                  </a:cubicBezTo>
                  <a:cubicBezTo>
                    <a:pt x="2648" y="1393"/>
                    <a:pt x="2534" y="1256"/>
                    <a:pt x="2420" y="1119"/>
                  </a:cubicBezTo>
                  <a:lnTo>
                    <a:pt x="2420" y="1119"/>
                  </a:lnTo>
                  <a:cubicBezTo>
                    <a:pt x="2557" y="1370"/>
                    <a:pt x="2534" y="1712"/>
                    <a:pt x="2352" y="1940"/>
                  </a:cubicBezTo>
                  <a:cubicBezTo>
                    <a:pt x="2260" y="1712"/>
                    <a:pt x="2237" y="1461"/>
                    <a:pt x="2260" y="1210"/>
                  </a:cubicBezTo>
                  <a:lnTo>
                    <a:pt x="2260" y="1210"/>
                  </a:lnTo>
                  <a:cubicBezTo>
                    <a:pt x="2192" y="1347"/>
                    <a:pt x="2101" y="1461"/>
                    <a:pt x="2009" y="1575"/>
                  </a:cubicBezTo>
                  <a:cubicBezTo>
                    <a:pt x="2055" y="1278"/>
                    <a:pt x="2009" y="1005"/>
                    <a:pt x="1895" y="731"/>
                  </a:cubicBezTo>
                  <a:cubicBezTo>
                    <a:pt x="1781" y="936"/>
                    <a:pt x="1713" y="1164"/>
                    <a:pt x="1713" y="1393"/>
                  </a:cubicBezTo>
                  <a:cubicBezTo>
                    <a:pt x="1621" y="1073"/>
                    <a:pt x="1553" y="776"/>
                    <a:pt x="1461" y="457"/>
                  </a:cubicBezTo>
                  <a:lnTo>
                    <a:pt x="1461" y="457"/>
                  </a:lnTo>
                  <a:cubicBezTo>
                    <a:pt x="1256" y="845"/>
                    <a:pt x="1279" y="1370"/>
                    <a:pt x="1507" y="1735"/>
                  </a:cubicBezTo>
                  <a:cubicBezTo>
                    <a:pt x="1302" y="1552"/>
                    <a:pt x="1073" y="1347"/>
                    <a:pt x="868" y="1141"/>
                  </a:cubicBezTo>
                  <a:lnTo>
                    <a:pt x="868" y="1141"/>
                  </a:lnTo>
                  <a:cubicBezTo>
                    <a:pt x="982" y="1415"/>
                    <a:pt x="1096" y="1689"/>
                    <a:pt x="1210" y="1963"/>
                  </a:cubicBezTo>
                  <a:cubicBezTo>
                    <a:pt x="1065" y="1859"/>
                    <a:pt x="957" y="1755"/>
                    <a:pt x="800" y="1755"/>
                  </a:cubicBezTo>
                  <a:cubicBezTo>
                    <a:pt x="785" y="1755"/>
                    <a:pt x="770" y="1756"/>
                    <a:pt x="754" y="1758"/>
                  </a:cubicBezTo>
                  <a:cubicBezTo>
                    <a:pt x="712" y="1779"/>
                    <a:pt x="475" y="2014"/>
                    <a:pt x="421" y="2014"/>
                  </a:cubicBezTo>
                  <a:cubicBezTo>
                    <a:pt x="418" y="2014"/>
                    <a:pt x="415" y="2013"/>
                    <a:pt x="413" y="2011"/>
                  </a:cubicBezTo>
                  <a:lnTo>
                    <a:pt x="413" y="2011"/>
                  </a:lnTo>
                  <a:cubicBezTo>
                    <a:pt x="434" y="2040"/>
                    <a:pt x="468" y="2052"/>
                    <a:pt x="503" y="2052"/>
                  </a:cubicBezTo>
                  <a:cubicBezTo>
                    <a:pt x="546" y="2052"/>
                    <a:pt x="592" y="2034"/>
                    <a:pt x="617" y="2009"/>
                  </a:cubicBezTo>
                  <a:lnTo>
                    <a:pt x="617" y="2009"/>
                  </a:lnTo>
                  <a:cubicBezTo>
                    <a:pt x="663" y="2100"/>
                    <a:pt x="548" y="2191"/>
                    <a:pt x="480" y="2260"/>
                  </a:cubicBezTo>
                  <a:cubicBezTo>
                    <a:pt x="411" y="2328"/>
                    <a:pt x="389" y="2488"/>
                    <a:pt x="503" y="2488"/>
                  </a:cubicBezTo>
                  <a:cubicBezTo>
                    <a:pt x="252" y="2762"/>
                    <a:pt x="92" y="3082"/>
                    <a:pt x="1" y="3424"/>
                  </a:cubicBezTo>
                  <a:cubicBezTo>
                    <a:pt x="252" y="3264"/>
                    <a:pt x="457" y="3059"/>
                    <a:pt x="640" y="2831"/>
                  </a:cubicBezTo>
                  <a:lnTo>
                    <a:pt x="640" y="2831"/>
                  </a:lnTo>
                  <a:cubicBezTo>
                    <a:pt x="434" y="3150"/>
                    <a:pt x="252" y="3538"/>
                    <a:pt x="389" y="3881"/>
                  </a:cubicBezTo>
                  <a:cubicBezTo>
                    <a:pt x="594" y="3538"/>
                    <a:pt x="822" y="3219"/>
                    <a:pt x="1028" y="2876"/>
                  </a:cubicBezTo>
                  <a:lnTo>
                    <a:pt x="1028" y="2876"/>
                  </a:lnTo>
                  <a:cubicBezTo>
                    <a:pt x="982" y="3082"/>
                    <a:pt x="959" y="3310"/>
                    <a:pt x="982" y="3515"/>
                  </a:cubicBezTo>
                  <a:cubicBezTo>
                    <a:pt x="1269" y="3185"/>
                    <a:pt x="1555" y="2854"/>
                    <a:pt x="1821" y="2523"/>
                  </a:cubicBezTo>
                  <a:lnTo>
                    <a:pt x="1821" y="2523"/>
                  </a:lnTo>
                  <a:cubicBezTo>
                    <a:pt x="1457" y="3009"/>
                    <a:pt x="1830" y="3849"/>
                    <a:pt x="1986" y="4405"/>
                  </a:cubicBezTo>
                  <a:cubicBezTo>
                    <a:pt x="1986" y="4451"/>
                    <a:pt x="2009" y="4497"/>
                    <a:pt x="2009" y="4542"/>
                  </a:cubicBezTo>
                  <a:cubicBezTo>
                    <a:pt x="2032" y="4634"/>
                    <a:pt x="2078" y="4748"/>
                    <a:pt x="2169" y="4748"/>
                  </a:cubicBezTo>
                  <a:cubicBezTo>
                    <a:pt x="2237" y="4725"/>
                    <a:pt x="2260" y="4634"/>
                    <a:pt x="2283" y="4565"/>
                  </a:cubicBezTo>
                  <a:cubicBezTo>
                    <a:pt x="2329" y="4360"/>
                    <a:pt x="2374" y="4132"/>
                    <a:pt x="2420" y="3926"/>
                  </a:cubicBezTo>
                  <a:cubicBezTo>
                    <a:pt x="2443" y="4269"/>
                    <a:pt x="2557" y="4611"/>
                    <a:pt x="2740" y="4930"/>
                  </a:cubicBezTo>
                  <a:cubicBezTo>
                    <a:pt x="2877" y="4816"/>
                    <a:pt x="2968" y="4657"/>
                    <a:pt x="3036" y="4497"/>
                  </a:cubicBezTo>
                  <a:cubicBezTo>
                    <a:pt x="3082" y="4634"/>
                    <a:pt x="3151" y="4771"/>
                    <a:pt x="3196" y="4908"/>
                  </a:cubicBezTo>
                  <a:cubicBezTo>
                    <a:pt x="3493" y="4542"/>
                    <a:pt x="3561" y="4017"/>
                    <a:pt x="3356" y="3584"/>
                  </a:cubicBezTo>
                  <a:lnTo>
                    <a:pt x="3356" y="3584"/>
                  </a:lnTo>
                  <a:cubicBezTo>
                    <a:pt x="3539" y="3766"/>
                    <a:pt x="3744" y="3926"/>
                    <a:pt x="3927" y="4109"/>
                  </a:cubicBezTo>
                  <a:cubicBezTo>
                    <a:pt x="3959" y="4141"/>
                    <a:pt x="4014" y="4173"/>
                    <a:pt x="4060" y="4173"/>
                  </a:cubicBezTo>
                  <a:cubicBezTo>
                    <a:pt x="4079" y="4173"/>
                    <a:pt x="4096" y="4168"/>
                    <a:pt x="4109" y="4154"/>
                  </a:cubicBezTo>
                  <a:cubicBezTo>
                    <a:pt x="4155" y="4132"/>
                    <a:pt x="4155" y="4086"/>
                    <a:pt x="4155" y="4040"/>
                  </a:cubicBezTo>
                  <a:cubicBezTo>
                    <a:pt x="4132" y="3607"/>
                    <a:pt x="3904" y="3196"/>
                    <a:pt x="3584" y="2922"/>
                  </a:cubicBezTo>
                  <a:lnTo>
                    <a:pt x="3584" y="2922"/>
                  </a:lnTo>
                  <a:cubicBezTo>
                    <a:pt x="3790" y="3082"/>
                    <a:pt x="3995" y="3241"/>
                    <a:pt x="4200" y="3401"/>
                  </a:cubicBezTo>
                  <a:cubicBezTo>
                    <a:pt x="4124" y="3132"/>
                    <a:pt x="3950" y="2880"/>
                    <a:pt x="3734" y="2698"/>
                  </a:cubicBezTo>
                  <a:lnTo>
                    <a:pt x="3734" y="2698"/>
                  </a:lnTo>
                  <a:cubicBezTo>
                    <a:pt x="3955" y="2851"/>
                    <a:pt x="4203" y="2956"/>
                    <a:pt x="4452" y="3013"/>
                  </a:cubicBezTo>
                  <a:cubicBezTo>
                    <a:pt x="4474" y="2671"/>
                    <a:pt x="4155" y="2328"/>
                    <a:pt x="3790" y="2306"/>
                  </a:cubicBezTo>
                  <a:cubicBezTo>
                    <a:pt x="3904" y="2237"/>
                    <a:pt x="4041" y="2237"/>
                    <a:pt x="4178" y="2237"/>
                  </a:cubicBezTo>
                  <a:cubicBezTo>
                    <a:pt x="4315" y="2214"/>
                    <a:pt x="4452" y="2214"/>
                    <a:pt x="4566" y="2169"/>
                  </a:cubicBezTo>
                  <a:cubicBezTo>
                    <a:pt x="4703" y="2100"/>
                    <a:pt x="4794" y="1963"/>
                    <a:pt x="4748" y="1849"/>
                  </a:cubicBezTo>
                  <a:cubicBezTo>
                    <a:pt x="4734" y="1765"/>
                    <a:pt x="4652" y="1716"/>
                    <a:pt x="4575" y="1716"/>
                  </a:cubicBezTo>
                  <a:cubicBezTo>
                    <a:pt x="4553" y="1716"/>
                    <a:pt x="4530" y="1720"/>
                    <a:pt x="4511" y="1729"/>
                  </a:cubicBezTo>
                  <a:lnTo>
                    <a:pt x="4511" y="1729"/>
                  </a:lnTo>
                  <a:cubicBezTo>
                    <a:pt x="4650" y="1604"/>
                    <a:pt x="4785" y="1459"/>
                    <a:pt x="4885" y="1278"/>
                  </a:cubicBezTo>
                  <a:cubicBezTo>
                    <a:pt x="4931" y="1256"/>
                    <a:pt x="4954" y="1210"/>
                    <a:pt x="4954" y="1141"/>
                  </a:cubicBezTo>
                  <a:cubicBezTo>
                    <a:pt x="4940" y="1072"/>
                    <a:pt x="4857" y="1044"/>
                    <a:pt x="4769" y="1044"/>
                  </a:cubicBezTo>
                  <a:cubicBezTo>
                    <a:pt x="4713" y="1044"/>
                    <a:pt x="4656" y="1055"/>
                    <a:pt x="4611" y="1073"/>
                  </a:cubicBezTo>
                  <a:cubicBezTo>
                    <a:pt x="4450" y="1153"/>
                    <a:pt x="4325" y="1269"/>
                    <a:pt x="4219" y="1421"/>
                  </a:cubicBezTo>
                  <a:lnTo>
                    <a:pt x="4219" y="1421"/>
                  </a:lnTo>
                  <a:cubicBezTo>
                    <a:pt x="4353" y="1206"/>
                    <a:pt x="4423" y="957"/>
                    <a:pt x="4360" y="708"/>
                  </a:cubicBezTo>
                  <a:lnTo>
                    <a:pt x="4360" y="708"/>
                  </a:lnTo>
                  <a:cubicBezTo>
                    <a:pt x="4155" y="1119"/>
                    <a:pt x="3812" y="1438"/>
                    <a:pt x="3424" y="1666"/>
                  </a:cubicBezTo>
                  <a:cubicBezTo>
                    <a:pt x="3698" y="1415"/>
                    <a:pt x="3995" y="1050"/>
                    <a:pt x="3858" y="685"/>
                  </a:cubicBezTo>
                  <a:lnTo>
                    <a:pt x="3858" y="685"/>
                  </a:lnTo>
                  <a:cubicBezTo>
                    <a:pt x="3675" y="766"/>
                    <a:pt x="3510" y="920"/>
                    <a:pt x="3412" y="1098"/>
                  </a:cubicBezTo>
                  <a:lnTo>
                    <a:pt x="3412" y="1098"/>
                  </a:lnTo>
                  <a:cubicBezTo>
                    <a:pt x="3519" y="862"/>
                    <a:pt x="3531" y="595"/>
                    <a:pt x="3447" y="365"/>
                  </a:cubicBezTo>
                  <a:lnTo>
                    <a:pt x="3447" y="365"/>
                  </a:lnTo>
                  <a:cubicBezTo>
                    <a:pt x="3265" y="457"/>
                    <a:pt x="3128" y="616"/>
                    <a:pt x="3082" y="822"/>
                  </a:cubicBezTo>
                  <a:cubicBezTo>
                    <a:pt x="3014" y="548"/>
                    <a:pt x="2945" y="274"/>
                    <a:pt x="2877"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6"/>
            <p:cNvSpPr/>
            <p:nvPr/>
          </p:nvSpPr>
          <p:spPr>
            <a:xfrm>
              <a:off x="1018750" y="3192175"/>
              <a:ext cx="87600" cy="116125"/>
            </a:xfrm>
            <a:custGeom>
              <a:avLst/>
              <a:gdLst/>
              <a:ahLst/>
              <a:cxnLst/>
              <a:rect l="l" t="t" r="r" b="b"/>
              <a:pathLst>
                <a:path w="3504" h="4645" extrusionOk="0">
                  <a:moveTo>
                    <a:pt x="2944" y="1529"/>
                  </a:moveTo>
                  <a:cubicBezTo>
                    <a:pt x="2916" y="1577"/>
                    <a:pt x="2890" y="1626"/>
                    <a:pt x="2865" y="1676"/>
                  </a:cubicBezTo>
                  <a:lnTo>
                    <a:pt x="2865" y="1676"/>
                  </a:lnTo>
                  <a:cubicBezTo>
                    <a:pt x="2892" y="1628"/>
                    <a:pt x="2918" y="1579"/>
                    <a:pt x="2944" y="1529"/>
                  </a:cubicBezTo>
                  <a:close/>
                  <a:moveTo>
                    <a:pt x="3264" y="1849"/>
                  </a:moveTo>
                  <a:lnTo>
                    <a:pt x="3264" y="1849"/>
                  </a:lnTo>
                  <a:cubicBezTo>
                    <a:pt x="3256" y="1858"/>
                    <a:pt x="3248" y="1866"/>
                    <a:pt x="3241" y="1875"/>
                  </a:cubicBezTo>
                  <a:lnTo>
                    <a:pt x="3241" y="1875"/>
                  </a:lnTo>
                  <a:cubicBezTo>
                    <a:pt x="3249" y="1867"/>
                    <a:pt x="3256" y="1858"/>
                    <a:pt x="3264" y="1849"/>
                  </a:cubicBezTo>
                  <a:close/>
                  <a:moveTo>
                    <a:pt x="1986" y="0"/>
                  </a:moveTo>
                  <a:cubicBezTo>
                    <a:pt x="1986" y="708"/>
                    <a:pt x="1780" y="1415"/>
                    <a:pt x="1392" y="2009"/>
                  </a:cubicBezTo>
                  <a:cubicBezTo>
                    <a:pt x="1529" y="1461"/>
                    <a:pt x="1461" y="845"/>
                    <a:pt x="1187" y="342"/>
                  </a:cubicBezTo>
                  <a:cubicBezTo>
                    <a:pt x="1004" y="799"/>
                    <a:pt x="982" y="1347"/>
                    <a:pt x="1118" y="1826"/>
                  </a:cubicBezTo>
                  <a:cubicBezTo>
                    <a:pt x="845" y="1438"/>
                    <a:pt x="662" y="1027"/>
                    <a:pt x="548" y="571"/>
                  </a:cubicBezTo>
                  <a:cubicBezTo>
                    <a:pt x="388" y="1096"/>
                    <a:pt x="388" y="1689"/>
                    <a:pt x="525" y="2214"/>
                  </a:cubicBezTo>
                  <a:cubicBezTo>
                    <a:pt x="297" y="1963"/>
                    <a:pt x="114" y="1689"/>
                    <a:pt x="0" y="1392"/>
                  </a:cubicBezTo>
                  <a:lnTo>
                    <a:pt x="0" y="1392"/>
                  </a:lnTo>
                  <a:cubicBezTo>
                    <a:pt x="68" y="2214"/>
                    <a:pt x="479" y="3036"/>
                    <a:pt x="1255" y="3401"/>
                  </a:cubicBezTo>
                  <a:cubicBezTo>
                    <a:pt x="1235" y="3398"/>
                    <a:pt x="1215" y="3396"/>
                    <a:pt x="1195" y="3396"/>
                  </a:cubicBezTo>
                  <a:cubicBezTo>
                    <a:pt x="949" y="3396"/>
                    <a:pt x="757" y="3648"/>
                    <a:pt x="799" y="3880"/>
                  </a:cubicBezTo>
                  <a:cubicBezTo>
                    <a:pt x="847" y="4057"/>
                    <a:pt x="1031" y="4177"/>
                    <a:pt x="1207" y="4177"/>
                  </a:cubicBezTo>
                  <a:cubicBezTo>
                    <a:pt x="1281" y="4177"/>
                    <a:pt x="1354" y="4156"/>
                    <a:pt x="1415" y="4109"/>
                  </a:cubicBezTo>
                  <a:lnTo>
                    <a:pt x="1415" y="4109"/>
                  </a:lnTo>
                  <a:cubicBezTo>
                    <a:pt x="1278" y="4246"/>
                    <a:pt x="1278" y="4474"/>
                    <a:pt x="1392" y="4611"/>
                  </a:cubicBezTo>
                  <a:cubicBezTo>
                    <a:pt x="1552" y="4629"/>
                    <a:pt x="1715" y="4644"/>
                    <a:pt x="1877" y="4644"/>
                  </a:cubicBezTo>
                  <a:cubicBezTo>
                    <a:pt x="2110" y="4644"/>
                    <a:pt x="2341" y="4614"/>
                    <a:pt x="2556" y="4519"/>
                  </a:cubicBezTo>
                  <a:cubicBezTo>
                    <a:pt x="3504" y="4091"/>
                    <a:pt x="2624" y="2615"/>
                    <a:pt x="3241" y="1875"/>
                  </a:cubicBezTo>
                  <a:lnTo>
                    <a:pt x="3241" y="1875"/>
                  </a:lnTo>
                  <a:cubicBezTo>
                    <a:pt x="2912" y="2259"/>
                    <a:pt x="2715" y="2728"/>
                    <a:pt x="2648" y="3218"/>
                  </a:cubicBezTo>
                  <a:cubicBezTo>
                    <a:pt x="2565" y="2702"/>
                    <a:pt x="2632" y="2149"/>
                    <a:pt x="2865" y="1676"/>
                  </a:cubicBezTo>
                  <a:lnTo>
                    <a:pt x="2865" y="1676"/>
                  </a:lnTo>
                  <a:cubicBezTo>
                    <a:pt x="2681" y="2010"/>
                    <a:pt x="2479" y="2329"/>
                    <a:pt x="2260" y="2648"/>
                  </a:cubicBezTo>
                  <a:cubicBezTo>
                    <a:pt x="2511" y="2146"/>
                    <a:pt x="2602" y="1575"/>
                    <a:pt x="2556" y="1004"/>
                  </a:cubicBezTo>
                  <a:lnTo>
                    <a:pt x="2556" y="1004"/>
                  </a:lnTo>
                  <a:cubicBezTo>
                    <a:pt x="2442" y="1370"/>
                    <a:pt x="2283" y="1712"/>
                    <a:pt x="2077" y="2031"/>
                  </a:cubicBezTo>
                  <a:cubicBezTo>
                    <a:pt x="2442" y="1438"/>
                    <a:pt x="2214" y="662"/>
                    <a:pt x="1986"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6"/>
            <p:cNvSpPr/>
            <p:nvPr/>
          </p:nvSpPr>
          <p:spPr>
            <a:xfrm>
              <a:off x="1124300" y="3276625"/>
              <a:ext cx="110150" cy="126700"/>
            </a:xfrm>
            <a:custGeom>
              <a:avLst/>
              <a:gdLst/>
              <a:ahLst/>
              <a:cxnLst/>
              <a:rect l="l" t="t" r="r" b="b"/>
              <a:pathLst>
                <a:path w="4406" h="5068" extrusionOk="0">
                  <a:moveTo>
                    <a:pt x="3493" y="0"/>
                  </a:moveTo>
                  <a:lnTo>
                    <a:pt x="3493" y="0"/>
                  </a:lnTo>
                  <a:cubicBezTo>
                    <a:pt x="3356" y="662"/>
                    <a:pt x="3082" y="1324"/>
                    <a:pt x="2671" y="1872"/>
                  </a:cubicBezTo>
                  <a:cubicBezTo>
                    <a:pt x="2831" y="1461"/>
                    <a:pt x="2900" y="1027"/>
                    <a:pt x="2854" y="594"/>
                  </a:cubicBezTo>
                  <a:lnTo>
                    <a:pt x="2854" y="594"/>
                  </a:lnTo>
                  <a:cubicBezTo>
                    <a:pt x="2694" y="1210"/>
                    <a:pt x="2489" y="1803"/>
                    <a:pt x="2192" y="2374"/>
                  </a:cubicBezTo>
                  <a:cubicBezTo>
                    <a:pt x="2238" y="1963"/>
                    <a:pt x="2238" y="1461"/>
                    <a:pt x="1872" y="1256"/>
                  </a:cubicBezTo>
                  <a:lnTo>
                    <a:pt x="1872" y="1256"/>
                  </a:lnTo>
                  <a:cubicBezTo>
                    <a:pt x="1964" y="1781"/>
                    <a:pt x="1850" y="2374"/>
                    <a:pt x="1598" y="2853"/>
                  </a:cubicBezTo>
                  <a:lnTo>
                    <a:pt x="1553" y="1598"/>
                  </a:lnTo>
                  <a:cubicBezTo>
                    <a:pt x="1484" y="1940"/>
                    <a:pt x="1416" y="2283"/>
                    <a:pt x="1347" y="2625"/>
                  </a:cubicBezTo>
                  <a:cubicBezTo>
                    <a:pt x="1325" y="2762"/>
                    <a:pt x="1302" y="2876"/>
                    <a:pt x="1210" y="2967"/>
                  </a:cubicBezTo>
                  <a:cubicBezTo>
                    <a:pt x="1164" y="3006"/>
                    <a:pt x="1104" y="3024"/>
                    <a:pt x="1040" y="3024"/>
                  </a:cubicBezTo>
                  <a:cubicBezTo>
                    <a:pt x="918" y="3024"/>
                    <a:pt x="783" y="2959"/>
                    <a:pt x="708" y="2853"/>
                  </a:cubicBezTo>
                  <a:cubicBezTo>
                    <a:pt x="594" y="2716"/>
                    <a:pt x="571" y="2511"/>
                    <a:pt x="549" y="2306"/>
                  </a:cubicBezTo>
                  <a:cubicBezTo>
                    <a:pt x="229" y="2534"/>
                    <a:pt x="1" y="3104"/>
                    <a:pt x="46" y="3470"/>
                  </a:cubicBezTo>
                  <a:cubicBezTo>
                    <a:pt x="138" y="4154"/>
                    <a:pt x="549" y="4771"/>
                    <a:pt x="1165" y="5067"/>
                  </a:cubicBezTo>
                  <a:cubicBezTo>
                    <a:pt x="959" y="4839"/>
                    <a:pt x="845" y="4497"/>
                    <a:pt x="891" y="4177"/>
                  </a:cubicBezTo>
                  <a:lnTo>
                    <a:pt x="891" y="4177"/>
                  </a:lnTo>
                  <a:cubicBezTo>
                    <a:pt x="1005" y="4451"/>
                    <a:pt x="1233" y="4679"/>
                    <a:pt x="1507" y="4816"/>
                  </a:cubicBezTo>
                  <a:cubicBezTo>
                    <a:pt x="1553" y="4748"/>
                    <a:pt x="1553" y="4657"/>
                    <a:pt x="1484" y="4588"/>
                  </a:cubicBezTo>
                  <a:lnTo>
                    <a:pt x="1484" y="4588"/>
                  </a:lnTo>
                  <a:cubicBezTo>
                    <a:pt x="1827" y="4888"/>
                    <a:pt x="2289" y="5047"/>
                    <a:pt x="2741" y="5047"/>
                  </a:cubicBezTo>
                  <a:cubicBezTo>
                    <a:pt x="2771" y="5047"/>
                    <a:pt x="2801" y="5046"/>
                    <a:pt x="2831" y="5045"/>
                  </a:cubicBezTo>
                  <a:cubicBezTo>
                    <a:pt x="2443" y="4976"/>
                    <a:pt x="2078" y="4748"/>
                    <a:pt x="1850" y="4405"/>
                  </a:cubicBezTo>
                  <a:lnTo>
                    <a:pt x="1850" y="4405"/>
                  </a:lnTo>
                  <a:cubicBezTo>
                    <a:pt x="2131" y="4660"/>
                    <a:pt x="2507" y="4797"/>
                    <a:pt x="2880" y="4797"/>
                  </a:cubicBezTo>
                  <a:cubicBezTo>
                    <a:pt x="3143" y="4797"/>
                    <a:pt x="3404" y="4729"/>
                    <a:pt x="3630" y="4588"/>
                  </a:cubicBezTo>
                  <a:cubicBezTo>
                    <a:pt x="3333" y="4497"/>
                    <a:pt x="3059" y="4383"/>
                    <a:pt x="2785" y="4223"/>
                  </a:cubicBezTo>
                  <a:lnTo>
                    <a:pt x="2785" y="4223"/>
                  </a:lnTo>
                  <a:cubicBezTo>
                    <a:pt x="3333" y="4246"/>
                    <a:pt x="3881" y="4360"/>
                    <a:pt x="4406" y="4565"/>
                  </a:cubicBezTo>
                  <a:cubicBezTo>
                    <a:pt x="4338" y="4017"/>
                    <a:pt x="3721" y="3721"/>
                    <a:pt x="3196" y="3538"/>
                  </a:cubicBezTo>
                  <a:cubicBezTo>
                    <a:pt x="3516" y="3538"/>
                    <a:pt x="3858" y="3538"/>
                    <a:pt x="4201" y="3584"/>
                  </a:cubicBezTo>
                  <a:cubicBezTo>
                    <a:pt x="3915" y="3377"/>
                    <a:pt x="3574" y="3270"/>
                    <a:pt x="3239" y="3270"/>
                  </a:cubicBezTo>
                  <a:cubicBezTo>
                    <a:pt x="3093" y="3270"/>
                    <a:pt x="2947" y="3291"/>
                    <a:pt x="2808" y="3333"/>
                  </a:cubicBezTo>
                  <a:cubicBezTo>
                    <a:pt x="2945" y="3082"/>
                    <a:pt x="3219" y="2967"/>
                    <a:pt x="3470" y="2808"/>
                  </a:cubicBezTo>
                  <a:cubicBezTo>
                    <a:pt x="3721" y="2648"/>
                    <a:pt x="3927" y="2374"/>
                    <a:pt x="3835" y="2100"/>
                  </a:cubicBezTo>
                  <a:lnTo>
                    <a:pt x="3835" y="2100"/>
                  </a:lnTo>
                  <a:cubicBezTo>
                    <a:pt x="3493" y="2579"/>
                    <a:pt x="3014" y="2967"/>
                    <a:pt x="2466" y="3173"/>
                  </a:cubicBezTo>
                  <a:cubicBezTo>
                    <a:pt x="3014" y="2716"/>
                    <a:pt x="3516" y="2054"/>
                    <a:pt x="3447" y="1347"/>
                  </a:cubicBezTo>
                  <a:lnTo>
                    <a:pt x="3447" y="1347"/>
                  </a:lnTo>
                  <a:cubicBezTo>
                    <a:pt x="3396" y="1435"/>
                    <a:pt x="3344" y="1526"/>
                    <a:pt x="3293" y="1617"/>
                  </a:cubicBezTo>
                  <a:lnTo>
                    <a:pt x="3293" y="1617"/>
                  </a:lnTo>
                  <a:cubicBezTo>
                    <a:pt x="3552" y="1094"/>
                    <a:pt x="3708" y="529"/>
                    <a:pt x="3493"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6"/>
            <p:cNvSpPr/>
            <p:nvPr/>
          </p:nvSpPr>
          <p:spPr>
            <a:xfrm>
              <a:off x="1298925" y="3327325"/>
              <a:ext cx="174625" cy="138200"/>
            </a:xfrm>
            <a:custGeom>
              <a:avLst/>
              <a:gdLst/>
              <a:ahLst/>
              <a:cxnLst/>
              <a:rect l="l" t="t" r="r" b="b"/>
              <a:pathLst>
                <a:path w="6985" h="5528" extrusionOk="0">
                  <a:moveTo>
                    <a:pt x="4891" y="0"/>
                  </a:moveTo>
                  <a:cubicBezTo>
                    <a:pt x="4335" y="0"/>
                    <a:pt x="3837" y="223"/>
                    <a:pt x="3766" y="848"/>
                  </a:cubicBezTo>
                  <a:lnTo>
                    <a:pt x="3926" y="985"/>
                  </a:lnTo>
                  <a:cubicBezTo>
                    <a:pt x="3150" y="1201"/>
                    <a:pt x="2464" y="1272"/>
                    <a:pt x="1743" y="1272"/>
                  </a:cubicBezTo>
                  <a:cubicBezTo>
                    <a:pt x="1320" y="1272"/>
                    <a:pt x="884" y="1247"/>
                    <a:pt x="411" y="1213"/>
                  </a:cubicBezTo>
                  <a:lnTo>
                    <a:pt x="411" y="1213"/>
                  </a:lnTo>
                  <a:lnTo>
                    <a:pt x="1096" y="1738"/>
                  </a:lnTo>
                  <a:cubicBezTo>
                    <a:pt x="845" y="1784"/>
                    <a:pt x="617" y="1898"/>
                    <a:pt x="434" y="2035"/>
                  </a:cubicBezTo>
                  <a:cubicBezTo>
                    <a:pt x="845" y="2218"/>
                    <a:pt x="1301" y="2332"/>
                    <a:pt x="1781" y="2332"/>
                  </a:cubicBezTo>
                  <a:cubicBezTo>
                    <a:pt x="1575" y="2606"/>
                    <a:pt x="1164" y="2651"/>
                    <a:pt x="822" y="2697"/>
                  </a:cubicBezTo>
                  <a:cubicBezTo>
                    <a:pt x="480" y="2765"/>
                    <a:pt x="92" y="2902"/>
                    <a:pt x="0" y="3222"/>
                  </a:cubicBezTo>
                  <a:cubicBezTo>
                    <a:pt x="388" y="2994"/>
                    <a:pt x="822" y="2880"/>
                    <a:pt x="1278" y="2857"/>
                  </a:cubicBezTo>
                  <a:lnTo>
                    <a:pt x="1278" y="2857"/>
                  </a:lnTo>
                  <a:cubicBezTo>
                    <a:pt x="1050" y="3017"/>
                    <a:pt x="913" y="3245"/>
                    <a:pt x="845" y="3519"/>
                  </a:cubicBezTo>
                  <a:cubicBezTo>
                    <a:pt x="1187" y="3336"/>
                    <a:pt x="1552" y="3199"/>
                    <a:pt x="1918" y="3131"/>
                  </a:cubicBezTo>
                  <a:lnTo>
                    <a:pt x="1918" y="3131"/>
                  </a:lnTo>
                  <a:cubicBezTo>
                    <a:pt x="1963" y="3405"/>
                    <a:pt x="1735" y="3633"/>
                    <a:pt x="1552" y="3815"/>
                  </a:cubicBezTo>
                  <a:cubicBezTo>
                    <a:pt x="1393" y="4021"/>
                    <a:pt x="1210" y="4318"/>
                    <a:pt x="1370" y="4546"/>
                  </a:cubicBezTo>
                  <a:cubicBezTo>
                    <a:pt x="1438" y="4649"/>
                    <a:pt x="1558" y="4694"/>
                    <a:pt x="1684" y="4694"/>
                  </a:cubicBezTo>
                  <a:cubicBezTo>
                    <a:pt x="1809" y="4694"/>
                    <a:pt x="1940" y="4649"/>
                    <a:pt x="2032" y="4569"/>
                  </a:cubicBezTo>
                  <a:cubicBezTo>
                    <a:pt x="2214" y="4386"/>
                    <a:pt x="2306" y="4135"/>
                    <a:pt x="2374" y="3907"/>
                  </a:cubicBezTo>
                  <a:lnTo>
                    <a:pt x="2374" y="3907"/>
                  </a:lnTo>
                  <a:cubicBezTo>
                    <a:pt x="2237" y="4455"/>
                    <a:pt x="2328" y="5048"/>
                    <a:pt x="2602" y="5527"/>
                  </a:cubicBezTo>
                  <a:cubicBezTo>
                    <a:pt x="2671" y="5253"/>
                    <a:pt x="2739" y="4980"/>
                    <a:pt x="2785" y="4706"/>
                  </a:cubicBezTo>
                  <a:cubicBezTo>
                    <a:pt x="2899" y="5048"/>
                    <a:pt x="3196" y="5345"/>
                    <a:pt x="3538" y="5459"/>
                  </a:cubicBezTo>
                  <a:cubicBezTo>
                    <a:pt x="3470" y="4820"/>
                    <a:pt x="3401" y="4181"/>
                    <a:pt x="3333" y="3564"/>
                  </a:cubicBezTo>
                  <a:lnTo>
                    <a:pt x="3333" y="3564"/>
                  </a:lnTo>
                  <a:cubicBezTo>
                    <a:pt x="3515" y="3793"/>
                    <a:pt x="3721" y="3998"/>
                    <a:pt x="3926" y="4203"/>
                  </a:cubicBezTo>
                  <a:cubicBezTo>
                    <a:pt x="3972" y="4021"/>
                    <a:pt x="4040" y="3815"/>
                    <a:pt x="4086" y="3610"/>
                  </a:cubicBezTo>
                  <a:cubicBezTo>
                    <a:pt x="4314" y="3770"/>
                    <a:pt x="4565" y="3930"/>
                    <a:pt x="4794" y="4089"/>
                  </a:cubicBezTo>
                  <a:cubicBezTo>
                    <a:pt x="4853" y="4134"/>
                    <a:pt x="4932" y="4169"/>
                    <a:pt x="4999" y="4169"/>
                  </a:cubicBezTo>
                  <a:cubicBezTo>
                    <a:pt x="5034" y="4169"/>
                    <a:pt x="5066" y="4159"/>
                    <a:pt x="5090" y="4135"/>
                  </a:cubicBezTo>
                  <a:cubicBezTo>
                    <a:pt x="5136" y="4089"/>
                    <a:pt x="5136" y="4021"/>
                    <a:pt x="5136" y="3975"/>
                  </a:cubicBezTo>
                  <a:cubicBezTo>
                    <a:pt x="5136" y="3610"/>
                    <a:pt x="5067" y="3245"/>
                    <a:pt x="4908" y="2925"/>
                  </a:cubicBezTo>
                  <a:lnTo>
                    <a:pt x="4908" y="2925"/>
                  </a:lnTo>
                  <a:cubicBezTo>
                    <a:pt x="5204" y="3108"/>
                    <a:pt x="5524" y="3222"/>
                    <a:pt x="5866" y="3245"/>
                  </a:cubicBezTo>
                  <a:cubicBezTo>
                    <a:pt x="6072" y="3245"/>
                    <a:pt x="6346" y="3153"/>
                    <a:pt x="6323" y="2948"/>
                  </a:cubicBezTo>
                  <a:cubicBezTo>
                    <a:pt x="6300" y="2857"/>
                    <a:pt x="6232" y="2811"/>
                    <a:pt x="6186" y="2743"/>
                  </a:cubicBezTo>
                  <a:cubicBezTo>
                    <a:pt x="5958" y="2560"/>
                    <a:pt x="5729" y="2400"/>
                    <a:pt x="5478" y="2263"/>
                  </a:cubicBezTo>
                  <a:cubicBezTo>
                    <a:pt x="6026" y="1989"/>
                    <a:pt x="6528" y="1647"/>
                    <a:pt x="6985" y="1259"/>
                  </a:cubicBezTo>
                  <a:cubicBezTo>
                    <a:pt x="6872" y="1254"/>
                    <a:pt x="6759" y="1251"/>
                    <a:pt x="6646" y="1251"/>
                  </a:cubicBezTo>
                  <a:cubicBezTo>
                    <a:pt x="6261" y="1251"/>
                    <a:pt x="5879" y="1284"/>
                    <a:pt x="5511" y="1371"/>
                  </a:cubicBezTo>
                  <a:lnTo>
                    <a:pt x="5511" y="1371"/>
                  </a:lnTo>
                  <a:cubicBezTo>
                    <a:pt x="5742" y="1308"/>
                    <a:pt x="6187" y="617"/>
                    <a:pt x="6300" y="437"/>
                  </a:cubicBezTo>
                  <a:cubicBezTo>
                    <a:pt x="5980" y="195"/>
                    <a:pt x="5410" y="0"/>
                    <a:pt x="489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6"/>
            <p:cNvSpPr/>
            <p:nvPr/>
          </p:nvSpPr>
          <p:spPr>
            <a:xfrm>
              <a:off x="1227600" y="3212700"/>
              <a:ext cx="186050" cy="156375"/>
            </a:xfrm>
            <a:custGeom>
              <a:avLst/>
              <a:gdLst/>
              <a:ahLst/>
              <a:cxnLst/>
              <a:rect l="l" t="t" r="r" b="b"/>
              <a:pathLst>
                <a:path w="7442" h="6255" extrusionOk="0">
                  <a:moveTo>
                    <a:pt x="4588" y="1"/>
                  </a:moveTo>
                  <a:cubicBezTo>
                    <a:pt x="4109" y="503"/>
                    <a:pt x="3972" y="1325"/>
                    <a:pt x="4268" y="1941"/>
                  </a:cubicBezTo>
                  <a:cubicBezTo>
                    <a:pt x="4040" y="1781"/>
                    <a:pt x="3812" y="1644"/>
                    <a:pt x="3561" y="1507"/>
                  </a:cubicBezTo>
                  <a:lnTo>
                    <a:pt x="3561" y="1507"/>
                  </a:lnTo>
                  <a:cubicBezTo>
                    <a:pt x="3470" y="1690"/>
                    <a:pt x="3561" y="1918"/>
                    <a:pt x="3629" y="2101"/>
                  </a:cubicBezTo>
                  <a:lnTo>
                    <a:pt x="3858" y="2603"/>
                  </a:lnTo>
                  <a:cubicBezTo>
                    <a:pt x="3323" y="2202"/>
                    <a:pt x="2421" y="1793"/>
                    <a:pt x="1605" y="1793"/>
                  </a:cubicBezTo>
                  <a:cubicBezTo>
                    <a:pt x="1027" y="1793"/>
                    <a:pt x="491" y="1999"/>
                    <a:pt x="160" y="2557"/>
                  </a:cubicBezTo>
                  <a:cubicBezTo>
                    <a:pt x="484" y="2267"/>
                    <a:pt x="923" y="2117"/>
                    <a:pt x="1353" y="2117"/>
                  </a:cubicBezTo>
                  <a:cubicBezTo>
                    <a:pt x="1498" y="2117"/>
                    <a:pt x="1642" y="2135"/>
                    <a:pt x="1780" y="2169"/>
                  </a:cubicBezTo>
                  <a:cubicBezTo>
                    <a:pt x="1507" y="2306"/>
                    <a:pt x="1210" y="2466"/>
                    <a:pt x="913" y="2603"/>
                  </a:cubicBezTo>
                  <a:cubicBezTo>
                    <a:pt x="959" y="2854"/>
                    <a:pt x="1370" y="3014"/>
                    <a:pt x="1255" y="3242"/>
                  </a:cubicBezTo>
                  <a:cubicBezTo>
                    <a:pt x="1210" y="3356"/>
                    <a:pt x="1050" y="3379"/>
                    <a:pt x="936" y="3402"/>
                  </a:cubicBezTo>
                  <a:cubicBezTo>
                    <a:pt x="616" y="3425"/>
                    <a:pt x="297" y="3470"/>
                    <a:pt x="0" y="3493"/>
                  </a:cubicBezTo>
                  <a:cubicBezTo>
                    <a:pt x="287" y="3780"/>
                    <a:pt x="703" y="3956"/>
                    <a:pt x="1115" y="3956"/>
                  </a:cubicBezTo>
                  <a:cubicBezTo>
                    <a:pt x="1162" y="3956"/>
                    <a:pt x="1209" y="3954"/>
                    <a:pt x="1255" y="3950"/>
                  </a:cubicBezTo>
                  <a:lnTo>
                    <a:pt x="1255" y="3950"/>
                  </a:lnTo>
                  <a:cubicBezTo>
                    <a:pt x="1050" y="3995"/>
                    <a:pt x="913" y="4178"/>
                    <a:pt x="845" y="4360"/>
                  </a:cubicBezTo>
                  <a:cubicBezTo>
                    <a:pt x="879" y="4355"/>
                    <a:pt x="912" y="4352"/>
                    <a:pt x="943" y="4352"/>
                  </a:cubicBezTo>
                  <a:cubicBezTo>
                    <a:pt x="1039" y="4352"/>
                    <a:pt x="1124" y="4377"/>
                    <a:pt x="1210" y="4429"/>
                  </a:cubicBezTo>
                  <a:cubicBezTo>
                    <a:pt x="1062" y="4675"/>
                    <a:pt x="820" y="4850"/>
                    <a:pt x="552" y="4938"/>
                  </a:cubicBezTo>
                  <a:lnTo>
                    <a:pt x="552" y="4938"/>
                  </a:lnTo>
                  <a:cubicBezTo>
                    <a:pt x="540" y="4910"/>
                    <a:pt x="524" y="4884"/>
                    <a:pt x="502" y="4863"/>
                  </a:cubicBezTo>
                  <a:cubicBezTo>
                    <a:pt x="475" y="4846"/>
                    <a:pt x="444" y="4839"/>
                    <a:pt x="413" y="4839"/>
                  </a:cubicBezTo>
                  <a:cubicBezTo>
                    <a:pt x="313" y="4839"/>
                    <a:pt x="211" y="4913"/>
                    <a:pt x="228" y="4999"/>
                  </a:cubicBezTo>
                  <a:cubicBezTo>
                    <a:pt x="338" y="4993"/>
                    <a:pt x="447" y="4972"/>
                    <a:pt x="552" y="4938"/>
                  </a:cubicBezTo>
                  <a:lnTo>
                    <a:pt x="552" y="4938"/>
                  </a:lnTo>
                  <a:cubicBezTo>
                    <a:pt x="590" y="5027"/>
                    <a:pt x="577" y="5141"/>
                    <a:pt x="525" y="5228"/>
                  </a:cubicBezTo>
                  <a:cubicBezTo>
                    <a:pt x="479" y="5319"/>
                    <a:pt x="365" y="5410"/>
                    <a:pt x="251" y="5479"/>
                  </a:cubicBezTo>
                  <a:cubicBezTo>
                    <a:pt x="390" y="5575"/>
                    <a:pt x="559" y="5620"/>
                    <a:pt x="729" y="5620"/>
                  </a:cubicBezTo>
                  <a:cubicBezTo>
                    <a:pt x="1005" y="5620"/>
                    <a:pt x="1283" y="5499"/>
                    <a:pt x="1438" y="5273"/>
                  </a:cubicBezTo>
                  <a:lnTo>
                    <a:pt x="1438" y="5273"/>
                  </a:lnTo>
                  <a:cubicBezTo>
                    <a:pt x="1529" y="5661"/>
                    <a:pt x="1301" y="6095"/>
                    <a:pt x="913" y="6255"/>
                  </a:cubicBezTo>
                  <a:cubicBezTo>
                    <a:pt x="1415" y="6255"/>
                    <a:pt x="1849" y="5935"/>
                    <a:pt x="2146" y="5547"/>
                  </a:cubicBezTo>
                  <a:cubicBezTo>
                    <a:pt x="2420" y="5159"/>
                    <a:pt x="2579" y="4680"/>
                    <a:pt x="2716" y="4223"/>
                  </a:cubicBezTo>
                  <a:lnTo>
                    <a:pt x="2967" y="5912"/>
                  </a:lnTo>
                  <a:cubicBezTo>
                    <a:pt x="3196" y="5410"/>
                    <a:pt x="3424" y="4908"/>
                    <a:pt x="3652" y="4406"/>
                  </a:cubicBezTo>
                  <a:lnTo>
                    <a:pt x="3652" y="4406"/>
                  </a:lnTo>
                  <a:cubicBezTo>
                    <a:pt x="3584" y="4817"/>
                    <a:pt x="3515" y="5228"/>
                    <a:pt x="3470" y="5639"/>
                  </a:cubicBezTo>
                  <a:cubicBezTo>
                    <a:pt x="3538" y="5045"/>
                    <a:pt x="3789" y="4269"/>
                    <a:pt x="4177" y="3835"/>
                  </a:cubicBezTo>
                  <a:cubicBezTo>
                    <a:pt x="4223" y="4292"/>
                    <a:pt x="4702" y="4520"/>
                    <a:pt x="5022" y="4794"/>
                  </a:cubicBezTo>
                  <a:cubicBezTo>
                    <a:pt x="5090" y="4863"/>
                    <a:pt x="5159" y="4931"/>
                    <a:pt x="5250" y="4931"/>
                  </a:cubicBezTo>
                  <a:cubicBezTo>
                    <a:pt x="5275" y="4939"/>
                    <a:pt x="5301" y="4943"/>
                    <a:pt x="5326" y="4943"/>
                  </a:cubicBezTo>
                  <a:cubicBezTo>
                    <a:pt x="5503" y="4943"/>
                    <a:pt x="5664" y="4746"/>
                    <a:pt x="5684" y="4566"/>
                  </a:cubicBezTo>
                  <a:cubicBezTo>
                    <a:pt x="5706" y="4338"/>
                    <a:pt x="5615" y="4132"/>
                    <a:pt x="5501" y="3927"/>
                  </a:cubicBezTo>
                  <a:cubicBezTo>
                    <a:pt x="5535" y="3910"/>
                    <a:pt x="5569" y="3902"/>
                    <a:pt x="5603" y="3902"/>
                  </a:cubicBezTo>
                  <a:cubicBezTo>
                    <a:pt x="5750" y="3902"/>
                    <a:pt x="5892" y="4044"/>
                    <a:pt x="6003" y="4155"/>
                  </a:cubicBezTo>
                  <a:cubicBezTo>
                    <a:pt x="6089" y="4228"/>
                    <a:pt x="6213" y="4275"/>
                    <a:pt x="6314" y="4275"/>
                  </a:cubicBezTo>
                  <a:cubicBezTo>
                    <a:pt x="6402" y="4275"/>
                    <a:pt x="6472" y="4240"/>
                    <a:pt x="6482" y="4155"/>
                  </a:cubicBezTo>
                  <a:cubicBezTo>
                    <a:pt x="6505" y="4086"/>
                    <a:pt x="6482" y="4018"/>
                    <a:pt x="6460" y="3972"/>
                  </a:cubicBezTo>
                  <a:cubicBezTo>
                    <a:pt x="6391" y="3790"/>
                    <a:pt x="6323" y="3607"/>
                    <a:pt x="6254" y="3425"/>
                  </a:cubicBezTo>
                  <a:cubicBezTo>
                    <a:pt x="6825" y="3333"/>
                    <a:pt x="7327" y="2854"/>
                    <a:pt x="7441" y="2260"/>
                  </a:cubicBezTo>
                  <a:lnTo>
                    <a:pt x="7441" y="2260"/>
                  </a:lnTo>
                  <a:cubicBezTo>
                    <a:pt x="7146" y="2575"/>
                    <a:pt x="6733" y="2754"/>
                    <a:pt x="6318" y="2754"/>
                  </a:cubicBezTo>
                  <a:cubicBezTo>
                    <a:pt x="6251" y="2754"/>
                    <a:pt x="6184" y="2749"/>
                    <a:pt x="6117" y="2740"/>
                  </a:cubicBezTo>
                  <a:cubicBezTo>
                    <a:pt x="6346" y="2648"/>
                    <a:pt x="6505" y="2375"/>
                    <a:pt x="6460" y="2101"/>
                  </a:cubicBezTo>
                  <a:lnTo>
                    <a:pt x="6460" y="2101"/>
                  </a:lnTo>
                  <a:cubicBezTo>
                    <a:pt x="6368" y="2123"/>
                    <a:pt x="6277" y="2146"/>
                    <a:pt x="6186" y="2169"/>
                  </a:cubicBezTo>
                  <a:cubicBezTo>
                    <a:pt x="6323" y="1872"/>
                    <a:pt x="6391" y="1507"/>
                    <a:pt x="6368" y="1165"/>
                  </a:cubicBezTo>
                  <a:lnTo>
                    <a:pt x="6368" y="1165"/>
                  </a:lnTo>
                  <a:cubicBezTo>
                    <a:pt x="6072" y="1416"/>
                    <a:pt x="5752" y="1667"/>
                    <a:pt x="5455" y="1918"/>
                  </a:cubicBezTo>
                  <a:cubicBezTo>
                    <a:pt x="5866" y="1530"/>
                    <a:pt x="6026" y="937"/>
                    <a:pt x="5889" y="389"/>
                  </a:cubicBezTo>
                  <a:lnTo>
                    <a:pt x="5889" y="389"/>
                  </a:lnTo>
                  <a:cubicBezTo>
                    <a:pt x="5729" y="663"/>
                    <a:pt x="5547" y="914"/>
                    <a:pt x="5296" y="1119"/>
                  </a:cubicBezTo>
                  <a:cubicBezTo>
                    <a:pt x="5410" y="800"/>
                    <a:pt x="5387" y="412"/>
                    <a:pt x="5273" y="92"/>
                  </a:cubicBezTo>
                  <a:cubicBezTo>
                    <a:pt x="5067" y="526"/>
                    <a:pt x="4885" y="937"/>
                    <a:pt x="4679" y="1347"/>
                  </a:cubicBezTo>
                  <a:cubicBezTo>
                    <a:pt x="4497" y="937"/>
                    <a:pt x="4451" y="434"/>
                    <a:pt x="4588"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6"/>
            <p:cNvSpPr/>
            <p:nvPr/>
          </p:nvSpPr>
          <p:spPr>
            <a:xfrm>
              <a:off x="1236150" y="3123125"/>
              <a:ext cx="168800" cy="116425"/>
            </a:xfrm>
            <a:custGeom>
              <a:avLst/>
              <a:gdLst/>
              <a:ahLst/>
              <a:cxnLst/>
              <a:rect l="l" t="t" r="r" b="b"/>
              <a:pathLst>
                <a:path w="6752" h="4657" extrusionOk="0">
                  <a:moveTo>
                    <a:pt x="731" y="0"/>
                  </a:moveTo>
                  <a:cubicBezTo>
                    <a:pt x="750" y="57"/>
                    <a:pt x="771" y="112"/>
                    <a:pt x="794" y="163"/>
                  </a:cubicBezTo>
                  <a:lnTo>
                    <a:pt x="794" y="163"/>
                  </a:lnTo>
                  <a:cubicBezTo>
                    <a:pt x="772" y="109"/>
                    <a:pt x="751" y="54"/>
                    <a:pt x="731" y="0"/>
                  </a:cubicBezTo>
                  <a:close/>
                  <a:moveTo>
                    <a:pt x="6688" y="23"/>
                  </a:moveTo>
                  <a:lnTo>
                    <a:pt x="6688" y="23"/>
                  </a:lnTo>
                  <a:cubicBezTo>
                    <a:pt x="6414" y="708"/>
                    <a:pt x="5752" y="1210"/>
                    <a:pt x="5045" y="1301"/>
                  </a:cubicBezTo>
                  <a:cubicBezTo>
                    <a:pt x="5227" y="1096"/>
                    <a:pt x="5387" y="890"/>
                    <a:pt x="5524" y="662"/>
                  </a:cubicBezTo>
                  <a:cubicBezTo>
                    <a:pt x="5442" y="621"/>
                    <a:pt x="5346" y="598"/>
                    <a:pt x="5249" y="598"/>
                  </a:cubicBezTo>
                  <a:cubicBezTo>
                    <a:pt x="5132" y="598"/>
                    <a:pt x="5013" y="631"/>
                    <a:pt x="4914" y="703"/>
                  </a:cubicBezTo>
                  <a:lnTo>
                    <a:pt x="4914" y="703"/>
                  </a:lnTo>
                  <a:cubicBezTo>
                    <a:pt x="4973" y="655"/>
                    <a:pt x="4928" y="547"/>
                    <a:pt x="4862" y="525"/>
                  </a:cubicBezTo>
                  <a:cubicBezTo>
                    <a:pt x="4850" y="521"/>
                    <a:pt x="4836" y="519"/>
                    <a:pt x="4823" y="519"/>
                  </a:cubicBezTo>
                  <a:cubicBezTo>
                    <a:pt x="4762" y="519"/>
                    <a:pt x="4694" y="556"/>
                    <a:pt x="4657" y="594"/>
                  </a:cubicBezTo>
                  <a:cubicBezTo>
                    <a:pt x="4383" y="799"/>
                    <a:pt x="4177" y="1050"/>
                    <a:pt x="4018" y="1324"/>
                  </a:cubicBezTo>
                  <a:cubicBezTo>
                    <a:pt x="3995" y="1415"/>
                    <a:pt x="3949" y="1507"/>
                    <a:pt x="3858" y="1552"/>
                  </a:cubicBezTo>
                  <a:cubicBezTo>
                    <a:pt x="3835" y="1567"/>
                    <a:pt x="3807" y="1575"/>
                    <a:pt x="3779" y="1575"/>
                  </a:cubicBezTo>
                  <a:cubicBezTo>
                    <a:pt x="3724" y="1575"/>
                    <a:pt x="3668" y="1545"/>
                    <a:pt x="3653" y="1484"/>
                  </a:cubicBezTo>
                  <a:cubicBezTo>
                    <a:pt x="3630" y="1438"/>
                    <a:pt x="3675" y="1370"/>
                    <a:pt x="3653" y="1301"/>
                  </a:cubicBezTo>
                  <a:cubicBezTo>
                    <a:pt x="3644" y="1250"/>
                    <a:pt x="3601" y="1228"/>
                    <a:pt x="3548" y="1228"/>
                  </a:cubicBezTo>
                  <a:cubicBezTo>
                    <a:pt x="3458" y="1228"/>
                    <a:pt x="3339" y="1292"/>
                    <a:pt x="3310" y="1393"/>
                  </a:cubicBezTo>
                  <a:cubicBezTo>
                    <a:pt x="3242" y="1529"/>
                    <a:pt x="3242" y="1735"/>
                    <a:pt x="3105" y="1803"/>
                  </a:cubicBezTo>
                  <a:cubicBezTo>
                    <a:pt x="2410" y="1131"/>
                    <a:pt x="1241" y="1159"/>
                    <a:pt x="794" y="163"/>
                  </a:cubicBezTo>
                  <a:lnTo>
                    <a:pt x="794" y="163"/>
                  </a:lnTo>
                  <a:cubicBezTo>
                    <a:pt x="949" y="541"/>
                    <a:pt x="1156" y="910"/>
                    <a:pt x="1416" y="1210"/>
                  </a:cubicBezTo>
                  <a:cubicBezTo>
                    <a:pt x="1142" y="1050"/>
                    <a:pt x="822" y="959"/>
                    <a:pt x="525" y="959"/>
                  </a:cubicBezTo>
                  <a:cubicBezTo>
                    <a:pt x="708" y="1256"/>
                    <a:pt x="982" y="1507"/>
                    <a:pt x="1302" y="1689"/>
                  </a:cubicBezTo>
                  <a:cubicBezTo>
                    <a:pt x="1005" y="1666"/>
                    <a:pt x="731" y="1644"/>
                    <a:pt x="457" y="1621"/>
                  </a:cubicBezTo>
                  <a:cubicBezTo>
                    <a:pt x="320" y="1621"/>
                    <a:pt x="183" y="1621"/>
                    <a:pt x="92" y="1712"/>
                  </a:cubicBezTo>
                  <a:cubicBezTo>
                    <a:pt x="0" y="1826"/>
                    <a:pt x="69" y="2032"/>
                    <a:pt x="206" y="2123"/>
                  </a:cubicBezTo>
                  <a:cubicBezTo>
                    <a:pt x="320" y="2214"/>
                    <a:pt x="503" y="2214"/>
                    <a:pt x="662" y="2214"/>
                  </a:cubicBezTo>
                  <a:lnTo>
                    <a:pt x="1781" y="2214"/>
                  </a:lnTo>
                  <a:cubicBezTo>
                    <a:pt x="1484" y="2420"/>
                    <a:pt x="1187" y="2625"/>
                    <a:pt x="891" y="2808"/>
                  </a:cubicBezTo>
                  <a:cubicBezTo>
                    <a:pt x="951" y="2842"/>
                    <a:pt x="1014" y="2854"/>
                    <a:pt x="1079" y="2854"/>
                  </a:cubicBezTo>
                  <a:cubicBezTo>
                    <a:pt x="1185" y="2854"/>
                    <a:pt x="1293" y="2822"/>
                    <a:pt x="1393" y="2808"/>
                  </a:cubicBezTo>
                  <a:cubicBezTo>
                    <a:pt x="1412" y="2805"/>
                    <a:pt x="1433" y="2803"/>
                    <a:pt x="1454" y="2803"/>
                  </a:cubicBezTo>
                  <a:cubicBezTo>
                    <a:pt x="1605" y="2803"/>
                    <a:pt x="1781" y="2876"/>
                    <a:pt x="1781" y="3036"/>
                  </a:cubicBezTo>
                  <a:cubicBezTo>
                    <a:pt x="1781" y="3104"/>
                    <a:pt x="1735" y="3173"/>
                    <a:pt x="1667" y="3241"/>
                  </a:cubicBezTo>
                  <a:cubicBezTo>
                    <a:pt x="1347" y="3584"/>
                    <a:pt x="936" y="3835"/>
                    <a:pt x="480" y="3949"/>
                  </a:cubicBezTo>
                  <a:cubicBezTo>
                    <a:pt x="634" y="4005"/>
                    <a:pt x="795" y="4032"/>
                    <a:pt x="954" y="4032"/>
                  </a:cubicBezTo>
                  <a:cubicBezTo>
                    <a:pt x="1520" y="4032"/>
                    <a:pt x="2078" y="3698"/>
                    <a:pt x="2335" y="3182"/>
                  </a:cubicBezTo>
                  <a:lnTo>
                    <a:pt x="2335" y="3182"/>
                  </a:lnTo>
                  <a:cubicBezTo>
                    <a:pt x="2322" y="3225"/>
                    <a:pt x="2318" y="3267"/>
                    <a:pt x="2329" y="3310"/>
                  </a:cubicBezTo>
                  <a:cubicBezTo>
                    <a:pt x="2345" y="3375"/>
                    <a:pt x="2420" y="3429"/>
                    <a:pt x="2486" y="3429"/>
                  </a:cubicBezTo>
                  <a:cubicBezTo>
                    <a:pt x="2513" y="3429"/>
                    <a:pt x="2537" y="3421"/>
                    <a:pt x="2557" y="3401"/>
                  </a:cubicBezTo>
                  <a:cubicBezTo>
                    <a:pt x="2557" y="3835"/>
                    <a:pt x="2671" y="4268"/>
                    <a:pt x="2854" y="4657"/>
                  </a:cubicBezTo>
                  <a:cubicBezTo>
                    <a:pt x="3032" y="4321"/>
                    <a:pt x="3080" y="3899"/>
                    <a:pt x="2953" y="3538"/>
                  </a:cubicBezTo>
                  <a:lnTo>
                    <a:pt x="2953" y="3538"/>
                  </a:lnTo>
                  <a:cubicBezTo>
                    <a:pt x="3095" y="3917"/>
                    <a:pt x="3409" y="4248"/>
                    <a:pt x="3789" y="4383"/>
                  </a:cubicBezTo>
                  <a:cubicBezTo>
                    <a:pt x="3653" y="4063"/>
                    <a:pt x="3516" y="3721"/>
                    <a:pt x="3379" y="3378"/>
                  </a:cubicBezTo>
                  <a:lnTo>
                    <a:pt x="3379" y="3378"/>
                  </a:lnTo>
                  <a:cubicBezTo>
                    <a:pt x="3544" y="3618"/>
                    <a:pt x="3843" y="3857"/>
                    <a:pt x="4121" y="3857"/>
                  </a:cubicBezTo>
                  <a:cubicBezTo>
                    <a:pt x="4187" y="3857"/>
                    <a:pt x="4253" y="3843"/>
                    <a:pt x="4314" y="3812"/>
                  </a:cubicBezTo>
                  <a:cubicBezTo>
                    <a:pt x="4272" y="3726"/>
                    <a:pt x="4049" y="3240"/>
                    <a:pt x="3946" y="3179"/>
                  </a:cubicBezTo>
                  <a:lnTo>
                    <a:pt x="3946" y="3179"/>
                  </a:lnTo>
                  <a:cubicBezTo>
                    <a:pt x="4283" y="3290"/>
                    <a:pt x="4664" y="3355"/>
                    <a:pt x="5045" y="3355"/>
                  </a:cubicBezTo>
                  <a:cubicBezTo>
                    <a:pt x="4817" y="3219"/>
                    <a:pt x="4611" y="3036"/>
                    <a:pt x="4429" y="2876"/>
                  </a:cubicBezTo>
                  <a:lnTo>
                    <a:pt x="4429" y="2876"/>
                  </a:lnTo>
                  <a:cubicBezTo>
                    <a:pt x="4748" y="2899"/>
                    <a:pt x="5091" y="2922"/>
                    <a:pt x="5410" y="2945"/>
                  </a:cubicBezTo>
                  <a:cubicBezTo>
                    <a:pt x="5159" y="2853"/>
                    <a:pt x="4908" y="2694"/>
                    <a:pt x="4680" y="2511"/>
                  </a:cubicBezTo>
                  <a:cubicBezTo>
                    <a:pt x="5296" y="2488"/>
                    <a:pt x="5981" y="2420"/>
                    <a:pt x="6369" y="1963"/>
                  </a:cubicBezTo>
                  <a:cubicBezTo>
                    <a:pt x="6460" y="1849"/>
                    <a:pt x="6551" y="1689"/>
                    <a:pt x="6483" y="1529"/>
                  </a:cubicBezTo>
                  <a:cubicBezTo>
                    <a:pt x="6456" y="1450"/>
                    <a:pt x="6360" y="1401"/>
                    <a:pt x="6276" y="1401"/>
                  </a:cubicBezTo>
                  <a:cubicBezTo>
                    <a:pt x="6258" y="1401"/>
                    <a:pt x="6241" y="1403"/>
                    <a:pt x="6225" y="1408"/>
                  </a:cubicBezTo>
                  <a:lnTo>
                    <a:pt x="6225" y="1408"/>
                  </a:lnTo>
                  <a:cubicBezTo>
                    <a:pt x="6579" y="1061"/>
                    <a:pt x="6752" y="532"/>
                    <a:pt x="6688" y="23"/>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6"/>
            <p:cNvSpPr/>
            <p:nvPr/>
          </p:nvSpPr>
          <p:spPr>
            <a:xfrm>
              <a:off x="1388500" y="3064350"/>
              <a:ext cx="176350" cy="175200"/>
            </a:xfrm>
            <a:custGeom>
              <a:avLst/>
              <a:gdLst/>
              <a:ahLst/>
              <a:cxnLst/>
              <a:rect l="l" t="t" r="r" b="b"/>
              <a:pathLst>
                <a:path w="7054" h="7008" extrusionOk="0">
                  <a:moveTo>
                    <a:pt x="4229" y="5501"/>
                  </a:moveTo>
                  <a:cubicBezTo>
                    <a:pt x="4402" y="5676"/>
                    <a:pt x="4609" y="5817"/>
                    <a:pt x="4794" y="5889"/>
                  </a:cubicBezTo>
                  <a:cubicBezTo>
                    <a:pt x="4613" y="5748"/>
                    <a:pt x="4424" y="5619"/>
                    <a:pt x="4229" y="5501"/>
                  </a:cubicBezTo>
                  <a:close/>
                  <a:moveTo>
                    <a:pt x="5479" y="0"/>
                  </a:moveTo>
                  <a:lnTo>
                    <a:pt x="5479" y="0"/>
                  </a:lnTo>
                  <a:cubicBezTo>
                    <a:pt x="5000" y="274"/>
                    <a:pt x="4589" y="662"/>
                    <a:pt x="4292" y="1119"/>
                  </a:cubicBezTo>
                  <a:cubicBezTo>
                    <a:pt x="4429" y="753"/>
                    <a:pt x="4543" y="411"/>
                    <a:pt x="4657" y="23"/>
                  </a:cubicBezTo>
                  <a:lnTo>
                    <a:pt x="4657" y="23"/>
                  </a:lnTo>
                  <a:cubicBezTo>
                    <a:pt x="4292" y="274"/>
                    <a:pt x="3995" y="639"/>
                    <a:pt x="3835" y="1050"/>
                  </a:cubicBezTo>
                  <a:cubicBezTo>
                    <a:pt x="3858" y="731"/>
                    <a:pt x="3858" y="434"/>
                    <a:pt x="3881" y="114"/>
                  </a:cubicBezTo>
                  <a:lnTo>
                    <a:pt x="3881" y="114"/>
                  </a:lnTo>
                  <a:cubicBezTo>
                    <a:pt x="3447" y="685"/>
                    <a:pt x="3242" y="1393"/>
                    <a:pt x="3059" y="2100"/>
                  </a:cubicBezTo>
                  <a:cubicBezTo>
                    <a:pt x="2968" y="1644"/>
                    <a:pt x="2854" y="1187"/>
                    <a:pt x="2649" y="776"/>
                  </a:cubicBezTo>
                  <a:cubicBezTo>
                    <a:pt x="2397" y="1187"/>
                    <a:pt x="2375" y="1735"/>
                    <a:pt x="2603" y="2169"/>
                  </a:cubicBezTo>
                  <a:cubicBezTo>
                    <a:pt x="2329" y="1803"/>
                    <a:pt x="1964" y="1507"/>
                    <a:pt x="1530" y="1347"/>
                  </a:cubicBezTo>
                  <a:lnTo>
                    <a:pt x="1530" y="1347"/>
                  </a:lnTo>
                  <a:cubicBezTo>
                    <a:pt x="1713" y="1781"/>
                    <a:pt x="1941" y="2214"/>
                    <a:pt x="2238" y="2579"/>
                  </a:cubicBezTo>
                  <a:cubicBezTo>
                    <a:pt x="1987" y="2511"/>
                    <a:pt x="1736" y="2442"/>
                    <a:pt x="1484" y="2351"/>
                  </a:cubicBezTo>
                  <a:lnTo>
                    <a:pt x="1484" y="2351"/>
                  </a:lnTo>
                  <a:cubicBezTo>
                    <a:pt x="1576" y="2534"/>
                    <a:pt x="1667" y="2716"/>
                    <a:pt x="1758" y="2899"/>
                  </a:cubicBezTo>
                  <a:cubicBezTo>
                    <a:pt x="1804" y="2990"/>
                    <a:pt x="1827" y="3059"/>
                    <a:pt x="1781" y="3150"/>
                  </a:cubicBezTo>
                  <a:cubicBezTo>
                    <a:pt x="1758" y="3196"/>
                    <a:pt x="1690" y="3219"/>
                    <a:pt x="1644" y="3241"/>
                  </a:cubicBezTo>
                  <a:lnTo>
                    <a:pt x="1074" y="3447"/>
                  </a:lnTo>
                  <a:cubicBezTo>
                    <a:pt x="1140" y="3438"/>
                    <a:pt x="1210" y="3433"/>
                    <a:pt x="1281" y="3433"/>
                  </a:cubicBezTo>
                  <a:cubicBezTo>
                    <a:pt x="1404" y="3433"/>
                    <a:pt x="1528" y="3449"/>
                    <a:pt x="1644" y="3492"/>
                  </a:cubicBezTo>
                  <a:cubicBezTo>
                    <a:pt x="1325" y="3607"/>
                    <a:pt x="1051" y="3812"/>
                    <a:pt x="823" y="4040"/>
                  </a:cubicBezTo>
                  <a:cubicBezTo>
                    <a:pt x="1011" y="4092"/>
                    <a:pt x="1199" y="4117"/>
                    <a:pt x="1387" y="4117"/>
                  </a:cubicBezTo>
                  <a:cubicBezTo>
                    <a:pt x="1450" y="4117"/>
                    <a:pt x="1513" y="4114"/>
                    <a:pt x="1576" y="4109"/>
                  </a:cubicBezTo>
                  <a:lnTo>
                    <a:pt x="1576" y="4109"/>
                  </a:lnTo>
                  <a:cubicBezTo>
                    <a:pt x="1667" y="4177"/>
                    <a:pt x="1553" y="4314"/>
                    <a:pt x="1462" y="4383"/>
                  </a:cubicBezTo>
                  <a:cubicBezTo>
                    <a:pt x="1188" y="4588"/>
                    <a:pt x="891" y="4816"/>
                    <a:pt x="617" y="5045"/>
                  </a:cubicBezTo>
                  <a:cubicBezTo>
                    <a:pt x="651" y="5072"/>
                    <a:pt x="690" y="5083"/>
                    <a:pt x="731" y="5083"/>
                  </a:cubicBezTo>
                  <a:cubicBezTo>
                    <a:pt x="825" y="5083"/>
                    <a:pt x="932" y="5024"/>
                    <a:pt x="1028" y="4976"/>
                  </a:cubicBezTo>
                  <a:cubicBezTo>
                    <a:pt x="1069" y="4962"/>
                    <a:pt x="1117" y="4955"/>
                    <a:pt x="1164" y="4955"/>
                  </a:cubicBezTo>
                  <a:cubicBezTo>
                    <a:pt x="1270" y="4955"/>
                    <a:pt x="1370" y="4995"/>
                    <a:pt x="1370" y="5090"/>
                  </a:cubicBezTo>
                  <a:cubicBezTo>
                    <a:pt x="1370" y="5159"/>
                    <a:pt x="1325" y="5204"/>
                    <a:pt x="1279" y="5227"/>
                  </a:cubicBezTo>
                  <a:cubicBezTo>
                    <a:pt x="914" y="5638"/>
                    <a:pt x="229" y="6049"/>
                    <a:pt x="1" y="6551"/>
                  </a:cubicBezTo>
                  <a:cubicBezTo>
                    <a:pt x="29" y="6556"/>
                    <a:pt x="60" y="6559"/>
                    <a:pt x="94" y="6559"/>
                  </a:cubicBezTo>
                  <a:cubicBezTo>
                    <a:pt x="486" y="6559"/>
                    <a:pt x="1200" y="6211"/>
                    <a:pt x="1232" y="5782"/>
                  </a:cubicBezTo>
                  <a:lnTo>
                    <a:pt x="1232" y="5782"/>
                  </a:lnTo>
                  <a:cubicBezTo>
                    <a:pt x="1219" y="6253"/>
                    <a:pt x="1425" y="6762"/>
                    <a:pt x="1850" y="7008"/>
                  </a:cubicBezTo>
                  <a:cubicBezTo>
                    <a:pt x="1941" y="6483"/>
                    <a:pt x="1644" y="5798"/>
                    <a:pt x="2009" y="5364"/>
                  </a:cubicBezTo>
                  <a:cubicBezTo>
                    <a:pt x="2201" y="5961"/>
                    <a:pt x="2691" y="6816"/>
                    <a:pt x="3424" y="6816"/>
                  </a:cubicBezTo>
                  <a:cubicBezTo>
                    <a:pt x="3476" y="6816"/>
                    <a:pt x="3530" y="6811"/>
                    <a:pt x="3584" y="6802"/>
                  </a:cubicBezTo>
                  <a:cubicBezTo>
                    <a:pt x="3151" y="6277"/>
                    <a:pt x="2854" y="5547"/>
                    <a:pt x="3059" y="4908"/>
                  </a:cubicBezTo>
                  <a:lnTo>
                    <a:pt x="3059" y="4908"/>
                  </a:lnTo>
                  <a:cubicBezTo>
                    <a:pt x="3463" y="5087"/>
                    <a:pt x="3857" y="5276"/>
                    <a:pt x="4229" y="5501"/>
                  </a:cubicBezTo>
                  <a:lnTo>
                    <a:pt x="4229" y="5501"/>
                  </a:lnTo>
                  <a:cubicBezTo>
                    <a:pt x="4017" y="5287"/>
                    <a:pt x="3858" y="5022"/>
                    <a:pt x="3858" y="4771"/>
                  </a:cubicBezTo>
                  <a:lnTo>
                    <a:pt x="3858" y="4771"/>
                  </a:lnTo>
                  <a:cubicBezTo>
                    <a:pt x="4612" y="5433"/>
                    <a:pt x="4748" y="5684"/>
                    <a:pt x="5890" y="5752"/>
                  </a:cubicBezTo>
                  <a:cubicBezTo>
                    <a:pt x="5981" y="5250"/>
                    <a:pt x="5365" y="5045"/>
                    <a:pt x="5365" y="4634"/>
                  </a:cubicBezTo>
                  <a:lnTo>
                    <a:pt x="5365" y="4634"/>
                  </a:lnTo>
                  <a:cubicBezTo>
                    <a:pt x="5422" y="4637"/>
                    <a:pt x="5476" y="4639"/>
                    <a:pt x="5526" y="4639"/>
                  </a:cubicBezTo>
                  <a:cubicBezTo>
                    <a:pt x="6460" y="4639"/>
                    <a:pt x="6236" y="4049"/>
                    <a:pt x="5890" y="3355"/>
                  </a:cubicBezTo>
                  <a:cubicBezTo>
                    <a:pt x="6147" y="3201"/>
                    <a:pt x="6455" y="3163"/>
                    <a:pt x="6756" y="3163"/>
                  </a:cubicBezTo>
                  <a:cubicBezTo>
                    <a:pt x="6857" y="3163"/>
                    <a:pt x="6957" y="3167"/>
                    <a:pt x="7054" y="3173"/>
                  </a:cubicBezTo>
                  <a:cubicBezTo>
                    <a:pt x="6803" y="2875"/>
                    <a:pt x="6555" y="2769"/>
                    <a:pt x="6307" y="2769"/>
                  </a:cubicBezTo>
                  <a:cubicBezTo>
                    <a:pt x="5917" y="2769"/>
                    <a:pt x="5524" y="3031"/>
                    <a:pt x="5115" y="3233"/>
                  </a:cubicBezTo>
                  <a:lnTo>
                    <a:pt x="5115" y="3233"/>
                  </a:lnTo>
                  <a:cubicBezTo>
                    <a:pt x="5385" y="3063"/>
                    <a:pt x="5616" y="2768"/>
                    <a:pt x="5616" y="2511"/>
                  </a:cubicBezTo>
                  <a:lnTo>
                    <a:pt x="5616" y="2511"/>
                  </a:lnTo>
                  <a:cubicBezTo>
                    <a:pt x="5277" y="2611"/>
                    <a:pt x="4816" y="2797"/>
                    <a:pt x="4461" y="2797"/>
                  </a:cubicBezTo>
                  <a:cubicBezTo>
                    <a:pt x="4410" y="2797"/>
                    <a:pt x="4361" y="2794"/>
                    <a:pt x="4315" y="2785"/>
                  </a:cubicBezTo>
                  <a:cubicBezTo>
                    <a:pt x="5205" y="2306"/>
                    <a:pt x="5867" y="1484"/>
                    <a:pt x="5890" y="434"/>
                  </a:cubicBezTo>
                  <a:lnTo>
                    <a:pt x="5890" y="434"/>
                  </a:lnTo>
                  <a:cubicBezTo>
                    <a:pt x="5502" y="890"/>
                    <a:pt x="5045" y="1278"/>
                    <a:pt x="4566" y="1621"/>
                  </a:cubicBezTo>
                  <a:cubicBezTo>
                    <a:pt x="4863" y="1096"/>
                    <a:pt x="5159" y="548"/>
                    <a:pt x="5479"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6"/>
            <p:cNvSpPr/>
            <p:nvPr/>
          </p:nvSpPr>
          <p:spPr>
            <a:xfrm>
              <a:off x="1370250" y="2869750"/>
              <a:ext cx="176925" cy="175225"/>
            </a:xfrm>
            <a:custGeom>
              <a:avLst/>
              <a:gdLst/>
              <a:ahLst/>
              <a:cxnLst/>
              <a:rect l="l" t="t" r="r" b="b"/>
              <a:pathLst>
                <a:path w="7077" h="7009" extrusionOk="0">
                  <a:moveTo>
                    <a:pt x="4254" y="5481"/>
                  </a:moveTo>
                  <a:cubicBezTo>
                    <a:pt x="4426" y="5655"/>
                    <a:pt x="4633" y="5795"/>
                    <a:pt x="4817" y="5867"/>
                  </a:cubicBezTo>
                  <a:cubicBezTo>
                    <a:pt x="4636" y="5726"/>
                    <a:pt x="4448" y="5598"/>
                    <a:pt x="4254" y="5481"/>
                  </a:cubicBezTo>
                  <a:close/>
                  <a:moveTo>
                    <a:pt x="5501" y="1"/>
                  </a:moveTo>
                  <a:cubicBezTo>
                    <a:pt x="5022" y="252"/>
                    <a:pt x="4611" y="640"/>
                    <a:pt x="4292" y="1096"/>
                  </a:cubicBezTo>
                  <a:cubicBezTo>
                    <a:pt x="4451" y="754"/>
                    <a:pt x="4565" y="389"/>
                    <a:pt x="4680" y="24"/>
                  </a:cubicBezTo>
                  <a:lnTo>
                    <a:pt x="4680" y="24"/>
                  </a:lnTo>
                  <a:cubicBezTo>
                    <a:pt x="4314" y="252"/>
                    <a:pt x="4018" y="617"/>
                    <a:pt x="3858" y="1028"/>
                  </a:cubicBezTo>
                  <a:cubicBezTo>
                    <a:pt x="3858" y="708"/>
                    <a:pt x="3881" y="412"/>
                    <a:pt x="3904" y="92"/>
                  </a:cubicBezTo>
                  <a:lnTo>
                    <a:pt x="3904" y="92"/>
                  </a:lnTo>
                  <a:cubicBezTo>
                    <a:pt x="3470" y="663"/>
                    <a:pt x="3264" y="1370"/>
                    <a:pt x="3082" y="2078"/>
                  </a:cubicBezTo>
                  <a:cubicBezTo>
                    <a:pt x="2991" y="1621"/>
                    <a:pt x="2876" y="1188"/>
                    <a:pt x="2671" y="777"/>
                  </a:cubicBezTo>
                  <a:cubicBezTo>
                    <a:pt x="2420" y="1165"/>
                    <a:pt x="2397" y="1713"/>
                    <a:pt x="2625" y="2146"/>
                  </a:cubicBezTo>
                  <a:cubicBezTo>
                    <a:pt x="2351" y="1781"/>
                    <a:pt x="1986" y="1484"/>
                    <a:pt x="1553" y="1325"/>
                  </a:cubicBezTo>
                  <a:lnTo>
                    <a:pt x="1553" y="1325"/>
                  </a:lnTo>
                  <a:cubicBezTo>
                    <a:pt x="1735" y="1758"/>
                    <a:pt x="1963" y="2192"/>
                    <a:pt x="2260" y="2580"/>
                  </a:cubicBezTo>
                  <a:cubicBezTo>
                    <a:pt x="2009" y="2489"/>
                    <a:pt x="1758" y="2420"/>
                    <a:pt x="1507" y="2329"/>
                  </a:cubicBezTo>
                  <a:lnTo>
                    <a:pt x="1507" y="2329"/>
                  </a:lnTo>
                  <a:cubicBezTo>
                    <a:pt x="1598" y="2512"/>
                    <a:pt x="1689" y="2694"/>
                    <a:pt x="1781" y="2900"/>
                  </a:cubicBezTo>
                  <a:cubicBezTo>
                    <a:pt x="1826" y="2968"/>
                    <a:pt x="1849" y="3059"/>
                    <a:pt x="1804" y="3128"/>
                  </a:cubicBezTo>
                  <a:cubicBezTo>
                    <a:pt x="1781" y="3173"/>
                    <a:pt x="1712" y="3196"/>
                    <a:pt x="1667" y="3219"/>
                  </a:cubicBezTo>
                  <a:lnTo>
                    <a:pt x="1096" y="3447"/>
                  </a:lnTo>
                  <a:cubicBezTo>
                    <a:pt x="1166" y="3430"/>
                    <a:pt x="1239" y="3422"/>
                    <a:pt x="1311" y="3422"/>
                  </a:cubicBezTo>
                  <a:cubicBezTo>
                    <a:pt x="1429" y="3422"/>
                    <a:pt x="1545" y="3442"/>
                    <a:pt x="1644" y="3470"/>
                  </a:cubicBezTo>
                  <a:cubicBezTo>
                    <a:pt x="1347" y="3584"/>
                    <a:pt x="1073" y="3790"/>
                    <a:pt x="845" y="4018"/>
                  </a:cubicBezTo>
                  <a:cubicBezTo>
                    <a:pt x="1033" y="4069"/>
                    <a:pt x="1222" y="4095"/>
                    <a:pt x="1410" y="4095"/>
                  </a:cubicBezTo>
                  <a:cubicBezTo>
                    <a:pt x="1473" y="4095"/>
                    <a:pt x="1535" y="4092"/>
                    <a:pt x="1598" y="4086"/>
                  </a:cubicBezTo>
                  <a:lnTo>
                    <a:pt x="1598" y="4086"/>
                  </a:lnTo>
                  <a:cubicBezTo>
                    <a:pt x="1667" y="4155"/>
                    <a:pt x="1575" y="4292"/>
                    <a:pt x="1484" y="4360"/>
                  </a:cubicBezTo>
                  <a:cubicBezTo>
                    <a:pt x="1210" y="4589"/>
                    <a:pt x="913" y="4794"/>
                    <a:pt x="640" y="5022"/>
                  </a:cubicBezTo>
                  <a:cubicBezTo>
                    <a:pt x="674" y="5050"/>
                    <a:pt x="712" y="5061"/>
                    <a:pt x="753" y="5061"/>
                  </a:cubicBezTo>
                  <a:cubicBezTo>
                    <a:pt x="848" y="5061"/>
                    <a:pt x="955" y="5002"/>
                    <a:pt x="1050" y="4954"/>
                  </a:cubicBezTo>
                  <a:cubicBezTo>
                    <a:pt x="1090" y="4941"/>
                    <a:pt x="1136" y="4933"/>
                    <a:pt x="1181" y="4933"/>
                  </a:cubicBezTo>
                  <a:cubicBezTo>
                    <a:pt x="1289" y="4933"/>
                    <a:pt x="1393" y="4977"/>
                    <a:pt x="1393" y="5091"/>
                  </a:cubicBezTo>
                  <a:cubicBezTo>
                    <a:pt x="1393" y="5136"/>
                    <a:pt x="1347" y="5182"/>
                    <a:pt x="1301" y="5228"/>
                  </a:cubicBezTo>
                  <a:cubicBezTo>
                    <a:pt x="936" y="5616"/>
                    <a:pt x="251" y="6049"/>
                    <a:pt x="0" y="6529"/>
                  </a:cubicBezTo>
                  <a:cubicBezTo>
                    <a:pt x="30" y="6534"/>
                    <a:pt x="63" y="6537"/>
                    <a:pt x="98" y="6537"/>
                  </a:cubicBezTo>
                  <a:cubicBezTo>
                    <a:pt x="508" y="6537"/>
                    <a:pt x="1222" y="6188"/>
                    <a:pt x="1255" y="5760"/>
                  </a:cubicBezTo>
                  <a:lnTo>
                    <a:pt x="1255" y="5760"/>
                  </a:lnTo>
                  <a:cubicBezTo>
                    <a:pt x="1242" y="6232"/>
                    <a:pt x="1447" y="6762"/>
                    <a:pt x="1849" y="7008"/>
                  </a:cubicBezTo>
                  <a:cubicBezTo>
                    <a:pt x="1963" y="6460"/>
                    <a:pt x="1667" y="5776"/>
                    <a:pt x="2032" y="5365"/>
                  </a:cubicBezTo>
                  <a:cubicBezTo>
                    <a:pt x="2204" y="5946"/>
                    <a:pt x="2722" y="6812"/>
                    <a:pt x="3470" y="6812"/>
                  </a:cubicBezTo>
                  <a:cubicBezTo>
                    <a:pt x="3515" y="6812"/>
                    <a:pt x="3560" y="6809"/>
                    <a:pt x="3607" y="6803"/>
                  </a:cubicBezTo>
                  <a:cubicBezTo>
                    <a:pt x="3173" y="6278"/>
                    <a:pt x="2876" y="5524"/>
                    <a:pt x="3082" y="4908"/>
                  </a:cubicBezTo>
                  <a:lnTo>
                    <a:pt x="3082" y="4908"/>
                  </a:lnTo>
                  <a:cubicBezTo>
                    <a:pt x="3487" y="5073"/>
                    <a:pt x="3881" y="5258"/>
                    <a:pt x="4254" y="5481"/>
                  </a:cubicBezTo>
                  <a:lnTo>
                    <a:pt x="4254" y="5481"/>
                  </a:lnTo>
                  <a:cubicBezTo>
                    <a:pt x="4041" y="5267"/>
                    <a:pt x="3881" y="5001"/>
                    <a:pt x="3881" y="4748"/>
                  </a:cubicBezTo>
                  <a:lnTo>
                    <a:pt x="3881" y="4748"/>
                  </a:lnTo>
                  <a:cubicBezTo>
                    <a:pt x="4634" y="5410"/>
                    <a:pt x="4771" y="5684"/>
                    <a:pt x="5889" y="5730"/>
                  </a:cubicBezTo>
                  <a:cubicBezTo>
                    <a:pt x="6003" y="5228"/>
                    <a:pt x="5387" y="5022"/>
                    <a:pt x="5387" y="4611"/>
                  </a:cubicBezTo>
                  <a:lnTo>
                    <a:pt x="5387" y="4611"/>
                  </a:lnTo>
                  <a:cubicBezTo>
                    <a:pt x="5444" y="4615"/>
                    <a:pt x="5498" y="4617"/>
                    <a:pt x="5548" y="4617"/>
                  </a:cubicBezTo>
                  <a:cubicBezTo>
                    <a:pt x="6482" y="4617"/>
                    <a:pt x="6259" y="4026"/>
                    <a:pt x="5912" y="3333"/>
                  </a:cubicBezTo>
                  <a:cubicBezTo>
                    <a:pt x="6169" y="3179"/>
                    <a:pt x="6477" y="3141"/>
                    <a:pt x="6779" y="3141"/>
                  </a:cubicBezTo>
                  <a:cubicBezTo>
                    <a:pt x="6879" y="3141"/>
                    <a:pt x="6979" y="3145"/>
                    <a:pt x="7076" y="3151"/>
                  </a:cubicBezTo>
                  <a:cubicBezTo>
                    <a:pt x="6827" y="2854"/>
                    <a:pt x="6580" y="2747"/>
                    <a:pt x="6332" y="2747"/>
                  </a:cubicBezTo>
                  <a:cubicBezTo>
                    <a:pt x="5956" y="2747"/>
                    <a:pt x="5578" y="2994"/>
                    <a:pt x="5185" y="3202"/>
                  </a:cubicBezTo>
                  <a:lnTo>
                    <a:pt x="5185" y="3202"/>
                  </a:lnTo>
                  <a:cubicBezTo>
                    <a:pt x="5434" y="3027"/>
                    <a:pt x="5638" y="2746"/>
                    <a:pt x="5638" y="2489"/>
                  </a:cubicBezTo>
                  <a:lnTo>
                    <a:pt x="5638" y="2489"/>
                  </a:lnTo>
                  <a:cubicBezTo>
                    <a:pt x="5299" y="2588"/>
                    <a:pt x="4838" y="2775"/>
                    <a:pt x="4484" y="2775"/>
                  </a:cubicBezTo>
                  <a:cubicBezTo>
                    <a:pt x="4433" y="2775"/>
                    <a:pt x="4383" y="2771"/>
                    <a:pt x="4337" y="2763"/>
                  </a:cubicBezTo>
                  <a:cubicBezTo>
                    <a:pt x="5227" y="2283"/>
                    <a:pt x="5889" y="1484"/>
                    <a:pt x="5912" y="412"/>
                  </a:cubicBezTo>
                  <a:lnTo>
                    <a:pt x="5912" y="412"/>
                  </a:lnTo>
                  <a:cubicBezTo>
                    <a:pt x="5524" y="868"/>
                    <a:pt x="5068" y="1256"/>
                    <a:pt x="4588" y="1621"/>
                  </a:cubicBezTo>
                  <a:cubicBezTo>
                    <a:pt x="4885" y="1074"/>
                    <a:pt x="5182" y="526"/>
                    <a:pt x="5501"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6"/>
            <p:cNvSpPr/>
            <p:nvPr/>
          </p:nvSpPr>
          <p:spPr>
            <a:xfrm>
              <a:off x="1291500" y="2931375"/>
              <a:ext cx="161525" cy="119875"/>
            </a:xfrm>
            <a:custGeom>
              <a:avLst/>
              <a:gdLst/>
              <a:ahLst/>
              <a:cxnLst/>
              <a:rect l="l" t="t" r="r" b="b"/>
              <a:pathLst>
                <a:path w="6461" h="4795" extrusionOk="0">
                  <a:moveTo>
                    <a:pt x="3283" y="3894"/>
                  </a:moveTo>
                  <a:cubicBezTo>
                    <a:pt x="3330" y="4109"/>
                    <a:pt x="3426" y="4316"/>
                    <a:pt x="3538" y="4452"/>
                  </a:cubicBezTo>
                  <a:cubicBezTo>
                    <a:pt x="3468" y="4259"/>
                    <a:pt x="3382" y="4074"/>
                    <a:pt x="3283" y="3894"/>
                  </a:cubicBezTo>
                  <a:close/>
                  <a:moveTo>
                    <a:pt x="3150" y="1"/>
                  </a:moveTo>
                  <a:cubicBezTo>
                    <a:pt x="3082" y="366"/>
                    <a:pt x="3082" y="754"/>
                    <a:pt x="3128" y="1142"/>
                  </a:cubicBezTo>
                  <a:cubicBezTo>
                    <a:pt x="2991" y="982"/>
                    <a:pt x="2854" y="823"/>
                    <a:pt x="2717" y="686"/>
                  </a:cubicBezTo>
                  <a:cubicBezTo>
                    <a:pt x="2694" y="845"/>
                    <a:pt x="2694" y="1005"/>
                    <a:pt x="2671" y="1165"/>
                  </a:cubicBezTo>
                  <a:cubicBezTo>
                    <a:pt x="2671" y="1233"/>
                    <a:pt x="2648" y="1302"/>
                    <a:pt x="2603" y="1348"/>
                  </a:cubicBezTo>
                  <a:cubicBezTo>
                    <a:pt x="2587" y="1355"/>
                    <a:pt x="2572" y="1358"/>
                    <a:pt x="2557" y="1358"/>
                  </a:cubicBezTo>
                  <a:cubicBezTo>
                    <a:pt x="2527" y="1358"/>
                    <a:pt x="2496" y="1348"/>
                    <a:pt x="2466" y="1348"/>
                  </a:cubicBezTo>
                  <a:lnTo>
                    <a:pt x="1986" y="1256"/>
                  </a:lnTo>
                  <a:lnTo>
                    <a:pt x="1986" y="1256"/>
                  </a:lnTo>
                  <a:cubicBezTo>
                    <a:pt x="2123" y="1302"/>
                    <a:pt x="2260" y="1393"/>
                    <a:pt x="2352" y="1530"/>
                  </a:cubicBezTo>
                  <a:cubicBezTo>
                    <a:pt x="2252" y="1503"/>
                    <a:pt x="2150" y="1490"/>
                    <a:pt x="2047" y="1490"/>
                  </a:cubicBezTo>
                  <a:cubicBezTo>
                    <a:pt x="1888" y="1490"/>
                    <a:pt x="1728" y="1521"/>
                    <a:pt x="1575" y="1576"/>
                  </a:cubicBezTo>
                  <a:cubicBezTo>
                    <a:pt x="1712" y="1713"/>
                    <a:pt x="1895" y="1827"/>
                    <a:pt x="2078" y="1918"/>
                  </a:cubicBezTo>
                  <a:cubicBezTo>
                    <a:pt x="2078" y="2009"/>
                    <a:pt x="1963" y="2055"/>
                    <a:pt x="1895" y="2055"/>
                  </a:cubicBezTo>
                  <a:cubicBezTo>
                    <a:pt x="1598" y="2101"/>
                    <a:pt x="1324" y="2124"/>
                    <a:pt x="1028" y="2169"/>
                  </a:cubicBezTo>
                  <a:cubicBezTo>
                    <a:pt x="1073" y="2261"/>
                    <a:pt x="1233" y="2283"/>
                    <a:pt x="1347" y="2283"/>
                  </a:cubicBezTo>
                  <a:cubicBezTo>
                    <a:pt x="1461" y="2306"/>
                    <a:pt x="1598" y="2420"/>
                    <a:pt x="1530" y="2512"/>
                  </a:cubicBezTo>
                  <a:cubicBezTo>
                    <a:pt x="1507" y="2557"/>
                    <a:pt x="1461" y="2557"/>
                    <a:pt x="1416" y="2580"/>
                  </a:cubicBezTo>
                  <a:cubicBezTo>
                    <a:pt x="1005" y="2694"/>
                    <a:pt x="366" y="2694"/>
                    <a:pt x="1" y="2945"/>
                  </a:cubicBezTo>
                  <a:cubicBezTo>
                    <a:pt x="117" y="3050"/>
                    <a:pt x="371" y="3119"/>
                    <a:pt x="618" y="3119"/>
                  </a:cubicBezTo>
                  <a:cubicBezTo>
                    <a:pt x="852" y="3119"/>
                    <a:pt x="1080" y="3058"/>
                    <a:pt x="1183" y="2907"/>
                  </a:cubicBezTo>
                  <a:lnTo>
                    <a:pt x="1183" y="2907"/>
                  </a:lnTo>
                  <a:cubicBezTo>
                    <a:pt x="958" y="3248"/>
                    <a:pt x="892" y="3678"/>
                    <a:pt x="1073" y="4018"/>
                  </a:cubicBezTo>
                  <a:cubicBezTo>
                    <a:pt x="1347" y="3699"/>
                    <a:pt x="1439" y="3105"/>
                    <a:pt x="1849" y="2968"/>
                  </a:cubicBezTo>
                  <a:lnTo>
                    <a:pt x="1849" y="2968"/>
                  </a:lnTo>
                  <a:cubicBezTo>
                    <a:pt x="1735" y="3470"/>
                    <a:pt x="1735" y="4338"/>
                    <a:pt x="2329" y="4589"/>
                  </a:cubicBezTo>
                  <a:cubicBezTo>
                    <a:pt x="2260" y="4064"/>
                    <a:pt x="2352" y="3425"/>
                    <a:pt x="2740" y="3082"/>
                  </a:cubicBezTo>
                  <a:cubicBezTo>
                    <a:pt x="2937" y="3336"/>
                    <a:pt x="3125" y="3606"/>
                    <a:pt x="3283" y="3894"/>
                  </a:cubicBezTo>
                  <a:lnTo>
                    <a:pt x="3283" y="3894"/>
                  </a:lnTo>
                  <a:cubicBezTo>
                    <a:pt x="3236" y="3675"/>
                    <a:pt x="3241" y="3449"/>
                    <a:pt x="3333" y="3288"/>
                  </a:cubicBezTo>
                  <a:lnTo>
                    <a:pt x="3333" y="3288"/>
                  </a:lnTo>
                  <a:cubicBezTo>
                    <a:pt x="3584" y="4064"/>
                    <a:pt x="3584" y="4292"/>
                    <a:pt x="4337" y="4794"/>
                  </a:cubicBezTo>
                  <a:cubicBezTo>
                    <a:pt x="4588" y="4497"/>
                    <a:pt x="4269" y="4109"/>
                    <a:pt x="4429" y="3813"/>
                  </a:cubicBezTo>
                  <a:lnTo>
                    <a:pt x="4429" y="3813"/>
                  </a:lnTo>
                  <a:cubicBezTo>
                    <a:pt x="4632" y="3953"/>
                    <a:pt x="4787" y="4013"/>
                    <a:pt x="4904" y="4013"/>
                  </a:cubicBezTo>
                  <a:cubicBezTo>
                    <a:pt x="5206" y="4013"/>
                    <a:pt x="5263" y="3612"/>
                    <a:pt x="5296" y="3151"/>
                  </a:cubicBezTo>
                  <a:cubicBezTo>
                    <a:pt x="5616" y="3151"/>
                    <a:pt x="5912" y="3333"/>
                    <a:pt x="6163" y="3493"/>
                  </a:cubicBezTo>
                  <a:cubicBezTo>
                    <a:pt x="6027" y="2731"/>
                    <a:pt x="5438" y="2789"/>
                    <a:pt x="4870" y="2764"/>
                  </a:cubicBezTo>
                  <a:lnTo>
                    <a:pt x="4870" y="2764"/>
                  </a:lnTo>
                  <a:cubicBezTo>
                    <a:pt x="5101" y="2740"/>
                    <a:pt x="5345" y="2625"/>
                    <a:pt x="5456" y="2466"/>
                  </a:cubicBezTo>
                  <a:cubicBezTo>
                    <a:pt x="5136" y="2375"/>
                    <a:pt x="4680" y="2306"/>
                    <a:pt x="4451" y="2124"/>
                  </a:cubicBezTo>
                  <a:lnTo>
                    <a:pt x="4451" y="2124"/>
                  </a:lnTo>
                  <a:cubicBezTo>
                    <a:pt x="4504" y="2127"/>
                    <a:pt x="4557" y="2128"/>
                    <a:pt x="4609" y="2128"/>
                  </a:cubicBezTo>
                  <a:cubicBezTo>
                    <a:pt x="5351" y="2128"/>
                    <a:pt x="6055" y="1824"/>
                    <a:pt x="6460" y="1142"/>
                  </a:cubicBezTo>
                  <a:lnTo>
                    <a:pt x="6460" y="1142"/>
                  </a:lnTo>
                  <a:cubicBezTo>
                    <a:pt x="6026" y="1302"/>
                    <a:pt x="5547" y="1393"/>
                    <a:pt x="5091" y="1416"/>
                  </a:cubicBezTo>
                  <a:cubicBezTo>
                    <a:pt x="5501" y="1188"/>
                    <a:pt x="5935" y="937"/>
                    <a:pt x="6346" y="686"/>
                  </a:cubicBezTo>
                  <a:cubicBezTo>
                    <a:pt x="6311" y="684"/>
                    <a:pt x="6276" y="683"/>
                    <a:pt x="6241" y="683"/>
                  </a:cubicBezTo>
                  <a:cubicBezTo>
                    <a:pt x="5862" y="683"/>
                    <a:pt x="5468" y="792"/>
                    <a:pt x="5113" y="960"/>
                  </a:cubicBezTo>
                  <a:cubicBezTo>
                    <a:pt x="5342" y="777"/>
                    <a:pt x="5570" y="572"/>
                    <a:pt x="5798" y="366"/>
                  </a:cubicBezTo>
                  <a:lnTo>
                    <a:pt x="5798" y="366"/>
                  </a:lnTo>
                  <a:cubicBezTo>
                    <a:pt x="5456" y="389"/>
                    <a:pt x="5113" y="526"/>
                    <a:pt x="4817" y="731"/>
                  </a:cubicBezTo>
                  <a:cubicBezTo>
                    <a:pt x="4954" y="526"/>
                    <a:pt x="5091" y="320"/>
                    <a:pt x="5228" y="115"/>
                  </a:cubicBezTo>
                  <a:lnTo>
                    <a:pt x="5228" y="115"/>
                  </a:lnTo>
                  <a:cubicBezTo>
                    <a:pt x="4703" y="320"/>
                    <a:pt x="4292" y="731"/>
                    <a:pt x="3881" y="1119"/>
                  </a:cubicBezTo>
                  <a:cubicBezTo>
                    <a:pt x="4018" y="800"/>
                    <a:pt x="4086" y="435"/>
                    <a:pt x="4132" y="69"/>
                  </a:cubicBezTo>
                  <a:lnTo>
                    <a:pt x="4132" y="69"/>
                  </a:lnTo>
                  <a:cubicBezTo>
                    <a:pt x="3790" y="252"/>
                    <a:pt x="3561" y="617"/>
                    <a:pt x="3538" y="1005"/>
                  </a:cubicBezTo>
                  <a:cubicBezTo>
                    <a:pt x="3516" y="640"/>
                    <a:pt x="3379" y="275"/>
                    <a:pt x="3150"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03" name="Google Shape;803;p6"/>
          <p:cNvSpPr/>
          <p:nvPr/>
        </p:nvSpPr>
        <p:spPr>
          <a:xfrm flipH="1">
            <a:off x="11137464" y="5082228"/>
            <a:ext cx="2020353" cy="95162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04" name="Google Shape;804;p6"/>
          <p:cNvSpPr txBox="1">
            <a:spLocks noGrp="1"/>
          </p:cNvSpPr>
          <p:nvPr>
            <p:ph type="title"/>
          </p:nvPr>
        </p:nvSpPr>
        <p:spPr>
          <a:xfrm>
            <a:off x="950967" y="719333"/>
            <a:ext cx="10290000" cy="7636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sz="40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96283750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16A006-59DD-41EF-BB59-5CF0A5B0F3A2}"/>
              </a:ext>
            </a:extLst>
          </p:cNvPr>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847CF5D0-5E86-4B07-82F0-4706674B42CB}"/>
              </a:ext>
            </a:extLst>
          </p:cNvPr>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C932F55C-8EFE-4A66-9DB3-D0CB88777B6B}"/>
              </a:ext>
            </a:extLst>
          </p:cNvPr>
          <p:cNvSpPr>
            <a:spLocks noGrp="1"/>
          </p:cNvSpPr>
          <p:nvPr>
            <p:ph type="dt" sz="half" idx="10"/>
          </p:nvPr>
        </p:nvSpPr>
        <p:spPr>
          <a:xfrm>
            <a:off x="838200" y="6356350"/>
            <a:ext cx="2743200" cy="365125"/>
          </a:xfrm>
          <a:prstGeom prst="rect">
            <a:avLst/>
          </a:prstGeom>
        </p:spPr>
        <p:txBody>
          <a:bodyPr/>
          <a:lstStyle/>
          <a:p>
            <a:fld id="{E69B9EE9-F3BF-4B40-83E7-C9BC68FDDB0E}" type="datetimeFigureOut">
              <a:rPr lang="en-US" smtClean="0"/>
              <a:t>1/4/2024</a:t>
            </a:fld>
            <a:endParaRPr lang="en-US"/>
          </a:p>
        </p:txBody>
      </p:sp>
      <p:sp>
        <p:nvSpPr>
          <p:cNvPr id="5" name="Footer Placeholder 4">
            <a:extLst>
              <a:ext uri="{FF2B5EF4-FFF2-40B4-BE49-F238E27FC236}">
                <a16:creationId xmlns:a16="http://schemas.microsoft.com/office/drawing/2014/main" id="{B3E38045-8612-4FFC-BF9F-64FB98C8EF03}"/>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BB615B52-8190-4B2D-852C-B23A268AE49F}"/>
              </a:ext>
            </a:extLst>
          </p:cNvPr>
          <p:cNvSpPr>
            <a:spLocks noGrp="1"/>
          </p:cNvSpPr>
          <p:nvPr>
            <p:ph type="sldNum" sz="quarter" idx="12"/>
          </p:nvPr>
        </p:nvSpPr>
        <p:spPr>
          <a:xfrm>
            <a:off x="8610600" y="6356350"/>
            <a:ext cx="2743200" cy="365125"/>
          </a:xfrm>
          <a:prstGeom prst="rect">
            <a:avLst/>
          </a:prstGeom>
        </p:spPr>
        <p:txBody>
          <a:bodyPr/>
          <a:lstStyle/>
          <a:p>
            <a:fld id="{17F55963-6440-4C45-BA09-4E6A99D1BBE0}" type="slidenum">
              <a:rPr lang="en-US" smtClean="0"/>
              <a:t>‹#›</a:t>
            </a:fld>
            <a:endParaRPr lang="en-US"/>
          </a:p>
        </p:txBody>
      </p:sp>
    </p:spTree>
    <p:extLst>
      <p:ext uri="{BB962C8B-B14F-4D97-AF65-F5344CB8AC3E}">
        <p14:creationId xmlns:p14="http://schemas.microsoft.com/office/powerpoint/2010/main" val="2433832885"/>
      </p:ext>
    </p:extLst>
  </p:cSld>
  <p:clrMapOvr>
    <a:masterClrMapping/>
  </p:clrMapOvr>
  <p:transition spd="med">
    <p:pull/>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805"/>
        <p:cNvGrpSpPr/>
        <p:nvPr/>
      </p:nvGrpSpPr>
      <p:grpSpPr>
        <a:xfrm>
          <a:off x="0" y="0"/>
          <a:ext cx="0" cy="0"/>
          <a:chOff x="0" y="0"/>
          <a:chExt cx="0" cy="0"/>
        </a:xfrm>
      </p:grpSpPr>
      <p:sp>
        <p:nvSpPr>
          <p:cNvPr id="806" name="Google Shape;806;p7"/>
          <p:cNvSpPr txBox="1">
            <a:spLocks noGrp="1"/>
          </p:cNvSpPr>
          <p:nvPr>
            <p:ph type="body" idx="1"/>
          </p:nvPr>
        </p:nvSpPr>
        <p:spPr>
          <a:xfrm>
            <a:off x="2830467" y="2149167"/>
            <a:ext cx="5145200" cy="33756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Clr>
                <a:schemeClr val="accent3"/>
              </a:buClr>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807" name="Google Shape;807;p7"/>
          <p:cNvSpPr txBox="1">
            <a:spLocks noGrp="1"/>
          </p:cNvSpPr>
          <p:nvPr>
            <p:ph type="title"/>
          </p:nvPr>
        </p:nvSpPr>
        <p:spPr>
          <a:xfrm>
            <a:off x="2830467" y="719333"/>
            <a:ext cx="560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08" name="Google Shape;808;p7"/>
          <p:cNvSpPr/>
          <p:nvPr/>
        </p:nvSpPr>
        <p:spPr>
          <a:xfrm>
            <a:off x="-280780" y="5104088"/>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09" name="Google Shape;809;p7"/>
          <p:cNvSpPr/>
          <p:nvPr/>
        </p:nvSpPr>
        <p:spPr>
          <a:xfrm flipH="1">
            <a:off x="85000" y="3982667"/>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0" name="Google Shape;810;p7"/>
          <p:cNvSpPr/>
          <p:nvPr/>
        </p:nvSpPr>
        <p:spPr>
          <a:xfrm>
            <a:off x="-103591" y="2224121"/>
            <a:ext cx="479035" cy="4632332"/>
          </a:xfrm>
          <a:custGeom>
            <a:avLst/>
            <a:gdLst/>
            <a:ahLst/>
            <a:cxnLst/>
            <a:rect l="l" t="t" r="r" b="b"/>
            <a:pathLst>
              <a:path w="9246" h="89410" extrusionOk="0">
                <a:moveTo>
                  <a:pt x="6483" y="0"/>
                </a:moveTo>
                <a:cubicBezTo>
                  <a:pt x="6483" y="0"/>
                  <a:pt x="1" y="43414"/>
                  <a:pt x="2078" y="88060"/>
                </a:cubicBezTo>
                <a:cubicBezTo>
                  <a:pt x="3029" y="89072"/>
                  <a:pt x="3970" y="89410"/>
                  <a:pt x="4802" y="89410"/>
                </a:cubicBezTo>
                <a:cubicBezTo>
                  <a:pt x="6465" y="89410"/>
                  <a:pt x="7693" y="88060"/>
                  <a:pt x="7693" y="88060"/>
                </a:cubicBezTo>
                <a:cubicBezTo>
                  <a:pt x="7693" y="88060"/>
                  <a:pt x="2124" y="59894"/>
                  <a:pt x="9245" y="1324"/>
                </a:cubicBezTo>
                <a:lnTo>
                  <a:pt x="6483"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1" name="Google Shape;811;p7"/>
          <p:cNvSpPr/>
          <p:nvPr/>
        </p:nvSpPr>
        <p:spPr>
          <a:xfrm flipH="1">
            <a:off x="-3062366" y="78765"/>
            <a:ext cx="5892833" cy="4848499"/>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2" name="Google Shape;812;p7"/>
          <p:cNvSpPr/>
          <p:nvPr/>
        </p:nvSpPr>
        <p:spPr>
          <a:xfrm flipH="1">
            <a:off x="-4121599" y="815148"/>
            <a:ext cx="5892833" cy="5227717"/>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3" name="Google Shape;813;p7"/>
          <p:cNvSpPr/>
          <p:nvPr/>
        </p:nvSpPr>
        <p:spPr>
          <a:xfrm flipH="1">
            <a:off x="812167" y="3526734"/>
            <a:ext cx="1026400" cy="3608700"/>
          </a:xfrm>
          <a:custGeom>
            <a:avLst/>
            <a:gdLst/>
            <a:ahLst/>
            <a:cxnLst/>
            <a:rect l="l" t="t" r="r" b="b"/>
            <a:pathLst>
              <a:path w="30792" h="108261" extrusionOk="0">
                <a:moveTo>
                  <a:pt x="26204" y="0"/>
                </a:moveTo>
                <a:cubicBezTo>
                  <a:pt x="26204" y="0"/>
                  <a:pt x="22894" y="23739"/>
                  <a:pt x="22210" y="34809"/>
                </a:cubicBezTo>
                <a:cubicBezTo>
                  <a:pt x="21852" y="40575"/>
                  <a:pt x="21090" y="43071"/>
                  <a:pt x="19824" y="43071"/>
                </a:cubicBezTo>
                <a:cubicBezTo>
                  <a:pt x="18664" y="43071"/>
                  <a:pt x="17081" y="40978"/>
                  <a:pt x="14997" y="37388"/>
                </a:cubicBezTo>
                <a:cubicBezTo>
                  <a:pt x="5844" y="21616"/>
                  <a:pt x="2580" y="1940"/>
                  <a:pt x="2580" y="1940"/>
                </a:cubicBezTo>
                <a:lnTo>
                  <a:pt x="1" y="2465"/>
                </a:lnTo>
                <a:cubicBezTo>
                  <a:pt x="1" y="2465"/>
                  <a:pt x="4543" y="26135"/>
                  <a:pt x="12258" y="38803"/>
                </a:cubicBezTo>
                <a:cubicBezTo>
                  <a:pt x="19973" y="51494"/>
                  <a:pt x="18717" y="44327"/>
                  <a:pt x="18375" y="54233"/>
                </a:cubicBezTo>
                <a:cubicBezTo>
                  <a:pt x="18010" y="64162"/>
                  <a:pt x="17416" y="95045"/>
                  <a:pt x="26729" y="108260"/>
                </a:cubicBezTo>
                <a:cubicBezTo>
                  <a:pt x="30449" y="103924"/>
                  <a:pt x="30792" y="99039"/>
                  <a:pt x="30792" y="99039"/>
                </a:cubicBezTo>
                <a:cubicBezTo>
                  <a:pt x="30792" y="99039"/>
                  <a:pt x="21205" y="81874"/>
                  <a:pt x="23305" y="64459"/>
                </a:cubicBezTo>
                <a:cubicBezTo>
                  <a:pt x="25405" y="47043"/>
                  <a:pt x="26455" y="4040"/>
                  <a:pt x="27688" y="2214"/>
                </a:cubicBezTo>
                <a:cubicBezTo>
                  <a:pt x="28920" y="365"/>
                  <a:pt x="26204" y="0"/>
                  <a:pt x="26204"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4" name="Google Shape;814;p7"/>
          <p:cNvSpPr/>
          <p:nvPr/>
        </p:nvSpPr>
        <p:spPr>
          <a:xfrm flipH="1">
            <a:off x="-1903662" y="598684"/>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5" name="Google Shape;815;p7"/>
          <p:cNvSpPr/>
          <p:nvPr/>
        </p:nvSpPr>
        <p:spPr>
          <a:xfrm flipH="1">
            <a:off x="-3470801" y="-137900"/>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6" name="Google Shape;816;p7"/>
          <p:cNvSpPr/>
          <p:nvPr/>
        </p:nvSpPr>
        <p:spPr>
          <a:xfrm>
            <a:off x="-4921582" y="-13789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7" name="Google Shape;817;p7"/>
          <p:cNvSpPr/>
          <p:nvPr/>
        </p:nvSpPr>
        <p:spPr>
          <a:xfrm>
            <a:off x="-39394" y="-118546"/>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8" name="Google Shape;818;p7"/>
          <p:cNvSpPr/>
          <p:nvPr/>
        </p:nvSpPr>
        <p:spPr>
          <a:xfrm>
            <a:off x="-3738749" y="5700751"/>
            <a:ext cx="13542808" cy="18504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9" name="Google Shape;819;p7"/>
          <p:cNvSpPr/>
          <p:nvPr/>
        </p:nvSpPr>
        <p:spPr>
          <a:xfrm>
            <a:off x="1230126" y="5832468"/>
            <a:ext cx="8573940"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20" name="Google Shape;820;p7"/>
          <p:cNvGrpSpPr/>
          <p:nvPr/>
        </p:nvGrpSpPr>
        <p:grpSpPr>
          <a:xfrm>
            <a:off x="-334766" y="5630133"/>
            <a:ext cx="1809300" cy="1714200"/>
            <a:chOff x="3516400" y="3673775"/>
            <a:chExt cx="1356975" cy="1285650"/>
          </a:xfrm>
        </p:grpSpPr>
        <p:sp>
          <p:nvSpPr>
            <p:cNvPr id="821" name="Google Shape;821;p7"/>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7"/>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7"/>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7"/>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7"/>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7"/>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27" name="Google Shape;827;p7"/>
          <p:cNvSpPr/>
          <p:nvPr/>
        </p:nvSpPr>
        <p:spPr>
          <a:xfrm rot="-2297280">
            <a:off x="852625" y="6405802"/>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28" name="Google Shape;828;p7"/>
          <p:cNvSpPr/>
          <p:nvPr/>
        </p:nvSpPr>
        <p:spPr>
          <a:xfrm flipH="1">
            <a:off x="8531899" y="-1478084"/>
            <a:ext cx="6498853" cy="3627240"/>
          </a:xfrm>
          <a:custGeom>
            <a:avLst/>
            <a:gdLst/>
            <a:ahLst/>
            <a:cxnLst/>
            <a:rect l="l" t="t" r="r" b="b"/>
            <a:pathLst>
              <a:path w="162174" h="82120" extrusionOk="0">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29" name="Google Shape;829;p7"/>
          <p:cNvSpPr/>
          <p:nvPr/>
        </p:nvSpPr>
        <p:spPr>
          <a:xfrm>
            <a:off x="10765334" y="226400"/>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30" name="Google Shape;830;p7"/>
          <p:cNvGrpSpPr/>
          <p:nvPr/>
        </p:nvGrpSpPr>
        <p:grpSpPr>
          <a:xfrm>
            <a:off x="8978634" y="3279767"/>
            <a:ext cx="3615733" cy="4102667"/>
            <a:chOff x="4675" y="5263075"/>
            <a:chExt cx="2711800" cy="3077000"/>
          </a:xfrm>
        </p:grpSpPr>
        <p:sp>
          <p:nvSpPr>
            <p:cNvPr id="831" name="Google Shape;831;p7"/>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7"/>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7"/>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834" name="Google Shape;834;p7"/>
            <p:cNvGrpSpPr/>
            <p:nvPr/>
          </p:nvGrpSpPr>
          <p:grpSpPr>
            <a:xfrm>
              <a:off x="4675" y="5345475"/>
              <a:ext cx="2711800" cy="2994600"/>
              <a:chOff x="4675" y="5345475"/>
              <a:chExt cx="2711800" cy="2994600"/>
            </a:xfrm>
          </p:grpSpPr>
          <p:sp>
            <p:nvSpPr>
              <p:cNvPr id="835" name="Google Shape;835;p7"/>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7"/>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7"/>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7"/>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7"/>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7"/>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7"/>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7"/>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7"/>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7"/>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7"/>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7"/>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7"/>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7"/>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7"/>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7"/>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7"/>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7"/>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7"/>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7"/>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7"/>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7"/>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7"/>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7"/>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7"/>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7"/>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7"/>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7"/>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863" name="Google Shape;863;p7"/>
              <p:cNvGrpSpPr/>
              <p:nvPr/>
            </p:nvGrpSpPr>
            <p:grpSpPr>
              <a:xfrm>
                <a:off x="4675" y="5593050"/>
                <a:ext cx="2711800" cy="2747025"/>
                <a:chOff x="4675" y="3688050"/>
                <a:chExt cx="2711800" cy="2747025"/>
              </a:xfrm>
            </p:grpSpPr>
            <p:sp>
              <p:nvSpPr>
                <p:cNvPr id="864" name="Google Shape;864;p7"/>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7"/>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7"/>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7"/>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7"/>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7"/>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7"/>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7"/>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7"/>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7"/>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7"/>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7"/>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76" name="Google Shape;876;p7"/>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877" name="Google Shape;877;p7"/>
          <p:cNvSpPr/>
          <p:nvPr/>
        </p:nvSpPr>
        <p:spPr>
          <a:xfrm>
            <a:off x="9448733" y="-207500"/>
            <a:ext cx="2411963" cy="6276683"/>
          </a:xfrm>
          <a:custGeom>
            <a:avLst/>
            <a:gdLst/>
            <a:ahLst/>
            <a:cxnLst/>
            <a:rect l="l" t="t" r="r" b="b"/>
            <a:pathLst>
              <a:path w="63456" h="137546" extrusionOk="0">
                <a:moveTo>
                  <a:pt x="17120" y="1"/>
                </a:moveTo>
                <a:lnTo>
                  <a:pt x="17120" y="1"/>
                </a:lnTo>
                <a:cubicBezTo>
                  <a:pt x="17257" y="5775"/>
                  <a:pt x="17394" y="11527"/>
                  <a:pt x="17531" y="17302"/>
                </a:cubicBezTo>
                <a:cubicBezTo>
                  <a:pt x="17599" y="20201"/>
                  <a:pt x="17690" y="23123"/>
                  <a:pt x="18444" y="25816"/>
                </a:cubicBezTo>
                <a:cubicBezTo>
                  <a:pt x="19151" y="28304"/>
                  <a:pt x="20452" y="30472"/>
                  <a:pt x="20932" y="33075"/>
                </a:cubicBezTo>
                <a:cubicBezTo>
                  <a:pt x="21251" y="34786"/>
                  <a:pt x="21205" y="36590"/>
                  <a:pt x="21160" y="38370"/>
                </a:cubicBezTo>
                <a:cubicBezTo>
                  <a:pt x="21068" y="42205"/>
                  <a:pt x="20977" y="46085"/>
                  <a:pt x="20178" y="49851"/>
                </a:cubicBezTo>
                <a:cubicBezTo>
                  <a:pt x="19585" y="52727"/>
                  <a:pt x="18580" y="55489"/>
                  <a:pt x="17896" y="58342"/>
                </a:cubicBezTo>
                <a:cubicBezTo>
                  <a:pt x="16275" y="65007"/>
                  <a:pt x="16344" y="72014"/>
                  <a:pt x="15157" y="78794"/>
                </a:cubicBezTo>
                <a:cubicBezTo>
                  <a:pt x="13787" y="86554"/>
                  <a:pt x="10820" y="93813"/>
                  <a:pt x="8332" y="101185"/>
                </a:cubicBezTo>
                <a:cubicBezTo>
                  <a:pt x="7350" y="104061"/>
                  <a:pt x="6460" y="106960"/>
                  <a:pt x="5890" y="109973"/>
                </a:cubicBezTo>
                <a:cubicBezTo>
                  <a:pt x="5319" y="113031"/>
                  <a:pt x="5114" y="116136"/>
                  <a:pt x="4703" y="119217"/>
                </a:cubicBezTo>
                <a:cubicBezTo>
                  <a:pt x="3904" y="125448"/>
                  <a:pt x="2306" y="131588"/>
                  <a:pt x="1" y="137317"/>
                </a:cubicBezTo>
                <a:lnTo>
                  <a:pt x="11642" y="137546"/>
                </a:lnTo>
                <a:cubicBezTo>
                  <a:pt x="14221" y="114926"/>
                  <a:pt x="18672" y="92489"/>
                  <a:pt x="24926" y="70759"/>
                </a:cubicBezTo>
                <a:cubicBezTo>
                  <a:pt x="25702" y="68066"/>
                  <a:pt x="26547" y="65281"/>
                  <a:pt x="28236" y="63295"/>
                </a:cubicBezTo>
                <a:cubicBezTo>
                  <a:pt x="29537" y="61766"/>
                  <a:pt x="31203" y="60876"/>
                  <a:pt x="32755" y="59826"/>
                </a:cubicBezTo>
                <a:cubicBezTo>
                  <a:pt x="34923" y="58365"/>
                  <a:pt x="36955" y="56562"/>
                  <a:pt x="38758" y="54439"/>
                </a:cubicBezTo>
                <a:cubicBezTo>
                  <a:pt x="40013" y="52978"/>
                  <a:pt x="41178" y="51358"/>
                  <a:pt x="42547" y="50102"/>
                </a:cubicBezTo>
                <a:cubicBezTo>
                  <a:pt x="45811" y="47089"/>
                  <a:pt x="49897" y="46290"/>
                  <a:pt x="53754" y="44989"/>
                </a:cubicBezTo>
                <a:cubicBezTo>
                  <a:pt x="57589" y="43688"/>
                  <a:pt x="61675" y="41360"/>
                  <a:pt x="63455" y="36818"/>
                </a:cubicBezTo>
                <a:lnTo>
                  <a:pt x="63455" y="36818"/>
                </a:lnTo>
                <a:cubicBezTo>
                  <a:pt x="58091" y="40401"/>
                  <a:pt x="52316" y="42935"/>
                  <a:pt x="46405" y="44282"/>
                </a:cubicBezTo>
                <a:cubicBezTo>
                  <a:pt x="50513" y="38187"/>
                  <a:pt x="54781" y="31637"/>
                  <a:pt x="55831" y="23899"/>
                </a:cubicBezTo>
                <a:cubicBezTo>
                  <a:pt x="55706" y="23846"/>
                  <a:pt x="55583" y="23821"/>
                  <a:pt x="55462" y="23821"/>
                </a:cubicBezTo>
                <a:cubicBezTo>
                  <a:pt x="54489" y="23821"/>
                  <a:pt x="53699" y="25427"/>
                  <a:pt x="53252" y="26706"/>
                </a:cubicBezTo>
                <a:cubicBezTo>
                  <a:pt x="50833" y="33668"/>
                  <a:pt x="46724" y="39511"/>
                  <a:pt x="42661" y="45218"/>
                </a:cubicBezTo>
                <a:cubicBezTo>
                  <a:pt x="39229" y="50081"/>
                  <a:pt x="35073" y="55375"/>
                  <a:pt x="30080" y="55375"/>
                </a:cubicBezTo>
                <a:cubicBezTo>
                  <a:pt x="30059" y="55375"/>
                  <a:pt x="30037" y="55375"/>
                  <a:pt x="30016" y="55375"/>
                </a:cubicBezTo>
                <a:cubicBezTo>
                  <a:pt x="33348" y="46541"/>
                  <a:pt x="36361" y="37548"/>
                  <a:pt x="39374" y="28555"/>
                </a:cubicBezTo>
                <a:cubicBezTo>
                  <a:pt x="41109" y="23419"/>
                  <a:pt x="41862" y="17736"/>
                  <a:pt x="43688" y="12714"/>
                </a:cubicBezTo>
                <a:cubicBezTo>
                  <a:pt x="44608" y="10227"/>
                  <a:pt x="47002" y="5748"/>
                  <a:pt x="43717" y="5748"/>
                </a:cubicBezTo>
                <a:cubicBezTo>
                  <a:pt x="43415" y="5748"/>
                  <a:pt x="43065" y="5786"/>
                  <a:pt x="42661" y="5867"/>
                </a:cubicBezTo>
                <a:cubicBezTo>
                  <a:pt x="40196" y="16754"/>
                  <a:pt x="38279" y="27117"/>
                  <a:pt x="34079" y="37434"/>
                </a:cubicBezTo>
                <a:cubicBezTo>
                  <a:pt x="33988" y="25656"/>
                  <a:pt x="34695" y="13810"/>
                  <a:pt x="36202" y="2055"/>
                </a:cubicBezTo>
                <a:cubicBezTo>
                  <a:pt x="35517" y="2009"/>
                  <a:pt x="34832" y="1964"/>
                  <a:pt x="34147" y="1918"/>
                </a:cubicBezTo>
                <a:cubicBezTo>
                  <a:pt x="32869" y="12646"/>
                  <a:pt x="32755" y="23442"/>
                  <a:pt x="31408" y="34147"/>
                </a:cubicBezTo>
                <a:cubicBezTo>
                  <a:pt x="30062" y="44875"/>
                  <a:pt x="27300" y="55786"/>
                  <a:pt x="21571" y="64163"/>
                </a:cubicBezTo>
                <a:cubicBezTo>
                  <a:pt x="23054" y="55763"/>
                  <a:pt x="23944" y="47181"/>
                  <a:pt x="23671" y="38712"/>
                </a:cubicBezTo>
                <a:cubicBezTo>
                  <a:pt x="23534" y="34398"/>
                  <a:pt x="23100" y="30084"/>
                  <a:pt x="23511" y="25748"/>
                </a:cubicBezTo>
                <a:cubicBezTo>
                  <a:pt x="23762" y="22894"/>
                  <a:pt x="24401" y="20110"/>
                  <a:pt x="25017" y="17325"/>
                </a:cubicBezTo>
                <a:lnTo>
                  <a:pt x="28236" y="3105"/>
                </a:lnTo>
                <a:cubicBezTo>
                  <a:pt x="27699" y="2655"/>
                  <a:pt x="27044" y="2415"/>
                  <a:pt x="26380" y="2415"/>
                </a:cubicBezTo>
                <a:cubicBezTo>
                  <a:pt x="26169" y="2415"/>
                  <a:pt x="25957" y="2439"/>
                  <a:pt x="25748" y="2489"/>
                </a:cubicBezTo>
                <a:cubicBezTo>
                  <a:pt x="23807" y="10683"/>
                  <a:pt x="22233" y="18968"/>
                  <a:pt x="21023" y="27300"/>
                </a:cubicBezTo>
                <a:cubicBezTo>
                  <a:pt x="19288" y="19950"/>
                  <a:pt x="18489" y="12189"/>
                  <a:pt x="18626" y="4383"/>
                </a:cubicBezTo>
                <a:cubicBezTo>
                  <a:pt x="18672" y="2626"/>
                  <a:pt x="18466" y="343"/>
                  <a:pt x="17120"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8" name="Google Shape;878;p7"/>
          <p:cNvSpPr/>
          <p:nvPr/>
        </p:nvSpPr>
        <p:spPr>
          <a:xfrm>
            <a:off x="10115967" y="982533"/>
            <a:ext cx="2411900" cy="2500867"/>
          </a:xfrm>
          <a:custGeom>
            <a:avLst/>
            <a:gdLst/>
            <a:ahLst/>
            <a:cxnLst/>
            <a:rect l="l" t="t" r="r" b="b"/>
            <a:pathLst>
              <a:path w="72357" h="75026" extrusionOk="0">
                <a:moveTo>
                  <a:pt x="53376" y="0"/>
                </a:moveTo>
                <a:cubicBezTo>
                  <a:pt x="52854" y="0"/>
                  <a:pt x="52350" y="231"/>
                  <a:pt x="52339" y="1117"/>
                </a:cubicBezTo>
                <a:cubicBezTo>
                  <a:pt x="52339" y="2943"/>
                  <a:pt x="31819" y="33232"/>
                  <a:pt x="24720" y="46311"/>
                </a:cubicBezTo>
                <a:cubicBezTo>
                  <a:pt x="17622" y="59367"/>
                  <a:pt x="2146" y="66717"/>
                  <a:pt x="2146" y="66717"/>
                </a:cubicBezTo>
                <a:cubicBezTo>
                  <a:pt x="2146" y="66717"/>
                  <a:pt x="1" y="70277"/>
                  <a:pt x="548" y="75025"/>
                </a:cubicBezTo>
                <a:cubicBezTo>
                  <a:pt x="13833" y="70277"/>
                  <a:pt x="28715" y="48593"/>
                  <a:pt x="33371" y="41540"/>
                </a:cubicBezTo>
                <a:cubicBezTo>
                  <a:pt x="38005" y="34510"/>
                  <a:pt x="33554" y="38893"/>
                  <a:pt x="45446" y="33757"/>
                </a:cubicBezTo>
                <a:cubicBezTo>
                  <a:pt x="57338" y="28621"/>
                  <a:pt x="72357" y="14355"/>
                  <a:pt x="72357" y="14355"/>
                </a:cubicBezTo>
                <a:lnTo>
                  <a:pt x="70736" y="12758"/>
                </a:lnTo>
                <a:cubicBezTo>
                  <a:pt x="70736" y="12758"/>
                  <a:pt x="58616" y="24855"/>
                  <a:pt x="44168" y="31474"/>
                </a:cubicBezTo>
                <a:cubicBezTo>
                  <a:pt x="41625" y="32628"/>
                  <a:pt x="39741" y="33309"/>
                  <a:pt x="38625" y="33309"/>
                </a:cubicBezTo>
                <a:cubicBezTo>
                  <a:pt x="36715" y="33309"/>
                  <a:pt x="37055" y="31313"/>
                  <a:pt x="40196" y="26270"/>
                </a:cubicBezTo>
                <a:cubicBezTo>
                  <a:pt x="45172" y="18281"/>
                  <a:pt x="54530" y="272"/>
                  <a:pt x="54530" y="272"/>
                </a:cubicBezTo>
                <a:cubicBezTo>
                  <a:pt x="54530" y="272"/>
                  <a:pt x="53942" y="0"/>
                  <a:pt x="53376"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9" name="Google Shape;879;p7"/>
          <p:cNvSpPr/>
          <p:nvPr/>
        </p:nvSpPr>
        <p:spPr>
          <a:xfrm>
            <a:off x="9016434" y="-63500"/>
            <a:ext cx="2606644" cy="1147551"/>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0" name="Google Shape;880;p7"/>
          <p:cNvSpPr/>
          <p:nvPr/>
        </p:nvSpPr>
        <p:spPr>
          <a:xfrm>
            <a:off x="9503267" y="6027700"/>
            <a:ext cx="11489159" cy="1723067"/>
          </a:xfrm>
          <a:custGeom>
            <a:avLst/>
            <a:gdLst/>
            <a:ahLst/>
            <a:cxnLst/>
            <a:rect l="l" t="t" r="r" b="b"/>
            <a:pathLst>
              <a:path w="180175" h="51692" extrusionOk="0">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r>
              <a:rPr lang="en" sz="2400"/>
              <a:t>&lt;&lt;&lt;&lt;&lt;&lt;&lt;&lt;&lt;&lt;&lt;&lt;&lt;&lt;&lt;&lt;&lt;&lt;&lt;&lt;&lt;&lt;&lt;&lt;&lt;&lt;&lt;&lt;&lt;&lt;&lt;&lt;&lt;&lt;&lt;&lt;&lt;&lt;&lt;&lt;&lt;&lt;&lt;&lt;&lt;&lt;&lt;&lt;&lt;&lt;&lt;&lt;&lt;&lt;&lt;&lt;&lt;&lt;&lt;&lt;&lt;&lt;&lt;&lt;&lt;&lt;&lt;&lt;</a:t>
            </a:r>
            <a:endParaRPr sz="2400"/>
          </a:p>
        </p:txBody>
      </p:sp>
      <p:grpSp>
        <p:nvGrpSpPr>
          <p:cNvPr id="881" name="Google Shape;881;p7"/>
          <p:cNvGrpSpPr/>
          <p:nvPr/>
        </p:nvGrpSpPr>
        <p:grpSpPr>
          <a:xfrm rot="935900" flipH="1">
            <a:off x="10253004" y="3559634"/>
            <a:ext cx="2415808" cy="1522113"/>
            <a:chOff x="1783375" y="3070625"/>
            <a:chExt cx="1811800" cy="1141550"/>
          </a:xfrm>
        </p:grpSpPr>
        <p:sp>
          <p:nvSpPr>
            <p:cNvPr id="882" name="Google Shape;882;p7"/>
            <p:cNvSpPr/>
            <p:nvPr/>
          </p:nvSpPr>
          <p:spPr>
            <a:xfrm>
              <a:off x="1783375" y="3070625"/>
              <a:ext cx="1811800" cy="1141550"/>
            </a:xfrm>
            <a:custGeom>
              <a:avLst/>
              <a:gdLst/>
              <a:ahLst/>
              <a:cxnLst/>
              <a:rect l="l" t="t" r="r" b="b"/>
              <a:pathLst>
                <a:path w="72472" h="45662" extrusionOk="0">
                  <a:moveTo>
                    <a:pt x="58411" y="0"/>
                  </a:moveTo>
                  <a:lnTo>
                    <a:pt x="56311" y="1438"/>
                  </a:lnTo>
                  <a:cubicBezTo>
                    <a:pt x="56311" y="1438"/>
                    <a:pt x="51358" y="7145"/>
                    <a:pt x="50422" y="12645"/>
                  </a:cubicBezTo>
                  <a:cubicBezTo>
                    <a:pt x="49463" y="18169"/>
                    <a:pt x="41086" y="18922"/>
                    <a:pt x="35768" y="21205"/>
                  </a:cubicBezTo>
                  <a:cubicBezTo>
                    <a:pt x="30450" y="23487"/>
                    <a:pt x="27391" y="32435"/>
                    <a:pt x="20361" y="36817"/>
                  </a:cubicBezTo>
                  <a:cubicBezTo>
                    <a:pt x="18018" y="38271"/>
                    <a:pt x="15525" y="38755"/>
                    <a:pt x="13242" y="38755"/>
                  </a:cubicBezTo>
                  <a:cubicBezTo>
                    <a:pt x="8677" y="38755"/>
                    <a:pt x="4954" y="36817"/>
                    <a:pt x="4954" y="36817"/>
                  </a:cubicBezTo>
                  <a:cubicBezTo>
                    <a:pt x="4954" y="36817"/>
                    <a:pt x="1" y="42889"/>
                    <a:pt x="1622" y="44509"/>
                  </a:cubicBezTo>
                  <a:cubicBezTo>
                    <a:pt x="2371" y="45259"/>
                    <a:pt x="4828" y="45662"/>
                    <a:pt x="7939" y="45662"/>
                  </a:cubicBezTo>
                  <a:cubicBezTo>
                    <a:pt x="11557" y="45662"/>
                    <a:pt x="16060" y="45117"/>
                    <a:pt x="19790" y="43939"/>
                  </a:cubicBezTo>
                  <a:cubicBezTo>
                    <a:pt x="26729" y="41748"/>
                    <a:pt x="30815" y="35767"/>
                    <a:pt x="32344" y="32161"/>
                  </a:cubicBezTo>
                  <a:cubicBezTo>
                    <a:pt x="33874" y="28532"/>
                    <a:pt x="35106" y="25313"/>
                    <a:pt x="40151" y="23396"/>
                  </a:cubicBezTo>
                  <a:cubicBezTo>
                    <a:pt x="42708" y="25220"/>
                    <a:pt x="46986" y="28179"/>
                    <a:pt x="51237" y="28179"/>
                  </a:cubicBezTo>
                  <a:cubicBezTo>
                    <a:pt x="51881" y="28179"/>
                    <a:pt x="52524" y="28111"/>
                    <a:pt x="53161" y="27961"/>
                  </a:cubicBezTo>
                  <a:cubicBezTo>
                    <a:pt x="58023" y="26820"/>
                    <a:pt x="63250" y="23602"/>
                    <a:pt x="64870" y="22346"/>
                  </a:cubicBezTo>
                  <a:cubicBezTo>
                    <a:pt x="66491" y="21114"/>
                    <a:pt x="72471" y="20840"/>
                    <a:pt x="72471" y="20840"/>
                  </a:cubicBezTo>
                  <a:lnTo>
                    <a:pt x="71901" y="19881"/>
                  </a:lnTo>
                  <a:cubicBezTo>
                    <a:pt x="71239" y="20064"/>
                    <a:pt x="67906" y="20452"/>
                    <a:pt x="66103" y="20452"/>
                  </a:cubicBezTo>
                  <a:cubicBezTo>
                    <a:pt x="64300" y="20452"/>
                    <a:pt x="59438" y="24263"/>
                    <a:pt x="53549" y="25496"/>
                  </a:cubicBezTo>
                  <a:cubicBezTo>
                    <a:pt x="52945" y="25622"/>
                    <a:pt x="52340" y="25680"/>
                    <a:pt x="51746" y="25680"/>
                  </a:cubicBezTo>
                  <a:cubicBezTo>
                    <a:pt x="46544" y="25680"/>
                    <a:pt x="42156" y="21272"/>
                    <a:pt x="46519" y="20064"/>
                  </a:cubicBezTo>
                  <a:cubicBezTo>
                    <a:pt x="51358" y="18740"/>
                    <a:pt x="52020" y="15133"/>
                    <a:pt x="53070" y="10089"/>
                  </a:cubicBezTo>
                  <a:cubicBezTo>
                    <a:pt x="54120" y="5045"/>
                    <a:pt x="58411" y="1"/>
                    <a:pt x="58411" y="0"/>
                  </a:cubicBez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7"/>
            <p:cNvSpPr/>
            <p:nvPr/>
          </p:nvSpPr>
          <p:spPr>
            <a:xfrm>
              <a:off x="2393975" y="3475200"/>
              <a:ext cx="200300" cy="407450"/>
            </a:xfrm>
            <a:custGeom>
              <a:avLst/>
              <a:gdLst/>
              <a:ahLst/>
              <a:cxnLst/>
              <a:rect l="l" t="t" r="r" b="b"/>
              <a:pathLst>
                <a:path w="8012" h="16298" extrusionOk="0">
                  <a:moveTo>
                    <a:pt x="6574" y="0"/>
                  </a:moveTo>
                  <a:cubicBezTo>
                    <a:pt x="6163" y="503"/>
                    <a:pt x="5752" y="1027"/>
                    <a:pt x="5318" y="1530"/>
                  </a:cubicBezTo>
                  <a:cubicBezTo>
                    <a:pt x="913" y="6506"/>
                    <a:pt x="685" y="9245"/>
                    <a:pt x="1780" y="12486"/>
                  </a:cubicBezTo>
                  <a:cubicBezTo>
                    <a:pt x="2876" y="15750"/>
                    <a:pt x="4131" y="16298"/>
                    <a:pt x="4131" y="16298"/>
                  </a:cubicBezTo>
                  <a:lnTo>
                    <a:pt x="5980" y="15773"/>
                  </a:lnTo>
                  <a:cubicBezTo>
                    <a:pt x="5980" y="15773"/>
                    <a:pt x="0" y="8400"/>
                    <a:pt x="5661" y="2831"/>
                  </a:cubicBezTo>
                  <a:cubicBezTo>
                    <a:pt x="6574" y="1940"/>
                    <a:pt x="7350" y="1027"/>
                    <a:pt x="8012" y="137"/>
                  </a:cubicBezTo>
                  <a:lnTo>
                    <a:pt x="6574" y="0"/>
                  </a:ln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84" name="Google Shape;884;p7"/>
          <p:cNvGrpSpPr/>
          <p:nvPr/>
        </p:nvGrpSpPr>
        <p:grpSpPr>
          <a:xfrm>
            <a:off x="9895801" y="4692367"/>
            <a:ext cx="3321100" cy="2685400"/>
            <a:chOff x="-807750" y="3519275"/>
            <a:chExt cx="2490825" cy="2014050"/>
          </a:xfrm>
        </p:grpSpPr>
        <p:sp>
          <p:nvSpPr>
            <p:cNvPr id="885" name="Google Shape;885;p7"/>
            <p:cNvSpPr/>
            <p:nvPr/>
          </p:nvSpPr>
          <p:spPr>
            <a:xfrm>
              <a:off x="-807750" y="3536650"/>
              <a:ext cx="2490825" cy="1996675"/>
            </a:xfrm>
            <a:custGeom>
              <a:avLst/>
              <a:gdLst/>
              <a:ahLst/>
              <a:cxnLst/>
              <a:rect l="l" t="t" r="r" b="b"/>
              <a:pathLst>
                <a:path w="99633" h="79867" extrusionOk="0">
                  <a:moveTo>
                    <a:pt x="58273" y="1"/>
                  </a:moveTo>
                  <a:cubicBezTo>
                    <a:pt x="50718" y="10478"/>
                    <a:pt x="44692" y="24127"/>
                    <a:pt x="39899" y="27117"/>
                  </a:cubicBezTo>
                  <a:cubicBezTo>
                    <a:pt x="35083" y="30085"/>
                    <a:pt x="12828" y="32755"/>
                    <a:pt x="6414" y="44670"/>
                  </a:cubicBezTo>
                  <a:cubicBezTo>
                    <a:pt x="0" y="56585"/>
                    <a:pt x="11322" y="60853"/>
                    <a:pt x="11322" y="60853"/>
                  </a:cubicBezTo>
                  <a:lnTo>
                    <a:pt x="23465" y="63592"/>
                  </a:lnTo>
                  <a:cubicBezTo>
                    <a:pt x="23465" y="63592"/>
                    <a:pt x="30552" y="55799"/>
                    <a:pt x="39428" y="55799"/>
                  </a:cubicBezTo>
                  <a:cubicBezTo>
                    <a:pt x="41725" y="55799"/>
                    <a:pt x="44142" y="56321"/>
                    <a:pt x="46587" y="57635"/>
                  </a:cubicBezTo>
                  <a:cubicBezTo>
                    <a:pt x="58501" y="64049"/>
                    <a:pt x="58730" y="62382"/>
                    <a:pt x="70645" y="69047"/>
                  </a:cubicBezTo>
                  <a:cubicBezTo>
                    <a:pt x="82537" y="75735"/>
                    <a:pt x="99633" y="79867"/>
                    <a:pt x="99633" y="79867"/>
                  </a:cubicBezTo>
                  <a:cubicBezTo>
                    <a:pt x="99633" y="79867"/>
                    <a:pt x="96962" y="67495"/>
                    <a:pt x="90092" y="63592"/>
                  </a:cubicBezTo>
                  <a:cubicBezTo>
                    <a:pt x="83244" y="59712"/>
                    <a:pt x="83244" y="56265"/>
                    <a:pt x="83244" y="50080"/>
                  </a:cubicBezTo>
                  <a:cubicBezTo>
                    <a:pt x="83244" y="43894"/>
                    <a:pt x="80482" y="46428"/>
                    <a:pt x="81167" y="40698"/>
                  </a:cubicBezTo>
                  <a:cubicBezTo>
                    <a:pt x="81852" y="34969"/>
                    <a:pt x="93538" y="22141"/>
                    <a:pt x="93310" y="20315"/>
                  </a:cubicBezTo>
                  <a:cubicBezTo>
                    <a:pt x="92169" y="16207"/>
                    <a:pt x="65600" y="754"/>
                    <a:pt x="5827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7"/>
            <p:cNvSpPr/>
            <p:nvPr/>
          </p:nvSpPr>
          <p:spPr>
            <a:xfrm>
              <a:off x="622250" y="3519275"/>
              <a:ext cx="945775" cy="600725"/>
            </a:xfrm>
            <a:custGeom>
              <a:avLst/>
              <a:gdLst/>
              <a:ahLst/>
              <a:cxnLst/>
              <a:rect l="l" t="t" r="r" b="b"/>
              <a:pathLst>
                <a:path w="37831" h="24029" extrusionOk="0">
                  <a:moveTo>
                    <a:pt x="3026" y="0"/>
                  </a:moveTo>
                  <a:cubicBezTo>
                    <a:pt x="1995" y="0"/>
                    <a:pt x="1387" y="220"/>
                    <a:pt x="1073" y="467"/>
                  </a:cubicBezTo>
                  <a:cubicBezTo>
                    <a:pt x="0" y="1334"/>
                    <a:pt x="891" y="5443"/>
                    <a:pt x="6597" y="8867"/>
                  </a:cubicBezTo>
                  <a:cubicBezTo>
                    <a:pt x="12303" y="12290"/>
                    <a:pt x="16846" y="12427"/>
                    <a:pt x="18443" y="17426"/>
                  </a:cubicBezTo>
                  <a:cubicBezTo>
                    <a:pt x="19815" y="21736"/>
                    <a:pt x="21119" y="24029"/>
                    <a:pt x="22832" y="24029"/>
                  </a:cubicBezTo>
                  <a:cubicBezTo>
                    <a:pt x="23115" y="24029"/>
                    <a:pt x="23409" y="23966"/>
                    <a:pt x="23716" y="23840"/>
                  </a:cubicBezTo>
                  <a:cubicBezTo>
                    <a:pt x="25113" y="23260"/>
                    <a:pt x="24875" y="22681"/>
                    <a:pt x="25641" y="22681"/>
                  </a:cubicBezTo>
                  <a:cubicBezTo>
                    <a:pt x="26051" y="22681"/>
                    <a:pt x="26750" y="22847"/>
                    <a:pt x="28144" y="23269"/>
                  </a:cubicBezTo>
                  <a:cubicBezTo>
                    <a:pt x="29138" y="23565"/>
                    <a:pt x="30270" y="23716"/>
                    <a:pt x="31378" y="23716"/>
                  </a:cubicBezTo>
                  <a:cubicBezTo>
                    <a:pt x="34719" y="23716"/>
                    <a:pt x="37830" y="22338"/>
                    <a:pt x="36201" y="19389"/>
                  </a:cubicBezTo>
                  <a:cubicBezTo>
                    <a:pt x="36201" y="19389"/>
                    <a:pt x="32778" y="14071"/>
                    <a:pt x="19722" y="6584"/>
                  </a:cubicBezTo>
                  <a:cubicBezTo>
                    <a:pt x="10483" y="1287"/>
                    <a:pt x="5519" y="0"/>
                    <a:pt x="3026"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87" name="Google Shape;887;p7"/>
          <p:cNvSpPr/>
          <p:nvPr/>
        </p:nvSpPr>
        <p:spPr>
          <a:xfrm flipH="1">
            <a:off x="9983567" y="5700767"/>
            <a:ext cx="13542808" cy="18504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r>
              <a:rPr lang="en" sz="2400"/>
              <a:t>v</a:t>
            </a:r>
            <a:endParaRPr sz="2400"/>
          </a:p>
        </p:txBody>
      </p:sp>
      <p:grpSp>
        <p:nvGrpSpPr>
          <p:cNvPr id="888" name="Google Shape;888;p7"/>
          <p:cNvGrpSpPr/>
          <p:nvPr/>
        </p:nvGrpSpPr>
        <p:grpSpPr>
          <a:xfrm rot="5400000" flipH="1">
            <a:off x="10920177" y="-432381"/>
            <a:ext cx="2119203" cy="2944189"/>
            <a:chOff x="6690382" y="-4766279"/>
            <a:chExt cx="1589402" cy="2208142"/>
          </a:xfrm>
        </p:grpSpPr>
        <p:sp>
          <p:nvSpPr>
            <p:cNvPr id="889" name="Google Shape;889;p7"/>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7"/>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7"/>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7"/>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7"/>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7"/>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7"/>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7"/>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7"/>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7"/>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7"/>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7"/>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7"/>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7"/>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7"/>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04" name="Google Shape;904;p7"/>
          <p:cNvSpPr/>
          <p:nvPr/>
        </p:nvSpPr>
        <p:spPr>
          <a:xfrm flipH="1">
            <a:off x="10347593" y="5716685"/>
            <a:ext cx="8573940"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5" name="Google Shape;905;p7"/>
          <p:cNvSpPr/>
          <p:nvPr/>
        </p:nvSpPr>
        <p:spPr>
          <a:xfrm>
            <a:off x="12313467" y="5630134"/>
            <a:ext cx="1265300" cy="1002333"/>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6" name="Google Shape;906;p7"/>
          <p:cNvSpPr/>
          <p:nvPr/>
        </p:nvSpPr>
        <p:spPr>
          <a:xfrm>
            <a:off x="11586467" y="5640333"/>
            <a:ext cx="1242500" cy="1017267"/>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7" name="Google Shape;907;p7"/>
          <p:cNvSpPr/>
          <p:nvPr/>
        </p:nvSpPr>
        <p:spPr>
          <a:xfrm>
            <a:off x="10368268" y="6240601"/>
            <a:ext cx="1265233" cy="1002300"/>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8" name="Google Shape;908;p7"/>
          <p:cNvSpPr/>
          <p:nvPr/>
        </p:nvSpPr>
        <p:spPr>
          <a:xfrm rot="2896763">
            <a:off x="12419498" y="5452367"/>
            <a:ext cx="1229868" cy="1020701"/>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9" name="Google Shape;909;p7"/>
          <p:cNvSpPr/>
          <p:nvPr/>
        </p:nvSpPr>
        <p:spPr>
          <a:xfrm>
            <a:off x="12197700" y="6380001"/>
            <a:ext cx="1306400" cy="965900"/>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10" name="Google Shape;910;p7"/>
          <p:cNvSpPr/>
          <p:nvPr/>
        </p:nvSpPr>
        <p:spPr>
          <a:xfrm>
            <a:off x="11315734" y="6268067"/>
            <a:ext cx="1200533" cy="1029333"/>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11" name="Google Shape;911;p7"/>
          <p:cNvGrpSpPr/>
          <p:nvPr/>
        </p:nvGrpSpPr>
        <p:grpSpPr>
          <a:xfrm>
            <a:off x="8716000" y="3483384"/>
            <a:ext cx="3615733" cy="4102667"/>
            <a:chOff x="4675" y="5263075"/>
            <a:chExt cx="2711800" cy="3077000"/>
          </a:xfrm>
        </p:grpSpPr>
        <p:sp>
          <p:nvSpPr>
            <p:cNvPr id="912" name="Google Shape;912;p7"/>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7"/>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7"/>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915" name="Google Shape;915;p7"/>
            <p:cNvGrpSpPr/>
            <p:nvPr/>
          </p:nvGrpSpPr>
          <p:grpSpPr>
            <a:xfrm>
              <a:off x="4675" y="5345475"/>
              <a:ext cx="2711800" cy="2994600"/>
              <a:chOff x="4675" y="5345475"/>
              <a:chExt cx="2711800" cy="2994600"/>
            </a:xfrm>
          </p:grpSpPr>
          <p:sp>
            <p:nvSpPr>
              <p:cNvPr id="916" name="Google Shape;916;p7"/>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98B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7"/>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7"/>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7"/>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7"/>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7"/>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7"/>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7"/>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7"/>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7"/>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7"/>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7"/>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7"/>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7"/>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7"/>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7"/>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7"/>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7"/>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7"/>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7"/>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7"/>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7"/>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7"/>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7"/>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7"/>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7"/>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7"/>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7"/>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944" name="Google Shape;944;p7"/>
              <p:cNvGrpSpPr/>
              <p:nvPr/>
            </p:nvGrpSpPr>
            <p:grpSpPr>
              <a:xfrm>
                <a:off x="4675" y="5593050"/>
                <a:ext cx="2711800" cy="2747025"/>
                <a:chOff x="4675" y="3688050"/>
                <a:chExt cx="2711800" cy="2747025"/>
              </a:xfrm>
            </p:grpSpPr>
            <p:sp>
              <p:nvSpPr>
                <p:cNvPr id="945" name="Google Shape;945;p7"/>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7"/>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7"/>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7"/>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7"/>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7"/>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7"/>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7"/>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7"/>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7"/>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7"/>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7"/>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57" name="Google Shape;957;p7"/>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958" name="Google Shape;958;p7"/>
          <p:cNvGrpSpPr/>
          <p:nvPr/>
        </p:nvGrpSpPr>
        <p:grpSpPr>
          <a:xfrm>
            <a:off x="5786317" y="6069233"/>
            <a:ext cx="4820733" cy="2034267"/>
            <a:chOff x="3713275" y="3903750"/>
            <a:chExt cx="3615550" cy="1525700"/>
          </a:xfrm>
        </p:grpSpPr>
        <p:sp>
          <p:nvSpPr>
            <p:cNvPr id="959" name="Google Shape;959;p7"/>
            <p:cNvSpPr/>
            <p:nvPr/>
          </p:nvSpPr>
          <p:spPr>
            <a:xfrm>
              <a:off x="5368100" y="4173625"/>
              <a:ext cx="179775" cy="408050"/>
            </a:xfrm>
            <a:custGeom>
              <a:avLst/>
              <a:gdLst/>
              <a:ahLst/>
              <a:cxnLst/>
              <a:rect l="l" t="t" r="r" b="b"/>
              <a:pathLst>
                <a:path w="7191" h="16322" extrusionOk="0">
                  <a:moveTo>
                    <a:pt x="3546" y="0"/>
                  </a:moveTo>
                  <a:cubicBezTo>
                    <a:pt x="3536" y="0"/>
                    <a:pt x="3526" y="1"/>
                    <a:pt x="3516" y="1"/>
                  </a:cubicBezTo>
                  <a:cubicBezTo>
                    <a:pt x="1" y="4703"/>
                    <a:pt x="2100" y="14975"/>
                    <a:pt x="2100" y="14975"/>
                  </a:cubicBezTo>
                  <a:cubicBezTo>
                    <a:pt x="2100" y="14975"/>
                    <a:pt x="2808" y="15705"/>
                    <a:pt x="3538" y="16322"/>
                  </a:cubicBezTo>
                  <a:cubicBezTo>
                    <a:pt x="6186" y="14199"/>
                    <a:pt x="7190" y="10889"/>
                    <a:pt x="6460" y="10318"/>
                  </a:cubicBezTo>
                  <a:cubicBezTo>
                    <a:pt x="6413" y="10280"/>
                    <a:pt x="6366" y="10262"/>
                    <a:pt x="6318" y="10262"/>
                  </a:cubicBezTo>
                  <a:cubicBezTo>
                    <a:pt x="5658" y="10262"/>
                    <a:pt x="4964" y="13753"/>
                    <a:pt x="3196" y="14541"/>
                  </a:cubicBezTo>
                  <a:cubicBezTo>
                    <a:pt x="2580" y="12281"/>
                    <a:pt x="2580" y="4955"/>
                    <a:pt x="3150" y="3037"/>
                  </a:cubicBezTo>
                  <a:cubicBezTo>
                    <a:pt x="3710" y="1178"/>
                    <a:pt x="4073" y="0"/>
                    <a:pt x="3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7"/>
            <p:cNvSpPr/>
            <p:nvPr/>
          </p:nvSpPr>
          <p:spPr>
            <a:xfrm>
              <a:off x="3782875" y="4313125"/>
              <a:ext cx="1806075" cy="1116325"/>
            </a:xfrm>
            <a:custGeom>
              <a:avLst/>
              <a:gdLst/>
              <a:ahLst/>
              <a:cxnLst/>
              <a:rect l="l" t="t" r="r" b="b"/>
              <a:pathLst>
                <a:path w="72243" h="44653" extrusionOk="0">
                  <a:moveTo>
                    <a:pt x="56861" y="0"/>
                  </a:moveTo>
                  <a:cubicBezTo>
                    <a:pt x="55773" y="0"/>
                    <a:pt x="54538" y="794"/>
                    <a:pt x="53369" y="794"/>
                  </a:cubicBezTo>
                  <a:cubicBezTo>
                    <a:pt x="53207" y="794"/>
                    <a:pt x="53046" y="779"/>
                    <a:pt x="52887" y="744"/>
                  </a:cubicBezTo>
                  <a:cubicBezTo>
                    <a:pt x="52453" y="630"/>
                    <a:pt x="52088" y="402"/>
                    <a:pt x="51654" y="288"/>
                  </a:cubicBezTo>
                  <a:cubicBezTo>
                    <a:pt x="51526" y="258"/>
                    <a:pt x="51397" y="245"/>
                    <a:pt x="51267" y="245"/>
                  </a:cubicBezTo>
                  <a:cubicBezTo>
                    <a:pt x="50379" y="245"/>
                    <a:pt x="49503" y="895"/>
                    <a:pt x="49303" y="1771"/>
                  </a:cubicBezTo>
                  <a:cubicBezTo>
                    <a:pt x="49189" y="2228"/>
                    <a:pt x="49235" y="2798"/>
                    <a:pt x="48847" y="3095"/>
                  </a:cubicBezTo>
                  <a:cubicBezTo>
                    <a:pt x="48693" y="3222"/>
                    <a:pt x="48520" y="3272"/>
                    <a:pt x="48335" y="3272"/>
                  </a:cubicBezTo>
                  <a:cubicBezTo>
                    <a:pt x="47660" y="3272"/>
                    <a:pt x="46831" y="2604"/>
                    <a:pt x="46202" y="2604"/>
                  </a:cubicBezTo>
                  <a:cubicBezTo>
                    <a:pt x="46012" y="2604"/>
                    <a:pt x="45841" y="2664"/>
                    <a:pt x="45697" y="2821"/>
                  </a:cubicBezTo>
                  <a:cubicBezTo>
                    <a:pt x="45423" y="3118"/>
                    <a:pt x="45469" y="3552"/>
                    <a:pt x="45263" y="3894"/>
                  </a:cubicBezTo>
                  <a:cubicBezTo>
                    <a:pt x="45068" y="4226"/>
                    <a:pt x="44757" y="4345"/>
                    <a:pt x="44394" y="4345"/>
                  </a:cubicBezTo>
                  <a:cubicBezTo>
                    <a:pt x="43784" y="4345"/>
                    <a:pt x="43025" y="4009"/>
                    <a:pt x="42410" y="3780"/>
                  </a:cubicBezTo>
                  <a:cubicBezTo>
                    <a:pt x="41935" y="3594"/>
                    <a:pt x="41418" y="3503"/>
                    <a:pt x="40902" y="3503"/>
                  </a:cubicBezTo>
                  <a:cubicBezTo>
                    <a:pt x="40402" y="3503"/>
                    <a:pt x="39903" y="3589"/>
                    <a:pt x="39443" y="3757"/>
                  </a:cubicBezTo>
                  <a:cubicBezTo>
                    <a:pt x="39146" y="3871"/>
                    <a:pt x="38872" y="4031"/>
                    <a:pt x="38667" y="4282"/>
                  </a:cubicBezTo>
                  <a:cubicBezTo>
                    <a:pt x="38484" y="4510"/>
                    <a:pt x="38416" y="4830"/>
                    <a:pt x="38279" y="5081"/>
                  </a:cubicBezTo>
                  <a:cubicBezTo>
                    <a:pt x="37824" y="5855"/>
                    <a:pt x="36945" y="5948"/>
                    <a:pt x="35991" y="5948"/>
                  </a:cubicBezTo>
                  <a:cubicBezTo>
                    <a:pt x="35692" y="5948"/>
                    <a:pt x="35386" y="5939"/>
                    <a:pt x="35084" y="5939"/>
                  </a:cubicBezTo>
                  <a:cubicBezTo>
                    <a:pt x="34217" y="5939"/>
                    <a:pt x="33379" y="6013"/>
                    <a:pt x="32824" y="6587"/>
                  </a:cubicBezTo>
                  <a:cubicBezTo>
                    <a:pt x="32048" y="7432"/>
                    <a:pt x="32299" y="8847"/>
                    <a:pt x="31637" y="9760"/>
                  </a:cubicBezTo>
                  <a:cubicBezTo>
                    <a:pt x="31203" y="10354"/>
                    <a:pt x="30473" y="10627"/>
                    <a:pt x="29811" y="10856"/>
                  </a:cubicBezTo>
                  <a:cubicBezTo>
                    <a:pt x="28144" y="11449"/>
                    <a:pt x="26478" y="12020"/>
                    <a:pt x="24812" y="12613"/>
                  </a:cubicBezTo>
                  <a:cubicBezTo>
                    <a:pt x="24447" y="12727"/>
                    <a:pt x="24059" y="12887"/>
                    <a:pt x="23808" y="13184"/>
                  </a:cubicBezTo>
                  <a:cubicBezTo>
                    <a:pt x="23602" y="13458"/>
                    <a:pt x="23534" y="13800"/>
                    <a:pt x="23305" y="14074"/>
                  </a:cubicBezTo>
                  <a:cubicBezTo>
                    <a:pt x="23032" y="14416"/>
                    <a:pt x="22552" y="14553"/>
                    <a:pt x="22096" y="14576"/>
                  </a:cubicBezTo>
                  <a:cubicBezTo>
                    <a:pt x="21933" y="14593"/>
                    <a:pt x="21770" y="14601"/>
                    <a:pt x="21607" y="14601"/>
                  </a:cubicBezTo>
                  <a:cubicBezTo>
                    <a:pt x="20215" y="14601"/>
                    <a:pt x="18833" y="14000"/>
                    <a:pt x="17873" y="12978"/>
                  </a:cubicBezTo>
                  <a:cubicBezTo>
                    <a:pt x="17645" y="12727"/>
                    <a:pt x="17439" y="12453"/>
                    <a:pt x="17120" y="12362"/>
                  </a:cubicBezTo>
                  <a:cubicBezTo>
                    <a:pt x="17010" y="12326"/>
                    <a:pt x="16897" y="12311"/>
                    <a:pt x="16782" y="12311"/>
                  </a:cubicBezTo>
                  <a:cubicBezTo>
                    <a:pt x="16608" y="12311"/>
                    <a:pt x="16430" y="12344"/>
                    <a:pt x="16252" y="12385"/>
                  </a:cubicBezTo>
                  <a:cubicBezTo>
                    <a:pt x="15088" y="12636"/>
                    <a:pt x="13924" y="12887"/>
                    <a:pt x="12737" y="13161"/>
                  </a:cubicBezTo>
                  <a:cubicBezTo>
                    <a:pt x="12528" y="13206"/>
                    <a:pt x="12309" y="13251"/>
                    <a:pt x="12087" y="13251"/>
                  </a:cubicBezTo>
                  <a:cubicBezTo>
                    <a:pt x="11969" y="13251"/>
                    <a:pt x="11851" y="13238"/>
                    <a:pt x="11733" y="13207"/>
                  </a:cubicBezTo>
                  <a:cubicBezTo>
                    <a:pt x="11391" y="13093"/>
                    <a:pt x="11117" y="12796"/>
                    <a:pt x="10797" y="12568"/>
                  </a:cubicBezTo>
                  <a:cubicBezTo>
                    <a:pt x="10304" y="12209"/>
                    <a:pt x="9700" y="12048"/>
                    <a:pt x="9081" y="12048"/>
                  </a:cubicBezTo>
                  <a:cubicBezTo>
                    <a:pt x="8440" y="12048"/>
                    <a:pt x="7782" y="12220"/>
                    <a:pt x="7214" y="12522"/>
                  </a:cubicBezTo>
                  <a:cubicBezTo>
                    <a:pt x="6118" y="13115"/>
                    <a:pt x="5273" y="14097"/>
                    <a:pt x="4475" y="15078"/>
                  </a:cubicBezTo>
                  <a:cubicBezTo>
                    <a:pt x="4087" y="15580"/>
                    <a:pt x="3699" y="16128"/>
                    <a:pt x="3676" y="16767"/>
                  </a:cubicBezTo>
                  <a:cubicBezTo>
                    <a:pt x="3653" y="17429"/>
                    <a:pt x="4087" y="18091"/>
                    <a:pt x="3904" y="18753"/>
                  </a:cubicBezTo>
                  <a:cubicBezTo>
                    <a:pt x="3813" y="19118"/>
                    <a:pt x="3562" y="19392"/>
                    <a:pt x="3310" y="19666"/>
                  </a:cubicBezTo>
                  <a:cubicBezTo>
                    <a:pt x="2375" y="20762"/>
                    <a:pt x="1553" y="21972"/>
                    <a:pt x="868" y="23273"/>
                  </a:cubicBezTo>
                  <a:cubicBezTo>
                    <a:pt x="389" y="24186"/>
                    <a:pt x="1" y="25167"/>
                    <a:pt x="92" y="26194"/>
                  </a:cubicBezTo>
                  <a:cubicBezTo>
                    <a:pt x="252" y="28112"/>
                    <a:pt x="2101" y="29527"/>
                    <a:pt x="2397" y="31421"/>
                  </a:cubicBezTo>
                  <a:cubicBezTo>
                    <a:pt x="2626" y="32836"/>
                    <a:pt x="2078" y="34662"/>
                    <a:pt x="3265" y="35461"/>
                  </a:cubicBezTo>
                  <a:cubicBezTo>
                    <a:pt x="3657" y="35744"/>
                    <a:pt x="4146" y="35800"/>
                    <a:pt x="4643" y="35800"/>
                  </a:cubicBezTo>
                  <a:cubicBezTo>
                    <a:pt x="4870" y="35800"/>
                    <a:pt x="5098" y="35788"/>
                    <a:pt x="5319" y="35781"/>
                  </a:cubicBezTo>
                  <a:cubicBezTo>
                    <a:pt x="5490" y="35772"/>
                    <a:pt x="5663" y="35768"/>
                    <a:pt x="5836" y="35768"/>
                  </a:cubicBezTo>
                  <a:cubicBezTo>
                    <a:pt x="7048" y="35768"/>
                    <a:pt x="8286" y="35995"/>
                    <a:pt x="9245" y="36694"/>
                  </a:cubicBezTo>
                  <a:cubicBezTo>
                    <a:pt x="9930" y="37173"/>
                    <a:pt x="10409" y="37858"/>
                    <a:pt x="11048" y="38383"/>
                  </a:cubicBezTo>
                  <a:cubicBezTo>
                    <a:pt x="13148" y="40163"/>
                    <a:pt x="16389" y="40072"/>
                    <a:pt x="18489" y="41875"/>
                  </a:cubicBezTo>
                  <a:cubicBezTo>
                    <a:pt x="19083" y="42377"/>
                    <a:pt x="19539" y="43016"/>
                    <a:pt x="20178" y="43450"/>
                  </a:cubicBezTo>
                  <a:cubicBezTo>
                    <a:pt x="21056" y="44094"/>
                    <a:pt x="22059" y="44290"/>
                    <a:pt x="23124" y="44290"/>
                  </a:cubicBezTo>
                  <a:cubicBezTo>
                    <a:pt x="24763" y="44290"/>
                    <a:pt x="26550" y="43827"/>
                    <a:pt x="28252" y="43827"/>
                  </a:cubicBezTo>
                  <a:cubicBezTo>
                    <a:pt x="28577" y="43827"/>
                    <a:pt x="28900" y="43844"/>
                    <a:pt x="29217" y="43884"/>
                  </a:cubicBezTo>
                  <a:cubicBezTo>
                    <a:pt x="30450" y="44044"/>
                    <a:pt x="31614" y="44569"/>
                    <a:pt x="32846" y="44637"/>
                  </a:cubicBezTo>
                  <a:cubicBezTo>
                    <a:pt x="32985" y="44647"/>
                    <a:pt x="33122" y="44652"/>
                    <a:pt x="33259" y="44652"/>
                  </a:cubicBezTo>
                  <a:cubicBezTo>
                    <a:pt x="35537" y="44652"/>
                    <a:pt x="37614" y="43282"/>
                    <a:pt x="39854" y="42765"/>
                  </a:cubicBezTo>
                  <a:cubicBezTo>
                    <a:pt x="41337" y="42446"/>
                    <a:pt x="42912" y="42446"/>
                    <a:pt x="44236" y="41715"/>
                  </a:cubicBezTo>
                  <a:cubicBezTo>
                    <a:pt x="46222" y="40597"/>
                    <a:pt x="47158" y="37995"/>
                    <a:pt x="49303" y="37219"/>
                  </a:cubicBezTo>
                  <a:cubicBezTo>
                    <a:pt x="50011" y="36945"/>
                    <a:pt x="50787" y="36922"/>
                    <a:pt x="51472" y="36603"/>
                  </a:cubicBezTo>
                  <a:cubicBezTo>
                    <a:pt x="51997" y="36351"/>
                    <a:pt x="52431" y="35941"/>
                    <a:pt x="52933" y="35644"/>
                  </a:cubicBezTo>
                  <a:cubicBezTo>
                    <a:pt x="53687" y="35206"/>
                    <a:pt x="54505" y="35061"/>
                    <a:pt x="55358" y="35061"/>
                  </a:cubicBezTo>
                  <a:cubicBezTo>
                    <a:pt x="57038" y="35061"/>
                    <a:pt x="58852" y="35625"/>
                    <a:pt x="60579" y="35625"/>
                  </a:cubicBezTo>
                  <a:cubicBezTo>
                    <a:pt x="61130" y="35625"/>
                    <a:pt x="61673" y="35567"/>
                    <a:pt x="62200" y="35416"/>
                  </a:cubicBezTo>
                  <a:cubicBezTo>
                    <a:pt x="63912" y="34936"/>
                    <a:pt x="65190" y="33544"/>
                    <a:pt x="66217" y="32106"/>
                  </a:cubicBezTo>
                  <a:cubicBezTo>
                    <a:pt x="67860" y="29778"/>
                    <a:pt x="69070" y="27130"/>
                    <a:pt x="69732" y="24345"/>
                  </a:cubicBezTo>
                  <a:cubicBezTo>
                    <a:pt x="69823" y="24049"/>
                    <a:pt x="69892" y="23729"/>
                    <a:pt x="70074" y="23478"/>
                  </a:cubicBezTo>
                  <a:cubicBezTo>
                    <a:pt x="70280" y="23227"/>
                    <a:pt x="70577" y="23067"/>
                    <a:pt x="70805" y="22839"/>
                  </a:cubicBezTo>
                  <a:cubicBezTo>
                    <a:pt x="72243" y="21447"/>
                    <a:pt x="70303" y="18867"/>
                    <a:pt x="71147" y="17041"/>
                  </a:cubicBezTo>
                  <a:cubicBezTo>
                    <a:pt x="71330" y="16630"/>
                    <a:pt x="71672" y="16265"/>
                    <a:pt x="71718" y="15832"/>
                  </a:cubicBezTo>
                  <a:cubicBezTo>
                    <a:pt x="71786" y="15284"/>
                    <a:pt x="71421" y="14782"/>
                    <a:pt x="71102" y="14348"/>
                  </a:cubicBezTo>
                  <a:cubicBezTo>
                    <a:pt x="69321" y="12134"/>
                    <a:pt x="67404" y="10011"/>
                    <a:pt x="65350" y="8003"/>
                  </a:cubicBezTo>
                  <a:lnTo>
                    <a:pt x="65350" y="8003"/>
                  </a:lnTo>
                  <a:cubicBezTo>
                    <a:pt x="65352" y="8039"/>
                    <a:pt x="65335" y="8057"/>
                    <a:pt x="65302" y="8057"/>
                  </a:cubicBezTo>
                  <a:cubicBezTo>
                    <a:pt x="65029" y="8057"/>
                    <a:pt x="63681" y="6828"/>
                    <a:pt x="63661" y="5035"/>
                  </a:cubicBezTo>
                  <a:cubicBezTo>
                    <a:pt x="63661" y="4373"/>
                    <a:pt x="63638" y="3643"/>
                    <a:pt x="63250" y="3118"/>
                  </a:cubicBezTo>
                  <a:cubicBezTo>
                    <a:pt x="62588" y="2228"/>
                    <a:pt x="61173" y="2159"/>
                    <a:pt x="60556" y="1246"/>
                  </a:cubicBezTo>
                  <a:lnTo>
                    <a:pt x="60556" y="1246"/>
                  </a:lnTo>
                  <a:cubicBezTo>
                    <a:pt x="60585" y="1654"/>
                    <a:pt x="60197" y="1866"/>
                    <a:pt x="59781" y="1866"/>
                  </a:cubicBezTo>
                  <a:cubicBezTo>
                    <a:pt x="59545" y="1866"/>
                    <a:pt x="59300" y="1798"/>
                    <a:pt x="59118" y="1657"/>
                  </a:cubicBezTo>
                  <a:cubicBezTo>
                    <a:pt x="58616" y="1269"/>
                    <a:pt x="58365" y="630"/>
                    <a:pt x="57840" y="288"/>
                  </a:cubicBezTo>
                  <a:cubicBezTo>
                    <a:pt x="57533" y="80"/>
                    <a:pt x="57205" y="0"/>
                    <a:pt x="56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7"/>
            <p:cNvSpPr/>
            <p:nvPr/>
          </p:nvSpPr>
          <p:spPr>
            <a:xfrm>
              <a:off x="3907275" y="4596475"/>
              <a:ext cx="54250" cy="67375"/>
            </a:xfrm>
            <a:custGeom>
              <a:avLst/>
              <a:gdLst/>
              <a:ahLst/>
              <a:cxnLst/>
              <a:rect l="l" t="t" r="r" b="b"/>
              <a:pathLst>
                <a:path w="2170" h="2695" extrusionOk="0">
                  <a:moveTo>
                    <a:pt x="46" y="1"/>
                  </a:moveTo>
                  <a:lnTo>
                    <a:pt x="46" y="1"/>
                  </a:lnTo>
                  <a:cubicBezTo>
                    <a:pt x="1" y="1119"/>
                    <a:pt x="457" y="2489"/>
                    <a:pt x="1713" y="2694"/>
                  </a:cubicBezTo>
                  <a:cubicBezTo>
                    <a:pt x="1713" y="2694"/>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7"/>
            <p:cNvSpPr/>
            <p:nvPr/>
          </p:nvSpPr>
          <p:spPr>
            <a:xfrm>
              <a:off x="4008275" y="4566825"/>
              <a:ext cx="53675" cy="73050"/>
            </a:xfrm>
            <a:custGeom>
              <a:avLst/>
              <a:gdLst/>
              <a:ahLst/>
              <a:cxnLst/>
              <a:rect l="l" t="t" r="r" b="b"/>
              <a:pathLst>
                <a:path w="2147" h="2922" extrusionOk="0">
                  <a:moveTo>
                    <a:pt x="206" y="0"/>
                  </a:moveTo>
                  <a:cubicBezTo>
                    <a:pt x="1" y="1096"/>
                    <a:pt x="229" y="2534"/>
                    <a:pt x="1416" y="2922"/>
                  </a:cubicBezTo>
                  <a:cubicBezTo>
                    <a:pt x="1416"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7"/>
            <p:cNvSpPr/>
            <p:nvPr/>
          </p:nvSpPr>
          <p:spPr>
            <a:xfrm>
              <a:off x="3958075" y="4575375"/>
              <a:ext cx="56500" cy="79350"/>
            </a:xfrm>
            <a:custGeom>
              <a:avLst/>
              <a:gdLst/>
              <a:ahLst/>
              <a:cxnLst/>
              <a:rect l="l" t="t" r="r" b="b"/>
              <a:pathLst>
                <a:path w="2260" h="3174" extrusionOk="0">
                  <a:moveTo>
                    <a:pt x="1096" y="0"/>
                  </a:moveTo>
                  <a:lnTo>
                    <a:pt x="1096" y="0"/>
                  </a:lnTo>
                  <a:cubicBezTo>
                    <a:pt x="411" y="913"/>
                    <a:pt x="0" y="2283"/>
                    <a:pt x="913" y="3173"/>
                  </a:cubicBezTo>
                  <a:cubicBezTo>
                    <a:pt x="913" y="3173"/>
                    <a:pt x="2260" y="2055"/>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7"/>
            <p:cNvSpPr/>
            <p:nvPr/>
          </p:nvSpPr>
          <p:spPr>
            <a:xfrm>
              <a:off x="4034525" y="4566250"/>
              <a:ext cx="55950" cy="79325"/>
            </a:xfrm>
            <a:custGeom>
              <a:avLst/>
              <a:gdLst/>
              <a:ahLst/>
              <a:cxnLst/>
              <a:rect l="l" t="t" r="r" b="b"/>
              <a:pathLst>
                <a:path w="2238" h="3173" extrusionOk="0">
                  <a:moveTo>
                    <a:pt x="1096" y="0"/>
                  </a:moveTo>
                  <a:lnTo>
                    <a:pt x="1096" y="0"/>
                  </a:lnTo>
                  <a:cubicBezTo>
                    <a:pt x="412" y="913"/>
                    <a:pt x="1" y="2283"/>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7"/>
            <p:cNvSpPr/>
            <p:nvPr/>
          </p:nvSpPr>
          <p:spPr>
            <a:xfrm>
              <a:off x="3933525" y="4569100"/>
              <a:ext cx="55950" cy="79350"/>
            </a:xfrm>
            <a:custGeom>
              <a:avLst/>
              <a:gdLst/>
              <a:ahLst/>
              <a:cxnLst/>
              <a:rect l="l" t="t" r="r" b="b"/>
              <a:pathLst>
                <a:path w="2238" h="3174" extrusionOk="0">
                  <a:moveTo>
                    <a:pt x="1096" y="0"/>
                  </a:moveTo>
                  <a:cubicBezTo>
                    <a:pt x="412" y="913"/>
                    <a:pt x="1" y="2306"/>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7"/>
            <p:cNvSpPr/>
            <p:nvPr/>
          </p:nvSpPr>
          <p:spPr>
            <a:xfrm>
              <a:off x="4052225" y="4589075"/>
              <a:ext cx="53650" cy="69625"/>
            </a:xfrm>
            <a:custGeom>
              <a:avLst/>
              <a:gdLst/>
              <a:ahLst/>
              <a:cxnLst/>
              <a:rect l="l" t="t" r="r" b="b"/>
              <a:pathLst>
                <a:path w="2146" h="2785" extrusionOk="0">
                  <a:moveTo>
                    <a:pt x="1963" y="0"/>
                  </a:moveTo>
                  <a:lnTo>
                    <a:pt x="1963" y="0"/>
                  </a:lnTo>
                  <a:cubicBezTo>
                    <a:pt x="982" y="525"/>
                    <a:pt x="0" y="1598"/>
                    <a:pt x="457" y="2785"/>
                  </a:cubicBezTo>
                  <a:cubicBezTo>
                    <a:pt x="457" y="2785"/>
                    <a:pt x="2146" y="2351"/>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7"/>
            <p:cNvSpPr/>
            <p:nvPr/>
          </p:nvSpPr>
          <p:spPr>
            <a:xfrm>
              <a:off x="3986600" y="4567950"/>
              <a:ext cx="53675" cy="69650"/>
            </a:xfrm>
            <a:custGeom>
              <a:avLst/>
              <a:gdLst/>
              <a:ahLst/>
              <a:cxnLst/>
              <a:rect l="l" t="t" r="r" b="b"/>
              <a:pathLst>
                <a:path w="2147" h="2786" extrusionOk="0">
                  <a:moveTo>
                    <a:pt x="1963" y="1"/>
                  </a:moveTo>
                  <a:lnTo>
                    <a:pt x="1963" y="1"/>
                  </a:lnTo>
                  <a:cubicBezTo>
                    <a:pt x="959" y="549"/>
                    <a:pt x="0" y="1621"/>
                    <a:pt x="457" y="2785"/>
                  </a:cubicBezTo>
                  <a:cubicBezTo>
                    <a:pt x="457" y="2785"/>
                    <a:pt x="2146" y="2375"/>
                    <a:pt x="1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7"/>
            <p:cNvSpPr/>
            <p:nvPr/>
          </p:nvSpPr>
          <p:spPr>
            <a:xfrm>
              <a:off x="3797725" y="4783375"/>
              <a:ext cx="79325" cy="29225"/>
            </a:xfrm>
            <a:custGeom>
              <a:avLst/>
              <a:gdLst/>
              <a:ahLst/>
              <a:cxnLst/>
              <a:rect l="l" t="t" r="r" b="b"/>
              <a:pathLst>
                <a:path w="3173" h="1169" extrusionOk="0">
                  <a:moveTo>
                    <a:pt x="1681" y="0"/>
                  </a:moveTo>
                  <a:cubicBezTo>
                    <a:pt x="1218" y="0"/>
                    <a:pt x="654" y="136"/>
                    <a:pt x="0" y="537"/>
                  </a:cubicBezTo>
                  <a:cubicBezTo>
                    <a:pt x="526" y="896"/>
                    <a:pt x="1196" y="1168"/>
                    <a:pt x="1832" y="1168"/>
                  </a:cubicBezTo>
                  <a:cubicBezTo>
                    <a:pt x="2328" y="1168"/>
                    <a:pt x="2803" y="1002"/>
                    <a:pt x="3173" y="582"/>
                  </a:cubicBezTo>
                  <a:cubicBezTo>
                    <a:pt x="3173" y="582"/>
                    <a:pt x="2643" y="0"/>
                    <a:pt x="16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7"/>
            <p:cNvSpPr/>
            <p:nvPr/>
          </p:nvSpPr>
          <p:spPr>
            <a:xfrm>
              <a:off x="3829100" y="4684850"/>
              <a:ext cx="78200" cy="30875"/>
            </a:xfrm>
            <a:custGeom>
              <a:avLst/>
              <a:gdLst/>
              <a:ahLst/>
              <a:cxnLst/>
              <a:rect l="l" t="t" r="r" b="b"/>
              <a:pathLst>
                <a:path w="3128" h="1235" extrusionOk="0">
                  <a:moveTo>
                    <a:pt x="1357" y="0"/>
                  </a:moveTo>
                  <a:cubicBezTo>
                    <a:pt x="973" y="0"/>
                    <a:pt x="522" y="83"/>
                    <a:pt x="1" y="301"/>
                  </a:cubicBezTo>
                  <a:cubicBezTo>
                    <a:pt x="542" y="812"/>
                    <a:pt x="1301" y="1234"/>
                    <a:pt x="2037" y="1234"/>
                  </a:cubicBezTo>
                  <a:cubicBezTo>
                    <a:pt x="2418" y="1234"/>
                    <a:pt x="2793" y="1121"/>
                    <a:pt x="3128" y="848"/>
                  </a:cubicBezTo>
                  <a:cubicBezTo>
                    <a:pt x="3128" y="848"/>
                    <a:pt x="2584" y="0"/>
                    <a:pt x="13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7"/>
            <p:cNvSpPr/>
            <p:nvPr/>
          </p:nvSpPr>
          <p:spPr>
            <a:xfrm>
              <a:off x="3821675" y="4720875"/>
              <a:ext cx="63950" cy="47500"/>
            </a:xfrm>
            <a:custGeom>
              <a:avLst/>
              <a:gdLst/>
              <a:ahLst/>
              <a:cxnLst/>
              <a:rect l="l" t="t" r="r" b="b"/>
              <a:pathLst>
                <a:path w="2558" h="1900" extrusionOk="0">
                  <a:moveTo>
                    <a:pt x="1" y="1"/>
                  </a:moveTo>
                  <a:lnTo>
                    <a:pt x="1" y="1"/>
                  </a:lnTo>
                  <a:cubicBezTo>
                    <a:pt x="345" y="932"/>
                    <a:pt x="1138" y="1899"/>
                    <a:pt x="2157" y="1899"/>
                  </a:cubicBezTo>
                  <a:cubicBezTo>
                    <a:pt x="2287" y="1899"/>
                    <a:pt x="2420" y="1883"/>
                    <a:pt x="2557" y="1850"/>
                  </a:cubicBezTo>
                  <a:cubicBezTo>
                    <a:pt x="2557" y="1850"/>
                    <a:pt x="2352" y="11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7"/>
            <p:cNvSpPr/>
            <p:nvPr/>
          </p:nvSpPr>
          <p:spPr>
            <a:xfrm>
              <a:off x="3854775" y="4651275"/>
              <a:ext cx="64525" cy="47650"/>
            </a:xfrm>
            <a:custGeom>
              <a:avLst/>
              <a:gdLst/>
              <a:ahLst/>
              <a:cxnLst/>
              <a:rect l="l" t="t" r="r" b="b"/>
              <a:pathLst>
                <a:path w="2581" h="1906" extrusionOk="0">
                  <a:moveTo>
                    <a:pt x="1" y="0"/>
                  </a:moveTo>
                  <a:cubicBezTo>
                    <a:pt x="362" y="944"/>
                    <a:pt x="1130" y="1905"/>
                    <a:pt x="2149" y="1905"/>
                  </a:cubicBezTo>
                  <a:cubicBezTo>
                    <a:pt x="2288" y="1905"/>
                    <a:pt x="2432" y="1887"/>
                    <a:pt x="2580" y="1849"/>
                  </a:cubicBezTo>
                  <a:cubicBezTo>
                    <a:pt x="2580" y="1849"/>
                    <a:pt x="2375" y="13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7"/>
            <p:cNvSpPr/>
            <p:nvPr/>
          </p:nvSpPr>
          <p:spPr>
            <a:xfrm>
              <a:off x="3803425" y="4738000"/>
              <a:ext cx="63925" cy="47650"/>
            </a:xfrm>
            <a:custGeom>
              <a:avLst/>
              <a:gdLst/>
              <a:ahLst/>
              <a:cxnLst/>
              <a:rect l="l" t="t" r="r" b="b"/>
              <a:pathLst>
                <a:path w="2557" h="1906" extrusionOk="0">
                  <a:moveTo>
                    <a:pt x="1" y="1"/>
                  </a:moveTo>
                  <a:lnTo>
                    <a:pt x="1" y="1"/>
                  </a:lnTo>
                  <a:cubicBezTo>
                    <a:pt x="342" y="944"/>
                    <a:pt x="1107" y="1906"/>
                    <a:pt x="2126" y="1906"/>
                  </a:cubicBezTo>
                  <a:cubicBezTo>
                    <a:pt x="2265" y="1906"/>
                    <a:pt x="2409" y="1888"/>
                    <a:pt x="2557" y="1849"/>
                  </a:cubicBezTo>
                  <a:cubicBezTo>
                    <a:pt x="2557" y="1849"/>
                    <a:pt x="2352" y="1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7"/>
            <p:cNvSpPr/>
            <p:nvPr/>
          </p:nvSpPr>
          <p:spPr>
            <a:xfrm>
              <a:off x="3893025" y="4630150"/>
              <a:ext cx="54225" cy="69075"/>
            </a:xfrm>
            <a:custGeom>
              <a:avLst/>
              <a:gdLst/>
              <a:ahLst/>
              <a:cxnLst/>
              <a:rect l="l" t="t" r="r" b="b"/>
              <a:pathLst>
                <a:path w="2169" h="2763" extrusionOk="0">
                  <a:moveTo>
                    <a:pt x="91" y="1"/>
                  </a:moveTo>
                  <a:cubicBezTo>
                    <a:pt x="0" y="1119"/>
                    <a:pt x="388" y="2511"/>
                    <a:pt x="1644" y="2763"/>
                  </a:cubicBezTo>
                  <a:cubicBezTo>
                    <a:pt x="1644" y="2763"/>
                    <a:pt x="2168" y="1119"/>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7"/>
            <p:cNvSpPr/>
            <p:nvPr/>
          </p:nvSpPr>
          <p:spPr>
            <a:xfrm>
              <a:off x="3840525" y="4674100"/>
              <a:ext cx="54225" cy="69625"/>
            </a:xfrm>
            <a:custGeom>
              <a:avLst/>
              <a:gdLst/>
              <a:ahLst/>
              <a:cxnLst/>
              <a:rect l="l" t="t" r="r" b="b"/>
              <a:pathLst>
                <a:path w="2169" h="2785" extrusionOk="0">
                  <a:moveTo>
                    <a:pt x="91" y="0"/>
                  </a:moveTo>
                  <a:lnTo>
                    <a:pt x="91" y="0"/>
                  </a:lnTo>
                  <a:cubicBezTo>
                    <a:pt x="0" y="1141"/>
                    <a:pt x="388" y="2534"/>
                    <a:pt x="1621" y="2785"/>
                  </a:cubicBezTo>
                  <a:cubicBezTo>
                    <a:pt x="1621" y="2785"/>
                    <a:pt x="2169" y="1119"/>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7"/>
            <p:cNvSpPr/>
            <p:nvPr/>
          </p:nvSpPr>
          <p:spPr>
            <a:xfrm>
              <a:off x="3736650" y="4906700"/>
              <a:ext cx="77650" cy="31425"/>
            </a:xfrm>
            <a:custGeom>
              <a:avLst/>
              <a:gdLst/>
              <a:ahLst/>
              <a:cxnLst/>
              <a:rect l="l" t="t" r="r" b="b"/>
              <a:pathLst>
                <a:path w="3106" h="1257" extrusionOk="0">
                  <a:moveTo>
                    <a:pt x="1282" y="0"/>
                  </a:moveTo>
                  <a:cubicBezTo>
                    <a:pt x="917" y="0"/>
                    <a:pt x="491" y="73"/>
                    <a:pt x="1" y="260"/>
                  </a:cubicBezTo>
                  <a:cubicBezTo>
                    <a:pt x="541" y="800"/>
                    <a:pt x="1310" y="1256"/>
                    <a:pt x="2061" y="1256"/>
                  </a:cubicBezTo>
                  <a:cubicBezTo>
                    <a:pt x="2422" y="1256"/>
                    <a:pt x="2779" y="1151"/>
                    <a:pt x="3105" y="899"/>
                  </a:cubicBezTo>
                  <a:cubicBezTo>
                    <a:pt x="3105" y="899"/>
                    <a:pt x="2566" y="0"/>
                    <a:pt x="1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7"/>
            <p:cNvSpPr/>
            <p:nvPr/>
          </p:nvSpPr>
          <p:spPr>
            <a:xfrm>
              <a:off x="3788025" y="4814525"/>
              <a:ext cx="73625" cy="35800"/>
            </a:xfrm>
            <a:custGeom>
              <a:avLst/>
              <a:gdLst/>
              <a:ahLst/>
              <a:cxnLst/>
              <a:rect l="l" t="t" r="r" b="b"/>
              <a:pathLst>
                <a:path w="2945" h="1432" extrusionOk="0">
                  <a:moveTo>
                    <a:pt x="810" y="1"/>
                  </a:moveTo>
                  <a:cubicBezTo>
                    <a:pt x="567" y="1"/>
                    <a:pt x="297" y="28"/>
                    <a:pt x="0" y="90"/>
                  </a:cubicBezTo>
                  <a:cubicBezTo>
                    <a:pt x="489" y="787"/>
                    <a:pt x="1311" y="1432"/>
                    <a:pt x="2160" y="1432"/>
                  </a:cubicBezTo>
                  <a:cubicBezTo>
                    <a:pt x="2422" y="1432"/>
                    <a:pt x="2687" y="1371"/>
                    <a:pt x="2945" y="1231"/>
                  </a:cubicBezTo>
                  <a:cubicBezTo>
                    <a:pt x="2945" y="1231"/>
                    <a:pt x="2460" y="1"/>
                    <a:pt x="8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7"/>
            <p:cNvSpPr/>
            <p:nvPr/>
          </p:nvSpPr>
          <p:spPr>
            <a:xfrm>
              <a:off x="3774900" y="4843000"/>
              <a:ext cx="57075" cy="57725"/>
            </a:xfrm>
            <a:custGeom>
              <a:avLst/>
              <a:gdLst/>
              <a:ahLst/>
              <a:cxnLst/>
              <a:rect l="l" t="t" r="r" b="b"/>
              <a:pathLst>
                <a:path w="2283" h="2309" extrusionOk="0">
                  <a:moveTo>
                    <a:pt x="0" y="1"/>
                  </a:moveTo>
                  <a:cubicBezTo>
                    <a:pt x="178" y="1090"/>
                    <a:pt x="854" y="2309"/>
                    <a:pt x="2069" y="2309"/>
                  </a:cubicBezTo>
                  <a:cubicBezTo>
                    <a:pt x="2102" y="2309"/>
                    <a:pt x="2135" y="2308"/>
                    <a:pt x="2169" y="2306"/>
                  </a:cubicBezTo>
                  <a:cubicBezTo>
                    <a:pt x="2169" y="2306"/>
                    <a:pt x="2283" y="57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7"/>
            <p:cNvSpPr/>
            <p:nvPr/>
          </p:nvSpPr>
          <p:spPr>
            <a:xfrm>
              <a:off x="3821125" y="4781375"/>
              <a:ext cx="57075" cy="57725"/>
            </a:xfrm>
            <a:custGeom>
              <a:avLst/>
              <a:gdLst/>
              <a:ahLst/>
              <a:cxnLst/>
              <a:rect l="l" t="t" r="r" b="b"/>
              <a:pathLst>
                <a:path w="2283" h="2309" extrusionOk="0">
                  <a:moveTo>
                    <a:pt x="0" y="0"/>
                  </a:moveTo>
                  <a:lnTo>
                    <a:pt x="0" y="0"/>
                  </a:lnTo>
                  <a:cubicBezTo>
                    <a:pt x="178" y="1089"/>
                    <a:pt x="854" y="2308"/>
                    <a:pt x="2069" y="2308"/>
                  </a:cubicBezTo>
                  <a:cubicBezTo>
                    <a:pt x="2102" y="2308"/>
                    <a:pt x="2135" y="2308"/>
                    <a:pt x="2169" y="2306"/>
                  </a:cubicBezTo>
                  <a:cubicBezTo>
                    <a:pt x="2169" y="2306"/>
                    <a:pt x="2283"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7"/>
            <p:cNvSpPr/>
            <p:nvPr/>
          </p:nvSpPr>
          <p:spPr>
            <a:xfrm>
              <a:off x="3753200" y="4856700"/>
              <a:ext cx="57675" cy="57725"/>
            </a:xfrm>
            <a:custGeom>
              <a:avLst/>
              <a:gdLst/>
              <a:ahLst/>
              <a:cxnLst/>
              <a:rect l="l" t="t" r="r" b="b"/>
              <a:pathLst>
                <a:path w="2307" h="2309" extrusionOk="0">
                  <a:moveTo>
                    <a:pt x="1" y="0"/>
                  </a:moveTo>
                  <a:lnTo>
                    <a:pt x="1" y="0"/>
                  </a:lnTo>
                  <a:cubicBezTo>
                    <a:pt x="201" y="1089"/>
                    <a:pt x="877" y="2308"/>
                    <a:pt x="2072" y="2308"/>
                  </a:cubicBezTo>
                  <a:cubicBezTo>
                    <a:pt x="2104" y="2308"/>
                    <a:pt x="2136" y="2307"/>
                    <a:pt x="2169" y="2306"/>
                  </a:cubicBezTo>
                  <a:cubicBezTo>
                    <a:pt x="2169" y="2306"/>
                    <a:pt x="2306"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7"/>
            <p:cNvSpPr/>
            <p:nvPr/>
          </p:nvSpPr>
          <p:spPr>
            <a:xfrm>
              <a:off x="3857075" y="4768250"/>
              <a:ext cx="53075" cy="75350"/>
            </a:xfrm>
            <a:custGeom>
              <a:avLst/>
              <a:gdLst/>
              <a:ahLst/>
              <a:cxnLst/>
              <a:rect l="l" t="t" r="r" b="b"/>
              <a:pathLst>
                <a:path w="2123" h="3014" extrusionOk="0">
                  <a:moveTo>
                    <a:pt x="320" y="0"/>
                  </a:moveTo>
                  <a:cubicBezTo>
                    <a:pt x="0" y="1096"/>
                    <a:pt x="114" y="2534"/>
                    <a:pt x="1278" y="3013"/>
                  </a:cubicBezTo>
                  <a:cubicBezTo>
                    <a:pt x="1278" y="3013"/>
                    <a:pt x="2123"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7"/>
            <p:cNvSpPr/>
            <p:nvPr/>
          </p:nvSpPr>
          <p:spPr>
            <a:xfrm>
              <a:off x="3846225" y="4739150"/>
              <a:ext cx="53100" cy="75350"/>
            </a:xfrm>
            <a:custGeom>
              <a:avLst/>
              <a:gdLst/>
              <a:ahLst/>
              <a:cxnLst/>
              <a:rect l="l" t="t" r="r" b="b"/>
              <a:pathLst>
                <a:path w="2124" h="3014" extrusionOk="0">
                  <a:moveTo>
                    <a:pt x="297" y="0"/>
                  </a:moveTo>
                  <a:cubicBezTo>
                    <a:pt x="0" y="1096"/>
                    <a:pt x="115" y="2534"/>
                    <a:pt x="1279" y="3013"/>
                  </a:cubicBezTo>
                  <a:cubicBezTo>
                    <a:pt x="1279" y="3013"/>
                    <a:pt x="2123" y="1507"/>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7"/>
            <p:cNvSpPr/>
            <p:nvPr/>
          </p:nvSpPr>
          <p:spPr>
            <a:xfrm>
              <a:off x="3859925" y="4720875"/>
              <a:ext cx="53650" cy="75350"/>
            </a:xfrm>
            <a:custGeom>
              <a:avLst/>
              <a:gdLst/>
              <a:ahLst/>
              <a:cxnLst/>
              <a:rect l="l" t="t" r="r" b="b"/>
              <a:pathLst>
                <a:path w="2146" h="3014" extrusionOk="0">
                  <a:moveTo>
                    <a:pt x="320" y="1"/>
                  </a:moveTo>
                  <a:cubicBezTo>
                    <a:pt x="0" y="1097"/>
                    <a:pt x="114" y="2534"/>
                    <a:pt x="1278" y="3014"/>
                  </a:cubicBezTo>
                  <a:cubicBezTo>
                    <a:pt x="1278" y="3014"/>
                    <a:pt x="2146" y="1507"/>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7"/>
            <p:cNvSpPr/>
            <p:nvPr/>
          </p:nvSpPr>
          <p:spPr>
            <a:xfrm>
              <a:off x="3796575" y="4801350"/>
              <a:ext cx="53675" cy="75350"/>
            </a:xfrm>
            <a:custGeom>
              <a:avLst/>
              <a:gdLst/>
              <a:ahLst/>
              <a:cxnLst/>
              <a:rect l="l" t="t" r="r" b="b"/>
              <a:pathLst>
                <a:path w="2147" h="3014" extrusionOk="0">
                  <a:moveTo>
                    <a:pt x="320" y="0"/>
                  </a:moveTo>
                  <a:cubicBezTo>
                    <a:pt x="1" y="1096"/>
                    <a:pt x="115" y="2534"/>
                    <a:pt x="1279" y="3013"/>
                  </a:cubicBezTo>
                  <a:cubicBezTo>
                    <a:pt x="1279"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7"/>
            <p:cNvSpPr/>
            <p:nvPr/>
          </p:nvSpPr>
          <p:spPr>
            <a:xfrm>
              <a:off x="3802275" y="5060400"/>
              <a:ext cx="57100" cy="58250"/>
            </a:xfrm>
            <a:custGeom>
              <a:avLst/>
              <a:gdLst/>
              <a:ahLst/>
              <a:cxnLst/>
              <a:rect l="l" t="t" r="r" b="b"/>
              <a:pathLst>
                <a:path w="2284" h="2330" extrusionOk="0">
                  <a:moveTo>
                    <a:pt x="2146" y="1"/>
                  </a:moveTo>
                  <a:cubicBezTo>
                    <a:pt x="2146" y="1"/>
                    <a:pt x="412" y="1"/>
                    <a:pt x="1" y="2329"/>
                  </a:cubicBezTo>
                  <a:cubicBezTo>
                    <a:pt x="1096" y="2055"/>
                    <a:pt x="2283"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7"/>
            <p:cNvSpPr/>
            <p:nvPr/>
          </p:nvSpPr>
          <p:spPr>
            <a:xfrm>
              <a:off x="3745800" y="4975700"/>
              <a:ext cx="62225" cy="48775"/>
            </a:xfrm>
            <a:custGeom>
              <a:avLst/>
              <a:gdLst/>
              <a:ahLst/>
              <a:cxnLst/>
              <a:rect l="l" t="t" r="r" b="b"/>
              <a:pathLst>
                <a:path w="2489" h="1951" extrusionOk="0">
                  <a:moveTo>
                    <a:pt x="2307" y="0"/>
                  </a:moveTo>
                  <a:cubicBezTo>
                    <a:pt x="1846" y="0"/>
                    <a:pt x="622" y="176"/>
                    <a:pt x="0" y="1951"/>
                  </a:cubicBezTo>
                  <a:cubicBezTo>
                    <a:pt x="1119" y="1882"/>
                    <a:pt x="2442" y="1289"/>
                    <a:pt x="2488" y="11"/>
                  </a:cubicBezTo>
                  <a:cubicBezTo>
                    <a:pt x="2488" y="11"/>
                    <a:pt x="2421" y="0"/>
                    <a:pt x="2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7"/>
            <p:cNvSpPr/>
            <p:nvPr/>
          </p:nvSpPr>
          <p:spPr>
            <a:xfrm>
              <a:off x="3761200" y="5025525"/>
              <a:ext cx="77625" cy="30725"/>
            </a:xfrm>
            <a:custGeom>
              <a:avLst/>
              <a:gdLst/>
              <a:ahLst/>
              <a:cxnLst/>
              <a:rect l="l" t="t" r="r" b="b"/>
              <a:pathLst>
                <a:path w="3105" h="1229" extrusionOk="0">
                  <a:moveTo>
                    <a:pt x="2023" y="0"/>
                  </a:moveTo>
                  <a:cubicBezTo>
                    <a:pt x="1476" y="0"/>
                    <a:pt x="766" y="207"/>
                    <a:pt x="0" y="962"/>
                  </a:cubicBezTo>
                  <a:cubicBezTo>
                    <a:pt x="413" y="1124"/>
                    <a:pt x="890" y="1229"/>
                    <a:pt x="1352" y="1229"/>
                  </a:cubicBezTo>
                  <a:cubicBezTo>
                    <a:pt x="2065" y="1229"/>
                    <a:pt x="2745" y="979"/>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7"/>
            <p:cNvSpPr/>
            <p:nvPr/>
          </p:nvSpPr>
          <p:spPr>
            <a:xfrm>
              <a:off x="3732675" y="4954200"/>
              <a:ext cx="77050" cy="30725"/>
            </a:xfrm>
            <a:custGeom>
              <a:avLst/>
              <a:gdLst/>
              <a:ahLst/>
              <a:cxnLst/>
              <a:rect l="l" t="t" r="r" b="b"/>
              <a:pathLst>
                <a:path w="3082" h="1229" extrusionOk="0">
                  <a:moveTo>
                    <a:pt x="2003" y="0"/>
                  </a:moveTo>
                  <a:cubicBezTo>
                    <a:pt x="1460" y="0"/>
                    <a:pt x="756" y="207"/>
                    <a:pt x="0" y="962"/>
                  </a:cubicBezTo>
                  <a:cubicBezTo>
                    <a:pt x="413" y="1124"/>
                    <a:pt x="886" y="1229"/>
                    <a:pt x="1344" y="1229"/>
                  </a:cubicBezTo>
                  <a:cubicBezTo>
                    <a:pt x="2051" y="1229"/>
                    <a:pt x="2722" y="979"/>
                    <a:pt x="3082" y="300"/>
                  </a:cubicBezTo>
                  <a:cubicBezTo>
                    <a:pt x="3082" y="300"/>
                    <a:pt x="2659" y="0"/>
                    <a:pt x="20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7"/>
            <p:cNvSpPr/>
            <p:nvPr/>
          </p:nvSpPr>
          <p:spPr>
            <a:xfrm>
              <a:off x="3762350" y="5050625"/>
              <a:ext cx="77050" cy="31000"/>
            </a:xfrm>
            <a:custGeom>
              <a:avLst/>
              <a:gdLst/>
              <a:ahLst/>
              <a:cxnLst/>
              <a:rect l="l" t="t" r="r" b="b"/>
              <a:pathLst>
                <a:path w="3082" h="1240" extrusionOk="0">
                  <a:moveTo>
                    <a:pt x="2003" y="1"/>
                  </a:moveTo>
                  <a:cubicBezTo>
                    <a:pt x="1459" y="1"/>
                    <a:pt x="756" y="207"/>
                    <a:pt x="0" y="963"/>
                  </a:cubicBezTo>
                  <a:cubicBezTo>
                    <a:pt x="411" y="1132"/>
                    <a:pt x="882" y="1239"/>
                    <a:pt x="1338" y="1239"/>
                  </a:cubicBezTo>
                  <a:cubicBezTo>
                    <a:pt x="2047" y="1239"/>
                    <a:pt x="2720" y="981"/>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7"/>
            <p:cNvSpPr/>
            <p:nvPr/>
          </p:nvSpPr>
          <p:spPr>
            <a:xfrm>
              <a:off x="3743500" y="4928175"/>
              <a:ext cx="77650" cy="32200"/>
            </a:xfrm>
            <a:custGeom>
              <a:avLst/>
              <a:gdLst/>
              <a:ahLst/>
              <a:cxnLst/>
              <a:rect l="l" t="t" r="r" b="b"/>
              <a:pathLst>
                <a:path w="3106" h="1288" extrusionOk="0">
                  <a:moveTo>
                    <a:pt x="1207" y="1"/>
                  </a:moveTo>
                  <a:cubicBezTo>
                    <a:pt x="860" y="1"/>
                    <a:pt x="459" y="64"/>
                    <a:pt x="1" y="223"/>
                  </a:cubicBezTo>
                  <a:cubicBezTo>
                    <a:pt x="535" y="804"/>
                    <a:pt x="1317" y="1288"/>
                    <a:pt x="2088" y="1288"/>
                  </a:cubicBezTo>
                  <a:cubicBezTo>
                    <a:pt x="2438" y="1288"/>
                    <a:pt x="2785" y="1188"/>
                    <a:pt x="3105" y="953"/>
                  </a:cubicBezTo>
                  <a:cubicBezTo>
                    <a:pt x="3105" y="953"/>
                    <a:pt x="2557" y="1"/>
                    <a:pt x="1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7"/>
            <p:cNvSpPr/>
            <p:nvPr/>
          </p:nvSpPr>
          <p:spPr>
            <a:xfrm>
              <a:off x="3741225" y="4997150"/>
              <a:ext cx="77050" cy="31975"/>
            </a:xfrm>
            <a:custGeom>
              <a:avLst/>
              <a:gdLst/>
              <a:ahLst/>
              <a:cxnLst/>
              <a:rect l="l" t="t" r="r" b="b"/>
              <a:pathLst>
                <a:path w="3082" h="1279" extrusionOk="0">
                  <a:moveTo>
                    <a:pt x="1208" y="1"/>
                  </a:moveTo>
                  <a:cubicBezTo>
                    <a:pt x="861" y="1"/>
                    <a:pt x="460" y="65"/>
                    <a:pt x="1" y="226"/>
                  </a:cubicBezTo>
                  <a:cubicBezTo>
                    <a:pt x="533" y="790"/>
                    <a:pt x="1303" y="1278"/>
                    <a:pt x="2065" y="1278"/>
                  </a:cubicBezTo>
                  <a:cubicBezTo>
                    <a:pt x="2413" y="1278"/>
                    <a:pt x="2760" y="1176"/>
                    <a:pt x="3082" y="933"/>
                  </a:cubicBezTo>
                  <a:cubicBezTo>
                    <a:pt x="3082" y="933"/>
                    <a:pt x="2537" y="1"/>
                    <a:pt x="1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7"/>
            <p:cNvSpPr/>
            <p:nvPr/>
          </p:nvSpPr>
          <p:spPr>
            <a:xfrm>
              <a:off x="3866775" y="5198500"/>
              <a:ext cx="57650" cy="58225"/>
            </a:xfrm>
            <a:custGeom>
              <a:avLst/>
              <a:gdLst/>
              <a:ahLst/>
              <a:cxnLst/>
              <a:rect l="l" t="t" r="r" b="b"/>
              <a:pathLst>
                <a:path w="2306" h="2329" extrusionOk="0">
                  <a:moveTo>
                    <a:pt x="2146" y="1"/>
                  </a:moveTo>
                  <a:cubicBezTo>
                    <a:pt x="2146" y="1"/>
                    <a:pt x="411" y="1"/>
                    <a:pt x="0" y="2329"/>
                  </a:cubicBezTo>
                  <a:cubicBezTo>
                    <a:pt x="1096" y="2055"/>
                    <a:pt x="2305"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7"/>
            <p:cNvSpPr/>
            <p:nvPr/>
          </p:nvSpPr>
          <p:spPr>
            <a:xfrm>
              <a:off x="3797725" y="5133175"/>
              <a:ext cx="62225" cy="48800"/>
            </a:xfrm>
            <a:custGeom>
              <a:avLst/>
              <a:gdLst/>
              <a:ahLst/>
              <a:cxnLst/>
              <a:rect l="l" t="t" r="r" b="b"/>
              <a:pathLst>
                <a:path w="2489" h="1952" extrusionOk="0">
                  <a:moveTo>
                    <a:pt x="2307" y="1"/>
                  </a:moveTo>
                  <a:cubicBezTo>
                    <a:pt x="1846" y="1"/>
                    <a:pt x="622" y="177"/>
                    <a:pt x="0" y="1952"/>
                  </a:cubicBezTo>
                  <a:cubicBezTo>
                    <a:pt x="1119" y="1883"/>
                    <a:pt x="2443" y="1267"/>
                    <a:pt x="2488" y="12"/>
                  </a:cubicBezTo>
                  <a:cubicBezTo>
                    <a:pt x="2488" y="12"/>
                    <a:pt x="2421" y="1"/>
                    <a:pt x="2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7"/>
            <p:cNvSpPr/>
            <p:nvPr/>
          </p:nvSpPr>
          <p:spPr>
            <a:xfrm>
              <a:off x="3813125" y="5183025"/>
              <a:ext cx="77625" cy="30575"/>
            </a:xfrm>
            <a:custGeom>
              <a:avLst/>
              <a:gdLst/>
              <a:ahLst/>
              <a:cxnLst/>
              <a:rect l="l" t="t" r="r" b="b"/>
              <a:pathLst>
                <a:path w="3105" h="1223" extrusionOk="0">
                  <a:moveTo>
                    <a:pt x="2023" y="0"/>
                  </a:moveTo>
                  <a:cubicBezTo>
                    <a:pt x="1476" y="0"/>
                    <a:pt x="766" y="207"/>
                    <a:pt x="1" y="962"/>
                  </a:cubicBezTo>
                  <a:cubicBezTo>
                    <a:pt x="408" y="1121"/>
                    <a:pt x="877" y="1222"/>
                    <a:pt x="1333" y="1222"/>
                  </a:cubicBezTo>
                  <a:cubicBezTo>
                    <a:pt x="2053" y="1222"/>
                    <a:pt x="2741" y="971"/>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7"/>
            <p:cNvSpPr/>
            <p:nvPr/>
          </p:nvSpPr>
          <p:spPr>
            <a:xfrm>
              <a:off x="3784600" y="5111675"/>
              <a:ext cx="77050" cy="30750"/>
            </a:xfrm>
            <a:custGeom>
              <a:avLst/>
              <a:gdLst/>
              <a:ahLst/>
              <a:cxnLst/>
              <a:rect l="l" t="t" r="r" b="b"/>
              <a:pathLst>
                <a:path w="3082" h="1230" extrusionOk="0">
                  <a:moveTo>
                    <a:pt x="2003" y="1"/>
                  </a:moveTo>
                  <a:cubicBezTo>
                    <a:pt x="1460" y="1"/>
                    <a:pt x="756" y="207"/>
                    <a:pt x="0" y="963"/>
                  </a:cubicBezTo>
                  <a:cubicBezTo>
                    <a:pt x="413" y="1124"/>
                    <a:pt x="886" y="1230"/>
                    <a:pt x="1344" y="1230"/>
                  </a:cubicBezTo>
                  <a:cubicBezTo>
                    <a:pt x="2051" y="1230"/>
                    <a:pt x="2722" y="979"/>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7"/>
            <p:cNvSpPr/>
            <p:nvPr/>
          </p:nvSpPr>
          <p:spPr>
            <a:xfrm>
              <a:off x="3818250" y="5197600"/>
              <a:ext cx="77650" cy="30800"/>
            </a:xfrm>
            <a:custGeom>
              <a:avLst/>
              <a:gdLst/>
              <a:ahLst/>
              <a:cxnLst/>
              <a:rect l="l" t="t" r="r" b="b"/>
              <a:pathLst>
                <a:path w="3106" h="1232" extrusionOk="0">
                  <a:moveTo>
                    <a:pt x="2044" y="1"/>
                  </a:moveTo>
                  <a:cubicBezTo>
                    <a:pt x="1494" y="1"/>
                    <a:pt x="776" y="207"/>
                    <a:pt x="1" y="972"/>
                  </a:cubicBezTo>
                  <a:cubicBezTo>
                    <a:pt x="406" y="1131"/>
                    <a:pt x="868" y="1231"/>
                    <a:pt x="1318" y="1231"/>
                  </a:cubicBezTo>
                  <a:cubicBezTo>
                    <a:pt x="2037" y="1231"/>
                    <a:pt x="2726" y="975"/>
                    <a:pt x="3105" y="288"/>
                  </a:cubicBezTo>
                  <a:cubicBezTo>
                    <a:pt x="3105" y="288"/>
                    <a:pt x="2691" y="1"/>
                    <a:pt x="20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7"/>
            <p:cNvSpPr/>
            <p:nvPr/>
          </p:nvSpPr>
          <p:spPr>
            <a:xfrm>
              <a:off x="3795425" y="5085675"/>
              <a:ext cx="77075" cy="32075"/>
            </a:xfrm>
            <a:custGeom>
              <a:avLst/>
              <a:gdLst/>
              <a:ahLst/>
              <a:cxnLst/>
              <a:rect l="l" t="t" r="r" b="b"/>
              <a:pathLst>
                <a:path w="3083" h="1283" extrusionOk="0">
                  <a:moveTo>
                    <a:pt x="1205" y="0"/>
                  </a:moveTo>
                  <a:cubicBezTo>
                    <a:pt x="859" y="0"/>
                    <a:pt x="459" y="64"/>
                    <a:pt x="1" y="222"/>
                  </a:cubicBezTo>
                  <a:cubicBezTo>
                    <a:pt x="538" y="791"/>
                    <a:pt x="1326" y="1283"/>
                    <a:pt x="2093" y="1283"/>
                  </a:cubicBezTo>
                  <a:cubicBezTo>
                    <a:pt x="2435" y="1283"/>
                    <a:pt x="2773" y="1185"/>
                    <a:pt x="3082" y="953"/>
                  </a:cubicBezTo>
                  <a:cubicBezTo>
                    <a:pt x="3082" y="953"/>
                    <a:pt x="2548" y="0"/>
                    <a:pt x="1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7"/>
            <p:cNvSpPr/>
            <p:nvPr/>
          </p:nvSpPr>
          <p:spPr>
            <a:xfrm>
              <a:off x="3793150" y="5154425"/>
              <a:ext cx="77075" cy="31950"/>
            </a:xfrm>
            <a:custGeom>
              <a:avLst/>
              <a:gdLst/>
              <a:ahLst/>
              <a:cxnLst/>
              <a:rect l="l" t="t" r="r" b="b"/>
              <a:pathLst>
                <a:path w="3083" h="1278" extrusionOk="0">
                  <a:moveTo>
                    <a:pt x="1220" y="1"/>
                  </a:moveTo>
                  <a:cubicBezTo>
                    <a:pt x="870" y="1"/>
                    <a:pt x="465" y="67"/>
                    <a:pt x="1" y="234"/>
                  </a:cubicBezTo>
                  <a:cubicBezTo>
                    <a:pt x="534" y="799"/>
                    <a:pt x="1304" y="1277"/>
                    <a:pt x="2067" y="1277"/>
                  </a:cubicBezTo>
                  <a:cubicBezTo>
                    <a:pt x="2414" y="1277"/>
                    <a:pt x="2761" y="1178"/>
                    <a:pt x="3082" y="942"/>
                  </a:cubicBezTo>
                  <a:cubicBezTo>
                    <a:pt x="3082" y="942"/>
                    <a:pt x="2540" y="1"/>
                    <a:pt x="1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7"/>
            <p:cNvSpPr/>
            <p:nvPr/>
          </p:nvSpPr>
          <p:spPr>
            <a:xfrm>
              <a:off x="3990600" y="5195075"/>
              <a:ext cx="55375" cy="78775"/>
            </a:xfrm>
            <a:custGeom>
              <a:avLst/>
              <a:gdLst/>
              <a:ahLst/>
              <a:cxnLst/>
              <a:rect l="l" t="t" r="r" b="b"/>
              <a:pathLst>
                <a:path w="2215" h="3151" extrusionOk="0">
                  <a:moveTo>
                    <a:pt x="1210" y="1"/>
                  </a:moveTo>
                  <a:lnTo>
                    <a:pt x="1210" y="1"/>
                  </a:lnTo>
                  <a:cubicBezTo>
                    <a:pt x="1210" y="1"/>
                    <a:pt x="0" y="1233"/>
                    <a:pt x="1370" y="3151"/>
                  </a:cubicBezTo>
                  <a:cubicBezTo>
                    <a:pt x="1963" y="2169"/>
                    <a:pt x="2214" y="754"/>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7"/>
            <p:cNvSpPr/>
            <p:nvPr/>
          </p:nvSpPr>
          <p:spPr>
            <a:xfrm>
              <a:off x="3892450" y="5170550"/>
              <a:ext cx="56500" cy="78775"/>
            </a:xfrm>
            <a:custGeom>
              <a:avLst/>
              <a:gdLst/>
              <a:ahLst/>
              <a:cxnLst/>
              <a:rect l="l" t="t" r="r" b="b"/>
              <a:pathLst>
                <a:path w="2260" h="3151" extrusionOk="0">
                  <a:moveTo>
                    <a:pt x="1393" y="0"/>
                  </a:moveTo>
                  <a:cubicBezTo>
                    <a:pt x="1392" y="0"/>
                    <a:pt x="0" y="1027"/>
                    <a:pt x="1050" y="3150"/>
                  </a:cubicBezTo>
                  <a:cubicBezTo>
                    <a:pt x="1758" y="2283"/>
                    <a:pt x="2260" y="913"/>
                    <a:pt x="1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7"/>
            <p:cNvSpPr/>
            <p:nvPr/>
          </p:nvSpPr>
          <p:spPr>
            <a:xfrm>
              <a:off x="3946650" y="5188225"/>
              <a:ext cx="51950" cy="66800"/>
            </a:xfrm>
            <a:custGeom>
              <a:avLst/>
              <a:gdLst/>
              <a:ahLst/>
              <a:cxnLst/>
              <a:rect l="l" t="t" r="r" b="b"/>
              <a:pathLst>
                <a:path w="2078" h="2672" extrusionOk="0">
                  <a:moveTo>
                    <a:pt x="1713" y="1"/>
                  </a:moveTo>
                  <a:cubicBezTo>
                    <a:pt x="1712" y="1"/>
                    <a:pt x="1" y="320"/>
                    <a:pt x="23" y="2671"/>
                  </a:cubicBezTo>
                  <a:cubicBezTo>
                    <a:pt x="1051" y="2215"/>
                    <a:pt x="2078" y="1211"/>
                    <a:pt x="17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7"/>
            <p:cNvSpPr/>
            <p:nvPr/>
          </p:nvSpPr>
          <p:spPr>
            <a:xfrm>
              <a:off x="3875325" y="5159125"/>
              <a:ext cx="52525" cy="67375"/>
            </a:xfrm>
            <a:custGeom>
              <a:avLst/>
              <a:gdLst/>
              <a:ahLst/>
              <a:cxnLst/>
              <a:rect l="l" t="t" r="r" b="b"/>
              <a:pathLst>
                <a:path w="2101" h="2695" extrusionOk="0">
                  <a:moveTo>
                    <a:pt x="1712" y="1"/>
                  </a:moveTo>
                  <a:cubicBezTo>
                    <a:pt x="1712" y="1"/>
                    <a:pt x="1" y="320"/>
                    <a:pt x="23" y="2694"/>
                  </a:cubicBezTo>
                  <a:cubicBezTo>
                    <a:pt x="1050" y="2238"/>
                    <a:pt x="2100" y="1210"/>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7"/>
            <p:cNvSpPr/>
            <p:nvPr/>
          </p:nvSpPr>
          <p:spPr>
            <a:xfrm>
              <a:off x="3965475" y="5205350"/>
              <a:ext cx="51950" cy="66800"/>
            </a:xfrm>
            <a:custGeom>
              <a:avLst/>
              <a:gdLst/>
              <a:ahLst/>
              <a:cxnLst/>
              <a:rect l="l" t="t" r="r" b="b"/>
              <a:pathLst>
                <a:path w="2078" h="2672" extrusionOk="0">
                  <a:moveTo>
                    <a:pt x="1690" y="1"/>
                  </a:moveTo>
                  <a:cubicBezTo>
                    <a:pt x="1690" y="1"/>
                    <a:pt x="1" y="320"/>
                    <a:pt x="24" y="2671"/>
                  </a:cubicBezTo>
                  <a:cubicBezTo>
                    <a:pt x="1051" y="2215"/>
                    <a:pt x="2078" y="1187"/>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7"/>
            <p:cNvSpPr/>
            <p:nvPr/>
          </p:nvSpPr>
          <p:spPr>
            <a:xfrm>
              <a:off x="3851925" y="5143500"/>
              <a:ext cx="66800" cy="44200"/>
            </a:xfrm>
            <a:custGeom>
              <a:avLst/>
              <a:gdLst/>
              <a:ahLst/>
              <a:cxnLst/>
              <a:rect l="l" t="t" r="r" b="b"/>
              <a:pathLst>
                <a:path w="2672" h="1768" extrusionOk="0">
                  <a:moveTo>
                    <a:pt x="2334" y="1"/>
                  </a:moveTo>
                  <a:cubicBezTo>
                    <a:pt x="1790" y="1"/>
                    <a:pt x="710" y="216"/>
                    <a:pt x="1" y="1767"/>
                  </a:cubicBezTo>
                  <a:cubicBezTo>
                    <a:pt x="26" y="1767"/>
                    <a:pt x="52" y="1768"/>
                    <a:pt x="78" y="1768"/>
                  </a:cubicBezTo>
                  <a:cubicBezTo>
                    <a:pt x="1202" y="1768"/>
                    <a:pt x="2493" y="1282"/>
                    <a:pt x="2671" y="32"/>
                  </a:cubicBezTo>
                  <a:cubicBezTo>
                    <a:pt x="2671" y="32"/>
                    <a:pt x="2542" y="1"/>
                    <a:pt x="2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7"/>
            <p:cNvSpPr/>
            <p:nvPr/>
          </p:nvSpPr>
          <p:spPr>
            <a:xfrm>
              <a:off x="3899850" y="5193600"/>
              <a:ext cx="66225" cy="43750"/>
            </a:xfrm>
            <a:custGeom>
              <a:avLst/>
              <a:gdLst/>
              <a:ahLst/>
              <a:cxnLst/>
              <a:rect l="l" t="t" r="r" b="b"/>
              <a:pathLst>
                <a:path w="2649" h="1750" extrusionOk="0">
                  <a:moveTo>
                    <a:pt x="2291" y="1"/>
                  </a:moveTo>
                  <a:cubicBezTo>
                    <a:pt x="1746" y="1"/>
                    <a:pt x="700" y="221"/>
                    <a:pt x="1" y="1749"/>
                  </a:cubicBezTo>
                  <a:cubicBezTo>
                    <a:pt x="26" y="1749"/>
                    <a:pt x="52" y="1750"/>
                    <a:pt x="77" y="1750"/>
                  </a:cubicBezTo>
                  <a:cubicBezTo>
                    <a:pt x="1181" y="1750"/>
                    <a:pt x="2493" y="1264"/>
                    <a:pt x="2649" y="37"/>
                  </a:cubicBezTo>
                  <a:cubicBezTo>
                    <a:pt x="2649" y="37"/>
                    <a:pt x="2511" y="1"/>
                    <a:pt x="2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7"/>
            <p:cNvSpPr/>
            <p:nvPr/>
          </p:nvSpPr>
          <p:spPr>
            <a:xfrm>
              <a:off x="4008275" y="5221575"/>
              <a:ext cx="66225" cy="43725"/>
            </a:xfrm>
            <a:custGeom>
              <a:avLst/>
              <a:gdLst/>
              <a:ahLst/>
              <a:cxnLst/>
              <a:rect l="l" t="t" r="r" b="b"/>
              <a:pathLst>
                <a:path w="2649" h="1749" extrusionOk="0">
                  <a:moveTo>
                    <a:pt x="2286" y="0"/>
                  </a:moveTo>
                  <a:cubicBezTo>
                    <a:pt x="1737" y="0"/>
                    <a:pt x="683" y="220"/>
                    <a:pt x="1" y="1748"/>
                  </a:cubicBezTo>
                  <a:cubicBezTo>
                    <a:pt x="26" y="1749"/>
                    <a:pt x="51" y="1749"/>
                    <a:pt x="77" y="1749"/>
                  </a:cubicBezTo>
                  <a:cubicBezTo>
                    <a:pt x="1180" y="1749"/>
                    <a:pt x="2492" y="1263"/>
                    <a:pt x="2649" y="36"/>
                  </a:cubicBezTo>
                  <a:cubicBezTo>
                    <a:pt x="2649" y="36"/>
                    <a:pt x="250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7"/>
            <p:cNvSpPr/>
            <p:nvPr/>
          </p:nvSpPr>
          <p:spPr>
            <a:xfrm>
              <a:off x="4075625" y="4603900"/>
              <a:ext cx="54225" cy="66800"/>
            </a:xfrm>
            <a:custGeom>
              <a:avLst/>
              <a:gdLst/>
              <a:ahLst/>
              <a:cxnLst/>
              <a:rect l="l" t="t" r="r" b="b"/>
              <a:pathLst>
                <a:path w="2169" h="2672" extrusionOk="0">
                  <a:moveTo>
                    <a:pt x="46" y="1"/>
                  </a:moveTo>
                  <a:lnTo>
                    <a:pt x="46" y="1"/>
                  </a:lnTo>
                  <a:cubicBezTo>
                    <a:pt x="0" y="1119"/>
                    <a:pt x="457" y="2489"/>
                    <a:pt x="1712" y="2671"/>
                  </a:cubicBezTo>
                  <a:cubicBezTo>
                    <a:pt x="1712" y="2671"/>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7"/>
            <p:cNvSpPr/>
            <p:nvPr/>
          </p:nvSpPr>
          <p:spPr>
            <a:xfrm>
              <a:off x="4176625" y="4574225"/>
              <a:ext cx="53650" cy="73075"/>
            </a:xfrm>
            <a:custGeom>
              <a:avLst/>
              <a:gdLst/>
              <a:ahLst/>
              <a:cxnLst/>
              <a:rect l="l" t="t" r="r" b="b"/>
              <a:pathLst>
                <a:path w="2146" h="2923" extrusionOk="0">
                  <a:moveTo>
                    <a:pt x="206" y="1"/>
                  </a:moveTo>
                  <a:cubicBezTo>
                    <a:pt x="0" y="1096"/>
                    <a:pt x="229" y="2534"/>
                    <a:pt x="1438" y="2922"/>
                  </a:cubicBezTo>
                  <a:cubicBezTo>
                    <a:pt x="1438" y="2922"/>
                    <a:pt x="2146" y="1347"/>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7"/>
            <p:cNvSpPr/>
            <p:nvPr/>
          </p:nvSpPr>
          <p:spPr>
            <a:xfrm>
              <a:off x="4269625" y="4635300"/>
              <a:ext cx="53675" cy="73050"/>
            </a:xfrm>
            <a:custGeom>
              <a:avLst/>
              <a:gdLst/>
              <a:ahLst/>
              <a:cxnLst/>
              <a:rect l="l" t="t" r="r" b="b"/>
              <a:pathLst>
                <a:path w="2147" h="2922" extrusionOk="0">
                  <a:moveTo>
                    <a:pt x="206" y="0"/>
                  </a:moveTo>
                  <a:cubicBezTo>
                    <a:pt x="1" y="1096"/>
                    <a:pt x="229" y="2534"/>
                    <a:pt x="1439" y="2922"/>
                  </a:cubicBezTo>
                  <a:cubicBezTo>
                    <a:pt x="1439"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7"/>
            <p:cNvSpPr/>
            <p:nvPr/>
          </p:nvSpPr>
          <p:spPr>
            <a:xfrm>
              <a:off x="4126400" y="4582800"/>
              <a:ext cx="56525" cy="78775"/>
            </a:xfrm>
            <a:custGeom>
              <a:avLst/>
              <a:gdLst/>
              <a:ahLst/>
              <a:cxnLst/>
              <a:rect l="l" t="t" r="r" b="b"/>
              <a:pathLst>
                <a:path w="2261" h="3151" extrusionOk="0">
                  <a:moveTo>
                    <a:pt x="1096" y="0"/>
                  </a:moveTo>
                  <a:lnTo>
                    <a:pt x="1096" y="0"/>
                  </a:lnTo>
                  <a:cubicBezTo>
                    <a:pt x="411" y="890"/>
                    <a:pt x="1" y="2283"/>
                    <a:pt x="914" y="3150"/>
                  </a:cubicBezTo>
                  <a:cubicBezTo>
                    <a:pt x="914" y="3150"/>
                    <a:pt x="2260" y="2054"/>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7"/>
            <p:cNvSpPr/>
            <p:nvPr/>
          </p:nvSpPr>
          <p:spPr>
            <a:xfrm>
              <a:off x="4202875" y="4573650"/>
              <a:ext cx="56500" cy="79350"/>
            </a:xfrm>
            <a:custGeom>
              <a:avLst/>
              <a:gdLst/>
              <a:ahLst/>
              <a:cxnLst/>
              <a:rect l="l" t="t" r="r" b="b"/>
              <a:pathLst>
                <a:path w="2260" h="3174" extrusionOk="0">
                  <a:moveTo>
                    <a:pt x="1096" y="1"/>
                  </a:moveTo>
                  <a:cubicBezTo>
                    <a:pt x="411" y="914"/>
                    <a:pt x="0" y="2284"/>
                    <a:pt x="913" y="3174"/>
                  </a:cubicBezTo>
                  <a:cubicBezTo>
                    <a:pt x="913" y="3174"/>
                    <a:pt x="2260" y="2055"/>
                    <a:pt x="10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7"/>
            <p:cNvSpPr/>
            <p:nvPr/>
          </p:nvSpPr>
          <p:spPr>
            <a:xfrm>
              <a:off x="4101875" y="4576525"/>
              <a:ext cx="56500" cy="79325"/>
            </a:xfrm>
            <a:custGeom>
              <a:avLst/>
              <a:gdLst/>
              <a:ahLst/>
              <a:cxnLst/>
              <a:rect l="l" t="t" r="r" b="b"/>
              <a:pathLst>
                <a:path w="2260" h="3173" extrusionOk="0">
                  <a:moveTo>
                    <a:pt x="1096" y="0"/>
                  </a:moveTo>
                  <a:lnTo>
                    <a:pt x="1096" y="0"/>
                  </a:lnTo>
                  <a:cubicBezTo>
                    <a:pt x="411" y="913"/>
                    <a:pt x="0" y="2305"/>
                    <a:pt x="913" y="3173"/>
                  </a:cubicBezTo>
                  <a:cubicBezTo>
                    <a:pt x="913" y="3173"/>
                    <a:pt x="2260"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7"/>
            <p:cNvSpPr/>
            <p:nvPr/>
          </p:nvSpPr>
          <p:spPr>
            <a:xfrm>
              <a:off x="4221125" y="4596475"/>
              <a:ext cx="53100" cy="69650"/>
            </a:xfrm>
            <a:custGeom>
              <a:avLst/>
              <a:gdLst/>
              <a:ahLst/>
              <a:cxnLst/>
              <a:rect l="l" t="t" r="r" b="b"/>
              <a:pathLst>
                <a:path w="2124" h="2786" extrusionOk="0">
                  <a:moveTo>
                    <a:pt x="1964" y="1"/>
                  </a:moveTo>
                  <a:lnTo>
                    <a:pt x="1964" y="1"/>
                  </a:lnTo>
                  <a:cubicBezTo>
                    <a:pt x="959" y="526"/>
                    <a:pt x="1" y="1599"/>
                    <a:pt x="457" y="2786"/>
                  </a:cubicBezTo>
                  <a:cubicBezTo>
                    <a:pt x="457" y="2786"/>
                    <a:pt x="2123" y="2352"/>
                    <a:pt x="19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7"/>
            <p:cNvSpPr/>
            <p:nvPr/>
          </p:nvSpPr>
          <p:spPr>
            <a:xfrm>
              <a:off x="4233675" y="4621600"/>
              <a:ext cx="53100" cy="69625"/>
            </a:xfrm>
            <a:custGeom>
              <a:avLst/>
              <a:gdLst/>
              <a:ahLst/>
              <a:cxnLst/>
              <a:rect l="l" t="t" r="r" b="b"/>
              <a:pathLst>
                <a:path w="2124" h="2785" extrusionOk="0">
                  <a:moveTo>
                    <a:pt x="1964" y="0"/>
                  </a:moveTo>
                  <a:lnTo>
                    <a:pt x="1964" y="0"/>
                  </a:lnTo>
                  <a:cubicBezTo>
                    <a:pt x="959" y="525"/>
                    <a:pt x="1" y="1621"/>
                    <a:pt x="457" y="2785"/>
                  </a:cubicBezTo>
                  <a:cubicBezTo>
                    <a:pt x="457" y="2785"/>
                    <a:pt x="2124"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7"/>
            <p:cNvSpPr/>
            <p:nvPr/>
          </p:nvSpPr>
          <p:spPr>
            <a:xfrm>
              <a:off x="4154925" y="4575375"/>
              <a:ext cx="53675" cy="69650"/>
            </a:xfrm>
            <a:custGeom>
              <a:avLst/>
              <a:gdLst/>
              <a:ahLst/>
              <a:cxnLst/>
              <a:rect l="l" t="t" r="r" b="b"/>
              <a:pathLst>
                <a:path w="2147" h="2786" extrusionOk="0">
                  <a:moveTo>
                    <a:pt x="1964" y="0"/>
                  </a:moveTo>
                  <a:cubicBezTo>
                    <a:pt x="982" y="525"/>
                    <a:pt x="1" y="1621"/>
                    <a:pt x="457" y="2785"/>
                  </a:cubicBezTo>
                  <a:cubicBezTo>
                    <a:pt x="457" y="2785"/>
                    <a:pt x="2146"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7"/>
            <p:cNvSpPr/>
            <p:nvPr/>
          </p:nvSpPr>
          <p:spPr>
            <a:xfrm>
              <a:off x="4259925" y="4670675"/>
              <a:ext cx="63375" cy="48450"/>
            </a:xfrm>
            <a:custGeom>
              <a:avLst/>
              <a:gdLst/>
              <a:ahLst/>
              <a:cxnLst/>
              <a:rect l="l" t="t" r="r" b="b"/>
              <a:pathLst>
                <a:path w="2535" h="1938" extrusionOk="0">
                  <a:moveTo>
                    <a:pt x="1" y="0"/>
                  </a:moveTo>
                  <a:lnTo>
                    <a:pt x="1" y="0"/>
                  </a:lnTo>
                  <a:cubicBezTo>
                    <a:pt x="348" y="960"/>
                    <a:pt x="1115" y="1937"/>
                    <a:pt x="2155" y="1937"/>
                  </a:cubicBezTo>
                  <a:cubicBezTo>
                    <a:pt x="2277" y="1937"/>
                    <a:pt x="2404" y="1924"/>
                    <a:pt x="2534" y="1895"/>
                  </a:cubicBezTo>
                  <a:cubicBezTo>
                    <a:pt x="2534" y="1895"/>
                    <a:pt x="2352" y="16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7"/>
            <p:cNvSpPr/>
            <p:nvPr/>
          </p:nvSpPr>
          <p:spPr>
            <a:xfrm>
              <a:off x="4347250" y="4604475"/>
              <a:ext cx="57650" cy="57200"/>
            </a:xfrm>
            <a:custGeom>
              <a:avLst/>
              <a:gdLst/>
              <a:ahLst/>
              <a:cxnLst/>
              <a:rect l="l" t="t" r="r" b="b"/>
              <a:pathLst>
                <a:path w="2306" h="2288" extrusionOk="0">
                  <a:moveTo>
                    <a:pt x="0" y="1"/>
                  </a:moveTo>
                  <a:cubicBezTo>
                    <a:pt x="198" y="1080"/>
                    <a:pt x="886" y="2288"/>
                    <a:pt x="2063" y="2288"/>
                  </a:cubicBezTo>
                  <a:cubicBezTo>
                    <a:pt x="2105" y="2288"/>
                    <a:pt x="2148" y="2286"/>
                    <a:pt x="2191" y="2283"/>
                  </a:cubicBezTo>
                  <a:cubicBezTo>
                    <a:pt x="2191" y="2283"/>
                    <a:pt x="2305" y="54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7"/>
            <p:cNvSpPr/>
            <p:nvPr/>
          </p:nvSpPr>
          <p:spPr>
            <a:xfrm>
              <a:off x="4316425" y="4622725"/>
              <a:ext cx="53675" cy="75350"/>
            </a:xfrm>
            <a:custGeom>
              <a:avLst/>
              <a:gdLst/>
              <a:ahLst/>
              <a:cxnLst/>
              <a:rect l="l" t="t" r="r" b="b"/>
              <a:pathLst>
                <a:path w="2147" h="3014" extrusionOk="0">
                  <a:moveTo>
                    <a:pt x="297" y="1"/>
                  </a:moveTo>
                  <a:lnTo>
                    <a:pt x="297" y="1"/>
                  </a:lnTo>
                  <a:cubicBezTo>
                    <a:pt x="0" y="1097"/>
                    <a:pt x="115" y="2535"/>
                    <a:pt x="1302" y="3014"/>
                  </a:cubicBezTo>
                  <a:cubicBezTo>
                    <a:pt x="1302"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7"/>
            <p:cNvSpPr/>
            <p:nvPr/>
          </p:nvSpPr>
          <p:spPr>
            <a:xfrm>
              <a:off x="4384325" y="4586775"/>
              <a:ext cx="53100" cy="75350"/>
            </a:xfrm>
            <a:custGeom>
              <a:avLst/>
              <a:gdLst/>
              <a:ahLst/>
              <a:cxnLst/>
              <a:rect l="l" t="t" r="r" b="b"/>
              <a:pathLst>
                <a:path w="2124" h="3014" extrusionOk="0">
                  <a:moveTo>
                    <a:pt x="297" y="1"/>
                  </a:moveTo>
                  <a:cubicBezTo>
                    <a:pt x="1" y="1097"/>
                    <a:pt x="115" y="2535"/>
                    <a:pt x="1302" y="3014"/>
                  </a:cubicBezTo>
                  <a:cubicBezTo>
                    <a:pt x="1302" y="3014"/>
                    <a:pt x="2123" y="1485"/>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7"/>
            <p:cNvSpPr/>
            <p:nvPr/>
          </p:nvSpPr>
          <p:spPr>
            <a:xfrm>
              <a:off x="4291325" y="4626150"/>
              <a:ext cx="53650" cy="75350"/>
            </a:xfrm>
            <a:custGeom>
              <a:avLst/>
              <a:gdLst/>
              <a:ahLst/>
              <a:cxnLst/>
              <a:rect l="l" t="t" r="r" b="b"/>
              <a:pathLst>
                <a:path w="2146" h="3014" extrusionOk="0">
                  <a:moveTo>
                    <a:pt x="297" y="1"/>
                  </a:moveTo>
                  <a:lnTo>
                    <a:pt x="297" y="1"/>
                  </a:lnTo>
                  <a:cubicBezTo>
                    <a:pt x="0" y="1097"/>
                    <a:pt x="114" y="2535"/>
                    <a:pt x="1301" y="3014"/>
                  </a:cubicBezTo>
                  <a:cubicBezTo>
                    <a:pt x="1301"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7"/>
            <p:cNvSpPr/>
            <p:nvPr/>
          </p:nvSpPr>
          <p:spPr>
            <a:xfrm>
              <a:off x="4406025" y="4593075"/>
              <a:ext cx="56500" cy="78750"/>
            </a:xfrm>
            <a:custGeom>
              <a:avLst/>
              <a:gdLst/>
              <a:ahLst/>
              <a:cxnLst/>
              <a:rect l="l" t="t" r="r" b="b"/>
              <a:pathLst>
                <a:path w="2260" h="3150" extrusionOk="0">
                  <a:moveTo>
                    <a:pt x="1255" y="0"/>
                  </a:moveTo>
                  <a:lnTo>
                    <a:pt x="1255" y="0"/>
                  </a:lnTo>
                  <a:cubicBezTo>
                    <a:pt x="502" y="867"/>
                    <a:pt x="0" y="2214"/>
                    <a:pt x="867" y="3150"/>
                  </a:cubicBezTo>
                  <a:cubicBezTo>
                    <a:pt x="867" y="3150"/>
                    <a:pt x="2260" y="2146"/>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7"/>
            <p:cNvSpPr/>
            <p:nvPr/>
          </p:nvSpPr>
          <p:spPr>
            <a:xfrm>
              <a:off x="4333550" y="4605625"/>
              <a:ext cx="56500" cy="78775"/>
            </a:xfrm>
            <a:custGeom>
              <a:avLst/>
              <a:gdLst/>
              <a:ahLst/>
              <a:cxnLst/>
              <a:rect l="l" t="t" r="r" b="b"/>
              <a:pathLst>
                <a:path w="2260" h="3151" extrusionOk="0">
                  <a:moveTo>
                    <a:pt x="1233" y="0"/>
                  </a:moveTo>
                  <a:lnTo>
                    <a:pt x="1233" y="0"/>
                  </a:lnTo>
                  <a:cubicBezTo>
                    <a:pt x="502" y="868"/>
                    <a:pt x="0" y="2214"/>
                    <a:pt x="845" y="3150"/>
                  </a:cubicBezTo>
                  <a:cubicBezTo>
                    <a:pt x="845" y="3150"/>
                    <a:pt x="2260"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7"/>
            <p:cNvSpPr/>
            <p:nvPr/>
          </p:nvSpPr>
          <p:spPr>
            <a:xfrm>
              <a:off x="4400875" y="4607325"/>
              <a:ext cx="63375" cy="48450"/>
            </a:xfrm>
            <a:custGeom>
              <a:avLst/>
              <a:gdLst/>
              <a:ahLst/>
              <a:cxnLst/>
              <a:rect l="l" t="t" r="r" b="b"/>
              <a:pathLst>
                <a:path w="2535" h="1938" extrusionOk="0">
                  <a:moveTo>
                    <a:pt x="1" y="1"/>
                  </a:moveTo>
                  <a:lnTo>
                    <a:pt x="1" y="1"/>
                  </a:lnTo>
                  <a:cubicBezTo>
                    <a:pt x="348" y="941"/>
                    <a:pt x="1117" y="1937"/>
                    <a:pt x="2160" y="1937"/>
                  </a:cubicBezTo>
                  <a:cubicBezTo>
                    <a:pt x="2281" y="1937"/>
                    <a:pt x="2406" y="1924"/>
                    <a:pt x="2534" y="1895"/>
                  </a:cubicBezTo>
                  <a:cubicBezTo>
                    <a:pt x="2534" y="1895"/>
                    <a:pt x="2352" y="16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7"/>
            <p:cNvSpPr/>
            <p:nvPr/>
          </p:nvSpPr>
          <p:spPr>
            <a:xfrm>
              <a:off x="4488175" y="4541125"/>
              <a:ext cx="57675" cy="57175"/>
            </a:xfrm>
            <a:custGeom>
              <a:avLst/>
              <a:gdLst/>
              <a:ahLst/>
              <a:cxnLst/>
              <a:rect l="l" t="t" r="r" b="b"/>
              <a:pathLst>
                <a:path w="2307" h="2287" extrusionOk="0">
                  <a:moveTo>
                    <a:pt x="1" y="1"/>
                  </a:moveTo>
                  <a:lnTo>
                    <a:pt x="1" y="1"/>
                  </a:lnTo>
                  <a:cubicBezTo>
                    <a:pt x="201" y="1090"/>
                    <a:pt x="898" y="2286"/>
                    <a:pt x="2093" y="2286"/>
                  </a:cubicBezTo>
                  <a:cubicBezTo>
                    <a:pt x="2125" y="2286"/>
                    <a:pt x="2159" y="2285"/>
                    <a:pt x="2192" y="2283"/>
                  </a:cubicBezTo>
                  <a:cubicBezTo>
                    <a:pt x="2192" y="2283"/>
                    <a:pt x="2306" y="54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7"/>
            <p:cNvSpPr/>
            <p:nvPr/>
          </p:nvSpPr>
          <p:spPr>
            <a:xfrm>
              <a:off x="4457375" y="4559400"/>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7"/>
            <p:cNvSpPr/>
            <p:nvPr/>
          </p:nvSpPr>
          <p:spPr>
            <a:xfrm>
              <a:off x="4525275" y="4523450"/>
              <a:ext cx="53675" cy="75350"/>
            </a:xfrm>
            <a:custGeom>
              <a:avLst/>
              <a:gdLst/>
              <a:ahLst/>
              <a:cxnLst/>
              <a:rect l="l" t="t" r="r" b="b"/>
              <a:pathLst>
                <a:path w="2147" h="3014" extrusionOk="0">
                  <a:moveTo>
                    <a:pt x="297" y="0"/>
                  </a:moveTo>
                  <a:lnTo>
                    <a:pt x="297" y="0"/>
                  </a:lnTo>
                  <a:cubicBezTo>
                    <a:pt x="1" y="1073"/>
                    <a:pt x="115" y="2511"/>
                    <a:pt x="1302" y="3013"/>
                  </a:cubicBezTo>
                  <a:cubicBezTo>
                    <a:pt x="1302" y="3013"/>
                    <a:pt x="2146" y="1484"/>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7"/>
            <p:cNvSpPr/>
            <p:nvPr/>
          </p:nvSpPr>
          <p:spPr>
            <a:xfrm>
              <a:off x="4432275" y="4562825"/>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7"/>
            <p:cNvSpPr/>
            <p:nvPr/>
          </p:nvSpPr>
          <p:spPr>
            <a:xfrm>
              <a:off x="4546950" y="4529725"/>
              <a:ext cx="56525" cy="78775"/>
            </a:xfrm>
            <a:custGeom>
              <a:avLst/>
              <a:gdLst/>
              <a:ahLst/>
              <a:cxnLst/>
              <a:rect l="l" t="t" r="r" b="b"/>
              <a:pathLst>
                <a:path w="2261" h="3151" extrusionOk="0">
                  <a:moveTo>
                    <a:pt x="1256" y="0"/>
                  </a:moveTo>
                  <a:lnTo>
                    <a:pt x="1256" y="0"/>
                  </a:lnTo>
                  <a:cubicBezTo>
                    <a:pt x="503" y="868"/>
                    <a:pt x="1" y="2214"/>
                    <a:pt x="868" y="3150"/>
                  </a:cubicBezTo>
                  <a:cubicBezTo>
                    <a:pt x="868" y="3150"/>
                    <a:pt x="2261" y="2123"/>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7"/>
            <p:cNvSpPr/>
            <p:nvPr/>
          </p:nvSpPr>
          <p:spPr>
            <a:xfrm>
              <a:off x="4546950" y="4498900"/>
              <a:ext cx="56525" cy="78775"/>
            </a:xfrm>
            <a:custGeom>
              <a:avLst/>
              <a:gdLst/>
              <a:ahLst/>
              <a:cxnLst/>
              <a:rect l="l" t="t" r="r" b="b"/>
              <a:pathLst>
                <a:path w="2261" h="3151" extrusionOk="0">
                  <a:moveTo>
                    <a:pt x="1233" y="1"/>
                  </a:moveTo>
                  <a:cubicBezTo>
                    <a:pt x="503" y="868"/>
                    <a:pt x="1" y="2215"/>
                    <a:pt x="845" y="3151"/>
                  </a:cubicBezTo>
                  <a:cubicBezTo>
                    <a:pt x="845" y="3151"/>
                    <a:pt x="2261" y="2146"/>
                    <a:pt x="12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7"/>
            <p:cNvSpPr/>
            <p:nvPr/>
          </p:nvSpPr>
          <p:spPr>
            <a:xfrm>
              <a:off x="4478475" y="4534300"/>
              <a:ext cx="56525" cy="78750"/>
            </a:xfrm>
            <a:custGeom>
              <a:avLst/>
              <a:gdLst/>
              <a:ahLst/>
              <a:cxnLst/>
              <a:rect l="l" t="t" r="r" b="b"/>
              <a:pathLst>
                <a:path w="2261" h="3150" extrusionOk="0">
                  <a:moveTo>
                    <a:pt x="1233" y="0"/>
                  </a:moveTo>
                  <a:lnTo>
                    <a:pt x="1233" y="0"/>
                  </a:lnTo>
                  <a:cubicBezTo>
                    <a:pt x="503" y="867"/>
                    <a:pt x="1" y="2214"/>
                    <a:pt x="845" y="3150"/>
                  </a:cubicBezTo>
                  <a:cubicBezTo>
                    <a:pt x="845" y="3150"/>
                    <a:pt x="2261"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7"/>
            <p:cNvSpPr/>
            <p:nvPr/>
          </p:nvSpPr>
          <p:spPr>
            <a:xfrm>
              <a:off x="4533825" y="4484650"/>
              <a:ext cx="63375" cy="48600"/>
            </a:xfrm>
            <a:custGeom>
              <a:avLst/>
              <a:gdLst/>
              <a:ahLst/>
              <a:cxnLst/>
              <a:rect l="l" t="t" r="r" b="b"/>
              <a:pathLst>
                <a:path w="2535" h="1944" extrusionOk="0">
                  <a:moveTo>
                    <a:pt x="1" y="0"/>
                  </a:moveTo>
                  <a:cubicBezTo>
                    <a:pt x="346" y="954"/>
                    <a:pt x="1105" y="1943"/>
                    <a:pt x="2135" y="1943"/>
                  </a:cubicBezTo>
                  <a:cubicBezTo>
                    <a:pt x="2264" y="1943"/>
                    <a:pt x="2397" y="1928"/>
                    <a:pt x="2535" y="1895"/>
                  </a:cubicBezTo>
                  <a:cubicBezTo>
                    <a:pt x="2535" y="1895"/>
                    <a:pt x="2352" y="18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7"/>
            <p:cNvSpPr/>
            <p:nvPr/>
          </p:nvSpPr>
          <p:spPr>
            <a:xfrm>
              <a:off x="4621150" y="4419025"/>
              <a:ext cx="57075" cy="57150"/>
            </a:xfrm>
            <a:custGeom>
              <a:avLst/>
              <a:gdLst/>
              <a:ahLst/>
              <a:cxnLst/>
              <a:rect l="l" t="t" r="r" b="b"/>
              <a:pathLst>
                <a:path w="2283" h="2286" extrusionOk="0">
                  <a:moveTo>
                    <a:pt x="0" y="0"/>
                  </a:moveTo>
                  <a:lnTo>
                    <a:pt x="0" y="0"/>
                  </a:lnTo>
                  <a:cubicBezTo>
                    <a:pt x="200" y="1089"/>
                    <a:pt x="897" y="2286"/>
                    <a:pt x="2092" y="2286"/>
                  </a:cubicBezTo>
                  <a:cubicBezTo>
                    <a:pt x="2125" y="2286"/>
                    <a:pt x="2158" y="2285"/>
                    <a:pt x="2191" y="2283"/>
                  </a:cubicBezTo>
                  <a:cubicBezTo>
                    <a:pt x="2191"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7"/>
            <p:cNvSpPr/>
            <p:nvPr/>
          </p:nvSpPr>
          <p:spPr>
            <a:xfrm>
              <a:off x="4590325" y="4437275"/>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7"/>
            <p:cNvSpPr/>
            <p:nvPr/>
          </p:nvSpPr>
          <p:spPr>
            <a:xfrm>
              <a:off x="4658225" y="4400750"/>
              <a:ext cx="53100" cy="75350"/>
            </a:xfrm>
            <a:custGeom>
              <a:avLst/>
              <a:gdLst/>
              <a:ahLst/>
              <a:cxnLst/>
              <a:rect l="l" t="t" r="r" b="b"/>
              <a:pathLst>
                <a:path w="2124" h="3014" extrusionOk="0">
                  <a:moveTo>
                    <a:pt x="298" y="1"/>
                  </a:moveTo>
                  <a:cubicBezTo>
                    <a:pt x="1" y="1097"/>
                    <a:pt x="115" y="2535"/>
                    <a:pt x="1302" y="3014"/>
                  </a:cubicBezTo>
                  <a:cubicBezTo>
                    <a:pt x="1302" y="3014"/>
                    <a:pt x="2124" y="1507"/>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7"/>
            <p:cNvSpPr/>
            <p:nvPr/>
          </p:nvSpPr>
          <p:spPr>
            <a:xfrm>
              <a:off x="4565225" y="4440700"/>
              <a:ext cx="53650" cy="75350"/>
            </a:xfrm>
            <a:custGeom>
              <a:avLst/>
              <a:gdLst/>
              <a:ahLst/>
              <a:cxnLst/>
              <a:rect l="l" t="t" r="r" b="b"/>
              <a:pathLst>
                <a:path w="2146" h="3014" extrusionOk="0">
                  <a:moveTo>
                    <a:pt x="297" y="1"/>
                  </a:moveTo>
                  <a:lnTo>
                    <a:pt x="297" y="1"/>
                  </a:lnTo>
                  <a:cubicBezTo>
                    <a:pt x="0" y="1096"/>
                    <a:pt x="114" y="2534"/>
                    <a:pt x="1301" y="3014"/>
                  </a:cubicBezTo>
                  <a:cubicBezTo>
                    <a:pt x="1301"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7"/>
            <p:cNvSpPr/>
            <p:nvPr/>
          </p:nvSpPr>
          <p:spPr>
            <a:xfrm>
              <a:off x="4679925" y="4407600"/>
              <a:ext cx="56500" cy="78200"/>
            </a:xfrm>
            <a:custGeom>
              <a:avLst/>
              <a:gdLst/>
              <a:ahLst/>
              <a:cxnLst/>
              <a:rect l="l" t="t" r="r" b="b"/>
              <a:pathLst>
                <a:path w="2260" h="3128" extrusionOk="0">
                  <a:moveTo>
                    <a:pt x="1256" y="1"/>
                  </a:moveTo>
                  <a:lnTo>
                    <a:pt x="1256" y="1"/>
                  </a:lnTo>
                  <a:cubicBezTo>
                    <a:pt x="502" y="845"/>
                    <a:pt x="0" y="2215"/>
                    <a:pt x="868" y="3128"/>
                  </a:cubicBezTo>
                  <a:cubicBezTo>
                    <a:pt x="868" y="3128"/>
                    <a:pt x="2260" y="2124"/>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7"/>
            <p:cNvSpPr/>
            <p:nvPr/>
          </p:nvSpPr>
          <p:spPr>
            <a:xfrm>
              <a:off x="4611450" y="4412175"/>
              <a:ext cx="56500" cy="78775"/>
            </a:xfrm>
            <a:custGeom>
              <a:avLst/>
              <a:gdLst/>
              <a:ahLst/>
              <a:cxnLst/>
              <a:rect l="l" t="t" r="r" b="b"/>
              <a:pathLst>
                <a:path w="2260" h="3151" extrusionOk="0">
                  <a:moveTo>
                    <a:pt x="1233" y="0"/>
                  </a:moveTo>
                  <a:lnTo>
                    <a:pt x="1233" y="0"/>
                  </a:lnTo>
                  <a:cubicBezTo>
                    <a:pt x="502"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7"/>
            <p:cNvSpPr/>
            <p:nvPr/>
          </p:nvSpPr>
          <p:spPr>
            <a:xfrm>
              <a:off x="4660525" y="4446400"/>
              <a:ext cx="63350" cy="48050"/>
            </a:xfrm>
            <a:custGeom>
              <a:avLst/>
              <a:gdLst/>
              <a:ahLst/>
              <a:cxnLst/>
              <a:rect l="l" t="t" r="r" b="b"/>
              <a:pathLst>
                <a:path w="2534" h="1922" extrusionOk="0">
                  <a:moveTo>
                    <a:pt x="0" y="1"/>
                  </a:moveTo>
                  <a:lnTo>
                    <a:pt x="0" y="1"/>
                  </a:lnTo>
                  <a:cubicBezTo>
                    <a:pt x="345" y="934"/>
                    <a:pt x="1104" y="1921"/>
                    <a:pt x="2134" y="1921"/>
                  </a:cubicBezTo>
                  <a:cubicBezTo>
                    <a:pt x="2263" y="1921"/>
                    <a:pt x="2397" y="1906"/>
                    <a:pt x="2534" y="1873"/>
                  </a:cubicBezTo>
                  <a:cubicBezTo>
                    <a:pt x="2534" y="1873"/>
                    <a:pt x="2351" y="16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7"/>
            <p:cNvSpPr/>
            <p:nvPr/>
          </p:nvSpPr>
          <p:spPr>
            <a:xfrm>
              <a:off x="4747825" y="4380225"/>
              <a:ext cx="57075" cy="57150"/>
            </a:xfrm>
            <a:custGeom>
              <a:avLst/>
              <a:gdLst/>
              <a:ahLst/>
              <a:cxnLst/>
              <a:rect l="l" t="t" r="r" b="b"/>
              <a:pathLst>
                <a:path w="2283" h="2286" extrusionOk="0">
                  <a:moveTo>
                    <a:pt x="0" y="0"/>
                  </a:moveTo>
                  <a:lnTo>
                    <a:pt x="0" y="0"/>
                  </a:lnTo>
                  <a:cubicBezTo>
                    <a:pt x="200" y="1089"/>
                    <a:pt x="898" y="2285"/>
                    <a:pt x="2092" y="2285"/>
                  </a:cubicBezTo>
                  <a:cubicBezTo>
                    <a:pt x="2125" y="2285"/>
                    <a:pt x="2158" y="2285"/>
                    <a:pt x="2192" y="2283"/>
                  </a:cubicBezTo>
                  <a:cubicBezTo>
                    <a:pt x="2192"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7"/>
            <p:cNvSpPr/>
            <p:nvPr/>
          </p:nvSpPr>
          <p:spPr>
            <a:xfrm>
              <a:off x="4717000" y="4398475"/>
              <a:ext cx="53675" cy="75350"/>
            </a:xfrm>
            <a:custGeom>
              <a:avLst/>
              <a:gdLst/>
              <a:ahLst/>
              <a:cxnLst/>
              <a:rect l="l" t="t" r="r" b="b"/>
              <a:pathLst>
                <a:path w="2147" h="3014" extrusionOk="0">
                  <a:moveTo>
                    <a:pt x="298" y="1"/>
                  </a:moveTo>
                  <a:cubicBezTo>
                    <a:pt x="1" y="1096"/>
                    <a:pt x="115" y="2534"/>
                    <a:pt x="1302" y="3014"/>
                  </a:cubicBezTo>
                  <a:cubicBezTo>
                    <a:pt x="1302" y="3014"/>
                    <a:pt x="2146" y="1484"/>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7"/>
            <p:cNvSpPr/>
            <p:nvPr/>
          </p:nvSpPr>
          <p:spPr>
            <a:xfrm>
              <a:off x="4784925" y="4361950"/>
              <a:ext cx="53075" cy="75350"/>
            </a:xfrm>
            <a:custGeom>
              <a:avLst/>
              <a:gdLst/>
              <a:ahLst/>
              <a:cxnLst/>
              <a:rect l="l" t="t" r="r" b="b"/>
              <a:pathLst>
                <a:path w="2123" h="3014" extrusionOk="0">
                  <a:moveTo>
                    <a:pt x="297" y="1"/>
                  </a:moveTo>
                  <a:cubicBezTo>
                    <a:pt x="0" y="1096"/>
                    <a:pt x="114" y="2534"/>
                    <a:pt x="1301" y="3014"/>
                  </a:cubicBezTo>
                  <a:cubicBezTo>
                    <a:pt x="1301" y="3014"/>
                    <a:pt x="2123"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7"/>
            <p:cNvSpPr/>
            <p:nvPr/>
          </p:nvSpPr>
          <p:spPr>
            <a:xfrm>
              <a:off x="4691900" y="4401900"/>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7"/>
            <p:cNvSpPr/>
            <p:nvPr/>
          </p:nvSpPr>
          <p:spPr>
            <a:xfrm>
              <a:off x="4806600" y="4368800"/>
              <a:ext cx="56525" cy="78775"/>
            </a:xfrm>
            <a:custGeom>
              <a:avLst/>
              <a:gdLst/>
              <a:ahLst/>
              <a:cxnLst/>
              <a:rect l="l" t="t" r="r" b="b"/>
              <a:pathLst>
                <a:path w="2261" h="3151" extrusionOk="0">
                  <a:moveTo>
                    <a:pt x="1256" y="1"/>
                  </a:moveTo>
                  <a:lnTo>
                    <a:pt x="1256" y="1"/>
                  </a:lnTo>
                  <a:cubicBezTo>
                    <a:pt x="503" y="845"/>
                    <a:pt x="0" y="2215"/>
                    <a:pt x="868" y="3151"/>
                  </a:cubicBezTo>
                  <a:cubicBezTo>
                    <a:pt x="868" y="3151"/>
                    <a:pt x="2260" y="2123"/>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7"/>
            <p:cNvSpPr/>
            <p:nvPr/>
          </p:nvSpPr>
          <p:spPr>
            <a:xfrm>
              <a:off x="4738125" y="4373375"/>
              <a:ext cx="56525" cy="78775"/>
            </a:xfrm>
            <a:custGeom>
              <a:avLst/>
              <a:gdLst/>
              <a:ahLst/>
              <a:cxnLst/>
              <a:rect l="l" t="t" r="r" b="b"/>
              <a:pathLst>
                <a:path w="2261" h="3151" extrusionOk="0">
                  <a:moveTo>
                    <a:pt x="1233" y="0"/>
                  </a:moveTo>
                  <a:cubicBezTo>
                    <a:pt x="503"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7"/>
            <p:cNvSpPr/>
            <p:nvPr/>
          </p:nvSpPr>
          <p:spPr>
            <a:xfrm>
              <a:off x="4814025" y="4388200"/>
              <a:ext cx="55925" cy="63375"/>
            </a:xfrm>
            <a:custGeom>
              <a:avLst/>
              <a:gdLst/>
              <a:ahLst/>
              <a:cxnLst/>
              <a:rect l="l" t="t" r="r" b="b"/>
              <a:pathLst>
                <a:path w="2237" h="2535" extrusionOk="0">
                  <a:moveTo>
                    <a:pt x="0" y="1"/>
                  </a:moveTo>
                  <a:lnTo>
                    <a:pt x="0" y="1"/>
                  </a:lnTo>
                  <a:cubicBezTo>
                    <a:pt x="69" y="1119"/>
                    <a:pt x="662" y="2443"/>
                    <a:pt x="1917" y="2534"/>
                  </a:cubicBezTo>
                  <a:cubicBezTo>
                    <a:pt x="1917" y="2534"/>
                    <a:pt x="2237" y="8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7"/>
            <p:cNvSpPr/>
            <p:nvPr/>
          </p:nvSpPr>
          <p:spPr>
            <a:xfrm>
              <a:off x="4913300" y="4349400"/>
              <a:ext cx="54800" cy="70225"/>
            </a:xfrm>
            <a:custGeom>
              <a:avLst/>
              <a:gdLst/>
              <a:ahLst/>
              <a:cxnLst/>
              <a:rect l="l" t="t" r="r" b="b"/>
              <a:pathLst>
                <a:path w="2192" h="2809" extrusionOk="0">
                  <a:moveTo>
                    <a:pt x="138" y="1"/>
                  </a:moveTo>
                  <a:lnTo>
                    <a:pt x="138" y="1"/>
                  </a:lnTo>
                  <a:cubicBezTo>
                    <a:pt x="1" y="1119"/>
                    <a:pt x="366" y="2511"/>
                    <a:pt x="1599" y="2808"/>
                  </a:cubicBezTo>
                  <a:cubicBezTo>
                    <a:pt x="1599" y="2808"/>
                    <a:pt x="2192" y="1165"/>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7"/>
            <p:cNvSpPr/>
            <p:nvPr/>
          </p:nvSpPr>
          <p:spPr>
            <a:xfrm>
              <a:off x="4867075" y="4360250"/>
              <a:ext cx="55950" cy="79350"/>
            </a:xfrm>
            <a:custGeom>
              <a:avLst/>
              <a:gdLst/>
              <a:ahLst/>
              <a:cxnLst/>
              <a:rect l="l" t="t" r="r" b="b"/>
              <a:pathLst>
                <a:path w="2238" h="3174" extrusionOk="0">
                  <a:moveTo>
                    <a:pt x="891" y="0"/>
                  </a:moveTo>
                  <a:cubicBezTo>
                    <a:pt x="298" y="959"/>
                    <a:pt x="1" y="2374"/>
                    <a:pt x="1005" y="3173"/>
                  </a:cubicBezTo>
                  <a:cubicBezTo>
                    <a:pt x="1005" y="3173"/>
                    <a:pt x="2238" y="1940"/>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7"/>
            <p:cNvSpPr/>
            <p:nvPr/>
          </p:nvSpPr>
          <p:spPr>
            <a:xfrm>
              <a:off x="4942400" y="4344275"/>
              <a:ext cx="55375" cy="79325"/>
            </a:xfrm>
            <a:custGeom>
              <a:avLst/>
              <a:gdLst/>
              <a:ahLst/>
              <a:cxnLst/>
              <a:rect l="l" t="t" r="r" b="b"/>
              <a:pathLst>
                <a:path w="2215" h="3173" extrusionOk="0">
                  <a:moveTo>
                    <a:pt x="891" y="0"/>
                  </a:moveTo>
                  <a:cubicBezTo>
                    <a:pt x="298" y="982"/>
                    <a:pt x="1" y="2397"/>
                    <a:pt x="982" y="3173"/>
                  </a:cubicBezTo>
                  <a:cubicBezTo>
                    <a:pt x="982" y="3173"/>
                    <a:pt x="2215"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7"/>
            <p:cNvSpPr/>
            <p:nvPr/>
          </p:nvSpPr>
          <p:spPr>
            <a:xfrm>
              <a:off x="4845400" y="4364250"/>
              <a:ext cx="55950" cy="79325"/>
            </a:xfrm>
            <a:custGeom>
              <a:avLst/>
              <a:gdLst/>
              <a:ahLst/>
              <a:cxnLst/>
              <a:rect l="l" t="t" r="r" b="b"/>
              <a:pathLst>
                <a:path w="2238" h="3173" extrusionOk="0">
                  <a:moveTo>
                    <a:pt x="891" y="0"/>
                  </a:moveTo>
                  <a:lnTo>
                    <a:pt x="891" y="0"/>
                  </a:lnTo>
                  <a:cubicBezTo>
                    <a:pt x="297" y="982"/>
                    <a:pt x="1" y="2397"/>
                    <a:pt x="1005" y="3173"/>
                  </a:cubicBezTo>
                  <a:cubicBezTo>
                    <a:pt x="1005" y="3173"/>
                    <a:pt x="2237"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7"/>
            <p:cNvSpPr/>
            <p:nvPr/>
          </p:nvSpPr>
          <p:spPr>
            <a:xfrm>
              <a:off x="4960675" y="4363675"/>
              <a:ext cx="54800" cy="72500"/>
            </a:xfrm>
            <a:custGeom>
              <a:avLst/>
              <a:gdLst/>
              <a:ahLst/>
              <a:cxnLst/>
              <a:rect l="l" t="t" r="r" b="b"/>
              <a:pathLst>
                <a:path w="2192" h="2900" extrusionOk="0">
                  <a:moveTo>
                    <a:pt x="1826" y="0"/>
                  </a:moveTo>
                  <a:lnTo>
                    <a:pt x="1826" y="0"/>
                  </a:lnTo>
                  <a:cubicBezTo>
                    <a:pt x="868" y="617"/>
                    <a:pt x="0" y="1758"/>
                    <a:pt x="571" y="2899"/>
                  </a:cubicBezTo>
                  <a:cubicBezTo>
                    <a:pt x="571" y="2899"/>
                    <a:pt x="2191" y="2328"/>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7"/>
            <p:cNvSpPr/>
            <p:nvPr/>
          </p:nvSpPr>
          <p:spPr>
            <a:xfrm>
              <a:off x="4893325" y="4348825"/>
              <a:ext cx="54825" cy="72500"/>
            </a:xfrm>
            <a:custGeom>
              <a:avLst/>
              <a:gdLst/>
              <a:ahLst/>
              <a:cxnLst/>
              <a:rect l="l" t="t" r="r" b="b"/>
              <a:pathLst>
                <a:path w="2193" h="2900" extrusionOk="0">
                  <a:moveTo>
                    <a:pt x="1827" y="1"/>
                  </a:moveTo>
                  <a:lnTo>
                    <a:pt x="1827" y="1"/>
                  </a:lnTo>
                  <a:cubicBezTo>
                    <a:pt x="868" y="617"/>
                    <a:pt x="1" y="1758"/>
                    <a:pt x="571" y="2900"/>
                  </a:cubicBezTo>
                  <a:cubicBezTo>
                    <a:pt x="571" y="2900"/>
                    <a:pt x="2192" y="2329"/>
                    <a:pt x="18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7"/>
            <p:cNvSpPr/>
            <p:nvPr/>
          </p:nvSpPr>
          <p:spPr>
            <a:xfrm>
              <a:off x="5040550" y="4308325"/>
              <a:ext cx="55375" cy="63350"/>
            </a:xfrm>
            <a:custGeom>
              <a:avLst/>
              <a:gdLst/>
              <a:ahLst/>
              <a:cxnLst/>
              <a:rect l="l" t="t" r="r" b="b"/>
              <a:pathLst>
                <a:path w="2215" h="2534" extrusionOk="0">
                  <a:moveTo>
                    <a:pt x="1" y="0"/>
                  </a:moveTo>
                  <a:cubicBezTo>
                    <a:pt x="69" y="1119"/>
                    <a:pt x="640" y="2443"/>
                    <a:pt x="1918" y="2534"/>
                  </a:cubicBezTo>
                  <a:cubicBezTo>
                    <a:pt x="1918" y="2534"/>
                    <a:pt x="2215" y="82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7"/>
            <p:cNvSpPr/>
            <p:nvPr/>
          </p:nvSpPr>
          <p:spPr>
            <a:xfrm>
              <a:off x="5139850" y="4269525"/>
              <a:ext cx="54225" cy="70200"/>
            </a:xfrm>
            <a:custGeom>
              <a:avLst/>
              <a:gdLst/>
              <a:ahLst/>
              <a:cxnLst/>
              <a:rect l="l" t="t" r="r" b="b"/>
              <a:pathLst>
                <a:path w="2169" h="2808" extrusionOk="0">
                  <a:moveTo>
                    <a:pt x="115" y="0"/>
                  </a:moveTo>
                  <a:lnTo>
                    <a:pt x="115" y="0"/>
                  </a:lnTo>
                  <a:cubicBezTo>
                    <a:pt x="0" y="1119"/>
                    <a:pt x="343" y="2511"/>
                    <a:pt x="1598" y="2808"/>
                  </a:cubicBezTo>
                  <a:cubicBezTo>
                    <a:pt x="1598" y="2808"/>
                    <a:pt x="2169" y="116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7"/>
            <p:cNvSpPr/>
            <p:nvPr/>
          </p:nvSpPr>
          <p:spPr>
            <a:xfrm>
              <a:off x="5093625" y="4280350"/>
              <a:ext cx="55375" cy="79350"/>
            </a:xfrm>
            <a:custGeom>
              <a:avLst/>
              <a:gdLst/>
              <a:ahLst/>
              <a:cxnLst/>
              <a:rect l="l" t="t" r="r" b="b"/>
              <a:pathLst>
                <a:path w="2215" h="3174" extrusionOk="0">
                  <a:moveTo>
                    <a:pt x="868" y="1"/>
                  </a:moveTo>
                  <a:lnTo>
                    <a:pt x="868" y="1"/>
                  </a:lnTo>
                  <a:cubicBezTo>
                    <a:pt x="274" y="959"/>
                    <a:pt x="1" y="2375"/>
                    <a:pt x="982" y="3174"/>
                  </a:cubicBezTo>
                  <a:cubicBezTo>
                    <a:pt x="982" y="3174"/>
                    <a:pt x="2215"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7"/>
            <p:cNvSpPr/>
            <p:nvPr/>
          </p:nvSpPr>
          <p:spPr>
            <a:xfrm>
              <a:off x="5168375" y="4264950"/>
              <a:ext cx="55950" cy="78775"/>
            </a:xfrm>
            <a:custGeom>
              <a:avLst/>
              <a:gdLst/>
              <a:ahLst/>
              <a:cxnLst/>
              <a:rect l="l" t="t" r="r" b="b"/>
              <a:pathLst>
                <a:path w="2238" h="3151" extrusionOk="0">
                  <a:moveTo>
                    <a:pt x="891" y="1"/>
                  </a:moveTo>
                  <a:cubicBezTo>
                    <a:pt x="297" y="959"/>
                    <a:pt x="1" y="2374"/>
                    <a:pt x="1005" y="3150"/>
                  </a:cubicBezTo>
                  <a:cubicBezTo>
                    <a:pt x="1005" y="3150"/>
                    <a:pt x="2238" y="1941"/>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7"/>
            <p:cNvSpPr/>
            <p:nvPr/>
          </p:nvSpPr>
          <p:spPr>
            <a:xfrm>
              <a:off x="5068525" y="4276925"/>
              <a:ext cx="55375" cy="78775"/>
            </a:xfrm>
            <a:custGeom>
              <a:avLst/>
              <a:gdLst/>
              <a:ahLst/>
              <a:cxnLst/>
              <a:rect l="l" t="t" r="r" b="b"/>
              <a:pathLst>
                <a:path w="2215" h="3151" extrusionOk="0">
                  <a:moveTo>
                    <a:pt x="868" y="1"/>
                  </a:moveTo>
                  <a:cubicBezTo>
                    <a:pt x="274" y="960"/>
                    <a:pt x="0" y="2375"/>
                    <a:pt x="982" y="3151"/>
                  </a:cubicBezTo>
                  <a:cubicBezTo>
                    <a:pt x="982" y="3151"/>
                    <a:pt x="2214"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7"/>
            <p:cNvSpPr/>
            <p:nvPr/>
          </p:nvSpPr>
          <p:spPr>
            <a:xfrm>
              <a:off x="5187200" y="4283775"/>
              <a:ext cx="54825" cy="72500"/>
            </a:xfrm>
            <a:custGeom>
              <a:avLst/>
              <a:gdLst/>
              <a:ahLst/>
              <a:cxnLst/>
              <a:rect l="l" t="t" r="r" b="b"/>
              <a:pathLst>
                <a:path w="2193" h="2900" extrusionOk="0">
                  <a:moveTo>
                    <a:pt x="1804" y="1"/>
                  </a:moveTo>
                  <a:cubicBezTo>
                    <a:pt x="868" y="617"/>
                    <a:pt x="1" y="1758"/>
                    <a:pt x="549" y="2900"/>
                  </a:cubicBezTo>
                  <a:cubicBezTo>
                    <a:pt x="549" y="2900"/>
                    <a:pt x="2192" y="2329"/>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7"/>
            <p:cNvSpPr/>
            <p:nvPr/>
          </p:nvSpPr>
          <p:spPr>
            <a:xfrm>
              <a:off x="5119875" y="4268950"/>
              <a:ext cx="54800" cy="72500"/>
            </a:xfrm>
            <a:custGeom>
              <a:avLst/>
              <a:gdLst/>
              <a:ahLst/>
              <a:cxnLst/>
              <a:rect l="l" t="t" r="r" b="b"/>
              <a:pathLst>
                <a:path w="2192" h="2900" extrusionOk="0">
                  <a:moveTo>
                    <a:pt x="1804" y="0"/>
                  </a:moveTo>
                  <a:cubicBezTo>
                    <a:pt x="868" y="617"/>
                    <a:pt x="0" y="1758"/>
                    <a:pt x="548" y="2899"/>
                  </a:cubicBezTo>
                  <a:cubicBezTo>
                    <a:pt x="548" y="2899"/>
                    <a:pt x="2192" y="2328"/>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7"/>
            <p:cNvSpPr/>
            <p:nvPr/>
          </p:nvSpPr>
          <p:spPr>
            <a:xfrm>
              <a:off x="5196350" y="4288350"/>
              <a:ext cx="57075" cy="78200"/>
            </a:xfrm>
            <a:custGeom>
              <a:avLst/>
              <a:gdLst/>
              <a:ahLst/>
              <a:cxnLst/>
              <a:rect l="l" t="t" r="r" b="b"/>
              <a:pathLst>
                <a:path w="2283" h="3128" extrusionOk="0">
                  <a:moveTo>
                    <a:pt x="1278" y="0"/>
                  </a:moveTo>
                  <a:lnTo>
                    <a:pt x="1278" y="0"/>
                  </a:lnTo>
                  <a:cubicBezTo>
                    <a:pt x="525" y="845"/>
                    <a:pt x="0" y="2192"/>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7"/>
            <p:cNvSpPr/>
            <p:nvPr/>
          </p:nvSpPr>
          <p:spPr>
            <a:xfrm>
              <a:off x="5288200" y="4332850"/>
              <a:ext cx="55950" cy="75350"/>
            </a:xfrm>
            <a:custGeom>
              <a:avLst/>
              <a:gdLst/>
              <a:ahLst/>
              <a:cxnLst/>
              <a:rect l="l" t="t" r="r" b="b"/>
              <a:pathLst>
                <a:path w="2238" h="3014" extrusionOk="0">
                  <a:moveTo>
                    <a:pt x="1599" y="1"/>
                  </a:moveTo>
                  <a:lnTo>
                    <a:pt x="1599" y="1"/>
                  </a:lnTo>
                  <a:cubicBezTo>
                    <a:pt x="731" y="708"/>
                    <a:pt x="1" y="1964"/>
                    <a:pt x="663" y="3014"/>
                  </a:cubicBezTo>
                  <a:cubicBezTo>
                    <a:pt x="663" y="3014"/>
                    <a:pt x="2238" y="2283"/>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7"/>
            <p:cNvSpPr/>
            <p:nvPr/>
          </p:nvSpPr>
          <p:spPr>
            <a:xfrm>
              <a:off x="5243700" y="4321450"/>
              <a:ext cx="57650" cy="58225"/>
            </a:xfrm>
            <a:custGeom>
              <a:avLst/>
              <a:gdLst/>
              <a:ahLst/>
              <a:cxnLst/>
              <a:rect l="l" t="t" r="r" b="b"/>
              <a:pathLst>
                <a:path w="2306" h="2329" extrusionOk="0">
                  <a:moveTo>
                    <a:pt x="2306" y="0"/>
                  </a:moveTo>
                  <a:lnTo>
                    <a:pt x="2306" y="0"/>
                  </a:lnTo>
                  <a:cubicBezTo>
                    <a:pt x="1210" y="251"/>
                    <a:pt x="1" y="1050"/>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7"/>
            <p:cNvSpPr/>
            <p:nvPr/>
          </p:nvSpPr>
          <p:spPr>
            <a:xfrm>
              <a:off x="5308175" y="4363100"/>
              <a:ext cx="57675" cy="58225"/>
            </a:xfrm>
            <a:custGeom>
              <a:avLst/>
              <a:gdLst/>
              <a:ahLst/>
              <a:cxnLst/>
              <a:rect l="l" t="t" r="r" b="b"/>
              <a:pathLst>
                <a:path w="2307" h="2329" extrusionOk="0">
                  <a:moveTo>
                    <a:pt x="2306" y="0"/>
                  </a:moveTo>
                  <a:lnTo>
                    <a:pt x="2306" y="0"/>
                  </a:lnTo>
                  <a:cubicBezTo>
                    <a:pt x="1211" y="274"/>
                    <a:pt x="1" y="1073"/>
                    <a:pt x="138" y="2329"/>
                  </a:cubicBezTo>
                  <a:cubicBezTo>
                    <a:pt x="138" y="2329"/>
                    <a:pt x="1873" y="2329"/>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7"/>
            <p:cNvSpPr/>
            <p:nvPr/>
          </p:nvSpPr>
          <p:spPr>
            <a:xfrm>
              <a:off x="5228300" y="4300900"/>
              <a:ext cx="57650" cy="58225"/>
            </a:xfrm>
            <a:custGeom>
              <a:avLst/>
              <a:gdLst/>
              <a:ahLst/>
              <a:cxnLst/>
              <a:rect l="l" t="t" r="r" b="b"/>
              <a:pathLst>
                <a:path w="2306" h="2329" extrusionOk="0">
                  <a:moveTo>
                    <a:pt x="2306" y="1"/>
                  </a:moveTo>
                  <a:cubicBezTo>
                    <a:pt x="1210" y="274"/>
                    <a:pt x="0" y="1073"/>
                    <a:pt x="160" y="2329"/>
                  </a:cubicBezTo>
                  <a:cubicBezTo>
                    <a:pt x="160" y="2329"/>
                    <a:pt x="1895" y="2329"/>
                    <a:pt x="2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7"/>
            <p:cNvSpPr/>
            <p:nvPr/>
          </p:nvSpPr>
          <p:spPr>
            <a:xfrm>
              <a:off x="5308175" y="4403850"/>
              <a:ext cx="73650" cy="35150"/>
            </a:xfrm>
            <a:custGeom>
              <a:avLst/>
              <a:gdLst/>
              <a:ahLst/>
              <a:cxnLst/>
              <a:rect l="l" t="t" r="r" b="b"/>
              <a:pathLst>
                <a:path w="2946" h="1406" extrusionOk="0">
                  <a:moveTo>
                    <a:pt x="2156" y="1"/>
                  </a:moveTo>
                  <a:cubicBezTo>
                    <a:pt x="1246" y="1"/>
                    <a:pt x="318" y="336"/>
                    <a:pt x="1" y="1269"/>
                  </a:cubicBezTo>
                  <a:cubicBezTo>
                    <a:pt x="1" y="1269"/>
                    <a:pt x="295" y="1406"/>
                    <a:pt x="740" y="1406"/>
                  </a:cubicBezTo>
                  <a:cubicBezTo>
                    <a:pt x="1325" y="1406"/>
                    <a:pt x="2168" y="1171"/>
                    <a:pt x="2945" y="82"/>
                  </a:cubicBezTo>
                  <a:cubicBezTo>
                    <a:pt x="2695" y="30"/>
                    <a:pt x="2426" y="1"/>
                    <a:pt x="2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7"/>
            <p:cNvSpPr/>
            <p:nvPr/>
          </p:nvSpPr>
          <p:spPr>
            <a:xfrm>
              <a:off x="5271100" y="4345975"/>
              <a:ext cx="73625" cy="35050"/>
            </a:xfrm>
            <a:custGeom>
              <a:avLst/>
              <a:gdLst/>
              <a:ahLst/>
              <a:cxnLst/>
              <a:rect l="l" t="t" r="r" b="b"/>
              <a:pathLst>
                <a:path w="2945" h="1402" extrusionOk="0">
                  <a:moveTo>
                    <a:pt x="2126" y="1"/>
                  </a:moveTo>
                  <a:cubicBezTo>
                    <a:pt x="1218" y="1"/>
                    <a:pt x="315" y="347"/>
                    <a:pt x="0" y="1256"/>
                  </a:cubicBezTo>
                  <a:cubicBezTo>
                    <a:pt x="0" y="1256"/>
                    <a:pt x="305" y="1402"/>
                    <a:pt x="763" y="1402"/>
                  </a:cubicBezTo>
                  <a:cubicBezTo>
                    <a:pt x="1346" y="1402"/>
                    <a:pt x="2178" y="1166"/>
                    <a:pt x="2945" y="92"/>
                  </a:cubicBezTo>
                  <a:cubicBezTo>
                    <a:pt x="2682" y="33"/>
                    <a:pt x="2404" y="1"/>
                    <a:pt x="2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7"/>
            <p:cNvSpPr/>
            <p:nvPr/>
          </p:nvSpPr>
          <p:spPr>
            <a:xfrm>
              <a:off x="5327575" y="4445275"/>
              <a:ext cx="56525" cy="78775"/>
            </a:xfrm>
            <a:custGeom>
              <a:avLst/>
              <a:gdLst/>
              <a:ahLst/>
              <a:cxnLst/>
              <a:rect l="l" t="t" r="r" b="b"/>
              <a:pathLst>
                <a:path w="2261" h="3151" extrusionOk="0">
                  <a:moveTo>
                    <a:pt x="1256" y="0"/>
                  </a:moveTo>
                  <a:cubicBezTo>
                    <a:pt x="526" y="845"/>
                    <a:pt x="1" y="2192"/>
                    <a:pt x="845" y="3150"/>
                  </a:cubicBezTo>
                  <a:cubicBezTo>
                    <a:pt x="845" y="3150"/>
                    <a:pt x="2261" y="2146"/>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7"/>
            <p:cNvSpPr/>
            <p:nvPr/>
          </p:nvSpPr>
          <p:spPr>
            <a:xfrm>
              <a:off x="5418875" y="4489775"/>
              <a:ext cx="55950" cy="75925"/>
            </a:xfrm>
            <a:custGeom>
              <a:avLst/>
              <a:gdLst/>
              <a:ahLst/>
              <a:cxnLst/>
              <a:rect l="l" t="t" r="r" b="b"/>
              <a:pathLst>
                <a:path w="2238" h="3037" extrusionOk="0">
                  <a:moveTo>
                    <a:pt x="1622" y="1"/>
                  </a:moveTo>
                  <a:lnTo>
                    <a:pt x="1622" y="1"/>
                  </a:lnTo>
                  <a:cubicBezTo>
                    <a:pt x="731" y="708"/>
                    <a:pt x="1" y="1964"/>
                    <a:pt x="686" y="3036"/>
                  </a:cubicBezTo>
                  <a:cubicBezTo>
                    <a:pt x="686" y="3036"/>
                    <a:pt x="2238" y="2283"/>
                    <a:pt x="1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7"/>
            <p:cNvSpPr/>
            <p:nvPr/>
          </p:nvSpPr>
          <p:spPr>
            <a:xfrm>
              <a:off x="5374375" y="4478375"/>
              <a:ext cx="57650" cy="58225"/>
            </a:xfrm>
            <a:custGeom>
              <a:avLst/>
              <a:gdLst/>
              <a:ahLst/>
              <a:cxnLst/>
              <a:rect l="l" t="t" r="r" b="b"/>
              <a:pathLst>
                <a:path w="2306" h="2329" extrusionOk="0">
                  <a:moveTo>
                    <a:pt x="2306" y="0"/>
                  </a:moveTo>
                  <a:lnTo>
                    <a:pt x="2306" y="0"/>
                  </a:lnTo>
                  <a:cubicBezTo>
                    <a:pt x="1210" y="274"/>
                    <a:pt x="1" y="1073"/>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7"/>
            <p:cNvSpPr/>
            <p:nvPr/>
          </p:nvSpPr>
          <p:spPr>
            <a:xfrm>
              <a:off x="5438850" y="4520600"/>
              <a:ext cx="57675" cy="57650"/>
            </a:xfrm>
            <a:custGeom>
              <a:avLst/>
              <a:gdLst/>
              <a:ahLst/>
              <a:cxnLst/>
              <a:rect l="l" t="t" r="r" b="b"/>
              <a:pathLst>
                <a:path w="2307" h="2306" extrusionOk="0">
                  <a:moveTo>
                    <a:pt x="2306" y="0"/>
                  </a:moveTo>
                  <a:lnTo>
                    <a:pt x="2306" y="0"/>
                  </a:lnTo>
                  <a:cubicBezTo>
                    <a:pt x="1211" y="251"/>
                    <a:pt x="1" y="1050"/>
                    <a:pt x="138" y="2306"/>
                  </a:cubicBezTo>
                  <a:cubicBezTo>
                    <a:pt x="138" y="2306"/>
                    <a:pt x="1873" y="2306"/>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7"/>
            <p:cNvSpPr/>
            <p:nvPr/>
          </p:nvSpPr>
          <p:spPr>
            <a:xfrm>
              <a:off x="5359550" y="4458400"/>
              <a:ext cx="57650" cy="57650"/>
            </a:xfrm>
            <a:custGeom>
              <a:avLst/>
              <a:gdLst/>
              <a:ahLst/>
              <a:cxnLst/>
              <a:rect l="l" t="t" r="r" b="b"/>
              <a:pathLst>
                <a:path w="2306" h="2306" extrusionOk="0">
                  <a:moveTo>
                    <a:pt x="2305" y="0"/>
                  </a:moveTo>
                  <a:lnTo>
                    <a:pt x="2305" y="0"/>
                  </a:lnTo>
                  <a:cubicBezTo>
                    <a:pt x="1187" y="251"/>
                    <a:pt x="0" y="1050"/>
                    <a:pt x="137" y="2306"/>
                  </a:cubicBezTo>
                  <a:cubicBezTo>
                    <a:pt x="137" y="2306"/>
                    <a:pt x="1872" y="230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7"/>
            <p:cNvSpPr/>
            <p:nvPr/>
          </p:nvSpPr>
          <p:spPr>
            <a:xfrm>
              <a:off x="5439425" y="4561100"/>
              <a:ext cx="73075" cy="35075"/>
            </a:xfrm>
            <a:custGeom>
              <a:avLst/>
              <a:gdLst/>
              <a:ahLst/>
              <a:cxnLst/>
              <a:rect l="l" t="t" r="r" b="b"/>
              <a:pathLst>
                <a:path w="2923" h="1403" extrusionOk="0">
                  <a:moveTo>
                    <a:pt x="2113" y="1"/>
                  </a:moveTo>
                  <a:cubicBezTo>
                    <a:pt x="1210" y="1"/>
                    <a:pt x="298" y="348"/>
                    <a:pt x="1" y="1256"/>
                  </a:cubicBezTo>
                  <a:cubicBezTo>
                    <a:pt x="1" y="1256"/>
                    <a:pt x="301" y="1402"/>
                    <a:pt x="754" y="1402"/>
                  </a:cubicBezTo>
                  <a:cubicBezTo>
                    <a:pt x="1331" y="1402"/>
                    <a:pt x="2155" y="1166"/>
                    <a:pt x="2922" y="92"/>
                  </a:cubicBezTo>
                  <a:cubicBezTo>
                    <a:pt x="2665" y="33"/>
                    <a:pt x="2390" y="1"/>
                    <a:pt x="2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7"/>
            <p:cNvSpPr/>
            <p:nvPr/>
          </p:nvSpPr>
          <p:spPr>
            <a:xfrm>
              <a:off x="5401775" y="4503150"/>
              <a:ext cx="73625" cy="35150"/>
            </a:xfrm>
            <a:custGeom>
              <a:avLst/>
              <a:gdLst/>
              <a:ahLst/>
              <a:cxnLst/>
              <a:rect l="l" t="t" r="r" b="b"/>
              <a:pathLst>
                <a:path w="2945" h="1406" extrusionOk="0">
                  <a:moveTo>
                    <a:pt x="2146" y="0"/>
                  </a:moveTo>
                  <a:cubicBezTo>
                    <a:pt x="1231" y="0"/>
                    <a:pt x="317" y="336"/>
                    <a:pt x="0" y="1269"/>
                  </a:cubicBezTo>
                  <a:cubicBezTo>
                    <a:pt x="0" y="1269"/>
                    <a:pt x="295" y="1405"/>
                    <a:pt x="740" y="1405"/>
                  </a:cubicBezTo>
                  <a:cubicBezTo>
                    <a:pt x="1324" y="1405"/>
                    <a:pt x="2167" y="1170"/>
                    <a:pt x="2945" y="82"/>
                  </a:cubicBezTo>
                  <a:cubicBezTo>
                    <a:pt x="2689" y="30"/>
                    <a:pt x="2417" y="0"/>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7"/>
            <p:cNvSpPr/>
            <p:nvPr/>
          </p:nvSpPr>
          <p:spPr>
            <a:xfrm>
              <a:off x="5434875" y="4550275"/>
              <a:ext cx="57075" cy="78200"/>
            </a:xfrm>
            <a:custGeom>
              <a:avLst/>
              <a:gdLst/>
              <a:ahLst/>
              <a:cxnLst/>
              <a:rect l="l" t="t" r="r" b="b"/>
              <a:pathLst>
                <a:path w="2283" h="3128" extrusionOk="0">
                  <a:moveTo>
                    <a:pt x="1278" y="0"/>
                  </a:moveTo>
                  <a:lnTo>
                    <a:pt x="1278" y="0"/>
                  </a:lnTo>
                  <a:cubicBezTo>
                    <a:pt x="525" y="845"/>
                    <a:pt x="0" y="2191"/>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7"/>
            <p:cNvSpPr/>
            <p:nvPr/>
          </p:nvSpPr>
          <p:spPr>
            <a:xfrm>
              <a:off x="5526725" y="4594775"/>
              <a:ext cx="55950" cy="75350"/>
            </a:xfrm>
            <a:custGeom>
              <a:avLst/>
              <a:gdLst/>
              <a:ahLst/>
              <a:cxnLst/>
              <a:rect l="l" t="t" r="r" b="b"/>
              <a:pathLst>
                <a:path w="2238" h="3014" extrusionOk="0">
                  <a:moveTo>
                    <a:pt x="1599" y="1"/>
                  </a:moveTo>
                  <a:cubicBezTo>
                    <a:pt x="731" y="708"/>
                    <a:pt x="1" y="1941"/>
                    <a:pt x="663" y="3013"/>
                  </a:cubicBezTo>
                  <a:cubicBezTo>
                    <a:pt x="663" y="3013"/>
                    <a:pt x="2238" y="2260"/>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7"/>
            <p:cNvSpPr/>
            <p:nvPr/>
          </p:nvSpPr>
          <p:spPr>
            <a:xfrm>
              <a:off x="5482225" y="4583375"/>
              <a:ext cx="57650" cy="57650"/>
            </a:xfrm>
            <a:custGeom>
              <a:avLst/>
              <a:gdLst/>
              <a:ahLst/>
              <a:cxnLst/>
              <a:rect l="l" t="t" r="r" b="b"/>
              <a:pathLst>
                <a:path w="2306" h="2306" extrusionOk="0">
                  <a:moveTo>
                    <a:pt x="2306" y="0"/>
                  </a:moveTo>
                  <a:lnTo>
                    <a:pt x="2306" y="0"/>
                  </a:lnTo>
                  <a:cubicBezTo>
                    <a:pt x="1210" y="251"/>
                    <a:pt x="1" y="1050"/>
                    <a:pt x="138" y="2305"/>
                  </a:cubicBezTo>
                  <a:cubicBezTo>
                    <a:pt x="138" y="2305"/>
                    <a:pt x="138" y="2305"/>
                    <a:pt x="139" y="2305"/>
                  </a:cubicBezTo>
                  <a:cubicBezTo>
                    <a:pt x="204" y="2305"/>
                    <a:pt x="1881" y="2283"/>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7"/>
            <p:cNvSpPr/>
            <p:nvPr/>
          </p:nvSpPr>
          <p:spPr>
            <a:xfrm>
              <a:off x="5546700" y="4625025"/>
              <a:ext cx="57675" cy="58225"/>
            </a:xfrm>
            <a:custGeom>
              <a:avLst/>
              <a:gdLst/>
              <a:ahLst/>
              <a:cxnLst/>
              <a:rect l="l" t="t" r="r" b="b"/>
              <a:pathLst>
                <a:path w="2307" h="2329" extrusionOk="0">
                  <a:moveTo>
                    <a:pt x="2306" y="0"/>
                  </a:moveTo>
                  <a:cubicBezTo>
                    <a:pt x="1188" y="274"/>
                    <a:pt x="1" y="1073"/>
                    <a:pt x="138" y="2328"/>
                  </a:cubicBezTo>
                  <a:cubicBezTo>
                    <a:pt x="138" y="2328"/>
                    <a:pt x="1873"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7"/>
            <p:cNvSpPr/>
            <p:nvPr/>
          </p:nvSpPr>
          <p:spPr>
            <a:xfrm>
              <a:off x="5466825" y="4562825"/>
              <a:ext cx="57650" cy="58225"/>
            </a:xfrm>
            <a:custGeom>
              <a:avLst/>
              <a:gdLst/>
              <a:ahLst/>
              <a:cxnLst/>
              <a:rect l="l" t="t" r="r" b="b"/>
              <a:pathLst>
                <a:path w="2306" h="2329" extrusionOk="0">
                  <a:moveTo>
                    <a:pt x="2306" y="0"/>
                  </a:moveTo>
                  <a:cubicBezTo>
                    <a:pt x="1210" y="274"/>
                    <a:pt x="0" y="1073"/>
                    <a:pt x="160" y="2328"/>
                  </a:cubicBezTo>
                  <a:cubicBezTo>
                    <a:pt x="160" y="2328"/>
                    <a:pt x="1895"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7"/>
            <p:cNvSpPr/>
            <p:nvPr/>
          </p:nvSpPr>
          <p:spPr>
            <a:xfrm>
              <a:off x="5546700" y="4665775"/>
              <a:ext cx="73650" cy="35150"/>
            </a:xfrm>
            <a:custGeom>
              <a:avLst/>
              <a:gdLst/>
              <a:ahLst/>
              <a:cxnLst/>
              <a:rect l="l" t="t" r="r" b="b"/>
              <a:pathLst>
                <a:path w="2946" h="1406" extrusionOk="0">
                  <a:moveTo>
                    <a:pt x="2156" y="0"/>
                  </a:moveTo>
                  <a:cubicBezTo>
                    <a:pt x="1246" y="0"/>
                    <a:pt x="318" y="336"/>
                    <a:pt x="1" y="1269"/>
                  </a:cubicBezTo>
                  <a:cubicBezTo>
                    <a:pt x="1" y="1269"/>
                    <a:pt x="295" y="1406"/>
                    <a:pt x="740" y="1406"/>
                  </a:cubicBezTo>
                  <a:cubicBezTo>
                    <a:pt x="1325" y="1406"/>
                    <a:pt x="2168" y="1170"/>
                    <a:pt x="2945" y="82"/>
                  </a:cubicBezTo>
                  <a:cubicBezTo>
                    <a:pt x="2695" y="30"/>
                    <a:pt x="2426"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7"/>
            <p:cNvSpPr/>
            <p:nvPr/>
          </p:nvSpPr>
          <p:spPr>
            <a:xfrm>
              <a:off x="5509625" y="4607625"/>
              <a:ext cx="73625" cy="35275"/>
            </a:xfrm>
            <a:custGeom>
              <a:avLst/>
              <a:gdLst/>
              <a:ahLst/>
              <a:cxnLst/>
              <a:rect l="l" t="t" r="r" b="b"/>
              <a:pathLst>
                <a:path w="2945" h="1411" extrusionOk="0">
                  <a:moveTo>
                    <a:pt x="2168" y="1"/>
                  </a:moveTo>
                  <a:cubicBezTo>
                    <a:pt x="1246" y="1"/>
                    <a:pt x="320" y="344"/>
                    <a:pt x="0" y="1267"/>
                  </a:cubicBezTo>
                  <a:cubicBezTo>
                    <a:pt x="0" y="1267"/>
                    <a:pt x="301" y="1411"/>
                    <a:pt x="754" y="1411"/>
                  </a:cubicBezTo>
                  <a:cubicBezTo>
                    <a:pt x="1338" y="1411"/>
                    <a:pt x="2174" y="1172"/>
                    <a:pt x="2945" y="80"/>
                  </a:cubicBezTo>
                  <a:cubicBezTo>
                    <a:pt x="2696" y="29"/>
                    <a:pt x="2432" y="1"/>
                    <a:pt x="2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7"/>
            <p:cNvSpPr/>
            <p:nvPr/>
          </p:nvSpPr>
          <p:spPr>
            <a:xfrm>
              <a:off x="5530150" y="4678650"/>
              <a:ext cx="64525" cy="46250"/>
            </a:xfrm>
            <a:custGeom>
              <a:avLst/>
              <a:gdLst/>
              <a:ahLst/>
              <a:cxnLst/>
              <a:rect l="l" t="t" r="r" b="b"/>
              <a:pathLst>
                <a:path w="2581" h="1850" extrusionOk="0">
                  <a:moveTo>
                    <a:pt x="2580" y="1"/>
                  </a:moveTo>
                  <a:lnTo>
                    <a:pt x="2580" y="1"/>
                  </a:lnTo>
                  <a:cubicBezTo>
                    <a:pt x="1462" y="24"/>
                    <a:pt x="115" y="571"/>
                    <a:pt x="1" y="1827"/>
                  </a:cubicBezTo>
                  <a:cubicBezTo>
                    <a:pt x="1" y="1827"/>
                    <a:pt x="106" y="1850"/>
                    <a:pt x="279" y="1850"/>
                  </a:cubicBezTo>
                  <a:cubicBezTo>
                    <a:pt x="795" y="1850"/>
                    <a:pt x="1913" y="1644"/>
                    <a:pt x="2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7"/>
            <p:cNvSpPr/>
            <p:nvPr/>
          </p:nvSpPr>
          <p:spPr>
            <a:xfrm>
              <a:off x="5547850" y="4789725"/>
              <a:ext cx="70775" cy="38000"/>
            </a:xfrm>
            <a:custGeom>
              <a:avLst/>
              <a:gdLst/>
              <a:ahLst/>
              <a:cxnLst/>
              <a:rect l="l" t="t" r="r" b="b"/>
              <a:pathLst>
                <a:path w="2831" h="1520" extrusionOk="0">
                  <a:moveTo>
                    <a:pt x="2329" y="1"/>
                  </a:moveTo>
                  <a:cubicBezTo>
                    <a:pt x="1330" y="1"/>
                    <a:pt x="273" y="371"/>
                    <a:pt x="0" y="1424"/>
                  </a:cubicBezTo>
                  <a:cubicBezTo>
                    <a:pt x="0" y="1424"/>
                    <a:pt x="239" y="1519"/>
                    <a:pt x="602" y="1519"/>
                  </a:cubicBezTo>
                  <a:cubicBezTo>
                    <a:pt x="1180" y="1519"/>
                    <a:pt x="2074" y="1278"/>
                    <a:pt x="2831" y="32"/>
                  </a:cubicBezTo>
                  <a:cubicBezTo>
                    <a:pt x="2668" y="12"/>
                    <a:pt x="2499" y="1"/>
                    <a:pt x="23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7"/>
            <p:cNvSpPr/>
            <p:nvPr/>
          </p:nvSpPr>
          <p:spPr>
            <a:xfrm>
              <a:off x="5539300" y="4735725"/>
              <a:ext cx="78750" cy="29200"/>
            </a:xfrm>
            <a:custGeom>
              <a:avLst/>
              <a:gdLst/>
              <a:ahLst/>
              <a:cxnLst/>
              <a:rect l="l" t="t" r="r" b="b"/>
              <a:pathLst>
                <a:path w="3150" h="1168" extrusionOk="0">
                  <a:moveTo>
                    <a:pt x="1368" y="0"/>
                  </a:moveTo>
                  <a:cubicBezTo>
                    <a:pt x="859" y="0"/>
                    <a:pt x="371" y="173"/>
                    <a:pt x="0" y="617"/>
                  </a:cubicBezTo>
                  <a:cubicBezTo>
                    <a:pt x="0" y="617"/>
                    <a:pt x="511" y="1168"/>
                    <a:pt x="1434" y="1168"/>
                  </a:cubicBezTo>
                  <a:cubicBezTo>
                    <a:pt x="1904" y="1168"/>
                    <a:pt x="2480" y="1025"/>
                    <a:pt x="3150" y="594"/>
                  </a:cubicBezTo>
                  <a:cubicBezTo>
                    <a:pt x="2637" y="256"/>
                    <a:pt x="1986" y="0"/>
                    <a:pt x="1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7"/>
            <p:cNvSpPr/>
            <p:nvPr/>
          </p:nvSpPr>
          <p:spPr>
            <a:xfrm>
              <a:off x="5554700" y="4815025"/>
              <a:ext cx="79350" cy="29225"/>
            </a:xfrm>
            <a:custGeom>
              <a:avLst/>
              <a:gdLst/>
              <a:ahLst/>
              <a:cxnLst/>
              <a:rect l="l" t="t" r="r" b="b"/>
              <a:pathLst>
                <a:path w="3174" h="1169" extrusionOk="0">
                  <a:moveTo>
                    <a:pt x="1370" y="1"/>
                  </a:moveTo>
                  <a:cubicBezTo>
                    <a:pt x="859" y="1"/>
                    <a:pt x="371" y="174"/>
                    <a:pt x="0" y="617"/>
                  </a:cubicBezTo>
                  <a:cubicBezTo>
                    <a:pt x="0" y="617"/>
                    <a:pt x="512" y="1169"/>
                    <a:pt x="1441" y="1169"/>
                  </a:cubicBezTo>
                  <a:cubicBezTo>
                    <a:pt x="1914" y="1169"/>
                    <a:pt x="2495" y="1026"/>
                    <a:pt x="3173" y="595"/>
                  </a:cubicBezTo>
                  <a:cubicBezTo>
                    <a:pt x="2647" y="257"/>
                    <a:pt x="1991" y="1"/>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7"/>
            <p:cNvSpPr/>
            <p:nvPr/>
          </p:nvSpPr>
          <p:spPr>
            <a:xfrm>
              <a:off x="5545575" y="4714500"/>
              <a:ext cx="79325" cy="29175"/>
            </a:xfrm>
            <a:custGeom>
              <a:avLst/>
              <a:gdLst/>
              <a:ahLst/>
              <a:cxnLst/>
              <a:rect l="l" t="t" r="r" b="b"/>
              <a:pathLst>
                <a:path w="3173" h="1167" extrusionOk="0">
                  <a:moveTo>
                    <a:pt x="1364" y="1"/>
                  </a:moveTo>
                  <a:cubicBezTo>
                    <a:pt x="854" y="1"/>
                    <a:pt x="368" y="169"/>
                    <a:pt x="0" y="598"/>
                  </a:cubicBezTo>
                  <a:cubicBezTo>
                    <a:pt x="0" y="598"/>
                    <a:pt x="528" y="1166"/>
                    <a:pt x="1468" y="1166"/>
                  </a:cubicBezTo>
                  <a:cubicBezTo>
                    <a:pt x="1938" y="1166"/>
                    <a:pt x="2511" y="1024"/>
                    <a:pt x="3173" y="598"/>
                  </a:cubicBezTo>
                  <a:cubicBezTo>
                    <a:pt x="2656" y="258"/>
                    <a:pt x="1992" y="1"/>
                    <a:pt x="1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7"/>
            <p:cNvSpPr/>
            <p:nvPr/>
          </p:nvSpPr>
          <p:spPr>
            <a:xfrm>
              <a:off x="5541575" y="4833750"/>
              <a:ext cx="71925" cy="38275"/>
            </a:xfrm>
            <a:custGeom>
              <a:avLst/>
              <a:gdLst/>
              <a:ahLst/>
              <a:cxnLst/>
              <a:rect l="l" t="t" r="r" b="b"/>
              <a:pathLst>
                <a:path w="2877" h="1531" extrusionOk="0">
                  <a:moveTo>
                    <a:pt x="721" y="0"/>
                  </a:moveTo>
                  <a:cubicBezTo>
                    <a:pt x="485" y="0"/>
                    <a:pt x="243" y="51"/>
                    <a:pt x="0" y="165"/>
                  </a:cubicBezTo>
                  <a:cubicBezTo>
                    <a:pt x="0" y="165"/>
                    <a:pt x="455" y="1530"/>
                    <a:pt x="2299" y="1530"/>
                  </a:cubicBezTo>
                  <a:cubicBezTo>
                    <a:pt x="2478" y="1530"/>
                    <a:pt x="2670" y="1517"/>
                    <a:pt x="2876" y="1489"/>
                  </a:cubicBezTo>
                  <a:cubicBezTo>
                    <a:pt x="2425" y="730"/>
                    <a:pt x="1616" y="0"/>
                    <a:pt x="7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7"/>
            <p:cNvSpPr/>
            <p:nvPr/>
          </p:nvSpPr>
          <p:spPr>
            <a:xfrm>
              <a:off x="5538725" y="4779175"/>
              <a:ext cx="71925" cy="38500"/>
            </a:xfrm>
            <a:custGeom>
              <a:avLst/>
              <a:gdLst/>
              <a:ahLst/>
              <a:cxnLst/>
              <a:rect l="l" t="t" r="r" b="b"/>
              <a:pathLst>
                <a:path w="2877" h="1540" extrusionOk="0">
                  <a:moveTo>
                    <a:pt x="707" y="1"/>
                  </a:moveTo>
                  <a:cubicBezTo>
                    <a:pt x="476" y="1"/>
                    <a:pt x="239" y="49"/>
                    <a:pt x="0" y="157"/>
                  </a:cubicBezTo>
                  <a:cubicBezTo>
                    <a:pt x="0" y="157"/>
                    <a:pt x="442" y="1539"/>
                    <a:pt x="2329" y="1539"/>
                  </a:cubicBezTo>
                  <a:cubicBezTo>
                    <a:pt x="2499" y="1539"/>
                    <a:pt x="2682" y="1528"/>
                    <a:pt x="2876" y="1504"/>
                  </a:cubicBezTo>
                  <a:cubicBezTo>
                    <a:pt x="2405" y="723"/>
                    <a:pt x="1601" y="1"/>
                    <a:pt x="7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7"/>
            <p:cNvSpPr/>
            <p:nvPr/>
          </p:nvSpPr>
          <p:spPr>
            <a:xfrm>
              <a:off x="5534150" y="4755800"/>
              <a:ext cx="71925" cy="38475"/>
            </a:xfrm>
            <a:custGeom>
              <a:avLst/>
              <a:gdLst/>
              <a:ahLst/>
              <a:cxnLst/>
              <a:rect l="l" t="t" r="r" b="b"/>
              <a:pathLst>
                <a:path w="2877" h="1539" extrusionOk="0">
                  <a:moveTo>
                    <a:pt x="707" y="0"/>
                  </a:moveTo>
                  <a:cubicBezTo>
                    <a:pt x="476" y="0"/>
                    <a:pt x="240" y="48"/>
                    <a:pt x="1" y="156"/>
                  </a:cubicBezTo>
                  <a:cubicBezTo>
                    <a:pt x="1" y="156"/>
                    <a:pt x="442" y="1539"/>
                    <a:pt x="2329" y="1539"/>
                  </a:cubicBezTo>
                  <a:cubicBezTo>
                    <a:pt x="2500" y="1539"/>
                    <a:pt x="2682" y="1527"/>
                    <a:pt x="2877" y="1503"/>
                  </a:cubicBezTo>
                  <a:cubicBezTo>
                    <a:pt x="2405" y="723"/>
                    <a:pt x="1602"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7"/>
            <p:cNvSpPr/>
            <p:nvPr/>
          </p:nvSpPr>
          <p:spPr>
            <a:xfrm>
              <a:off x="5492500" y="4845525"/>
              <a:ext cx="77625" cy="30850"/>
            </a:xfrm>
            <a:custGeom>
              <a:avLst/>
              <a:gdLst/>
              <a:ahLst/>
              <a:cxnLst/>
              <a:rect l="l" t="t" r="r" b="b"/>
              <a:pathLst>
                <a:path w="3105" h="1234" extrusionOk="0">
                  <a:moveTo>
                    <a:pt x="1794" y="0"/>
                  </a:moveTo>
                  <a:cubicBezTo>
                    <a:pt x="1064" y="0"/>
                    <a:pt x="369" y="255"/>
                    <a:pt x="0" y="949"/>
                  </a:cubicBezTo>
                  <a:cubicBezTo>
                    <a:pt x="0" y="949"/>
                    <a:pt x="416" y="1233"/>
                    <a:pt x="1059" y="1233"/>
                  </a:cubicBezTo>
                  <a:cubicBezTo>
                    <a:pt x="1612" y="1233"/>
                    <a:pt x="2334" y="1023"/>
                    <a:pt x="3105" y="242"/>
                  </a:cubicBezTo>
                  <a:cubicBezTo>
                    <a:pt x="2698" y="95"/>
                    <a:pt x="2240" y="0"/>
                    <a:pt x="1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7"/>
            <p:cNvSpPr/>
            <p:nvPr/>
          </p:nvSpPr>
          <p:spPr>
            <a:xfrm>
              <a:off x="5484500" y="4948625"/>
              <a:ext cx="79350" cy="29275"/>
            </a:xfrm>
            <a:custGeom>
              <a:avLst/>
              <a:gdLst/>
              <a:ahLst/>
              <a:cxnLst/>
              <a:rect l="l" t="t" r="r" b="b"/>
              <a:pathLst>
                <a:path w="3174" h="1171" extrusionOk="0">
                  <a:moveTo>
                    <a:pt x="1473" y="1"/>
                  </a:moveTo>
                  <a:cubicBezTo>
                    <a:pt x="913" y="1"/>
                    <a:pt x="381" y="192"/>
                    <a:pt x="1" y="683"/>
                  </a:cubicBezTo>
                  <a:cubicBezTo>
                    <a:pt x="1" y="683"/>
                    <a:pt x="507" y="1170"/>
                    <a:pt x="1366" y="1170"/>
                  </a:cubicBezTo>
                  <a:cubicBezTo>
                    <a:pt x="1861" y="1170"/>
                    <a:pt x="2473" y="1009"/>
                    <a:pt x="3174" y="500"/>
                  </a:cubicBezTo>
                  <a:cubicBezTo>
                    <a:pt x="2672" y="209"/>
                    <a:pt x="2058" y="1"/>
                    <a:pt x="14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7"/>
            <p:cNvSpPr/>
            <p:nvPr/>
          </p:nvSpPr>
          <p:spPr>
            <a:xfrm>
              <a:off x="5491350" y="4896825"/>
              <a:ext cx="73075" cy="36500"/>
            </a:xfrm>
            <a:custGeom>
              <a:avLst/>
              <a:gdLst/>
              <a:ahLst/>
              <a:cxnLst/>
              <a:rect l="l" t="t" r="r" b="b"/>
              <a:pathLst>
                <a:path w="2923" h="1460" extrusionOk="0">
                  <a:moveTo>
                    <a:pt x="780" y="1"/>
                  </a:moveTo>
                  <a:cubicBezTo>
                    <a:pt x="522" y="1"/>
                    <a:pt x="260" y="61"/>
                    <a:pt x="1" y="199"/>
                  </a:cubicBezTo>
                  <a:cubicBezTo>
                    <a:pt x="1" y="199"/>
                    <a:pt x="480" y="1459"/>
                    <a:pt x="2175" y="1459"/>
                  </a:cubicBezTo>
                  <a:cubicBezTo>
                    <a:pt x="2402" y="1459"/>
                    <a:pt x="2650" y="1437"/>
                    <a:pt x="2922" y="1385"/>
                  </a:cubicBezTo>
                  <a:cubicBezTo>
                    <a:pt x="2449" y="666"/>
                    <a:pt x="1638"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7"/>
            <p:cNvSpPr/>
            <p:nvPr/>
          </p:nvSpPr>
          <p:spPr>
            <a:xfrm>
              <a:off x="5505050" y="4875450"/>
              <a:ext cx="73075" cy="36575"/>
            </a:xfrm>
            <a:custGeom>
              <a:avLst/>
              <a:gdLst/>
              <a:ahLst/>
              <a:cxnLst/>
              <a:rect l="l" t="t" r="r" b="b"/>
              <a:pathLst>
                <a:path w="2923" h="1463" extrusionOk="0">
                  <a:moveTo>
                    <a:pt x="760" y="1"/>
                  </a:moveTo>
                  <a:cubicBezTo>
                    <a:pt x="508" y="1"/>
                    <a:pt x="253" y="58"/>
                    <a:pt x="1" y="186"/>
                  </a:cubicBezTo>
                  <a:cubicBezTo>
                    <a:pt x="1" y="186"/>
                    <a:pt x="486" y="1463"/>
                    <a:pt x="2207" y="1463"/>
                  </a:cubicBezTo>
                  <a:cubicBezTo>
                    <a:pt x="2425" y="1463"/>
                    <a:pt x="2663" y="1442"/>
                    <a:pt x="2922" y="1396"/>
                  </a:cubicBezTo>
                  <a:cubicBezTo>
                    <a:pt x="2445" y="671"/>
                    <a:pt x="1625" y="1"/>
                    <a:pt x="7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7"/>
            <p:cNvSpPr/>
            <p:nvPr/>
          </p:nvSpPr>
          <p:spPr>
            <a:xfrm>
              <a:off x="5498200" y="4923400"/>
              <a:ext cx="57100" cy="58300"/>
            </a:xfrm>
            <a:custGeom>
              <a:avLst/>
              <a:gdLst/>
              <a:ahLst/>
              <a:cxnLst/>
              <a:rect l="l" t="t" r="r" b="b"/>
              <a:pathLst>
                <a:path w="2284" h="2332" extrusionOk="0">
                  <a:moveTo>
                    <a:pt x="234" y="0"/>
                  </a:moveTo>
                  <a:cubicBezTo>
                    <a:pt x="202" y="0"/>
                    <a:pt x="170" y="1"/>
                    <a:pt x="138" y="3"/>
                  </a:cubicBezTo>
                  <a:cubicBezTo>
                    <a:pt x="138" y="3"/>
                    <a:pt x="1" y="1715"/>
                    <a:pt x="2283" y="2331"/>
                  </a:cubicBezTo>
                  <a:cubicBezTo>
                    <a:pt x="2105" y="1241"/>
                    <a:pt x="1429" y="0"/>
                    <a:pt x="2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7"/>
            <p:cNvSpPr/>
            <p:nvPr/>
          </p:nvSpPr>
          <p:spPr>
            <a:xfrm>
              <a:off x="3906150" y="4619875"/>
              <a:ext cx="86175" cy="60425"/>
            </a:xfrm>
            <a:custGeom>
              <a:avLst/>
              <a:gdLst/>
              <a:ahLst/>
              <a:cxnLst/>
              <a:rect l="l" t="t" r="r" b="b"/>
              <a:pathLst>
                <a:path w="3447" h="2417" extrusionOk="0">
                  <a:moveTo>
                    <a:pt x="0" y="1"/>
                  </a:moveTo>
                  <a:cubicBezTo>
                    <a:pt x="476" y="1191"/>
                    <a:pt x="1522" y="2416"/>
                    <a:pt x="2836" y="2416"/>
                  </a:cubicBezTo>
                  <a:cubicBezTo>
                    <a:pt x="3034" y="2416"/>
                    <a:pt x="3238" y="2389"/>
                    <a:pt x="3447" y="2329"/>
                  </a:cubicBezTo>
                  <a:cubicBezTo>
                    <a:pt x="3447" y="2329"/>
                    <a:pt x="3104" y="6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7"/>
            <p:cNvSpPr/>
            <p:nvPr/>
          </p:nvSpPr>
          <p:spPr>
            <a:xfrm>
              <a:off x="4046525" y="4534300"/>
              <a:ext cx="71925" cy="103300"/>
            </a:xfrm>
            <a:custGeom>
              <a:avLst/>
              <a:gdLst/>
              <a:ahLst/>
              <a:cxnLst/>
              <a:rect l="l" t="t" r="r" b="b"/>
              <a:pathLst>
                <a:path w="2877" h="4132" extrusionOk="0">
                  <a:moveTo>
                    <a:pt x="890" y="0"/>
                  </a:moveTo>
                  <a:lnTo>
                    <a:pt x="890" y="0"/>
                  </a:lnTo>
                  <a:cubicBezTo>
                    <a:pt x="228" y="1324"/>
                    <a:pt x="0" y="3218"/>
                    <a:pt x="1392" y="4131"/>
                  </a:cubicBezTo>
                  <a:cubicBezTo>
                    <a:pt x="1392" y="4131"/>
                    <a:pt x="2876" y="2397"/>
                    <a:pt x="8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7"/>
            <p:cNvSpPr/>
            <p:nvPr/>
          </p:nvSpPr>
          <p:spPr>
            <a:xfrm>
              <a:off x="3713275" y="4753400"/>
              <a:ext cx="85600" cy="61925"/>
            </a:xfrm>
            <a:custGeom>
              <a:avLst/>
              <a:gdLst/>
              <a:ahLst/>
              <a:cxnLst/>
              <a:rect l="l" t="t" r="r" b="b"/>
              <a:pathLst>
                <a:path w="3424" h="2477" extrusionOk="0">
                  <a:moveTo>
                    <a:pt x="0" y="1"/>
                  </a:moveTo>
                  <a:lnTo>
                    <a:pt x="0" y="1"/>
                  </a:lnTo>
                  <a:cubicBezTo>
                    <a:pt x="480" y="1221"/>
                    <a:pt x="1504" y="2476"/>
                    <a:pt x="2840" y="2476"/>
                  </a:cubicBezTo>
                  <a:cubicBezTo>
                    <a:pt x="3029" y="2476"/>
                    <a:pt x="3223" y="2451"/>
                    <a:pt x="3424" y="2398"/>
                  </a:cubicBezTo>
                  <a:cubicBezTo>
                    <a:pt x="3424" y="2398"/>
                    <a:pt x="3127" y="13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7"/>
            <p:cNvSpPr/>
            <p:nvPr/>
          </p:nvSpPr>
          <p:spPr>
            <a:xfrm>
              <a:off x="3833675" y="4883525"/>
              <a:ext cx="71350" cy="90175"/>
            </a:xfrm>
            <a:custGeom>
              <a:avLst/>
              <a:gdLst/>
              <a:ahLst/>
              <a:cxnLst/>
              <a:rect l="l" t="t" r="r" b="b"/>
              <a:pathLst>
                <a:path w="2854" h="3607" extrusionOk="0">
                  <a:moveTo>
                    <a:pt x="92" y="0"/>
                  </a:moveTo>
                  <a:lnTo>
                    <a:pt x="92" y="0"/>
                  </a:lnTo>
                  <a:cubicBezTo>
                    <a:pt x="0" y="1507"/>
                    <a:pt x="548" y="3310"/>
                    <a:pt x="2191" y="3606"/>
                  </a:cubicBezTo>
                  <a:cubicBezTo>
                    <a:pt x="2191" y="3606"/>
                    <a:pt x="2853"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7"/>
            <p:cNvSpPr/>
            <p:nvPr/>
          </p:nvSpPr>
          <p:spPr>
            <a:xfrm>
              <a:off x="3805700" y="4674675"/>
              <a:ext cx="86200" cy="60800"/>
            </a:xfrm>
            <a:custGeom>
              <a:avLst/>
              <a:gdLst/>
              <a:ahLst/>
              <a:cxnLst/>
              <a:rect l="l" t="t" r="r" b="b"/>
              <a:pathLst>
                <a:path w="3448" h="2432" extrusionOk="0">
                  <a:moveTo>
                    <a:pt x="1" y="0"/>
                  </a:moveTo>
                  <a:lnTo>
                    <a:pt x="1" y="0"/>
                  </a:lnTo>
                  <a:cubicBezTo>
                    <a:pt x="499" y="1216"/>
                    <a:pt x="1537" y="2432"/>
                    <a:pt x="2856" y="2432"/>
                  </a:cubicBezTo>
                  <a:cubicBezTo>
                    <a:pt x="3047" y="2432"/>
                    <a:pt x="3245" y="2406"/>
                    <a:pt x="3447" y="2351"/>
                  </a:cubicBezTo>
                  <a:cubicBezTo>
                    <a:pt x="3447" y="2351"/>
                    <a:pt x="3105" y="9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7"/>
            <p:cNvSpPr/>
            <p:nvPr/>
          </p:nvSpPr>
          <p:spPr>
            <a:xfrm>
              <a:off x="4105850" y="4700350"/>
              <a:ext cx="70800" cy="97600"/>
            </a:xfrm>
            <a:custGeom>
              <a:avLst/>
              <a:gdLst/>
              <a:ahLst/>
              <a:cxnLst/>
              <a:rect l="l" t="t" r="r" b="b"/>
              <a:pathLst>
                <a:path w="2832" h="3904" extrusionOk="0">
                  <a:moveTo>
                    <a:pt x="320" y="0"/>
                  </a:moveTo>
                  <a:lnTo>
                    <a:pt x="320" y="0"/>
                  </a:lnTo>
                  <a:cubicBezTo>
                    <a:pt x="1" y="1461"/>
                    <a:pt x="229" y="3355"/>
                    <a:pt x="1804" y="3903"/>
                  </a:cubicBezTo>
                  <a:cubicBezTo>
                    <a:pt x="1804" y="3903"/>
                    <a:pt x="2831" y="1872"/>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7"/>
            <p:cNvSpPr/>
            <p:nvPr/>
          </p:nvSpPr>
          <p:spPr>
            <a:xfrm>
              <a:off x="3955775" y="4790725"/>
              <a:ext cx="95900" cy="48625"/>
            </a:xfrm>
            <a:custGeom>
              <a:avLst/>
              <a:gdLst/>
              <a:ahLst/>
              <a:cxnLst/>
              <a:rect l="l" t="t" r="r" b="b"/>
              <a:pathLst>
                <a:path w="3836" h="1945" extrusionOk="0">
                  <a:moveTo>
                    <a:pt x="928" y="0"/>
                  </a:moveTo>
                  <a:cubicBezTo>
                    <a:pt x="645" y="0"/>
                    <a:pt x="337" y="26"/>
                    <a:pt x="1" y="83"/>
                  </a:cubicBezTo>
                  <a:cubicBezTo>
                    <a:pt x="640" y="1041"/>
                    <a:pt x="1707" y="1945"/>
                    <a:pt x="2848" y="1945"/>
                  </a:cubicBezTo>
                  <a:cubicBezTo>
                    <a:pt x="3174" y="1945"/>
                    <a:pt x="3506" y="1871"/>
                    <a:pt x="3836" y="1703"/>
                  </a:cubicBezTo>
                  <a:cubicBezTo>
                    <a:pt x="3836" y="1703"/>
                    <a:pt x="3238" y="0"/>
                    <a:pt x="9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7"/>
            <p:cNvSpPr/>
            <p:nvPr/>
          </p:nvSpPr>
          <p:spPr>
            <a:xfrm>
              <a:off x="3800000" y="4708325"/>
              <a:ext cx="69650" cy="101600"/>
            </a:xfrm>
            <a:custGeom>
              <a:avLst/>
              <a:gdLst/>
              <a:ahLst/>
              <a:cxnLst/>
              <a:rect l="l" t="t" r="r" b="b"/>
              <a:pathLst>
                <a:path w="2786" h="4064" extrusionOk="0">
                  <a:moveTo>
                    <a:pt x="571" y="1"/>
                  </a:moveTo>
                  <a:cubicBezTo>
                    <a:pt x="46" y="1370"/>
                    <a:pt x="1" y="3288"/>
                    <a:pt x="1484" y="4064"/>
                  </a:cubicBezTo>
                  <a:cubicBezTo>
                    <a:pt x="1484" y="4064"/>
                    <a:pt x="2785" y="2192"/>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7"/>
            <p:cNvSpPr/>
            <p:nvPr/>
          </p:nvSpPr>
          <p:spPr>
            <a:xfrm>
              <a:off x="3753200" y="4955975"/>
              <a:ext cx="76500" cy="71800"/>
            </a:xfrm>
            <a:custGeom>
              <a:avLst/>
              <a:gdLst/>
              <a:ahLst/>
              <a:cxnLst/>
              <a:rect l="l" t="t" r="r" b="b"/>
              <a:pathLst>
                <a:path w="3060" h="2872" extrusionOk="0">
                  <a:moveTo>
                    <a:pt x="1" y="1"/>
                  </a:moveTo>
                  <a:lnTo>
                    <a:pt x="1" y="1"/>
                  </a:lnTo>
                  <a:cubicBezTo>
                    <a:pt x="323" y="1376"/>
                    <a:pt x="1272" y="2872"/>
                    <a:pt x="2772" y="2872"/>
                  </a:cubicBezTo>
                  <a:cubicBezTo>
                    <a:pt x="2866" y="2872"/>
                    <a:pt x="2961" y="2866"/>
                    <a:pt x="3059" y="2854"/>
                  </a:cubicBezTo>
                  <a:cubicBezTo>
                    <a:pt x="3059" y="2854"/>
                    <a:pt x="3059" y="57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7"/>
            <p:cNvSpPr/>
            <p:nvPr/>
          </p:nvSpPr>
          <p:spPr>
            <a:xfrm>
              <a:off x="3867900" y="4762550"/>
              <a:ext cx="70225" cy="98175"/>
            </a:xfrm>
            <a:custGeom>
              <a:avLst/>
              <a:gdLst/>
              <a:ahLst/>
              <a:cxnLst/>
              <a:rect l="l" t="t" r="r" b="b"/>
              <a:pathLst>
                <a:path w="2809" h="3927" extrusionOk="0">
                  <a:moveTo>
                    <a:pt x="343" y="0"/>
                  </a:moveTo>
                  <a:lnTo>
                    <a:pt x="343" y="0"/>
                  </a:lnTo>
                  <a:cubicBezTo>
                    <a:pt x="1" y="1438"/>
                    <a:pt x="206" y="3333"/>
                    <a:pt x="1758" y="3926"/>
                  </a:cubicBezTo>
                  <a:cubicBezTo>
                    <a:pt x="1758" y="3926"/>
                    <a:pt x="2808" y="1895"/>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7"/>
            <p:cNvSpPr/>
            <p:nvPr/>
          </p:nvSpPr>
          <p:spPr>
            <a:xfrm>
              <a:off x="4797475" y="4320875"/>
              <a:ext cx="71925" cy="86175"/>
            </a:xfrm>
            <a:custGeom>
              <a:avLst/>
              <a:gdLst/>
              <a:ahLst/>
              <a:cxnLst/>
              <a:rect l="l" t="t" r="r" b="b"/>
              <a:pathLst>
                <a:path w="2877" h="3447" extrusionOk="0">
                  <a:moveTo>
                    <a:pt x="0" y="0"/>
                  </a:moveTo>
                  <a:lnTo>
                    <a:pt x="0" y="0"/>
                  </a:lnTo>
                  <a:cubicBezTo>
                    <a:pt x="23" y="1484"/>
                    <a:pt x="708" y="3264"/>
                    <a:pt x="2374" y="3447"/>
                  </a:cubicBezTo>
                  <a:cubicBezTo>
                    <a:pt x="2374" y="3447"/>
                    <a:pt x="2876" y="121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7"/>
            <p:cNvSpPr/>
            <p:nvPr/>
          </p:nvSpPr>
          <p:spPr>
            <a:xfrm>
              <a:off x="4930425" y="4301475"/>
              <a:ext cx="74200" cy="101025"/>
            </a:xfrm>
            <a:custGeom>
              <a:avLst/>
              <a:gdLst/>
              <a:ahLst/>
              <a:cxnLst/>
              <a:rect l="l" t="t" r="r" b="b"/>
              <a:pathLst>
                <a:path w="2968" h="4041" extrusionOk="0">
                  <a:moveTo>
                    <a:pt x="2009" y="0"/>
                  </a:moveTo>
                  <a:cubicBezTo>
                    <a:pt x="891" y="982"/>
                    <a:pt x="0" y="2671"/>
                    <a:pt x="959" y="4040"/>
                  </a:cubicBezTo>
                  <a:cubicBezTo>
                    <a:pt x="959" y="4040"/>
                    <a:pt x="2968" y="2968"/>
                    <a:pt x="20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7"/>
            <p:cNvSpPr/>
            <p:nvPr/>
          </p:nvSpPr>
          <p:spPr>
            <a:xfrm>
              <a:off x="4569225" y="4374500"/>
              <a:ext cx="71350" cy="87350"/>
            </a:xfrm>
            <a:custGeom>
              <a:avLst/>
              <a:gdLst/>
              <a:ahLst/>
              <a:cxnLst/>
              <a:rect l="l" t="t" r="r" b="b"/>
              <a:pathLst>
                <a:path w="2854" h="3494" extrusionOk="0">
                  <a:moveTo>
                    <a:pt x="0" y="1"/>
                  </a:moveTo>
                  <a:cubicBezTo>
                    <a:pt x="0" y="1485"/>
                    <a:pt x="662" y="3288"/>
                    <a:pt x="2305" y="3493"/>
                  </a:cubicBezTo>
                  <a:cubicBezTo>
                    <a:pt x="2305" y="3493"/>
                    <a:pt x="2853" y="1256"/>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7"/>
            <p:cNvSpPr/>
            <p:nvPr/>
          </p:nvSpPr>
          <p:spPr>
            <a:xfrm>
              <a:off x="4615425" y="4540575"/>
              <a:ext cx="71375" cy="103300"/>
            </a:xfrm>
            <a:custGeom>
              <a:avLst/>
              <a:gdLst/>
              <a:ahLst/>
              <a:cxnLst/>
              <a:rect l="l" t="t" r="r" b="b"/>
              <a:pathLst>
                <a:path w="2855" h="4132" extrusionOk="0">
                  <a:moveTo>
                    <a:pt x="800" y="0"/>
                  </a:moveTo>
                  <a:cubicBezTo>
                    <a:pt x="161" y="1347"/>
                    <a:pt x="1" y="3241"/>
                    <a:pt x="1416" y="4131"/>
                  </a:cubicBezTo>
                  <a:cubicBezTo>
                    <a:pt x="1416" y="4131"/>
                    <a:pt x="2854" y="2351"/>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7"/>
            <p:cNvSpPr/>
            <p:nvPr/>
          </p:nvSpPr>
          <p:spPr>
            <a:xfrm>
              <a:off x="4683900" y="4335150"/>
              <a:ext cx="71925" cy="86175"/>
            </a:xfrm>
            <a:custGeom>
              <a:avLst/>
              <a:gdLst/>
              <a:ahLst/>
              <a:cxnLst/>
              <a:rect l="l" t="t" r="r" b="b"/>
              <a:pathLst>
                <a:path w="2877" h="3447" extrusionOk="0">
                  <a:moveTo>
                    <a:pt x="1" y="0"/>
                  </a:moveTo>
                  <a:lnTo>
                    <a:pt x="1" y="0"/>
                  </a:lnTo>
                  <a:cubicBezTo>
                    <a:pt x="24" y="1484"/>
                    <a:pt x="709"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7"/>
            <p:cNvSpPr/>
            <p:nvPr/>
          </p:nvSpPr>
          <p:spPr>
            <a:xfrm>
              <a:off x="4928725" y="4472650"/>
              <a:ext cx="73625" cy="104450"/>
            </a:xfrm>
            <a:custGeom>
              <a:avLst/>
              <a:gdLst/>
              <a:ahLst/>
              <a:cxnLst/>
              <a:rect l="l" t="t" r="r" b="b"/>
              <a:pathLst>
                <a:path w="2945" h="4178" extrusionOk="0">
                  <a:moveTo>
                    <a:pt x="1301" y="1"/>
                  </a:moveTo>
                  <a:lnTo>
                    <a:pt x="1301" y="1"/>
                  </a:lnTo>
                  <a:cubicBezTo>
                    <a:pt x="457" y="1233"/>
                    <a:pt x="0" y="3082"/>
                    <a:pt x="1233" y="4178"/>
                  </a:cubicBezTo>
                  <a:cubicBezTo>
                    <a:pt x="1233" y="4178"/>
                    <a:pt x="2944" y="2649"/>
                    <a:pt x="13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7"/>
            <p:cNvSpPr/>
            <p:nvPr/>
          </p:nvSpPr>
          <p:spPr>
            <a:xfrm>
              <a:off x="4780350" y="4500050"/>
              <a:ext cx="76500" cy="73850"/>
            </a:xfrm>
            <a:custGeom>
              <a:avLst/>
              <a:gdLst/>
              <a:ahLst/>
              <a:cxnLst/>
              <a:rect l="l" t="t" r="r" b="b"/>
              <a:pathLst>
                <a:path w="3060" h="2954" extrusionOk="0">
                  <a:moveTo>
                    <a:pt x="0" y="1"/>
                  </a:moveTo>
                  <a:cubicBezTo>
                    <a:pt x="285" y="1403"/>
                    <a:pt x="1223" y="2953"/>
                    <a:pt x="2772" y="2953"/>
                  </a:cubicBezTo>
                  <a:cubicBezTo>
                    <a:pt x="2836" y="2953"/>
                    <a:pt x="2901" y="2950"/>
                    <a:pt x="2968" y="2945"/>
                  </a:cubicBezTo>
                  <a:cubicBezTo>
                    <a:pt x="2968" y="2945"/>
                    <a:pt x="3059" y="66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7"/>
            <p:cNvSpPr/>
            <p:nvPr/>
          </p:nvSpPr>
          <p:spPr>
            <a:xfrm>
              <a:off x="4636550" y="4369375"/>
              <a:ext cx="74200" cy="103300"/>
            </a:xfrm>
            <a:custGeom>
              <a:avLst/>
              <a:gdLst/>
              <a:ahLst/>
              <a:cxnLst/>
              <a:rect l="l" t="t" r="r" b="b"/>
              <a:pathLst>
                <a:path w="2968" h="4132" extrusionOk="0">
                  <a:moveTo>
                    <a:pt x="1735" y="1"/>
                  </a:moveTo>
                  <a:cubicBezTo>
                    <a:pt x="731" y="1096"/>
                    <a:pt x="0" y="2854"/>
                    <a:pt x="1073" y="4132"/>
                  </a:cubicBezTo>
                  <a:cubicBezTo>
                    <a:pt x="1073" y="4132"/>
                    <a:pt x="2968" y="2854"/>
                    <a:pt x="1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7"/>
            <p:cNvSpPr/>
            <p:nvPr/>
          </p:nvSpPr>
          <p:spPr>
            <a:xfrm>
              <a:off x="4526425" y="4577650"/>
              <a:ext cx="71350" cy="94175"/>
            </a:xfrm>
            <a:custGeom>
              <a:avLst/>
              <a:gdLst/>
              <a:ahLst/>
              <a:cxnLst/>
              <a:rect l="l" t="t" r="r" b="b"/>
              <a:pathLst>
                <a:path w="2854" h="3767" extrusionOk="0">
                  <a:moveTo>
                    <a:pt x="228" y="1"/>
                  </a:moveTo>
                  <a:lnTo>
                    <a:pt x="228" y="1"/>
                  </a:lnTo>
                  <a:cubicBezTo>
                    <a:pt x="0" y="1462"/>
                    <a:pt x="388" y="3333"/>
                    <a:pt x="2009" y="3767"/>
                  </a:cubicBezTo>
                  <a:cubicBezTo>
                    <a:pt x="2009" y="3767"/>
                    <a:pt x="2853" y="1644"/>
                    <a:pt x="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7"/>
            <p:cNvSpPr/>
            <p:nvPr/>
          </p:nvSpPr>
          <p:spPr>
            <a:xfrm>
              <a:off x="4683900" y="4442975"/>
              <a:ext cx="74225" cy="104475"/>
            </a:xfrm>
            <a:custGeom>
              <a:avLst/>
              <a:gdLst/>
              <a:ahLst/>
              <a:cxnLst/>
              <a:rect l="l" t="t" r="r" b="b"/>
              <a:pathLst>
                <a:path w="2969" h="4179" extrusionOk="0">
                  <a:moveTo>
                    <a:pt x="1370" y="1"/>
                  </a:moveTo>
                  <a:lnTo>
                    <a:pt x="1370" y="1"/>
                  </a:lnTo>
                  <a:cubicBezTo>
                    <a:pt x="503" y="1211"/>
                    <a:pt x="1" y="3037"/>
                    <a:pt x="1234" y="4178"/>
                  </a:cubicBezTo>
                  <a:cubicBezTo>
                    <a:pt x="1234" y="4178"/>
                    <a:pt x="2968" y="2672"/>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7"/>
            <p:cNvSpPr/>
            <p:nvPr/>
          </p:nvSpPr>
          <p:spPr>
            <a:xfrm>
              <a:off x="5150700" y="4258100"/>
              <a:ext cx="71925" cy="86200"/>
            </a:xfrm>
            <a:custGeom>
              <a:avLst/>
              <a:gdLst/>
              <a:ahLst/>
              <a:cxnLst/>
              <a:rect l="l" t="t" r="r" b="b"/>
              <a:pathLst>
                <a:path w="2877" h="3448" extrusionOk="0">
                  <a:moveTo>
                    <a:pt x="0" y="1"/>
                  </a:moveTo>
                  <a:cubicBezTo>
                    <a:pt x="23" y="1484"/>
                    <a:pt x="708" y="3265"/>
                    <a:pt x="2351" y="3447"/>
                  </a:cubicBezTo>
                  <a:cubicBezTo>
                    <a:pt x="2351" y="3447"/>
                    <a:pt x="2876" y="121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7"/>
            <p:cNvSpPr/>
            <p:nvPr/>
          </p:nvSpPr>
          <p:spPr>
            <a:xfrm>
              <a:off x="5283650" y="4238125"/>
              <a:ext cx="74200" cy="101025"/>
            </a:xfrm>
            <a:custGeom>
              <a:avLst/>
              <a:gdLst/>
              <a:ahLst/>
              <a:cxnLst/>
              <a:rect l="l" t="t" r="r" b="b"/>
              <a:pathLst>
                <a:path w="2968" h="4041" extrusionOk="0">
                  <a:moveTo>
                    <a:pt x="2009" y="1"/>
                  </a:moveTo>
                  <a:lnTo>
                    <a:pt x="2009" y="1"/>
                  </a:lnTo>
                  <a:cubicBezTo>
                    <a:pt x="891" y="1005"/>
                    <a:pt x="0" y="2671"/>
                    <a:pt x="959" y="4041"/>
                  </a:cubicBezTo>
                  <a:cubicBezTo>
                    <a:pt x="959" y="4041"/>
                    <a:pt x="2968" y="2968"/>
                    <a:pt x="20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7"/>
            <p:cNvSpPr/>
            <p:nvPr/>
          </p:nvSpPr>
          <p:spPr>
            <a:xfrm>
              <a:off x="4922425" y="4311750"/>
              <a:ext cx="71375" cy="86750"/>
            </a:xfrm>
            <a:custGeom>
              <a:avLst/>
              <a:gdLst/>
              <a:ahLst/>
              <a:cxnLst/>
              <a:rect l="l" t="t" r="r" b="b"/>
              <a:pathLst>
                <a:path w="2855" h="3470" extrusionOk="0">
                  <a:moveTo>
                    <a:pt x="1" y="0"/>
                  </a:moveTo>
                  <a:cubicBezTo>
                    <a:pt x="1" y="1484"/>
                    <a:pt x="663" y="3264"/>
                    <a:pt x="2306" y="3470"/>
                  </a:cubicBezTo>
                  <a:cubicBezTo>
                    <a:pt x="2306" y="3470"/>
                    <a:pt x="2854" y="125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7"/>
            <p:cNvSpPr/>
            <p:nvPr/>
          </p:nvSpPr>
          <p:spPr>
            <a:xfrm>
              <a:off x="4968650" y="4477800"/>
              <a:ext cx="71350" cy="103300"/>
            </a:xfrm>
            <a:custGeom>
              <a:avLst/>
              <a:gdLst/>
              <a:ahLst/>
              <a:cxnLst/>
              <a:rect l="l" t="t" r="r" b="b"/>
              <a:pathLst>
                <a:path w="2854" h="4132" extrusionOk="0">
                  <a:moveTo>
                    <a:pt x="800" y="0"/>
                  </a:moveTo>
                  <a:lnTo>
                    <a:pt x="800" y="0"/>
                  </a:lnTo>
                  <a:cubicBezTo>
                    <a:pt x="161" y="1347"/>
                    <a:pt x="1" y="3242"/>
                    <a:pt x="1416" y="4132"/>
                  </a:cubicBezTo>
                  <a:cubicBezTo>
                    <a:pt x="1416" y="4132"/>
                    <a:pt x="2854" y="2329"/>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7"/>
            <p:cNvSpPr/>
            <p:nvPr/>
          </p:nvSpPr>
          <p:spPr>
            <a:xfrm>
              <a:off x="5037125" y="4272375"/>
              <a:ext cx="71925" cy="86175"/>
            </a:xfrm>
            <a:custGeom>
              <a:avLst/>
              <a:gdLst/>
              <a:ahLst/>
              <a:cxnLst/>
              <a:rect l="l" t="t" r="r" b="b"/>
              <a:pathLst>
                <a:path w="2877" h="3447" extrusionOk="0">
                  <a:moveTo>
                    <a:pt x="1" y="0"/>
                  </a:moveTo>
                  <a:cubicBezTo>
                    <a:pt x="24" y="1484"/>
                    <a:pt x="708"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7"/>
            <p:cNvSpPr/>
            <p:nvPr/>
          </p:nvSpPr>
          <p:spPr>
            <a:xfrm>
              <a:off x="5281375" y="4409900"/>
              <a:ext cx="74200" cy="104450"/>
            </a:xfrm>
            <a:custGeom>
              <a:avLst/>
              <a:gdLst/>
              <a:ahLst/>
              <a:cxnLst/>
              <a:rect l="l" t="t" r="r" b="b"/>
              <a:pathLst>
                <a:path w="2968" h="4178" extrusionOk="0">
                  <a:moveTo>
                    <a:pt x="1324" y="0"/>
                  </a:moveTo>
                  <a:lnTo>
                    <a:pt x="1324" y="0"/>
                  </a:lnTo>
                  <a:cubicBezTo>
                    <a:pt x="479" y="1210"/>
                    <a:pt x="0" y="3059"/>
                    <a:pt x="1255" y="4177"/>
                  </a:cubicBezTo>
                  <a:cubicBezTo>
                    <a:pt x="1255" y="4177"/>
                    <a:pt x="2967" y="2648"/>
                    <a:pt x="1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7"/>
            <p:cNvSpPr/>
            <p:nvPr/>
          </p:nvSpPr>
          <p:spPr>
            <a:xfrm>
              <a:off x="5133575" y="4437275"/>
              <a:ext cx="76475" cy="73275"/>
            </a:xfrm>
            <a:custGeom>
              <a:avLst/>
              <a:gdLst/>
              <a:ahLst/>
              <a:cxnLst/>
              <a:rect l="l" t="t" r="r" b="b"/>
              <a:pathLst>
                <a:path w="3059" h="2931" extrusionOk="0">
                  <a:moveTo>
                    <a:pt x="0" y="1"/>
                  </a:moveTo>
                  <a:lnTo>
                    <a:pt x="0" y="1"/>
                  </a:lnTo>
                  <a:cubicBezTo>
                    <a:pt x="285" y="1403"/>
                    <a:pt x="1221" y="2931"/>
                    <a:pt x="2769" y="2931"/>
                  </a:cubicBezTo>
                  <a:cubicBezTo>
                    <a:pt x="2834" y="2931"/>
                    <a:pt x="2900" y="2928"/>
                    <a:pt x="2968" y="2922"/>
                  </a:cubicBezTo>
                  <a:cubicBezTo>
                    <a:pt x="2968" y="2922"/>
                    <a:pt x="3059" y="64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7"/>
            <p:cNvSpPr/>
            <p:nvPr/>
          </p:nvSpPr>
          <p:spPr>
            <a:xfrm>
              <a:off x="4989200" y="4306600"/>
              <a:ext cx="74775" cy="102750"/>
            </a:xfrm>
            <a:custGeom>
              <a:avLst/>
              <a:gdLst/>
              <a:ahLst/>
              <a:cxnLst/>
              <a:rect l="l" t="t" r="r" b="b"/>
              <a:pathLst>
                <a:path w="2991" h="4110" extrusionOk="0">
                  <a:moveTo>
                    <a:pt x="1758" y="1"/>
                  </a:moveTo>
                  <a:lnTo>
                    <a:pt x="1758" y="1"/>
                  </a:lnTo>
                  <a:cubicBezTo>
                    <a:pt x="754" y="1074"/>
                    <a:pt x="1" y="2831"/>
                    <a:pt x="1096" y="4109"/>
                  </a:cubicBezTo>
                  <a:cubicBezTo>
                    <a:pt x="1096" y="4109"/>
                    <a:pt x="2991"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7"/>
            <p:cNvSpPr/>
            <p:nvPr/>
          </p:nvSpPr>
          <p:spPr>
            <a:xfrm>
              <a:off x="4879650" y="4514325"/>
              <a:ext cx="71350" cy="94750"/>
            </a:xfrm>
            <a:custGeom>
              <a:avLst/>
              <a:gdLst/>
              <a:ahLst/>
              <a:cxnLst/>
              <a:rect l="l" t="t" r="r" b="b"/>
              <a:pathLst>
                <a:path w="2854" h="3790" extrusionOk="0">
                  <a:moveTo>
                    <a:pt x="228" y="0"/>
                  </a:moveTo>
                  <a:lnTo>
                    <a:pt x="228" y="0"/>
                  </a:lnTo>
                  <a:cubicBezTo>
                    <a:pt x="0" y="1484"/>
                    <a:pt x="388" y="3355"/>
                    <a:pt x="2009" y="3789"/>
                  </a:cubicBezTo>
                  <a:cubicBezTo>
                    <a:pt x="2009" y="3789"/>
                    <a:pt x="2853" y="166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7"/>
            <p:cNvSpPr/>
            <p:nvPr/>
          </p:nvSpPr>
          <p:spPr>
            <a:xfrm>
              <a:off x="5037125" y="4379650"/>
              <a:ext cx="73650" cy="104450"/>
            </a:xfrm>
            <a:custGeom>
              <a:avLst/>
              <a:gdLst/>
              <a:ahLst/>
              <a:cxnLst/>
              <a:rect l="l" t="t" r="r" b="b"/>
              <a:pathLst>
                <a:path w="2946" h="4178" extrusionOk="0">
                  <a:moveTo>
                    <a:pt x="1348" y="0"/>
                  </a:moveTo>
                  <a:lnTo>
                    <a:pt x="1348" y="0"/>
                  </a:lnTo>
                  <a:cubicBezTo>
                    <a:pt x="503" y="1233"/>
                    <a:pt x="1" y="3059"/>
                    <a:pt x="1233" y="4177"/>
                  </a:cubicBezTo>
                  <a:cubicBezTo>
                    <a:pt x="1233" y="4177"/>
                    <a:pt x="2945" y="2694"/>
                    <a:pt x="13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7"/>
            <p:cNvSpPr/>
            <p:nvPr/>
          </p:nvSpPr>
          <p:spPr>
            <a:xfrm>
              <a:off x="3906150" y="4928550"/>
              <a:ext cx="95875" cy="49175"/>
            </a:xfrm>
            <a:custGeom>
              <a:avLst/>
              <a:gdLst/>
              <a:ahLst/>
              <a:cxnLst/>
              <a:rect l="l" t="t" r="r" b="b"/>
              <a:pathLst>
                <a:path w="3835" h="1967" extrusionOk="0">
                  <a:moveTo>
                    <a:pt x="860" y="1"/>
                  </a:moveTo>
                  <a:cubicBezTo>
                    <a:pt x="596" y="1"/>
                    <a:pt x="310" y="23"/>
                    <a:pt x="0" y="71"/>
                  </a:cubicBezTo>
                  <a:cubicBezTo>
                    <a:pt x="625" y="1053"/>
                    <a:pt x="1698" y="1966"/>
                    <a:pt x="2857" y="1966"/>
                  </a:cubicBezTo>
                  <a:cubicBezTo>
                    <a:pt x="3179" y="1966"/>
                    <a:pt x="3507" y="1896"/>
                    <a:pt x="3835" y="1737"/>
                  </a:cubicBezTo>
                  <a:cubicBezTo>
                    <a:pt x="3835" y="1737"/>
                    <a:pt x="3225" y="1"/>
                    <a:pt x="8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7"/>
            <p:cNvSpPr/>
            <p:nvPr/>
          </p:nvSpPr>
          <p:spPr>
            <a:xfrm>
              <a:off x="4040250" y="4816750"/>
              <a:ext cx="70200" cy="99325"/>
            </a:xfrm>
            <a:custGeom>
              <a:avLst/>
              <a:gdLst/>
              <a:ahLst/>
              <a:cxnLst/>
              <a:rect l="l" t="t" r="r" b="b"/>
              <a:pathLst>
                <a:path w="2808" h="3973" extrusionOk="0">
                  <a:moveTo>
                    <a:pt x="434" y="1"/>
                  </a:moveTo>
                  <a:lnTo>
                    <a:pt x="434" y="1"/>
                  </a:lnTo>
                  <a:cubicBezTo>
                    <a:pt x="0" y="1416"/>
                    <a:pt x="137" y="3333"/>
                    <a:pt x="1666" y="3972"/>
                  </a:cubicBezTo>
                  <a:cubicBezTo>
                    <a:pt x="1666" y="3972"/>
                    <a:pt x="2808" y="2009"/>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7"/>
            <p:cNvSpPr/>
            <p:nvPr/>
          </p:nvSpPr>
          <p:spPr>
            <a:xfrm>
              <a:off x="3741225" y="5095500"/>
              <a:ext cx="94750" cy="50125"/>
            </a:xfrm>
            <a:custGeom>
              <a:avLst/>
              <a:gdLst/>
              <a:ahLst/>
              <a:cxnLst/>
              <a:rect l="l" t="t" r="r" b="b"/>
              <a:pathLst>
                <a:path w="3790" h="2005" extrusionOk="0">
                  <a:moveTo>
                    <a:pt x="783" y="0"/>
                  </a:moveTo>
                  <a:cubicBezTo>
                    <a:pt x="541" y="0"/>
                    <a:pt x="281" y="18"/>
                    <a:pt x="1" y="58"/>
                  </a:cubicBezTo>
                  <a:cubicBezTo>
                    <a:pt x="616" y="1053"/>
                    <a:pt x="1689" y="2005"/>
                    <a:pt x="2858" y="2005"/>
                  </a:cubicBezTo>
                  <a:cubicBezTo>
                    <a:pt x="3164" y="2005"/>
                    <a:pt x="3477" y="1939"/>
                    <a:pt x="3790" y="1792"/>
                  </a:cubicBezTo>
                  <a:cubicBezTo>
                    <a:pt x="3790" y="1792"/>
                    <a:pt x="3205" y="0"/>
                    <a:pt x="7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7"/>
            <p:cNvSpPr/>
            <p:nvPr/>
          </p:nvSpPr>
          <p:spPr>
            <a:xfrm>
              <a:off x="3885025" y="5202500"/>
              <a:ext cx="74775" cy="79350"/>
            </a:xfrm>
            <a:custGeom>
              <a:avLst/>
              <a:gdLst/>
              <a:ahLst/>
              <a:cxnLst/>
              <a:rect l="l" t="t" r="r" b="b"/>
              <a:pathLst>
                <a:path w="2991" h="3174" extrusionOk="0">
                  <a:moveTo>
                    <a:pt x="1" y="0"/>
                  </a:moveTo>
                  <a:cubicBezTo>
                    <a:pt x="183" y="1484"/>
                    <a:pt x="1050" y="3173"/>
                    <a:pt x="2717" y="3173"/>
                  </a:cubicBezTo>
                  <a:cubicBezTo>
                    <a:pt x="2717" y="3173"/>
                    <a:pt x="2991" y="9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7"/>
            <p:cNvSpPr/>
            <p:nvPr/>
          </p:nvSpPr>
          <p:spPr>
            <a:xfrm>
              <a:off x="3817700" y="5001025"/>
              <a:ext cx="95300" cy="49150"/>
            </a:xfrm>
            <a:custGeom>
              <a:avLst/>
              <a:gdLst/>
              <a:ahLst/>
              <a:cxnLst/>
              <a:rect l="l" t="t" r="r" b="b"/>
              <a:pathLst>
                <a:path w="3812" h="1966" extrusionOk="0">
                  <a:moveTo>
                    <a:pt x="854" y="1"/>
                  </a:moveTo>
                  <a:cubicBezTo>
                    <a:pt x="592" y="1"/>
                    <a:pt x="307" y="22"/>
                    <a:pt x="0" y="71"/>
                  </a:cubicBezTo>
                  <a:cubicBezTo>
                    <a:pt x="625" y="1053"/>
                    <a:pt x="1698" y="1966"/>
                    <a:pt x="2846" y="1966"/>
                  </a:cubicBezTo>
                  <a:cubicBezTo>
                    <a:pt x="3165" y="1966"/>
                    <a:pt x="3490" y="1896"/>
                    <a:pt x="3812" y="1737"/>
                  </a:cubicBezTo>
                  <a:cubicBezTo>
                    <a:pt x="3812" y="1737"/>
                    <a:pt x="3203" y="1"/>
                    <a:pt x="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7"/>
            <p:cNvSpPr/>
            <p:nvPr/>
          </p:nvSpPr>
          <p:spPr>
            <a:xfrm>
              <a:off x="4124125" y="4971975"/>
              <a:ext cx="71350" cy="89600"/>
            </a:xfrm>
            <a:custGeom>
              <a:avLst/>
              <a:gdLst/>
              <a:ahLst/>
              <a:cxnLst/>
              <a:rect l="l" t="t" r="r" b="b"/>
              <a:pathLst>
                <a:path w="2854" h="3584" extrusionOk="0">
                  <a:moveTo>
                    <a:pt x="69" y="0"/>
                  </a:moveTo>
                  <a:lnTo>
                    <a:pt x="69" y="0"/>
                  </a:lnTo>
                  <a:cubicBezTo>
                    <a:pt x="0" y="1484"/>
                    <a:pt x="571" y="3310"/>
                    <a:pt x="2214" y="3584"/>
                  </a:cubicBezTo>
                  <a:cubicBezTo>
                    <a:pt x="2214" y="3584"/>
                    <a:pt x="2854" y="1392"/>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7"/>
            <p:cNvSpPr/>
            <p:nvPr/>
          </p:nvSpPr>
          <p:spPr>
            <a:xfrm>
              <a:off x="3986600" y="5083500"/>
              <a:ext cx="102175" cy="41800"/>
            </a:xfrm>
            <a:custGeom>
              <a:avLst/>
              <a:gdLst/>
              <a:ahLst/>
              <a:cxnLst/>
              <a:rect l="l" t="t" r="r" b="b"/>
              <a:pathLst>
                <a:path w="4087" h="1672" extrusionOk="0">
                  <a:moveTo>
                    <a:pt x="1621" y="1"/>
                  </a:moveTo>
                  <a:cubicBezTo>
                    <a:pt x="1155" y="1"/>
                    <a:pt x="617" y="88"/>
                    <a:pt x="0" y="309"/>
                  </a:cubicBezTo>
                  <a:cubicBezTo>
                    <a:pt x="704" y="1044"/>
                    <a:pt x="1729" y="1672"/>
                    <a:pt x="2737" y="1672"/>
                  </a:cubicBezTo>
                  <a:cubicBezTo>
                    <a:pt x="3201" y="1672"/>
                    <a:pt x="3662" y="1539"/>
                    <a:pt x="4086" y="1222"/>
                  </a:cubicBezTo>
                  <a:cubicBezTo>
                    <a:pt x="4086" y="1222"/>
                    <a:pt x="3362" y="1"/>
                    <a:pt x="16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7"/>
            <p:cNvSpPr/>
            <p:nvPr/>
          </p:nvSpPr>
          <p:spPr>
            <a:xfrm>
              <a:off x="3825100" y="5034150"/>
              <a:ext cx="71375" cy="95900"/>
            </a:xfrm>
            <a:custGeom>
              <a:avLst/>
              <a:gdLst/>
              <a:ahLst/>
              <a:cxnLst/>
              <a:rect l="l" t="t" r="r" b="b"/>
              <a:pathLst>
                <a:path w="2855" h="3836" extrusionOk="0">
                  <a:moveTo>
                    <a:pt x="298" y="1"/>
                  </a:moveTo>
                  <a:cubicBezTo>
                    <a:pt x="1" y="1462"/>
                    <a:pt x="320" y="3333"/>
                    <a:pt x="1918" y="3836"/>
                  </a:cubicBezTo>
                  <a:cubicBezTo>
                    <a:pt x="1918" y="3836"/>
                    <a:pt x="2854" y="1759"/>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7"/>
            <p:cNvSpPr/>
            <p:nvPr/>
          </p:nvSpPr>
          <p:spPr>
            <a:xfrm>
              <a:off x="3901000" y="5075825"/>
              <a:ext cx="71350" cy="90175"/>
            </a:xfrm>
            <a:custGeom>
              <a:avLst/>
              <a:gdLst/>
              <a:ahLst/>
              <a:cxnLst/>
              <a:rect l="l" t="t" r="r" b="b"/>
              <a:pathLst>
                <a:path w="2854" h="3607" extrusionOk="0">
                  <a:moveTo>
                    <a:pt x="92" y="0"/>
                  </a:moveTo>
                  <a:cubicBezTo>
                    <a:pt x="1" y="1507"/>
                    <a:pt x="548" y="3333"/>
                    <a:pt x="2192" y="3607"/>
                  </a:cubicBezTo>
                  <a:cubicBezTo>
                    <a:pt x="2192" y="3607"/>
                    <a:pt x="2854"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7"/>
            <p:cNvSpPr/>
            <p:nvPr/>
          </p:nvSpPr>
          <p:spPr>
            <a:xfrm>
              <a:off x="5568975" y="4626150"/>
              <a:ext cx="71900" cy="95325"/>
            </a:xfrm>
            <a:custGeom>
              <a:avLst/>
              <a:gdLst/>
              <a:ahLst/>
              <a:cxnLst/>
              <a:rect l="l" t="t" r="r" b="b"/>
              <a:pathLst>
                <a:path w="2876" h="3813" extrusionOk="0">
                  <a:moveTo>
                    <a:pt x="2397" y="1"/>
                  </a:moveTo>
                  <a:lnTo>
                    <a:pt x="2397" y="1"/>
                  </a:lnTo>
                  <a:cubicBezTo>
                    <a:pt x="1141" y="800"/>
                    <a:pt x="0" y="2306"/>
                    <a:pt x="708" y="3813"/>
                  </a:cubicBezTo>
                  <a:cubicBezTo>
                    <a:pt x="708" y="3813"/>
                    <a:pt x="2876"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7"/>
            <p:cNvSpPr/>
            <p:nvPr/>
          </p:nvSpPr>
          <p:spPr>
            <a:xfrm>
              <a:off x="5642575" y="4765750"/>
              <a:ext cx="99875" cy="43050"/>
            </a:xfrm>
            <a:custGeom>
              <a:avLst/>
              <a:gdLst/>
              <a:ahLst/>
              <a:cxnLst/>
              <a:rect l="l" t="t" r="r" b="b"/>
              <a:pathLst>
                <a:path w="3995" h="1722" extrusionOk="0">
                  <a:moveTo>
                    <a:pt x="2574" y="0"/>
                  </a:moveTo>
                  <a:cubicBezTo>
                    <a:pt x="1499" y="0"/>
                    <a:pt x="457" y="393"/>
                    <a:pt x="0" y="1447"/>
                  </a:cubicBezTo>
                  <a:cubicBezTo>
                    <a:pt x="0" y="1447"/>
                    <a:pt x="478" y="1721"/>
                    <a:pt x="1201" y="1721"/>
                  </a:cubicBezTo>
                  <a:cubicBezTo>
                    <a:pt x="1953" y="1721"/>
                    <a:pt x="2971" y="1425"/>
                    <a:pt x="3995" y="215"/>
                  </a:cubicBezTo>
                  <a:cubicBezTo>
                    <a:pt x="3548" y="80"/>
                    <a:pt x="3058" y="0"/>
                    <a:pt x="2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7"/>
            <p:cNvSpPr/>
            <p:nvPr/>
          </p:nvSpPr>
          <p:spPr>
            <a:xfrm>
              <a:off x="5401775" y="4460675"/>
              <a:ext cx="71925" cy="94750"/>
            </a:xfrm>
            <a:custGeom>
              <a:avLst/>
              <a:gdLst/>
              <a:ahLst/>
              <a:cxnLst/>
              <a:rect l="l" t="t" r="r" b="b"/>
              <a:pathLst>
                <a:path w="2877" h="3790" extrusionOk="0">
                  <a:moveTo>
                    <a:pt x="2443" y="1"/>
                  </a:moveTo>
                  <a:lnTo>
                    <a:pt x="2443" y="1"/>
                  </a:lnTo>
                  <a:cubicBezTo>
                    <a:pt x="1164" y="777"/>
                    <a:pt x="0" y="2283"/>
                    <a:pt x="708" y="3790"/>
                  </a:cubicBezTo>
                  <a:cubicBezTo>
                    <a:pt x="708" y="3790"/>
                    <a:pt x="2876" y="3082"/>
                    <a:pt x="24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7"/>
            <p:cNvSpPr/>
            <p:nvPr/>
          </p:nvSpPr>
          <p:spPr>
            <a:xfrm>
              <a:off x="5277375" y="4604475"/>
              <a:ext cx="79325" cy="67525"/>
            </a:xfrm>
            <a:custGeom>
              <a:avLst/>
              <a:gdLst/>
              <a:ahLst/>
              <a:cxnLst/>
              <a:rect l="l" t="t" r="r" b="b"/>
              <a:pathLst>
                <a:path w="3173" h="2701" extrusionOk="0">
                  <a:moveTo>
                    <a:pt x="3173" y="1"/>
                  </a:moveTo>
                  <a:lnTo>
                    <a:pt x="3173" y="1"/>
                  </a:lnTo>
                  <a:cubicBezTo>
                    <a:pt x="1689" y="160"/>
                    <a:pt x="0" y="1028"/>
                    <a:pt x="0" y="2694"/>
                  </a:cubicBezTo>
                  <a:cubicBezTo>
                    <a:pt x="0" y="2694"/>
                    <a:pt x="55" y="2701"/>
                    <a:pt x="151" y="2701"/>
                  </a:cubicBezTo>
                  <a:cubicBezTo>
                    <a:pt x="672" y="2701"/>
                    <a:pt x="2402" y="2505"/>
                    <a:pt x="3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7"/>
            <p:cNvSpPr/>
            <p:nvPr/>
          </p:nvSpPr>
          <p:spPr>
            <a:xfrm>
              <a:off x="5496500" y="4537150"/>
              <a:ext cx="72475" cy="95875"/>
            </a:xfrm>
            <a:custGeom>
              <a:avLst/>
              <a:gdLst/>
              <a:ahLst/>
              <a:cxnLst/>
              <a:rect l="l" t="t" r="r" b="b"/>
              <a:pathLst>
                <a:path w="2899" h="3835" extrusionOk="0">
                  <a:moveTo>
                    <a:pt x="2420" y="0"/>
                  </a:moveTo>
                  <a:cubicBezTo>
                    <a:pt x="1164" y="799"/>
                    <a:pt x="0" y="2328"/>
                    <a:pt x="731" y="3835"/>
                  </a:cubicBezTo>
                  <a:cubicBezTo>
                    <a:pt x="731" y="3835"/>
                    <a:pt x="2899" y="3082"/>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7"/>
            <p:cNvSpPr/>
            <p:nvPr/>
          </p:nvSpPr>
          <p:spPr>
            <a:xfrm>
              <a:off x="5497075" y="4845150"/>
              <a:ext cx="89600" cy="55375"/>
            </a:xfrm>
            <a:custGeom>
              <a:avLst/>
              <a:gdLst/>
              <a:ahLst/>
              <a:cxnLst/>
              <a:rect l="l" t="t" r="r" b="b"/>
              <a:pathLst>
                <a:path w="3584" h="2215" extrusionOk="0">
                  <a:moveTo>
                    <a:pt x="3347" y="0"/>
                  </a:moveTo>
                  <a:cubicBezTo>
                    <a:pt x="1912" y="0"/>
                    <a:pt x="260" y="594"/>
                    <a:pt x="0" y="2151"/>
                  </a:cubicBezTo>
                  <a:cubicBezTo>
                    <a:pt x="0" y="2151"/>
                    <a:pt x="217" y="2215"/>
                    <a:pt x="558" y="2215"/>
                  </a:cubicBezTo>
                  <a:cubicBezTo>
                    <a:pt x="1300" y="2215"/>
                    <a:pt x="2629" y="1914"/>
                    <a:pt x="3584" y="6"/>
                  </a:cubicBezTo>
                  <a:cubicBezTo>
                    <a:pt x="3506" y="2"/>
                    <a:pt x="3426" y="0"/>
                    <a:pt x="33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7"/>
            <p:cNvSpPr/>
            <p:nvPr/>
          </p:nvSpPr>
          <p:spPr>
            <a:xfrm>
              <a:off x="5419450" y="4706050"/>
              <a:ext cx="74775" cy="101600"/>
            </a:xfrm>
            <a:custGeom>
              <a:avLst/>
              <a:gdLst/>
              <a:ahLst/>
              <a:cxnLst/>
              <a:rect l="l" t="t" r="r" b="b"/>
              <a:pathLst>
                <a:path w="2991" h="4064" extrusionOk="0">
                  <a:moveTo>
                    <a:pt x="1941" y="0"/>
                  </a:moveTo>
                  <a:lnTo>
                    <a:pt x="1941" y="0"/>
                  </a:lnTo>
                  <a:cubicBezTo>
                    <a:pt x="845" y="1028"/>
                    <a:pt x="1" y="2739"/>
                    <a:pt x="1005" y="4063"/>
                  </a:cubicBezTo>
                  <a:cubicBezTo>
                    <a:pt x="1005" y="4063"/>
                    <a:pt x="2991" y="2922"/>
                    <a:pt x="1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7"/>
            <p:cNvSpPr/>
            <p:nvPr/>
          </p:nvSpPr>
          <p:spPr>
            <a:xfrm>
              <a:off x="5429150" y="4549500"/>
              <a:ext cx="96475" cy="46850"/>
            </a:xfrm>
            <a:custGeom>
              <a:avLst/>
              <a:gdLst/>
              <a:ahLst/>
              <a:cxnLst/>
              <a:rect l="l" t="t" r="r" b="b"/>
              <a:pathLst>
                <a:path w="3859" h="1874" extrusionOk="0">
                  <a:moveTo>
                    <a:pt x="2870" y="0"/>
                  </a:moveTo>
                  <a:cubicBezTo>
                    <a:pt x="1650" y="0"/>
                    <a:pt x="412" y="463"/>
                    <a:pt x="1" y="1697"/>
                  </a:cubicBezTo>
                  <a:cubicBezTo>
                    <a:pt x="1" y="1697"/>
                    <a:pt x="382" y="1873"/>
                    <a:pt x="958" y="1873"/>
                  </a:cubicBezTo>
                  <a:cubicBezTo>
                    <a:pt x="1727" y="1873"/>
                    <a:pt x="2841" y="1560"/>
                    <a:pt x="3858" y="100"/>
                  </a:cubicBezTo>
                  <a:cubicBezTo>
                    <a:pt x="3542" y="35"/>
                    <a:pt x="3207" y="0"/>
                    <a:pt x="2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7"/>
            <p:cNvSpPr/>
            <p:nvPr/>
          </p:nvSpPr>
          <p:spPr>
            <a:xfrm>
              <a:off x="5202050" y="4536000"/>
              <a:ext cx="68500" cy="87900"/>
            </a:xfrm>
            <a:custGeom>
              <a:avLst/>
              <a:gdLst/>
              <a:ahLst/>
              <a:cxnLst/>
              <a:rect l="l" t="t" r="r" b="b"/>
              <a:pathLst>
                <a:path w="2740" h="3516" extrusionOk="0">
                  <a:moveTo>
                    <a:pt x="2739" y="1"/>
                  </a:moveTo>
                  <a:lnTo>
                    <a:pt x="2739" y="1"/>
                  </a:lnTo>
                  <a:cubicBezTo>
                    <a:pt x="1370" y="594"/>
                    <a:pt x="0" y="1918"/>
                    <a:pt x="480" y="3516"/>
                  </a:cubicBezTo>
                  <a:cubicBezTo>
                    <a:pt x="480" y="3516"/>
                    <a:pt x="2739" y="3128"/>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7"/>
            <p:cNvSpPr/>
            <p:nvPr/>
          </p:nvSpPr>
          <p:spPr>
            <a:xfrm>
              <a:off x="5393200" y="4622500"/>
              <a:ext cx="90200" cy="54500"/>
            </a:xfrm>
            <a:custGeom>
              <a:avLst/>
              <a:gdLst/>
              <a:ahLst/>
              <a:cxnLst/>
              <a:rect l="l" t="t" r="r" b="b"/>
              <a:pathLst>
                <a:path w="3608" h="2180" extrusionOk="0">
                  <a:moveTo>
                    <a:pt x="3293" y="0"/>
                  </a:moveTo>
                  <a:cubicBezTo>
                    <a:pt x="1876" y="0"/>
                    <a:pt x="277" y="581"/>
                    <a:pt x="1" y="2110"/>
                  </a:cubicBezTo>
                  <a:cubicBezTo>
                    <a:pt x="1" y="2110"/>
                    <a:pt x="228" y="2179"/>
                    <a:pt x="585" y="2179"/>
                  </a:cubicBezTo>
                  <a:cubicBezTo>
                    <a:pt x="1329" y="2179"/>
                    <a:pt x="2635" y="1877"/>
                    <a:pt x="3607" y="10"/>
                  </a:cubicBezTo>
                  <a:cubicBezTo>
                    <a:pt x="3504" y="4"/>
                    <a:pt x="3399" y="0"/>
                    <a:pt x="3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7"/>
            <p:cNvSpPr/>
            <p:nvPr/>
          </p:nvSpPr>
          <p:spPr>
            <a:xfrm>
              <a:off x="4298175" y="4516600"/>
              <a:ext cx="71925" cy="85625"/>
            </a:xfrm>
            <a:custGeom>
              <a:avLst/>
              <a:gdLst/>
              <a:ahLst/>
              <a:cxnLst/>
              <a:rect l="l" t="t" r="r" b="b"/>
              <a:pathLst>
                <a:path w="2877" h="3425" extrusionOk="0">
                  <a:moveTo>
                    <a:pt x="0" y="0"/>
                  </a:moveTo>
                  <a:cubicBezTo>
                    <a:pt x="23" y="1507"/>
                    <a:pt x="730" y="3264"/>
                    <a:pt x="2397" y="3424"/>
                  </a:cubicBezTo>
                  <a:cubicBezTo>
                    <a:pt x="2397" y="3424"/>
                    <a:pt x="2876" y="118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7"/>
            <p:cNvSpPr/>
            <p:nvPr/>
          </p:nvSpPr>
          <p:spPr>
            <a:xfrm>
              <a:off x="4431700" y="4494350"/>
              <a:ext cx="74200" cy="101600"/>
            </a:xfrm>
            <a:custGeom>
              <a:avLst/>
              <a:gdLst/>
              <a:ahLst/>
              <a:cxnLst/>
              <a:rect l="l" t="t" r="r" b="b"/>
              <a:pathLst>
                <a:path w="2968" h="4064" extrusionOk="0">
                  <a:moveTo>
                    <a:pt x="1963" y="0"/>
                  </a:moveTo>
                  <a:lnTo>
                    <a:pt x="1963" y="0"/>
                  </a:lnTo>
                  <a:cubicBezTo>
                    <a:pt x="868" y="1005"/>
                    <a:pt x="0" y="2694"/>
                    <a:pt x="959" y="4063"/>
                  </a:cubicBezTo>
                  <a:cubicBezTo>
                    <a:pt x="959" y="4063"/>
                    <a:pt x="2967" y="2945"/>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7"/>
            <p:cNvSpPr/>
            <p:nvPr/>
          </p:nvSpPr>
          <p:spPr>
            <a:xfrm>
              <a:off x="4070475" y="4573650"/>
              <a:ext cx="71925" cy="86200"/>
            </a:xfrm>
            <a:custGeom>
              <a:avLst/>
              <a:gdLst/>
              <a:ahLst/>
              <a:cxnLst/>
              <a:rect l="l" t="t" r="r" b="b"/>
              <a:pathLst>
                <a:path w="2877" h="3448" extrusionOk="0">
                  <a:moveTo>
                    <a:pt x="1" y="1"/>
                  </a:moveTo>
                  <a:lnTo>
                    <a:pt x="1" y="1"/>
                  </a:lnTo>
                  <a:cubicBezTo>
                    <a:pt x="24" y="1507"/>
                    <a:pt x="708" y="3288"/>
                    <a:pt x="2352" y="3448"/>
                  </a:cubicBezTo>
                  <a:cubicBezTo>
                    <a:pt x="2352" y="3448"/>
                    <a:pt x="2877" y="123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7"/>
            <p:cNvSpPr/>
            <p:nvPr/>
          </p:nvSpPr>
          <p:spPr>
            <a:xfrm>
              <a:off x="4689050" y="4405900"/>
              <a:ext cx="70775" cy="102725"/>
            </a:xfrm>
            <a:custGeom>
              <a:avLst/>
              <a:gdLst/>
              <a:ahLst/>
              <a:cxnLst/>
              <a:rect l="l" t="t" r="r" b="b"/>
              <a:pathLst>
                <a:path w="2831" h="4109" extrusionOk="0">
                  <a:moveTo>
                    <a:pt x="754" y="0"/>
                  </a:moveTo>
                  <a:cubicBezTo>
                    <a:pt x="137" y="1347"/>
                    <a:pt x="0" y="3242"/>
                    <a:pt x="1438" y="4109"/>
                  </a:cubicBezTo>
                  <a:cubicBezTo>
                    <a:pt x="1438" y="4109"/>
                    <a:pt x="2831" y="2306"/>
                    <a:pt x="7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7"/>
            <p:cNvSpPr/>
            <p:nvPr/>
          </p:nvSpPr>
          <p:spPr>
            <a:xfrm>
              <a:off x="4184600" y="4532575"/>
              <a:ext cx="72500" cy="85625"/>
            </a:xfrm>
            <a:custGeom>
              <a:avLst/>
              <a:gdLst/>
              <a:ahLst/>
              <a:cxnLst/>
              <a:rect l="l" t="t" r="r" b="b"/>
              <a:pathLst>
                <a:path w="2900" h="3425" extrusionOk="0">
                  <a:moveTo>
                    <a:pt x="1" y="1"/>
                  </a:moveTo>
                  <a:lnTo>
                    <a:pt x="1" y="1"/>
                  </a:lnTo>
                  <a:cubicBezTo>
                    <a:pt x="46" y="1507"/>
                    <a:pt x="754" y="3265"/>
                    <a:pt x="2420" y="3424"/>
                  </a:cubicBezTo>
                  <a:cubicBezTo>
                    <a:pt x="2420" y="3424"/>
                    <a:pt x="2900" y="118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7"/>
            <p:cNvSpPr/>
            <p:nvPr/>
          </p:nvSpPr>
          <p:spPr>
            <a:xfrm>
              <a:off x="4378625" y="4580500"/>
              <a:ext cx="73625" cy="104450"/>
            </a:xfrm>
            <a:custGeom>
              <a:avLst/>
              <a:gdLst/>
              <a:ahLst/>
              <a:cxnLst/>
              <a:rect l="l" t="t" r="r" b="b"/>
              <a:pathLst>
                <a:path w="2945" h="4178" extrusionOk="0">
                  <a:moveTo>
                    <a:pt x="1279" y="1"/>
                  </a:moveTo>
                  <a:lnTo>
                    <a:pt x="1279" y="1"/>
                  </a:lnTo>
                  <a:cubicBezTo>
                    <a:pt x="434" y="1233"/>
                    <a:pt x="0" y="3082"/>
                    <a:pt x="1256" y="4178"/>
                  </a:cubicBezTo>
                  <a:cubicBezTo>
                    <a:pt x="1256" y="4178"/>
                    <a:pt x="2945"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7"/>
            <p:cNvSpPr/>
            <p:nvPr/>
          </p:nvSpPr>
          <p:spPr>
            <a:xfrm>
              <a:off x="4321000" y="4702625"/>
              <a:ext cx="76475" cy="72275"/>
            </a:xfrm>
            <a:custGeom>
              <a:avLst/>
              <a:gdLst/>
              <a:ahLst/>
              <a:cxnLst/>
              <a:rect l="l" t="t" r="r" b="b"/>
              <a:pathLst>
                <a:path w="3059" h="2891" extrusionOk="0">
                  <a:moveTo>
                    <a:pt x="0" y="0"/>
                  </a:moveTo>
                  <a:cubicBezTo>
                    <a:pt x="303" y="1364"/>
                    <a:pt x="1242" y="2891"/>
                    <a:pt x="2758" y="2891"/>
                  </a:cubicBezTo>
                  <a:cubicBezTo>
                    <a:pt x="2841" y="2891"/>
                    <a:pt x="2926" y="2886"/>
                    <a:pt x="3013" y="2876"/>
                  </a:cubicBezTo>
                  <a:cubicBezTo>
                    <a:pt x="3013" y="2876"/>
                    <a:pt x="3059"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7"/>
            <p:cNvSpPr/>
            <p:nvPr/>
          </p:nvSpPr>
          <p:spPr>
            <a:xfrm>
              <a:off x="4162925" y="4630150"/>
              <a:ext cx="74200" cy="103325"/>
            </a:xfrm>
            <a:custGeom>
              <a:avLst/>
              <a:gdLst/>
              <a:ahLst/>
              <a:cxnLst/>
              <a:rect l="l" t="t" r="r" b="b"/>
              <a:pathLst>
                <a:path w="2968" h="4133" extrusionOk="0">
                  <a:moveTo>
                    <a:pt x="1690" y="1"/>
                  </a:moveTo>
                  <a:lnTo>
                    <a:pt x="1690" y="1"/>
                  </a:lnTo>
                  <a:cubicBezTo>
                    <a:pt x="708" y="1096"/>
                    <a:pt x="0" y="2877"/>
                    <a:pt x="1096" y="4132"/>
                  </a:cubicBezTo>
                  <a:cubicBezTo>
                    <a:pt x="1096" y="4132"/>
                    <a:pt x="2968" y="2831"/>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7"/>
            <p:cNvSpPr/>
            <p:nvPr/>
          </p:nvSpPr>
          <p:spPr>
            <a:xfrm>
              <a:off x="4565800" y="4470950"/>
              <a:ext cx="71925" cy="93600"/>
            </a:xfrm>
            <a:custGeom>
              <a:avLst/>
              <a:gdLst/>
              <a:ahLst/>
              <a:cxnLst/>
              <a:rect l="l" t="t" r="r" b="b"/>
              <a:pathLst>
                <a:path w="2877" h="3744" extrusionOk="0">
                  <a:moveTo>
                    <a:pt x="206" y="0"/>
                  </a:moveTo>
                  <a:lnTo>
                    <a:pt x="206" y="0"/>
                  </a:lnTo>
                  <a:cubicBezTo>
                    <a:pt x="0" y="1484"/>
                    <a:pt x="434" y="3333"/>
                    <a:pt x="2054" y="3744"/>
                  </a:cubicBezTo>
                  <a:cubicBezTo>
                    <a:pt x="2054" y="3744"/>
                    <a:pt x="2876" y="1621"/>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7"/>
            <p:cNvSpPr/>
            <p:nvPr/>
          </p:nvSpPr>
          <p:spPr>
            <a:xfrm>
              <a:off x="4279325" y="4603900"/>
              <a:ext cx="74225" cy="104450"/>
            </a:xfrm>
            <a:custGeom>
              <a:avLst/>
              <a:gdLst/>
              <a:ahLst/>
              <a:cxnLst/>
              <a:rect l="l" t="t" r="r" b="b"/>
              <a:pathLst>
                <a:path w="2969" h="4178" extrusionOk="0">
                  <a:moveTo>
                    <a:pt x="1325" y="1"/>
                  </a:moveTo>
                  <a:lnTo>
                    <a:pt x="1325" y="1"/>
                  </a:lnTo>
                  <a:cubicBezTo>
                    <a:pt x="480" y="1233"/>
                    <a:pt x="1" y="3082"/>
                    <a:pt x="1256" y="4178"/>
                  </a:cubicBezTo>
                  <a:cubicBezTo>
                    <a:pt x="1256" y="4178"/>
                    <a:pt x="2968" y="2648"/>
                    <a:pt x="1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7"/>
            <p:cNvSpPr/>
            <p:nvPr/>
          </p:nvSpPr>
          <p:spPr>
            <a:xfrm>
              <a:off x="5361250" y="3954150"/>
              <a:ext cx="1815775" cy="1034900"/>
            </a:xfrm>
            <a:custGeom>
              <a:avLst/>
              <a:gdLst/>
              <a:ahLst/>
              <a:cxnLst/>
              <a:rect l="l" t="t" r="r" b="b"/>
              <a:pathLst>
                <a:path w="72631" h="41396" extrusionOk="0">
                  <a:moveTo>
                    <a:pt x="54220" y="1"/>
                  </a:moveTo>
                  <a:cubicBezTo>
                    <a:pt x="53432" y="1"/>
                    <a:pt x="52639" y="483"/>
                    <a:pt x="52339" y="1225"/>
                  </a:cubicBezTo>
                  <a:cubicBezTo>
                    <a:pt x="52179" y="1682"/>
                    <a:pt x="52134" y="2252"/>
                    <a:pt x="51700" y="2481"/>
                  </a:cubicBezTo>
                  <a:cubicBezTo>
                    <a:pt x="51572" y="2558"/>
                    <a:pt x="51440" y="2591"/>
                    <a:pt x="51305" y="2591"/>
                  </a:cubicBezTo>
                  <a:cubicBezTo>
                    <a:pt x="50565" y="2591"/>
                    <a:pt x="49743" y="1599"/>
                    <a:pt x="49044" y="1599"/>
                  </a:cubicBezTo>
                  <a:cubicBezTo>
                    <a:pt x="48896" y="1599"/>
                    <a:pt x="48754" y="1643"/>
                    <a:pt x="48619" y="1750"/>
                  </a:cubicBezTo>
                  <a:cubicBezTo>
                    <a:pt x="48322" y="2001"/>
                    <a:pt x="48276" y="2435"/>
                    <a:pt x="48048" y="2732"/>
                  </a:cubicBezTo>
                  <a:cubicBezTo>
                    <a:pt x="47846" y="2982"/>
                    <a:pt x="47591" y="3080"/>
                    <a:pt x="47309" y="3080"/>
                  </a:cubicBezTo>
                  <a:cubicBezTo>
                    <a:pt x="46664" y="3080"/>
                    <a:pt x="45875" y="2572"/>
                    <a:pt x="45240" y="2207"/>
                  </a:cubicBezTo>
                  <a:cubicBezTo>
                    <a:pt x="44608" y="1866"/>
                    <a:pt x="43895" y="1675"/>
                    <a:pt x="43174" y="1675"/>
                  </a:cubicBezTo>
                  <a:cubicBezTo>
                    <a:pt x="42881" y="1675"/>
                    <a:pt x="42587" y="1707"/>
                    <a:pt x="42296" y="1773"/>
                  </a:cubicBezTo>
                  <a:cubicBezTo>
                    <a:pt x="41999" y="1842"/>
                    <a:pt x="41680" y="1956"/>
                    <a:pt x="41474" y="2161"/>
                  </a:cubicBezTo>
                  <a:cubicBezTo>
                    <a:pt x="41246" y="2367"/>
                    <a:pt x="41132" y="2663"/>
                    <a:pt x="40949" y="2914"/>
                  </a:cubicBezTo>
                  <a:cubicBezTo>
                    <a:pt x="40581" y="3371"/>
                    <a:pt x="40071" y="3508"/>
                    <a:pt x="39495" y="3508"/>
                  </a:cubicBezTo>
                  <a:cubicBezTo>
                    <a:pt x="38628" y="3508"/>
                    <a:pt x="37613" y="3197"/>
                    <a:pt x="36714" y="3197"/>
                  </a:cubicBezTo>
                  <a:cubicBezTo>
                    <a:pt x="36210" y="3197"/>
                    <a:pt x="35742" y="3294"/>
                    <a:pt x="35357" y="3599"/>
                  </a:cubicBezTo>
                  <a:cubicBezTo>
                    <a:pt x="34444" y="4307"/>
                    <a:pt x="34512" y="5768"/>
                    <a:pt x="33691" y="6566"/>
                  </a:cubicBezTo>
                  <a:cubicBezTo>
                    <a:pt x="33189" y="7091"/>
                    <a:pt x="32435" y="7251"/>
                    <a:pt x="31728" y="7388"/>
                  </a:cubicBezTo>
                  <a:cubicBezTo>
                    <a:pt x="29993" y="7708"/>
                    <a:pt x="28258" y="8050"/>
                    <a:pt x="26546" y="8392"/>
                  </a:cubicBezTo>
                  <a:cubicBezTo>
                    <a:pt x="26158" y="8461"/>
                    <a:pt x="25748" y="8552"/>
                    <a:pt x="25474" y="8826"/>
                  </a:cubicBezTo>
                  <a:cubicBezTo>
                    <a:pt x="25223" y="9054"/>
                    <a:pt x="25086" y="9397"/>
                    <a:pt x="24857" y="9625"/>
                  </a:cubicBezTo>
                  <a:cubicBezTo>
                    <a:pt x="24563" y="9880"/>
                    <a:pt x="24151" y="9950"/>
                    <a:pt x="23751" y="9950"/>
                  </a:cubicBezTo>
                  <a:cubicBezTo>
                    <a:pt x="23685" y="9950"/>
                    <a:pt x="23620" y="9948"/>
                    <a:pt x="23556" y="9945"/>
                  </a:cubicBezTo>
                  <a:cubicBezTo>
                    <a:pt x="22004" y="9876"/>
                    <a:pt x="20521" y="9032"/>
                    <a:pt x="19630" y="7753"/>
                  </a:cubicBezTo>
                  <a:cubicBezTo>
                    <a:pt x="19448" y="7479"/>
                    <a:pt x="19265" y="7160"/>
                    <a:pt x="18968" y="7023"/>
                  </a:cubicBezTo>
                  <a:cubicBezTo>
                    <a:pt x="18798" y="6938"/>
                    <a:pt x="18619" y="6914"/>
                    <a:pt x="18442" y="6914"/>
                  </a:cubicBezTo>
                  <a:cubicBezTo>
                    <a:pt x="18334" y="6914"/>
                    <a:pt x="18227" y="6923"/>
                    <a:pt x="18124" y="6932"/>
                  </a:cubicBezTo>
                  <a:lnTo>
                    <a:pt x="14517" y="7160"/>
                  </a:lnTo>
                  <a:cubicBezTo>
                    <a:pt x="14388" y="7169"/>
                    <a:pt x="14259" y="7177"/>
                    <a:pt x="14131" y="7177"/>
                  </a:cubicBezTo>
                  <a:cubicBezTo>
                    <a:pt x="13920" y="7177"/>
                    <a:pt x="13712" y="7154"/>
                    <a:pt x="13513" y="7069"/>
                  </a:cubicBezTo>
                  <a:cubicBezTo>
                    <a:pt x="13171" y="6909"/>
                    <a:pt x="12965" y="6589"/>
                    <a:pt x="12691" y="6315"/>
                  </a:cubicBezTo>
                  <a:cubicBezTo>
                    <a:pt x="12130" y="5754"/>
                    <a:pt x="11341" y="5510"/>
                    <a:pt x="10536" y="5510"/>
                  </a:cubicBezTo>
                  <a:cubicBezTo>
                    <a:pt x="10066" y="5510"/>
                    <a:pt x="9591" y="5593"/>
                    <a:pt x="9154" y="5745"/>
                  </a:cubicBezTo>
                  <a:cubicBezTo>
                    <a:pt x="7967" y="6156"/>
                    <a:pt x="6985" y="7000"/>
                    <a:pt x="6072" y="7867"/>
                  </a:cubicBezTo>
                  <a:cubicBezTo>
                    <a:pt x="5616" y="8301"/>
                    <a:pt x="5136" y="8803"/>
                    <a:pt x="5022" y="9420"/>
                  </a:cubicBezTo>
                  <a:cubicBezTo>
                    <a:pt x="4908" y="10082"/>
                    <a:pt x="5228" y="10812"/>
                    <a:pt x="4977" y="11428"/>
                  </a:cubicBezTo>
                  <a:cubicBezTo>
                    <a:pt x="4817" y="11771"/>
                    <a:pt x="4520" y="11999"/>
                    <a:pt x="4246" y="12250"/>
                  </a:cubicBezTo>
                  <a:cubicBezTo>
                    <a:pt x="3150" y="13186"/>
                    <a:pt x="2146" y="14281"/>
                    <a:pt x="1302" y="15445"/>
                  </a:cubicBezTo>
                  <a:cubicBezTo>
                    <a:pt x="708" y="16267"/>
                    <a:pt x="160" y="17203"/>
                    <a:pt x="92" y="18230"/>
                  </a:cubicBezTo>
                  <a:cubicBezTo>
                    <a:pt x="1" y="20147"/>
                    <a:pt x="1621" y="21814"/>
                    <a:pt x="1621" y="23754"/>
                  </a:cubicBezTo>
                  <a:cubicBezTo>
                    <a:pt x="1644" y="25169"/>
                    <a:pt x="845" y="26881"/>
                    <a:pt x="1895" y="27862"/>
                  </a:cubicBezTo>
                  <a:cubicBezTo>
                    <a:pt x="2397" y="28342"/>
                    <a:pt x="3173" y="28387"/>
                    <a:pt x="3881" y="28479"/>
                  </a:cubicBezTo>
                  <a:cubicBezTo>
                    <a:pt x="5250" y="28616"/>
                    <a:pt x="6666" y="29004"/>
                    <a:pt x="7647" y="29962"/>
                  </a:cubicBezTo>
                  <a:cubicBezTo>
                    <a:pt x="8218" y="30533"/>
                    <a:pt x="8629" y="31263"/>
                    <a:pt x="9176" y="31880"/>
                  </a:cubicBezTo>
                  <a:cubicBezTo>
                    <a:pt x="11002" y="33957"/>
                    <a:pt x="14221" y="34322"/>
                    <a:pt x="16024" y="36422"/>
                  </a:cubicBezTo>
                  <a:cubicBezTo>
                    <a:pt x="16526" y="36992"/>
                    <a:pt x="16891" y="37700"/>
                    <a:pt x="17462" y="38225"/>
                  </a:cubicBezTo>
                  <a:cubicBezTo>
                    <a:pt x="19653" y="40393"/>
                    <a:pt x="23374" y="39138"/>
                    <a:pt x="26341" y="39960"/>
                  </a:cubicBezTo>
                  <a:cubicBezTo>
                    <a:pt x="27528" y="40302"/>
                    <a:pt x="28624" y="40987"/>
                    <a:pt x="29833" y="41261"/>
                  </a:cubicBezTo>
                  <a:cubicBezTo>
                    <a:pt x="30263" y="41356"/>
                    <a:pt x="30694" y="41396"/>
                    <a:pt x="31125" y="41396"/>
                  </a:cubicBezTo>
                  <a:cubicBezTo>
                    <a:pt x="33076" y="41396"/>
                    <a:pt x="35042" y="40585"/>
                    <a:pt x="37023" y="40416"/>
                  </a:cubicBezTo>
                  <a:cubicBezTo>
                    <a:pt x="37432" y="40385"/>
                    <a:pt x="37845" y="40381"/>
                    <a:pt x="38259" y="40381"/>
                  </a:cubicBezTo>
                  <a:cubicBezTo>
                    <a:pt x="38408" y="40381"/>
                    <a:pt x="38558" y="40382"/>
                    <a:pt x="38707" y="40382"/>
                  </a:cubicBezTo>
                  <a:cubicBezTo>
                    <a:pt x="39670" y="40382"/>
                    <a:pt x="40627" y="40360"/>
                    <a:pt x="41520" y="40028"/>
                  </a:cubicBezTo>
                  <a:cubicBezTo>
                    <a:pt x="43643" y="39207"/>
                    <a:pt x="44944" y="36764"/>
                    <a:pt x="47181" y="36308"/>
                  </a:cubicBezTo>
                  <a:cubicBezTo>
                    <a:pt x="47934" y="36148"/>
                    <a:pt x="48710" y="36239"/>
                    <a:pt x="49417" y="36011"/>
                  </a:cubicBezTo>
                  <a:cubicBezTo>
                    <a:pt x="49965" y="35851"/>
                    <a:pt x="50467" y="35509"/>
                    <a:pt x="51015" y="35281"/>
                  </a:cubicBezTo>
                  <a:cubicBezTo>
                    <a:pt x="51538" y="35072"/>
                    <a:pt x="52068" y="34988"/>
                    <a:pt x="52604" y="34988"/>
                  </a:cubicBezTo>
                  <a:cubicBezTo>
                    <a:pt x="54849" y="34988"/>
                    <a:pt x="57198" y="36465"/>
                    <a:pt x="59544" y="36465"/>
                  </a:cubicBezTo>
                  <a:cubicBezTo>
                    <a:pt x="59767" y="36465"/>
                    <a:pt x="59990" y="36451"/>
                    <a:pt x="60214" y="36422"/>
                  </a:cubicBezTo>
                  <a:cubicBezTo>
                    <a:pt x="61971" y="36171"/>
                    <a:pt x="63432" y="34984"/>
                    <a:pt x="64665" y="33706"/>
                  </a:cubicBezTo>
                  <a:cubicBezTo>
                    <a:pt x="66628" y="31651"/>
                    <a:pt x="68203" y="29209"/>
                    <a:pt x="69275" y="26561"/>
                  </a:cubicBezTo>
                  <a:cubicBezTo>
                    <a:pt x="69390" y="26265"/>
                    <a:pt x="69526" y="25968"/>
                    <a:pt x="69732" y="25740"/>
                  </a:cubicBezTo>
                  <a:cubicBezTo>
                    <a:pt x="69960" y="25511"/>
                    <a:pt x="70280" y="25420"/>
                    <a:pt x="70554" y="25215"/>
                  </a:cubicBezTo>
                  <a:cubicBezTo>
                    <a:pt x="72174" y="24051"/>
                    <a:pt x="70645" y="21220"/>
                    <a:pt x="71741" y="19531"/>
                  </a:cubicBezTo>
                  <a:cubicBezTo>
                    <a:pt x="71992" y="19143"/>
                    <a:pt x="72357" y="18846"/>
                    <a:pt x="72471" y="18413"/>
                  </a:cubicBezTo>
                  <a:cubicBezTo>
                    <a:pt x="72631" y="17888"/>
                    <a:pt x="72334" y="17340"/>
                    <a:pt x="72060" y="16861"/>
                  </a:cubicBezTo>
                  <a:cubicBezTo>
                    <a:pt x="70645" y="14395"/>
                    <a:pt x="69047" y="12022"/>
                    <a:pt x="67335" y="9739"/>
                  </a:cubicBezTo>
                  <a:cubicBezTo>
                    <a:pt x="67331" y="9772"/>
                    <a:pt x="67314" y="9787"/>
                    <a:pt x="67286" y="9787"/>
                  </a:cubicBezTo>
                  <a:cubicBezTo>
                    <a:pt x="67024" y="9787"/>
                    <a:pt x="65832" y="8362"/>
                    <a:pt x="66080" y="6544"/>
                  </a:cubicBezTo>
                  <a:cubicBezTo>
                    <a:pt x="66171" y="5904"/>
                    <a:pt x="66240" y="5197"/>
                    <a:pt x="65943" y="4603"/>
                  </a:cubicBezTo>
                  <a:cubicBezTo>
                    <a:pt x="65418" y="3622"/>
                    <a:pt x="64026" y="3348"/>
                    <a:pt x="63569" y="2367"/>
                  </a:cubicBezTo>
                  <a:cubicBezTo>
                    <a:pt x="63544" y="2704"/>
                    <a:pt x="63231" y="2864"/>
                    <a:pt x="62882" y="2864"/>
                  </a:cubicBezTo>
                  <a:cubicBezTo>
                    <a:pt x="62594" y="2864"/>
                    <a:pt x="62281" y="2755"/>
                    <a:pt x="62085" y="2549"/>
                  </a:cubicBezTo>
                  <a:cubicBezTo>
                    <a:pt x="61652" y="2093"/>
                    <a:pt x="61492" y="1431"/>
                    <a:pt x="61013" y="997"/>
                  </a:cubicBezTo>
                  <a:cubicBezTo>
                    <a:pt x="60644" y="662"/>
                    <a:pt x="60201" y="555"/>
                    <a:pt x="59719" y="555"/>
                  </a:cubicBezTo>
                  <a:cubicBezTo>
                    <a:pt x="58868" y="555"/>
                    <a:pt x="57897" y="888"/>
                    <a:pt x="57000" y="888"/>
                  </a:cubicBezTo>
                  <a:cubicBezTo>
                    <a:pt x="56674" y="888"/>
                    <a:pt x="56357" y="844"/>
                    <a:pt x="56060" y="723"/>
                  </a:cubicBezTo>
                  <a:cubicBezTo>
                    <a:pt x="55649" y="563"/>
                    <a:pt x="55306" y="289"/>
                    <a:pt x="54895" y="130"/>
                  </a:cubicBezTo>
                  <a:cubicBezTo>
                    <a:pt x="54679" y="42"/>
                    <a:pt x="54450" y="1"/>
                    <a:pt x="54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7"/>
            <p:cNvSpPr/>
            <p:nvPr/>
          </p:nvSpPr>
          <p:spPr>
            <a:xfrm>
              <a:off x="5534725" y="4060100"/>
              <a:ext cx="54225" cy="72500"/>
            </a:xfrm>
            <a:custGeom>
              <a:avLst/>
              <a:gdLst/>
              <a:ahLst/>
              <a:cxnLst/>
              <a:rect l="l" t="t" r="r" b="b"/>
              <a:pathLst>
                <a:path w="2169" h="2900" extrusionOk="0">
                  <a:moveTo>
                    <a:pt x="206" y="0"/>
                  </a:moveTo>
                  <a:lnTo>
                    <a:pt x="206" y="0"/>
                  </a:lnTo>
                  <a:cubicBezTo>
                    <a:pt x="0" y="1119"/>
                    <a:pt x="252" y="2534"/>
                    <a:pt x="1461" y="2899"/>
                  </a:cubicBezTo>
                  <a:cubicBezTo>
                    <a:pt x="1461"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7"/>
            <p:cNvSpPr/>
            <p:nvPr/>
          </p:nvSpPr>
          <p:spPr>
            <a:xfrm>
              <a:off x="5638575" y="4046400"/>
              <a:ext cx="52525" cy="76500"/>
            </a:xfrm>
            <a:custGeom>
              <a:avLst/>
              <a:gdLst/>
              <a:ahLst/>
              <a:cxnLst/>
              <a:rect l="l" t="t" r="r" b="b"/>
              <a:pathLst>
                <a:path w="2101" h="3060" extrusionOk="0">
                  <a:moveTo>
                    <a:pt x="389" y="0"/>
                  </a:moveTo>
                  <a:lnTo>
                    <a:pt x="389" y="0"/>
                  </a:lnTo>
                  <a:cubicBezTo>
                    <a:pt x="1" y="1050"/>
                    <a:pt x="24" y="2511"/>
                    <a:pt x="1165" y="3059"/>
                  </a:cubicBezTo>
                  <a:cubicBezTo>
                    <a:pt x="1165" y="3059"/>
                    <a:pt x="2101"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7"/>
            <p:cNvSpPr/>
            <p:nvPr/>
          </p:nvSpPr>
          <p:spPr>
            <a:xfrm>
              <a:off x="5583800" y="4050400"/>
              <a:ext cx="56525" cy="77625"/>
            </a:xfrm>
            <a:custGeom>
              <a:avLst/>
              <a:gdLst/>
              <a:ahLst/>
              <a:cxnLst/>
              <a:rect l="l" t="t" r="r" b="b"/>
              <a:pathLst>
                <a:path w="2261" h="3105" extrusionOk="0">
                  <a:moveTo>
                    <a:pt x="1416" y="0"/>
                  </a:moveTo>
                  <a:lnTo>
                    <a:pt x="1416" y="0"/>
                  </a:lnTo>
                  <a:cubicBezTo>
                    <a:pt x="617" y="799"/>
                    <a:pt x="0" y="2123"/>
                    <a:pt x="777" y="3104"/>
                  </a:cubicBezTo>
                  <a:cubicBezTo>
                    <a:pt x="777" y="3104"/>
                    <a:pt x="2260"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7"/>
            <p:cNvSpPr/>
            <p:nvPr/>
          </p:nvSpPr>
          <p:spPr>
            <a:xfrm>
              <a:off x="5660275" y="4052675"/>
              <a:ext cx="57075" cy="77625"/>
            </a:xfrm>
            <a:custGeom>
              <a:avLst/>
              <a:gdLst/>
              <a:ahLst/>
              <a:cxnLst/>
              <a:rect l="l" t="t" r="r" b="b"/>
              <a:pathLst>
                <a:path w="2283" h="3105" extrusionOk="0">
                  <a:moveTo>
                    <a:pt x="1438" y="1"/>
                  </a:moveTo>
                  <a:lnTo>
                    <a:pt x="1438" y="1"/>
                  </a:lnTo>
                  <a:cubicBezTo>
                    <a:pt x="616" y="799"/>
                    <a:pt x="0" y="2100"/>
                    <a:pt x="799" y="3105"/>
                  </a:cubicBezTo>
                  <a:cubicBezTo>
                    <a:pt x="799" y="3105"/>
                    <a:pt x="2283" y="2215"/>
                    <a:pt x="1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7"/>
            <p:cNvSpPr/>
            <p:nvPr/>
          </p:nvSpPr>
          <p:spPr>
            <a:xfrm>
              <a:off x="5560400" y="4041275"/>
              <a:ext cx="56525" cy="77625"/>
            </a:xfrm>
            <a:custGeom>
              <a:avLst/>
              <a:gdLst/>
              <a:ahLst/>
              <a:cxnLst/>
              <a:rect l="l" t="t" r="r" b="b"/>
              <a:pathLst>
                <a:path w="2261" h="3105" extrusionOk="0">
                  <a:moveTo>
                    <a:pt x="1416" y="0"/>
                  </a:moveTo>
                  <a:lnTo>
                    <a:pt x="1416" y="0"/>
                  </a:lnTo>
                  <a:cubicBezTo>
                    <a:pt x="617" y="799"/>
                    <a:pt x="1" y="2100"/>
                    <a:pt x="777" y="3104"/>
                  </a:cubicBezTo>
                  <a:cubicBezTo>
                    <a:pt x="777" y="3104"/>
                    <a:pt x="2260"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7"/>
            <p:cNvSpPr/>
            <p:nvPr/>
          </p:nvSpPr>
          <p:spPr>
            <a:xfrm>
              <a:off x="5677375" y="4081200"/>
              <a:ext cx="54825" cy="63375"/>
            </a:xfrm>
            <a:custGeom>
              <a:avLst/>
              <a:gdLst/>
              <a:ahLst/>
              <a:cxnLst/>
              <a:rect l="l" t="t" r="r" b="b"/>
              <a:pathLst>
                <a:path w="2193" h="2535" extrusionOk="0">
                  <a:moveTo>
                    <a:pt x="2192" y="1"/>
                  </a:moveTo>
                  <a:lnTo>
                    <a:pt x="2192" y="1"/>
                  </a:lnTo>
                  <a:cubicBezTo>
                    <a:pt x="1119" y="366"/>
                    <a:pt x="1" y="1302"/>
                    <a:pt x="298" y="2534"/>
                  </a:cubicBezTo>
                  <a:cubicBezTo>
                    <a:pt x="298" y="2534"/>
                    <a:pt x="2009" y="2352"/>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7"/>
            <p:cNvSpPr/>
            <p:nvPr/>
          </p:nvSpPr>
          <p:spPr>
            <a:xfrm>
              <a:off x="5615750" y="4050975"/>
              <a:ext cx="54250" cy="63350"/>
            </a:xfrm>
            <a:custGeom>
              <a:avLst/>
              <a:gdLst/>
              <a:ahLst/>
              <a:cxnLst/>
              <a:rect l="l" t="t" r="r" b="b"/>
              <a:pathLst>
                <a:path w="2170" h="2534" extrusionOk="0">
                  <a:moveTo>
                    <a:pt x="2169" y="0"/>
                  </a:moveTo>
                  <a:cubicBezTo>
                    <a:pt x="1096" y="365"/>
                    <a:pt x="1" y="1301"/>
                    <a:pt x="275" y="2534"/>
                  </a:cubicBezTo>
                  <a:cubicBezTo>
                    <a:pt x="275" y="2534"/>
                    <a:pt x="2009" y="2351"/>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7"/>
            <p:cNvSpPr/>
            <p:nvPr/>
          </p:nvSpPr>
          <p:spPr>
            <a:xfrm>
              <a:off x="5401200" y="4234450"/>
              <a:ext cx="78200" cy="30500"/>
            </a:xfrm>
            <a:custGeom>
              <a:avLst/>
              <a:gdLst/>
              <a:ahLst/>
              <a:cxnLst/>
              <a:rect l="l" t="t" r="r" b="b"/>
              <a:pathLst>
                <a:path w="3128" h="1220" extrusionOk="0">
                  <a:moveTo>
                    <a:pt x="1404" y="1"/>
                  </a:moveTo>
                  <a:cubicBezTo>
                    <a:pt x="1009" y="1"/>
                    <a:pt x="542" y="91"/>
                    <a:pt x="0" y="330"/>
                  </a:cubicBezTo>
                  <a:cubicBezTo>
                    <a:pt x="532" y="818"/>
                    <a:pt x="1284" y="1219"/>
                    <a:pt x="2008" y="1219"/>
                  </a:cubicBezTo>
                  <a:cubicBezTo>
                    <a:pt x="2402" y="1219"/>
                    <a:pt x="2789" y="1100"/>
                    <a:pt x="3127" y="810"/>
                  </a:cubicBezTo>
                  <a:cubicBezTo>
                    <a:pt x="3127" y="810"/>
                    <a:pt x="2588" y="1"/>
                    <a:pt x="14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7"/>
            <p:cNvSpPr/>
            <p:nvPr/>
          </p:nvSpPr>
          <p:spPr>
            <a:xfrm>
              <a:off x="5448000" y="4140300"/>
              <a:ext cx="74775" cy="34425"/>
            </a:xfrm>
            <a:custGeom>
              <a:avLst/>
              <a:gdLst/>
              <a:ahLst/>
              <a:cxnLst/>
              <a:rect l="l" t="t" r="r" b="b"/>
              <a:pathLst>
                <a:path w="2991" h="1377" extrusionOk="0">
                  <a:moveTo>
                    <a:pt x="942" y="0"/>
                  </a:moveTo>
                  <a:cubicBezTo>
                    <a:pt x="663" y="0"/>
                    <a:pt x="350" y="37"/>
                    <a:pt x="0" y="125"/>
                  </a:cubicBezTo>
                  <a:cubicBezTo>
                    <a:pt x="506" y="782"/>
                    <a:pt x="1310" y="1377"/>
                    <a:pt x="2128" y="1377"/>
                  </a:cubicBezTo>
                  <a:cubicBezTo>
                    <a:pt x="2418" y="1377"/>
                    <a:pt x="2709" y="1302"/>
                    <a:pt x="2990" y="1129"/>
                  </a:cubicBezTo>
                  <a:cubicBezTo>
                    <a:pt x="2990" y="1129"/>
                    <a:pt x="2483" y="0"/>
                    <a:pt x="9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7"/>
            <p:cNvSpPr/>
            <p:nvPr/>
          </p:nvSpPr>
          <p:spPr>
            <a:xfrm>
              <a:off x="5436000" y="4170225"/>
              <a:ext cx="57675" cy="55575"/>
            </a:xfrm>
            <a:custGeom>
              <a:avLst/>
              <a:gdLst/>
              <a:ahLst/>
              <a:cxnLst/>
              <a:rect l="l" t="t" r="r" b="b"/>
              <a:pathLst>
                <a:path w="2307" h="2223" extrusionOk="0">
                  <a:moveTo>
                    <a:pt x="1" y="1"/>
                  </a:moveTo>
                  <a:lnTo>
                    <a:pt x="1" y="1"/>
                  </a:lnTo>
                  <a:cubicBezTo>
                    <a:pt x="219" y="1070"/>
                    <a:pt x="938" y="2222"/>
                    <a:pt x="2097" y="2222"/>
                  </a:cubicBezTo>
                  <a:cubicBezTo>
                    <a:pt x="2151" y="2222"/>
                    <a:pt x="2205" y="2220"/>
                    <a:pt x="2260" y="2215"/>
                  </a:cubicBezTo>
                  <a:cubicBezTo>
                    <a:pt x="2260" y="2215"/>
                    <a:pt x="2306"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7"/>
            <p:cNvSpPr/>
            <p:nvPr/>
          </p:nvSpPr>
          <p:spPr>
            <a:xfrm>
              <a:off x="5478800" y="4106875"/>
              <a:ext cx="58225" cy="55575"/>
            </a:xfrm>
            <a:custGeom>
              <a:avLst/>
              <a:gdLst/>
              <a:ahLst/>
              <a:cxnLst/>
              <a:rect l="l" t="t" r="r" b="b"/>
              <a:pathLst>
                <a:path w="2329" h="2223" extrusionOk="0">
                  <a:moveTo>
                    <a:pt x="1" y="1"/>
                  </a:moveTo>
                  <a:cubicBezTo>
                    <a:pt x="241" y="1049"/>
                    <a:pt x="961" y="2222"/>
                    <a:pt x="2122" y="2222"/>
                  </a:cubicBezTo>
                  <a:cubicBezTo>
                    <a:pt x="2175" y="2222"/>
                    <a:pt x="2229" y="2220"/>
                    <a:pt x="2283" y="2215"/>
                  </a:cubicBezTo>
                  <a:cubicBezTo>
                    <a:pt x="2283" y="2215"/>
                    <a:pt x="2329"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7"/>
            <p:cNvSpPr/>
            <p:nvPr/>
          </p:nvSpPr>
          <p:spPr>
            <a:xfrm>
              <a:off x="5415475" y="4185050"/>
              <a:ext cx="57650" cy="55575"/>
            </a:xfrm>
            <a:custGeom>
              <a:avLst/>
              <a:gdLst/>
              <a:ahLst/>
              <a:cxnLst/>
              <a:rect l="l" t="t" r="r" b="b"/>
              <a:pathLst>
                <a:path w="2306" h="2223" extrusionOk="0">
                  <a:moveTo>
                    <a:pt x="0" y="1"/>
                  </a:moveTo>
                  <a:cubicBezTo>
                    <a:pt x="218" y="1070"/>
                    <a:pt x="937" y="2223"/>
                    <a:pt x="2096" y="2223"/>
                  </a:cubicBezTo>
                  <a:cubicBezTo>
                    <a:pt x="2150" y="2223"/>
                    <a:pt x="2204" y="2220"/>
                    <a:pt x="2260" y="2215"/>
                  </a:cubicBezTo>
                  <a:cubicBezTo>
                    <a:pt x="2260" y="2215"/>
                    <a:pt x="2305" y="4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7"/>
            <p:cNvSpPr/>
            <p:nvPr/>
          </p:nvSpPr>
          <p:spPr>
            <a:xfrm>
              <a:off x="5515900" y="4091475"/>
              <a:ext cx="53650" cy="74200"/>
            </a:xfrm>
            <a:custGeom>
              <a:avLst/>
              <a:gdLst/>
              <a:ahLst/>
              <a:cxnLst/>
              <a:rect l="l" t="t" r="r" b="b"/>
              <a:pathLst>
                <a:path w="2146" h="2968" extrusionOk="0">
                  <a:moveTo>
                    <a:pt x="251" y="1"/>
                  </a:moveTo>
                  <a:lnTo>
                    <a:pt x="251" y="1"/>
                  </a:lnTo>
                  <a:cubicBezTo>
                    <a:pt x="0" y="1096"/>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7"/>
            <p:cNvSpPr/>
            <p:nvPr/>
          </p:nvSpPr>
          <p:spPr>
            <a:xfrm>
              <a:off x="5457125" y="4127425"/>
              <a:ext cx="53650" cy="74200"/>
            </a:xfrm>
            <a:custGeom>
              <a:avLst/>
              <a:gdLst/>
              <a:ahLst/>
              <a:cxnLst/>
              <a:rect l="l" t="t" r="r" b="b"/>
              <a:pathLst>
                <a:path w="2146" h="2968" extrusionOk="0">
                  <a:moveTo>
                    <a:pt x="251" y="1"/>
                  </a:moveTo>
                  <a:lnTo>
                    <a:pt x="251" y="1"/>
                  </a:lnTo>
                  <a:cubicBezTo>
                    <a:pt x="0" y="1119"/>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7"/>
            <p:cNvSpPr/>
            <p:nvPr/>
          </p:nvSpPr>
          <p:spPr>
            <a:xfrm>
              <a:off x="5324150" y="4346175"/>
              <a:ext cx="74225" cy="35250"/>
            </a:xfrm>
            <a:custGeom>
              <a:avLst/>
              <a:gdLst/>
              <a:ahLst/>
              <a:cxnLst/>
              <a:rect l="l" t="t" r="r" b="b"/>
              <a:pathLst>
                <a:path w="2969" h="1410" extrusionOk="0">
                  <a:moveTo>
                    <a:pt x="881" y="1"/>
                  </a:moveTo>
                  <a:cubicBezTo>
                    <a:pt x="619" y="1"/>
                    <a:pt x="326" y="33"/>
                    <a:pt x="1" y="107"/>
                  </a:cubicBezTo>
                  <a:cubicBezTo>
                    <a:pt x="497" y="790"/>
                    <a:pt x="1286" y="1410"/>
                    <a:pt x="2122" y="1410"/>
                  </a:cubicBezTo>
                  <a:cubicBezTo>
                    <a:pt x="2402" y="1410"/>
                    <a:pt x="2687" y="1340"/>
                    <a:pt x="2968" y="1180"/>
                  </a:cubicBezTo>
                  <a:cubicBezTo>
                    <a:pt x="2968" y="1180"/>
                    <a:pt x="2480" y="1"/>
                    <a:pt x="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7"/>
            <p:cNvSpPr/>
            <p:nvPr/>
          </p:nvSpPr>
          <p:spPr>
            <a:xfrm>
              <a:off x="5388650" y="4260250"/>
              <a:ext cx="69075" cy="41800"/>
            </a:xfrm>
            <a:custGeom>
              <a:avLst/>
              <a:gdLst/>
              <a:ahLst/>
              <a:cxnLst/>
              <a:rect l="l" t="t" r="r" b="b"/>
              <a:pathLst>
                <a:path w="2763" h="1672" extrusionOk="0">
                  <a:moveTo>
                    <a:pt x="227" y="0"/>
                  </a:moveTo>
                  <a:cubicBezTo>
                    <a:pt x="154" y="0"/>
                    <a:pt x="78" y="2"/>
                    <a:pt x="0" y="6"/>
                  </a:cubicBezTo>
                  <a:cubicBezTo>
                    <a:pt x="417" y="839"/>
                    <a:pt x="1225" y="1671"/>
                    <a:pt x="2166" y="1671"/>
                  </a:cubicBezTo>
                  <a:cubicBezTo>
                    <a:pt x="2360" y="1671"/>
                    <a:pt x="2559" y="1636"/>
                    <a:pt x="2762" y="1558"/>
                  </a:cubicBezTo>
                  <a:cubicBezTo>
                    <a:pt x="2762" y="1558"/>
                    <a:pt x="2378"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7"/>
            <p:cNvSpPr/>
            <p:nvPr/>
          </p:nvSpPr>
          <p:spPr>
            <a:xfrm>
              <a:off x="5372100" y="4284350"/>
              <a:ext cx="54225" cy="65075"/>
            </a:xfrm>
            <a:custGeom>
              <a:avLst/>
              <a:gdLst/>
              <a:ahLst/>
              <a:cxnLst/>
              <a:rect l="l" t="t" r="r" b="b"/>
              <a:pathLst>
                <a:path w="2169" h="2603" extrusionOk="0">
                  <a:moveTo>
                    <a:pt x="0" y="1"/>
                  </a:moveTo>
                  <a:cubicBezTo>
                    <a:pt x="0" y="1142"/>
                    <a:pt x="525" y="2489"/>
                    <a:pt x="1803" y="2603"/>
                  </a:cubicBezTo>
                  <a:cubicBezTo>
                    <a:pt x="1803" y="2603"/>
                    <a:pt x="2169" y="9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7"/>
            <p:cNvSpPr/>
            <p:nvPr/>
          </p:nvSpPr>
          <p:spPr>
            <a:xfrm>
              <a:off x="5426300" y="4230700"/>
              <a:ext cx="54800" cy="65100"/>
            </a:xfrm>
            <a:custGeom>
              <a:avLst/>
              <a:gdLst/>
              <a:ahLst/>
              <a:cxnLst/>
              <a:rect l="l" t="t" r="r" b="b"/>
              <a:pathLst>
                <a:path w="2192" h="2604" extrusionOk="0">
                  <a:moveTo>
                    <a:pt x="1" y="1"/>
                  </a:moveTo>
                  <a:cubicBezTo>
                    <a:pt x="24" y="1119"/>
                    <a:pt x="548" y="2466"/>
                    <a:pt x="1804" y="2603"/>
                  </a:cubicBezTo>
                  <a:cubicBezTo>
                    <a:pt x="1804" y="2603"/>
                    <a:pt x="2192" y="9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7"/>
            <p:cNvSpPr/>
            <p:nvPr/>
          </p:nvSpPr>
          <p:spPr>
            <a:xfrm>
              <a:off x="5348700" y="4295200"/>
              <a:ext cx="54800" cy="65075"/>
            </a:xfrm>
            <a:custGeom>
              <a:avLst/>
              <a:gdLst/>
              <a:ahLst/>
              <a:cxnLst/>
              <a:rect l="l" t="t" r="r" b="b"/>
              <a:pathLst>
                <a:path w="2192" h="2603" extrusionOk="0">
                  <a:moveTo>
                    <a:pt x="0" y="0"/>
                  </a:moveTo>
                  <a:lnTo>
                    <a:pt x="0" y="0"/>
                  </a:lnTo>
                  <a:cubicBezTo>
                    <a:pt x="23" y="1119"/>
                    <a:pt x="548" y="2465"/>
                    <a:pt x="1804" y="2602"/>
                  </a:cubicBezTo>
                  <a:cubicBezTo>
                    <a:pt x="1804" y="2602"/>
                    <a:pt x="2192" y="9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7"/>
            <p:cNvSpPr/>
            <p:nvPr/>
          </p:nvSpPr>
          <p:spPr>
            <a:xfrm>
              <a:off x="5457700" y="4223875"/>
              <a:ext cx="53650" cy="78200"/>
            </a:xfrm>
            <a:custGeom>
              <a:avLst/>
              <a:gdLst/>
              <a:ahLst/>
              <a:cxnLst/>
              <a:rect l="l" t="t" r="r" b="b"/>
              <a:pathLst>
                <a:path w="2146" h="3128" extrusionOk="0">
                  <a:moveTo>
                    <a:pt x="571" y="0"/>
                  </a:moveTo>
                  <a:cubicBezTo>
                    <a:pt x="91" y="1027"/>
                    <a:pt x="0" y="2465"/>
                    <a:pt x="1096" y="3127"/>
                  </a:cubicBezTo>
                  <a:cubicBezTo>
                    <a:pt x="1096" y="3127"/>
                    <a:pt x="2146" y="1758"/>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7"/>
            <p:cNvSpPr/>
            <p:nvPr/>
          </p:nvSpPr>
          <p:spPr>
            <a:xfrm>
              <a:off x="5451400" y="4193625"/>
              <a:ext cx="53675" cy="78200"/>
            </a:xfrm>
            <a:custGeom>
              <a:avLst/>
              <a:gdLst/>
              <a:ahLst/>
              <a:cxnLst/>
              <a:rect l="l" t="t" r="r" b="b"/>
              <a:pathLst>
                <a:path w="2147" h="3128" extrusionOk="0">
                  <a:moveTo>
                    <a:pt x="549" y="0"/>
                  </a:moveTo>
                  <a:cubicBezTo>
                    <a:pt x="92" y="1027"/>
                    <a:pt x="1" y="2488"/>
                    <a:pt x="1074" y="3127"/>
                  </a:cubicBezTo>
                  <a:cubicBezTo>
                    <a:pt x="1074" y="3127"/>
                    <a:pt x="2147" y="1758"/>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7"/>
            <p:cNvSpPr/>
            <p:nvPr/>
          </p:nvSpPr>
          <p:spPr>
            <a:xfrm>
              <a:off x="5467400" y="4177650"/>
              <a:ext cx="53650" cy="78200"/>
            </a:xfrm>
            <a:custGeom>
              <a:avLst/>
              <a:gdLst/>
              <a:ahLst/>
              <a:cxnLst/>
              <a:rect l="l" t="t" r="r" b="b"/>
              <a:pathLst>
                <a:path w="2146" h="3128" extrusionOk="0">
                  <a:moveTo>
                    <a:pt x="571" y="0"/>
                  </a:moveTo>
                  <a:cubicBezTo>
                    <a:pt x="114" y="1027"/>
                    <a:pt x="0" y="2465"/>
                    <a:pt x="1096" y="3127"/>
                  </a:cubicBezTo>
                  <a:cubicBezTo>
                    <a:pt x="1096" y="3127"/>
                    <a:pt x="2146" y="1735"/>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7"/>
            <p:cNvSpPr/>
            <p:nvPr/>
          </p:nvSpPr>
          <p:spPr>
            <a:xfrm>
              <a:off x="5393200" y="4247825"/>
              <a:ext cx="53675" cy="78200"/>
            </a:xfrm>
            <a:custGeom>
              <a:avLst/>
              <a:gdLst/>
              <a:ahLst/>
              <a:cxnLst/>
              <a:rect l="l" t="t" r="r" b="b"/>
              <a:pathLst>
                <a:path w="2147" h="3128" extrusionOk="0">
                  <a:moveTo>
                    <a:pt x="549" y="1"/>
                  </a:moveTo>
                  <a:lnTo>
                    <a:pt x="549" y="1"/>
                  </a:lnTo>
                  <a:cubicBezTo>
                    <a:pt x="92" y="1028"/>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7"/>
            <p:cNvSpPr/>
            <p:nvPr/>
          </p:nvSpPr>
          <p:spPr>
            <a:xfrm>
              <a:off x="5358975" y="4511250"/>
              <a:ext cx="61075" cy="49875"/>
            </a:xfrm>
            <a:custGeom>
              <a:avLst/>
              <a:gdLst/>
              <a:ahLst/>
              <a:cxnLst/>
              <a:rect l="l" t="t" r="r" b="b"/>
              <a:pathLst>
                <a:path w="2443" h="1995" extrusionOk="0">
                  <a:moveTo>
                    <a:pt x="2287" y="1"/>
                  </a:moveTo>
                  <a:cubicBezTo>
                    <a:pt x="1848" y="1"/>
                    <a:pt x="597" y="168"/>
                    <a:pt x="0" y="1995"/>
                  </a:cubicBezTo>
                  <a:cubicBezTo>
                    <a:pt x="1119" y="1904"/>
                    <a:pt x="2420" y="1264"/>
                    <a:pt x="2443" y="9"/>
                  </a:cubicBezTo>
                  <a:cubicBezTo>
                    <a:pt x="2443" y="9"/>
                    <a:pt x="2385"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7"/>
            <p:cNvSpPr/>
            <p:nvPr/>
          </p:nvSpPr>
          <p:spPr>
            <a:xfrm>
              <a:off x="5316750" y="4419825"/>
              <a:ext cx="68500" cy="40600"/>
            </a:xfrm>
            <a:custGeom>
              <a:avLst/>
              <a:gdLst/>
              <a:ahLst/>
              <a:cxnLst/>
              <a:rect l="l" t="t" r="r" b="b"/>
              <a:pathLst>
                <a:path w="2740" h="1624" extrusionOk="0">
                  <a:moveTo>
                    <a:pt x="2266" y="0"/>
                  </a:moveTo>
                  <a:cubicBezTo>
                    <a:pt x="1697" y="0"/>
                    <a:pt x="728" y="232"/>
                    <a:pt x="0" y="1612"/>
                  </a:cubicBezTo>
                  <a:cubicBezTo>
                    <a:pt x="99" y="1620"/>
                    <a:pt x="200" y="1624"/>
                    <a:pt x="302" y="1624"/>
                  </a:cubicBezTo>
                  <a:cubicBezTo>
                    <a:pt x="1356" y="1624"/>
                    <a:pt x="2531" y="1183"/>
                    <a:pt x="2739" y="60"/>
                  </a:cubicBezTo>
                  <a:cubicBezTo>
                    <a:pt x="2739" y="60"/>
                    <a:pt x="2554" y="0"/>
                    <a:pt x="22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7"/>
            <p:cNvSpPr/>
            <p:nvPr/>
          </p:nvSpPr>
          <p:spPr>
            <a:xfrm>
              <a:off x="5328725" y="4470000"/>
              <a:ext cx="78775" cy="29375"/>
            </a:xfrm>
            <a:custGeom>
              <a:avLst/>
              <a:gdLst/>
              <a:ahLst/>
              <a:cxnLst/>
              <a:rect l="l" t="t" r="r" b="b"/>
              <a:pathLst>
                <a:path w="3151" h="1175" extrusionOk="0">
                  <a:moveTo>
                    <a:pt x="1809" y="1"/>
                  </a:moveTo>
                  <a:cubicBezTo>
                    <a:pt x="1314" y="1"/>
                    <a:pt x="701" y="163"/>
                    <a:pt x="1" y="678"/>
                  </a:cubicBezTo>
                  <a:cubicBezTo>
                    <a:pt x="487" y="967"/>
                    <a:pt x="1096" y="1174"/>
                    <a:pt x="1677" y="1174"/>
                  </a:cubicBezTo>
                  <a:cubicBezTo>
                    <a:pt x="2242" y="1174"/>
                    <a:pt x="2779" y="978"/>
                    <a:pt x="3150" y="472"/>
                  </a:cubicBezTo>
                  <a:cubicBezTo>
                    <a:pt x="3150" y="472"/>
                    <a:pt x="265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7"/>
            <p:cNvSpPr/>
            <p:nvPr/>
          </p:nvSpPr>
          <p:spPr>
            <a:xfrm>
              <a:off x="5310475" y="4395400"/>
              <a:ext cx="78775" cy="29275"/>
            </a:xfrm>
            <a:custGeom>
              <a:avLst/>
              <a:gdLst/>
              <a:ahLst/>
              <a:cxnLst/>
              <a:rect l="l" t="t" r="r" b="b"/>
              <a:pathLst>
                <a:path w="3151" h="1171" extrusionOk="0">
                  <a:moveTo>
                    <a:pt x="1823" y="0"/>
                  </a:moveTo>
                  <a:cubicBezTo>
                    <a:pt x="1326" y="0"/>
                    <a:pt x="708" y="166"/>
                    <a:pt x="0" y="694"/>
                  </a:cubicBezTo>
                  <a:cubicBezTo>
                    <a:pt x="494" y="970"/>
                    <a:pt x="1099" y="1171"/>
                    <a:pt x="1673" y="1171"/>
                  </a:cubicBezTo>
                  <a:cubicBezTo>
                    <a:pt x="2239" y="1171"/>
                    <a:pt x="2776" y="976"/>
                    <a:pt x="3150" y="466"/>
                  </a:cubicBezTo>
                  <a:cubicBezTo>
                    <a:pt x="3150" y="466"/>
                    <a:pt x="2657" y="0"/>
                    <a:pt x="1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7"/>
            <p:cNvSpPr/>
            <p:nvPr/>
          </p:nvSpPr>
          <p:spPr>
            <a:xfrm>
              <a:off x="5325300" y="4495100"/>
              <a:ext cx="79350" cy="29375"/>
            </a:xfrm>
            <a:custGeom>
              <a:avLst/>
              <a:gdLst/>
              <a:ahLst/>
              <a:cxnLst/>
              <a:rect l="l" t="t" r="r" b="b"/>
              <a:pathLst>
                <a:path w="3174" h="1175" extrusionOk="0">
                  <a:moveTo>
                    <a:pt x="1826" y="1"/>
                  </a:moveTo>
                  <a:cubicBezTo>
                    <a:pt x="1328" y="1"/>
                    <a:pt x="709" y="163"/>
                    <a:pt x="1" y="678"/>
                  </a:cubicBezTo>
                  <a:cubicBezTo>
                    <a:pt x="498" y="967"/>
                    <a:pt x="1113" y="1174"/>
                    <a:pt x="1697" y="1174"/>
                  </a:cubicBezTo>
                  <a:cubicBezTo>
                    <a:pt x="2264" y="1174"/>
                    <a:pt x="2802" y="979"/>
                    <a:pt x="3173" y="472"/>
                  </a:cubicBezTo>
                  <a:cubicBezTo>
                    <a:pt x="3173"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7"/>
            <p:cNvSpPr/>
            <p:nvPr/>
          </p:nvSpPr>
          <p:spPr>
            <a:xfrm>
              <a:off x="5327575" y="4367925"/>
              <a:ext cx="74225" cy="36175"/>
            </a:xfrm>
            <a:custGeom>
              <a:avLst/>
              <a:gdLst/>
              <a:ahLst/>
              <a:cxnLst/>
              <a:rect l="l" t="t" r="r" b="b"/>
              <a:pathLst>
                <a:path w="2969" h="1447" extrusionOk="0">
                  <a:moveTo>
                    <a:pt x="788" y="0"/>
                  </a:moveTo>
                  <a:cubicBezTo>
                    <a:pt x="550" y="0"/>
                    <a:pt x="288" y="25"/>
                    <a:pt x="1" y="81"/>
                  </a:cubicBezTo>
                  <a:cubicBezTo>
                    <a:pt x="507" y="797"/>
                    <a:pt x="1321" y="1446"/>
                    <a:pt x="2176" y="1446"/>
                  </a:cubicBezTo>
                  <a:cubicBezTo>
                    <a:pt x="2439" y="1446"/>
                    <a:pt x="2705" y="1385"/>
                    <a:pt x="2968" y="1245"/>
                  </a:cubicBezTo>
                  <a:cubicBezTo>
                    <a:pt x="2968" y="1245"/>
                    <a:pt x="2477" y="0"/>
                    <a:pt x="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7"/>
            <p:cNvSpPr/>
            <p:nvPr/>
          </p:nvSpPr>
          <p:spPr>
            <a:xfrm>
              <a:off x="5315025" y="4435825"/>
              <a:ext cx="73650" cy="36175"/>
            </a:xfrm>
            <a:custGeom>
              <a:avLst/>
              <a:gdLst/>
              <a:ahLst/>
              <a:cxnLst/>
              <a:rect l="l" t="t" r="r" b="b"/>
              <a:pathLst>
                <a:path w="2946" h="1447" extrusionOk="0">
                  <a:moveTo>
                    <a:pt x="787" y="1"/>
                  </a:moveTo>
                  <a:cubicBezTo>
                    <a:pt x="550" y="1"/>
                    <a:pt x="288" y="25"/>
                    <a:pt x="1" y="82"/>
                  </a:cubicBezTo>
                  <a:cubicBezTo>
                    <a:pt x="507" y="797"/>
                    <a:pt x="1321" y="1446"/>
                    <a:pt x="2165" y="1446"/>
                  </a:cubicBezTo>
                  <a:cubicBezTo>
                    <a:pt x="2425" y="1446"/>
                    <a:pt x="2688" y="1385"/>
                    <a:pt x="2945" y="1246"/>
                  </a:cubicBezTo>
                  <a:cubicBezTo>
                    <a:pt x="2945" y="1246"/>
                    <a:pt x="2472" y="1"/>
                    <a:pt x="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7"/>
            <p:cNvSpPr/>
            <p:nvPr/>
          </p:nvSpPr>
          <p:spPr>
            <a:xfrm>
              <a:off x="5402900" y="4657325"/>
              <a:ext cx="61100" cy="49900"/>
            </a:xfrm>
            <a:custGeom>
              <a:avLst/>
              <a:gdLst/>
              <a:ahLst/>
              <a:cxnLst/>
              <a:rect l="l" t="t" r="r" b="b"/>
              <a:pathLst>
                <a:path w="2444" h="1996" extrusionOk="0">
                  <a:moveTo>
                    <a:pt x="2287" y="1"/>
                  </a:moveTo>
                  <a:cubicBezTo>
                    <a:pt x="1848" y="1"/>
                    <a:pt x="597" y="168"/>
                    <a:pt x="1" y="1995"/>
                  </a:cubicBezTo>
                  <a:cubicBezTo>
                    <a:pt x="1119" y="1904"/>
                    <a:pt x="2420" y="1288"/>
                    <a:pt x="2443" y="9"/>
                  </a:cubicBezTo>
                  <a:cubicBezTo>
                    <a:pt x="2443" y="9"/>
                    <a:pt x="2386"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7"/>
            <p:cNvSpPr/>
            <p:nvPr/>
          </p:nvSpPr>
          <p:spPr>
            <a:xfrm>
              <a:off x="5344700" y="4583025"/>
              <a:ext cx="69075" cy="40600"/>
            </a:xfrm>
            <a:custGeom>
              <a:avLst/>
              <a:gdLst/>
              <a:ahLst/>
              <a:cxnLst/>
              <a:rect l="l" t="t" r="r" b="b"/>
              <a:pathLst>
                <a:path w="2763" h="1624" extrusionOk="0">
                  <a:moveTo>
                    <a:pt x="2289" y="0"/>
                  </a:moveTo>
                  <a:cubicBezTo>
                    <a:pt x="1718" y="0"/>
                    <a:pt x="744" y="232"/>
                    <a:pt x="1" y="1612"/>
                  </a:cubicBezTo>
                  <a:cubicBezTo>
                    <a:pt x="102" y="1620"/>
                    <a:pt x="204" y="1624"/>
                    <a:pt x="308" y="1624"/>
                  </a:cubicBezTo>
                  <a:cubicBezTo>
                    <a:pt x="1375" y="1624"/>
                    <a:pt x="2534" y="1183"/>
                    <a:pt x="2763" y="60"/>
                  </a:cubicBezTo>
                  <a:cubicBezTo>
                    <a:pt x="2763" y="60"/>
                    <a:pt x="2577" y="0"/>
                    <a:pt x="2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7"/>
            <p:cNvSpPr/>
            <p:nvPr/>
          </p:nvSpPr>
          <p:spPr>
            <a:xfrm>
              <a:off x="5356675" y="4633200"/>
              <a:ext cx="79350" cy="29375"/>
            </a:xfrm>
            <a:custGeom>
              <a:avLst/>
              <a:gdLst/>
              <a:ahLst/>
              <a:cxnLst/>
              <a:rect l="l" t="t" r="r" b="b"/>
              <a:pathLst>
                <a:path w="3174" h="1175" extrusionOk="0">
                  <a:moveTo>
                    <a:pt x="1826" y="1"/>
                  </a:moveTo>
                  <a:cubicBezTo>
                    <a:pt x="1328" y="1"/>
                    <a:pt x="710" y="163"/>
                    <a:pt x="1" y="678"/>
                  </a:cubicBezTo>
                  <a:cubicBezTo>
                    <a:pt x="499" y="967"/>
                    <a:pt x="1114" y="1174"/>
                    <a:pt x="1698" y="1174"/>
                  </a:cubicBezTo>
                  <a:cubicBezTo>
                    <a:pt x="2265" y="1174"/>
                    <a:pt x="2802" y="978"/>
                    <a:pt x="3174" y="472"/>
                  </a:cubicBezTo>
                  <a:cubicBezTo>
                    <a:pt x="3174"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7"/>
            <p:cNvSpPr/>
            <p:nvPr/>
          </p:nvSpPr>
          <p:spPr>
            <a:xfrm>
              <a:off x="5338425" y="4558600"/>
              <a:ext cx="79350" cy="29275"/>
            </a:xfrm>
            <a:custGeom>
              <a:avLst/>
              <a:gdLst/>
              <a:ahLst/>
              <a:cxnLst/>
              <a:rect l="l" t="t" r="r" b="b"/>
              <a:pathLst>
                <a:path w="3174" h="1171" extrusionOk="0">
                  <a:moveTo>
                    <a:pt x="1841" y="0"/>
                  </a:moveTo>
                  <a:cubicBezTo>
                    <a:pt x="1340" y="0"/>
                    <a:pt x="717" y="166"/>
                    <a:pt x="1" y="694"/>
                  </a:cubicBezTo>
                  <a:cubicBezTo>
                    <a:pt x="495" y="970"/>
                    <a:pt x="1105" y="1171"/>
                    <a:pt x="1685" y="1171"/>
                  </a:cubicBezTo>
                  <a:cubicBezTo>
                    <a:pt x="2257" y="1171"/>
                    <a:pt x="2799" y="976"/>
                    <a:pt x="3173" y="466"/>
                  </a:cubicBezTo>
                  <a:cubicBezTo>
                    <a:pt x="3173" y="466"/>
                    <a:pt x="2681" y="0"/>
                    <a:pt x="1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7"/>
            <p:cNvSpPr/>
            <p:nvPr/>
          </p:nvSpPr>
          <p:spPr>
            <a:xfrm>
              <a:off x="5359550" y="4648600"/>
              <a:ext cx="79325" cy="29375"/>
            </a:xfrm>
            <a:custGeom>
              <a:avLst/>
              <a:gdLst/>
              <a:ahLst/>
              <a:cxnLst/>
              <a:rect l="l" t="t" r="r" b="b"/>
              <a:pathLst>
                <a:path w="3173" h="1175" extrusionOk="0">
                  <a:moveTo>
                    <a:pt x="1825" y="1"/>
                  </a:moveTo>
                  <a:cubicBezTo>
                    <a:pt x="1327" y="1"/>
                    <a:pt x="709" y="163"/>
                    <a:pt x="0" y="678"/>
                  </a:cubicBezTo>
                  <a:cubicBezTo>
                    <a:pt x="498" y="967"/>
                    <a:pt x="1113" y="1174"/>
                    <a:pt x="1697" y="1174"/>
                  </a:cubicBezTo>
                  <a:cubicBezTo>
                    <a:pt x="2264" y="1174"/>
                    <a:pt x="2802" y="979"/>
                    <a:pt x="3173" y="472"/>
                  </a:cubicBezTo>
                  <a:cubicBezTo>
                    <a:pt x="3173" y="472"/>
                    <a:pt x="2674" y="1"/>
                    <a:pt x="1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7"/>
            <p:cNvSpPr/>
            <p:nvPr/>
          </p:nvSpPr>
          <p:spPr>
            <a:xfrm>
              <a:off x="5356125" y="4531500"/>
              <a:ext cx="73625" cy="35800"/>
            </a:xfrm>
            <a:custGeom>
              <a:avLst/>
              <a:gdLst/>
              <a:ahLst/>
              <a:cxnLst/>
              <a:rect l="l" t="t" r="r" b="b"/>
              <a:pathLst>
                <a:path w="2945" h="1432" extrusionOk="0">
                  <a:moveTo>
                    <a:pt x="817" y="1"/>
                  </a:moveTo>
                  <a:cubicBezTo>
                    <a:pt x="572" y="1"/>
                    <a:pt x="300" y="27"/>
                    <a:pt x="0" y="89"/>
                  </a:cubicBezTo>
                  <a:cubicBezTo>
                    <a:pt x="489" y="787"/>
                    <a:pt x="1297" y="1432"/>
                    <a:pt x="2151" y="1432"/>
                  </a:cubicBezTo>
                  <a:cubicBezTo>
                    <a:pt x="2414" y="1432"/>
                    <a:pt x="2681" y="1370"/>
                    <a:pt x="2945" y="1230"/>
                  </a:cubicBezTo>
                  <a:cubicBezTo>
                    <a:pt x="2945" y="1230"/>
                    <a:pt x="2477" y="1"/>
                    <a:pt x="8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7"/>
            <p:cNvSpPr/>
            <p:nvPr/>
          </p:nvSpPr>
          <p:spPr>
            <a:xfrm>
              <a:off x="5343575" y="4599025"/>
              <a:ext cx="73625" cy="36175"/>
            </a:xfrm>
            <a:custGeom>
              <a:avLst/>
              <a:gdLst/>
              <a:ahLst/>
              <a:cxnLst/>
              <a:rect l="l" t="t" r="r" b="b"/>
              <a:pathLst>
                <a:path w="2945" h="1447" extrusionOk="0">
                  <a:moveTo>
                    <a:pt x="780" y="1"/>
                  </a:moveTo>
                  <a:cubicBezTo>
                    <a:pt x="544" y="1"/>
                    <a:pt x="285" y="25"/>
                    <a:pt x="0" y="82"/>
                  </a:cubicBezTo>
                  <a:cubicBezTo>
                    <a:pt x="489" y="797"/>
                    <a:pt x="1298" y="1446"/>
                    <a:pt x="2152" y="1446"/>
                  </a:cubicBezTo>
                  <a:cubicBezTo>
                    <a:pt x="2415" y="1446"/>
                    <a:pt x="2682" y="1385"/>
                    <a:pt x="2944" y="1246"/>
                  </a:cubicBezTo>
                  <a:cubicBezTo>
                    <a:pt x="2944" y="1246"/>
                    <a:pt x="2453"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7"/>
            <p:cNvSpPr/>
            <p:nvPr/>
          </p:nvSpPr>
          <p:spPr>
            <a:xfrm>
              <a:off x="5529600" y="4668375"/>
              <a:ext cx="56500" cy="79350"/>
            </a:xfrm>
            <a:custGeom>
              <a:avLst/>
              <a:gdLst/>
              <a:ahLst/>
              <a:cxnLst/>
              <a:rect l="l" t="t" r="r" b="b"/>
              <a:pathLst>
                <a:path w="2260" h="3174" extrusionOk="0">
                  <a:moveTo>
                    <a:pt x="1370" y="1"/>
                  </a:moveTo>
                  <a:cubicBezTo>
                    <a:pt x="1369" y="1"/>
                    <a:pt x="0" y="1074"/>
                    <a:pt x="1073" y="3174"/>
                  </a:cubicBezTo>
                  <a:cubicBezTo>
                    <a:pt x="1780"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7"/>
            <p:cNvSpPr/>
            <p:nvPr/>
          </p:nvSpPr>
          <p:spPr>
            <a:xfrm>
              <a:off x="5436575" y="4630725"/>
              <a:ext cx="56525" cy="77050"/>
            </a:xfrm>
            <a:custGeom>
              <a:avLst/>
              <a:gdLst/>
              <a:ahLst/>
              <a:cxnLst/>
              <a:rect l="l" t="t" r="r" b="b"/>
              <a:pathLst>
                <a:path w="2261" h="3082" extrusionOk="0">
                  <a:moveTo>
                    <a:pt x="1530" y="1"/>
                  </a:moveTo>
                  <a:cubicBezTo>
                    <a:pt x="1530" y="1"/>
                    <a:pt x="1" y="822"/>
                    <a:pt x="731" y="3082"/>
                  </a:cubicBezTo>
                  <a:cubicBezTo>
                    <a:pt x="1575" y="2329"/>
                    <a:pt x="2260" y="1050"/>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7"/>
            <p:cNvSpPr/>
            <p:nvPr/>
          </p:nvSpPr>
          <p:spPr>
            <a:xfrm>
              <a:off x="5482225" y="4657550"/>
              <a:ext cx="56525" cy="59925"/>
            </a:xfrm>
            <a:custGeom>
              <a:avLst/>
              <a:gdLst/>
              <a:ahLst/>
              <a:cxnLst/>
              <a:rect l="l" t="t" r="r" b="b"/>
              <a:pathLst>
                <a:path w="2261" h="2397" extrusionOk="0">
                  <a:moveTo>
                    <a:pt x="2055" y="0"/>
                  </a:moveTo>
                  <a:cubicBezTo>
                    <a:pt x="2055" y="0"/>
                    <a:pt x="320" y="69"/>
                    <a:pt x="1" y="2397"/>
                  </a:cubicBezTo>
                  <a:cubicBezTo>
                    <a:pt x="1096" y="2100"/>
                    <a:pt x="2260" y="1233"/>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7"/>
            <p:cNvSpPr/>
            <p:nvPr/>
          </p:nvSpPr>
          <p:spPr>
            <a:xfrm>
              <a:off x="5416025" y="4618175"/>
              <a:ext cx="56525" cy="60500"/>
            </a:xfrm>
            <a:custGeom>
              <a:avLst/>
              <a:gdLst/>
              <a:ahLst/>
              <a:cxnLst/>
              <a:rect l="l" t="t" r="r" b="b"/>
              <a:pathLst>
                <a:path w="2261" h="2420" extrusionOk="0">
                  <a:moveTo>
                    <a:pt x="2055" y="0"/>
                  </a:moveTo>
                  <a:lnTo>
                    <a:pt x="2055" y="0"/>
                  </a:lnTo>
                  <a:cubicBezTo>
                    <a:pt x="2055" y="0"/>
                    <a:pt x="320" y="92"/>
                    <a:pt x="1" y="2420"/>
                  </a:cubicBezTo>
                  <a:cubicBezTo>
                    <a:pt x="1096" y="2123"/>
                    <a:pt x="2261"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7"/>
            <p:cNvSpPr/>
            <p:nvPr/>
          </p:nvSpPr>
          <p:spPr>
            <a:xfrm>
              <a:off x="5498200" y="4676950"/>
              <a:ext cx="56525" cy="60500"/>
            </a:xfrm>
            <a:custGeom>
              <a:avLst/>
              <a:gdLst/>
              <a:ahLst/>
              <a:cxnLst/>
              <a:rect l="l" t="t" r="r" b="b"/>
              <a:pathLst>
                <a:path w="2261" h="2420" extrusionOk="0">
                  <a:moveTo>
                    <a:pt x="2055" y="0"/>
                  </a:moveTo>
                  <a:lnTo>
                    <a:pt x="2055" y="0"/>
                  </a:lnTo>
                  <a:cubicBezTo>
                    <a:pt x="2055" y="0"/>
                    <a:pt x="320" y="69"/>
                    <a:pt x="1" y="2420"/>
                  </a:cubicBezTo>
                  <a:cubicBezTo>
                    <a:pt x="1096" y="2100"/>
                    <a:pt x="2260"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7"/>
            <p:cNvSpPr/>
            <p:nvPr/>
          </p:nvSpPr>
          <p:spPr>
            <a:xfrm>
              <a:off x="5397775" y="4601250"/>
              <a:ext cx="72500" cy="37050"/>
            </a:xfrm>
            <a:custGeom>
              <a:avLst/>
              <a:gdLst/>
              <a:ahLst/>
              <a:cxnLst/>
              <a:rect l="l" t="t" r="r" b="b"/>
              <a:pathLst>
                <a:path w="2900" h="1482" extrusionOk="0">
                  <a:moveTo>
                    <a:pt x="2254" y="1"/>
                  </a:moveTo>
                  <a:cubicBezTo>
                    <a:pt x="1668" y="1"/>
                    <a:pt x="781" y="239"/>
                    <a:pt x="0" y="1431"/>
                  </a:cubicBezTo>
                  <a:cubicBezTo>
                    <a:pt x="204" y="1464"/>
                    <a:pt x="417" y="1482"/>
                    <a:pt x="632" y="1482"/>
                  </a:cubicBezTo>
                  <a:cubicBezTo>
                    <a:pt x="1599" y="1482"/>
                    <a:pt x="2600" y="1115"/>
                    <a:pt x="2899" y="107"/>
                  </a:cubicBezTo>
                  <a:cubicBezTo>
                    <a:pt x="2899" y="107"/>
                    <a:pt x="2644" y="1"/>
                    <a:pt x="2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7"/>
            <p:cNvSpPr/>
            <p:nvPr/>
          </p:nvSpPr>
          <p:spPr>
            <a:xfrm>
              <a:off x="5437725" y="4657550"/>
              <a:ext cx="72475" cy="36675"/>
            </a:xfrm>
            <a:custGeom>
              <a:avLst/>
              <a:gdLst/>
              <a:ahLst/>
              <a:cxnLst/>
              <a:rect l="l" t="t" r="r" b="b"/>
              <a:pathLst>
                <a:path w="2899" h="1467" extrusionOk="0">
                  <a:moveTo>
                    <a:pt x="2229" y="0"/>
                  </a:moveTo>
                  <a:cubicBezTo>
                    <a:pt x="1644" y="0"/>
                    <a:pt x="770" y="240"/>
                    <a:pt x="0" y="1415"/>
                  </a:cubicBezTo>
                  <a:cubicBezTo>
                    <a:pt x="204" y="1449"/>
                    <a:pt x="418" y="1467"/>
                    <a:pt x="634" y="1467"/>
                  </a:cubicBezTo>
                  <a:cubicBezTo>
                    <a:pt x="1600" y="1467"/>
                    <a:pt x="2600" y="1103"/>
                    <a:pt x="2899" y="114"/>
                  </a:cubicBezTo>
                  <a:cubicBezTo>
                    <a:pt x="2899" y="114"/>
                    <a:pt x="2633" y="0"/>
                    <a:pt x="2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7"/>
            <p:cNvSpPr/>
            <p:nvPr/>
          </p:nvSpPr>
          <p:spPr>
            <a:xfrm>
              <a:off x="5672250" y="4768250"/>
              <a:ext cx="56525" cy="79350"/>
            </a:xfrm>
            <a:custGeom>
              <a:avLst/>
              <a:gdLst/>
              <a:ahLst/>
              <a:cxnLst/>
              <a:rect l="l" t="t" r="r" b="b"/>
              <a:pathLst>
                <a:path w="2261" h="3174" extrusionOk="0">
                  <a:moveTo>
                    <a:pt x="1370" y="0"/>
                  </a:moveTo>
                  <a:cubicBezTo>
                    <a:pt x="1370" y="1"/>
                    <a:pt x="0" y="1073"/>
                    <a:pt x="1096" y="3173"/>
                  </a:cubicBezTo>
                  <a:cubicBezTo>
                    <a:pt x="1804" y="2283"/>
                    <a:pt x="2260" y="913"/>
                    <a:pt x="1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7"/>
            <p:cNvSpPr/>
            <p:nvPr/>
          </p:nvSpPr>
          <p:spPr>
            <a:xfrm>
              <a:off x="5579225" y="4730575"/>
              <a:ext cx="56525" cy="77075"/>
            </a:xfrm>
            <a:custGeom>
              <a:avLst/>
              <a:gdLst/>
              <a:ahLst/>
              <a:cxnLst/>
              <a:rect l="l" t="t" r="r" b="b"/>
              <a:pathLst>
                <a:path w="2261" h="3083" extrusionOk="0">
                  <a:moveTo>
                    <a:pt x="1530" y="1"/>
                  </a:moveTo>
                  <a:lnTo>
                    <a:pt x="1530" y="1"/>
                  </a:lnTo>
                  <a:cubicBezTo>
                    <a:pt x="1530" y="1"/>
                    <a:pt x="1" y="823"/>
                    <a:pt x="731" y="3082"/>
                  </a:cubicBezTo>
                  <a:cubicBezTo>
                    <a:pt x="1576" y="2329"/>
                    <a:pt x="2261" y="1051"/>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7"/>
            <p:cNvSpPr/>
            <p:nvPr/>
          </p:nvSpPr>
          <p:spPr>
            <a:xfrm>
              <a:off x="5625450" y="4756825"/>
              <a:ext cx="56525" cy="60525"/>
            </a:xfrm>
            <a:custGeom>
              <a:avLst/>
              <a:gdLst/>
              <a:ahLst/>
              <a:cxnLst/>
              <a:rect l="l" t="t" r="r" b="b"/>
              <a:pathLst>
                <a:path w="2261" h="2421" extrusionOk="0">
                  <a:moveTo>
                    <a:pt x="2055" y="1"/>
                  </a:moveTo>
                  <a:cubicBezTo>
                    <a:pt x="2055" y="1"/>
                    <a:pt x="320" y="92"/>
                    <a:pt x="1" y="2420"/>
                  </a:cubicBezTo>
                  <a:cubicBezTo>
                    <a:pt x="1096" y="2124"/>
                    <a:pt x="2260"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7"/>
            <p:cNvSpPr/>
            <p:nvPr/>
          </p:nvSpPr>
          <p:spPr>
            <a:xfrm>
              <a:off x="5559250" y="4718025"/>
              <a:ext cx="55950" cy="60525"/>
            </a:xfrm>
            <a:custGeom>
              <a:avLst/>
              <a:gdLst/>
              <a:ahLst/>
              <a:cxnLst/>
              <a:rect l="l" t="t" r="r" b="b"/>
              <a:pathLst>
                <a:path w="2238" h="2421" extrusionOk="0">
                  <a:moveTo>
                    <a:pt x="2055" y="1"/>
                  </a:moveTo>
                  <a:cubicBezTo>
                    <a:pt x="2055" y="1"/>
                    <a:pt x="321" y="92"/>
                    <a:pt x="1" y="2420"/>
                  </a:cubicBezTo>
                  <a:cubicBezTo>
                    <a:pt x="1074" y="2124"/>
                    <a:pt x="2238"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7"/>
            <p:cNvSpPr/>
            <p:nvPr/>
          </p:nvSpPr>
          <p:spPr>
            <a:xfrm>
              <a:off x="5641425" y="4776800"/>
              <a:ext cx="56525" cy="60525"/>
            </a:xfrm>
            <a:custGeom>
              <a:avLst/>
              <a:gdLst/>
              <a:ahLst/>
              <a:cxnLst/>
              <a:rect l="l" t="t" r="r" b="b"/>
              <a:pathLst>
                <a:path w="2261" h="2421" extrusionOk="0">
                  <a:moveTo>
                    <a:pt x="2055" y="1"/>
                  </a:moveTo>
                  <a:lnTo>
                    <a:pt x="2055" y="1"/>
                  </a:lnTo>
                  <a:cubicBezTo>
                    <a:pt x="2055" y="1"/>
                    <a:pt x="320" y="69"/>
                    <a:pt x="1" y="2420"/>
                  </a:cubicBezTo>
                  <a:cubicBezTo>
                    <a:pt x="1096" y="2101"/>
                    <a:pt x="2261"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7"/>
            <p:cNvSpPr/>
            <p:nvPr/>
          </p:nvSpPr>
          <p:spPr>
            <a:xfrm>
              <a:off x="5541000" y="4701125"/>
              <a:ext cx="71925" cy="37000"/>
            </a:xfrm>
            <a:custGeom>
              <a:avLst/>
              <a:gdLst/>
              <a:ahLst/>
              <a:cxnLst/>
              <a:rect l="l" t="t" r="r" b="b"/>
              <a:pathLst>
                <a:path w="2877" h="1480" extrusionOk="0">
                  <a:moveTo>
                    <a:pt x="2232" y="0"/>
                  </a:moveTo>
                  <a:cubicBezTo>
                    <a:pt x="1649" y="0"/>
                    <a:pt x="768" y="239"/>
                    <a:pt x="1" y="1430"/>
                  </a:cubicBezTo>
                  <a:cubicBezTo>
                    <a:pt x="198" y="1462"/>
                    <a:pt x="404" y="1480"/>
                    <a:pt x="613" y="1480"/>
                  </a:cubicBezTo>
                  <a:cubicBezTo>
                    <a:pt x="1585" y="1480"/>
                    <a:pt x="2595" y="1102"/>
                    <a:pt x="2877" y="106"/>
                  </a:cubicBezTo>
                  <a:cubicBezTo>
                    <a:pt x="2877"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7"/>
            <p:cNvSpPr/>
            <p:nvPr/>
          </p:nvSpPr>
          <p:spPr>
            <a:xfrm>
              <a:off x="5580950" y="4757400"/>
              <a:ext cx="71925" cy="36700"/>
            </a:xfrm>
            <a:custGeom>
              <a:avLst/>
              <a:gdLst/>
              <a:ahLst/>
              <a:cxnLst/>
              <a:rect l="l" t="t" r="r" b="b"/>
              <a:pathLst>
                <a:path w="2877" h="1468" extrusionOk="0">
                  <a:moveTo>
                    <a:pt x="2208" y="1"/>
                  </a:moveTo>
                  <a:cubicBezTo>
                    <a:pt x="1625" y="1"/>
                    <a:pt x="757" y="241"/>
                    <a:pt x="0" y="1416"/>
                  </a:cubicBezTo>
                  <a:cubicBezTo>
                    <a:pt x="204" y="1449"/>
                    <a:pt x="418" y="1467"/>
                    <a:pt x="634" y="1467"/>
                  </a:cubicBezTo>
                  <a:cubicBezTo>
                    <a:pt x="1600" y="1467"/>
                    <a:pt x="2596" y="1104"/>
                    <a:pt x="2876" y="115"/>
                  </a:cubicBezTo>
                  <a:cubicBezTo>
                    <a:pt x="2876" y="115"/>
                    <a:pt x="2610" y="1"/>
                    <a:pt x="2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7"/>
            <p:cNvSpPr/>
            <p:nvPr/>
          </p:nvSpPr>
          <p:spPr>
            <a:xfrm>
              <a:off x="5815475" y="4872100"/>
              <a:ext cx="56525" cy="78775"/>
            </a:xfrm>
            <a:custGeom>
              <a:avLst/>
              <a:gdLst/>
              <a:ahLst/>
              <a:cxnLst/>
              <a:rect l="l" t="t" r="r" b="b"/>
              <a:pathLst>
                <a:path w="2261" h="3151" extrusionOk="0">
                  <a:moveTo>
                    <a:pt x="1370" y="1"/>
                  </a:moveTo>
                  <a:cubicBezTo>
                    <a:pt x="1370" y="1"/>
                    <a:pt x="1" y="1051"/>
                    <a:pt x="1096" y="3150"/>
                  </a:cubicBezTo>
                  <a:cubicBezTo>
                    <a:pt x="1804"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7"/>
            <p:cNvSpPr/>
            <p:nvPr/>
          </p:nvSpPr>
          <p:spPr>
            <a:xfrm>
              <a:off x="5722475" y="4834450"/>
              <a:ext cx="56500" cy="76475"/>
            </a:xfrm>
            <a:custGeom>
              <a:avLst/>
              <a:gdLst/>
              <a:ahLst/>
              <a:cxnLst/>
              <a:rect l="l" t="t" r="r" b="b"/>
              <a:pathLst>
                <a:path w="2260" h="3059" extrusionOk="0">
                  <a:moveTo>
                    <a:pt x="1529" y="0"/>
                  </a:moveTo>
                  <a:cubicBezTo>
                    <a:pt x="1529" y="0"/>
                    <a:pt x="0" y="822"/>
                    <a:pt x="730" y="3059"/>
                  </a:cubicBezTo>
                  <a:cubicBezTo>
                    <a:pt x="1575" y="2328"/>
                    <a:pt x="2260" y="1050"/>
                    <a:pt x="15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7"/>
            <p:cNvSpPr/>
            <p:nvPr/>
          </p:nvSpPr>
          <p:spPr>
            <a:xfrm>
              <a:off x="5768675" y="4860700"/>
              <a:ext cx="56525" cy="60500"/>
            </a:xfrm>
            <a:custGeom>
              <a:avLst/>
              <a:gdLst/>
              <a:ahLst/>
              <a:cxnLst/>
              <a:rect l="l" t="t" r="r" b="b"/>
              <a:pathLst>
                <a:path w="2261" h="2420" extrusionOk="0">
                  <a:moveTo>
                    <a:pt x="2055" y="0"/>
                  </a:moveTo>
                  <a:cubicBezTo>
                    <a:pt x="2055" y="0"/>
                    <a:pt x="320" y="92"/>
                    <a:pt x="1" y="2420"/>
                  </a:cubicBezTo>
                  <a:cubicBezTo>
                    <a:pt x="1074" y="2123"/>
                    <a:pt x="2261" y="1255"/>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7"/>
            <p:cNvSpPr/>
            <p:nvPr/>
          </p:nvSpPr>
          <p:spPr>
            <a:xfrm>
              <a:off x="5702500" y="4821875"/>
              <a:ext cx="55925" cy="60525"/>
            </a:xfrm>
            <a:custGeom>
              <a:avLst/>
              <a:gdLst/>
              <a:ahLst/>
              <a:cxnLst/>
              <a:rect l="l" t="t" r="r" b="b"/>
              <a:pathLst>
                <a:path w="2237" h="2421" extrusionOk="0">
                  <a:moveTo>
                    <a:pt x="2032" y="1"/>
                  </a:moveTo>
                  <a:cubicBezTo>
                    <a:pt x="2031" y="1"/>
                    <a:pt x="320" y="70"/>
                    <a:pt x="0" y="2420"/>
                  </a:cubicBezTo>
                  <a:cubicBezTo>
                    <a:pt x="1073" y="2101"/>
                    <a:pt x="2237" y="1256"/>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7"/>
            <p:cNvSpPr/>
            <p:nvPr/>
          </p:nvSpPr>
          <p:spPr>
            <a:xfrm>
              <a:off x="5784650" y="4880650"/>
              <a:ext cx="56525" cy="60525"/>
            </a:xfrm>
            <a:custGeom>
              <a:avLst/>
              <a:gdLst/>
              <a:ahLst/>
              <a:cxnLst/>
              <a:rect l="l" t="t" r="r" b="b"/>
              <a:pathLst>
                <a:path w="2261" h="2421" extrusionOk="0">
                  <a:moveTo>
                    <a:pt x="2055" y="1"/>
                  </a:moveTo>
                  <a:cubicBezTo>
                    <a:pt x="2055" y="1"/>
                    <a:pt x="321" y="70"/>
                    <a:pt x="1" y="2420"/>
                  </a:cubicBezTo>
                  <a:cubicBezTo>
                    <a:pt x="1097" y="2101"/>
                    <a:pt x="2261" y="1234"/>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7"/>
            <p:cNvSpPr/>
            <p:nvPr/>
          </p:nvSpPr>
          <p:spPr>
            <a:xfrm>
              <a:off x="5684225" y="4804925"/>
              <a:ext cx="71925" cy="36525"/>
            </a:xfrm>
            <a:custGeom>
              <a:avLst/>
              <a:gdLst/>
              <a:ahLst/>
              <a:cxnLst/>
              <a:rect l="l" t="t" r="r" b="b"/>
              <a:pathLst>
                <a:path w="2877" h="1461" extrusionOk="0">
                  <a:moveTo>
                    <a:pt x="2224" y="1"/>
                  </a:moveTo>
                  <a:cubicBezTo>
                    <a:pt x="1641" y="1"/>
                    <a:pt x="764" y="237"/>
                    <a:pt x="1" y="1409"/>
                  </a:cubicBezTo>
                  <a:cubicBezTo>
                    <a:pt x="205" y="1443"/>
                    <a:pt x="419" y="1461"/>
                    <a:pt x="634" y="1461"/>
                  </a:cubicBezTo>
                  <a:cubicBezTo>
                    <a:pt x="1600" y="1461"/>
                    <a:pt x="2597" y="1097"/>
                    <a:pt x="2877" y="108"/>
                  </a:cubicBezTo>
                  <a:cubicBezTo>
                    <a:pt x="2877" y="108"/>
                    <a:pt x="2618" y="1"/>
                    <a:pt x="2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7"/>
            <p:cNvSpPr/>
            <p:nvPr/>
          </p:nvSpPr>
          <p:spPr>
            <a:xfrm>
              <a:off x="5724175" y="4860900"/>
              <a:ext cx="71925" cy="37050"/>
            </a:xfrm>
            <a:custGeom>
              <a:avLst/>
              <a:gdLst/>
              <a:ahLst/>
              <a:cxnLst/>
              <a:rect l="l" t="t" r="r" b="b"/>
              <a:pathLst>
                <a:path w="2877" h="1482" extrusionOk="0">
                  <a:moveTo>
                    <a:pt x="2232" y="0"/>
                  </a:moveTo>
                  <a:cubicBezTo>
                    <a:pt x="1649" y="0"/>
                    <a:pt x="767" y="239"/>
                    <a:pt x="0" y="1430"/>
                  </a:cubicBezTo>
                  <a:cubicBezTo>
                    <a:pt x="204" y="1463"/>
                    <a:pt x="417" y="1481"/>
                    <a:pt x="632" y="1481"/>
                  </a:cubicBezTo>
                  <a:cubicBezTo>
                    <a:pt x="1598" y="1481"/>
                    <a:pt x="2596" y="1115"/>
                    <a:pt x="2876" y="106"/>
                  </a:cubicBezTo>
                  <a:cubicBezTo>
                    <a:pt x="2876"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7"/>
            <p:cNvSpPr/>
            <p:nvPr/>
          </p:nvSpPr>
          <p:spPr>
            <a:xfrm>
              <a:off x="5700200" y="4092050"/>
              <a:ext cx="54250" cy="72500"/>
            </a:xfrm>
            <a:custGeom>
              <a:avLst/>
              <a:gdLst/>
              <a:ahLst/>
              <a:cxnLst/>
              <a:rect l="l" t="t" r="r" b="b"/>
              <a:pathLst>
                <a:path w="2170" h="2900" extrusionOk="0">
                  <a:moveTo>
                    <a:pt x="206" y="0"/>
                  </a:moveTo>
                  <a:cubicBezTo>
                    <a:pt x="1" y="1119"/>
                    <a:pt x="252" y="2534"/>
                    <a:pt x="1462" y="2899"/>
                  </a:cubicBezTo>
                  <a:cubicBezTo>
                    <a:pt x="1462"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7"/>
            <p:cNvSpPr/>
            <p:nvPr/>
          </p:nvSpPr>
          <p:spPr>
            <a:xfrm>
              <a:off x="5804625" y="4077775"/>
              <a:ext cx="52525" cy="77075"/>
            </a:xfrm>
            <a:custGeom>
              <a:avLst/>
              <a:gdLst/>
              <a:ahLst/>
              <a:cxnLst/>
              <a:rect l="l" t="t" r="r" b="b"/>
              <a:pathLst>
                <a:path w="2101" h="3083" extrusionOk="0">
                  <a:moveTo>
                    <a:pt x="366" y="1"/>
                  </a:moveTo>
                  <a:cubicBezTo>
                    <a:pt x="1" y="1074"/>
                    <a:pt x="1" y="2512"/>
                    <a:pt x="1142" y="3082"/>
                  </a:cubicBezTo>
                  <a:cubicBezTo>
                    <a:pt x="1142" y="3082"/>
                    <a:pt x="2101" y="162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7"/>
            <p:cNvSpPr/>
            <p:nvPr/>
          </p:nvSpPr>
          <p:spPr>
            <a:xfrm>
              <a:off x="5887375" y="4151975"/>
              <a:ext cx="52525" cy="76475"/>
            </a:xfrm>
            <a:custGeom>
              <a:avLst/>
              <a:gdLst/>
              <a:ahLst/>
              <a:cxnLst/>
              <a:rect l="l" t="t" r="r" b="b"/>
              <a:pathLst>
                <a:path w="2101" h="3059" extrusionOk="0">
                  <a:moveTo>
                    <a:pt x="389" y="0"/>
                  </a:moveTo>
                  <a:lnTo>
                    <a:pt x="389" y="0"/>
                  </a:lnTo>
                  <a:cubicBezTo>
                    <a:pt x="1" y="1050"/>
                    <a:pt x="23" y="2511"/>
                    <a:pt x="1165" y="3059"/>
                  </a:cubicBezTo>
                  <a:cubicBezTo>
                    <a:pt x="1165" y="3059"/>
                    <a:pt x="2100"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7"/>
            <p:cNvSpPr/>
            <p:nvPr/>
          </p:nvSpPr>
          <p:spPr>
            <a:xfrm>
              <a:off x="5749275" y="4082350"/>
              <a:ext cx="56525" cy="77625"/>
            </a:xfrm>
            <a:custGeom>
              <a:avLst/>
              <a:gdLst/>
              <a:ahLst/>
              <a:cxnLst/>
              <a:rect l="l" t="t" r="r" b="b"/>
              <a:pathLst>
                <a:path w="2261" h="3105" extrusionOk="0">
                  <a:moveTo>
                    <a:pt x="1416" y="0"/>
                  </a:moveTo>
                  <a:lnTo>
                    <a:pt x="1416" y="0"/>
                  </a:lnTo>
                  <a:cubicBezTo>
                    <a:pt x="617" y="799"/>
                    <a:pt x="1" y="2100"/>
                    <a:pt x="777" y="3105"/>
                  </a:cubicBezTo>
                  <a:cubicBezTo>
                    <a:pt x="777" y="3105"/>
                    <a:pt x="2261"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7"/>
            <p:cNvSpPr/>
            <p:nvPr/>
          </p:nvSpPr>
          <p:spPr>
            <a:xfrm>
              <a:off x="5826325" y="4084625"/>
              <a:ext cx="56500" cy="77625"/>
            </a:xfrm>
            <a:custGeom>
              <a:avLst/>
              <a:gdLst/>
              <a:ahLst/>
              <a:cxnLst/>
              <a:rect l="l" t="t" r="r" b="b"/>
              <a:pathLst>
                <a:path w="2260" h="3105" extrusionOk="0">
                  <a:moveTo>
                    <a:pt x="1415" y="1"/>
                  </a:moveTo>
                  <a:lnTo>
                    <a:pt x="1415" y="1"/>
                  </a:lnTo>
                  <a:cubicBezTo>
                    <a:pt x="617" y="800"/>
                    <a:pt x="0" y="2101"/>
                    <a:pt x="776" y="3105"/>
                  </a:cubicBezTo>
                  <a:cubicBezTo>
                    <a:pt x="776" y="3105"/>
                    <a:pt x="2260" y="2215"/>
                    <a:pt x="14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7"/>
            <p:cNvSpPr/>
            <p:nvPr/>
          </p:nvSpPr>
          <p:spPr>
            <a:xfrm>
              <a:off x="5725875" y="4073225"/>
              <a:ext cx="56525" cy="77050"/>
            </a:xfrm>
            <a:custGeom>
              <a:avLst/>
              <a:gdLst/>
              <a:ahLst/>
              <a:cxnLst/>
              <a:rect l="l" t="t" r="r" b="b"/>
              <a:pathLst>
                <a:path w="2261" h="3082" extrusionOk="0">
                  <a:moveTo>
                    <a:pt x="1416" y="0"/>
                  </a:moveTo>
                  <a:lnTo>
                    <a:pt x="1416" y="0"/>
                  </a:lnTo>
                  <a:cubicBezTo>
                    <a:pt x="617" y="776"/>
                    <a:pt x="1" y="2100"/>
                    <a:pt x="777" y="3082"/>
                  </a:cubicBezTo>
                  <a:cubicBezTo>
                    <a:pt x="777" y="3082"/>
                    <a:pt x="2261"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7"/>
            <p:cNvSpPr/>
            <p:nvPr/>
          </p:nvSpPr>
          <p:spPr>
            <a:xfrm>
              <a:off x="5843425" y="4112600"/>
              <a:ext cx="54250" cy="63925"/>
            </a:xfrm>
            <a:custGeom>
              <a:avLst/>
              <a:gdLst/>
              <a:ahLst/>
              <a:cxnLst/>
              <a:rect l="l" t="t" r="r" b="b"/>
              <a:pathLst>
                <a:path w="2170" h="2557" extrusionOk="0">
                  <a:moveTo>
                    <a:pt x="2169" y="0"/>
                  </a:moveTo>
                  <a:lnTo>
                    <a:pt x="2169" y="0"/>
                  </a:lnTo>
                  <a:cubicBezTo>
                    <a:pt x="1097" y="388"/>
                    <a:pt x="1" y="1301"/>
                    <a:pt x="275" y="2557"/>
                  </a:cubicBezTo>
                  <a:cubicBezTo>
                    <a:pt x="275" y="2557"/>
                    <a:pt x="1987" y="2374"/>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7"/>
            <p:cNvSpPr/>
            <p:nvPr/>
          </p:nvSpPr>
          <p:spPr>
            <a:xfrm>
              <a:off x="5852000" y="4139975"/>
              <a:ext cx="54225" cy="63375"/>
            </a:xfrm>
            <a:custGeom>
              <a:avLst/>
              <a:gdLst/>
              <a:ahLst/>
              <a:cxnLst/>
              <a:rect l="l" t="t" r="r" b="b"/>
              <a:pathLst>
                <a:path w="2169" h="2535" extrusionOk="0">
                  <a:moveTo>
                    <a:pt x="2169" y="1"/>
                  </a:moveTo>
                  <a:lnTo>
                    <a:pt x="2169" y="1"/>
                  </a:lnTo>
                  <a:cubicBezTo>
                    <a:pt x="1119" y="366"/>
                    <a:pt x="0" y="1302"/>
                    <a:pt x="274" y="2534"/>
                  </a:cubicBezTo>
                  <a:cubicBezTo>
                    <a:pt x="274" y="2534"/>
                    <a:pt x="2009" y="2352"/>
                    <a:pt x="2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7"/>
            <p:cNvSpPr/>
            <p:nvPr/>
          </p:nvSpPr>
          <p:spPr>
            <a:xfrm>
              <a:off x="5781250" y="4082925"/>
              <a:ext cx="54225" cy="63350"/>
            </a:xfrm>
            <a:custGeom>
              <a:avLst/>
              <a:gdLst/>
              <a:ahLst/>
              <a:cxnLst/>
              <a:rect l="l" t="t" r="r" b="b"/>
              <a:pathLst>
                <a:path w="2169" h="2534" extrusionOk="0">
                  <a:moveTo>
                    <a:pt x="2168" y="0"/>
                  </a:moveTo>
                  <a:lnTo>
                    <a:pt x="2168" y="0"/>
                  </a:lnTo>
                  <a:cubicBezTo>
                    <a:pt x="1118" y="365"/>
                    <a:pt x="0" y="1301"/>
                    <a:pt x="274" y="2534"/>
                  </a:cubicBezTo>
                  <a:cubicBezTo>
                    <a:pt x="274" y="2534"/>
                    <a:pt x="2009" y="2351"/>
                    <a:pt x="2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7"/>
            <p:cNvSpPr/>
            <p:nvPr/>
          </p:nvSpPr>
          <p:spPr>
            <a:xfrm>
              <a:off x="5877100" y="4185050"/>
              <a:ext cx="57675" cy="56075"/>
            </a:xfrm>
            <a:custGeom>
              <a:avLst/>
              <a:gdLst/>
              <a:ahLst/>
              <a:cxnLst/>
              <a:rect l="l" t="t" r="r" b="b"/>
              <a:pathLst>
                <a:path w="2307" h="2243" extrusionOk="0">
                  <a:moveTo>
                    <a:pt x="1" y="1"/>
                  </a:moveTo>
                  <a:lnTo>
                    <a:pt x="1" y="1"/>
                  </a:lnTo>
                  <a:cubicBezTo>
                    <a:pt x="199" y="1058"/>
                    <a:pt x="907" y="2243"/>
                    <a:pt x="2105" y="2243"/>
                  </a:cubicBezTo>
                  <a:cubicBezTo>
                    <a:pt x="2148" y="2243"/>
                    <a:pt x="2193" y="2241"/>
                    <a:pt x="2238" y="2238"/>
                  </a:cubicBezTo>
                  <a:cubicBezTo>
                    <a:pt x="2238" y="2238"/>
                    <a:pt x="2306" y="50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7"/>
            <p:cNvSpPr/>
            <p:nvPr/>
          </p:nvSpPr>
          <p:spPr>
            <a:xfrm>
              <a:off x="5972975" y="4132575"/>
              <a:ext cx="54800" cy="63925"/>
            </a:xfrm>
            <a:custGeom>
              <a:avLst/>
              <a:gdLst/>
              <a:ahLst/>
              <a:cxnLst/>
              <a:rect l="l" t="t" r="r" b="b"/>
              <a:pathLst>
                <a:path w="2192" h="2557" extrusionOk="0">
                  <a:moveTo>
                    <a:pt x="0" y="0"/>
                  </a:moveTo>
                  <a:lnTo>
                    <a:pt x="0" y="0"/>
                  </a:lnTo>
                  <a:cubicBezTo>
                    <a:pt x="23" y="1118"/>
                    <a:pt x="571" y="2465"/>
                    <a:pt x="1826" y="2556"/>
                  </a:cubicBezTo>
                  <a:cubicBezTo>
                    <a:pt x="1826" y="2556"/>
                    <a:pt x="2192" y="86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7"/>
            <p:cNvSpPr/>
            <p:nvPr/>
          </p:nvSpPr>
          <p:spPr>
            <a:xfrm>
              <a:off x="5933600" y="4146825"/>
              <a:ext cx="53650" cy="78200"/>
            </a:xfrm>
            <a:custGeom>
              <a:avLst/>
              <a:gdLst/>
              <a:ahLst/>
              <a:cxnLst/>
              <a:rect l="l" t="t" r="r" b="b"/>
              <a:pathLst>
                <a:path w="2146" h="3128" extrusionOk="0">
                  <a:moveTo>
                    <a:pt x="548" y="1"/>
                  </a:moveTo>
                  <a:cubicBezTo>
                    <a:pt x="92"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7"/>
            <p:cNvSpPr/>
            <p:nvPr/>
          </p:nvSpPr>
          <p:spPr>
            <a:xfrm>
              <a:off x="6006075" y="4121150"/>
              <a:ext cx="53650" cy="78200"/>
            </a:xfrm>
            <a:custGeom>
              <a:avLst/>
              <a:gdLst/>
              <a:ahLst/>
              <a:cxnLst/>
              <a:rect l="l" t="t" r="r" b="b"/>
              <a:pathLst>
                <a:path w="2146" h="3128" extrusionOk="0">
                  <a:moveTo>
                    <a:pt x="548" y="1"/>
                  </a:moveTo>
                  <a:lnTo>
                    <a:pt x="548" y="1"/>
                  </a:lnTo>
                  <a:cubicBezTo>
                    <a:pt x="91" y="1028"/>
                    <a:pt x="0" y="2466"/>
                    <a:pt x="1073" y="3128"/>
                  </a:cubicBezTo>
                  <a:cubicBezTo>
                    <a:pt x="1073"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7"/>
            <p:cNvSpPr/>
            <p:nvPr/>
          </p:nvSpPr>
          <p:spPr>
            <a:xfrm>
              <a:off x="5908500" y="4146825"/>
              <a:ext cx="53075" cy="78200"/>
            </a:xfrm>
            <a:custGeom>
              <a:avLst/>
              <a:gdLst/>
              <a:ahLst/>
              <a:cxnLst/>
              <a:rect l="l" t="t" r="r" b="b"/>
              <a:pathLst>
                <a:path w="2123" h="3128" extrusionOk="0">
                  <a:moveTo>
                    <a:pt x="548" y="1"/>
                  </a:moveTo>
                  <a:lnTo>
                    <a:pt x="548" y="1"/>
                  </a:lnTo>
                  <a:cubicBezTo>
                    <a:pt x="91" y="1028"/>
                    <a:pt x="0" y="2466"/>
                    <a:pt x="1073" y="3128"/>
                  </a:cubicBezTo>
                  <a:cubicBezTo>
                    <a:pt x="1073" y="3128"/>
                    <a:pt x="2123"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7"/>
            <p:cNvSpPr/>
            <p:nvPr/>
          </p:nvSpPr>
          <p:spPr>
            <a:xfrm>
              <a:off x="6024900" y="4134275"/>
              <a:ext cx="55950" cy="75925"/>
            </a:xfrm>
            <a:custGeom>
              <a:avLst/>
              <a:gdLst/>
              <a:ahLst/>
              <a:cxnLst/>
              <a:rect l="l" t="t" r="r" b="b"/>
              <a:pathLst>
                <a:path w="2238" h="3037" extrusionOk="0">
                  <a:moveTo>
                    <a:pt x="1553" y="1"/>
                  </a:moveTo>
                  <a:lnTo>
                    <a:pt x="1553" y="1"/>
                  </a:lnTo>
                  <a:cubicBezTo>
                    <a:pt x="685" y="731"/>
                    <a:pt x="0" y="2009"/>
                    <a:pt x="708" y="3036"/>
                  </a:cubicBezTo>
                  <a:cubicBezTo>
                    <a:pt x="708" y="3036"/>
                    <a:pt x="2237" y="2260"/>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7"/>
            <p:cNvSpPr/>
            <p:nvPr/>
          </p:nvSpPr>
          <p:spPr>
            <a:xfrm>
              <a:off x="5950725" y="4136000"/>
              <a:ext cx="56500" cy="76475"/>
            </a:xfrm>
            <a:custGeom>
              <a:avLst/>
              <a:gdLst/>
              <a:ahLst/>
              <a:cxnLst/>
              <a:rect l="l" t="t" r="r" b="b"/>
              <a:pathLst>
                <a:path w="2260" h="3059" extrusionOk="0">
                  <a:moveTo>
                    <a:pt x="1552" y="0"/>
                  </a:moveTo>
                  <a:lnTo>
                    <a:pt x="1552" y="0"/>
                  </a:lnTo>
                  <a:cubicBezTo>
                    <a:pt x="708" y="730"/>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7"/>
            <p:cNvSpPr/>
            <p:nvPr/>
          </p:nvSpPr>
          <p:spPr>
            <a:xfrm>
              <a:off x="6025475" y="4142825"/>
              <a:ext cx="57650" cy="56075"/>
            </a:xfrm>
            <a:custGeom>
              <a:avLst/>
              <a:gdLst/>
              <a:ahLst/>
              <a:cxnLst/>
              <a:rect l="l" t="t" r="r" b="b"/>
              <a:pathLst>
                <a:path w="2306" h="2243" extrusionOk="0">
                  <a:moveTo>
                    <a:pt x="0" y="1"/>
                  </a:moveTo>
                  <a:lnTo>
                    <a:pt x="0" y="1"/>
                  </a:lnTo>
                  <a:cubicBezTo>
                    <a:pt x="220" y="1058"/>
                    <a:pt x="929" y="2243"/>
                    <a:pt x="2107" y="2243"/>
                  </a:cubicBezTo>
                  <a:cubicBezTo>
                    <a:pt x="2149" y="2243"/>
                    <a:pt x="2193" y="2241"/>
                    <a:pt x="2237" y="2238"/>
                  </a:cubicBezTo>
                  <a:cubicBezTo>
                    <a:pt x="2237" y="2238"/>
                    <a:pt x="2306" y="50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7"/>
            <p:cNvSpPr/>
            <p:nvPr/>
          </p:nvSpPr>
          <p:spPr>
            <a:xfrm>
              <a:off x="6121325" y="4090325"/>
              <a:ext cx="54825" cy="63950"/>
            </a:xfrm>
            <a:custGeom>
              <a:avLst/>
              <a:gdLst/>
              <a:ahLst/>
              <a:cxnLst/>
              <a:rect l="l" t="t" r="r" b="b"/>
              <a:pathLst>
                <a:path w="2193" h="2558" extrusionOk="0">
                  <a:moveTo>
                    <a:pt x="1" y="1"/>
                  </a:moveTo>
                  <a:lnTo>
                    <a:pt x="1" y="1"/>
                  </a:lnTo>
                  <a:cubicBezTo>
                    <a:pt x="47" y="1119"/>
                    <a:pt x="594" y="2466"/>
                    <a:pt x="1850" y="2557"/>
                  </a:cubicBezTo>
                  <a:cubicBezTo>
                    <a:pt x="1850" y="2557"/>
                    <a:pt x="2192" y="86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7"/>
            <p:cNvSpPr/>
            <p:nvPr/>
          </p:nvSpPr>
          <p:spPr>
            <a:xfrm>
              <a:off x="6082525" y="4104600"/>
              <a:ext cx="53675" cy="78200"/>
            </a:xfrm>
            <a:custGeom>
              <a:avLst/>
              <a:gdLst/>
              <a:ahLst/>
              <a:cxnLst/>
              <a:rect l="l" t="t" r="r" b="b"/>
              <a:pathLst>
                <a:path w="2147" h="3128" extrusionOk="0">
                  <a:moveTo>
                    <a:pt x="549" y="1"/>
                  </a:moveTo>
                  <a:lnTo>
                    <a:pt x="549" y="1"/>
                  </a:lnTo>
                  <a:cubicBezTo>
                    <a:pt x="92" y="1051"/>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7"/>
            <p:cNvSpPr/>
            <p:nvPr/>
          </p:nvSpPr>
          <p:spPr>
            <a:xfrm>
              <a:off x="6154425" y="4078925"/>
              <a:ext cx="53675" cy="78200"/>
            </a:xfrm>
            <a:custGeom>
              <a:avLst/>
              <a:gdLst/>
              <a:ahLst/>
              <a:cxnLst/>
              <a:rect l="l" t="t" r="r" b="b"/>
              <a:pathLst>
                <a:path w="2147" h="3128" extrusionOk="0">
                  <a:moveTo>
                    <a:pt x="549" y="0"/>
                  </a:moveTo>
                  <a:cubicBezTo>
                    <a:pt x="92" y="1028"/>
                    <a:pt x="1" y="2466"/>
                    <a:pt x="1096" y="3128"/>
                  </a:cubicBezTo>
                  <a:cubicBezTo>
                    <a:pt x="1096" y="3128"/>
                    <a:pt x="2146" y="1735"/>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7"/>
            <p:cNvSpPr/>
            <p:nvPr/>
          </p:nvSpPr>
          <p:spPr>
            <a:xfrm>
              <a:off x="6056850" y="4104600"/>
              <a:ext cx="53675" cy="78200"/>
            </a:xfrm>
            <a:custGeom>
              <a:avLst/>
              <a:gdLst/>
              <a:ahLst/>
              <a:cxnLst/>
              <a:rect l="l" t="t" r="r" b="b"/>
              <a:pathLst>
                <a:path w="2147" h="3128" extrusionOk="0">
                  <a:moveTo>
                    <a:pt x="548" y="1"/>
                  </a:moveTo>
                  <a:lnTo>
                    <a:pt x="548" y="1"/>
                  </a:lnTo>
                  <a:cubicBezTo>
                    <a:pt x="92" y="1028"/>
                    <a:pt x="1"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7"/>
            <p:cNvSpPr/>
            <p:nvPr/>
          </p:nvSpPr>
          <p:spPr>
            <a:xfrm>
              <a:off x="6173275" y="4092050"/>
              <a:ext cx="56500" cy="75925"/>
            </a:xfrm>
            <a:custGeom>
              <a:avLst/>
              <a:gdLst/>
              <a:ahLst/>
              <a:cxnLst/>
              <a:rect l="l" t="t" r="r" b="b"/>
              <a:pathLst>
                <a:path w="2260" h="3037" extrusionOk="0">
                  <a:moveTo>
                    <a:pt x="1552" y="0"/>
                  </a:moveTo>
                  <a:lnTo>
                    <a:pt x="1552" y="0"/>
                  </a:lnTo>
                  <a:cubicBezTo>
                    <a:pt x="708" y="731"/>
                    <a:pt x="0" y="2009"/>
                    <a:pt x="730" y="3036"/>
                  </a:cubicBezTo>
                  <a:cubicBezTo>
                    <a:pt x="730" y="3036"/>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7"/>
            <p:cNvSpPr/>
            <p:nvPr/>
          </p:nvSpPr>
          <p:spPr>
            <a:xfrm>
              <a:off x="6177250" y="4061800"/>
              <a:ext cx="56525" cy="75925"/>
            </a:xfrm>
            <a:custGeom>
              <a:avLst/>
              <a:gdLst/>
              <a:ahLst/>
              <a:cxnLst/>
              <a:rect l="l" t="t" r="r" b="b"/>
              <a:pathLst>
                <a:path w="2261" h="3037" extrusionOk="0">
                  <a:moveTo>
                    <a:pt x="1553" y="1"/>
                  </a:moveTo>
                  <a:lnTo>
                    <a:pt x="1553" y="1"/>
                  </a:lnTo>
                  <a:cubicBezTo>
                    <a:pt x="708" y="731"/>
                    <a:pt x="1" y="1987"/>
                    <a:pt x="731" y="3036"/>
                  </a:cubicBezTo>
                  <a:cubicBezTo>
                    <a:pt x="731" y="3036"/>
                    <a:pt x="2260" y="2238"/>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7"/>
            <p:cNvSpPr/>
            <p:nvPr/>
          </p:nvSpPr>
          <p:spPr>
            <a:xfrm>
              <a:off x="6104775" y="4086350"/>
              <a:ext cx="56525" cy="76475"/>
            </a:xfrm>
            <a:custGeom>
              <a:avLst/>
              <a:gdLst/>
              <a:ahLst/>
              <a:cxnLst/>
              <a:rect l="l" t="t" r="r" b="b"/>
              <a:pathLst>
                <a:path w="2261" h="3059" extrusionOk="0">
                  <a:moveTo>
                    <a:pt x="1553" y="0"/>
                  </a:moveTo>
                  <a:cubicBezTo>
                    <a:pt x="686" y="753"/>
                    <a:pt x="1" y="2009"/>
                    <a:pt x="709" y="3059"/>
                  </a:cubicBezTo>
                  <a:cubicBezTo>
                    <a:pt x="709" y="3059"/>
                    <a:pt x="2261" y="2260"/>
                    <a:pt x="1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7"/>
            <p:cNvSpPr/>
            <p:nvPr/>
          </p:nvSpPr>
          <p:spPr>
            <a:xfrm>
              <a:off x="6174975" y="4041275"/>
              <a:ext cx="57650" cy="56050"/>
            </a:xfrm>
            <a:custGeom>
              <a:avLst/>
              <a:gdLst/>
              <a:ahLst/>
              <a:cxnLst/>
              <a:rect l="l" t="t" r="r" b="b"/>
              <a:pathLst>
                <a:path w="2306" h="2242" extrusionOk="0">
                  <a:moveTo>
                    <a:pt x="0" y="0"/>
                  </a:moveTo>
                  <a:cubicBezTo>
                    <a:pt x="199" y="1057"/>
                    <a:pt x="928"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7"/>
            <p:cNvSpPr/>
            <p:nvPr/>
          </p:nvSpPr>
          <p:spPr>
            <a:xfrm>
              <a:off x="6270850" y="3988200"/>
              <a:ext cx="54800" cy="64500"/>
            </a:xfrm>
            <a:custGeom>
              <a:avLst/>
              <a:gdLst/>
              <a:ahLst/>
              <a:cxnLst/>
              <a:rect l="l" t="t" r="r" b="b"/>
              <a:pathLst>
                <a:path w="2192" h="2580" extrusionOk="0">
                  <a:moveTo>
                    <a:pt x="0" y="0"/>
                  </a:moveTo>
                  <a:lnTo>
                    <a:pt x="0" y="0"/>
                  </a:lnTo>
                  <a:cubicBezTo>
                    <a:pt x="46" y="1142"/>
                    <a:pt x="571" y="2488"/>
                    <a:pt x="1849" y="2580"/>
                  </a:cubicBezTo>
                  <a:cubicBezTo>
                    <a:pt x="1849" y="2580"/>
                    <a:pt x="2191" y="89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7"/>
            <p:cNvSpPr/>
            <p:nvPr/>
          </p:nvSpPr>
          <p:spPr>
            <a:xfrm>
              <a:off x="6231475" y="4003025"/>
              <a:ext cx="53650" cy="78200"/>
            </a:xfrm>
            <a:custGeom>
              <a:avLst/>
              <a:gdLst/>
              <a:ahLst/>
              <a:cxnLst/>
              <a:rect l="l" t="t" r="r" b="b"/>
              <a:pathLst>
                <a:path w="2146" h="3128" extrusionOk="0">
                  <a:moveTo>
                    <a:pt x="548" y="1"/>
                  </a:move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7"/>
            <p:cNvSpPr/>
            <p:nvPr/>
          </p:nvSpPr>
          <p:spPr>
            <a:xfrm>
              <a:off x="6303950" y="3977350"/>
              <a:ext cx="53650" cy="78200"/>
            </a:xfrm>
            <a:custGeom>
              <a:avLst/>
              <a:gdLst/>
              <a:ahLst/>
              <a:cxnLst/>
              <a:rect l="l" t="t" r="r" b="b"/>
              <a:pathLst>
                <a:path w="2146" h="3128" extrusionOk="0">
                  <a:moveTo>
                    <a:pt x="548" y="1"/>
                  </a:moveTo>
                  <a:lnTo>
                    <a:pt x="548" y="1"/>
                  </a:lnTo>
                  <a:cubicBezTo>
                    <a:pt x="91" y="1028"/>
                    <a:pt x="0"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7"/>
            <p:cNvSpPr/>
            <p:nvPr/>
          </p:nvSpPr>
          <p:spPr>
            <a:xfrm>
              <a:off x="6206350" y="4003025"/>
              <a:ext cx="53675" cy="78200"/>
            </a:xfrm>
            <a:custGeom>
              <a:avLst/>
              <a:gdLst/>
              <a:ahLst/>
              <a:cxnLst/>
              <a:rect l="l" t="t" r="r" b="b"/>
              <a:pathLst>
                <a:path w="2147" h="3128" extrusionOk="0">
                  <a:moveTo>
                    <a:pt x="549" y="1"/>
                  </a:moveTo>
                  <a:cubicBezTo>
                    <a:pt x="92" y="1028"/>
                    <a:pt x="1" y="2466"/>
                    <a:pt x="1096" y="3128"/>
                  </a:cubicBezTo>
                  <a:cubicBezTo>
                    <a:pt x="1096" y="3128"/>
                    <a:pt x="2146" y="1735"/>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7"/>
            <p:cNvSpPr/>
            <p:nvPr/>
          </p:nvSpPr>
          <p:spPr>
            <a:xfrm>
              <a:off x="6322775" y="3990475"/>
              <a:ext cx="56500" cy="75925"/>
            </a:xfrm>
            <a:custGeom>
              <a:avLst/>
              <a:gdLst/>
              <a:ahLst/>
              <a:cxnLst/>
              <a:rect l="l" t="t" r="r" b="b"/>
              <a:pathLst>
                <a:path w="2260" h="3037" extrusionOk="0">
                  <a:moveTo>
                    <a:pt x="1552" y="1"/>
                  </a:moveTo>
                  <a:lnTo>
                    <a:pt x="1552" y="1"/>
                  </a:lnTo>
                  <a:cubicBezTo>
                    <a:pt x="708" y="731"/>
                    <a:pt x="0" y="1986"/>
                    <a:pt x="708" y="3036"/>
                  </a:cubicBezTo>
                  <a:cubicBezTo>
                    <a:pt x="708" y="3036"/>
                    <a:pt x="2260" y="2237"/>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7"/>
            <p:cNvSpPr/>
            <p:nvPr/>
          </p:nvSpPr>
          <p:spPr>
            <a:xfrm>
              <a:off x="6253725" y="3984775"/>
              <a:ext cx="56525" cy="76475"/>
            </a:xfrm>
            <a:custGeom>
              <a:avLst/>
              <a:gdLst/>
              <a:ahLst/>
              <a:cxnLst/>
              <a:rect l="l" t="t" r="r" b="b"/>
              <a:pathLst>
                <a:path w="2261" h="3059" extrusionOk="0">
                  <a:moveTo>
                    <a:pt x="1552" y="0"/>
                  </a:moveTo>
                  <a:lnTo>
                    <a:pt x="1552" y="0"/>
                  </a:lnTo>
                  <a:cubicBezTo>
                    <a:pt x="708" y="754"/>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7"/>
            <p:cNvSpPr/>
            <p:nvPr/>
          </p:nvSpPr>
          <p:spPr>
            <a:xfrm>
              <a:off x="6305650" y="4021300"/>
              <a:ext cx="57650" cy="56050"/>
            </a:xfrm>
            <a:custGeom>
              <a:avLst/>
              <a:gdLst/>
              <a:ahLst/>
              <a:cxnLst/>
              <a:rect l="l" t="t" r="r" b="b"/>
              <a:pathLst>
                <a:path w="2306" h="2242" extrusionOk="0">
                  <a:moveTo>
                    <a:pt x="0" y="0"/>
                  </a:moveTo>
                  <a:lnTo>
                    <a:pt x="0" y="0"/>
                  </a:lnTo>
                  <a:cubicBezTo>
                    <a:pt x="221" y="1057"/>
                    <a:pt x="930"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7"/>
            <p:cNvSpPr/>
            <p:nvPr/>
          </p:nvSpPr>
          <p:spPr>
            <a:xfrm>
              <a:off x="6401525" y="3968800"/>
              <a:ext cx="55375" cy="63925"/>
            </a:xfrm>
            <a:custGeom>
              <a:avLst/>
              <a:gdLst/>
              <a:ahLst/>
              <a:cxnLst/>
              <a:rect l="l" t="t" r="r" b="b"/>
              <a:pathLst>
                <a:path w="2215" h="2557" extrusionOk="0">
                  <a:moveTo>
                    <a:pt x="0" y="0"/>
                  </a:moveTo>
                  <a:lnTo>
                    <a:pt x="0" y="0"/>
                  </a:lnTo>
                  <a:cubicBezTo>
                    <a:pt x="46" y="1119"/>
                    <a:pt x="594" y="2465"/>
                    <a:pt x="1849" y="2557"/>
                  </a:cubicBezTo>
                  <a:cubicBezTo>
                    <a:pt x="1849" y="2557"/>
                    <a:pt x="2214" y="86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7"/>
            <p:cNvSpPr/>
            <p:nvPr/>
          </p:nvSpPr>
          <p:spPr>
            <a:xfrm>
              <a:off x="6362725" y="3983050"/>
              <a:ext cx="53650" cy="78200"/>
            </a:xfrm>
            <a:custGeom>
              <a:avLst/>
              <a:gdLst/>
              <a:ahLst/>
              <a:cxnLst/>
              <a:rect l="l" t="t" r="r" b="b"/>
              <a:pathLst>
                <a:path w="2146" h="3128" extrusionOk="0">
                  <a:moveTo>
                    <a:pt x="548" y="1"/>
                  </a:moveTo>
                  <a:lnTo>
                    <a:pt x="548" y="1"/>
                  </a:ln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7"/>
            <p:cNvSpPr/>
            <p:nvPr/>
          </p:nvSpPr>
          <p:spPr>
            <a:xfrm>
              <a:off x="6434625" y="3957375"/>
              <a:ext cx="53650" cy="78200"/>
            </a:xfrm>
            <a:custGeom>
              <a:avLst/>
              <a:gdLst/>
              <a:ahLst/>
              <a:cxnLst/>
              <a:rect l="l" t="t" r="r" b="b"/>
              <a:pathLst>
                <a:path w="2146" h="3128" extrusionOk="0">
                  <a:moveTo>
                    <a:pt x="571" y="1"/>
                  </a:moveTo>
                  <a:lnTo>
                    <a:pt x="571" y="1"/>
                  </a:lnTo>
                  <a:cubicBezTo>
                    <a:pt x="91" y="1028"/>
                    <a:pt x="0" y="2466"/>
                    <a:pt x="1096" y="3128"/>
                  </a:cubicBezTo>
                  <a:cubicBezTo>
                    <a:pt x="1096" y="3128"/>
                    <a:pt x="2146" y="173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7"/>
            <p:cNvSpPr/>
            <p:nvPr/>
          </p:nvSpPr>
          <p:spPr>
            <a:xfrm>
              <a:off x="6337025" y="3983050"/>
              <a:ext cx="53675" cy="78200"/>
            </a:xfrm>
            <a:custGeom>
              <a:avLst/>
              <a:gdLst/>
              <a:ahLst/>
              <a:cxnLst/>
              <a:rect l="l" t="t" r="r" b="b"/>
              <a:pathLst>
                <a:path w="2147" h="3128" extrusionOk="0">
                  <a:moveTo>
                    <a:pt x="549" y="1"/>
                  </a:moveTo>
                  <a:lnTo>
                    <a:pt x="549" y="1"/>
                  </a:lnTo>
                  <a:cubicBezTo>
                    <a:pt x="92" y="1028"/>
                    <a:pt x="1" y="2466"/>
                    <a:pt x="1096" y="3128"/>
                  </a:cubicBezTo>
                  <a:cubicBezTo>
                    <a:pt x="1096" y="3128"/>
                    <a:pt x="2146" y="1736"/>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7"/>
            <p:cNvSpPr/>
            <p:nvPr/>
          </p:nvSpPr>
          <p:spPr>
            <a:xfrm>
              <a:off x="6453450" y="3970500"/>
              <a:ext cx="56500" cy="76500"/>
            </a:xfrm>
            <a:custGeom>
              <a:avLst/>
              <a:gdLst/>
              <a:ahLst/>
              <a:cxnLst/>
              <a:rect l="l" t="t" r="r" b="b"/>
              <a:pathLst>
                <a:path w="2260" h="3060" extrusionOk="0">
                  <a:moveTo>
                    <a:pt x="1552" y="1"/>
                  </a:moveTo>
                  <a:cubicBezTo>
                    <a:pt x="708" y="731"/>
                    <a:pt x="0" y="2009"/>
                    <a:pt x="731" y="3059"/>
                  </a:cubicBezTo>
                  <a:cubicBezTo>
                    <a:pt x="731" y="3059"/>
                    <a:pt x="2260" y="2260"/>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7"/>
            <p:cNvSpPr/>
            <p:nvPr/>
          </p:nvSpPr>
          <p:spPr>
            <a:xfrm>
              <a:off x="6384975" y="3964800"/>
              <a:ext cx="56500" cy="76475"/>
            </a:xfrm>
            <a:custGeom>
              <a:avLst/>
              <a:gdLst/>
              <a:ahLst/>
              <a:cxnLst/>
              <a:rect l="l" t="t" r="r" b="b"/>
              <a:pathLst>
                <a:path w="2260" h="3059" extrusionOk="0">
                  <a:moveTo>
                    <a:pt x="1552" y="0"/>
                  </a:moveTo>
                  <a:cubicBezTo>
                    <a:pt x="708" y="754"/>
                    <a:pt x="0" y="2009"/>
                    <a:pt x="708" y="3059"/>
                  </a:cubicBezTo>
                  <a:cubicBezTo>
                    <a:pt x="708"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7"/>
            <p:cNvSpPr/>
            <p:nvPr/>
          </p:nvSpPr>
          <p:spPr>
            <a:xfrm>
              <a:off x="6463725" y="3985900"/>
              <a:ext cx="54800" cy="69650"/>
            </a:xfrm>
            <a:custGeom>
              <a:avLst/>
              <a:gdLst/>
              <a:ahLst/>
              <a:cxnLst/>
              <a:rect l="l" t="t" r="r" b="b"/>
              <a:pathLst>
                <a:path w="2192" h="2786" extrusionOk="0">
                  <a:moveTo>
                    <a:pt x="114" y="1"/>
                  </a:moveTo>
                  <a:lnTo>
                    <a:pt x="114" y="1"/>
                  </a:lnTo>
                  <a:cubicBezTo>
                    <a:pt x="0" y="1142"/>
                    <a:pt x="388" y="2535"/>
                    <a:pt x="1621" y="2786"/>
                  </a:cubicBezTo>
                  <a:cubicBezTo>
                    <a:pt x="1621" y="2786"/>
                    <a:pt x="2191" y="1142"/>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7"/>
            <p:cNvSpPr/>
            <p:nvPr/>
          </p:nvSpPr>
          <p:spPr>
            <a:xfrm>
              <a:off x="6566425" y="3962525"/>
              <a:ext cx="53100" cy="74775"/>
            </a:xfrm>
            <a:custGeom>
              <a:avLst/>
              <a:gdLst/>
              <a:ahLst/>
              <a:cxnLst/>
              <a:rect l="l" t="t" r="r" b="b"/>
              <a:pathLst>
                <a:path w="2124" h="2991" extrusionOk="0">
                  <a:moveTo>
                    <a:pt x="275" y="0"/>
                  </a:moveTo>
                  <a:lnTo>
                    <a:pt x="275" y="0"/>
                  </a:lnTo>
                  <a:cubicBezTo>
                    <a:pt x="1" y="1096"/>
                    <a:pt x="138" y="2534"/>
                    <a:pt x="1325" y="2990"/>
                  </a:cubicBezTo>
                  <a:cubicBezTo>
                    <a:pt x="1325" y="2990"/>
                    <a:pt x="2123" y="1461"/>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7"/>
            <p:cNvSpPr/>
            <p:nvPr/>
          </p:nvSpPr>
          <p:spPr>
            <a:xfrm>
              <a:off x="6513925" y="3969375"/>
              <a:ext cx="57100" cy="78750"/>
            </a:xfrm>
            <a:custGeom>
              <a:avLst/>
              <a:gdLst/>
              <a:ahLst/>
              <a:cxnLst/>
              <a:rect l="l" t="t" r="r" b="b"/>
              <a:pathLst>
                <a:path w="2284" h="3150" extrusionOk="0">
                  <a:moveTo>
                    <a:pt x="1233" y="0"/>
                  </a:moveTo>
                  <a:lnTo>
                    <a:pt x="1233" y="0"/>
                  </a:lnTo>
                  <a:cubicBezTo>
                    <a:pt x="503" y="867"/>
                    <a:pt x="1" y="2237"/>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7"/>
            <p:cNvSpPr/>
            <p:nvPr/>
          </p:nvSpPr>
          <p:spPr>
            <a:xfrm>
              <a:off x="6590975" y="3964800"/>
              <a:ext cx="56500" cy="78775"/>
            </a:xfrm>
            <a:custGeom>
              <a:avLst/>
              <a:gdLst/>
              <a:ahLst/>
              <a:cxnLst/>
              <a:rect l="l" t="t" r="r" b="b"/>
              <a:pathLst>
                <a:path w="2260" h="3151" extrusionOk="0">
                  <a:moveTo>
                    <a:pt x="1210" y="0"/>
                  </a:moveTo>
                  <a:lnTo>
                    <a:pt x="1210" y="0"/>
                  </a:lnTo>
                  <a:cubicBezTo>
                    <a:pt x="479" y="868"/>
                    <a:pt x="0" y="2237"/>
                    <a:pt x="868" y="3150"/>
                  </a:cubicBezTo>
                  <a:cubicBezTo>
                    <a:pt x="868" y="3150"/>
                    <a:pt x="2260" y="2123"/>
                    <a:pt x="1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7"/>
            <p:cNvSpPr/>
            <p:nvPr/>
          </p:nvSpPr>
          <p:spPr>
            <a:xfrm>
              <a:off x="6492250" y="3970500"/>
              <a:ext cx="56525" cy="78775"/>
            </a:xfrm>
            <a:custGeom>
              <a:avLst/>
              <a:gdLst/>
              <a:ahLst/>
              <a:cxnLst/>
              <a:rect l="l" t="t" r="r" b="b"/>
              <a:pathLst>
                <a:path w="2261" h="3151" extrusionOk="0">
                  <a:moveTo>
                    <a:pt x="1210" y="1"/>
                  </a:moveTo>
                  <a:lnTo>
                    <a:pt x="1210" y="1"/>
                  </a:lnTo>
                  <a:cubicBezTo>
                    <a:pt x="503" y="868"/>
                    <a:pt x="0" y="2215"/>
                    <a:pt x="868" y="3151"/>
                  </a:cubicBezTo>
                  <a:cubicBezTo>
                    <a:pt x="868" y="3151"/>
                    <a:pt x="2260" y="2123"/>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7"/>
            <p:cNvSpPr/>
            <p:nvPr/>
          </p:nvSpPr>
          <p:spPr>
            <a:xfrm>
              <a:off x="6608650" y="3989900"/>
              <a:ext cx="51950" cy="67375"/>
            </a:xfrm>
            <a:custGeom>
              <a:avLst/>
              <a:gdLst/>
              <a:ahLst/>
              <a:cxnLst/>
              <a:rect l="l" t="t" r="r" b="b"/>
              <a:pathLst>
                <a:path w="2078" h="2695" extrusionOk="0">
                  <a:moveTo>
                    <a:pt x="2055" y="1"/>
                  </a:moveTo>
                  <a:lnTo>
                    <a:pt x="2055" y="1"/>
                  </a:lnTo>
                  <a:cubicBezTo>
                    <a:pt x="1028" y="457"/>
                    <a:pt x="1" y="1484"/>
                    <a:pt x="389" y="2694"/>
                  </a:cubicBezTo>
                  <a:cubicBezTo>
                    <a:pt x="389" y="2694"/>
                    <a:pt x="2078" y="2352"/>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7"/>
            <p:cNvSpPr/>
            <p:nvPr/>
          </p:nvSpPr>
          <p:spPr>
            <a:xfrm>
              <a:off x="6544175" y="3965375"/>
              <a:ext cx="52525" cy="67350"/>
            </a:xfrm>
            <a:custGeom>
              <a:avLst/>
              <a:gdLst/>
              <a:ahLst/>
              <a:cxnLst/>
              <a:rect l="l" t="t" r="r" b="b"/>
              <a:pathLst>
                <a:path w="2101" h="2694" extrusionOk="0">
                  <a:moveTo>
                    <a:pt x="2055" y="0"/>
                  </a:moveTo>
                  <a:cubicBezTo>
                    <a:pt x="1028" y="457"/>
                    <a:pt x="0" y="1484"/>
                    <a:pt x="388" y="2694"/>
                  </a:cubicBezTo>
                  <a:cubicBezTo>
                    <a:pt x="388" y="2694"/>
                    <a:pt x="2100" y="2351"/>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7"/>
            <p:cNvSpPr/>
            <p:nvPr/>
          </p:nvSpPr>
          <p:spPr>
            <a:xfrm>
              <a:off x="6699375" y="3940250"/>
              <a:ext cx="54250" cy="69650"/>
            </a:xfrm>
            <a:custGeom>
              <a:avLst/>
              <a:gdLst/>
              <a:ahLst/>
              <a:cxnLst/>
              <a:rect l="l" t="t" r="r" b="b"/>
              <a:pathLst>
                <a:path w="2170" h="2786" extrusionOk="0">
                  <a:moveTo>
                    <a:pt x="92" y="1"/>
                  </a:moveTo>
                  <a:cubicBezTo>
                    <a:pt x="1" y="1119"/>
                    <a:pt x="389" y="2512"/>
                    <a:pt x="1622" y="2786"/>
                  </a:cubicBezTo>
                  <a:cubicBezTo>
                    <a:pt x="1622" y="2786"/>
                    <a:pt x="2169" y="1142"/>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7"/>
            <p:cNvSpPr/>
            <p:nvPr/>
          </p:nvSpPr>
          <p:spPr>
            <a:xfrm>
              <a:off x="6801525" y="3916300"/>
              <a:ext cx="53675" cy="74775"/>
            </a:xfrm>
            <a:custGeom>
              <a:avLst/>
              <a:gdLst/>
              <a:ahLst/>
              <a:cxnLst/>
              <a:rect l="l" t="t" r="r" b="b"/>
              <a:pathLst>
                <a:path w="2147" h="2991" extrusionOk="0">
                  <a:moveTo>
                    <a:pt x="297" y="0"/>
                  </a:moveTo>
                  <a:cubicBezTo>
                    <a:pt x="1" y="1096"/>
                    <a:pt x="160" y="2534"/>
                    <a:pt x="1347" y="2990"/>
                  </a:cubicBezTo>
                  <a:cubicBezTo>
                    <a:pt x="1347" y="2990"/>
                    <a:pt x="2146" y="1461"/>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7"/>
            <p:cNvSpPr/>
            <p:nvPr/>
          </p:nvSpPr>
          <p:spPr>
            <a:xfrm>
              <a:off x="6749600" y="3923725"/>
              <a:ext cx="56525" cy="78750"/>
            </a:xfrm>
            <a:custGeom>
              <a:avLst/>
              <a:gdLst/>
              <a:ahLst/>
              <a:cxnLst/>
              <a:rect l="l" t="t" r="r" b="b"/>
              <a:pathLst>
                <a:path w="2261" h="3150" extrusionOk="0">
                  <a:moveTo>
                    <a:pt x="1233" y="0"/>
                  </a:moveTo>
                  <a:lnTo>
                    <a:pt x="1233" y="0"/>
                  </a:lnTo>
                  <a:cubicBezTo>
                    <a:pt x="503" y="867"/>
                    <a:pt x="1" y="2214"/>
                    <a:pt x="868" y="3150"/>
                  </a:cubicBezTo>
                  <a:cubicBezTo>
                    <a:pt x="868"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7"/>
            <p:cNvSpPr/>
            <p:nvPr/>
          </p:nvSpPr>
          <p:spPr>
            <a:xfrm>
              <a:off x="6826075" y="3919150"/>
              <a:ext cx="57075" cy="78775"/>
            </a:xfrm>
            <a:custGeom>
              <a:avLst/>
              <a:gdLst/>
              <a:ahLst/>
              <a:cxnLst/>
              <a:rect l="l" t="t" r="r" b="b"/>
              <a:pathLst>
                <a:path w="2283" h="3151" extrusionOk="0">
                  <a:moveTo>
                    <a:pt x="1233" y="0"/>
                  </a:moveTo>
                  <a:lnTo>
                    <a:pt x="1233" y="0"/>
                  </a:lnTo>
                  <a:cubicBezTo>
                    <a:pt x="502" y="845"/>
                    <a:pt x="0" y="2214"/>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7"/>
            <p:cNvSpPr/>
            <p:nvPr/>
          </p:nvSpPr>
          <p:spPr>
            <a:xfrm>
              <a:off x="6725625" y="3916300"/>
              <a:ext cx="56525" cy="78775"/>
            </a:xfrm>
            <a:custGeom>
              <a:avLst/>
              <a:gdLst/>
              <a:ahLst/>
              <a:cxnLst/>
              <a:rect l="l" t="t" r="r" b="b"/>
              <a:pathLst>
                <a:path w="2261" h="3151" extrusionOk="0">
                  <a:moveTo>
                    <a:pt x="1211" y="0"/>
                  </a:moveTo>
                  <a:cubicBezTo>
                    <a:pt x="480" y="868"/>
                    <a:pt x="1" y="2214"/>
                    <a:pt x="845" y="3150"/>
                  </a:cubicBezTo>
                  <a:cubicBezTo>
                    <a:pt x="845" y="3150"/>
                    <a:pt x="2261" y="2123"/>
                    <a:pt x="1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7"/>
            <p:cNvSpPr/>
            <p:nvPr/>
          </p:nvSpPr>
          <p:spPr>
            <a:xfrm>
              <a:off x="6844325" y="3943675"/>
              <a:ext cx="51950" cy="67375"/>
            </a:xfrm>
            <a:custGeom>
              <a:avLst/>
              <a:gdLst/>
              <a:ahLst/>
              <a:cxnLst/>
              <a:rect l="l" t="t" r="r" b="b"/>
              <a:pathLst>
                <a:path w="2078" h="2695" extrusionOk="0">
                  <a:moveTo>
                    <a:pt x="2032" y="1"/>
                  </a:moveTo>
                  <a:lnTo>
                    <a:pt x="2032" y="1"/>
                  </a:lnTo>
                  <a:cubicBezTo>
                    <a:pt x="1005" y="480"/>
                    <a:pt x="1" y="1485"/>
                    <a:pt x="389" y="2694"/>
                  </a:cubicBezTo>
                  <a:cubicBezTo>
                    <a:pt x="389" y="2694"/>
                    <a:pt x="2078" y="2375"/>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7"/>
            <p:cNvSpPr/>
            <p:nvPr/>
          </p:nvSpPr>
          <p:spPr>
            <a:xfrm>
              <a:off x="6779850" y="3919150"/>
              <a:ext cx="51950" cy="67350"/>
            </a:xfrm>
            <a:custGeom>
              <a:avLst/>
              <a:gdLst/>
              <a:ahLst/>
              <a:cxnLst/>
              <a:rect l="l" t="t" r="r" b="b"/>
              <a:pathLst>
                <a:path w="2078" h="2694" extrusionOk="0">
                  <a:moveTo>
                    <a:pt x="2032" y="0"/>
                  </a:moveTo>
                  <a:lnTo>
                    <a:pt x="2032" y="0"/>
                  </a:lnTo>
                  <a:cubicBezTo>
                    <a:pt x="1005" y="480"/>
                    <a:pt x="0" y="1484"/>
                    <a:pt x="388" y="2694"/>
                  </a:cubicBezTo>
                  <a:cubicBezTo>
                    <a:pt x="388" y="2694"/>
                    <a:pt x="2077" y="2374"/>
                    <a:pt x="20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7"/>
            <p:cNvSpPr/>
            <p:nvPr/>
          </p:nvSpPr>
          <p:spPr>
            <a:xfrm>
              <a:off x="6851175" y="3947675"/>
              <a:ext cx="56525" cy="75925"/>
            </a:xfrm>
            <a:custGeom>
              <a:avLst/>
              <a:gdLst/>
              <a:ahLst/>
              <a:cxnLst/>
              <a:rect l="l" t="t" r="r" b="b"/>
              <a:pathLst>
                <a:path w="2261" h="3037" extrusionOk="0">
                  <a:moveTo>
                    <a:pt x="1575" y="1"/>
                  </a:moveTo>
                  <a:cubicBezTo>
                    <a:pt x="731" y="731"/>
                    <a:pt x="0" y="1986"/>
                    <a:pt x="708" y="3036"/>
                  </a:cubicBezTo>
                  <a:cubicBezTo>
                    <a:pt x="708" y="3036"/>
                    <a:pt x="2260" y="2260"/>
                    <a:pt x="15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7"/>
            <p:cNvSpPr/>
            <p:nvPr/>
          </p:nvSpPr>
          <p:spPr>
            <a:xfrm>
              <a:off x="6936200" y="4006450"/>
              <a:ext cx="54225" cy="71350"/>
            </a:xfrm>
            <a:custGeom>
              <a:avLst/>
              <a:gdLst/>
              <a:ahLst/>
              <a:cxnLst/>
              <a:rect l="l" t="t" r="r" b="b"/>
              <a:pathLst>
                <a:path w="2169" h="2854" extrusionOk="0">
                  <a:moveTo>
                    <a:pt x="1872" y="1"/>
                  </a:moveTo>
                  <a:lnTo>
                    <a:pt x="1872" y="1"/>
                  </a:lnTo>
                  <a:cubicBezTo>
                    <a:pt x="913" y="571"/>
                    <a:pt x="0" y="1690"/>
                    <a:pt x="503" y="2854"/>
                  </a:cubicBezTo>
                  <a:cubicBezTo>
                    <a:pt x="503" y="2854"/>
                    <a:pt x="2169" y="2329"/>
                    <a:pt x="18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7"/>
            <p:cNvSpPr/>
            <p:nvPr/>
          </p:nvSpPr>
          <p:spPr>
            <a:xfrm>
              <a:off x="6896250" y="3991050"/>
              <a:ext cx="61650" cy="49875"/>
            </a:xfrm>
            <a:custGeom>
              <a:avLst/>
              <a:gdLst/>
              <a:ahLst/>
              <a:cxnLst/>
              <a:rect l="l" t="t" r="r" b="b"/>
              <a:pathLst>
                <a:path w="2466" h="1995" extrusionOk="0">
                  <a:moveTo>
                    <a:pt x="2466" y="0"/>
                  </a:moveTo>
                  <a:cubicBezTo>
                    <a:pt x="1347" y="92"/>
                    <a:pt x="46" y="708"/>
                    <a:pt x="1" y="1986"/>
                  </a:cubicBezTo>
                  <a:cubicBezTo>
                    <a:pt x="1" y="1986"/>
                    <a:pt x="58" y="1995"/>
                    <a:pt x="157" y="1995"/>
                  </a:cubicBezTo>
                  <a:cubicBezTo>
                    <a:pt x="596" y="1995"/>
                    <a:pt x="1851" y="1827"/>
                    <a:pt x="24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7"/>
            <p:cNvSpPr/>
            <p:nvPr/>
          </p:nvSpPr>
          <p:spPr>
            <a:xfrm>
              <a:off x="6953900" y="4041825"/>
              <a:ext cx="61650" cy="49900"/>
            </a:xfrm>
            <a:custGeom>
              <a:avLst/>
              <a:gdLst/>
              <a:ahLst/>
              <a:cxnLst/>
              <a:rect l="l" t="t" r="r" b="b"/>
              <a:pathLst>
                <a:path w="2466" h="1996" extrusionOk="0">
                  <a:moveTo>
                    <a:pt x="2465" y="1"/>
                  </a:moveTo>
                  <a:lnTo>
                    <a:pt x="2465" y="1"/>
                  </a:lnTo>
                  <a:cubicBezTo>
                    <a:pt x="1347" y="92"/>
                    <a:pt x="46" y="708"/>
                    <a:pt x="0" y="1987"/>
                  </a:cubicBezTo>
                  <a:cubicBezTo>
                    <a:pt x="0" y="1987"/>
                    <a:pt x="58" y="1995"/>
                    <a:pt x="156" y="1995"/>
                  </a:cubicBezTo>
                  <a:cubicBezTo>
                    <a:pt x="596" y="1995"/>
                    <a:pt x="1850" y="1828"/>
                    <a:pt x="2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7"/>
            <p:cNvSpPr/>
            <p:nvPr/>
          </p:nvSpPr>
          <p:spPr>
            <a:xfrm>
              <a:off x="6884275" y="3968800"/>
              <a:ext cx="61650" cy="49875"/>
            </a:xfrm>
            <a:custGeom>
              <a:avLst/>
              <a:gdLst/>
              <a:ahLst/>
              <a:cxnLst/>
              <a:rect l="l" t="t" r="r" b="b"/>
              <a:pathLst>
                <a:path w="2466" h="1995" extrusionOk="0">
                  <a:moveTo>
                    <a:pt x="2465" y="0"/>
                  </a:moveTo>
                  <a:lnTo>
                    <a:pt x="2465" y="0"/>
                  </a:lnTo>
                  <a:cubicBezTo>
                    <a:pt x="1347" y="92"/>
                    <a:pt x="46" y="708"/>
                    <a:pt x="0" y="1986"/>
                  </a:cubicBezTo>
                  <a:cubicBezTo>
                    <a:pt x="0" y="1986"/>
                    <a:pt x="58" y="1994"/>
                    <a:pt x="157" y="1994"/>
                  </a:cubicBezTo>
                  <a:cubicBezTo>
                    <a:pt x="596" y="1994"/>
                    <a:pt x="1850" y="1827"/>
                    <a:pt x="24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7"/>
            <p:cNvSpPr/>
            <p:nvPr/>
          </p:nvSpPr>
          <p:spPr>
            <a:xfrm>
              <a:off x="6948175" y="4080525"/>
              <a:ext cx="77075" cy="31350"/>
            </a:xfrm>
            <a:custGeom>
              <a:avLst/>
              <a:gdLst/>
              <a:ahLst/>
              <a:cxnLst/>
              <a:rect l="l" t="t" r="r" b="b"/>
              <a:pathLst>
                <a:path w="3083" h="1254" extrusionOk="0">
                  <a:moveTo>
                    <a:pt x="1826" y="0"/>
                  </a:moveTo>
                  <a:cubicBezTo>
                    <a:pt x="1088" y="0"/>
                    <a:pt x="376" y="266"/>
                    <a:pt x="1" y="986"/>
                  </a:cubicBezTo>
                  <a:cubicBezTo>
                    <a:pt x="1" y="986"/>
                    <a:pt x="409" y="1254"/>
                    <a:pt x="1032" y="1254"/>
                  </a:cubicBezTo>
                  <a:cubicBezTo>
                    <a:pt x="1589" y="1254"/>
                    <a:pt x="2318" y="1041"/>
                    <a:pt x="3082" y="233"/>
                  </a:cubicBezTo>
                  <a:cubicBezTo>
                    <a:pt x="2695" y="90"/>
                    <a:pt x="2256" y="0"/>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7"/>
            <p:cNvSpPr/>
            <p:nvPr/>
          </p:nvSpPr>
          <p:spPr>
            <a:xfrm>
              <a:off x="6920225" y="4017750"/>
              <a:ext cx="76475" cy="31375"/>
            </a:xfrm>
            <a:custGeom>
              <a:avLst/>
              <a:gdLst/>
              <a:ahLst/>
              <a:cxnLst/>
              <a:rect l="l" t="t" r="r" b="b"/>
              <a:pathLst>
                <a:path w="3059" h="1255" extrusionOk="0">
                  <a:moveTo>
                    <a:pt x="1804" y="0"/>
                  </a:moveTo>
                  <a:cubicBezTo>
                    <a:pt x="1067" y="0"/>
                    <a:pt x="361" y="266"/>
                    <a:pt x="0" y="987"/>
                  </a:cubicBezTo>
                  <a:cubicBezTo>
                    <a:pt x="0" y="987"/>
                    <a:pt x="402" y="1254"/>
                    <a:pt x="1019" y="1254"/>
                  </a:cubicBezTo>
                  <a:cubicBezTo>
                    <a:pt x="1571" y="1254"/>
                    <a:pt x="2295" y="1041"/>
                    <a:pt x="3059" y="233"/>
                  </a:cubicBezTo>
                  <a:cubicBezTo>
                    <a:pt x="2672" y="91"/>
                    <a:pt x="2233"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7"/>
            <p:cNvSpPr/>
            <p:nvPr/>
          </p:nvSpPr>
          <p:spPr>
            <a:xfrm>
              <a:off x="6957875" y="4122300"/>
              <a:ext cx="55950" cy="75900"/>
            </a:xfrm>
            <a:custGeom>
              <a:avLst/>
              <a:gdLst/>
              <a:ahLst/>
              <a:cxnLst/>
              <a:rect l="l" t="t" r="r" b="b"/>
              <a:pathLst>
                <a:path w="2238" h="3036" extrusionOk="0">
                  <a:moveTo>
                    <a:pt x="1576" y="0"/>
                  </a:moveTo>
                  <a:cubicBezTo>
                    <a:pt x="708" y="731"/>
                    <a:pt x="1" y="1986"/>
                    <a:pt x="686" y="3036"/>
                  </a:cubicBezTo>
                  <a:cubicBezTo>
                    <a:pt x="686" y="3036"/>
                    <a:pt x="2238" y="2260"/>
                    <a:pt x="15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7"/>
            <p:cNvSpPr/>
            <p:nvPr/>
          </p:nvSpPr>
          <p:spPr>
            <a:xfrm>
              <a:off x="7042325" y="4181075"/>
              <a:ext cx="54825" cy="71350"/>
            </a:xfrm>
            <a:custGeom>
              <a:avLst/>
              <a:gdLst/>
              <a:ahLst/>
              <a:cxnLst/>
              <a:rect l="l" t="t" r="r" b="b"/>
              <a:pathLst>
                <a:path w="2193" h="2854" extrusionOk="0">
                  <a:moveTo>
                    <a:pt x="1895" y="0"/>
                  </a:moveTo>
                  <a:lnTo>
                    <a:pt x="1895" y="0"/>
                  </a:lnTo>
                  <a:cubicBezTo>
                    <a:pt x="914" y="571"/>
                    <a:pt x="1" y="1689"/>
                    <a:pt x="526" y="2853"/>
                  </a:cubicBezTo>
                  <a:cubicBezTo>
                    <a:pt x="526" y="2853"/>
                    <a:pt x="2192" y="2328"/>
                    <a:pt x="1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7"/>
            <p:cNvSpPr/>
            <p:nvPr/>
          </p:nvSpPr>
          <p:spPr>
            <a:xfrm>
              <a:off x="7002400" y="4165650"/>
              <a:ext cx="62225" cy="49900"/>
            </a:xfrm>
            <a:custGeom>
              <a:avLst/>
              <a:gdLst/>
              <a:ahLst/>
              <a:cxnLst/>
              <a:rect l="l" t="t" r="r" b="b"/>
              <a:pathLst>
                <a:path w="2489" h="1996" extrusionOk="0">
                  <a:moveTo>
                    <a:pt x="2488" y="1"/>
                  </a:moveTo>
                  <a:lnTo>
                    <a:pt x="2488" y="1"/>
                  </a:lnTo>
                  <a:cubicBezTo>
                    <a:pt x="1347" y="92"/>
                    <a:pt x="46" y="708"/>
                    <a:pt x="0" y="1987"/>
                  </a:cubicBezTo>
                  <a:cubicBezTo>
                    <a:pt x="0" y="1987"/>
                    <a:pt x="58" y="1995"/>
                    <a:pt x="158" y="1995"/>
                  </a:cubicBezTo>
                  <a:cubicBezTo>
                    <a:pt x="603" y="1995"/>
                    <a:pt x="1873" y="1828"/>
                    <a:pt x="2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7"/>
            <p:cNvSpPr/>
            <p:nvPr/>
          </p:nvSpPr>
          <p:spPr>
            <a:xfrm>
              <a:off x="7060025" y="4216450"/>
              <a:ext cx="62225" cy="49875"/>
            </a:xfrm>
            <a:custGeom>
              <a:avLst/>
              <a:gdLst/>
              <a:ahLst/>
              <a:cxnLst/>
              <a:rect l="l" t="t" r="r" b="b"/>
              <a:pathLst>
                <a:path w="2489" h="1995" extrusionOk="0">
                  <a:moveTo>
                    <a:pt x="2489" y="0"/>
                  </a:moveTo>
                  <a:lnTo>
                    <a:pt x="2489" y="0"/>
                  </a:lnTo>
                  <a:cubicBezTo>
                    <a:pt x="1347" y="92"/>
                    <a:pt x="46" y="708"/>
                    <a:pt x="1" y="1986"/>
                  </a:cubicBezTo>
                  <a:cubicBezTo>
                    <a:pt x="1" y="1986"/>
                    <a:pt x="59" y="1995"/>
                    <a:pt x="159" y="1995"/>
                  </a:cubicBezTo>
                  <a:cubicBezTo>
                    <a:pt x="604" y="1995"/>
                    <a:pt x="1873"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7"/>
            <p:cNvSpPr/>
            <p:nvPr/>
          </p:nvSpPr>
          <p:spPr>
            <a:xfrm>
              <a:off x="6990400" y="4143400"/>
              <a:ext cx="62225" cy="49875"/>
            </a:xfrm>
            <a:custGeom>
              <a:avLst/>
              <a:gdLst/>
              <a:ahLst/>
              <a:cxnLst/>
              <a:rect l="l" t="t" r="r" b="b"/>
              <a:pathLst>
                <a:path w="2489" h="1995" extrusionOk="0">
                  <a:moveTo>
                    <a:pt x="2489" y="1"/>
                  </a:moveTo>
                  <a:lnTo>
                    <a:pt x="2489" y="1"/>
                  </a:lnTo>
                  <a:cubicBezTo>
                    <a:pt x="1348" y="92"/>
                    <a:pt x="47" y="708"/>
                    <a:pt x="1" y="1987"/>
                  </a:cubicBezTo>
                  <a:cubicBezTo>
                    <a:pt x="1" y="1987"/>
                    <a:pt x="58" y="1995"/>
                    <a:pt x="157" y="1995"/>
                  </a:cubicBezTo>
                  <a:cubicBezTo>
                    <a:pt x="597" y="1995"/>
                    <a:pt x="1855"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7"/>
            <p:cNvSpPr/>
            <p:nvPr/>
          </p:nvSpPr>
          <p:spPr>
            <a:xfrm>
              <a:off x="7054900" y="4255125"/>
              <a:ext cx="77050" cy="31375"/>
            </a:xfrm>
            <a:custGeom>
              <a:avLst/>
              <a:gdLst/>
              <a:ahLst/>
              <a:cxnLst/>
              <a:rect l="l" t="t" r="r" b="b"/>
              <a:pathLst>
                <a:path w="3082" h="1255" extrusionOk="0">
                  <a:moveTo>
                    <a:pt x="1809" y="1"/>
                  </a:moveTo>
                  <a:cubicBezTo>
                    <a:pt x="1067" y="1"/>
                    <a:pt x="361" y="266"/>
                    <a:pt x="0" y="987"/>
                  </a:cubicBezTo>
                  <a:cubicBezTo>
                    <a:pt x="0" y="987"/>
                    <a:pt x="401" y="1255"/>
                    <a:pt x="1022" y="1255"/>
                  </a:cubicBezTo>
                  <a:cubicBezTo>
                    <a:pt x="1577" y="1255"/>
                    <a:pt x="2306" y="1041"/>
                    <a:pt x="3082" y="234"/>
                  </a:cubicBezTo>
                  <a:cubicBezTo>
                    <a:pt x="2686" y="91"/>
                    <a:pt x="224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7"/>
            <p:cNvSpPr/>
            <p:nvPr/>
          </p:nvSpPr>
          <p:spPr>
            <a:xfrm>
              <a:off x="7026350" y="4192350"/>
              <a:ext cx="77075" cy="31375"/>
            </a:xfrm>
            <a:custGeom>
              <a:avLst/>
              <a:gdLst/>
              <a:ahLst/>
              <a:cxnLst/>
              <a:rect l="l" t="t" r="r" b="b"/>
              <a:pathLst>
                <a:path w="3083" h="1255" extrusionOk="0">
                  <a:moveTo>
                    <a:pt x="1820" y="1"/>
                  </a:moveTo>
                  <a:cubicBezTo>
                    <a:pt x="1077" y="1"/>
                    <a:pt x="361" y="266"/>
                    <a:pt x="1" y="987"/>
                  </a:cubicBezTo>
                  <a:cubicBezTo>
                    <a:pt x="1" y="987"/>
                    <a:pt x="402" y="1255"/>
                    <a:pt x="1023" y="1255"/>
                  </a:cubicBezTo>
                  <a:cubicBezTo>
                    <a:pt x="1578" y="1255"/>
                    <a:pt x="2307" y="1041"/>
                    <a:pt x="3082" y="234"/>
                  </a:cubicBezTo>
                  <a:cubicBezTo>
                    <a:pt x="2696" y="91"/>
                    <a:pt x="2253" y="1"/>
                    <a:pt x="1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7"/>
            <p:cNvSpPr/>
            <p:nvPr/>
          </p:nvSpPr>
          <p:spPr>
            <a:xfrm>
              <a:off x="7049175" y="4241550"/>
              <a:ext cx="55950" cy="75925"/>
            </a:xfrm>
            <a:custGeom>
              <a:avLst/>
              <a:gdLst/>
              <a:ahLst/>
              <a:cxnLst/>
              <a:rect l="l" t="t" r="r" b="b"/>
              <a:pathLst>
                <a:path w="2238" h="3037" extrusionOk="0">
                  <a:moveTo>
                    <a:pt x="1576" y="1"/>
                  </a:moveTo>
                  <a:lnTo>
                    <a:pt x="1576" y="1"/>
                  </a:lnTo>
                  <a:cubicBezTo>
                    <a:pt x="708" y="731"/>
                    <a:pt x="1" y="1986"/>
                    <a:pt x="686" y="3036"/>
                  </a:cubicBezTo>
                  <a:cubicBezTo>
                    <a:pt x="686" y="3036"/>
                    <a:pt x="2238" y="2260"/>
                    <a:pt x="1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7"/>
            <p:cNvSpPr/>
            <p:nvPr/>
          </p:nvSpPr>
          <p:spPr>
            <a:xfrm>
              <a:off x="7133650" y="4300325"/>
              <a:ext cx="54800" cy="71350"/>
            </a:xfrm>
            <a:custGeom>
              <a:avLst/>
              <a:gdLst/>
              <a:ahLst/>
              <a:cxnLst/>
              <a:rect l="l" t="t" r="r" b="b"/>
              <a:pathLst>
                <a:path w="2192" h="2854" extrusionOk="0">
                  <a:moveTo>
                    <a:pt x="1895" y="1"/>
                  </a:moveTo>
                  <a:lnTo>
                    <a:pt x="1895" y="1"/>
                  </a:lnTo>
                  <a:cubicBezTo>
                    <a:pt x="913" y="571"/>
                    <a:pt x="0" y="1690"/>
                    <a:pt x="525" y="2854"/>
                  </a:cubicBezTo>
                  <a:cubicBezTo>
                    <a:pt x="525" y="2854"/>
                    <a:pt x="2191" y="2329"/>
                    <a:pt x="18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7"/>
            <p:cNvSpPr/>
            <p:nvPr/>
          </p:nvSpPr>
          <p:spPr>
            <a:xfrm>
              <a:off x="7093700" y="4284925"/>
              <a:ext cx="62225" cy="49875"/>
            </a:xfrm>
            <a:custGeom>
              <a:avLst/>
              <a:gdLst/>
              <a:ahLst/>
              <a:cxnLst/>
              <a:rect l="l" t="t" r="r" b="b"/>
              <a:pathLst>
                <a:path w="2489" h="1995" extrusionOk="0">
                  <a:moveTo>
                    <a:pt x="2488" y="0"/>
                  </a:moveTo>
                  <a:cubicBezTo>
                    <a:pt x="1347" y="92"/>
                    <a:pt x="46" y="708"/>
                    <a:pt x="0" y="1986"/>
                  </a:cubicBezTo>
                  <a:cubicBezTo>
                    <a:pt x="0" y="1986"/>
                    <a:pt x="58" y="1995"/>
                    <a:pt x="157" y="1995"/>
                  </a:cubicBezTo>
                  <a:cubicBezTo>
                    <a:pt x="596" y="1995"/>
                    <a:pt x="1854" y="1827"/>
                    <a:pt x="24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7"/>
            <p:cNvSpPr/>
            <p:nvPr/>
          </p:nvSpPr>
          <p:spPr>
            <a:xfrm>
              <a:off x="7151325" y="4335700"/>
              <a:ext cx="62225" cy="49900"/>
            </a:xfrm>
            <a:custGeom>
              <a:avLst/>
              <a:gdLst/>
              <a:ahLst/>
              <a:cxnLst/>
              <a:rect l="l" t="t" r="r" b="b"/>
              <a:pathLst>
                <a:path w="2489" h="1996" extrusionOk="0">
                  <a:moveTo>
                    <a:pt x="2489" y="1"/>
                  </a:moveTo>
                  <a:lnTo>
                    <a:pt x="2489" y="1"/>
                  </a:lnTo>
                  <a:cubicBezTo>
                    <a:pt x="1347" y="92"/>
                    <a:pt x="46" y="708"/>
                    <a:pt x="1" y="1987"/>
                  </a:cubicBezTo>
                  <a:cubicBezTo>
                    <a:pt x="1" y="1987"/>
                    <a:pt x="59" y="1995"/>
                    <a:pt x="159" y="1995"/>
                  </a:cubicBezTo>
                  <a:cubicBezTo>
                    <a:pt x="604" y="1995"/>
                    <a:pt x="1873"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7"/>
            <p:cNvSpPr/>
            <p:nvPr/>
          </p:nvSpPr>
          <p:spPr>
            <a:xfrm>
              <a:off x="7081700" y="4262675"/>
              <a:ext cx="62225" cy="49875"/>
            </a:xfrm>
            <a:custGeom>
              <a:avLst/>
              <a:gdLst/>
              <a:ahLst/>
              <a:cxnLst/>
              <a:rect l="l" t="t" r="r" b="b"/>
              <a:pathLst>
                <a:path w="2489" h="1995" extrusionOk="0">
                  <a:moveTo>
                    <a:pt x="2489" y="0"/>
                  </a:moveTo>
                  <a:lnTo>
                    <a:pt x="2489" y="0"/>
                  </a:lnTo>
                  <a:cubicBezTo>
                    <a:pt x="1348" y="92"/>
                    <a:pt x="47" y="708"/>
                    <a:pt x="1" y="1986"/>
                  </a:cubicBezTo>
                  <a:cubicBezTo>
                    <a:pt x="1" y="1986"/>
                    <a:pt x="58" y="1994"/>
                    <a:pt x="157" y="1994"/>
                  </a:cubicBezTo>
                  <a:cubicBezTo>
                    <a:pt x="597" y="1994"/>
                    <a:pt x="1855"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7"/>
            <p:cNvSpPr/>
            <p:nvPr/>
          </p:nvSpPr>
          <p:spPr>
            <a:xfrm>
              <a:off x="7146200" y="4374400"/>
              <a:ext cx="77050" cy="31350"/>
            </a:xfrm>
            <a:custGeom>
              <a:avLst/>
              <a:gdLst/>
              <a:ahLst/>
              <a:cxnLst/>
              <a:rect l="l" t="t" r="r" b="b"/>
              <a:pathLst>
                <a:path w="3082" h="1254" extrusionOk="0">
                  <a:moveTo>
                    <a:pt x="1809" y="0"/>
                  </a:moveTo>
                  <a:cubicBezTo>
                    <a:pt x="1067" y="0"/>
                    <a:pt x="361" y="266"/>
                    <a:pt x="0" y="986"/>
                  </a:cubicBezTo>
                  <a:cubicBezTo>
                    <a:pt x="0" y="986"/>
                    <a:pt x="402" y="1254"/>
                    <a:pt x="1022" y="1254"/>
                  </a:cubicBezTo>
                  <a:cubicBezTo>
                    <a:pt x="1577" y="1254"/>
                    <a:pt x="2306" y="1041"/>
                    <a:pt x="3082" y="233"/>
                  </a:cubicBezTo>
                  <a:cubicBezTo>
                    <a:pt x="2686" y="90"/>
                    <a:pt x="2242" y="0"/>
                    <a:pt x="18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7"/>
            <p:cNvSpPr/>
            <p:nvPr/>
          </p:nvSpPr>
          <p:spPr>
            <a:xfrm>
              <a:off x="7117650" y="4311625"/>
              <a:ext cx="77075" cy="31375"/>
            </a:xfrm>
            <a:custGeom>
              <a:avLst/>
              <a:gdLst/>
              <a:ahLst/>
              <a:cxnLst/>
              <a:rect l="l" t="t" r="r" b="b"/>
              <a:pathLst>
                <a:path w="3083" h="1255" extrusionOk="0">
                  <a:moveTo>
                    <a:pt x="1820" y="0"/>
                  </a:moveTo>
                  <a:cubicBezTo>
                    <a:pt x="1077" y="0"/>
                    <a:pt x="361" y="266"/>
                    <a:pt x="1" y="987"/>
                  </a:cubicBezTo>
                  <a:cubicBezTo>
                    <a:pt x="1" y="987"/>
                    <a:pt x="402" y="1254"/>
                    <a:pt x="1023" y="1254"/>
                  </a:cubicBezTo>
                  <a:cubicBezTo>
                    <a:pt x="1578" y="1254"/>
                    <a:pt x="2307" y="1041"/>
                    <a:pt x="3082" y="233"/>
                  </a:cubicBezTo>
                  <a:cubicBezTo>
                    <a:pt x="2696" y="91"/>
                    <a:pt x="2253" y="0"/>
                    <a:pt x="1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7"/>
            <p:cNvSpPr/>
            <p:nvPr/>
          </p:nvSpPr>
          <p:spPr>
            <a:xfrm>
              <a:off x="7125650" y="4386350"/>
              <a:ext cx="70775" cy="38850"/>
            </a:xfrm>
            <a:custGeom>
              <a:avLst/>
              <a:gdLst/>
              <a:ahLst/>
              <a:cxnLst/>
              <a:rect l="l" t="t" r="r" b="b"/>
              <a:pathLst>
                <a:path w="2831" h="1554" extrusionOk="0">
                  <a:moveTo>
                    <a:pt x="2365" y="1"/>
                  </a:moveTo>
                  <a:cubicBezTo>
                    <a:pt x="1351" y="1"/>
                    <a:pt x="257" y="401"/>
                    <a:pt x="0" y="1467"/>
                  </a:cubicBezTo>
                  <a:cubicBezTo>
                    <a:pt x="0" y="1467"/>
                    <a:pt x="228" y="1554"/>
                    <a:pt x="577" y="1554"/>
                  </a:cubicBezTo>
                  <a:cubicBezTo>
                    <a:pt x="1158" y="1554"/>
                    <a:pt x="2075" y="1313"/>
                    <a:pt x="2831" y="29"/>
                  </a:cubicBezTo>
                  <a:cubicBezTo>
                    <a:pt x="2680" y="11"/>
                    <a:pt x="2523" y="1"/>
                    <a:pt x="2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7"/>
            <p:cNvSpPr/>
            <p:nvPr/>
          </p:nvSpPr>
          <p:spPr>
            <a:xfrm>
              <a:off x="7128500" y="4497925"/>
              <a:ext cx="75350" cy="32775"/>
            </a:xfrm>
            <a:custGeom>
              <a:avLst/>
              <a:gdLst/>
              <a:ahLst/>
              <a:cxnLst/>
              <a:rect l="l" t="t" r="r" b="b"/>
              <a:pathLst>
                <a:path w="3014" h="1311" extrusionOk="0">
                  <a:moveTo>
                    <a:pt x="1959" y="0"/>
                  </a:moveTo>
                  <a:cubicBezTo>
                    <a:pt x="1134" y="0"/>
                    <a:pt x="335" y="301"/>
                    <a:pt x="1" y="1113"/>
                  </a:cubicBezTo>
                  <a:cubicBezTo>
                    <a:pt x="1" y="1113"/>
                    <a:pt x="353" y="1310"/>
                    <a:pt x="887" y="1310"/>
                  </a:cubicBezTo>
                  <a:cubicBezTo>
                    <a:pt x="1458" y="1310"/>
                    <a:pt x="2236" y="1085"/>
                    <a:pt x="3014" y="154"/>
                  </a:cubicBezTo>
                  <a:cubicBezTo>
                    <a:pt x="2681" y="57"/>
                    <a:pt x="2318" y="0"/>
                    <a:pt x="19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7"/>
            <p:cNvSpPr/>
            <p:nvPr/>
          </p:nvSpPr>
          <p:spPr>
            <a:xfrm>
              <a:off x="7130775" y="4440175"/>
              <a:ext cx="78200" cy="30575"/>
            </a:xfrm>
            <a:custGeom>
              <a:avLst/>
              <a:gdLst/>
              <a:ahLst/>
              <a:cxnLst/>
              <a:rect l="l" t="t" r="r" b="b"/>
              <a:pathLst>
                <a:path w="3128" h="1223" extrusionOk="0">
                  <a:moveTo>
                    <a:pt x="1145" y="1"/>
                  </a:moveTo>
                  <a:cubicBezTo>
                    <a:pt x="742" y="1"/>
                    <a:pt x="348" y="127"/>
                    <a:pt x="1" y="433"/>
                  </a:cubicBezTo>
                  <a:cubicBezTo>
                    <a:pt x="1" y="433"/>
                    <a:pt x="549" y="1222"/>
                    <a:pt x="1720" y="1222"/>
                  </a:cubicBezTo>
                  <a:cubicBezTo>
                    <a:pt x="2117" y="1222"/>
                    <a:pt x="2585" y="1132"/>
                    <a:pt x="3128" y="889"/>
                  </a:cubicBezTo>
                  <a:cubicBezTo>
                    <a:pt x="2589" y="394"/>
                    <a:pt x="1855" y="1"/>
                    <a:pt x="1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7"/>
            <p:cNvSpPr/>
            <p:nvPr/>
          </p:nvSpPr>
          <p:spPr>
            <a:xfrm>
              <a:off x="7134200" y="4520775"/>
              <a:ext cx="78775" cy="30675"/>
            </a:xfrm>
            <a:custGeom>
              <a:avLst/>
              <a:gdLst/>
              <a:ahLst/>
              <a:cxnLst/>
              <a:rect l="l" t="t" r="r" b="b"/>
              <a:pathLst>
                <a:path w="3151" h="1227" extrusionOk="0">
                  <a:moveTo>
                    <a:pt x="1138" y="1"/>
                  </a:moveTo>
                  <a:cubicBezTo>
                    <a:pt x="737" y="1"/>
                    <a:pt x="344" y="125"/>
                    <a:pt x="1" y="427"/>
                  </a:cubicBezTo>
                  <a:cubicBezTo>
                    <a:pt x="1" y="427"/>
                    <a:pt x="546" y="1226"/>
                    <a:pt x="1723" y="1226"/>
                  </a:cubicBezTo>
                  <a:cubicBezTo>
                    <a:pt x="2124" y="1226"/>
                    <a:pt x="2599" y="1133"/>
                    <a:pt x="3151" y="883"/>
                  </a:cubicBezTo>
                  <a:cubicBezTo>
                    <a:pt x="2608" y="400"/>
                    <a:pt x="1859" y="1"/>
                    <a:pt x="1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7"/>
            <p:cNvSpPr/>
            <p:nvPr/>
          </p:nvSpPr>
          <p:spPr>
            <a:xfrm>
              <a:off x="7140475" y="4420025"/>
              <a:ext cx="78200" cy="30425"/>
            </a:xfrm>
            <a:custGeom>
              <a:avLst/>
              <a:gdLst/>
              <a:ahLst/>
              <a:cxnLst/>
              <a:rect l="l" t="t" r="r" b="b"/>
              <a:pathLst>
                <a:path w="3128" h="1217" extrusionOk="0">
                  <a:moveTo>
                    <a:pt x="1124" y="1"/>
                  </a:moveTo>
                  <a:cubicBezTo>
                    <a:pt x="725" y="1"/>
                    <a:pt x="336" y="122"/>
                    <a:pt x="1" y="417"/>
                  </a:cubicBezTo>
                  <a:cubicBezTo>
                    <a:pt x="1" y="417"/>
                    <a:pt x="546" y="1216"/>
                    <a:pt x="1713" y="1216"/>
                  </a:cubicBezTo>
                  <a:cubicBezTo>
                    <a:pt x="2112" y="1216"/>
                    <a:pt x="2582" y="1123"/>
                    <a:pt x="3128" y="873"/>
                  </a:cubicBezTo>
                  <a:cubicBezTo>
                    <a:pt x="2586" y="390"/>
                    <a:pt x="1838" y="1"/>
                    <a:pt x="1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7"/>
            <p:cNvSpPr/>
            <p:nvPr/>
          </p:nvSpPr>
          <p:spPr>
            <a:xfrm>
              <a:off x="7120525" y="4535300"/>
              <a:ext cx="66200" cy="45225"/>
            </a:xfrm>
            <a:custGeom>
              <a:avLst/>
              <a:gdLst/>
              <a:ahLst/>
              <a:cxnLst/>
              <a:rect l="l" t="t" r="r" b="b"/>
              <a:pathLst>
                <a:path w="2648" h="1809" extrusionOk="0">
                  <a:moveTo>
                    <a:pt x="497" y="0"/>
                  </a:moveTo>
                  <a:cubicBezTo>
                    <a:pt x="337" y="0"/>
                    <a:pt x="171" y="24"/>
                    <a:pt x="0" y="74"/>
                  </a:cubicBezTo>
                  <a:cubicBezTo>
                    <a:pt x="0" y="74"/>
                    <a:pt x="297" y="1763"/>
                    <a:pt x="2648" y="1809"/>
                  </a:cubicBezTo>
                  <a:cubicBezTo>
                    <a:pt x="2274" y="904"/>
                    <a:pt x="1494" y="0"/>
                    <a:pt x="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7"/>
            <p:cNvSpPr/>
            <p:nvPr/>
          </p:nvSpPr>
          <p:spPr>
            <a:xfrm>
              <a:off x="7125650" y="4480700"/>
              <a:ext cx="66225" cy="45625"/>
            </a:xfrm>
            <a:custGeom>
              <a:avLst/>
              <a:gdLst/>
              <a:ahLst/>
              <a:cxnLst/>
              <a:rect l="l" t="t" r="r" b="b"/>
              <a:pathLst>
                <a:path w="2649" h="1825" extrusionOk="0">
                  <a:moveTo>
                    <a:pt x="467" y="1"/>
                  </a:moveTo>
                  <a:cubicBezTo>
                    <a:pt x="315" y="1"/>
                    <a:pt x="160" y="22"/>
                    <a:pt x="0" y="67"/>
                  </a:cubicBezTo>
                  <a:cubicBezTo>
                    <a:pt x="0" y="67"/>
                    <a:pt x="274" y="1779"/>
                    <a:pt x="2648" y="1824"/>
                  </a:cubicBezTo>
                  <a:cubicBezTo>
                    <a:pt x="2272" y="913"/>
                    <a:pt x="1465" y="1"/>
                    <a:pt x="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7"/>
            <p:cNvSpPr/>
            <p:nvPr/>
          </p:nvSpPr>
          <p:spPr>
            <a:xfrm>
              <a:off x="7124500" y="4456750"/>
              <a:ext cx="66225" cy="45600"/>
            </a:xfrm>
            <a:custGeom>
              <a:avLst/>
              <a:gdLst/>
              <a:ahLst/>
              <a:cxnLst/>
              <a:rect l="l" t="t" r="r" b="b"/>
              <a:pathLst>
                <a:path w="2649" h="1824" extrusionOk="0">
                  <a:moveTo>
                    <a:pt x="467" y="0"/>
                  </a:moveTo>
                  <a:cubicBezTo>
                    <a:pt x="316" y="0"/>
                    <a:pt x="160" y="21"/>
                    <a:pt x="1" y="66"/>
                  </a:cubicBezTo>
                  <a:cubicBezTo>
                    <a:pt x="1" y="66"/>
                    <a:pt x="275" y="1778"/>
                    <a:pt x="2649" y="1824"/>
                  </a:cubicBezTo>
                  <a:cubicBezTo>
                    <a:pt x="2272" y="912"/>
                    <a:pt x="1465" y="0"/>
                    <a:pt x="4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7"/>
            <p:cNvSpPr/>
            <p:nvPr/>
          </p:nvSpPr>
          <p:spPr>
            <a:xfrm>
              <a:off x="7067450" y="4543200"/>
              <a:ext cx="78775" cy="29450"/>
            </a:xfrm>
            <a:custGeom>
              <a:avLst/>
              <a:gdLst/>
              <a:ahLst/>
              <a:cxnLst/>
              <a:rect l="l" t="t" r="r" b="b"/>
              <a:pathLst>
                <a:path w="3151" h="1178" extrusionOk="0">
                  <a:moveTo>
                    <a:pt x="1502" y="1"/>
                  </a:moveTo>
                  <a:cubicBezTo>
                    <a:pt x="927" y="1"/>
                    <a:pt x="380" y="200"/>
                    <a:pt x="0" y="717"/>
                  </a:cubicBezTo>
                  <a:cubicBezTo>
                    <a:pt x="0" y="717"/>
                    <a:pt x="496" y="1177"/>
                    <a:pt x="1322" y="1177"/>
                  </a:cubicBezTo>
                  <a:cubicBezTo>
                    <a:pt x="1822" y="1177"/>
                    <a:pt x="2444" y="1008"/>
                    <a:pt x="3150" y="466"/>
                  </a:cubicBezTo>
                  <a:cubicBezTo>
                    <a:pt x="2663" y="194"/>
                    <a:pt x="2069" y="1"/>
                    <a:pt x="15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7"/>
            <p:cNvSpPr/>
            <p:nvPr/>
          </p:nvSpPr>
          <p:spPr>
            <a:xfrm>
              <a:off x="7045750" y="4642950"/>
              <a:ext cx="78775" cy="29800"/>
            </a:xfrm>
            <a:custGeom>
              <a:avLst/>
              <a:gdLst/>
              <a:ahLst/>
              <a:cxnLst/>
              <a:rect l="l" t="t" r="r" b="b"/>
              <a:pathLst>
                <a:path w="3151" h="1192" extrusionOk="0">
                  <a:moveTo>
                    <a:pt x="1216" y="1"/>
                  </a:moveTo>
                  <a:cubicBezTo>
                    <a:pt x="776" y="1"/>
                    <a:pt x="351" y="143"/>
                    <a:pt x="1" y="493"/>
                  </a:cubicBezTo>
                  <a:cubicBezTo>
                    <a:pt x="1" y="493"/>
                    <a:pt x="537" y="1192"/>
                    <a:pt x="1608" y="1192"/>
                  </a:cubicBezTo>
                  <a:cubicBezTo>
                    <a:pt x="2037" y="1192"/>
                    <a:pt x="2551" y="1080"/>
                    <a:pt x="3151" y="767"/>
                  </a:cubicBezTo>
                  <a:cubicBezTo>
                    <a:pt x="2611" y="338"/>
                    <a:pt x="1895" y="1"/>
                    <a:pt x="1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7"/>
            <p:cNvSpPr/>
            <p:nvPr/>
          </p:nvSpPr>
          <p:spPr>
            <a:xfrm>
              <a:off x="7061750" y="4590475"/>
              <a:ext cx="67925" cy="42650"/>
            </a:xfrm>
            <a:custGeom>
              <a:avLst/>
              <a:gdLst/>
              <a:ahLst/>
              <a:cxnLst/>
              <a:rect l="l" t="t" r="r" b="b"/>
              <a:pathLst>
                <a:path w="2717" h="1706" extrusionOk="0">
                  <a:moveTo>
                    <a:pt x="571" y="0"/>
                  </a:moveTo>
                  <a:cubicBezTo>
                    <a:pt x="386" y="0"/>
                    <a:pt x="195" y="33"/>
                    <a:pt x="0" y="104"/>
                  </a:cubicBezTo>
                  <a:cubicBezTo>
                    <a:pt x="0" y="104"/>
                    <a:pt x="346" y="1705"/>
                    <a:pt x="2535" y="1705"/>
                  </a:cubicBezTo>
                  <a:cubicBezTo>
                    <a:pt x="2594" y="1705"/>
                    <a:pt x="2654" y="1704"/>
                    <a:pt x="2716" y="1702"/>
                  </a:cubicBezTo>
                  <a:cubicBezTo>
                    <a:pt x="2316" y="843"/>
                    <a:pt x="1516" y="0"/>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7"/>
            <p:cNvSpPr/>
            <p:nvPr/>
          </p:nvSpPr>
          <p:spPr>
            <a:xfrm>
              <a:off x="7034350" y="4662600"/>
              <a:ext cx="68500" cy="42425"/>
            </a:xfrm>
            <a:custGeom>
              <a:avLst/>
              <a:gdLst/>
              <a:ahLst/>
              <a:cxnLst/>
              <a:rect l="l" t="t" r="r" b="b"/>
              <a:pathLst>
                <a:path w="2740" h="1697" extrusionOk="0">
                  <a:moveTo>
                    <a:pt x="557" y="1"/>
                  </a:moveTo>
                  <a:cubicBezTo>
                    <a:pt x="377" y="1"/>
                    <a:pt x="191" y="30"/>
                    <a:pt x="0" y="95"/>
                  </a:cubicBezTo>
                  <a:cubicBezTo>
                    <a:pt x="0" y="95"/>
                    <a:pt x="347" y="1696"/>
                    <a:pt x="2556" y="1696"/>
                  </a:cubicBezTo>
                  <a:cubicBezTo>
                    <a:pt x="2616" y="1696"/>
                    <a:pt x="2677" y="1695"/>
                    <a:pt x="2739" y="1693"/>
                  </a:cubicBezTo>
                  <a:cubicBezTo>
                    <a:pt x="2316" y="847"/>
                    <a:pt x="1521" y="1"/>
                    <a:pt x="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7"/>
            <p:cNvSpPr/>
            <p:nvPr/>
          </p:nvSpPr>
          <p:spPr>
            <a:xfrm>
              <a:off x="7078275" y="4571300"/>
              <a:ext cx="67950" cy="42950"/>
            </a:xfrm>
            <a:custGeom>
              <a:avLst/>
              <a:gdLst/>
              <a:ahLst/>
              <a:cxnLst/>
              <a:rect l="l" t="t" r="r" b="b"/>
              <a:pathLst>
                <a:path w="2718" h="1718" extrusionOk="0">
                  <a:moveTo>
                    <a:pt x="549" y="1"/>
                  </a:moveTo>
                  <a:cubicBezTo>
                    <a:pt x="371" y="1"/>
                    <a:pt x="188" y="30"/>
                    <a:pt x="1" y="95"/>
                  </a:cubicBezTo>
                  <a:cubicBezTo>
                    <a:pt x="1" y="95"/>
                    <a:pt x="352" y="1718"/>
                    <a:pt x="2579" y="1718"/>
                  </a:cubicBezTo>
                  <a:cubicBezTo>
                    <a:pt x="2625" y="1718"/>
                    <a:pt x="2670" y="1717"/>
                    <a:pt x="2717" y="1716"/>
                  </a:cubicBezTo>
                  <a:cubicBezTo>
                    <a:pt x="2313" y="850"/>
                    <a:pt x="1504" y="1"/>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7"/>
            <p:cNvSpPr/>
            <p:nvPr/>
          </p:nvSpPr>
          <p:spPr>
            <a:xfrm>
              <a:off x="7009800" y="4664400"/>
              <a:ext cx="54825" cy="65650"/>
            </a:xfrm>
            <a:custGeom>
              <a:avLst/>
              <a:gdLst/>
              <a:ahLst/>
              <a:cxnLst/>
              <a:rect l="l" t="t" r="r" b="b"/>
              <a:pathLst>
                <a:path w="2193" h="2626" extrusionOk="0">
                  <a:moveTo>
                    <a:pt x="389" y="0"/>
                  </a:moveTo>
                  <a:lnTo>
                    <a:pt x="389" y="0"/>
                  </a:lnTo>
                  <a:cubicBezTo>
                    <a:pt x="389" y="0"/>
                    <a:pt x="1" y="1689"/>
                    <a:pt x="2192" y="2625"/>
                  </a:cubicBezTo>
                  <a:cubicBezTo>
                    <a:pt x="2169" y="1484"/>
                    <a:pt x="1667"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7"/>
            <p:cNvSpPr/>
            <p:nvPr/>
          </p:nvSpPr>
          <p:spPr>
            <a:xfrm>
              <a:off x="7058875" y="4615900"/>
              <a:ext cx="54250" cy="65075"/>
            </a:xfrm>
            <a:custGeom>
              <a:avLst/>
              <a:gdLst/>
              <a:ahLst/>
              <a:cxnLst/>
              <a:rect l="l" t="t" r="r" b="b"/>
              <a:pathLst>
                <a:path w="2170" h="2603" extrusionOk="0">
                  <a:moveTo>
                    <a:pt x="389" y="0"/>
                  </a:moveTo>
                  <a:lnTo>
                    <a:pt x="389" y="0"/>
                  </a:lnTo>
                  <a:cubicBezTo>
                    <a:pt x="389" y="0"/>
                    <a:pt x="1" y="1689"/>
                    <a:pt x="2169" y="2602"/>
                  </a:cubicBezTo>
                  <a:cubicBezTo>
                    <a:pt x="2146" y="1484"/>
                    <a:pt x="1644"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7"/>
            <p:cNvSpPr/>
            <p:nvPr/>
          </p:nvSpPr>
          <p:spPr>
            <a:xfrm>
              <a:off x="5534150" y="4082925"/>
              <a:ext cx="77075" cy="70750"/>
            </a:xfrm>
            <a:custGeom>
              <a:avLst/>
              <a:gdLst/>
              <a:ahLst/>
              <a:cxnLst/>
              <a:rect l="l" t="t" r="r" b="b"/>
              <a:pathLst>
                <a:path w="3083" h="2830" extrusionOk="0">
                  <a:moveTo>
                    <a:pt x="1" y="0"/>
                  </a:moveTo>
                  <a:lnTo>
                    <a:pt x="1" y="0"/>
                  </a:lnTo>
                  <a:cubicBezTo>
                    <a:pt x="321" y="1345"/>
                    <a:pt x="1280" y="2830"/>
                    <a:pt x="2766" y="2830"/>
                  </a:cubicBezTo>
                  <a:cubicBezTo>
                    <a:pt x="2869" y="2830"/>
                    <a:pt x="2974" y="2823"/>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7"/>
            <p:cNvSpPr/>
            <p:nvPr/>
          </p:nvSpPr>
          <p:spPr>
            <a:xfrm>
              <a:off x="5673950" y="4021850"/>
              <a:ext cx="74225" cy="104450"/>
            </a:xfrm>
            <a:custGeom>
              <a:avLst/>
              <a:gdLst/>
              <a:ahLst/>
              <a:cxnLst/>
              <a:rect l="l" t="t" r="r" b="b"/>
              <a:pathLst>
                <a:path w="2969" h="4178" extrusionOk="0">
                  <a:moveTo>
                    <a:pt x="1348" y="1"/>
                  </a:moveTo>
                  <a:lnTo>
                    <a:pt x="1348" y="1"/>
                  </a:lnTo>
                  <a:cubicBezTo>
                    <a:pt x="503" y="1211"/>
                    <a:pt x="1" y="3060"/>
                    <a:pt x="1256" y="4178"/>
                  </a:cubicBezTo>
                  <a:cubicBezTo>
                    <a:pt x="1256" y="4178"/>
                    <a:pt x="2968" y="2672"/>
                    <a:pt x="13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7"/>
            <p:cNvSpPr/>
            <p:nvPr/>
          </p:nvSpPr>
          <p:spPr>
            <a:xfrm>
              <a:off x="5324150" y="4187350"/>
              <a:ext cx="76500" cy="71700"/>
            </a:xfrm>
            <a:custGeom>
              <a:avLst/>
              <a:gdLst/>
              <a:ahLst/>
              <a:cxnLst/>
              <a:rect l="l" t="t" r="r" b="b"/>
              <a:pathLst>
                <a:path w="3060" h="2868" extrusionOk="0">
                  <a:moveTo>
                    <a:pt x="1" y="0"/>
                  </a:moveTo>
                  <a:lnTo>
                    <a:pt x="1" y="0"/>
                  </a:lnTo>
                  <a:cubicBezTo>
                    <a:pt x="325" y="1383"/>
                    <a:pt x="1263" y="2868"/>
                    <a:pt x="2775" y="2868"/>
                  </a:cubicBezTo>
                  <a:cubicBezTo>
                    <a:pt x="2860" y="2868"/>
                    <a:pt x="2948" y="2863"/>
                    <a:pt x="3037" y="2853"/>
                  </a:cubicBezTo>
                  <a:cubicBezTo>
                    <a:pt x="3037" y="2853"/>
                    <a:pt x="3060"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7"/>
            <p:cNvSpPr/>
            <p:nvPr/>
          </p:nvSpPr>
          <p:spPr>
            <a:xfrm>
              <a:off x="5418325" y="4334000"/>
              <a:ext cx="71350" cy="97025"/>
            </a:xfrm>
            <a:custGeom>
              <a:avLst/>
              <a:gdLst/>
              <a:ahLst/>
              <a:cxnLst/>
              <a:rect l="l" t="t" r="r" b="b"/>
              <a:pathLst>
                <a:path w="2854" h="3881" extrusionOk="0">
                  <a:moveTo>
                    <a:pt x="320" y="0"/>
                  </a:moveTo>
                  <a:lnTo>
                    <a:pt x="320" y="0"/>
                  </a:lnTo>
                  <a:cubicBezTo>
                    <a:pt x="0" y="1461"/>
                    <a:pt x="297" y="3333"/>
                    <a:pt x="1872" y="3881"/>
                  </a:cubicBezTo>
                  <a:cubicBezTo>
                    <a:pt x="1872" y="3881"/>
                    <a:pt x="2853" y="1804"/>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7"/>
            <p:cNvSpPr/>
            <p:nvPr/>
          </p:nvSpPr>
          <p:spPr>
            <a:xfrm>
              <a:off x="5426875" y="4122875"/>
              <a:ext cx="77050" cy="70650"/>
            </a:xfrm>
            <a:custGeom>
              <a:avLst/>
              <a:gdLst/>
              <a:ahLst/>
              <a:cxnLst/>
              <a:rect l="l" t="t" r="r" b="b"/>
              <a:pathLst>
                <a:path w="3082" h="2826" extrusionOk="0">
                  <a:moveTo>
                    <a:pt x="1" y="0"/>
                  </a:moveTo>
                  <a:lnTo>
                    <a:pt x="1" y="0"/>
                  </a:lnTo>
                  <a:cubicBezTo>
                    <a:pt x="322" y="1352"/>
                    <a:pt x="1290" y="2826"/>
                    <a:pt x="2790" y="2826"/>
                  </a:cubicBezTo>
                  <a:cubicBezTo>
                    <a:pt x="2885" y="2826"/>
                    <a:pt x="2983" y="2820"/>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7"/>
            <p:cNvSpPr/>
            <p:nvPr/>
          </p:nvSpPr>
          <p:spPr>
            <a:xfrm>
              <a:off x="5713900" y="4193050"/>
              <a:ext cx="69075" cy="102175"/>
            </a:xfrm>
            <a:custGeom>
              <a:avLst/>
              <a:gdLst/>
              <a:ahLst/>
              <a:cxnLst/>
              <a:rect l="l" t="t" r="r" b="b"/>
              <a:pathLst>
                <a:path w="2763" h="4087" extrusionOk="0">
                  <a:moveTo>
                    <a:pt x="571" y="1"/>
                  </a:moveTo>
                  <a:lnTo>
                    <a:pt x="571" y="1"/>
                  </a:lnTo>
                  <a:cubicBezTo>
                    <a:pt x="23" y="1393"/>
                    <a:pt x="1" y="3287"/>
                    <a:pt x="1461" y="4086"/>
                  </a:cubicBezTo>
                  <a:cubicBezTo>
                    <a:pt x="1461" y="4086"/>
                    <a:pt x="2763" y="221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7"/>
            <p:cNvSpPr/>
            <p:nvPr/>
          </p:nvSpPr>
          <p:spPr>
            <a:xfrm>
              <a:off x="5558125" y="4261500"/>
              <a:ext cx="89050" cy="57175"/>
            </a:xfrm>
            <a:custGeom>
              <a:avLst/>
              <a:gdLst/>
              <a:ahLst/>
              <a:cxnLst/>
              <a:rect l="l" t="t" r="r" b="b"/>
              <a:pathLst>
                <a:path w="3562" h="2287" extrusionOk="0">
                  <a:moveTo>
                    <a:pt x="140" y="0"/>
                  </a:moveTo>
                  <a:cubicBezTo>
                    <a:pt x="94" y="0"/>
                    <a:pt x="47" y="1"/>
                    <a:pt x="0" y="2"/>
                  </a:cubicBezTo>
                  <a:cubicBezTo>
                    <a:pt x="542" y="1144"/>
                    <a:pt x="1594" y="2286"/>
                    <a:pt x="2861" y="2286"/>
                  </a:cubicBezTo>
                  <a:cubicBezTo>
                    <a:pt x="3088" y="2286"/>
                    <a:pt x="3322" y="2250"/>
                    <a:pt x="3561" y="2170"/>
                  </a:cubicBezTo>
                  <a:cubicBezTo>
                    <a:pt x="3561" y="2170"/>
                    <a:pt x="3140"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7"/>
            <p:cNvSpPr/>
            <p:nvPr/>
          </p:nvSpPr>
          <p:spPr>
            <a:xfrm>
              <a:off x="5404625" y="4157100"/>
              <a:ext cx="72500" cy="103875"/>
            </a:xfrm>
            <a:custGeom>
              <a:avLst/>
              <a:gdLst/>
              <a:ahLst/>
              <a:cxnLst/>
              <a:rect l="l" t="t" r="r" b="b"/>
              <a:pathLst>
                <a:path w="2900" h="4155" extrusionOk="0">
                  <a:moveTo>
                    <a:pt x="1050" y="1"/>
                  </a:moveTo>
                  <a:cubicBezTo>
                    <a:pt x="297" y="1302"/>
                    <a:pt x="0" y="3173"/>
                    <a:pt x="1324" y="4155"/>
                  </a:cubicBezTo>
                  <a:cubicBezTo>
                    <a:pt x="1324" y="4155"/>
                    <a:pt x="2899" y="2511"/>
                    <a:pt x="10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7"/>
            <p:cNvSpPr/>
            <p:nvPr/>
          </p:nvSpPr>
          <p:spPr>
            <a:xfrm>
              <a:off x="5333850" y="4393350"/>
              <a:ext cx="74225" cy="81625"/>
            </a:xfrm>
            <a:custGeom>
              <a:avLst/>
              <a:gdLst/>
              <a:ahLst/>
              <a:cxnLst/>
              <a:rect l="l" t="t" r="r" b="b"/>
              <a:pathLst>
                <a:path w="2969" h="3265" extrusionOk="0">
                  <a:moveTo>
                    <a:pt x="1" y="0"/>
                  </a:moveTo>
                  <a:lnTo>
                    <a:pt x="1" y="0"/>
                  </a:lnTo>
                  <a:cubicBezTo>
                    <a:pt x="138" y="1484"/>
                    <a:pt x="937" y="3219"/>
                    <a:pt x="2603" y="3264"/>
                  </a:cubicBezTo>
                  <a:cubicBezTo>
                    <a:pt x="2603" y="3264"/>
                    <a:pt x="2968" y="102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7"/>
            <p:cNvSpPr/>
            <p:nvPr/>
          </p:nvSpPr>
          <p:spPr>
            <a:xfrm>
              <a:off x="5468525" y="4219875"/>
              <a:ext cx="70225" cy="102175"/>
            </a:xfrm>
            <a:custGeom>
              <a:avLst/>
              <a:gdLst/>
              <a:ahLst/>
              <a:cxnLst/>
              <a:rect l="l" t="t" r="r" b="b"/>
              <a:pathLst>
                <a:path w="2809" h="4087" extrusionOk="0">
                  <a:moveTo>
                    <a:pt x="640" y="0"/>
                  </a:moveTo>
                  <a:lnTo>
                    <a:pt x="640" y="0"/>
                  </a:lnTo>
                  <a:cubicBezTo>
                    <a:pt x="69" y="1370"/>
                    <a:pt x="1" y="3287"/>
                    <a:pt x="1462" y="4086"/>
                  </a:cubicBezTo>
                  <a:cubicBezTo>
                    <a:pt x="1462" y="4086"/>
                    <a:pt x="2808" y="2237"/>
                    <a:pt x="6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7"/>
            <p:cNvSpPr/>
            <p:nvPr/>
          </p:nvSpPr>
          <p:spPr>
            <a:xfrm>
              <a:off x="6454575" y="3917425"/>
              <a:ext cx="71925" cy="93625"/>
            </a:xfrm>
            <a:custGeom>
              <a:avLst/>
              <a:gdLst/>
              <a:ahLst/>
              <a:cxnLst/>
              <a:rect l="l" t="t" r="r" b="b"/>
              <a:pathLst>
                <a:path w="2877" h="3745" extrusionOk="0">
                  <a:moveTo>
                    <a:pt x="206" y="1"/>
                  </a:moveTo>
                  <a:lnTo>
                    <a:pt x="206" y="1"/>
                  </a:lnTo>
                  <a:cubicBezTo>
                    <a:pt x="1" y="1462"/>
                    <a:pt x="412" y="3333"/>
                    <a:pt x="2032" y="3744"/>
                  </a:cubicBezTo>
                  <a:cubicBezTo>
                    <a:pt x="2032" y="3744"/>
                    <a:pt x="2877" y="1622"/>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7"/>
            <p:cNvSpPr/>
            <p:nvPr/>
          </p:nvSpPr>
          <p:spPr>
            <a:xfrm>
              <a:off x="6584125" y="3924275"/>
              <a:ext cx="72500" cy="96475"/>
            </a:xfrm>
            <a:custGeom>
              <a:avLst/>
              <a:gdLst/>
              <a:ahLst/>
              <a:cxnLst/>
              <a:rect l="l" t="t" r="r" b="b"/>
              <a:pathLst>
                <a:path w="2900" h="3859" extrusionOk="0">
                  <a:moveTo>
                    <a:pt x="2397" y="1"/>
                  </a:moveTo>
                  <a:lnTo>
                    <a:pt x="2397" y="1"/>
                  </a:lnTo>
                  <a:cubicBezTo>
                    <a:pt x="1142" y="823"/>
                    <a:pt x="0" y="2352"/>
                    <a:pt x="753" y="3858"/>
                  </a:cubicBezTo>
                  <a:cubicBezTo>
                    <a:pt x="753" y="3858"/>
                    <a:pt x="2899"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7"/>
            <p:cNvSpPr/>
            <p:nvPr/>
          </p:nvSpPr>
          <p:spPr>
            <a:xfrm>
              <a:off x="6220625" y="3936825"/>
              <a:ext cx="71350" cy="94750"/>
            </a:xfrm>
            <a:custGeom>
              <a:avLst/>
              <a:gdLst/>
              <a:ahLst/>
              <a:cxnLst/>
              <a:rect l="l" t="t" r="r" b="b"/>
              <a:pathLst>
                <a:path w="2854" h="3790" extrusionOk="0">
                  <a:moveTo>
                    <a:pt x="229" y="1"/>
                  </a:moveTo>
                  <a:lnTo>
                    <a:pt x="229" y="1"/>
                  </a:lnTo>
                  <a:cubicBezTo>
                    <a:pt x="1" y="1485"/>
                    <a:pt x="389" y="3356"/>
                    <a:pt x="1986" y="3790"/>
                  </a:cubicBezTo>
                  <a:cubicBezTo>
                    <a:pt x="1986" y="3790"/>
                    <a:pt x="2854" y="1667"/>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7"/>
            <p:cNvSpPr/>
            <p:nvPr/>
          </p:nvSpPr>
          <p:spPr>
            <a:xfrm>
              <a:off x="6235450" y="4110875"/>
              <a:ext cx="74225" cy="104450"/>
            </a:xfrm>
            <a:custGeom>
              <a:avLst/>
              <a:gdLst/>
              <a:ahLst/>
              <a:cxnLst/>
              <a:rect l="l" t="t" r="r" b="b"/>
              <a:pathLst>
                <a:path w="2969" h="4178" extrusionOk="0">
                  <a:moveTo>
                    <a:pt x="1279" y="1"/>
                  </a:moveTo>
                  <a:cubicBezTo>
                    <a:pt x="457" y="1233"/>
                    <a:pt x="1" y="3105"/>
                    <a:pt x="1279" y="4178"/>
                  </a:cubicBezTo>
                  <a:cubicBezTo>
                    <a:pt x="1279" y="4178"/>
                    <a:pt x="2968"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7"/>
            <p:cNvSpPr/>
            <p:nvPr/>
          </p:nvSpPr>
          <p:spPr>
            <a:xfrm>
              <a:off x="6340450" y="3914575"/>
              <a:ext cx="71350" cy="94175"/>
            </a:xfrm>
            <a:custGeom>
              <a:avLst/>
              <a:gdLst/>
              <a:ahLst/>
              <a:cxnLst/>
              <a:rect l="l" t="t" r="r" b="b"/>
              <a:pathLst>
                <a:path w="2854" h="3767" extrusionOk="0">
                  <a:moveTo>
                    <a:pt x="206" y="1"/>
                  </a:moveTo>
                  <a:cubicBezTo>
                    <a:pt x="1" y="1484"/>
                    <a:pt x="412" y="3356"/>
                    <a:pt x="2032" y="3767"/>
                  </a:cubicBezTo>
                  <a:cubicBezTo>
                    <a:pt x="2032" y="3767"/>
                    <a:pt x="2854" y="1644"/>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7"/>
            <p:cNvSpPr/>
            <p:nvPr/>
          </p:nvSpPr>
          <p:spPr>
            <a:xfrm>
              <a:off x="6556150" y="4091475"/>
              <a:ext cx="74225" cy="102750"/>
            </a:xfrm>
            <a:custGeom>
              <a:avLst/>
              <a:gdLst/>
              <a:ahLst/>
              <a:cxnLst/>
              <a:rect l="l" t="t" r="r" b="b"/>
              <a:pathLst>
                <a:path w="2969" h="4110" extrusionOk="0">
                  <a:moveTo>
                    <a:pt x="1736" y="1"/>
                  </a:moveTo>
                  <a:lnTo>
                    <a:pt x="1736" y="1"/>
                  </a:lnTo>
                  <a:cubicBezTo>
                    <a:pt x="731" y="1073"/>
                    <a:pt x="1" y="2831"/>
                    <a:pt x="1074" y="4109"/>
                  </a:cubicBezTo>
                  <a:cubicBezTo>
                    <a:pt x="1074" y="4109"/>
                    <a:pt x="2968" y="2854"/>
                    <a:pt x="17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7"/>
            <p:cNvSpPr/>
            <p:nvPr/>
          </p:nvSpPr>
          <p:spPr>
            <a:xfrm>
              <a:off x="6416925" y="4092050"/>
              <a:ext cx="72500" cy="83325"/>
            </a:xfrm>
            <a:custGeom>
              <a:avLst/>
              <a:gdLst/>
              <a:ahLst/>
              <a:cxnLst/>
              <a:rect l="l" t="t" r="r" b="b"/>
              <a:pathLst>
                <a:path w="2900" h="3333" extrusionOk="0">
                  <a:moveTo>
                    <a:pt x="0" y="0"/>
                  </a:moveTo>
                  <a:lnTo>
                    <a:pt x="0" y="0"/>
                  </a:lnTo>
                  <a:cubicBezTo>
                    <a:pt x="69" y="1484"/>
                    <a:pt x="822" y="3242"/>
                    <a:pt x="2511" y="3333"/>
                  </a:cubicBezTo>
                  <a:cubicBezTo>
                    <a:pt x="2511" y="3333"/>
                    <a:pt x="2899" y="109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7"/>
            <p:cNvSpPr/>
            <p:nvPr/>
          </p:nvSpPr>
          <p:spPr>
            <a:xfrm>
              <a:off x="6282825" y="3948250"/>
              <a:ext cx="73625" cy="99325"/>
            </a:xfrm>
            <a:custGeom>
              <a:avLst/>
              <a:gdLst/>
              <a:ahLst/>
              <a:cxnLst/>
              <a:rect l="l" t="t" r="r" b="b"/>
              <a:pathLst>
                <a:path w="2945" h="3973" extrusionOk="0">
                  <a:moveTo>
                    <a:pt x="2146" y="0"/>
                  </a:moveTo>
                  <a:lnTo>
                    <a:pt x="2146" y="0"/>
                  </a:lnTo>
                  <a:cubicBezTo>
                    <a:pt x="982" y="936"/>
                    <a:pt x="0" y="2557"/>
                    <a:pt x="891" y="3972"/>
                  </a:cubicBezTo>
                  <a:cubicBezTo>
                    <a:pt x="891" y="3972"/>
                    <a:pt x="2945" y="3013"/>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7"/>
            <p:cNvSpPr/>
            <p:nvPr/>
          </p:nvSpPr>
          <p:spPr>
            <a:xfrm>
              <a:off x="6148725" y="4132575"/>
              <a:ext cx="70225" cy="99875"/>
            </a:xfrm>
            <a:custGeom>
              <a:avLst/>
              <a:gdLst/>
              <a:ahLst/>
              <a:cxnLst/>
              <a:rect l="l" t="t" r="r" b="b"/>
              <a:pathLst>
                <a:path w="2809" h="3995" extrusionOk="0">
                  <a:moveTo>
                    <a:pt x="434" y="0"/>
                  </a:moveTo>
                  <a:lnTo>
                    <a:pt x="434" y="0"/>
                  </a:lnTo>
                  <a:cubicBezTo>
                    <a:pt x="1" y="1415"/>
                    <a:pt x="115" y="3333"/>
                    <a:pt x="1644" y="3994"/>
                  </a:cubicBezTo>
                  <a:cubicBezTo>
                    <a:pt x="1644" y="3994"/>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7"/>
            <p:cNvSpPr/>
            <p:nvPr/>
          </p:nvSpPr>
          <p:spPr>
            <a:xfrm>
              <a:off x="6318200" y="4026425"/>
              <a:ext cx="74775" cy="102750"/>
            </a:xfrm>
            <a:custGeom>
              <a:avLst/>
              <a:gdLst/>
              <a:ahLst/>
              <a:cxnLst/>
              <a:rect l="l" t="t" r="r" b="b"/>
              <a:pathLst>
                <a:path w="2991" h="4110" extrusionOk="0">
                  <a:moveTo>
                    <a:pt x="1804" y="1"/>
                  </a:moveTo>
                  <a:lnTo>
                    <a:pt x="1804" y="1"/>
                  </a:lnTo>
                  <a:cubicBezTo>
                    <a:pt x="777" y="1073"/>
                    <a:pt x="1" y="2808"/>
                    <a:pt x="1073" y="4109"/>
                  </a:cubicBezTo>
                  <a:cubicBezTo>
                    <a:pt x="1073"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7"/>
            <p:cNvSpPr/>
            <p:nvPr/>
          </p:nvSpPr>
          <p:spPr>
            <a:xfrm>
              <a:off x="6813525" y="3906600"/>
              <a:ext cx="71350" cy="93600"/>
            </a:xfrm>
            <a:custGeom>
              <a:avLst/>
              <a:gdLst/>
              <a:ahLst/>
              <a:cxnLst/>
              <a:rect l="l" t="t" r="r" b="b"/>
              <a:pathLst>
                <a:path w="2854" h="3744" extrusionOk="0">
                  <a:moveTo>
                    <a:pt x="205" y="0"/>
                  </a:moveTo>
                  <a:lnTo>
                    <a:pt x="205" y="0"/>
                  </a:lnTo>
                  <a:cubicBezTo>
                    <a:pt x="0" y="1461"/>
                    <a:pt x="411" y="3333"/>
                    <a:pt x="2031" y="3744"/>
                  </a:cubicBezTo>
                  <a:cubicBezTo>
                    <a:pt x="2031" y="3744"/>
                    <a:pt x="2853" y="1621"/>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7"/>
            <p:cNvSpPr/>
            <p:nvPr/>
          </p:nvSpPr>
          <p:spPr>
            <a:xfrm>
              <a:off x="6943050" y="3913450"/>
              <a:ext cx="72500" cy="96450"/>
            </a:xfrm>
            <a:custGeom>
              <a:avLst/>
              <a:gdLst/>
              <a:ahLst/>
              <a:cxnLst/>
              <a:rect l="l" t="t" r="r" b="b"/>
              <a:pathLst>
                <a:path w="2900" h="3858" extrusionOk="0">
                  <a:moveTo>
                    <a:pt x="2374" y="0"/>
                  </a:moveTo>
                  <a:lnTo>
                    <a:pt x="2374" y="0"/>
                  </a:lnTo>
                  <a:cubicBezTo>
                    <a:pt x="1119" y="822"/>
                    <a:pt x="0" y="2351"/>
                    <a:pt x="731" y="3858"/>
                  </a:cubicBezTo>
                  <a:cubicBezTo>
                    <a:pt x="731" y="3858"/>
                    <a:pt x="2899" y="3082"/>
                    <a:pt x="23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7"/>
            <p:cNvSpPr/>
            <p:nvPr/>
          </p:nvSpPr>
          <p:spPr>
            <a:xfrm>
              <a:off x="6578975" y="3926000"/>
              <a:ext cx="71925" cy="94750"/>
            </a:xfrm>
            <a:custGeom>
              <a:avLst/>
              <a:gdLst/>
              <a:ahLst/>
              <a:cxnLst/>
              <a:rect l="l" t="t" r="r" b="b"/>
              <a:pathLst>
                <a:path w="2877" h="3790" extrusionOk="0">
                  <a:moveTo>
                    <a:pt x="229" y="0"/>
                  </a:moveTo>
                  <a:cubicBezTo>
                    <a:pt x="1" y="1484"/>
                    <a:pt x="389" y="3356"/>
                    <a:pt x="2009" y="3789"/>
                  </a:cubicBezTo>
                  <a:cubicBezTo>
                    <a:pt x="2009" y="3789"/>
                    <a:pt x="2877" y="1667"/>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7"/>
            <p:cNvSpPr/>
            <p:nvPr/>
          </p:nvSpPr>
          <p:spPr>
            <a:xfrm>
              <a:off x="6594400" y="4100050"/>
              <a:ext cx="73625" cy="104450"/>
            </a:xfrm>
            <a:custGeom>
              <a:avLst/>
              <a:gdLst/>
              <a:ahLst/>
              <a:cxnLst/>
              <a:rect l="l" t="t" r="r" b="b"/>
              <a:pathLst>
                <a:path w="2945" h="4178" extrusionOk="0">
                  <a:moveTo>
                    <a:pt x="1255" y="0"/>
                  </a:moveTo>
                  <a:lnTo>
                    <a:pt x="1255" y="0"/>
                  </a:lnTo>
                  <a:cubicBezTo>
                    <a:pt x="434" y="1233"/>
                    <a:pt x="0" y="3104"/>
                    <a:pt x="1278" y="4177"/>
                  </a:cubicBezTo>
                  <a:cubicBezTo>
                    <a:pt x="1278" y="4177"/>
                    <a:pt x="2945" y="2625"/>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7"/>
            <p:cNvSpPr/>
            <p:nvPr/>
          </p:nvSpPr>
          <p:spPr>
            <a:xfrm>
              <a:off x="6698825" y="3903750"/>
              <a:ext cx="71925" cy="94175"/>
            </a:xfrm>
            <a:custGeom>
              <a:avLst/>
              <a:gdLst/>
              <a:ahLst/>
              <a:cxnLst/>
              <a:rect l="l" t="t" r="r" b="b"/>
              <a:pathLst>
                <a:path w="2877" h="3767" extrusionOk="0">
                  <a:moveTo>
                    <a:pt x="206" y="0"/>
                  </a:moveTo>
                  <a:lnTo>
                    <a:pt x="206" y="0"/>
                  </a:lnTo>
                  <a:cubicBezTo>
                    <a:pt x="0" y="1484"/>
                    <a:pt x="411" y="3355"/>
                    <a:pt x="2032" y="3766"/>
                  </a:cubicBezTo>
                  <a:cubicBezTo>
                    <a:pt x="2032" y="3766"/>
                    <a:pt x="2876" y="164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7"/>
            <p:cNvSpPr/>
            <p:nvPr/>
          </p:nvSpPr>
          <p:spPr>
            <a:xfrm>
              <a:off x="6914525" y="4080625"/>
              <a:ext cx="74775" cy="102750"/>
            </a:xfrm>
            <a:custGeom>
              <a:avLst/>
              <a:gdLst/>
              <a:ahLst/>
              <a:cxnLst/>
              <a:rect l="l" t="t" r="r" b="b"/>
              <a:pathLst>
                <a:path w="2991" h="4110" extrusionOk="0">
                  <a:moveTo>
                    <a:pt x="1758" y="1"/>
                  </a:moveTo>
                  <a:cubicBezTo>
                    <a:pt x="731" y="1074"/>
                    <a:pt x="0" y="2831"/>
                    <a:pt x="1073" y="4109"/>
                  </a:cubicBezTo>
                  <a:cubicBezTo>
                    <a:pt x="1073" y="4109"/>
                    <a:pt x="2990"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7"/>
            <p:cNvSpPr/>
            <p:nvPr/>
          </p:nvSpPr>
          <p:spPr>
            <a:xfrm>
              <a:off x="6775275" y="4081200"/>
              <a:ext cx="73075" cy="83350"/>
            </a:xfrm>
            <a:custGeom>
              <a:avLst/>
              <a:gdLst/>
              <a:ahLst/>
              <a:cxnLst/>
              <a:rect l="l" t="t" r="r" b="b"/>
              <a:pathLst>
                <a:path w="2923" h="3334" extrusionOk="0">
                  <a:moveTo>
                    <a:pt x="1" y="1"/>
                  </a:moveTo>
                  <a:cubicBezTo>
                    <a:pt x="92" y="1484"/>
                    <a:pt x="845" y="3242"/>
                    <a:pt x="2511" y="3333"/>
                  </a:cubicBezTo>
                  <a:cubicBezTo>
                    <a:pt x="2511" y="3333"/>
                    <a:pt x="2922" y="109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7"/>
            <p:cNvSpPr/>
            <p:nvPr/>
          </p:nvSpPr>
          <p:spPr>
            <a:xfrm>
              <a:off x="6641175" y="3937400"/>
              <a:ext cx="74225" cy="99325"/>
            </a:xfrm>
            <a:custGeom>
              <a:avLst/>
              <a:gdLst/>
              <a:ahLst/>
              <a:cxnLst/>
              <a:rect l="l" t="t" r="r" b="b"/>
              <a:pathLst>
                <a:path w="2969" h="3973" extrusionOk="0">
                  <a:moveTo>
                    <a:pt x="2146" y="1"/>
                  </a:moveTo>
                  <a:cubicBezTo>
                    <a:pt x="982" y="937"/>
                    <a:pt x="1" y="2557"/>
                    <a:pt x="891" y="3972"/>
                  </a:cubicBezTo>
                  <a:cubicBezTo>
                    <a:pt x="891" y="3972"/>
                    <a:pt x="2968" y="3014"/>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7"/>
            <p:cNvSpPr/>
            <p:nvPr/>
          </p:nvSpPr>
          <p:spPr>
            <a:xfrm>
              <a:off x="6507075" y="4121725"/>
              <a:ext cx="70225" cy="99875"/>
            </a:xfrm>
            <a:custGeom>
              <a:avLst/>
              <a:gdLst/>
              <a:ahLst/>
              <a:cxnLst/>
              <a:rect l="l" t="t" r="r" b="b"/>
              <a:pathLst>
                <a:path w="2809" h="3995" extrusionOk="0">
                  <a:moveTo>
                    <a:pt x="434" y="0"/>
                  </a:moveTo>
                  <a:lnTo>
                    <a:pt x="434" y="0"/>
                  </a:lnTo>
                  <a:cubicBezTo>
                    <a:pt x="1" y="1416"/>
                    <a:pt x="115" y="3333"/>
                    <a:pt x="1667" y="3995"/>
                  </a:cubicBezTo>
                  <a:cubicBezTo>
                    <a:pt x="1667" y="3995"/>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7"/>
            <p:cNvSpPr/>
            <p:nvPr/>
          </p:nvSpPr>
          <p:spPr>
            <a:xfrm>
              <a:off x="6676550" y="4015575"/>
              <a:ext cx="74800" cy="102750"/>
            </a:xfrm>
            <a:custGeom>
              <a:avLst/>
              <a:gdLst/>
              <a:ahLst/>
              <a:cxnLst/>
              <a:rect l="l" t="t" r="r" b="b"/>
              <a:pathLst>
                <a:path w="2992" h="4110" extrusionOk="0">
                  <a:moveTo>
                    <a:pt x="1804" y="1"/>
                  </a:moveTo>
                  <a:lnTo>
                    <a:pt x="1804" y="1"/>
                  </a:lnTo>
                  <a:cubicBezTo>
                    <a:pt x="777" y="1074"/>
                    <a:pt x="1" y="2808"/>
                    <a:pt x="1074" y="4109"/>
                  </a:cubicBezTo>
                  <a:cubicBezTo>
                    <a:pt x="1074"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7"/>
            <p:cNvSpPr/>
            <p:nvPr/>
          </p:nvSpPr>
          <p:spPr>
            <a:xfrm>
              <a:off x="5489075" y="4390475"/>
              <a:ext cx="88475" cy="58050"/>
            </a:xfrm>
            <a:custGeom>
              <a:avLst/>
              <a:gdLst/>
              <a:ahLst/>
              <a:cxnLst/>
              <a:rect l="l" t="t" r="r" b="b"/>
              <a:pathLst>
                <a:path w="3539" h="2322" extrusionOk="0">
                  <a:moveTo>
                    <a:pt x="93" y="0"/>
                  </a:moveTo>
                  <a:cubicBezTo>
                    <a:pt x="62" y="0"/>
                    <a:pt x="32" y="1"/>
                    <a:pt x="0" y="1"/>
                  </a:cubicBezTo>
                  <a:cubicBezTo>
                    <a:pt x="528" y="1153"/>
                    <a:pt x="1572" y="2321"/>
                    <a:pt x="2863" y="2321"/>
                  </a:cubicBezTo>
                  <a:cubicBezTo>
                    <a:pt x="3082" y="2321"/>
                    <a:pt x="3307" y="2288"/>
                    <a:pt x="3538" y="2215"/>
                  </a:cubicBezTo>
                  <a:cubicBezTo>
                    <a:pt x="3538" y="2215"/>
                    <a:pt x="3113"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7"/>
            <p:cNvSpPr/>
            <p:nvPr/>
          </p:nvSpPr>
          <p:spPr>
            <a:xfrm>
              <a:off x="5629450" y="4298625"/>
              <a:ext cx="71350" cy="103300"/>
            </a:xfrm>
            <a:custGeom>
              <a:avLst/>
              <a:gdLst/>
              <a:ahLst/>
              <a:cxnLst/>
              <a:rect l="l" t="t" r="r" b="b"/>
              <a:pathLst>
                <a:path w="2854" h="4132" extrusionOk="0">
                  <a:moveTo>
                    <a:pt x="777" y="0"/>
                  </a:moveTo>
                  <a:lnTo>
                    <a:pt x="777" y="0"/>
                  </a:lnTo>
                  <a:cubicBezTo>
                    <a:pt x="160" y="1370"/>
                    <a:pt x="0" y="3264"/>
                    <a:pt x="1438" y="4132"/>
                  </a:cubicBezTo>
                  <a:cubicBezTo>
                    <a:pt x="1438" y="4132"/>
                    <a:pt x="2854" y="2328"/>
                    <a:pt x="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7"/>
            <p:cNvSpPr/>
            <p:nvPr/>
          </p:nvSpPr>
          <p:spPr>
            <a:xfrm>
              <a:off x="5301325" y="4530875"/>
              <a:ext cx="87925" cy="59500"/>
            </a:xfrm>
            <a:custGeom>
              <a:avLst/>
              <a:gdLst/>
              <a:ahLst/>
              <a:cxnLst/>
              <a:rect l="l" t="t" r="r" b="b"/>
              <a:pathLst>
                <a:path w="3517" h="2380" extrusionOk="0">
                  <a:moveTo>
                    <a:pt x="1" y="0"/>
                  </a:moveTo>
                  <a:lnTo>
                    <a:pt x="1" y="0"/>
                  </a:lnTo>
                  <a:cubicBezTo>
                    <a:pt x="513" y="1181"/>
                    <a:pt x="1568" y="2379"/>
                    <a:pt x="2873" y="2379"/>
                  </a:cubicBezTo>
                  <a:cubicBezTo>
                    <a:pt x="3081" y="2379"/>
                    <a:pt x="3296" y="2349"/>
                    <a:pt x="3516" y="2283"/>
                  </a:cubicBezTo>
                  <a:cubicBezTo>
                    <a:pt x="3516" y="2283"/>
                    <a:pt x="3128" y="2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7"/>
            <p:cNvSpPr/>
            <p:nvPr/>
          </p:nvSpPr>
          <p:spPr>
            <a:xfrm>
              <a:off x="5427450" y="4656400"/>
              <a:ext cx="71925" cy="88475"/>
            </a:xfrm>
            <a:custGeom>
              <a:avLst/>
              <a:gdLst/>
              <a:ahLst/>
              <a:cxnLst/>
              <a:rect l="l" t="t" r="r" b="b"/>
              <a:pathLst>
                <a:path w="2877" h="3539" extrusionOk="0">
                  <a:moveTo>
                    <a:pt x="46" y="1"/>
                  </a:moveTo>
                  <a:lnTo>
                    <a:pt x="46" y="1"/>
                  </a:lnTo>
                  <a:cubicBezTo>
                    <a:pt x="0" y="1507"/>
                    <a:pt x="617" y="3310"/>
                    <a:pt x="2283" y="3539"/>
                  </a:cubicBezTo>
                  <a:cubicBezTo>
                    <a:pt x="2283" y="3539"/>
                    <a:pt x="2876" y="132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7"/>
            <p:cNvSpPr/>
            <p:nvPr/>
          </p:nvSpPr>
          <p:spPr>
            <a:xfrm>
              <a:off x="5390925" y="4448700"/>
              <a:ext cx="88475" cy="58050"/>
            </a:xfrm>
            <a:custGeom>
              <a:avLst/>
              <a:gdLst/>
              <a:ahLst/>
              <a:cxnLst/>
              <a:rect l="l" t="t" r="r" b="b"/>
              <a:pathLst>
                <a:path w="3539" h="2322" extrusionOk="0">
                  <a:moveTo>
                    <a:pt x="48" y="0"/>
                  </a:moveTo>
                  <a:cubicBezTo>
                    <a:pt x="32" y="0"/>
                    <a:pt x="16" y="0"/>
                    <a:pt x="1" y="0"/>
                  </a:cubicBezTo>
                  <a:cubicBezTo>
                    <a:pt x="527" y="1169"/>
                    <a:pt x="1568" y="2322"/>
                    <a:pt x="2856" y="2322"/>
                  </a:cubicBezTo>
                  <a:cubicBezTo>
                    <a:pt x="3077" y="2322"/>
                    <a:pt x="3305" y="2288"/>
                    <a:pt x="3538" y="2214"/>
                  </a:cubicBezTo>
                  <a:cubicBezTo>
                    <a:pt x="3538" y="2214"/>
                    <a:pt x="310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7"/>
            <p:cNvSpPr/>
            <p:nvPr/>
          </p:nvSpPr>
          <p:spPr>
            <a:xfrm>
              <a:off x="5692800" y="4463525"/>
              <a:ext cx="71350" cy="96475"/>
            </a:xfrm>
            <a:custGeom>
              <a:avLst/>
              <a:gdLst/>
              <a:ahLst/>
              <a:cxnLst/>
              <a:rect l="l" t="t" r="r" b="b"/>
              <a:pathLst>
                <a:path w="2854" h="3859" extrusionOk="0">
                  <a:moveTo>
                    <a:pt x="297" y="1"/>
                  </a:moveTo>
                  <a:lnTo>
                    <a:pt x="297" y="1"/>
                  </a:lnTo>
                  <a:cubicBezTo>
                    <a:pt x="0" y="1462"/>
                    <a:pt x="320" y="3356"/>
                    <a:pt x="1895" y="3858"/>
                  </a:cubicBezTo>
                  <a:cubicBezTo>
                    <a:pt x="1895" y="3858"/>
                    <a:pt x="2853" y="178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7"/>
            <p:cNvSpPr/>
            <p:nvPr/>
          </p:nvSpPr>
          <p:spPr>
            <a:xfrm>
              <a:off x="5545000" y="4558300"/>
              <a:ext cx="97600" cy="47375"/>
            </a:xfrm>
            <a:custGeom>
              <a:avLst/>
              <a:gdLst/>
              <a:ahLst/>
              <a:cxnLst/>
              <a:rect l="l" t="t" r="r" b="b"/>
              <a:pathLst>
                <a:path w="3904" h="1895" extrusionOk="0">
                  <a:moveTo>
                    <a:pt x="1060" y="1"/>
                  </a:moveTo>
                  <a:cubicBezTo>
                    <a:pt x="740" y="1"/>
                    <a:pt x="388" y="35"/>
                    <a:pt x="0" y="113"/>
                  </a:cubicBezTo>
                  <a:cubicBezTo>
                    <a:pt x="660" y="1050"/>
                    <a:pt x="1728" y="1895"/>
                    <a:pt x="2845" y="1895"/>
                  </a:cubicBezTo>
                  <a:cubicBezTo>
                    <a:pt x="3197" y="1895"/>
                    <a:pt x="3553" y="1811"/>
                    <a:pt x="3903" y="1619"/>
                  </a:cubicBezTo>
                  <a:cubicBezTo>
                    <a:pt x="3903" y="1619"/>
                    <a:pt x="3259"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7"/>
            <p:cNvSpPr/>
            <p:nvPr/>
          </p:nvSpPr>
          <p:spPr>
            <a:xfrm>
              <a:off x="5388650" y="4481800"/>
              <a:ext cx="69075" cy="101025"/>
            </a:xfrm>
            <a:custGeom>
              <a:avLst/>
              <a:gdLst/>
              <a:ahLst/>
              <a:cxnLst/>
              <a:rect l="l" t="t" r="r" b="b"/>
              <a:pathLst>
                <a:path w="2763" h="4041" extrusionOk="0">
                  <a:moveTo>
                    <a:pt x="480" y="0"/>
                  </a:moveTo>
                  <a:lnTo>
                    <a:pt x="480" y="0"/>
                  </a:lnTo>
                  <a:cubicBezTo>
                    <a:pt x="0" y="1415"/>
                    <a:pt x="23" y="3310"/>
                    <a:pt x="1530" y="4040"/>
                  </a:cubicBezTo>
                  <a:cubicBezTo>
                    <a:pt x="1530" y="4040"/>
                    <a:pt x="2762" y="2123"/>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7"/>
            <p:cNvSpPr/>
            <p:nvPr/>
          </p:nvSpPr>
          <p:spPr>
            <a:xfrm>
              <a:off x="5348700" y="4732300"/>
              <a:ext cx="78775" cy="69050"/>
            </a:xfrm>
            <a:custGeom>
              <a:avLst/>
              <a:gdLst/>
              <a:ahLst/>
              <a:cxnLst/>
              <a:rect l="l" t="t" r="r" b="b"/>
              <a:pathLst>
                <a:path w="3151" h="2762" extrusionOk="0">
                  <a:moveTo>
                    <a:pt x="0" y="0"/>
                  </a:moveTo>
                  <a:lnTo>
                    <a:pt x="0" y="0"/>
                  </a:lnTo>
                  <a:cubicBezTo>
                    <a:pt x="363" y="1321"/>
                    <a:pt x="1361" y="2762"/>
                    <a:pt x="2830" y="2762"/>
                  </a:cubicBezTo>
                  <a:cubicBezTo>
                    <a:pt x="2934" y="2762"/>
                    <a:pt x="3041" y="2755"/>
                    <a:pt x="3150" y="2739"/>
                  </a:cubicBezTo>
                  <a:cubicBezTo>
                    <a:pt x="3150" y="2739"/>
                    <a:pt x="3082" y="45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7"/>
            <p:cNvSpPr/>
            <p:nvPr/>
          </p:nvSpPr>
          <p:spPr>
            <a:xfrm>
              <a:off x="5457125" y="4534300"/>
              <a:ext cx="71350" cy="96450"/>
            </a:xfrm>
            <a:custGeom>
              <a:avLst/>
              <a:gdLst/>
              <a:ahLst/>
              <a:cxnLst/>
              <a:rect l="l" t="t" r="r" b="b"/>
              <a:pathLst>
                <a:path w="2854" h="3858" extrusionOk="0">
                  <a:moveTo>
                    <a:pt x="320" y="0"/>
                  </a:moveTo>
                  <a:cubicBezTo>
                    <a:pt x="0" y="1438"/>
                    <a:pt x="297" y="3333"/>
                    <a:pt x="1872" y="3858"/>
                  </a:cubicBezTo>
                  <a:cubicBezTo>
                    <a:pt x="1872" y="3858"/>
                    <a:pt x="2853" y="1803"/>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7"/>
            <p:cNvSpPr/>
            <p:nvPr/>
          </p:nvSpPr>
          <p:spPr>
            <a:xfrm>
              <a:off x="7169600" y="4340275"/>
              <a:ext cx="69050" cy="88475"/>
            </a:xfrm>
            <a:custGeom>
              <a:avLst/>
              <a:gdLst/>
              <a:ahLst/>
              <a:cxnLst/>
              <a:rect l="l" t="t" r="r" b="b"/>
              <a:pathLst>
                <a:path w="2762" h="3539" extrusionOk="0">
                  <a:moveTo>
                    <a:pt x="2716" y="0"/>
                  </a:moveTo>
                  <a:lnTo>
                    <a:pt x="2716" y="0"/>
                  </a:lnTo>
                  <a:cubicBezTo>
                    <a:pt x="1370" y="617"/>
                    <a:pt x="0" y="1941"/>
                    <a:pt x="502" y="3538"/>
                  </a:cubicBezTo>
                  <a:cubicBezTo>
                    <a:pt x="502" y="3538"/>
                    <a:pt x="2762" y="3105"/>
                    <a:pt x="2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7"/>
            <p:cNvSpPr/>
            <p:nvPr/>
          </p:nvSpPr>
          <p:spPr>
            <a:xfrm>
              <a:off x="7225500" y="4488825"/>
              <a:ext cx="103325" cy="39450"/>
            </a:xfrm>
            <a:custGeom>
              <a:avLst/>
              <a:gdLst/>
              <a:ahLst/>
              <a:cxnLst/>
              <a:rect l="l" t="t" r="r" b="b"/>
              <a:pathLst>
                <a:path w="4133" h="1578" extrusionOk="0">
                  <a:moveTo>
                    <a:pt x="2156" y="0"/>
                  </a:moveTo>
                  <a:cubicBezTo>
                    <a:pt x="1305" y="0"/>
                    <a:pt x="497" y="300"/>
                    <a:pt x="1" y="1089"/>
                  </a:cubicBezTo>
                  <a:cubicBezTo>
                    <a:pt x="1" y="1089"/>
                    <a:pt x="614" y="1578"/>
                    <a:pt x="1588" y="1578"/>
                  </a:cubicBezTo>
                  <a:cubicBezTo>
                    <a:pt x="2283" y="1578"/>
                    <a:pt x="3162" y="1328"/>
                    <a:pt x="4132" y="472"/>
                  </a:cubicBezTo>
                  <a:cubicBezTo>
                    <a:pt x="3536" y="189"/>
                    <a:pt x="2833"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7"/>
            <p:cNvSpPr/>
            <p:nvPr/>
          </p:nvSpPr>
          <p:spPr>
            <a:xfrm>
              <a:off x="7028650" y="4152525"/>
              <a:ext cx="69050" cy="87350"/>
            </a:xfrm>
            <a:custGeom>
              <a:avLst/>
              <a:gdLst/>
              <a:ahLst/>
              <a:cxnLst/>
              <a:rect l="l" t="t" r="r" b="b"/>
              <a:pathLst>
                <a:path w="2762" h="3494" extrusionOk="0">
                  <a:moveTo>
                    <a:pt x="2762" y="1"/>
                  </a:moveTo>
                  <a:cubicBezTo>
                    <a:pt x="1392" y="594"/>
                    <a:pt x="0" y="1895"/>
                    <a:pt x="479" y="3493"/>
                  </a:cubicBezTo>
                  <a:cubicBezTo>
                    <a:pt x="479" y="3493"/>
                    <a:pt x="2739" y="3105"/>
                    <a:pt x="27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7"/>
            <p:cNvSpPr/>
            <p:nvPr/>
          </p:nvSpPr>
          <p:spPr>
            <a:xfrm>
              <a:off x="6883125" y="4279150"/>
              <a:ext cx="88475" cy="56750"/>
            </a:xfrm>
            <a:custGeom>
              <a:avLst/>
              <a:gdLst/>
              <a:ahLst/>
              <a:cxnLst/>
              <a:rect l="l" t="t" r="r" b="b"/>
              <a:pathLst>
                <a:path w="3539" h="2270" extrusionOk="0">
                  <a:moveTo>
                    <a:pt x="3386" y="1"/>
                  </a:moveTo>
                  <a:cubicBezTo>
                    <a:pt x="1934" y="1"/>
                    <a:pt x="243" y="630"/>
                    <a:pt x="1" y="2217"/>
                  </a:cubicBezTo>
                  <a:cubicBezTo>
                    <a:pt x="1" y="2217"/>
                    <a:pt x="196" y="2270"/>
                    <a:pt x="506" y="2270"/>
                  </a:cubicBezTo>
                  <a:cubicBezTo>
                    <a:pt x="1238" y="2270"/>
                    <a:pt x="2608" y="1976"/>
                    <a:pt x="3539" y="3"/>
                  </a:cubicBezTo>
                  <a:cubicBezTo>
                    <a:pt x="3488" y="2"/>
                    <a:pt x="3437" y="1"/>
                    <a:pt x="3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7"/>
            <p:cNvSpPr/>
            <p:nvPr/>
          </p:nvSpPr>
          <p:spPr>
            <a:xfrm>
              <a:off x="7111375" y="4241550"/>
              <a:ext cx="68500" cy="88475"/>
            </a:xfrm>
            <a:custGeom>
              <a:avLst/>
              <a:gdLst/>
              <a:ahLst/>
              <a:cxnLst/>
              <a:rect l="l" t="t" r="r" b="b"/>
              <a:pathLst>
                <a:path w="2740" h="3539" extrusionOk="0">
                  <a:moveTo>
                    <a:pt x="2717" y="1"/>
                  </a:moveTo>
                  <a:cubicBezTo>
                    <a:pt x="1370" y="617"/>
                    <a:pt x="1" y="1964"/>
                    <a:pt x="503" y="3539"/>
                  </a:cubicBezTo>
                  <a:cubicBezTo>
                    <a:pt x="503" y="3539"/>
                    <a:pt x="2740" y="3128"/>
                    <a:pt x="27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7"/>
            <p:cNvSpPr/>
            <p:nvPr/>
          </p:nvSpPr>
          <p:spPr>
            <a:xfrm>
              <a:off x="7067450" y="4548575"/>
              <a:ext cx="96450" cy="46975"/>
            </a:xfrm>
            <a:custGeom>
              <a:avLst/>
              <a:gdLst/>
              <a:ahLst/>
              <a:cxnLst/>
              <a:rect l="l" t="t" r="r" b="b"/>
              <a:pathLst>
                <a:path w="3858" h="1879" extrusionOk="0">
                  <a:moveTo>
                    <a:pt x="2893" y="1"/>
                  </a:moveTo>
                  <a:cubicBezTo>
                    <a:pt x="1666" y="1"/>
                    <a:pt x="414" y="452"/>
                    <a:pt x="0" y="1712"/>
                  </a:cubicBezTo>
                  <a:cubicBezTo>
                    <a:pt x="0" y="1712"/>
                    <a:pt x="371" y="1879"/>
                    <a:pt x="934" y="1879"/>
                  </a:cubicBezTo>
                  <a:cubicBezTo>
                    <a:pt x="1703" y="1879"/>
                    <a:pt x="2830" y="1567"/>
                    <a:pt x="3858" y="91"/>
                  </a:cubicBezTo>
                  <a:cubicBezTo>
                    <a:pt x="3549" y="33"/>
                    <a:pt x="3222" y="1"/>
                    <a:pt x="28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7"/>
            <p:cNvSpPr/>
            <p:nvPr/>
          </p:nvSpPr>
          <p:spPr>
            <a:xfrm>
              <a:off x="7009250" y="4396200"/>
              <a:ext cx="73050" cy="97025"/>
            </a:xfrm>
            <a:custGeom>
              <a:avLst/>
              <a:gdLst/>
              <a:ahLst/>
              <a:cxnLst/>
              <a:rect l="l" t="t" r="r" b="b"/>
              <a:pathLst>
                <a:path w="2922" h="3881" extrusionOk="0">
                  <a:moveTo>
                    <a:pt x="2305" y="0"/>
                  </a:moveTo>
                  <a:cubicBezTo>
                    <a:pt x="1073" y="845"/>
                    <a:pt x="0" y="2420"/>
                    <a:pt x="799" y="3881"/>
                  </a:cubicBezTo>
                  <a:cubicBezTo>
                    <a:pt x="799" y="3881"/>
                    <a:pt x="2922" y="303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7"/>
            <p:cNvSpPr/>
            <p:nvPr/>
          </p:nvSpPr>
          <p:spPr>
            <a:xfrm>
              <a:off x="7045200" y="4244500"/>
              <a:ext cx="101025" cy="41650"/>
            </a:xfrm>
            <a:custGeom>
              <a:avLst/>
              <a:gdLst/>
              <a:ahLst/>
              <a:cxnLst/>
              <a:rect l="l" t="t" r="r" b="b"/>
              <a:pathLst>
                <a:path w="4041" h="1666" extrusionOk="0">
                  <a:moveTo>
                    <a:pt x="2412" y="0"/>
                  </a:moveTo>
                  <a:cubicBezTo>
                    <a:pt x="1421" y="0"/>
                    <a:pt x="468" y="356"/>
                    <a:pt x="0" y="1321"/>
                  </a:cubicBezTo>
                  <a:cubicBezTo>
                    <a:pt x="0" y="1321"/>
                    <a:pt x="526" y="1665"/>
                    <a:pt x="1332" y="1665"/>
                  </a:cubicBezTo>
                  <a:cubicBezTo>
                    <a:pt x="2065" y="1665"/>
                    <a:pt x="3029" y="1380"/>
                    <a:pt x="4040" y="294"/>
                  </a:cubicBezTo>
                  <a:cubicBezTo>
                    <a:pt x="3539" y="113"/>
                    <a:pt x="2970" y="0"/>
                    <a:pt x="24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7"/>
            <p:cNvSpPr/>
            <p:nvPr/>
          </p:nvSpPr>
          <p:spPr>
            <a:xfrm>
              <a:off x="6821500" y="4199325"/>
              <a:ext cx="74775" cy="78200"/>
            </a:xfrm>
            <a:custGeom>
              <a:avLst/>
              <a:gdLst/>
              <a:ahLst/>
              <a:cxnLst/>
              <a:rect l="l" t="t" r="r" b="b"/>
              <a:pathLst>
                <a:path w="2991" h="3128" extrusionOk="0">
                  <a:moveTo>
                    <a:pt x="2991" y="1"/>
                  </a:moveTo>
                  <a:lnTo>
                    <a:pt x="2991" y="1"/>
                  </a:lnTo>
                  <a:cubicBezTo>
                    <a:pt x="1553" y="389"/>
                    <a:pt x="1" y="1484"/>
                    <a:pt x="252" y="3128"/>
                  </a:cubicBezTo>
                  <a:cubicBezTo>
                    <a:pt x="252" y="3128"/>
                    <a:pt x="2534" y="3059"/>
                    <a:pt x="29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7"/>
            <p:cNvSpPr/>
            <p:nvPr/>
          </p:nvSpPr>
          <p:spPr>
            <a:xfrm>
              <a:off x="6997250" y="4313100"/>
              <a:ext cx="97050" cy="46150"/>
            </a:xfrm>
            <a:custGeom>
              <a:avLst/>
              <a:gdLst/>
              <a:ahLst/>
              <a:cxnLst/>
              <a:rect l="l" t="t" r="r" b="b"/>
              <a:pathLst>
                <a:path w="3882" h="1846" extrusionOk="0">
                  <a:moveTo>
                    <a:pt x="2840" y="1"/>
                  </a:moveTo>
                  <a:cubicBezTo>
                    <a:pt x="1631" y="1"/>
                    <a:pt x="407" y="441"/>
                    <a:pt x="1" y="1658"/>
                  </a:cubicBezTo>
                  <a:cubicBezTo>
                    <a:pt x="1" y="1658"/>
                    <a:pt x="392" y="1845"/>
                    <a:pt x="985" y="1845"/>
                  </a:cubicBezTo>
                  <a:cubicBezTo>
                    <a:pt x="1751" y="1845"/>
                    <a:pt x="2852" y="1534"/>
                    <a:pt x="3881" y="106"/>
                  </a:cubicBezTo>
                  <a:cubicBezTo>
                    <a:pt x="3549" y="39"/>
                    <a:pt x="3195" y="1"/>
                    <a:pt x="28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7"/>
            <p:cNvSpPr/>
            <p:nvPr/>
          </p:nvSpPr>
          <p:spPr>
            <a:xfrm>
              <a:off x="5932450" y="4038400"/>
              <a:ext cx="71350" cy="93050"/>
            </a:xfrm>
            <a:custGeom>
              <a:avLst/>
              <a:gdLst/>
              <a:ahLst/>
              <a:cxnLst/>
              <a:rect l="l" t="t" r="r" b="b"/>
              <a:pathLst>
                <a:path w="2854" h="3722" extrusionOk="0">
                  <a:moveTo>
                    <a:pt x="183" y="1"/>
                  </a:moveTo>
                  <a:lnTo>
                    <a:pt x="183" y="1"/>
                  </a:lnTo>
                  <a:cubicBezTo>
                    <a:pt x="1" y="1485"/>
                    <a:pt x="434" y="3333"/>
                    <a:pt x="2078" y="3721"/>
                  </a:cubicBezTo>
                  <a:cubicBezTo>
                    <a:pt x="2078" y="3721"/>
                    <a:pt x="2854" y="1576"/>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7"/>
            <p:cNvSpPr/>
            <p:nvPr/>
          </p:nvSpPr>
          <p:spPr>
            <a:xfrm>
              <a:off x="6062550" y="4042975"/>
              <a:ext cx="72500" cy="96450"/>
            </a:xfrm>
            <a:custGeom>
              <a:avLst/>
              <a:gdLst/>
              <a:ahLst/>
              <a:cxnLst/>
              <a:rect l="l" t="t" r="r" b="b"/>
              <a:pathLst>
                <a:path w="2900" h="3858" extrusionOk="0">
                  <a:moveTo>
                    <a:pt x="2352" y="0"/>
                  </a:moveTo>
                  <a:lnTo>
                    <a:pt x="2352" y="0"/>
                  </a:lnTo>
                  <a:cubicBezTo>
                    <a:pt x="1119" y="822"/>
                    <a:pt x="1" y="2374"/>
                    <a:pt x="754" y="3858"/>
                  </a:cubicBezTo>
                  <a:cubicBezTo>
                    <a:pt x="754" y="3858"/>
                    <a:pt x="2900" y="3059"/>
                    <a:pt x="2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7"/>
            <p:cNvSpPr/>
            <p:nvPr/>
          </p:nvSpPr>
          <p:spPr>
            <a:xfrm>
              <a:off x="5698500" y="4061800"/>
              <a:ext cx="71925" cy="93625"/>
            </a:xfrm>
            <a:custGeom>
              <a:avLst/>
              <a:gdLst/>
              <a:ahLst/>
              <a:cxnLst/>
              <a:rect l="l" t="t" r="r" b="b"/>
              <a:pathLst>
                <a:path w="2877" h="3745" extrusionOk="0">
                  <a:moveTo>
                    <a:pt x="206" y="1"/>
                  </a:moveTo>
                  <a:lnTo>
                    <a:pt x="206" y="1"/>
                  </a:lnTo>
                  <a:cubicBezTo>
                    <a:pt x="0" y="1462"/>
                    <a:pt x="411" y="3333"/>
                    <a:pt x="2032" y="3744"/>
                  </a:cubicBezTo>
                  <a:cubicBezTo>
                    <a:pt x="2032" y="3744"/>
                    <a:pt x="2876" y="162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7"/>
            <p:cNvSpPr/>
            <p:nvPr/>
          </p:nvSpPr>
          <p:spPr>
            <a:xfrm>
              <a:off x="6327900" y="3988200"/>
              <a:ext cx="73650" cy="104450"/>
            </a:xfrm>
            <a:custGeom>
              <a:avLst/>
              <a:gdLst/>
              <a:ahLst/>
              <a:cxnLst/>
              <a:rect l="l" t="t" r="r" b="b"/>
              <a:pathLst>
                <a:path w="2946" h="4178" extrusionOk="0">
                  <a:moveTo>
                    <a:pt x="1233" y="0"/>
                  </a:moveTo>
                  <a:lnTo>
                    <a:pt x="1233" y="0"/>
                  </a:lnTo>
                  <a:cubicBezTo>
                    <a:pt x="412" y="1256"/>
                    <a:pt x="1" y="3104"/>
                    <a:pt x="1302" y="4177"/>
                  </a:cubicBezTo>
                  <a:cubicBezTo>
                    <a:pt x="1302" y="4177"/>
                    <a:pt x="2945" y="2580"/>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7"/>
            <p:cNvSpPr/>
            <p:nvPr/>
          </p:nvSpPr>
          <p:spPr>
            <a:xfrm>
              <a:off x="5818325" y="4037850"/>
              <a:ext cx="71350" cy="93025"/>
            </a:xfrm>
            <a:custGeom>
              <a:avLst/>
              <a:gdLst/>
              <a:ahLst/>
              <a:cxnLst/>
              <a:rect l="l" t="t" r="r" b="b"/>
              <a:pathLst>
                <a:path w="2854" h="3721" extrusionOk="0">
                  <a:moveTo>
                    <a:pt x="160" y="0"/>
                  </a:moveTo>
                  <a:cubicBezTo>
                    <a:pt x="1" y="1461"/>
                    <a:pt x="434" y="3333"/>
                    <a:pt x="2055" y="3721"/>
                  </a:cubicBezTo>
                  <a:cubicBezTo>
                    <a:pt x="2055" y="3721"/>
                    <a:pt x="2854" y="1575"/>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7"/>
            <p:cNvSpPr/>
            <p:nvPr/>
          </p:nvSpPr>
          <p:spPr>
            <a:xfrm>
              <a:off x="5995800" y="4117725"/>
              <a:ext cx="74775" cy="103300"/>
            </a:xfrm>
            <a:custGeom>
              <a:avLst/>
              <a:gdLst/>
              <a:ahLst/>
              <a:cxnLst/>
              <a:rect l="l" t="t" r="r" b="b"/>
              <a:pathLst>
                <a:path w="2991" h="4132" extrusionOk="0">
                  <a:moveTo>
                    <a:pt x="1712" y="1"/>
                  </a:moveTo>
                  <a:cubicBezTo>
                    <a:pt x="731" y="1096"/>
                    <a:pt x="0" y="2877"/>
                    <a:pt x="1119" y="4132"/>
                  </a:cubicBezTo>
                  <a:cubicBezTo>
                    <a:pt x="1119" y="4132"/>
                    <a:pt x="2990" y="2831"/>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7"/>
            <p:cNvSpPr/>
            <p:nvPr/>
          </p:nvSpPr>
          <p:spPr>
            <a:xfrm>
              <a:off x="5932450" y="4225000"/>
              <a:ext cx="73650" cy="82775"/>
            </a:xfrm>
            <a:custGeom>
              <a:avLst/>
              <a:gdLst/>
              <a:ahLst/>
              <a:cxnLst/>
              <a:rect l="l" t="t" r="r" b="b"/>
              <a:pathLst>
                <a:path w="2946" h="3311" extrusionOk="0">
                  <a:moveTo>
                    <a:pt x="1" y="1"/>
                  </a:moveTo>
                  <a:lnTo>
                    <a:pt x="1" y="1"/>
                  </a:lnTo>
                  <a:cubicBezTo>
                    <a:pt x="115" y="1484"/>
                    <a:pt x="891" y="3219"/>
                    <a:pt x="2557" y="3310"/>
                  </a:cubicBezTo>
                  <a:cubicBezTo>
                    <a:pt x="2557" y="3310"/>
                    <a:pt x="2945" y="105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7"/>
            <p:cNvSpPr/>
            <p:nvPr/>
          </p:nvSpPr>
          <p:spPr>
            <a:xfrm>
              <a:off x="5776100" y="4136550"/>
              <a:ext cx="74200" cy="100475"/>
            </a:xfrm>
            <a:custGeom>
              <a:avLst/>
              <a:gdLst/>
              <a:ahLst/>
              <a:cxnLst/>
              <a:rect l="l" t="t" r="r" b="b"/>
              <a:pathLst>
                <a:path w="2968" h="4019" extrusionOk="0">
                  <a:moveTo>
                    <a:pt x="2101" y="1"/>
                  </a:moveTo>
                  <a:lnTo>
                    <a:pt x="2101" y="1"/>
                  </a:lnTo>
                  <a:cubicBezTo>
                    <a:pt x="959" y="959"/>
                    <a:pt x="1" y="2603"/>
                    <a:pt x="914" y="4018"/>
                  </a:cubicBezTo>
                  <a:cubicBezTo>
                    <a:pt x="914" y="4018"/>
                    <a:pt x="2968" y="3014"/>
                    <a:pt x="2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7"/>
            <p:cNvSpPr/>
            <p:nvPr/>
          </p:nvSpPr>
          <p:spPr>
            <a:xfrm>
              <a:off x="6203500" y="4032700"/>
              <a:ext cx="70225" cy="99325"/>
            </a:xfrm>
            <a:custGeom>
              <a:avLst/>
              <a:gdLst/>
              <a:ahLst/>
              <a:cxnLst/>
              <a:rect l="l" t="t" r="r" b="b"/>
              <a:pathLst>
                <a:path w="2809" h="3973" extrusionOk="0">
                  <a:moveTo>
                    <a:pt x="412" y="1"/>
                  </a:moveTo>
                  <a:lnTo>
                    <a:pt x="412" y="1"/>
                  </a:lnTo>
                  <a:cubicBezTo>
                    <a:pt x="1" y="1439"/>
                    <a:pt x="138" y="3333"/>
                    <a:pt x="1690" y="3972"/>
                  </a:cubicBezTo>
                  <a:cubicBezTo>
                    <a:pt x="1690" y="3972"/>
                    <a:pt x="2808" y="1986"/>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7"/>
            <p:cNvSpPr/>
            <p:nvPr/>
          </p:nvSpPr>
          <p:spPr>
            <a:xfrm>
              <a:off x="5894800" y="4126275"/>
              <a:ext cx="74775" cy="103325"/>
            </a:xfrm>
            <a:custGeom>
              <a:avLst/>
              <a:gdLst/>
              <a:ahLst/>
              <a:cxnLst/>
              <a:rect l="l" t="t" r="r" b="b"/>
              <a:pathLst>
                <a:path w="2991" h="4133" extrusionOk="0">
                  <a:moveTo>
                    <a:pt x="1758" y="1"/>
                  </a:moveTo>
                  <a:lnTo>
                    <a:pt x="1758" y="1"/>
                  </a:lnTo>
                  <a:cubicBezTo>
                    <a:pt x="731" y="1097"/>
                    <a:pt x="0" y="2854"/>
                    <a:pt x="1073" y="4132"/>
                  </a:cubicBezTo>
                  <a:cubicBezTo>
                    <a:pt x="1073" y="4132"/>
                    <a:pt x="2990" y="2877"/>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58" name="Google Shape;1358;p7"/>
          <p:cNvGrpSpPr/>
          <p:nvPr/>
        </p:nvGrpSpPr>
        <p:grpSpPr>
          <a:xfrm rot="5400000" flipH="1">
            <a:off x="11974828" y="-370948"/>
            <a:ext cx="2119203" cy="2944189"/>
            <a:chOff x="6690382" y="-4766279"/>
            <a:chExt cx="1589402" cy="2208142"/>
          </a:xfrm>
        </p:grpSpPr>
        <p:sp>
          <p:nvSpPr>
            <p:cNvPr id="1359" name="Google Shape;1359;p7"/>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7"/>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7"/>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7"/>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7"/>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7"/>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7"/>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7"/>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7"/>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7"/>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7"/>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7"/>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7"/>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7"/>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7"/>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0050665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374"/>
        <p:cNvGrpSpPr/>
        <p:nvPr/>
      </p:nvGrpSpPr>
      <p:grpSpPr>
        <a:xfrm>
          <a:off x="0" y="0"/>
          <a:ext cx="0" cy="0"/>
          <a:chOff x="0" y="0"/>
          <a:chExt cx="0" cy="0"/>
        </a:xfrm>
      </p:grpSpPr>
      <p:sp>
        <p:nvSpPr>
          <p:cNvPr id="1375" name="Google Shape;1375;p8"/>
          <p:cNvSpPr txBox="1">
            <a:spLocks noGrp="1"/>
          </p:cNvSpPr>
          <p:nvPr>
            <p:ph type="title"/>
          </p:nvPr>
        </p:nvSpPr>
        <p:spPr>
          <a:xfrm>
            <a:off x="1850800" y="1492400"/>
            <a:ext cx="8490400" cy="387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10666"/>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grpSp>
        <p:nvGrpSpPr>
          <p:cNvPr id="1376" name="Google Shape;1376;p8"/>
          <p:cNvGrpSpPr/>
          <p:nvPr/>
        </p:nvGrpSpPr>
        <p:grpSpPr>
          <a:xfrm flipH="1">
            <a:off x="8106767" y="5317651"/>
            <a:ext cx="1809300" cy="1714200"/>
            <a:chOff x="3516400" y="3673775"/>
            <a:chExt cx="1356975" cy="1285650"/>
          </a:xfrm>
        </p:grpSpPr>
        <p:sp>
          <p:nvSpPr>
            <p:cNvPr id="1377" name="Google Shape;1377;p8"/>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8"/>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8"/>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8"/>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8"/>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8"/>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83" name="Google Shape;1383;p8"/>
          <p:cNvSpPr/>
          <p:nvPr/>
        </p:nvSpPr>
        <p:spPr>
          <a:xfrm>
            <a:off x="10677530" y="-92952"/>
            <a:ext cx="731009" cy="6624253"/>
          </a:xfrm>
          <a:custGeom>
            <a:avLst/>
            <a:gdLst/>
            <a:ahLst/>
            <a:cxnLst/>
            <a:rect l="l" t="t" r="r" b="b"/>
            <a:pathLst>
              <a:path w="17234" h="156171" extrusionOk="0">
                <a:moveTo>
                  <a:pt x="457" y="0"/>
                </a:moveTo>
                <a:cubicBezTo>
                  <a:pt x="115" y="25770"/>
                  <a:pt x="1" y="64413"/>
                  <a:pt x="549" y="76191"/>
                </a:cubicBezTo>
                <a:lnTo>
                  <a:pt x="549" y="76191"/>
                </a:lnTo>
                <a:cubicBezTo>
                  <a:pt x="1142" y="89087"/>
                  <a:pt x="3539" y="100203"/>
                  <a:pt x="2831" y="110132"/>
                </a:cubicBezTo>
                <a:lnTo>
                  <a:pt x="2831" y="110132"/>
                </a:lnTo>
                <a:cubicBezTo>
                  <a:pt x="2146" y="120061"/>
                  <a:pt x="3333" y="138709"/>
                  <a:pt x="2831" y="144073"/>
                </a:cubicBezTo>
                <a:lnTo>
                  <a:pt x="2831" y="144073"/>
                </a:lnTo>
                <a:cubicBezTo>
                  <a:pt x="2352" y="149437"/>
                  <a:pt x="1347" y="156170"/>
                  <a:pt x="1347" y="156170"/>
                </a:cubicBezTo>
                <a:lnTo>
                  <a:pt x="1347" y="156170"/>
                </a:lnTo>
                <a:lnTo>
                  <a:pt x="17234" y="156170"/>
                </a:lnTo>
                <a:cubicBezTo>
                  <a:pt x="11870" y="149620"/>
                  <a:pt x="13057" y="123234"/>
                  <a:pt x="10866" y="103969"/>
                </a:cubicBezTo>
                <a:lnTo>
                  <a:pt x="10866" y="103969"/>
                </a:lnTo>
                <a:cubicBezTo>
                  <a:pt x="8697" y="84727"/>
                  <a:pt x="9496" y="62701"/>
                  <a:pt x="9291" y="49394"/>
                </a:cubicBezTo>
                <a:lnTo>
                  <a:pt x="9291" y="49394"/>
                </a:lnTo>
                <a:cubicBezTo>
                  <a:pt x="9131" y="39419"/>
                  <a:pt x="9222" y="12759"/>
                  <a:pt x="9268" y="0"/>
                </a:cubicBezTo>
                <a:lnTo>
                  <a:pt x="9268"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4" name="Google Shape;1384;p8"/>
          <p:cNvSpPr/>
          <p:nvPr/>
        </p:nvSpPr>
        <p:spPr>
          <a:xfrm>
            <a:off x="10144055" y="-92951"/>
            <a:ext cx="377636" cy="6689108"/>
          </a:xfrm>
          <a:custGeom>
            <a:avLst/>
            <a:gdLst/>
            <a:ahLst/>
            <a:cxnLst/>
            <a:rect l="l" t="t" r="r" b="b"/>
            <a:pathLst>
              <a:path w="8903" h="157700" extrusionOk="0">
                <a:moveTo>
                  <a:pt x="1781" y="0"/>
                </a:moveTo>
                <a:cubicBezTo>
                  <a:pt x="2032" y="12029"/>
                  <a:pt x="2557" y="40492"/>
                  <a:pt x="2649" y="50878"/>
                </a:cubicBezTo>
                <a:lnTo>
                  <a:pt x="2649" y="50878"/>
                </a:lnTo>
                <a:cubicBezTo>
                  <a:pt x="2763" y="64162"/>
                  <a:pt x="3585" y="86188"/>
                  <a:pt x="2672" y="105453"/>
                </a:cubicBezTo>
                <a:lnTo>
                  <a:pt x="2672" y="105453"/>
                </a:lnTo>
                <a:cubicBezTo>
                  <a:pt x="1781" y="124717"/>
                  <a:pt x="2900" y="151103"/>
                  <a:pt x="1" y="157700"/>
                </a:cubicBezTo>
                <a:lnTo>
                  <a:pt x="1" y="157700"/>
                </a:lnTo>
                <a:lnTo>
                  <a:pt x="8903" y="157563"/>
                </a:lnTo>
                <a:cubicBezTo>
                  <a:pt x="8903" y="157563"/>
                  <a:pt x="8241" y="150829"/>
                  <a:pt x="7876" y="145465"/>
                </a:cubicBezTo>
                <a:lnTo>
                  <a:pt x="7876" y="145465"/>
                </a:lnTo>
                <a:cubicBezTo>
                  <a:pt x="7511" y="140124"/>
                  <a:pt x="7853" y="121453"/>
                  <a:pt x="7305" y="111524"/>
                </a:cubicBezTo>
                <a:lnTo>
                  <a:pt x="7305" y="111524"/>
                </a:lnTo>
                <a:cubicBezTo>
                  <a:pt x="6734" y="101618"/>
                  <a:pt x="7876" y="90479"/>
                  <a:pt x="7990" y="77583"/>
                </a:cubicBezTo>
                <a:lnTo>
                  <a:pt x="7990" y="77583"/>
                </a:lnTo>
                <a:cubicBezTo>
                  <a:pt x="8104" y="65577"/>
                  <a:pt x="7351" y="25747"/>
                  <a:pt x="6734" y="0"/>
                </a:cubicBezTo>
                <a:lnTo>
                  <a:pt x="6734"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5" name="Google Shape;1385;p8"/>
          <p:cNvSpPr/>
          <p:nvPr/>
        </p:nvSpPr>
        <p:spPr>
          <a:xfrm>
            <a:off x="8917407" y="-1527823"/>
            <a:ext cx="3063332" cy="8871404"/>
          </a:xfrm>
          <a:custGeom>
            <a:avLst/>
            <a:gdLst/>
            <a:ahLst/>
            <a:cxnLst/>
            <a:rect l="l" t="t" r="r" b="b"/>
            <a:pathLst>
              <a:path w="72220" h="209149" extrusionOk="0">
                <a:moveTo>
                  <a:pt x="50537" y="1"/>
                </a:moveTo>
                <a:cubicBezTo>
                  <a:pt x="50536" y="1"/>
                  <a:pt x="50536" y="1"/>
                  <a:pt x="50536" y="1"/>
                </a:cubicBezTo>
                <a:cubicBezTo>
                  <a:pt x="50170" y="321"/>
                  <a:pt x="49805" y="617"/>
                  <a:pt x="49417" y="937"/>
                </a:cubicBezTo>
                <a:cubicBezTo>
                  <a:pt x="49508" y="937"/>
                  <a:pt x="55420" y="11368"/>
                  <a:pt x="55717" y="12464"/>
                </a:cubicBezTo>
                <a:cubicBezTo>
                  <a:pt x="56105" y="13536"/>
                  <a:pt x="59049" y="19197"/>
                  <a:pt x="59027" y="26341"/>
                </a:cubicBezTo>
                <a:cubicBezTo>
                  <a:pt x="59049" y="33508"/>
                  <a:pt x="58182" y="42753"/>
                  <a:pt x="58091" y="47409"/>
                </a:cubicBezTo>
                <a:cubicBezTo>
                  <a:pt x="58228" y="52180"/>
                  <a:pt x="60921" y="65966"/>
                  <a:pt x="60807" y="70531"/>
                </a:cubicBezTo>
                <a:cubicBezTo>
                  <a:pt x="61012" y="75279"/>
                  <a:pt x="58022" y="88015"/>
                  <a:pt x="59049" y="94041"/>
                </a:cubicBezTo>
                <a:cubicBezTo>
                  <a:pt x="60624" y="100318"/>
                  <a:pt x="63683" y="121157"/>
                  <a:pt x="63957" y="125859"/>
                </a:cubicBezTo>
                <a:cubicBezTo>
                  <a:pt x="64619" y="130607"/>
                  <a:pt x="65555" y="137021"/>
                  <a:pt x="65555" y="137112"/>
                </a:cubicBezTo>
                <a:cubicBezTo>
                  <a:pt x="62496" y="131999"/>
                  <a:pt x="58387" y="111365"/>
                  <a:pt x="57634" y="107531"/>
                </a:cubicBezTo>
                <a:cubicBezTo>
                  <a:pt x="57452" y="103742"/>
                  <a:pt x="52499" y="88198"/>
                  <a:pt x="50809" y="84957"/>
                </a:cubicBezTo>
                <a:cubicBezTo>
                  <a:pt x="49349" y="81715"/>
                  <a:pt x="48276" y="77972"/>
                  <a:pt x="47956" y="76260"/>
                </a:cubicBezTo>
                <a:cubicBezTo>
                  <a:pt x="47705" y="74571"/>
                  <a:pt x="45719" y="67062"/>
                  <a:pt x="42866" y="62839"/>
                </a:cubicBezTo>
                <a:cubicBezTo>
                  <a:pt x="40219" y="58548"/>
                  <a:pt x="30290" y="45172"/>
                  <a:pt x="26592" y="41360"/>
                </a:cubicBezTo>
                <a:cubicBezTo>
                  <a:pt x="23145" y="37389"/>
                  <a:pt x="16526" y="28350"/>
                  <a:pt x="16457" y="28350"/>
                </a:cubicBezTo>
                <a:cubicBezTo>
                  <a:pt x="15887" y="28806"/>
                  <a:pt x="15316" y="29286"/>
                  <a:pt x="14768" y="29765"/>
                </a:cubicBezTo>
                <a:cubicBezTo>
                  <a:pt x="14882" y="29765"/>
                  <a:pt x="23921" y="40539"/>
                  <a:pt x="28212" y="46176"/>
                </a:cubicBezTo>
                <a:cubicBezTo>
                  <a:pt x="32686" y="51746"/>
                  <a:pt x="38666" y="59141"/>
                  <a:pt x="41040" y="63295"/>
                </a:cubicBezTo>
                <a:cubicBezTo>
                  <a:pt x="43574" y="67450"/>
                  <a:pt x="45902" y="77470"/>
                  <a:pt x="46678" y="80825"/>
                </a:cubicBezTo>
                <a:cubicBezTo>
                  <a:pt x="47637" y="84203"/>
                  <a:pt x="52613" y="94041"/>
                  <a:pt x="53503" y="98880"/>
                </a:cubicBezTo>
                <a:cubicBezTo>
                  <a:pt x="54530" y="103650"/>
                  <a:pt x="56516" y="111845"/>
                  <a:pt x="56949" y="117140"/>
                </a:cubicBezTo>
                <a:cubicBezTo>
                  <a:pt x="57452" y="122436"/>
                  <a:pt x="59780" y="128416"/>
                  <a:pt x="61515" y="133803"/>
                </a:cubicBezTo>
                <a:cubicBezTo>
                  <a:pt x="63249" y="139144"/>
                  <a:pt x="65623" y="142613"/>
                  <a:pt x="66559" y="145033"/>
                </a:cubicBezTo>
                <a:cubicBezTo>
                  <a:pt x="67495" y="147452"/>
                  <a:pt x="67449" y="153661"/>
                  <a:pt x="66924" y="155053"/>
                </a:cubicBezTo>
                <a:cubicBezTo>
                  <a:pt x="66884" y="155165"/>
                  <a:pt x="66821" y="155219"/>
                  <a:pt x="66739" y="155219"/>
                </a:cubicBezTo>
                <a:cubicBezTo>
                  <a:pt x="65813" y="155219"/>
                  <a:pt x="62453" y="148335"/>
                  <a:pt x="61446" y="143572"/>
                </a:cubicBezTo>
                <a:cubicBezTo>
                  <a:pt x="60510" y="138208"/>
                  <a:pt x="53754" y="125814"/>
                  <a:pt x="52270" y="120655"/>
                </a:cubicBezTo>
                <a:cubicBezTo>
                  <a:pt x="50992" y="115337"/>
                  <a:pt x="46724" y="103810"/>
                  <a:pt x="45560" y="99861"/>
                </a:cubicBezTo>
                <a:cubicBezTo>
                  <a:pt x="44669" y="95936"/>
                  <a:pt x="43095" y="83359"/>
                  <a:pt x="41839" y="79889"/>
                </a:cubicBezTo>
                <a:cubicBezTo>
                  <a:pt x="40789" y="76420"/>
                  <a:pt x="36156" y="71079"/>
                  <a:pt x="33873" y="68271"/>
                </a:cubicBezTo>
                <a:cubicBezTo>
                  <a:pt x="31613" y="65418"/>
                  <a:pt x="27345" y="59324"/>
                  <a:pt x="25451" y="55900"/>
                </a:cubicBezTo>
                <a:cubicBezTo>
                  <a:pt x="24018" y="52330"/>
                  <a:pt x="8929" y="32047"/>
                  <a:pt x="8496" y="32047"/>
                </a:cubicBezTo>
                <a:cubicBezTo>
                  <a:pt x="8494" y="32047"/>
                  <a:pt x="8493" y="32047"/>
                  <a:pt x="8491" y="32048"/>
                </a:cubicBezTo>
                <a:cubicBezTo>
                  <a:pt x="8080" y="32367"/>
                  <a:pt x="7670" y="32710"/>
                  <a:pt x="7282" y="33052"/>
                </a:cubicBezTo>
                <a:cubicBezTo>
                  <a:pt x="7510" y="33052"/>
                  <a:pt x="19311" y="48345"/>
                  <a:pt x="21205" y="51883"/>
                </a:cubicBezTo>
                <a:cubicBezTo>
                  <a:pt x="23328" y="55329"/>
                  <a:pt x="24423" y="57178"/>
                  <a:pt x="26752" y="61378"/>
                </a:cubicBezTo>
                <a:cubicBezTo>
                  <a:pt x="29034" y="65601"/>
                  <a:pt x="31499" y="67084"/>
                  <a:pt x="34101" y="71033"/>
                </a:cubicBezTo>
                <a:cubicBezTo>
                  <a:pt x="36635" y="74959"/>
                  <a:pt x="39374" y="78109"/>
                  <a:pt x="39922" y="80894"/>
                </a:cubicBezTo>
                <a:cubicBezTo>
                  <a:pt x="40492" y="83678"/>
                  <a:pt x="41200" y="87901"/>
                  <a:pt x="41200" y="87947"/>
                </a:cubicBezTo>
                <a:cubicBezTo>
                  <a:pt x="37822" y="85413"/>
                  <a:pt x="34010" y="80004"/>
                  <a:pt x="32846" y="78109"/>
                </a:cubicBezTo>
                <a:cubicBezTo>
                  <a:pt x="31819" y="76123"/>
                  <a:pt x="24035" y="65030"/>
                  <a:pt x="23214" y="63980"/>
                </a:cubicBezTo>
                <a:cubicBezTo>
                  <a:pt x="22575" y="62725"/>
                  <a:pt x="13330" y="53321"/>
                  <a:pt x="11345" y="49920"/>
                </a:cubicBezTo>
                <a:cubicBezTo>
                  <a:pt x="9450" y="46405"/>
                  <a:pt x="8811" y="43940"/>
                  <a:pt x="7829" y="42547"/>
                </a:cubicBezTo>
                <a:cubicBezTo>
                  <a:pt x="6871" y="41155"/>
                  <a:pt x="1027" y="30998"/>
                  <a:pt x="1005" y="30998"/>
                </a:cubicBezTo>
                <a:cubicBezTo>
                  <a:pt x="662" y="31523"/>
                  <a:pt x="320" y="32025"/>
                  <a:pt x="0" y="32527"/>
                </a:cubicBezTo>
                <a:cubicBezTo>
                  <a:pt x="23" y="32550"/>
                  <a:pt x="7053" y="44921"/>
                  <a:pt x="7738" y="46428"/>
                </a:cubicBezTo>
                <a:cubicBezTo>
                  <a:pt x="8491" y="47957"/>
                  <a:pt x="9907" y="50719"/>
                  <a:pt x="10751" y="51951"/>
                </a:cubicBezTo>
                <a:cubicBezTo>
                  <a:pt x="11573" y="53184"/>
                  <a:pt x="12942" y="53983"/>
                  <a:pt x="15476" y="57406"/>
                </a:cubicBezTo>
                <a:cubicBezTo>
                  <a:pt x="17987" y="60807"/>
                  <a:pt x="20041" y="62360"/>
                  <a:pt x="22529" y="66354"/>
                </a:cubicBezTo>
                <a:cubicBezTo>
                  <a:pt x="25040" y="70326"/>
                  <a:pt x="29833" y="76945"/>
                  <a:pt x="30837" y="78954"/>
                </a:cubicBezTo>
                <a:cubicBezTo>
                  <a:pt x="31933" y="80939"/>
                  <a:pt x="35060" y="86440"/>
                  <a:pt x="37183" y="88768"/>
                </a:cubicBezTo>
                <a:cubicBezTo>
                  <a:pt x="39328" y="91097"/>
                  <a:pt x="40447" y="92740"/>
                  <a:pt x="41132" y="94703"/>
                </a:cubicBezTo>
                <a:cubicBezTo>
                  <a:pt x="41885" y="96689"/>
                  <a:pt x="44259" y="105522"/>
                  <a:pt x="45400" y="109220"/>
                </a:cubicBezTo>
                <a:cubicBezTo>
                  <a:pt x="46678" y="112918"/>
                  <a:pt x="48504" y="120199"/>
                  <a:pt x="49691" y="123029"/>
                </a:cubicBezTo>
                <a:cubicBezTo>
                  <a:pt x="50946" y="125837"/>
                  <a:pt x="53069" y="130082"/>
                  <a:pt x="53754" y="132684"/>
                </a:cubicBezTo>
                <a:cubicBezTo>
                  <a:pt x="54462" y="135263"/>
                  <a:pt x="55785" y="137888"/>
                  <a:pt x="56310" y="140970"/>
                </a:cubicBezTo>
                <a:cubicBezTo>
                  <a:pt x="56858" y="144028"/>
                  <a:pt x="57657" y="148685"/>
                  <a:pt x="58844" y="151561"/>
                </a:cubicBezTo>
                <a:cubicBezTo>
                  <a:pt x="60054" y="154437"/>
                  <a:pt x="62199" y="161695"/>
                  <a:pt x="63523" y="167470"/>
                </a:cubicBezTo>
                <a:cubicBezTo>
                  <a:pt x="64961" y="173268"/>
                  <a:pt x="62953" y="182580"/>
                  <a:pt x="62747" y="186209"/>
                </a:cubicBezTo>
                <a:cubicBezTo>
                  <a:pt x="62656" y="189884"/>
                  <a:pt x="62199" y="196093"/>
                  <a:pt x="61263" y="198604"/>
                </a:cubicBezTo>
                <a:cubicBezTo>
                  <a:pt x="60396" y="201114"/>
                  <a:pt x="59255" y="205200"/>
                  <a:pt x="57246" y="206798"/>
                </a:cubicBezTo>
                <a:cubicBezTo>
                  <a:pt x="58958" y="207186"/>
                  <a:pt x="67381" y="209149"/>
                  <a:pt x="67449" y="209149"/>
                </a:cubicBezTo>
                <a:cubicBezTo>
                  <a:pt x="69207" y="202233"/>
                  <a:pt x="71284" y="188880"/>
                  <a:pt x="71923" y="179293"/>
                </a:cubicBezTo>
                <a:cubicBezTo>
                  <a:pt x="72174" y="175801"/>
                  <a:pt x="72220" y="172811"/>
                  <a:pt x="71991" y="170825"/>
                </a:cubicBezTo>
                <a:cubicBezTo>
                  <a:pt x="72083" y="167470"/>
                  <a:pt x="71991" y="160029"/>
                  <a:pt x="71809" y="152702"/>
                </a:cubicBezTo>
                <a:cubicBezTo>
                  <a:pt x="71603" y="144348"/>
                  <a:pt x="71238" y="136154"/>
                  <a:pt x="70873" y="134328"/>
                </a:cubicBezTo>
                <a:cubicBezTo>
                  <a:pt x="71010" y="132867"/>
                  <a:pt x="70302" y="127526"/>
                  <a:pt x="69321" y="121500"/>
                </a:cubicBezTo>
                <a:cubicBezTo>
                  <a:pt x="68111" y="113990"/>
                  <a:pt x="66490" y="105385"/>
                  <a:pt x="65623" y="101916"/>
                </a:cubicBezTo>
                <a:cubicBezTo>
                  <a:pt x="65167" y="99108"/>
                  <a:pt x="65052" y="95753"/>
                  <a:pt x="65121" y="92261"/>
                </a:cubicBezTo>
                <a:cubicBezTo>
                  <a:pt x="65121" y="92147"/>
                  <a:pt x="65121" y="92055"/>
                  <a:pt x="65121" y="91964"/>
                </a:cubicBezTo>
                <a:cubicBezTo>
                  <a:pt x="65258" y="85162"/>
                  <a:pt x="65897" y="77904"/>
                  <a:pt x="65486" y="72905"/>
                </a:cubicBezTo>
                <a:cubicBezTo>
                  <a:pt x="65212" y="66171"/>
                  <a:pt x="61629" y="51997"/>
                  <a:pt x="61743" y="44990"/>
                </a:cubicBezTo>
                <a:cubicBezTo>
                  <a:pt x="62062" y="38005"/>
                  <a:pt x="62633" y="29263"/>
                  <a:pt x="62587" y="24584"/>
                </a:cubicBezTo>
                <a:cubicBezTo>
                  <a:pt x="62952" y="19910"/>
                  <a:pt x="50837" y="1"/>
                  <a:pt x="50537"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6" name="Google Shape;1386;p8"/>
          <p:cNvSpPr/>
          <p:nvPr/>
        </p:nvSpPr>
        <p:spPr>
          <a:xfrm>
            <a:off x="7878772" y="-171692"/>
            <a:ext cx="4313224" cy="2961701"/>
          </a:xfrm>
          <a:custGeom>
            <a:avLst/>
            <a:gdLst/>
            <a:ahLst/>
            <a:cxnLst/>
            <a:rect l="l" t="t" r="r" b="b"/>
            <a:pathLst>
              <a:path w="101687" h="69824" extrusionOk="0">
                <a:moveTo>
                  <a:pt x="0" y="1"/>
                </a:moveTo>
                <a:cubicBezTo>
                  <a:pt x="0" y="1"/>
                  <a:pt x="43916" y="38096"/>
                  <a:pt x="49508" y="42753"/>
                </a:cubicBezTo>
                <a:cubicBezTo>
                  <a:pt x="55078" y="47409"/>
                  <a:pt x="70736" y="56699"/>
                  <a:pt x="80299" y="58959"/>
                </a:cubicBezTo>
                <a:cubicBezTo>
                  <a:pt x="89863" y="61241"/>
                  <a:pt x="95524" y="66103"/>
                  <a:pt x="101687" y="69823"/>
                </a:cubicBezTo>
                <a:lnTo>
                  <a:pt x="101687" y="59278"/>
                </a:lnTo>
                <a:cubicBezTo>
                  <a:pt x="81920" y="55466"/>
                  <a:pt x="74776" y="24059"/>
                  <a:pt x="71945" y="3037"/>
                </a:cubicBezTo>
                <a:lnTo>
                  <a:pt x="66604" y="3037"/>
                </a:lnTo>
                <a:cubicBezTo>
                  <a:pt x="66604" y="3037"/>
                  <a:pt x="75301" y="48071"/>
                  <a:pt x="81098" y="53298"/>
                </a:cubicBezTo>
                <a:cubicBezTo>
                  <a:pt x="77538" y="52796"/>
                  <a:pt x="70256" y="48915"/>
                  <a:pt x="63432" y="46313"/>
                </a:cubicBezTo>
                <a:cubicBezTo>
                  <a:pt x="56630" y="43734"/>
                  <a:pt x="17028" y="12007"/>
                  <a:pt x="593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7" name="Google Shape;1387;p8"/>
          <p:cNvSpPr/>
          <p:nvPr/>
        </p:nvSpPr>
        <p:spPr>
          <a:xfrm>
            <a:off x="9817785" y="-298207"/>
            <a:ext cx="3729443" cy="5600909"/>
          </a:xfrm>
          <a:custGeom>
            <a:avLst/>
            <a:gdLst/>
            <a:ahLst/>
            <a:cxnLst/>
            <a:rect l="l" t="t" r="r" b="b"/>
            <a:pathLst>
              <a:path w="87924" h="132045" extrusionOk="0">
                <a:moveTo>
                  <a:pt x="87924" y="132044"/>
                </a:moveTo>
                <a:cubicBezTo>
                  <a:pt x="86007" y="125288"/>
                  <a:pt x="82126" y="117893"/>
                  <a:pt x="77470" y="110406"/>
                </a:cubicBezTo>
                <a:lnTo>
                  <a:pt x="77447" y="110383"/>
                </a:lnTo>
                <a:cubicBezTo>
                  <a:pt x="76808" y="109356"/>
                  <a:pt x="76146" y="108329"/>
                  <a:pt x="75461" y="107279"/>
                </a:cubicBezTo>
                <a:cubicBezTo>
                  <a:pt x="75461" y="107279"/>
                  <a:pt x="75461" y="107279"/>
                  <a:pt x="75461" y="107279"/>
                </a:cubicBezTo>
                <a:cubicBezTo>
                  <a:pt x="72882" y="103307"/>
                  <a:pt x="70120" y="99336"/>
                  <a:pt x="67358" y="95432"/>
                </a:cubicBezTo>
                <a:cubicBezTo>
                  <a:pt x="59461" y="84339"/>
                  <a:pt x="51563" y="73885"/>
                  <a:pt x="47660" y="65942"/>
                </a:cubicBezTo>
                <a:cubicBezTo>
                  <a:pt x="39489" y="49257"/>
                  <a:pt x="26752" y="29810"/>
                  <a:pt x="20178" y="22574"/>
                </a:cubicBezTo>
                <a:cubicBezTo>
                  <a:pt x="13582" y="15339"/>
                  <a:pt x="2740" y="3173"/>
                  <a:pt x="1" y="0"/>
                </a:cubicBezTo>
                <a:lnTo>
                  <a:pt x="15248" y="0"/>
                </a:lnTo>
                <a:cubicBezTo>
                  <a:pt x="26273" y="9838"/>
                  <a:pt x="36750" y="25952"/>
                  <a:pt x="44853" y="40127"/>
                </a:cubicBezTo>
                <a:cubicBezTo>
                  <a:pt x="47546" y="44852"/>
                  <a:pt x="49988" y="49371"/>
                  <a:pt x="52088" y="53343"/>
                </a:cubicBezTo>
                <a:cubicBezTo>
                  <a:pt x="60511" y="69275"/>
                  <a:pt x="87034" y="99952"/>
                  <a:pt x="87034" y="99952"/>
                </a:cubicBezTo>
                <a:lnTo>
                  <a:pt x="87833" y="120586"/>
                </a:ln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8" name="Google Shape;1388;p8"/>
          <p:cNvSpPr/>
          <p:nvPr/>
        </p:nvSpPr>
        <p:spPr>
          <a:xfrm>
            <a:off x="-104438" y="-98519"/>
            <a:ext cx="1309996" cy="6624253"/>
          </a:xfrm>
          <a:custGeom>
            <a:avLst/>
            <a:gdLst/>
            <a:ahLst/>
            <a:cxnLst/>
            <a:rect l="l" t="t" r="r" b="b"/>
            <a:pathLst>
              <a:path w="30884" h="156171" extrusionOk="0">
                <a:moveTo>
                  <a:pt x="28601" y="0"/>
                </a:moveTo>
                <a:cubicBezTo>
                  <a:pt x="29012" y="11801"/>
                  <a:pt x="20932" y="38392"/>
                  <a:pt x="18718" y="45765"/>
                </a:cubicBezTo>
                <a:lnTo>
                  <a:pt x="18718" y="45765"/>
                </a:lnTo>
                <a:cubicBezTo>
                  <a:pt x="16435" y="53365"/>
                  <a:pt x="6529" y="68111"/>
                  <a:pt x="6529" y="68111"/>
                </a:cubicBezTo>
                <a:lnTo>
                  <a:pt x="6529" y="68111"/>
                </a:lnTo>
                <a:cubicBezTo>
                  <a:pt x="6552" y="54712"/>
                  <a:pt x="8355" y="27573"/>
                  <a:pt x="7898" y="21250"/>
                </a:cubicBezTo>
                <a:lnTo>
                  <a:pt x="7898" y="21250"/>
                </a:lnTo>
                <a:cubicBezTo>
                  <a:pt x="7556" y="16799"/>
                  <a:pt x="7008" y="5935"/>
                  <a:pt x="6711" y="0"/>
                </a:cubicBezTo>
                <a:lnTo>
                  <a:pt x="6711" y="0"/>
                </a:lnTo>
                <a:lnTo>
                  <a:pt x="2443" y="0"/>
                </a:lnTo>
                <a:cubicBezTo>
                  <a:pt x="1964" y="19219"/>
                  <a:pt x="1" y="100865"/>
                  <a:pt x="206" y="113213"/>
                </a:cubicBezTo>
                <a:lnTo>
                  <a:pt x="206" y="113213"/>
                </a:lnTo>
                <a:cubicBezTo>
                  <a:pt x="434" y="127205"/>
                  <a:pt x="183" y="156170"/>
                  <a:pt x="183" y="156170"/>
                </a:cubicBezTo>
                <a:lnTo>
                  <a:pt x="183" y="156170"/>
                </a:lnTo>
                <a:lnTo>
                  <a:pt x="8971" y="154299"/>
                </a:lnTo>
                <a:cubicBezTo>
                  <a:pt x="6871" y="146104"/>
                  <a:pt x="6323" y="132546"/>
                  <a:pt x="6643" y="125858"/>
                </a:cubicBezTo>
                <a:lnTo>
                  <a:pt x="6643" y="125858"/>
                </a:lnTo>
                <a:cubicBezTo>
                  <a:pt x="6985" y="119148"/>
                  <a:pt x="6369" y="83289"/>
                  <a:pt x="6552" y="79112"/>
                </a:cubicBezTo>
                <a:lnTo>
                  <a:pt x="6552" y="79112"/>
                </a:lnTo>
                <a:cubicBezTo>
                  <a:pt x="8537" y="72562"/>
                  <a:pt x="19106" y="50535"/>
                  <a:pt x="20110" y="47865"/>
                </a:cubicBezTo>
                <a:lnTo>
                  <a:pt x="20110" y="47865"/>
                </a:lnTo>
                <a:cubicBezTo>
                  <a:pt x="21069" y="45285"/>
                  <a:pt x="30290" y="12143"/>
                  <a:pt x="30883" y="0"/>
                </a:cubicBezTo>
                <a:lnTo>
                  <a:pt x="30883"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9" name="Google Shape;1389;p8"/>
          <p:cNvSpPr/>
          <p:nvPr/>
        </p:nvSpPr>
        <p:spPr>
          <a:xfrm>
            <a:off x="-452976" y="-138221"/>
            <a:ext cx="2021579" cy="5183613"/>
          </a:xfrm>
          <a:custGeom>
            <a:avLst/>
            <a:gdLst/>
            <a:ahLst/>
            <a:cxnLst/>
            <a:rect l="l" t="t" r="r" b="b"/>
            <a:pathLst>
              <a:path w="47660" h="122207" extrusionOk="0">
                <a:moveTo>
                  <a:pt x="47660" y="0"/>
                </a:moveTo>
                <a:cubicBezTo>
                  <a:pt x="45880" y="2922"/>
                  <a:pt x="38758" y="14061"/>
                  <a:pt x="34376" y="20680"/>
                </a:cubicBezTo>
                <a:cubicBezTo>
                  <a:pt x="29993" y="27299"/>
                  <a:pt x="23191" y="45126"/>
                  <a:pt x="20110" y="60419"/>
                </a:cubicBezTo>
                <a:cubicBezTo>
                  <a:pt x="18033" y="70736"/>
                  <a:pt x="15568" y="83563"/>
                  <a:pt x="14358" y="96871"/>
                </a:cubicBezTo>
                <a:cubicBezTo>
                  <a:pt x="13764" y="103239"/>
                  <a:pt x="13468" y="109721"/>
                  <a:pt x="13627" y="116089"/>
                </a:cubicBezTo>
                <a:lnTo>
                  <a:pt x="1" y="122207"/>
                </a:lnTo>
                <a:lnTo>
                  <a:pt x="1" y="78245"/>
                </a:lnTo>
                <a:cubicBezTo>
                  <a:pt x="1" y="78245"/>
                  <a:pt x="8263" y="63477"/>
                  <a:pt x="11847" y="48869"/>
                </a:cubicBezTo>
                <a:cubicBezTo>
                  <a:pt x="15408" y="34261"/>
                  <a:pt x="21730" y="12029"/>
                  <a:pt x="32435"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0" name="Google Shape;1390;p8"/>
          <p:cNvSpPr/>
          <p:nvPr/>
        </p:nvSpPr>
        <p:spPr>
          <a:xfrm>
            <a:off x="38846" y="7947"/>
            <a:ext cx="1437797" cy="1968345"/>
          </a:xfrm>
          <a:custGeom>
            <a:avLst/>
            <a:gdLst/>
            <a:ahLst/>
            <a:cxnLst/>
            <a:rect l="l" t="t" r="r" b="b"/>
            <a:pathLst>
              <a:path w="33897" h="46405" extrusionOk="0">
                <a:moveTo>
                  <a:pt x="25999" y="6346"/>
                </a:moveTo>
                <a:cubicBezTo>
                  <a:pt x="22324" y="11322"/>
                  <a:pt x="22438" y="11436"/>
                  <a:pt x="16960" y="16321"/>
                </a:cubicBezTo>
                <a:lnTo>
                  <a:pt x="16960" y="16321"/>
                </a:lnTo>
                <a:cubicBezTo>
                  <a:pt x="17531" y="15271"/>
                  <a:pt x="18261" y="14860"/>
                  <a:pt x="18855" y="11436"/>
                </a:cubicBezTo>
                <a:lnTo>
                  <a:pt x="18855" y="11436"/>
                </a:lnTo>
                <a:cubicBezTo>
                  <a:pt x="14997" y="14130"/>
                  <a:pt x="11619" y="16001"/>
                  <a:pt x="8446" y="21205"/>
                </a:cubicBezTo>
                <a:lnTo>
                  <a:pt x="8446" y="21205"/>
                </a:lnTo>
                <a:cubicBezTo>
                  <a:pt x="10158" y="19242"/>
                  <a:pt x="12121" y="17576"/>
                  <a:pt x="15773" y="15705"/>
                </a:cubicBezTo>
                <a:lnTo>
                  <a:pt x="15773" y="15705"/>
                </a:lnTo>
                <a:cubicBezTo>
                  <a:pt x="12212" y="19128"/>
                  <a:pt x="11117" y="20589"/>
                  <a:pt x="8834" y="24743"/>
                </a:cubicBezTo>
                <a:lnTo>
                  <a:pt x="8834" y="24743"/>
                </a:lnTo>
                <a:cubicBezTo>
                  <a:pt x="6552" y="28898"/>
                  <a:pt x="2877" y="35357"/>
                  <a:pt x="1" y="46405"/>
                </a:cubicBezTo>
                <a:lnTo>
                  <a:pt x="1" y="46405"/>
                </a:lnTo>
                <a:cubicBezTo>
                  <a:pt x="1" y="46405"/>
                  <a:pt x="3082" y="38575"/>
                  <a:pt x="5867" y="32960"/>
                </a:cubicBezTo>
                <a:lnTo>
                  <a:pt x="5867" y="32960"/>
                </a:lnTo>
                <a:cubicBezTo>
                  <a:pt x="8675" y="27345"/>
                  <a:pt x="8150" y="28487"/>
                  <a:pt x="11117" y="24424"/>
                </a:cubicBezTo>
                <a:lnTo>
                  <a:pt x="11117" y="24424"/>
                </a:lnTo>
                <a:cubicBezTo>
                  <a:pt x="14084" y="20384"/>
                  <a:pt x="16983" y="19448"/>
                  <a:pt x="19562" y="16526"/>
                </a:cubicBezTo>
                <a:lnTo>
                  <a:pt x="19562" y="16526"/>
                </a:lnTo>
                <a:cubicBezTo>
                  <a:pt x="22141" y="13627"/>
                  <a:pt x="29331" y="7168"/>
                  <a:pt x="33897" y="1"/>
                </a:cubicBezTo>
                <a:lnTo>
                  <a:pt x="33897" y="1"/>
                </a:lnTo>
                <a:cubicBezTo>
                  <a:pt x="33897" y="1"/>
                  <a:pt x="29674" y="1347"/>
                  <a:pt x="25999" y="6346"/>
                </a:cubicBezTo>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1" name="Google Shape;1391;p8"/>
          <p:cNvSpPr/>
          <p:nvPr/>
        </p:nvSpPr>
        <p:spPr>
          <a:xfrm>
            <a:off x="-16338" y="943192"/>
            <a:ext cx="887865" cy="1225757"/>
          </a:xfrm>
          <a:custGeom>
            <a:avLst/>
            <a:gdLst/>
            <a:ahLst/>
            <a:cxnLst/>
            <a:rect l="l" t="t" r="r" b="b"/>
            <a:pathLst>
              <a:path w="20932" h="28898" extrusionOk="0">
                <a:moveTo>
                  <a:pt x="11322" y="10683"/>
                </a:moveTo>
                <a:cubicBezTo>
                  <a:pt x="8172" y="15545"/>
                  <a:pt x="5547" y="19996"/>
                  <a:pt x="3699" y="22575"/>
                </a:cubicBezTo>
                <a:lnTo>
                  <a:pt x="3699" y="22575"/>
                </a:lnTo>
                <a:cubicBezTo>
                  <a:pt x="1827" y="25132"/>
                  <a:pt x="1" y="28898"/>
                  <a:pt x="1" y="28898"/>
                </a:cubicBezTo>
                <a:lnTo>
                  <a:pt x="1" y="28898"/>
                </a:lnTo>
                <a:cubicBezTo>
                  <a:pt x="4338" y="24470"/>
                  <a:pt x="6871" y="20042"/>
                  <a:pt x="8538" y="17508"/>
                </a:cubicBezTo>
                <a:lnTo>
                  <a:pt x="8538" y="17508"/>
                </a:lnTo>
                <a:cubicBezTo>
                  <a:pt x="10204" y="14974"/>
                  <a:pt x="9542" y="15956"/>
                  <a:pt x="12623" y="12167"/>
                </a:cubicBezTo>
                <a:lnTo>
                  <a:pt x="12623" y="12167"/>
                </a:lnTo>
                <a:cubicBezTo>
                  <a:pt x="15728" y="8378"/>
                  <a:pt x="17348" y="5662"/>
                  <a:pt x="17348" y="5662"/>
                </a:cubicBezTo>
                <a:lnTo>
                  <a:pt x="17348" y="5662"/>
                </a:lnTo>
                <a:cubicBezTo>
                  <a:pt x="15910" y="10911"/>
                  <a:pt x="10866" y="18900"/>
                  <a:pt x="10455" y="19494"/>
                </a:cubicBezTo>
                <a:lnTo>
                  <a:pt x="10455" y="19494"/>
                </a:lnTo>
                <a:cubicBezTo>
                  <a:pt x="14335" y="16344"/>
                  <a:pt x="15431" y="12053"/>
                  <a:pt x="16618" y="9747"/>
                </a:cubicBezTo>
                <a:lnTo>
                  <a:pt x="16618" y="9747"/>
                </a:lnTo>
                <a:cubicBezTo>
                  <a:pt x="17805" y="7442"/>
                  <a:pt x="20452" y="1553"/>
                  <a:pt x="20932" y="1"/>
                </a:cubicBezTo>
                <a:lnTo>
                  <a:pt x="20932" y="1"/>
                </a:lnTo>
                <a:cubicBezTo>
                  <a:pt x="17051" y="2603"/>
                  <a:pt x="14495" y="5799"/>
                  <a:pt x="11322" y="10683"/>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2" name="Google Shape;1392;p8"/>
          <p:cNvSpPr/>
          <p:nvPr/>
        </p:nvSpPr>
        <p:spPr>
          <a:xfrm>
            <a:off x="-310625" y="1879455"/>
            <a:ext cx="848121" cy="1550075"/>
          </a:xfrm>
          <a:custGeom>
            <a:avLst/>
            <a:gdLst/>
            <a:ahLst/>
            <a:cxnLst/>
            <a:rect l="l" t="t" r="r" b="b"/>
            <a:pathLst>
              <a:path w="19995" h="36544" extrusionOk="0">
                <a:moveTo>
                  <a:pt x="17393" y="2283"/>
                </a:moveTo>
                <a:cubicBezTo>
                  <a:pt x="15932" y="3835"/>
                  <a:pt x="14175" y="5022"/>
                  <a:pt x="10522" y="8217"/>
                </a:cubicBezTo>
                <a:lnTo>
                  <a:pt x="10522" y="8217"/>
                </a:lnTo>
                <a:cubicBezTo>
                  <a:pt x="6870" y="11413"/>
                  <a:pt x="7167" y="12965"/>
                  <a:pt x="4200" y="20383"/>
                </a:cubicBezTo>
                <a:lnTo>
                  <a:pt x="4200" y="20383"/>
                </a:lnTo>
                <a:cubicBezTo>
                  <a:pt x="7167" y="15772"/>
                  <a:pt x="8674" y="14928"/>
                  <a:pt x="13513" y="10317"/>
                </a:cubicBezTo>
                <a:lnTo>
                  <a:pt x="13513" y="10317"/>
                </a:lnTo>
                <a:cubicBezTo>
                  <a:pt x="13513" y="10317"/>
                  <a:pt x="12828" y="14836"/>
                  <a:pt x="9769" y="18899"/>
                </a:cubicBezTo>
                <a:lnTo>
                  <a:pt x="9769" y="18899"/>
                </a:lnTo>
                <a:cubicBezTo>
                  <a:pt x="6733" y="22939"/>
                  <a:pt x="5615" y="24286"/>
                  <a:pt x="2488" y="30129"/>
                </a:cubicBezTo>
                <a:lnTo>
                  <a:pt x="2488" y="30129"/>
                </a:lnTo>
                <a:cubicBezTo>
                  <a:pt x="1529" y="31933"/>
                  <a:pt x="685" y="33371"/>
                  <a:pt x="0" y="34489"/>
                </a:cubicBezTo>
                <a:lnTo>
                  <a:pt x="0" y="34489"/>
                </a:lnTo>
                <a:lnTo>
                  <a:pt x="0" y="36543"/>
                </a:lnTo>
                <a:cubicBezTo>
                  <a:pt x="320" y="36361"/>
                  <a:pt x="662" y="36132"/>
                  <a:pt x="1004" y="35881"/>
                </a:cubicBezTo>
                <a:lnTo>
                  <a:pt x="1004" y="35881"/>
                </a:lnTo>
                <a:cubicBezTo>
                  <a:pt x="2419" y="34877"/>
                  <a:pt x="4337" y="33074"/>
                  <a:pt x="6277" y="28714"/>
                </a:cubicBezTo>
                <a:lnTo>
                  <a:pt x="6277" y="28714"/>
                </a:lnTo>
                <a:cubicBezTo>
                  <a:pt x="8217" y="24332"/>
                  <a:pt x="9997" y="21228"/>
                  <a:pt x="12691" y="17119"/>
                </a:cubicBezTo>
                <a:lnTo>
                  <a:pt x="12691" y="17119"/>
                </a:lnTo>
                <a:cubicBezTo>
                  <a:pt x="15361" y="13010"/>
                  <a:pt x="17986" y="7373"/>
                  <a:pt x="19995" y="0"/>
                </a:cubicBezTo>
                <a:lnTo>
                  <a:pt x="19995" y="0"/>
                </a:lnTo>
                <a:cubicBezTo>
                  <a:pt x="19995" y="0"/>
                  <a:pt x="18854" y="730"/>
                  <a:pt x="17393" y="2283"/>
                </a:cubicBezTo>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3" name="Google Shape;1393;p8"/>
          <p:cNvSpPr/>
          <p:nvPr/>
        </p:nvSpPr>
        <p:spPr>
          <a:xfrm>
            <a:off x="-356138" y="-269925"/>
            <a:ext cx="5857487" cy="7397848"/>
          </a:xfrm>
          <a:custGeom>
            <a:avLst/>
            <a:gdLst/>
            <a:ahLst/>
            <a:cxnLst/>
            <a:rect l="l" t="t" r="r" b="b"/>
            <a:pathLst>
              <a:path w="138094" h="174409" extrusionOk="0">
                <a:moveTo>
                  <a:pt x="54187" y="1"/>
                </a:moveTo>
                <a:cubicBezTo>
                  <a:pt x="51129" y="15887"/>
                  <a:pt x="37616" y="50353"/>
                  <a:pt x="31339" y="62839"/>
                </a:cubicBezTo>
                <a:cubicBezTo>
                  <a:pt x="25062" y="75301"/>
                  <a:pt x="20064" y="83610"/>
                  <a:pt x="13193" y="94612"/>
                </a:cubicBezTo>
                <a:cubicBezTo>
                  <a:pt x="13193" y="94634"/>
                  <a:pt x="13170" y="94634"/>
                  <a:pt x="13170" y="94657"/>
                </a:cubicBezTo>
                <a:cubicBezTo>
                  <a:pt x="13148" y="94680"/>
                  <a:pt x="13148" y="94703"/>
                  <a:pt x="13125" y="94726"/>
                </a:cubicBezTo>
                <a:cubicBezTo>
                  <a:pt x="13102" y="94749"/>
                  <a:pt x="13102" y="94771"/>
                  <a:pt x="13079" y="94794"/>
                </a:cubicBezTo>
                <a:cubicBezTo>
                  <a:pt x="11459" y="97670"/>
                  <a:pt x="160" y="123486"/>
                  <a:pt x="0" y="126225"/>
                </a:cubicBezTo>
                <a:lnTo>
                  <a:pt x="0" y="174409"/>
                </a:lnTo>
                <a:lnTo>
                  <a:pt x="6460" y="174158"/>
                </a:lnTo>
                <a:lnTo>
                  <a:pt x="11344" y="173975"/>
                </a:lnTo>
                <a:lnTo>
                  <a:pt x="20566" y="173633"/>
                </a:lnTo>
                <a:lnTo>
                  <a:pt x="24400" y="173496"/>
                </a:lnTo>
                <a:cubicBezTo>
                  <a:pt x="22460" y="163270"/>
                  <a:pt x="16845" y="145238"/>
                  <a:pt x="19744" y="135172"/>
                </a:cubicBezTo>
                <a:cubicBezTo>
                  <a:pt x="22666" y="125129"/>
                  <a:pt x="28007" y="111183"/>
                  <a:pt x="30929" y="105682"/>
                </a:cubicBezTo>
                <a:cubicBezTo>
                  <a:pt x="33827" y="100158"/>
                  <a:pt x="39442" y="88609"/>
                  <a:pt x="42980" y="80026"/>
                </a:cubicBezTo>
                <a:cubicBezTo>
                  <a:pt x="46495" y="71421"/>
                  <a:pt x="59392" y="47158"/>
                  <a:pt x="63546" y="41178"/>
                </a:cubicBezTo>
                <a:cubicBezTo>
                  <a:pt x="67677" y="35175"/>
                  <a:pt x="80071" y="20430"/>
                  <a:pt x="88334" y="17827"/>
                </a:cubicBezTo>
                <a:cubicBezTo>
                  <a:pt x="96597" y="15225"/>
                  <a:pt x="138093" y="1302"/>
                  <a:pt x="138093" y="1302"/>
                </a:cubicBezTo>
                <a:lnTo>
                  <a:pt x="129374" y="1302"/>
                </a:lnTo>
                <a:cubicBezTo>
                  <a:pt x="129374" y="1302"/>
                  <a:pt x="104106" y="9336"/>
                  <a:pt x="100135" y="9336"/>
                </a:cubicBezTo>
                <a:cubicBezTo>
                  <a:pt x="96140" y="9336"/>
                  <a:pt x="108238" y="1302"/>
                  <a:pt x="108238" y="1302"/>
                </a:cubicBezTo>
                <a:lnTo>
                  <a:pt x="108238" y="1302"/>
                </a:lnTo>
                <a:lnTo>
                  <a:pt x="95227" y="3105"/>
                </a:lnTo>
                <a:cubicBezTo>
                  <a:pt x="95227" y="3105"/>
                  <a:pt x="82833" y="9063"/>
                  <a:pt x="77173" y="15887"/>
                </a:cubicBezTo>
                <a:cubicBezTo>
                  <a:pt x="71580" y="22575"/>
                  <a:pt x="65121" y="27231"/>
                  <a:pt x="64915" y="27391"/>
                </a:cubicBezTo>
                <a:cubicBezTo>
                  <a:pt x="69960" y="19927"/>
                  <a:pt x="80071" y="6803"/>
                  <a:pt x="86189" y="1302"/>
                </a:cubicBezTo>
                <a:lnTo>
                  <a:pt x="75643" y="1302"/>
                </a:lnTo>
                <a:cubicBezTo>
                  <a:pt x="67517" y="6164"/>
                  <a:pt x="56196" y="23169"/>
                  <a:pt x="53274" y="27711"/>
                </a:cubicBezTo>
                <a:lnTo>
                  <a:pt x="53274" y="27711"/>
                </a:lnTo>
                <a:cubicBezTo>
                  <a:pt x="56036" y="20430"/>
                  <a:pt x="58342" y="4863"/>
                  <a:pt x="58342"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4" name="Google Shape;1394;p8"/>
          <p:cNvSpPr/>
          <p:nvPr/>
        </p:nvSpPr>
        <p:spPr>
          <a:xfrm>
            <a:off x="-310626" y="2950222"/>
            <a:ext cx="1854075" cy="1969321"/>
          </a:xfrm>
          <a:custGeom>
            <a:avLst/>
            <a:gdLst/>
            <a:ahLst/>
            <a:cxnLst/>
            <a:rect l="l" t="t" r="r" b="b"/>
            <a:pathLst>
              <a:path w="43711" h="46428" extrusionOk="0">
                <a:moveTo>
                  <a:pt x="35037" y="5707"/>
                </a:moveTo>
                <a:cubicBezTo>
                  <a:pt x="31567" y="8286"/>
                  <a:pt x="31567" y="7784"/>
                  <a:pt x="25815" y="10455"/>
                </a:cubicBezTo>
                <a:lnTo>
                  <a:pt x="25815" y="10455"/>
                </a:lnTo>
                <a:cubicBezTo>
                  <a:pt x="20292" y="13034"/>
                  <a:pt x="17507" y="14769"/>
                  <a:pt x="11687" y="19950"/>
                </a:cubicBezTo>
                <a:lnTo>
                  <a:pt x="11687" y="19950"/>
                </a:lnTo>
                <a:cubicBezTo>
                  <a:pt x="15407" y="17120"/>
                  <a:pt x="25268" y="14769"/>
                  <a:pt x="29582" y="12646"/>
                </a:cubicBezTo>
                <a:lnTo>
                  <a:pt x="29582" y="12646"/>
                </a:lnTo>
                <a:cubicBezTo>
                  <a:pt x="26295" y="16526"/>
                  <a:pt x="23830" y="17713"/>
                  <a:pt x="20474" y="20384"/>
                </a:cubicBezTo>
                <a:lnTo>
                  <a:pt x="20474" y="20384"/>
                </a:lnTo>
                <a:cubicBezTo>
                  <a:pt x="17142" y="23077"/>
                  <a:pt x="13307" y="24264"/>
                  <a:pt x="9039" y="28327"/>
                </a:cubicBezTo>
                <a:lnTo>
                  <a:pt x="9039" y="28327"/>
                </a:lnTo>
                <a:cubicBezTo>
                  <a:pt x="11618" y="26432"/>
                  <a:pt x="14471" y="25565"/>
                  <a:pt x="18854" y="23853"/>
                </a:cubicBezTo>
                <a:lnTo>
                  <a:pt x="18854" y="23853"/>
                </a:lnTo>
                <a:cubicBezTo>
                  <a:pt x="17073" y="25063"/>
                  <a:pt x="13102" y="28236"/>
                  <a:pt x="9130" y="31203"/>
                </a:cubicBezTo>
                <a:lnTo>
                  <a:pt x="9130" y="31203"/>
                </a:lnTo>
                <a:cubicBezTo>
                  <a:pt x="5455" y="33965"/>
                  <a:pt x="2716" y="40379"/>
                  <a:pt x="525" y="45263"/>
                </a:cubicBezTo>
                <a:lnTo>
                  <a:pt x="525" y="45263"/>
                </a:lnTo>
                <a:cubicBezTo>
                  <a:pt x="3218" y="40561"/>
                  <a:pt x="14266" y="30199"/>
                  <a:pt x="16001" y="28898"/>
                </a:cubicBezTo>
                <a:lnTo>
                  <a:pt x="16001" y="28898"/>
                </a:lnTo>
                <a:cubicBezTo>
                  <a:pt x="17918" y="27482"/>
                  <a:pt x="20908" y="23967"/>
                  <a:pt x="23099" y="22118"/>
                </a:cubicBezTo>
                <a:lnTo>
                  <a:pt x="23099" y="22118"/>
                </a:lnTo>
                <a:cubicBezTo>
                  <a:pt x="26865" y="18969"/>
                  <a:pt x="30403" y="14518"/>
                  <a:pt x="32480" y="12235"/>
                </a:cubicBezTo>
                <a:lnTo>
                  <a:pt x="32480" y="12235"/>
                </a:lnTo>
                <a:cubicBezTo>
                  <a:pt x="34558" y="9953"/>
                  <a:pt x="41200" y="5776"/>
                  <a:pt x="43710" y="1"/>
                </a:cubicBezTo>
                <a:lnTo>
                  <a:pt x="43710" y="1"/>
                </a:lnTo>
                <a:cubicBezTo>
                  <a:pt x="37502" y="6734"/>
                  <a:pt x="38506" y="3128"/>
                  <a:pt x="35037" y="5707"/>
                </a:cubicBezTo>
                <a:close/>
                <a:moveTo>
                  <a:pt x="10910" y="20635"/>
                </a:moveTo>
                <a:cubicBezTo>
                  <a:pt x="11184" y="20407"/>
                  <a:pt x="11435" y="20155"/>
                  <a:pt x="11687" y="19950"/>
                </a:cubicBezTo>
                <a:lnTo>
                  <a:pt x="11687" y="19950"/>
                </a:lnTo>
                <a:cubicBezTo>
                  <a:pt x="11390" y="20178"/>
                  <a:pt x="11116" y="20407"/>
                  <a:pt x="10910" y="20635"/>
                </a:cubicBezTo>
                <a:close/>
                <a:moveTo>
                  <a:pt x="0" y="46427"/>
                </a:moveTo>
                <a:cubicBezTo>
                  <a:pt x="183" y="46039"/>
                  <a:pt x="342" y="45651"/>
                  <a:pt x="525" y="45263"/>
                </a:cubicBezTo>
                <a:lnTo>
                  <a:pt x="525" y="45263"/>
                </a:lnTo>
                <a:cubicBezTo>
                  <a:pt x="274" y="45697"/>
                  <a:pt x="91" y="46085"/>
                  <a:pt x="0" y="46427"/>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5" name="Google Shape;1395;p8"/>
          <p:cNvSpPr/>
          <p:nvPr/>
        </p:nvSpPr>
        <p:spPr>
          <a:xfrm>
            <a:off x="640101" y="2013025"/>
            <a:ext cx="1378712" cy="1451328"/>
          </a:xfrm>
          <a:custGeom>
            <a:avLst/>
            <a:gdLst/>
            <a:ahLst/>
            <a:cxnLst/>
            <a:rect l="l" t="t" r="r" b="b"/>
            <a:pathLst>
              <a:path w="32504" h="34216" extrusionOk="0">
                <a:moveTo>
                  <a:pt x="16937" y="10934"/>
                </a:moveTo>
                <a:cubicBezTo>
                  <a:pt x="12258" y="15613"/>
                  <a:pt x="6163" y="22438"/>
                  <a:pt x="0" y="34216"/>
                </a:cubicBezTo>
                <a:lnTo>
                  <a:pt x="0" y="34216"/>
                </a:lnTo>
                <a:cubicBezTo>
                  <a:pt x="2557" y="31660"/>
                  <a:pt x="9336" y="24995"/>
                  <a:pt x="15293" y="17211"/>
                </a:cubicBezTo>
                <a:lnTo>
                  <a:pt x="15293" y="17211"/>
                </a:lnTo>
                <a:cubicBezTo>
                  <a:pt x="21228" y="9405"/>
                  <a:pt x="20087" y="16481"/>
                  <a:pt x="27893" y="8880"/>
                </a:cubicBezTo>
                <a:lnTo>
                  <a:pt x="27893" y="8880"/>
                </a:lnTo>
                <a:cubicBezTo>
                  <a:pt x="24812" y="10249"/>
                  <a:pt x="23008" y="11436"/>
                  <a:pt x="17781" y="12806"/>
                </a:cubicBezTo>
                <a:lnTo>
                  <a:pt x="17781" y="12806"/>
                </a:lnTo>
                <a:cubicBezTo>
                  <a:pt x="21319" y="6712"/>
                  <a:pt x="26911" y="8857"/>
                  <a:pt x="32504" y="1"/>
                </a:cubicBezTo>
                <a:lnTo>
                  <a:pt x="32504" y="1"/>
                </a:lnTo>
                <a:cubicBezTo>
                  <a:pt x="29262" y="3242"/>
                  <a:pt x="21593" y="6278"/>
                  <a:pt x="16937" y="10934"/>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6" name="Google Shape;1396;p8"/>
          <p:cNvSpPr/>
          <p:nvPr/>
        </p:nvSpPr>
        <p:spPr>
          <a:xfrm>
            <a:off x="929596" y="548209"/>
            <a:ext cx="2115489" cy="1933479"/>
          </a:xfrm>
          <a:custGeom>
            <a:avLst/>
            <a:gdLst/>
            <a:ahLst/>
            <a:cxnLst/>
            <a:rect l="l" t="t" r="r" b="b"/>
            <a:pathLst>
              <a:path w="49874" h="45583" extrusionOk="0">
                <a:moveTo>
                  <a:pt x="31590" y="5456"/>
                </a:moveTo>
                <a:cubicBezTo>
                  <a:pt x="28235" y="8035"/>
                  <a:pt x="28692" y="8948"/>
                  <a:pt x="24925" y="11116"/>
                </a:cubicBezTo>
                <a:lnTo>
                  <a:pt x="24925" y="11116"/>
                </a:lnTo>
                <a:cubicBezTo>
                  <a:pt x="21182" y="13307"/>
                  <a:pt x="20885" y="15978"/>
                  <a:pt x="19196" y="16183"/>
                </a:cubicBezTo>
                <a:lnTo>
                  <a:pt x="19196" y="16183"/>
                </a:lnTo>
                <a:lnTo>
                  <a:pt x="22962" y="8423"/>
                </a:lnTo>
                <a:cubicBezTo>
                  <a:pt x="15818" y="17713"/>
                  <a:pt x="6985" y="34832"/>
                  <a:pt x="4702" y="38712"/>
                </a:cubicBezTo>
                <a:lnTo>
                  <a:pt x="4702" y="38712"/>
                </a:lnTo>
                <a:cubicBezTo>
                  <a:pt x="2420" y="42592"/>
                  <a:pt x="0" y="45582"/>
                  <a:pt x="0" y="45582"/>
                </a:cubicBezTo>
                <a:lnTo>
                  <a:pt x="0" y="45582"/>
                </a:lnTo>
                <a:cubicBezTo>
                  <a:pt x="4999" y="42889"/>
                  <a:pt x="4908" y="40401"/>
                  <a:pt x="7692" y="36338"/>
                </a:cubicBezTo>
                <a:lnTo>
                  <a:pt x="7692" y="36338"/>
                </a:lnTo>
                <a:cubicBezTo>
                  <a:pt x="10454" y="32252"/>
                  <a:pt x="14723" y="25017"/>
                  <a:pt x="19196" y="21045"/>
                </a:cubicBezTo>
                <a:lnTo>
                  <a:pt x="19196" y="21045"/>
                </a:lnTo>
                <a:cubicBezTo>
                  <a:pt x="23670" y="17074"/>
                  <a:pt x="35973" y="10294"/>
                  <a:pt x="39945" y="8423"/>
                </a:cubicBezTo>
                <a:lnTo>
                  <a:pt x="39945" y="8423"/>
                </a:lnTo>
                <a:cubicBezTo>
                  <a:pt x="43916" y="6551"/>
                  <a:pt x="49874" y="3538"/>
                  <a:pt x="49874" y="3538"/>
                </a:cubicBezTo>
                <a:lnTo>
                  <a:pt x="49874" y="3538"/>
                </a:lnTo>
                <a:cubicBezTo>
                  <a:pt x="39945" y="8423"/>
                  <a:pt x="36064" y="8651"/>
                  <a:pt x="32891" y="10021"/>
                </a:cubicBezTo>
                <a:lnTo>
                  <a:pt x="32891" y="10021"/>
                </a:lnTo>
                <a:cubicBezTo>
                  <a:pt x="29719" y="11413"/>
                  <a:pt x="27094" y="13604"/>
                  <a:pt x="24925" y="14494"/>
                </a:cubicBezTo>
                <a:lnTo>
                  <a:pt x="24925" y="14494"/>
                </a:lnTo>
                <a:cubicBezTo>
                  <a:pt x="27025" y="11527"/>
                  <a:pt x="31499" y="7350"/>
                  <a:pt x="33873" y="5364"/>
                </a:cubicBezTo>
                <a:lnTo>
                  <a:pt x="33873" y="5364"/>
                </a:lnTo>
                <a:cubicBezTo>
                  <a:pt x="36270" y="3378"/>
                  <a:pt x="39123" y="1735"/>
                  <a:pt x="40447" y="0"/>
                </a:cubicBezTo>
                <a:lnTo>
                  <a:pt x="40447" y="0"/>
                </a:lnTo>
                <a:cubicBezTo>
                  <a:pt x="35973" y="2580"/>
                  <a:pt x="34969" y="2876"/>
                  <a:pt x="31590" y="5456"/>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7" name="Google Shape;1397;p8"/>
          <p:cNvSpPr/>
          <p:nvPr/>
        </p:nvSpPr>
        <p:spPr>
          <a:xfrm>
            <a:off x="1329458" y="1071969"/>
            <a:ext cx="1334173" cy="1186055"/>
          </a:xfrm>
          <a:custGeom>
            <a:avLst/>
            <a:gdLst/>
            <a:ahLst/>
            <a:cxnLst/>
            <a:rect l="l" t="t" r="r" b="b"/>
            <a:pathLst>
              <a:path w="31454" h="27962" extrusionOk="0">
                <a:moveTo>
                  <a:pt x="12052" y="13354"/>
                </a:moveTo>
                <a:cubicBezTo>
                  <a:pt x="7487" y="18626"/>
                  <a:pt x="2739" y="22598"/>
                  <a:pt x="0" y="27962"/>
                </a:cubicBezTo>
                <a:lnTo>
                  <a:pt x="0" y="27962"/>
                </a:lnTo>
                <a:cubicBezTo>
                  <a:pt x="4314" y="23488"/>
                  <a:pt x="7487" y="20795"/>
                  <a:pt x="11755" y="17143"/>
                </a:cubicBezTo>
                <a:lnTo>
                  <a:pt x="11755" y="17143"/>
                </a:lnTo>
                <a:cubicBezTo>
                  <a:pt x="16023" y="13468"/>
                  <a:pt x="16320" y="11984"/>
                  <a:pt x="19287" y="9793"/>
                </a:cubicBezTo>
                <a:lnTo>
                  <a:pt x="19287" y="9793"/>
                </a:lnTo>
                <a:cubicBezTo>
                  <a:pt x="22278" y="7602"/>
                  <a:pt x="29856" y="1735"/>
                  <a:pt x="31453" y="1"/>
                </a:cubicBezTo>
                <a:lnTo>
                  <a:pt x="31453" y="1"/>
                </a:lnTo>
                <a:cubicBezTo>
                  <a:pt x="31453" y="1"/>
                  <a:pt x="16617" y="8104"/>
                  <a:pt x="12052" y="13354"/>
                </a:cubicBezTo>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8" name="Google Shape;1398;p8"/>
          <p:cNvSpPr/>
          <p:nvPr/>
        </p:nvSpPr>
        <p:spPr>
          <a:xfrm>
            <a:off x="-452976" y="-187594"/>
            <a:ext cx="2963611" cy="1574252"/>
          </a:xfrm>
          <a:custGeom>
            <a:avLst/>
            <a:gdLst/>
            <a:ahLst/>
            <a:cxnLst/>
            <a:rect l="l" t="t" r="r" b="b"/>
            <a:pathLst>
              <a:path w="69869" h="37114" extrusionOk="0">
                <a:moveTo>
                  <a:pt x="21730" y="0"/>
                </a:moveTo>
                <a:cubicBezTo>
                  <a:pt x="21411" y="6962"/>
                  <a:pt x="15408" y="19128"/>
                  <a:pt x="1" y="26592"/>
                </a:cubicBezTo>
                <a:lnTo>
                  <a:pt x="1" y="37114"/>
                </a:lnTo>
                <a:cubicBezTo>
                  <a:pt x="6164" y="33393"/>
                  <a:pt x="11847" y="28532"/>
                  <a:pt x="21411" y="26249"/>
                </a:cubicBezTo>
                <a:cubicBezTo>
                  <a:pt x="28624" y="24560"/>
                  <a:pt x="39283" y="18854"/>
                  <a:pt x="46496" y="14152"/>
                </a:cubicBezTo>
                <a:cubicBezTo>
                  <a:pt x="48847" y="12622"/>
                  <a:pt x="50833" y="11207"/>
                  <a:pt x="52202" y="10043"/>
                </a:cubicBezTo>
                <a:cubicBezTo>
                  <a:pt x="57794" y="5387"/>
                  <a:pt x="69869" y="0"/>
                  <a:pt x="69869" y="0"/>
                </a:cubicBezTo>
                <a:lnTo>
                  <a:pt x="63957" y="0"/>
                </a:lnTo>
                <a:cubicBezTo>
                  <a:pt x="52681" y="3561"/>
                  <a:pt x="45081" y="11025"/>
                  <a:pt x="38256" y="13627"/>
                </a:cubicBezTo>
                <a:cubicBezTo>
                  <a:pt x="31454" y="16206"/>
                  <a:pt x="20589" y="20588"/>
                  <a:pt x="17028" y="21068"/>
                </a:cubicBezTo>
                <a:cubicBezTo>
                  <a:pt x="22849" y="15864"/>
                  <a:pt x="27071" y="0"/>
                  <a:pt x="27071" y="0"/>
                </a:cubicBezTo>
                <a:close/>
              </a:path>
            </a:pathLst>
          </a:custGeom>
          <a:solidFill>
            <a:srgbClr val="263D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9" name="Google Shape;1399;p8"/>
          <p:cNvSpPr/>
          <p:nvPr/>
        </p:nvSpPr>
        <p:spPr>
          <a:xfrm>
            <a:off x="-452976" y="412644"/>
            <a:ext cx="1971272" cy="974013"/>
          </a:xfrm>
          <a:custGeom>
            <a:avLst/>
            <a:gdLst/>
            <a:ahLst/>
            <a:cxnLst/>
            <a:rect l="l" t="t" r="r" b="b"/>
            <a:pathLst>
              <a:path w="46474" h="22963" extrusionOk="0">
                <a:moveTo>
                  <a:pt x="46473" y="1"/>
                </a:moveTo>
                <a:cubicBezTo>
                  <a:pt x="39283" y="4703"/>
                  <a:pt x="28624" y="10409"/>
                  <a:pt x="21411" y="12098"/>
                </a:cubicBezTo>
                <a:cubicBezTo>
                  <a:pt x="11847" y="14381"/>
                  <a:pt x="6164" y="19242"/>
                  <a:pt x="1" y="22963"/>
                </a:cubicBezTo>
                <a:lnTo>
                  <a:pt x="1" y="17782"/>
                </a:lnTo>
                <a:cubicBezTo>
                  <a:pt x="1256" y="16891"/>
                  <a:pt x="2785" y="15819"/>
                  <a:pt x="3356" y="15545"/>
                </a:cubicBezTo>
                <a:cubicBezTo>
                  <a:pt x="4383" y="15020"/>
                  <a:pt x="7784" y="13719"/>
                  <a:pt x="10843" y="12920"/>
                </a:cubicBezTo>
                <a:cubicBezTo>
                  <a:pt x="13924" y="12144"/>
                  <a:pt x="15180" y="11094"/>
                  <a:pt x="18535" y="10934"/>
                </a:cubicBezTo>
                <a:cubicBezTo>
                  <a:pt x="21913" y="10797"/>
                  <a:pt x="27071" y="7579"/>
                  <a:pt x="31751" y="5890"/>
                </a:cubicBezTo>
                <a:cubicBezTo>
                  <a:pt x="36407" y="4201"/>
                  <a:pt x="42182" y="2671"/>
                  <a:pt x="46473" y="1"/>
                </a:cubicBezTo>
                <a:close/>
              </a:path>
            </a:pathLst>
          </a:custGeom>
          <a:solidFill>
            <a:srgbClr val="E2E2E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0" name="Google Shape;1400;p8"/>
          <p:cNvSpPr/>
          <p:nvPr/>
        </p:nvSpPr>
        <p:spPr>
          <a:xfrm>
            <a:off x="9714203" y="5455880"/>
            <a:ext cx="2266535" cy="1377779"/>
          </a:xfrm>
          <a:custGeom>
            <a:avLst/>
            <a:gdLst/>
            <a:ahLst/>
            <a:cxnLst/>
            <a:rect l="l" t="t" r="r" b="b"/>
            <a:pathLst>
              <a:path w="53435" h="32482" extrusionOk="0">
                <a:moveTo>
                  <a:pt x="33850" y="366"/>
                </a:moveTo>
                <a:cubicBezTo>
                  <a:pt x="33576" y="389"/>
                  <a:pt x="33120" y="366"/>
                  <a:pt x="32914" y="503"/>
                </a:cubicBezTo>
                <a:lnTo>
                  <a:pt x="32914" y="503"/>
                </a:lnTo>
                <a:cubicBezTo>
                  <a:pt x="32709" y="640"/>
                  <a:pt x="33257" y="1576"/>
                  <a:pt x="33097" y="1781"/>
                </a:cubicBezTo>
                <a:lnTo>
                  <a:pt x="33097" y="1781"/>
                </a:lnTo>
                <a:cubicBezTo>
                  <a:pt x="33005" y="1873"/>
                  <a:pt x="32800" y="1873"/>
                  <a:pt x="32595" y="1850"/>
                </a:cubicBezTo>
                <a:lnTo>
                  <a:pt x="32595" y="1850"/>
                </a:lnTo>
                <a:cubicBezTo>
                  <a:pt x="32366" y="1850"/>
                  <a:pt x="32161" y="1850"/>
                  <a:pt x="32092" y="1941"/>
                </a:cubicBezTo>
                <a:lnTo>
                  <a:pt x="32092" y="1941"/>
                </a:lnTo>
                <a:cubicBezTo>
                  <a:pt x="31933" y="2146"/>
                  <a:pt x="31522" y="2009"/>
                  <a:pt x="31316" y="2146"/>
                </a:cubicBezTo>
                <a:lnTo>
                  <a:pt x="31316" y="2146"/>
                </a:lnTo>
                <a:cubicBezTo>
                  <a:pt x="31088" y="2329"/>
                  <a:pt x="31179" y="3447"/>
                  <a:pt x="30974" y="3447"/>
                </a:cubicBezTo>
                <a:lnTo>
                  <a:pt x="30974" y="3447"/>
                </a:lnTo>
                <a:cubicBezTo>
                  <a:pt x="30746" y="3447"/>
                  <a:pt x="30266" y="3082"/>
                  <a:pt x="30038" y="2922"/>
                </a:cubicBezTo>
                <a:lnTo>
                  <a:pt x="30038" y="2922"/>
                </a:lnTo>
                <a:cubicBezTo>
                  <a:pt x="29856" y="2808"/>
                  <a:pt x="29901" y="2306"/>
                  <a:pt x="29719" y="2101"/>
                </a:cubicBezTo>
                <a:lnTo>
                  <a:pt x="29719" y="2101"/>
                </a:lnTo>
                <a:cubicBezTo>
                  <a:pt x="29559" y="1918"/>
                  <a:pt x="29445" y="1713"/>
                  <a:pt x="29285" y="1507"/>
                </a:cubicBezTo>
                <a:lnTo>
                  <a:pt x="29285" y="1507"/>
                </a:lnTo>
                <a:cubicBezTo>
                  <a:pt x="29011" y="1165"/>
                  <a:pt x="28783" y="1393"/>
                  <a:pt x="28577" y="1439"/>
                </a:cubicBezTo>
                <a:lnTo>
                  <a:pt x="28577" y="1439"/>
                </a:lnTo>
                <a:cubicBezTo>
                  <a:pt x="28440" y="1462"/>
                  <a:pt x="28303" y="1416"/>
                  <a:pt x="28189" y="1393"/>
                </a:cubicBezTo>
                <a:lnTo>
                  <a:pt x="28189" y="1393"/>
                </a:lnTo>
                <a:cubicBezTo>
                  <a:pt x="27984" y="1348"/>
                  <a:pt x="27824" y="1279"/>
                  <a:pt x="27664" y="1507"/>
                </a:cubicBezTo>
                <a:lnTo>
                  <a:pt x="27664" y="1507"/>
                </a:lnTo>
                <a:cubicBezTo>
                  <a:pt x="27436" y="1850"/>
                  <a:pt x="27436" y="1667"/>
                  <a:pt x="27094" y="1987"/>
                </a:cubicBezTo>
                <a:lnTo>
                  <a:pt x="27094" y="1987"/>
                </a:lnTo>
                <a:cubicBezTo>
                  <a:pt x="26911" y="2146"/>
                  <a:pt x="26683" y="2261"/>
                  <a:pt x="26455" y="2420"/>
                </a:cubicBezTo>
                <a:lnTo>
                  <a:pt x="26455" y="2420"/>
                </a:lnTo>
                <a:cubicBezTo>
                  <a:pt x="26249" y="2580"/>
                  <a:pt x="25952" y="2534"/>
                  <a:pt x="25724" y="2671"/>
                </a:cubicBezTo>
                <a:lnTo>
                  <a:pt x="25724" y="2671"/>
                </a:lnTo>
                <a:cubicBezTo>
                  <a:pt x="25496" y="2808"/>
                  <a:pt x="25610" y="3539"/>
                  <a:pt x="25359" y="3630"/>
                </a:cubicBezTo>
                <a:lnTo>
                  <a:pt x="25359" y="3630"/>
                </a:lnTo>
                <a:cubicBezTo>
                  <a:pt x="25222" y="3699"/>
                  <a:pt x="25062" y="3699"/>
                  <a:pt x="24902" y="3676"/>
                </a:cubicBezTo>
                <a:lnTo>
                  <a:pt x="24902" y="3676"/>
                </a:lnTo>
                <a:cubicBezTo>
                  <a:pt x="24766" y="3676"/>
                  <a:pt x="24651" y="3676"/>
                  <a:pt x="24537" y="3699"/>
                </a:cubicBezTo>
                <a:lnTo>
                  <a:pt x="24537" y="3699"/>
                </a:lnTo>
                <a:cubicBezTo>
                  <a:pt x="24332" y="3744"/>
                  <a:pt x="24172" y="3721"/>
                  <a:pt x="24035" y="3676"/>
                </a:cubicBezTo>
                <a:lnTo>
                  <a:pt x="24035" y="3676"/>
                </a:lnTo>
                <a:cubicBezTo>
                  <a:pt x="23921" y="3653"/>
                  <a:pt x="23830" y="3630"/>
                  <a:pt x="23761" y="3630"/>
                </a:cubicBezTo>
                <a:lnTo>
                  <a:pt x="23761" y="3630"/>
                </a:lnTo>
                <a:cubicBezTo>
                  <a:pt x="23076" y="3744"/>
                  <a:pt x="23693" y="3356"/>
                  <a:pt x="23191" y="3356"/>
                </a:cubicBezTo>
                <a:lnTo>
                  <a:pt x="23191" y="3356"/>
                </a:lnTo>
                <a:cubicBezTo>
                  <a:pt x="22894" y="3356"/>
                  <a:pt x="22483" y="3516"/>
                  <a:pt x="22323" y="3630"/>
                </a:cubicBezTo>
                <a:lnTo>
                  <a:pt x="22323" y="3630"/>
                </a:lnTo>
                <a:cubicBezTo>
                  <a:pt x="22186" y="3767"/>
                  <a:pt x="22118" y="3950"/>
                  <a:pt x="21890" y="4087"/>
                </a:cubicBezTo>
                <a:lnTo>
                  <a:pt x="21890" y="4087"/>
                </a:lnTo>
                <a:cubicBezTo>
                  <a:pt x="21479" y="4383"/>
                  <a:pt x="21387" y="4543"/>
                  <a:pt x="21205" y="4977"/>
                </a:cubicBezTo>
                <a:lnTo>
                  <a:pt x="21205" y="4977"/>
                </a:lnTo>
                <a:cubicBezTo>
                  <a:pt x="21045" y="5319"/>
                  <a:pt x="21547" y="5570"/>
                  <a:pt x="21319" y="5867"/>
                </a:cubicBezTo>
                <a:lnTo>
                  <a:pt x="21319" y="5867"/>
                </a:lnTo>
                <a:cubicBezTo>
                  <a:pt x="21113" y="6186"/>
                  <a:pt x="20771" y="5958"/>
                  <a:pt x="20566" y="6278"/>
                </a:cubicBezTo>
                <a:lnTo>
                  <a:pt x="20566" y="6278"/>
                </a:lnTo>
                <a:cubicBezTo>
                  <a:pt x="20360" y="6597"/>
                  <a:pt x="20794" y="6917"/>
                  <a:pt x="20566" y="7214"/>
                </a:cubicBezTo>
                <a:lnTo>
                  <a:pt x="20566" y="7214"/>
                </a:lnTo>
                <a:cubicBezTo>
                  <a:pt x="20269" y="7556"/>
                  <a:pt x="20109" y="7396"/>
                  <a:pt x="19675" y="7670"/>
                </a:cubicBezTo>
                <a:lnTo>
                  <a:pt x="19675" y="7670"/>
                </a:lnTo>
                <a:cubicBezTo>
                  <a:pt x="19447" y="7830"/>
                  <a:pt x="19242" y="8172"/>
                  <a:pt x="18968" y="8309"/>
                </a:cubicBezTo>
                <a:lnTo>
                  <a:pt x="18968" y="8309"/>
                </a:lnTo>
                <a:cubicBezTo>
                  <a:pt x="18626" y="8492"/>
                  <a:pt x="18123" y="8674"/>
                  <a:pt x="17918" y="8674"/>
                </a:cubicBezTo>
                <a:lnTo>
                  <a:pt x="17918" y="8674"/>
                </a:lnTo>
                <a:cubicBezTo>
                  <a:pt x="17735" y="8652"/>
                  <a:pt x="17735" y="7921"/>
                  <a:pt x="17530" y="7739"/>
                </a:cubicBezTo>
                <a:lnTo>
                  <a:pt x="17530" y="7739"/>
                </a:lnTo>
                <a:cubicBezTo>
                  <a:pt x="17439" y="7670"/>
                  <a:pt x="17279" y="7670"/>
                  <a:pt x="17119" y="7693"/>
                </a:cubicBezTo>
                <a:lnTo>
                  <a:pt x="17119" y="7693"/>
                </a:lnTo>
                <a:cubicBezTo>
                  <a:pt x="16936" y="7716"/>
                  <a:pt x="16754" y="7716"/>
                  <a:pt x="16663" y="7624"/>
                </a:cubicBezTo>
                <a:lnTo>
                  <a:pt x="16663" y="7624"/>
                </a:lnTo>
                <a:cubicBezTo>
                  <a:pt x="16480" y="7465"/>
                  <a:pt x="16389" y="7236"/>
                  <a:pt x="16206" y="7100"/>
                </a:cubicBezTo>
                <a:lnTo>
                  <a:pt x="16206" y="7100"/>
                </a:lnTo>
                <a:cubicBezTo>
                  <a:pt x="15978" y="6985"/>
                  <a:pt x="15818" y="6757"/>
                  <a:pt x="15590" y="6780"/>
                </a:cubicBezTo>
                <a:lnTo>
                  <a:pt x="15590" y="6780"/>
                </a:lnTo>
                <a:cubicBezTo>
                  <a:pt x="15247" y="6803"/>
                  <a:pt x="15247" y="7122"/>
                  <a:pt x="15088" y="7282"/>
                </a:cubicBezTo>
                <a:lnTo>
                  <a:pt x="15088" y="7282"/>
                </a:lnTo>
                <a:cubicBezTo>
                  <a:pt x="14928" y="7442"/>
                  <a:pt x="14380" y="7328"/>
                  <a:pt x="14243" y="7579"/>
                </a:cubicBezTo>
                <a:lnTo>
                  <a:pt x="14243" y="7579"/>
                </a:lnTo>
                <a:cubicBezTo>
                  <a:pt x="14129" y="7761"/>
                  <a:pt x="14083" y="7990"/>
                  <a:pt x="13878" y="8218"/>
                </a:cubicBezTo>
                <a:lnTo>
                  <a:pt x="13878" y="8218"/>
                </a:lnTo>
                <a:cubicBezTo>
                  <a:pt x="13764" y="8378"/>
                  <a:pt x="13946" y="8789"/>
                  <a:pt x="13878" y="9108"/>
                </a:cubicBezTo>
                <a:lnTo>
                  <a:pt x="13878" y="9108"/>
                </a:lnTo>
                <a:cubicBezTo>
                  <a:pt x="13809" y="9359"/>
                  <a:pt x="14220" y="9656"/>
                  <a:pt x="14175" y="9953"/>
                </a:cubicBezTo>
                <a:lnTo>
                  <a:pt x="14175" y="9953"/>
                </a:lnTo>
                <a:cubicBezTo>
                  <a:pt x="14152" y="10204"/>
                  <a:pt x="13079" y="10364"/>
                  <a:pt x="13079" y="10637"/>
                </a:cubicBezTo>
                <a:lnTo>
                  <a:pt x="13079" y="10637"/>
                </a:lnTo>
                <a:cubicBezTo>
                  <a:pt x="13056" y="10911"/>
                  <a:pt x="13809" y="11231"/>
                  <a:pt x="13787" y="11505"/>
                </a:cubicBezTo>
                <a:lnTo>
                  <a:pt x="13787" y="11505"/>
                </a:lnTo>
                <a:cubicBezTo>
                  <a:pt x="13764" y="11779"/>
                  <a:pt x="12896" y="11984"/>
                  <a:pt x="12874" y="12235"/>
                </a:cubicBezTo>
                <a:lnTo>
                  <a:pt x="12874" y="12235"/>
                </a:lnTo>
                <a:cubicBezTo>
                  <a:pt x="12851" y="12532"/>
                  <a:pt x="12828" y="12760"/>
                  <a:pt x="12805" y="13011"/>
                </a:cubicBezTo>
                <a:lnTo>
                  <a:pt x="12805" y="13011"/>
                </a:lnTo>
                <a:cubicBezTo>
                  <a:pt x="12759" y="13331"/>
                  <a:pt x="13627" y="13787"/>
                  <a:pt x="13535" y="13993"/>
                </a:cubicBezTo>
                <a:lnTo>
                  <a:pt x="13535" y="13993"/>
                </a:lnTo>
                <a:cubicBezTo>
                  <a:pt x="13490" y="14153"/>
                  <a:pt x="13239" y="14084"/>
                  <a:pt x="12988" y="14016"/>
                </a:cubicBezTo>
                <a:lnTo>
                  <a:pt x="12988" y="14016"/>
                </a:lnTo>
                <a:cubicBezTo>
                  <a:pt x="12828" y="13970"/>
                  <a:pt x="12691" y="13924"/>
                  <a:pt x="12577" y="13924"/>
                </a:cubicBezTo>
                <a:lnTo>
                  <a:pt x="12577" y="13924"/>
                </a:lnTo>
                <a:cubicBezTo>
                  <a:pt x="12349" y="13947"/>
                  <a:pt x="12052" y="14472"/>
                  <a:pt x="11801" y="14404"/>
                </a:cubicBezTo>
                <a:lnTo>
                  <a:pt x="11801" y="14404"/>
                </a:lnTo>
                <a:cubicBezTo>
                  <a:pt x="11527" y="14335"/>
                  <a:pt x="11481" y="13582"/>
                  <a:pt x="11253" y="13513"/>
                </a:cubicBezTo>
                <a:lnTo>
                  <a:pt x="11253" y="13513"/>
                </a:lnTo>
                <a:cubicBezTo>
                  <a:pt x="10865" y="13399"/>
                  <a:pt x="10933" y="14038"/>
                  <a:pt x="10865" y="14175"/>
                </a:cubicBezTo>
                <a:lnTo>
                  <a:pt x="10865" y="14175"/>
                </a:lnTo>
                <a:cubicBezTo>
                  <a:pt x="10796" y="14267"/>
                  <a:pt x="10112" y="13331"/>
                  <a:pt x="9655" y="13217"/>
                </a:cubicBezTo>
                <a:lnTo>
                  <a:pt x="9655" y="13217"/>
                </a:lnTo>
                <a:cubicBezTo>
                  <a:pt x="9541" y="13171"/>
                  <a:pt x="9336" y="13376"/>
                  <a:pt x="9130" y="13582"/>
                </a:cubicBezTo>
                <a:lnTo>
                  <a:pt x="9130" y="13582"/>
                </a:lnTo>
                <a:cubicBezTo>
                  <a:pt x="8925" y="13810"/>
                  <a:pt x="8719" y="14016"/>
                  <a:pt x="8582" y="13970"/>
                </a:cubicBezTo>
                <a:lnTo>
                  <a:pt x="8582" y="13970"/>
                </a:lnTo>
                <a:cubicBezTo>
                  <a:pt x="8286" y="13901"/>
                  <a:pt x="8149" y="13125"/>
                  <a:pt x="7875" y="13103"/>
                </a:cubicBezTo>
                <a:lnTo>
                  <a:pt x="7875" y="13103"/>
                </a:lnTo>
                <a:cubicBezTo>
                  <a:pt x="7555" y="13057"/>
                  <a:pt x="7236" y="13422"/>
                  <a:pt x="6985" y="13445"/>
                </a:cubicBezTo>
                <a:lnTo>
                  <a:pt x="6985" y="13445"/>
                </a:lnTo>
                <a:cubicBezTo>
                  <a:pt x="6665" y="13513"/>
                  <a:pt x="6003" y="13445"/>
                  <a:pt x="5912" y="13742"/>
                </a:cubicBezTo>
                <a:lnTo>
                  <a:pt x="5912" y="13742"/>
                </a:lnTo>
                <a:cubicBezTo>
                  <a:pt x="5843" y="13993"/>
                  <a:pt x="6254" y="14358"/>
                  <a:pt x="6254" y="14586"/>
                </a:cubicBezTo>
                <a:lnTo>
                  <a:pt x="6254" y="14586"/>
                </a:lnTo>
                <a:cubicBezTo>
                  <a:pt x="6254" y="14837"/>
                  <a:pt x="6779" y="14929"/>
                  <a:pt x="6825" y="15157"/>
                </a:cubicBezTo>
                <a:lnTo>
                  <a:pt x="6825" y="15157"/>
                </a:lnTo>
                <a:cubicBezTo>
                  <a:pt x="6893" y="15385"/>
                  <a:pt x="5798" y="15910"/>
                  <a:pt x="5866" y="16138"/>
                </a:cubicBezTo>
                <a:lnTo>
                  <a:pt x="5866" y="16138"/>
                </a:lnTo>
                <a:cubicBezTo>
                  <a:pt x="5912" y="16367"/>
                  <a:pt x="6460" y="16458"/>
                  <a:pt x="6482" y="16709"/>
                </a:cubicBezTo>
                <a:lnTo>
                  <a:pt x="6482" y="16709"/>
                </a:lnTo>
                <a:cubicBezTo>
                  <a:pt x="6528" y="16937"/>
                  <a:pt x="7122" y="17165"/>
                  <a:pt x="7122" y="17417"/>
                </a:cubicBezTo>
                <a:lnTo>
                  <a:pt x="7122" y="17417"/>
                </a:lnTo>
                <a:cubicBezTo>
                  <a:pt x="7122" y="17690"/>
                  <a:pt x="7144" y="18056"/>
                  <a:pt x="7099" y="18238"/>
                </a:cubicBezTo>
                <a:lnTo>
                  <a:pt x="7099" y="18238"/>
                </a:lnTo>
                <a:cubicBezTo>
                  <a:pt x="7053" y="18398"/>
                  <a:pt x="6688" y="18352"/>
                  <a:pt x="6368" y="18284"/>
                </a:cubicBezTo>
                <a:lnTo>
                  <a:pt x="6368" y="18284"/>
                </a:lnTo>
                <a:cubicBezTo>
                  <a:pt x="6140" y="18238"/>
                  <a:pt x="5912" y="18193"/>
                  <a:pt x="5866" y="18238"/>
                </a:cubicBezTo>
                <a:lnTo>
                  <a:pt x="5866" y="18238"/>
                </a:lnTo>
                <a:cubicBezTo>
                  <a:pt x="5729" y="18352"/>
                  <a:pt x="5752" y="18398"/>
                  <a:pt x="5775" y="18444"/>
                </a:cubicBezTo>
                <a:lnTo>
                  <a:pt x="5775" y="18444"/>
                </a:lnTo>
                <a:cubicBezTo>
                  <a:pt x="5752" y="18444"/>
                  <a:pt x="5729" y="18421"/>
                  <a:pt x="5706" y="18421"/>
                </a:cubicBezTo>
                <a:lnTo>
                  <a:pt x="5706" y="18421"/>
                </a:lnTo>
                <a:cubicBezTo>
                  <a:pt x="5341" y="18352"/>
                  <a:pt x="5273" y="18695"/>
                  <a:pt x="4839" y="18809"/>
                </a:cubicBezTo>
                <a:lnTo>
                  <a:pt x="4839" y="18809"/>
                </a:lnTo>
                <a:cubicBezTo>
                  <a:pt x="4634" y="18877"/>
                  <a:pt x="4314" y="18923"/>
                  <a:pt x="4063" y="19060"/>
                </a:cubicBezTo>
                <a:lnTo>
                  <a:pt x="4063" y="19060"/>
                </a:lnTo>
                <a:cubicBezTo>
                  <a:pt x="3880" y="19197"/>
                  <a:pt x="3880" y="19608"/>
                  <a:pt x="3675" y="19813"/>
                </a:cubicBezTo>
                <a:lnTo>
                  <a:pt x="3675" y="19813"/>
                </a:lnTo>
                <a:cubicBezTo>
                  <a:pt x="3515" y="19950"/>
                  <a:pt x="3127" y="19973"/>
                  <a:pt x="2967" y="20178"/>
                </a:cubicBezTo>
                <a:lnTo>
                  <a:pt x="2967" y="20178"/>
                </a:lnTo>
                <a:cubicBezTo>
                  <a:pt x="2785" y="20429"/>
                  <a:pt x="2397" y="20612"/>
                  <a:pt x="2305" y="20840"/>
                </a:cubicBezTo>
                <a:lnTo>
                  <a:pt x="2305" y="20840"/>
                </a:lnTo>
                <a:cubicBezTo>
                  <a:pt x="2214" y="21114"/>
                  <a:pt x="2625" y="21525"/>
                  <a:pt x="2625" y="21776"/>
                </a:cubicBezTo>
                <a:lnTo>
                  <a:pt x="2625" y="21776"/>
                </a:lnTo>
                <a:cubicBezTo>
                  <a:pt x="2648" y="22073"/>
                  <a:pt x="2168" y="22575"/>
                  <a:pt x="2283" y="22780"/>
                </a:cubicBezTo>
                <a:lnTo>
                  <a:pt x="2283" y="22780"/>
                </a:lnTo>
                <a:cubicBezTo>
                  <a:pt x="2374" y="22986"/>
                  <a:pt x="2671" y="22986"/>
                  <a:pt x="2967" y="22963"/>
                </a:cubicBezTo>
                <a:lnTo>
                  <a:pt x="2967" y="22963"/>
                </a:lnTo>
                <a:cubicBezTo>
                  <a:pt x="3241" y="22963"/>
                  <a:pt x="3492" y="22940"/>
                  <a:pt x="3538" y="23146"/>
                </a:cubicBezTo>
                <a:lnTo>
                  <a:pt x="3538" y="23146"/>
                </a:lnTo>
                <a:cubicBezTo>
                  <a:pt x="3606" y="23488"/>
                  <a:pt x="2990" y="23534"/>
                  <a:pt x="2945" y="23853"/>
                </a:cubicBezTo>
                <a:lnTo>
                  <a:pt x="2945" y="23853"/>
                </a:lnTo>
                <a:cubicBezTo>
                  <a:pt x="2922" y="24196"/>
                  <a:pt x="2876" y="24196"/>
                  <a:pt x="2830" y="24538"/>
                </a:cubicBezTo>
                <a:lnTo>
                  <a:pt x="2830" y="24538"/>
                </a:lnTo>
                <a:cubicBezTo>
                  <a:pt x="2808" y="24880"/>
                  <a:pt x="2990" y="24835"/>
                  <a:pt x="2853" y="25154"/>
                </a:cubicBezTo>
                <a:lnTo>
                  <a:pt x="2853" y="25154"/>
                </a:lnTo>
                <a:cubicBezTo>
                  <a:pt x="2693" y="25474"/>
                  <a:pt x="2808" y="25383"/>
                  <a:pt x="2374" y="25474"/>
                </a:cubicBezTo>
                <a:lnTo>
                  <a:pt x="2374" y="25474"/>
                </a:lnTo>
                <a:cubicBezTo>
                  <a:pt x="2283" y="25497"/>
                  <a:pt x="2146" y="25360"/>
                  <a:pt x="1986" y="25200"/>
                </a:cubicBezTo>
                <a:lnTo>
                  <a:pt x="1986" y="25200"/>
                </a:lnTo>
                <a:cubicBezTo>
                  <a:pt x="1849" y="25063"/>
                  <a:pt x="1689" y="24903"/>
                  <a:pt x="1552" y="24949"/>
                </a:cubicBezTo>
                <a:lnTo>
                  <a:pt x="1552" y="24949"/>
                </a:lnTo>
                <a:cubicBezTo>
                  <a:pt x="1347" y="24995"/>
                  <a:pt x="1278" y="25702"/>
                  <a:pt x="1027" y="25748"/>
                </a:cubicBezTo>
                <a:lnTo>
                  <a:pt x="1027" y="25748"/>
                </a:lnTo>
                <a:cubicBezTo>
                  <a:pt x="685" y="25839"/>
                  <a:pt x="0" y="26067"/>
                  <a:pt x="46" y="26387"/>
                </a:cubicBezTo>
                <a:lnTo>
                  <a:pt x="46" y="26387"/>
                </a:lnTo>
                <a:cubicBezTo>
                  <a:pt x="91" y="26592"/>
                  <a:pt x="274" y="27049"/>
                  <a:pt x="434" y="27323"/>
                </a:cubicBezTo>
                <a:lnTo>
                  <a:pt x="434" y="27323"/>
                </a:lnTo>
                <a:cubicBezTo>
                  <a:pt x="571" y="27551"/>
                  <a:pt x="1370" y="27368"/>
                  <a:pt x="1552" y="27597"/>
                </a:cubicBezTo>
                <a:lnTo>
                  <a:pt x="1552" y="27597"/>
                </a:lnTo>
                <a:cubicBezTo>
                  <a:pt x="1712" y="27802"/>
                  <a:pt x="1872" y="28030"/>
                  <a:pt x="2054" y="28236"/>
                </a:cubicBezTo>
                <a:lnTo>
                  <a:pt x="2054" y="28236"/>
                </a:lnTo>
                <a:cubicBezTo>
                  <a:pt x="2260" y="28464"/>
                  <a:pt x="2328" y="28898"/>
                  <a:pt x="2488" y="29057"/>
                </a:cubicBezTo>
                <a:lnTo>
                  <a:pt x="2488" y="29057"/>
                </a:lnTo>
                <a:cubicBezTo>
                  <a:pt x="2876" y="29149"/>
                  <a:pt x="2876" y="28532"/>
                  <a:pt x="3287" y="28510"/>
                </a:cubicBezTo>
                <a:lnTo>
                  <a:pt x="3287" y="28510"/>
                </a:lnTo>
                <a:cubicBezTo>
                  <a:pt x="3698" y="28487"/>
                  <a:pt x="3721" y="29012"/>
                  <a:pt x="4109" y="29057"/>
                </a:cubicBezTo>
                <a:lnTo>
                  <a:pt x="4109" y="29057"/>
                </a:lnTo>
                <a:cubicBezTo>
                  <a:pt x="4497" y="29103"/>
                  <a:pt x="4474" y="29400"/>
                  <a:pt x="4862" y="29445"/>
                </a:cubicBezTo>
                <a:lnTo>
                  <a:pt x="4862" y="29445"/>
                </a:lnTo>
                <a:cubicBezTo>
                  <a:pt x="5044" y="29468"/>
                  <a:pt x="5159" y="29354"/>
                  <a:pt x="5273" y="29217"/>
                </a:cubicBezTo>
                <a:lnTo>
                  <a:pt x="5273" y="29217"/>
                </a:lnTo>
                <a:cubicBezTo>
                  <a:pt x="5387" y="29080"/>
                  <a:pt x="5501" y="28943"/>
                  <a:pt x="5706" y="28966"/>
                </a:cubicBezTo>
                <a:lnTo>
                  <a:pt x="5706" y="28966"/>
                </a:lnTo>
                <a:cubicBezTo>
                  <a:pt x="6094" y="29035"/>
                  <a:pt x="6026" y="29514"/>
                  <a:pt x="6437" y="29560"/>
                </a:cubicBezTo>
                <a:lnTo>
                  <a:pt x="6437" y="29560"/>
                </a:lnTo>
                <a:cubicBezTo>
                  <a:pt x="6825" y="29628"/>
                  <a:pt x="6779" y="29925"/>
                  <a:pt x="7167" y="29970"/>
                </a:cubicBezTo>
                <a:lnTo>
                  <a:pt x="7167" y="29970"/>
                </a:lnTo>
                <a:cubicBezTo>
                  <a:pt x="7373" y="29993"/>
                  <a:pt x="7487" y="29902"/>
                  <a:pt x="7578" y="29811"/>
                </a:cubicBezTo>
                <a:lnTo>
                  <a:pt x="7578" y="29811"/>
                </a:lnTo>
                <a:cubicBezTo>
                  <a:pt x="7692" y="29742"/>
                  <a:pt x="7806" y="29651"/>
                  <a:pt x="8012" y="29674"/>
                </a:cubicBezTo>
                <a:lnTo>
                  <a:pt x="8012" y="29674"/>
                </a:lnTo>
                <a:cubicBezTo>
                  <a:pt x="8194" y="29697"/>
                  <a:pt x="8308" y="29651"/>
                  <a:pt x="8400" y="29582"/>
                </a:cubicBezTo>
                <a:lnTo>
                  <a:pt x="8400" y="29582"/>
                </a:lnTo>
                <a:cubicBezTo>
                  <a:pt x="8514" y="29537"/>
                  <a:pt x="8628" y="29468"/>
                  <a:pt x="8811" y="29491"/>
                </a:cubicBezTo>
                <a:lnTo>
                  <a:pt x="8811" y="29491"/>
                </a:lnTo>
                <a:cubicBezTo>
                  <a:pt x="9199" y="29537"/>
                  <a:pt x="9221" y="29514"/>
                  <a:pt x="9610" y="29560"/>
                </a:cubicBezTo>
                <a:lnTo>
                  <a:pt x="9610" y="29560"/>
                </a:lnTo>
                <a:cubicBezTo>
                  <a:pt x="9998" y="29605"/>
                  <a:pt x="9929" y="30085"/>
                  <a:pt x="10317" y="30130"/>
                </a:cubicBezTo>
                <a:lnTo>
                  <a:pt x="10317" y="30130"/>
                </a:lnTo>
                <a:cubicBezTo>
                  <a:pt x="10705" y="30176"/>
                  <a:pt x="10659" y="30541"/>
                  <a:pt x="11070" y="30587"/>
                </a:cubicBezTo>
                <a:lnTo>
                  <a:pt x="11070" y="30587"/>
                </a:lnTo>
                <a:cubicBezTo>
                  <a:pt x="11253" y="30610"/>
                  <a:pt x="11367" y="30450"/>
                  <a:pt x="11504" y="30267"/>
                </a:cubicBezTo>
                <a:lnTo>
                  <a:pt x="11504" y="30267"/>
                </a:lnTo>
                <a:cubicBezTo>
                  <a:pt x="11618" y="30085"/>
                  <a:pt x="11732" y="29902"/>
                  <a:pt x="11938" y="29925"/>
                </a:cubicBezTo>
                <a:lnTo>
                  <a:pt x="11938" y="29925"/>
                </a:lnTo>
                <a:cubicBezTo>
                  <a:pt x="12120" y="29970"/>
                  <a:pt x="12234" y="29948"/>
                  <a:pt x="12326" y="29925"/>
                </a:cubicBezTo>
                <a:lnTo>
                  <a:pt x="12326" y="29925"/>
                </a:lnTo>
                <a:cubicBezTo>
                  <a:pt x="12440" y="29925"/>
                  <a:pt x="12531" y="29902"/>
                  <a:pt x="12737" y="29925"/>
                </a:cubicBezTo>
                <a:lnTo>
                  <a:pt x="12737" y="29925"/>
                </a:lnTo>
                <a:cubicBezTo>
                  <a:pt x="12919" y="29948"/>
                  <a:pt x="13033" y="29902"/>
                  <a:pt x="13125" y="29856"/>
                </a:cubicBezTo>
                <a:lnTo>
                  <a:pt x="13125" y="29856"/>
                </a:lnTo>
                <a:cubicBezTo>
                  <a:pt x="13239" y="29811"/>
                  <a:pt x="13353" y="29765"/>
                  <a:pt x="13535" y="29788"/>
                </a:cubicBezTo>
                <a:lnTo>
                  <a:pt x="13535" y="29788"/>
                </a:lnTo>
                <a:cubicBezTo>
                  <a:pt x="13741" y="29811"/>
                  <a:pt x="13832" y="29788"/>
                  <a:pt x="13946" y="29765"/>
                </a:cubicBezTo>
                <a:lnTo>
                  <a:pt x="13946" y="29765"/>
                </a:lnTo>
                <a:cubicBezTo>
                  <a:pt x="14038" y="29765"/>
                  <a:pt x="14152" y="29742"/>
                  <a:pt x="14334" y="29765"/>
                </a:cubicBezTo>
                <a:lnTo>
                  <a:pt x="14334" y="29765"/>
                </a:lnTo>
                <a:cubicBezTo>
                  <a:pt x="14722" y="29811"/>
                  <a:pt x="14654" y="30381"/>
                  <a:pt x="15042" y="30427"/>
                </a:cubicBezTo>
                <a:lnTo>
                  <a:pt x="15042" y="30427"/>
                </a:lnTo>
                <a:cubicBezTo>
                  <a:pt x="15247" y="30450"/>
                  <a:pt x="15362" y="30336"/>
                  <a:pt x="15476" y="30199"/>
                </a:cubicBezTo>
                <a:lnTo>
                  <a:pt x="15476" y="30199"/>
                </a:lnTo>
                <a:cubicBezTo>
                  <a:pt x="15590" y="30062"/>
                  <a:pt x="15704" y="29948"/>
                  <a:pt x="15886" y="29970"/>
                </a:cubicBezTo>
                <a:lnTo>
                  <a:pt x="15886" y="29970"/>
                </a:lnTo>
                <a:cubicBezTo>
                  <a:pt x="16275" y="30016"/>
                  <a:pt x="16183" y="30815"/>
                  <a:pt x="16571" y="30861"/>
                </a:cubicBezTo>
                <a:lnTo>
                  <a:pt x="16571" y="30861"/>
                </a:lnTo>
                <a:cubicBezTo>
                  <a:pt x="16777" y="30883"/>
                  <a:pt x="16891" y="30724"/>
                  <a:pt x="17005" y="30587"/>
                </a:cubicBezTo>
                <a:lnTo>
                  <a:pt x="17005" y="30587"/>
                </a:lnTo>
                <a:cubicBezTo>
                  <a:pt x="17119" y="30450"/>
                  <a:pt x="17233" y="30290"/>
                  <a:pt x="17439" y="30313"/>
                </a:cubicBezTo>
                <a:lnTo>
                  <a:pt x="17439" y="30313"/>
                </a:lnTo>
                <a:cubicBezTo>
                  <a:pt x="17827" y="30358"/>
                  <a:pt x="17781" y="30792"/>
                  <a:pt x="18169" y="30838"/>
                </a:cubicBezTo>
                <a:lnTo>
                  <a:pt x="18169" y="30838"/>
                </a:lnTo>
                <a:cubicBezTo>
                  <a:pt x="18557" y="30883"/>
                  <a:pt x="18511" y="31180"/>
                  <a:pt x="18899" y="31226"/>
                </a:cubicBezTo>
                <a:lnTo>
                  <a:pt x="18899" y="31226"/>
                </a:lnTo>
                <a:cubicBezTo>
                  <a:pt x="19105" y="31249"/>
                  <a:pt x="19219" y="31203"/>
                  <a:pt x="19310" y="31157"/>
                </a:cubicBezTo>
                <a:lnTo>
                  <a:pt x="19310" y="31157"/>
                </a:lnTo>
                <a:cubicBezTo>
                  <a:pt x="19424" y="31112"/>
                  <a:pt x="19516" y="31066"/>
                  <a:pt x="19721" y="31089"/>
                </a:cubicBezTo>
                <a:lnTo>
                  <a:pt x="19721" y="31089"/>
                </a:lnTo>
                <a:cubicBezTo>
                  <a:pt x="20109" y="31135"/>
                  <a:pt x="20041" y="31659"/>
                  <a:pt x="20429" y="31705"/>
                </a:cubicBezTo>
                <a:lnTo>
                  <a:pt x="20429" y="31705"/>
                </a:lnTo>
                <a:cubicBezTo>
                  <a:pt x="20634" y="31728"/>
                  <a:pt x="20748" y="31523"/>
                  <a:pt x="20885" y="31317"/>
                </a:cubicBezTo>
                <a:lnTo>
                  <a:pt x="20885" y="31317"/>
                </a:lnTo>
                <a:cubicBezTo>
                  <a:pt x="20999" y="31112"/>
                  <a:pt x="21136" y="30906"/>
                  <a:pt x="21319" y="30929"/>
                </a:cubicBezTo>
                <a:lnTo>
                  <a:pt x="21319" y="30929"/>
                </a:lnTo>
                <a:cubicBezTo>
                  <a:pt x="21707" y="30975"/>
                  <a:pt x="21616" y="31842"/>
                  <a:pt x="22004" y="31888"/>
                </a:cubicBezTo>
                <a:lnTo>
                  <a:pt x="22004" y="31888"/>
                </a:lnTo>
                <a:cubicBezTo>
                  <a:pt x="22186" y="31911"/>
                  <a:pt x="22323" y="31682"/>
                  <a:pt x="22437" y="31431"/>
                </a:cubicBezTo>
                <a:lnTo>
                  <a:pt x="22437" y="31431"/>
                </a:lnTo>
                <a:cubicBezTo>
                  <a:pt x="22574" y="31203"/>
                  <a:pt x="22711" y="30952"/>
                  <a:pt x="22894" y="30975"/>
                </a:cubicBezTo>
                <a:lnTo>
                  <a:pt x="22894" y="30975"/>
                </a:lnTo>
                <a:cubicBezTo>
                  <a:pt x="23282" y="31020"/>
                  <a:pt x="23122" y="31774"/>
                  <a:pt x="23624" y="31796"/>
                </a:cubicBezTo>
                <a:lnTo>
                  <a:pt x="23624" y="31796"/>
                </a:lnTo>
                <a:cubicBezTo>
                  <a:pt x="23830" y="31819"/>
                  <a:pt x="24104" y="31888"/>
                  <a:pt x="24400" y="31911"/>
                </a:cubicBezTo>
                <a:lnTo>
                  <a:pt x="24400" y="31911"/>
                </a:lnTo>
                <a:cubicBezTo>
                  <a:pt x="24514" y="31933"/>
                  <a:pt x="24651" y="31819"/>
                  <a:pt x="24788" y="31705"/>
                </a:cubicBezTo>
                <a:lnTo>
                  <a:pt x="24788" y="31705"/>
                </a:lnTo>
                <a:cubicBezTo>
                  <a:pt x="24948" y="31591"/>
                  <a:pt x="25085" y="31477"/>
                  <a:pt x="25222" y="31500"/>
                </a:cubicBezTo>
                <a:lnTo>
                  <a:pt x="25222" y="31500"/>
                </a:lnTo>
                <a:cubicBezTo>
                  <a:pt x="25359" y="31500"/>
                  <a:pt x="25473" y="31477"/>
                  <a:pt x="25610" y="31454"/>
                </a:cubicBezTo>
                <a:lnTo>
                  <a:pt x="25610" y="31454"/>
                </a:lnTo>
                <a:cubicBezTo>
                  <a:pt x="25747" y="31408"/>
                  <a:pt x="25884" y="31386"/>
                  <a:pt x="26021" y="31386"/>
                </a:cubicBezTo>
                <a:lnTo>
                  <a:pt x="26021" y="31386"/>
                </a:lnTo>
                <a:cubicBezTo>
                  <a:pt x="26295" y="31408"/>
                  <a:pt x="26500" y="32070"/>
                  <a:pt x="26774" y="32070"/>
                </a:cubicBezTo>
                <a:lnTo>
                  <a:pt x="26774" y="32070"/>
                </a:lnTo>
                <a:cubicBezTo>
                  <a:pt x="26911" y="32093"/>
                  <a:pt x="27048" y="31911"/>
                  <a:pt x="27208" y="31705"/>
                </a:cubicBezTo>
                <a:lnTo>
                  <a:pt x="27208" y="31705"/>
                </a:lnTo>
                <a:cubicBezTo>
                  <a:pt x="27345" y="31523"/>
                  <a:pt x="27482" y="31340"/>
                  <a:pt x="27619" y="31340"/>
                </a:cubicBezTo>
                <a:lnTo>
                  <a:pt x="27619" y="31340"/>
                </a:lnTo>
                <a:cubicBezTo>
                  <a:pt x="27893" y="31363"/>
                  <a:pt x="28098" y="32162"/>
                  <a:pt x="28372" y="32184"/>
                </a:cubicBezTo>
                <a:lnTo>
                  <a:pt x="28372" y="32184"/>
                </a:lnTo>
                <a:cubicBezTo>
                  <a:pt x="28486" y="32184"/>
                  <a:pt x="28623" y="32116"/>
                  <a:pt x="28783" y="32025"/>
                </a:cubicBezTo>
                <a:lnTo>
                  <a:pt x="28783" y="32025"/>
                </a:lnTo>
                <a:cubicBezTo>
                  <a:pt x="28920" y="31956"/>
                  <a:pt x="29057" y="31865"/>
                  <a:pt x="29171" y="31888"/>
                </a:cubicBezTo>
                <a:lnTo>
                  <a:pt x="29171" y="31888"/>
                </a:lnTo>
                <a:cubicBezTo>
                  <a:pt x="29308" y="31888"/>
                  <a:pt x="29445" y="31774"/>
                  <a:pt x="29604" y="31682"/>
                </a:cubicBezTo>
                <a:lnTo>
                  <a:pt x="29604" y="31682"/>
                </a:lnTo>
                <a:cubicBezTo>
                  <a:pt x="29741" y="31568"/>
                  <a:pt x="29878" y="31454"/>
                  <a:pt x="29993" y="31477"/>
                </a:cubicBezTo>
                <a:lnTo>
                  <a:pt x="29993" y="31477"/>
                </a:lnTo>
                <a:cubicBezTo>
                  <a:pt x="30266" y="31477"/>
                  <a:pt x="30495" y="32070"/>
                  <a:pt x="30746" y="32093"/>
                </a:cubicBezTo>
                <a:lnTo>
                  <a:pt x="30746" y="32093"/>
                </a:lnTo>
                <a:cubicBezTo>
                  <a:pt x="31020" y="32116"/>
                  <a:pt x="31294" y="32162"/>
                  <a:pt x="31545" y="32184"/>
                </a:cubicBezTo>
                <a:lnTo>
                  <a:pt x="31545" y="32184"/>
                </a:lnTo>
                <a:cubicBezTo>
                  <a:pt x="31682" y="32207"/>
                  <a:pt x="31819" y="32139"/>
                  <a:pt x="31956" y="32093"/>
                </a:cubicBezTo>
                <a:lnTo>
                  <a:pt x="31956" y="32093"/>
                </a:lnTo>
                <a:cubicBezTo>
                  <a:pt x="32092" y="32048"/>
                  <a:pt x="32229" y="32002"/>
                  <a:pt x="32344" y="32025"/>
                </a:cubicBezTo>
                <a:lnTo>
                  <a:pt x="32344" y="32025"/>
                </a:lnTo>
                <a:cubicBezTo>
                  <a:pt x="32549" y="32025"/>
                  <a:pt x="32800" y="31888"/>
                  <a:pt x="33142" y="31888"/>
                </a:cubicBezTo>
                <a:lnTo>
                  <a:pt x="33142" y="31888"/>
                </a:lnTo>
                <a:cubicBezTo>
                  <a:pt x="33371" y="31888"/>
                  <a:pt x="33622" y="31842"/>
                  <a:pt x="33918" y="31819"/>
                </a:cubicBezTo>
                <a:lnTo>
                  <a:pt x="33918" y="31819"/>
                </a:lnTo>
                <a:cubicBezTo>
                  <a:pt x="34055" y="31819"/>
                  <a:pt x="34170" y="31842"/>
                  <a:pt x="34307" y="31865"/>
                </a:cubicBezTo>
                <a:lnTo>
                  <a:pt x="34307" y="31865"/>
                </a:lnTo>
                <a:cubicBezTo>
                  <a:pt x="34443" y="31888"/>
                  <a:pt x="34580" y="31888"/>
                  <a:pt x="34717" y="31888"/>
                </a:cubicBezTo>
                <a:lnTo>
                  <a:pt x="34717" y="31888"/>
                </a:lnTo>
                <a:cubicBezTo>
                  <a:pt x="34968" y="31888"/>
                  <a:pt x="35242" y="31705"/>
                  <a:pt x="35516" y="31682"/>
                </a:cubicBezTo>
                <a:lnTo>
                  <a:pt x="35516" y="31682"/>
                </a:lnTo>
                <a:cubicBezTo>
                  <a:pt x="35767" y="31682"/>
                  <a:pt x="36041" y="31614"/>
                  <a:pt x="36315" y="31614"/>
                </a:cubicBezTo>
                <a:lnTo>
                  <a:pt x="36315" y="31614"/>
                </a:lnTo>
                <a:cubicBezTo>
                  <a:pt x="36429" y="31591"/>
                  <a:pt x="36589" y="31819"/>
                  <a:pt x="36726" y="32048"/>
                </a:cubicBezTo>
                <a:lnTo>
                  <a:pt x="36726" y="32048"/>
                </a:lnTo>
                <a:cubicBezTo>
                  <a:pt x="36886" y="32276"/>
                  <a:pt x="37023" y="32481"/>
                  <a:pt x="37160" y="32481"/>
                </a:cubicBezTo>
                <a:lnTo>
                  <a:pt x="37160" y="32481"/>
                </a:lnTo>
                <a:cubicBezTo>
                  <a:pt x="37434" y="32458"/>
                  <a:pt x="37662" y="31774"/>
                  <a:pt x="37913" y="31751"/>
                </a:cubicBezTo>
                <a:lnTo>
                  <a:pt x="37913" y="31751"/>
                </a:lnTo>
                <a:cubicBezTo>
                  <a:pt x="38050" y="31751"/>
                  <a:pt x="38187" y="31819"/>
                  <a:pt x="38324" y="31911"/>
                </a:cubicBezTo>
                <a:lnTo>
                  <a:pt x="38324" y="31911"/>
                </a:lnTo>
                <a:cubicBezTo>
                  <a:pt x="38484" y="32002"/>
                  <a:pt x="38620" y="32093"/>
                  <a:pt x="38757" y="32070"/>
                </a:cubicBezTo>
                <a:lnTo>
                  <a:pt x="38757" y="32070"/>
                </a:lnTo>
                <a:cubicBezTo>
                  <a:pt x="39009" y="32070"/>
                  <a:pt x="39237" y="31271"/>
                  <a:pt x="39488" y="31271"/>
                </a:cubicBezTo>
                <a:lnTo>
                  <a:pt x="39488" y="31271"/>
                </a:lnTo>
                <a:cubicBezTo>
                  <a:pt x="39625" y="31249"/>
                  <a:pt x="39785" y="31500"/>
                  <a:pt x="39922" y="31728"/>
                </a:cubicBezTo>
                <a:lnTo>
                  <a:pt x="39922" y="31728"/>
                </a:lnTo>
                <a:cubicBezTo>
                  <a:pt x="40081" y="31979"/>
                  <a:pt x="40241" y="32230"/>
                  <a:pt x="40378" y="32207"/>
                </a:cubicBezTo>
                <a:lnTo>
                  <a:pt x="40378" y="32207"/>
                </a:lnTo>
                <a:cubicBezTo>
                  <a:pt x="40492" y="32207"/>
                  <a:pt x="40629" y="32207"/>
                  <a:pt x="40766" y="32207"/>
                </a:cubicBezTo>
                <a:lnTo>
                  <a:pt x="40766" y="32207"/>
                </a:lnTo>
                <a:cubicBezTo>
                  <a:pt x="40903" y="32230"/>
                  <a:pt x="41040" y="32230"/>
                  <a:pt x="41177" y="32207"/>
                </a:cubicBezTo>
                <a:lnTo>
                  <a:pt x="41177" y="32207"/>
                </a:lnTo>
                <a:cubicBezTo>
                  <a:pt x="41314" y="32207"/>
                  <a:pt x="41451" y="32230"/>
                  <a:pt x="41588" y="32230"/>
                </a:cubicBezTo>
                <a:lnTo>
                  <a:pt x="41588" y="32230"/>
                </a:lnTo>
                <a:cubicBezTo>
                  <a:pt x="41725" y="32253"/>
                  <a:pt x="41862" y="32276"/>
                  <a:pt x="41999" y="32276"/>
                </a:cubicBezTo>
                <a:lnTo>
                  <a:pt x="41999" y="32276"/>
                </a:lnTo>
                <a:cubicBezTo>
                  <a:pt x="42250" y="32253"/>
                  <a:pt x="42455" y="31431"/>
                  <a:pt x="42729" y="31408"/>
                </a:cubicBezTo>
                <a:lnTo>
                  <a:pt x="42729" y="31408"/>
                </a:lnTo>
                <a:cubicBezTo>
                  <a:pt x="42980" y="31386"/>
                  <a:pt x="43231" y="31157"/>
                  <a:pt x="43505" y="31135"/>
                </a:cubicBezTo>
                <a:lnTo>
                  <a:pt x="43505" y="31135"/>
                </a:lnTo>
                <a:cubicBezTo>
                  <a:pt x="43779" y="31112"/>
                  <a:pt x="44030" y="30952"/>
                  <a:pt x="44281" y="30929"/>
                </a:cubicBezTo>
                <a:lnTo>
                  <a:pt x="44281" y="30929"/>
                </a:lnTo>
                <a:cubicBezTo>
                  <a:pt x="44555" y="30906"/>
                  <a:pt x="44806" y="30815"/>
                  <a:pt x="45080" y="30792"/>
                </a:cubicBezTo>
                <a:lnTo>
                  <a:pt x="45080" y="30792"/>
                </a:lnTo>
                <a:cubicBezTo>
                  <a:pt x="45354" y="30769"/>
                  <a:pt x="45605" y="30724"/>
                  <a:pt x="45879" y="30701"/>
                </a:cubicBezTo>
                <a:lnTo>
                  <a:pt x="45879" y="30701"/>
                </a:lnTo>
                <a:cubicBezTo>
                  <a:pt x="46016" y="30678"/>
                  <a:pt x="46176" y="30906"/>
                  <a:pt x="46313" y="31135"/>
                </a:cubicBezTo>
                <a:lnTo>
                  <a:pt x="46313" y="31135"/>
                </a:lnTo>
                <a:cubicBezTo>
                  <a:pt x="46472" y="31363"/>
                  <a:pt x="46632" y="31591"/>
                  <a:pt x="46769" y="31591"/>
                </a:cubicBezTo>
                <a:lnTo>
                  <a:pt x="46769" y="31591"/>
                </a:lnTo>
                <a:cubicBezTo>
                  <a:pt x="47020" y="31545"/>
                  <a:pt x="47294" y="31431"/>
                  <a:pt x="47545" y="31408"/>
                </a:cubicBezTo>
                <a:lnTo>
                  <a:pt x="47545" y="31408"/>
                </a:lnTo>
                <a:cubicBezTo>
                  <a:pt x="47819" y="31386"/>
                  <a:pt x="48093" y="31386"/>
                  <a:pt x="48344" y="31363"/>
                </a:cubicBezTo>
                <a:lnTo>
                  <a:pt x="48344" y="31363"/>
                </a:lnTo>
                <a:cubicBezTo>
                  <a:pt x="48481" y="31340"/>
                  <a:pt x="48618" y="31363"/>
                  <a:pt x="48755" y="31386"/>
                </a:cubicBezTo>
                <a:lnTo>
                  <a:pt x="48755" y="31386"/>
                </a:lnTo>
                <a:cubicBezTo>
                  <a:pt x="48892" y="31408"/>
                  <a:pt x="49029" y="31408"/>
                  <a:pt x="49166" y="31408"/>
                </a:cubicBezTo>
                <a:lnTo>
                  <a:pt x="49166" y="31408"/>
                </a:lnTo>
                <a:cubicBezTo>
                  <a:pt x="49440" y="31386"/>
                  <a:pt x="49622" y="30610"/>
                  <a:pt x="49873" y="30587"/>
                </a:cubicBezTo>
                <a:lnTo>
                  <a:pt x="49873" y="30587"/>
                </a:lnTo>
                <a:cubicBezTo>
                  <a:pt x="50010" y="30564"/>
                  <a:pt x="50193" y="30792"/>
                  <a:pt x="50353" y="30998"/>
                </a:cubicBezTo>
                <a:lnTo>
                  <a:pt x="50353" y="30998"/>
                </a:lnTo>
                <a:cubicBezTo>
                  <a:pt x="50512" y="31226"/>
                  <a:pt x="50649" y="31454"/>
                  <a:pt x="50786" y="31431"/>
                </a:cubicBezTo>
                <a:lnTo>
                  <a:pt x="50786" y="31431"/>
                </a:lnTo>
                <a:cubicBezTo>
                  <a:pt x="51083" y="31408"/>
                  <a:pt x="51334" y="31203"/>
                  <a:pt x="51562" y="31180"/>
                </a:cubicBezTo>
                <a:lnTo>
                  <a:pt x="51562" y="31180"/>
                </a:lnTo>
                <a:cubicBezTo>
                  <a:pt x="52019" y="31112"/>
                  <a:pt x="51973" y="30176"/>
                  <a:pt x="52019" y="30153"/>
                </a:cubicBezTo>
                <a:lnTo>
                  <a:pt x="52019" y="30153"/>
                </a:lnTo>
                <a:cubicBezTo>
                  <a:pt x="52110" y="30107"/>
                  <a:pt x="52179" y="30085"/>
                  <a:pt x="52202" y="30085"/>
                </a:cubicBezTo>
                <a:lnTo>
                  <a:pt x="52202" y="30085"/>
                </a:lnTo>
                <a:cubicBezTo>
                  <a:pt x="52179" y="30062"/>
                  <a:pt x="52133" y="30016"/>
                  <a:pt x="52087" y="29833"/>
                </a:cubicBezTo>
                <a:lnTo>
                  <a:pt x="52087" y="29833"/>
                </a:lnTo>
                <a:cubicBezTo>
                  <a:pt x="51973" y="29423"/>
                  <a:pt x="52110" y="29400"/>
                  <a:pt x="52087" y="28898"/>
                </a:cubicBezTo>
                <a:lnTo>
                  <a:pt x="52087" y="28898"/>
                </a:lnTo>
                <a:cubicBezTo>
                  <a:pt x="52065" y="28647"/>
                  <a:pt x="52521" y="28327"/>
                  <a:pt x="52544" y="28053"/>
                </a:cubicBezTo>
                <a:lnTo>
                  <a:pt x="52544" y="28053"/>
                </a:lnTo>
                <a:cubicBezTo>
                  <a:pt x="52567" y="27734"/>
                  <a:pt x="52407" y="27414"/>
                  <a:pt x="52498" y="27186"/>
                </a:cubicBezTo>
                <a:lnTo>
                  <a:pt x="52498" y="27186"/>
                </a:lnTo>
                <a:cubicBezTo>
                  <a:pt x="52635" y="26889"/>
                  <a:pt x="53046" y="26821"/>
                  <a:pt x="53115" y="26661"/>
                </a:cubicBezTo>
                <a:lnTo>
                  <a:pt x="53115" y="26661"/>
                </a:lnTo>
                <a:cubicBezTo>
                  <a:pt x="53183" y="26478"/>
                  <a:pt x="52955" y="26181"/>
                  <a:pt x="53000" y="25885"/>
                </a:cubicBezTo>
                <a:lnTo>
                  <a:pt x="53000" y="25885"/>
                </a:lnTo>
                <a:cubicBezTo>
                  <a:pt x="53023" y="25702"/>
                  <a:pt x="52886" y="25451"/>
                  <a:pt x="52932" y="25154"/>
                </a:cubicBezTo>
                <a:lnTo>
                  <a:pt x="52932" y="25154"/>
                </a:lnTo>
                <a:cubicBezTo>
                  <a:pt x="52978" y="24743"/>
                  <a:pt x="53434" y="24241"/>
                  <a:pt x="53320" y="24082"/>
                </a:cubicBezTo>
                <a:lnTo>
                  <a:pt x="53320" y="24082"/>
                </a:lnTo>
                <a:cubicBezTo>
                  <a:pt x="53274" y="23990"/>
                  <a:pt x="53023" y="24036"/>
                  <a:pt x="52772" y="24082"/>
                </a:cubicBezTo>
                <a:lnTo>
                  <a:pt x="52772" y="24082"/>
                </a:lnTo>
                <a:cubicBezTo>
                  <a:pt x="52498" y="24127"/>
                  <a:pt x="52202" y="24196"/>
                  <a:pt x="52065" y="24059"/>
                </a:cubicBezTo>
                <a:lnTo>
                  <a:pt x="52065" y="24059"/>
                </a:lnTo>
                <a:cubicBezTo>
                  <a:pt x="51882" y="23922"/>
                  <a:pt x="51859" y="23511"/>
                  <a:pt x="51631" y="23237"/>
                </a:cubicBezTo>
                <a:lnTo>
                  <a:pt x="51631" y="23237"/>
                </a:lnTo>
                <a:cubicBezTo>
                  <a:pt x="51448" y="23009"/>
                  <a:pt x="51517" y="22712"/>
                  <a:pt x="51425" y="22507"/>
                </a:cubicBezTo>
                <a:lnTo>
                  <a:pt x="51425" y="22507"/>
                </a:lnTo>
                <a:cubicBezTo>
                  <a:pt x="51334" y="22255"/>
                  <a:pt x="51197" y="22096"/>
                  <a:pt x="51197" y="21799"/>
                </a:cubicBezTo>
                <a:lnTo>
                  <a:pt x="51197" y="21799"/>
                </a:lnTo>
                <a:cubicBezTo>
                  <a:pt x="51197" y="21594"/>
                  <a:pt x="50672" y="21274"/>
                  <a:pt x="50695" y="20977"/>
                </a:cubicBezTo>
                <a:lnTo>
                  <a:pt x="50695" y="20977"/>
                </a:lnTo>
                <a:cubicBezTo>
                  <a:pt x="50741" y="20772"/>
                  <a:pt x="51311" y="20566"/>
                  <a:pt x="51334" y="20293"/>
                </a:cubicBezTo>
                <a:lnTo>
                  <a:pt x="51334" y="20293"/>
                </a:lnTo>
                <a:cubicBezTo>
                  <a:pt x="51357" y="20064"/>
                  <a:pt x="51471" y="19813"/>
                  <a:pt x="51471" y="19516"/>
                </a:cubicBezTo>
                <a:lnTo>
                  <a:pt x="51471" y="19516"/>
                </a:lnTo>
                <a:cubicBezTo>
                  <a:pt x="51494" y="19288"/>
                  <a:pt x="51722" y="19037"/>
                  <a:pt x="51722" y="18763"/>
                </a:cubicBezTo>
                <a:lnTo>
                  <a:pt x="51722" y="18763"/>
                </a:lnTo>
                <a:cubicBezTo>
                  <a:pt x="51745" y="18466"/>
                  <a:pt x="51973" y="18193"/>
                  <a:pt x="51950" y="17987"/>
                </a:cubicBezTo>
                <a:lnTo>
                  <a:pt x="51950" y="17987"/>
                </a:lnTo>
                <a:cubicBezTo>
                  <a:pt x="51928" y="17599"/>
                  <a:pt x="51699" y="17165"/>
                  <a:pt x="51631" y="17051"/>
                </a:cubicBezTo>
                <a:lnTo>
                  <a:pt x="51631" y="17051"/>
                </a:lnTo>
                <a:cubicBezTo>
                  <a:pt x="51494" y="16823"/>
                  <a:pt x="50764" y="17097"/>
                  <a:pt x="50490" y="17257"/>
                </a:cubicBezTo>
                <a:lnTo>
                  <a:pt x="50490" y="17257"/>
                </a:lnTo>
                <a:cubicBezTo>
                  <a:pt x="50284" y="17394"/>
                  <a:pt x="50330" y="17439"/>
                  <a:pt x="50124" y="17257"/>
                </a:cubicBezTo>
                <a:lnTo>
                  <a:pt x="50124" y="17257"/>
                </a:lnTo>
                <a:cubicBezTo>
                  <a:pt x="49873" y="17051"/>
                  <a:pt x="49691" y="17051"/>
                  <a:pt x="49599" y="16846"/>
                </a:cubicBezTo>
                <a:lnTo>
                  <a:pt x="49599" y="16846"/>
                </a:lnTo>
                <a:cubicBezTo>
                  <a:pt x="49508" y="16663"/>
                  <a:pt x="49417" y="16526"/>
                  <a:pt x="49394" y="16207"/>
                </a:cubicBezTo>
                <a:lnTo>
                  <a:pt x="49394" y="16207"/>
                </a:lnTo>
                <a:cubicBezTo>
                  <a:pt x="49371" y="16001"/>
                  <a:pt x="49166" y="15773"/>
                  <a:pt x="49166" y="15476"/>
                </a:cubicBezTo>
                <a:lnTo>
                  <a:pt x="49166" y="15476"/>
                </a:lnTo>
                <a:cubicBezTo>
                  <a:pt x="49166" y="15248"/>
                  <a:pt x="49508" y="14997"/>
                  <a:pt x="49508" y="14723"/>
                </a:cubicBezTo>
                <a:lnTo>
                  <a:pt x="49508" y="14723"/>
                </a:lnTo>
                <a:cubicBezTo>
                  <a:pt x="49508" y="14335"/>
                  <a:pt x="48983" y="14038"/>
                  <a:pt x="48983" y="13787"/>
                </a:cubicBezTo>
                <a:lnTo>
                  <a:pt x="48983" y="13787"/>
                </a:lnTo>
                <a:cubicBezTo>
                  <a:pt x="48983" y="13331"/>
                  <a:pt x="48709" y="13171"/>
                  <a:pt x="48664" y="12966"/>
                </a:cubicBezTo>
                <a:lnTo>
                  <a:pt x="48664" y="12966"/>
                </a:lnTo>
                <a:cubicBezTo>
                  <a:pt x="48618" y="12692"/>
                  <a:pt x="48778" y="12623"/>
                  <a:pt x="48527" y="12235"/>
                </a:cubicBezTo>
                <a:lnTo>
                  <a:pt x="48527" y="12235"/>
                </a:lnTo>
                <a:cubicBezTo>
                  <a:pt x="48367" y="11984"/>
                  <a:pt x="48184" y="11938"/>
                  <a:pt x="47956" y="11756"/>
                </a:cubicBezTo>
                <a:lnTo>
                  <a:pt x="47956" y="11756"/>
                </a:lnTo>
                <a:cubicBezTo>
                  <a:pt x="47751" y="11573"/>
                  <a:pt x="48184" y="10706"/>
                  <a:pt x="47979" y="10500"/>
                </a:cubicBezTo>
                <a:lnTo>
                  <a:pt x="47979" y="10500"/>
                </a:lnTo>
                <a:cubicBezTo>
                  <a:pt x="47796" y="10318"/>
                  <a:pt x="47226" y="10500"/>
                  <a:pt x="47066" y="10227"/>
                </a:cubicBezTo>
                <a:lnTo>
                  <a:pt x="47066" y="10227"/>
                </a:lnTo>
                <a:cubicBezTo>
                  <a:pt x="46929" y="10021"/>
                  <a:pt x="46427" y="9907"/>
                  <a:pt x="46313" y="9610"/>
                </a:cubicBezTo>
                <a:lnTo>
                  <a:pt x="46313" y="9610"/>
                </a:lnTo>
                <a:cubicBezTo>
                  <a:pt x="46176" y="9222"/>
                  <a:pt x="46609" y="8766"/>
                  <a:pt x="46518" y="8583"/>
                </a:cubicBezTo>
                <a:lnTo>
                  <a:pt x="46518" y="8583"/>
                </a:lnTo>
                <a:cubicBezTo>
                  <a:pt x="46427" y="8423"/>
                  <a:pt x="46267" y="8423"/>
                  <a:pt x="46084" y="8423"/>
                </a:cubicBezTo>
                <a:lnTo>
                  <a:pt x="46084" y="8423"/>
                </a:lnTo>
                <a:cubicBezTo>
                  <a:pt x="45947" y="8423"/>
                  <a:pt x="45788" y="8423"/>
                  <a:pt x="45628" y="8378"/>
                </a:cubicBezTo>
                <a:lnTo>
                  <a:pt x="45628" y="8378"/>
                </a:lnTo>
                <a:cubicBezTo>
                  <a:pt x="45422" y="8309"/>
                  <a:pt x="45263" y="7990"/>
                  <a:pt x="44920" y="7807"/>
                </a:cubicBezTo>
                <a:lnTo>
                  <a:pt x="44920" y="7807"/>
                </a:lnTo>
                <a:cubicBezTo>
                  <a:pt x="44806" y="7761"/>
                  <a:pt x="44692" y="7761"/>
                  <a:pt x="44532" y="7784"/>
                </a:cubicBezTo>
                <a:lnTo>
                  <a:pt x="44532" y="7784"/>
                </a:lnTo>
                <a:cubicBezTo>
                  <a:pt x="44350" y="7784"/>
                  <a:pt x="44144" y="7784"/>
                  <a:pt x="43984" y="7693"/>
                </a:cubicBezTo>
                <a:lnTo>
                  <a:pt x="43984" y="7693"/>
                </a:lnTo>
                <a:cubicBezTo>
                  <a:pt x="43733" y="7556"/>
                  <a:pt x="43916" y="6803"/>
                  <a:pt x="43733" y="6689"/>
                </a:cubicBezTo>
                <a:lnTo>
                  <a:pt x="43733" y="6689"/>
                </a:lnTo>
                <a:cubicBezTo>
                  <a:pt x="43596" y="6597"/>
                  <a:pt x="43414" y="6597"/>
                  <a:pt x="43254" y="6597"/>
                </a:cubicBezTo>
                <a:lnTo>
                  <a:pt x="43254" y="6597"/>
                </a:lnTo>
                <a:cubicBezTo>
                  <a:pt x="43094" y="6597"/>
                  <a:pt x="42980" y="6620"/>
                  <a:pt x="42912" y="6529"/>
                </a:cubicBezTo>
                <a:lnTo>
                  <a:pt x="42912" y="6529"/>
                </a:lnTo>
                <a:cubicBezTo>
                  <a:pt x="42752" y="6301"/>
                  <a:pt x="42204" y="6004"/>
                  <a:pt x="42227" y="5753"/>
                </a:cubicBezTo>
                <a:lnTo>
                  <a:pt x="42227" y="5753"/>
                </a:lnTo>
                <a:cubicBezTo>
                  <a:pt x="42250" y="5525"/>
                  <a:pt x="42341" y="5319"/>
                  <a:pt x="42364" y="5022"/>
                </a:cubicBezTo>
                <a:lnTo>
                  <a:pt x="42364" y="5022"/>
                </a:lnTo>
                <a:cubicBezTo>
                  <a:pt x="42387" y="4817"/>
                  <a:pt x="42729" y="4612"/>
                  <a:pt x="42661" y="4338"/>
                </a:cubicBezTo>
                <a:lnTo>
                  <a:pt x="42661" y="4338"/>
                </a:lnTo>
                <a:cubicBezTo>
                  <a:pt x="42592" y="3995"/>
                  <a:pt x="42501" y="3767"/>
                  <a:pt x="42455" y="3584"/>
                </a:cubicBezTo>
                <a:lnTo>
                  <a:pt x="42455" y="3584"/>
                </a:lnTo>
                <a:cubicBezTo>
                  <a:pt x="42318" y="3014"/>
                  <a:pt x="42866" y="2945"/>
                  <a:pt x="42592" y="2626"/>
                </a:cubicBezTo>
                <a:lnTo>
                  <a:pt x="42592" y="2626"/>
                </a:lnTo>
                <a:cubicBezTo>
                  <a:pt x="42432" y="2443"/>
                  <a:pt x="41770" y="2534"/>
                  <a:pt x="41474" y="2557"/>
                </a:cubicBezTo>
                <a:lnTo>
                  <a:pt x="41474" y="2557"/>
                </a:lnTo>
                <a:cubicBezTo>
                  <a:pt x="41086" y="2603"/>
                  <a:pt x="41108" y="2786"/>
                  <a:pt x="40698" y="2808"/>
                </a:cubicBezTo>
                <a:lnTo>
                  <a:pt x="40698" y="2808"/>
                </a:lnTo>
                <a:cubicBezTo>
                  <a:pt x="40332" y="2808"/>
                  <a:pt x="40378" y="2512"/>
                  <a:pt x="40013" y="2466"/>
                </a:cubicBezTo>
                <a:lnTo>
                  <a:pt x="40013" y="2466"/>
                </a:lnTo>
                <a:cubicBezTo>
                  <a:pt x="39830" y="2443"/>
                  <a:pt x="39716" y="2512"/>
                  <a:pt x="39625" y="2580"/>
                </a:cubicBezTo>
                <a:lnTo>
                  <a:pt x="39625" y="2580"/>
                </a:lnTo>
                <a:cubicBezTo>
                  <a:pt x="39511" y="2649"/>
                  <a:pt x="39419" y="2717"/>
                  <a:pt x="39214" y="2694"/>
                </a:cubicBezTo>
                <a:lnTo>
                  <a:pt x="39214" y="2694"/>
                </a:lnTo>
                <a:cubicBezTo>
                  <a:pt x="38849" y="2649"/>
                  <a:pt x="38917" y="2489"/>
                  <a:pt x="38552" y="2375"/>
                </a:cubicBezTo>
                <a:lnTo>
                  <a:pt x="38552" y="2375"/>
                </a:lnTo>
                <a:cubicBezTo>
                  <a:pt x="38141" y="2238"/>
                  <a:pt x="38232" y="2375"/>
                  <a:pt x="37799" y="2078"/>
                </a:cubicBezTo>
                <a:lnTo>
                  <a:pt x="37799" y="2078"/>
                </a:lnTo>
                <a:cubicBezTo>
                  <a:pt x="37593" y="1918"/>
                  <a:pt x="37319" y="1804"/>
                  <a:pt x="37046" y="1644"/>
                </a:cubicBezTo>
                <a:lnTo>
                  <a:pt x="37046" y="1644"/>
                </a:lnTo>
                <a:cubicBezTo>
                  <a:pt x="36909" y="1576"/>
                  <a:pt x="36726" y="1621"/>
                  <a:pt x="36543" y="1667"/>
                </a:cubicBezTo>
                <a:lnTo>
                  <a:pt x="36543" y="1667"/>
                </a:lnTo>
                <a:cubicBezTo>
                  <a:pt x="36361" y="1713"/>
                  <a:pt x="36155" y="1758"/>
                  <a:pt x="36018" y="1690"/>
                </a:cubicBezTo>
                <a:lnTo>
                  <a:pt x="36018" y="1690"/>
                </a:lnTo>
                <a:cubicBezTo>
                  <a:pt x="35767" y="1576"/>
                  <a:pt x="35676" y="1165"/>
                  <a:pt x="35402" y="1074"/>
                </a:cubicBezTo>
                <a:lnTo>
                  <a:pt x="35402" y="1074"/>
                </a:lnTo>
                <a:cubicBezTo>
                  <a:pt x="35105" y="960"/>
                  <a:pt x="35037" y="69"/>
                  <a:pt x="34763" y="24"/>
                </a:cubicBezTo>
                <a:lnTo>
                  <a:pt x="34763" y="24"/>
                </a:lnTo>
                <a:cubicBezTo>
                  <a:pt x="34740" y="1"/>
                  <a:pt x="34717" y="1"/>
                  <a:pt x="34695" y="1"/>
                </a:cubicBezTo>
                <a:lnTo>
                  <a:pt x="34695" y="1"/>
                </a:lnTo>
                <a:cubicBezTo>
                  <a:pt x="34398" y="1"/>
                  <a:pt x="34055" y="320"/>
                  <a:pt x="33850" y="366"/>
                </a:cubicBezTo>
                <a:moveTo>
                  <a:pt x="52202" y="30085"/>
                </a:moveTo>
                <a:cubicBezTo>
                  <a:pt x="52224" y="30085"/>
                  <a:pt x="52224" y="30085"/>
                  <a:pt x="52224" y="30085"/>
                </a:cubicBezTo>
                <a:lnTo>
                  <a:pt x="52224" y="30085"/>
                </a:lnTo>
                <a:cubicBezTo>
                  <a:pt x="52224" y="30085"/>
                  <a:pt x="52224" y="30085"/>
                  <a:pt x="52202" y="30085"/>
                </a:cubicBezTo>
                <a:lnTo>
                  <a:pt x="52202" y="30085"/>
                </a:lnTo>
                <a:cubicBezTo>
                  <a:pt x="52202" y="30085"/>
                  <a:pt x="52202" y="30085"/>
                  <a:pt x="52202" y="30085"/>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1" name="Google Shape;1401;p8"/>
          <p:cNvSpPr/>
          <p:nvPr/>
        </p:nvSpPr>
        <p:spPr>
          <a:xfrm>
            <a:off x="8917397" y="5839106"/>
            <a:ext cx="1733060" cy="893677"/>
          </a:xfrm>
          <a:custGeom>
            <a:avLst/>
            <a:gdLst/>
            <a:ahLst/>
            <a:cxnLst/>
            <a:rect l="l" t="t" r="r" b="b"/>
            <a:pathLst>
              <a:path w="40858" h="21069" extrusionOk="0">
                <a:moveTo>
                  <a:pt x="1918" y="18831"/>
                </a:moveTo>
                <a:cubicBezTo>
                  <a:pt x="1781" y="18740"/>
                  <a:pt x="1735" y="18443"/>
                  <a:pt x="1576" y="18306"/>
                </a:cubicBezTo>
                <a:cubicBezTo>
                  <a:pt x="1439" y="18169"/>
                  <a:pt x="1325" y="18032"/>
                  <a:pt x="1188" y="17896"/>
                </a:cubicBezTo>
                <a:cubicBezTo>
                  <a:pt x="1051" y="17736"/>
                  <a:pt x="434" y="17850"/>
                  <a:pt x="343" y="17713"/>
                </a:cubicBezTo>
                <a:cubicBezTo>
                  <a:pt x="229" y="17530"/>
                  <a:pt x="69" y="17234"/>
                  <a:pt x="46" y="17097"/>
                </a:cubicBezTo>
                <a:cubicBezTo>
                  <a:pt x="1" y="16891"/>
                  <a:pt x="526" y="16754"/>
                  <a:pt x="800" y="16709"/>
                </a:cubicBezTo>
                <a:cubicBezTo>
                  <a:pt x="982" y="16663"/>
                  <a:pt x="1028" y="16206"/>
                  <a:pt x="1188" y="16161"/>
                </a:cubicBezTo>
                <a:cubicBezTo>
                  <a:pt x="1393" y="16138"/>
                  <a:pt x="1667" y="16549"/>
                  <a:pt x="1827" y="16526"/>
                </a:cubicBezTo>
                <a:cubicBezTo>
                  <a:pt x="2146" y="16458"/>
                  <a:pt x="2078" y="16503"/>
                  <a:pt x="2169" y="16298"/>
                </a:cubicBezTo>
                <a:cubicBezTo>
                  <a:pt x="2283" y="16115"/>
                  <a:pt x="2146" y="16115"/>
                  <a:pt x="2169" y="15910"/>
                </a:cubicBezTo>
                <a:cubicBezTo>
                  <a:pt x="2215" y="15681"/>
                  <a:pt x="2238" y="15681"/>
                  <a:pt x="2260" y="15476"/>
                </a:cubicBezTo>
                <a:cubicBezTo>
                  <a:pt x="2283" y="15248"/>
                  <a:pt x="2763" y="15225"/>
                  <a:pt x="2717" y="15020"/>
                </a:cubicBezTo>
                <a:cubicBezTo>
                  <a:pt x="2648" y="14746"/>
                  <a:pt x="1895" y="15042"/>
                  <a:pt x="1735" y="14768"/>
                </a:cubicBezTo>
                <a:cubicBezTo>
                  <a:pt x="1667" y="14632"/>
                  <a:pt x="2032" y="14312"/>
                  <a:pt x="2009" y="14129"/>
                </a:cubicBezTo>
                <a:cubicBezTo>
                  <a:pt x="2009" y="13970"/>
                  <a:pt x="1690" y="13696"/>
                  <a:pt x="1781" y="13513"/>
                </a:cubicBezTo>
                <a:cubicBezTo>
                  <a:pt x="1850" y="13376"/>
                  <a:pt x="2123" y="13239"/>
                  <a:pt x="2283" y="13079"/>
                </a:cubicBezTo>
                <a:cubicBezTo>
                  <a:pt x="2397" y="12942"/>
                  <a:pt x="2694" y="12942"/>
                  <a:pt x="2808" y="12851"/>
                </a:cubicBezTo>
                <a:cubicBezTo>
                  <a:pt x="2968" y="12714"/>
                  <a:pt x="2968" y="12440"/>
                  <a:pt x="3128" y="12372"/>
                </a:cubicBezTo>
                <a:cubicBezTo>
                  <a:pt x="3310" y="12281"/>
                  <a:pt x="3539" y="12235"/>
                  <a:pt x="3698" y="12212"/>
                </a:cubicBezTo>
                <a:cubicBezTo>
                  <a:pt x="4041" y="12121"/>
                  <a:pt x="4086" y="11915"/>
                  <a:pt x="4360" y="11961"/>
                </a:cubicBezTo>
                <a:cubicBezTo>
                  <a:pt x="4611" y="11984"/>
                  <a:pt x="4246" y="12007"/>
                  <a:pt x="4474" y="11847"/>
                </a:cubicBezTo>
                <a:cubicBezTo>
                  <a:pt x="4589" y="11756"/>
                  <a:pt x="5365" y="12029"/>
                  <a:pt x="5433" y="11824"/>
                </a:cubicBezTo>
                <a:cubicBezTo>
                  <a:pt x="5479" y="11710"/>
                  <a:pt x="5456" y="11482"/>
                  <a:pt x="5456" y="11299"/>
                </a:cubicBezTo>
                <a:cubicBezTo>
                  <a:pt x="5456" y="11139"/>
                  <a:pt x="4999" y="10979"/>
                  <a:pt x="4977" y="10843"/>
                </a:cubicBezTo>
                <a:cubicBezTo>
                  <a:pt x="4931" y="10683"/>
                  <a:pt x="4520" y="10614"/>
                  <a:pt x="4497" y="10477"/>
                </a:cubicBezTo>
                <a:cubicBezTo>
                  <a:pt x="4429" y="10318"/>
                  <a:pt x="5273" y="9975"/>
                  <a:pt x="5228" y="9838"/>
                </a:cubicBezTo>
                <a:cubicBezTo>
                  <a:pt x="5182" y="9678"/>
                  <a:pt x="4771" y="9633"/>
                  <a:pt x="4794" y="9473"/>
                </a:cubicBezTo>
                <a:cubicBezTo>
                  <a:pt x="4794" y="9313"/>
                  <a:pt x="4474" y="9085"/>
                  <a:pt x="4543" y="8925"/>
                </a:cubicBezTo>
                <a:cubicBezTo>
                  <a:pt x="4611" y="8720"/>
                  <a:pt x="5091" y="8765"/>
                  <a:pt x="5342" y="8743"/>
                </a:cubicBezTo>
                <a:cubicBezTo>
                  <a:pt x="5524" y="8720"/>
                  <a:pt x="5775" y="8469"/>
                  <a:pt x="6027" y="8492"/>
                </a:cubicBezTo>
                <a:cubicBezTo>
                  <a:pt x="6232" y="8537"/>
                  <a:pt x="6346" y="9016"/>
                  <a:pt x="6552" y="9062"/>
                </a:cubicBezTo>
                <a:cubicBezTo>
                  <a:pt x="6803" y="9108"/>
                  <a:pt x="7213" y="8537"/>
                  <a:pt x="7396" y="8583"/>
                </a:cubicBezTo>
                <a:cubicBezTo>
                  <a:pt x="7738" y="8651"/>
                  <a:pt x="8263" y="9268"/>
                  <a:pt x="8309" y="9199"/>
                </a:cubicBezTo>
                <a:cubicBezTo>
                  <a:pt x="8355" y="9131"/>
                  <a:pt x="8309" y="8697"/>
                  <a:pt x="8606" y="8765"/>
                </a:cubicBezTo>
                <a:cubicBezTo>
                  <a:pt x="8788" y="8834"/>
                  <a:pt x="8834" y="9290"/>
                  <a:pt x="9017" y="9336"/>
                </a:cubicBezTo>
                <a:cubicBezTo>
                  <a:pt x="9222" y="9382"/>
                  <a:pt x="9450" y="9062"/>
                  <a:pt x="9633" y="9039"/>
                </a:cubicBezTo>
                <a:cubicBezTo>
                  <a:pt x="9838" y="9016"/>
                  <a:pt x="10295" y="9268"/>
                  <a:pt x="10363" y="9085"/>
                </a:cubicBezTo>
                <a:cubicBezTo>
                  <a:pt x="10432" y="8948"/>
                  <a:pt x="9770" y="8651"/>
                  <a:pt x="9793" y="8446"/>
                </a:cubicBezTo>
                <a:cubicBezTo>
                  <a:pt x="9816" y="8286"/>
                  <a:pt x="9838" y="8126"/>
                  <a:pt x="9838" y="7944"/>
                </a:cubicBezTo>
                <a:cubicBezTo>
                  <a:pt x="9861" y="7784"/>
                  <a:pt x="10546" y="7647"/>
                  <a:pt x="10546" y="7464"/>
                </a:cubicBezTo>
                <a:cubicBezTo>
                  <a:pt x="10569" y="7305"/>
                  <a:pt x="9975" y="7099"/>
                  <a:pt x="9998" y="6917"/>
                </a:cubicBezTo>
                <a:cubicBezTo>
                  <a:pt x="10021" y="6734"/>
                  <a:pt x="10820" y="6620"/>
                  <a:pt x="10843" y="6460"/>
                </a:cubicBezTo>
                <a:cubicBezTo>
                  <a:pt x="10866" y="6277"/>
                  <a:pt x="10569" y="6072"/>
                  <a:pt x="10614" y="5935"/>
                </a:cubicBezTo>
                <a:cubicBezTo>
                  <a:pt x="10660" y="5730"/>
                  <a:pt x="10523" y="5456"/>
                  <a:pt x="10614" y="5342"/>
                </a:cubicBezTo>
                <a:cubicBezTo>
                  <a:pt x="10774" y="5205"/>
                  <a:pt x="10797" y="5045"/>
                  <a:pt x="10888" y="4931"/>
                </a:cubicBezTo>
                <a:cubicBezTo>
                  <a:pt x="11002" y="4771"/>
                  <a:pt x="11413" y="4839"/>
                  <a:pt x="11550" y="4725"/>
                </a:cubicBezTo>
                <a:cubicBezTo>
                  <a:pt x="11664" y="4634"/>
                  <a:pt x="11664" y="4429"/>
                  <a:pt x="11915" y="4406"/>
                </a:cubicBezTo>
                <a:cubicBezTo>
                  <a:pt x="12098" y="4406"/>
                  <a:pt x="12235" y="4543"/>
                  <a:pt x="12395" y="4634"/>
                </a:cubicBezTo>
                <a:cubicBezTo>
                  <a:pt x="12555" y="4703"/>
                  <a:pt x="12600" y="4862"/>
                  <a:pt x="12737" y="4976"/>
                </a:cubicBezTo>
                <a:cubicBezTo>
                  <a:pt x="12897" y="5068"/>
                  <a:pt x="13285" y="4931"/>
                  <a:pt x="13399" y="5045"/>
                </a:cubicBezTo>
                <a:cubicBezTo>
                  <a:pt x="13582" y="5159"/>
                  <a:pt x="13559" y="5616"/>
                  <a:pt x="13719" y="5638"/>
                </a:cubicBezTo>
                <a:cubicBezTo>
                  <a:pt x="13856" y="5638"/>
                  <a:pt x="14266" y="5524"/>
                  <a:pt x="14518" y="5410"/>
                </a:cubicBezTo>
                <a:cubicBezTo>
                  <a:pt x="14723" y="5319"/>
                  <a:pt x="14883" y="5091"/>
                  <a:pt x="15065" y="4999"/>
                </a:cubicBezTo>
                <a:cubicBezTo>
                  <a:pt x="15385" y="4817"/>
                  <a:pt x="15499" y="4931"/>
                  <a:pt x="15727" y="4703"/>
                </a:cubicBezTo>
                <a:cubicBezTo>
                  <a:pt x="15910" y="4520"/>
                  <a:pt x="15568" y="4292"/>
                  <a:pt x="15727" y="4086"/>
                </a:cubicBezTo>
                <a:cubicBezTo>
                  <a:pt x="15887" y="3881"/>
                  <a:pt x="16161" y="4041"/>
                  <a:pt x="16321" y="3835"/>
                </a:cubicBezTo>
                <a:cubicBezTo>
                  <a:pt x="16481" y="3630"/>
                  <a:pt x="16115" y="3470"/>
                  <a:pt x="16229" y="3242"/>
                </a:cubicBezTo>
                <a:cubicBezTo>
                  <a:pt x="16366" y="2968"/>
                  <a:pt x="16435" y="2854"/>
                  <a:pt x="16754" y="2671"/>
                </a:cubicBezTo>
                <a:cubicBezTo>
                  <a:pt x="16914" y="2580"/>
                  <a:pt x="16960" y="2466"/>
                  <a:pt x="17097" y="2374"/>
                </a:cubicBezTo>
                <a:cubicBezTo>
                  <a:pt x="17188" y="2306"/>
                  <a:pt x="17508" y="2192"/>
                  <a:pt x="17736" y="2192"/>
                </a:cubicBezTo>
                <a:cubicBezTo>
                  <a:pt x="18124" y="2192"/>
                  <a:pt x="17645" y="2443"/>
                  <a:pt x="18192" y="2374"/>
                </a:cubicBezTo>
                <a:cubicBezTo>
                  <a:pt x="18307" y="2374"/>
                  <a:pt x="18512" y="2466"/>
                  <a:pt x="18763" y="2420"/>
                </a:cubicBezTo>
                <a:cubicBezTo>
                  <a:pt x="18968" y="2374"/>
                  <a:pt x="19197" y="2443"/>
                  <a:pt x="19402" y="2374"/>
                </a:cubicBezTo>
                <a:cubicBezTo>
                  <a:pt x="19585" y="2306"/>
                  <a:pt x="19493" y="1849"/>
                  <a:pt x="19676" y="1758"/>
                </a:cubicBezTo>
                <a:cubicBezTo>
                  <a:pt x="19859" y="1667"/>
                  <a:pt x="20087" y="1690"/>
                  <a:pt x="20247" y="1598"/>
                </a:cubicBezTo>
                <a:cubicBezTo>
                  <a:pt x="20429" y="1484"/>
                  <a:pt x="20589" y="1416"/>
                  <a:pt x="20726" y="1302"/>
                </a:cubicBezTo>
                <a:cubicBezTo>
                  <a:pt x="21000" y="1096"/>
                  <a:pt x="21000" y="1233"/>
                  <a:pt x="21160" y="1005"/>
                </a:cubicBezTo>
                <a:cubicBezTo>
                  <a:pt x="21342" y="777"/>
                  <a:pt x="21571" y="1005"/>
                  <a:pt x="21867" y="959"/>
                </a:cubicBezTo>
                <a:cubicBezTo>
                  <a:pt x="22027" y="936"/>
                  <a:pt x="22187" y="777"/>
                  <a:pt x="22392" y="1005"/>
                </a:cubicBezTo>
                <a:cubicBezTo>
                  <a:pt x="22529" y="1142"/>
                  <a:pt x="22621" y="1279"/>
                  <a:pt x="22735" y="1393"/>
                </a:cubicBezTo>
                <a:cubicBezTo>
                  <a:pt x="22872" y="1530"/>
                  <a:pt x="22849" y="1849"/>
                  <a:pt x="22986" y="1918"/>
                </a:cubicBezTo>
                <a:cubicBezTo>
                  <a:pt x="23146" y="2032"/>
                  <a:pt x="23511" y="2260"/>
                  <a:pt x="23693" y="2260"/>
                </a:cubicBezTo>
                <a:cubicBezTo>
                  <a:pt x="23853" y="2260"/>
                  <a:pt x="23785" y="1530"/>
                  <a:pt x="23967" y="1416"/>
                </a:cubicBezTo>
                <a:cubicBezTo>
                  <a:pt x="24104" y="1324"/>
                  <a:pt x="24424" y="1416"/>
                  <a:pt x="24538" y="1279"/>
                </a:cubicBezTo>
                <a:cubicBezTo>
                  <a:pt x="24675" y="1165"/>
                  <a:pt x="25200" y="1302"/>
                  <a:pt x="25314" y="1165"/>
                </a:cubicBezTo>
                <a:cubicBezTo>
                  <a:pt x="25451" y="1050"/>
                  <a:pt x="25017" y="457"/>
                  <a:pt x="25177" y="343"/>
                </a:cubicBezTo>
                <a:cubicBezTo>
                  <a:pt x="25337" y="274"/>
                  <a:pt x="25679" y="274"/>
                  <a:pt x="25885" y="252"/>
                </a:cubicBezTo>
                <a:cubicBezTo>
                  <a:pt x="26067" y="229"/>
                  <a:pt x="26364" y="1"/>
                  <a:pt x="26592" y="46"/>
                </a:cubicBezTo>
                <a:cubicBezTo>
                  <a:pt x="26798" y="69"/>
                  <a:pt x="26866" y="662"/>
                  <a:pt x="27071" y="731"/>
                </a:cubicBezTo>
                <a:cubicBezTo>
                  <a:pt x="27277" y="777"/>
                  <a:pt x="27368" y="1050"/>
                  <a:pt x="27551" y="1119"/>
                </a:cubicBezTo>
                <a:cubicBezTo>
                  <a:pt x="27756" y="1210"/>
                  <a:pt x="28144" y="1005"/>
                  <a:pt x="28327" y="1096"/>
                </a:cubicBezTo>
                <a:cubicBezTo>
                  <a:pt x="28532" y="1187"/>
                  <a:pt x="28761" y="1279"/>
                  <a:pt x="28920" y="1370"/>
                </a:cubicBezTo>
                <a:cubicBezTo>
                  <a:pt x="29240" y="1553"/>
                  <a:pt x="29171" y="1484"/>
                  <a:pt x="29491" y="1553"/>
                </a:cubicBezTo>
                <a:cubicBezTo>
                  <a:pt x="29765" y="1644"/>
                  <a:pt x="29719" y="1735"/>
                  <a:pt x="30016" y="1781"/>
                </a:cubicBezTo>
                <a:cubicBezTo>
                  <a:pt x="30290" y="1804"/>
                  <a:pt x="30313" y="1598"/>
                  <a:pt x="30609" y="1621"/>
                </a:cubicBezTo>
                <a:cubicBezTo>
                  <a:pt x="30883" y="1667"/>
                  <a:pt x="30860" y="1849"/>
                  <a:pt x="31134" y="1849"/>
                </a:cubicBezTo>
                <a:cubicBezTo>
                  <a:pt x="31454" y="1827"/>
                  <a:pt x="31431" y="1712"/>
                  <a:pt x="31728" y="1690"/>
                </a:cubicBezTo>
                <a:cubicBezTo>
                  <a:pt x="31956" y="1667"/>
                  <a:pt x="32458" y="1598"/>
                  <a:pt x="32572" y="1735"/>
                </a:cubicBezTo>
                <a:cubicBezTo>
                  <a:pt x="32778" y="1941"/>
                  <a:pt x="32390" y="1986"/>
                  <a:pt x="32481" y="2352"/>
                </a:cubicBezTo>
                <a:cubicBezTo>
                  <a:pt x="32504" y="2466"/>
                  <a:pt x="32572" y="2603"/>
                  <a:pt x="32641" y="2831"/>
                </a:cubicBezTo>
                <a:cubicBezTo>
                  <a:pt x="32686" y="3013"/>
                  <a:pt x="32413" y="3128"/>
                  <a:pt x="32413" y="3287"/>
                </a:cubicBezTo>
                <a:cubicBezTo>
                  <a:pt x="32390" y="3470"/>
                  <a:pt x="32321" y="3607"/>
                  <a:pt x="32298" y="3744"/>
                </a:cubicBezTo>
                <a:cubicBezTo>
                  <a:pt x="32276" y="3904"/>
                  <a:pt x="32709" y="4109"/>
                  <a:pt x="32823" y="4269"/>
                </a:cubicBezTo>
                <a:cubicBezTo>
                  <a:pt x="32915" y="4360"/>
                  <a:pt x="33257" y="4223"/>
                  <a:pt x="33463" y="4360"/>
                </a:cubicBezTo>
                <a:cubicBezTo>
                  <a:pt x="33600" y="4429"/>
                  <a:pt x="33463" y="4908"/>
                  <a:pt x="33645" y="4999"/>
                </a:cubicBezTo>
                <a:cubicBezTo>
                  <a:pt x="33873" y="5113"/>
                  <a:pt x="34193" y="5022"/>
                  <a:pt x="34353" y="5091"/>
                </a:cubicBezTo>
                <a:cubicBezTo>
                  <a:pt x="34627" y="5182"/>
                  <a:pt x="34741" y="5410"/>
                  <a:pt x="34901" y="5456"/>
                </a:cubicBezTo>
                <a:cubicBezTo>
                  <a:pt x="35197" y="5547"/>
                  <a:pt x="35471" y="5410"/>
                  <a:pt x="35585" y="5593"/>
                </a:cubicBezTo>
                <a:cubicBezTo>
                  <a:pt x="35654" y="5684"/>
                  <a:pt x="35311" y="5981"/>
                  <a:pt x="35426" y="6255"/>
                </a:cubicBezTo>
                <a:cubicBezTo>
                  <a:pt x="35517" y="6437"/>
                  <a:pt x="35905" y="6506"/>
                  <a:pt x="35996" y="6643"/>
                </a:cubicBezTo>
                <a:cubicBezTo>
                  <a:pt x="36133" y="6825"/>
                  <a:pt x="36567" y="6711"/>
                  <a:pt x="36704" y="6825"/>
                </a:cubicBezTo>
                <a:cubicBezTo>
                  <a:pt x="36864" y="6962"/>
                  <a:pt x="36521" y="7533"/>
                  <a:pt x="36681" y="7647"/>
                </a:cubicBezTo>
                <a:cubicBezTo>
                  <a:pt x="36864" y="7761"/>
                  <a:pt x="37000" y="7784"/>
                  <a:pt x="37115" y="7944"/>
                </a:cubicBezTo>
                <a:cubicBezTo>
                  <a:pt x="37320" y="8195"/>
                  <a:pt x="37206" y="8240"/>
                  <a:pt x="37229" y="8423"/>
                </a:cubicBezTo>
                <a:cubicBezTo>
                  <a:pt x="37252" y="8560"/>
                  <a:pt x="37480" y="8651"/>
                  <a:pt x="37457" y="8948"/>
                </a:cubicBezTo>
                <a:cubicBezTo>
                  <a:pt x="37457" y="9108"/>
                  <a:pt x="37868" y="9313"/>
                  <a:pt x="37868" y="9564"/>
                </a:cubicBezTo>
                <a:cubicBezTo>
                  <a:pt x="37868" y="9747"/>
                  <a:pt x="37617" y="9907"/>
                  <a:pt x="37617" y="10044"/>
                </a:cubicBezTo>
                <a:cubicBezTo>
                  <a:pt x="37617" y="10226"/>
                  <a:pt x="37777" y="10386"/>
                  <a:pt x="37777" y="10523"/>
                </a:cubicBezTo>
                <a:cubicBezTo>
                  <a:pt x="37799" y="10728"/>
                  <a:pt x="37868" y="10820"/>
                  <a:pt x="37936" y="10934"/>
                </a:cubicBezTo>
                <a:cubicBezTo>
                  <a:pt x="38028" y="11071"/>
                  <a:pt x="38142" y="11071"/>
                  <a:pt x="38324" y="11185"/>
                </a:cubicBezTo>
                <a:cubicBezTo>
                  <a:pt x="38507" y="11322"/>
                  <a:pt x="38461" y="11276"/>
                  <a:pt x="38621" y="11208"/>
                </a:cubicBezTo>
                <a:cubicBezTo>
                  <a:pt x="38827" y="11094"/>
                  <a:pt x="39374" y="10911"/>
                  <a:pt x="39488" y="11071"/>
                </a:cubicBezTo>
                <a:cubicBezTo>
                  <a:pt x="39557" y="11139"/>
                  <a:pt x="39717" y="11413"/>
                  <a:pt x="39740" y="11664"/>
                </a:cubicBezTo>
                <a:cubicBezTo>
                  <a:pt x="39762" y="11801"/>
                  <a:pt x="39580" y="11984"/>
                  <a:pt x="39580" y="12166"/>
                </a:cubicBezTo>
                <a:cubicBezTo>
                  <a:pt x="39557" y="12349"/>
                  <a:pt x="39397" y="12509"/>
                  <a:pt x="39374" y="12669"/>
                </a:cubicBezTo>
                <a:cubicBezTo>
                  <a:pt x="39374" y="12851"/>
                  <a:pt x="39283" y="13011"/>
                  <a:pt x="39283" y="13148"/>
                </a:cubicBezTo>
                <a:cubicBezTo>
                  <a:pt x="39260" y="13353"/>
                  <a:pt x="38804" y="13467"/>
                  <a:pt x="38781" y="13604"/>
                </a:cubicBezTo>
                <a:cubicBezTo>
                  <a:pt x="38758" y="13810"/>
                  <a:pt x="39169" y="13992"/>
                  <a:pt x="39169" y="14152"/>
                </a:cubicBezTo>
                <a:cubicBezTo>
                  <a:pt x="39169" y="14335"/>
                  <a:pt x="39260" y="14426"/>
                  <a:pt x="39329" y="14586"/>
                </a:cubicBezTo>
                <a:cubicBezTo>
                  <a:pt x="39397" y="14723"/>
                  <a:pt x="39351" y="14905"/>
                  <a:pt x="39488" y="15065"/>
                </a:cubicBezTo>
                <a:cubicBezTo>
                  <a:pt x="39671" y="15248"/>
                  <a:pt x="39694" y="15522"/>
                  <a:pt x="39831" y="15613"/>
                </a:cubicBezTo>
                <a:cubicBezTo>
                  <a:pt x="40036" y="15750"/>
                  <a:pt x="40698" y="15476"/>
                  <a:pt x="40789" y="15613"/>
                </a:cubicBezTo>
                <a:cubicBezTo>
                  <a:pt x="40858" y="15727"/>
                  <a:pt x="40516" y="16047"/>
                  <a:pt x="40493" y="16321"/>
                </a:cubicBezTo>
                <a:cubicBezTo>
                  <a:pt x="40470" y="16503"/>
                  <a:pt x="40561" y="16663"/>
                  <a:pt x="40538" y="16777"/>
                </a:cubicBezTo>
                <a:cubicBezTo>
                  <a:pt x="40493" y="16983"/>
                  <a:pt x="40675" y="17165"/>
                  <a:pt x="40630" y="17279"/>
                </a:cubicBezTo>
                <a:cubicBezTo>
                  <a:pt x="40584" y="17393"/>
                  <a:pt x="40264" y="17439"/>
                  <a:pt x="40150" y="17622"/>
                </a:cubicBezTo>
                <a:cubicBezTo>
                  <a:pt x="40082" y="17781"/>
                  <a:pt x="40219" y="17987"/>
                  <a:pt x="40196" y="18169"/>
                </a:cubicBezTo>
                <a:cubicBezTo>
                  <a:pt x="40173" y="18375"/>
                  <a:pt x="39831" y="18557"/>
                  <a:pt x="39854" y="18740"/>
                </a:cubicBezTo>
                <a:cubicBezTo>
                  <a:pt x="39876" y="19060"/>
                  <a:pt x="39762" y="19060"/>
                  <a:pt x="39831" y="19334"/>
                </a:cubicBezTo>
                <a:cubicBezTo>
                  <a:pt x="39922" y="19630"/>
                  <a:pt x="40059" y="19402"/>
                  <a:pt x="39785" y="19539"/>
                </a:cubicBezTo>
                <a:cubicBezTo>
                  <a:pt x="39762" y="19562"/>
                  <a:pt x="39785" y="20178"/>
                  <a:pt x="39443" y="20201"/>
                </a:cubicBezTo>
                <a:cubicBezTo>
                  <a:pt x="39260" y="20224"/>
                  <a:pt x="39078" y="20361"/>
                  <a:pt x="38849" y="20383"/>
                </a:cubicBezTo>
                <a:cubicBezTo>
                  <a:pt x="38667" y="20383"/>
                  <a:pt x="38370" y="19790"/>
                  <a:pt x="38165" y="19813"/>
                </a:cubicBezTo>
                <a:cubicBezTo>
                  <a:pt x="37959" y="19836"/>
                  <a:pt x="37822" y="20338"/>
                  <a:pt x="37594" y="20361"/>
                </a:cubicBezTo>
                <a:cubicBezTo>
                  <a:pt x="37411" y="20361"/>
                  <a:pt x="37206" y="20315"/>
                  <a:pt x="36978" y="20315"/>
                </a:cubicBezTo>
                <a:cubicBezTo>
                  <a:pt x="36795" y="20338"/>
                  <a:pt x="36590" y="20338"/>
                  <a:pt x="36361" y="20361"/>
                </a:cubicBezTo>
                <a:cubicBezTo>
                  <a:pt x="36179" y="20361"/>
                  <a:pt x="35973" y="20452"/>
                  <a:pt x="35768" y="20475"/>
                </a:cubicBezTo>
                <a:cubicBezTo>
                  <a:pt x="35562" y="20475"/>
                  <a:pt x="35289" y="19881"/>
                  <a:pt x="35083" y="19904"/>
                </a:cubicBezTo>
                <a:cubicBezTo>
                  <a:pt x="34901" y="19904"/>
                  <a:pt x="34695" y="19950"/>
                  <a:pt x="34490" y="19950"/>
                </a:cubicBezTo>
                <a:cubicBezTo>
                  <a:pt x="34284" y="19973"/>
                  <a:pt x="34079" y="20041"/>
                  <a:pt x="33873" y="20041"/>
                </a:cubicBezTo>
                <a:cubicBezTo>
                  <a:pt x="33668" y="20064"/>
                  <a:pt x="33485" y="20155"/>
                  <a:pt x="33280" y="20178"/>
                </a:cubicBezTo>
                <a:cubicBezTo>
                  <a:pt x="33075" y="20201"/>
                  <a:pt x="32892" y="20338"/>
                  <a:pt x="32686" y="20361"/>
                </a:cubicBezTo>
                <a:cubicBezTo>
                  <a:pt x="32481" y="20361"/>
                  <a:pt x="32321" y="20886"/>
                  <a:pt x="32116" y="20908"/>
                </a:cubicBezTo>
                <a:cubicBezTo>
                  <a:pt x="31910" y="20931"/>
                  <a:pt x="31705" y="20863"/>
                  <a:pt x="31500" y="20886"/>
                </a:cubicBezTo>
                <a:cubicBezTo>
                  <a:pt x="31294" y="20886"/>
                  <a:pt x="31089" y="20863"/>
                  <a:pt x="30883" y="20863"/>
                </a:cubicBezTo>
                <a:cubicBezTo>
                  <a:pt x="30678" y="20886"/>
                  <a:pt x="30427" y="20247"/>
                  <a:pt x="30221" y="20269"/>
                </a:cubicBezTo>
                <a:cubicBezTo>
                  <a:pt x="30016" y="20269"/>
                  <a:pt x="29856" y="20772"/>
                  <a:pt x="29651" y="20794"/>
                </a:cubicBezTo>
                <a:cubicBezTo>
                  <a:pt x="29445" y="20794"/>
                  <a:pt x="29217" y="20566"/>
                  <a:pt x="29012" y="20566"/>
                </a:cubicBezTo>
                <a:cubicBezTo>
                  <a:pt x="28806" y="20589"/>
                  <a:pt x="28624" y="21045"/>
                  <a:pt x="28441" y="21045"/>
                </a:cubicBezTo>
                <a:cubicBezTo>
                  <a:pt x="28213" y="21068"/>
                  <a:pt x="27984" y="20475"/>
                  <a:pt x="27779" y="20475"/>
                </a:cubicBezTo>
                <a:cubicBezTo>
                  <a:pt x="27574" y="20498"/>
                  <a:pt x="27368" y="20520"/>
                  <a:pt x="27163" y="20543"/>
                </a:cubicBezTo>
                <a:cubicBezTo>
                  <a:pt x="26957" y="20543"/>
                  <a:pt x="26752" y="20657"/>
                  <a:pt x="26569" y="20657"/>
                </a:cubicBezTo>
                <a:cubicBezTo>
                  <a:pt x="26341" y="20680"/>
                  <a:pt x="26136" y="20612"/>
                  <a:pt x="25953" y="20635"/>
                </a:cubicBezTo>
                <a:cubicBezTo>
                  <a:pt x="25725" y="20635"/>
                  <a:pt x="25519" y="20657"/>
                  <a:pt x="25337" y="20657"/>
                </a:cubicBezTo>
                <a:cubicBezTo>
                  <a:pt x="25086" y="20657"/>
                  <a:pt x="24903" y="20749"/>
                  <a:pt x="24743" y="20749"/>
                </a:cubicBezTo>
                <a:cubicBezTo>
                  <a:pt x="24561" y="20726"/>
                  <a:pt x="24355" y="20863"/>
                  <a:pt x="24127" y="20863"/>
                </a:cubicBezTo>
                <a:cubicBezTo>
                  <a:pt x="23944" y="20840"/>
                  <a:pt x="23739" y="20817"/>
                  <a:pt x="23534" y="20794"/>
                </a:cubicBezTo>
                <a:cubicBezTo>
                  <a:pt x="23328" y="20794"/>
                  <a:pt x="23168" y="20406"/>
                  <a:pt x="22963" y="20383"/>
                </a:cubicBezTo>
                <a:cubicBezTo>
                  <a:pt x="22757" y="20383"/>
                  <a:pt x="22529" y="20680"/>
                  <a:pt x="22324" y="20657"/>
                </a:cubicBezTo>
                <a:cubicBezTo>
                  <a:pt x="22118" y="20657"/>
                  <a:pt x="21890" y="20863"/>
                  <a:pt x="21708" y="20840"/>
                </a:cubicBezTo>
                <a:cubicBezTo>
                  <a:pt x="21502" y="20840"/>
                  <a:pt x="21342" y="20338"/>
                  <a:pt x="21137" y="20315"/>
                </a:cubicBezTo>
                <a:cubicBezTo>
                  <a:pt x="20931" y="20292"/>
                  <a:pt x="20680" y="20794"/>
                  <a:pt x="20475" y="20794"/>
                </a:cubicBezTo>
                <a:cubicBezTo>
                  <a:pt x="20270" y="20772"/>
                  <a:pt x="20110" y="20361"/>
                  <a:pt x="19904" y="20338"/>
                </a:cubicBezTo>
                <a:cubicBezTo>
                  <a:pt x="19699" y="20338"/>
                  <a:pt x="19493" y="20429"/>
                  <a:pt x="19288" y="20406"/>
                </a:cubicBezTo>
                <a:cubicBezTo>
                  <a:pt x="19083" y="20406"/>
                  <a:pt x="18854" y="20703"/>
                  <a:pt x="18672" y="20680"/>
                </a:cubicBezTo>
                <a:cubicBezTo>
                  <a:pt x="18444" y="20657"/>
                  <a:pt x="18238" y="20612"/>
                  <a:pt x="18055" y="20612"/>
                </a:cubicBezTo>
                <a:cubicBezTo>
                  <a:pt x="17690" y="20589"/>
                  <a:pt x="17827" y="20110"/>
                  <a:pt x="17508" y="20087"/>
                </a:cubicBezTo>
                <a:cubicBezTo>
                  <a:pt x="17211" y="20041"/>
                  <a:pt x="17120" y="20703"/>
                  <a:pt x="16823" y="20657"/>
                </a:cubicBezTo>
                <a:cubicBezTo>
                  <a:pt x="16526" y="20635"/>
                  <a:pt x="16617" y="20087"/>
                  <a:pt x="16321" y="20041"/>
                </a:cubicBezTo>
                <a:cubicBezTo>
                  <a:pt x="16024" y="20018"/>
                  <a:pt x="15933" y="20589"/>
                  <a:pt x="15636" y="20543"/>
                </a:cubicBezTo>
                <a:cubicBezTo>
                  <a:pt x="15339" y="20520"/>
                  <a:pt x="15385" y="20178"/>
                  <a:pt x="15088" y="20155"/>
                </a:cubicBezTo>
                <a:cubicBezTo>
                  <a:pt x="14791" y="20110"/>
                  <a:pt x="14769" y="20269"/>
                  <a:pt x="14472" y="20224"/>
                </a:cubicBezTo>
                <a:cubicBezTo>
                  <a:pt x="14175" y="20201"/>
                  <a:pt x="14198" y="20018"/>
                  <a:pt x="13901" y="19995"/>
                </a:cubicBezTo>
                <a:cubicBezTo>
                  <a:pt x="13605" y="19950"/>
                  <a:pt x="13650" y="19676"/>
                  <a:pt x="13331" y="19653"/>
                </a:cubicBezTo>
                <a:cubicBezTo>
                  <a:pt x="13034" y="19607"/>
                  <a:pt x="12988" y="20041"/>
                  <a:pt x="12692" y="19995"/>
                </a:cubicBezTo>
                <a:cubicBezTo>
                  <a:pt x="12395" y="19973"/>
                  <a:pt x="12463" y="19448"/>
                  <a:pt x="12167" y="19425"/>
                </a:cubicBezTo>
                <a:cubicBezTo>
                  <a:pt x="11870" y="19402"/>
                  <a:pt x="11801" y="19744"/>
                  <a:pt x="11505" y="19722"/>
                </a:cubicBezTo>
                <a:cubicBezTo>
                  <a:pt x="11208" y="19699"/>
                  <a:pt x="11276" y="19311"/>
                  <a:pt x="10980" y="19288"/>
                </a:cubicBezTo>
                <a:cubicBezTo>
                  <a:pt x="10660" y="19265"/>
                  <a:pt x="10660" y="19334"/>
                  <a:pt x="10363" y="19311"/>
                </a:cubicBezTo>
                <a:cubicBezTo>
                  <a:pt x="10067" y="19265"/>
                  <a:pt x="10044" y="19425"/>
                  <a:pt x="9747" y="19402"/>
                </a:cubicBezTo>
                <a:cubicBezTo>
                  <a:pt x="9450" y="19356"/>
                  <a:pt x="9428" y="19425"/>
                  <a:pt x="9131" y="19402"/>
                </a:cubicBezTo>
                <a:cubicBezTo>
                  <a:pt x="8834" y="19379"/>
                  <a:pt x="8766" y="19858"/>
                  <a:pt x="8469" y="19836"/>
                </a:cubicBezTo>
                <a:cubicBezTo>
                  <a:pt x="8172" y="19790"/>
                  <a:pt x="8195" y="19562"/>
                  <a:pt x="7898" y="19539"/>
                </a:cubicBezTo>
                <a:cubicBezTo>
                  <a:pt x="7601" y="19493"/>
                  <a:pt x="7647" y="19197"/>
                  <a:pt x="7350" y="19151"/>
                </a:cubicBezTo>
                <a:cubicBezTo>
                  <a:pt x="7054" y="19128"/>
                  <a:pt x="7054" y="19151"/>
                  <a:pt x="6757" y="19105"/>
                </a:cubicBezTo>
                <a:cubicBezTo>
                  <a:pt x="6460" y="19082"/>
                  <a:pt x="6415" y="19265"/>
                  <a:pt x="6118" y="19242"/>
                </a:cubicBezTo>
                <a:cubicBezTo>
                  <a:pt x="5821" y="19197"/>
                  <a:pt x="5798" y="19448"/>
                  <a:pt x="5479" y="19425"/>
                </a:cubicBezTo>
                <a:cubicBezTo>
                  <a:pt x="5182" y="19379"/>
                  <a:pt x="5228" y="19197"/>
                  <a:pt x="4931" y="19174"/>
                </a:cubicBezTo>
                <a:cubicBezTo>
                  <a:pt x="4611" y="19128"/>
                  <a:pt x="4657" y="18809"/>
                  <a:pt x="4360" y="18786"/>
                </a:cubicBezTo>
                <a:cubicBezTo>
                  <a:pt x="4064" y="18740"/>
                  <a:pt x="4018" y="19128"/>
                  <a:pt x="3721" y="19082"/>
                </a:cubicBezTo>
                <a:cubicBezTo>
                  <a:pt x="3424" y="19060"/>
                  <a:pt x="3447" y="18877"/>
                  <a:pt x="3151" y="18831"/>
                </a:cubicBezTo>
                <a:cubicBezTo>
                  <a:pt x="2854" y="18809"/>
                  <a:pt x="2831" y="18466"/>
                  <a:pt x="2534" y="18489"/>
                </a:cubicBezTo>
                <a:cubicBezTo>
                  <a:pt x="2215" y="18489"/>
                  <a:pt x="2215" y="18900"/>
                  <a:pt x="1918" y="18831"/>
                </a:cubicBezTo>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2" name="Google Shape;1402;p8"/>
          <p:cNvSpPr/>
          <p:nvPr/>
        </p:nvSpPr>
        <p:spPr>
          <a:xfrm>
            <a:off x="-1075036" y="6261367"/>
            <a:ext cx="13305544" cy="1112461"/>
          </a:xfrm>
          <a:custGeom>
            <a:avLst/>
            <a:gdLst/>
            <a:ahLst/>
            <a:cxnLst/>
            <a:rect l="l" t="t" r="r" b="b"/>
            <a:pathLst>
              <a:path w="252541" h="26227" extrusionOk="0">
                <a:moveTo>
                  <a:pt x="1" y="3104"/>
                </a:moveTo>
                <a:cubicBezTo>
                  <a:pt x="16344" y="183"/>
                  <a:pt x="55055" y="228"/>
                  <a:pt x="69139" y="114"/>
                </a:cubicBezTo>
                <a:cubicBezTo>
                  <a:pt x="83222" y="0"/>
                  <a:pt x="100501" y="5958"/>
                  <a:pt x="115794" y="5547"/>
                </a:cubicBezTo>
                <a:cubicBezTo>
                  <a:pt x="131064" y="5159"/>
                  <a:pt x="139212" y="5752"/>
                  <a:pt x="149324" y="5547"/>
                </a:cubicBezTo>
                <a:cubicBezTo>
                  <a:pt x="159458" y="5341"/>
                  <a:pt x="167196" y="5798"/>
                  <a:pt x="174934" y="6665"/>
                </a:cubicBezTo>
                <a:cubicBezTo>
                  <a:pt x="182672" y="7533"/>
                  <a:pt x="198946" y="6095"/>
                  <a:pt x="211660" y="5912"/>
                </a:cubicBezTo>
                <a:cubicBezTo>
                  <a:pt x="224351" y="5752"/>
                  <a:pt x="228231" y="5090"/>
                  <a:pt x="234325" y="5935"/>
                </a:cubicBezTo>
                <a:cubicBezTo>
                  <a:pt x="240443" y="6802"/>
                  <a:pt x="252540" y="5912"/>
                  <a:pt x="252540" y="5912"/>
                </a:cubicBezTo>
                <a:lnTo>
                  <a:pt x="251741" y="26226"/>
                </a:lnTo>
                <a:lnTo>
                  <a:pt x="22370" y="23807"/>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3" name="Google Shape;1403;p8"/>
          <p:cNvSpPr/>
          <p:nvPr/>
        </p:nvSpPr>
        <p:spPr>
          <a:xfrm flipH="1">
            <a:off x="-162620" y="5265452"/>
            <a:ext cx="5470437"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4" name="Google Shape;1404;p8"/>
          <p:cNvSpPr/>
          <p:nvPr/>
        </p:nvSpPr>
        <p:spPr>
          <a:xfrm flipH="1">
            <a:off x="8121803" y="6019863"/>
            <a:ext cx="2771856" cy="876284"/>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579D1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5" name="Google Shape;1405;p8"/>
          <p:cNvSpPr/>
          <p:nvPr/>
        </p:nvSpPr>
        <p:spPr>
          <a:xfrm>
            <a:off x="5106903" y="6096613"/>
            <a:ext cx="2771856" cy="876284"/>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579D1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6" name="Google Shape;1406;p8"/>
          <p:cNvSpPr/>
          <p:nvPr/>
        </p:nvSpPr>
        <p:spPr>
          <a:xfrm>
            <a:off x="-16326" y="-298214"/>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07" name="Google Shape;1407;p8"/>
          <p:cNvGrpSpPr/>
          <p:nvPr/>
        </p:nvGrpSpPr>
        <p:grpSpPr>
          <a:xfrm rot="5400000" flipH="1">
            <a:off x="9698803" y="-572432"/>
            <a:ext cx="2119203" cy="2944189"/>
            <a:chOff x="6690382" y="-4766279"/>
            <a:chExt cx="1589402" cy="2208142"/>
          </a:xfrm>
        </p:grpSpPr>
        <p:sp>
          <p:nvSpPr>
            <p:cNvPr id="1408" name="Google Shape;1408;p8"/>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8"/>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8"/>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8"/>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8"/>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8"/>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8"/>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8"/>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8"/>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8"/>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8"/>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8"/>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8"/>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8"/>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8"/>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23" name="Google Shape;1423;p8"/>
          <p:cNvSpPr/>
          <p:nvPr/>
        </p:nvSpPr>
        <p:spPr>
          <a:xfrm>
            <a:off x="-218867" y="-298200"/>
            <a:ext cx="2339667" cy="105338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24" name="Google Shape;1424;p8"/>
          <p:cNvSpPr/>
          <p:nvPr/>
        </p:nvSpPr>
        <p:spPr>
          <a:xfrm flipH="1">
            <a:off x="-578036" y="4553800"/>
            <a:ext cx="2280511" cy="1781488"/>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25" name="Google Shape;1425;p8"/>
          <p:cNvGrpSpPr/>
          <p:nvPr/>
        </p:nvGrpSpPr>
        <p:grpSpPr>
          <a:xfrm>
            <a:off x="-1075047" y="5120833"/>
            <a:ext cx="2339633" cy="1780400"/>
            <a:chOff x="0" y="3611325"/>
            <a:chExt cx="1754725" cy="1335300"/>
          </a:xfrm>
        </p:grpSpPr>
        <p:sp>
          <p:nvSpPr>
            <p:cNvPr id="1426" name="Google Shape;1426;p8"/>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8"/>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28" name="Google Shape;1428;p8"/>
          <p:cNvSpPr/>
          <p:nvPr/>
        </p:nvSpPr>
        <p:spPr>
          <a:xfrm>
            <a:off x="-506883" y="5035965"/>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29" name="Google Shape;1429;p8"/>
          <p:cNvGrpSpPr/>
          <p:nvPr/>
        </p:nvGrpSpPr>
        <p:grpSpPr>
          <a:xfrm>
            <a:off x="1388569" y="5611740"/>
            <a:ext cx="2485159" cy="1891141"/>
            <a:chOff x="0" y="3611325"/>
            <a:chExt cx="1754725" cy="1335300"/>
          </a:xfrm>
        </p:grpSpPr>
        <p:sp>
          <p:nvSpPr>
            <p:cNvPr id="1430" name="Google Shape;1430;p8"/>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8"/>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32" name="Google Shape;1432;p8"/>
          <p:cNvGrpSpPr/>
          <p:nvPr/>
        </p:nvGrpSpPr>
        <p:grpSpPr>
          <a:xfrm flipH="1">
            <a:off x="7400817" y="5788667"/>
            <a:ext cx="1809300" cy="1714200"/>
            <a:chOff x="3516400" y="3673775"/>
            <a:chExt cx="1356975" cy="1285650"/>
          </a:xfrm>
        </p:grpSpPr>
        <p:sp>
          <p:nvSpPr>
            <p:cNvPr id="1433" name="Google Shape;1433;p8"/>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8"/>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8"/>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8"/>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8"/>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8"/>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39" name="Google Shape;1439;p8"/>
          <p:cNvSpPr/>
          <p:nvPr/>
        </p:nvSpPr>
        <p:spPr>
          <a:xfrm rot="2297280" flipH="1">
            <a:off x="11358955" y="5983169"/>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0" name="Google Shape;1440;p8"/>
          <p:cNvSpPr/>
          <p:nvPr/>
        </p:nvSpPr>
        <p:spPr>
          <a:xfrm rot="5400000" flipH="1">
            <a:off x="10035940" y="5739611"/>
            <a:ext cx="1718920" cy="1590272"/>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42889105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441"/>
        <p:cNvGrpSpPr/>
        <p:nvPr/>
      </p:nvGrpSpPr>
      <p:grpSpPr>
        <a:xfrm>
          <a:off x="0" y="0"/>
          <a:ext cx="0" cy="0"/>
          <a:chOff x="0" y="0"/>
          <a:chExt cx="0" cy="0"/>
        </a:xfrm>
      </p:grpSpPr>
      <p:sp>
        <p:nvSpPr>
          <p:cNvPr id="1442" name="Google Shape;1442;p9"/>
          <p:cNvSpPr txBox="1">
            <a:spLocks noGrp="1"/>
          </p:cNvSpPr>
          <p:nvPr>
            <p:ph type="subTitle" idx="1"/>
          </p:nvPr>
        </p:nvSpPr>
        <p:spPr>
          <a:xfrm>
            <a:off x="3711967" y="3169800"/>
            <a:ext cx="4796800" cy="1581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1443" name="Google Shape;1443;p9"/>
          <p:cNvSpPr/>
          <p:nvPr/>
        </p:nvSpPr>
        <p:spPr>
          <a:xfrm>
            <a:off x="8907764" y="215503"/>
            <a:ext cx="6091041" cy="3172589"/>
          </a:xfrm>
          <a:custGeom>
            <a:avLst/>
            <a:gdLst/>
            <a:ahLst/>
            <a:cxnLst/>
            <a:rect l="l" t="t" r="r" b="b"/>
            <a:pathLst>
              <a:path w="161924" h="84340" extrusionOk="0">
                <a:moveTo>
                  <a:pt x="9907" y="48527"/>
                </a:moveTo>
                <a:lnTo>
                  <a:pt x="9907" y="48527"/>
                </a:lnTo>
                <a:cubicBezTo>
                  <a:pt x="9238" y="49813"/>
                  <a:pt x="10613" y="51284"/>
                  <a:pt x="11971" y="51442"/>
                </a:cubicBezTo>
                <a:lnTo>
                  <a:pt x="11971" y="51442"/>
                </a:lnTo>
                <a:lnTo>
                  <a:pt x="9907" y="48527"/>
                </a:lnTo>
                <a:close/>
                <a:moveTo>
                  <a:pt x="35494" y="0"/>
                </a:moveTo>
                <a:lnTo>
                  <a:pt x="35494" y="0"/>
                </a:lnTo>
                <a:cubicBezTo>
                  <a:pt x="35150" y="1564"/>
                  <a:pt x="35245" y="3213"/>
                  <a:pt x="35750" y="4728"/>
                </a:cubicBezTo>
                <a:lnTo>
                  <a:pt x="35750" y="4728"/>
                </a:lnTo>
                <a:cubicBezTo>
                  <a:pt x="34838" y="3733"/>
                  <a:pt x="33417" y="3128"/>
                  <a:pt x="32039" y="3128"/>
                </a:cubicBezTo>
                <a:cubicBezTo>
                  <a:pt x="31134" y="3128"/>
                  <a:pt x="30248" y="3389"/>
                  <a:pt x="29537" y="3972"/>
                </a:cubicBezTo>
                <a:cubicBezTo>
                  <a:pt x="28053" y="2557"/>
                  <a:pt x="26204" y="1484"/>
                  <a:pt x="24218" y="890"/>
                </a:cubicBezTo>
                <a:lnTo>
                  <a:pt x="24218" y="890"/>
                </a:lnTo>
                <a:lnTo>
                  <a:pt x="27802" y="5821"/>
                </a:lnTo>
                <a:cubicBezTo>
                  <a:pt x="27396" y="5705"/>
                  <a:pt x="26954" y="5580"/>
                  <a:pt x="26533" y="5580"/>
                </a:cubicBezTo>
                <a:cubicBezTo>
                  <a:pt x="26291" y="5580"/>
                  <a:pt x="26056" y="5621"/>
                  <a:pt x="25839" y="5729"/>
                </a:cubicBezTo>
                <a:cubicBezTo>
                  <a:pt x="25248" y="6014"/>
                  <a:pt x="25077" y="6971"/>
                  <a:pt x="25628" y="7250"/>
                </a:cubicBezTo>
                <a:lnTo>
                  <a:pt x="25628" y="7250"/>
                </a:lnTo>
                <a:cubicBezTo>
                  <a:pt x="24214" y="6644"/>
                  <a:pt x="22778" y="6038"/>
                  <a:pt x="21365" y="5410"/>
                </a:cubicBezTo>
                <a:lnTo>
                  <a:pt x="21365" y="5410"/>
                </a:lnTo>
                <a:cubicBezTo>
                  <a:pt x="21685" y="6391"/>
                  <a:pt x="22027" y="7373"/>
                  <a:pt x="22347" y="8331"/>
                </a:cubicBezTo>
                <a:cubicBezTo>
                  <a:pt x="21692" y="6915"/>
                  <a:pt x="20089" y="6021"/>
                  <a:pt x="18498" y="6021"/>
                </a:cubicBezTo>
                <a:cubicBezTo>
                  <a:pt x="18037" y="6021"/>
                  <a:pt x="17578" y="6095"/>
                  <a:pt x="17142" y="6254"/>
                </a:cubicBezTo>
                <a:cubicBezTo>
                  <a:pt x="18124" y="7921"/>
                  <a:pt x="19105" y="9610"/>
                  <a:pt x="20087" y="11276"/>
                </a:cubicBezTo>
                <a:cubicBezTo>
                  <a:pt x="19937" y="11330"/>
                  <a:pt x="19790" y="11354"/>
                  <a:pt x="19646" y="11354"/>
                </a:cubicBezTo>
                <a:cubicBezTo>
                  <a:pt x="18754" y="11354"/>
                  <a:pt x="17954" y="10427"/>
                  <a:pt x="17188" y="9838"/>
                </a:cubicBezTo>
                <a:cubicBezTo>
                  <a:pt x="16881" y="9602"/>
                  <a:pt x="16453" y="9493"/>
                  <a:pt x="16041" y="9493"/>
                </a:cubicBezTo>
                <a:cubicBezTo>
                  <a:pt x="15256" y="9493"/>
                  <a:pt x="14530" y="9887"/>
                  <a:pt x="14814" y="10545"/>
                </a:cubicBezTo>
                <a:cubicBezTo>
                  <a:pt x="14070" y="9500"/>
                  <a:pt x="12775" y="8881"/>
                  <a:pt x="11474" y="8881"/>
                </a:cubicBezTo>
                <a:cubicBezTo>
                  <a:pt x="11100" y="8881"/>
                  <a:pt x="10725" y="8932"/>
                  <a:pt x="10363" y="9039"/>
                </a:cubicBezTo>
                <a:cubicBezTo>
                  <a:pt x="10660" y="10089"/>
                  <a:pt x="10934" y="11116"/>
                  <a:pt x="11208" y="12166"/>
                </a:cubicBezTo>
                <a:cubicBezTo>
                  <a:pt x="10434" y="11602"/>
                  <a:pt x="9477" y="11299"/>
                  <a:pt x="8515" y="11299"/>
                </a:cubicBezTo>
                <a:cubicBezTo>
                  <a:pt x="8116" y="11299"/>
                  <a:pt x="7716" y="11351"/>
                  <a:pt x="7328" y="11458"/>
                </a:cubicBezTo>
                <a:cubicBezTo>
                  <a:pt x="7145" y="12234"/>
                  <a:pt x="7259" y="13056"/>
                  <a:pt x="7670" y="13741"/>
                </a:cubicBezTo>
                <a:cubicBezTo>
                  <a:pt x="6415" y="14357"/>
                  <a:pt x="5387" y="15362"/>
                  <a:pt x="4725" y="16571"/>
                </a:cubicBezTo>
                <a:cubicBezTo>
                  <a:pt x="5318" y="16958"/>
                  <a:pt x="6035" y="17155"/>
                  <a:pt x="6752" y="17155"/>
                </a:cubicBezTo>
                <a:cubicBezTo>
                  <a:pt x="7134" y="17155"/>
                  <a:pt x="7516" y="17099"/>
                  <a:pt x="7880" y="16986"/>
                </a:cubicBezTo>
                <a:lnTo>
                  <a:pt x="7880" y="16986"/>
                </a:lnTo>
                <a:cubicBezTo>
                  <a:pt x="6935" y="17581"/>
                  <a:pt x="6905" y="19253"/>
                  <a:pt x="7761" y="20109"/>
                </a:cubicBezTo>
                <a:cubicBezTo>
                  <a:pt x="8743" y="21091"/>
                  <a:pt x="10249" y="21296"/>
                  <a:pt x="11642" y="21502"/>
                </a:cubicBezTo>
                <a:cubicBezTo>
                  <a:pt x="13034" y="21684"/>
                  <a:pt x="14563" y="21981"/>
                  <a:pt x="15408" y="23076"/>
                </a:cubicBezTo>
                <a:cubicBezTo>
                  <a:pt x="14472" y="23442"/>
                  <a:pt x="13627" y="24104"/>
                  <a:pt x="13102" y="24948"/>
                </a:cubicBezTo>
                <a:cubicBezTo>
                  <a:pt x="12052" y="24629"/>
                  <a:pt x="11002" y="24309"/>
                  <a:pt x="9952" y="23989"/>
                </a:cubicBezTo>
                <a:lnTo>
                  <a:pt x="9952" y="23989"/>
                </a:lnTo>
                <a:cubicBezTo>
                  <a:pt x="9607" y="25543"/>
                  <a:pt x="11037" y="27179"/>
                  <a:pt x="12641" y="27179"/>
                </a:cubicBezTo>
                <a:cubicBezTo>
                  <a:pt x="12733" y="27179"/>
                  <a:pt x="12826" y="27173"/>
                  <a:pt x="12920" y="27162"/>
                </a:cubicBezTo>
                <a:lnTo>
                  <a:pt x="12920" y="27162"/>
                </a:lnTo>
                <a:cubicBezTo>
                  <a:pt x="12349" y="31316"/>
                  <a:pt x="17211" y="33964"/>
                  <a:pt x="21251" y="35379"/>
                </a:cubicBezTo>
                <a:cubicBezTo>
                  <a:pt x="20589" y="36041"/>
                  <a:pt x="19927" y="36680"/>
                  <a:pt x="19265" y="37319"/>
                </a:cubicBezTo>
                <a:cubicBezTo>
                  <a:pt x="20087" y="38073"/>
                  <a:pt x="20680" y="39031"/>
                  <a:pt x="20931" y="40081"/>
                </a:cubicBezTo>
                <a:cubicBezTo>
                  <a:pt x="20432" y="40309"/>
                  <a:pt x="19889" y="40416"/>
                  <a:pt x="19343" y="40416"/>
                </a:cubicBezTo>
                <a:cubicBezTo>
                  <a:pt x="17920" y="40416"/>
                  <a:pt x="16483" y="39688"/>
                  <a:pt x="15773" y="38484"/>
                </a:cubicBezTo>
                <a:cubicBezTo>
                  <a:pt x="15157" y="39260"/>
                  <a:pt x="14540" y="40036"/>
                  <a:pt x="13947" y="40812"/>
                </a:cubicBezTo>
                <a:cubicBezTo>
                  <a:pt x="10706" y="38894"/>
                  <a:pt x="7464" y="36954"/>
                  <a:pt x="4223" y="35037"/>
                </a:cubicBezTo>
                <a:cubicBezTo>
                  <a:pt x="3614" y="34674"/>
                  <a:pt x="2873" y="34300"/>
                  <a:pt x="2182" y="34300"/>
                </a:cubicBezTo>
                <a:cubicBezTo>
                  <a:pt x="1916" y="34300"/>
                  <a:pt x="1657" y="34356"/>
                  <a:pt x="1416" y="34489"/>
                </a:cubicBezTo>
                <a:cubicBezTo>
                  <a:pt x="1" y="35265"/>
                  <a:pt x="868" y="37365"/>
                  <a:pt x="1872" y="38620"/>
                </a:cubicBezTo>
                <a:cubicBezTo>
                  <a:pt x="1788" y="41501"/>
                  <a:pt x="4812" y="43735"/>
                  <a:pt x="7669" y="43735"/>
                </a:cubicBezTo>
                <a:cubicBezTo>
                  <a:pt x="8683" y="43735"/>
                  <a:pt x="9675" y="43454"/>
                  <a:pt x="10500" y="42820"/>
                </a:cubicBezTo>
                <a:cubicBezTo>
                  <a:pt x="12075" y="43847"/>
                  <a:pt x="13262" y="45468"/>
                  <a:pt x="13696" y="47271"/>
                </a:cubicBezTo>
                <a:cubicBezTo>
                  <a:pt x="13118" y="47329"/>
                  <a:pt x="12539" y="47396"/>
                  <a:pt x="11955" y="47461"/>
                </a:cubicBezTo>
                <a:lnTo>
                  <a:pt x="11955" y="47461"/>
                </a:lnTo>
                <a:cubicBezTo>
                  <a:pt x="11840" y="47437"/>
                  <a:pt x="11723" y="47424"/>
                  <a:pt x="11605" y="47424"/>
                </a:cubicBezTo>
                <a:cubicBezTo>
                  <a:pt x="11383" y="47424"/>
                  <a:pt x="11157" y="47469"/>
                  <a:pt x="10934" y="47568"/>
                </a:cubicBezTo>
                <a:cubicBezTo>
                  <a:pt x="11277" y="47535"/>
                  <a:pt x="11617" y="47498"/>
                  <a:pt x="11955" y="47461"/>
                </a:cubicBezTo>
                <a:lnTo>
                  <a:pt x="11955" y="47461"/>
                </a:lnTo>
                <a:cubicBezTo>
                  <a:pt x="13415" y="47766"/>
                  <a:pt x="14544" y="49898"/>
                  <a:pt x="13353" y="51015"/>
                </a:cubicBezTo>
                <a:cubicBezTo>
                  <a:pt x="13024" y="51323"/>
                  <a:pt x="12622" y="51456"/>
                  <a:pt x="12207" y="51456"/>
                </a:cubicBezTo>
                <a:cubicBezTo>
                  <a:pt x="12129" y="51456"/>
                  <a:pt x="12050" y="51451"/>
                  <a:pt x="11971" y="51442"/>
                </a:cubicBezTo>
                <a:lnTo>
                  <a:pt x="11971" y="51442"/>
                </a:lnTo>
                <a:lnTo>
                  <a:pt x="13285" y="53297"/>
                </a:lnTo>
                <a:cubicBezTo>
                  <a:pt x="11824" y="53115"/>
                  <a:pt x="10340" y="52909"/>
                  <a:pt x="8880" y="52726"/>
                </a:cubicBezTo>
                <a:lnTo>
                  <a:pt x="8880" y="52726"/>
                </a:lnTo>
                <a:cubicBezTo>
                  <a:pt x="9542" y="53206"/>
                  <a:pt x="8697" y="54233"/>
                  <a:pt x="7875" y="54279"/>
                </a:cubicBezTo>
                <a:cubicBezTo>
                  <a:pt x="7783" y="54286"/>
                  <a:pt x="7690" y="54289"/>
                  <a:pt x="7596" y="54289"/>
                </a:cubicBezTo>
                <a:cubicBezTo>
                  <a:pt x="7213" y="54289"/>
                  <a:pt x="6818" y="54238"/>
                  <a:pt x="6440" y="54238"/>
                </a:cubicBezTo>
                <a:cubicBezTo>
                  <a:pt x="6082" y="54238"/>
                  <a:pt x="5738" y="54284"/>
                  <a:pt x="5433" y="54461"/>
                </a:cubicBezTo>
                <a:cubicBezTo>
                  <a:pt x="4200" y="55214"/>
                  <a:pt x="5022" y="57086"/>
                  <a:pt x="5958" y="58182"/>
                </a:cubicBezTo>
                <a:cubicBezTo>
                  <a:pt x="4885" y="58707"/>
                  <a:pt x="3812" y="59460"/>
                  <a:pt x="3539" y="60578"/>
                </a:cubicBezTo>
                <a:cubicBezTo>
                  <a:pt x="3298" y="61580"/>
                  <a:pt x="4112" y="62775"/>
                  <a:pt x="5071" y="62775"/>
                </a:cubicBezTo>
                <a:cubicBezTo>
                  <a:pt x="5205" y="62775"/>
                  <a:pt x="5342" y="62751"/>
                  <a:pt x="5479" y="62701"/>
                </a:cubicBezTo>
                <a:lnTo>
                  <a:pt x="5479" y="62701"/>
                </a:lnTo>
                <a:cubicBezTo>
                  <a:pt x="4337" y="63523"/>
                  <a:pt x="4292" y="65417"/>
                  <a:pt x="5410" y="66308"/>
                </a:cubicBezTo>
                <a:cubicBezTo>
                  <a:pt x="5811" y="66633"/>
                  <a:pt x="6321" y="66784"/>
                  <a:pt x="6837" y="66784"/>
                </a:cubicBezTo>
                <a:cubicBezTo>
                  <a:pt x="7650" y="66784"/>
                  <a:pt x="8477" y="66409"/>
                  <a:pt x="8916" y="65746"/>
                </a:cubicBezTo>
                <a:lnTo>
                  <a:pt x="8916" y="65746"/>
                </a:lnTo>
                <a:cubicBezTo>
                  <a:pt x="8425" y="66740"/>
                  <a:pt x="8768" y="68088"/>
                  <a:pt x="9724" y="68704"/>
                </a:cubicBezTo>
                <a:cubicBezTo>
                  <a:pt x="11139" y="66399"/>
                  <a:pt x="12577" y="64093"/>
                  <a:pt x="13993" y="61788"/>
                </a:cubicBezTo>
                <a:cubicBezTo>
                  <a:pt x="14376" y="62047"/>
                  <a:pt x="14821" y="62163"/>
                  <a:pt x="15273" y="62163"/>
                </a:cubicBezTo>
                <a:cubicBezTo>
                  <a:pt x="16652" y="62163"/>
                  <a:pt x="18101" y="61086"/>
                  <a:pt x="18101" y="59711"/>
                </a:cubicBezTo>
                <a:cubicBezTo>
                  <a:pt x="18236" y="59700"/>
                  <a:pt x="18372" y="59694"/>
                  <a:pt x="18507" y="59694"/>
                </a:cubicBezTo>
                <a:cubicBezTo>
                  <a:pt x="19446" y="59694"/>
                  <a:pt x="20379" y="59968"/>
                  <a:pt x="21137" y="60487"/>
                </a:cubicBezTo>
                <a:cubicBezTo>
                  <a:pt x="20224" y="61012"/>
                  <a:pt x="19516" y="61879"/>
                  <a:pt x="19174" y="62861"/>
                </a:cubicBezTo>
                <a:cubicBezTo>
                  <a:pt x="20566" y="63774"/>
                  <a:pt x="21959" y="64687"/>
                  <a:pt x="23351" y="65623"/>
                </a:cubicBezTo>
                <a:cubicBezTo>
                  <a:pt x="20703" y="66148"/>
                  <a:pt x="18101" y="66855"/>
                  <a:pt x="15567" y="67746"/>
                </a:cubicBezTo>
                <a:cubicBezTo>
                  <a:pt x="16066" y="68259"/>
                  <a:pt x="16800" y="68536"/>
                  <a:pt x="17527" y="68536"/>
                </a:cubicBezTo>
                <a:cubicBezTo>
                  <a:pt x="17932" y="68536"/>
                  <a:pt x="18335" y="68450"/>
                  <a:pt x="18695" y="68270"/>
                </a:cubicBezTo>
                <a:cubicBezTo>
                  <a:pt x="18900" y="69229"/>
                  <a:pt x="19105" y="70211"/>
                  <a:pt x="19334" y="71169"/>
                </a:cubicBezTo>
                <a:cubicBezTo>
                  <a:pt x="17667" y="71215"/>
                  <a:pt x="15796" y="72128"/>
                  <a:pt x="15590" y="73726"/>
                </a:cubicBezTo>
                <a:cubicBezTo>
                  <a:pt x="15450" y="74818"/>
                  <a:pt x="16665" y="75729"/>
                  <a:pt x="17666" y="75729"/>
                </a:cubicBezTo>
                <a:cubicBezTo>
                  <a:pt x="17789" y="75729"/>
                  <a:pt x="17908" y="75716"/>
                  <a:pt x="18022" y="75687"/>
                </a:cubicBezTo>
                <a:lnTo>
                  <a:pt x="18022" y="75687"/>
                </a:lnTo>
                <a:cubicBezTo>
                  <a:pt x="17435" y="76419"/>
                  <a:pt x="17265" y="77480"/>
                  <a:pt x="17690" y="78314"/>
                </a:cubicBezTo>
                <a:cubicBezTo>
                  <a:pt x="18110" y="79153"/>
                  <a:pt x="19061" y="79659"/>
                  <a:pt x="20007" y="79659"/>
                </a:cubicBezTo>
                <a:cubicBezTo>
                  <a:pt x="20347" y="79659"/>
                  <a:pt x="20686" y="79594"/>
                  <a:pt x="21000" y="79455"/>
                </a:cubicBezTo>
                <a:lnTo>
                  <a:pt x="21000" y="79455"/>
                </a:lnTo>
                <a:cubicBezTo>
                  <a:pt x="20543" y="80436"/>
                  <a:pt x="20064" y="81486"/>
                  <a:pt x="20224" y="82536"/>
                </a:cubicBezTo>
                <a:cubicBezTo>
                  <a:pt x="20362" y="83463"/>
                  <a:pt x="21199" y="84339"/>
                  <a:pt x="22101" y="84339"/>
                </a:cubicBezTo>
                <a:cubicBezTo>
                  <a:pt x="22243" y="84339"/>
                  <a:pt x="22387" y="84318"/>
                  <a:pt x="22529" y="84271"/>
                </a:cubicBezTo>
                <a:cubicBezTo>
                  <a:pt x="25177" y="83472"/>
                  <a:pt x="22232" y="77811"/>
                  <a:pt x="24971" y="77332"/>
                </a:cubicBezTo>
                <a:lnTo>
                  <a:pt x="24971" y="77332"/>
                </a:lnTo>
                <a:cubicBezTo>
                  <a:pt x="24013" y="79053"/>
                  <a:pt x="25632" y="81481"/>
                  <a:pt x="27607" y="81481"/>
                </a:cubicBezTo>
                <a:cubicBezTo>
                  <a:pt x="27702" y="81481"/>
                  <a:pt x="27797" y="81475"/>
                  <a:pt x="27893" y="81463"/>
                </a:cubicBezTo>
                <a:cubicBezTo>
                  <a:pt x="26775" y="78702"/>
                  <a:pt x="26661" y="75597"/>
                  <a:pt x="27574" y="72790"/>
                </a:cubicBezTo>
                <a:lnTo>
                  <a:pt x="27574" y="72790"/>
                </a:lnTo>
                <a:cubicBezTo>
                  <a:pt x="28509" y="74388"/>
                  <a:pt x="28806" y="76351"/>
                  <a:pt x="28350" y="78131"/>
                </a:cubicBezTo>
                <a:cubicBezTo>
                  <a:pt x="31363" y="76282"/>
                  <a:pt x="32139" y="71763"/>
                  <a:pt x="29925" y="69047"/>
                </a:cubicBezTo>
                <a:cubicBezTo>
                  <a:pt x="31933" y="66604"/>
                  <a:pt x="31705" y="62678"/>
                  <a:pt x="29400" y="60487"/>
                </a:cubicBezTo>
                <a:lnTo>
                  <a:pt x="29400" y="60487"/>
                </a:lnTo>
                <a:cubicBezTo>
                  <a:pt x="29427" y="60488"/>
                  <a:pt x="29455" y="60488"/>
                  <a:pt x="29482" y="60488"/>
                </a:cubicBezTo>
                <a:cubicBezTo>
                  <a:pt x="31916" y="60488"/>
                  <a:pt x="34173" y="58498"/>
                  <a:pt x="34398" y="56150"/>
                </a:cubicBezTo>
                <a:cubicBezTo>
                  <a:pt x="34655" y="56560"/>
                  <a:pt x="35101" y="56738"/>
                  <a:pt x="35568" y="56738"/>
                </a:cubicBezTo>
                <a:cubicBezTo>
                  <a:pt x="36427" y="56738"/>
                  <a:pt x="37356" y="56133"/>
                  <a:pt x="37297" y="55260"/>
                </a:cubicBezTo>
                <a:lnTo>
                  <a:pt x="37297" y="55260"/>
                </a:lnTo>
                <a:cubicBezTo>
                  <a:pt x="39488" y="59460"/>
                  <a:pt x="35562" y="60304"/>
                  <a:pt x="33234" y="63820"/>
                </a:cubicBezTo>
                <a:cubicBezTo>
                  <a:pt x="32869" y="64367"/>
                  <a:pt x="32641" y="65326"/>
                  <a:pt x="33303" y="65531"/>
                </a:cubicBezTo>
                <a:cubicBezTo>
                  <a:pt x="33360" y="65544"/>
                  <a:pt x="33421" y="65550"/>
                  <a:pt x="33484" y="65550"/>
                </a:cubicBezTo>
                <a:cubicBezTo>
                  <a:pt x="33645" y="65550"/>
                  <a:pt x="33817" y="65512"/>
                  <a:pt x="33965" y="65463"/>
                </a:cubicBezTo>
                <a:cubicBezTo>
                  <a:pt x="34771" y="65188"/>
                  <a:pt x="35548" y="64810"/>
                  <a:pt x="36261" y="64341"/>
                </a:cubicBezTo>
                <a:lnTo>
                  <a:pt x="36261" y="64341"/>
                </a:lnTo>
                <a:cubicBezTo>
                  <a:pt x="35593" y="64851"/>
                  <a:pt x="35019" y="65476"/>
                  <a:pt x="34855" y="66262"/>
                </a:cubicBezTo>
                <a:cubicBezTo>
                  <a:pt x="34633" y="67217"/>
                  <a:pt x="35340" y="68387"/>
                  <a:pt x="36324" y="68387"/>
                </a:cubicBezTo>
                <a:cubicBezTo>
                  <a:pt x="36351" y="68387"/>
                  <a:pt x="36379" y="68386"/>
                  <a:pt x="36407" y="68385"/>
                </a:cubicBezTo>
                <a:cubicBezTo>
                  <a:pt x="37640" y="68316"/>
                  <a:pt x="38256" y="66650"/>
                  <a:pt x="39488" y="66444"/>
                </a:cubicBezTo>
                <a:lnTo>
                  <a:pt x="39488" y="66444"/>
                </a:lnTo>
                <a:cubicBezTo>
                  <a:pt x="38210" y="68453"/>
                  <a:pt x="37776" y="70918"/>
                  <a:pt x="38279" y="73224"/>
                </a:cubicBezTo>
                <a:cubicBezTo>
                  <a:pt x="39142" y="72840"/>
                  <a:pt x="39861" y="72183"/>
                  <a:pt x="40354" y="71391"/>
                </a:cubicBezTo>
                <a:lnTo>
                  <a:pt x="40354" y="71391"/>
                </a:lnTo>
                <a:cubicBezTo>
                  <a:pt x="40382" y="71687"/>
                  <a:pt x="40435" y="71980"/>
                  <a:pt x="40516" y="72265"/>
                </a:cubicBezTo>
                <a:cubicBezTo>
                  <a:pt x="40681" y="72873"/>
                  <a:pt x="41250" y="73527"/>
                  <a:pt x="41811" y="73527"/>
                </a:cubicBezTo>
                <a:cubicBezTo>
                  <a:pt x="41944" y="73527"/>
                  <a:pt x="42077" y="73490"/>
                  <a:pt x="42205" y="73406"/>
                </a:cubicBezTo>
                <a:cubicBezTo>
                  <a:pt x="42456" y="73246"/>
                  <a:pt x="42570" y="72995"/>
                  <a:pt x="42684" y="72721"/>
                </a:cubicBezTo>
                <a:cubicBezTo>
                  <a:pt x="43495" y="70725"/>
                  <a:pt x="43756" y="68502"/>
                  <a:pt x="43452" y="66362"/>
                </a:cubicBezTo>
                <a:lnTo>
                  <a:pt x="43452" y="66362"/>
                </a:lnTo>
                <a:cubicBezTo>
                  <a:pt x="43657" y="66612"/>
                  <a:pt x="44045" y="66769"/>
                  <a:pt x="44425" y="66769"/>
                </a:cubicBezTo>
                <a:cubicBezTo>
                  <a:pt x="44703" y="66769"/>
                  <a:pt x="44978" y="66684"/>
                  <a:pt x="45172" y="66490"/>
                </a:cubicBezTo>
                <a:cubicBezTo>
                  <a:pt x="45811" y="65851"/>
                  <a:pt x="45720" y="64824"/>
                  <a:pt x="45537" y="63957"/>
                </a:cubicBezTo>
                <a:cubicBezTo>
                  <a:pt x="45126" y="62085"/>
                  <a:pt x="44464" y="60282"/>
                  <a:pt x="43597" y="58593"/>
                </a:cubicBezTo>
                <a:lnTo>
                  <a:pt x="43597" y="58593"/>
                </a:lnTo>
                <a:cubicBezTo>
                  <a:pt x="43937" y="58973"/>
                  <a:pt x="44464" y="59176"/>
                  <a:pt x="44988" y="59176"/>
                </a:cubicBezTo>
                <a:cubicBezTo>
                  <a:pt x="45344" y="59176"/>
                  <a:pt x="45699" y="59083"/>
                  <a:pt x="45994" y="58889"/>
                </a:cubicBezTo>
                <a:cubicBezTo>
                  <a:pt x="46204" y="58754"/>
                  <a:pt x="46376" y="58567"/>
                  <a:pt x="46504" y="58353"/>
                </a:cubicBezTo>
                <a:lnTo>
                  <a:pt x="46504" y="58353"/>
                </a:lnTo>
                <a:cubicBezTo>
                  <a:pt x="46529" y="58927"/>
                  <a:pt x="46631" y="59491"/>
                  <a:pt x="46884" y="60008"/>
                </a:cubicBezTo>
                <a:cubicBezTo>
                  <a:pt x="47268" y="60793"/>
                  <a:pt x="48132" y="61405"/>
                  <a:pt x="48986" y="61405"/>
                </a:cubicBezTo>
                <a:cubicBezTo>
                  <a:pt x="49250" y="61405"/>
                  <a:pt x="49512" y="61347"/>
                  <a:pt x="49760" y="61217"/>
                </a:cubicBezTo>
                <a:cubicBezTo>
                  <a:pt x="50650" y="60761"/>
                  <a:pt x="50901" y="59688"/>
                  <a:pt x="51061" y="58730"/>
                </a:cubicBezTo>
                <a:lnTo>
                  <a:pt x="51061" y="58730"/>
                </a:lnTo>
                <a:cubicBezTo>
                  <a:pt x="51700" y="62861"/>
                  <a:pt x="45446" y="65258"/>
                  <a:pt x="45149" y="69412"/>
                </a:cubicBezTo>
                <a:cubicBezTo>
                  <a:pt x="45298" y="69373"/>
                  <a:pt x="45446" y="69329"/>
                  <a:pt x="45591" y="69279"/>
                </a:cubicBezTo>
                <a:lnTo>
                  <a:pt x="45591" y="69279"/>
                </a:lnTo>
                <a:cubicBezTo>
                  <a:pt x="45264" y="69766"/>
                  <a:pt x="45032" y="70331"/>
                  <a:pt x="45126" y="70895"/>
                </a:cubicBezTo>
                <a:cubicBezTo>
                  <a:pt x="45273" y="71842"/>
                  <a:pt x="46271" y="72356"/>
                  <a:pt x="47270" y="72356"/>
                </a:cubicBezTo>
                <a:cubicBezTo>
                  <a:pt x="47669" y="72356"/>
                  <a:pt x="48068" y="72274"/>
                  <a:pt x="48413" y="72105"/>
                </a:cubicBezTo>
                <a:cubicBezTo>
                  <a:pt x="48527" y="72048"/>
                  <a:pt x="48636" y="71986"/>
                  <a:pt x="48741" y="71918"/>
                </a:cubicBezTo>
                <a:lnTo>
                  <a:pt x="48741" y="71918"/>
                </a:lnTo>
                <a:cubicBezTo>
                  <a:pt x="48730" y="71957"/>
                  <a:pt x="48719" y="71997"/>
                  <a:pt x="48710" y="72037"/>
                </a:cubicBezTo>
                <a:cubicBezTo>
                  <a:pt x="48436" y="73246"/>
                  <a:pt x="49212" y="74799"/>
                  <a:pt x="50513" y="74821"/>
                </a:cubicBezTo>
                <a:cubicBezTo>
                  <a:pt x="50533" y="74822"/>
                  <a:pt x="50553" y="74822"/>
                  <a:pt x="50573" y="74822"/>
                </a:cubicBezTo>
                <a:cubicBezTo>
                  <a:pt x="51339" y="74822"/>
                  <a:pt x="51921" y="74352"/>
                  <a:pt x="52360" y="73712"/>
                </a:cubicBezTo>
                <a:lnTo>
                  <a:pt x="52360" y="73712"/>
                </a:lnTo>
                <a:cubicBezTo>
                  <a:pt x="52058" y="74615"/>
                  <a:pt x="51905" y="75570"/>
                  <a:pt x="51905" y="76533"/>
                </a:cubicBezTo>
                <a:cubicBezTo>
                  <a:pt x="51927" y="77837"/>
                  <a:pt x="52656" y="79483"/>
                  <a:pt x="53965" y="79483"/>
                </a:cubicBezTo>
                <a:cubicBezTo>
                  <a:pt x="54008" y="79483"/>
                  <a:pt x="54052" y="79481"/>
                  <a:pt x="54097" y="79478"/>
                </a:cubicBezTo>
                <a:cubicBezTo>
                  <a:pt x="55489" y="79364"/>
                  <a:pt x="55968" y="77629"/>
                  <a:pt x="56082" y="76282"/>
                </a:cubicBezTo>
                <a:cubicBezTo>
                  <a:pt x="56103" y="76039"/>
                  <a:pt x="56123" y="75796"/>
                  <a:pt x="56143" y="75552"/>
                </a:cubicBezTo>
                <a:lnTo>
                  <a:pt x="56143" y="75552"/>
                </a:lnTo>
                <a:cubicBezTo>
                  <a:pt x="56110" y="76277"/>
                  <a:pt x="56707" y="77017"/>
                  <a:pt x="57452" y="77127"/>
                </a:cubicBezTo>
                <a:cubicBezTo>
                  <a:pt x="57538" y="75237"/>
                  <a:pt x="57287" y="73346"/>
                  <a:pt x="56730" y="71534"/>
                </a:cubicBezTo>
                <a:lnTo>
                  <a:pt x="56730" y="71534"/>
                </a:lnTo>
                <a:cubicBezTo>
                  <a:pt x="57464" y="73154"/>
                  <a:pt x="58531" y="74633"/>
                  <a:pt x="59849" y="75848"/>
                </a:cubicBezTo>
                <a:cubicBezTo>
                  <a:pt x="59461" y="73863"/>
                  <a:pt x="59095" y="71900"/>
                  <a:pt x="58707" y="69914"/>
                </a:cubicBezTo>
                <a:lnTo>
                  <a:pt x="58707" y="69914"/>
                </a:lnTo>
                <a:cubicBezTo>
                  <a:pt x="59027" y="71032"/>
                  <a:pt x="59871" y="71991"/>
                  <a:pt x="60990" y="72448"/>
                </a:cubicBezTo>
                <a:cubicBezTo>
                  <a:pt x="61857" y="71877"/>
                  <a:pt x="61583" y="70576"/>
                  <a:pt x="61150" y="69617"/>
                </a:cubicBezTo>
                <a:cubicBezTo>
                  <a:pt x="60087" y="67211"/>
                  <a:pt x="58716" y="64907"/>
                  <a:pt x="57114" y="62805"/>
                </a:cubicBezTo>
                <a:lnTo>
                  <a:pt x="57114" y="62805"/>
                </a:lnTo>
                <a:cubicBezTo>
                  <a:pt x="57294" y="62941"/>
                  <a:pt x="57531" y="63006"/>
                  <a:pt x="57778" y="63006"/>
                </a:cubicBezTo>
                <a:cubicBezTo>
                  <a:pt x="58226" y="63006"/>
                  <a:pt x="58706" y="62792"/>
                  <a:pt x="58936" y="62404"/>
                </a:cubicBezTo>
                <a:cubicBezTo>
                  <a:pt x="59369" y="61651"/>
                  <a:pt x="59073" y="60715"/>
                  <a:pt x="58593" y="60031"/>
                </a:cubicBezTo>
                <a:cubicBezTo>
                  <a:pt x="58091" y="59323"/>
                  <a:pt x="57406" y="58775"/>
                  <a:pt x="56927" y="58090"/>
                </a:cubicBezTo>
                <a:lnTo>
                  <a:pt x="56927" y="58090"/>
                </a:lnTo>
                <a:cubicBezTo>
                  <a:pt x="57032" y="58118"/>
                  <a:pt x="57137" y="58131"/>
                  <a:pt x="57241" y="58131"/>
                </a:cubicBezTo>
                <a:cubicBezTo>
                  <a:pt x="58081" y="58131"/>
                  <a:pt x="58829" y="57278"/>
                  <a:pt x="58890" y="56424"/>
                </a:cubicBezTo>
                <a:cubicBezTo>
                  <a:pt x="58936" y="55443"/>
                  <a:pt x="58411" y="54553"/>
                  <a:pt x="57908" y="53731"/>
                </a:cubicBezTo>
                <a:lnTo>
                  <a:pt x="57908" y="53731"/>
                </a:lnTo>
                <a:cubicBezTo>
                  <a:pt x="58169" y="54054"/>
                  <a:pt x="58564" y="54197"/>
                  <a:pt x="58981" y="54197"/>
                </a:cubicBezTo>
                <a:cubicBezTo>
                  <a:pt x="59476" y="54197"/>
                  <a:pt x="60002" y="53997"/>
                  <a:pt x="60374" y="53662"/>
                </a:cubicBezTo>
                <a:cubicBezTo>
                  <a:pt x="61035" y="53046"/>
                  <a:pt x="61309" y="52133"/>
                  <a:pt x="61538" y="51266"/>
                </a:cubicBezTo>
                <a:lnTo>
                  <a:pt x="61538" y="51266"/>
                </a:lnTo>
                <a:cubicBezTo>
                  <a:pt x="61538" y="52932"/>
                  <a:pt x="61515" y="54598"/>
                  <a:pt x="61492" y="56264"/>
                </a:cubicBezTo>
                <a:cubicBezTo>
                  <a:pt x="62725" y="56173"/>
                  <a:pt x="63843" y="55329"/>
                  <a:pt x="64208" y="54210"/>
                </a:cubicBezTo>
                <a:lnTo>
                  <a:pt x="64208" y="54210"/>
                </a:lnTo>
                <a:cubicBezTo>
                  <a:pt x="66057" y="58136"/>
                  <a:pt x="64847" y="63295"/>
                  <a:pt x="62200" y="66673"/>
                </a:cubicBezTo>
                <a:cubicBezTo>
                  <a:pt x="62330" y="66566"/>
                  <a:pt x="62481" y="66520"/>
                  <a:pt x="62637" y="66520"/>
                </a:cubicBezTo>
                <a:cubicBezTo>
                  <a:pt x="63083" y="66520"/>
                  <a:pt x="63565" y="66901"/>
                  <a:pt x="63683" y="67357"/>
                </a:cubicBezTo>
                <a:cubicBezTo>
                  <a:pt x="63843" y="67974"/>
                  <a:pt x="63592" y="68590"/>
                  <a:pt x="63432" y="69206"/>
                </a:cubicBezTo>
                <a:cubicBezTo>
                  <a:pt x="62976" y="70827"/>
                  <a:pt x="63227" y="72767"/>
                  <a:pt x="64573" y="73794"/>
                </a:cubicBezTo>
                <a:cubicBezTo>
                  <a:pt x="65012" y="74129"/>
                  <a:pt x="65571" y="74284"/>
                  <a:pt x="66132" y="74284"/>
                </a:cubicBezTo>
                <a:cubicBezTo>
                  <a:pt x="67188" y="74284"/>
                  <a:pt x="68248" y="73732"/>
                  <a:pt x="68513" y="72788"/>
                </a:cubicBezTo>
                <a:lnTo>
                  <a:pt x="68513" y="72788"/>
                </a:lnTo>
                <a:cubicBezTo>
                  <a:pt x="68243" y="74388"/>
                  <a:pt x="68399" y="76056"/>
                  <a:pt x="69002" y="77583"/>
                </a:cubicBezTo>
                <a:cubicBezTo>
                  <a:pt x="69899" y="77193"/>
                  <a:pt x="70463" y="76235"/>
                  <a:pt x="70437" y="75296"/>
                </a:cubicBezTo>
                <a:lnTo>
                  <a:pt x="70437" y="75296"/>
                </a:lnTo>
                <a:cubicBezTo>
                  <a:pt x="70602" y="75532"/>
                  <a:pt x="70959" y="75674"/>
                  <a:pt x="71316" y="75674"/>
                </a:cubicBezTo>
                <a:cubicBezTo>
                  <a:pt x="71605" y="75674"/>
                  <a:pt x="71895" y="75580"/>
                  <a:pt x="72083" y="75369"/>
                </a:cubicBezTo>
                <a:cubicBezTo>
                  <a:pt x="72631" y="74753"/>
                  <a:pt x="72494" y="73817"/>
                  <a:pt x="72311" y="73018"/>
                </a:cubicBezTo>
                <a:lnTo>
                  <a:pt x="72311" y="73018"/>
                </a:lnTo>
                <a:cubicBezTo>
                  <a:pt x="72905" y="73726"/>
                  <a:pt x="73498" y="74433"/>
                  <a:pt x="74069" y="75141"/>
                </a:cubicBezTo>
                <a:cubicBezTo>
                  <a:pt x="74411" y="74570"/>
                  <a:pt x="74753" y="73977"/>
                  <a:pt x="75096" y="73406"/>
                </a:cubicBezTo>
                <a:cubicBezTo>
                  <a:pt x="75530" y="75278"/>
                  <a:pt x="77378" y="76716"/>
                  <a:pt x="79364" y="76761"/>
                </a:cubicBezTo>
                <a:cubicBezTo>
                  <a:pt x="79159" y="75095"/>
                  <a:pt x="78360" y="73497"/>
                  <a:pt x="77150" y="72288"/>
                </a:cubicBezTo>
                <a:lnTo>
                  <a:pt x="77150" y="72288"/>
                </a:lnTo>
                <a:cubicBezTo>
                  <a:pt x="78246" y="72516"/>
                  <a:pt x="79319" y="72721"/>
                  <a:pt x="80414" y="72927"/>
                </a:cubicBezTo>
                <a:cubicBezTo>
                  <a:pt x="80302" y="71564"/>
                  <a:pt x="79131" y="70427"/>
                  <a:pt x="77788" y="70084"/>
                </a:cubicBezTo>
                <a:lnTo>
                  <a:pt x="77788" y="70084"/>
                </a:lnTo>
                <a:cubicBezTo>
                  <a:pt x="78505" y="69897"/>
                  <a:pt x="79165" y="69505"/>
                  <a:pt x="79638" y="68955"/>
                </a:cubicBezTo>
                <a:cubicBezTo>
                  <a:pt x="79866" y="68681"/>
                  <a:pt x="72996" y="65623"/>
                  <a:pt x="72676" y="65349"/>
                </a:cubicBezTo>
                <a:cubicBezTo>
                  <a:pt x="73955" y="65212"/>
                  <a:pt x="75210" y="65075"/>
                  <a:pt x="76465" y="64938"/>
                </a:cubicBezTo>
                <a:cubicBezTo>
                  <a:pt x="75628" y="63771"/>
                  <a:pt x="74388" y="62898"/>
                  <a:pt x="73003" y="62442"/>
                </a:cubicBezTo>
                <a:lnTo>
                  <a:pt x="73003" y="62442"/>
                </a:lnTo>
                <a:cubicBezTo>
                  <a:pt x="73124" y="62420"/>
                  <a:pt x="73244" y="62393"/>
                  <a:pt x="73361" y="62359"/>
                </a:cubicBezTo>
                <a:cubicBezTo>
                  <a:pt x="73704" y="61628"/>
                  <a:pt x="73156" y="60738"/>
                  <a:pt x="72425" y="60373"/>
                </a:cubicBezTo>
                <a:cubicBezTo>
                  <a:pt x="72254" y="60290"/>
                  <a:pt x="72075" y="60228"/>
                  <a:pt x="71892" y="60182"/>
                </a:cubicBezTo>
                <a:lnTo>
                  <a:pt x="71892" y="60182"/>
                </a:lnTo>
                <a:cubicBezTo>
                  <a:pt x="72831" y="60015"/>
                  <a:pt x="73719" y="59557"/>
                  <a:pt x="74343" y="58866"/>
                </a:cubicBezTo>
                <a:cubicBezTo>
                  <a:pt x="72996" y="58752"/>
                  <a:pt x="71626" y="58615"/>
                  <a:pt x="70462" y="57976"/>
                </a:cubicBezTo>
                <a:cubicBezTo>
                  <a:pt x="69275" y="57337"/>
                  <a:pt x="68385" y="56036"/>
                  <a:pt x="68682" y="54758"/>
                </a:cubicBezTo>
                <a:cubicBezTo>
                  <a:pt x="69481" y="54735"/>
                  <a:pt x="70280" y="54689"/>
                  <a:pt x="71079" y="54644"/>
                </a:cubicBezTo>
                <a:cubicBezTo>
                  <a:pt x="70964" y="53046"/>
                  <a:pt x="69915" y="51517"/>
                  <a:pt x="68431" y="50809"/>
                </a:cubicBezTo>
                <a:cubicBezTo>
                  <a:pt x="68602" y="50623"/>
                  <a:pt x="68829" y="50557"/>
                  <a:pt x="69085" y="50557"/>
                </a:cubicBezTo>
                <a:cubicBezTo>
                  <a:pt x="69720" y="50557"/>
                  <a:pt x="70532" y="50966"/>
                  <a:pt x="71106" y="50966"/>
                </a:cubicBezTo>
                <a:cubicBezTo>
                  <a:pt x="71378" y="50966"/>
                  <a:pt x="71597" y="50875"/>
                  <a:pt x="71718" y="50604"/>
                </a:cubicBezTo>
                <a:cubicBezTo>
                  <a:pt x="71900" y="50193"/>
                  <a:pt x="71558" y="49736"/>
                  <a:pt x="71238" y="49440"/>
                </a:cubicBezTo>
                <a:cubicBezTo>
                  <a:pt x="70051" y="48321"/>
                  <a:pt x="68522" y="47591"/>
                  <a:pt x="67472" y="46358"/>
                </a:cubicBezTo>
                <a:cubicBezTo>
                  <a:pt x="66422" y="45103"/>
                  <a:pt x="66103" y="43026"/>
                  <a:pt x="67404" y="42044"/>
                </a:cubicBezTo>
                <a:lnTo>
                  <a:pt x="67404" y="42044"/>
                </a:lnTo>
                <a:cubicBezTo>
                  <a:pt x="68522" y="43893"/>
                  <a:pt x="69823" y="45605"/>
                  <a:pt x="71284" y="47203"/>
                </a:cubicBezTo>
                <a:cubicBezTo>
                  <a:pt x="71743" y="47711"/>
                  <a:pt x="72474" y="48220"/>
                  <a:pt x="73103" y="48220"/>
                </a:cubicBezTo>
                <a:cubicBezTo>
                  <a:pt x="73349" y="48220"/>
                  <a:pt x="73579" y="48142"/>
                  <a:pt x="73772" y="47956"/>
                </a:cubicBezTo>
                <a:cubicBezTo>
                  <a:pt x="72969" y="45959"/>
                  <a:pt x="71832" y="44110"/>
                  <a:pt x="70377" y="42494"/>
                </a:cubicBezTo>
                <a:lnTo>
                  <a:pt x="70377" y="42494"/>
                </a:lnTo>
                <a:cubicBezTo>
                  <a:pt x="70495" y="42535"/>
                  <a:pt x="70625" y="42556"/>
                  <a:pt x="70758" y="42556"/>
                </a:cubicBezTo>
                <a:cubicBezTo>
                  <a:pt x="71130" y="42556"/>
                  <a:pt x="71521" y="42396"/>
                  <a:pt x="71718" y="42090"/>
                </a:cubicBezTo>
                <a:cubicBezTo>
                  <a:pt x="72129" y="41428"/>
                  <a:pt x="71855" y="40583"/>
                  <a:pt x="71398" y="39967"/>
                </a:cubicBezTo>
                <a:cubicBezTo>
                  <a:pt x="70942" y="39351"/>
                  <a:pt x="70303" y="38872"/>
                  <a:pt x="69869" y="38232"/>
                </a:cubicBezTo>
                <a:cubicBezTo>
                  <a:pt x="69412" y="37593"/>
                  <a:pt x="69230" y="36703"/>
                  <a:pt x="69709" y="36110"/>
                </a:cubicBezTo>
                <a:lnTo>
                  <a:pt x="69709" y="36110"/>
                </a:lnTo>
                <a:cubicBezTo>
                  <a:pt x="69983" y="37228"/>
                  <a:pt x="70599" y="38392"/>
                  <a:pt x="71695" y="38872"/>
                </a:cubicBezTo>
                <a:cubicBezTo>
                  <a:pt x="71928" y="38969"/>
                  <a:pt x="72185" y="39014"/>
                  <a:pt x="72443" y="39014"/>
                </a:cubicBezTo>
                <a:cubicBezTo>
                  <a:pt x="73398" y="39014"/>
                  <a:pt x="74383" y="38395"/>
                  <a:pt x="74365" y="37479"/>
                </a:cubicBezTo>
                <a:lnTo>
                  <a:pt x="74365" y="37479"/>
                </a:lnTo>
                <a:cubicBezTo>
                  <a:pt x="74502" y="38301"/>
                  <a:pt x="74297" y="39145"/>
                  <a:pt x="74229" y="39990"/>
                </a:cubicBezTo>
                <a:cubicBezTo>
                  <a:pt x="74160" y="40835"/>
                  <a:pt x="74274" y="41770"/>
                  <a:pt x="74913" y="42341"/>
                </a:cubicBezTo>
                <a:cubicBezTo>
                  <a:pt x="75169" y="42570"/>
                  <a:pt x="75528" y="42681"/>
                  <a:pt x="75879" y="42681"/>
                </a:cubicBezTo>
                <a:cubicBezTo>
                  <a:pt x="76404" y="42681"/>
                  <a:pt x="76913" y="42432"/>
                  <a:pt x="77036" y="41953"/>
                </a:cubicBezTo>
                <a:cubicBezTo>
                  <a:pt x="77114" y="41623"/>
                  <a:pt x="77274" y="41128"/>
                  <a:pt x="77517" y="41128"/>
                </a:cubicBezTo>
                <a:cubicBezTo>
                  <a:pt x="77559" y="41128"/>
                  <a:pt x="77605" y="41143"/>
                  <a:pt x="77652" y="41177"/>
                </a:cubicBezTo>
                <a:cubicBezTo>
                  <a:pt x="78406" y="42341"/>
                  <a:pt x="77013" y="43733"/>
                  <a:pt x="76899" y="45103"/>
                </a:cubicBezTo>
                <a:cubicBezTo>
                  <a:pt x="76831" y="46267"/>
                  <a:pt x="77926" y="47363"/>
                  <a:pt x="79113" y="47363"/>
                </a:cubicBezTo>
                <a:cubicBezTo>
                  <a:pt x="79745" y="47351"/>
                  <a:pt x="80334" y="47033"/>
                  <a:pt x="80735" y="46567"/>
                </a:cubicBezTo>
                <a:lnTo>
                  <a:pt x="80735" y="46567"/>
                </a:lnTo>
                <a:cubicBezTo>
                  <a:pt x="79949" y="48795"/>
                  <a:pt x="79003" y="51382"/>
                  <a:pt x="79022" y="53480"/>
                </a:cubicBezTo>
                <a:cubicBezTo>
                  <a:pt x="79798" y="53115"/>
                  <a:pt x="80597" y="52749"/>
                  <a:pt x="81396" y="52384"/>
                </a:cubicBezTo>
                <a:lnTo>
                  <a:pt x="81396" y="52384"/>
                </a:lnTo>
                <a:cubicBezTo>
                  <a:pt x="80916" y="53503"/>
                  <a:pt x="80962" y="54804"/>
                  <a:pt x="81487" y="55876"/>
                </a:cubicBezTo>
                <a:cubicBezTo>
                  <a:pt x="82105" y="55218"/>
                  <a:pt x="83220" y="54711"/>
                  <a:pt x="84048" y="54711"/>
                </a:cubicBezTo>
                <a:cubicBezTo>
                  <a:pt x="84627" y="54711"/>
                  <a:pt x="85065" y="54959"/>
                  <a:pt x="85093" y="55580"/>
                </a:cubicBezTo>
                <a:cubicBezTo>
                  <a:pt x="85622" y="54718"/>
                  <a:pt x="86167" y="53874"/>
                  <a:pt x="86701" y="53017"/>
                </a:cubicBezTo>
                <a:lnTo>
                  <a:pt x="86701" y="53017"/>
                </a:lnTo>
                <a:cubicBezTo>
                  <a:pt x="86370" y="53927"/>
                  <a:pt x="87096" y="55170"/>
                  <a:pt x="88127" y="55170"/>
                </a:cubicBezTo>
                <a:cubicBezTo>
                  <a:pt x="88143" y="55170"/>
                  <a:pt x="88159" y="55169"/>
                  <a:pt x="88175" y="55169"/>
                </a:cubicBezTo>
                <a:lnTo>
                  <a:pt x="88175" y="55169"/>
                </a:lnTo>
                <a:cubicBezTo>
                  <a:pt x="86417" y="55237"/>
                  <a:pt x="85344" y="58250"/>
                  <a:pt x="84066" y="58821"/>
                </a:cubicBezTo>
                <a:cubicBezTo>
                  <a:pt x="83711" y="58982"/>
                  <a:pt x="83304" y="59021"/>
                  <a:pt x="82867" y="59021"/>
                </a:cubicBezTo>
                <a:cubicBezTo>
                  <a:pt x="82460" y="59021"/>
                  <a:pt x="82027" y="58987"/>
                  <a:pt x="81584" y="58987"/>
                </a:cubicBezTo>
                <a:cubicBezTo>
                  <a:pt x="80884" y="58987"/>
                  <a:pt x="80160" y="59071"/>
                  <a:pt x="79478" y="59506"/>
                </a:cubicBezTo>
                <a:cubicBezTo>
                  <a:pt x="78611" y="60053"/>
                  <a:pt x="77835" y="61035"/>
                  <a:pt x="78200" y="61971"/>
                </a:cubicBezTo>
                <a:cubicBezTo>
                  <a:pt x="78525" y="62783"/>
                  <a:pt x="79452" y="63029"/>
                  <a:pt x="80411" y="63029"/>
                </a:cubicBezTo>
                <a:cubicBezTo>
                  <a:pt x="80534" y="63029"/>
                  <a:pt x="80657" y="63025"/>
                  <a:pt x="80779" y="63017"/>
                </a:cubicBezTo>
                <a:lnTo>
                  <a:pt x="80779" y="63017"/>
                </a:lnTo>
                <a:cubicBezTo>
                  <a:pt x="79839" y="63436"/>
                  <a:pt x="79346" y="64915"/>
                  <a:pt x="80095" y="65737"/>
                </a:cubicBezTo>
                <a:cubicBezTo>
                  <a:pt x="80471" y="66150"/>
                  <a:pt x="81013" y="66338"/>
                  <a:pt x="81573" y="66338"/>
                </a:cubicBezTo>
                <a:cubicBezTo>
                  <a:pt x="82406" y="66338"/>
                  <a:pt x="83278" y="65922"/>
                  <a:pt x="83701" y="65212"/>
                </a:cubicBezTo>
                <a:lnTo>
                  <a:pt x="83701" y="65212"/>
                </a:lnTo>
                <a:cubicBezTo>
                  <a:pt x="83610" y="66239"/>
                  <a:pt x="83792" y="67289"/>
                  <a:pt x="84226" y="68225"/>
                </a:cubicBezTo>
                <a:cubicBezTo>
                  <a:pt x="85253" y="68134"/>
                  <a:pt x="86235" y="67586"/>
                  <a:pt x="86828" y="66741"/>
                </a:cubicBezTo>
                <a:lnTo>
                  <a:pt x="86828" y="66741"/>
                </a:lnTo>
                <a:cubicBezTo>
                  <a:pt x="86189" y="68704"/>
                  <a:pt x="85892" y="70758"/>
                  <a:pt x="85961" y="72813"/>
                </a:cubicBezTo>
                <a:cubicBezTo>
                  <a:pt x="86631" y="72465"/>
                  <a:pt x="87187" y="71922"/>
                  <a:pt x="87565" y="71278"/>
                </a:cubicBezTo>
                <a:lnTo>
                  <a:pt x="87565" y="71278"/>
                </a:lnTo>
                <a:cubicBezTo>
                  <a:pt x="87140" y="73176"/>
                  <a:pt x="87165" y="75165"/>
                  <a:pt x="87650" y="77035"/>
                </a:cubicBezTo>
                <a:cubicBezTo>
                  <a:pt x="89156" y="75712"/>
                  <a:pt x="90115" y="73817"/>
                  <a:pt x="90252" y="71854"/>
                </a:cubicBezTo>
                <a:cubicBezTo>
                  <a:pt x="90320" y="72630"/>
                  <a:pt x="90389" y="73429"/>
                  <a:pt x="90868" y="74045"/>
                </a:cubicBezTo>
                <a:cubicBezTo>
                  <a:pt x="91168" y="74431"/>
                  <a:pt x="91683" y="74683"/>
                  <a:pt x="92160" y="74683"/>
                </a:cubicBezTo>
                <a:cubicBezTo>
                  <a:pt x="92445" y="74683"/>
                  <a:pt x="92717" y="74593"/>
                  <a:pt x="92922" y="74388"/>
                </a:cubicBezTo>
                <a:cubicBezTo>
                  <a:pt x="93242" y="74091"/>
                  <a:pt x="93333" y="73634"/>
                  <a:pt x="93356" y="73201"/>
                </a:cubicBezTo>
                <a:cubicBezTo>
                  <a:pt x="93497" y="71684"/>
                  <a:pt x="93298" y="70140"/>
                  <a:pt x="92789" y="68706"/>
                </a:cubicBezTo>
                <a:lnTo>
                  <a:pt x="92789" y="68706"/>
                </a:lnTo>
                <a:cubicBezTo>
                  <a:pt x="93360" y="69910"/>
                  <a:pt x="94065" y="71051"/>
                  <a:pt x="94885" y="72128"/>
                </a:cubicBezTo>
                <a:cubicBezTo>
                  <a:pt x="95153" y="72496"/>
                  <a:pt x="95616" y="72864"/>
                  <a:pt x="96025" y="72864"/>
                </a:cubicBezTo>
                <a:cubicBezTo>
                  <a:pt x="96174" y="72864"/>
                  <a:pt x="96315" y="72815"/>
                  <a:pt x="96438" y="72699"/>
                </a:cubicBezTo>
                <a:cubicBezTo>
                  <a:pt x="96734" y="72425"/>
                  <a:pt x="96666" y="71968"/>
                  <a:pt x="96552" y="71603"/>
                </a:cubicBezTo>
                <a:cubicBezTo>
                  <a:pt x="95958" y="69503"/>
                  <a:pt x="95000" y="67494"/>
                  <a:pt x="93721" y="65691"/>
                </a:cubicBezTo>
                <a:lnTo>
                  <a:pt x="93721" y="65691"/>
                </a:lnTo>
                <a:cubicBezTo>
                  <a:pt x="94436" y="66116"/>
                  <a:pt x="95265" y="66329"/>
                  <a:pt x="96098" y="66329"/>
                </a:cubicBezTo>
                <a:cubicBezTo>
                  <a:pt x="96249" y="66329"/>
                  <a:pt x="96401" y="66322"/>
                  <a:pt x="96552" y="66308"/>
                </a:cubicBezTo>
                <a:cubicBezTo>
                  <a:pt x="96605" y="65642"/>
                  <a:pt x="96487" y="64967"/>
                  <a:pt x="96227" y="64351"/>
                </a:cubicBezTo>
                <a:lnTo>
                  <a:pt x="96227" y="64351"/>
                </a:lnTo>
                <a:cubicBezTo>
                  <a:pt x="96928" y="64948"/>
                  <a:pt x="97774" y="65387"/>
                  <a:pt x="98674" y="65600"/>
                </a:cubicBezTo>
                <a:cubicBezTo>
                  <a:pt x="97967" y="63454"/>
                  <a:pt x="97328" y="61263"/>
                  <a:pt x="96757" y="59072"/>
                </a:cubicBezTo>
                <a:lnTo>
                  <a:pt x="96757" y="59072"/>
                </a:lnTo>
                <a:cubicBezTo>
                  <a:pt x="97217" y="59590"/>
                  <a:pt x="97913" y="59863"/>
                  <a:pt x="98604" y="59863"/>
                </a:cubicBezTo>
                <a:cubicBezTo>
                  <a:pt x="99010" y="59863"/>
                  <a:pt x="99415" y="59768"/>
                  <a:pt x="99770" y="59574"/>
                </a:cubicBezTo>
                <a:cubicBezTo>
                  <a:pt x="100307" y="59260"/>
                  <a:pt x="100694" y="58727"/>
                  <a:pt x="100857" y="58136"/>
                </a:cubicBezTo>
                <a:lnTo>
                  <a:pt x="100857" y="58136"/>
                </a:lnTo>
                <a:cubicBezTo>
                  <a:pt x="100913" y="60168"/>
                  <a:pt x="100969" y="62188"/>
                  <a:pt x="101025" y="64208"/>
                </a:cubicBezTo>
                <a:cubicBezTo>
                  <a:pt x="102655" y="63011"/>
                  <a:pt x="103818" y="61200"/>
                  <a:pt x="104213" y="59229"/>
                </a:cubicBezTo>
                <a:lnTo>
                  <a:pt x="104213" y="59229"/>
                </a:lnTo>
                <a:cubicBezTo>
                  <a:pt x="103660" y="62925"/>
                  <a:pt x="103557" y="66658"/>
                  <a:pt x="103924" y="70370"/>
                </a:cubicBezTo>
                <a:cubicBezTo>
                  <a:pt x="106024" y="68955"/>
                  <a:pt x="106526" y="66216"/>
                  <a:pt x="106846" y="63751"/>
                </a:cubicBezTo>
                <a:cubicBezTo>
                  <a:pt x="107234" y="66079"/>
                  <a:pt x="108238" y="68316"/>
                  <a:pt x="109768" y="70165"/>
                </a:cubicBezTo>
                <a:cubicBezTo>
                  <a:pt x="110270" y="67882"/>
                  <a:pt x="109973" y="65417"/>
                  <a:pt x="108923" y="63317"/>
                </a:cubicBezTo>
                <a:lnTo>
                  <a:pt x="108923" y="63317"/>
                </a:lnTo>
                <a:cubicBezTo>
                  <a:pt x="110384" y="65121"/>
                  <a:pt x="111730" y="66992"/>
                  <a:pt x="113032" y="68910"/>
                </a:cubicBezTo>
                <a:cubicBezTo>
                  <a:pt x="112552" y="66604"/>
                  <a:pt x="110658" y="63957"/>
                  <a:pt x="110635" y="61697"/>
                </a:cubicBezTo>
                <a:cubicBezTo>
                  <a:pt x="110612" y="60008"/>
                  <a:pt x="112803" y="59186"/>
                  <a:pt x="112027" y="56858"/>
                </a:cubicBezTo>
                <a:cubicBezTo>
                  <a:pt x="111411" y="55009"/>
                  <a:pt x="110544" y="52590"/>
                  <a:pt x="112164" y="51494"/>
                </a:cubicBezTo>
                <a:cubicBezTo>
                  <a:pt x="112917" y="51699"/>
                  <a:pt x="113648" y="51905"/>
                  <a:pt x="114401" y="52110"/>
                </a:cubicBezTo>
                <a:cubicBezTo>
                  <a:pt x="113168" y="52749"/>
                  <a:pt x="112575" y="54324"/>
                  <a:pt x="113032" y="55602"/>
                </a:cubicBezTo>
                <a:cubicBezTo>
                  <a:pt x="113410" y="55712"/>
                  <a:pt x="113804" y="55765"/>
                  <a:pt x="114200" y="55765"/>
                </a:cubicBezTo>
                <a:cubicBezTo>
                  <a:pt x="114878" y="55765"/>
                  <a:pt x="115562" y="55608"/>
                  <a:pt x="116181" y="55306"/>
                </a:cubicBezTo>
                <a:lnTo>
                  <a:pt x="116181" y="55306"/>
                </a:lnTo>
                <a:cubicBezTo>
                  <a:pt x="115702" y="55808"/>
                  <a:pt x="115200" y="56379"/>
                  <a:pt x="115291" y="57040"/>
                </a:cubicBezTo>
                <a:cubicBezTo>
                  <a:pt x="115350" y="57465"/>
                  <a:pt x="115830" y="57767"/>
                  <a:pt x="116228" y="57767"/>
                </a:cubicBezTo>
                <a:cubicBezTo>
                  <a:pt x="116332" y="57767"/>
                  <a:pt x="116431" y="57746"/>
                  <a:pt x="116515" y="57702"/>
                </a:cubicBezTo>
                <a:lnTo>
                  <a:pt x="116515" y="57702"/>
                </a:lnTo>
                <a:cubicBezTo>
                  <a:pt x="114948" y="59659"/>
                  <a:pt x="114974" y="62694"/>
                  <a:pt x="116592" y="64618"/>
                </a:cubicBezTo>
                <a:cubicBezTo>
                  <a:pt x="116935" y="63523"/>
                  <a:pt x="117779" y="62610"/>
                  <a:pt x="118852" y="62131"/>
                </a:cubicBezTo>
                <a:cubicBezTo>
                  <a:pt x="118988" y="60816"/>
                  <a:pt x="118516" y="59410"/>
                  <a:pt x="117548" y="58452"/>
                </a:cubicBezTo>
                <a:lnTo>
                  <a:pt x="117548" y="58452"/>
                </a:lnTo>
                <a:cubicBezTo>
                  <a:pt x="117712" y="58610"/>
                  <a:pt x="117856" y="58681"/>
                  <a:pt x="117985" y="58681"/>
                </a:cubicBezTo>
                <a:cubicBezTo>
                  <a:pt x="119038" y="58681"/>
                  <a:pt x="118964" y="53911"/>
                  <a:pt x="118943" y="53708"/>
                </a:cubicBezTo>
                <a:cubicBezTo>
                  <a:pt x="119011" y="53706"/>
                  <a:pt x="119078" y="53705"/>
                  <a:pt x="119143" y="53705"/>
                </a:cubicBezTo>
                <a:cubicBezTo>
                  <a:pt x="124837" y="53705"/>
                  <a:pt x="120110" y="61497"/>
                  <a:pt x="122299" y="61971"/>
                </a:cubicBezTo>
                <a:lnTo>
                  <a:pt x="122299" y="61971"/>
                </a:lnTo>
                <a:cubicBezTo>
                  <a:pt x="123280" y="60761"/>
                  <a:pt x="124239" y="59528"/>
                  <a:pt x="125220" y="58296"/>
                </a:cubicBezTo>
                <a:lnTo>
                  <a:pt x="125220" y="58296"/>
                </a:lnTo>
                <a:cubicBezTo>
                  <a:pt x="124490" y="60031"/>
                  <a:pt x="124079" y="61925"/>
                  <a:pt x="124056" y="63820"/>
                </a:cubicBezTo>
                <a:cubicBezTo>
                  <a:pt x="124809" y="62587"/>
                  <a:pt x="125563" y="61377"/>
                  <a:pt x="126316" y="60145"/>
                </a:cubicBezTo>
                <a:lnTo>
                  <a:pt x="126316" y="60145"/>
                </a:lnTo>
                <a:cubicBezTo>
                  <a:pt x="125517" y="62564"/>
                  <a:pt x="125426" y="65235"/>
                  <a:pt x="125996" y="67723"/>
                </a:cubicBezTo>
                <a:cubicBezTo>
                  <a:pt x="126182" y="68486"/>
                  <a:pt x="126685" y="69398"/>
                  <a:pt x="127386" y="69398"/>
                </a:cubicBezTo>
                <a:cubicBezTo>
                  <a:pt x="127461" y="69398"/>
                  <a:pt x="127538" y="69388"/>
                  <a:pt x="127617" y="69366"/>
                </a:cubicBezTo>
                <a:cubicBezTo>
                  <a:pt x="128210" y="69184"/>
                  <a:pt x="128439" y="68476"/>
                  <a:pt x="128530" y="67860"/>
                </a:cubicBezTo>
                <a:cubicBezTo>
                  <a:pt x="128804" y="66262"/>
                  <a:pt x="128918" y="64641"/>
                  <a:pt x="128895" y="63021"/>
                </a:cubicBezTo>
                <a:lnTo>
                  <a:pt x="128895" y="63021"/>
                </a:lnTo>
                <a:cubicBezTo>
                  <a:pt x="128918" y="64002"/>
                  <a:pt x="128964" y="65075"/>
                  <a:pt x="129534" y="65874"/>
                </a:cubicBezTo>
                <a:cubicBezTo>
                  <a:pt x="129883" y="66398"/>
                  <a:pt x="130520" y="66745"/>
                  <a:pt x="131113" y="66745"/>
                </a:cubicBezTo>
                <a:cubicBezTo>
                  <a:pt x="131450" y="66745"/>
                  <a:pt x="131774" y="66633"/>
                  <a:pt x="132022" y="66376"/>
                </a:cubicBezTo>
                <a:cubicBezTo>
                  <a:pt x="132456" y="65919"/>
                  <a:pt x="132524" y="65235"/>
                  <a:pt x="132502" y="64596"/>
                </a:cubicBezTo>
                <a:cubicBezTo>
                  <a:pt x="132461" y="63196"/>
                  <a:pt x="132185" y="61804"/>
                  <a:pt x="131699" y="60502"/>
                </a:cubicBezTo>
                <a:lnTo>
                  <a:pt x="131699" y="60502"/>
                </a:lnTo>
                <a:cubicBezTo>
                  <a:pt x="131934" y="60617"/>
                  <a:pt x="132198" y="60674"/>
                  <a:pt x="132461" y="60674"/>
                </a:cubicBezTo>
                <a:cubicBezTo>
                  <a:pt x="133090" y="60674"/>
                  <a:pt x="133709" y="60349"/>
                  <a:pt x="133894" y="59734"/>
                </a:cubicBezTo>
                <a:cubicBezTo>
                  <a:pt x="134054" y="59277"/>
                  <a:pt x="133940" y="58752"/>
                  <a:pt x="133803" y="58273"/>
                </a:cubicBezTo>
                <a:cubicBezTo>
                  <a:pt x="133444" y="56933"/>
                  <a:pt x="133023" y="55610"/>
                  <a:pt x="132553" y="54301"/>
                </a:cubicBezTo>
                <a:lnTo>
                  <a:pt x="132553" y="54301"/>
                </a:lnTo>
                <a:cubicBezTo>
                  <a:pt x="132794" y="52338"/>
                  <a:pt x="136209" y="49914"/>
                  <a:pt x="136017" y="48184"/>
                </a:cubicBezTo>
                <a:lnTo>
                  <a:pt x="136017" y="48184"/>
                </a:lnTo>
                <a:cubicBezTo>
                  <a:pt x="137067" y="48823"/>
                  <a:pt x="138094" y="49440"/>
                  <a:pt x="139121" y="50056"/>
                </a:cubicBezTo>
                <a:cubicBezTo>
                  <a:pt x="138756" y="50718"/>
                  <a:pt x="138368" y="51380"/>
                  <a:pt x="138002" y="52042"/>
                </a:cubicBezTo>
                <a:lnTo>
                  <a:pt x="139874" y="52795"/>
                </a:lnTo>
                <a:cubicBezTo>
                  <a:pt x="138322" y="53229"/>
                  <a:pt x="137363" y="55100"/>
                  <a:pt x="137980" y="56561"/>
                </a:cubicBezTo>
                <a:cubicBezTo>
                  <a:pt x="137890" y="57459"/>
                  <a:pt x="138715" y="57895"/>
                  <a:pt x="139653" y="57895"/>
                </a:cubicBezTo>
                <a:cubicBezTo>
                  <a:pt x="140385" y="57895"/>
                  <a:pt x="141187" y="57629"/>
                  <a:pt x="141677" y="57109"/>
                </a:cubicBezTo>
                <a:cubicBezTo>
                  <a:pt x="142796" y="55945"/>
                  <a:pt x="143344" y="54187"/>
                  <a:pt x="144827" y="53525"/>
                </a:cubicBezTo>
                <a:cubicBezTo>
                  <a:pt x="144416" y="52475"/>
                  <a:pt x="144028" y="51448"/>
                  <a:pt x="143617" y="50421"/>
                </a:cubicBezTo>
                <a:lnTo>
                  <a:pt x="143617" y="50421"/>
                </a:lnTo>
                <a:cubicBezTo>
                  <a:pt x="143776" y="50459"/>
                  <a:pt x="143938" y="50477"/>
                  <a:pt x="144100" y="50477"/>
                </a:cubicBezTo>
                <a:cubicBezTo>
                  <a:pt x="145194" y="50477"/>
                  <a:pt x="146289" y="49646"/>
                  <a:pt x="146448" y="48572"/>
                </a:cubicBezTo>
                <a:cubicBezTo>
                  <a:pt x="146612" y="48548"/>
                  <a:pt x="146778" y="48536"/>
                  <a:pt x="146943" y="48536"/>
                </a:cubicBezTo>
                <a:cubicBezTo>
                  <a:pt x="147557" y="48536"/>
                  <a:pt x="148163" y="48700"/>
                  <a:pt x="148685" y="49006"/>
                </a:cubicBezTo>
                <a:cubicBezTo>
                  <a:pt x="148319" y="50284"/>
                  <a:pt x="148023" y="51791"/>
                  <a:pt x="148936" y="52772"/>
                </a:cubicBezTo>
                <a:cubicBezTo>
                  <a:pt x="149182" y="53044"/>
                  <a:pt x="149535" y="53158"/>
                  <a:pt x="149900" y="53158"/>
                </a:cubicBezTo>
                <a:cubicBezTo>
                  <a:pt x="150807" y="53158"/>
                  <a:pt x="151789" y="52454"/>
                  <a:pt x="151405" y="51705"/>
                </a:cubicBezTo>
                <a:lnTo>
                  <a:pt x="151405" y="51705"/>
                </a:lnTo>
                <a:cubicBezTo>
                  <a:pt x="151585" y="51954"/>
                  <a:pt x="151864" y="52059"/>
                  <a:pt x="152163" y="52059"/>
                </a:cubicBezTo>
                <a:cubicBezTo>
                  <a:pt x="152964" y="52059"/>
                  <a:pt x="153910" y="51303"/>
                  <a:pt x="153478" y="50535"/>
                </a:cubicBezTo>
                <a:lnTo>
                  <a:pt x="153478" y="50535"/>
                </a:lnTo>
                <a:cubicBezTo>
                  <a:pt x="154186" y="51380"/>
                  <a:pt x="154893" y="52247"/>
                  <a:pt x="155601" y="53115"/>
                </a:cubicBezTo>
                <a:cubicBezTo>
                  <a:pt x="157130" y="51699"/>
                  <a:pt x="156742" y="48869"/>
                  <a:pt x="154893" y="47888"/>
                </a:cubicBezTo>
                <a:cubicBezTo>
                  <a:pt x="155395" y="46701"/>
                  <a:pt x="155875" y="45514"/>
                  <a:pt x="156377" y="44327"/>
                </a:cubicBezTo>
                <a:cubicBezTo>
                  <a:pt x="158203" y="44829"/>
                  <a:pt x="160029" y="45331"/>
                  <a:pt x="161855" y="45810"/>
                </a:cubicBezTo>
                <a:lnTo>
                  <a:pt x="161923" y="297"/>
                </a:lnTo>
                <a:lnTo>
                  <a:pt x="35494" y="0"/>
                </a:ln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4" name="Google Shape;1444;p9"/>
          <p:cNvSpPr/>
          <p:nvPr/>
        </p:nvSpPr>
        <p:spPr>
          <a:xfrm>
            <a:off x="11731720" y="611713"/>
            <a:ext cx="3176013" cy="4832651"/>
          </a:xfrm>
          <a:custGeom>
            <a:avLst/>
            <a:gdLst/>
            <a:ahLst/>
            <a:cxnLst/>
            <a:rect l="l" t="t" r="r" b="b"/>
            <a:pathLst>
              <a:path w="84431" h="128471" extrusionOk="0">
                <a:moveTo>
                  <a:pt x="69071" y="128339"/>
                </a:moveTo>
                <a:cubicBezTo>
                  <a:pt x="69078" y="128345"/>
                  <a:pt x="69085" y="128352"/>
                  <a:pt x="69092" y="128359"/>
                </a:cubicBezTo>
                <a:cubicBezTo>
                  <a:pt x="69085" y="128352"/>
                  <a:pt x="69078" y="128345"/>
                  <a:pt x="69071" y="128339"/>
                </a:cubicBezTo>
                <a:close/>
                <a:moveTo>
                  <a:pt x="30630" y="1"/>
                </a:moveTo>
                <a:cubicBezTo>
                  <a:pt x="29832" y="1"/>
                  <a:pt x="29288" y="1330"/>
                  <a:pt x="29308" y="2318"/>
                </a:cubicBezTo>
                <a:cubicBezTo>
                  <a:pt x="29376" y="8298"/>
                  <a:pt x="30312" y="14278"/>
                  <a:pt x="32047" y="19985"/>
                </a:cubicBezTo>
                <a:cubicBezTo>
                  <a:pt x="32914" y="22860"/>
                  <a:pt x="33987" y="25668"/>
                  <a:pt x="35242" y="28384"/>
                </a:cubicBezTo>
                <a:cubicBezTo>
                  <a:pt x="35585" y="29115"/>
                  <a:pt x="37662" y="34501"/>
                  <a:pt x="38529" y="34684"/>
                </a:cubicBezTo>
                <a:cubicBezTo>
                  <a:pt x="31362" y="33223"/>
                  <a:pt x="24469" y="30438"/>
                  <a:pt x="18329" y="26467"/>
                </a:cubicBezTo>
                <a:cubicBezTo>
                  <a:pt x="14334" y="23865"/>
                  <a:pt x="10568" y="20715"/>
                  <a:pt x="8240" y="16561"/>
                </a:cubicBezTo>
                <a:cubicBezTo>
                  <a:pt x="5912" y="12407"/>
                  <a:pt x="5204" y="7157"/>
                  <a:pt x="7304" y="2888"/>
                </a:cubicBezTo>
                <a:lnTo>
                  <a:pt x="7304" y="2888"/>
                </a:lnTo>
                <a:cubicBezTo>
                  <a:pt x="5432" y="4418"/>
                  <a:pt x="4634" y="6997"/>
                  <a:pt x="4748" y="9416"/>
                </a:cubicBezTo>
                <a:cubicBezTo>
                  <a:pt x="4885" y="11836"/>
                  <a:pt x="5798" y="14141"/>
                  <a:pt x="6870" y="16332"/>
                </a:cubicBezTo>
                <a:cubicBezTo>
                  <a:pt x="8331" y="19368"/>
                  <a:pt x="10066" y="22244"/>
                  <a:pt x="12075" y="24960"/>
                </a:cubicBezTo>
                <a:cubicBezTo>
                  <a:pt x="6962" y="22746"/>
                  <a:pt x="2899" y="18204"/>
                  <a:pt x="1324" y="12863"/>
                </a:cubicBezTo>
                <a:lnTo>
                  <a:pt x="1324" y="12863"/>
                </a:lnTo>
                <a:cubicBezTo>
                  <a:pt x="0" y="14689"/>
                  <a:pt x="1347" y="17200"/>
                  <a:pt x="2762" y="18912"/>
                </a:cubicBezTo>
                <a:cubicBezTo>
                  <a:pt x="8560" y="25919"/>
                  <a:pt x="16457" y="31146"/>
                  <a:pt x="25176" y="33771"/>
                </a:cubicBezTo>
                <a:cubicBezTo>
                  <a:pt x="28577" y="34798"/>
                  <a:pt x="32115" y="35437"/>
                  <a:pt x="35471" y="36670"/>
                </a:cubicBezTo>
                <a:cubicBezTo>
                  <a:pt x="41930" y="39089"/>
                  <a:pt x="48093" y="45594"/>
                  <a:pt x="51403" y="51552"/>
                </a:cubicBezTo>
                <a:cubicBezTo>
                  <a:pt x="56127" y="60020"/>
                  <a:pt x="54050" y="72026"/>
                  <a:pt x="52498" y="81133"/>
                </a:cubicBezTo>
                <a:cubicBezTo>
                  <a:pt x="50558" y="92432"/>
                  <a:pt x="46792" y="103365"/>
                  <a:pt x="45537" y="114801"/>
                </a:cubicBezTo>
                <a:cubicBezTo>
                  <a:pt x="45285" y="117289"/>
                  <a:pt x="43642" y="124844"/>
                  <a:pt x="45171" y="126967"/>
                </a:cubicBezTo>
                <a:cubicBezTo>
                  <a:pt x="45886" y="127944"/>
                  <a:pt x="47276" y="128165"/>
                  <a:pt x="48723" y="128165"/>
                </a:cubicBezTo>
                <a:cubicBezTo>
                  <a:pt x="49911" y="128165"/>
                  <a:pt x="51139" y="128016"/>
                  <a:pt x="52065" y="128016"/>
                </a:cubicBezTo>
                <a:cubicBezTo>
                  <a:pt x="54637" y="128016"/>
                  <a:pt x="57224" y="128471"/>
                  <a:pt x="59815" y="128471"/>
                </a:cubicBezTo>
                <a:cubicBezTo>
                  <a:pt x="60351" y="128471"/>
                  <a:pt x="60887" y="128451"/>
                  <a:pt x="61423" y="128405"/>
                </a:cubicBezTo>
                <a:cubicBezTo>
                  <a:pt x="62804" y="128299"/>
                  <a:pt x="64865" y="127533"/>
                  <a:pt x="66654" y="127533"/>
                </a:cubicBezTo>
                <a:cubicBezTo>
                  <a:pt x="67575" y="127533"/>
                  <a:pt x="68424" y="127737"/>
                  <a:pt x="69071" y="128339"/>
                </a:cubicBezTo>
                <a:lnTo>
                  <a:pt x="69071" y="128339"/>
                </a:lnTo>
                <a:cubicBezTo>
                  <a:pt x="65296" y="124779"/>
                  <a:pt x="63407" y="119653"/>
                  <a:pt x="62245" y="114595"/>
                </a:cubicBezTo>
                <a:cubicBezTo>
                  <a:pt x="59414" y="102361"/>
                  <a:pt x="58273" y="80266"/>
                  <a:pt x="69800" y="71912"/>
                </a:cubicBezTo>
                <a:cubicBezTo>
                  <a:pt x="72562" y="69903"/>
                  <a:pt x="75666" y="68443"/>
                  <a:pt x="78451" y="66434"/>
                </a:cubicBezTo>
                <a:cubicBezTo>
                  <a:pt x="81212" y="64448"/>
                  <a:pt x="83700" y="61778"/>
                  <a:pt x="84431" y="58422"/>
                </a:cubicBezTo>
                <a:lnTo>
                  <a:pt x="84431" y="58422"/>
                </a:lnTo>
                <a:cubicBezTo>
                  <a:pt x="82582" y="61390"/>
                  <a:pt x="79980" y="63877"/>
                  <a:pt x="76921" y="65589"/>
                </a:cubicBezTo>
                <a:cubicBezTo>
                  <a:pt x="73634" y="67393"/>
                  <a:pt x="69731" y="68420"/>
                  <a:pt x="67403" y="71364"/>
                </a:cubicBezTo>
                <a:cubicBezTo>
                  <a:pt x="71535" y="66137"/>
                  <a:pt x="74000" y="60134"/>
                  <a:pt x="75871" y="53789"/>
                </a:cubicBezTo>
                <a:cubicBezTo>
                  <a:pt x="76579" y="51461"/>
                  <a:pt x="80710" y="39842"/>
                  <a:pt x="77264" y="38382"/>
                </a:cubicBezTo>
                <a:cubicBezTo>
                  <a:pt x="76602" y="38085"/>
                  <a:pt x="75917" y="37811"/>
                  <a:pt x="75255" y="37514"/>
                </a:cubicBezTo>
                <a:lnTo>
                  <a:pt x="75255" y="37514"/>
                </a:lnTo>
                <a:cubicBezTo>
                  <a:pt x="76351" y="50365"/>
                  <a:pt x="71535" y="63581"/>
                  <a:pt x="62450" y="72711"/>
                </a:cubicBezTo>
                <a:cubicBezTo>
                  <a:pt x="62701" y="65293"/>
                  <a:pt x="61788" y="57190"/>
                  <a:pt x="62724" y="49954"/>
                </a:cubicBezTo>
                <a:cubicBezTo>
                  <a:pt x="63591" y="43266"/>
                  <a:pt x="67426" y="36099"/>
                  <a:pt x="71055" y="30530"/>
                </a:cubicBezTo>
                <a:cubicBezTo>
                  <a:pt x="72653" y="28065"/>
                  <a:pt x="74433" y="25714"/>
                  <a:pt x="75597" y="23043"/>
                </a:cubicBezTo>
                <a:cubicBezTo>
                  <a:pt x="76762" y="20350"/>
                  <a:pt x="77287" y="17245"/>
                  <a:pt x="76237" y="14506"/>
                </a:cubicBezTo>
                <a:lnTo>
                  <a:pt x="76237" y="14506"/>
                </a:lnTo>
                <a:cubicBezTo>
                  <a:pt x="75734" y="20920"/>
                  <a:pt x="72333" y="26718"/>
                  <a:pt x="68704" y="32013"/>
                </a:cubicBezTo>
                <a:cubicBezTo>
                  <a:pt x="69709" y="27882"/>
                  <a:pt x="70736" y="23728"/>
                  <a:pt x="71740" y="19574"/>
                </a:cubicBezTo>
                <a:cubicBezTo>
                  <a:pt x="71945" y="18729"/>
                  <a:pt x="72151" y="17839"/>
                  <a:pt x="71991" y="16994"/>
                </a:cubicBezTo>
                <a:cubicBezTo>
                  <a:pt x="71808" y="16127"/>
                  <a:pt x="71124" y="15328"/>
                  <a:pt x="70256" y="15283"/>
                </a:cubicBezTo>
                <a:cubicBezTo>
                  <a:pt x="70005" y="20464"/>
                  <a:pt x="69115" y="25622"/>
                  <a:pt x="67631" y="30598"/>
                </a:cubicBezTo>
                <a:cubicBezTo>
                  <a:pt x="66559" y="34250"/>
                  <a:pt x="65029" y="37994"/>
                  <a:pt x="62039" y="40367"/>
                </a:cubicBezTo>
                <a:cubicBezTo>
                  <a:pt x="60464" y="28955"/>
                  <a:pt x="59095" y="18569"/>
                  <a:pt x="61879" y="7043"/>
                </a:cubicBezTo>
                <a:cubicBezTo>
                  <a:pt x="61948" y="6792"/>
                  <a:pt x="62016" y="6518"/>
                  <a:pt x="61948" y="6267"/>
                </a:cubicBezTo>
                <a:cubicBezTo>
                  <a:pt x="61807" y="5719"/>
                  <a:pt x="61187" y="5541"/>
                  <a:pt x="60576" y="5541"/>
                </a:cubicBezTo>
                <a:cubicBezTo>
                  <a:pt x="60397" y="5541"/>
                  <a:pt x="60219" y="5556"/>
                  <a:pt x="60053" y="5582"/>
                </a:cubicBezTo>
                <a:cubicBezTo>
                  <a:pt x="56721" y="6107"/>
                  <a:pt x="53594" y="7682"/>
                  <a:pt x="51174" y="10010"/>
                </a:cubicBezTo>
                <a:cubicBezTo>
                  <a:pt x="50581" y="10581"/>
                  <a:pt x="50010" y="11220"/>
                  <a:pt x="49782" y="11996"/>
                </a:cubicBezTo>
                <a:cubicBezTo>
                  <a:pt x="49554" y="12658"/>
                  <a:pt x="49599" y="13365"/>
                  <a:pt x="49645" y="14073"/>
                </a:cubicBezTo>
                <a:cubicBezTo>
                  <a:pt x="49919" y="17839"/>
                  <a:pt x="50079" y="21811"/>
                  <a:pt x="50307" y="25805"/>
                </a:cubicBezTo>
                <a:cubicBezTo>
                  <a:pt x="50763" y="33717"/>
                  <a:pt x="51470" y="41812"/>
                  <a:pt x="53679" y="48974"/>
                </a:cubicBezTo>
                <a:lnTo>
                  <a:pt x="53679" y="48974"/>
                </a:lnTo>
                <a:cubicBezTo>
                  <a:pt x="51571" y="42163"/>
                  <a:pt x="44528" y="38261"/>
                  <a:pt x="40378" y="32447"/>
                </a:cubicBezTo>
                <a:cubicBezTo>
                  <a:pt x="34466" y="24093"/>
                  <a:pt x="35174" y="12886"/>
                  <a:pt x="36201" y="2683"/>
                </a:cubicBezTo>
                <a:cubicBezTo>
                  <a:pt x="36192" y="2683"/>
                  <a:pt x="36183" y="2683"/>
                  <a:pt x="36174" y="2683"/>
                </a:cubicBezTo>
                <a:cubicBezTo>
                  <a:pt x="34892" y="2683"/>
                  <a:pt x="34351" y="4290"/>
                  <a:pt x="34215" y="5559"/>
                </a:cubicBezTo>
                <a:cubicBezTo>
                  <a:pt x="33508" y="12201"/>
                  <a:pt x="34147" y="18980"/>
                  <a:pt x="36087" y="25348"/>
                </a:cubicBezTo>
                <a:cubicBezTo>
                  <a:pt x="32686" y="17314"/>
                  <a:pt x="29194" y="8640"/>
                  <a:pt x="31020" y="104"/>
                </a:cubicBezTo>
                <a:cubicBezTo>
                  <a:pt x="30884" y="33"/>
                  <a:pt x="30754" y="1"/>
                  <a:pt x="30630"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5" name="Google Shape;1445;p9"/>
          <p:cNvSpPr/>
          <p:nvPr/>
        </p:nvSpPr>
        <p:spPr>
          <a:xfrm>
            <a:off x="10418916" y="224945"/>
            <a:ext cx="2939893" cy="5297668"/>
          </a:xfrm>
          <a:custGeom>
            <a:avLst/>
            <a:gdLst/>
            <a:ahLst/>
            <a:cxnLst/>
            <a:rect l="l" t="t" r="r" b="b"/>
            <a:pathLst>
              <a:path w="78154" h="140833" extrusionOk="0">
                <a:moveTo>
                  <a:pt x="77855" y="138593"/>
                </a:moveTo>
                <a:lnTo>
                  <a:pt x="77855" y="138593"/>
                </a:lnTo>
                <a:cubicBezTo>
                  <a:pt x="77856" y="138594"/>
                  <a:pt x="77857" y="138594"/>
                  <a:pt x="77857" y="138595"/>
                </a:cubicBezTo>
                <a:cubicBezTo>
                  <a:pt x="77857" y="138594"/>
                  <a:pt x="77856" y="138594"/>
                  <a:pt x="77855" y="138593"/>
                </a:cubicBezTo>
                <a:close/>
                <a:moveTo>
                  <a:pt x="57999" y="0"/>
                </a:moveTo>
                <a:lnTo>
                  <a:pt x="57999" y="0"/>
                </a:lnTo>
                <a:cubicBezTo>
                  <a:pt x="59985" y="5638"/>
                  <a:pt x="57817" y="11915"/>
                  <a:pt x="54690" y="17028"/>
                </a:cubicBezTo>
                <a:cubicBezTo>
                  <a:pt x="51517" y="22209"/>
                  <a:pt x="47865" y="26911"/>
                  <a:pt x="45057" y="32298"/>
                </a:cubicBezTo>
                <a:cubicBezTo>
                  <a:pt x="42866" y="36521"/>
                  <a:pt x="42113" y="41268"/>
                  <a:pt x="40972" y="45833"/>
                </a:cubicBezTo>
                <a:cubicBezTo>
                  <a:pt x="39785" y="50604"/>
                  <a:pt x="38073" y="55283"/>
                  <a:pt x="36795" y="60053"/>
                </a:cubicBezTo>
                <a:cubicBezTo>
                  <a:pt x="32366" y="54096"/>
                  <a:pt x="30837" y="45719"/>
                  <a:pt x="31545" y="38438"/>
                </a:cubicBezTo>
                <a:cubicBezTo>
                  <a:pt x="32366" y="30107"/>
                  <a:pt x="35402" y="22346"/>
                  <a:pt x="36315" y="14061"/>
                </a:cubicBezTo>
                <a:lnTo>
                  <a:pt x="36315" y="14061"/>
                </a:lnTo>
                <a:cubicBezTo>
                  <a:pt x="30951" y="15247"/>
                  <a:pt x="25610" y="16412"/>
                  <a:pt x="20246" y="17598"/>
                </a:cubicBezTo>
                <a:cubicBezTo>
                  <a:pt x="22369" y="21935"/>
                  <a:pt x="22049" y="27025"/>
                  <a:pt x="21456" y="31796"/>
                </a:cubicBezTo>
                <a:cubicBezTo>
                  <a:pt x="21273" y="33371"/>
                  <a:pt x="21068" y="34854"/>
                  <a:pt x="20862" y="36292"/>
                </a:cubicBezTo>
                <a:cubicBezTo>
                  <a:pt x="19561" y="45491"/>
                  <a:pt x="18306" y="52727"/>
                  <a:pt x="22437" y="62245"/>
                </a:cubicBezTo>
                <a:cubicBezTo>
                  <a:pt x="23259" y="64139"/>
                  <a:pt x="24241" y="66079"/>
                  <a:pt x="24012" y="68134"/>
                </a:cubicBezTo>
                <a:cubicBezTo>
                  <a:pt x="23838" y="69876"/>
                  <a:pt x="22301" y="71570"/>
                  <a:pt x="20668" y="71570"/>
                </a:cubicBezTo>
                <a:cubicBezTo>
                  <a:pt x="20376" y="71570"/>
                  <a:pt x="20081" y="71515"/>
                  <a:pt x="19790" y="71398"/>
                </a:cubicBezTo>
                <a:cubicBezTo>
                  <a:pt x="13490" y="68887"/>
                  <a:pt x="7943" y="58821"/>
                  <a:pt x="8035" y="52430"/>
                </a:cubicBezTo>
                <a:cubicBezTo>
                  <a:pt x="8080" y="49394"/>
                  <a:pt x="8925" y="46427"/>
                  <a:pt x="9769" y="43528"/>
                </a:cubicBezTo>
                <a:cubicBezTo>
                  <a:pt x="11002" y="39237"/>
                  <a:pt x="12280" y="34991"/>
                  <a:pt x="13581" y="30723"/>
                </a:cubicBezTo>
                <a:lnTo>
                  <a:pt x="13581" y="30723"/>
                </a:lnTo>
                <a:cubicBezTo>
                  <a:pt x="10733" y="33250"/>
                  <a:pt x="9211" y="37203"/>
                  <a:pt x="9599" y="40981"/>
                </a:cubicBezTo>
                <a:lnTo>
                  <a:pt x="9599" y="40981"/>
                </a:lnTo>
                <a:cubicBezTo>
                  <a:pt x="9088" y="37234"/>
                  <a:pt x="8594" y="33488"/>
                  <a:pt x="8080" y="29742"/>
                </a:cubicBezTo>
                <a:cubicBezTo>
                  <a:pt x="7979" y="29012"/>
                  <a:pt x="7536" y="28049"/>
                  <a:pt x="6895" y="28049"/>
                </a:cubicBezTo>
                <a:cubicBezTo>
                  <a:pt x="6814" y="28049"/>
                  <a:pt x="6730" y="28065"/>
                  <a:pt x="6642" y="28098"/>
                </a:cubicBezTo>
                <a:cubicBezTo>
                  <a:pt x="7099" y="35630"/>
                  <a:pt x="6756" y="43208"/>
                  <a:pt x="5615" y="50672"/>
                </a:cubicBezTo>
                <a:cubicBezTo>
                  <a:pt x="4200" y="46130"/>
                  <a:pt x="2625" y="41862"/>
                  <a:pt x="1986" y="37091"/>
                </a:cubicBezTo>
                <a:cubicBezTo>
                  <a:pt x="160" y="37845"/>
                  <a:pt x="0" y="40355"/>
                  <a:pt x="251" y="42318"/>
                </a:cubicBezTo>
                <a:cubicBezTo>
                  <a:pt x="959" y="47522"/>
                  <a:pt x="2420" y="52635"/>
                  <a:pt x="4588" y="57429"/>
                </a:cubicBezTo>
                <a:cubicBezTo>
                  <a:pt x="8080" y="65052"/>
                  <a:pt x="13307" y="71740"/>
                  <a:pt x="17872" y="78793"/>
                </a:cubicBezTo>
                <a:cubicBezTo>
                  <a:pt x="26888" y="92762"/>
                  <a:pt x="28532" y="109173"/>
                  <a:pt x="28212" y="125471"/>
                </a:cubicBezTo>
                <a:cubicBezTo>
                  <a:pt x="28098" y="130835"/>
                  <a:pt x="27573" y="136495"/>
                  <a:pt x="24423" y="140832"/>
                </a:cubicBezTo>
                <a:cubicBezTo>
                  <a:pt x="30096" y="140341"/>
                  <a:pt x="35594" y="138844"/>
                  <a:pt x="41260" y="138844"/>
                </a:cubicBezTo>
                <a:cubicBezTo>
                  <a:pt x="41384" y="138844"/>
                  <a:pt x="41509" y="138845"/>
                  <a:pt x="41634" y="138846"/>
                </a:cubicBezTo>
                <a:cubicBezTo>
                  <a:pt x="43685" y="138856"/>
                  <a:pt x="45737" y="138861"/>
                  <a:pt x="47788" y="138861"/>
                </a:cubicBezTo>
                <a:cubicBezTo>
                  <a:pt x="50690" y="138861"/>
                  <a:pt x="53591" y="138850"/>
                  <a:pt x="56493" y="138823"/>
                </a:cubicBezTo>
                <a:cubicBezTo>
                  <a:pt x="61172" y="138801"/>
                  <a:pt x="65851" y="138755"/>
                  <a:pt x="70530" y="138687"/>
                </a:cubicBezTo>
                <a:cubicBezTo>
                  <a:pt x="71101" y="138687"/>
                  <a:pt x="74173" y="138323"/>
                  <a:pt x="76163" y="138323"/>
                </a:cubicBezTo>
                <a:cubicBezTo>
                  <a:pt x="77034" y="138323"/>
                  <a:pt x="77699" y="138393"/>
                  <a:pt x="77855" y="138593"/>
                </a:cubicBezTo>
                <a:lnTo>
                  <a:pt x="77855" y="138593"/>
                </a:lnTo>
                <a:cubicBezTo>
                  <a:pt x="74090" y="133709"/>
                  <a:pt x="69525" y="129419"/>
                  <a:pt x="64390" y="125973"/>
                </a:cubicBezTo>
                <a:cubicBezTo>
                  <a:pt x="63135" y="125128"/>
                  <a:pt x="61834" y="124329"/>
                  <a:pt x="60670" y="123348"/>
                </a:cubicBezTo>
                <a:cubicBezTo>
                  <a:pt x="52886" y="116751"/>
                  <a:pt x="50353" y="106206"/>
                  <a:pt x="47637" y="96871"/>
                </a:cubicBezTo>
                <a:cubicBezTo>
                  <a:pt x="44646" y="86554"/>
                  <a:pt x="48047" y="76351"/>
                  <a:pt x="53457" y="67358"/>
                </a:cubicBezTo>
                <a:cubicBezTo>
                  <a:pt x="58524" y="58889"/>
                  <a:pt x="65098" y="51403"/>
                  <a:pt x="69868" y="42775"/>
                </a:cubicBezTo>
                <a:cubicBezTo>
                  <a:pt x="74091" y="35105"/>
                  <a:pt x="76830" y="26614"/>
                  <a:pt x="77857" y="17895"/>
                </a:cubicBezTo>
                <a:cubicBezTo>
                  <a:pt x="78040" y="16434"/>
                  <a:pt x="78154" y="14928"/>
                  <a:pt x="77697" y="13536"/>
                </a:cubicBezTo>
                <a:cubicBezTo>
                  <a:pt x="77218" y="12143"/>
                  <a:pt x="76031" y="10888"/>
                  <a:pt x="74570" y="10797"/>
                </a:cubicBezTo>
                <a:lnTo>
                  <a:pt x="74570" y="10797"/>
                </a:lnTo>
                <a:cubicBezTo>
                  <a:pt x="75232" y="16366"/>
                  <a:pt x="74365" y="22118"/>
                  <a:pt x="72128" y="27254"/>
                </a:cubicBezTo>
                <a:cubicBezTo>
                  <a:pt x="72676" y="23716"/>
                  <a:pt x="72744" y="20086"/>
                  <a:pt x="72334" y="16526"/>
                </a:cubicBezTo>
                <a:cubicBezTo>
                  <a:pt x="72219" y="15613"/>
                  <a:pt x="72060" y="14654"/>
                  <a:pt x="71489" y="13924"/>
                </a:cubicBezTo>
                <a:cubicBezTo>
                  <a:pt x="71096" y="13421"/>
                  <a:pt x="70445" y="13081"/>
                  <a:pt x="69823" y="13081"/>
                </a:cubicBezTo>
                <a:cubicBezTo>
                  <a:pt x="69541" y="13081"/>
                  <a:pt x="69266" y="13151"/>
                  <a:pt x="69024" y="13307"/>
                </a:cubicBezTo>
                <a:cubicBezTo>
                  <a:pt x="71443" y="31111"/>
                  <a:pt x="64664" y="49896"/>
                  <a:pt x="51403" y="62016"/>
                </a:cubicBezTo>
                <a:cubicBezTo>
                  <a:pt x="50623" y="62730"/>
                  <a:pt x="44358" y="70430"/>
                  <a:pt x="43235" y="70430"/>
                </a:cubicBezTo>
                <a:cubicBezTo>
                  <a:pt x="43208" y="70430"/>
                  <a:pt x="43184" y="70425"/>
                  <a:pt x="43163" y="70416"/>
                </a:cubicBezTo>
                <a:cubicBezTo>
                  <a:pt x="38004" y="68088"/>
                  <a:pt x="42318" y="58935"/>
                  <a:pt x="43117" y="55146"/>
                </a:cubicBezTo>
                <a:cubicBezTo>
                  <a:pt x="44532" y="48321"/>
                  <a:pt x="46815" y="41702"/>
                  <a:pt x="49212" y="35151"/>
                </a:cubicBezTo>
                <a:cubicBezTo>
                  <a:pt x="53389" y="23761"/>
                  <a:pt x="61218" y="13787"/>
                  <a:pt x="63295" y="1575"/>
                </a:cubicBezTo>
                <a:cubicBezTo>
                  <a:pt x="61537" y="1050"/>
                  <a:pt x="59757" y="525"/>
                  <a:pt x="57999"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6" name="Google Shape;1446;p9"/>
          <p:cNvSpPr/>
          <p:nvPr/>
        </p:nvSpPr>
        <p:spPr>
          <a:xfrm>
            <a:off x="10418051" y="229233"/>
            <a:ext cx="2939931" cy="5297668"/>
          </a:xfrm>
          <a:custGeom>
            <a:avLst/>
            <a:gdLst/>
            <a:ahLst/>
            <a:cxnLst/>
            <a:rect l="l" t="t" r="r" b="b"/>
            <a:pathLst>
              <a:path w="78155" h="140833" extrusionOk="0">
                <a:moveTo>
                  <a:pt x="29354" y="24264"/>
                </a:moveTo>
                <a:cubicBezTo>
                  <a:pt x="29343" y="26527"/>
                  <a:pt x="29260" y="28790"/>
                  <a:pt x="29106" y="31049"/>
                </a:cubicBezTo>
                <a:lnTo>
                  <a:pt x="29106" y="31049"/>
                </a:lnTo>
                <a:cubicBezTo>
                  <a:pt x="29280" y="28789"/>
                  <a:pt x="29363" y="26524"/>
                  <a:pt x="29354" y="24264"/>
                </a:cubicBezTo>
                <a:close/>
                <a:moveTo>
                  <a:pt x="29057" y="20908"/>
                </a:moveTo>
                <a:cubicBezTo>
                  <a:pt x="29014" y="24578"/>
                  <a:pt x="28145" y="28133"/>
                  <a:pt x="27072" y="31655"/>
                </a:cubicBezTo>
                <a:lnTo>
                  <a:pt x="27072" y="31655"/>
                </a:lnTo>
                <a:cubicBezTo>
                  <a:pt x="28297" y="28119"/>
                  <a:pt x="29378" y="24584"/>
                  <a:pt x="29057" y="20908"/>
                </a:cubicBezTo>
                <a:close/>
                <a:moveTo>
                  <a:pt x="27072" y="31655"/>
                </a:moveTo>
                <a:cubicBezTo>
                  <a:pt x="26231" y="34081"/>
                  <a:pt x="25322" y="36508"/>
                  <a:pt x="24750" y="38980"/>
                </a:cubicBezTo>
                <a:lnTo>
                  <a:pt x="24750" y="38980"/>
                </a:lnTo>
                <a:cubicBezTo>
                  <a:pt x="24838" y="38684"/>
                  <a:pt x="24927" y="38389"/>
                  <a:pt x="25017" y="38096"/>
                </a:cubicBezTo>
                <a:cubicBezTo>
                  <a:pt x="25684" y="35949"/>
                  <a:pt x="26416" y="33808"/>
                  <a:pt x="27072" y="31655"/>
                </a:cubicBezTo>
                <a:close/>
                <a:moveTo>
                  <a:pt x="25679" y="91941"/>
                </a:moveTo>
                <a:lnTo>
                  <a:pt x="25679" y="91941"/>
                </a:lnTo>
                <a:cubicBezTo>
                  <a:pt x="25679" y="91941"/>
                  <a:pt x="25679" y="91942"/>
                  <a:pt x="25679" y="91943"/>
                </a:cubicBezTo>
                <a:lnTo>
                  <a:pt x="25679" y="91943"/>
                </a:lnTo>
                <a:cubicBezTo>
                  <a:pt x="25679" y="91942"/>
                  <a:pt x="25679" y="91941"/>
                  <a:pt x="25679" y="91941"/>
                </a:cubicBezTo>
                <a:close/>
                <a:moveTo>
                  <a:pt x="77856" y="138594"/>
                </a:moveTo>
                <a:cubicBezTo>
                  <a:pt x="77857" y="138594"/>
                  <a:pt x="77857" y="138595"/>
                  <a:pt x="77857" y="138595"/>
                </a:cubicBezTo>
                <a:cubicBezTo>
                  <a:pt x="77857" y="138595"/>
                  <a:pt x="77857" y="138594"/>
                  <a:pt x="77856" y="138594"/>
                </a:cubicBezTo>
                <a:close/>
                <a:moveTo>
                  <a:pt x="57977" y="0"/>
                </a:moveTo>
                <a:lnTo>
                  <a:pt x="57977" y="0"/>
                </a:lnTo>
                <a:cubicBezTo>
                  <a:pt x="59962" y="5638"/>
                  <a:pt x="57817" y="11915"/>
                  <a:pt x="54690" y="17005"/>
                </a:cubicBezTo>
                <a:cubicBezTo>
                  <a:pt x="53160" y="19516"/>
                  <a:pt x="51791" y="21456"/>
                  <a:pt x="50901" y="24264"/>
                </a:cubicBezTo>
                <a:cubicBezTo>
                  <a:pt x="50056" y="26911"/>
                  <a:pt x="48892" y="29764"/>
                  <a:pt x="48504" y="32526"/>
                </a:cubicBezTo>
                <a:cubicBezTo>
                  <a:pt x="48892" y="29764"/>
                  <a:pt x="49303" y="26980"/>
                  <a:pt x="49691" y="24218"/>
                </a:cubicBezTo>
                <a:lnTo>
                  <a:pt x="49691" y="24218"/>
                </a:lnTo>
                <a:cubicBezTo>
                  <a:pt x="48207" y="27277"/>
                  <a:pt x="47911" y="30746"/>
                  <a:pt x="47180" y="34056"/>
                </a:cubicBezTo>
                <a:cubicBezTo>
                  <a:pt x="45423" y="41930"/>
                  <a:pt x="41154" y="49097"/>
                  <a:pt x="39762" y="57018"/>
                </a:cubicBezTo>
                <a:cubicBezTo>
                  <a:pt x="40424" y="47865"/>
                  <a:pt x="45970" y="39442"/>
                  <a:pt x="45788" y="30267"/>
                </a:cubicBezTo>
                <a:lnTo>
                  <a:pt x="45788" y="30267"/>
                </a:lnTo>
                <a:cubicBezTo>
                  <a:pt x="45012" y="33348"/>
                  <a:pt x="43323" y="36156"/>
                  <a:pt x="42524" y="39283"/>
                </a:cubicBezTo>
                <a:cubicBezTo>
                  <a:pt x="41679" y="42478"/>
                  <a:pt x="41109" y="45765"/>
                  <a:pt x="40104" y="48915"/>
                </a:cubicBezTo>
                <a:cubicBezTo>
                  <a:pt x="39077" y="52156"/>
                  <a:pt x="37776" y="55329"/>
                  <a:pt x="37799" y="58730"/>
                </a:cubicBezTo>
                <a:cubicBezTo>
                  <a:pt x="37845" y="62039"/>
                  <a:pt x="38689" y="65783"/>
                  <a:pt x="38461" y="69024"/>
                </a:cubicBezTo>
                <a:cubicBezTo>
                  <a:pt x="38621" y="66741"/>
                  <a:pt x="38119" y="64436"/>
                  <a:pt x="37069" y="62405"/>
                </a:cubicBezTo>
                <a:cubicBezTo>
                  <a:pt x="36361" y="61035"/>
                  <a:pt x="33850" y="59551"/>
                  <a:pt x="33508" y="58250"/>
                </a:cubicBezTo>
                <a:lnTo>
                  <a:pt x="33508" y="58250"/>
                </a:lnTo>
                <a:cubicBezTo>
                  <a:pt x="34238" y="61081"/>
                  <a:pt x="35220" y="63820"/>
                  <a:pt x="35631" y="66741"/>
                </a:cubicBezTo>
                <a:cubicBezTo>
                  <a:pt x="36019" y="69663"/>
                  <a:pt x="35927" y="72722"/>
                  <a:pt x="34855" y="75483"/>
                </a:cubicBezTo>
                <a:cubicBezTo>
                  <a:pt x="35220" y="73384"/>
                  <a:pt x="35608" y="71284"/>
                  <a:pt x="35562" y="69161"/>
                </a:cubicBezTo>
                <a:cubicBezTo>
                  <a:pt x="35334" y="60556"/>
                  <a:pt x="27733" y="54849"/>
                  <a:pt x="27550" y="46199"/>
                </a:cubicBezTo>
                <a:cubicBezTo>
                  <a:pt x="27505" y="43756"/>
                  <a:pt x="27938" y="41360"/>
                  <a:pt x="28281" y="38940"/>
                </a:cubicBezTo>
                <a:cubicBezTo>
                  <a:pt x="28650" y="36321"/>
                  <a:pt x="28926" y="33688"/>
                  <a:pt x="29106" y="31049"/>
                </a:cubicBezTo>
                <a:lnTo>
                  <a:pt x="29106" y="31049"/>
                </a:lnTo>
                <a:cubicBezTo>
                  <a:pt x="28856" y="34289"/>
                  <a:pt x="28420" y="37521"/>
                  <a:pt x="27802" y="40721"/>
                </a:cubicBezTo>
                <a:cubicBezTo>
                  <a:pt x="26911" y="45308"/>
                  <a:pt x="26044" y="49417"/>
                  <a:pt x="27254" y="54005"/>
                </a:cubicBezTo>
                <a:cubicBezTo>
                  <a:pt x="28304" y="57908"/>
                  <a:pt x="31180" y="60989"/>
                  <a:pt x="32686" y="64687"/>
                </a:cubicBezTo>
                <a:cubicBezTo>
                  <a:pt x="33736" y="67312"/>
                  <a:pt x="34079" y="70234"/>
                  <a:pt x="33668" y="73041"/>
                </a:cubicBezTo>
                <a:cubicBezTo>
                  <a:pt x="33417" y="74707"/>
                  <a:pt x="32914" y="76465"/>
                  <a:pt x="33485" y="78063"/>
                </a:cubicBezTo>
                <a:cubicBezTo>
                  <a:pt x="33827" y="78976"/>
                  <a:pt x="34489" y="79752"/>
                  <a:pt x="34992" y="80619"/>
                </a:cubicBezTo>
                <a:cubicBezTo>
                  <a:pt x="36407" y="83130"/>
                  <a:pt x="36133" y="86211"/>
                  <a:pt x="35585" y="89042"/>
                </a:cubicBezTo>
                <a:cubicBezTo>
                  <a:pt x="35037" y="91872"/>
                  <a:pt x="34238" y="94771"/>
                  <a:pt x="34763" y="97601"/>
                </a:cubicBezTo>
                <a:cubicBezTo>
                  <a:pt x="33964" y="95478"/>
                  <a:pt x="34079" y="93127"/>
                  <a:pt x="34330" y="90891"/>
                </a:cubicBezTo>
                <a:cubicBezTo>
                  <a:pt x="34603" y="88631"/>
                  <a:pt x="34969" y="86371"/>
                  <a:pt x="34649" y="84134"/>
                </a:cubicBezTo>
                <a:cubicBezTo>
                  <a:pt x="34352" y="81875"/>
                  <a:pt x="33188" y="79615"/>
                  <a:pt x="31157" y="78633"/>
                </a:cubicBezTo>
                <a:cubicBezTo>
                  <a:pt x="30575" y="78346"/>
                  <a:pt x="29921" y="78208"/>
                  <a:pt x="29266" y="78208"/>
                </a:cubicBezTo>
                <a:cubicBezTo>
                  <a:pt x="27634" y="78208"/>
                  <a:pt x="26001" y="79065"/>
                  <a:pt x="25496" y="80596"/>
                </a:cubicBezTo>
                <a:cubicBezTo>
                  <a:pt x="25679" y="77812"/>
                  <a:pt x="29285" y="76785"/>
                  <a:pt x="30951" y="74548"/>
                </a:cubicBezTo>
                <a:cubicBezTo>
                  <a:pt x="31796" y="73429"/>
                  <a:pt x="32093" y="71991"/>
                  <a:pt x="32207" y="70599"/>
                </a:cubicBezTo>
                <a:cubicBezTo>
                  <a:pt x="32412" y="67860"/>
                  <a:pt x="31910" y="65075"/>
                  <a:pt x="30769" y="62587"/>
                </a:cubicBezTo>
                <a:cubicBezTo>
                  <a:pt x="29057" y="58912"/>
                  <a:pt x="26112" y="55945"/>
                  <a:pt x="24971" y="51996"/>
                </a:cubicBezTo>
                <a:cubicBezTo>
                  <a:pt x="23807" y="47888"/>
                  <a:pt x="23784" y="43346"/>
                  <a:pt x="24697" y="39214"/>
                </a:cubicBezTo>
                <a:cubicBezTo>
                  <a:pt x="24715" y="39136"/>
                  <a:pt x="24732" y="39058"/>
                  <a:pt x="24750" y="38980"/>
                </a:cubicBezTo>
                <a:lnTo>
                  <a:pt x="24750" y="38980"/>
                </a:lnTo>
                <a:cubicBezTo>
                  <a:pt x="23392" y="43593"/>
                  <a:pt x="22453" y="48499"/>
                  <a:pt x="23335" y="53140"/>
                </a:cubicBezTo>
                <a:lnTo>
                  <a:pt x="23335" y="53140"/>
                </a:lnTo>
                <a:cubicBezTo>
                  <a:pt x="22139" y="47811"/>
                  <a:pt x="22228" y="42203"/>
                  <a:pt x="23602" y="36909"/>
                </a:cubicBezTo>
                <a:cubicBezTo>
                  <a:pt x="24195" y="34626"/>
                  <a:pt x="25040" y="32389"/>
                  <a:pt x="25473" y="30038"/>
                </a:cubicBezTo>
                <a:cubicBezTo>
                  <a:pt x="26135" y="26432"/>
                  <a:pt x="25793" y="22620"/>
                  <a:pt x="24492" y="19174"/>
                </a:cubicBezTo>
                <a:lnTo>
                  <a:pt x="24492" y="19174"/>
                </a:lnTo>
                <a:cubicBezTo>
                  <a:pt x="24857" y="23008"/>
                  <a:pt x="25199" y="26934"/>
                  <a:pt x="24127" y="30632"/>
                </a:cubicBezTo>
                <a:cubicBezTo>
                  <a:pt x="24355" y="26204"/>
                  <a:pt x="23419" y="21730"/>
                  <a:pt x="21433" y="17758"/>
                </a:cubicBezTo>
                <a:lnTo>
                  <a:pt x="21433" y="17758"/>
                </a:lnTo>
                <a:cubicBezTo>
                  <a:pt x="22757" y="22620"/>
                  <a:pt x="22050" y="26934"/>
                  <a:pt x="21456" y="31796"/>
                </a:cubicBezTo>
                <a:cubicBezTo>
                  <a:pt x="21274" y="33348"/>
                  <a:pt x="21045" y="34855"/>
                  <a:pt x="20840" y="36293"/>
                </a:cubicBezTo>
                <a:cubicBezTo>
                  <a:pt x="19539" y="45468"/>
                  <a:pt x="18306" y="52704"/>
                  <a:pt x="22438" y="62222"/>
                </a:cubicBezTo>
                <a:cubicBezTo>
                  <a:pt x="23259" y="64117"/>
                  <a:pt x="24241" y="66079"/>
                  <a:pt x="24013" y="68134"/>
                </a:cubicBezTo>
                <a:cubicBezTo>
                  <a:pt x="23818" y="69881"/>
                  <a:pt x="22287" y="71562"/>
                  <a:pt x="20653" y="71562"/>
                </a:cubicBezTo>
                <a:cubicBezTo>
                  <a:pt x="20367" y="71562"/>
                  <a:pt x="20076" y="71510"/>
                  <a:pt x="19790" y="71398"/>
                </a:cubicBezTo>
                <a:cubicBezTo>
                  <a:pt x="13490" y="68887"/>
                  <a:pt x="7944" y="58821"/>
                  <a:pt x="8035" y="52407"/>
                </a:cubicBezTo>
                <a:cubicBezTo>
                  <a:pt x="8080" y="49371"/>
                  <a:pt x="8902" y="46427"/>
                  <a:pt x="9747" y="43505"/>
                </a:cubicBezTo>
                <a:cubicBezTo>
                  <a:pt x="11002" y="39237"/>
                  <a:pt x="12258" y="34969"/>
                  <a:pt x="13559" y="30723"/>
                </a:cubicBezTo>
                <a:lnTo>
                  <a:pt x="13559" y="30723"/>
                </a:lnTo>
                <a:cubicBezTo>
                  <a:pt x="10707" y="33253"/>
                  <a:pt x="9205" y="37193"/>
                  <a:pt x="9582" y="40992"/>
                </a:cubicBezTo>
                <a:lnTo>
                  <a:pt x="9582" y="40992"/>
                </a:lnTo>
                <a:cubicBezTo>
                  <a:pt x="9086" y="37242"/>
                  <a:pt x="8572" y="33492"/>
                  <a:pt x="8058" y="29742"/>
                </a:cubicBezTo>
                <a:cubicBezTo>
                  <a:pt x="7957" y="28998"/>
                  <a:pt x="7538" y="28042"/>
                  <a:pt x="6894" y="28042"/>
                </a:cubicBezTo>
                <a:cubicBezTo>
                  <a:pt x="6807" y="28042"/>
                  <a:pt x="6715" y="28060"/>
                  <a:pt x="6620" y="28098"/>
                </a:cubicBezTo>
                <a:cubicBezTo>
                  <a:pt x="7099" y="35631"/>
                  <a:pt x="6757" y="43209"/>
                  <a:pt x="5593" y="50672"/>
                </a:cubicBezTo>
                <a:cubicBezTo>
                  <a:pt x="4177" y="46107"/>
                  <a:pt x="2625" y="41839"/>
                  <a:pt x="1986" y="37091"/>
                </a:cubicBezTo>
                <a:cubicBezTo>
                  <a:pt x="137" y="37822"/>
                  <a:pt x="0" y="40355"/>
                  <a:pt x="251" y="42318"/>
                </a:cubicBezTo>
                <a:cubicBezTo>
                  <a:pt x="936" y="47523"/>
                  <a:pt x="2397" y="52635"/>
                  <a:pt x="4588" y="57406"/>
                </a:cubicBezTo>
                <a:cubicBezTo>
                  <a:pt x="6391" y="61355"/>
                  <a:pt x="8902" y="65714"/>
                  <a:pt x="11733" y="69047"/>
                </a:cubicBezTo>
                <a:cubicBezTo>
                  <a:pt x="14038" y="71786"/>
                  <a:pt x="17005" y="73909"/>
                  <a:pt x="19333" y="76648"/>
                </a:cubicBezTo>
                <a:cubicBezTo>
                  <a:pt x="21342" y="78976"/>
                  <a:pt x="22871" y="81738"/>
                  <a:pt x="23784" y="84682"/>
                </a:cubicBezTo>
                <a:cubicBezTo>
                  <a:pt x="23465" y="82176"/>
                  <a:pt x="22669" y="79715"/>
                  <a:pt x="21486" y="77482"/>
                </a:cubicBezTo>
                <a:lnTo>
                  <a:pt x="21486" y="77482"/>
                </a:lnTo>
                <a:cubicBezTo>
                  <a:pt x="22307" y="79028"/>
                  <a:pt x="23444" y="80327"/>
                  <a:pt x="24172" y="81989"/>
                </a:cubicBezTo>
                <a:cubicBezTo>
                  <a:pt x="25063" y="83997"/>
                  <a:pt x="25770" y="86097"/>
                  <a:pt x="26227" y="88266"/>
                </a:cubicBezTo>
                <a:cubicBezTo>
                  <a:pt x="25770" y="85458"/>
                  <a:pt x="25976" y="83586"/>
                  <a:pt x="27299" y="81076"/>
                </a:cubicBezTo>
                <a:cubicBezTo>
                  <a:pt x="27665" y="80345"/>
                  <a:pt x="28167" y="79569"/>
                  <a:pt x="28943" y="79318"/>
                </a:cubicBezTo>
                <a:cubicBezTo>
                  <a:pt x="29128" y="79267"/>
                  <a:pt x="29318" y="79243"/>
                  <a:pt x="29508" y="79243"/>
                </a:cubicBezTo>
                <a:cubicBezTo>
                  <a:pt x="29740" y="79243"/>
                  <a:pt x="29972" y="79278"/>
                  <a:pt x="30198" y="79341"/>
                </a:cubicBezTo>
                <a:cubicBezTo>
                  <a:pt x="31454" y="79729"/>
                  <a:pt x="32367" y="80893"/>
                  <a:pt x="32777" y="82148"/>
                </a:cubicBezTo>
                <a:cubicBezTo>
                  <a:pt x="33896" y="85527"/>
                  <a:pt x="33668" y="89886"/>
                  <a:pt x="32618" y="93242"/>
                </a:cubicBezTo>
                <a:cubicBezTo>
                  <a:pt x="32444" y="93785"/>
                  <a:pt x="32105" y="94411"/>
                  <a:pt x="31580" y="94411"/>
                </a:cubicBezTo>
                <a:cubicBezTo>
                  <a:pt x="31554" y="94411"/>
                  <a:pt x="31527" y="94409"/>
                  <a:pt x="31499" y="94406"/>
                </a:cubicBezTo>
                <a:cubicBezTo>
                  <a:pt x="31203" y="94383"/>
                  <a:pt x="30951" y="94177"/>
                  <a:pt x="30769" y="93949"/>
                </a:cubicBezTo>
                <a:cubicBezTo>
                  <a:pt x="29706" y="92715"/>
                  <a:pt x="29326" y="91095"/>
                  <a:pt x="29221" y="89456"/>
                </a:cubicBezTo>
                <a:lnTo>
                  <a:pt x="29221" y="89456"/>
                </a:lnTo>
                <a:cubicBezTo>
                  <a:pt x="29358" y="90165"/>
                  <a:pt x="29654" y="90842"/>
                  <a:pt x="30084" y="91416"/>
                </a:cubicBezTo>
                <a:cubicBezTo>
                  <a:pt x="30267" y="91667"/>
                  <a:pt x="30518" y="91918"/>
                  <a:pt x="30814" y="91940"/>
                </a:cubicBezTo>
                <a:cubicBezTo>
                  <a:pt x="31271" y="91940"/>
                  <a:pt x="31545" y="91461"/>
                  <a:pt x="31705" y="91050"/>
                </a:cubicBezTo>
                <a:cubicBezTo>
                  <a:pt x="32161" y="89863"/>
                  <a:pt x="32458" y="88608"/>
                  <a:pt x="32526" y="87353"/>
                </a:cubicBezTo>
                <a:cubicBezTo>
                  <a:pt x="32595" y="86257"/>
                  <a:pt x="32504" y="85116"/>
                  <a:pt x="32093" y="84111"/>
                </a:cubicBezTo>
                <a:cubicBezTo>
                  <a:pt x="31682" y="83084"/>
                  <a:pt x="30906" y="82194"/>
                  <a:pt x="29879" y="81806"/>
                </a:cubicBezTo>
                <a:cubicBezTo>
                  <a:pt x="29621" y="81712"/>
                  <a:pt x="29345" y="81655"/>
                  <a:pt x="29076" y="81655"/>
                </a:cubicBezTo>
                <a:cubicBezTo>
                  <a:pt x="28821" y="81655"/>
                  <a:pt x="28572" y="81707"/>
                  <a:pt x="28349" y="81829"/>
                </a:cubicBezTo>
                <a:cubicBezTo>
                  <a:pt x="27733" y="82217"/>
                  <a:pt x="27573" y="83039"/>
                  <a:pt x="27482" y="83769"/>
                </a:cubicBezTo>
                <a:cubicBezTo>
                  <a:pt x="27025" y="87695"/>
                  <a:pt x="26797" y="91096"/>
                  <a:pt x="28395" y="94839"/>
                </a:cubicBezTo>
                <a:cubicBezTo>
                  <a:pt x="29970" y="98491"/>
                  <a:pt x="32663" y="101573"/>
                  <a:pt x="35836" y="103947"/>
                </a:cubicBezTo>
                <a:cubicBezTo>
                  <a:pt x="31112" y="101276"/>
                  <a:pt x="26593" y="97283"/>
                  <a:pt x="25679" y="91943"/>
                </a:cubicBezTo>
                <a:lnTo>
                  <a:pt x="25679" y="91943"/>
                </a:lnTo>
                <a:cubicBezTo>
                  <a:pt x="26569" y="97146"/>
                  <a:pt x="27482" y="102007"/>
                  <a:pt x="29217" y="107005"/>
                </a:cubicBezTo>
                <a:cubicBezTo>
                  <a:pt x="29947" y="109151"/>
                  <a:pt x="30746" y="111273"/>
                  <a:pt x="30906" y="113533"/>
                </a:cubicBezTo>
                <a:cubicBezTo>
                  <a:pt x="31066" y="116021"/>
                  <a:pt x="30426" y="118532"/>
                  <a:pt x="29240" y="120746"/>
                </a:cubicBezTo>
                <a:cubicBezTo>
                  <a:pt x="27573" y="123827"/>
                  <a:pt x="28281" y="126977"/>
                  <a:pt x="27916" y="130401"/>
                </a:cubicBezTo>
                <a:cubicBezTo>
                  <a:pt x="27528" y="134076"/>
                  <a:pt x="26615" y="137796"/>
                  <a:pt x="24401" y="140832"/>
                </a:cubicBezTo>
                <a:cubicBezTo>
                  <a:pt x="30114" y="140337"/>
                  <a:pt x="35673" y="138823"/>
                  <a:pt x="41382" y="138823"/>
                </a:cubicBezTo>
                <a:cubicBezTo>
                  <a:pt x="41466" y="138823"/>
                  <a:pt x="41550" y="138823"/>
                  <a:pt x="41634" y="138824"/>
                </a:cubicBezTo>
                <a:cubicBezTo>
                  <a:pt x="43727" y="138843"/>
                  <a:pt x="45821" y="138850"/>
                  <a:pt x="47914" y="138850"/>
                </a:cubicBezTo>
                <a:cubicBezTo>
                  <a:pt x="50774" y="138850"/>
                  <a:pt x="53633" y="138837"/>
                  <a:pt x="56493" y="138824"/>
                </a:cubicBezTo>
                <a:cubicBezTo>
                  <a:pt x="61172" y="138778"/>
                  <a:pt x="65829" y="138732"/>
                  <a:pt x="70508" y="138687"/>
                </a:cubicBezTo>
                <a:cubicBezTo>
                  <a:pt x="71094" y="138687"/>
                  <a:pt x="74171" y="138323"/>
                  <a:pt x="76163" y="138323"/>
                </a:cubicBezTo>
                <a:cubicBezTo>
                  <a:pt x="77036" y="138323"/>
                  <a:pt x="77700" y="138393"/>
                  <a:pt x="77856" y="138594"/>
                </a:cubicBezTo>
                <a:lnTo>
                  <a:pt x="77856" y="138594"/>
                </a:lnTo>
                <a:cubicBezTo>
                  <a:pt x="74090" y="133687"/>
                  <a:pt x="69503" y="129419"/>
                  <a:pt x="64368" y="125973"/>
                </a:cubicBezTo>
                <a:cubicBezTo>
                  <a:pt x="63112" y="125128"/>
                  <a:pt x="61811" y="124330"/>
                  <a:pt x="60647" y="123348"/>
                </a:cubicBezTo>
                <a:cubicBezTo>
                  <a:pt x="54850" y="118418"/>
                  <a:pt x="51768" y="111137"/>
                  <a:pt x="49235" y="104152"/>
                </a:cubicBezTo>
                <a:lnTo>
                  <a:pt x="49235" y="104152"/>
                </a:lnTo>
                <a:cubicBezTo>
                  <a:pt x="50353" y="107416"/>
                  <a:pt x="50992" y="110840"/>
                  <a:pt x="51175" y="114286"/>
                </a:cubicBezTo>
                <a:cubicBezTo>
                  <a:pt x="50924" y="109995"/>
                  <a:pt x="49531" y="105864"/>
                  <a:pt x="48162" y="101778"/>
                </a:cubicBezTo>
                <a:lnTo>
                  <a:pt x="48162" y="101778"/>
                </a:lnTo>
                <a:cubicBezTo>
                  <a:pt x="48139" y="107439"/>
                  <a:pt x="48755" y="113122"/>
                  <a:pt x="50033" y="118623"/>
                </a:cubicBezTo>
                <a:cubicBezTo>
                  <a:pt x="45719" y="111342"/>
                  <a:pt x="49691" y="101527"/>
                  <a:pt x="46267" y="93789"/>
                </a:cubicBezTo>
                <a:lnTo>
                  <a:pt x="46267" y="93789"/>
                </a:lnTo>
                <a:cubicBezTo>
                  <a:pt x="49782" y="103444"/>
                  <a:pt x="44076" y="114560"/>
                  <a:pt x="47294" y="124330"/>
                </a:cubicBezTo>
                <a:cubicBezTo>
                  <a:pt x="48504" y="128027"/>
                  <a:pt x="50969" y="131268"/>
                  <a:pt x="54210" y="133437"/>
                </a:cubicBezTo>
                <a:cubicBezTo>
                  <a:pt x="49303" y="132136"/>
                  <a:pt x="46130" y="127297"/>
                  <a:pt x="44578" y="122458"/>
                </a:cubicBezTo>
                <a:cubicBezTo>
                  <a:pt x="42798" y="116911"/>
                  <a:pt x="42501" y="110908"/>
                  <a:pt x="43734" y="105225"/>
                </a:cubicBezTo>
                <a:cubicBezTo>
                  <a:pt x="44578" y="101345"/>
                  <a:pt x="46107" y="97533"/>
                  <a:pt x="45674" y="93607"/>
                </a:cubicBezTo>
                <a:lnTo>
                  <a:pt x="45674" y="93607"/>
                </a:lnTo>
                <a:cubicBezTo>
                  <a:pt x="45651" y="96757"/>
                  <a:pt x="44715" y="99884"/>
                  <a:pt x="43026" y="102554"/>
                </a:cubicBezTo>
                <a:cubicBezTo>
                  <a:pt x="44966" y="97921"/>
                  <a:pt x="45377" y="92831"/>
                  <a:pt x="45765" y="87832"/>
                </a:cubicBezTo>
                <a:lnTo>
                  <a:pt x="45765" y="87832"/>
                </a:lnTo>
                <a:cubicBezTo>
                  <a:pt x="43665" y="94657"/>
                  <a:pt x="41611" y="101481"/>
                  <a:pt x="40561" y="108534"/>
                </a:cubicBezTo>
                <a:cubicBezTo>
                  <a:pt x="39690" y="114511"/>
                  <a:pt x="39590" y="120669"/>
                  <a:pt x="40858" y="126548"/>
                </a:cubicBezTo>
                <a:lnTo>
                  <a:pt x="40858" y="126548"/>
                </a:lnTo>
                <a:cubicBezTo>
                  <a:pt x="38437" y="116712"/>
                  <a:pt x="37337" y="106433"/>
                  <a:pt x="39625" y="96620"/>
                </a:cubicBezTo>
                <a:cubicBezTo>
                  <a:pt x="41291" y="89521"/>
                  <a:pt x="44647" y="82947"/>
                  <a:pt x="47979" y="76465"/>
                </a:cubicBezTo>
                <a:lnTo>
                  <a:pt x="47979" y="76465"/>
                </a:lnTo>
                <a:cubicBezTo>
                  <a:pt x="44373" y="82217"/>
                  <a:pt x="40743" y="88015"/>
                  <a:pt x="38392" y="94360"/>
                </a:cubicBezTo>
                <a:cubicBezTo>
                  <a:pt x="37137" y="97738"/>
                  <a:pt x="36270" y="101527"/>
                  <a:pt x="37502" y="104905"/>
                </a:cubicBezTo>
                <a:cubicBezTo>
                  <a:pt x="35334" y="99450"/>
                  <a:pt x="37434" y="93356"/>
                  <a:pt x="39534" y="87878"/>
                </a:cubicBezTo>
                <a:cubicBezTo>
                  <a:pt x="40378" y="85686"/>
                  <a:pt x="41223" y="83472"/>
                  <a:pt x="42410" y="81441"/>
                </a:cubicBezTo>
                <a:cubicBezTo>
                  <a:pt x="43300" y="79889"/>
                  <a:pt x="44396" y="78428"/>
                  <a:pt x="45491" y="76990"/>
                </a:cubicBezTo>
                <a:cubicBezTo>
                  <a:pt x="53845" y="65897"/>
                  <a:pt x="63112" y="54964"/>
                  <a:pt x="69846" y="42775"/>
                </a:cubicBezTo>
                <a:cubicBezTo>
                  <a:pt x="74091" y="35106"/>
                  <a:pt x="76830" y="26592"/>
                  <a:pt x="77857" y="17895"/>
                </a:cubicBezTo>
                <a:cubicBezTo>
                  <a:pt x="78017" y="16435"/>
                  <a:pt x="78154" y="14928"/>
                  <a:pt x="77675" y="13513"/>
                </a:cubicBezTo>
                <a:cubicBezTo>
                  <a:pt x="77218" y="12121"/>
                  <a:pt x="76031" y="10865"/>
                  <a:pt x="74548" y="10774"/>
                </a:cubicBezTo>
                <a:lnTo>
                  <a:pt x="74548" y="10774"/>
                </a:lnTo>
                <a:cubicBezTo>
                  <a:pt x="75210" y="16366"/>
                  <a:pt x="74365" y="22095"/>
                  <a:pt x="72105" y="27254"/>
                </a:cubicBezTo>
                <a:cubicBezTo>
                  <a:pt x="72676" y="23716"/>
                  <a:pt x="72745" y="20087"/>
                  <a:pt x="72311" y="16526"/>
                </a:cubicBezTo>
                <a:cubicBezTo>
                  <a:pt x="72197" y="15613"/>
                  <a:pt x="72037" y="14654"/>
                  <a:pt x="71466" y="13924"/>
                </a:cubicBezTo>
                <a:cubicBezTo>
                  <a:pt x="71074" y="13421"/>
                  <a:pt x="70433" y="13081"/>
                  <a:pt x="69818" y="13081"/>
                </a:cubicBezTo>
                <a:cubicBezTo>
                  <a:pt x="69539" y="13081"/>
                  <a:pt x="69266" y="13151"/>
                  <a:pt x="69024" y="13307"/>
                </a:cubicBezTo>
                <a:cubicBezTo>
                  <a:pt x="70325" y="22871"/>
                  <a:pt x="68339" y="31476"/>
                  <a:pt x="66011" y="40652"/>
                </a:cubicBezTo>
                <a:lnTo>
                  <a:pt x="69024" y="31956"/>
                </a:lnTo>
                <a:lnTo>
                  <a:pt x="69024" y="31956"/>
                </a:lnTo>
                <a:cubicBezTo>
                  <a:pt x="68431" y="36019"/>
                  <a:pt x="67769" y="40104"/>
                  <a:pt x="66308" y="43939"/>
                </a:cubicBezTo>
                <a:cubicBezTo>
                  <a:pt x="63272" y="51837"/>
                  <a:pt x="57018" y="57977"/>
                  <a:pt x="50946" y="63865"/>
                </a:cubicBezTo>
                <a:cubicBezTo>
                  <a:pt x="53640" y="61423"/>
                  <a:pt x="56333" y="58981"/>
                  <a:pt x="59004" y="56539"/>
                </a:cubicBezTo>
                <a:lnTo>
                  <a:pt x="59004" y="56539"/>
                </a:lnTo>
                <a:cubicBezTo>
                  <a:pt x="55945" y="59985"/>
                  <a:pt x="52841" y="63432"/>
                  <a:pt x="49759" y="66856"/>
                </a:cubicBezTo>
                <a:cubicBezTo>
                  <a:pt x="47112" y="69800"/>
                  <a:pt x="44624" y="72242"/>
                  <a:pt x="43277" y="76123"/>
                </a:cubicBezTo>
                <a:cubicBezTo>
                  <a:pt x="42866" y="77264"/>
                  <a:pt x="42524" y="78496"/>
                  <a:pt x="41657" y="79364"/>
                </a:cubicBezTo>
                <a:cubicBezTo>
                  <a:pt x="42821" y="77606"/>
                  <a:pt x="43460" y="75529"/>
                  <a:pt x="43483" y="73429"/>
                </a:cubicBezTo>
                <a:lnTo>
                  <a:pt x="43483" y="73429"/>
                </a:lnTo>
                <a:cubicBezTo>
                  <a:pt x="42341" y="76693"/>
                  <a:pt x="41132" y="80071"/>
                  <a:pt x="38872" y="82719"/>
                </a:cubicBezTo>
                <a:cubicBezTo>
                  <a:pt x="40059" y="80482"/>
                  <a:pt x="41268" y="78223"/>
                  <a:pt x="41862" y="75757"/>
                </a:cubicBezTo>
                <a:cubicBezTo>
                  <a:pt x="42912" y="71443"/>
                  <a:pt x="40219" y="68111"/>
                  <a:pt x="40789" y="63934"/>
                </a:cubicBezTo>
                <a:cubicBezTo>
                  <a:pt x="41200" y="60898"/>
                  <a:pt x="42478" y="58113"/>
                  <a:pt x="43094" y="55146"/>
                </a:cubicBezTo>
                <a:cubicBezTo>
                  <a:pt x="44532" y="48321"/>
                  <a:pt x="46792" y="41702"/>
                  <a:pt x="49189" y="35151"/>
                </a:cubicBezTo>
                <a:cubicBezTo>
                  <a:pt x="53366" y="23739"/>
                  <a:pt x="61218" y="13787"/>
                  <a:pt x="63295" y="1575"/>
                </a:cubicBezTo>
                <a:cubicBezTo>
                  <a:pt x="61515" y="1050"/>
                  <a:pt x="59757" y="525"/>
                  <a:pt x="57977" y="0"/>
                </a:cubicBezTo>
                <a:close/>
              </a:path>
            </a:pathLst>
          </a:custGeom>
          <a:solidFill>
            <a:srgbClr val="37480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7" name="Google Shape;1447;p9"/>
          <p:cNvSpPr/>
          <p:nvPr/>
        </p:nvSpPr>
        <p:spPr>
          <a:xfrm>
            <a:off x="8769524" y="1"/>
            <a:ext cx="6229283" cy="3236124"/>
          </a:xfrm>
          <a:custGeom>
            <a:avLst/>
            <a:gdLst/>
            <a:ahLst/>
            <a:cxnLst/>
            <a:rect l="l" t="t" r="r" b="b"/>
            <a:pathLst>
              <a:path w="165599" h="86029" extrusionOk="0">
                <a:moveTo>
                  <a:pt x="35577" y="34559"/>
                </a:moveTo>
                <a:cubicBezTo>
                  <a:pt x="35496" y="34566"/>
                  <a:pt x="35415" y="34573"/>
                  <a:pt x="35334" y="34580"/>
                </a:cubicBezTo>
                <a:cubicBezTo>
                  <a:pt x="35416" y="34578"/>
                  <a:pt x="35497" y="34570"/>
                  <a:pt x="35577" y="34559"/>
                </a:cubicBezTo>
                <a:close/>
                <a:moveTo>
                  <a:pt x="25209" y="45810"/>
                </a:moveTo>
                <a:cubicBezTo>
                  <a:pt x="25206" y="45810"/>
                  <a:pt x="25203" y="45810"/>
                  <a:pt x="25200" y="45810"/>
                </a:cubicBezTo>
                <a:lnTo>
                  <a:pt x="25209" y="45810"/>
                </a:lnTo>
                <a:close/>
                <a:moveTo>
                  <a:pt x="32529" y="60642"/>
                </a:moveTo>
                <a:lnTo>
                  <a:pt x="32529" y="60642"/>
                </a:lnTo>
                <a:cubicBezTo>
                  <a:pt x="32528" y="60644"/>
                  <a:pt x="32527" y="60645"/>
                  <a:pt x="32527" y="60647"/>
                </a:cubicBezTo>
                <a:cubicBezTo>
                  <a:pt x="32527" y="60645"/>
                  <a:pt x="32528" y="60644"/>
                  <a:pt x="32529" y="60642"/>
                </a:cubicBezTo>
                <a:close/>
                <a:moveTo>
                  <a:pt x="154896" y="72512"/>
                </a:moveTo>
                <a:cubicBezTo>
                  <a:pt x="154895" y="72513"/>
                  <a:pt x="154894" y="72514"/>
                  <a:pt x="154893" y="72516"/>
                </a:cubicBezTo>
                <a:cubicBezTo>
                  <a:pt x="154894" y="72514"/>
                  <a:pt x="154895" y="72513"/>
                  <a:pt x="154896" y="72512"/>
                </a:cubicBezTo>
                <a:close/>
                <a:moveTo>
                  <a:pt x="38324" y="0"/>
                </a:moveTo>
                <a:cubicBezTo>
                  <a:pt x="36019" y="0"/>
                  <a:pt x="38370" y="5547"/>
                  <a:pt x="40812" y="5729"/>
                </a:cubicBezTo>
                <a:cubicBezTo>
                  <a:pt x="41086" y="5752"/>
                  <a:pt x="41406" y="5775"/>
                  <a:pt x="41588" y="5980"/>
                </a:cubicBezTo>
                <a:cubicBezTo>
                  <a:pt x="41931" y="6414"/>
                  <a:pt x="41383" y="6962"/>
                  <a:pt x="40858" y="7121"/>
                </a:cubicBezTo>
                <a:cubicBezTo>
                  <a:pt x="40356" y="7304"/>
                  <a:pt x="39717" y="7510"/>
                  <a:pt x="39694" y="8034"/>
                </a:cubicBezTo>
                <a:cubicBezTo>
                  <a:pt x="39671" y="8605"/>
                  <a:pt x="40356" y="8856"/>
                  <a:pt x="40904" y="8970"/>
                </a:cubicBezTo>
                <a:cubicBezTo>
                  <a:pt x="41429" y="9084"/>
                  <a:pt x="42113" y="9427"/>
                  <a:pt x="41976" y="9975"/>
                </a:cubicBezTo>
                <a:cubicBezTo>
                  <a:pt x="42216" y="9895"/>
                  <a:pt x="42490" y="9826"/>
                  <a:pt x="42744" y="9826"/>
                </a:cubicBezTo>
                <a:cubicBezTo>
                  <a:pt x="42998" y="9826"/>
                  <a:pt x="43232" y="9895"/>
                  <a:pt x="43392" y="10089"/>
                </a:cubicBezTo>
                <a:cubicBezTo>
                  <a:pt x="43711" y="10454"/>
                  <a:pt x="43483" y="11047"/>
                  <a:pt x="43118" y="11390"/>
                </a:cubicBezTo>
                <a:cubicBezTo>
                  <a:pt x="42775" y="11709"/>
                  <a:pt x="42319" y="11915"/>
                  <a:pt x="41999" y="12280"/>
                </a:cubicBezTo>
                <a:cubicBezTo>
                  <a:pt x="41680" y="12645"/>
                  <a:pt x="41588" y="13307"/>
                  <a:pt x="41976" y="13558"/>
                </a:cubicBezTo>
                <a:cubicBezTo>
                  <a:pt x="41751" y="13503"/>
                  <a:pt x="41518" y="13476"/>
                  <a:pt x="41283" y="13476"/>
                </a:cubicBezTo>
                <a:cubicBezTo>
                  <a:pt x="40638" y="13476"/>
                  <a:pt x="39984" y="13682"/>
                  <a:pt x="39466" y="14083"/>
                </a:cubicBezTo>
                <a:cubicBezTo>
                  <a:pt x="40036" y="14403"/>
                  <a:pt x="40493" y="14951"/>
                  <a:pt x="40721" y="15567"/>
                </a:cubicBezTo>
                <a:cubicBezTo>
                  <a:pt x="39717" y="15590"/>
                  <a:pt x="38712" y="15612"/>
                  <a:pt x="37708" y="15658"/>
                </a:cubicBezTo>
                <a:cubicBezTo>
                  <a:pt x="37982" y="16001"/>
                  <a:pt x="38256" y="16366"/>
                  <a:pt x="38347" y="16799"/>
                </a:cubicBezTo>
                <a:cubicBezTo>
                  <a:pt x="38439" y="17233"/>
                  <a:pt x="38302" y="17758"/>
                  <a:pt x="37891" y="17941"/>
                </a:cubicBezTo>
                <a:cubicBezTo>
                  <a:pt x="37777" y="17995"/>
                  <a:pt x="37663" y="18018"/>
                  <a:pt x="37548" y="18018"/>
                </a:cubicBezTo>
                <a:cubicBezTo>
                  <a:pt x="37132" y="18018"/>
                  <a:pt x="36714" y="17712"/>
                  <a:pt x="36339" y="17461"/>
                </a:cubicBezTo>
                <a:cubicBezTo>
                  <a:pt x="36067" y="17271"/>
                  <a:pt x="35705" y="17113"/>
                  <a:pt x="35381" y="17113"/>
                </a:cubicBezTo>
                <a:cubicBezTo>
                  <a:pt x="35160" y="17113"/>
                  <a:pt x="34957" y="17186"/>
                  <a:pt x="34809" y="17370"/>
                </a:cubicBezTo>
                <a:cubicBezTo>
                  <a:pt x="34741" y="16548"/>
                  <a:pt x="34444" y="15772"/>
                  <a:pt x="33965" y="15110"/>
                </a:cubicBezTo>
                <a:lnTo>
                  <a:pt x="33280" y="16708"/>
                </a:lnTo>
                <a:cubicBezTo>
                  <a:pt x="32276" y="15224"/>
                  <a:pt x="32253" y="14038"/>
                  <a:pt x="32595" y="12394"/>
                </a:cubicBezTo>
                <a:cubicBezTo>
                  <a:pt x="32560" y="12393"/>
                  <a:pt x="32524" y="12393"/>
                  <a:pt x="32489" y="12393"/>
                </a:cubicBezTo>
                <a:cubicBezTo>
                  <a:pt x="31747" y="12393"/>
                  <a:pt x="30991" y="12619"/>
                  <a:pt x="30381" y="13033"/>
                </a:cubicBezTo>
                <a:cubicBezTo>
                  <a:pt x="30358" y="12143"/>
                  <a:pt x="30313" y="11253"/>
                  <a:pt x="30267" y="10363"/>
                </a:cubicBezTo>
                <a:cubicBezTo>
                  <a:pt x="30257" y="10362"/>
                  <a:pt x="30247" y="10362"/>
                  <a:pt x="30237" y="10362"/>
                </a:cubicBezTo>
                <a:cubicBezTo>
                  <a:pt x="29359" y="10362"/>
                  <a:pt x="28603" y="11331"/>
                  <a:pt x="28806" y="12189"/>
                </a:cubicBezTo>
                <a:cubicBezTo>
                  <a:pt x="28487" y="11572"/>
                  <a:pt x="27939" y="11070"/>
                  <a:pt x="27277" y="10819"/>
                </a:cubicBezTo>
                <a:lnTo>
                  <a:pt x="27277" y="10819"/>
                </a:lnTo>
                <a:cubicBezTo>
                  <a:pt x="26410" y="12463"/>
                  <a:pt x="26866" y="14699"/>
                  <a:pt x="28327" y="15864"/>
                </a:cubicBezTo>
                <a:cubicBezTo>
                  <a:pt x="27277" y="15590"/>
                  <a:pt x="26318" y="14973"/>
                  <a:pt x="25634" y="14152"/>
                </a:cubicBezTo>
                <a:lnTo>
                  <a:pt x="25634" y="14152"/>
                </a:lnTo>
                <a:cubicBezTo>
                  <a:pt x="26455" y="15361"/>
                  <a:pt x="27003" y="16777"/>
                  <a:pt x="27231" y="18237"/>
                </a:cubicBezTo>
                <a:cubicBezTo>
                  <a:pt x="26609" y="17391"/>
                  <a:pt x="25551" y="16914"/>
                  <a:pt x="24495" y="16914"/>
                </a:cubicBezTo>
                <a:cubicBezTo>
                  <a:pt x="24041" y="16914"/>
                  <a:pt x="23587" y="17002"/>
                  <a:pt x="23168" y="17187"/>
                </a:cubicBezTo>
                <a:cubicBezTo>
                  <a:pt x="23260" y="16366"/>
                  <a:pt x="22529" y="15544"/>
                  <a:pt x="21685" y="15544"/>
                </a:cubicBezTo>
                <a:cubicBezTo>
                  <a:pt x="20863" y="15544"/>
                  <a:pt x="20110" y="16366"/>
                  <a:pt x="20201" y="17187"/>
                </a:cubicBezTo>
                <a:cubicBezTo>
                  <a:pt x="18466" y="17279"/>
                  <a:pt x="16800" y="18215"/>
                  <a:pt x="15819" y="19630"/>
                </a:cubicBezTo>
                <a:lnTo>
                  <a:pt x="20110" y="19881"/>
                </a:lnTo>
                <a:cubicBezTo>
                  <a:pt x="21205" y="19949"/>
                  <a:pt x="22552" y="20200"/>
                  <a:pt x="22872" y="21273"/>
                </a:cubicBezTo>
                <a:cubicBezTo>
                  <a:pt x="22669" y="21239"/>
                  <a:pt x="22465" y="21223"/>
                  <a:pt x="22260" y="21223"/>
                </a:cubicBezTo>
                <a:cubicBezTo>
                  <a:pt x="21217" y="21223"/>
                  <a:pt x="20173" y="21651"/>
                  <a:pt x="19448" y="22414"/>
                </a:cubicBezTo>
                <a:cubicBezTo>
                  <a:pt x="19699" y="22917"/>
                  <a:pt x="19973" y="23419"/>
                  <a:pt x="20224" y="23921"/>
                </a:cubicBezTo>
                <a:cubicBezTo>
                  <a:pt x="19688" y="24135"/>
                  <a:pt x="19103" y="24244"/>
                  <a:pt x="18517" y="24244"/>
                </a:cubicBezTo>
                <a:cubicBezTo>
                  <a:pt x="17979" y="24244"/>
                  <a:pt x="17440" y="24152"/>
                  <a:pt x="16937" y="23967"/>
                </a:cubicBezTo>
                <a:lnTo>
                  <a:pt x="16937" y="23967"/>
                </a:lnTo>
                <a:cubicBezTo>
                  <a:pt x="17097" y="25016"/>
                  <a:pt x="18124" y="25747"/>
                  <a:pt x="19151" y="25929"/>
                </a:cubicBezTo>
                <a:cubicBezTo>
                  <a:pt x="19366" y="25960"/>
                  <a:pt x="19596" y="25971"/>
                  <a:pt x="19833" y="25971"/>
                </a:cubicBezTo>
                <a:cubicBezTo>
                  <a:pt x="20418" y="25971"/>
                  <a:pt x="21039" y="25904"/>
                  <a:pt x="21535" y="25904"/>
                </a:cubicBezTo>
                <a:cubicBezTo>
                  <a:pt x="21587" y="25904"/>
                  <a:pt x="21636" y="25905"/>
                  <a:pt x="21685" y="25907"/>
                </a:cubicBezTo>
                <a:cubicBezTo>
                  <a:pt x="20726" y="27094"/>
                  <a:pt x="19699" y="28258"/>
                  <a:pt x="18695" y="29445"/>
                </a:cubicBezTo>
                <a:cubicBezTo>
                  <a:pt x="19013" y="29501"/>
                  <a:pt x="19335" y="29528"/>
                  <a:pt x="19657" y="29528"/>
                </a:cubicBezTo>
                <a:cubicBezTo>
                  <a:pt x="21296" y="29528"/>
                  <a:pt x="22929" y="28820"/>
                  <a:pt x="24036" y="27619"/>
                </a:cubicBezTo>
                <a:cubicBezTo>
                  <a:pt x="24849" y="26715"/>
                  <a:pt x="25919" y="25455"/>
                  <a:pt x="26907" y="25455"/>
                </a:cubicBezTo>
                <a:cubicBezTo>
                  <a:pt x="27168" y="25455"/>
                  <a:pt x="27422" y="25542"/>
                  <a:pt x="27665" y="25747"/>
                </a:cubicBezTo>
                <a:cubicBezTo>
                  <a:pt x="25953" y="27573"/>
                  <a:pt x="24241" y="29376"/>
                  <a:pt x="22529" y="31179"/>
                </a:cubicBezTo>
                <a:cubicBezTo>
                  <a:pt x="24059" y="30860"/>
                  <a:pt x="25611" y="30517"/>
                  <a:pt x="26912" y="29673"/>
                </a:cubicBezTo>
                <a:cubicBezTo>
                  <a:pt x="28213" y="28828"/>
                  <a:pt x="29217" y="27345"/>
                  <a:pt x="29057" y="25793"/>
                </a:cubicBezTo>
                <a:lnTo>
                  <a:pt x="29057" y="25793"/>
                </a:lnTo>
                <a:cubicBezTo>
                  <a:pt x="29970" y="26066"/>
                  <a:pt x="30084" y="27413"/>
                  <a:pt x="29537" y="28189"/>
                </a:cubicBezTo>
                <a:cubicBezTo>
                  <a:pt x="29012" y="28965"/>
                  <a:pt x="28099" y="29376"/>
                  <a:pt x="27368" y="29970"/>
                </a:cubicBezTo>
                <a:cubicBezTo>
                  <a:pt x="26615" y="30563"/>
                  <a:pt x="26022" y="31590"/>
                  <a:pt x="26432" y="32435"/>
                </a:cubicBezTo>
                <a:cubicBezTo>
                  <a:pt x="28966" y="31202"/>
                  <a:pt x="30906" y="28851"/>
                  <a:pt x="31682" y="26135"/>
                </a:cubicBezTo>
                <a:lnTo>
                  <a:pt x="31682" y="26135"/>
                </a:lnTo>
                <a:cubicBezTo>
                  <a:pt x="31545" y="26706"/>
                  <a:pt x="31659" y="27322"/>
                  <a:pt x="31956" y="27824"/>
                </a:cubicBezTo>
                <a:cubicBezTo>
                  <a:pt x="32960" y="26295"/>
                  <a:pt x="34581" y="25153"/>
                  <a:pt x="36384" y="24765"/>
                </a:cubicBezTo>
                <a:lnTo>
                  <a:pt x="36384" y="24765"/>
                </a:lnTo>
                <a:cubicBezTo>
                  <a:pt x="35494" y="25313"/>
                  <a:pt x="34764" y="26135"/>
                  <a:pt x="34284" y="27071"/>
                </a:cubicBezTo>
                <a:cubicBezTo>
                  <a:pt x="34488" y="27104"/>
                  <a:pt x="34694" y="27120"/>
                  <a:pt x="34901" y="27120"/>
                </a:cubicBezTo>
                <a:cubicBezTo>
                  <a:pt x="36266" y="27120"/>
                  <a:pt x="37642" y="26418"/>
                  <a:pt x="38416" y="25268"/>
                </a:cubicBezTo>
                <a:lnTo>
                  <a:pt x="38416" y="25268"/>
                </a:lnTo>
                <a:cubicBezTo>
                  <a:pt x="39260" y="25998"/>
                  <a:pt x="38370" y="27459"/>
                  <a:pt x="37297" y="27824"/>
                </a:cubicBezTo>
                <a:cubicBezTo>
                  <a:pt x="36224" y="28166"/>
                  <a:pt x="34969" y="28029"/>
                  <a:pt x="34056" y="28691"/>
                </a:cubicBezTo>
                <a:cubicBezTo>
                  <a:pt x="34216" y="29194"/>
                  <a:pt x="34376" y="29696"/>
                  <a:pt x="34535" y="30198"/>
                </a:cubicBezTo>
                <a:cubicBezTo>
                  <a:pt x="34340" y="30173"/>
                  <a:pt x="34144" y="30162"/>
                  <a:pt x="33948" y="30162"/>
                </a:cubicBezTo>
                <a:cubicBezTo>
                  <a:pt x="31944" y="30162"/>
                  <a:pt x="29955" y="31404"/>
                  <a:pt x="29103" y="33234"/>
                </a:cubicBezTo>
                <a:cubicBezTo>
                  <a:pt x="29902" y="32686"/>
                  <a:pt x="30792" y="32275"/>
                  <a:pt x="31728" y="32047"/>
                </a:cubicBezTo>
                <a:lnTo>
                  <a:pt x="31728" y="32047"/>
                </a:lnTo>
                <a:cubicBezTo>
                  <a:pt x="30906" y="32549"/>
                  <a:pt x="30313" y="33416"/>
                  <a:pt x="30153" y="34352"/>
                </a:cubicBezTo>
                <a:cubicBezTo>
                  <a:pt x="32230" y="34192"/>
                  <a:pt x="34239" y="33188"/>
                  <a:pt x="35585" y="31613"/>
                </a:cubicBezTo>
                <a:lnTo>
                  <a:pt x="35585" y="31613"/>
                </a:lnTo>
                <a:cubicBezTo>
                  <a:pt x="35083" y="32252"/>
                  <a:pt x="34581" y="32914"/>
                  <a:pt x="34079" y="33576"/>
                </a:cubicBezTo>
                <a:lnTo>
                  <a:pt x="37640" y="31636"/>
                </a:lnTo>
                <a:lnTo>
                  <a:pt x="37640" y="31636"/>
                </a:lnTo>
                <a:cubicBezTo>
                  <a:pt x="37941" y="32949"/>
                  <a:pt x="36902" y="34364"/>
                  <a:pt x="35577" y="34559"/>
                </a:cubicBezTo>
                <a:lnTo>
                  <a:pt x="35577" y="34559"/>
                </a:lnTo>
                <a:cubicBezTo>
                  <a:pt x="36774" y="34452"/>
                  <a:pt x="37970" y="34345"/>
                  <a:pt x="39146" y="34238"/>
                </a:cubicBezTo>
                <a:lnTo>
                  <a:pt x="39146" y="34238"/>
                </a:lnTo>
                <a:cubicBezTo>
                  <a:pt x="38393" y="34649"/>
                  <a:pt x="37662" y="35060"/>
                  <a:pt x="36909" y="35470"/>
                </a:cubicBezTo>
                <a:cubicBezTo>
                  <a:pt x="38187" y="35585"/>
                  <a:pt x="39306" y="36749"/>
                  <a:pt x="39397" y="38050"/>
                </a:cubicBezTo>
                <a:cubicBezTo>
                  <a:pt x="38279" y="38027"/>
                  <a:pt x="37183" y="37753"/>
                  <a:pt x="36202" y="37228"/>
                </a:cubicBezTo>
                <a:lnTo>
                  <a:pt x="36202" y="37228"/>
                </a:lnTo>
                <a:cubicBezTo>
                  <a:pt x="36632" y="37873"/>
                  <a:pt x="37062" y="38518"/>
                  <a:pt x="37492" y="39163"/>
                </a:cubicBezTo>
                <a:lnTo>
                  <a:pt x="37492" y="39163"/>
                </a:lnTo>
                <a:cubicBezTo>
                  <a:pt x="37193" y="38762"/>
                  <a:pt x="36689" y="38534"/>
                  <a:pt x="36195" y="38534"/>
                </a:cubicBezTo>
                <a:cubicBezTo>
                  <a:pt x="35905" y="38534"/>
                  <a:pt x="35619" y="38613"/>
                  <a:pt x="35380" y="38780"/>
                </a:cubicBezTo>
                <a:cubicBezTo>
                  <a:pt x="36590" y="39511"/>
                  <a:pt x="36955" y="41428"/>
                  <a:pt x="35905" y="42387"/>
                </a:cubicBezTo>
                <a:cubicBezTo>
                  <a:pt x="35605" y="42654"/>
                  <a:pt x="35219" y="42772"/>
                  <a:pt x="34824" y="42772"/>
                </a:cubicBezTo>
                <a:cubicBezTo>
                  <a:pt x="33839" y="42772"/>
                  <a:pt x="32801" y="42034"/>
                  <a:pt x="32915" y="41040"/>
                </a:cubicBezTo>
                <a:lnTo>
                  <a:pt x="32915" y="41040"/>
                </a:lnTo>
                <a:cubicBezTo>
                  <a:pt x="32550" y="41816"/>
                  <a:pt x="32184" y="42592"/>
                  <a:pt x="31819" y="43368"/>
                </a:cubicBezTo>
                <a:cubicBezTo>
                  <a:pt x="32321" y="41017"/>
                  <a:pt x="31020" y="38369"/>
                  <a:pt x="28806" y="37388"/>
                </a:cubicBezTo>
                <a:lnTo>
                  <a:pt x="28806" y="37388"/>
                </a:lnTo>
                <a:cubicBezTo>
                  <a:pt x="28989" y="38483"/>
                  <a:pt x="29149" y="39579"/>
                  <a:pt x="29331" y="40675"/>
                </a:cubicBezTo>
                <a:cubicBezTo>
                  <a:pt x="28783" y="38986"/>
                  <a:pt x="27186" y="37685"/>
                  <a:pt x="25428" y="37456"/>
                </a:cubicBezTo>
                <a:lnTo>
                  <a:pt x="25428" y="37456"/>
                </a:lnTo>
                <a:cubicBezTo>
                  <a:pt x="25405" y="38506"/>
                  <a:pt x="25839" y="39533"/>
                  <a:pt x="26615" y="40241"/>
                </a:cubicBezTo>
                <a:cubicBezTo>
                  <a:pt x="25800" y="39762"/>
                  <a:pt x="24861" y="39518"/>
                  <a:pt x="23916" y="39518"/>
                </a:cubicBezTo>
                <a:cubicBezTo>
                  <a:pt x="23643" y="39518"/>
                  <a:pt x="23370" y="39538"/>
                  <a:pt x="23100" y="39579"/>
                </a:cubicBezTo>
                <a:cubicBezTo>
                  <a:pt x="23407" y="40214"/>
                  <a:pt x="23788" y="40812"/>
                  <a:pt x="24226" y="41374"/>
                </a:cubicBezTo>
                <a:lnTo>
                  <a:pt x="24226" y="41374"/>
                </a:lnTo>
                <a:cubicBezTo>
                  <a:pt x="24138" y="41307"/>
                  <a:pt x="24032" y="41277"/>
                  <a:pt x="23919" y="41277"/>
                </a:cubicBezTo>
                <a:cubicBezTo>
                  <a:pt x="23444" y="41277"/>
                  <a:pt x="22849" y="41803"/>
                  <a:pt x="22963" y="42341"/>
                </a:cubicBezTo>
                <a:cubicBezTo>
                  <a:pt x="23146" y="43117"/>
                  <a:pt x="24059" y="43482"/>
                  <a:pt x="24835" y="43528"/>
                </a:cubicBezTo>
                <a:cubicBezTo>
                  <a:pt x="24982" y="43536"/>
                  <a:pt x="25131" y="43538"/>
                  <a:pt x="25279" y="43538"/>
                </a:cubicBezTo>
                <a:cubicBezTo>
                  <a:pt x="25441" y="43538"/>
                  <a:pt x="25604" y="43536"/>
                  <a:pt x="25765" y="43536"/>
                </a:cubicBezTo>
                <a:cubicBezTo>
                  <a:pt x="26255" y="43536"/>
                  <a:pt x="26738" y="43560"/>
                  <a:pt x="27186" y="43756"/>
                </a:cubicBezTo>
                <a:cubicBezTo>
                  <a:pt x="27916" y="44053"/>
                  <a:pt x="28418" y="45080"/>
                  <a:pt x="27848" y="45651"/>
                </a:cubicBezTo>
                <a:lnTo>
                  <a:pt x="25209" y="45810"/>
                </a:lnTo>
                <a:lnTo>
                  <a:pt x="25209" y="45810"/>
                </a:lnTo>
                <a:cubicBezTo>
                  <a:pt x="25210" y="45810"/>
                  <a:pt x="25210" y="45810"/>
                  <a:pt x="25211" y="45810"/>
                </a:cubicBezTo>
                <a:cubicBezTo>
                  <a:pt x="25663" y="45810"/>
                  <a:pt x="27439" y="48484"/>
                  <a:pt x="27688" y="48892"/>
                </a:cubicBezTo>
                <a:cubicBezTo>
                  <a:pt x="25451" y="48504"/>
                  <a:pt x="23237" y="46449"/>
                  <a:pt x="21662" y="44852"/>
                </a:cubicBezTo>
                <a:lnTo>
                  <a:pt x="21662" y="44852"/>
                </a:lnTo>
                <a:cubicBezTo>
                  <a:pt x="21354" y="45890"/>
                  <a:pt x="21338" y="47010"/>
                  <a:pt x="21600" y="48060"/>
                </a:cubicBezTo>
                <a:lnTo>
                  <a:pt x="21600" y="48060"/>
                </a:lnTo>
                <a:cubicBezTo>
                  <a:pt x="21312" y="47366"/>
                  <a:pt x="20770" y="46773"/>
                  <a:pt x="20087" y="46449"/>
                </a:cubicBezTo>
                <a:cubicBezTo>
                  <a:pt x="19676" y="47568"/>
                  <a:pt x="19539" y="48778"/>
                  <a:pt x="19653" y="49964"/>
                </a:cubicBezTo>
                <a:cubicBezTo>
                  <a:pt x="18832" y="48412"/>
                  <a:pt x="18923" y="46541"/>
                  <a:pt x="18695" y="44783"/>
                </a:cubicBezTo>
                <a:cubicBezTo>
                  <a:pt x="18466" y="43026"/>
                  <a:pt x="17690" y="41085"/>
                  <a:pt x="16001" y="40538"/>
                </a:cubicBezTo>
                <a:lnTo>
                  <a:pt x="16001" y="40538"/>
                </a:lnTo>
                <a:cubicBezTo>
                  <a:pt x="16093" y="41656"/>
                  <a:pt x="16161" y="42775"/>
                  <a:pt x="16252" y="43870"/>
                </a:cubicBezTo>
                <a:cubicBezTo>
                  <a:pt x="15613" y="43026"/>
                  <a:pt x="14837" y="42318"/>
                  <a:pt x="13947" y="41770"/>
                </a:cubicBezTo>
                <a:cubicBezTo>
                  <a:pt x="13422" y="42181"/>
                  <a:pt x="13171" y="42889"/>
                  <a:pt x="13331" y="43528"/>
                </a:cubicBezTo>
                <a:cubicBezTo>
                  <a:pt x="12187" y="42666"/>
                  <a:pt x="10767" y="42213"/>
                  <a:pt x="9341" y="42213"/>
                </a:cubicBezTo>
                <a:cubicBezTo>
                  <a:pt x="8803" y="42213"/>
                  <a:pt x="8264" y="42278"/>
                  <a:pt x="7739" y="42409"/>
                </a:cubicBezTo>
                <a:cubicBezTo>
                  <a:pt x="8127" y="43231"/>
                  <a:pt x="8743" y="43961"/>
                  <a:pt x="9496" y="44464"/>
                </a:cubicBezTo>
                <a:cubicBezTo>
                  <a:pt x="8803" y="44195"/>
                  <a:pt x="8061" y="44065"/>
                  <a:pt x="7318" y="44065"/>
                </a:cubicBezTo>
                <a:cubicBezTo>
                  <a:pt x="6101" y="44065"/>
                  <a:pt x="4878" y="44414"/>
                  <a:pt x="3858" y="45080"/>
                </a:cubicBezTo>
                <a:cubicBezTo>
                  <a:pt x="5022" y="45947"/>
                  <a:pt x="6369" y="46518"/>
                  <a:pt x="7807" y="46769"/>
                </a:cubicBezTo>
                <a:cubicBezTo>
                  <a:pt x="7371" y="47593"/>
                  <a:pt x="6550" y="47795"/>
                  <a:pt x="5593" y="47795"/>
                </a:cubicBezTo>
                <a:cubicBezTo>
                  <a:pt x="4668" y="47795"/>
                  <a:pt x="3615" y="47606"/>
                  <a:pt x="2658" y="47606"/>
                </a:cubicBezTo>
                <a:cubicBezTo>
                  <a:pt x="1752" y="47606"/>
                  <a:pt x="932" y="47776"/>
                  <a:pt x="389" y="48435"/>
                </a:cubicBezTo>
                <a:cubicBezTo>
                  <a:pt x="1315" y="49272"/>
                  <a:pt x="2560" y="49734"/>
                  <a:pt x="3800" y="49734"/>
                </a:cubicBezTo>
                <a:cubicBezTo>
                  <a:pt x="4150" y="49734"/>
                  <a:pt x="4499" y="49697"/>
                  <a:pt x="4840" y="49622"/>
                </a:cubicBezTo>
                <a:lnTo>
                  <a:pt x="4840" y="49622"/>
                </a:lnTo>
                <a:lnTo>
                  <a:pt x="1" y="51631"/>
                </a:lnTo>
                <a:cubicBezTo>
                  <a:pt x="774" y="51973"/>
                  <a:pt x="1625" y="52150"/>
                  <a:pt x="2471" y="52150"/>
                </a:cubicBezTo>
                <a:cubicBezTo>
                  <a:pt x="2924" y="52150"/>
                  <a:pt x="3375" y="52099"/>
                  <a:pt x="3813" y="51996"/>
                </a:cubicBezTo>
                <a:lnTo>
                  <a:pt x="3813" y="51996"/>
                </a:lnTo>
                <a:cubicBezTo>
                  <a:pt x="2717" y="52612"/>
                  <a:pt x="1804" y="53525"/>
                  <a:pt x="1188" y="54621"/>
                </a:cubicBezTo>
                <a:cubicBezTo>
                  <a:pt x="2268" y="54560"/>
                  <a:pt x="3330" y="54262"/>
                  <a:pt x="4292" y="53760"/>
                </a:cubicBezTo>
                <a:lnTo>
                  <a:pt x="4292" y="53760"/>
                </a:lnTo>
                <a:cubicBezTo>
                  <a:pt x="4065" y="54071"/>
                  <a:pt x="4151" y="54673"/>
                  <a:pt x="4543" y="54895"/>
                </a:cubicBezTo>
                <a:cubicBezTo>
                  <a:pt x="4732" y="55007"/>
                  <a:pt x="4941" y="55050"/>
                  <a:pt x="5158" y="55050"/>
                </a:cubicBezTo>
                <a:cubicBezTo>
                  <a:pt x="5514" y="55050"/>
                  <a:pt x="5891" y="54931"/>
                  <a:pt x="6232" y="54803"/>
                </a:cubicBezTo>
                <a:cubicBezTo>
                  <a:pt x="6629" y="54638"/>
                  <a:pt x="7051" y="54472"/>
                  <a:pt x="7462" y="54472"/>
                </a:cubicBezTo>
                <a:cubicBezTo>
                  <a:pt x="7617" y="54472"/>
                  <a:pt x="7771" y="54496"/>
                  <a:pt x="7921" y="54552"/>
                </a:cubicBezTo>
                <a:cubicBezTo>
                  <a:pt x="6780" y="55557"/>
                  <a:pt x="5639" y="56584"/>
                  <a:pt x="4474" y="57588"/>
                </a:cubicBezTo>
                <a:cubicBezTo>
                  <a:pt x="4338" y="58045"/>
                  <a:pt x="4863" y="58524"/>
                  <a:pt x="5342" y="58524"/>
                </a:cubicBezTo>
                <a:cubicBezTo>
                  <a:pt x="5844" y="58524"/>
                  <a:pt x="6278" y="58227"/>
                  <a:pt x="6689" y="57931"/>
                </a:cubicBezTo>
                <a:cubicBezTo>
                  <a:pt x="7898" y="57063"/>
                  <a:pt x="9108" y="56196"/>
                  <a:pt x="10318" y="55328"/>
                </a:cubicBezTo>
                <a:cubicBezTo>
                  <a:pt x="10409" y="55739"/>
                  <a:pt x="10478" y="56150"/>
                  <a:pt x="10569" y="56561"/>
                </a:cubicBezTo>
                <a:cubicBezTo>
                  <a:pt x="11938" y="56127"/>
                  <a:pt x="13194" y="55306"/>
                  <a:pt x="14130" y="54210"/>
                </a:cubicBezTo>
                <a:lnTo>
                  <a:pt x="14130" y="54210"/>
                </a:lnTo>
                <a:cubicBezTo>
                  <a:pt x="12509" y="56356"/>
                  <a:pt x="10637" y="58273"/>
                  <a:pt x="8560" y="59962"/>
                </a:cubicBezTo>
                <a:cubicBezTo>
                  <a:pt x="8918" y="60041"/>
                  <a:pt x="9283" y="60080"/>
                  <a:pt x="9648" y="60080"/>
                </a:cubicBezTo>
                <a:cubicBezTo>
                  <a:pt x="11556" y="60080"/>
                  <a:pt x="13471" y="59036"/>
                  <a:pt x="14463" y="57407"/>
                </a:cubicBezTo>
                <a:lnTo>
                  <a:pt x="14463" y="57407"/>
                </a:lnTo>
                <a:cubicBezTo>
                  <a:pt x="14302" y="57904"/>
                  <a:pt x="14307" y="58458"/>
                  <a:pt x="14495" y="58958"/>
                </a:cubicBezTo>
                <a:cubicBezTo>
                  <a:pt x="15590" y="57953"/>
                  <a:pt x="16686" y="56949"/>
                  <a:pt x="17759" y="55945"/>
                </a:cubicBezTo>
                <a:lnTo>
                  <a:pt x="17759" y="55945"/>
                </a:lnTo>
                <a:cubicBezTo>
                  <a:pt x="18877" y="56538"/>
                  <a:pt x="17964" y="58273"/>
                  <a:pt x="16846" y="58821"/>
                </a:cubicBezTo>
                <a:cubicBezTo>
                  <a:pt x="15727" y="59391"/>
                  <a:pt x="14221" y="59939"/>
                  <a:pt x="14221" y="61195"/>
                </a:cubicBezTo>
                <a:cubicBezTo>
                  <a:pt x="16047" y="60259"/>
                  <a:pt x="17964" y="59483"/>
                  <a:pt x="19927" y="58935"/>
                </a:cubicBezTo>
                <a:lnTo>
                  <a:pt x="19927" y="58935"/>
                </a:lnTo>
                <a:cubicBezTo>
                  <a:pt x="18854" y="60259"/>
                  <a:pt x="17553" y="61377"/>
                  <a:pt x="16115" y="62290"/>
                </a:cubicBezTo>
                <a:cubicBezTo>
                  <a:pt x="17941" y="61514"/>
                  <a:pt x="19790" y="60738"/>
                  <a:pt x="21639" y="59962"/>
                </a:cubicBezTo>
                <a:lnTo>
                  <a:pt x="21639" y="59962"/>
                </a:lnTo>
                <a:cubicBezTo>
                  <a:pt x="20407" y="61742"/>
                  <a:pt x="18626" y="63112"/>
                  <a:pt x="16595" y="63797"/>
                </a:cubicBezTo>
                <a:cubicBezTo>
                  <a:pt x="16967" y="64010"/>
                  <a:pt x="17346" y="64103"/>
                  <a:pt x="17728" y="64103"/>
                </a:cubicBezTo>
                <a:cubicBezTo>
                  <a:pt x="19266" y="64103"/>
                  <a:pt x="20825" y="62584"/>
                  <a:pt x="21959" y="61286"/>
                </a:cubicBezTo>
                <a:cubicBezTo>
                  <a:pt x="22247" y="60932"/>
                  <a:pt x="22599" y="60577"/>
                  <a:pt x="23036" y="60577"/>
                </a:cubicBezTo>
                <a:cubicBezTo>
                  <a:pt x="23050" y="60577"/>
                  <a:pt x="23063" y="60578"/>
                  <a:pt x="23077" y="60578"/>
                </a:cubicBezTo>
                <a:cubicBezTo>
                  <a:pt x="23876" y="60624"/>
                  <a:pt x="24081" y="61788"/>
                  <a:pt x="23648" y="62427"/>
                </a:cubicBezTo>
                <a:cubicBezTo>
                  <a:pt x="23191" y="63066"/>
                  <a:pt x="22415" y="63363"/>
                  <a:pt x="21799" y="63842"/>
                </a:cubicBezTo>
                <a:cubicBezTo>
                  <a:pt x="21183" y="64322"/>
                  <a:pt x="20680" y="65189"/>
                  <a:pt x="21114" y="65851"/>
                </a:cubicBezTo>
                <a:cubicBezTo>
                  <a:pt x="21982" y="65257"/>
                  <a:pt x="22826" y="64595"/>
                  <a:pt x="23579" y="63865"/>
                </a:cubicBezTo>
                <a:cubicBezTo>
                  <a:pt x="23967" y="64641"/>
                  <a:pt x="23602" y="65554"/>
                  <a:pt x="23602" y="66422"/>
                </a:cubicBezTo>
                <a:cubicBezTo>
                  <a:pt x="23602" y="67173"/>
                  <a:pt x="24171" y="68021"/>
                  <a:pt x="24801" y="68021"/>
                </a:cubicBezTo>
                <a:cubicBezTo>
                  <a:pt x="24918" y="68021"/>
                  <a:pt x="25037" y="67992"/>
                  <a:pt x="25154" y="67928"/>
                </a:cubicBezTo>
                <a:cubicBezTo>
                  <a:pt x="25428" y="67768"/>
                  <a:pt x="25588" y="67494"/>
                  <a:pt x="25702" y="67198"/>
                </a:cubicBezTo>
                <a:cubicBezTo>
                  <a:pt x="26136" y="66148"/>
                  <a:pt x="26204" y="64961"/>
                  <a:pt x="25907" y="63865"/>
                </a:cubicBezTo>
                <a:lnTo>
                  <a:pt x="25907" y="63865"/>
                </a:lnTo>
                <a:cubicBezTo>
                  <a:pt x="26227" y="64915"/>
                  <a:pt x="27072" y="65805"/>
                  <a:pt x="28099" y="66170"/>
                </a:cubicBezTo>
                <a:cubicBezTo>
                  <a:pt x="28443" y="65630"/>
                  <a:pt x="28552" y="64948"/>
                  <a:pt x="28425" y="64319"/>
                </a:cubicBezTo>
                <a:lnTo>
                  <a:pt x="28425" y="64319"/>
                </a:lnTo>
                <a:cubicBezTo>
                  <a:pt x="28947" y="65379"/>
                  <a:pt x="29990" y="66192"/>
                  <a:pt x="31157" y="66399"/>
                </a:cubicBezTo>
                <a:cubicBezTo>
                  <a:pt x="30746" y="64618"/>
                  <a:pt x="30039" y="62929"/>
                  <a:pt x="29080" y="61377"/>
                </a:cubicBezTo>
                <a:lnTo>
                  <a:pt x="29080" y="61377"/>
                </a:lnTo>
                <a:cubicBezTo>
                  <a:pt x="29833" y="62267"/>
                  <a:pt x="30838" y="62975"/>
                  <a:pt x="31979" y="63249"/>
                </a:cubicBezTo>
                <a:cubicBezTo>
                  <a:pt x="31340" y="61583"/>
                  <a:pt x="31226" y="59688"/>
                  <a:pt x="30404" y="58067"/>
                </a:cubicBezTo>
                <a:lnTo>
                  <a:pt x="30404" y="58067"/>
                </a:lnTo>
                <a:cubicBezTo>
                  <a:pt x="31202" y="58273"/>
                  <a:pt x="32933" y="59570"/>
                  <a:pt x="32529" y="60642"/>
                </a:cubicBezTo>
                <a:lnTo>
                  <a:pt x="32529" y="60642"/>
                </a:lnTo>
                <a:cubicBezTo>
                  <a:pt x="32929" y="59589"/>
                  <a:pt x="33329" y="58536"/>
                  <a:pt x="33729" y="57483"/>
                </a:cubicBezTo>
                <a:lnTo>
                  <a:pt x="33729" y="57483"/>
                </a:lnTo>
                <a:cubicBezTo>
                  <a:pt x="33568" y="58076"/>
                  <a:pt x="33788" y="58766"/>
                  <a:pt x="34284" y="59163"/>
                </a:cubicBezTo>
                <a:cubicBezTo>
                  <a:pt x="34787" y="58045"/>
                  <a:pt x="34901" y="56766"/>
                  <a:pt x="34604" y="55580"/>
                </a:cubicBezTo>
                <a:lnTo>
                  <a:pt x="34604" y="55580"/>
                </a:lnTo>
                <a:cubicBezTo>
                  <a:pt x="34878" y="55844"/>
                  <a:pt x="35252" y="55969"/>
                  <a:pt x="35629" y="55969"/>
                </a:cubicBezTo>
                <a:cubicBezTo>
                  <a:pt x="36130" y="55969"/>
                  <a:pt x="36635" y="55746"/>
                  <a:pt x="36909" y="55328"/>
                </a:cubicBezTo>
                <a:lnTo>
                  <a:pt x="36909" y="55328"/>
                </a:lnTo>
                <a:cubicBezTo>
                  <a:pt x="36361" y="56173"/>
                  <a:pt x="36179" y="57223"/>
                  <a:pt x="36384" y="58204"/>
                </a:cubicBezTo>
                <a:cubicBezTo>
                  <a:pt x="37411" y="57862"/>
                  <a:pt x="38461" y="57542"/>
                  <a:pt x="39489" y="57200"/>
                </a:cubicBezTo>
                <a:lnTo>
                  <a:pt x="39489" y="57200"/>
                </a:lnTo>
                <a:cubicBezTo>
                  <a:pt x="38690" y="58364"/>
                  <a:pt x="37708" y="59414"/>
                  <a:pt x="36613" y="60304"/>
                </a:cubicBezTo>
                <a:cubicBezTo>
                  <a:pt x="37041" y="60588"/>
                  <a:pt x="37539" y="60717"/>
                  <a:pt x="38045" y="60717"/>
                </a:cubicBezTo>
                <a:cubicBezTo>
                  <a:pt x="39449" y="60717"/>
                  <a:pt x="40914" y="59722"/>
                  <a:pt x="41132" y="58296"/>
                </a:cubicBezTo>
                <a:cubicBezTo>
                  <a:pt x="41360" y="58707"/>
                  <a:pt x="41588" y="59117"/>
                  <a:pt x="41794" y="59528"/>
                </a:cubicBezTo>
                <a:cubicBezTo>
                  <a:pt x="42296" y="59323"/>
                  <a:pt x="42798" y="59140"/>
                  <a:pt x="43278" y="58935"/>
                </a:cubicBezTo>
                <a:lnTo>
                  <a:pt x="43278" y="58935"/>
                </a:lnTo>
                <a:lnTo>
                  <a:pt x="42456" y="62130"/>
                </a:lnTo>
                <a:cubicBezTo>
                  <a:pt x="41543" y="62473"/>
                  <a:pt x="40744" y="63135"/>
                  <a:pt x="40242" y="63956"/>
                </a:cubicBezTo>
                <a:cubicBezTo>
                  <a:pt x="40294" y="63958"/>
                  <a:pt x="40346" y="63959"/>
                  <a:pt x="40399" y="63959"/>
                </a:cubicBezTo>
                <a:cubicBezTo>
                  <a:pt x="41852" y="63959"/>
                  <a:pt x="43292" y="63349"/>
                  <a:pt x="44327" y="62336"/>
                </a:cubicBezTo>
                <a:lnTo>
                  <a:pt x="44327" y="62336"/>
                </a:lnTo>
                <a:cubicBezTo>
                  <a:pt x="43917" y="62929"/>
                  <a:pt x="43529" y="63546"/>
                  <a:pt x="43118" y="64139"/>
                </a:cubicBezTo>
                <a:lnTo>
                  <a:pt x="46290" y="64664"/>
                </a:lnTo>
                <a:cubicBezTo>
                  <a:pt x="45560" y="65577"/>
                  <a:pt x="44601" y="66330"/>
                  <a:pt x="43529" y="66787"/>
                </a:cubicBezTo>
                <a:cubicBezTo>
                  <a:pt x="43832" y="66897"/>
                  <a:pt x="44153" y="66950"/>
                  <a:pt x="44473" y="66950"/>
                </a:cubicBezTo>
                <a:cubicBezTo>
                  <a:pt x="45283" y="66950"/>
                  <a:pt x="46093" y="66610"/>
                  <a:pt x="46633" y="65988"/>
                </a:cubicBezTo>
                <a:lnTo>
                  <a:pt x="46633" y="65988"/>
                </a:lnTo>
                <a:cubicBezTo>
                  <a:pt x="45629" y="67357"/>
                  <a:pt x="44852" y="68932"/>
                  <a:pt x="44396" y="70576"/>
                </a:cubicBezTo>
                <a:cubicBezTo>
                  <a:pt x="46382" y="69434"/>
                  <a:pt x="48208" y="67312"/>
                  <a:pt x="48322" y="64938"/>
                </a:cubicBezTo>
                <a:lnTo>
                  <a:pt x="48322" y="64938"/>
                </a:lnTo>
                <a:cubicBezTo>
                  <a:pt x="48550" y="66673"/>
                  <a:pt x="48756" y="68658"/>
                  <a:pt x="47683" y="70074"/>
                </a:cubicBezTo>
                <a:cubicBezTo>
                  <a:pt x="46542" y="71557"/>
                  <a:pt x="44122" y="72242"/>
                  <a:pt x="43962" y="74114"/>
                </a:cubicBezTo>
                <a:cubicBezTo>
                  <a:pt x="45012" y="72972"/>
                  <a:pt x="46701" y="72721"/>
                  <a:pt x="48208" y="72310"/>
                </a:cubicBezTo>
                <a:cubicBezTo>
                  <a:pt x="49714" y="71900"/>
                  <a:pt x="51358" y="71032"/>
                  <a:pt x="51609" y="69503"/>
                </a:cubicBezTo>
                <a:lnTo>
                  <a:pt x="51609" y="69503"/>
                </a:lnTo>
                <a:cubicBezTo>
                  <a:pt x="51609" y="71169"/>
                  <a:pt x="50011" y="72333"/>
                  <a:pt x="48664" y="73315"/>
                </a:cubicBezTo>
                <a:cubicBezTo>
                  <a:pt x="47318" y="74319"/>
                  <a:pt x="45925" y="75848"/>
                  <a:pt x="46473" y="77446"/>
                </a:cubicBezTo>
                <a:cubicBezTo>
                  <a:pt x="47546" y="76191"/>
                  <a:pt x="48801" y="75072"/>
                  <a:pt x="50171" y="74159"/>
                </a:cubicBezTo>
                <a:lnTo>
                  <a:pt x="50171" y="74159"/>
                </a:lnTo>
                <a:cubicBezTo>
                  <a:pt x="49440" y="75278"/>
                  <a:pt x="49189" y="76693"/>
                  <a:pt x="49440" y="77994"/>
                </a:cubicBezTo>
                <a:cubicBezTo>
                  <a:pt x="49806" y="77583"/>
                  <a:pt x="50194" y="77149"/>
                  <a:pt x="50559" y="76716"/>
                </a:cubicBezTo>
                <a:lnTo>
                  <a:pt x="50559" y="76716"/>
                </a:lnTo>
                <a:cubicBezTo>
                  <a:pt x="49828" y="77948"/>
                  <a:pt x="49943" y="79615"/>
                  <a:pt x="50810" y="80756"/>
                </a:cubicBezTo>
                <a:cubicBezTo>
                  <a:pt x="51680" y="79749"/>
                  <a:pt x="52257" y="78500"/>
                  <a:pt x="52464" y="77189"/>
                </a:cubicBezTo>
                <a:lnTo>
                  <a:pt x="52464" y="77189"/>
                </a:lnTo>
                <a:cubicBezTo>
                  <a:pt x="52582" y="77938"/>
                  <a:pt x="52962" y="78649"/>
                  <a:pt x="53549" y="79135"/>
                </a:cubicBezTo>
                <a:cubicBezTo>
                  <a:pt x="54302" y="77515"/>
                  <a:pt x="54804" y="75780"/>
                  <a:pt x="55033" y="73999"/>
                </a:cubicBezTo>
                <a:lnTo>
                  <a:pt x="55033" y="73999"/>
                </a:lnTo>
                <a:cubicBezTo>
                  <a:pt x="55010" y="74958"/>
                  <a:pt x="55329" y="75940"/>
                  <a:pt x="55968" y="76693"/>
                </a:cubicBezTo>
                <a:cubicBezTo>
                  <a:pt x="56219" y="75027"/>
                  <a:pt x="57361" y="73543"/>
                  <a:pt x="58890" y="72858"/>
                </a:cubicBezTo>
                <a:lnTo>
                  <a:pt x="58890" y="72858"/>
                </a:lnTo>
                <a:cubicBezTo>
                  <a:pt x="57475" y="74479"/>
                  <a:pt x="56653" y="76602"/>
                  <a:pt x="56607" y="78747"/>
                </a:cubicBezTo>
                <a:cubicBezTo>
                  <a:pt x="57292" y="78405"/>
                  <a:pt x="57863" y="77903"/>
                  <a:pt x="58274" y="77264"/>
                </a:cubicBezTo>
                <a:lnTo>
                  <a:pt x="58274" y="77264"/>
                </a:lnTo>
                <a:cubicBezTo>
                  <a:pt x="58023" y="77857"/>
                  <a:pt x="57749" y="78473"/>
                  <a:pt x="57886" y="79112"/>
                </a:cubicBezTo>
                <a:cubicBezTo>
                  <a:pt x="57980" y="79624"/>
                  <a:pt x="58468" y="80088"/>
                  <a:pt x="58957" y="80088"/>
                </a:cubicBezTo>
                <a:cubicBezTo>
                  <a:pt x="59057" y="80088"/>
                  <a:pt x="59158" y="80068"/>
                  <a:pt x="59255" y="80025"/>
                </a:cubicBezTo>
                <a:cubicBezTo>
                  <a:pt x="59575" y="79866"/>
                  <a:pt x="59780" y="79523"/>
                  <a:pt x="59917" y="79204"/>
                </a:cubicBezTo>
                <a:cubicBezTo>
                  <a:pt x="60282" y="78405"/>
                  <a:pt x="60533" y="77537"/>
                  <a:pt x="60670" y="76647"/>
                </a:cubicBezTo>
                <a:cubicBezTo>
                  <a:pt x="60899" y="77172"/>
                  <a:pt x="61264" y="77629"/>
                  <a:pt x="61720" y="77948"/>
                </a:cubicBezTo>
                <a:cubicBezTo>
                  <a:pt x="62447" y="76974"/>
                  <a:pt x="62827" y="75748"/>
                  <a:pt x="62809" y="74531"/>
                </a:cubicBezTo>
                <a:lnTo>
                  <a:pt x="62809" y="74531"/>
                </a:lnTo>
                <a:cubicBezTo>
                  <a:pt x="62962" y="74807"/>
                  <a:pt x="63181" y="75045"/>
                  <a:pt x="63455" y="75209"/>
                </a:cubicBezTo>
                <a:cubicBezTo>
                  <a:pt x="64277" y="74091"/>
                  <a:pt x="64962" y="72858"/>
                  <a:pt x="65487" y="71580"/>
                </a:cubicBezTo>
                <a:cubicBezTo>
                  <a:pt x="66651" y="72630"/>
                  <a:pt x="66445" y="74547"/>
                  <a:pt x="65669" y="75917"/>
                </a:cubicBezTo>
                <a:cubicBezTo>
                  <a:pt x="64916" y="77286"/>
                  <a:pt x="63706" y="78405"/>
                  <a:pt x="63044" y="79820"/>
                </a:cubicBezTo>
                <a:cubicBezTo>
                  <a:pt x="64300" y="79409"/>
                  <a:pt x="65418" y="78565"/>
                  <a:pt x="66171" y="77492"/>
                </a:cubicBezTo>
                <a:lnTo>
                  <a:pt x="66171" y="77492"/>
                </a:lnTo>
                <a:cubicBezTo>
                  <a:pt x="66285" y="78359"/>
                  <a:pt x="65966" y="79272"/>
                  <a:pt x="66080" y="80162"/>
                </a:cubicBezTo>
                <a:cubicBezTo>
                  <a:pt x="66173" y="80870"/>
                  <a:pt x="66813" y="81608"/>
                  <a:pt x="67467" y="81608"/>
                </a:cubicBezTo>
                <a:cubicBezTo>
                  <a:pt x="67615" y="81608"/>
                  <a:pt x="67763" y="81570"/>
                  <a:pt x="67906" y="81486"/>
                </a:cubicBezTo>
                <a:cubicBezTo>
                  <a:pt x="68203" y="81304"/>
                  <a:pt x="68385" y="80984"/>
                  <a:pt x="68522" y="80664"/>
                </a:cubicBezTo>
                <a:cubicBezTo>
                  <a:pt x="69213" y="79083"/>
                  <a:pt x="69556" y="77343"/>
                  <a:pt x="69506" y="75616"/>
                </a:cubicBezTo>
                <a:lnTo>
                  <a:pt x="69506" y="75616"/>
                </a:lnTo>
                <a:cubicBezTo>
                  <a:pt x="69647" y="76585"/>
                  <a:pt x="69910" y="77539"/>
                  <a:pt x="70303" y="78450"/>
                </a:cubicBezTo>
                <a:cubicBezTo>
                  <a:pt x="70652" y="79252"/>
                  <a:pt x="71316" y="80127"/>
                  <a:pt x="72144" y="80127"/>
                </a:cubicBezTo>
                <a:cubicBezTo>
                  <a:pt x="72236" y="80127"/>
                  <a:pt x="72330" y="80117"/>
                  <a:pt x="72425" y="80094"/>
                </a:cubicBezTo>
                <a:cubicBezTo>
                  <a:pt x="74642" y="79551"/>
                  <a:pt x="72825" y="74998"/>
                  <a:pt x="71903" y="74004"/>
                </a:cubicBezTo>
                <a:lnTo>
                  <a:pt x="71903" y="74004"/>
                </a:lnTo>
                <a:lnTo>
                  <a:pt x="74503" y="76739"/>
                </a:lnTo>
                <a:cubicBezTo>
                  <a:pt x="75050" y="75095"/>
                  <a:pt x="74183" y="73086"/>
                  <a:pt x="72608" y="72356"/>
                </a:cubicBezTo>
                <a:lnTo>
                  <a:pt x="72608" y="72356"/>
                </a:lnTo>
                <a:cubicBezTo>
                  <a:pt x="73361" y="72698"/>
                  <a:pt x="74115" y="73041"/>
                  <a:pt x="74868" y="73383"/>
                </a:cubicBezTo>
                <a:cubicBezTo>
                  <a:pt x="74183" y="72653"/>
                  <a:pt x="73498" y="71922"/>
                  <a:pt x="72813" y="71192"/>
                </a:cubicBezTo>
                <a:lnTo>
                  <a:pt x="72813" y="71192"/>
                </a:lnTo>
                <a:cubicBezTo>
                  <a:pt x="73818" y="71671"/>
                  <a:pt x="74822" y="72151"/>
                  <a:pt x="75826" y="72607"/>
                </a:cubicBezTo>
                <a:cubicBezTo>
                  <a:pt x="76012" y="72700"/>
                  <a:pt x="76228" y="72808"/>
                  <a:pt x="76450" y="72808"/>
                </a:cubicBezTo>
                <a:cubicBezTo>
                  <a:pt x="76501" y="72808"/>
                  <a:pt x="76552" y="72802"/>
                  <a:pt x="76602" y="72790"/>
                </a:cubicBezTo>
                <a:cubicBezTo>
                  <a:pt x="77059" y="72698"/>
                  <a:pt x="77264" y="72059"/>
                  <a:pt x="77082" y="71603"/>
                </a:cubicBezTo>
                <a:cubicBezTo>
                  <a:pt x="76899" y="71169"/>
                  <a:pt x="76488" y="70872"/>
                  <a:pt x="76077" y="70599"/>
                </a:cubicBezTo>
                <a:cubicBezTo>
                  <a:pt x="77310" y="70553"/>
                  <a:pt x="78543" y="70347"/>
                  <a:pt x="79707" y="69982"/>
                </a:cubicBezTo>
                <a:cubicBezTo>
                  <a:pt x="79022" y="69252"/>
                  <a:pt x="78246" y="68636"/>
                  <a:pt x="77379" y="68179"/>
                </a:cubicBezTo>
                <a:cubicBezTo>
                  <a:pt x="77789" y="67745"/>
                  <a:pt x="78497" y="67814"/>
                  <a:pt x="79113" y="67791"/>
                </a:cubicBezTo>
                <a:cubicBezTo>
                  <a:pt x="79707" y="67768"/>
                  <a:pt x="80460" y="67403"/>
                  <a:pt x="80369" y="66787"/>
                </a:cubicBezTo>
                <a:cubicBezTo>
                  <a:pt x="80283" y="66357"/>
                  <a:pt x="79822" y="66186"/>
                  <a:pt x="79356" y="66186"/>
                </a:cubicBezTo>
                <a:cubicBezTo>
                  <a:pt x="79203" y="66186"/>
                  <a:pt x="79049" y="66205"/>
                  <a:pt x="78908" y="66239"/>
                </a:cubicBezTo>
                <a:cubicBezTo>
                  <a:pt x="77355" y="66622"/>
                  <a:pt x="75883" y="68004"/>
                  <a:pt x="74410" y="68004"/>
                </a:cubicBezTo>
                <a:cubicBezTo>
                  <a:pt x="74129" y="68004"/>
                  <a:pt x="73848" y="67954"/>
                  <a:pt x="73567" y="67837"/>
                </a:cubicBezTo>
                <a:lnTo>
                  <a:pt x="75598" y="66079"/>
                </a:lnTo>
                <a:lnTo>
                  <a:pt x="75598" y="66079"/>
                </a:lnTo>
                <a:cubicBezTo>
                  <a:pt x="75547" y="66080"/>
                  <a:pt x="75495" y="66081"/>
                  <a:pt x="75444" y="66081"/>
                </a:cubicBezTo>
                <a:cubicBezTo>
                  <a:pt x="74469" y="66081"/>
                  <a:pt x="73498" y="65875"/>
                  <a:pt x="72631" y="65463"/>
                </a:cubicBezTo>
                <a:cubicBezTo>
                  <a:pt x="73218" y="64680"/>
                  <a:pt x="74209" y="64599"/>
                  <a:pt x="75254" y="64599"/>
                </a:cubicBezTo>
                <a:cubicBezTo>
                  <a:pt x="75528" y="64599"/>
                  <a:pt x="75805" y="64605"/>
                  <a:pt x="76079" y="64605"/>
                </a:cubicBezTo>
                <a:cubicBezTo>
                  <a:pt x="77082" y="64605"/>
                  <a:pt x="78050" y="64531"/>
                  <a:pt x="78680" y="63842"/>
                </a:cubicBezTo>
                <a:cubicBezTo>
                  <a:pt x="78885" y="63614"/>
                  <a:pt x="79045" y="63317"/>
                  <a:pt x="78976" y="63021"/>
                </a:cubicBezTo>
                <a:cubicBezTo>
                  <a:pt x="78894" y="62649"/>
                  <a:pt x="78591" y="62520"/>
                  <a:pt x="78213" y="62520"/>
                </a:cubicBezTo>
                <a:cubicBezTo>
                  <a:pt x="77756" y="62520"/>
                  <a:pt x="77187" y="62709"/>
                  <a:pt x="76762" y="62884"/>
                </a:cubicBezTo>
                <a:cubicBezTo>
                  <a:pt x="76332" y="63050"/>
                  <a:pt x="75875" y="63130"/>
                  <a:pt x="75417" y="63130"/>
                </a:cubicBezTo>
                <a:cubicBezTo>
                  <a:pt x="74370" y="63130"/>
                  <a:pt x="73323" y="62710"/>
                  <a:pt x="72608" y="61948"/>
                </a:cubicBezTo>
                <a:lnTo>
                  <a:pt x="72608" y="61948"/>
                </a:lnTo>
                <a:cubicBezTo>
                  <a:pt x="73209" y="62115"/>
                  <a:pt x="73853" y="62283"/>
                  <a:pt x="74471" y="62283"/>
                </a:cubicBezTo>
                <a:cubicBezTo>
                  <a:pt x="74863" y="62283"/>
                  <a:pt x="75244" y="62216"/>
                  <a:pt x="75598" y="62039"/>
                </a:cubicBezTo>
                <a:cubicBezTo>
                  <a:pt x="76688" y="61504"/>
                  <a:pt x="77482" y="60043"/>
                  <a:pt x="78580" y="60043"/>
                </a:cubicBezTo>
                <a:cubicBezTo>
                  <a:pt x="78701" y="60043"/>
                  <a:pt x="78825" y="60061"/>
                  <a:pt x="78953" y="60099"/>
                </a:cubicBezTo>
                <a:cubicBezTo>
                  <a:pt x="78564" y="59307"/>
                  <a:pt x="77740" y="59025"/>
                  <a:pt x="76828" y="59025"/>
                </a:cubicBezTo>
                <a:cubicBezTo>
                  <a:pt x="76136" y="59025"/>
                  <a:pt x="75394" y="59188"/>
                  <a:pt x="74754" y="59414"/>
                </a:cubicBezTo>
                <a:cubicBezTo>
                  <a:pt x="73899" y="59708"/>
                  <a:pt x="72920" y="60033"/>
                  <a:pt x="72035" y="60033"/>
                </a:cubicBezTo>
                <a:cubicBezTo>
                  <a:pt x="71407" y="60033"/>
                  <a:pt x="70826" y="59869"/>
                  <a:pt x="70371" y="59414"/>
                </a:cubicBezTo>
                <a:lnTo>
                  <a:pt x="70371" y="59414"/>
                </a:lnTo>
                <a:cubicBezTo>
                  <a:pt x="70524" y="59434"/>
                  <a:pt x="70677" y="59444"/>
                  <a:pt x="70829" y="59444"/>
                </a:cubicBezTo>
                <a:cubicBezTo>
                  <a:pt x="72750" y="59444"/>
                  <a:pt x="74589" y="57892"/>
                  <a:pt x="74822" y="55968"/>
                </a:cubicBezTo>
                <a:lnTo>
                  <a:pt x="74822" y="55968"/>
                </a:lnTo>
                <a:cubicBezTo>
                  <a:pt x="73316" y="56835"/>
                  <a:pt x="71809" y="57702"/>
                  <a:pt x="70303" y="58547"/>
                </a:cubicBezTo>
                <a:cubicBezTo>
                  <a:pt x="70189" y="57725"/>
                  <a:pt x="70599" y="56926"/>
                  <a:pt x="71193" y="56401"/>
                </a:cubicBezTo>
                <a:cubicBezTo>
                  <a:pt x="70915" y="56335"/>
                  <a:pt x="70670" y="56306"/>
                  <a:pt x="70447" y="56306"/>
                </a:cubicBezTo>
                <a:cubicBezTo>
                  <a:pt x="69513" y="56306"/>
                  <a:pt x="68964" y="56821"/>
                  <a:pt x="68043" y="57337"/>
                </a:cubicBezTo>
                <a:cubicBezTo>
                  <a:pt x="67791" y="57486"/>
                  <a:pt x="67515" y="57553"/>
                  <a:pt x="67235" y="57553"/>
                </a:cubicBezTo>
                <a:cubicBezTo>
                  <a:pt x="66402" y="57553"/>
                  <a:pt x="65531" y="56959"/>
                  <a:pt x="65121" y="56173"/>
                </a:cubicBezTo>
                <a:cubicBezTo>
                  <a:pt x="64596" y="55146"/>
                  <a:pt x="64642" y="53913"/>
                  <a:pt x="64710" y="52749"/>
                </a:cubicBezTo>
                <a:lnTo>
                  <a:pt x="64710" y="52749"/>
                </a:lnTo>
                <a:cubicBezTo>
                  <a:pt x="65099" y="53822"/>
                  <a:pt x="65966" y="54712"/>
                  <a:pt x="67061" y="55100"/>
                </a:cubicBezTo>
                <a:cubicBezTo>
                  <a:pt x="66810" y="53799"/>
                  <a:pt x="66719" y="52475"/>
                  <a:pt x="66788" y="51151"/>
                </a:cubicBezTo>
                <a:lnTo>
                  <a:pt x="66788" y="51151"/>
                </a:lnTo>
                <a:cubicBezTo>
                  <a:pt x="67198" y="51996"/>
                  <a:pt x="67815" y="52726"/>
                  <a:pt x="68568" y="53297"/>
                </a:cubicBezTo>
                <a:cubicBezTo>
                  <a:pt x="68545" y="52316"/>
                  <a:pt x="68477" y="51334"/>
                  <a:pt x="68522" y="50353"/>
                </a:cubicBezTo>
                <a:lnTo>
                  <a:pt x="68522" y="50353"/>
                </a:lnTo>
                <a:cubicBezTo>
                  <a:pt x="69078" y="51011"/>
                  <a:pt x="69986" y="52319"/>
                  <a:pt x="70996" y="52319"/>
                </a:cubicBezTo>
                <a:cubicBezTo>
                  <a:pt x="71106" y="52319"/>
                  <a:pt x="71218" y="52304"/>
                  <a:pt x="71330" y="52270"/>
                </a:cubicBezTo>
                <a:cubicBezTo>
                  <a:pt x="72540" y="51882"/>
                  <a:pt x="72631" y="51014"/>
                  <a:pt x="71878" y="50147"/>
                </a:cubicBezTo>
                <a:lnTo>
                  <a:pt x="71878" y="50147"/>
                </a:lnTo>
                <a:cubicBezTo>
                  <a:pt x="71981" y="50154"/>
                  <a:pt x="72090" y="50157"/>
                  <a:pt x="72203" y="50157"/>
                </a:cubicBezTo>
                <a:cubicBezTo>
                  <a:pt x="72868" y="50157"/>
                  <a:pt x="73673" y="50028"/>
                  <a:pt x="74160" y="49599"/>
                </a:cubicBezTo>
                <a:cubicBezTo>
                  <a:pt x="74578" y="49241"/>
                  <a:pt x="74684" y="48562"/>
                  <a:pt x="74477" y="48095"/>
                </a:cubicBezTo>
                <a:lnTo>
                  <a:pt x="74477" y="48095"/>
                </a:lnTo>
                <a:cubicBezTo>
                  <a:pt x="74496" y="48097"/>
                  <a:pt x="74514" y="48097"/>
                  <a:pt x="74533" y="48097"/>
                </a:cubicBezTo>
                <a:cubicBezTo>
                  <a:pt x="74757" y="48097"/>
                  <a:pt x="74986" y="48013"/>
                  <a:pt x="75119" y="47842"/>
                </a:cubicBezTo>
                <a:cubicBezTo>
                  <a:pt x="75461" y="47431"/>
                  <a:pt x="75393" y="46815"/>
                  <a:pt x="75210" y="46312"/>
                </a:cubicBezTo>
                <a:cubicBezTo>
                  <a:pt x="74046" y="46290"/>
                  <a:pt x="72928" y="45514"/>
                  <a:pt x="72540" y="44418"/>
                </a:cubicBezTo>
                <a:cubicBezTo>
                  <a:pt x="72868" y="43897"/>
                  <a:pt x="73490" y="43588"/>
                  <a:pt x="74102" y="43588"/>
                </a:cubicBezTo>
                <a:cubicBezTo>
                  <a:pt x="74214" y="43588"/>
                  <a:pt x="74325" y="43598"/>
                  <a:pt x="74434" y="43619"/>
                </a:cubicBezTo>
                <a:cubicBezTo>
                  <a:pt x="75804" y="45171"/>
                  <a:pt x="77789" y="46130"/>
                  <a:pt x="79866" y="46244"/>
                </a:cubicBezTo>
                <a:cubicBezTo>
                  <a:pt x="79593" y="45445"/>
                  <a:pt x="79341" y="44669"/>
                  <a:pt x="79090" y="43893"/>
                </a:cubicBezTo>
                <a:lnTo>
                  <a:pt x="79090" y="43893"/>
                </a:lnTo>
                <a:lnTo>
                  <a:pt x="80369" y="44349"/>
                </a:lnTo>
                <a:cubicBezTo>
                  <a:pt x="80848" y="43163"/>
                  <a:pt x="79981" y="41633"/>
                  <a:pt x="78725" y="41428"/>
                </a:cubicBezTo>
                <a:lnTo>
                  <a:pt x="78725" y="41428"/>
                </a:lnTo>
                <a:cubicBezTo>
                  <a:pt x="78824" y="41444"/>
                  <a:pt x="78925" y="41451"/>
                  <a:pt x="79030" y="41451"/>
                </a:cubicBezTo>
                <a:cubicBezTo>
                  <a:pt x="79775" y="41451"/>
                  <a:pt x="80666" y="41094"/>
                  <a:pt x="81596" y="41094"/>
                </a:cubicBezTo>
                <a:cubicBezTo>
                  <a:pt x="82019" y="41094"/>
                  <a:pt x="82450" y="41168"/>
                  <a:pt x="82879" y="41382"/>
                </a:cubicBezTo>
                <a:cubicBezTo>
                  <a:pt x="82742" y="39374"/>
                  <a:pt x="81236" y="37479"/>
                  <a:pt x="79364" y="36703"/>
                </a:cubicBezTo>
                <a:lnTo>
                  <a:pt x="79364" y="36703"/>
                </a:lnTo>
                <a:cubicBezTo>
                  <a:pt x="80300" y="36954"/>
                  <a:pt x="81236" y="37205"/>
                  <a:pt x="82149" y="37456"/>
                </a:cubicBezTo>
                <a:cubicBezTo>
                  <a:pt x="81829" y="36338"/>
                  <a:pt x="81304" y="35265"/>
                  <a:pt x="80620" y="34329"/>
                </a:cubicBezTo>
                <a:lnTo>
                  <a:pt x="80620" y="34329"/>
                </a:lnTo>
                <a:cubicBezTo>
                  <a:pt x="81199" y="34603"/>
                  <a:pt x="81734" y="34725"/>
                  <a:pt x="82186" y="34725"/>
                </a:cubicBezTo>
                <a:cubicBezTo>
                  <a:pt x="82952" y="34725"/>
                  <a:pt x="83484" y="34376"/>
                  <a:pt x="83604" y="33823"/>
                </a:cubicBezTo>
                <a:lnTo>
                  <a:pt x="83604" y="33823"/>
                </a:lnTo>
                <a:cubicBezTo>
                  <a:pt x="83878" y="34192"/>
                  <a:pt x="84194" y="34531"/>
                  <a:pt x="84546" y="34831"/>
                </a:cubicBezTo>
                <a:cubicBezTo>
                  <a:pt x="84751" y="34032"/>
                  <a:pt x="84979" y="33256"/>
                  <a:pt x="85185" y="32458"/>
                </a:cubicBezTo>
                <a:lnTo>
                  <a:pt x="85185" y="32458"/>
                </a:lnTo>
                <a:cubicBezTo>
                  <a:pt x="86737" y="34215"/>
                  <a:pt x="84158" y="37045"/>
                  <a:pt x="85002" y="39214"/>
                </a:cubicBezTo>
                <a:cubicBezTo>
                  <a:pt x="86166" y="38346"/>
                  <a:pt x="87125" y="37205"/>
                  <a:pt x="87810" y="35927"/>
                </a:cubicBezTo>
                <a:lnTo>
                  <a:pt x="87810" y="35927"/>
                </a:lnTo>
                <a:cubicBezTo>
                  <a:pt x="87399" y="37593"/>
                  <a:pt x="86965" y="39237"/>
                  <a:pt x="86554" y="40903"/>
                </a:cubicBezTo>
                <a:cubicBezTo>
                  <a:pt x="86417" y="41451"/>
                  <a:pt x="86395" y="42204"/>
                  <a:pt x="86942" y="42341"/>
                </a:cubicBezTo>
                <a:cubicBezTo>
                  <a:pt x="86983" y="42351"/>
                  <a:pt x="87024" y="42355"/>
                  <a:pt x="87065" y="42355"/>
                </a:cubicBezTo>
                <a:cubicBezTo>
                  <a:pt x="87406" y="42355"/>
                  <a:pt x="87720" y="42031"/>
                  <a:pt x="87924" y="41725"/>
                </a:cubicBezTo>
                <a:cubicBezTo>
                  <a:pt x="88882" y="40287"/>
                  <a:pt x="89636" y="38689"/>
                  <a:pt x="90115" y="37023"/>
                </a:cubicBezTo>
                <a:lnTo>
                  <a:pt x="90115" y="37023"/>
                </a:lnTo>
                <a:cubicBezTo>
                  <a:pt x="91074" y="38826"/>
                  <a:pt x="89887" y="41017"/>
                  <a:pt x="88540" y="42569"/>
                </a:cubicBezTo>
                <a:cubicBezTo>
                  <a:pt x="88106" y="43071"/>
                  <a:pt x="87855" y="44121"/>
                  <a:pt x="88517" y="44121"/>
                </a:cubicBezTo>
                <a:cubicBezTo>
                  <a:pt x="88534" y="44124"/>
                  <a:pt x="88551" y="44125"/>
                  <a:pt x="88568" y="44125"/>
                </a:cubicBezTo>
                <a:cubicBezTo>
                  <a:pt x="88711" y="44125"/>
                  <a:pt x="88851" y="44043"/>
                  <a:pt x="88974" y="43961"/>
                </a:cubicBezTo>
                <a:cubicBezTo>
                  <a:pt x="90047" y="43300"/>
                  <a:pt x="90960" y="42387"/>
                  <a:pt x="91622" y="41314"/>
                </a:cubicBezTo>
                <a:lnTo>
                  <a:pt x="91622" y="41314"/>
                </a:lnTo>
                <a:cubicBezTo>
                  <a:pt x="92306" y="42455"/>
                  <a:pt x="91781" y="43961"/>
                  <a:pt x="90982" y="45034"/>
                </a:cubicBezTo>
                <a:cubicBezTo>
                  <a:pt x="90206" y="46130"/>
                  <a:pt x="89179" y="47066"/>
                  <a:pt x="88723" y="48321"/>
                </a:cubicBezTo>
                <a:cubicBezTo>
                  <a:pt x="91302" y="47842"/>
                  <a:pt x="93516" y="45673"/>
                  <a:pt x="94041" y="43094"/>
                </a:cubicBezTo>
                <a:lnTo>
                  <a:pt x="94041" y="43094"/>
                </a:lnTo>
                <a:cubicBezTo>
                  <a:pt x="94498" y="44418"/>
                  <a:pt x="93790" y="45833"/>
                  <a:pt x="93265" y="47134"/>
                </a:cubicBezTo>
                <a:cubicBezTo>
                  <a:pt x="92740" y="48435"/>
                  <a:pt x="92489" y="50124"/>
                  <a:pt x="93539" y="51060"/>
                </a:cubicBezTo>
                <a:cubicBezTo>
                  <a:pt x="94338" y="49462"/>
                  <a:pt x="95000" y="47796"/>
                  <a:pt x="95479" y="46084"/>
                </a:cubicBezTo>
                <a:lnTo>
                  <a:pt x="95479" y="46084"/>
                </a:lnTo>
                <a:cubicBezTo>
                  <a:pt x="95228" y="48116"/>
                  <a:pt x="96027" y="50238"/>
                  <a:pt x="97556" y="51608"/>
                </a:cubicBezTo>
                <a:cubicBezTo>
                  <a:pt x="97739" y="51768"/>
                  <a:pt x="97921" y="51927"/>
                  <a:pt x="98172" y="51927"/>
                </a:cubicBezTo>
                <a:cubicBezTo>
                  <a:pt x="98675" y="51927"/>
                  <a:pt x="98903" y="51288"/>
                  <a:pt x="98948" y="50786"/>
                </a:cubicBezTo>
                <a:cubicBezTo>
                  <a:pt x="99177" y="48298"/>
                  <a:pt x="98538" y="45765"/>
                  <a:pt x="97145" y="43688"/>
                </a:cubicBezTo>
                <a:lnTo>
                  <a:pt x="97145" y="43688"/>
                </a:lnTo>
                <a:cubicBezTo>
                  <a:pt x="98469" y="45422"/>
                  <a:pt x="100318" y="46723"/>
                  <a:pt x="102395" y="47408"/>
                </a:cubicBezTo>
                <a:cubicBezTo>
                  <a:pt x="101899" y="45739"/>
                  <a:pt x="100889" y="44225"/>
                  <a:pt x="99566" y="43110"/>
                </a:cubicBezTo>
                <a:lnTo>
                  <a:pt x="99566" y="43110"/>
                </a:lnTo>
                <a:cubicBezTo>
                  <a:pt x="100559" y="43936"/>
                  <a:pt x="101683" y="44584"/>
                  <a:pt x="102874" y="45011"/>
                </a:cubicBezTo>
                <a:cubicBezTo>
                  <a:pt x="103141" y="45110"/>
                  <a:pt x="103434" y="45191"/>
                  <a:pt x="103710" y="45191"/>
                </a:cubicBezTo>
                <a:cubicBezTo>
                  <a:pt x="103883" y="45191"/>
                  <a:pt x="104049" y="45159"/>
                  <a:pt x="104198" y="45080"/>
                </a:cubicBezTo>
                <a:cubicBezTo>
                  <a:pt x="104769" y="44783"/>
                  <a:pt x="104815" y="43961"/>
                  <a:pt x="104495" y="43414"/>
                </a:cubicBezTo>
                <a:cubicBezTo>
                  <a:pt x="104153" y="42889"/>
                  <a:pt x="103582" y="42569"/>
                  <a:pt x="103011" y="42318"/>
                </a:cubicBezTo>
                <a:cubicBezTo>
                  <a:pt x="101710" y="41702"/>
                  <a:pt x="100341" y="41154"/>
                  <a:pt x="98971" y="40697"/>
                </a:cubicBezTo>
                <a:lnTo>
                  <a:pt x="98971" y="40697"/>
                </a:lnTo>
                <a:cubicBezTo>
                  <a:pt x="99778" y="40875"/>
                  <a:pt x="100619" y="41053"/>
                  <a:pt x="101447" y="41053"/>
                </a:cubicBezTo>
                <a:cubicBezTo>
                  <a:pt x="101789" y="41053"/>
                  <a:pt x="102129" y="41022"/>
                  <a:pt x="102464" y="40949"/>
                </a:cubicBezTo>
                <a:cubicBezTo>
                  <a:pt x="103605" y="40675"/>
                  <a:pt x="104678" y="39762"/>
                  <a:pt x="104723" y="38598"/>
                </a:cubicBezTo>
                <a:lnTo>
                  <a:pt x="104723" y="38598"/>
                </a:lnTo>
                <a:cubicBezTo>
                  <a:pt x="103476" y="39068"/>
                  <a:pt x="102142" y="39299"/>
                  <a:pt x="100806" y="39299"/>
                </a:cubicBezTo>
                <a:cubicBezTo>
                  <a:pt x="98645" y="39299"/>
                  <a:pt x="96477" y="38695"/>
                  <a:pt x="94657" y="37525"/>
                </a:cubicBezTo>
                <a:lnTo>
                  <a:pt x="94657" y="37525"/>
                </a:lnTo>
                <a:cubicBezTo>
                  <a:pt x="95475" y="37588"/>
                  <a:pt x="96295" y="37619"/>
                  <a:pt x="97115" y="37619"/>
                </a:cubicBezTo>
                <a:cubicBezTo>
                  <a:pt x="100758" y="37619"/>
                  <a:pt x="104399" y="37001"/>
                  <a:pt x="107827" y="35790"/>
                </a:cubicBezTo>
                <a:cubicBezTo>
                  <a:pt x="105134" y="34750"/>
                  <a:pt x="102244" y="34224"/>
                  <a:pt x="99355" y="34224"/>
                </a:cubicBezTo>
                <a:cubicBezTo>
                  <a:pt x="98693" y="34224"/>
                  <a:pt x="98032" y="34251"/>
                  <a:pt x="97373" y="34306"/>
                </a:cubicBezTo>
                <a:cubicBezTo>
                  <a:pt x="98994" y="34010"/>
                  <a:pt x="100638" y="33690"/>
                  <a:pt x="102098" y="32937"/>
                </a:cubicBezTo>
                <a:cubicBezTo>
                  <a:pt x="103559" y="32184"/>
                  <a:pt x="104837" y="30905"/>
                  <a:pt x="105180" y="29285"/>
                </a:cubicBezTo>
                <a:lnTo>
                  <a:pt x="105180" y="29285"/>
                </a:lnTo>
                <a:cubicBezTo>
                  <a:pt x="103036" y="30063"/>
                  <a:pt x="100317" y="30916"/>
                  <a:pt x="97769" y="30916"/>
                </a:cubicBezTo>
                <a:cubicBezTo>
                  <a:pt x="96355" y="30916"/>
                  <a:pt x="94994" y="30654"/>
                  <a:pt x="93813" y="29970"/>
                </a:cubicBezTo>
                <a:cubicBezTo>
                  <a:pt x="95015" y="29153"/>
                  <a:pt x="96458" y="28733"/>
                  <a:pt x="97898" y="28733"/>
                </a:cubicBezTo>
                <a:cubicBezTo>
                  <a:pt x="98672" y="28733"/>
                  <a:pt x="99446" y="28855"/>
                  <a:pt x="100181" y="29102"/>
                </a:cubicBezTo>
                <a:cubicBezTo>
                  <a:pt x="98606" y="27116"/>
                  <a:pt x="94886" y="27367"/>
                  <a:pt x="94018" y="24994"/>
                </a:cubicBezTo>
                <a:lnTo>
                  <a:pt x="94018" y="24994"/>
                </a:lnTo>
                <a:cubicBezTo>
                  <a:pt x="95342" y="26038"/>
                  <a:pt x="97032" y="26610"/>
                  <a:pt x="98714" y="26610"/>
                </a:cubicBezTo>
                <a:cubicBezTo>
                  <a:pt x="99091" y="26610"/>
                  <a:pt x="99467" y="26581"/>
                  <a:pt x="99839" y="26523"/>
                </a:cubicBezTo>
                <a:cubicBezTo>
                  <a:pt x="99487" y="25917"/>
                  <a:pt x="99014" y="25382"/>
                  <a:pt x="98455" y="24948"/>
                </a:cubicBezTo>
                <a:lnTo>
                  <a:pt x="98455" y="24948"/>
                </a:lnTo>
                <a:cubicBezTo>
                  <a:pt x="99479" y="25365"/>
                  <a:pt x="100581" y="25588"/>
                  <a:pt x="101695" y="25588"/>
                </a:cubicBezTo>
                <a:cubicBezTo>
                  <a:pt x="101730" y="25588"/>
                  <a:pt x="101766" y="25588"/>
                  <a:pt x="101802" y="25587"/>
                </a:cubicBezTo>
                <a:cubicBezTo>
                  <a:pt x="102806" y="25564"/>
                  <a:pt x="104107" y="25039"/>
                  <a:pt x="104016" y="24012"/>
                </a:cubicBezTo>
                <a:cubicBezTo>
                  <a:pt x="103970" y="23624"/>
                  <a:pt x="103742" y="23305"/>
                  <a:pt x="103491" y="23008"/>
                </a:cubicBezTo>
                <a:cubicBezTo>
                  <a:pt x="102464" y="21844"/>
                  <a:pt x="101094" y="20976"/>
                  <a:pt x="99610" y="20543"/>
                </a:cubicBezTo>
                <a:cubicBezTo>
                  <a:pt x="98629" y="20246"/>
                  <a:pt x="97579" y="20132"/>
                  <a:pt x="96757" y="19538"/>
                </a:cubicBezTo>
                <a:cubicBezTo>
                  <a:pt x="95958" y="18922"/>
                  <a:pt x="95616" y="17530"/>
                  <a:pt x="96438" y="16936"/>
                </a:cubicBezTo>
                <a:lnTo>
                  <a:pt x="96438" y="16936"/>
                </a:lnTo>
                <a:cubicBezTo>
                  <a:pt x="97876" y="18488"/>
                  <a:pt x="99861" y="19561"/>
                  <a:pt x="101961" y="19904"/>
                </a:cubicBezTo>
                <a:cubicBezTo>
                  <a:pt x="101980" y="18967"/>
                  <a:pt x="101799" y="18015"/>
                  <a:pt x="101443" y="17123"/>
                </a:cubicBezTo>
                <a:lnTo>
                  <a:pt x="101443" y="17123"/>
                </a:lnTo>
                <a:cubicBezTo>
                  <a:pt x="102017" y="18234"/>
                  <a:pt x="102950" y="19144"/>
                  <a:pt x="104084" y="19653"/>
                </a:cubicBezTo>
                <a:cubicBezTo>
                  <a:pt x="104255" y="19738"/>
                  <a:pt x="104444" y="19806"/>
                  <a:pt x="104622" y="19806"/>
                </a:cubicBezTo>
                <a:cubicBezTo>
                  <a:pt x="104730" y="19806"/>
                  <a:pt x="104834" y="19781"/>
                  <a:pt x="104929" y="19721"/>
                </a:cubicBezTo>
                <a:cubicBezTo>
                  <a:pt x="105203" y="19561"/>
                  <a:pt x="105248" y="19173"/>
                  <a:pt x="105271" y="18854"/>
                </a:cubicBezTo>
                <a:cubicBezTo>
                  <a:pt x="105316" y="17927"/>
                  <a:pt x="105361" y="17001"/>
                  <a:pt x="105407" y="16074"/>
                </a:cubicBezTo>
                <a:lnTo>
                  <a:pt x="105407" y="16074"/>
                </a:lnTo>
                <a:cubicBezTo>
                  <a:pt x="105361" y="17240"/>
                  <a:pt x="106709" y="19116"/>
                  <a:pt x="106732" y="20566"/>
                </a:cubicBezTo>
                <a:cubicBezTo>
                  <a:pt x="106778" y="22072"/>
                  <a:pt x="106093" y="23396"/>
                  <a:pt x="106138" y="24880"/>
                </a:cubicBezTo>
                <a:cubicBezTo>
                  <a:pt x="106138" y="25724"/>
                  <a:pt x="106732" y="26660"/>
                  <a:pt x="107576" y="26660"/>
                </a:cubicBezTo>
                <a:cubicBezTo>
                  <a:pt x="107667" y="25664"/>
                  <a:pt x="107780" y="24669"/>
                  <a:pt x="107871" y="23673"/>
                </a:cubicBezTo>
                <a:lnTo>
                  <a:pt x="107871" y="23673"/>
                </a:lnTo>
                <a:cubicBezTo>
                  <a:pt x="107751" y="25080"/>
                  <a:pt x="108909" y="26478"/>
                  <a:pt x="110338" y="26637"/>
                </a:cubicBezTo>
                <a:lnTo>
                  <a:pt x="110955" y="23168"/>
                </a:lnTo>
                <a:cubicBezTo>
                  <a:pt x="111541" y="23769"/>
                  <a:pt x="112383" y="24097"/>
                  <a:pt x="113218" y="24097"/>
                </a:cubicBezTo>
                <a:cubicBezTo>
                  <a:pt x="113683" y="24097"/>
                  <a:pt x="114145" y="23996"/>
                  <a:pt x="114561" y="23784"/>
                </a:cubicBezTo>
                <a:lnTo>
                  <a:pt x="114561" y="23784"/>
                </a:lnTo>
                <a:cubicBezTo>
                  <a:pt x="113214" y="25199"/>
                  <a:pt x="112005" y="26728"/>
                  <a:pt x="110932" y="28349"/>
                </a:cubicBezTo>
                <a:cubicBezTo>
                  <a:pt x="111179" y="28503"/>
                  <a:pt x="111465" y="28576"/>
                  <a:pt x="111751" y="28576"/>
                </a:cubicBezTo>
                <a:cubicBezTo>
                  <a:pt x="112230" y="28576"/>
                  <a:pt x="112709" y="28370"/>
                  <a:pt x="113009" y="27984"/>
                </a:cubicBezTo>
                <a:lnTo>
                  <a:pt x="113009" y="27984"/>
                </a:lnTo>
                <a:cubicBezTo>
                  <a:pt x="112598" y="28920"/>
                  <a:pt x="112872" y="30107"/>
                  <a:pt x="113671" y="30746"/>
                </a:cubicBezTo>
                <a:cubicBezTo>
                  <a:pt x="115132" y="29467"/>
                  <a:pt x="116090" y="27619"/>
                  <a:pt x="116250" y="25678"/>
                </a:cubicBezTo>
                <a:cubicBezTo>
                  <a:pt x="118190" y="25793"/>
                  <a:pt x="118921" y="28988"/>
                  <a:pt x="117209" y="29924"/>
                </a:cubicBezTo>
                <a:cubicBezTo>
                  <a:pt x="118145" y="29924"/>
                  <a:pt x="119103" y="29650"/>
                  <a:pt x="119879" y="29125"/>
                </a:cubicBezTo>
                <a:lnTo>
                  <a:pt x="119879" y="29125"/>
                </a:lnTo>
                <a:cubicBezTo>
                  <a:pt x="119514" y="29627"/>
                  <a:pt x="119697" y="30449"/>
                  <a:pt x="120244" y="30768"/>
                </a:cubicBezTo>
                <a:cubicBezTo>
                  <a:pt x="120451" y="30256"/>
                  <a:pt x="120942" y="30030"/>
                  <a:pt x="121466" y="30030"/>
                </a:cubicBezTo>
                <a:cubicBezTo>
                  <a:pt x="122271" y="30030"/>
                  <a:pt x="123156" y="30564"/>
                  <a:pt x="123212" y="31408"/>
                </a:cubicBezTo>
                <a:cubicBezTo>
                  <a:pt x="123304" y="32539"/>
                  <a:pt x="122146" y="33429"/>
                  <a:pt x="121023" y="33429"/>
                </a:cubicBezTo>
                <a:cubicBezTo>
                  <a:pt x="120764" y="33429"/>
                  <a:pt x="120507" y="33382"/>
                  <a:pt x="120267" y="33279"/>
                </a:cubicBezTo>
                <a:lnTo>
                  <a:pt x="120267" y="33279"/>
                </a:lnTo>
                <a:cubicBezTo>
                  <a:pt x="122587" y="34286"/>
                  <a:pt x="118254" y="35041"/>
                  <a:pt x="117351" y="35041"/>
                </a:cubicBezTo>
                <a:cubicBezTo>
                  <a:pt x="117312" y="35041"/>
                  <a:pt x="117280" y="35040"/>
                  <a:pt x="117254" y="35037"/>
                </a:cubicBezTo>
                <a:cubicBezTo>
                  <a:pt x="116027" y="34900"/>
                  <a:pt x="114689" y="34301"/>
                  <a:pt x="113427" y="34301"/>
                </a:cubicBezTo>
                <a:cubicBezTo>
                  <a:pt x="112788" y="34301"/>
                  <a:pt x="112169" y="34455"/>
                  <a:pt x="111594" y="34900"/>
                </a:cubicBezTo>
                <a:cubicBezTo>
                  <a:pt x="113557" y="35699"/>
                  <a:pt x="115542" y="36498"/>
                  <a:pt x="117528" y="37296"/>
                </a:cubicBezTo>
                <a:cubicBezTo>
                  <a:pt x="117093" y="37191"/>
                  <a:pt x="116649" y="37140"/>
                  <a:pt x="116204" y="37140"/>
                </a:cubicBezTo>
                <a:cubicBezTo>
                  <a:pt x="114244" y="37140"/>
                  <a:pt x="112289" y="38129"/>
                  <a:pt x="111228" y="39784"/>
                </a:cubicBezTo>
                <a:cubicBezTo>
                  <a:pt x="112179" y="39489"/>
                  <a:pt x="113173" y="39345"/>
                  <a:pt x="114169" y="39345"/>
                </a:cubicBezTo>
                <a:cubicBezTo>
                  <a:pt x="114944" y="39345"/>
                  <a:pt x="115720" y="39432"/>
                  <a:pt x="116478" y="39602"/>
                </a:cubicBezTo>
                <a:cubicBezTo>
                  <a:pt x="114196" y="40652"/>
                  <a:pt x="112347" y="42569"/>
                  <a:pt x="111388" y="44874"/>
                </a:cubicBezTo>
                <a:cubicBezTo>
                  <a:pt x="112826" y="43939"/>
                  <a:pt x="114515" y="43368"/>
                  <a:pt x="116227" y="43185"/>
                </a:cubicBezTo>
                <a:lnTo>
                  <a:pt x="116227" y="43185"/>
                </a:lnTo>
                <a:cubicBezTo>
                  <a:pt x="113967" y="44555"/>
                  <a:pt x="111753" y="45993"/>
                  <a:pt x="109608" y="47522"/>
                </a:cubicBezTo>
                <a:cubicBezTo>
                  <a:pt x="110119" y="47728"/>
                  <a:pt x="110639" y="47818"/>
                  <a:pt x="111160" y="47818"/>
                </a:cubicBezTo>
                <a:cubicBezTo>
                  <a:pt x="113128" y="47818"/>
                  <a:pt x="115120" y="46530"/>
                  <a:pt x="116798" y="45285"/>
                </a:cubicBezTo>
                <a:lnTo>
                  <a:pt x="116798" y="45285"/>
                </a:lnTo>
                <a:cubicBezTo>
                  <a:pt x="115702" y="46609"/>
                  <a:pt x="114629" y="47910"/>
                  <a:pt x="113557" y="49234"/>
                </a:cubicBezTo>
                <a:cubicBezTo>
                  <a:pt x="113123" y="49736"/>
                  <a:pt x="112872" y="50741"/>
                  <a:pt x="113511" y="50855"/>
                </a:cubicBezTo>
                <a:cubicBezTo>
                  <a:pt x="113543" y="50862"/>
                  <a:pt x="113575" y="50865"/>
                  <a:pt x="113606" y="50865"/>
                </a:cubicBezTo>
                <a:cubicBezTo>
                  <a:pt x="113780" y="50865"/>
                  <a:pt x="113954" y="50769"/>
                  <a:pt x="114127" y="50672"/>
                </a:cubicBezTo>
                <a:cubicBezTo>
                  <a:pt x="115794" y="49713"/>
                  <a:pt x="117254" y="48412"/>
                  <a:pt x="118418" y="46860"/>
                </a:cubicBezTo>
                <a:lnTo>
                  <a:pt x="118418" y="46860"/>
                </a:lnTo>
                <a:cubicBezTo>
                  <a:pt x="119012" y="48549"/>
                  <a:pt x="117574" y="50216"/>
                  <a:pt x="116159" y="51311"/>
                </a:cubicBezTo>
                <a:cubicBezTo>
                  <a:pt x="114744" y="52384"/>
                  <a:pt x="113054" y="53548"/>
                  <a:pt x="112918" y="55328"/>
                </a:cubicBezTo>
                <a:cubicBezTo>
                  <a:pt x="113094" y="55350"/>
                  <a:pt x="113271" y="55361"/>
                  <a:pt x="113447" y="55361"/>
                </a:cubicBezTo>
                <a:cubicBezTo>
                  <a:pt x="115307" y="55361"/>
                  <a:pt x="117141" y="54185"/>
                  <a:pt x="117871" y="52475"/>
                </a:cubicBezTo>
                <a:lnTo>
                  <a:pt x="117871" y="52475"/>
                </a:lnTo>
                <a:cubicBezTo>
                  <a:pt x="117779" y="53137"/>
                  <a:pt x="117688" y="53845"/>
                  <a:pt x="117871" y="54507"/>
                </a:cubicBezTo>
                <a:cubicBezTo>
                  <a:pt x="118069" y="55145"/>
                  <a:pt x="118648" y="55719"/>
                  <a:pt x="119303" y="55719"/>
                </a:cubicBezTo>
                <a:cubicBezTo>
                  <a:pt x="119327" y="55719"/>
                  <a:pt x="119352" y="55718"/>
                  <a:pt x="119377" y="55716"/>
                </a:cubicBezTo>
                <a:cubicBezTo>
                  <a:pt x="119971" y="55694"/>
                  <a:pt x="120450" y="55191"/>
                  <a:pt x="120792" y="54712"/>
                </a:cubicBezTo>
                <a:cubicBezTo>
                  <a:pt x="121495" y="53706"/>
                  <a:pt x="121929" y="52541"/>
                  <a:pt x="122055" y="51337"/>
                </a:cubicBezTo>
                <a:lnTo>
                  <a:pt x="122055" y="51337"/>
                </a:lnTo>
                <a:cubicBezTo>
                  <a:pt x="122111" y="51749"/>
                  <a:pt x="122295" y="52143"/>
                  <a:pt x="122595" y="52430"/>
                </a:cubicBezTo>
                <a:cubicBezTo>
                  <a:pt x="123143" y="50900"/>
                  <a:pt x="123782" y="49394"/>
                  <a:pt x="124490" y="47933"/>
                </a:cubicBezTo>
                <a:cubicBezTo>
                  <a:pt x="124627" y="47682"/>
                  <a:pt x="124764" y="47385"/>
                  <a:pt x="125061" y="47294"/>
                </a:cubicBezTo>
                <a:cubicBezTo>
                  <a:pt x="125132" y="47269"/>
                  <a:pt x="125200" y="47257"/>
                  <a:pt x="125265" y="47257"/>
                </a:cubicBezTo>
                <a:cubicBezTo>
                  <a:pt x="125837" y="47257"/>
                  <a:pt x="126122" y="48190"/>
                  <a:pt x="126019" y="48846"/>
                </a:cubicBezTo>
                <a:cubicBezTo>
                  <a:pt x="125654" y="51288"/>
                  <a:pt x="124307" y="53548"/>
                  <a:pt x="122344" y="55032"/>
                </a:cubicBezTo>
                <a:cubicBezTo>
                  <a:pt x="122093" y="55214"/>
                  <a:pt x="121819" y="55420"/>
                  <a:pt x="121751" y="55716"/>
                </a:cubicBezTo>
                <a:cubicBezTo>
                  <a:pt x="121614" y="56219"/>
                  <a:pt x="122139" y="56698"/>
                  <a:pt x="122664" y="56698"/>
                </a:cubicBezTo>
                <a:cubicBezTo>
                  <a:pt x="123189" y="56698"/>
                  <a:pt x="123645" y="56378"/>
                  <a:pt x="124056" y="56059"/>
                </a:cubicBezTo>
                <a:cubicBezTo>
                  <a:pt x="125974" y="54484"/>
                  <a:pt x="127434" y="52384"/>
                  <a:pt x="128256" y="50033"/>
                </a:cubicBezTo>
                <a:lnTo>
                  <a:pt x="128256" y="50033"/>
                </a:lnTo>
                <a:cubicBezTo>
                  <a:pt x="127845" y="51425"/>
                  <a:pt x="127800" y="52932"/>
                  <a:pt x="128142" y="54347"/>
                </a:cubicBezTo>
                <a:cubicBezTo>
                  <a:pt x="128233" y="54735"/>
                  <a:pt x="128439" y="55169"/>
                  <a:pt x="128827" y="55214"/>
                </a:cubicBezTo>
                <a:cubicBezTo>
                  <a:pt x="128846" y="55216"/>
                  <a:pt x="128865" y="55217"/>
                  <a:pt x="128884" y="55217"/>
                </a:cubicBezTo>
                <a:cubicBezTo>
                  <a:pt x="129285" y="55217"/>
                  <a:pt x="129541" y="54762"/>
                  <a:pt x="129694" y="54370"/>
                </a:cubicBezTo>
                <a:cubicBezTo>
                  <a:pt x="130032" y="53490"/>
                  <a:pt x="130393" y="52611"/>
                  <a:pt x="130732" y="51731"/>
                </a:cubicBezTo>
                <a:lnTo>
                  <a:pt x="130732" y="51731"/>
                </a:lnTo>
                <a:cubicBezTo>
                  <a:pt x="130480" y="52411"/>
                  <a:pt x="130800" y="53280"/>
                  <a:pt x="131429" y="53639"/>
                </a:cubicBezTo>
                <a:cubicBezTo>
                  <a:pt x="131772" y="53836"/>
                  <a:pt x="132054" y="53921"/>
                  <a:pt x="132290" y="53921"/>
                </a:cubicBezTo>
                <a:cubicBezTo>
                  <a:pt x="133752" y="53921"/>
                  <a:pt x="133448" y="50665"/>
                  <a:pt x="135185" y="50665"/>
                </a:cubicBezTo>
                <a:cubicBezTo>
                  <a:pt x="135475" y="50665"/>
                  <a:pt x="135823" y="50756"/>
                  <a:pt x="136245" y="50969"/>
                </a:cubicBezTo>
                <a:cubicBezTo>
                  <a:pt x="134647" y="47340"/>
                  <a:pt x="131657" y="43300"/>
                  <a:pt x="137226" y="40538"/>
                </a:cubicBezTo>
                <a:lnTo>
                  <a:pt x="137226" y="40538"/>
                </a:lnTo>
                <a:cubicBezTo>
                  <a:pt x="135629" y="42204"/>
                  <a:pt x="135606" y="45103"/>
                  <a:pt x="137158" y="46792"/>
                </a:cubicBezTo>
                <a:cubicBezTo>
                  <a:pt x="137523" y="46061"/>
                  <a:pt x="137888" y="45331"/>
                  <a:pt x="138254" y="44578"/>
                </a:cubicBezTo>
                <a:lnTo>
                  <a:pt x="138254" y="44578"/>
                </a:lnTo>
                <a:cubicBezTo>
                  <a:pt x="137386" y="46632"/>
                  <a:pt x="138254" y="49257"/>
                  <a:pt x="140171" y="50375"/>
                </a:cubicBezTo>
                <a:cubicBezTo>
                  <a:pt x="141723" y="47385"/>
                  <a:pt x="142362" y="43916"/>
                  <a:pt x="141974" y="40538"/>
                </a:cubicBezTo>
                <a:lnTo>
                  <a:pt x="141974" y="40538"/>
                </a:lnTo>
                <a:cubicBezTo>
                  <a:pt x="142636" y="42204"/>
                  <a:pt x="143321" y="43893"/>
                  <a:pt x="144006" y="45559"/>
                </a:cubicBezTo>
                <a:cubicBezTo>
                  <a:pt x="145101" y="43436"/>
                  <a:pt x="146836" y="41633"/>
                  <a:pt x="148913" y="40469"/>
                </a:cubicBezTo>
                <a:lnTo>
                  <a:pt x="148913" y="40469"/>
                </a:lnTo>
                <a:cubicBezTo>
                  <a:pt x="147452" y="41839"/>
                  <a:pt x="146539" y="43779"/>
                  <a:pt x="146448" y="45787"/>
                </a:cubicBezTo>
                <a:cubicBezTo>
                  <a:pt x="147886" y="45217"/>
                  <a:pt x="149324" y="44623"/>
                  <a:pt x="150762" y="44053"/>
                </a:cubicBezTo>
                <a:lnTo>
                  <a:pt x="150762" y="44053"/>
                </a:lnTo>
                <a:cubicBezTo>
                  <a:pt x="150283" y="45285"/>
                  <a:pt x="148982" y="45902"/>
                  <a:pt x="147886" y="46609"/>
                </a:cubicBezTo>
                <a:cubicBezTo>
                  <a:pt x="146790" y="47317"/>
                  <a:pt x="145695" y="48527"/>
                  <a:pt x="146083" y="49782"/>
                </a:cubicBezTo>
                <a:cubicBezTo>
                  <a:pt x="147361" y="49622"/>
                  <a:pt x="148593" y="49097"/>
                  <a:pt x="149598" y="48298"/>
                </a:cubicBezTo>
                <a:lnTo>
                  <a:pt x="149598" y="48298"/>
                </a:lnTo>
                <a:cubicBezTo>
                  <a:pt x="148730" y="49576"/>
                  <a:pt x="147703" y="50786"/>
                  <a:pt x="146562" y="51836"/>
                </a:cubicBezTo>
                <a:cubicBezTo>
                  <a:pt x="146758" y="51859"/>
                  <a:pt x="146955" y="51870"/>
                  <a:pt x="147151" y="51870"/>
                </a:cubicBezTo>
                <a:cubicBezTo>
                  <a:pt x="149352" y="51870"/>
                  <a:pt x="151504" y="50493"/>
                  <a:pt x="152405" y="48481"/>
                </a:cubicBezTo>
                <a:lnTo>
                  <a:pt x="152405" y="48481"/>
                </a:lnTo>
                <a:cubicBezTo>
                  <a:pt x="152725" y="50718"/>
                  <a:pt x="151333" y="53092"/>
                  <a:pt x="149210" y="53868"/>
                </a:cubicBezTo>
                <a:cubicBezTo>
                  <a:pt x="150283" y="53913"/>
                  <a:pt x="151355" y="53936"/>
                  <a:pt x="152405" y="53982"/>
                </a:cubicBezTo>
                <a:cubicBezTo>
                  <a:pt x="151194" y="54973"/>
                  <a:pt x="149628" y="55472"/>
                  <a:pt x="148059" y="55472"/>
                </a:cubicBezTo>
                <a:cubicBezTo>
                  <a:pt x="146703" y="55472"/>
                  <a:pt x="145344" y="55099"/>
                  <a:pt x="144211" y="54347"/>
                </a:cubicBezTo>
                <a:lnTo>
                  <a:pt x="144211" y="54347"/>
                </a:lnTo>
                <a:lnTo>
                  <a:pt x="146288" y="58022"/>
                </a:lnTo>
                <a:cubicBezTo>
                  <a:pt x="144748" y="57043"/>
                  <a:pt x="142916" y="56538"/>
                  <a:pt x="141091" y="56538"/>
                </a:cubicBezTo>
                <a:cubicBezTo>
                  <a:pt x="140319" y="56538"/>
                  <a:pt x="139548" y="56629"/>
                  <a:pt x="138801" y="56812"/>
                </a:cubicBezTo>
                <a:cubicBezTo>
                  <a:pt x="139806" y="57748"/>
                  <a:pt x="140810" y="58684"/>
                  <a:pt x="141814" y="59620"/>
                </a:cubicBezTo>
                <a:cubicBezTo>
                  <a:pt x="139896" y="59182"/>
                  <a:pt x="137915" y="58968"/>
                  <a:pt x="135937" y="58968"/>
                </a:cubicBezTo>
                <a:cubicBezTo>
                  <a:pt x="135232" y="58968"/>
                  <a:pt x="134527" y="58995"/>
                  <a:pt x="133826" y="59049"/>
                </a:cubicBezTo>
                <a:cubicBezTo>
                  <a:pt x="134761" y="60076"/>
                  <a:pt x="136062" y="60761"/>
                  <a:pt x="137432" y="60898"/>
                </a:cubicBezTo>
                <a:cubicBezTo>
                  <a:pt x="136780" y="61695"/>
                  <a:pt x="135778" y="61912"/>
                  <a:pt x="134725" y="61912"/>
                </a:cubicBezTo>
                <a:cubicBezTo>
                  <a:pt x="134119" y="61912"/>
                  <a:pt x="133496" y="61840"/>
                  <a:pt x="132912" y="61765"/>
                </a:cubicBezTo>
                <a:cubicBezTo>
                  <a:pt x="132559" y="61725"/>
                  <a:pt x="132186" y="61699"/>
                  <a:pt x="131811" y="61699"/>
                </a:cubicBezTo>
                <a:cubicBezTo>
                  <a:pt x="130491" y="61699"/>
                  <a:pt x="129155" y="62020"/>
                  <a:pt x="128621" y="63157"/>
                </a:cubicBezTo>
                <a:lnTo>
                  <a:pt x="134579" y="63865"/>
                </a:lnTo>
                <a:cubicBezTo>
                  <a:pt x="133483" y="64025"/>
                  <a:pt x="132433" y="64504"/>
                  <a:pt x="131611" y="65257"/>
                </a:cubicBezTo>
                <a:cubicBezTo>
                  <a:pt x="132334" y="65586"/>
                  <a:pt x="133125" y="65748"/>
                  <a:pt x="133914" y="65748"/>
                </a:cubicBezTo>
                <a:cubicBezTo>
                  <a:pt x="134496" y="65748"/>
                  <a:pt x="135077" y="65660"/>
                  <a:pt x="135629" y="65486"/>
                </a:cubicBezTo>
                <a:lnTo>
                  <a:pt x="135629" y="65486"/>
                </a:lnTo>
                <a:cubicBezTo>
                  <a:pt x="133734" y="66330"/>
                  <a:pt x="131863" y="67198"/>
                  <a:pt x="129968" y="68042"/>
                </a:cubicBezTo>
                <a:cubicBezTo>
                  <a:pt x="130626" y="68281"/>
                  <a:pt x="131323" y="68398"/>
                  <a:pt x="132020" y="68398"/>
                </a:cubicBezTo>
                <a:cubicBezTo>
                  <a:pt x="132994" y="68398"/>
                  <a:pt x="133969" y="68170"/>
                  <a:pt x="134836" y="67728"/>
                </a:cubicBezTo>
                <a:lnTo>
                  <a:pt x="134836" y="67728"/>
                </a:lnTo>
                <a:cubicBezTo>
                  <a:pt x="133038" y="69039"/>
                  <a:pt x="131493" y="70717"/>
                  <a:pt x="130356" y="72630"/>
                </a:cubicBezTo>
                <a:cubicBezTo>
                  <a:pt x="132578" y="72563"/>
                  <a:pt x="134756" y="71372"/>
                  <a:pt x="136028" y="69541"/>
                </a:cubicBezTo>
                <a:lnTo>
                  <a:pt x="136028" y="69541"/>
                </a:lnTo>
                <a:cubicBezTo>
                  <a:pt x="135269" y="70696"/>
                  <a:pt x="134828" y="72052"/>
                  <a:pt x="134784" y="73429"/>
                </a:cubicBezTo>
                <a:cubicBezTo>
                  <a:pt x="135971" y="73132"/>
                  <a:pt x="137021" y="72219"/>
                  <a:pt x="137455" y="71055"/>
                </a:cubicBezTo>
                <a:lnTo>
                  <a:pt x="137455" y="71055"/>
                </a:lnTo>
                <a:cubicBezTo>
                  <a:pt x="136953" y="72813"/>
                  <a:pt x="137455" y="74821"/>
                  <a:pt x="138710" y="76145"/>
                </a:cubicBezTo>
                <a:cubicBezTo>
                  <a:pt x="139326" y="74776"/>
                  <a:pt x="139737" y="73315"/>
                  <a:pt x="139920" y="71831"/>
                </a:cubicBezTo>
                <a:lnTo>
                  <a:pt x="139920" y="71831"/>
                </a:lnTo>
                <a:cubicBezTo>
                  <a:pt x="139760" y="73338"/>
                  <a:pt x="140125" y="74867"/>
                  <a:pt x="140924" y="76145"/>
                </a:cubicBezTo>
                <a:cubicBezTo>
                  <a:pt x="141381" y="73292"/>
                  <a:pt x="142499" y="70530"/>
                  <a:pt x="144165" y="68156"/>
                </a:cubicBezTo>
                <a:lnTo>
                  <a:pt x="144165" y="68156"/>
                </a:lnTo>
                <a:cubicBezTo>
                  <a:pt x="142887" y="70484"/>
                  <a:pt x="143458" y="73634"/>
                  <a:pt x="145466" y="75369"/>
                </a:cubicBezTo>
                <a:cubicBezTo>
                  <a:pt x="145991" y="73703"/>
                  <a:pt x="146242" y="71968"/>
                  <a:pt x="146265" y="70233"/>
                </a:cubicBezTo>
                <a:cubicBezTo>
                  <a:pt x="146448" y="71329"/>
                  <a:pt x="146973" y="72379"/>
                  <a:pt x="147726" y="73201"/>
                </a:cubicBezTo>
                <a:cubicBezTo>
                  <a:pt x="148228" y="71489"/>
                  <a:pt x="148525" y="69708"/>
                  <a:pt x="148571" y="67928"/>
                </a:cubicBezTo>
                <a:cubicBezTo>
                  <a:pt x="148662" y="69046"/>
                  <a:pt x="149278" y="70119"/>
                  <a:pt x="150191" y="70735"/>
                </a:cubicBezTo>
                <a:cubicBezTo>
                  <a:pt x="150191" y="68111"/>
                  <a:pt x="151401" y="65509"/>
                  <a:pt x="153432" y="63842"/>
                </a:cubicBezTo>
                <a:lnTo>
                  <a:pt x="153432" y="63842"/>
                </a:lnTo>
                <a:cubicBezTo>
                  <a:pt x="152428" y="65394"/>
                  <a:pt x="152223" y="67403"/>
                  <a:pt x="152907" y="69115"/>
                </a:cubicBezTo>
                <a:cubicBezTo>
                  <a:pt x="153980" y="68065"/>
                  <a:pt x="155053" y="67038"/>
                  <a:pt x="156149" y="65988"/>
                </a:cubicBezTo>
                <a:lnTo>
                  <a:pt x="156149" y="65988"/>
                </a:lnTo>
                <a:cubicBezTo>
                  <a:pt x="155578" y="67951"/>
                  <a:pt x="154437" y="69754"/>
                  <a:pt x="152930" y="71124"/>
                </a:cubicBezTo>
                <a:cubicBezTo>
                  <a:pt x="153163" y="71356"/>
                  <a:pt x="153444" y="71455"/>
                  <a:pt x="153740" y="71455"/>
                </a:cubicBezTo>
                <a:cubicBezTo>
                  <a:pt x="154490" y="71455"/>
                  <a:pt x="155342" y="70822"/>
                  <a:pt x="155783" y="70119"/>
                </a:cubicBezTo>
                <a:cubicBezTo>
                  <a:pt x="156423" y="69138"/>
                  <a:pt x="156970" y="67860"/>
                  <a:pt x="158112" y="67677"/>
                </a:cubicBezTo>
                <a:lnTo>
                  <a:pt x="158112" y="67677"/>
                </a:lnTo>
                <a:cubicBezTo>
                  <a:pt x="157040" y="69273"/>
                  <a:pt x="155968" y="70892"/>
                  <a:pt x="154896" y="72512"/>
                </a:cubicBezTo>
                <a:lnTo>
                  <a:pt x="154896" y="72512"/>
                </a:lnTo>
                <a:cubicBezTo>
                  <a:pt x="155107" y="72213"/>
                  <a:pt x="158897" y="70523"/>
                  <a:pt x="159639" y="70523"/>
                </a:cubicBezTo>
                <a:cubicBezTo>
                  <a:pt x="159667" y="70523"/>
                  <a:pt x="159690" y="70525"/>
                  <a:pt x="159709" y="70530"/>
                </a:cubicBezTo>
                <a:cubicBezTo>
                  <a:pt x="162220" y="71192"/>
                  <a:pt x="159687" y="72105"/>
                  <a:pt x="159184" y="72881"/>
                </a:cubicBezTo>
                <a:cubicBezTo>
                  <a:pt x="159002" y="73201"/>
                  <a:pt x="159093" y="73589"/>
                  <a:pt x="159025" y="73954"/>
                </a:cubicBezTo>
                <a:cubicBezTo>
                  <a:pt x="158865" y="74867"/>
                  <a:pt x="157792" y="75209"/>
                  <a:pt x="156925" y="75506"/>
                </a:cubicBezTo>
                <a:cubicBezTo>
                  <a:pt x="156057" y="75803"/>
                  <a:pt x="155076" y="76579"/>
                  <a:pt x="155418" y="77446"/>
                </a:cubicBezTo>
                <a:cubicBezTo>
                  <a:pt x="156605" y="76990"/>
                  <a:pt x="157815" y="76556"/>
                  <a:pt x="159025" y="76099"/>
                </a:cubicBezTo>
                <a:lnTo>
                  <a:pt x="159025" y="76099"/>
                </a:lnTo>
                <a:cubicBezTo>
                  <a:pt x="158568" y="76533"/>
                  <a:pt x="158956" y="77332"/>
                  <a:pt x="158659" y="77880"/>
                </a:cubicBezTo>
                <a:cubicBezTo>
                  <a:pt x="158203" y="78816"/>
                  <a:pt x="156582" y="78131"/>
                  <a:pt x="155783" y="78838"/>
                </a:cubicBezTo>
                <a:cubicBezTo>
                  <a:pt x="155532" y="79044"/>
                  <a:pt x="155418" y="79341"/>
                  <a:pt x="155281" y="79637"/>
                </a:cubicBezTo>
                <a:cubicBezTo>
                  <a:pt x="154619" y="80961"/>
                  <a:pt x="153569" y="82102"/>
                  <a:pt x="152268" y="82810"/>
                </a:cubicBezTo>
                <a:cubicBezTo>
                  <a:pt x="152416" y="82826"/>
                  <a:pt x="152563" y="82834"/>
                  <a:pt x="152711" y="82834"/>
                </a:cubicBezTo>
                <a:cubicBezTo>
                  <a:pt x="153823" y="82834"/>
                  <a:pt x="154932" y="82386"/>
                  <a:pt x="155738" y="81600"/>
                </a:cubicBezTo>
                <a:lnTo>
                  <a:pt x="155738" y="81600"/>
                </a:lnTo>
                <a:cubicBezTo>
                  <a:pt x="155692" y="82354"/>
                  <a:pt x="154985" y="82879"/>
                  <a:pt x="154642" y="83563"/>
                </a:cubicBezTo>
                <a:cubicBezTo>
                  <a:pt x="154312" y="84162"/>
                  <a:pt x="154617" y="85173"/>
                  <a:pt x="155203" y="85173"/>
                </a:cubicBezTo>
                <a:cubicBezTo>
                  <a:pt x="155264" y="85173"/>
                  <a:pt x="155328" y="85162"/>
                  <a:pt x="155395" y="85138"/>
                </a:cubicBezTo>
                <a:cubicBezTo>
                  <a:pt x="155624" y="85070"/>
                  <a:pt x="155783" y="84864"/>
                  <a:pt x="155920" y="84682"/>
                </a:cubicBezTo>
                <a:cubicBezTo>
                  <a:pt x="156514" y="83837"/>
                  <a:pt x="156993" y="82924"/>
                  <a:pt x="157336" y="81966"/>
                </a:cubicBezTo>
                <a:cubicBezTo>
                  <a:pt x="157778" y="82268"/>
                  <a:pt x="158326" y="82422"/>
                  <a:pt x="158876" y="82422"/>
                </a:cubicBezTo>
                <a:cubicBezTo>
                  <a:pt x="159405" y="82422"/>
                  <a:pt x="159935" y="82279"/>
                  <a:pt x="160371" y="81988"/>
                </a:cubicBezTo>
                <a:lnTo>
                  <a:pt x="160371" y="81988"/>
                </a:lnTo>
                <a:cubicBezTo>
                  <a:pt x="159344" y="82764"/>
                  <a:pt x="158637" y="83928"/>
                  <a:pt x="158431" y="85184"/>
                </a:cubicBezTo>
                <a:cubicBezTo>
                  <a:pt x="159572" y="84796"/>
                  <a:pt x="160531" y="83906"/>
                  <a:pt x="161033" y="82810"/>
                </a:cubicBezTo>
                <a:lnTo>
                  <a:pt x="161033" y="82810"/>
                </a:lnTo>
                <a:cubicBezTo>
                  <a:pt x="160759" y="83928"/>
                  <a:pt x="161193" y="85207"/>
                  <a:pt x="162106" y="85914"/>
                </a:cubicBezTo>
                <a:cubicBezTo>
                  <a:pt x="162540" y="85184"/>
                  <a:pt x="162836" y="84408"/>
                  <a:pt x="163042" y="83586"/>
                </a:cubicBezTo>
                <a:cubicBezTo>
                  <a:pt x="163155" y="84964"/>
                  <a:pt x="165548" y="86029"/>
                  <a:pt x="165598" y="86029"/>
                </a:cubicBezTo>
                <a:cubicBezTo>
                  <a:pt x="165598" y="86029"/>
                  <a:pt x="165598" y="86029"/>
                  <a:pt x="165598" y="86028"/>
                </a:cubicBezTo>
                <a:lnTo>
                  <a:pt x="165598" y="0"/>
                </a:ln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8" name="Google Shape;1448;p9"/>
          <p:cNvSpPr/>
          <p:nvPr/>
        </p:nvSpPr>
        <p:spPr>
          <a:xfrm>
            <a:off x="8993640" y="489"/>
            <a:ext cx="6027469" cy="2828699"/>
          </a:xfrm>
          <a:custGeom>
            <a:avLst/>
            <a:gdLst/>
            <a:ahLst/>
            <a:cxnLst/>
            <a:rect l="l" t="t" r="r" b="b"/>
            <a:pathLst>
              <a:path w="160234" h="75198" extrusionOk="0">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9" name="Google Shape;1449;p9"/>
          <p:cNvSpPr/>
          <p:nvPr/>
        </p:nvSpPr>
        <p:spPr>
          <a:xfrm>
            <a:off x="1307041" y="-5284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0" name="Google Shape;1450;p9"/>
          <p:cNvSpPr/>
          <p:nvPr/>
        </p:nvSpPr>
        <p:spPr>
          <a:xfrm rot="-5400000">
            <a:off x="1219199" y="439875"/>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1" name="Google Shape;1451;p9"/>
          <p:cNvSpPr/>
          <p:nvPr/>
        </p:nvSpPr>
        <p:spPr>
          <a:xfrm>
            <a:off x="7924801" y="-52833"/>
            <a:ext cx="2606644" cy="1147551"/>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2" name="Google Shape;1452;p9"/>
          <p:cNvSpPr/>
          <p:nvPr/>
        </p:nvSpPr>
        <p:spPr>
          <a:xfrm>
            <a:off x="1769823" y="-74562"/>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3" name="Google Shape;1453;p9"/>
          <p:cNvSpPr/>
          <p:nvPr/>
        </p:nvSpPr>
        <p:spPr>
          <a:xfrm>
            <a:off x="-2814635" y="-161017"/>
            <a:ext cx="6498853" cy="3627240"/>
          </a:xfrm>
          <a:custGeom>
            <a:avLst/>
            <a:gdLst/>
            <a:ahLst/>
            <a:cxnLst/>
            <a:rect l="l" t="t" r="r" b="b"/>
            <a:pathLst>
              <a:path w="162174" h="82120" extrusionOk="0">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4" name="Google Shape;1454;p9"/>
          <p:cNvSpPr/>
          <p:nvPr/>
        </p:nvSpPr>
        <p:spPr>
          <a:xfrm>
            <a:off x="-2667398" y="105157"/>
            <a:ext cx="2881313" cy="5929204"/>
          </a:xfrm>
          <a:custGeom>
            <a:avLst/>
            <a:gdLst/>
            <a:ahLst/>
            <a:cxnLst/>
            <a:rect l="l" t="t" r="r" b="b"/>
            <a:pathLst>
              <a:path w="71901" h="134236" extrusionOk="0">
                <a:moveTo>
                  <a:pt x="12737" y="3264"/>
                </a:moveTo>
                <a:lnTo>
                  <a:pt x="12737" y="3264"/>
                </a:lnTo>
                <a:cubicBezTo>
                  <a:pt x="12747" y="3278"/>
                  <a:pt x="12756" y="3291"/>
                  <a:pt x="12766" y="3305"/>
                </a:cubicBezTo>
                <a:lnTo>
                  <a:pt x="12766" y="3305"/>
                </a:lnTo>
                <a:cubicBezTo>
                  <a:pt x="12756" y="3291"/>
                  <a:pt x="12747" y="3278"/>
                  <a:pt x="12737" y="3264"/>
                </a:cubicBezTo>
                <a:close/>
                <a:moveTo>
                  <a:pt x="17645" y="0"/>
                </a:moveTo>
                <a:lnTo>
                  <a:pt x="17645" y="0"/>
                </a:lnTo>
                <a:cubicBezTo>
                  <a:pt x="16869" y="2465"/>
                  <a:pt x="17827" y="5067"/>
                  <a:pt x="18695" y="7510"/>
                </a:cubicBezTo>
                <a:cubicBezTo>
                  <a:pt x="20521" y="12737"/>
                  <a:pt x="21822" y="18146"/>
                  <a:pt x="22598" y="23624"/>
                </a:cubicBezTo>
                <a:cubicBezTo>
                  <a:pt x="20411" y="16404"/>
                  <a:pt x="17066" y="9503"/>
                  <a:pt x="12766" y="3305"/>
                </a:cubicBezTo>
                <a:lnTo>
                  <a:pt x="12766" y="3305"/>
                </a:lnTo>
                <a:cubicBezTo>
                  <a:pt x="14249" y="5465"/>
                  <a:pt x="14636" y="9808"/>
                  <a:pt x="15362" y="12349"/>
                </a:cubicBezTo>
                <a:cubicBezTo>
                  <a:pt x="16298" y="15544"/>
                  <a:pt x="17211" y="18763"/>
                  <a:pt x="18033" y="21981"/>
                </a:cubicBezTo>
                <a:cubicBezTo>
                  <a:pt x="18809" y="24971"/>
                  <a:pt x="19631" y="27961"/>
                  <a:pt x="20293" y="30997"/>
                </a:cubicBezTo>
                <a:cubicBezTo>
                  <a:pt x="20680" y="32637"/>
                  <a:pt x="20681" y="36095"/>
                  <a:pt x="21474" y="37538"/>
                </a:cubicBezTo>
                <a:lnTo>
                  <a:pt x="21474" y="37538"/>
                </a:lnTo>
                <a:cubicBezTo>
                  <a:pt x="20012" y="34896"/>
                  <a:pt x="17231" y="33300"/>
                  <a:pt x="14906" y="31362"/>
                </a:cubicBezTo>
                <a:cubicBezTo>
                  <a:pt x="8401" y="25998"/>
                  <a:pt x="5045" y="17073"/>
                  <a:pt x="6369" y="8742"/>
                </a:cubicBezTo>
                <a:lnTo>
                  <a:pt x="6369" y="8742"/>
                </a:lnTo>
                <a:cubicBezTo>
                  <a:pt x="4406" y="9199"/>
                  <a:pt x="3927" y="11755"/>
                  <a:pt x="4064" y="13741"/>
                </a:cubicBezTo>
                <a:cubicBezTo>
                  <a:pt x="4338" y="17872"/>
                  <a:pt x="5547" y="21935"/>
                  <a:pt x="7556" y="25519"/>
                </a:cubicBezTo>
                <a:cubicBezTo>
                  <a:pt x="3858" y="23533"/>
                  <a:pt x="1439" y="19333"/>
                  <a:pt x="1599" y="15133"/>
                </a:cubicBezTo>
                <a:lnTo>
                  <a:pt x="1599" y="15133"/>
                </a:lnTo>
                <a:cubicBezTo>
                  <a:pt x="823" y="15156"/>
                  <a:pt x="229" y="15909"/>
                  <a:pt x="115" y="16663"/>
                </a:cubicBezTo>
                <a:cubicBezTo>
                  <a:pt x="1" y="17439"/>
                  <a:pt x="275" y="18192"/>
                  <a:pt x="549" y="18922"/>
                </a:cubicBezTo>
                <a:cubicBezTo>
                  <a:pt x="2443" y="23647"/>
                  <a:pt x="5479" y="27938"/>
                  <a:pt x="9314" y="31294"/>
                </a:cubicBezTo>
                <a:cubicBezTo>
                  <a:pt x="12623" y="34170"/>
                  <a:pt x="16504" y="36543"/>
                  <a:pt x="19151" y="40127"/>
                </a:cubicBezTo>
                <a:cubicBezTo>
                  <a:pt x="24082" y="46769"/>
                  <a:pt x="18170" y="55762"/>
                  <a:pt x="15956" y="62473"/>
                </a:cubicBezTo>
                <a:cubicBezTo>
                  <a:pt x="15339" y="64367"/>
                  <a:pt x="14700" y="66308"/>
                  <a:pt x="14746" y="68293"/>
                </a:cubicBezTo>
                <a:cubicBezTo>
                  <a:pt x="14860" y="74616"/>
                  <a:pt x="20156" y="79021"/>
                  <a:pt x="21023" y="85138"/>
                </a:cubicBezTo>
                <a:cubicBezTo>
                  <a:pt x="21388" y="87832"/>
                  <a:pt x="20955" y="90571"/>
                  <a:pt x="20932" y="93287"/>
                </a:cubicBezTo>
                <a:cubicBezTo>
                  <a:pt x="20909" y="97373"/>
                  <a:pt x="21753" y="101436"/>
                  <a:pt x="21662" y="105521"/>
                </a:cubicBezTo>
                <a:cubicBezTo>
                  <a:pt x="21548" y="111296"/>
                  <a:pt x="18444" y="118212"/>
                  <a:pt x="13582" y="121499"/>
                </a:cubicBezTo>
                <a:cubicBezTo>
                  <a:pt x="13835" y="121470"/>
                  <a:pt x="14090" y="121457"/>
                  <a:pt x="14346" y="121457"/>
                </a:cubicBezTo>
                <a:cubicBezTo>
                  <a:pt x="16937" y="121457"/>
                  <a:pt x="19684" y="122826"/>
                  <a:pt x="22073" y="123553"/>
                </a:cubicBezTo>
                <a:cubicBezTo>
                  <a:pt x="23648" y="124010"/>
                  <a:pt x="24949" y="124763"/>
                  <a:pt x="26341" y="125493"/>
                </a:cubicBezTo>
                <a:cubicBezTo>
                  <a:pt x="26798" y="125722"/>
                  <a:pt x="27254" y="125973"/>
                  <a:pt x="27756" y="126201"/>
                </a:cubicBezTo>
                <a:cubicBezTo>
                  <a:pt x="32887" y="128573"/>
                  <a:pt x="38200" y="129418"/>
                  <a:pt x="41852" y="134221"/>
                </a:cubicBezTo>
                <a:lnTo>
                  <a:pt x="41852" y="134221"/>
                </a:lnTo>
                <a:cubicBezTo>
                  <a:pt x="38579" y="129899"/>
                  <a:pt x="40173" y="119782"/>
                  <a:pt x="40219" y="114743"/>
                </a:cubicBezTo>
                <a:cubicBezTo>
                  <a:pt x="40310" y="102371"/>
                  <a:pt x="41155" y="89795"/>
                  <a:pt x="35243" y="78496"/>
                </a:cubicBezTo>
                <a:cubicBezTo>
                  <a:pt x="33577" y="75301"/>
                  <a:pt x="31500" y="72242"/>
                  <a:pt x="30769" y="68727"/>
                </a:cubicBezTo>
                <a:cubicBezTo>
                  <a:pt x="28167" y="56219"/>
                  <a:pt x="41246" y="54142"/>
                  <a:pt x="49600" y="49691"/>
                </a:cubicBezTo>
                <a:cubicBezTo>
                  <a:pt x="52134" y="48344"/>
                  <a:pt x="53983" y="46290"/>
                  <a:pt x="56265" y="44464"/>
                </a:cubicBezTo>
                <a:cubicBezTo>
                  <a:pt x="64345" y="37707"/>
                  <a:pt x="71239" y="28463"/>
                  <a:pt x="71786" y="17576"/>
                </a:cubicBezTo>
                <a:cubicBezTo>
                  <a:pt x="71901" y="15179"/>
                  <a:pt x="71261" y="12212"/>
                  <a:pt x="68933" y="11550"/>
                </a:cubicBezTo>
                <a:lnTo>
                  <a:pt x="68933" y="11550"/>
                </a:lnTo>
                <a:cubicBezTo>
                  <a:pt x="69550" y="20589"/>
                  <a:pt x="66605" y="29833"/>
                  <a:pt x="60876" y="36863"/>
                </a:cubicBezTo>
                <a:cubicBezTo>
                  <a:pt x="62611" y="33393"/>
                  <a:pt x="63889" y="29673"/>
                  <a:pt x="64642" y="25838"/>
                </a:cubicBezTo>
                <a:cubicBezTo>
                  <a:pt x="64779" y="25154"/>
                  <a:pt x="64893" y="24378"/>
                  <a:pt x="64551" y="23738"/>
                </a:cubicBezTo>
                <a:cubicBezTo>
                  <a:pt x="64330" y="23366"/>
                  <a:pt x="63868" y="23127"/>
                  <a:pt x="63451" y="23127"/>
                </a:cubicBezTo>
                <a:cubicBezTo>
                  <a:pt x="63178" y="23127"/>
                  <a:pt x="62924" y="23230"/>
                  <a:pt x="62770" y="23465"/>
                </a:cubicBezTo>
                <a:cubicBezTo>
                  <a:pt x="62314" y="24172"/>
                  <a:pt x="63067" y="28714"/>
                  <a:pt x="62725" y="30038"/>
                </a:cubicBezTo>
                <a:cubicBezTo>
                  <a:pt x="61173" y="35950"/>
                  <a:pt x="55854" y="40469"/>
                  <a:pt x="50924" y="43665"/>
                </a:cubicBezTo>
                <a:cubicBezTo>
                  <a:pt x="48505" y="45240"/>
                  <a:pt x="45583" y="46290"/>
                  <a:pt x="42867" y="47248"/>
                </a:cubicBezTo>
                <a:cubicBezTo>
                  <a:pt x="41201" y="47842"/>
                  <a:pt x="39511" y="48298"/>
                  <a:pt x="37800" y="48595"/>
                </a:cubicBezTo>
                <a:cubicBezTo>
                  <a:pt x="36910" y="48755"/>
                  <a:pt x="33766" y="48573"/>
                  <a:pt x="33168" y="49096"/>
                </a:cubicBezTo>
                <a:lnTo>
                  <a:pt x="33168" y="49096"/>
                </a:lnTo>
                <a:cubicBezTo>
                  <a:pt x="35039" y="47452"/>
                  <a:pt x="36202" y="45125"/>
                  <a:pt x="36909" y="42752"/>
                </a:cubicBezTo>
                <a:cubicBezTo>
                  <a:pt x="38096" y="38894"/>
                  <a:pt x="38233" y="36749"/>
                  <a:pt x="41132" y="33941"/>
                </a:cubicBezTo>
                <a:cubicBezTo>
                  <a:pt x="43940" y="31225"/>
                  <a:pt x="47341" y="28691"/>
                  <a:pt x="49532" y="25427"/>
                </a:cubicBezTo>
                <a:cubicBezTo>
                  <a:pt x="54120" y="18534"/>
                  <a:pt x="57338" y="12486"/>
                  <a:pt x="57018" y="3721"/>
                </a:cubicBezTo>
                <a:cubicBezTo>
                  <a:pt x="56974" y="2544"/>
                  <a:pt x="56476" y="1001"/>
                  <a:pt x="55336" y="1001"/>
                </a:cubicBezTo>
                <a:cubicBezTo>
                  <a:pt x="55304" y="1001"/>
                  <a:pt x="55271" y="1002"/>
                  <a:pt x="55238" y="1004"/>
                </a:cubicBezTo>
                <a:cubicBezTo>
                  <a:pt x="54462" y="10249"/>
                  <a:pt x="50810" y="19242"/>
                  <a:pt x="44921" y="26432"/>
                </a:cubicBezTo>
                <a:lnTo>
                  <a:pt x="44921" y="26432"/>
                </a:lnTo>
                <a:cubicBezTo>
                  <a:pt x="47021" y="21844"/>
                  <a:pt x="48345" y="16914"/>
                  <a:pt x="48847" y="11892"/>
                </a:cubicBezTo>
                <a:cubicBezTo>
                  <a:pt x="48916" y="11185"/>
                  <a:pt x="49623" y="1392"/>
                  <a:pt x="49486" y="1392"/>
                </a:cubicBezTo>
                <a:lnTo>
                  <a:pt x="46884" y="1392"/>
                </a:lnTo>
                <a:cubicBezTo>
                  <a:pt x="46953" y="1392"/>
                  <a:pt x="46633" y="10660"/>
                  <a:pt x="46610" y="11664"/>
                </a:cubicBezTo>
                <a:cubicBezTo>
                  <a:pt x="46291" y="19539"/>
                  <a:pt x="43232" y="25998"/>
                  <a:pt x="37594" y="31225"/>
                </a:cubicBezTo>
                <a:cubicBezTo>
                  <a:pt x="36658" y="32092"/>
                  <a:pt x="35700" y="32983"/>
                  <a:pt x="35083" y="34101"/>
                </a:cubicBezTo>
                <a:cubicBezTo>
                  <a:pt x="34650" y="34923"/>
                  <a:pt x="34421" y="35836"/>
                  <a:pt x="34148" y="36749"/>
                </a:cubicBezTo>
                <a:cubicBezTo>
                  <a:pt x="33166" y="40013"/>
                  <a:pt x="31591" y="43117"/>
                  <a:pt x="29514" y="45856"/>
                </a:cubicBezTo>
                <a:cubicBezTo>
                  <a:pt x="30313" y="44806"/>
                  <a:pt x="29012" y="38963"/>
                  <a:pt x="28921" y="37525"/>
                </a:cubicBezTo>
                <a:cubicBezTo>
                  <a:pt x="28761" y="35220"/>
                  <a:pt x="28327" y="33074"/>
                  <a:pt x="28030" y="30814"/>
                </a:cubicBezTo>
                <a:cubicBezTo>
                  <a:pt x="27277" y="24948"/>
                  <a:pt x="27072" y="19128"/>
                  <a:pt x="25132" y="13444"/>
                </a:cubicBezTo>
                <a:cubicBezTo>
                  <a:pt x="24196" y="10637"/>
                  <a:pt x="22895" y="7966"/>
                  <a:pt x="21616" y="5296"/>
                </a:cubicBezTo>
                <a:cubicBezTo>
                  <a:pt x="20658" y="3264"/>
                  <a:pt x="19585" y="1141"/>
                  <a:pt x="17645" y="0"/>
                </a:cubicBezTo>
                <a:close/>
                <a:moveTo>
                  <a:pt x="41852" y="134221"/>
                </a:moveTo>
                <a:cubicBezTo>
                  <a:pt x="41855" y="134226"/>
                  <a:pt x="41859" y="134231"/>
                  <a:pt x="41862" y="134236"/>
                </a:cubicBezTo>
                <a:cubicBezTo>
                  <a:pt x="41859" y="134231"/>
                  <a:pt x="41855" y="134226"/>
                  <a:pt x="41852" y="13422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5" name="Google Shape;1455;p9"/>
          <p:cNvSpPr/>
          <p:nvPr/>
        </p:nvSpPr>
        <p:spPr>
          <a:xfrm>
            <a:off x="-2357300" y="-147899"/>
            <a:ext cx="4661291" cy="6389941"/>
          </a:xfrm>
          <a:custGeom>
            <a:avLst/>
            <a:gdLst/>
            <a:ahLst/>
            <a:cxnLst/>
            <a:rect l="l" t="t" r="r" b="b"/>
            <a:pathLst>
              <a:path w="116319" h="144667" extrusionOk="0">
                <a:moveTo>
                  <a:pt x="45537" y="0"/>
                </a:moveTo>
                <a:lnTo>
                  <a:pt x="48504" y="20611"/>
                </a:lnTo>
                <a:lnTo>
                  <a:pt x="45537" y="39762"/>
                </a:lnTo>
                <a:lnTo>
                  <a:pt x="36133" y="6665"/>
                </a:lnTo>
                <a:lnTo>
                  <a:pt x="30153" y="6665"/>
                </a:lnTo>
                <a:cubicBezTo>
                  <a:pt x="31751" y="12394"/>
                  <a:pt x="33371" y="18123"/>
                  <a:pt x="34969" y="23852"/>
                </a:cubicBezTo>
                <a:cubicBezTo>
                  <a:pt x="37457" y="32709"/>
                  <a:pt x="41200" y="42638"/>
                  <a:pt x="40264" y="51905"/>
                </a:cubicBezTo>
                <a:cubicBezTo>
                  <a:pt x="39876" y="55808"/>
                  <a:pt x="38758" y="59620"/>
                  <a:pt x="37617" y="63363"/>
                </a:cubicBezTo>
                <a:cubicBezTo>
                  <a:pt x="33440" y="76944"/>
                  <a:pt x="28441" y="91073"/>
                  <a:pt x="19608" y="102417"/>
                </a:cubicBezTo>
                <a:cubicBezTo>
                  <a:pt x="13376" y="110429"/>
                  <a:pt x="6506" y="118052"/>
                  <a:pt x="1" y="125858"/>
                </a:cubicBezTo>
                <a:lnTo>
                  <a:pt x="27482" y="144667"/>
                </a:lnTo>
                <a:lnTo>
                  <a:pt x="78543" y="144667"/>
                </a:lnTo>
                <a:cubicBezTo>
                  <a:pt x="69983" y="140581"/>
                  <a:pt x="63866" y="138960"/>
                  <a:pt x="58502" y="130560"/>
                </a:cubicBezTo>
                <a:cubicBezTo>
                  <a:pt x="55740" y="126201"/>
                  <a:pt x="52887" y="121681"/>
                  <a:pt x="52065" y="116591"/>
                </a:cubicBezTo>
                <a:cubicBezTo>
                  <a:pt x="51243" y="111570"/>
                  <a:pt x="52430" y="106480"/>
                  <a:pt x="53617" y="101550"/>
                </a:cubicBezTo>
                <a:cubicBezTo>
                  <a:pt x="56562" y="89270"/>
                  <a:pt x="59141" y="76830"/>
                  <a:pt x="62565" y="64664"/>
                </a:cubicBezTo>
                <a:cubicBezTo>
                  <a:pt x="65760" y="53365"/>
                  <a:pt x="73156" y="45080"/>
                  <a:pt x="81259" y="36863"/>
                </a:cubicBezTo>
                <a:cubicBezTo>
                  <a:pt x="93174" y="24765"/>
                  <a:pt x="104792" y="12508"/>
                  <a:pt x="116318" y="0"/>
                </a:cubicBezTo>
                <a:lnTo>
                  <a:pt x="110315" y="0"/>
                </a:lnTo>
                <a:lnTo>
                  <a:pt x="100752" y="9450"/>
                </a:lnTo>
                <a:lnTo>
                  <a:pt x="102486" y="0"/>
                </a:lnTo>
                <a:lnTo>
                  <a:pt x="98766" y="0"/>
                </a:lnTo>
                <a:cubicBezTo>
                  <a:pt x="95525" y="14654"/>
                  <a:pt x="80300" y="25336"/>
                  <a:pt x="67655" y="32435"/>
                </a:cubicBezTo>
                <a:cubicBezTo>
                  <a:pt x="68362" y="26683"/>
                  <a:pt x="69230" y="21638"/>
                  <a:pt x="69230" y="15841"/>
                </a:cubicBezTo>
                <a:lnTo>
                  <a:pt x="69230" y="0"/>
                </a:ln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6" name="Google Shape;1456;p9"/>
          <p:cNvSpPr/>
          <p:nvPr/>
        </p:nvSpPr>
        <p:spPr>
          <a:xfrm>
            <a:off x="-2366437" y="-149930"/>
            <a:ext cx="4498472" cy="6399305"/>
          </a:xfrm>
          <a:custGeom>
            <a:avLst/>
            <a:gdLst/>
            <a:ahLst/>
            <a:cxnLst/>
            <a:rect l="l" t="t" r="r" b="b"/>
            <a:pathLst>
              <a:path w="112256" h="144879" extrusionOk="0">
                <a:moveTo>
                  <a:pt x="33143" y="4885"/>
                </a:moveTo>
                <a:cubicBezTo>
                  <a:pt x="33143" y="4898"/>
                  <a:pt x="33143" y="4911"/>
                  <a:pt x="33143" y="4923"/>
                </a:cubicBezTo>
                <a:lnTo>
                  <a:pt x="33143" y="4923"/>
                </a:lnTo>
                <a:cubicBezTo>
                  <a:pt x="33143" y="4911"/>
                  <a:pt x="33143" y="4898"/>
                  <a:pt x="33143" y="4885"/>
                </a:cubicBezTo>
                <a:close/>
                <a:moveTo>
                  <a:pt x="39283" y="25108"/>
                </a:moveTo>
                <a:lnTo>
                  <a:pt x="39283" y="25108"/>
                </a:lnTo>
                <a:cubicBezTo>
                  <a:pt x="39612" y="26350"/>
                  <a:pt x="39785" y="27636"/>
                  <a:pt x="39895" y="28937"/>
                </a:cubicBezTo>
                <a:lnTo>
                  <a:pt x="39895" y="28937"/>
                </a:lnTo>
                <a:cubicBezTo>
                  <a:pt x="39842" y="27626"/>
                  <a:pt x="39727" y="26329"/>
                  <a:pt x="39283" y="25108"/>
                </a:cubicBezTo>
                <a:close/>
                <a:moveTo>
                  <a:pt x="39895" y="28937"/>
                </a:moveTo>
                <a:cubicBezTo>
                  <a:pt x="39929" y="29783"/>
                  <a:pt x="39937" y="30635"/>
                  <a:pt x="39990" y="31476"/>
                </a:cubicBezTo>
                <a:cubicBezTo>
                  <a:pt x="40016" y="31852"/>
                  <a:pt x="40055" y="32218"/>
                  <a:pt x="40104" y="32576"/>
                </a:cubicBezTo>
                <a:lnTo>
                  <a:pt x="40104" y="32576"/>
                </a:lnTo>
                <a:cubicBezTo>
                  <a:pt x="40041" y="31365"/>
                  <a:pt x="39996" y="30144"/>
                  <a:pt x="39895" y="28937"/>
                </a:cubicBezTo>
                <a:close/>
                <a:moveTo>
                  <a:pt x="81487" y="33782"/>
                </a:moveTo>
                <a:lnTo>
                  <a:pt x="81487" y="33782"/>
                </a:lnTo>
                <a:cubicBezTo>
                  <a:pt x="80360" y="34881"/>
                  <a:pt x="79248" y="35998"/>
                  <a:pt x="78149" y="37130"/>
                </a:cubicBezTo>
                <a:lnTo>
                  <a:pt x="78149" y="37130"/>
                </a:lnTo>
                <a:cubicBezTo>
                  <a:pt x="79332" y="36084"/>
                  <a:pt x="80459" y="34983"/>
                  <a:pt x="81487" y="33782"/>
                </a:cubicBezTo>
                <a:close/>
                <a:moveTo>
                  <a:pt x="45537" y="0"/>
                </a:moveTo>
                <a:cubicBezTo>
                  <a:pt x="45560" y="0"/>
                  <a:pt x="45742" y="1416"/>
                  <a:pt x="45742" y="1507"/>
                </a:cubicBezTo>
                <a:cubicBezTo>
                  <a:pt x="45925" y="2785"/>
                  <a:pt x="45879" y="4451"/>
                  <a:pt x="46313" y="5661"/>
                </a:cubicBezTo>
                <a:cubicBezTo>
                  <a:pt x="46815" y="7008"/>
                  <a:pt x="47934" y="8263"/>
                  <a:pt x="48550" y="9587"/>
                </a:cubicBezTo>
                <a:cubicBezTo>
                  <a:pt x="49805" y="12258"/>
                  <a:pt x="50650" y="15133"/>
                  <a:pt x="51015" y="18055"/>
                </a:cubicBezTo>
                <a:cubicBezTo>
                  <a:pt x="51403" y="21137"/>
                  <a:pt x="51289" y="24309"/>
                  <a:pt x="50604" y="27345"/>
                </a:cubicBezTo>
                <a:cubicBezTo>
                  <a:pt x="49714" y="31271"/>
                  <a:pt x="47956" y="34969"/>
                  <a:pt x="47409" y="38986"/>
                </a:cubicBezTo>
                <a:cubicBezTo>
                  <a:pt x="46929" y="42501"/>
                  <a:pt x="46815" y="45993"/>
                  <a:pt x="46518" y="49531"/>
                </a:cubicBezTo>
                <a:cubicBezTo>
                  <a:pt x="46792" y="46199"/>
                  <a:pt x="46153" y="43072"/>
                  <a:pt x="44989" y="39967"/>
                </a:cubicBezTo>
                <a:cubicBezTo>
                  <a:pt x="43346" y="35539"/>
                  <a:pt x="41748" y="31111"/>
                  <a:pt x="40196" y="26660"/>
                </a:cubicBezTo>
                <a:lnTo>
                  <a:pt x="40196" y="26660"/>
                </a:lnTo>
                <a:cubicBezTo>
                  <a:pt x="41109" y="29491"/>
                  <a:pt x="42022" y="32344"/>
                  <a:pt x="42935" y="35174"/>
                </a:cubicBezTo>
                <a:cubicBezTo>
                  <a:pt x="44281" y="39351"/>
                  <a:pt x="45651" y="43346"/>
                  <a:pt x="45263" y="47796"/>
                </a:cubicBezTo>
                <a:cubicBezTo>
                  <a:pt x="44806" y="52886"/>
                  <a:pt x="43346" y="57885"/>
                  <a:pt x="41017" y="62450"/>
                </a:cubicBezTo>
                <a:cubicBezTo>
                  <a:pt x="38803" y="66741"/>
                  <a:pt x="35745" y="70781"/>
                  <a:pt x="34855" y="75552"/>
                </a:cubicBezTo>
                <a:cubicBezTo>
                  <a:pt x="35174" y="71284"/>
                  <a:pt x="37685" y="67540"/>
                  <a:pt x="39716" y="63774"/>
                </a:cubicBezTo>
                <a:cubicBezTo>
                  <a:pt x="41794" y="59917"/>
                  <a:pt x="43460" y="55740"/>
                  <a:pt x="44008" y="51380"/>
                </a:cubicBezTo>
                <a:cubicBezTo>
                  <a:pt x="44441" y="47956"/>
                  <a:pt x="44167" y="44350"/>
                  <a:pt x="42935" y="41109"/>
                </a:cubicBezTo>
                <a:cubicBezTo>
                  <a:pt x="41809" y="38160"/>
                  <a:pt x="40536" y="35689"/>
                  <a:pt x="40104" y="32576"/>
                </a:cubicBezTo>
                <a:lnTo>
                  <a:pt x="40104" y="32576"/>
                </a:lnTo>
                <a:cubicBezTo>
                  <a:pt x="40265" y="35668"/>
                  <a:pt x="40537" y="38698"/>
                  <a:pt x="42136" y="41291"/>
                </a:cubicBezTo>
                <a:cubicBezTo>
                  <a:pt x="39625" y="38210"/>
                  <a:pt x="39032" y="34193"/>
                  <a:pt x="38370" y="30404"/>
                </a:cubicBezTo>
                <a:cubicBezTo>
                  <a:pt x="37708" y="26683"/>
                  <a:pt x="36658" y="23054"/>
                  <a:pt x="35722" y="19402"/>
                </a:cubicBezTo>
                <a:cubicBezTo>
                  <a:pt x="34561" y="14826"/>
                  <a:pt x="33196" y="9683"/>
                  <a:pt x="33143" y="4923"/>
                </a:cubicBezTo>
                <a:lnTo>
                  <a:pt x="33143" y="4923"/>
                </a:lnTo>
                <a:cubicBezTo>
                  <a:pt x="33192" y="9498"/>
                  <a:pt x="33831" y="14050"/>
                  <a:pt x="35083" y="18443"/>
                </a:cubicBezTo>
                <a:cubicBezTo>
                  <a:pt x="33371" y="14312"/>
                  <a:pt x="32116" y="9998"/>
                  <a:pt x="31340" y="5593"/>
                </a:cubicBezTo>
                <a:lnTo>
                  <a:pt x="31340" y="5593"/>
                </a:lnTo>
                <a:cubicBezTo>
                  <a:pt x="29856" y="11162"/>
                  <a:pt x="33485" y="18534"/>
                  <a:pt x="34969" y="23853"/>
                </a:cubicBezTo>
                <a:cubicBezTo>
                  <a:pt x="37457" y="32686"/>
                  <a:pt x="41771" y="41656"/>
                  <a:pt x="40835" y="50946"/>
                </a:cubicBezTo>
                <a:cubicBezTo>
                  <a:pt x="40447" y="54849"/>
                  <a:pt x="38758" y="59597"/>
                  <a:pt x="37617" y="63363"/>
                </a:cubicBezTo>
                <a:cubicBezTo>
                  <a:pt x="33417" y="76944"/>
                  <a:pt x="28441" y="91073"/>
                  <a:pt x="19607" y="102417"/>
                </a:cubicBezTo>
                <a:cubicBezTo>
                  <a:pt x="13376" y="110429"/>
                  <a:pt x="6506" y="118030"/>
                  <a:pt x="0" y="125836"/>
                </a:cubicBezTo>
                <a:cubicBezTo>
                  <a:pt x="0" y="125836"/>
                  <a:pt x="27482" y="144667"/>
                  <a:pt x="27482" y="144667"/>
                </a:cubicBezTo>
                <a:cubicBezTo>
                  <a:pt x="27573" y="144728"/>
                  <a:pt x="27756" y="144748"/>
                  <a:pt x="27972" y="144748"/>
                </a:cubicBezTo>
                <a:cubicBezTo>
                  <a:pt x="28403" y="144748"/>
                  <a:pt x="28966" y="144667"/>
                  <a:pt x="29194" y="144667"/>
                </a:cubicBezTo>
                <a:lnTo>
                  <a:pt x="40401" y="144667"/>
                </a:lnTo>
                <a:cubicBezTo>
                  <a:pt x="41718" y="144667"/>
                  <a:pt x="43194" y="144878"/>
                  <a:pt x="44517" y="144878"/>
                </a:cubicBezTo>
                <a:cubicBezTo>
                  <a:pt x="46909" y="144878"/>
                  <a:pt x="48800" y="144187"/>
                  <a:pt x="48344" y="140307"/>
                </a:cubicBezTo>
                <a:cubicBezTo>
                  <a:pt x="48116" y="138321"/>
                  <a:pt x="47089" y="136541"/>
                  <a:pt x="46244" y="134715"/>
                </a:cubicBezTo>
                <a:cubicBezTo>
                  <a:pt x="43163" y="127982"/>
                  <a:pt x="42729" y="120221"/>
                  <a:pt x="44259" y="112985"/>
                </a:cubicBezTo>
                <a:cubicBezTo>
                  <a:pt x="45788" y="105750"/>
                  <a:pt x="49235" y="99016"/>
                  <a:pt x="53571" y="93013"/>
                </a:cubicBezTo>
                <a:lnTo>
                  <a:pt x="53571" y="93013"/>
                </a:lnTo>
                <a:cubicBezTo>
                  <a:pt x="47956" y="98720"/>
                  <a:pt x="43871" y="105864"/>
                  <a:pt x="41794" y="113579"/>
                </a:cubicBezTo>
                <a:lnTo>
                  <a:pt x="41794" y="113579"/>
                </a:lnTo>
                <a:cubicBezTo>
                  <a:pt x="44715" y="99815"/>
                  <a:pt x="54165" y="89293"/>
                  <a:pt x="58342" y="76008"/>
                </a:cubicBezTo>
                <a:lnTo>
                  <a:pt x="58342" y="76008"/>
                </a:lnTo>
                <a:cubicBezTo>
                  <a:pt x="56265" y="82582"/>
                  <a:pt x="52225" y="88197"/>
                  <a:pt x="48344" y="93789"/>
                </a:cubicBezTo>
                <a:cubicBezTo>
                  <a:pt x="44099" y="99861"/>
                  <a:pt x="41200" y="106503"/>
                  <a:pt x="38415" y="113351"/>
                </a:cubicBezTo>
                <a:cubicBezTo>
                  <a:pt x="37822" y="114789"/>
                  <a:pt x="37251" y="116249"/>
                  <a:pt x="37000" y="117756"/>
                </a:cubicBezTo>
                <a:cubicBezTo>
                  <a:pt x="36567" y="120175"/>
                  <a:pt x="36909" y="122755"/>
                  <a:pt x="35950" y="125014"/>
                </a:cubicBezTo>
                <a:cubicBezTo>
                  <a:pt x="35847" y="125051"/>
                  <a:pt x="35746" y="125067"/>
                  <a:pt x="35649" y="125067"/>
                </a:cubicBezTo>
                <a:cubicBezTo>
                  <a:pt x="34893" y="125067"/>
                  <a:pt x="34355" y="124038"/>
                  <a:pt x="34193" y="123188"/>
                </a:cubicBezTo>
                <a:cubicBezTo>
                  <a:pt x="32367" y="113054"/>
                  <a:pt x="38507" y="103056"/>
                  <a:pt x="44852" y="95615"/>
                </a:cubicBezTo>
                <a:lnTo>
                  <a:pt x="44852" y="95615"/>
                </a:lnTo>
                <a:cubicBezTo>
                  <a:pt x="37822" y="101847"/>
                  <a:pt x="33371" y="110908"/>
                  <a:pt x="32709" y="120267"/>
                </a:cubicBezTo>
                <a:cubicBezTo>
                  <a:pt x="31933" y="119011"/>
                  <a:pt x="32001" y="117459"/>
                  <a:pt x="32184" y="115998"/>
                </a:cubicBezTo>
                <a:cubicBezTo>
                  <a:pt x="34238" y="98674"/>
                  <a:pt x="49257" y="89453"/>
                  <a:pt x="56972" y="75210"/>
                </a:cubicBezTo>
                <a:cubicBezTo>
                  <a:pt x="59871" y="69846"/>
                  <a:pt x="61035" y="63820"/>
                  <a:pt x="62998" y="58113"/>
                </a:cubicBezTo>
                <a:cubicBezTo>
                  <a:pt x="65144" y="51951"/>
                  <a:pt x="68727" y="47363"/>
                  <a:pt x="73064" y="42569"/>
                </a:cubicBezTo>
                <a:cubicBezTo>
                  <a:pt x="74725" y="40727"/>
                  <a:pt x="76420" y="38911"/>
                  <a:pt x="78149" y="37130"/>
                </a:cubicBezTo>
                <a:lnTo>
                  <a:pt x="78149" y="37130"/>
                </a:lnTo>
                <a:cubicBezTo>
                  <a:pt x="75758" y="39244"/>
                  <a:pt x="73141" y="41132"/>
                  <a:pt x="70668" y="43163"/>
                </a:cubicBezTo>
                <a:cubicBezTo>
                  <a:pt x="66970" y="46199"/>
                  <a:pt x="63432" y="49759"/>
                  <a:pt x="61857" y="54256"/>
                </a:cubicBezTo>
                <a:cubicBezTo>
                  <a:pt x="64984" y="43437"/>
                  <a:pt x="73498" y="34969"/>
                  <a:pt x="82628" y="28349"/>
                </a:cubicBezTo>
                <a:lnTo>
                  <a:pt x="82628" y="28349"/>
                </a:lnTo>
                <a:cubicBezTo>
                  <a:pt x="77584" y="31842"/>
                  <a:pt x="72631" y="35494"/>
                  <a:pt x="68385" y="39945"/>
                </a:cubicBezTo>
                <a:cubicBezTo>
                  <a:pt x="65486" y="42980"/>
                  <a:pt x="62245" y="46290"/>
                  <a:pt x="60875" y="50307"/>
                </a:cubicBezTo>
                <a:cubicBezTo>
                  <a:pt x="59460" y="54507"/>
                  <a:pt x="59437" y="59049"/>
                  <a:pt x="58433" y="63340"/>
                </a:cubicBezTo>
                <a:cubicBezTo>
                  <a:pt x="55557" y="75483"/>
                  <a:pt x="46906" y="85892"/>
                  <a:pt x="38370" y="94588"/>
                </a:cubicBezTo>
                <a:cubicBezTo>
                  <a:pt x="35768" y="97236"/>
                  <a:pt x="33166" y="99907"/>
                  <a:pt x="30860" y="102851"/>
                </a:cubicBezTo>
                <a:cubicBezTo>
                  <a:pt x="29112" y="105099"/>
                  <a:pt x="26008" y="108725"/>
                  <a:pt x="25639" y="111684"/>
                </a:cubicBezTo>
                <a:lnTo>
                  <a:pt x="25639" y="111684"/>
                </a:lnTo>
                <a:cubicBezTo>
                  <a:pt x="26502" y="104585"/>
                  <a:pt x="32124" y="99095"/>
                  <a:pt x="35973" y="93447"/>
                </a:cubicBezTo>
                <a:cubicBezTo>
                  <a:pt x="40150" y="87330"/>
                  <a:pt x="43254" y="80437"/>
                  <a:pt x="44670" y="73155"/>
                </a:cubicBezTo>
                <a:lnTo>
                  <a:pt x="44670" y="73155"/>
                </a:lnTo>
                <a:cubicBezTo>
                  <a:pt x="41634" y="80459"/>
                  <a:pt x="37571" y="87147"/>
                  <a:pt x="32001" y="92762"/>
                </a:cubicBezTo>
                <a:cubicBezTo>
                  <a:pt x="27844" y="96977"/>
                  <a:pt x="22980" y="101207"/>
                  <a:pt x="20714" y="106763"/>
                </a:cubicBezTo>
                <a:lnTo>
                  <a:pt x="20714" y="106763"/>
                </a:lnTo>
                <a:cubicBezTo>
                  <a:pt x="23554" y="99141"/>
                  <a:pt x="29776" y="92960"/>
                  <a:pt x="34512" y="86166"/>
                </a:cubicBezTo>
                <a:cubicBezTo>
                  <a:pt x="39808" y="78611"/>
                  <a:pt x="43232" y="70142"/>
                  <a:pt x="44784" y="61126"/>
                </a:cubicBezTo>
                <a:cubicBezTo>
                  <a:pt x="45765" y="55511"/>
                  <a:pt x="48322" y="50399"/>
                  <a:pt x="50741" y="45308"/>
                </a:cubicBezTo>
                <a:cubicBezTo>
                  <a:pt x="54256" y="37936"/>
                  <a:pt x="56698" y="30130"/>
                  <a:pt x="57086" y="21913"/>
                </a:cubicBezTo>
                <a:lnTo>
                  <a:pt x="57086" y="21913"/>
                </a:lnTo>
                <a:cubicBezTo>
                  <a:pt x="57406" y="28098"/>
                  <a:pt x="56356" y="34330"/>
                  <a:pt x="54074" y="40082"/>
                </a:cubicBezTo>
                <a:cubicBezTo>
                  <a:pt x="57178" y="37502"/>
                  <a:pt x="57863" y="32412"/>
                  <a:pt x="59004" y="28760"/>
                </a:cubicBezTo>
                <a:cubicBezTo>
                  <a:pt x="60419" y="24195"/>
                  <a:pt x="61834" y="19265"/>
                  <a:pt x="62268" y="14494"/>
                </a:cubicBezTo>
                <a:lnTo>
                  <a:pt x="62268" y="14494"/>
                </a:lnTo>
                <a:cubicBezTo>
                  <a:pt x="61378" y="24515"/>
                  <a:pt x="58182" y="34147"/>
                  <a:pt x="54964" y="43688"/>
                </a:cubicBezTo>
                <a:cubicBezTo>
                  <a:pt x="55443" y="42296"/>
                  <a:pt x="58730" y="40470"/>
                  <a:pt x="59894" y="39785"/>
                </a:cubicBezTo>
                <a:lnTo>
                  <a:pt x="59894" y="39785"/>
                </a:lnTo>
                <a:cubicBezTo>
                  <a:pt x="55740" y="42250"/>
                  <a:pt x="54096" y="46861"/>
                  <a:pt x="52430" y="51038"/>
                </a:cubicBezTo>
                <a:cubicBezTo>
                  <a:pt x="50467" y="55991"/>
                  <a:pt x="49280" y="61081"/>
                  <a:pt x="48185" y="66331"/>
                </a:cubicBezTo>
                <a:cubicBezTo>
                  <a:pt x="47682" y="68659"/>
                  <a:pt x="47272" y="71055"/>
                  <a:pt x="47614" y="73406"/>
                </a:cubicBezTo>
                <a:cubicBezTo>
                  <a:pt x="47660" y="73794"/>
                  <a:pt x="47751" y="74182"/>
                  <a:pt x="48048" y="74434"/>
                </a:cubicBezTo>
                <a:cubicBezTo>
                  <a:pt x="48219" y="74579"/>
                  <a:pt x="48405" y="74642"/>
                  <a:pt x="48597" y="74642"/>
                </a:cubicBezTo>
                <a:cubicBezTo>
                  <a:pt x="49249" y="74642"/>
                  <a:pt x="49960" y="73917"/>
                  <a:pt x="50330" y="73247"/>
                </a:cubicBezTo>
                <a:cubicBezTo>
                  <a:pt x="53183" y="68202"/>
                  <a:pt x="56288" y="61880"/>
                  <a:pt x="57360" y="56150"/>
                </a:cubicBezTo>
                <a:cubicBezTo>
                  <a:pt x="57589" y="54895"/>
                  <a:pt x="57726" y="53640"/>
                  <a:pt x="57977" y="52384"/>
                </a:cubicBezTo>
                <a:cubicBezTo>
                  <a:pt x="58684" y="49029"/>
                  <a:pt x="60328" y="45879"/>
                  <a:pt x="62679" y="43368"/>
                </a:cubicBezTo>
                <a:lnTo>
                  <a:pt x="62679" y="43368"/>
                </a:lnTo>
                <a:cubicBezTo>
                  <a:pt x="60328" y="44669"/>
                  <a:pt x="58798" y="47112"/>
                  <a:pt x="57840" y="49645"/>
                </a:cubicBezTo>
                <a:cubicBezTo>
                  <a:pt x="56904" y="52179"/>
                  <a:pt x="56447" y="54849"/>
                  <a:pt x="55648" y="57429"/>
                </a:cubicBezTo>
                <a:cubicBezTo>
                  <a:pt x="54781" y="60282"/>
                  <a:pt x="53001" y="66582"/>
                  <a:pt x="50399" y="68202"/>
                </a:cubicBezTo>
                <a:cubicBezTo>
                  <a:pt x="49600" y="67152"/>
                  <a:pt x="50033" y="65281"/>
                  <a:pt x="50262" y="64025"/>
                </a:cubicBezTo>
                <a:cubicBezTo>
                  <a:pt x="52111" y="53822"/>
                  <a:pt x="57429" y="45194"/>
                  <a:pt x="64779" y="37867"/>
                </a:cubicBezTo>
                <a:cubicBezTo>
                  <a:pt x="71923" y="30723"/>
                  <a:pt x="80688" y="25428"/>
                  <a:pt x="89498" y="20475"/>
                </a:cubicBezTo>
                <a:cubicBezTo>
                  <a:pt x="98606" y="15385"/>
                  <a:pt x="108580" y="9792"/>
                  <a:pt x="112255" y="23"/>
                </a:cubicBezTo>
                <a:cubicBezTo>
                  <a:pt x="112192" y="22"/>
                  <a:pt x="112131" y="22"/>
                  <a:pt x="112072" y="22"/>
                </a:cubicBezTo>
                <a:cubicBezTo>
                  <a:pt x="110292" y="22"/>
                  <a:pt x="109931" y="361"/>
                  <a:pt x="108695" y="1598"/>
                </a:cubicBezTo>
                <a:cubicBezTo>
                  <a:pt x="107622" y="2671"/>
                  <a:pt x="106526" y="3744"/>
                  <a:pt x="105430" y="4816"/>
                </a:cubicBezTo>
                <a:cubicBezTo>
                  <a:pt x="103878" y="6369"/>
                  <a:pt x="102303" y="7898"/>
                  <a:pt x="100751" y="9450"/>
                </a:cubicBezTo>
                <a:lnTo>
                  <a:pt x="102486" y="0"/>
                </a:lnTo>
                <a:lnTo>
                  <a:pt x="98743" y="0"/>
                </a:lnTo>
                <a:cubicBezTo>
                  <a:pt x="95524" y="14654"/>
                  <a:pt x="80300" y="25336"/>
                  <a:pt x="67655" y="32435"/>
                </a:cubicBezTo>
                <a:cubicBezTo>
                  <a:pt x="68362" y="26660"/>
                  <a:pt x="69230" y="21639"/>
                  <a:pt x="69230" y="15818"/>
                </a:cubicBezTo>
                <a:lnTo>
                  <a:pt x="69230" y="0"/>
                </a:lnTo>
                <a:close/>
              </a:path>
            </a:pathLst>
          </a:custGeom>
          <a:solidFill>
            <a:srgbClr val="2A3D0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7" name="Google Shape;1457;p9"/>
          <p:cNvSpPr/>
          <p:nvPr/>
        </p:nvSpPr>
        <p:spPr>
          <a:xfrm>
            <a:off x="-2814635" y="-147898"/>
            <a:ext cx="6684552" cy="3382495"/>
          </a:xfrm>
          <a:custGeom>
            <a:avLst/>
            <a:gdLst/>
            <a:ahLst/>
            <a:cxnLst/>
            <a:rect l="l" t="t" r="r" b="b"/>
            <a:pathLst>
              <a:path w="166808" h="76579" extrusionOk="0">
                <a:moveTo>
                  <a:pt x="49653" y="21309"/>
                </a:moveTo>
                <a:lnTo>
                  <a:pt x="49653" y="21309"/>
                </a:lnTo>
                <a:cubicBezTo>
                  <a:pt x="49643" y="21358"/>
                  <a:pt x="49633" y="21407"/>
                  <a:pt x="49622" y="21456"/>
                </a:cubicBezTo>
                <a:cubicBezTo>
                  <a:pt x="49633" y="21407"/>
                  <a:pt x="49644" y="21358"/>
                  <a:pt x="49653" y="21309"/>
                </a:cubicBezTo>
                <a:close/>
                <a:moveTo>
                  <a:pt x="101299" y="25907"/>
                </a:moveTo>
                <a:lnTo>
                  <a:pt x="101299" y="25907"/>
                </a:lnTo>
                <a:cubicBezTo>
                  <a:pt x="101349" y="25935"/>
                  <a:pt x="101401" y="25960"/>
                  <a:pt x="101453" y="25980"/>
                </a:cubicBezTo>
                <a:lnTo>
                  <a:pt x="101453" y="25980"/>
                </a:lnTo>
                <a:cubicBezTo>
                  <a:pt x="101401" y="25957"/>
                  <a:pt x="101349" y="25932"/>
                  <a:pt x="101299" y="25907"/>
                </a:cubicBezTo>
                <a:close/>
                <a:moveTo>
                  <a:pt x="16959" y="25998"/>
                </a:moveTo>
                <a:cubicBezTo>
                  <a:pt x="16959" y="25998"/>
                  <a:pt x="16960" y="25998"/>
                  <a:pt x="16960" y="25998"/>
                </a:cubicBezTo>
                <a:lnTo>
                  <a:pt x="16960" y="25998"/>
                </a:lnTo>
                <a:cubicBezTo>
                  <a:pt x="16960" y="25998"/>
                  <a:pt x="16959" y="25998"/>
                  <a:pt x="16959" y="25998"/>
                </a:cubicBezTo>
                <a:close/>
                <a:moveTo>
                  <a:pt x="0" y="0"/>
                </a:moveTo>
                <a:lnTo>
                  <a:pt x="0" y="76054"/>
                </a:lnTo>
                <a:cubicBezTo>
                  <a:pt x="799" y="74433"/>
                  <a:pt x="1141" y="73086"/>
                  <a:pt x="1438" y="71306"/>
                </a:cubicBezTo>
                <a:cubicBezTo>
                  <a:pt x="1940" y="71626"/>
                  <a:pt x="2442" y="71968"/>
                  <a:pt x="2922" y="72310"/>
                </a:cubicBezTo>
                <a:cubicBezTo>
                  <a:pt x="3173" y="70758"/>
                  <a:pt x="3150" y="69161"/>
                  <a:pt x="2830" y="67631"/>
                </a:cubicBezTo>
                <a:lnTo>
                  <a:pt x="2830" y="67631"/>
                </a:lnTo>
                <a:cubicBezTo>
                  <a:pt x="4337" y="69024"/>
                  <a:pt x="5341" y="70941"/>
                  <a:pt x="5615" y="72995"/>
                </a:cubicBezTo>
                <a:cubicBezTo>
                  <a:pt x="6003" y="72288"/>
                  <a:pt x="6391" y="71603"/>
                  <a:pt x="6779" y="70895"/>
                </a:cubicBezTo>
                <a:lnTo>
                  <a:pt x="6779" y="70895"/>
                </a:lnTo>
                <a:cubicBezTo>
                  <a:pt x="6323" y="72767"/>
                  <a:pt x="6414" y="74753"/>
                  <a:pt x="7007" y="76579"/>
                </a:cubicBezTo>
                <a:cubicBezTo>
                  <a:pt x="8559" y="74798"/>
                  <a:pt x="9655" y="72607"/>
                  <a:pt x="10112" y="70302"/>
                </a:cubicBezTo>
                <a:cubicBezTo>
                  <a:pt x="10271" y="71192"/>
                  <a:pt x="10477" y="72128"/>
                  <a:pt x="11070" y="72813"/>
                </a:cubicBezTo>
                <a:cubicBezTo>
                  <a:pt x="11432" y="73214"/>
                  <a:pt x="11990" y="73459"/>
                  <a:pt x="12518" y="73459"/>
                </a:cubicBezTo>
                <a:cubicBezTo>
                  <a:pt x="12890" y="73459"/>
                  <a:pt x="13248" y="73337"/>
                  <a:pt x="13513" y="73064"/>
                </a:cubicBezTo>
                <a:cubicBezTo>
                  <a:pt x="14585" y="71900"/>
                  <a:pt x="13239" y="69206"/>
                  <a:pt x="14768" y="68795"/>
                </a:cubicBezTo>
                <a:cubicBezTo>
                  <a:pt x="15672" y="70773"/>
                  <a:pt x="17835" y="72082"/>
                  <a:pt x="20000" y="72082"/>
                </a:cubicBezTo>
                <a:cubicBezTo>
                  <a:pt x="20458" y="72082"/>
                  <a:pt x="20917" y="72023"/>
                  <a:pt x="21364" y="71900"/>
                </a:cubicBezTo>
                <a:cubicBezTo>
                  <a:pt x="19356" y="71146"/>
                  <a:pt x="17712" y="69503"/>
                  <a:pt x="16914" y="67517"/>
                </a:cubicBezTo>
                <a:lnTo>
                  <a:pt x="16914" y="67517"/>
                </a:lnTo>
                <a:cubicBezTo>
                  <a:pt x="18541" y="68867"/>
                  <a:pt x="20678" y="69603"/>
                  <a:pt x="22802" y="69603"/>
                </a:cubicBezTo>
                <a:cubicBezTo>
                  <a:pt x="23300" y="69603"/>
                  <a:pt x="23797" y="69562"/>
                  <a:pt x="24286" y="69480"/>
                </a:cubicBezTo>
                <a:lnTo>
                  <a:pt x="20429" y="64801"/>
                </a:lnTo>
                <a:lnTo>
                  <a:pt x="24172" y="64847"/>
                </a:lnTo>
                <a:cubicBezTo>
                  <a:pt x="23305" y="64048"/>
                  <a:pt x="22437" y="63272"/>
                  <a:pt x="21570" y="62473"/>
                </a:cubicBezTo>
                <a:cubicBezTo>
                  <a:pt x="23738" y="62085"/>
                  <a:pt x="25587" y="60282"/>
                  <a:pt x="26021" y="58136"/>
                </a:cubicBezTo>
                <a:lnTo>
                  <a:pt x="26021" y="58136"/>
                </a:lnTo>
                <a:cubicBezTo>
                  <a:pt x="25003" y="58793"/>
                  <a:pt x="23784" y="59143"/>
                  <a:pt x="22559" y="59143"/>
                </a:cubicBezTo>
                <a:cubicBezTo>
                  <a:pt x="22082" y="59143"/>
                  <a:pt x="21604" y="59089"/>
                  <a:pt x="21136" y="58980"/>
                </a:cubicBezTo>
                <a:cubicBezTo>
                  <a:pt x="21821" y="58410"/>
                  <a:pt x="22506" y="57839"/>
                  <a:pt x="23168" y="57291"/>
                </a:cubicBezTo>
                <a:cubicBezTo>
                  <a:pt x="22742" y="57215"/>
                  <a:pt x="22310" y="57177"/>
                  <a:pt x="21878" y="57177"/>
                </a:cubicBezTo>
                <a:cubicBezTo>
                  <a:pt x="19742" y="57177"/>
                  <a:pt x="17603" y="58093"/>
                  <a:pt x="16160" y="59688"/>
                </a:cubicBezTo>
                <a:cubicBezTo>
                  <a:pt x="16434" y="58547"/>
                  <a:pt x="16503" y="57360"/>
                  <a:pt x="16320" y="56196"/>
                </a:cubicBezTo>
                <a:lnTo>
                  <a:pt x="16320" y="56196"/>
                </a:lnTo>
                <a:cubicBezTo>
                  <a:pt x="15361" y="57816"/>
                  <a:pt x="13901" y="59117"/>
                  <a:pt x="12189" y="59871"/>
                </a:cubicBezTo>
                <a:cubicBezTo>
                  <a:pt x="11778" y="58547"/>
                  <a:pt x="12531" y="56949"/>
                  <a:pt x="13832" y="56424"/>
                </a:cubicBezTo>
                <a:cubicBezTo>
                  <a:pt x="13320" y="56132"/>
                  <a:pt x="12739" y="55996"/>
                  <a:pt x="12155" y="55996"/>
                </a:cubicBezTo>
                <a:cubicBezTo>
                  <a:pt x="10863" y="55996"/>
                  <a:pt x="9553" y="56662"/>
                  <a:pt x="8925" y="57794"/>
                </a:cubicBezTo>
                <a:cubicBezTo>
                  <a:pt x="7510" y="56995"/>
                  <a:pt x="6300" y="55876"/>
                  <a:pt x="5387" y="54530"/>
                </a:cubicBezTo>
                <a:lnTo>
                  <a:pt x="5387" y="54530"/>
                </a:lnTo>
                <a:cubicBezTo>
                  <a:pt x="5789" y="54652"/>
                  <a:pt x="6212" y="54715"/>
                  <a:pt x="6637" y="54715"/>
                </a:cubicBezTo>
                <a:cubicBezTo>
                  <a:pt x="7080" y="54715"/>
                  <a:pt x="7523" y="54647"/>
                  <a:pt x="7943" y="54507"/>
                </a:cubicBezTo>
                <a:cubicBezTo>
                  <a:pt x="7532" y="52772"/>
                  <a:pt x="8696" y="50786"/>
                  <a:pt x="10431" y="50307"/>
                </a:cubicBezTo>
                <a:cubicBezTo>
                  <a:pt x="9199" y="49462"/>
                  <a:pt x="7989" y="48641"/>
                  <a:pt x="6779" y="47796"/>
                </a:cubicBezTo>
                <a:cubicBezTo>
                  <a:pt x="6939" y="47221"/>
                  <a:pt x="7446" y="46979"/>
                  <a:pt x="8032" y="46979"/>
                </a:cubicBezTo>
                <a:cubicBezTo>
                  <a:pt x="8702" y="46979"/>
                  <a:pt x="9477" y="47297"/>
                  <a:pt x="9952" y="47796"/>
                </a:cubicBezTo>
                <a:cubicBezTo>
                  <a:pt x="10819" y="48755"/>
                  <a:pt x="11435" y="50101"/>
                  <a:pt x="12668" y="50467"/>
                </a:cubicBezTo>
                <a:cubicBezTo>
                  <a:pt x="11869" y="49348"/>
                  <a:pt x="11687" y="47819"/>
                  <a:pt x="12212" y="46541"/>
                </a:cubicBezTo>
                <a:lnTo>
                  <a:pt x="12212" y="46541"/>
                </a:lnTo>
                <a:cubicBezTo>
                  <a:pt x="13855" y="48618"/>
                  <a:pt x="15498" y="50695"/>
                  <a:pt x="17142" y="52795"/>
                </a:cubicBezTo>
                <a:cubicBezTo>
                  <a:pt x="16822" y="51608"/>
                  <a:pt x="16503" y="50421"/>
                  <a:pt x="16160" y="49257"/>
                </a:cubicBezTo>
                <a:lnTo>
                  <a:pt x="16160" y="49257"/>
                </a:lnTo>
                <a:cubicBezTo>
                  <a:pt x="16701" y="50801"/>
                  <a:pt x="18349" y="51740"/>
                  <a:pt x="19959" y="51740"/>
                </a:cubicBezTo>
                <a:cubicBezTo>
                  <a:pt x="20729" y="51740"/>
                  <a:pt x="21490" y="51525"/>
                  <a:pt x="22118" y="51060"/>
                </a:cubicBezTo>
                <a:cubicBezTo>
                  <a:pt x="19698" y="50900"/>
                  <a:pt x="17530" y="48937"/>
                  <a:pt x="17119" y="46564"/>
                </a:cubicBezTo>
                <a:lnTo>
                  <a:pt x="17119" y="46564"/>
                </a:lnTo>
                <a:cubicBezTo>
                  <a:pt x="18694" y="46997"/>
                  <a:pt x="20223" y="47682"/>
                  <a:pt x="21593" y="48549"/>
                </a:cubicBezTo>
                <a:cubicBezTo>
                  <a:pt x="21136" y="46176"/>
                  <a:pt x="19493" y="44053"/>
                  <a:pt x="17302" y="43003"/>
                </a:cubicBezTo>
                <a:cubicBezTo>
                  <a:pt x="18557" y="42843"/>
                  <a:pt x="19790" y="42523"/>
                  <a:pt x="20954" y="42021"/>
                </a:cubicBezTo>
                <a:cubicBezTo>
                  <a:pt x="19196" y="41200"/>
                  <a:pt x="17439" y="40355"/>
                  <a:pt x="15704" y="39533"/>
                </a:cubicBezTo>
                <a:lnTo>
                  <a:pt x="15704" y="39533"/>
                </a:lnTo>
                <a:cubicBezTo>
                  <a:pt x="16642" y="39917"/>
                  <a:pt x="17659" y="40106"/>
                  <a:pt x="18679" y="40106"/>
                </a:cubicBezTo>
                <a:cubicBezTo>
                  <a:pt x="19297" y="40106"/>
                  <a:pt x="19917" y="40036"/>
                  <a:pt x="20520" y="39899"/>
                </a:cubicBezTo>
                <a:cubicBezTo>
                  <a:pt x="18580" y="37502"/>
                  <a:pt x="15727" y="35836"/>
                  <a:pt x="12668" y="35334"/>
                </a:cubicBezTo>
                <a:cubicBezTo>
                  <a:pt x="13969" y="35128"/>
                  <a:pt x="15042" y="33987"/>
                  <a:pt x="15202" y="32686"/>
                </a:cubicBezTo>
                <a:lnTo>
                  <a:pt x="15202" y="32686"/>
                </a:lnTo>
                <a:cubicBezTo>
                  <a:pt x="14571" y="32804"/>
                  <a:pt x="13931" y="32862"/>
                  <a:pt x="13292" y="32862"/>
                </a:cubicBezTo>
                <a:cubicBezTo>
                  <a:pt x="11708" y="32862"/>
                  <a:pt x="10127" y="32508"/>
                  <a:pt x="8696" y="31841"/>
                </a:cubicBezTo>
                <a:cubicBezTo>
                  <a:pt x="10386" y="31271"/>
                  <a:pt x="12052" y="30700"/>
                  <a:pt x="13718" y="30152"/>
                </a:cubicBezTo>
                <a:cubicBezTo>
                  <a:pt x="12851" y="28714"/>
                  <a:pt x="10865" y="28623"/>
                  <a:pt x="9199" y="28417"/>
                </a:cubicBezTo>
                <a:cubicBezTo>
                  <a:pt x="7532" y="28212"/>
                  <a:pt x="5524" y="27231"/>
                  <a:pt x="5706" y="25564"/>
                </a:cubicBezTo>
                <a:lnTo>
                  <a:pt x="5706" y="25564"/>
                </a:lnTo>
                <a:cubicBezTo>
                  <a:pt x="6002" y="26372"/>
                  <a:pt x="6879" y="26874"/>
                  <a:pt x="7733" y="26874"/>
                </a:cubicBezTo>
                <a:cubicBezTo>
                  <a:pt x="8133" y="26874"/>
                  <a:pt x="8528" y="26763"/>
                  <a:pt x="8856" y="26523"/>
                </a:cubicBezTo>
                <a:cubicBezTo>
                  <a:pt x="8605" y="25838"/>
                  <a:pt x="8354" y="25153"/>
                  <a:pt x="8080" y="24469"/>
                </a:cubicBezTo>
                <a:cubicBezTo>
                  <a:pt x="9861" y="23967"/>
                  <a:pt x="11572" y="23305"/>
                  <a:pt x="13193" y="22483"/>
                </a:cubicBezTo>
                <a:cubicBezTo>
                  <a:pt x="12463" y="21296"/>
                  <a:pt x="11732" y="20086"/>
                  <a:pt x="11002" y="18899"/>
                </a:cubicBezTo>
                <a:cubicBezTo>
                  <a:pt x="11031" y="18899"/>
                  <a:pt x="11061" y="18899"/>
                  <a:pt x="11090" y="18899"/>
                </a:cubicBezTo>
                <a:cubicBezTo>
                  <a:pt x="12772" y="18899"/>
                  <a:pt x="14424" y="19536"/>
                  <a:pt x="15635" y="20680"/>
                </a:cubicBezTo>
                <a:lnTo>
                  <a:pt x="16343" y="17210"/>
                </a:lnTo>
                <a:cubicBezTo>
                  <a:pt x="17028" y="18488"/>
                  <a:pt x="19995" y="22369"/>
                  <a:pt x="19447" y="23944"/>
                </a:cubicBezTo>
                <a:cubicBezTo>
                  <a:pt x="19380" y="24147"/>
                  <a:pt x="17128" y="25999"/>
                  <a:pt x="16964" y="25999"/>
                </a:cubicBezTo>
                <a:cubicBezTo>
                  <a:pt x="16963" y="25999"/>
                  <a:pt x="16961" y="25999"/>
                  <a:pt x="16960" y="25998"/>
                </a:cubicBezTo>
                <a:lnTo>
                  <a:pt x="16960" y="25998"/>
                </a:lnTo>
                <a:cubicBezTo>
                  <a:pt x="17778" y="26283"/>
                  <a:pt x="18627" y="26426"/>
                  <a:pt x="19482" y="26426"/>
                </a:cubicBezTo>
                <a:cubicBezTo>
                  <a:pt x="19653" y="26426"/>
                  <a:pt x="19824" y="26420"/>
                  <a:pt x="19995" y="26409"/>
                </a:cubicBezTo>
                <a:lnTo>
                  <a:pt x="19995" y="26409"/>
                </a:lnTo>
                <a:cubicBezTo>
                  <a:pt x="18580" y="27094"/>
                  <a:pt x="17461" y="28372"/>
                  <a:pt x="16959" y="29878"/>
                </a:cubicBezTo>
                <a:cubicBezTo>
                  <a:pt x="18352" y="29445"/>
                  <a:pt x="19721" y="28988"/>
                  <a:pt x="21113" y="28554"/>
                </a:cubicBezTo>
                <a:lnTo>
                  <a:pt x="21113" y="28554"/>
                </a:lnTo>
                <a:cubicBezTo>
                  <a:pt x="19196" y="29878"/>
                  <a:pt x="18260" y="32435"/>
                  <a:pt x="18877" y="34672"/>
                </a:cubicBezTo>
                <a:cubicBezTo>
                  <a:pt x="19863" y="33631"/>
                  <a:pt x="21342" y="32294"/>
                  <a:pt x="22131" y="32294"/>
                </a:cubicBezTo>
                <a:cubicBezTo>
                  <a:pt x="22657" y="32294"/>
                  <a:pt x="22875" y="32887"/>
                  <a:pt x="22437" y="34557"/>
                </a:cubicBezTo>
                <a:cubicBezTo>
                  <a:pt x="22871" y="34420"/>
                  <a:pt x="23282" y="34261"/>
                  <a:pt x="23715" y="34101"/>
                </a:cubicBezTo>
                <a:lnTo>
                  <a:pt x="23715" y="34101"/>
                </a:lnTo>
                <a:cubicBezTo>
                  <a:pt x="22711" y="35288"/>
                  <a:pt x="22757" y="37228"/>
                  <a:pt x="23807" y="38392"/>
                </a:cubicBezTo>
                <a:cubicBezTo>
                  <a:pt x="24720" y="37319"/>
                  <a:pt x="25450" y="36041"/>
                  <a:pt x="25907" y="34694"/>
                </a:cubicBezTo>
                <a:cubicBezTo>
                  <a:pt x="25915" y="34694"/>
                  <a:pt x="25923" y="34694"/>
                  <a:pt x="25931" y="34694"/>
                </a:cubicBezTo>
                <a:cubicBezTo>
                  <a:pt x="27281" y="34694"/>
                  <a:pt x="27641" y="36551"/>
                  <a:pt x="27619" y="37890"/>
                </a:cubicBezTo>
                <a:cubicBezTo>
                  <a:pt x="27576" y="39175"/>
                  <a:pt x="28116" y="40903"/>
                  <a:pt x="29277" y="40903"/>
                </a:cubicBezTo>
                <a:cubicBezTo>
                  <a:pt x="29353" y="40903"/>
                  <a:pt x="29432" y="40895"/>
                  <a:pt x="29513" y="40880"/>
                </a:cubicBezTo>
                <a:cubicBezTo>
                  <a:pt x="29308" y="38803"/>
                  <a:pt x="29787" y="36657"/>
                  <a:pt x="30883" y="34854"/>
                </a:cubicBezTo>
                <a:lnTo>
                  <a:pt x="30883" y="34854"/>
                </a:lnTo>
                <a:cubicBezTo>
                  <a:pt x="30609" y="36543"/>
                  <a:pt x="31157" y="38324"/>
                  <a:pt x="32321" y="39579"/>
                </a:cubicBezTo>
                <a:cubicBezTo>
                  <a:pt x="33005" y="38209"/>
                  <a:pt x="33348" y="36657"/>
                  <a:pt x="33325" y="35128"/>
                </a:cubicBezTo>
                <a:lnTo>
                  <a:pt x="33325" y="35128"/>
                </a:lnTo>
                <a:cubicBezTo>
                  <a:pt x="33781" y="36749"/>
                  <a:pt x="34923" y="37616"/>
                  <a:pt x="35881" y="38986"/>
                </a:cubicBezTo>
                <a:cubicBezTo>
                  <a:pt x="36475" y="39830"/>
                  <a:pt x="37251" y="40675"/>
                  <a:pt x="38278" y="40812"/>
                </a:cubicBezTo>
                <a:cubicBezTo>
                  <a:pt x="38118" y="39077"/>
                  <a:pt x="37434" y="37388"/>
                  <a:pt x="36315" y="36064"/>
                </a:cubicBezTo>
                <a:lnTo>
                  <a:pt x="36315" y="36064"/>
                </a:lnTo>
                <a:cubicBezTo>
                  <a:pt x="37000" y="36817"/>
                  <a:pt x="37867" y="37411"/>
                  <a:pt x="38803" y="37776"/>
                </a:cubicBezTo>
                <a:cubicBezTo>
                  <a:pt x="39100" y="37137"/>
                  <a:pt x="38986" y="36338"/>
                  <a:pt x="38529" y="35790"/>
                </a:cubicBezTo>
                <a:lnTo>
                  <a:pt x="38529" y="35790"/>
                </a:lnTo>
                <a:cubicBezTo>
                  <a:pt x="39214" y="36338"/>
                  <a:pt x="39967" y="36771"/>
                  <a:pt x="40766" y="37091"/>
                </a:cubicBezTo>
                <a:cubicBezTo>
                  <a:pt x="41015" y="37186"/>
                  <a:pt x="41302" y="37263"/>
                  <a:pt x="41568" y="37263"/>
                </a:cubicBezTo>
                <a:cubicBezTo>
                  <a:pt x="41813" y="37263"/>
                  <a:pt x="42040" y="37198"/>
                  <a:pt x="42204" y="37023"/>
                </a:cubicBezTo>
                <a:cubicBezTo>
                  <a:pt x="42546" y="36635"/>
                  <a:pt x="42341" y="36018"/>
                  <a:pt x="42090" y="35585"/>
                </a:cubicBezTo>
                <a:cubicBezTo>
                  <a:pt x="41337" y="34329"/>
                  <a:pt x="39556" y="34010"/>
                  <a:pt x="38894" y="33028"/>
                </a:cubicBezTo>
                <a:cubicBezTo>
                  <a:pt x="38278" y="32078"/>
                  <a:pt x="39155" y="31534"/>
                  <a:pt x="40196" y="31534"/>
                </a:cubicBezTo>
                <a:cubicBezTo>
                  <a:pt x="40505" y="31534"/>
                  <a:pt x="40828" y="31582"/>
                  <a:pt x="41131" y="31681"/>
                </a:cubicBezTo>
                <a:cubicBezTo>
                  <a:pt x="41063" y="30380"/>
                  <a:pt x="40629" y="29102"/>
                  <a:pt x="39921" y="28029"/>
                </a:cubicBezTo>
                <a:lnTo>
                  <a:pt x="42889" y="27892"/>
                </a:lnTo>
                <a:cubicBezTo>
                  <a:pt x="43368" y="27892"/>
                  <a:pt x="42227" y="26295"/>
                  <a:pt x="42136" y="26203"/>
                </a:cubicBezTo>
                <a:cubicBezTo>
                  <a:pt x="41588" y="25656"/>
                  <a:pt x="40515" y="25382"/>
                  <a:pt x="39807" y="25108"/>
                </a:cubicBezTo>
                <a:cubicBezTo>
                  <a:pt x="38309" y="24569"/>
                  <a:pt x="36760" y="24254"/>
                  <a:pt x="35190" y="24254"/>
                </a:cubicBezTo>
                <a:cubicBezTo>
                  <a:pt x="34631" y="24254"/>
                  <a:pt x="34070" y="24294"/>
                  <a:pt x="33508" y="24377"/>
                </a:cubicBezTo>
                <a:cubicBezTo>
                  <a:pt x="34946" y="24149"/>
                  <a:pt x="36361" y="23967"/>
                  <a:pt x="37799" y="23830"/>
                </a:cubicBezTo>
                <a:cubicBezTo>
                  <a:pt x="36909" y="22825"/>
                  <a:pt x="35722" y="22049"/>
                  <a:pt x="34398" y="21684"/>
                </a:cubicBezTo>
                <a:cubicBezTo>
                  <a:pt x="34505" y="21676"/>
                  <a:pt x="34612" y="21672"/>
                  <a:pt x="34719" y="21672"/>
                </a:cubicBezTo>
                <a:cubicBezTo>
                  <a:pt x="35519" y="21672"/>
                  <a:pt x="36295" y="21895"/>
                  <a:pt x="37000" y="22277"/>
                </a:cubicBezTo>
                <a:cubicBezTo>
                  <a:pt x="36589" y="21159"/>
                  <a:pt x="36178" y="20063"/>
                  <a:pt x="35790" y="18945"/>
                </a:cubicBezTo>
                <a:lnTo>
                  <a:pt x="35790" y="18945"/>
                </a:lnTo>
                <a:cubicBezTo>
                  <a:pt x="36110" y="19812"/>
                  <a:pt x="37456" y="21752"/>
                  <a:pt x="38347" y="22118"/>
                </a:cubicBezTo>
                <a:cubicBezTo>
                  <a:pt x="38593" y="22220"/>
                  <a:pt x="38852" y="22252"/>
                  <a:pt x="39119" y="22252"/>
                </a:cubicBezTo>
                <a:cubicBezTo>
                  <a:pt x="39588" y="22252"/>
                  <a:pt x="40082" y="22152"/>
                  <a:pt x="40576" y="22152"/>
                </a:cubicBezTo>
                <a:cubicBezTo>
                  <a:pt x="40869" y="22152"/>
                  <a:pt x="41163" y="22187"/>
                  <a:pt x="41451" y="22300"/>
                </a:cubicBezTo>
                <a:cubicBezTo>
                  <a:pt x="40606" y="21730"/>
                  <a:pt x="40127" y="20634"/>
                  <a:pt x="40492" y="19653"/>
                </a:cubicBezTo>
                <a:cubicBezTo>
                  <a:pt x="40806" y="18789"/>
                  <a:pt x="41693" y="18213"/>
                  <a:pt x="42589" y="18213"/>
                </a:cubicBezTo>
                <a:cubicBezTo>
                  <a:pt x="42735" y="18213"/>
                  <a:pt x="42881" y="18228"/>
                  <a:pt x="43026" y="18260"/>
                </a:cubicBezTo>
                <a:cubicBezTo>
                  <a:pt x="43385" y="18338"/>
                  <a:pt x="43767" y="18502"/>
                  <a:pt x="44118" y="18502"/>
                </a:cubicBezTo>
                <a:cubicBezTo>
                  <a:pt x="44279" y="18502"/>
                  <a:pt x="44434" y="18468"/>
                  <a:pt x="44578" y="18374"/>
                </a:cubicBezTo>
                <a:cubicBezTo>
                  <a:pt x="44685" y="18310"/>
                  <a:pt x="44732" y="18210"/>
                  <a:pt x="44738" y="18101"/>
                </a:cubicBezTo>
                <a:lnTo>
                  <a:pt x="44738" y="18101"/>
                </a:lnTo>
                <a:cubicBezTo>
                  <a:pt x="45774" y="18892"/>
                  <a:pt x="46797" y="19683"/>
                  <a:pt x="47819" y="20474"/>
                </a:cubicBezTo>
                <a:lnTo>
                  <a:pt x="47728" y="16662"/>
                </a:lnTo>
                <a:lnTo>
                  <a:pt x="47728" y="16662"/>
                </a:lnTo>
                <a:cubicBezTo>
                  <a:pt x="49193" y="17639"/>
                  <a:pt x="49989" y="19566"/>
                  <a:pt x="49653" y="21309"/>
                </a:cubicBezTo>
                <a:lnTo>
                  <a:pt x="49653" y="21309"/>
                </a:lnTo>
                <a:cubicBezTo>
                  <a:pt x="49894" y="20171"/>
                  <a:pt x="50135" y="19033"/>
                  <a:pt x="50375" y="17895"/>
                </a:cubicBezTo>
                <a:cubicBezTo>
                  <a:pt x="51174" y="19401"/>
                  <a:pt x="51950" y="21250"/>
                  <a:pt x="51060" y="22711"/>
                </a:cubicBezTo>
                <a:cubicBezTo>
                  <a:pt x="50878" y="23008"/>
                  <a:pt x="50627" y="23259"/>
                  <a:pt x="50535" y="23601"/>
                </a:cubicBezTo>
                <a:cubicBezTo>
                  <a:pt x="50273" y="24761"/>
                  <a:pt x="51856" y="25270"/>
                  <a:pt x="53073" y="25270"/>
                </a:cubicBezTo>
                <a:cubicBezTo>
                  <a:pt x="53126" y="25270"/>
                  <a:pt x="53178" y="25269"/>
                  <a:pt x="53229" y="25268"/>
                </a:cubicBezTo>
                <a:lnTo>
                  <a:pt x="53229" y="25268"/>
                </a:lnTo>
                <a:cubicBezTo>
                  <a:pt x="51768" y="26957"/>
                  <a:pt x="50695" y="28965"/>
                  <a:pt x="50147" y="31134"/>
                </a:cubicBezTo>
                <a:cubicBezTo>
                  <a:pt x="51813" y="30905"/>
                  <a:pt x="53274" y="29627"/>
                  <a:pt x="53754" y="28007"/>
                </a:cubicBezTo>
                <a:lnTo>
                  <a:pt x="54119" y="30129"/>
                </a:lnTo>
                <a:cubicBezTo>
                  <a:pt x="55739" y="30061"/>
                  <a:pt x="57177" y="28577"/>
                  <a:pt x="57200" y="26957"/>
                </a:cubicBezTo>
                <a:cubicBezTo>
                  <a:pt x="57360" y="28280"/>
                  <a:pt x="58319" y="29467"/>
                  <a:pt x="59574" y="29855"/>
                </a:cubicBezTo>
                <a:cubicBezTo>
                  <a:pt x="59688" y="28440"/>
                  <a:pt x="59254" y="26979"/>
                  <a:pt x="58410" y="25838"/>
                </a:cubicBezTo>
                <a:lnTo>
                  <a:pt x="58410" y="25838"/>
                </a:lnTo>
                <a:cubicBezTo>
                  <a:pt x="59254" y="26158"/>
                  <a:pt x="60031" y="26751"/>
                  <a:pt x="60533" y="27527"/>
                </a:cubicBezTo>
                <a:cubicBezTo>
                  <a:pt x="61309" y="26706"/>
                  <a:pt x="60533" y="25405"/>
                  <a:pt x="59825" y="24514"/>
                </a:cubicBezTo>
                <a:cubicBezTo>
                  <a:pt x="59140" y="23624"/>
                  <a:pt x="58615" y="22118"/>
                  <a:pt x="59597" y="21570"/>
                </a:cubicBezTo>
                <a:cubicBezTo>
                  <a:pt x="59894" y="21410"/>
                  <a:pt x="60304" y="21387"/>
                  <a:pt x="60510" y="21113"/>
                </a:cubicBezTo>
                <a:cubicBezTo>
                  <a:pt x="60692" y="20839"/>
                  <a:pt x="60624" y="20451"/>
                  <a:pt x="60601" y="20132"/>
                </a:cubicBezTo>
                <a:cubicBezTo>
                  <a:pt x="60501" y="18634"/>
                  <a:pt x="62040" y="17597"/>
                  <a:pt x="63368" y="17597"/>
                </a:cubicBezTo>
                <a:cubicBezTo>
                  <a:pt x="63861" y="17597"/>
                  <a:pt x="64324" y="17740"/>
                  <a:pt x="64664" y="18055"/>
                </a:cubicBezTo>
                <a:cubicBezTo>
                  <a:pt x="65029" y="16868"/>
                  <a:pt x="65395" y="15612"/>
                  <a:pt x="65737" y="14403"/>
                </a:cubicBezTo>
                <a:lnTo>
                  <a:pt x="65760" y="14380"/>
                </a:lnTo>
                <a:cubicBezTo>
                  <a:pt x="66467" y="14540"/>
                  <a:pt x="67106" y="14951"/>
                  <a:pt x="67517" y="15544"/>
                </a:cubicBezTo>
                <a:cubicBezTo>
                  <a:pt x="68088" y="14973"/>
                  <a:pt x="68659" y="14426"/>
                  <a:pt x="69206" y="13855"/>
                </a:cubicBezTo>
                <a:cubicBezTo>
                  <a:pt x="69891" y="15156"/>
                  <a:pt x="69891" y="16799"/>
                  <a:pt x="69206" y="18100"/>
                </a:cubicBezTo>
                <a:cubicBezTo>
                  <a:pt x="70074" y="17165"/>
                  <a:pt x="70941" y="16229"/>
                  <a:pt x="71786" y="15316"/>
                </a:cubicBezTo>
                <a:lnTo>
                  <a:pt x="71786" y="15316"/>
                </a:lnTo>
                <a:cubicBezTo>
                  <a:pt x="72607" y="15681"/>
                  <a:pt x="72356" y="16982"/>
                  <a:pt x="71649" y="17530"/>
                </a:cubicBezTo>
                <a:cubicBezTo>
                  <a:pt x="70964" y="18100"/>
                  <a:pt x="70028" y="18283"/>
                  <a:pt x="69343" y="18831"/>
                </a:cubicBezTo>
                <a:cubicBezTo>
                  <a:pt x="68636" y="19401"/>
                  <a:pt x="68362" y="20657"/>
                  <a:pt x="69161" y="21068"/>
                </a:cubicBezTo>
                <a:cubicBezTo>
                  <a:pt x="69308" y="21141"/>
                  <a:pt x="69463" y="21172"/>
                  <a:pt x="69621" y="21172"/>
                </a:cubicBezTo>
                <a:cubicBezTo>
                  <a:pt x="70003" y="21172"/>
                  <a:pt x="70403" y="20994"/>
                  <a:pt x="70758" y="20817"/>
                </a:cubicBezTo>
                <a:cubicBezTo>
                  <a:pt x="72288" y="20041"/>
                  <a:pt x="73817" y="19242"/>
                  <a:pt x="75346" y="18466"/>
                </a:cubicBezTo>
                <a:lnTo>
                  <a:pt x="75346" y="18466"/>
                </a:lnTo>
                <a:cubicBezTo>
                  <a:pt x="74410" y="19401"/>
                  <a:pt x="74296" y="21068"/>
                  <a:pt x="75118" y="22095"/>
                </a:cubicBezTo>
                <a:cubicBezTo>
                  <a:pt x="73787" y="22506"/>
                  <a:pt x="72396" y="22715"/>
                  <a:pt x="71006" y="22715"/>
                </a:cubicBezTo>
                <a:cubicBezTo>
                  <a:pt x="70466" y="22715"/>
                  <a:pt x="69926" y="22684"/>
                  <a:pt x="69389" y="22620"/>
                </a:cubicBezTo>
                <a:lnTo>
                  <a:pt x="69389" y="22620"/>
                </a:lnTo>
                <a:cubicBezTo>
                  <a:pt x="69549" y="23464"/>
                  <a:pt x="69960" y="24263"/>
                  <a:pt x="70599" y="24834"/>
                </a:cubicBezTo>
                <a:cubicBezTo>
                  <a:pt x="69069" y="24743"/>
                  <a:pt x="67540" y="24651"/>
                  <a:pt x="66011" y="24560"/>
                </a:cubicBezTo>
                <a:lnTo>
                  <a:pt x="66011" y="24560"/>
                </a:lnTo>
                <a:cubicBezTo>
                  <a:pt x="66800" y="25444"/>
                  <a:pt x="67993" y="25935"/>
                  <a:pt x="69182" y="25935"/>
                </a:cubicBezTo>
                <a:cubicBezTo>
                  <a:pt x="69713" y="25935"/>
                  <a:pt x="70243" y="25837"/>
                  <a:pt x="70736" y="25633"/>
                </a:cubicBezTo>
                <a:lnTo>
                  <a:pt x="70736" y="25633"/>
                </a:lnTo>
                <a:cubicBezTo>
                  <a:pt x="67974" y="27162"/>
                  <a:pt x="65189" y="28646"/>
                  <a:pt x="62382" y="30107"/>
                </a:cubicBezTo>
                <a:cubicBezTo>
                  <a:pt x="63885" y="30589"/>
                  <a:pt x="65462" y="30830"/>
                  <a:pt x="67040" y="30830"/>
                </a:cubicBezTo>
                <a:cubicBezTo>
                  <a:pt x="68744" y="30830"/>
                  <a:pt x="70448" y="30549"/>
                  <a:pt x="72059" y="29992"/>
                </a:cubicBezTo>
                <a:lnTo>
                  <a:pt x="72059" y="29992"/>
                </a:lnTo>
                <a:cubicBezTo>
                  <a:pt x="70553" y="31042"/>
                  <a:pt x="69047" y="32092"/>
                  <a:pt x="67540" y="33142"/>
                </a:cubicBezTo>
                <a:cubicBezTo>
                  <a:pt x="68197" y="33539"/>
                  <a:pt x="68962" y="33739"/>
                  <a:pt x="69726" y="33739"/>
                </a:cubicBezTo>
                <a:cubicBezTo>
                  <a:pt x="70082" y="33739"/>
                  <a:pt x="70437" y="33696"/>
                  <a:pt x="70782" y="33609"/>
                </a:cubicBezTo>
                <a:lnTo>
                  <a:pt x="70782" y="33609"/>
                </a:lnTo>
                <a:cubicBezTo>
                  <a:pt x="69855" y="34135"/>
                  <a:pt x="69087" y="34932"/>
                  <a:pt x="68613" y="35881"/>
                </a:cubicBezTo>
                <a:cubicBezTo>
                  <a:pt x="68866" y="35951"/>
                  <a:pt x="69126" y="35984"/>
                  <a:pt x="69387" y="35984"/>
                </a:cubicBezTo>
                <a:cubicBezTo>
                  <a:pt x="70686" y="35984"/>
                  <a:pt x="71994" y="35160"/>
                  <a:pt x="72476" y="33935"/>
                </a:cubicBezTo>
                <a:lnTo>
                  <a:pt x="72476" y="33935"/>
                </a:lnTo>
                <a:cubicBezTo>
                  <a:pt x="72018" y="35223"/>
                  <a:pt x="71560" y="36511"/>
                  <a:pt x="71124" y="37799"/>
                </a:cubicBezTo>
                <a:cubicBezTo>
                  <a:pt x="72767" y="37182"/>
                  <a:pt x="74342" y="36315"/>
                  <a:pt x="75712" y="35197"/>
                </a:cubicBezTo>
                <a:lnTo>
                  <a:pt x="75712" y="35197"/>
                </a:lnTo>
                <a:cubicBezTo>
                  <a:pt x="74844" y="37228"/>
                  <a:pt x="76351" y="39876"/>
                  <a:pt x="78542" y="40172"/>
                </a:cubicBezTo>
                <a:cubicBezTo>
                  <a:pt x="77971" y="38255"/>
                  <a:pt x="77583" y="36315"/>
                  <a:pt x="77378" y="34329"/>
                </a:cubicBezTo>
                <a:lnTo>
                  <a:pt x="77378" y="34329"/>
                </a:lnTo>
                <a:cubicBezTo>
                  <a:pt x="78268" y="34900"/>
                  <a:pt x="78222" y="36178"/>
                  <a:pt x="78451" y="37182"/>
                </a:cubicBezTo>
                <a:cubicBezTo>
                  <a:pt x="78605" y="37953"/>
                  <a:pt x="79375" y="38723"/>
                  <a:pt x="80030" y="38723"/>
                </a:cubicBezTo>
                <a:cubicBezTo>
                  <a:pt x="80248" y="38723"/>
                  <a:pt x="80453" y="38637"/>
                  <a:pt x="80619" y="38438"/>
                </a:cubicBezTo>
                <a:cubicBezTo>
                  <a:pt x="80870" y="38141"/>
                  <a:pt x="80893" y="37730"/>
                  <a:pt x="80870" y="37365"/>
                </a:cubicBezTo>
                <a:cubicBezTo>
                  <a:pt x="80870" y="36087"/>
                  <a:pt x="80710" y="34809"/>
                  <a:pt x="80414" y="33553"/>
                </a:cubicBezTo>
                <a:lnTo>
                  <a:pt x="80414" y="33553"/>
                </a:lnTo>
                <a:cubicBezTo>
                  <a:pt x="81692" y="33622"/>
                  <a:pt x="82285" y="35105"/>
                  <a:pt x="82924" y="36247"/>
                </a:cubicBezTo>
                <a:cubicBezTo>
                  <a:pt x="83355" y="37029"/>
                  <a:pt x="84300" y="37744"/>
                  <a:pt x="85087" y="37744"/>
                </a:cubicBezTo>
                <a:cubicBezTo>
                  <a:pt x="85425" y="37744"/>
                  <a:pt x="85734" y="37612"/>
                  <a:pt x="85960" y="37296"/>
                </a:cubicBezTo>
                <a:cubicBezTo>
                  <a:pt x="86576" y="36452"/>
                  <a:pt x="85778" y="35334"/>
                  <a:pt x="85047" y="34603"/>
                </a:cubicBezTo>
                <a:cubicBezTo>
                  <a:pt x="85255" y="34585"/>
                  <a:pt x="85463" y="34576"/>
                  <a:pt x="85671" y="34576"/>
                </a:cubicBezTo>
                <a:cubicBezTo>
                  <a:pt x="87039" y="34576"/>
                  <a:pt x="88398" y="34963"/>
                  <a:pt x="89567" y="35676"/>
                </a:cubicBezTo>
                <a:cubicBezTo>
                  <a:pt x="88927" y="33690"/>
                  <a:pt x="87467" y="32001"/>
                  <a:pt x="85595" y="31111"/>
                </a:cubicBezTo>
                <a:lnTo>
                  <a:pt x="85595" y="31111"/>
                </a:lnTo>
                <a:cubicBezTo>
                  <a:pt x="85862" y="31139"/>
                  <a:pt x="86131" y="31153"/>
                  <a:pt x="86401" y="31153"/>
                </a:cubicBezTo>
                <a:cubicBezTo>
                  <a:pt x="87855" y="31153"/>
                  <a:pt x="89315" y="30744"/>
                  <a:pt x="90548" y="29992"/>
                </a:cubicBezTo>
                <a:cubicBezTo>
                  <a:pt x="88532" y="28872"/>
                  <a:pt x="86208" y="28280"/>
                  <a:pt x="83900" y="28280"/>
                </a:cubicBezTo>
                <a:cubicBezTo>
                  <a:pt x="83856" y="28280"/>
                  <a:pt x="83812" y="28280"/>
                  <a:pt x="83769" y="28280"/>
                </a:cubicBezTo>
                <a:cubicBezTo>
                  <a:pt x="82742" y="28166"/>
                  <a:pt x="82650" y="26546"/>
                  <a:pt x="83472" y="25907"/>
                </a:cubicBezTo>
                <a:cubicBezTo>
                  <a:pt x="83944" y="25542"/>
                  <a:pt x="84536" y="25433"/>
                  <a:pt x="85149" y="25433"/>
                </a:cubicBezTo>
                <a:cubicBezTo>
                  <a:pt x="85572" y="25433"/>
                  <a:pt x="86006" y="25485"/>
                  <a:pt x="86417" y="25541"/>
                </a:cubicBezTo>
                <a:cubicBezTo>
                  <a:pt x="85778" y="25108"/>
                  <a:pt x="85116" y="24651"/>
                  <a:pt x="84476" y="24218"/>
                </a:cubicBezTo>
                <a:cubicBezTo>
                  <a:pt x="84633" y="23822"/>
                  <a:pt x="84975" y="23699"/>
                  <a:pt x="85399" y="23699"/>
                </a:cubicBezTo>
                <a:cubicBezTo>
                  <a:pt x="86092" y="23699"/>
                  <a:pt x="87006" y="24028"/>
                  <a:pt x="87690" y="24028"/>
                </a:cubicBezTo>
                <a:cubicBezTo>
                  <a:pt x="88108" y="24028"/>
                  <a:pt x="88441" y="23905"/>
                  <a:pt x="88585" y="23510"/>
                </a:cubicBezTo>
                <a:cubicBezTo>
                  <a:pt x="88927" y="22551"/>
                  <a:pt x="87375" y="21547"/>
                  <a:pt x="87969" y="20725"/>
                </a:cubicBezTo>
                <a:lnTo>
                  <a:pt x="87969" y="20725"/>
                </a:lnTo>
                <a:cubicBezTo>
                  <a:pt x="88608" y="21547"/>
                  <a:pt x="89407" y="22255"/>
                  <a:pt x="90274" y="22802"/>
                </a:cubicBezTo>
                <a:cubicBezTo>
                  <a:pt x="89475" y="24126"/>
                  <a:pt x="90274" y="26135"/>
                  <a:pt x="91781" y="26569"/>
                </a:cubicBezTo>
                <a:cubicBezTo>
                  <a:pt x="91963" y="26008"/>
                  <a:pt x="92067" y="25431"/>
                  <a:pt x="92095" y="24852"/>
                </a:cubicBezTo>
                <a:lnTo>
                  <a:pt x="92095" y="24852"/>
                </a:lnTo>
                <a:cubicBezTo>
                  <a:pt x="92450" y="26417"/>
                  <a:pt x="94026" y="27707"/>
                  <a:pt x="95633" y="27707"/>
                </a:cubicBezTo>
                <a:cubicBezTo>
                  <a:pt x="95949" y="27707"/>
                  <a:pt x="96265" y="27657"/>
                  <a:pt x="96574" y="27550"/>
                </a:cubicBezTo>
                <a:cubicBezTo>
                  <a:pt x="95958" y="26660"/>
                  <a:pt x="95592" y="25587"/>
                  <a:pt x="95524" y="24514"/>
                </a:cubicBezTo>
                <a:lnTo>
                  <a:pt x="95524" y="24514"/>
                </a:lnTo>
                <a:cubicBezTo>
                  <a:pt x="96346" y="25427"/>
                  <a:pt x="97167" y="26318"/>
                  <a:pt x="97989" y="27231"/>
                </a:cubicBezTo>
                <a:cubicBezTo>
                  <a:pt x="98628" y="26066"/>
                  <a:pt x="98697" y="24606"/>
                  <a:pt x="98172" y="23396"/>
                </a:cubicBezTo>
                <a:cubicBezTo>
                  <a:pt x="98651" y="23145"/>
                  <a:pt x="99107" y="22871"/>
                  <a:pt x="99587" y="22620"/>
                </a:cubicBezTo>
                <a:cubicBezTo>
                  <a:pt x="98788" y="21707"/>
                  <a:pt x="98354" y="20497"/>
                  <a:pt x="98400" y="19287"/>
                </a:cubicBezTo>
                <a:lnTo>
                  <a:pt x="98400" y="19287"/>
                </a:lnTo>
                <a:cubicBezTo>
                  <a:pt x="99100" y="20225"/>
                  <a:pt x="100259" y="20711"/>
                  <a:pt x="101412" y="20711"/>
                </a:cubicBezTo>
                <a:cubicBezTo>
                  <a:pt x="102363" y="20711"/>
                  <a:pt x="103311" y="20380"/>
                  <a:pt x="103992" y="19698"/>
                </a:cubicBezTo>
                <a:lnTo>
                  <a:pt x="103992" y="19698"/>
                </a:lnTo>
                <a:cubicBezTo>
                  <a:pt x="103441" y="20216"/>
                  <a:pt x="102695" y="20501"/>
                  <a:pt x="101950" y="20501"/>
                </a:cubicBezTo>
                <a:cubicBezTo>
                  <a:pt x="101676" y="20501"/>
                  <a:pt x="101403" y="20463"/>
                  <a:pt x="101139" y="20383"/>
                </a:cubicBezTo>
                <a:cubicBezTo>
                  <a:pt x="101847" y="20292"/>
                  <a:pt x="102212" y="19447"/>
                  <a:pt x="102075" y="18740"/>
                </a:cubicBezTo>
                <a:cubicBezTo>
                  <a:pt x="101915" y="18055"/>
                  <a:pt x="101390" y="17530"/>
                  <a:pt x="100911" y="17028"/>
                </a:cubicBezTo>
                <a:lnTo>
                  <a:pt x="100911" y="17028"/>
                </a:lnTo>
                <a:cubicBezTo>
                  <a:pt x="101185" y="17192"/>
                  <a:pt x="101495" y="17268"/>
                  <a:pt x="101808" y="17268"/>
                </a:cubicBezTo>
                <a:cubicBezTo>
                  <a:pt x="102538" y="17268"/>
                  <a:pt x="103278" y="16854"/>
                  <a:pt x="103581" y="16183"/>
                </a:cubicBezTo>
                <a:cubicBezTo>
                  <a:pt x="102988" y="15476"/>
                  <a:pt x="102782" y="14471"/>
                  <a:pt x="103033" y="13604"/>
                </a:cubicBezTo>
                <a:lnTo>
                  <a:pt x="103033" y="13604"/>
                </a:lnTo>
                <a:lnTo>
                  <a:pt x="104905" y="15224"/>
                </a:lnTo>
                <a:cubicBezTo>
                  <a:pt x="104882" y="14334"/>
                  <a:pt x="105544" y="13490"/>
                  <a:pt x="106389" y="13284"/>
                </a:cubicBezTo>
                <a:cubicBezTo>
                  <a:pt x="106663" y="14152"/>
                  <a:pt x="106914" y="14996"/>
                  <a:pt x="107165" y="15841"/>
                </a:cubicBezTo>
                <a:cubicBezTo>
                  <a:pt x="107084" y="14843"/>
                  <a:pt x="108116" y="14072"/>
                  <a:pt x="109075" y="14072"/>
                </a:cubicBezTo>
                <a:cubicBezTo>
                  <a:pt x="109477" y="14072"/>
                  <a:pt x="109865" y="14207"/>
                  <a:pt x="110155" y="14517"/>
                </a:cubicBezTo>
                <a:cubicBezTo>
                  <a:pt x="109333" y="15065"/>
                  <a:pt x="108534" y="15635"/>
                  <a:pt x="107713" y="16183"/>
                </a:cubicBezTo>
                <a:cubicBezTo>
                  <a:pt x="108785" y="17119"/>
                  <a:pt x="110018" y="17872"/>
                  <a:pt x="111273" y="18534"/>
                </a:cubicBezTo>
                <a:cubicBezTo>
                  <a:pt x="111211" y="18532"/>
                  <a:pt x="111150" y="18531"/>
                  <a:pt x="111089" y="18531"/>
                </a:cubicBezTo>
                <a:cubicBezTo>
                  <a:pt x="108179" y="18531"/>
                  <a:pt x="106768" y="20634"/>
                  <a:pt x="104175" y="21707"/>
                </a:cubicBezTo>
                <a:cubicBezTo>
                  <a:pt x="105955" y="21570"/>
                  <a:pt x="107735" y="21364"/>
                  <a:pt x="109516" y="21182"/>
                </a:cubicBezTo>
                <a:lnTo>
                  <a:pt x="109516" y="21182"/>
                </a:lnTo>
                <a:cubicBezTo>
                  <a:pt x="108580" y="22232"/>
                  <a:pt x="106777" y="21661"/>
                  <a:pt x="105567" y="22369"/>
                </a:cubicBezTo>
                <a:cubicBezTo>
                  <a:pt x="104700" y="22871"/>
                  <a:pt x="104334" y="23921"/>
                  <a:pt x="103809" y="24788"/>
                </a:cubicBezTo>
                <a:cubicBezTo>
                  <a:pt x="103382" y="25448"/>
                  <a:pt x="102634" y="26065"/>
                  <a:pt x="101903" y="26065"/>
                </a:cubicBezTo>
                <a:cubicBezTo>
                  <a:pt x="101751" y="26065"/>
                  <a:pt x="101600" y="26039"/>
                  <a:pt x="101453" y="25980"/>
                </a:cubicBezTo>
                <a:lnTo>
                  <a:pt x="101453" y="25980"/>
                </a:lnTo>
                <a:cubicBezTo>
                  <a:pt x="101943" y="26201"/>
                  <a:pt x="102478" y="26308"/>
                  <a:pt x="103014" y="26308"/>
                </a:cubicBezTo>
                <a:cubicBezTo>
                  <a:pt x="103922" y="26308"/>
                  <a:pt x="104830" y="25999"/>
                  <a:pt x="105521" y="25405"/>
                </a:cubicBezTo>
                <a:lnTo>
                  <a:pt x="105521" y="25405"/>
                </a:lnTo>
                <a:cubicBezTo>
                  <a:pt x="105225" y="26774"/>
                  <a:pt x="104220" y="27984"/>
                  <a:pt x="102919" y="28554"/>
                </a:cubicBezTo>
                <a:cubicBezTo>
                  <a:pt x="104243" y="28189"/>
                  <a:pt x="105499" y="27596"/>
                  <a:pt x="106617" y="26797"/>
                </a:cubicBezTo>
                <a:lnTo>
                  <a:pt x="106617" y="26797"/>
                </a:lnTo>
                <a:cubicBezTo>
                  <a:pt x="105521" y="28737"/>
                  <a:pt x="104129" y="30517"/>
                  <a:pt x="102463" y="32001"/>
                </a:cubicBezTo>
                <a:cubicBezTo>
                  <a:pt x="104768" y="31293"/>
                  <a:pt x="107256" y="30426"/>
                  <a:pt x="108489" y="28349"/>
                </a:cubicBezTo>
                <a:lnTo>
                  <a:pt x="108489" y="28349"/>
                </a:lnTo>
                <a:cubicBezTo>
                  <a:pt x="108146" y="30540"/>
                  <a:pt x="106754" y="32549"/>
                  <a:pt x="104837" y="33667"/>
                </a:cubicBezTo>
                <a:cubicBezTo>
                  <a:pt x="105064" y="33955"/>
                  <a:pt x="105357" y="34074"/>
                  <a:pt x="105677" y="34074"/>
                </a:cubicBezTo>
                <a:cubicBezTo>
                  <a:pt x="106448" y="34074"/>
                  <a:pt x="107377" y="33386"/>
                  <a:pt x="107941" y="32709"/>
                </a:cubicBezTo>
                <a:lnTo>
                  <a:pt x="107941" y="32709"/>
                </a:lnTo>
                <a:cubicBezTo>
                  <a:pt x="107735" y="34192"/>
                  <a:pt x="106891" y="35562"/>
                  <a:pt x="105658" y="36383"/>
                </a:cubicBezTo>
                <a:cubicBezTo>
                  <a:pt x="106891" y="36155"/>
                  <a:pt x="108078" y="35676"/>
                  <a:pt x="109105" y="34945"/>
                </a:cubicBezTo>
                <a:lnTo>
                  <a:pt x="109105" y="34945"/>
                </a:lnTo>
                <a:cubicBezTo>
                  <a:pt x="108808" y="35927"/>
                  <a:pt x="108352" y="36863"/>
                  <a:pt x="107758" y="37707"/>
                </a:cubicBezTo>
                <a:cubicBezTo>
                  <a:pt x="108079" y="38018"/>
                  <a:pt x="108522" y="38169"/>
                  <a:pt x="108965" y="38169"/>
                </a:cubicBezTo>
                <a:cubicBezTo>
                  <a:pt x="109242" y="38169"/>
                  <a:pt x="109519" y="38110"/>
                  <a:pt x="109767" y="37994"/>
                </a:cubicBezTo>
                <a:lnTo>
                  <a:pt x="109767" y="37994"/>
                </a:lnTo>
                <a:cubicBezTo>
                  <a:pt x="108802" y="38982"/>
                  <a:pt x="108498" y="40623"/>
                  <a:pt x="109173" y="41839"/>
                </a:cubicBezTo>
                <a:cubicBezTo>
                  <a:pt x="110611" y="39807"/>
                  <a:pt x="111821" y="37616"/>
                  <a:pt x="112780" y="35311"/>
                </a:cubicBezTo>
                <a:lnTo>
                  <a:pt x="112780" y="35311"/>
                </a:lnTo>
                <a:cubicBezTo>
                  <a:pt x="114012" y="36543"/>
                  <a:pt x="113419" y="38986"/>
                  <a:pt x="111776" y="39533"/>
                </a:cubicBezTo>
                <a:cubicBezTo>
                  <a:pt x="112017" y="39905"/>
                  <a:pt x="112440" y="40076"/>
                  <a:pt x="112872" y="40076"/>
                </a:cubicBezTo>
                <a:cubicBezTo>
                  <a:pt x="113475" y="40076"/>
                  <a:pt x="114096" y="39743"/>
                  <a:pt x="114266" y="39157"/>
                </a:cubicBezTo>
                <a:lnTo>
                  <a:pt x="114266" y="39157"/>
                </a:lnTo>
                <a:cubicBezTo>
                  <a:pt x="113963" y="40335"/>
                  <a:pt x="113378" y="41402"/>
                  <a:pt x="112552" y="42272"/>
                </a:cubicBezTo>
                <a:cubicBezTo>
                  <a:pt x="113305" y="43277"/>
                  <a:pt x="114058" y="44281"/>
                  <a:pt x="114811" y="45285"/>
                </a:cubicBezTo>
                <a:cubicBezTo>
                  <a:pt x="115473" y="44190"/>
                  <a:pt x="115770" y="42866"/>
                  <a:pt x="115610" y="41588"/>
                </a:cubicBezTo>
                <a:lnTo>
                  <a:pt x="115610" y="41588"/>
                </a:lnTo>
                <a:cubicBezTo>
                  <a:pt x="115724" y="42387"/>
                  <a:pt x="116135" y="43117"/>
                  <a:pt x="116751" y="43642"/>
                </a:cubicBezTo>
                <a:cubicBezTo>
                  <a:pt x="117231" y="42706"/>
                  <a:pt x="117459" y="41679"/>
                  <a:pt x="117413" y="40652"/>
                </a:cubicBezTo>
                <a:lnTo>
                  <a:pt x="117413" y="40652"/>
                </a:lnTo>
                <a:cubicBezTo>
                  <a:pt x="117916" y="41770"/>
                  <a:pt x="118943" y="42683"/>
                  <a:pt x="120130" y="43026"/>
                </a:cubicBezTo>
                <a:cubicBezTo>
                  <a:pt x="120084" y="41017"/>
                  <a:pt x="119422" y="39008"/>
                  <a:pt x="118258" y="37365"/>
                </a:cubicBezTo>
                <a:lnTo>
                  <a:pt x="118258" y="37365"/>
                </a:lnTo>
                <a:cubicBezTo>
                  <a:pt x="118378" y="37476"/>
                  <a:pt x="118507" y="37525"/>
                  <a:pt x="118635" y="37525"/>
                </a:cubicBezTo>
                <a:cubicBezTo>
                  <a:pt x="119165" y="37525"/>
                  <a:pt x="119700" y="36698"/>
                  <a:pt x="119719" y="36018"/>
                </a:cubicBezTo>
                <a:cubicBezTo>
                  <a:pt x="119741" y="35205"/>
                  <a:pt x="119953" y="34073"/>
                  <a:pt x="120724" y="34073"/>
                </a:cubicBezTo>
                <a:cubicBezTo>
                  <a:pt x="120753" y="34073"/>
                  <a:pt x="120783" y="34075"/>
                  <a:pt x="120814" y="34078"/>
                </a:cubicBezTo>
                <a:cubicBezTo>
                  <a:pt x="121043" y="35425"/>
                  <a:pt x="121271" y="36794"/>
                  <a:pt x="121522" y="38141"/>
                </a:cubicBezTo>
                <a:cubicBezTo>
                  <a:pt x="121756" y="39544"/>
                  <a:pt x="122688" y="41296"/>
                  <a:pt x="123865" y="41296"/>
                </a:cubicBezTo>
                <a:cubicBezTo>
                  <a:pt x="124067" y="41296"/>
                  <a:pt x="124275" y="41245"/>
                  <a:pt x="124489" y="41131"/>
                </a:cubicBezTo>
                <a:lnTo>
                  <a:pt x="123941" y="38643"/>
                </a:lnTo>
                <a:lnTo>
                  <a:pt x="123941" y="38643"/>
                </a:lnTo>
                <a:cubicBezTo>
                  <a:pt x="124970" y="39609"/>
                  <a:pt x="126381" y="40129"/>
                  <a:pt x="127783" y="40129"/>
                </a:cubicBezTo>
                <a:cubicBezTo>
                  <a:pt x="128435" y="40129"/>
                  <a:pt x="129085" y="40016"/>
                  <a:pt x="129693" y="39784"/>
                </a:cubicBezTo>
                <a:cubicBezTo>
                  <a:pt x="129465" y="39282"/>
                  <a:pt x="129237" y="38780"/>
                  <a:pt x="129009" y="38278"/>
                </a:cubicBezTo>
                <a:lnTo>
                  <a:pt x="129009" y="38278"/>
                </a:lnTo>
                <a:cubicBezTo>
                  <a:pt x="129922" y="38940"/>
                  <a:pt x="130972" y="39396"/>
                  <a:pt x="132090" y="39602"/>
                </a:cubicBezTo>
                <a:cubicBezTo>
                  <a:pt x="132911" y="37781"/>
                  <a:pt x="131450" y="35433"/>
                  <a:pt x="129540" y="35082"/>
                </a:cubicBezTo>
                <a:lnTo>
                  <a:pt x="129540" y="35082"/>
                </a:lnTo>
                <a:cubicBezTo>
                  <a:pt x="131044" y="35126"/>
                  <a:pt x="132545" y="35181"/>
                  <a:pt x="134030" y="35219"/>
                </a:cubicBezTo>
                <a:cubicBezTo>
                  <a:pt x="133619" y="34603"/>
                  <a:pt x="133231" y="33987"/>
                  <a:pt x="132820" y="33371"/>
                </a:cubicBezTo>
                <a:lnTo>
                  <a:pt x="132820" y="33371"/>
                </a:lnTo>
                <a:cubicBezTo>
                  <a:pt x="133291" y="33528"/>
                  <a:pt x="133786" y="33603"/>
                  <a:pt x="134282" y="33603"/>
                </a:cubicBezTo>
                <a:cubicBezTo>
                  <a:pt x="135662" y="33603"/>
                  <a:pt x="137050" y="33019"/>
                  <a:pt x="137956" y="31978"/>
                </a:cubicBezTo>
                <a:cubicBezTo>
                  <a:pt x="137234" y="31446"/>
                  <a:pt x="136336" y="31174"/>
                  <a:pt x="135438" y="31174"/>
                </a:cubicBezTo>
                <a:cubicBezTo>
                  <a:pt x="134718" y="31174"/>
                  <a:pt x="133998" y="31349"/>
                  <a:pt x="133368" y="31704"/>
                </a:cubicBezTo>
                <a:cubicBezTo>
                  <a:pt x="132935" y="30974"/>
                  <a:pt x="132501" y="30266"/>
                  <a:pt x="132067" y="29536"/>
                </a:cubicBezTo>
                <a:cubicBezTo>
                  <a:pt x="133345" y="29490"/>
                  <a:pt x="134601" y="29422"/>
                  <a:pt x="135879" y="29353"/>
                </a:cubicBezTo>
                <a:cubicBezTo>
                  <a:pt x="135468" y="27984"/>
                  <a:pt x="134783" y="26683"/>
                  <a:pt x="133870" y="25587"/>
                </a:cubicBezTo>
                <a:lnTo>
                  <a:pt x="133870" y="25587"/>
                </a:lnTo>
                <a:cubicBezTo>
                  <a:pt x="134487" y="25907"/>
                  <a:pt x="135080" y="26226"/>
                  <a:pt x="135696" y="26546"/>
                </a:cubicBezTo>
                <a:cubicBezTo>
                  <a:pt x="134966" y="24743"/>
                  <a:pt x="133072" y="23464"/>
                  <a:pt x="131131" y="23442"/>
                </a:cubicBezTo>
                <a:cubicBezTo>
                  <a:pt x="131620" y="23156"/>
                  <a:pt x="132180" y="23021"/>
                  <a:pt x="132744" y="23021"/>
                </a:cubicBezTo>
                <a:cubicBezTo>
                  <a:pt x="133894" y="23021"/>
                  <a:pt x="135061" y="23580"/>
                  <a:pt x="135674" y="24560"/>
                </a:cubicBezTo>
                <a:cubicBezTo>
                  <a:pt x="135948" y="24172"/>
                  <a:pt x="136221" y="23784"/>
                  <a:pt x="136495" y="23396"/>
                </a:cubicBezTo>
                <a:cubicBezTo>
                  <a:pt x="137363" y="23989"/>
                  <a:pt x="138321" y="24446"/>
                  <a:pt x="139348" y="24697"/>
                </a:cubicBezTo>
                <a:cubicBezTo>
                  <a:pt x="139480" y="23704"/>
                  <a:pt x="139242" y="22679"/>
                  <a:pt x="138710" y="21839"/>
                </a:cubicBezTo>
                <a:lnTo>
                  <a:pt x="138710" y="21839"/>
                </a:lnTo>
                <a:cubicBezTo>
                  <a:pt x="139367" y="22606"/>
                  <a:pt x="140266" y="23175"/>
                  <a:pt x="141243" y="23419"/>
                </a:cubicBezTo>
                <a:cubicBezTo>
                  <a:pt x="141266" y="22917"/>
                  <a:pt x="141197" y="22414"/>
                  <a:pt x="141038" y="21935"/>
                </a:cubicBezTo>
                <a:lnTo>
                  <a:pt x="141038" y="21935"/>
                </a:lnTo>
                <a:cubicBezTo>
                  <a:pt x="141850" y="22652"/>
                  <a:pt x="142963" y="23110"/>
                  <a:pt x="144023" y="23110"/>
                </a:cubicBezTo>
                <a:cubicBezTo>
                  <a:pt x="144719" y="23110"/>
                  <a:pt x="145393" y="22912"/>
                  <a:pt x="145945" y="22460"/>
                </a:cubicBezTo>
                <a:cubicBezTo>
                  <a:pt x="147283" y="21345"/>
                  <a:pt x="146617" y="18552"/>
                  <a:pt x="144925" y="18552"/>
                </a:cubicBezTo>
                <a:cubicBezTo>
                  <a:pt x="144885" y="18552"/>
                  <a:pt x="144845" y="18554"/>
                  <a:pt x="144804" y="18557"/>
                </a:cubicBezTo>
                <a:cubicBezTo>
                  <a:pt x="144449" y="18589"/>
                  <a:pt x="144242" y="19077"/>
                  <a:pt x="144313" y="19288"/>
                </a:cubicBezTo>
                <a:lnTo>
                  <a:pt x="144313" y="19288"/>
                </a:lnTo>
                <a:cubicBezTo>
                  <a:pt x="143284" y="18983"/>
                  <a:pt x="142319" y="18483"/>
                  <a:pt x="141471" y="17827"/>
                </a:cubicBezTo>
                <a:cubicBezTo>
                  <a:pt x="141449" y="17209"/>
                  <a:pt x="141935" y="16950"/>
                  <a:pt x="142540" y="16950"/>
                </a:cubicBezTo>
                <a:cubicBezTo>
                  <a:pt x="143165" y="16950"/>
                  <a:pt x="143918" y="17226"/>
                  <a:pt x="144370" y="17667"/>
                </a:cubicBezTo>
                <a:cubicBezTo>
                  <a:pt x="144895" y="18146"/>
                  <a:pt x="145466" y="18625"/>
                  <a:pt x="146150" y="18854"/>
                </a:cubicBezTo>
                <a:cubicBezTo>
                  <a:pt x="146242" y="18888"/>
                  <a:pt x="146332" y="18902"/>
                  <a:pt x="146420" y="18902"/>
                </a:cubicBezTo>
                <a:cubicBezTo>
                  <a:pt x="146808" y="18902"/>
                  <a:pt x="147162" y="18632"/>
                  <a:pt x="147435" y="18632"/>
                </a:cubicBezTo>
                <a:cubicBezTo>
                  <a:pt x="147473" y="18632"/>
                  <a:pt x="147509" y="18637"/>
                  <a:pt x="147543" y="18648"/>
                </a:cubicBezTo>
                <a:cubicBezTo>
                  <a:pt x="148275" y="18842"/>
                  <a:pt x="149292" y="20377"/>
                  <a:pt x="149960" y="20377"/>
                </a:cubicBezTo>
                <a:cubicBezTo>
                  <a:pt x="150000" y="20377"/>
                  <a:pt x="150039" y="20372"/>
                  <a:pt x="150076" y="20360"/>
                </a:cubicBezTo>
                <a:cubicBezTo>
                  <a:pt x="150373" y="20269"/>
                  <a:pt x="150533" y="19904"/>
                  <a:pt x="150487" y="19607"/>
                </a:cubicBezTo>
                <a:cubicBezTo>
                  <a:pt x="150464" y="19287"/>
                  <a:pt x="150305" y="18991"/>
                  <a:pt x="150122" y="18740"/>
                </a:cubicBezTo>
                <a:lnTo>
                  <a:pt x="150122" y="18740"/>
                </a:lnTo>
                <a:cubicBezTo>
                  <a:pt x="150647" y="18899"/>
                  <a:pt x="151104" y="19242"/>
                  <a:pt x="151629" y="19447"/>
                </a:cubicBezTo>
                <a:cubicBezTo>
                  <a:pt x="151880" y="19561"/>
                  <a:pt x="152165" y="19635"/>
                  <a:pt x="152442" y="19635"/>
                </a:cubicBezTo>
                <a:cubicBezTo>
                  <a:pt x="152718" y="19635"/>
                  <a:pt x="152987" y="19561"/>
                  <a:pt x="153203" y="19379"/>
                </a:cubicBezTo>
                <a:cubicBezTo>
                  <a:pt x="153620" y="19050"/>
                  <a:pt x="153594" y="18257"/>
                  <a:pt x="153105" y="18074"/>
                </a:cubicBezTo>
                <a:lnTo>
                  <a:pt x="153105" y="18074"/>
                </a:lnTo>
                <a:cubicBezTo>
                  <a:pt x="153336" y="18144"/>
                  <a:pt x="153596" y="18200"/>
                  <a:pt x="153838" y="18200"/>
                </a:cubicBezTo>
                <a:cubicBezTo>
                  <a:pt x="154112" y="18200"/>
                  <a:pt x="154364" y="18127"/>
                  <a:pt x="154527" y="17918"/>
                </a:cubicBezTo>
                <a:cubicBezTo>
                  <a:pt x="154870" y="17461"/>
                  <a:pt x="154482" y="16799"/>
                  <a:pt x="153957" y="16571"/>
                </a:cubicBezTo>
                <a:cubicBezTo>
                  <a:pt x="153432" y="16366"/>
                  <a:pt x="152838" y="16434"/>
                  <a:pt x="152290" y="16343"/>
                </a:cubicBezTo>
                <a:cubicBezTo>
                  <a:pt x="151720" y="16274"/>
                  <a:pt x="151126" y="15955"/>
                  <a:pt x="151035" y="15407"/>
                </a:cubicBezTo>
                <a:lnTo>
                  <a:pt x="151035" y="15407"/>
                </a:lnTo>
                <a:cubicBezTo>
                  <a:pt x="151492" y="15521"/>
                  <a:pt x="151925" y="15612"/>
                  <a:pt x="152382" y="15727"/>
                </a:cubicBezTo>
                <a:cubicBezTo>
                  <a:pt x="152457" y="15739"/>
                  <a:pt x="152538" y="15758"/>
                  <a:pt x="152619" y="15758"/>
                </a:cubicBezTo>
                <a:cubicBezTo>
                  <a:pt x="152687" y="15758"/>
                  <a:pt x="152753" y="15745"/>
                  <a:pt x="152815" y="15704"/>
                </a:cubicBezTo>
                <a:cubicBezTo>
                  <a:pt x="153203" y="15453"/>
                  <a:pt x="152519" y="14745"/>
                  <a:pt x="152861" y="14403"/>
                </a:cubicBezTo>
                <a:lnTo>
                  <a:pt x="152861" y="14403"/>
                </a:lnTo>
                <a:cubicBezTo>
                  <a:pt x="153477" y="14768"/>
                  <a:pt x="154116" y="15133"/>
                  <a:pt x="154756" y="15476"/>
                </a:cubicBezTo>
                <a:cubicBezTo>
                  <a:pt x="154919" y="15578"/>
                  <a:pt x="155083" y="15662"/>
                  <a:pt x="155263" y="15662"/>
                </a:cubicBezTo>
                <a:cubicBezTo>
                  <a:pt x="155284" y="15662"/>
                  <a:pt x="155305" y="15661"/>
                  <a:pt x="155326" y="15658"/>
                </a:cubicBezTo>
                <a:cubicBezTo>
                  <a:pt x="155714" y="15612"/>
                  <a:pt x="155874" y="15156"/>
                  <a:pt x="155942" y="14768"/>
                </a:cubicBezTo>
                <a:cubicBezTo>
                  <a:pt x="155993" y="14382"/>
                  <a:pt x="155969" y="13910"/>
                  <a:pt x="155753" y="13650"/>
                </a:cubicBezTo>
                <a:lnTo>
                  <a:pt x="155753" y="13650"/>
                </a:lnTo>
                <a:cubicBezTo>
                  <a:pt x="155755" y="13650"/>
                  <a:pt x="155757" y="13650"/>
                  <a:pt x="155759" y="13650"/>
                </a:cubicBezTo>
                <a:cubicBezTo>
                  <a:pt x="156042" y="13650"/>
                  <a:pt x="156376" y="13385"/>
                  <a:pt x="156376" y="13056"/>
                </a:cubicBezTo>
                <a:cubicBezTo>
                  <a:pt x="156376" y="12600"/>
                  <a:pt x="155942" y="12234"/>
                  <a:pt x="155532" y="12052"/>
                </a:cubicBezTo>
                <a:cubicBezTo>
                  <a:pt x="156057" y="12052"/>
                  <a:pt x="156582" y="12052"/>
                  <a:pt x="157107" y="12075"/>
                </a:cubicBezTo>
                <a:cubicBezTo>
                  <a:pt x="157335" y="12075"/>
                  <a:pt x="157609" y="12052"/>
                  <a:pt x="157746" y="11869"/>
                </a:cubicBezTo>
                <a:cubicBezTo>
                  <a:pt x="157905" y="11595"/>
                  <a:pt x="157632" y="11230"/>
                  <a:pt x="157335" y="11093"/>
                </a:cubicBezTo>
                <a:cubicBezTo>
                  <a:pt x="157038" y="10956"/>
                  <a:pt x="156673" y="10910"/>
                  <a:pt x="156490" y="10637"/>
                </a:cubicBezTo>
                <a:cubicBezTo>
                  <a:pt x="157107" y="10294"/>
                  <a:pt x="157221" y="9267"/>
                  <a:pt x="156696" y="8788"/>
                </a:cubicBezTo>
                <a:lnTo>
                  <a:pt x="156696" y="8788"/>
                </a:lnTo>
                <a:cubicBezTo>
                  <a:pt x="156479" y="9081"/>
                  <a:pt x="156106" y="9249"/>
                  <a:pt x="155739" y="9249"/>
                </a:cubicBezTo>
                <a:cubicBezTo>
                  <a:pt x="155564" y="9249"/>
                  <a:pt x="155390" y="9211"/>
                  <a:pt x="155235" y="9130"/>
                </a:cubicBezTo>
                <a:cubicBezTo>
                  <a:pt x="154756" y="8902"/>
                  <a:pt x="154505" y="8263"/>
                  <a:pt x="154664" y="7761"/>
                </a:cubicBezTo>
                <a:lnTo>
                  <a:pt x="154664" y="7761"/>
                </a:lnTo>
                <a:cubicBezTo>
                  <a:pt x="154944" y="7973"/>
                  <a:pt x="156111" y="8144"/>
                  <a:pt x="157309" y="8144"/>
                </a:cubicBezTo>
                <a:cubicBezTo>
                  <a:pt x="158948" y="8144"/>
                  <a:pt x="160646" y="7823"/>
                  <a:pt x="160211" y="6848"/>
                </a:cubicBezTo>
                <a:lnTo>
                  <a:pt x="160211" y="6848"/>
                </a:lnTo>
                <a:cubicBezTo>
                  <a:pt x="160350" y="7160"/>
                  <a:pt x="160644" y="7294"/>
                  <a:pt x="160964" y="7294"/>
                </a:cubicBezTo>
                <a:cubicBezTo>
                  <a:pt x="161534" y="7294"/>
                  <a:pt x="162190" y="6868"/>
                  <a:pt x="162219" y="6254"/>
                </a:cubicBezTo>
                <a:cubicBezTo>
                  <a:pt x="162263" y="5371"/>
                  <a:pt x="161311" y="4671"/>
                  <a:pt x="160398" y="4671"/>
                </a:cubicBezTo>
                <a:cubicBezTo>
                  <a:pt x="160343" y="4671"/>
                  <a:pt x="160288" y="4674"/>
                  <a:pt x="160234" y="4679"/>
                </a:cubicBezTo>
                <a:cubicBezTo>
                  <a:pt x="160896" y="3561"/>
                  <a:pt x="165506" y="0"/>
                  <a:pt x="16680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8" name="Google Shape;1458;p9"/>
          <p:cNvSpPr/>
          <p:nvPr/>
        </p:nvSpPr>
        <p:spPr>
          <a:xfrm>
            <a:off x="-2831105" y="-163799"/>
            <a:ext cx="6244548" cy="3118137"/>
          </a:xfrm>
          <a:custGeom>
            <a:avLst/>
            <a:gdLst/>
            <a:ahLst/>
            <a:cxnLst/>
            <a:rect l="l" t="t" r="r" b="b"/>
            <a:pathLst>
              <a:path w="155828" h="70594" extrusionOk="0">
                <a:moveTo>
                  <a:pt x="135057" y="13393"/>
                </a:moveTo>
                <a:lnTo>
                  <a:pt x="135057" y="13393"/>
                </a:lnTo>
                <a:cubicBezTo>
                  <a:pt x="135231" y="13660"/>
                  <a:pt x="135412" y="13972"/>
                  <a:pt x="135600" y="14309"/>
                </a:cubicBezTo>
                <a:lnTo>
                  <a:pt x="135600" y="14309"/>
                </a:lnTo>
                <a:cubicBezTo>
                  <a:pt x="135420" y="14002"/>
                  <a:pt x="135239" y="13696"/>
                  <a:pt x="135057" y="13393"/>
                </a:cubicBezTo>
                <a:close/>
                <a:moveTo>
                  <a:pt x="5689" y="29472"/>
                </a:moveTo>
                <a:lnTo>
                  <a:pt x="5689" y="29472"/>
                </a:lnTo>
                <a:cubicBezTo>
                  <a:pt x="5838" y="29508"/>
                  <a:pt x="6011" y="29536"/>
                  <a:pt x="6209" y="29554"/>
                </a:cubicBezTo>
                <a:cubicBezTo>
                  <a:pt x="6035" y="29525"/>
                  <a:pt x="5862" y="29498"/>
                  <a:pt x="5689" y="29472"/>
                </a:cubicBezTo>
                <a:close/>
                <a:moveTo>
                  <a:pt x="146659" y="0"/>
                </a:moveTo>
                <a:cubicBezTo>
                  <a:pt x="142570" y="0"/>
                  <a:pt x="138364" y="360"/>
                  <a:pt x="137020" y="360"/>
                </a:cubicBezTo>
                <a:lnTo>
                  <a:pt x="206" y="360"/>
                </a:lnTo>
                <a:lnTo>
                  <a:pt x="206" y="2300"/>
                </a:lnTo>
                <a:lnTo>
                  <a:pt x="206" y="34141"/>
                </a:lnTo>
                <a:lnTo>
                  <a:pt x="206" y="54616"/>
                </a:lnTo>
                <a:lnTo>
                  <a:pt x="206" y="63517"/>
                </a:lnTo>
                <a:cubicBezTo>
                  <a:pt x="206" y="64796"/>
                  <a:pt x="46" y="66188"/>
                  <a:pt x="206" y="67443"/>
                </a:cubicBezTo>
                <a:cubicBezTo>
                  <a:pt x="297" y="68083"/>
                  <a:pt x="0" y="68699"/>
                  <a:pt x="365" y="69292"/>
                </a:cubicBezTo>
                <a:cubicBezTo>
                  <a:pt x="502" y="69521"/>
                  <a:pt x="1849" y="70502"/>
                  <a:pt x="2100" y="70593"/>
                </a:cubicBezTo>
                <a:cubicBezTo>
                  <a:pt x="2123" y="70593"/>
                  <a:pt x="2146" y="70593"/>
                  <a:pt x="2146" y="70571"/>
                </a:cubicBezTo>
                <a:cubicBezTo>
                  <a:pt x="2100" y="69064"/>
                  <a:pt x="2054" y="67535"/>
                  <a:pt x="1986" y="66005"/>
                </a:cubicBezTo>
                <a:lnTo>
                  <a:pt x="1986" y="66005"/>
                </a:lnTo>
                <a:cubicBezTo>
                  <a:pt x="2739" y="66873"/>
                  <a:pt x="3584" y="67786"/>
                  <a:pt x="4725" y="67991"/>
                </a:cubicBezTo>
                <a:cubicBezTo>
                  <a:pt x="4826" y="68010"/>
                  <a:pt x="4929" y="68019"/>
                  <a:pt x="5032" y="68019"/>
                </a:cubicBezTo>
                <a:cubicBezTo>
                  <a:pt x="5830" y="68019"/>
                  <a:pt x="6663" y="67493"/>
                  <a:pt x="6884" y="66801"/>
                </a:cubicBezTo>
                <a:lnTo>
                  <a:pt x="6884" y="66801"/>
                </a:lnTo>
                <a:cubicBezTo>
                  <a:pt x="7094" y="67238"/>
                  <a:pt x="7727" y="67501"/>
                  <a:pt x="8377" y="67501"/>
                </a:cubicBezTo>
                <a:cubicBezTo>
                  <a:pt x="8857" y="67501"/>
                  <a:pt x="9346" y="67357"/>
                  <a:pt x="9678" y="67033"/>
                </a:cubicBezTo>
                <a:cubicBezTo>
                  <a:pt x="10660" y="66051"/>
                  <a:pt x="10956" y="64499"/>
                  <a:pt x="12098" y="63723"/>
                </a:cubicBezTo>
                <a:cubicBezTo>
                  <a:pt x="11173" y="63020"/>
                  <a:pt x="10037" y="62653"/>
                  <a:pt x="8890" y="62653"/>
                </a:cubicBezTo>
                <a:cubicBezTo>
                  <a:pt x="8735" y="62653"/>
                  <a:pt x="8578" y="62659"/>
                  <a:pt x="8423" y="62673"/>
                </a:cubicBezTo>
                <a:cubicBezTo>
                  <a:pt x="8377" y="61691"/>
                  <a:pt x="7418" y="60961"/>
                  <a:pt x="6460" y="60847"/>
                </a:cubicBezTo>
                <a:cubicBezTo>
                  <a:pt x="6331" y="60832"/>
                  <a:pt x="6203" y="60825"/>
                  <a:pt x="6075" y="60825"/>
                </a:cubicBezTo>
                <a:cubicBezTo>
                  <a:pt x="5245" y="60825"/>
                  <a:pt x="4420" y="61121"/>
                  <a:pt x="3629" y="61418"/>
                </a:cubicBezTo>
                <a:cubicBezTo>
                  <a:pt x="5661" y="58405"/>
                  <a:pt x="1027" y="54479"/>
                  <a:pt x="2237" y="51055"/>
                </a:cubicBezTo>
                <a:cubicBezTo>
                  <a:pt x="2602" y="50051"/>
                  <a:pt x="3447" y="49252"/>
                  <a:pt x="3812" y="48247"/>
                </a:cubicBezTo>
                <a:cubicBezTo>
                  <a:pt x="4291" y="46992"/>
                  <a:pt x="3515" y="45851"/>
                  <a:pt x="2351" y="45508"/>
                </a:cubicBezTo>
                <a:cubicBezTo>
                  <a:pt x="3675" y="44230"/>
                  <a:pt x="6003" y="43660"/>
                  <a:pt x="7738" y="43020"/>
                </a:cubicBezTo>
                <a:cubicBezTo>
                  <a:pt x="8491" y="44091"/>
                  <a:pt x="9779" y="44731"/>
                  <a:pt x="11062" y="44731"/>
                </a:cubicBezTo>
                <a:cubicBezTo>
                  <a:pt x="11255" y="44731"/>
                  <a:pt x="11449" y="44717"/>
                  <a:pt x="11641" y="44687"/>
                </a:cubicBezTo>
                <a:cubicBezTo>
                  <a:pt x="11185" y="43637"/>
                  <a:pt x="10500" y="42701"/>
                  <a:pt x="9632" y="41970"/>
                </a:cubicBezTo>
                <a:cubicBezTo>
                  <a:pt x="10591" y="41948"/>
                  <a:pt x="11550" y="41719"/>
                  <a:pt x="12417" y="41331"/>
                </a:cubicBezTo>
                <a:cubicBezTo>
                  <a:pt x="12554" y="41263"/>
                  <a:pt x="12714" y="41194"/>
                  <a:pt x="12759" y="41057"/>
                </a:cubicBezTo>
                <a:cubicBezTo>
                  <a:pt x="12896" y="40761"/>
                  <a:pt x="12531" y="40510"/>
                  <a:pt x="12235" y="40396"/>
                </a:cubicBezTo>
                <a:cubicBezTo>
                  <a:pt x="11436" y="40099"/>
                  <a:pt x="10660" y="39779"/>
                  <a:pt x="9861" y="39482"/>
                </a:cubicBezTo>
                <a:cubicBezTo>
                  <a:pt x="10979" y="39482"/>
                  <a:pt x="12098" y="39094"/>
                  <a:pt x="12942" y="38387"/>
                </a:cubicBezTo>
                <a:cubicBezTo>
                  <a:pt x="11713" y="37828"/>
                  <a:pt x="10357" y="37550"/>
                  <a:pt x="8999" y="37550"/>
                </a:cubicBezTo>
                <a:cubicBezTo>
                  <a:pt x="7613" y="37550"/>
                  <a:pt x="6225" y="37840"/>
                  <a:pt x="4968" y="38417"/>
                </a:cubicBezTo>
                <a:lnTo>
                  <a:pt x="4968" y="38417"/>
                </a:lnTo>
                <a:cubicBezTo>
                  <a:pt x="6080" y="37753"/>
                  <a:pt x="7032" y="36828"/>
                  <a:pt x="7715" y="35739"/>
                </a:cubicBezTo>
                <a:lnTo>
                  <a:pt x="7715" y="35739"/>
                </a:lnTo>
                <a:cubicBezTo>
                  <a:pt x="6254" y="35762"/>
                  <a:pt x="4816" y="36333"/>
                  <a:pt x="3721" y="37314"/>
                </a:cubicBezTo>
                <a:cubicBezTo>
                  <a:pt x="4679" y="36218"/>
                  <a:pt x="5433" y="34963"/>
                  <a:pt x="5958" y="33594"/>
                </a:cubicBezTo>
                <a:lnTo>
                  <a:pt x="5958" y="33594"/>
                </a:lnTo>
                <a:cubicBezTo>
                  <a:pt x="5178" y="33976"/>
                  <a:pt x="4316" y="34163"/>
                  <a:pt x="3455" y="34163"/>
                </a:cubicBezTo>
                <a:cubicBezTo>
                  <a:pt x="3031" y="34163"/>
                  <a:pt x="2606" y="34118"/>
                  <a:pt x="2191" y="34027"/>
                </a:cubicBezTo>
                <a:cubicBezTo>
                  <a:pt x="1826" y="33959"/>
                  <a:pt x="1392" y="33571"/>
                  <a:pt x="1666" y="33297"/>
                </a:cubicBezTo>
                <a:cubicBezTo>
                  <a:pt x="1732" y="33215"/>
                  <a:pt x="1855" y="33204"/>
                  <a:pt x="1978" y="33204"/>
                </a:cubicBezTo>
                <a:cubicBezTo>
                  <a:pt x="2028" y="33204"/>
                  <a:pt x="2077" y="33206"/>
                  <a:pt x="2123" y="33206"/>
                </a:cubicBezTo>
                <a:cubicBezTo>
                  <a:pt x="3241" y="33320"/>
                  <a:pt x="4360" y="33434"/>
                  <a:pt x="5478" y="33525"/>
                </a:cubicBezTo>
                <a:cubicBezTo>
                  <a:pt x="4360" y="32315"/>
                  <a:pt x="3036" y="31334"/>
                  <a:pt x="1575" y="30603"/>
                </a:cubicBezTo>
                <a:lnTo>
                  <a:pt x="1575" y="30603"/>
                </a:lnTo>
                <a:cubicBezTo>
                  <a:pt x="2876" y="30923"/>
                  <a:pt x="4200" y="31243"/>
                  <a:pt x="5524" y="31562"/>
                </a:cubicBezTo>
                <a:cubicBezTo>
                  <a:pt x="5433" y="30512"/>
                  <a:pt x="4679" y="29531"/>
                  <a:pt x="3675" y="29165"/>
                </a:cubicBezTo>
                <a:lnTo>
                  <a:pt x="3675" y="29165"/>
                </a:lnTo>
                <a:cubicBezTo>
                  <a:pt x="4346" y="29274"/>
                  <a:pt x="5017" y="29369"/>
                  <a:pt x="5689" y="29472"/>
                </a:cubicBezTo>
                <a:lnTo>
                  <a:pt x="5689" y="29472"/>
                </a:lnTo>
                <a:cubicBezTo>
                  <a:pt x="4285" y="29128"/>
                  <a:pt x="4850" y="27988"/>
                  <a:pt x="4520" y="26792"/>
                </a:cubicBezTo>
                <a:cubicBezTo>
                  <a:pt x="3858" y="24463"/>
                  <a:pt x="3173" y="22364"/>
                  <a:pt x="2009" y="20172"/>
                </a:cubicBezTo>
                <a:lnTo>
                  <a:pt x="2009" y="20172"/>
                </a:lnTo>
                <a:cubicBezTo>
                  <a:pt x="2899" y="20857"/>
                  <a:pt x="3926" y="21359"/>
                  <a:pt x="5022" y="21633"/>
                </a:cubicBezTo>
                <a:cubicBezTo>
                  <a:pt x="4976" y="21131"/>
                  <a:pt x="4908" y="20629"/>
                  <a:pt x="4908" y="20104"/>
                </a:cubicBezTo>
                <a:lnTo>
                  <a:pt x="4908" y="20104"/>
                </a:lnTo>
                <a:cubicBezTo>
                  <a:pt x="5554" y="20521"/>
                  <a:pt x="6296" y="20843"/>
                  <a:pt x="7082" y="20843"/>
                </a:cubicBezTo>
                <a:cubicBezTo>
                  <a:pt x="7155" y="20843"/>
                  <a:pt x="7230" y="20840"/>
                  <a:pt x="7304" y="20834"/>
                </a:cubicBezTo>
                <a:cubicBezTo>
                  <a:pt x="7030" y="20241"/>
                  <a:pt x="6734" y="19625"/>
                  <a:pt x="6437" y="19031"/>
                </a:cubicBezTo>
                <a:lnTo>
                  <a:pt x="6437" y="19031"/>
                </a:lnTo>
                <a:cubicBezTo>
                  <a:pt x="6939" y="19236"/>
                  <a:pt x="7281" y="19693"/>
                  <a:pt x="7761" y="19921"/>
                </a:cubicBezTo>
                <a:cubicBezTo>
                  <a:pt x="7903" y="19999"/>
                  <a:pt x="8076" y="20038"/>
                  <a:pt x="8247" y="20038"/>
                </a:cubicBezTo>
                <a:cubicBezTo>
                  <a:pt x="8627" y="20038"/>
                  <a:pt x="9000" y="19849"/>
                  <a:pt x="9016" y="19488"/>
                </a:cubicBezTo>
                <a:cubicBezTo>
                  <a:pt x="9039" y="19328"/>
                  <a:pt x="8970" y="19168"/>
                  <a:pt x="8902" y="19031"/>
                </a:cubicBezTo>
                <a:cubicBezTo>
                  <a:pt x="8449" y="18018"/>
                  <a:pt x="7793" y="17127"/>
                  <a:pt x="6971" y="16415"/>
                </a:cubicBezTo>
                <a:lnTo>
                  <a:pt x="6971" y="16415"/>
                </a:lnTo>
                <a:cubicBezTo>
                  <a:pt x="7405" y="16758"/>
                  <a:pt x="7939" y="16984"/>
                  <a:pt x="8491" y="17045"/>
                </a:cubicBezTo>
                <a:cubicBezTo>
                  <a:pt x="8548" y="17052"/>
                  <a:pt x="8608" y="17057"/>
                  <a:pt x="8670" y="17057"/>
                </a:cubicBezTo>
                <a:cubicBezTo>
                  <a:pt x="8808" y="17057"/>
                  <a:pt x="8951" y="17033"/>
                  <a:pt x="9062" y="16954"/>
                </a:cubicBezTo>
                <a:cubicBezTo>
                  <a:pt x="9427" y="16726"/>
                  <a:pt x="9267" y="16155"/>
                  <a:pt x="9062" y="15767"/>
                </a:cubicBezTo>
                <a:cubicBezTo>
                  <a:pt x="8617" y="15011"/>
                  <a:pt x="8042" y="14320"/>
                  <a:pt x="7379" y="13757"/>
                </a:cubicBezTo>
                <a:lnTo>
                  <a:pt x="7379" y="13757"/>
                </a:lnTo>
                <a:cubicBezTo>
                  <a:pt x="7849" y="14145"/>
                  <a:pt x="8423" y="14425"/>
                  <a:pt x="9039" y="14557"/>
                </a:cubicBezTo>
                <a:cubicBezTo>
                  <a:pt x="9290" y="14101"/>
                  <a:pt x="8811" y="13621"/>
                  <a:pt x="8446" y="13279"/>
                </a:cubicBezTo>
                <a:cubicBezTo>
                  <a:pt x="7281" y="12092"/>
                  <a:pt x="6985" y="10152"/>
                  <a:pt x="7738" y="8668"/>
                </a:cubicBezTo>
                <a:lnTo>
                  <a:pt x="7738" y="8668"/>
                </a:lnTo>
                <a:cubicBezTo>
                  <a:pt x="7943" y="9353"/>
                  <a:pt x="8286" y="9969"/>
                  <a:pt x="8719" y="10540"/>
                </a:cubicBezTo>
                <a:cubicBezTo>
                  <a:pt x="9130" y="9330"/>
                  <a:pt x="9541" y="8143"/>
                  <a:pt x="9952" y="6934"/>
                </a:cubicBezTo>
                <a:lnTo>
                  <a:pt x="9952" y="6934"/>
                </a:lnTo>
                <a:cubicBezTo>
                  <a:pt x="9929" y="7459"/>
                  <a:pt x="10294" y="7961"/>
                  <a:pt x="10797" y="8098"/>
                </a:cubicBezTo>
                <a:cubicBezTo>
                  <a:pt x="10889" y="8123"/>
                  <a:pt x="10985" y="8135"/>
                  <a:pt x="11081" y="8135"/>
                </a:cubicBezTo>
                <a:cubicBezTo>
                  <a:pt x="11506" y="8135"/>
                  <a:pt x="11938" y="7899"/>
                  <a:pt x="12143" y="7527"/>
                </a:cubicBezTo>
                <a:lnTo>
                  <a:pt x="12143" y="7527"/>
                </a:lnTo>
                <a:cubicBezTo>
                  <a:pt x="11778" y="8463"/>
                  <a:pt x="11436" y="9376"/>
                  <a:pt x="11093" y="10312"/>
                </a:cubicBezTo>
                <a:cubicBezTo>
                  <a:pt x="10933" y="10723"/>
                  <a:pt x="10774" y="11179"/>
                  <a:pt x="10956" y="11567"/>
                </a:cubicBezTo>
                <a:cubicBezTo>
                  <a:pt x="11062" y="11806"/>
                  <a:pt x="11338" y="11952"/>
                  <a:pt x="11582" y="11952"/>
                </a:cubicBezTo>
                <a:cubicBezTo>
                  <a:pt x="11725" y="11952"/>
                  <a:pt x="11858" y="11902"/>
                  <a:pt x="11938" y="11789"/>
                </a:cubicBezTo>
                <a:lnTo>
                  <a:pt x="11938" y="11789"/>
                </a:lnTo>
                <a:cubicBezTo>
                  <a:pt x="11526" y="12567"/>
                  <a:pt x="11210" y="13449"/>
                  <a:pt x="11276" y="14352"/>
                </a:cubicBezTo>
                <a:cubicBezTo>
                  <a:pt x="11344" y="15265"/>
                  <a:pt x="11892" y="16201"/>
                  <a:pt x="12782" y="16497"/>
                </a:cubicBezTo>
                <a:cubicBezTo>
                  <a:pt x="12958" y="16147"/>
                  <a:pt x="13028" y="15754"/>
                  <a:pt x="12952" y="15360"/>
                </a:cubicBezTo>
                <a:lnTo>
                  <a:pt x="12952" y="15360"/>
                </a:lnTo>
                <a:cubicBezTo>
                  <a:pt x="13086" y="16008"/>
                  <a:pt x="13228" y="16692"/>
                  <a:pt x="13695" y="17159"/>
                </a:cubicBezTo>
                <a:cubicBezTo>
                  <a:pt x="13954" y="17444"/>
                  <a:pt x="14352" y="17611"/>
                  <a:pt x="14728" y="17611"/>
                </a:cubicBezTo>
                <a:cubicBezTo>
                  <a:pt x="15014" y="17611"/>
                  <a:pt x="15288" y="17514"/>
                  <a:pt x="15476" y="17296"/>
                </a:cubicBezTo>
                <a:cubicBezTo>
                  <a:pt x="15635" y="17091"/>
                  <a:pt x="15704" y="16817"/>
                  <a:pt x="15750" y="16566"/>
                </a:cubicBezTo>
                <a:cubicBezTo>
                  <a:pt x="15932" y="15607"/>
                  <a:pt x="15795" y="14603"/>
                  <a:pt x="15384" y="13713"/>
                </a:cubicBezTo>
                <a:lnTo>
                  <a:pt x="15384" y="13713"/>
                </a:lnTo>
                <a:cubicBezTo>
                  <a:pt x="15544" y="14010"/>
                  <a:pt x="15727" y="14329"/>
                  <a:pt x="16024" y="14512"/>
                </a:cubicBezTo>
                <a:cubicBezTo>
                  <a:pt x="16154" y="14598"/>
                  <a:pt x="16320" y="14649"/>
                  <a:pt x="16483" y="14649"/>
                </a:cubicBezTo>
                <a:cubicBezTo>
                  <a:pt x="16663" y="14649"/>
                  <a:pt x="16839" y="14587"/>
                  <a:pt x="16959" y="14443"/>
                </a:cubicBezTo>
                <a:cubicBezTo>
                  <a:pt x="17073" y="14283"/>
                  <a:pt x="17096" y="14032"/>
                  <a:pt x="17096" y="13804"/>
                </a:cubicBezTo>
                <a:cubicBezTo>
                  <a:pt x="17073" y="12549"/>
                  <a:pt x="16845" y="11019"/>
                  <a:pt x="17850" y="10266"/>
                </a:cubicBezTo>
                <a:lnTo>
                  <a:pt x="18101" y="13211"/>
                </a:lnTo>
                <a:cubicBezTo>
                  <a:pt x="18626" y="12823"/>
                  <a:pt x="19265" y="12572"/>
                  <a:pt x="19927" y="12503"/>
                </a:cubicBezTo>
                <a:lnTo>
                  <a:pt x="19927" y="12503"/>
                </a:lnTo>
                <a:cubicBezTo>
                  <a:pt x="19402" y="13325"/>
                  <a:pt x="18648" y="15836"/>
                  <a:pt x="19173" y="16794"/>
                </a:cubicBezTo>
                <a:cubicBezTo>
                  <a:pt x="19300" y="17019"/>
                  <a:pt x="19524" y="17110"/>
                  <a:pt x="19773" y="17110"/>
                </a:cubicBezTo>
                <a:cubicBezTo>
                  <a:pt x="20107" y="17110"/>
                  <a:pt x="20487" y="16948"/>
                  <a:pt x="20748" y="16726"/>
                </a:cubicBezTo>
                <a:cubicBezTo>
                  <a:pt x="21182" y="16315"/>
                  <a:pt x="21570" y="15744"/>
                  <a:pt x="22164" y="15676"/>
                </a:cubicBezTo>
                <a:lnTo>
                  <a:pt x="22164" y="15676"/>
                </a:lnTo>
                <a:cubicBezTo>
                  <a:pt x="21912" y="16566"/>
                  <a:pt x="21661" y="17479"/>
                  <a:pt x="21433" y="18392"/>
                </a:cubicBezTo>
                <a:cubicBezTo>
                  <a:pt x="21296" y="18894"/>
                  <a:pt x="21205" y="19556"/>
                  <a:pt x="21616" y="19876"/>
                </a:cubicBezTo>
                <a:cubicBezTo>
                  <a:pt x="21747" y="19981"/>
                  <a:pt x="21885" y="20027"/>
                  <a:pt x="22023" y="20027"/>
                </a:cubicBezTo>
                <a:cubicBezTo>
                  <a:pt x="22603" y="20027"/>
                  <a:pt x="23193" y="19211"/>
                  <a:pt x="23396" y="18529"/>
                </a:cubicBezTo>
                <a:lnTo>
                  <a:pt x="23396" y="18529"/>
                </a:lnTo>
                <a:cubicBezTo>
                  <a:pt x="24423" y="19305"/>
                  <a:pt x="23921" y="20994"/>
                  <a:pt x="23122" y="22021"/>
                </a:cubicBezTo>
                <a:cubicBezTo>
                  <a:pt x="22323" y="23048"/>
                  <a:pt x="21273" y="24167"/>
                  <a:pt x="21524" y="25445"/>
                </a:cubicBezTo>
                <a:cubicBezTo>
                  <a:pt x="22460" y="24623"/>
                  <a:pt x="23350" y="23710"/>
                  <a:pt x="24126" y="22752"/>
                </a:cubicBezTo>
                <a:lnTo>
                  <a:pt x="24126" y="22752"/>
                </a:lnTo>
                <a:cubicBezTo>
                  <a:pt x="24195" y="24737"/>
                  <a:pt x="23761" y="26746"/>
                  <a:pt x="22917" y="28549"/>
                </a:cubicBezTo>
                <a:cubicBezTo>
                  <a:pt x="24024" y="28461"/>
                  <a:pt x="25046" y="27663"/>
                  <a:pt x="25418" y="26614"/>
                </a:cubicBezTo>
                <a:lnTo>
                  <a:pt x="25418" y="26614"/>
                </a:lnTo>
                <a:cubicBezTo>
                  <a:pt x="24830" y="28442"/>
                  <a:pt x="25361" y="30581"/>
                  <a:pt x="26751" y="31905"/>
                </a:cubicBezTo>
                <a:cubicBezTo>
                  <a:pt x="27117" y="30946"/>
                  <a:pt x="27231" y="29896"/>
                  <a:pt x="27094" y="28869"/>
                </a:cubicBezTo>
                <a:lnTo>
                  <a:pt x="27094" y="28869"/>
                </a:lnTo>
                <a:cubicBezTo>
                  <a:pt x="27277" y="29682"/>
                  <a:pt x="28057" y="30314"/>
                  <a:pt x="28854" y="30314"/>
                </a:cubicBezTo>
                <a:cubicBezTo>
                  <a:pt x="28952" y="30314"/>
                  <a:pt x="29050" y="30304"/>
                  <a:pt x="29148" y="30284"/>
                </a:cubicBezTo>
                <a:cubicBezTo>
                  <a:pt x="29894" y="30135"/>
                  <a:pt x="30411" y="29346"/>
                  <a:pt x="30339" y="28614"/>
                </a:cubicBezTo>
                <a:lnTo>
                  <a:pt x="30339" y="28614"/>
                </a:lnTo>
                <a:cubicBezTo>
                  <a:pt x="30596" y="29064"/>
                  <a:pt x="31160" y="29302"/>
                  <a:pt x="31739" y="29302"/>
                </a:cubicBezTo>
                <a:cubicBezTo>
                  <a:pt x="32306" y="29302"/>
                  <a:pt x="32888" y="29074"/>
                  <a:pt x="33211" y="28595"/>
                </a:cubicBezTo>
                <a:cubicBezTo>
                  <a:pt x="33815" y="27669"/>
                  <a:pt x="33560" y="26447"/>
                  <a:pt x="32937" y="25510"/>
                </a:cubicBezTo>
                <a:lnTo>
                  <a:pt x="32937" y="25510"/>
                </a:lnTo>
                <a:cubicBezTo>
                  <a:pt x="33334" y="25874"/>
                  <a:pt x="33855" y="26091"/>
                  <a:pt x="34398" y="26107"/>
                </a:cubicBezTo>
                <a:cubicBezTo>
                  <a:pt x="33964" y="24692"/>
                  <a:pt x="32709" y="23710"/>
                  <a:pt x="31750" y="22592"/>
                </a:cubicBezTo>
                <a:cubicBezTo>
                  <a:pt x="30769" y="21473"/>
                  <a:pt x="30061" y="19761"/>
                  <a:pt x="30906" y="18552"/>
                </a:cubicBezTo>
                <a:lnTo>
                  <a:pt x="30906" y="18552"/>
                </a:lnTo>
                <a:cubicBezTo>
                  <a:pt x="31020" y="19556"/>
                  <a:pt x="31682" y="20469"/>
                  <a:pt x="32618" y="20880"/>
                </a:cubicBezTo>
                <a:cubicBezTo>
                  <a:pt x="32618" y="20081"/>
                  <a:pt x="32640" y="19259"/>
                  <a:pt x="32663" y="18460"/>
                </a:cubicBezTo>
                <a:cubicBezTo>
                  <a:pt x="33013" y="19139"/>
                  <a:pt x="33770" y="19596"/>
                  <a:pt x="34552" y="19596"/>
                </a:cubicBezTo>
                <a:cubicBezTo>
                  <a:pt x="34637" y="19596"/>
                  <a:pt x="34723" y="19590"/>
                  <a:pt x="34809" y="19579"/>
                </a:cubicBezTo>
                <a:cubicBezTo>
                  <a:pt x="34580" y="18004"/>
                  <a:pt x="35151" y="16657"/>
                  <a:pt x="35128" y="15151"/>
                </a:cubicBezTo>
                <a:cubicBezTo>
                  <a:pt x="35105" y="13553"/>
                  <a:pt x="34375" y="11795"/>
                  <a:pt x="33553" y="10472"/>
                </a:cubicBezTo>
                <a:lnTo>
                  <a:pt x="33553" y="10472"/>
                </a:lnTo>
                <a:cubicBezTo>
                  <a:pt x="34284" y="10905"/>
                  <a:pt x="34877" y="11522"/>
                  <a:pt x="35265" y="12252"/>
                </a:cubicBezTo>
                <a:cubicBezTo>
                  <a:pt x="35460" y="11180"/>
                  <a:pt x="35306" y="10058"/>
                  <a:pt x="34858" y="9071"/>
                </a:cubicBezTo>
                <a:lnTo>
                  <a:pt x="34858" y="9071"/>
                </a:lnTo>
                <a:cubicBezTo>
                  <a:pt x="35082" y="9341"/>
                  <a:pt x="35410" y="9521"/>
                  <a:pt x="35767" y="9536"/>
                </a:cubicBezTo>
                <a:cubicBezTo>
                  <a:pt x="35334" y="8600"/>
                  <a:pt x="34900" y="7664"/>
                  <a:pt x="34444" y="6751"/>
                </a:cubicBezTo>
                <a:lnTo>
                  <a:pt x="34444" y="6751"/>
                </a:lnTo>
                <a:cubicBezTo>
                  <a:pt x="35516" y="7093"/>
                  <a:pt x="36361" y="8006"/>
                  <a:pt x="36612" y="9079"/>
                </a:cubicBezTo>
                <a:cubicBezTo>
                  <a:pt x="37046" y="8212"/>
                  <a:pt x="37205" y="7230"/>
                  <a:pt x="37068" y="6295"/>
                </a:cubicBezTo>
                <a:lnTo>
                  <a:pt x="37068" y="6295"/>
                </a:lnTo>
                <a:cubicBezTo>
                  <a:pt x="38369" y="8372"/>
                  <a:pt x="35882" y="11293"/>
                  <a:pt x="36977" y="13485"/>
                </a:cubicBezTo>
                <a:cubicBezTo>
                  <a:pt x="37046" y="12617"/>
                  <a:pt x="37434" y="11795"/>
                  <a:pt x="38073" y="11202"/>
                </a:cubicBezTo>
                <a:lnTo>
                  <a:pt x="38073" y="11202"/>
                </a:lnTo>
                <a:cubicBezTo>
                  <a:pt x="37320" y="13051"/>
                  <a:pt x="36612" y="15265"/>
                  <a:pt x="37730" y="16931"/>
                </a:cubicBezTo>
                <a:cubicBezTo>
                  <a:pt x="38009" y="16823"/>
                  <a:pt x="38235" y="16568"/>
                  <a:pt x="38323" y="16272"/>
                </a:cubicBezTo>
                <a:lnTo>
                  <a:pt x="38323" y="16272"/>
                </a:lnTo>
                <a:cubicBezTo>
                  <a:pt x="38373" y="17265"/>
                  <a:pt x="39103" y="18199"/>
                  <a:pt x="40059" y="18438"/>
                </a:cubicBezTo>
                <a:cubicBezTo>
                  <a:pt x="39853" y="17616"/>
                  <a:pt x="39625" y="16794"/>
                  <a:pt x="39397" y="15972"/>
                </a:cubicBezTo>
                <a:lnTo>
                  <a:pt x="39397" y="15972"/>
                </a:lnTo>
                <a:cubicBezTo>
                  <a:pt x="39743" y="16722"/>
                  <a:pt x="40558" y="17213"/>
                  <a:pt x="41366" y="17213"/>
                </a:cubicBezTo>
                <a:cubicBezTo>
                  <a:pt x="41517" y="17213"/>
                  <a:pt x="41668" y="17195"/>
                  <a:pt x="41816" y="17159"/>
                </a:cubicBezTo>
                <a:cubicBezTo>
                  <a:pt x="40835" y="16269"/>
                  <a:pt x="40720" y="14580"/>
                  <a:pt x="41565" y="13553"/>
                </a:cubicBezTo>
                <a:lnTo>
                  <a:pt x="41565" y="13553"/>
                </a:lnTo>
                <a:cubicBezTo>
                  <a:pt x="41793" y="14375"/>
                  <a:pt x="42273" y="15105"/>
                  <a:pt x="42912" y="15653"/>
                </a:cubicBezTo>
                <a:cubicBezTo>
                  <a:pt x="42501" y="13850"/>
                  <a:pt x="42798" y="11910"/>
                  <a:pt x="43688" y="10312"/>
                </a:cubicBezTo>
                <a:lnTo>
                  <a:pt x="43688" y="10312"/>
                </a:lnTo>
                <a:cubicBezTo>
                  <a:pt x="43505" y="12024"/>
                  <a:pt x="43642" y="13781"/>
                  <a:pt x="44053" y="15470"/>
                </a:cubicBezTo>
                <a:cubicBezTo>
                  <a:pt x="44248" y="15399"/>
                  <a:pt x="44388" y="15178"/>
                  <a:pt x="44377" y="14964"/>
                </a:cubicBezTo>
                <a:lnTo>
                  <a:pt x="44377" y="14964"/>
                </a:lnTo>
                <a:cubicBezTo>
                  <a:pt x="44689" y="15985"/>
                  <a:pt x="45455" y="16867"/>
                  <a:pt x="46404" y="17342"/>
                </a:cubicBezTo>
                <a:cubicBezTo>
                  <a:pt x="45605" y="15607"/>
                  <a:pt x="45377" y="13621"/>
                  <a:pt x="45742" y="11727"/>
                </a:cubicBezTo>
                <a:lnTo>
                  <a:pt x="45742" y="11727"/>
                </a:lnTo>
                <a:cubicBezTo>
                  <a:pt x="45719" y="13142"/>
                  <a:pt x="46176" y="14534"/>
                  <a:pt x="47020" y="15653"/>
                </a:cubicBezTo>
                <a:cubicBezTo>
                  <a:pt x="46792" y="13873"/>
                  <a:pt x="47203" y="12024"/>
                  <a:pt x="48162" y="10494"/>
                </a:cubicBezTo>
                <a:lnTo>
                  <a:pt x="48162" y="10494"/>
                </a:lnTo>
                <a:cubicBezTo>
                  <a:pt x="48116" y="11750"/>
                  <a:pt x="48070" y="13005"/>
                  <a:pt x="48025" y="14261"/>
                </a:cubicBezTo>
                <a:cubicBezTo>
                  <a:pt x="48367" y="13781"/>
                  <a:pt x="48709" y="13302"/>
                  <a:pt x="49052" y="12823"/>
                </a:cubicBezTo>
                <a:lnTo>
                  <a:pt x="49052" y="12823"/>
                </a:lnTo>
                <a:cubicBezTo>
                  <a:pt x="48801" y="13987"/>
                  <a:pt x="48892" y="15196"/>
                  <a:pt x="49303" y="16292"/>
                </a:cubicBezTo>
                <a:cubicBezTo>
                  <a:pt x="49460" y="16693"/>
                  <a:pt x="49843" y="17108"/>
                  <a:pt x="50189" y="17108"/>
                </a:cubicBezTo>
                <a:cubicBezTo>
                  <a:pt x="50295" y="17108"/>
                  <a:pt x="50398" y="17068"/>
                  <a:pt x="50490" y="16977"/>
                </a:cubicBezTo>
                <a:cubicBezTo>
                  <a:pt x="50649" y="16840"/>
                  <a:pt x="50649" y="16612"/>
                  <a:pt x="50672" y="16406"/>
                </a:cubicBezTo>
                <a:cubicBezTo>
                  <a:pt x="50741" y="15128"/>
                  <a:pt x="50832" y="13873"/>
                  <a:pt x="50901" y="12594"/>
                </a:cubicBezTo>
                <a:cubicBezTo>
                  <a:pt x="51585" y="13553"/>
                  <a:pt x="52293" y="14512"/>
                  <a:pt x="53001" y="15447"/>
                </a:cubicBezTo>
                <a:cubicBezTo>
                  <a:pt x="53137" y="15196"/>
                  <a:pt x="53274" y="14900"/>
                  <a:pt x="53548" y="14763"/>
                </a:cubicBezTo>
                <a:cubicBezTo>
                  <a:pt x="53636" y="14707"/>
                  <a:pt x="53744" y="14679"/>
                  <a:pt x="53850" y="14679"/>
                </a:cubicBezTo>
                <a:cubicBezTo>
                  <a:pt x="54048" y="14679"/>
                  <a:pt x="54242" y="14775"/>
                  <a:pt x="54302" y="14968"/>
                </a:cubicBezTo>
                <a:cubicBezTo>
                  <a:pt x="54370" y="15174"/>
                  <a:pt x="54233" y="15402"/>
                  <a:pt x="54142" y="15584"/>
                </a:cubicBezTo>
                <a:cubicBezTo>
                  <a:pt x="53252" y="17159"/>
                  <a:pt x="53662" y="17958"/>
                  <a:pt x="54187" y="19305"/>
                </a:cubicBezTo>
                <a:cubicBezTo>
                  <a:pt x="54690" y="20583"/>
                  <a:pt x="55215" y="22295"/>
                  <a:pt x="56036" y="23482"/>
                </a:cubicBezTo>
                <a:cubicBezTo>
                  <a:pt x="58245" y="21162"/>
                  <a:pt x="57422" y="18383"/>
                  <a:pt x="57107" y="15509"/>
                </a:cubicBezTo>
                <a:lnTo>
                  <a:pt x="57107" y="15509"/>
                </a:lnTo>
                <a:cubicBezTo>
                  <a:pt x="57241" y="16213"/>
                  <a:pt x="57984" y="16739"/>
                  <a:pt x="58708" y="16739"/>
                </a:cubicBezTo>
                <a:cubicBezTo>
                  <a:pt x="58954" y="16739"/>
                  <a:pt x="59198" y="16679"/>
                  <a:pt x="59414" y="16543"/>
                </a:cubicBezTo>
                <a:cubicBezTo>
                  <a:pt x="60213" y="16064"/>
                  <a:pt x="60348" y="14834"/>
                  <a:pt x="59789" y="14105"/>
                </a:cubicBezTo>
                <a:lnTo>
                  <a:pt x="59789" y="14105"/>
                </a:lnTo>
                <a:cubicBezTo>
                  <a:pt x="60230" y="14529"/>
                  <a:pt x="60700" y="14913"/>
                  <a:pt x="61263" y="15082"/>
                </a:cubicBezTo>
                <a:cubicBezTo>
                  <a:pt x="61449" y="15142"/>
                  <a:pt x="61648" y="15172"/>
                  <a:pt x="61846" y="15172"/>
                </a:cubicBezTo>
                <a:cubicBezTo>
                  <a:pt x="62400" y="15172"/>
                  <a:pt x="62945" y="14937"/>
                  <a:pt x="63181" y="14466"/>
                </a:cubicBezTo>
                <a:cubicBezTo>
                  <a:pt x="63268" y="14302"/>
                  <a:pt x="63293" y="14116"/>
                  <a:pt x="63270" y="13933"/>
                </a:cubicBezTo>
                <a:lnTo>
                  <a:pt x="63270" y="13933"/>
                </a:lnTo>
                <a:cubicBezTo>
                  <a:pt x="63514" y="14025"/>
                  <a:pt x="63774" y="14075"/>
                  <a:pt x="64032" y="14075"/>
                </a:cubicBezTo>
                <a:cubicBezTo>
                  <a:pt x="64272" y="14075"/>
                  <a:pt x="64511" y="14032"/>
                  <a:pt x="64733" y="13941"/>
                </a:cubicBezTo>
                <a:cubicBezTo>
                  <a:pt x="63340" y="12686"/>
                  <a:pt x="62656" y="10700"/>
                  <a:pt x="62975" y="8874"/>
                </a:cubicBezTo>
                <a:lnTo>
                  <a:pt x="62975" y="8874"/>
                </a:lnTo>
                <a:cubicBezTo>
                  <a:pt x="63226" y="10038"/>
                  <a:pt x="63888" y="11134"/>
                  <a:pt x="64801" y="11910"/>
                </a:cubicBezTo>
                <a:cubicBezTo>
                  <a:pt x="65208" y="11372"/>
                  <a:pt x="65546" y="10782"/>
                  <a:pt x="65795" y="10156"/>
                </a:cubicBezTo>
                <a:lnTo>
                  <a:pt x="65795" y="10156"/>
                </a:lnTo>
                <a:cubicBezTo>
                  <a:pt x="65791" y="10261"/>
                  <a:pt x="65793" y="10367"/>
                  <a:pt x="65806" y="10472"/>
                </a:cubicBezTo>
                <a:cubicBezTo>
                  <a:pt x="65851" y="11088"/>
                  <a:pt x="66308" y="11704"/>
                  <a:pt x="66901" y="11727"/>
                </a:cubicBezTo>
                <a:cubicBezTo>
                  <a:pt x="66918" y="11728"/>
                  <a:pt x="66934" y="11728"/>
                  <a:pt x="66951" y="11728"/>
                </a:cubicBezTo>
                <a:cubicBezTo>
                  <a:pt x="67386" y="11728"/>
                  <a:pt x="67758" y="11441"/>
                  <a:pt x="68088" y="11134"/>
                </a:cubicBezTo>
                <a:cubicBezTo>
                  <a:pt x="68566" y="10690"/>
                  <a:pt x="68985" y="10182"/>
                  <a:pt x="69334" y="9626"/>
                </a:cubicBezTo>
                <a:lnTo>
                  <a:pt x="69334" y="9626"/>
                </a:lnTo>
                <a:cubicBezTo>
                  <a:pt x="69345" y="9818"/>
                  <a:pt x="69398" y="10004"/>
                  <a:pt x="69503" y="10175"/>
                </a:cubicBezTo>
                <a:cubicBezTo>
                  <a:pt x="69666" y="10436"/>
                  <a:pt x="69961" y="10548"/>
                  <a:pt x="70259" y="10548"/>
                </a:cubicBezTo>
                <a:cubicBezTo>
                  <a:pt x="70360" y="10548"/>
                  <a:pt x="70462" y="10535"/>
                  <a:pt x="70559" y="10511"/>
                </a:cubicBezTo>
                <a:lnTo>
                  <a:pt x="70559" y="10511"/>
                </a:lnTo>
                <a:cubicBezTo>
                  <a:pt x="70383" y="10824"/>
                  <a:pt x="70257" y="11157"/>
                  <a:pt x="70234" y="11522"/>
                </a:cubicBezTo>
                <a:cubicBezTo>
                  <a:pt x="70192" y="12153"/>
                  <a:pt x="70673" y="12861"/>
                  <a:pt x="71285" y="12861"/>
                </a:cubicBezTo>
                <a:cubicBezTo>
                  <a:pt x="71337" y="12861"/>
                  <a:pt x="71390" y="12856"/>
                  <a:pt x="71443" y="12845"/>
                </a:cubicBezTo>
                <a:cubicBezTo>
                  <a:pt x="72973" y="11887"/>
                  <a:pt x="74068" y="10266"/>
                  <a:pt x="74342" y="8486"/>
                </a:cubicBezTo>
                <a:lnTo>
                  <a:pt x="74342" y="8486"/>
                </a:lnTo>
                <a:cubicBezTo>
                  <a:pt x="74570" y="9741"/>
                  <a:pt x="74707" y="11293"/>
                  <a:pt x="73680" y="12069"/>
                </a:cubicBezTo>
                <a:cubicBezTo>
                  <a:pt x="73384" y="12320"/>
                  <a:pt x="73018" y="12457"/>
                  <a:pt x="72790" y="12731"/>
                </a:cubicBezTo>
                <a:cubicBezTo>
                  <a:pt x="72356" y="13256"/>
                  <a:pt x="72516" y="14101"/>
                  <a:pt x="73064" y="14489"/>
                </a:cubicBezTo>
                <a:cubicBezTo>
                  <a:pt x="73322" y="14691"/>
                  <a:pt x="73642" y="14783"/>
                  <a:pt x="73968" y="14783"/>
                </a:cubicBezTo>
                <a:cubicBezTo>
                  <a:pt x="74303" y="14783"/>
                  <a:pt x="74646" y="14685"/>
                  <a:pt x="74936" y="14512"/>
                </a:cubicBezTo>
                <a:cubicBezTo>
                  <a:pt x="75308" y="14279"/>
                  <a:pt x="75817" y="13952"/>
                  <a:pt x="76191" y="13952"/>
                </a:cubicBezTo>
                <a:cubicBezTo>
                  <a:pt x="76368" y="13952"/>
                  <a:pt x="76514" y="14025"/>
                  <a:pt x="76602" y="14215"/>
                </a:cubicBezTo>
                <a:cubicBezTo>
                  <a:pt x="75004" y="15379"/>
                  <a:pt x="73657" y="16908"/>
                  <a:pt x="72630" y="18620"/>
                </a:cubicBezTo>
                <a:cubicBezTo>
                  <a:pt x="74570" y="18369"/>
                  <a:pt x="76305" y="16931"/>
                  <a:pt x="76921" y="15082"/>
                </a:cubicBezTo>
                <a:lnTo>
                  <a:pt x="76921" y="15082"/>
                </a:lnTo>
                <a:cubicBezTo>
                  <a:pt x="77515" y="16383"/>
                  <a:pt x="77355" y="18027"/>
                  <a:pt x="76465" y="19168"/>
                </a:cubicBezTo>
                <a:cubicBezTo>
                  <a:pt x="76510" y="19170"/>
                  <a:pt x="76555" y="19171"/>
                  <a:pt x="76600" y="19171"/>
                </a:cubicBezTo>
                <a:cubicBezTo>
                  <a:pt x="77007" y="19171"/>
                  <a:pt x="77394" y="19077"/>
                  <a:pt x="77743" y="18871"/>
                </a:cubicBezTo>
                <a:cubicBezTo>
                  <a:pt x="78245" y="19191"/>
                  <a:pt x="78200" y="19944"/>
                  <a:pt x="77926" y="20492"/>
                </a:cubicBezTo>
                <a:cubicBezTo>
                  <a:pt x="77629" y="21017"/>
                  <a:pt x="77173" y="21451"/>
                  <a:pt x="76990" y="21998"/>
                </a:cubicBezTo>
                <a:cubicBezTo>
                  <a:pt x="76853" y="22364"/>
                  <a:pt x="76853" y="22774"/>
                  <a:pt x="76716" y="23117"/>
                </a:cubicBezTo>
                <a:cubicBezTo>
                  <a:pt x="75894" y="25011"/>
                  <a:pt x="72288" y="23528"/>
                  <a:pt x="71284" y="25331"/>
                </a:cubicBezTo>
                <a:cubicBezTo>
                  <a:pt x="72334" y="25513"/>
                  <a:pt x="73406" y="25696"/>
                  <a:pt x="74479" y="25879"/>
                </a:cubicBezTo>
                <a:cubicBezTo>
                  <a:pt x="73475" y="26404"/>
                  <a:pt x="72607" y="27157"/>
                  <a:pt x="71923" y="28047"/>
                </a:cubicBezTo>
                <a:cubicBezTo>
                  <a:pt x="72140" y="28150"/>
                  <a:pt x="72379" y="28201"/>
                  <a:pt x="72622" y="28201"/>
                </a:cubicBezTo>
                <a:cubicBezTo>
                  <a:pt x="72864" y="28201"/>
                  <a:pt x="73110" y="28150"/>
                  <a:pt x="73338" y="28047"/>
                </a:cubicBezTo>
                <a:lnTo>
                  <a:pt x="73338" y="28047"/>
                </a:lnTo>
                <a:cubicBezTo>
                  <a:pt x="72790" y="28777"/>
                  <a:pt x="72425" y="29599"/>
                  <a:pt x="72242" y="30489"/>
                </a:cubicBezTo>
                <a:cubicBezTo>
                  <a:pt x="73566" y="30193"/>
                  <a:pt x="74753" y="29371"/>
                  <a:pt x="75483" y="28207"/>
                </a:cubicBezTo>
                <a:lnTo>
                  <a:pt x="75483" y="28207"/>
                </a:lnTo>
                <a:cubicBezTo>
                  <a:pt x="75004" y="29964"/>
                  <a:pt x="74548" y="31699"/>
                  <a:pt x="74068" y="33434"/>
                </a:cubicBezTo>
                <a:cubicBezTo>
                  <a:pt x="75894" y="32635"/>
                  <a:pt x="77241" y="30832"/>
                  <a:pt x="77492" y="28869"/>
                </a:cubicBezTo>
                <a:cubicBezTo>
                  <a:pt x="77492" y="29690"/>
                  <a:pt x="77720" y="30512"/>
                  <a:pt x="78154" y="31197"/>
                </a:cubicBezTo>
                <a:cubicBezTo>
                  <a:pt x="78725" y="30421"/>
                  <a:pt x="79067" y="29485"/>
                  <a:pt x="79113" y="28526"/>
                </a:cubicBezTo>
                <a:cubicBezTo>
                  <a:pt x="79272" y="29645"/>
                  <a:pt x="80117" y="30672"/>
                  <a:pt x="81190" y="30992"/>
                </a:cubicBezTo>
                <a:cubicBezTo>
                  <a:pt x="81306" y="31030"/>
                  <a:pt x="81439" y="31057"/>
                  <a:pt x="81568" y="31057"/>
                </a:cubicBezTo>
                <a:cubicBezTo>
                  <a:pt x="81741" y="31057"/>
                  <a:pt x="81907" y="31009"/>
                  <a:pt x="82011" y="30877"/>
                </a:cubicBezTo>
                <a:cubicBezTo>
                  <a:pt x="82194" y="30649"/>
                  <a:pt x="82103" y="30307"/>
                  <a:pt x="82011" y="30033"/>
                </a:cubicBezTo>
                <a:cubicBezTo>
                  <a:pt x="81623" y="29006"/>
                  <a:pt x="80870" y="27727"/>
                  <a:pt x="80962" y="26632"/>
                </a:cubicBezTo>
                <a:lnTo>
                  <a:pt x="80962" y="26632"/>
                </a:lnTo>
                <a:cubicBezTo>
                  <a:pt x="81350" y="26906"/>
                  <a:pt x="81646" y="27271"/>
                  <a:pt x="81966" y="27613"/>
                </a:cubicBezTo>
                <a:cubicBezTo>
                  <a:pt x="81484" y="25787"/>
                  <a:pt x="80985" y="23943"/>
                  <a:pt x="80499" y="22112"/>
                </a:cubicBezTo>
                <a:lnTo>
                  <a:pt x="80499" y="22112"/>
                </a:lnTo>
                <a:cubicBezTo>
                  <a:pt x="80822" y="22794"/>
                  <a:pt x="81493" y="23312"/>
                  <a:pt x="82240" y="23414"/>
                </a:cubicBezTo>
                <a:cubicBezTo>
                  <a:pt x="82016" y="21679"/>
                  <a:pt x="81518" y="19990"/>
                  <a:pt x="80758" y="18422"/>
                </a:cubicBezTo>
                <a:lnTo>
                  <a:pt x="80758" y="18422"/>
                </a:lnTo>
                <a:cubicBezTo>
                  <a:pt x="81314" y="19234"/>
                  <a:pt x="82095" y="19895"/>
                  <a:pt x="82993" y="20286"/>
                </a:cubicBezTo>
                <a:cubicBezTo>
                  <a:pt x="82719" y="19373"/>
                  <a:pt x="82445" y="18483"/>
                  <a:pt x="82171" y="17570"/>
                </a:cubicBezTo>
                <a:lnTo>
                  <a:pt x="82171" y="17570"/>
                </a:lnTo>
                <a:cubicBezTo>
                  <a:pt x="83541" y="18917"/>
                  <a:pt x="84340" y="20834"/>
                  <a:pt x="84340" y="22752"/>
                </a:cubicBezTo>
                <a:cubicBezTo>
                  <a:pt x="85126" y="22086"/>
                  <a:pt x="85414" y="20905"/>
                  <a:pt x="85077" y="19946"/>
                </a:cubicBezTo>
                <a:lnTo>
                  <a:pt x="85077" y="19946"/>
                </a:lnTo>
                <a:cubicBezTo>
                  <a:pt x="85446" y="20662"/>
                  <a:pt x="86032" y="21288"/>
                  <a:pt x="86736" y="21679"/>
                </a:cubicBezTo>
                <a:cubicBezTo>
                  <a:pt x="86987" y="19579"/>
                  <a:pt x="86394" y="17388"/>
                  <a:pt x="85070" y="15744"/>
                </a:cubicBezTo>
                <a:cubicBezTo>
                  <a:pt x="85504" y="14694"/>
                  <a:pt x="85937" y="13621"/>
                  <a:pt x="86371" y="12572"/>
                </a:cubicBezTo>
                <a:cubicBezTo>
                  <a:pt x="86622" y="13736"/>
                  <a:pt x="86873" y="14900"/>
                  <a:pt x="87124" y="16041"/>
                </a:cubicBezTo>
                <a:cubicBezTo>
                  <a:pt x="87490" y="15676"/>
                  <a:pt x="87832" y="15288"/>
                  <a:pt x="88174" y="14900"/>
                </a:cubicBezTo>
                <a:cubicBezTo>
                  <a:pt x="88631" y="15836"/>
                  <a:pt x="88403" y="16977"/>
                  <a:pt x="88768" y="17958"/>
                </a:cubicBezTo>
                <a:cubicBezTo>
                  <a:pt x="89000" y="18581"/>
                  <a:pt x="89737" y="19039"/>
                  <a:pt x="90339" y="19039"/>
                </a:cubicBezTo>
                <a:cubicBezTo>
                  <a:pt x="90685" y="19039"/>
                  <a:pt x="90985" y="18887"/>
                  <a:pt x="91119" y="18529"/>
                </a:cubicBezTo>
                <a:lnTo>
                  <a:pt x="91119" y="18529"/>
                </a:lnTo>
                <a:cubicBezTo>
                  <a:pt x="91119" y="19214"/>
                  <a:pt x="91096" y="19921"/>
                  <a:pt x="91096" y="20606"/>
                </a:cubicBezTo>
                <a:cubicBezTo>
                  <a:pt x="91073" y="21154"/>
                  <a:pt x="91073" y="21724"/>
                  <a:pt x="91301" y="22204"/>
                </a:cubicBezTo>
                <a:cubicBezTo>
                  <a:pt x="91512" y="22625"/>
                  <a:pt x="91931" y="22949"/>
                  <a:pt x="92370" y="22949"/>
                </a:cubicBezTo>
                <a:cubicBezTo>
                  <a:pt x="92455" y="22949"/>
                  <a:pt x="92540" y="22937"/>
                  <a:pt x="92625" y="22911"/>
                </a:cubicBezTo>
                <a:cubicBezTo>
                  <a:pt x="92924" y="22820"/>
                  <a:pt x="93112" y="22507"/>
                  <a:pt x="93126" y="22208"/>
                </a:cubicBezTo>
                <a:lnTo>
                  <a:pt x="93126" y="22208"/>
                </a:lnTo>
                <a:cubicBezTo>
                  <a:pt x="93535" y="22893"/>
                  <a:pt x="94064" y="23500"/>
                  <a:pt x="94680" y="24007"/>
                </a:cubicBezTo>
                <a:cubicBezTo>
                  <a:pt x="95045" y="23048"/>
                  <a:pt x="94953" y="21953"/>
                  <a:pt x="94474" y="21040"/>
                </a:cubicBezTo>
                <a:lnTo>
                  <a:pt x="94474" y="21040"/>
                </a:lnTo>
                <a:lnTo>
                  <a:pt x="95729" y="22021"/>
                </a:lnTo>
                <a:cubicBezTo>
                  <a:pt x="95684" y="20218"/>
                  <a:pt x="95433" y="18438"/>
                  <a:pt x="94976" y="16703"/>
                </a:cubicBezTo>
                <a:lnTo>
                  <a:pt x="94976" y="16703"/>
                </a:lnTo>
                <a:cubicBezTo>
                  <a:pt x="95287" y="17347"/>
                  <a:pt x="96009" y="17754"/>
                  <a:pt x="96721" y="17754"/>
                </a:cubicBezTo>
                <a:cubicBezTo>
                  <a:pt x="96741" y="17754"/>
                  <a:pt x="96760" y="17753"/>
                  <a:pt x="96779" y="17753"/>
                </a:cubicBezTo>
                <a:cubicBezTo>
                  <a:pt x="96369" y="15813"/>
                  <a:pt x="95593" y="13941"/>
                  <a:pt x="94474" y="12320"/>
                </a:cubicBezTo>
                <a:lnTo>
                  <a:pt x="94474" y="12320"/>
                </a:lnTo>
                <a:cubicBezTo>
                  <a:pt x="94908" y="12891"/>
                  <a:pt x="95364" y="13462"/>
                  <a:pt x="95821" y="14032"/>
                </a:cubicBezTo>
                <a:cubicBezTo>
                  <a:pt x="96049" y="12663"/>
                  <a:pt x="96460" y="11339"/>
                  <a:pt x="97053" y="10106"/>
                </a:cubicBezTo>
                <a:cubicBezTo>
                  <a:pt x="97327" y="12138"/>
                  <a:pt x="97578" y="14192"/>
                  <a:pt x="97852" y="16246"/>
                </a:cubicBezTo>
                <a:cubicBezTo>
                  <a:pt x="98285" y="14763"/>
                  <a:pt x="98420" y="13223"/>
                  <a:pt x="98291" y="11695"/>
                </a:cubicBezTo>
                <a:lnTo>
                  <a:pt x="98291" y="11695"/>
                </a:lnTo>
                <a:cubicBezTo>
                  <a:pt x="98454" y="12869"/>
                  <a:pt x="98909" y="14009"/>
                  <a:pt x="99610" y="14991"/>
                </a:cubicBezTo>
                <a:cubicBezTo>
                  <a:pt x="100144" y="13922"/>
                  <a:pt x="100192" y="12631"/>
                  <a:pt x="99764" y="11530"/>
                </a:cubicBezTo>
                <a:lnTo>
                  <a:pt x="99764" y="11530"/>
                </a:lnTo>
                <a:cubicBezTo>
                  <a:pt x="100210" y="12211"/>
                  <a:pt x="100794" y="12803"/>
                  <a:pt x="101459" y="13256"/>
                </a:cubicBezTo>
                <a:cubicBezTo>
                  <a:pt x="101824" y="12914"/>
                  <a:pt x="101915" y="12298"/>
                  <a:pt x="101618" y="11887"/>
                </a:cubicBezTo>
                <a:lnTo>
                  <a:pt x="101618" y="11887"/>
                </a:lnTo>
                <a:cubicBezTo>
                  <a:pt x="102166" y="12389"/>
                  <a:pt x="102874" y="12708"/>
                  <a:pt x="103627" y="12777"/>
                </a:cubicBezTo>
                <a:cubicBezTo>
                  <a:pt x="103262" y="11156"/>
                  <a:pt x="103422" y="9422"/>
                  <a:pt x="104106" y="7915"/>
                </a:cubicBezTo>
                <a:lnTo>
                  <a:pt x="104106" y="7915"/>
                </a:lnTo>
                <a:cubicBezTo>
                  <a:pt x="103924" y="9193"/>
                  <a:pt x="104084" y="10540"/>
                  <a:pt x="104609" y="11750"/>
                </a:cubicBezTo>
                <a:cubicBezTo>
                  <a:pt x="105111" y="11727"/>
                  <a:pt x="105590" y="11362"/>
                  <a:pt x="105727" y="10860"/>
                </a:cubicBezTo>
                <a:cubicBezTo>
                  <a:pt x="105818" y="11727"/>
                  <a:pt x="106320" y="12549"/>
                  <a:pt x="107051" y="13005"/>
                </a:cubicBezTo>
                <a:cubicBezTo>
                  <a:pt x="107644" y="11910"/>
                  <a:pt x="108169" y="10768"/>
                  <a:pt x="108626" y="9581"/>
                </a:cubicBezTo>
                <a:lnTo>
                  <a:pt x="108626" y="9581"/>
                </a:lnTo>
                <a:cubicBezTo>
                  <a:pt x="108580" y="10312"/>
                  <a:pt x="108512" y="11065"/>
                  <a:pt x="108831" y="11704"/>
                </a:cubicBezTo>
                <a:cubicBezTo>
                  <a:pt x="109067" y="12176"/>
                  <a:pt x="109589" y="12536"/>
                  <a:pt x="110094" y="12536"/>
                </a:cubicBezTo>
                <a:cubicBezTo>
                  <a:pt x="110273" y="12536"/>
                  <a:pt x="110450" y="12491"/>
                  <a:pt x="110612" y="12389"/>
                </a:cubicBezTo>
                <a:cubicBezTo>
                  <a:pt x="110749" y="12320"/>
                  <a:pt x="110863" y="12183"/>
                  <a:pt x="111022" y="12115"/>
                </a:cubicBezTo>
                <a:cubicBezTo>
                  <a:pt x="111088" y="12092"/>
                  <a:pt x="111151" y="12082"/>
                  <a:pt x="111210" y="12082"/>
                </a:cubicBezTo>
                <a:cubicBezTo>
                  <a:pt x="111805" y="12082"/>
                  <a:pt x="112042" y="13158"/>
                  <a:pt x="111730" y="13781"/>
                </a:cubicBezTo>
                <a:cubicBezTo>
                  <a:pt x="111410" y="14489"/>
                  <a:pt x="110954" y="15447"/>
                  <a:pt x="111570" y="15904"/>
                </a:cubicBezTo>
                <a:cubicBezTo>
                  <a:pt x="111656" y="15947"/>
                  <a:pt x="111743" y="15966"/>
                  <a:pt x="111829" y="15966"/>
                </a:cubicBezTo>
                <a:cubicBezTo>
                  <a:pt x="112204" y="15966"/>
                  <a:pt x="112583" y="15616"/>
                  <a:pt x="112917" y="15356"/>
                </a:cubicBezTo>
                <a:cubicBezTo>
                  <a:pt x="113103" y="15214"/>
                  <a:pt x="113382" y="15125"/>
                  <a:pt x="113631" y="15125"/>
                </a:cubicBezTo>
                <a:cubicBezTo>
                  <a:pt x="113902" y="15125"/>
                  <a:pt x="114137" y="15231"/>
                  <a:pt x="114172" y="15493"/>
                </a:cubicBezTo>
                <a:cubicBezTo>
                  <a:pt x="114195" y="15653"/>
                  <a:pt x="114104" y="15813"/>
                  <a:pt x="114035" y="15950"/>
                </a:cubicBezTo>
                <a:cubicBezTo>
                  <a:pt x="113556" y="16749"/>
                  <a:pt x="112826" y="17365"/>
                  <a:pt x="112415" y="18209"/>
                </a:cubicBezTo>
                <a:cubicBezTo>
                  <a:pt x="112004" y="19031"/>
                  <a:pt x="112095" y="20264"/>
                  <a:pt x="112963" y="20606"/>
                </a:cubicBezTo>
                <a:cubicBezTo>
                  <a:pt x="112072" y="22546"/>
                  <a:pt x="108375" y="22478"/>
                  <a:pt x="108329" y="24623"/>
                </a:cubicBezTo>
                <a:lnTo>
                  <a:pt x="110771" y="23984"/>
                </a:lnTo>
                <a:lnTo>
                  <a:pt x="110771" y="23984"/>
                </a:lnTo>
                <a:cubicBezTo>
                  <a:pt x="109653" y="25011"/>
                  <a:pt x="108763" y="26312"/>
                  <a:pt x="108238" y="27750"/>
                </a:cubicBezTo>
                <a:cubicBezTo>
                  <a:pt x="109105" y="27362"/>
                  <a:pt x="109995" y="26974"/>
                  <a:pt x="110863" y="26586"/>
                </a:cubicBezTo>
                <a:lnTo>
                  <a:pt x="110863" y="26586"/>
                </a:lnTo>
                <a:cubicBezTo>
                  <a:pt x="111251" y="28504"/>
                  <a:pt x="110657" y="30581"/>
                  <a:pt x="109356" y="32019"/>
                </a:cubicBezTo>
                <a:cubicBezTo>
                  <a:pt x="110429" y="31676"/>
                  <a:pt x="111365" y="30923"/>
                  <a:pt x="111913" y="29964"/>
                </a:cubicBezTo>
                <a:lnTo>
                  <a:pt x="111913" y="29964"/>
                </a:lnTo>
                <a:cubicBezTo>
                  <a:pt x="111616" y="31448"/>
                  <a:pt x="110954" y="32886"/>
                  <a:pt x="109995" y="34073"/>
                </a:cubicBezTo>
                <a:cubicBezTo>
                  <a:pt x="111616" y="33114"/>
                  <a:pt x="112780" y="31380"/>
                  <a:pt x="113031" y="29508"/>
                </a:cubicBezTo>
                <a:lnTo>
                  <a:pt x="113031" y="29508"/>
                </a:lnTo>
                <a:cubicBezTo>
                  <a:pt x="113168" y="30923"/>
                  <a:pt x="112940" y="32361"/>
                  <a:pt x="112392" y="33662"/>
                </a:cubicBezTo>
                <a:lnTo>
                  <a:pt x="114058" y="31790"/>
                </a:lnTo>
                <a:lnTo>
                  <a:pt x="114058" y="31790"/>
                </a:lnTo>
                <a:cubicBezTo>
                  <a:pt x="113510" y="33388"/>
                  <a:pt x="114104" y="35305"/>
                  <a:pt x="115451" y="36310"/>
                </a:cubicBezTo>
                <a:cubicBezTo>
                  <a:pt x="115768" y="35200"/>
                  <a:pt x="116067" y="34091"/>
                  <a:pt x="116380" y="32982"/>
                </a:cubicBezTo>
                <a:lnTo>
                  <a:pt x="116380" y="32982"/>
                </a:lnTo>
                <a:cubicBezTo>
                  <a:pt x="116215" y="33860"/>
                  <a:pt x="116449" y="34805"/>
                  <a:pt x="117003" y="35511"/>
                </a:cubicBezTo>
                <a:cubicBezTo>
                  <a:pt x="118623" y="33160"/>
                  <a:pt x="117025" y="29417"/>
                  <a:pt x="118966" y="27317"/>
                </a:cubicBezTo>
                <a:cubicBezTo>
                  <a:pt x="119103" y="29462"/>
                  <a:pt x="119240" y="31631"/>
                  <a:pt x="119376" y="33799"/>
                </a:cubicBezTo>
                <a:cubicBezTo>
                  <a:pt x="119673" y="31516"/>
                  <a:pt x="120518" y="29325"/>
                  <a:pt x="121796" y="27408"/>
                </a:cubicBezTo>
                <a:lnTo>
                  <a:pt x="121796" y="27408"/>
                </a:lnTo>
                <a:cubicBezTo>
                  <a:pt x="121362" y="28960"/>
                  <a:pt x="121271" y="30603"/>
                  <a:pt x="121522" y="32201"/>
                </a:cubicBezTo>
                <a:cubicBezTo>
                  <a:pt x="122161" y="30832"/>
                  <a:pt x="122777" y="29462"/>
                  <a:pt x="123394" y="28093"/>
                </a:cubicBezTo>
                <a:lnTo>
                  <a:pt x="123394" y="28093"/>
                </a:lnTo>
                <a:cubicBezTo>
                  <a:pt x="122344" y="31037"/>
                  <a:pt x="121408" y="34689"/>
                  <a:pt x="123485" y="37040"/>
                </a:cubicBezTo>
                <a:cubicBezTo>
                  <a:pt x="123668" y="36515"/>
                  <a:pt x="123850" y="35990"/>
                  <a:pt x="124033" y="35488"/>
                </a:cubicBezTo>
                <a:cubicBezTo>
                  <a:pt x="124215" y="36561"/>
                  <a:pt x="124900" y="37520"/>
                  <a:pt x="125836" y="38067"/>
                </a:cubicBezTo>
                <a:cubicBezTo>
                  <a:pt x="125905" y="37086"/>
                  <a:pt x="125745" y="36059"/>
                  <a:pt x="125402" y="35123"/>
                </a:cubicBezTo>
                <a:lnTo>
                  <a:pt x="125402" y="35123"/>
                </a:lnTo>
                <a:cubicBezTo>
                  <a:pt x="125813" y="35534"/>
                  <a:pt x="126338" y="35830"/>
                  <a:pt x="126886" y="35967"/>
                </a:cubicBezTo>
                <a:cubicBezTo>
                  <a:pt x="127046" y="35351"/>
                  <a:pt x="126932" y="34644"/>
                  <a:pt x="126566" y="34119"/>
                </a:cubicBezTo>
                <a:lnTo>
                  <a:pt x="126566" y="34119"/>
                </a:lnTo>
                <a:cubicBezTo>
                  <a:pt x="126886" y="34507"/>
                  <a:pt x="127388" y="34735"/>
                  <a:pt x="127890" y="34758"/>
                </a:cubicBezTo>
                <a:cubicBezTo>
                  <a:pt x="126977" y="34712"/>
                  <a:pt x="127228" y="28504"/>
                  <a:pt x="127502" y="27705"/>
                </a:cubicBezTo>
                <a:lnTo>
                  <a:pt x="127502" y="27705"/>
                </a:lnTo>
                <a:cubicBezTo>
                  <a:pt x="127616" y="29782"/>
                  <a:pt x="129009" y="31722"/>
                  <a:pt x="130949" y="32475"/>
                </a:cubicBezTo>
                <a:lnTo>
                  <a:pt x="129625" y="28960"/>
                </a:lnTo>
                <a:lnTo>
                  <a:pt x="129625" y="28960"/>
                </a:lnTo>
                <a:cubicBezTo>
                  <a:pt x="130191" y="29190"/>
                  <a:pt x="130798" y="29310"/>
                  <a:pt x="131404" y="29310"/>
                </a:cubicBezTo>
                <a:cubicBezTo>
                  <a:pt x="131580" y="29310"/>
                  <a:pt x="131756" y="29300"/>
                  <a:pt x="131930" y="29280"/>
                </a:cubicBezTo>
                <a:cubicBezTo>
                  <a:pt x="132022" y="29257"/>
                  <a:pt x="132136" y="29234"/>
                  <a:pt x="132227" y="29165"/>
                </a:cubicBezTo>
                <a:cubicBezTo>
                  <a:pt x="132661" y="28777"/>
                  <a:pt x="131383" y="28184"/>
                  <a:pt x="131679" y="27636"/>
                </a:cubicBezTo>
                <a:lnTo>
                  <a:pt x="131679" y="27636"/>
                </a:lnTo>
                <a:cubicBezTo>
                  <a:pt x="131976" y="27842"/>
                  <a:pt x="132296" y="28047"/>
                  <a:pt x="132661" y="28070"/>
                </a:cubicBezTo>
                <a:cubicBezTo>
                  <a:pt x="132692" y="28074"/>
                  <a:pt x="132723" y="28076"/>
                  <a:pt x="132755" y="28076"/>
                </a:cubicBezTo>
                <a:cubicBezTo>
                  <a:pt x="133093" y="28076"/>
                  <a:pt x="133441" y="27856"/>
                  <a:pt x="133483" y="27522"/>
                </a:cubicBezTo>
                <a:cubicBezTo>
                  <a:pt x="133483" y="27385"/>
                  <a:pt x="133460" y="27248"/>
                  <a:pt x="133414" y="27111"/>
                </a:cubicBezTo>
                <a:cubicBezTo>
                  <a:pt x="132958" y="25879"/>
                  <a:pt x="131771" y="25103"/>
                  <a:pt x="130607" y="24509"/>
                </a:cubicBezTo>
                <a:cubicBezTo>
                  <a:pt x="129420" y="23938"/>
                  <a:pt x="128164" y="23414"/>
                  <a:pt x="127297" y="22432"/>
                </a:cubicBezTo>
                <a:lnTo>
                  <a:pt x="127297" y="22432"/>
                </a:lnTo>
                <a:cubicBezTo>
                  <a:pt x="128145" y="23258"/>
                  <a:pt x="129343" y="23757"/>
                  <a:pt x="130549" y="23757"/>
                </a:cubicBezTo>
                <a:cubicBezTo>
                  <a:pt x="130576" y="23757"/>
                  <a:pt x="130602" y="23756"/>
                  <a:pt x="130629" y="23756"/>
                </a:cubicBezTo>
                <a:cubicBezTo>
                  <a:pt x="129739" y="22592"/>
                  <a:pt x="128758" y="21496"/>
                  <a:pt x="127685" y="20492"/>
                </a:cubicBezTo>
                <a:lnTo>
                  <a:pt x="127685" y="20492"/>
                </a:lnTo>
                <a:cubicBezTo>
                  <a:pt x="128621" y="21085"/>
                  <a:pt x="129671" y="21473"/>
                  <a:pt x="130766" y="21565"/>
                </a:cubicBezTo>
                <a:cubicBezTo>
                  <a:pt x="130492" y="19990"/>
                  <a:pt x="129100" y="16612"/>
                  <a:pt x="127822" y="15562"/>
                </a:cubicBezTo>
                <a:lnTo>
                  <a:pt x="127822" y="15562"/>
                </a:lnTo>
                <a:cubicBezTo>
                  <a:pt x="128415" y="16041"/>
                  <a:pt x="128963" y="16566"/>
                  <a:pt x="129465" y="17159"/>
                </a:cubicBezTo>
                <a:cubicBezTo>
                  <a:pt x="129511" y="16589"/>
                  <a:pt x="129557" y="15995"/>
                  <a:pt x="129579" y="15425"/>
                </a:cubicBezTo>
                <a:cubicBezTo>
                  <a:pt x="129967" y="16543"/>
                  <a:pt x="130470" y="17616"/>
                  <a:pt x="131063" y="18643"/>
                </a:cubicBezTo>
                <a:cubicBezTo>
                  <a:pt x="131352" y="17903"/>
                  <a:pt x="131441" y="17077"/>
                  <a:pt x="131330" y="16290"/>
                </a:cubicBezTo>
                <a:lnTo>
                  <a:pt x="131330" y="16290"/>
                </a:lnTo>
                <a:cubicBezTo>
                  <a:pt x="131559" y="16898"/>
                  <a:pt x="132068" y="17398"/>
                  <a:pt x="132706" y="17570"/>
                </a:cubicBezTo>
                <a:cubicBezTo>
                  <a:pt x="133140" y="17228"/>
                  <a:pt x="133186" y="16452"/>
                  <a:pt x="132775" y="16064"/>
                </a:cubicBezTo>
                <a:lnTo>
                  <a:pt x="132775" y="16064"/>
                </a:lnTo>
                <a:cubicBezTo>
                  <a:pt x="133605" y="16500"/>
                  <a:pt x="134549" y="16709"/>
                  <a:pt x="135486" y="16709"/>
                </a:cubicBezTo>
                <a:cubicBezTo>
                  <a:pt x="135579" y="16709"/>
                  <a:pt x="135672" y="16707"/>
                  <a:pt x="135765" y="16703"/>
                </a:cubicBezTo>
                <a:cubicBezTo>
                  <a:pt x="136016" y="16680"/>
                  <a:pt x="136267" y="16634"/>
                  <a:pt x="136404" y="16452"/>
                </a:cubicBezTo>
                <a:cubicBezTo>
                  <a:pt x="136549" y="16278"/>
                  <a:pt x="136528" y="16058"/>
                  <a:pt x="136447" y="15839"/>
                </a:cubicBezTo>
                <a:lnTo>
                  <a:pt x="136447" y="15839"/>
                </a:lnTo>
                <a:cubicBezTo>
                  <a:pt x="137128" y="17026"/>
                  <a:pt x="137901" y="18177"/>
                  <a:pt x="138801" y="18620"/>
                </a:cubicBezTo>
                <a:cubicBezTo>
                  <a:pt x="138892" y="18187"/>
                  <a:pt x="139075" y="17799"/>
                  <a:pt x="139349" y="17456"/>
                </a:cubicBezTo>
                <a:lnTo>
                  <a:pt x="139349" y="17456"/>
                </a:lnTo>
                <a:cubicBezTo>
                  <a:pt x="139120" y="18689"/>
                  <a:pt x="139714" y="20035"/>
                  <a:pt x="140787" y="20697"/>
                </a:cubicBezTo>
                <a:cubicBezTo>
                  <a:pt x="141038" y="20058"/>
                  <a:pt x="141152" y="19328"/>
                  <a:pt x="141083" y="18643"/>
                </a:cubicBezTo>
                <a:lnTo>
                  <a:pt x="141083" y="18643"/>
                </a:lnTo>
                <a:cubicBezTo>
                  <a:pt x="141175" y="19396"/>
                  <a:pt x="141540" y="20104"/>
                  <a:pt x="142088" y="20629"/>
                </a:cubicBezTo>
                <a:cubicBezTo>
                  <a:pt x="142249" y="20810"/>
                  <a:pt x="142482" y="20956"/>
                  <a:pt x="142723" y="20956"/>
                </a:cubicBezTo>
                <a:cubicBezTo>
                  <a:pt x="142754" y="20956"/>
                  <a:pt x="142786" y="20954"/>
                  <a:pt x="142818" y="20948"/>
                </a:cubicBezTo>
                <a:cubicBezTo>
                  <a:pt x="143229" y="20903"/>
                  <a:pt x="143412" y="20401"/>
                  <a:pt x="143434" y="19990"/>
                </a:cubicBezTo>
                <a:cubicBezTo>
                  <a:pt x="143503" y="19145"/>
                  <a:pt x="143252" y="18301"/>
                  <a:pt x="142772" y="17639"/>
                </a:cubicBezTo>
                <a:lnTo>
                  <a:pt x="142772" y="17639"/>
                </a:lnTo>
                <a:cubicBezTo>
                  <a:pt x="143274" y="17831"/>
                  <a:pt x="143811" y="17928"/>
                  <a:pt x="144346" y="17928"/>
                </a:cubicBezTo>
                <a:cubicBezTo>
                  <a:pt x="144954" y="17928"/>
                  <a:pt x="145558" y="17802"/>
                  <a:pt x="146105" y="17547"/>
                </a:cubicBezTo>
                <a:cubicBezTo>
                  <a:pt x="146196" y="17068"/>
                  <a:pt x="145922" y="16543"/>
                  <a:pt x="145466" y="16361"/>
                </a:cubicBezTo>
                <a:lnTo>
                  <a:pt x="145466" y="16361"/>
                </a:lnTo>
                <a:cubicBezTo>
                  <a:pt x="145615" y="16381"/>
                  <a:pt x="145767" y="16391"/>
                  <a:pt x="145918" y="16391"/>
                </a:cubicBezTo>
                <a:cubicBezTo>
                  <a:pt x="146597" y="16391"/>
                  <a:pt x="147280" y="16186"/>
                  <a:pt x="147840" y="15813"/>
                </a:cubicBezTo>
                <a:cubicBezTo>
                  <a:pt x="147522" y="15344"/>
                  <a:pt x="146955" y="15226"/>
                  <a:pt x="146363" y="15226"/>
                </a:cubicBezTo>
                <a:cubicBezTo>
                  <a:pt x="146060" y="15226"/>
                  <a:pt x="145751" y="15257"/>
                  <a:pt x="145466" y="15288"/>
                </a:cubicBezTo>
                <a:cubicBezTo>
                  <a:pt x="145308" y="15304"/>
                  <a:pt x="145143" y="15314"/>
                  <a:pt x="144977" y="15314"/>
                </a:cubicBezTo>
                <a:cubicBezTo>
                  <a:pt x="144228" y="15314"/>
                  <a:pt x="143457" y="15115"/>
                  <a:pt x="143252" y="14443"/>
                </a:cubicBezTo>
                <a:lnTo>
                  <a:pt x="143252" y="14443"/>
                </a:lnTo>
                <a:cubicBezTo>
                  <a:pt x="143859" y="14743"/>
                  <a:pt x="144537" y="14888"/>
                  <a:pt x="145217" y="14888"/>
                </a:cubicBezTo>
                <a:cubicBezTo>
                  <a:pt x="146401" y="14888"/>
                  <a:pt x="147592" y="14448"/>
                  <a:pt x="148433" y="13621"/>
                </a:cubicBezTo>
                <a:cubicBezTo>
                  <a:pt x="148114" y="13142"/>
                  <a:pt x="147680" y="12754"/>
                  <a:pt x="147178" y="12480"/>
                </a:cubicBezTo>
                <a:cubicBezTo>
                  <a:pt x="147634" y="12457"/>
                  <a:pt x="148068" y="12435"/>
                  <a:pt x="148524" y="12412"/>
                </a:cubicBezTo>
                <a:cubicBezTo>
                  <a:pt x="148684" y="12389"/>
                  <a:pt x="148912" y="12366"/>
                  <a:pt x="148981" y="12206"/>
                </a:cubicBezTo>
                <a:cubicBezTo>
                  <a:pt x="149049" y="12024"/>
                  <a:pt x="148890" y="11841"/>
                  <a:pt x="148730" y="11727"/>
                </a:cubicBezTo>
                <a:cubicBezTo>
                  <a:pt x="147634" y="10974"/>
                  <a:pt x="146173" y="11134"/>
                  <a:pt x="144918" y="10700"/>
                </a:cubicBezTo>
                <a:cubicBezTo>
                  <a:pt x="144393" y="10517"/>
                  <a:pt x="143822" y="10015"/>
                  <a:pt x="144073" y="9513"/>
                </a:cubicBezTo>
                <a:cubicBezTo>
                  <a:pt x="144196" y="9280"/>
                  <a:pt x="144443" y="9192"/>
                  <a:pt x="144717" y="9192"/>
                </a:cubicBezTo>
                <a:cubicBezTo>
                  <a:pt x="144953" y="9192"/>
                  <a:pt x="145209" y="9258"/>
                  <a:pt x="145420" y="9353"/>
                </a:cubicBezTo>
                <a:cubicBezTo>
                  <a:pt x="145607" y="9447"/>
                  <a:pt x="147370" y="9662"/>
                  <a:pt x="147965" y="9662"/>
                </a:cubicBezTo>
                <a:cubicBezTo>
                  <a:pt x="148097" y="9662"/>
                  <a:pt x="148172" y="9652"/>
                  <a:pt x="148159" y="9627"/>
                </a:cubicBezTo>
                <a:cubicBezTo>
                  <a:pt x="147888" y="9126"/>
                  <a:pt x="147406" y="8758"/>
                  <a:pt x="146853" y="8594"/>
                </a:cubicBezTo>
                <a:lnTo>
                  <a:pt x="146853" y="8594"/>
                </a:lnTo>
                <a:cubicBezTo>
                  <a:pt x="147101" y="8652"/>
                  <a:pt x="147353" y="8680"/>
                  <a:pt x="147605" y="8680"/>
                </a:cubicBezTo>
                <a:cubicBezTo>
                  <a:pt x="148283" y="8680"/>
                  <a:pt x="148954" y="8476"/>
                  <a:pt x="149506" y="8098"/>
                </a:cubicBezTo>
                <a:cubicBezTo>
                  <a:pt x="148923" y="7699"/>
                  <a:pt x="148216" y="7486"/>
                  <a:pt x="147511" y="7486"/>
                </a:cubicBezTo>
                <a:cubicBezTo>
                  <a:pt x="147166" y="7486"/>
                  <a:pt x="146822" y="7536"/>
                  <a:pt x="146493" y="7641"/>
                </a:cubicBezTo>
                <a:cubicBezTo>
                  <a:pt x="147341" y="6827"/>
                  <a:pt x="148503" y="6375"/>
                  <a:pt x="149663" y="6375"/>
                </a:cubicBezTo>
                <a:cubicBezTo>
                  <a:pt x="150096" y="6375"/>
                  <a:pt x="150528" y="6438"/>
                  <a:pt x="150944" y="6568"/>
                </a:cubicBezTo>
                <a:cubicBezTo>
                  <a:pt x="150305" y="6043"/>
                  <a:pt x="149597" y="5633"/>
                  <a:pt x="148821" y="5313"/>
                </a:cubicBezTo>
                <a:lnTo>
                  <a:pt x="148821" y="5313"/>
                </a:lnTo>
                <a:cubicBezTo>
                  <a:pt x="150487" y="5336"/>
                  <a:pt x="152108" y="5998"/>
                  <a:pt x="153318" y="7116"/>
                </a:cubicBezTo>
                <a:cubicBezTo>
                  <a:pt x="153592" y="6454"/>
                  <a:pt x="153318" y="5587"/>
                  <a:pt x="152679" y="5222"/>
                </a:cubicBezTo>
                <a:lnTo>
                  <a:pt x="152679" y="5222"/>
                </a:lnTo>
                <a:cubicBezTo>
                  <a:pt x="153033" y="5405"/>
                  <a:pt x="153427" y="5497"/>
                  <a:pt x="153822" y="5497"/>
                </a:cubicBezTo>
                <a:cubicBezTo>
                  <a:pt x="154164" y="5497"/>
                  <a:pt x="154506" y="5428"/>
                  <a:pt x="154824" y="5290"/>
                </a:cubicBezTo>
                <a:cubicBezTo>
                  <a:pt x="154505" y="4674"/>
                  <a:pt x="154162" y="4081"/>
                  <a:pt x="153820" y="3464"/>
                </a:cubicBezTo>
                <a:lnTo>
                  <a:pt x="153820" y="3464"/>
                </a:lnTo>
                <a:cubicBezTo>
                  <a:pt x="153984" y="3658"/>
                  <a:pt x="154199" y="3742"/>
                  <a:pt x="154425" y="3742"/>
                </a:cubicBezTo>
                <a:cubicBezTo>
                  <a:pt x="155077" y="3742"/>
                  <a:pt x="155828" y="3046"/>
                  <a:pt x="155760" y="2300"/>
                </a:cubicBezTo>
                <a:cubicBezTo>
                  <a:pt x="155568" y="441"/>
                  <a:pt x="151186" y="0"/>
                  <a:pt x="146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9" name="Google Shape;1459;p9"/>
          <p:cNvSpPr/>
          <p:nvPr/>
        </p:nvSpPr>
        <p:spPr>
          <a:xfrm>
            <a:off x="-2852144" y="2298988"/>
            <a:ext cx="5842131" cy="3958339"/>
          </a:xfrm>
          <a:custGeom>
            <a:avLst/>
            <a:gdLst/>
            <a:ahLst/>
            <a:cxnLst/>
            <a:rect l="l" t="t" r="r" b="b"/>
            <a:pathLst>
              <a:path w="145786" h="89616" extrusionOk="0">
                <a:moveTo>
                  <a:pt x="87604" y="29834"/>
                </a:moveTo>
                <a:cubicBezTo>
                  <a:pt x="87602" y="29834"/>
                  <a:pt x="87600" y="29834"/>
                  <a:pt x="87598" y="29834"/>
                </a:cubicBezTo>
                <a:lnTo>
                  <a:pt x="87598" y="29834"/>
                </a:lnTo>
                <a:cubicBezTo>
                  <a:pt x="87600" y="29834"/>
                  <a:pt x="87602" y="29834"/>
                  <a:pt x="87604" y="29834"/>
                </a:cubicBezTo>
                <a:close/>
                <a:moveTo>
                  <a:pt x="56972" y="1"/>
                </a:moveTo>
                <a:cubicBezTo>
                  <a:pt x="52955" y="7921"/>
                  <a:pt x="48846" y="16914"/>
                  <a:pt x="51563" y="25360"/>
                </a:cubicBezTo>
                <a:cubicBezTo>
                  <a:pt x="48641" y="19950"/>
                  <a:pt x="47089" y="13765"/>
                  <a:pt x="47134" y="7602"/>
                </a:cubicBezTo>
                <a:lnTo>
                  <a:pt x="47134" y="7602"/>
                </a:lnTo>
                <a:cubicBezTo>
                  <a:pt x="45546" y="16060"/>
                  <a:pt x="46721" y="25022"/>
                  <a:pt x="50402" y="32812"/>
                </a:cubicBezTo>
                <a:lnTo>
                  <a:pt x="50402" y="32812"/>
                </a:lnTo>
                <a:cubicBezTo>
                  <a:pt x="47969" y="27779"/>
                  <a:pt x="44844" y="22328"/>
                  <a:pt x="39465" y="20977"/>
                </a:cubicBezTo>
                <a:lnTo>
                  <a:pt x="39465" y="20977"/>
                </a:lnTo>
                <a:cubicBezTo>
                  <a:pt x="45970" y="28373"/>
                  <a:pt x="47751" y="37252"/>
                  <a:pt x="48321" y="46793"/>
                </a:cubicBezTo>
                <a:cubicBezTo>
                  <a:pt x="48572" y="51129"/>
                  <a:pt x="48047" y="54530"/>
                  <a:pt x="45719" y="58434"/>
                </a:cubicBezTo>
                <a:cubicBezTo>
                  <a:pt x="43720" y="61773"/>
                  <a:pt x="39144" y="63643"/>
                  <a:pt x="37413" y="66540"/>
                </a:cubicBezTo>
                <a:lnTo>
                  <a:pt x="37413" y="66540"/>
                </a:lnTo>
                <a:cubicBezTo>
                  <a:pt x="42172" y="58493"/>
                  <a:pt x="46013" y="49151"/>
                  <a:pt x="44076" y="40014"/>
                </a:cubicBezTo>
                <a:cubicBezTo>
                  <a:pt x="43872" y="39096"/>
                  <a:pt x="43267" y="37978"/>
                  <a:pt x="42424" y="37978"/>
                </a:cubicBezTo>
                <a:cubicBezTo>
                  <a:pt x="42324" y="37978"/>
                  <a:pt x="42220" y="37994"/>
                  <a:pt x="42113" y="38028"/>
                </a:cubicBezTo>
                <a:cubicBezTo>
                  <a:pt x="41725" y="38142"/>
                  <a:pt x="41428" y="38530"/>
                  <a:pt x="41200" y="38872"/>
                </a:cubicBezTo>
                <a:cubicBezTo>
                  <a:pt x="41081" y="39053"/>
                  <a:pt x="40965" y="39235"/>
                  <a:pt x="40853" y="39420"/>
                </a:cubicBezTo>
                <a:lnTo>
                  <a:pt x="40853" y="39420"/>
                </a:lnTo>
                <a:cubicBezTo>
                  <a:pt x="40912" y="37518"/>
                  <a:pt x="40544" y="35685"/>
                  <a:pt x="39488" y="34056"/>
                </a:cubicBezTo>
                <a:cubicBezTo>
                  <a:pt x="39168" y="33554"/>
                  <a:pt x="38735" y="33075"/>
                  <a:pt x="38164" y="32869"/>
                </a:cubicBezTo>
                <a:cubicBezTo>
                  <a:pt x="37984" y="32811"/>
                  <a:pt x="37810" y="32784"/>
                  <a:pt x="37643" y="32784"/>
                </a:cubicBezTo>
                <a:cubicBezTo>
                  <a:pt x="36177" y="32784"/>
                  <a:pt x="35212" y="34882"/>
                  <a:pt x="34946" y="36521"/>
                </a:cubicBezTo>
                <a:cubicBezTo>
                  <a:pt x="34651" y="38306"/>
                  <a:pt x="34357" y="40092"/>
                  <a:pt x="34063" y="41877"/>
                </a:cubicBezTo>
                <a:lnTo>
                  <a:pt x="34063" y="41877"/>
                </a:lnTo>
                <a:cubicBezTo>
                  <a:pt x="34200" y="36138"/>
                  <a:pt x="33330" y="30376"/>
                  <a:pt x="31453" y="24949"/>
                </a:cubicBezTo>
                <a:cubicBezTo>
                  <a:pt x="30521" y="22288"/>
                  <a:pt x="28751" y="19288"/>
                  <a:pt x="25961" y="19288"/>
                </a:cubicBezTo>
                <a:cubicBezTo>
                  <a:pt x="25951" y="19288"/>
                  <a:pt x="25940" y="19288"/>
                  <a:pt x="25930" y="19288"/>
                </a:cubicBezTo>
                <a:cubicBezTo>
                  <a:pt x="23784" y="19311"/>
                  <a:pt x="22049" y="21274"/>
                  <a:pt x="21547" y="23374"/>
                </a:cubicBezTo>
                <a:cubicBezTo>
                  <a:pt x="21068" y="25474"/>
                  <a:pt x="21524" y="27642"/>
                  <a:pt x="22027" y="29742"/>
                </a:cubicBezTo>
                <a:cubicBezTo>
                  <a:pt x="22382" y="31300"/>
                  <a:pt x="22750" y="32857"/>
                  <a:pt x="23130" y="34411"/>
                </a:cubicBezTo>
                <a:lnTo>
                  <a:pt x="23130" y="34411"/>
                </a:lnTo>
                <a:cubicBezTo>
                  <a:pt x="22323" y="32786"/>
                  <a:pt x="21325" y="31271"/>
                  <a:pt x="20064" y="29925"/>
                </a:cubicBezTo>
                <a:cubicBezTo>
                  <a:pt x="18922" y="28715"/>
                  <a:pt x="17507" y="27642"/>
                  <a:pt x="15864" y="27483"/>
                </a:cubicBezTo>
                <a:cubicBezTo>
                  <a:pt x="15757" y="27472"/>
                  <a:pt x="15650" y="27467"/>
                  <a:pt x="15542" y="27467"/>
                </a:cubicBezTo>
                <a:cubicBezTo>
                  <a:pt x="13988" y="27467"/>
                  <a:pt x="12360" y="28525"/>
                  <a:pt x="12189" y="30062"/>
                </a:cubicBezTo>
                <a:cubicBezTo>
                  <a:pt x="12075" y="31226"/>
                  <a:pt x="12737" y="32299"/>
                  <a:pt x="13330" y="33280"/>
                </a:cubicBezTo>
                <a:cubicBezTo>
                  <a:pt x="16594" y="38621"/>
                  <a:pt x="21502" y="47865"/>
                  <a:pt x="20064" y="54302"/>
                </a:cubicBezTo>
                <a:cubicBezTo>
                  <a:pt x="15818" y="51472"/>
                  <a:pt x="14631" y="45857"/>
                  <a:pt x="13787" y="40812"/>
                </a:cubicBezTo>
                <a:cubicBezTo>
                  <a:pt x="12006" y="43278"/>
                  <a:pt x="12440" y="46633"/>
                  <a:pt x="12965" y="49623"/>
                </a:cubicBezTo>
                <a:cubicBezTo>
                  <a:pt x="11550" y="46747"/>
                  <a:pt x="10865" y="43529"/>
                  <a:pt x="10979" y="40310"/>
                </a:cubicBezTo>
                <a:lnTo>
                  <a:pt x="10979" y="40310"/>
                </a:lnTo>
                <a:cubicBezTo>
                  <a:pt x="10294" y="43734"/>
                  <a:pt x="10682" y="47272"/>
                  <a:pt x="11070" y="50741"/>
                </a:cubicBezTo>
                <a:cubicBezTo>
                  <a:pt x="10409" y="47751"/>
                  <a:pt x="9747" y="44784"/>
                  <a:pt x="9085" y="41794"/>
                </a:cubicBezTo>
                <a:cubicBezTo>
                  <a:pt x="7738" y="35791"/>
                  <a:pt x="6186" y="29400"/>
                  <a:pt x="1735" y="25132"/>
                </a:cubicBezTo>
                <a:cubicBezTo>
                  <a:pt x="0" y="37845"/>
                  <a:pt x="457" y="50719"/>
                  <a:pt x="457" y="63615"/>
                </a:cubicBezTo>
                <a:cubicBezTo>
                  <a:pt x="457" y="64939"/>
                  <a:pt x="320" y="85824"/>
                  <a:pt x="936" y="85824"/>
                </a:cubicBezTo>
                <a:cubicBezTo>
                  <a:pt x="20723" y="85824"/>
                  <a:pt x="40510" y="88974"/>
                  <a:pt x="60319" y="88974"/>
                </a:cubicBezTo>
                <a:cubicBezTo>
                  <a:pt x="60390" y="88974"/>
                  <a:pt x="60462" y="88974"/>
                  <a:pt x="60533" y="88974"/>
                </a:cubicBezTo>
                <a:lnTo>
                  <a:pt x="109813" y="88951"/>
                </a:lnTo>
                <a:cubicBezTo>
                  <a:pt x="114618" y="88951"/>
                  <a:pt x="120727" y="89616"/>
                  <a:pt x="126756" y="89616"/>
                </a:cubicBezTo>
                <a:cubicBezTo>
                  <a:pt x="128860" y="89616"/>
                  <a:pt x="130955" y="89535"/>
                  <a:pt x="132980" y="89316"/>
                </a:cubicBezTo>
                <a:cubicBezTo>
                  <a:pt x="135446" y="89042"/>
                  <a:pt x="138002" y="89316"/>
                  <a:pt x="140307" y="88380"/>
                </a:cubicBezTo>
                <a:cubicBezTo>
                  <a:pt x="140924" y="88129"/>
                  <a:pt x="145785" y="85071"/>
                  <a:pt x="145192" y="84203"/>
                </a:cubicBezTo>
                <a:cubicBezTo>
                  <a:pt x="145018" y="83957"/>
                  <a:pt x="144726" y="83849"/>
                  <a:pt x="144424" y="83849"/>
                </a:cubicBezTo>
                <a:cubicBezTo>
                  <a:pt x="144250" y="83849"/>
                  <a:pt x="144073" y="83885"/>
                  <a:pt x="143914" y="83952"/>
                </a:cubicBezTo>
                <a:cubicBezTo>
                  <a:pt x="143503" y="84158"/>
                  <a:pt x="143183" y="84523"/>
                  <a:pt x="142841" y="84842"/>
                </a:cubicBezTo>
                <a:cubicBezTo>
                  <a:pt x="141654" y="86052"/>
                  <a:pt x="140148" y="86942"/>
                  <a:pt x="138504" y="87376"/>
                </a:cubicBezTo>
                <a:cubicBezTo>
                  <a:pt x="140467" y="86166"/>
                  <a:pt x="142567" y="84797"/>
                  <a:pt x="143229" y="82606"/>
                </a:cubicBezTo>
                <a:lnTo>
                  <a:pt x="143229" y="82606"/>
                </a:lnTo>
                <a:cubicBezTo>
                  <a:pt x="141175" y="84272"/>
                  <a:pt x="138961" y="86006"/>
                  <a:pt x="136313" y="86280"/>
                </a:cubicBezTo>
                <a:cubicBezTo>
                  <a:pt x="138458" y="85322"/>
                  <a:pt x="140262" y="83655"/>
                  <a:pt x="141380" y="81601"/>
                </a:cubicBezTo>
                <a:lnTo>
                  <a:pt x="141380" y="81601"/>
                </a:lnTo>
                <a:cubicBezTo>
                  <a:pt x="139737" y="82400"/>
                  <a:pt x="138390" y="83724"/>
                  <a:pt x="136906" y="84820"/>
                </a:cubicBezTo>
                <a:cubicBezTo>
                  <a:pt x="135591" y="85757"/>
                  <a:pt x="134048" y="86537"/>
                  <a:pt x="132478" y="86537"/>
                </a:cubicBezTo>
                <a:cubicBezTo>
                  <a:pt x="132250" y="86537"/>
                  <a:pt x="132022" y="86520"/>
                  <a:pt x="131793" y="86486"/>
                </a:cubicBezTo>
                <a:cubicBezTo>
                  <a:pt x="133620" y="85527"/>
                  <a:pt x="135491" y="84546"/>
                  <a:pt x="136998" y="83108"/>
                </a:cubicBezTo>
                <a:cubicBezTo>
                  <a:pt x="138504" y="81670"/>
                  <a:pt x="139600" y="79684"/>
                  <a:pt x="139508" y="77607"/>
                </a:cubicBezTo>
                <a:lnTo>
                  <a:pt x="139508" y="77607"/>
                </a:lnTo>
                <a:cubicBezTo>
                  <a:pt x="138162" y="79136"/>
                  <a:pt x="136815" y="80665"/>
                  <a:pt x="135468" y="82195"/>
                </a:cubicBezTo>
                <a:cubicBezTo>
                  <a:pt x="136998" y="80186"/>
                  <a:pt x="138618" y="77652"/>
                  <a:pt x="137682" y="75301"/>
                </a:cubicBezTo>
                <a:lnTo>
                  <a:pt x="137682" y="75301"/>
                </a:lnTo>
                <a:cubicBezTo>
                  <a:pt x="135716" y="80161"/>
                  <a:pt x="133190" y="83678"/>
                  <a:pt x="128331" y="85541"/>
                </a:cubicBezTo>
                <a:lnTo>
                  <a:pt x="128331" y="85541"/>
                </a:lnTo>
                <a:cubicBezTo>
                  <a:pt x="130320" y="84765"/>
                  <a:pt x="131951" y="83152"/>
                  <a:pt x="132798" y="81213"/>
                </a:cubicBezTo>
                <a:lnTo>
                  <a:pt x="132798" y="81213"/>
                </a:lnTo>
                <a:lnTo>
                  <a:pt x="129557" y="81738"/>
                </a:lnTo>
                <a:cubicBezTo>
                  <a:pt x="132204" y="80300"/>
                  <a:pt x="134327" y="77949"/>
                  <a:pt x="135514" y="75164"/>
                </a:cubicBezTo>
                <a:cubicBezTo>
                  <a:pt x="135925" y="74229"/>
                  <a:pt x="136016" y="72791"/>
                  <a:pt x="135035" y="72494"/>
                </a:cubicBezTo>
                <a:cubicBezTo>
                  <a:pt x="134928" y="72460"/>
                  <a:pt x="134824" y="72444"/>
                  <a:pt x="134723" y="72444"/>
                </a:cubicBezTo>
                <a:cubicBezTo>
                  <a:pt x="133936" y="72444"/>
                  <a:pt x="133322" y="73394"/>
                  <a:pt x="132958" y="74183"/>
                </a:cubicBezTo>
                <a:cubicBezTo>
                  <a:pt x="131497" y="77287"/>
                  <a:pt x="128986" y="80232"/>
                  <a:pt x="125631" y="80848"/>
                </a:cubicBezTo>
                <a:cubicBezTo>
                  <a:pt x="127799" y="79684"/>
                  <a:pt x="129465" y="77584"/>
                  <a:pt x="130059" y="75187"/>
                </a:cubicBezTo>
                <a:lnTo>
                  <a:pt x="130059" y="75187"/>
                </a:lnTo>
                <a:cubicBezTo>
                  <a:pt x="127845" y="76602"/>
                  <a:pt x="125608" y="78018"/>
                  <a:pt x="123371" y="79433"/>
                </a:cubicBezTo>
                <a:cubicBezTo>
                  <a:pt x="124786" y="77926"/>
                  <a:pt x="126133" y="76374"/>
                  <a:pt x="127434" y="74776"/>
                </a:cubicBezTo>
                <a:cubicBezTo>
                  <a:pt x="129579" y="72106"/>
                  <a:pt x="131634" y="68819"/>
                  <a:pt x="130835" y="65487"/>
                </a:cubicBezTo>
                <a:lnTo>
                  <a:pt x="130835" y="65487"/>
                </a:lnTo>
                <a:cubicBezTo>
                  <a:pt x="128940" y="66673"/>
                  <a:pt x="127890" y="68796"/>
                  <a:pt x="126544" y="70599"/>
                </a:cubicBezTo>
                <a:cubicBezTo>
                  <a:pt x="124193" y="73704"/>
                  <a:pt x="120860" y="75530"/>
                  <a:pt x="117414" y="77150"/>
                </a:cubicBezTo>
                <a:cubicBezTo>
                  <a:pt x="121979" y="73430"/>
                  <a:pt x="125060" y="67975"/>
                  <a:pt x="125882" y="62131"/>
                </a:cubicBezTo>
                <a:lnTo>
                  <a:pt x="125882" y="62131"/>
                </a:lnTo>
                <a:cubicBezTo>
                  <a:pt x="123325" y="67792"/>
                  <a:pt x="118007" y="72106"/>
                  <a:pt x="111958" y="73430"/>
                </a:cubicBezTo>
                <a:cubicBezTo>
                  <a:pt x="118235" y="67746"/>
                  <a:pt x="124946" y="61287"/>
                  <a:pt x="125882" y="52841"/>
                </a:cubicBezTo>
                <a:lnTo>
                  <a:pt x="125882" y="52841"/>
                </a:lnTo>
                <a:cubicBezTo>
                  <a:pt x="123827" y="56881"/>
                  <a:pt x="120632" y="60328"/>
                  <a:pt x="116774" y="62702"/>
                </a:cubicBezTo>
                <a:cubicBezTo>
                  <a:pt x="120335" y="58913"/>
                  <a:pt x="122823" y="54097"/>
                  <a:pt x="123850" y="48984"/>
                </a:cubicBezTo>
                <a:lnTo>
                  <a:pt x="123850" y="48984"/>
                </a:lnTo>
                <a:cubicBezTo>
                  <a:pt x="121431" y="52020"/>
                  <a:pt x="118578" y="54713"/>
                  <a:pt x="115405" y="56973"/>
                </a:cubicBezTo>
                <a:cubicBezTo>
                  <a:pt x="119901" y="53070"/>
                  <a:pt x="123143" y="47774"/>
                  <a:pt x="124558" y="41999"/>
                </a:cubicBezTo>
                <a:lnTo>
                  <a:pt x="124558" y="41999"/>
                </a:lnTo>
                <a:cubicBezTo>
                  <a:pt x="119536" y="52545"/>
                  <a:pt x="103536" y="55489"/>
                  <a:pt x="100911" y="66856"/>
                </a:cubicBezTo>
                <a:lnTo>
                  <a:pt x="100911" y="66856"/>
                </a:lnTo>
                <a:cubicBezTo>
                  <a:pt x="99359" y="58662"/>
                  <a:pt x="109927" y="53047"/>
                  <a:pt x="111319" y="44830"/>
                </a:cubicBezTo>
                <a:lnTo>
                  <a:pt x="111319" y="44830"/>
                </a:lnTo>
                <a:cubicBezTo>
                  <a:pt x="108261" y="49144"/>
                  <a:pt x="104403" y="52887"/>
                  <a:pt x="99998" y="55831"/>
                </a:cubicBezTo>
                <a:cubicBezTo>
                  <a:pt x="102760" y="53161"/>
                  <a:pt x="105065" y="50011"/>
                  <a:pt x="106731" y="46542"/>
                </a:cubicBezTo>
                <a:cubicBezTo>
                  <a:pt x="108923" y="41999"/>
                  <a:pt x="110475" y="36453"/>
                  <a:pt x="115017" y="34216"/>
                </a:cubicBezTo>
                <a:cubicBezTo>
                  <a:pt x="114945" y="34215"/>
                  <a:pt x="114874" y="34214"/>
                  <a:pt x="114803" y="34214"/>
                </a:cubicBezTo>
                <a:cubicBezTo>
                  <a:pt x="108498" y="34214"/>
                  <a:pt x="103593" y="38892"/>
                  <a:pt x="99668" y="44216"/>
                </a:cubicBezTo>
                <a:lnTo>
                  <a:pt x="99668" y="44216"/>
                </a:lnTo>
                <a:cubicBezTo>
                  <a:pt x="101139" y="41092"/>
                  <a:pt x="101771" y="37558"/>
                  <a:pt x="101801" y="34102"/>
                </a:cubicBezTo>
                <a:cubicBezTo>
                  <a:pt x="101847" y="31431"/>
                  <a:pt x="101459" y="28761"/>
                  <a:pt x="100660" y="26204"/>
                </a:cubicBezTo>
                <a:cubicBezTo>
                  <a:pt x="100089" y="24447"/>
                  <a:pt x="97578" y="21365"/>
                  <a:pt x="97510" y="19745"/>
                </a:cubicBezTo>
                <a:lnTo>
                  <a:pt x="97510" y="19745"/>
                </a:lnTo>
                <a:cubicBezTo>
                  <a:pt x="97784" y="27802"/>
                  <a:pt x="95113" y="35745"/>
                  <a:pt x="90936" y="42638"/>
                </a:cubicBezTo>
                <a:cubicBezTo>
                  <a:pt x="86759" y="49532"/>
                  <a:pt x="81121" y="55421"/>
                  <a:pt x="75118" y="60785"/>
                </a:cubicBezTo>
                <a:cubicBezTo>
                  <a:pt x="81738" y="53321"/>
                  <a:pt x="88768" y="44898"/>
                  <a:pt x="88699" y="34901"/>
                </a:cubicBezTo>
                <a:lnTo>
                  <a:pt x="88699" y="34901"/>
                </a:lnTo>
                <a:cubicBezTo>
                  <a:pt x="82286" y="48545"/>
                  <a:pt x="72574" y="60625"/>
                  <a:pt x="60641" y="69834"/>
                </a:cubicBezTo>
                <a:lnTo>
                  <a:pt x="60641" y="69834"/>
                </a:lnTo>
                <a:cubicBezTo>
                  <a:pt x="69435" y="62584"/>
                  <a:pt x="70423" y="48126"/>
                  <a:pt x="79775" y="41337"/>
                </a:cubicBezTo>
                <a:lnTo>
                  <a:pt x="79775" y="41337"/>
                </a:lnTo>
                <a:cubicBezTo>
                  <a:pt x="75278" y="43483"/>
                  <a:pt x="71649" y="47432"/>
                  <a:pt x="69891" y="52134"/>
                </a:cubicBezTo>
                <a:cubicBezTo>
                  <a:pt x="71968" y="45881"/>
                  <a:pt x="80090" y="30983"/>
                  <a:pt x="87598" y="29834"/>
                </a:cubicBezTo>
                <a:lnTo>
                  <a:pt x="87598" y="29834"/>
                </a:lnTo>
                <a:cubicBezTo>
                  <a:pt x="83103" y="30521"/>
                  <a:pt x="78883" y="33008"/>
                  <a:pt x="76123" y="36635"/>
                </a:cubicBezTo>
                <a:cubicBezTo>
                  <a:pt x="78382" y="30815"/>
                  <a:pt x="82559" y="25771"/>
                  <a:pt x="87855" y="22461"/>
                </a:cubicBezTo>
                <a:lnTo>
                  <a:pt x="87855" y="22461"/>
                </a:lnTo>
                <a:cubicBezTo>
                  <a:pt x="80049" y="23306"/>
                  <a:pt x="72950" y="28784"/>
                  <a:pt x="70120" y="36088"/>
                </a:cubicBezTo>
                <a:cubicBezTo>
                  <a:pt x="70987" y="26273"/>
                  <a:pt x="76237" y="16914"/>
                  <a:pt x="84157" y="11048"/>
                </a:cubicBezTo>
                <a:lnTo>
                  <a:pt x="84157" y="11048"/>
                </a:lnTo>
                <a:cubicBezTo>
                  <a:pt x="74879" y="14352"/>
                  <a:pt x="67395" y="22323"/>
                  <a:pt x="64710" y="31802"/>
                </a:cubicBezTo>
                <a:lnTo>
                  <a:pt x="64710" y="31802"/>
                </a:lnTo>
                <a:cubicBezTo>
                  <a:pt x="66484" y="25291"/>
                  <a:pt x="65302" y="18031"/>
                  <a:pt x="61560" y="12441"/>
                </a:cubicBezTo>
                <a:lnTo>
                  <a:pt x="61560" y="12441"/>
                </a:lnTo>
                <a:cubicBezTo>
                  <a:pt x="63376" y="19143"/>
                  <a:pt x="62967" y="26409"/>
                  <a:pt x="60492" y="32893"/>
                </a:cubicBezTo>
                <a:lnTo>
                  <a:pt x="60492" y="32893"/>
                </a:lnTo>
                <a:cubicBezTo>
                  <a:pt x="61661" y="28527"/>
                  <a:pt x="61029" y="23536"/>
                  <a:pt x="59917" y="19037"/>
                </a:cubicBezTo>
                <a:cubicBezTo>
                  <a:pt x="58342" y="12760"/>
                  <a:pt x="55968" y="6392"/>
                  <a:pt x="5697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0" name="Google Shape;1460;p9"/>
          <p:cNvSpPr/>
          <p:nvPr/>
        </p:nvSpPr>
        <p:spPr>
          <a:xfrm>
            <a:off x="-1325493" y="3185497"/>
            <a:ext cx="4816775" cy="3043932"/>
          </a:xfrm>
          <a:custGeom>
            <a:avLst/>
            <a:gdLst/>
            <a:ahLst/>
            <a:cxnLst/>
            <a:rect l="l" t="t" r="r" b="b"/>
            <a:pathLst>
              <a:path w="120199" h="68914" extrusionOk="0">
                <a:moveTo>
                  <a:pt x="94077" y="426"/>
                </a:moveTo>
                <a:cubicBezTo>
                  <a:pt x="94080" y="427"/>
                  <a:pt x="94083" y="427"/>
                  <a:pt x="94087" y="428"/>
                </a:cubicBezTo>
                <a:cubicBezTo>
                  <a:pt x="94083" y="427"/>
                  <a:pt x="94080" y="427"/>
                  <a:pt x="94077" y="426"/>
                </a:cubicBezTo>
                <a:close/>
                <a:moveTo>
                  <a:pt x="40837" y="15240"/>
                </a:moveTo>
                <a:lnTo>
                  <a:pt x="40837" y="15240"/>
                </a:lnTo>
                <a:cubicBezTo>
                  <a:pt x="40836" y="15241"/>
                  <a:pt x="40836" y="15241"/>
                  <a:pt x="40835" y="15242"/>
                </a:cubicBezTo>
                <a:cubicBezTo>
                  <a:pt x="40836" y="15241"/>
                  <a:pt x="40836" y="15241"/>
                  <a:pt x="40837" y="15240"/>
                </a:cubicBezTo>
                <a:close/>
                <a:moveTo>
                  <a:pt x="103719" y="55414"/>
                </a:moveTo>
                <a:lnTo>
                  <a:pt x="103719" y="55414"/>
                </a:lnTo>
                <a:cubicBezTo>
                  <a:pt x="103703" y="55415"/>
                  <a:pt x="103688" y="55416"/>
                  <a:pt x="103672" y="55417"/>
                </a:cubicBezTo>
                <a:lnTo>
                  <a:pt x="103672" y="55417"/>
                </a:lnTo>
                <a:cubicBezTo>
                  <a:pt x="103688" y="55416"/>
                  <a:pt x="103703" y="55415"/>
                  <a:pt x="103719" y="55414"/>
                </a:cubicBezTo>
                <a:close/>
                <a:moveTo>
                  <a:pt x="113671" y="57281"/>
                </a:moveTo>
                <a:lnTo>
                  <a:pt x="113671" y="57281"/>
                </a:lnTo>
                <a:cubicBezTo>
                  <a:pt x="113671" y="57283"/>
                  <a:pt x="113671" y="57284"/>
                  <a:pt x="113671" y="57286"/>
                </a:cubicBezTo>
                <a:cubicBezTo>
                  <a:pt x="113671" y="57284"/>
                  <a:pt x="113671" y="57283"/>
                  <a:pt x="113671" y="57281"/>
                </a:cubicBezTo>
                <a:close/>
                <a:moveTo>
                  <a:pt x="88809" y="1"/>
                </a:moveTo>
                <a:cubicBezTo>
                  <a:pt x="84522" y="1"/>
                  <a:pt x="80237" y="830"/>
                  <a:pt x="76260" y="2414"/>
                </a:cubicBezTo>
                <a:cubicBezTo>
                  <a:pt x="73589" y="3487"/>
                  <a:pt x="70782" y="4810"/>
                  <a:pt x="68819" y="6888"/>
                </a:cubicBezTo>
                <a:cubicBezTo>
                  <a:pt x="66605" y="9170"/>
                  <a:pt x="64802" y="11955"/>
                  <a:pt x="63090" y="14625"/>
                </a:cubicBezTo>
                <a:cubicBezTo>
                  <a:pt x="57634" y="23162"/>
                  <a:pt x="58799" y="36172"/>
                  <a:pt x="57315" y="46079"/>
                </a:cubicBezTo>
                <a:cubicBezTo>
                  <a:pt x="58821" y="35602"/>
                  <a:pt x="56356" y="25034"/>
                  <a:pt x="53891" y="14762"/>
                </a:cubicBezTo>
                <a:cubicBezTo>
                  <a:pt x="52659" y="9627"/>
                  <a:pt x="49486" y="6522"/>
                  <a:pt x="44944" y="3920"/>
                </a:cubicBezTo>
                <a:cubicBezTo>
                  <a:pt x="42686" y="2636"/>
                  <a:pt x="39588" y="1026"/>
                  <a:pt x="36752" y="1026"/>
                </a:cubicBezTo>
                <a:cubicBezTo>
                  <a:pt x="36060" y="1026"/>
                  <a:pt x="35385" y="1122"/>
                  <a:pt x="34741" y="1341"/>
                </a:cubicBezTo>
                <a:cubicBezTo>
                  <a:pt x="29833" y="3007"/>
                  <a:pt x="25360" y="5929"/>
                  <a:pt x="21844" y="9764"/>
                </a:cubicBezTo>
                <a:cubicBezTo>
                  <a:pt x="23580" y="7874"/>
                  <a:pt x="28720" y="7296"/>
                  <a:pt x="31301" y="7296"/>
                </a:cubicBezTo>
                <a:cubicBezTo>
                  <a:pt x="31402" y="7296"/>
                  <a:pt x="31498" y="7297"/>
                  <a:pt x="31591" y="7298"/>
                </a:cubicBezTo>
                <a:cubicBezTo>
                  <a:pt x="33566" y="7331"/>
                  <a:pt x="35791" y="8718"/>
                  <a:pt x="37819" y="8718"/>
                </a:cubicBezTo>
                <a:cubicBezTo>
                  <a:pt x="38604" y="8718"/>
                  <a:pt x="39359" y="8510"/>
                  <a:pt x="40059" y="7938"/>
                </a:cubicBezTo>
                <a:cubicBezTo>
                  <a:pt x="40653" y="7455"/>
                  <a:pt x="41338" y="6685"/>
                  <a:pt x="42015" y="6685"/>
                </a:cubicBezTo>
                <a:cubicBezTo>
                  <a:pt x="42170" y="6685"/>
                  <a:pt x="42325" y="6725"/>
                  <a:pt x="42478" y="6819"/>
                </a:cubicBezTo>
                <a:cubicBezTo>
                  <a:pt x="40812" y="8919"/>
                  <a:pt x="38963" y="10859"/>
                  <a:pt x="36932" y="12594"/>
                </a:cubicBezTo>
                <a:cubicBezTo>
                  <a:pt x="39968" y="11795"/>
                  <a:pt x="43072" y="11316"/>
                  <a:pt x="46222" y="11110"/>
                </a:cubicBezTo>
                <a:lnTo>
                  <a:pt x="46222" y="11110"/>
                </a:lnTo>
                <a:cubicBezTo>
                  <a:pt x="44419" y="12502"/>
                  <a:pt x="42640" y="13871"/>
                  <a:pt x="40837" y="15240"/>
                </a:cubicBezTo>
                <a:lnTo>
                  <a:pt x="40837" y="15240"/>
                </a:lnTo>
                <a:cubicBezTo>
                  <a:pt x="40877" y="15210"/>
                  <a:pt x="40925" y="15196"/>
                  <a:pt x="40979" y="15196"/>
                </a:cubicBezTo>
                <a:cubicBezTo>
                  <a:pt x="42160" y="15196"/>
                  <a:pt x="46657" y="21819"/>
                  <a:pt x="47181" y="22865"/>
                </a:cubicBezTo>
                <a:cubicBezTo>
                  <a:pt x="49395" y="27270"/>
                  <a:pt x="49600" y="33776"/>
                  <a:pt x="49486" y="38615"/>
                </a:cubicBezTo>
                <a:cubicBezTo>
                  <a:pt x="48025" y="34301"/>
                  <a:pt x="44966" y="30740"/>
                  <a:pt x="41680" y="27590"/>
                </a:cubicBezTo>
                <a:cubicBezTo>
                  <a:pt x="39123" y="25102"/>
                  <a:pt x="36338" y="22774"/>
                  <a:pt x="33143" y="21222"/>
                </a:cubicBezTo>
                <a:cubicBezTo>
                  <a:pt x="29795" y="19579"/>
                  <a:pt x="25842" y="18713"/>
                  <a:pt x="21926" y="18713"/>
                </a:cubicBezTo>
                <a:cubicBezTo>
                  <a:pt x="18553" y="18713"/>
                  <a:pt x="15208" y="19355"/>
                  <a:pt x="12303" y="20697"/>
                </a:cubicBezTo>
                <a:cubicBezTo>
                  <a:pt x="5456" y="23847"/>
                  <a:pt x="571" y="31311"/>
                  <a:pt x="1" y="38774"/>
                </a:cubicBezTo>
                <a:lnTo>
                  <a:pt x="1" y="38774"/>
                </a:lnTo>
                <a:cubicBezTo>
                  <a:pt x="4429" y="33137"/>
                  <a:pt x="12166" y="31516"/>
                  <a:pt x="19265" y="30557"/>
                </a:cubicBezTo>
                <a:cubicBezTo>
                  <a:pt x="19950" y="30466"/>
                  <a:pt x="20658" y="30352"/>
                  <a:pt x="21228" y="29987"/>
                </a:cubicBezTo>
                <a:cubicBezTo>
                  <a:pt x="21662" y="29690"/>
                  <a:pt x="22004" y="29279"/>
                  <a:pt x="22324" y="28868"/>
                </a:cubicBezTo>
                <a:cubicBezTo>
                  <a:pt x="23670" y="27270"/>
                  <a:pt x="25337" y="25969"/>
                  <a:pt x="27186" y="25056"/>
                </a:cubicBezTo>
                <a:lnTo>
                  <a:pt x="27186" y="25056"/>
                </a:lnTo>
                <a:cubicBezTo>
                  <a:pt x="25656" y="26882"/>
                  <a:pt x="24287" y="28868"/>
                  <a:pt x="23145" y="30991"/>
                </a:cubicBezTo>
                <a:cubicBezTo>
                  <a:pt x="24971" y="28594"/>
                  <a:pt x="27437" y="26700"/>
                  <a:pt x="30221" y="25581"/>
                </a:cubicBezTo>
                <a:lnTo>
                  <a:pt x="30221" y="25581"/>
                </a:lnTo>
                <a:cubicBezTo>
                  <a:pt x="29012" y="27773"/>
                  <a:pt x="27779" y="29987"/>
                  <a:pt x="26569" y="32178"/>
                </a:cubicBezTo>
                <a:cubicBezTo>
                  <a:pt x="31111" y="32931"/>
                  <a:pt x="35631" y="34460"/>
                  <a:pt x="39443" y="37063"/>
                </a:cubicBezTo>
                <a:cubicBezTo>
                  <a:pt x="43392" y="39756"/>
                  <a:pt x="46382" y="42632"/>
                  <a:pt x="48162" y="47197"/>
                </a:cubicBezTo>
                <a:cubicBezTo>
                  <a:pt x="45400" y="44686"/>
                  <a:pt x="41725" y="43591"/>
                  <a:pt x="38073" y="43294"/>
                </a:cubicBezTo>
                <a:cubicBezTo>
                  <a:pt x="37235" y="43226"/>
                  <a:pt x="36522" y="43184"/>
                  <a:pt x="35913" y="43184"/>
                </a:cubicBezTo>
                <a:cubicBezTo>
                  <a:pt x="32858" y="43184"/>
                  <a:pt x="32401" y="44235"/>
                  <a:pt x="31659" y="48270"/>
                </a:cubicBezTo>
                <a:cubicBezTo>
                  <a:pt x="30723" y="47106"/>
                  <a:pt x="29628" y="46079"/>
                  <a:pt x="28395" y="45211"/>
                </a:cubicBezTo>
                <a:cubicBezTo>
                  <a:pt x="27619" y="46261"/>
                  <a:pt x="27300" y="47631"/>
                  <a:pt x="27528" y="48932"/>
                </a:cubicBezTo>
                <a:cubicBezTo>
                  <a:pt x="25245" y="48566"/>
                  <a:pt x="24378" y="45120"/>
                  <a:pt x="22073" y="44937"/>
                </a:cubicBezTo>
                <a:cubicBezTo>
                  <a:pt x="21371" y="44885"/>
                  <a:pt x="20677" y="44865"/>
                  <a:pt x="19990" y="44865"/>
                </a:cubicBezTo>
                <a:cubicBezTo>
                  <a:pt x="17776" y="44865"/>
                  <a:pt x="15637" y="45072"/>
                  <a:pt x="13559" y="45072"/>
                </a:cubicBezTo>
                <a:cubicBezTo>
                  <a:pt x="10072" y="45072"/>
                  <a:pt x="6755" y="44490"/>
                  <a:pt x="3539" y="41377"/>
                </a:cubicBezTo>
                <a:lnTo>
                  <a:pt x="3539" y="41377"/>
                </a:lnTo>
                <a:cubicBezTo>
                  <a:pt x="9300" y="48851"/>
                  <a:pt x="18733" y="53164"/>
                  <a:pt x="28121" y="53164"/>
                </a:cubicBezTo>
                <a:cubicBezTo>
                  <a:pt x="31118" y="53164"/>
                  <a:pt x="34111" y="52725"/>
                  <a:pt x="36978" y="51808"/>
                </a:cubicBezTo>
                <a:lnTo>
                  <a:pt x="36978" y="51808"/>
                </a:lnTo>
                <a:cubicBezTo>
                  <a:pt x="34041" y="53293"/>
                  <a:pt x="30827" y="53800"/>
                  <a:pt x="27534" y="53800"/>
                </a:cubicBezTo>
                <a:cubicBezTo>
                  <a:pt x="24094" y="53800"/>
                  <a:pt x="20570" y="53246"/>
                  <a:pt x="17188" y="52675"/>
                </a:cubicBezTo>
                <a:lnTo>
                  <a:pt x="17188" y="52675"/>
                </a:lnTo>
                <a:cubicBezTo>
                  <a:pt x="28966" y="59568"/>
                  <a:pt x="41885" y="64521"/>
                  <a:pt x="55261" y="67238"/>
                </a:cubicBezTo>
                <a:cubicBezTo>
                  <a:pt x="60100" y="68231"/>
                  <a:pt x="65043" y="68913"/>
                  <a:pt x="69982" y="68913"/>
                </a:cubicBezTo>
                <a:cubicBezTo>
                  <a:pt x="71170" y="68913"/>
                  <a:pt x="72358" y="68874"/>
                  <a:pt x="73544" y="68790"/>
                </a:cubicBezTo>
                <a:cubicBezTo>
                  <a:pt x="76648" y="68561"/>
                  <a:pt x="79729" y="68014"/>
                  <a:pt x="82720" y="67078"/>
                </a:cubicBezTo>
                <a:cubicBezTo>
                  <a:pt x="84489" y="66528"/>
                  <a:pt x="85841" y="66364"/>
                  <a:pt x="87299" y="66364"/>
                </a:cubicBezTo>
                <a:cubicBezTo>
                  <a:pt x="88323" y="66364"/>
                  <a:pt x="89399" y="66445"/>
                  <a:pt x="90708" y="66530"/>
                </a:cubicBezTo>
                <a:cubicBezTo>
                  <a:pt x="88586" y="64635"/>
                  <a:pt x="86463" y="62718"/>
                  <a:pt x="84363" y="60824"/>
                </a:cubicBezTo>
                <a:lnTo>
                  <a:pt x="84363" y="60824"/>
                </a:lnTo>
                <a:cubicBezTo>
                  <a:pt x="88563" y="61303"/>
                  <a:pt x="92763" y="61965"/>
                  <a:pt x="96940" y="62809"/>
                </a:cubicBezTo>
                <a:cubicBezTo>
                  <a:pt x="93721" y="60595"/>
                  <a:pt x="90457" y="58404"/>
                  <a:pt x="87307" y="56099"/>
                </a:cubicBezTo>
                <a:lnTo>
                  <a:pt x="87307" y="56099"/>
                </a:lnTo>
                <a:cubicBezTo>
                  <a:pt x="88978" y="56685"/>
                  <a:pt x="90589" y="56898"/>
                  <a:pt x="92172" y="56898"/>
                </a:cubicBezTo>
                <a:cubicBezTo>
                  <a:pt x="96005" y="56898"/>
                  <a:pt x="99680" y="55650"/>
                  <a:pt x="103672" y="55417"/>
                </a:cubicBezTo>
                <a:lnTo>
                  <a:pt x="103672" y="55417"/>
                </a:lnTo>
                <a:cubicBezTo>
                  <a:pt x="102871" y="55462"/>
                  <a:pt x="102068" y="55485"/>
                  <a:pt x="101265" y="55485"/>
                </a:cubicBezTo>
                <a:cubicBezTo>
                  <a:pt x="95384" y="55485"/>
                  <a:pt x="89499" y="54269"/>
                  <a:pt x="84089" y="51945"/>
                </a:cubicBezTo>
                <a:cubicBezTo>
                  <a:pt x="84729" y="51894"/>
                  <a:pt x="88645" y="51716"/>
                  <a:pt x="92757" y="51716"/>
                </a:cubicBezTo>
                <a:cubicBezTo>
                  <a:pt x="97881" y="51716"/>
                  <a:pt x="103308" y="51992"/>
                  <a:pt x="103080" y="53132"/>
                </a:cubicBezTo>
                <a:cubicBezTo>
                  <a:pt x="103491" y="51077"/>
                  <a:pt x="101413" y="49594"/>
                  <a:pt x="101162" y="47562"/>
                </a:cubicBezTo>
                <a:lnTo>
                  <a:pt x="101162" y="47562"/>
                </a:lnTo>
                <a:cubicBezTo>
                  <a:pt x="102737" y="49365"/>
                  <a:pt x="104130" y="51328"/>
                  <a:pt x="105362" y="53383"/>
                </a:cubicBezTo>
                <a:cubicBezTo>
                  <a:pt x="105317" y="52219"/>
                  <a:pt x="105271" y="51077"/>
                  <a:pt x="105225" y="49913"/>
                </a:cubicBezTo>
                <a:lnTo>
                  <a:pt x="105225" y="49913"/>
                </a:lnTo>
                <a:cubicBezTo>
                  <a:pt x="105750" y="50712"/>
                  <a:pt x="106275" y="51488"/>
                  <a:pt x="106800" y="52264"/>
                </a:cubicBezTo>
                <a:cubicBezTo>
                  <a:pt x="106892" y="52401"/>
                  <a:pt x="107006" y="52538"/>
                  <a:pt x="107143" y="52652"/>
                </a:cubicBezTo>
                <a:cubicBezTo>
                  <a:pt x="108124" y="53360"/>
                  <a:pt x="109973" y="52835"/>
                  <a:pt x="111251" y="53748"/>
                </a:cubicBezTo>
                <a:cubicBezTo>
                  <a:pt x="112186" y="54409"/>
                  <a:pt x="113758" y="56004"/>
                  <a:pt x="113671" y="57281"/>
                </a:cubicBezTo>
                <a:lnTo>
                  <a:pt x="113671" y="57281"/>
                </a:lnTo>
                <a:cubicBezTo>
                  <a:pt x="113852" y="54681"/>
                  <a:pt x="112848" y="52058"/>
                  <a:pt x="111205" y="50004"/>
                </a:cubicBezTo>
                <a:cubicBezTo>
                  <a:pt x="108695" y="46832"/>
                  <a:pt x="105271" y="45074"/>
                  <a:pt x="101436" y="44116"/>
                </a:cubicBezTo>
                <a:cubicBezTo>
                  <a:pt x="100207" y="43818"/>
                  <a:pt x="99033" y="43682"/>
                  <a:pt x="97870" y="43682"/>
                </a:cubicBezTo>
                <a:cubicBezTo>
                  <a:pt x="96443" y="43682"/>
                  <a:pt x="95033" y="43888"/>
                  <a:pt x="93562" y="44252"/>
                </a:cubicBezTo>
                <a:cubicBezTo>
                  <a:pt x="92223" y="44593"/>
                  <a:pt x="87884" y="44685"/>
                  <a:pt x="87048" y="45359"/>
                </a:cubicBezTo>
                <a:lnTo>
                  <a:pt x="87048" y="45359"/>
                </a:lnTo>
                <a:cubicBezTo>
                  <a:pt x="90265" y="42690"/>
                  <a:pt x="94583" y="41999"/>
                  <a:pt x="98826" y="41999"/>
                </a:cubicBezTo>
                <a:cubicBezTo>
                  <a:pt x="99610" y="41999"/>
                  <a:pt x="100391" y="42022"/>
                  <a:pt x="101162" y="42061"/>
                </a:cubicBezTo>
                <a:cubicBezTo>
                  <a:pt x="104198" y="42221"/>
                  <a:pt x="107211" y="42586"/>
                  <a:pt x="110201" y="43111"/>
                </a:cubicBezTo>
                <a:cubicBezTo>
                  <a:pt x="109037" y="42472"/>
                  <a:pt x="107941" y="41673"/>
                  <a:pt x="107006" y="40737"/>
                </a:cubicBezTo>
                <a:lnTo>
                  <a:pt x="107006" y="40737"/>
                </a:lnTo>
                <a:cubicBezTo>
                  <a:pt x="111434" y="40920"/>
                  <a:pt x="115839" y="41422"/>
                  <a:pt x="120199" y="42221"/>
                </a:cubicBezTo>
                <a:cubicBezTo>
                  <a:pt x="116245" y="38008"/>
                  <a:pt x="110308" y="36086"/>
                  <a:pt x="104516" y="36086"/>
                </a:cubicBezTo>
                <a:cubicBezTo>
                  <a:pt x="104189" y="36086"/>
                  <a:pt x="103862" y="36092"/>
                  <a:pt x="103536" y="36104"/>
                </a:cubicBezTo>
                <a:cubicBezTo>
                  <a:pt x="98504" y="36291"/>
                  <a:pt x="92998" y="37350"/>
                  <a:pt x="88400" y="39642"/>
                </a:cubicBezTo>
                <a:lnTo>
                  <a:pt x="88400" y="39642"/>
                </a:lnTo>
                <a:cubicBezTo>
                  <a:pt x="89560" y="38722"/>
                  <a:pt x="90985" y="37182"/>
                  <a:pt x="91644" y="36743"/>
                </a:cubicBezTo>
                <a:cubicBezTo>
                  <a:pt x="93265" y="35670"/>
                  <a:pt x="95091" y="34871"/>
                  <a:pt x="96848" y="33981"/>
                </a:cubicBezTo>
                <a:cubicBezTo>
                  <a:pt x="96940" y="33935"/>
                  <a:pt x="97031" y="33890"/>
                  <a:pt x="97099" y="33799"/>
                </a:cubicBezTo>
                <a:cubicBezTo>
                  <a:pt x="97236" y="33570"/>
                  <a:pt x="97031" y="33296"/>
                  <a:pt x="96848" y="33091"/>
                </a:cubicBezTo>
                <a:lnTo>
                  <a:pt x="93562" y="29667"/>
                </a:lnTo>
                <a:lnTo>
                  <a:pt x="93562" y="29667"/>
                </a:lnTo>
                <a:cubicBezTo>
                  <a:pt x="95433" y="30512"/>
                  <a:pt x="97305" y="31333"/>
                  <a:pt x="99177" y="32155"/>
                </a:cubicBezTo>
                <a:cubicBezTo>
                  <a:pt x="98149" y="30512"/>
                  <a:pt x="96871" y="28982"/>
                  <a:pt x="95433" y="27659"/>
                </a:cubicBezTo>
                <a:lnTo>
                  <a:pt x="95433" y="27659"/>
                </a:lnTo>
                <a:cubicBezTo>
                  <a:pt x="98309" y="28435"/>
                  <a:pt x="101140" y="30489"/>
                  <a:pt x="103422" y="32315"/>
                </a:cubicBezTo>
                <a:cubicBezTo>
                  <a:pt x="103057" y="30991"/>
                  <a:pt x="102509" y="29736"/>
                  <a:pt x="101824" y="28549"/>
                </a:cubicBezTo>
                <a:lnTo>
                  <a:pt x="101824" y="28549"/>
                </a:lnTo>
                <a:cubicBezTo>
                  <a:pt x="102760" y="29393"/>
                  <a:pt x="103719" y="30215"/>
                  <a:pt x="104677" y="31059"/>
                </a:cubicBezTo>
                <a:cubicBezTo>
                  <a:pt x="104472" y="30329"/>
                  <a:pt x="104175" y="29622"/>
                  <a:pt x="103810" y="28937"/>
                </a:cubicBezTo>
                <a:cubicBezTo>
                  <a:pt x="106078" y="28483"/>
                  <a:pt x="108393" y="28029"/>
                  <a:pt x="110704" y="28029"/>
                </a:cubicBezTo>
                <a:cubicBezTo>
                  <a:pt x="111183" y="28029"/>
                  <a:pt x="111663" y="28049"/>
                  <a:pt x="112141" y="28092"/>
                </a:cubicBezTo>
                <a:cubicBezTo>
                  <a:pt x="114949" y="28320"/>
                  <a:pt x="117779" y="29462"/>
                  <a:pt x="119491" y="31676"/>
                </a:cubicBezTo>
                <a:cubicBezTo>
                  <a:pt x="117505" y="29097"/>
                  <a:pt x="116364" y="26494"/>
                  <a:pt x="113693" y="24395"/>
                </a:cubicBezTo>
                <a:cubicBezTo>
                  <a:pt x="111180" y="22402"/>
                  <a:pt x="108442" y="20993"/>
                  <a:pt x="105212" y="20993"/>
                </a:cubicBezTo>
                <a:cubicBezTo>
                  <a:pt x="105186" y="20993"/>
                  <a:pt x="105160" y="20993"/>
                  <a:pt x="105134" y="20994"/>
                </a:cubicBezTo>
                <a:cubicBezTo>
                  <a:pt x="97898" y="20994"/>
                  <a:pt x="90959" y="24554"/>
                  <a:pt x="84979" y="28275"/>
                </a:cubicBezTo>
                <a:cubicBezTo>
                  <a:pt x="80323" y="31174"/>
                  <a:pt x="73863" y="35419"/>
                  <a:pt x="70942" y="40190"/>
                </a:cubicBezTo>
                <a:lnTo>
                  <a:pt x="70942" y="40190"/>
                </a:lnTo>
                <a:cubicBezTo>
                  <a:pt x="76716" y="30717"/>
                  <a:pt x="84774" y="22705"/>
                  <a:pt x="93813" y="16337"/>
                </a:cubicBezTo>
                <a:cubicBezTo>
                  <a:pt x="92009" y="16200"/>
                  <a:pt x="90229" y="15515"/>
                  <a:pt x="88814" y="14397"/>
                </a:cubicBezTo>
                <a:cubicBezTo>
                  <a:pt x="89321" y="14272"/>
                  <a:pt x="89844" y="14210"/>
                  <a:pt x="90366" y="14210"/>
                </a:cubicBezTo>
                <a:cubicBezTo>
                  <a:pt x="91559" y="14210"/>
                  <a:pt x="92751" y="14531"/>
                  <a:pt x="93767" y="15150"/>
                </a:cubicBezTo>
                <a:cubicBezTo>
                  <a:pt x="92808" y="14306"/>
                  <a:pt x="91827" y="13484"/>
                  <a:pt x="90868" y="12662"/>
                </a:cubicBezTo>
                <a:cubicBezTo>
                  <a:pt x="90883" y="12662"/>
                  <a:pt x="90898" y="12662"/>
                  <a:pt x="90912" y="12662"/>
                </a:cubicBezTo>
                <a:cubicBezTo>
                  <a:pt x="92121" y="12662"/>
                  <a:pt x="93428" y="13536"/>
                  <a:pt x="94486" y="13536"/>
                </a:cubicBezTo>
                <a:cubicBezTo>
                  <a:pt x="94536" y="13536"/>
                  <a:pt x="94586" y="13534"/>
                  <a:pt x="94634" y="13530"/>
                </a:cubicBezTo>
                <a:cubicBezTo>
                  <a:pt x="95619" y="13465"/>
                  <a:pt x="95519" y="13001"/>
                  <a:pt x="96046" y="13001"/>
                </a:cubicBezTo>
                <a:cubicBezTo>
                  <a:pt x="96264" y="13001"/>
                  <a:pt x="96590" y="13081"/>
                  <a:pt x="97145" y="13301"/>
                </a:cubicBezTo>
                <a:cubicBezTo>
                  <a:pt x="98834" y="13963"/>
                  <a:pt x="102851" y="14991"/>
                  <a:pt x="104084" y="16223"/>
                </a:cubicBezTo>
                <a:cubicBezTo>
                  <a:pt x="101528" y="13667"/>
                  <a:pt x="98309" y="11863"/>
                  <a:pt x="95136" y="10129"/>
                </a:cubicBezTo>
                <a:cubicBezTo>
                  <a:pt x="94863" y="9969"/>
                  <a:pt x="94566" y="9809"/>
                  <a:pt x="94223" y="9786"/>
                </a:cubicBezTo>
                <a:cubicBezTo>
                  <a:pt x="93858" y="9786"/>
                  <a:pt x="93516" y="9969"/>
                  <a:pt x="93196" y="10152"/>
                </a:cubicBezTo>
                <a:cubicBezTo>
                  <a:pt x="90138" y="11909"/>
                  <a:pt x="86851" y="12891"/>
                  <a:pt x="83884" y="14968"/>
                </a:cubicBezTo>
                <a:cubicBezTo>
                  <a:pt x="79592" y="17935"/>
                  <a:pt x="77652" y="21610"/>
                  <a:pt x="74708" y="25673"/>
                </a:cubicBezTo>
                <a:cubicBezTo>
                  <a:pt x="72018" y="29366"/>
                  <a:pt x="68144" y="35108"/>
                  <a:pt x="67816" y="39807"/>
                </a:cubicBezTo>
                <a:lnTo>
                  <a:pt x="67816" y="39807"/>
                </a:lnTo>
                <a:cubicBezTo>
                  <a:pt x="68621" y="28174"/>
                  <a:pt x="75533" y="19186"/>
                  <a:pt x="82446" y="10266"/>
                </a:cubicBezTo>
                <a:lnTo>
                  <a:pt x="82446" y="10266"/>
                </a:lnTo>
                <a:cubicBezTo>
                  <a:pt x="79067" y="11133"/>
                  <a:pt x="75233" y="11133"/>
                  <a:pt x="72037" y="12274"/>
                </a:cubicBezTo>
                <a:cubicBezTo>
                  <a:pt x="75415" y="10745"/>
                  <a:pt x="78953" y="9558"/>
                  <a:pt x="82583" y="8736"/>
                </a:cubicBezTo>
                <a:cubicBezTo>
                  <a:pt x="81610" y="8668"/>
                  <a:pt x="80633" y="8633"/>
                  <a:pt x="79656" y="8633"/>
                </a:cubicBezTo>
                <a:cubicBezTo>
                  <a:pt x="78339" y="8633"/>
                  <a:pt x="77022" y="8697"/>
                  <a:pt x="75712" y="8828"/>
                </a:cubicBezTo>
                <a:cubicBezTo>
                  <a:pt x="77378" y="8120"/>
                  <a:pt x="78908" y="7755"/>
                  <a:pt x="80346" y="6728"/>
                </a:cubicBezTo>
                <a:cubicBezTo>
                  <a:pt x="81738" y="5723"/>
                  <a:pt x="83016" y="4651"/>
                  <a:pt x="84500" y="3783"/>
                </a:cubicBezTo>
                <a:cubicBezTo>
                  <a:pt x="86616" y="2568"/>
                  <a:pt x="90596" y="373"/>
                  <a:pt x="93372" y="373"/>
                </a:cubicBezTo>
                <a:cubicBezTo>
                  <a:pt x="93617" y="373"/>
                  <a:pt x="93853" y="390"/>
                  <a:pt x="94077" y="426"/>
                </a:cubicBezTo>
                <a:lnTo>
                  <a:pt x="94077" y="426"/>
                </a:lnTo>
                <a:cubicBezTo>
                  <a:pt x="92335" y="141"/>
                  <a:pt x="90572" y="1"/>
                  <a:pt x="88809"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1" name="Google Shape;1461;p9"/>
          <p:cNvSpPr/>
          <p:nvPr/>
        </p:nvSpPr>
        <p:spPr>
          <a:xfrm>
            <a:off x="9683706" y="3028433"/>
            <a:ext cx="7110305" cy="2394715"/>
          </a:xfrm>
          <a:custGeom>
            <a:avLst/>
            <a:gdLst/>
            <a:ahLst/>
            <a:cxnLst/>
            <a:rect l="l" t="t" r="r" b="b"/>
            <a:pathLst>
              <a:path w="135486" h="63661" extrusionOk="0">
                <a:moveTo>
                  <a:pt x="21964" y="37150"/>
                </a:moveTo>
                <a:lnTo>
                  <a:pt x="21964" y="37150"/>
                </a:lnTo>
                <a:cubicBezTo>
                  <a:pt x="21900" y="37151"/>
                  <a:pt x="21835" y="37154"/>
                  <a:pt x="21770" y="37158"/>
                </a:cubicBezTo>
                <a:cubicBezTo>
                  <a:pt x="21834" y="37154"/>
                  <a:pt x="21899" y="37151"/>
                  <a:pt x="21964" y="37150"/>
                </a:cubicBezTo>
                <a:close/>
                <a:moveTo>
                  <a:pt x="13760" y="40027"/>
                </a:moveTo>
                <a:cubicBezTo>
                  <a:pt x="13780" y="40083"/>
                  <a:pt x="13802" y="40138"/>
                  <a:pt x="13826" y="40194"/>
                </a:cubicBezTo>
                <a:cubicBezTo>
                  <a:pt x="13803" y="40138"/>
                  <a:pt x="13781" y="40083"/>
                  <a:pt x="13760" y="40027"/>
                </a:cubicBezTo>
                <a:close/>
                <a:moveTo>
                  <a:pt x="24212" y="42362"/>
                </a:moveTo>
                <a:cubicBezTo>
                  <a:pt x="24232" y="42488"/>
                  <a:pt x="24249" y="42615"/>
                  <a:pt x="24262" y="42741"/>
                </a:cubicBezTo>
                <a:lnTo>
                  <a:pt x="24262" y="42741"/>
                </a:lnTo>
                <a:cubicBezTo>
                  <a:pt x="24252" y="42615"/>
                  <a:pt x="24236" y="42488"/>
                  <a:pt x="24212" y="42362"/>
                </a:cubicBezTo>
                <a:close/>
                <a:moveTo>
                  <a:pt x="8691" y="48753"/>
                </a:moveTo>
                <a:lnTo>
                  <a:pt x="8691" y="48753"/>
                </a:lnTo>
                <a:cubicBezTo>
                  <a:pt x="8646" y="48830"/>
                  <a:pt x="8613" y="48909"/>
                  <a:pt x="8588" y="48989"/>
                </a:cubicBezTo>
                <a:lnTo>
                  <a:pt x="8588" y="48989"/>
                </a:lnTo>
                <a:cubicBezTo>
                  <a:pt x="8618" y="48909"/>
                  <a:pt x="8652" y="48830"/>
                  <a:pt x="8691" y="48753"/>
                </a:cubicBezTo>
                <a:close/>
                <a:moveTo>
                  <a:pt x="85491" y="1"/>
                </a:moveTo>
                <a:cubicBezTo>
                  <a:pt x="85224" y="1"/>
                  <a:pt x="84950" y="52"/>
                  <a:pt x="84676" y="112"/>
                </a:cubicBezTo>
                <a:cubicBezTo>
                  <a:pt x="80271" y="980"/>
                  <a:pt x="75843" y="1870"/>
                  <a:pt x="71415" y="2760"/>
                </a:cubicBezTo>
                <a:cubicBezTo>
                  <a:pt x="70068" y="3034"/>
                  <a:pt x="68653" y="3354"/>
                  <a:pt x="67648" y="4267"/>
                </a:cubicBezTo>
                <a:cubicBezTo>
                  <a:pt x="66507" y="5294"/>
                  <a:pt x="66119" y="6892"/>
                  <a:pt x="65275" y="8170"/>
                </a:cubicBezTo>
                <a:cubicBezTo>
                  <a:pt x="63996" y="10133"/>
                  <a:pt x="61759" y="11228"/>
                  <a:pt x="59637" y="12233"/>
                </a:cubicBezTo>
                <a:cubicBezTo>
                  <a:pt x="53497" y="15154"/>
                  <a:pt x="49091" y="16569"/>
                  <a:pt x="45668" y="22527"/>
                </a:cubicBezTo>
                <a:cubicBezTo>
                  <a:pt x="44526" y="24490"/>
                  <a:pt x="41103" y="29466"/>
                  <a:pt x="42700" y="31885"/>
                </a:cubicBezTo>
                <a:cubicBezTo>
                  <a:pt x="42016" y="30881"/>
                  <a:pt x="41354" y="29877"/>
                  <a:pt x="40692" y="28849"/>
                </a:cubicBezTo>
                <a:lnTo>
                  <a:pt x="40692" y="28849"/>
                </a:lnTo>
                <a:cubicBezTo>
                  <a:pt x="40943" y="30105"/>
                  <a:pt x="41171" y="31360"/>
                  <a:pt x="41399" y="32616"/>
                </a:cubicBezTo>
                <a:cubicBezTo>
                  <a:pt x="40281" y="31611"/>
                  <a:pt x="39185" y="30630"/>
                  <a:pt x="38067" y="29625"/>
                </a:cubicBezTo>
                <a:lnTo>
                  <a:pt x="38067" y="29625"/>
                </a:lnTo>
                <a:cubicBezTo>
                  <a:pt x="38706" y="30858"/>
                  <a:pt x="39162" y="32182"/>
                  <a:pt x="39391" y="33551"/>
                </a:cubicBezTo>
                <a:cubicBezTo>
                  <a:pt x="39459" y="33917"/>
                  <a:pt x="39482" y="34327"/>
                  <a:pt x="39277" y="34647"/>
                </a:cubicBezTo>
                <a:cubicBezTo>
                  <a:pt x="39113" y="34892"/>
                  <a:pt x="38812" y="35007"/>
                  <a:pt x="38504" y="35007"/>
                </a:cubicBezTo>
                <a:cubicBezTo>
                  <a:pt x="38295" y="35007"/>
                  <a:pt x="38082" y="34954"/>
                  <a:pt x="37907" y="34852"/>
                </a:cubicBezTo>
                <a:cubicBezTo>
                  <a:pt x="37450" y="34624"/>
                  <a:pt x="37154" y="34168"/>
                  <a:pt x="36857" y="33734"/>
                </a:cubicBezTo>
                <a:cubicBezTo>
                  <a:pt x="36423" y="34601"/>
                  <a:pt x="36195" y="35560"/>
                  <a:pt x="36172" y="36496"/>
                </a:cubicBezTo>
                <a:cubicBezTo>
                  <a:pt x="35485" y="35786"/>
                  <a:pt x="34344" y="31326"/>
                  <a:pt x="36333" y="31326"/>
                </a:cubicBezTo>
                <a:cubicBezTo>
                  <a:pt x="36391" y="31326"/>
                  <a:pt x="36451" y="31330"/>
                  <a:pt x="36515" y="31337"/>
                </a:cubicBezTo>
                <a:cubicBezTo>
                  <a:pt x="36421" y="31326"/>
                  <a:pt x="36327" y="31320"/>
                  <a:pt x="36233" y="31320"/>
                </a:cubicBezTo>
                <a:cubicBezTo>
                  <a:pt x="34869" y="31320"/>
                  <a:pt x="33567" y="32528"/>
                  <a:pt x="33525" y="33917"/>
                </a:cubicBezTo>
                <a:cubicBezTo>
                  <a:pt x="32543" y="33209"/>
                  <a:pt x="32406" y="31703"/>
                  <a:pt x="33000" y="30653"/>
                </a:cubicBezTo>
                <a:cubicBezTo>
                  <a:pt x="33593" y="29603"/>
                  <a:pt x="34734" y="28964"/>
                  <a:pt x="35921" y="28667"/>
                </a:cubicBezTo>
                <a:cubicBezTo>
                  <a:pt x="35571" y="28473"/>
                  <a:pt x="35197" y="28386"/>
                  <a:pt x="34821" y="28386"/>
                </a:cubicBezTo>
                <a:cubicBezTo>
                  <a:pt x="33602" y="28386"/>
                  <a:pt x="32359" y="29301"/>
                  <a:pt x="31835" y="30470"/>
                </a:cubicBezTo>
                <a:cubicBezTo>
                  <a:pt x="31349" y="31557"/>
                  <a:pt x="31300" y="32759"/>
                  <a:pt x="31395" y="33962"/>
                </a:cubicBezTo>
                <a:lnTo>
                  <a:pt x="31395" y="33962"/>
                </a:lnTo>
                <a:cubicBezTo>
                  <a:pt x="31175" y="33142"/>
                  <a:pt x="30768" y="32356"/>
                  <a:pt x="30306" y="31634"/>
                </a:cubicBezTo>
                <a:cubicBezTo>
                  <a:pt x="29576" y="30493"/>
                  <a:pt x="28708" y="29443"/>
                  <a:pt x="28069" y="28256"/>
                </a:cubicBezTo>
                <a:cubicBezTo>
                  <a:pt x="27430" y="27069"/>
                  <a:pt x="27065" y="25654"/>
                  <a:pt x="27453" y="24353"/>
                </a:cubicBezTo>
                <a:cubicBezTo>
                  <a:pt x="27799" y="23193"/>
                  <a:pt x="28908" y="22232"/>
                  <a:pt x="30082" y="22232"/>
                </a:cubicBezTo>
                <a:cubicBezTo>
                  <a:pt x="30225" y="22232"/>
                  <a:pt x="30368" y="22246"/>
                  <a:pt x="30512" y="22276"/>
                </a:cubicBezTo>
                <a:cubicBezTo>
                  <a:pt x="31835" y="22550"/>
                  <a:pt x="32589" y="24444"/>
                  <a:pt x="31630" y="25380"/>
                </a:cubicBezTo>
                <a:cubicBezTo>
                  <a:pt x="32885" y="24307"/>
                  <a:pt x="32406" y="22002"/>
                  <a:pt x="30945" y="21249"/>
                </a:cubicBezTo>
                <a:cubicBezTo>
                  <a:pt x="30523" y="21034"/>
                  <a:pt x="30066" y="20937"/>
                  <a:pt x="29606" y="20937"/>
                </a:cubicBezTo>
                <a:cubicBezTo>
                  <a:pt x="28447" y="20937"/>
                  <a:pt x="27265" y="21557"/>
                  <a:pt x="26563" y="22504"/>
                </a:cubicBezTo>
                <a:cubicBezTo>
                  <a:pt x="25604" y="23828"/>
                  <a:pt x="25444" y="25631"/>
                  <a:pt x="25810" y="27252"/>
                </a:cubicBezTo>
                <a:cubicBezTo>
                  <a:pt x="26152" y="28849"/>
                  <a:pt x="26974" y="30310"/>
                  <a:pt x="27773" y="31748"/>
                </a:cubicBezTo>
                <a:cubicBezTo>
                  <a:pt x="28534" y="33081"/>
                  <a:pt x="29296" y="34434"/>
                  <a:pt x="29731" y="35897"/>
                </a:cubicBezTo>
                <a:lnTo>
                  <a:pt x="29731" y="35897"/>
                </a:lnTo>
                <a:cubicBezTo>
                  <a:pt x="28898" y="33310"/>
                  <a:pt x="25856" y="32119"/>
                  <a:pt x="23253" y="31200"/>
                </a:cubicBezTo>
                <a:cubicBezTo>
                  <a:pt x="20514" y="30219"/>
                  <a:pt x="17387" y="28507"/>
                  <a:pt x="17319" y="25608"/>
                </a:cubicBezTo>
                <a:lnTo>
                  <a:pt x="17319" y="25608"/>
                </a:lnTo>
                <a:cubicBezTo>
                  <a:pt x="16451" y="27297"/>
                  <a:pt x="17661" y="29420"/>
                  <a:pt x="19282" y="30447"/>
                </a:cubicBezTo>
                <a:cubicBezTo>
                  <a:pt x="20879" y="31474"/>
                  <a:pt x="22819" y="31840"/>
                  <a:pt x="24509" y="32730"/>
                </a:cubicBezTo>
                <a:cubicBezTo>
                  <a:pt x="26791" y="33962"/>
                  <a:pt x="28526" y="36176"/>
                  <a:pt x="29165" y="38710"/>
                </a:cubicBezTo>
                <a:cubicBezTo>
                  <a:pt x="27169" y="35853"/>
                  <a:pt x="23713" y="34137"/>
                  <a:pt x="20251" y="34137"/>
                </a:cubicBezTo>
                <a:cubicBezTo>
                  <a:pt x="19674" y="34137"/>
                  <a:pt x="19098" y="34184"/>
                  <a:pt x="18528" y="34282"/>
                </a:cubicBezTo>
                <a:cubicBezTo>
                  <a:pt x="17090" y="34533"/>
                  <a:pt x="15675" y="35104"/>
                  <a:pt x="14694" y="36176"/>
                </a:cubicBezTo>
                <a:cubicBezTo>
                  <a:pt x="13753" y="37204"/>
                  <a:pt x="13295" y="38736"/>
                  <a:pt x="13760" y="40027"/>
                </a:cubicBezTo>
                <a:lnTo>
                  <a:pt x="13760" y="40027"/>
                </a:lnTo>
                <a:cubicBezTo>
                  <a:pt x="13130" y="38247"/>
                  <a:pt x="14773" y="36335"/>
                  <a:pt x="16565" y="35583"/>
                </a:cubicBezTo>
                <a:cubicBezTo>
                  <a:pt x="17561" y="35159"/>
                  <a:pt x="18625" y="34960"/>
                  <a:pt x="19693" y="34960"/>
                </a:cubicBezTo>
                <a:cubicBezTo>
                  <a:pt x="23107" y="34960"/>
                  <a:pt x="26559" y="36989"/>
                  <a:pt x="27932" y="40171"/>
                </a:cubicBezTo>
                <a:cubicBezTo>
                  <a:pt x="26636" y="38291"/>
                  <a:pt x="24418" y="37147"/>
                  <a:pt x="22152" y="37147"/>
                </a:cubicBezTo>
                <a:cubicBezTo>
                  <a:pt x="22089" y="37147"/>
                  <a:pt x="22027" y="37148"/>
                  <a:pt x="21964" y="37150"/>
                </a:cubicBezTo>
                <a:lnTo>
                  <a:pt x="21964" y="37150"/>
                </a:lnTo>
                <a:cubicBezTo>
                  <a:pt x="21993" y="37149"/>
                  <a:pt x="22022" y="37149"/>
                  <a:pt x="22051" y="37149"/>
                </a:cubicBezTo>
                <a:cubicBezTo>
                  <a:pt x="24374" y="37149"/>
                  <a:pt x="26106" y="39031"/>
                  <a:pt x="27248" y="40787"/>
                </a:cubicBezTo>
                <a:cubicBezTo>
                  <a:pt x="29083" y="43552"/>
                  <a:pt x="27049" y="45709"/>
                  <a:pt x="25344" y="47773"/>
                </a:cubicBezTo>
                <a:lnTo>
                  <a:pt x="25344" y="47773"/>
                </a:lnTo>
                <a:cubicBezTo>
                  <a:pt x="25784" y="47235"/>
                  <a:pt x="26135" y="46612"/>
                  <a:pt x="26357" y="45946"/>
                </a:cubicBezTo>
                <a:lnTo>
                  <a:pt x="26357" y="45946"/>
                </a:lnTo>
                <a:cubicBezTo>
                  <a:pt x="25810" y="47018"/>
                  <a:pt x="25011" y="47954"/>
                  <a:pt x="24052" y="48662"/>
                </a:cubicBezTo>
                <a:cubicBezTo>
                  <a:pt x="24303" y="48000"/>
                  <a:pt x="24691" y="47384"/>
                  <a:pt x="25170" y="46859"/>
                </a:cubicBezTo>
                <a:lnTo>
                  <a:pt x="25170" y="46859"/>
                </a:lnTo>
                <a:cubicBezTo>
                  <a:pt x="24235" y="47680"/>
                  <a:pt x="23322" y="48570"/>
                  <a:pt x="22454" y="49461"/>
                </a:cubicBezTo>
                <a:cubicBezTo>
                  <a:pt x="23253" y="48570"/>
                  <a:pt x="24052" y="47657"/>
                  <a:pt x="24623" y="46630"/>
                </a:cubicBezTo>
                <a:cubicBezTo>
                  <a:pt x="25216" y="45580"/>
                  <a:pt x="25581" y="44371"/>
                  <a:pt x="25467" y="43184"/>
                </a:cubicBezTo>
                <a:lnTo>
                  <a:pt x="25467" y="43184"/>
                </a:lnTo>
                <a:cubicBezTo>
                  <a:pt x="25102" y="45329"/>
                  <a:pt x="23824" y="47292"/>
                  <a:pt x="22021" y="48479"/>
                </a:cubicBezTo>
                <a:cubicBezTo>
                  <a:pt x="23614" y="47058"/>
                  <a:pt x="24477" y="44864"/>
                  <a:pt x="24262" y="42741"/>
                </a:cubicBezTo>
                <a:lnTo>
                  <a:pt x="24262" y="42741"/>
                </a:lnTo>
                <a:cubicBezTo>
                  <a:pt x="24360" y="44051"/>
                  <a:pt x="23704" y="45342"/>
                  <a:pt x="22934" y="46425"/>
                </a:cubicBezTo>
                <a:cubicBezTo>
                  <a:pt x="22066" y="47612"/>
                  <a:pt x="21039" y="48707"/>
                  <a:pt x="20537" y="50077"/>
                </a:cubicBezTo>
                <a:cubicBezTo>
                  <a:pt x="20400" y="48365"/>
                  <a:pt x="21861" y="46996"/>
                  <a:pt x="22454" y="45375"/>
                </a:cubicBezTo>
                <a:cubicBezTo>
                  <a:pt x="22797" y="44371"/>
                  <a:pt x="22819" y="43275"/>
                  <a:pt x="22477" y="42271"/>
                </a:cubicBezTo>
                <a:lnTo>
                  <a:pt x="22477" y="42271"/>
                </a:lnTo>
                <a:cubicBezTo>
                  <a:pt x="22614" y="43435"/>
                  <a:pt x="22340" y="44667"/>
                  <a:pt x="21724" y="45672"/>
                </a:cubicBezTo>
                <a:cubicBezTo>
                  <a:pt x="20834" y="47110"/>
                  <a:pt x="19213" y="48274"/>
                  <a:pt x="19213" y="49963"/>
                </a:cubicBezTo>
                <a:cubicBezTo>
                  <a:pt x="18939" y="49164"/>
                  <a:pt x="18939" y="48274"/>
                  <a:pt x="19259" y="47475"/>
                </a:cubicBezTo>
                <a:lnTo>
                  <a:pt x="19259" y="47475"/>
                </a:lnTo>
                <a:cubicBezTo>
                  <a:pt x="18595" y="48736"/>
                  <a:pt x="18403" y="50212"/>
                  <a:pt x="18725" y="51591"/>
                </a:cubicBezTo>
                <a:lnTo>
                  <a:pt x="18725" y="51591"/>
                </a:lnTo>
                <a:cubicBezTo>
                  <a:pt x="18440" y="50478"/>
                  <a:pt x="17882" y="49472"/>
                  <a:pt x="17113" y="48593"/>
                </a:cubicBezTo>
                <a:cubicBezTo>
                  <a:pt x="16474" y="47840"/>
                  <a:pt x="15675" y="47247"/>
                  <a:pt x="15424" y="46242"/>
                </a:cubicBezTo>
                <a:cubicBezTo>
                  <a:pt x="15082" y="45010"/>
                  <a:pt x="15835" y="43617"/>
                  <a:pt x="17022" y="43184"/>
                </a:cubicBezTo>
                <a:cubicBezTo>
                  <a:pt x="17135" y="43144"/>
                  <a:pt x="17265" y="43126"/>
                  <a:pt x="17405" y="43126"/>
                </a:cubicBezTo>
                <a:cubicBezTo>
                  <a:pt x="18480" y="43126"/>
                  <a:pt x="20128" y="44204"/>
                  <a:pt x="18916" y="45033"/>
                </a:cubicBezTo>
                <a:cubicBezTo>
                  <a:pt x="18783" y="45125"/>
                  <a:pt x="18631" y="45166"/>
                  <a:pt x="18478" y="45166"/>
                </a:cubicBezTo>
                <a:cubicBezTo>
                  <a:pt x="18028" y="45166"/>
                  <a:pt x="17570" y="44808"/>
                  <a:pt x="17570" y="44348"/>
                </a:cubicBezTo>
                <a:cubicBezTo>
                  <a:pt x="17250" y="44439"/>
                  <a:pt x="17090" y="44781"/>
                  <a:pt x="17113" y="45101"/>
                </a:cubicBezTo>
                <a:cubicBezTo>
                  <a:pt x="17136" y="45421"/>
                  <a:pt x="17341" y="45694"/>
                  <a:pt x="17570" y="45900"/>
                </a:cubicBezTo>
                <a:cubicBezTo>
                  <a:pt x="17894" y="46190"/>
                  <a:pt x="18333" y="46378"/>
                  <a:pt x="18763" y="46378"/>
                </a:cubicBezTo>
                <a:cubicBezTo>
                  <a:pt x="18908" y="46378"/>
                  <a:pt x="19052" y="46357"/>
                  <a:pt x="19190" y="46311"/>
                </a:cubicBezTo>
                <a:cubicBezTo>
                  <a:pt x="19693" y="46164"/>
                  <a:pt x="20080" y="45634"/>
                  <a:pt x="20035" y="45107"/>
                </a:cubicBezTo>
                <a:lnTo>
                  <a:pt x="20035" y="45107"/>
                </a:lnTo>
                <a:cubicBezTo>
                  <a:pt x="20064" y="45136"/>
                  <a:pt x="20105" y="45156"/>
                  <a:pt x="20147" y="45156"/>
                </a:cubicBezTo>
                <a:cubicBezTo>
                  <a:pt x="20163" y="45156"/>
                  <a:pt x="20179" y="45153"/>
                  <a:pt x="20195" y="45147"/>
                </a:cubicBezTo>
                <a:cubicBezTo>
                  <a:pt x="20309" y="45124"/>
                  <a:pt x="20354" y="44987"/>
                  <a:pt x="20400" y="44873"/>
                </a:cubicBezTo>
                <a:cubicBezTo>
                  <a:pt x="20550" y="44293"/>
                  <a:pt x="20438" y="43634"/>
                  <a:pt x="20102" y="43139"/>
                </a:cubicBezTo>
                <a:lnTo>
                  <a:pt x="20102" y="43139"/>
                </a:lnTo>
                <a:cubicBezTo>
                  <a:pt x="20102" y="43139"/>
                  <a:pt x="20103" y="43138"/>
                  <a:pt x="20103" y="43138"/>
                </a:cubicBezTo>
                <a:cubicBezTo>
                  <a:pt x="20172" y="43092"/>
                  <a:pt x="20149" y="43001"/>
                  <a:pt x="20126" y="42933"/>
                </a:cubicBezTo>
                <a:cubicBezTo>
                  <a:pt x="19990" y="42557"/>
                  <a:pt x="19700" y="42259"/>
                  <a:pt x="19344" y="42084"/>
                </a:cubicBezTo>
                <a:lnTo>
                  <a:pt x="19344" y="42084"/>
                </a:lnTo>
                <a:cubicBezTo>
                  <a:pt x="19260" y="41890"/>
                  <a:pt x="19044" y="41751"/>
                  <a:pt x="18824" y="41733"/>
                </a:cubicBezTo>
                <a:lnTo>
                  <a:pt x="18824" y="41733"/>
                </a:lnTo>
                <a:cubicBezTo>
                  <a:pt x="18853" y="41704"/>
                  <a:pt x="18877" y="41670"/>
                  <a:pt x="18894" y="41632"/>
                </a:cubicBezTo>
                <a:cubicBezTo>
                  <a:pt x="18709" y="41469"/>
                  <a:pt x="18467" y="41388"/>
                  <a:pt x="18228" y="41388"/>
                </a:cubicBezTo>
                <a:cubicBezTo>
                  <a:pt x="18205" y="41388"/>
                  <a:pt x="18183" y="41389"/>
                  <a:pt x="18160" y="41391"/>
                </a:cubicBezTo>
                <a:lnTo>
                  <a:pt x="18160" y="41391"/>
                </a:lnTo>
                <a:cubicBezTo>
                  <a:pt x="18209" y="41280"/>
                  <a:pt x="18207" y="41151"/>
                  <a:pt x="18117" y="41061"/>
                </a:cubicBezTo>
                <a:cubicBezTo>
                  <a:pt x="18066" y="41010"/>
                  <a:pt x="17976" y="40984"/>
                  <a:pt x="17877" y="40984"/>
                </a:cubicBezTo>
                <a:cubicBezTo>
                  <a:pt x="17844" y="40984"/>
                  <a:pt x="17809" y="40987"/>
                  <a:pt x="17775" y="40992"/>
                </a:cubicBezTo>
                <a:cubicBezTo>
                  <a:pt x="16588" y="41061"/>
                  <a:pt x="15493" y="41951"/>
                  <a:pt x="15219" y="43115"/>
                </a:cubicBezTo>
                <a:cubicBezTo>
                  <a:pt x="15219" y="42430"/>
                  <a:pt x="15538" y="41746"/>
                  <a:pt x="16063" y="41289"/>
                </a:cubicBezTo>
                <a:lnTo>
                  <a:pt x="16063" y="41289"/>
                </a:lnTo>
                <a:cubicBezTo>
                  <a:pt x="14876" y="42042"/>
                  <a:pt x="14237" y="43458"/>
                  <a:pt x="14169" y="44873"/>
                </a:cubicBezTo>
                <a:cubicBezTo>
                  <a:pt x="14123" y="46265"/>
                  <a:pt x="14625" y="47635"/>
                  <a:pt x="15333" y="48844"/>
                </a:cubicBezTo>
                <a:cubicBezTo>
                  <a:pt x="15721" y="49483"/>
                  <a:pt x="16200" y="50100"/>
                  <a:pt x="16428" y="50807"/>
                </a:cubicBezTo>
                <a:cubicBezTo>
                  <a:pt x="16565" y="51264"/>
                  <a:pt x="16611" y="51766"/>
                  <a:pt x="16451" y="52200"/>
                </a:cubicBezTo>
                <a:cubicBezTo>
                  <a:pt x="16223" y="51652"/>
                  <a:pt x="16177" y="51058"/>
                  <a:pt x="15766" y="50556"/>
                </a:cubicBezTo>
                <a:cubicBezTo>
                  <a:pt x="14762" y="49347"/>
                  <a:pt x="12776" y="49164"/>
                  <a:pt x="12000" y="47794"/>
                </a:cubicBezTo>
                <a:cubicBezTo>
                  <a:pt x="11430" y="46744"/>
                  <a:pt x="11795" y="45443"/>
                  <a:pt x="12183" y="44302"/>
                </a:cubicBezTo>
                <a:lnTo>
                  <a:pt x="12183" y="44302"/>
                </a:lnTo>
                <a:cubicBezTo>
                  <a:pt x="11270" y="44964"/>
                  <a:pt x="10905" y="46265"/>
                  <a:pt x="11133" y="47384"/>
                </a:cubicBezTo>
                <a:cubicBezTo>
                  <a:pt x="11384" y="48502"/>
                  <a:pt x="12137" y="49461"/>
                  <a:pt x="13050" y="50168"/>
                </a:cubicBezTo>
                <a:cubicBezTo>
                  <a:pt x="13415" y="50419"/>
                  <a:pt x="13803" y="50670"/>
                  <a:pt x="14055" y="51013"/>
                </a:cubicBezTo>
                <a:cubicBezTo>
                  <a:pt x="14625" y="51812"/>
                  <a:pt x="14420" y="52907"/>
                  <a:pt x="14169" y="53866"/>
                </a:cubicBezTo>
                <a:cubicBezTo>
                  <a:pt x="14214" y="52519"/>
                  <a:pt x="13301" y="51195"/>
                  <a:pt x="12046" y="50762"/>
                </a:cubicBezTo>
                <a:lnTo>
                  <a:pt x="12046" y="50762"/>
                </a:lnTo>
                <a:cubicBezTo>
                  <a:pt x="12573" y="51604"/>
                  <a:pt x="12866" y="52602"/>
                  <a:pt x="12872" y="53613"/>
                </a:cubicBezTo>
                <a:lnTo>
                  <a:pt x="12872" y="53613"/>
                </a:lnTo>
                <a:cubicBezTo>
                  <a:pt x="12820" y="52859"/>
                  <a:pt x="12193" y="52230"/>
                  <a:pt x="11658" y="51675"/>
                </a:cubicBezTo>
                <a:cubicBezTo>
                  <a:pt x="11042" y="51058"/>
                  <a:pt x="10448" y="50214"/>
                  <a:pt x="10745" y="49392"/>
                </a:cubicBezTo>
                <a:lnTo>
                  <a:pt x="10745" y="49392"/>
                </a:lnTo>
                <a:cubicBezTo>
                  <a:pt x="10471" y="49940"/>
                  <a:pt x="10517" y="50625"/>
                  <a:pt x="10745" y="51195"/>
                </a:cubicBezTo>
                <a:cubicBezTo>
                  <a:pt x="10901" y="51585"/>
                  <a:pt x="11131" y="51942"/>
                  <a:pt x="11385" y="52283"/>
                </a:cubicBezTo>
                <a:lnTo>
                  <a:pt x="11385" y="52283"/>
                </a:lnTo>
                <a:cubicBezTo>
                  <a:pt x="10895" y="51793"/>
                  <a:pt x="10213" y="51467"/>
                  <a:pt x="9626" y="51058"/>
                </a:cubicBezTo>
                <a:cubicBezTo>
                  <a:pt x="8946" y="50584"/>
                  <a:pt x="8359" y="49737"/>
                  <a:pt x="8588" y="48989"/>
                </a:cubicBezTo>
                <a:lnTo>
                  <a:pt x="8588" y="48989"/>
                </a:lnTo>
                <a:cubicBezTo>
                  <a:pt x="8316" y="49721"/>
                  <a:pt x="8393" y="50583"/>
                  <a:pt x="8805" y="51241"/>
                </a:cubicBezTo>
                <a:cubicBezTo>
                  <a:pt x="9330" y="52063"/>
                  <a:pt x="10288" y="52496"/>
                  <a:pt x="11110" y="53044"/>
                </a:cubicBezTo>
                <a:cubicBezTo>
                  <a:pt x="11612" y="53364"/>
                  <a:pt x="12229" y="53843"/>
                  <a:pt x="12365" y="54437"/>
                </a:cubicBezTo>
                <a:cubicBezTo>
                  <a:pt x="12314" y="54453"/>
                  <a:pt x="12262" y="54461"/>
                  <a:pt x="12209" y="54461"/>
                </a:cubicBezTo>
                <a:cubicBezTo>
                  <a:pt x="11603" y="54461"/>
                  <a:pt x="10901" y="53456"/>
                  <a:pt x="10334" y="53204"/>
                </a:cubicBezTo>
                <a:cubicBezTo>
                  <a:pt x="9421" y="52816"/>
                  <a:pt x="8394" y="52839"/>
                  <a:pt x="7435" y="52747"/>
                </a:cubicBezTo>
                <a:cubicBezTo>
                  <a:pt x="6180" y="52633"/>
                  <a:pt x="4742" y="52200"/>
                  <a:pt x="4308" y="51013"/>
                </a:cubicBezTo>
                <a:lnTo>
                  <a:pt x="4308" y="51013"/>
                </a:lnTo>
                <a:cubicBezTo>
                  <a:pt x="4673" y="52428"/>
                  <a:pt x="6362" y="52976"/>
                  <a:pt x="7800" y="53318"/>
                </a:cubicBezTo>
                <a:cubicBezTo>
                  <a:pt x="9238" y="53660"/>
                  <a:pt x="10927" y="54254"/>
                  <a:pt x="11270" y="55692"/>
                </a:cubicBezTo>
                <a:cubicBezTo>
                  <a:pt x="10950" y="55144"/>
                  <a:pt x="10288" y="54916"/>
                  <a:pt x="9672" y="54893"/>
                </a:cubicBezTo>
                <a:cubicBezTo>
                  <a:pt x="9568" y="54885"/>
                  <a:pt x="9463" y="54882"/>
                  <a:pt x="9359" y="54882"/>
                </a:cubicBezTo>
                <a:cubicBezTo>
                  <a:pt x="8903" y="54882"/>
                  <a:pt x="8446" y="54942"/>
                  <a:pt x="7977" y="54942"/>
                </a:cubicBezTo>
                <a:cubicBezTo>
                  <a:pt x="7919" y="54942"/>
                  <a:pt x="7860" y="54941"/>
                  <a:pt x="7800" y="54939"/>
                </a:cubicBezTo>
                <a:cubicBezTo>
                  <a:pt x="6750" y="54893"/>
                  <a:pt x="5723" y="54414"/>
                  <a:pt x="5016" y="53615"/>
                </a:cubicBezTo>
                <a:lnTo>
                  <a:pt x="5016" y="53615"/>
                </a:lnTo>
                <a:cubicBezTo>
                  <a:pt x="4651" y="54208"/>
                  <a:pt x="5381" y="54847"/>
                  <a:pt x="5997" y="55144"/>
                </a:cubicBezTo>
                <a:cubicBezTo>
                  <a:pt x="6728" y="55509"/>
                  <a:pt x="7481" y="55852"/>
                  <a:pt x="8211" y="56217"/>
                </a:cubicBezTo>
                <a:cubicBezTo>
                  <a:pt x="7922" y="56306"/>
                  <a:pt x="7629" y="56346"/>
                  <a:pt x="7335" y="56346"/>
                </a:cubicBezTo>
                <a:cubicBezTo>
                  <a:pt x="6123" y="56346"/>
                  <a:pt x="4894" y="55673"/>
                  <a:pt x="3829" y="55030"/>
                </a:cubicBezTo>
                <a:lnTo>
                  <a:pt x="3829" y="55030"/>
                </a:lnTo>
                <a:cubicBezTo>
                  <a:pt x="4331" y="56103"/>
                  <a:pt x="5335" y="56947"/>
                  <a:pt x="6499" y="57267"/>
                </a:cubicBezTo>
                <a:cubicBezTo>
                  <a:pt x="6310" y="57313"/>
                  <a:pt x="6120" y="57335"/>
                  <a:pt x="5931" y="57335"/>
                </a:cubicBezTo>
                <a:cubicBezTo>
                  <a:pt x="4915" y="57335"/>
                  <a:pt x="3919" y="56719"/>
                  <a:pt x="3053" y="56103"/>
                </a:cubicBezTo>
                <a:lnTo>
                  <a:pt x="3053" y="56103"/>
                </a:lnTo>
                <a:cubicBezTo>
                  <a:pt x="2870" y="56605"/>
                  <a:pt x="3327" y="57084"/>
                  <a:pt x="3783" y="57313"/>
                </a:cubicBezTo>
                <a:cubicBezTo>
                  <a:pt x="4559" y="57729"/>
                  <a:pt x="5492" y="57878"/>
                  <a:pt x="6386" y="57878"/>
                </a:cubicBezTo>
                <a:cubicBezTo>
                  <a:pt x="6571" y="57878"/>
                  <a:pt x="6753" y="57872"/>
                  <a:pt x="6933" y="57860"/>
                </a:cubicBezTo>
                <a:cubicBezTo>
                  <a:pt x="8065" y="57799"/>
                  <a:pt x="9142" y="57198"/>
                  <a:pt x="10263" y="57198"/>
                </a:cubicBezTo>
                <a:cubicBezTo>
                  <a:pt x="10385" y="57198"/>
                  <a:pt x="10508" y="57206"/>
                  <a:pt x="10631" y="57221"/>
                </a:cubicBezTo>
                <a:cubicBezTo>
                  <a:pt x="8440" y="57860"/>
                  <a:pt x="6568" y="59253"/>
                  <a:pt x="4742" y="60599"/>
                </a:cubicBezTo>
                <a:cubicBezTo>
                  <a:pt x="3601" y="61444"/>
                  <a:pt x="1592" y="63612"/>
                  <a:pt x="85" y="63612"/>
                </a:cubicBezTo>
                <a:cubicBezTo>
                  <a:pt x="0" y="63646"/>
                  <a:pt x="1231" y="63661"/>
                  <a:pt x="3519" y="63661"/>
                </a:cubicBezTo>
                <a:cubicBezTo>
                  <a:pt x="24572" y="63661"/>
                  <a:pt x="135188" y="62380"/>
                  <a:pt x="135188" y="62380"/>
                </a:cubicBezTo>
                <a:cubicBezTo>
                  <a:pt x="135188" y="45375"/>
                  <a:pt x="135485" y="29557"/>
                  <a:pt x="135188" y="12621"/>
                </a:cubicBezTo>
                <a:cubicBezTo>
                  <a:pt x="134966" y="12608"/>
                  <a:pt x="134750" y="12601"/>
                  <a:pt x="134538" y="12601"/>
                </a:cubicBezTo>
                <a:cubicBezTo>
                  <a:pt x="128515" y="12601"/>
                  <a:pt x="126707" y="17828"/>
                  <a:pt x="121790" y="21819"/>
                </a:cubicBezTo>
                <a:cubicBezTo>
                  <a:pt x="115011" y="27343"/>
                  <a:pt x="105789" y="30744"/>
                  <a:pt x="101316" y="38687"/>
                </a:cubicBezTo>
                <a:cubicBezTo>
                  <a:pt x="100973" y="35035"/>
                  <a:pt x="100996" y="31337"/>
                  <a:pt x="101110" y="27663"/>
                </a:cubicBezTo>
                <a:cubicBezTo>
                  <a:pt x="101110" y="22139"/>
                  <a:pt x="101087" y="17117"/>
                  <a:pt x="100585" y="11616"/>
                </a:cubicBezTo>
                <a:cubicBezTo>
                  <a:pt x="100517" y="10817"/>
                  <a:pt x="100426" y="9950"/>
                  <a:pt x="99901" y="9334"/>
                </a:cubicBezTo>
                <a:cubicBezTo>
                  <a:pt x="99383" y="8730"/>
                  <a:pt x="98697" y="8555"/>
                  <a:pt x="97929" y="8555"/>
                </a:cubicBezTo>
                <a:cubicBezTo>
                  <a:pt x="96860" y="8555"/>
                  <a:pt x="95634" y="8895"/>
                  <a:pt x="94491" y="8895"/>
                </a:cubicBezTo>
                <a:cubicBezTo>
                  <a:pt x="94065" y="8895"/>
                  <a:pt x="93650" y="8848"/>
                  <a:pt x="93258" y="8718"/>
                </a:cubicBezTo>
                <a:cubicBezTo>
                  <a:pt x="93258" y="11890"/>
                  <a:pt x="92528" y="15063"/>
                  <a:pt x="91090" y="17916"/>
                </a:cubicBezTo>
                <a:lnTo>
                  <a:pt x="87347" y="2235"/>
                </a:lnTo>
                <a:cubicBezTo>
                  <a:pt x="87118" y="1345"/>
                  <a:pt x="86776" y="295"/>
                  <a:pt x="85886" y="44"/>
                </a:cubicBezTo>
                <a:cubicBezTo>
                  <a:pt x="85756" y="14"/>
                  <a:pt x="85625" y="1"/>
                  <a:pt x="85491"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2" name="Google Shape;1462;p9"/>
          <p:cNvSpPr/>
          <p:nvPr/>
        </p:nvSpPr>
        <p:spPr>
          <a:xfrm>
            <a:off x="-498768" y="5430600"/>
            <a:ext cx="15493719"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3" name="Google Shape;1463;p9"/>
          <p:cNvSpPr/>
          <p:nvPr/>
        </p:nvSpPr>
        <p:spPr>
          <a:xfrm>
            <a:off x="-1325497" y="5414600"/>
            <a:ext cx="14303272"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4" name="Google Shape;1464;p9"/>
          <p:cNvSpPr/>
          <p:nvPr/>
        </p:nvSpPr>
        <p:spPr>
          <a:xfrm>
            <a:off x="10334770" y="2826474"/>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5" name="Google Shape;1465;p9"/>
          <p:cNvSpPr/>
          <p:nvPr/>
        </p:nvSpPr>
        <p:spPr>
          <a:xfrm>
            <a:off x="9829058" y="5354200"/>
            <a:ext cx="5180905" cy="765913"/>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6" name="Google Shape;1466;p9"/>
          <p:cNvSpPr/>
          <p:nvPr/>
        </p:nvSpPr>
        <p:spPr>
          <a:xfrm>
            <a:off x="10921167" y="5536374"/>
            <a:ext cx="3425900" cy="470396"/>
          </a:xfrm>
          <a:custGeom>
            <a:avLst/>
            <a:gdLst/>
            <a:ahLst/>
            <a:cxnLst/>
            <a:rect l="l" t="t" r="r" b="b"/>
            <a:pathLst>
              <a:path w="91074" h="12505" extrusionOk="0">
                <a:moveTo>
                  <a:pt x="18879" y="1"/>
                </a:moveTo>
                <a:cubicBezTo>
                  <a:pt x="16073" y="1"/>
                  <a:pt x="13482" y="994"/>
                  <a:pt x="10523" y="1411"/>
                </a:cubicBezTo>
                <a:cubicBezTo>
                  <a:pt x="10354" y="1434"/>
                  <a:pt x="10157" y="1443"/>
                  <a:pt x="9941" y="1443"/>
                </a:cubicBezTo>
                <a:cubicBezTo>
                  <a:pt x="9135" y="1443"/>
                  <a:pt x="8046" y="1321"/>
                  <a:pt x="6996" y="1321"/>
                </a:cubicBezTo>
                <a:cubicBezTo>
                  <a:pt x="5436" y="1321"/>
                  <a:pt x="3962" y="1589"/>
                  <a:pt x="3630" y="2918"/>
                </a:cubicBezTo>
                <a:cubicBezTo>
                  <a:pt x="3585" y="3078"/>
                  <a:pt x="3562" y="3260"/>
                  <a:pt x="3448" y="3397"/>
                </a:cubicBezTo>
                <a:cubicBezTo>
                  <a:pt x="3333" y="3511"/>
                  <a:pt x="3174" y="3580"/>
                  <a:pt x="3014" y="3626"/>
                </a:cubicBezTo>
                <a:cubicBezTo>
                  <a:pt x="1530" y="4242"/>
                  <a:pt x="1644" y="4949"/>
                  <a:pt x="1074" y="6205"/>
                </a:cubicBezTo>
                <a:cubicBezTo>
                  <a:pt x="845" y="6661"/>
                  <a:pt x="412" y="6958"/>
                  <a:pt x="1" y="7255"/>
                </a:cubicBezTo>
                <a:cubicBezTo>
                  <a:pt x="1348" y="7506"/>
                  <a:pt x="2786" y="7597"/>
                  <a:pt x="4178" y="7688"/>
                </a:cubicBezTo>
                <a:cubicBezTo>
                  <a:pt x="4488" y="7717"/>
                  <a:pt x="4807" y="7736"/>
                  <a:pt x="5130" y="7736"/>
                </a:cubicBezTo>
                <a:cubicBezTo>
                  <a:pt x="5329" y="7736"/>
                  <a:pt x="5530" y="7729"/>
                  <a:pt x="5730" y="7711"/>
                </a:cubicBezTo>
                <a:cubicBezTo>
                  <a:pt x="6689" y="7620"/>
                  <a:pt x="7602" y="7163"/>
                  <a:pt x="8309" y="6501"/>
                </a:cubicBezTo>
                <a:lnTo>
                  <a:pt x="8309" y="6501"/>
                </a:lnTo>
                <a:cubicBezTo>
                  <a:pt x="8035" y="6958"/>
                  <a:pt x="7739" y="7414"/>
                  <a:pt x="7465" y="7871"/>
                </a:cubicBezTo>
                <a:cubicBezTo>
                  <a:pt x="11710" y="8807"/>
                  <a:pt x="16412" y="8716"/>
                  <a:pt x="20772" y="9286"/>
                </a:cubicBezTo>
                <a:cubicBezTo>
                  <a:pt x="23214" y="9606"/>
                  <a:pt x="25725" y="10131"/>
                  <a:pt x="28190" y="10268"/>
                </a:cubicBezTo>
                <a:lnTo>
                  <a:pt x="67541" y="12505"/>
                </a:lnTo>
                <a:cubicBezTo>
                  <a:pt x="67541" y="12505"/>
                  <a:pt x="80141" y="7323"/>
                  <a:pt x="85870" y="4767"/>
                </a:cubicBezTo>
                <a:cubicBezTo>
                  <a:pt x="86212" y="4607"/>
                  <a:pt x="90480" y="3101"/>
                  <a:pt x="90663" y="2758"/>
                </a:cubicBezTo>
                <a:cubicBezTo>
                  <a:pt x="91074" y="1868"/>
                  <a:pt x="83747" y="1548"/>
                  <a:pt x="82788" y="1389"/>
                </a:cubicBezTo>
                <a:cubicBezTo>
                  <a:pt x="81273" y="1129"/>
                  <a:pt x="79755" y="1022"/>
                  <a:pt x="78234" y="1022"/>
                </a:cubicBezTo>
                <a:cubicBezTo>
                  <a:pt x="71183" y="1022"/>
                  <a:pt x="64077" y="3320"/>
                  <a:pt x="56966" y="3320"/>
                </a:cubicBezTo>
                <a:cubicBezTo>
                  <a:pt x="56321" y="3320"/>
                  <a:pt x="55677" y="3301"/>
                  <a:pt x="55033" y="3260"/>
                </a:cubicBezTo>
                <a:cubicBezTo>
                  <a:pt x="52339" y="3078"/>
                  <a:pt x="49646" y="2507"/>
                  <a:pt x="46953" y="2439"/>
                </a:cubicBezTo>
                <a:cubicBezTo>
                  <a:pt x="46812" y="2436"/>
                  <a:pt x="46672" y="2435"/>
                  <a:pt x="46532" y="2435"/>
                </a:cubicBezTo>
                <a:cubicBezTo>
                  <a:pt x="42842" y="2435"/>
                  <a:pt x="39214" y="3280"/>
                  <a:pt x="35586" y="3808"/>
                </a:cubicBezTo>
                <a:cubicBezTo>
                  <a:pt x="34715" y="3932"/>
                  <a:pt x="33902" y="3995"/>
                  <a:pt x="33119" y="3995"/>
                </a:cubicBezTo>
                <a:cubicBezTo>
                  <a:pt x="31011" y="3995"/>
                  <a:pt x="29120" y="3535"/>
                  <a:pt x="26889" y="2553"/>
                </a:cubicBezTo>
                <a:cubicBezTo>
                  <a:pt x="25269" y="1868"/>
                  <a:pt x="23739" y="1001"/>
                  <a:pt x="22073" y="476"/>
                </a:cubicBezTo>
                <a:cubicBezTo>
                  <a:pt x="20961" y="133"/>
                  <a:pt x="19906" y="1"/>
                  <a:pt x="18879" y="1"/>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7" name="Google Shape;1467;p9"/>
          <p:cNvSpPr/>
          <p:nvPr/>
        </p:nvSpPr>
        <p:spPr>
          <a:xfrm>
            <a:off x="10920341" y="5537239"/>
            <a:ext cx="3425900" cy="468101"/>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8" name="Google Shape;1468;p9"/>
          <p:cNvSpPr/>
          <p:nvPr/>
        </p:nvSpPr>
        <p:spPr>
          <a:xfrm>
            <a:off x="10578598" y="3771540"/>
            <a:ext cx="2807708" cy="1668149"/>
          </a:xfrm>
          <a:custGeom>
            <a:avLst/>
            <a:gdLst/>
            <a:ahLst/>
            <a:cxnLst/>
            <a:rect l="l" t="t" r="r" b="b"/>
            <a:pathLst>
              <a:path w="74640" h="44346" extrusionOk="0">
                <a:moveTo>
                  <a:pt x="45015" y="1"/>
                </a:moveTo>
                <a:cubicBezTo>
                  <a:pt x="43225" y="1"/>
                  <a:pt x="41536" y="1288"/>
                  <a:pt x="40835" y="2975"/>
                </a:cubicBezTo>
                <a:cubicBezTo>
                  <a:pt x="40128" y="4732"/>
                  <a:pt x="40516" y="6558"/>
                  <a:pt x="41155" y="8247"/>
                </a:cubicBezTo>
                <a:cubicBezTo>
                  <a:pt x="40812" y="7745"/>
                  <a:pt x="40424" y="7060"/>
                  <a:pt x="39922" y="6650"/>
                </a:cubicBezTo>
                <a:cubicBezTo>
                  <a:pt x="39595" y="6401"/>
                  <a:pt x="39171" y="6243"/>
                  <a:pt x="38765" y="6243"/>
                </a:cubicBezTo>
                <a:cubicBezTo>
                  <a:pt x="38463" y="6243"/>
                  <a:pt x="38170" y="6331"/>
                  <a:pt x="37936" y="6535"/>
                </a:cubicBezTo>
                <a:cubicBezTo>
                  <a:pt x="37366" y="6992"/>
                  <a:pt x="37366" y="7859"/>
                  <a:pt x="37548" y="8567"/>
                </a:cubicBezTo>
                <a:cubicBezTo>
                  <a:pt x="37891" y="9959"/>
                  <a:pt x="38667" y="11192"/>
                  <a:pt x="39260" y="12493"/>
                </a:cubicBezTo>
                <a:cubicBezTo>
                  <a:pt x="41223" y="16784"/>
                  <a:pt x="40812" y="22057"/>
                  <a:pt x="38256" y="26028"/>
                </a:cubicBezTo>
                <a:cubicBezTo>
                  <a:pt x="40173" y="22216"/>
                  <a:pt x="39397" y="17514"/>
                  <a:pt x="37389" y="13771"/>
                </a:cubicBezTo>
                <a:cubicBezTo>
                  <a:pt x="36795" y="12653"/>
                  <a:pt x="35973" y="11511"/>
                  <a:pt x="34741" y="11260"/>
                </a:cubicBezTo>
                <a:cubicBezTo>
                  <a:pt x="34638" y="11239"/>
                  <a:pt x="34533" y="11229"/>
                  <a:pt x="34428" y="11229"/>
                </a:cubicBezTo>
                <a:cubicBezTo>
                  <a:pt x="33341" y="11229"/>
                  <a:pt x="32225" y="12298"/>
                  <a:pt x="32567" y="13263"/>
                </a:cubicBezTo>
                <a:lnTo>
                  <a:pt x="32567" y="13263"/>
                </a:lnTo>
                <a:cubicBezTo>
                  <a:pt x="32222" y="12519"/>
                  <a:pt x="31696" y="11786"/>
                  <a:pt x="30952" y="11488"/>
                </a:cubicBezTo>
                <a:cubicBezTo>
                  <a:pt x="30740" y="11400"/>
                  <a:pt x="30507" y="11357"/>
                  <a:pt x="30274" y="11357"/>
                </a:cubicBezTo>
                <a:cubicBezTo>
                  <a:pt x="29602" y="11357"/>
                  <a:pt x="28930" y="11712"/>
                  <a:pt x="28761" y="12356"/>
                </a:cubicBezTo>
                <a:cubicBezTo>
                  <a:pt x="28425" y="11652"/>
                  <a:pt x="27652" y="11285"/>
                  <a:pt x="26874" y="11285"/>
                </a:cubicBezTo>
                <a:cubicBezTo>
                  <a:pt x="26541" y="11285"/>
                  <a:pt x="26208" y="11352"/>
                  <a:pt x="25907" y="11488"/>
                </a:cubicBezTo>
                <a:cubicBezTo>
                  <a:pt x="24903" y="11945"/>
                  <a:pt x="24264" y="12995"/>
                  <a:pt x="24013" y="14068"/>
                </a:cubicBezTo>
                <a:cubicBezTo>
                  <a:pt x="23556" y="16008"/>
                  <a:pt x="24218" y="18153"/>
                  <a:pt x="25702" y="19477"/>
                </a:cubicBezTo>
                <a:cubicBezTo>
                  <a:pt x="26410" y="20116"/>
                  <a:pt x="27254" y="20573"/>
                  <a:pt x="28007" y="21166"/>
                </a:cubicBezTo>
                <a:cubicBezTo>
                  <a:pt x="30084" y="22878"/>
                  <a:pt x="31020" y="25846"/>
                  <a:pt x="30313" y="28448"/>
                </a:cubicBezTo>
                <a:cubicBezTo>
                  <a:pt x="30062" y="27717"/>
                  <a:pt x="29651" y="27078"/>
                  <a:pt x="29126" y="26553"/>
                </a:cubicBezTo>
                <a:lnTo>
                  <a:pt x="29126" y="26553"/>
                </a:lnTo>
                <a:cubicBezTo>
                  <a:pt x="29445" y="27809"/>
                  <a:pt x="29354" y="29178"/>
                  <a:pt x="28875" y="30365"/>
                </a:cubicBezTo>
                <a:cubicBezTo>
                  <a:pt x="28373" y="29749"/>
                  <a:pt x="27848" y="29132"/>
                  <a:pt x="27345" y="28516"/>
                </a:cubicBezTo>
                <a:cubicBezTo>
                  <a:pt x="27345" y="29178"/>
                  <a:pt x="27071" y="29840"/>
                  <a:pt x="26615" y="30319"/>
                </a:cubicBezTo>
                <a:cubicBezTo>
                  <a:pt x="25748" y="29772"/>
                  <a:pt x="25428" y="28653"/>
                  <a:pt x="25428" y="27626"/>
                </a:cubicBezTo>
                <a:cubicBezTo>
                  <a:pt x="25428" y="26599"/>
                  <a:pt x="25656" y="25594"/>
                  <a:pt x="25611" y="24567"/>
                </a:cubicBezTo>
                <a:cubicBezTo>
                  <a:pt x="25565" y="23563"/>
                  <a:pt x="25131" y="22467"/>
                  <a:pt x="24195" y="22034"/>
                </a:cubicBezTo>
                <a:cubicBezTo>
                  <a:pt x="23995" y="21941"/>
                  <a:pt x="23787" y="21898"/>
                  <a:pt x="23583" y="21898"/>
                </a:cubicBezTo>
                <a:cubicBezTo>
                  <a:pt x="22835" y="21898"/>
                  <a:pt x="22140" y="22472"/>
                  <a:pt x="22050" y="23243"/>
                </a:cubicBezTo>
                <a:cubicBezTo>
                  <a:pt x="21525" y="21554"/>
                  <a:pt x="21867" y="18747"/>
                  <a:pt x="20429" y="17537"/>
                </a:cubicBezTo>
                <a:cubicBezTo>
                  <a:pt x="19928" y="17124"/>
                  <a:pt x="19162" y="16897"/>
                  <a:pt x="18406" y="16897"/>
                </a:cubicBezTo>
                <a:cubicBezTo>
                  <a:pt x="17201" y="16897"/>
                  <a:pt x="16020" y="17474"/>
                  <a:pt x="15978" y="18793"/>
                </a:cubicBezTo>
                <a:cubicBezTo>
                  <a:pt x="15668" y="18423"/>
                  <a:pt x="15267" y="18265"/>
                  <a:pt x="14845" y="18265"/>
                </a:cubicBezTo>
                <a:cubicBezTo>
                  <a:pt x="13625" y="18265"/>
                  <a:pt x="12230" y="19593"/>
                  <a:pt x="12349" y="20984"/>
                </a:cubicBezTo>
                <a:cubicBezTo>
                  <a:pt x="12486" y="22855"/>
                  <a:pt x="14084" y="24225"/>
                  <a:pt x="15568" y="25366"/>
                </a:cubicBezTo>
                <a:cubicBezTo>
                  <a:pt x="14970" y="25004"/>
                  <a:pt x="14264" y="24816"/>
                  <a:pt x="13561" y="24816"/>
                </a:cubicBezTo>
                <a:cubicBezTo>
                  <a:pt x="13244" y="24816"/>
                  <a:pt x="12928" y="24854"/>
                  <a:pt x="12623" y="24933"/>
                </a:cubicBezTo>
                <a:cubicBezTo>
                  <a:pt x="11938" y="26690"/>
                  <a:pt x="13901" y="28334"/>
                  <a:pt x="15659" y="28950"/>
                </a:cubicBezTo>
                <a:cubicBezTo>
                  <a:pt x="17439" y="29589"/>
                  <a:pt x="19608" y="30205"/>
                  <a:pt x="20110" y="32031"/>
                </a:cubicBezTo>
                <a:cubicBezTo>
                  <a:pt x="19661" y="31521"/>
                  <a:pt x="19002" y="31285"/>
                  <a:pt x="18330" y="31285"/>
                </a:cubicBezTo>
                <a:cubicBezTo>
                  <a:pt x="17259" y="31285"/>
                  <a:pt x="16155" y="31884"/>
                  <a:pt x="15819" y="32921"/>
                </a:cubicBezTo>
                <a:cubicBezTo>
                  <a:pt x="15199" y="32664"/>
                  <a:pt x="14538" y="32539"/>
                  <a:pt x="13878" y="32539"/>
                </a:cubicBezTo>
                <a:cubicBezTo>
                  <a:pt x="13249" y="32539"/>
                  <a:pt x="12620" y="32653"/>
                  <a:pt x="12030" y="32876"/>
                </a:cubicBezTo>
                <a:cubicBezTo>
                  <a:pt x="12532" y="33446"/>
                  <a:pt x="13034" y="33994"/>
                  <a:pt x="13536" y="34565"/>
                </a:cubicBezTo>
                <a:cubicBezTo>
                  <a:pt x="12875" y="34211"/>
                  <a:pt x="12128" y="34034"/>
                  <a:pt x="11381" y="34034"/>
                </a:cubicBezTo>
                <a:cubicBezTo>
                  <a:pt x="10684" y="34034"/>
                  <a:pt x="9987" y="34188"/>
                  <a:pt x="9359" y="34496"/>
                </a:cubicBezTo>
                <a:cubicBezTo>
                  <a:pt x="8880" y="34725"/>
                  <a:pt x="11756" y="36163"/>
                  <a:pt x="11938" y="36231"/>
                </a:cubicBezTo>
                <a:cubicBezTo>
                  <a:pt x="12567" y="36427"/>
                  <a:pt x="13238" y="36469"/>
                  <a:pt x="13918" y="36469"/>
                </a:cubicBezTo>
                <a:cubicBezTo>
                  <a:pt x="14431" y="36469"/>
                  <a:pt x="14950" y="36445"/>
                  <a:pt x="15458" y="36445"/>
                </a:cubicBezTo>
                <a:cubicBezTo>
                  <a:pt x="15766" y="36445"/>
                  <a:pt x="16069" y="36454"/>
                  <a:pt x="16366" y="36482"/>
                </a:cubicBezTo>
                <a:cubicBezTo>
                  <a:pt x="17416" y="36573"/>
                  <a:pt x="19562" y="36482"/>
                  <a:pt x="20270" y="37509"/>
                </a:cubicBezTo>
                <a:cubicBezTo>
                  <a:pt x="21297" y="38977"/>
                  <a:pt x="20088" y="39536"/>
                  <a:pt x="18714" y="39536"/>
                </a:cubicBezTo>
                <a:cubicBezTo>
                  <a:pt x="18165" y="39536"/>
                  <a:pt x="17589" y="39446"/>
                  <a:pt x="17120" y="39290"/>
                </a:cubicBezTo>
                <a:cubicBezTo>
                  <a:pt x="15499" y="38719"/>
                  <a:pt x="13856" y="38171"/>
                  <a:pt x="12235" y="37601"/>
                </a:cubicBezTo>
                <a:lnTo>
                  <a:pt x="12235" y="37601"/>
                </a:lnTo>
                <a:cubicBezTo>
                  <a:pt x="12509" y="39016"/>
                  <a:pt x="13878" y="39769"/>
                  <a:pt x="14974" y="40499"/>
                </a:cubicBezTo>
                <a:cubicBezTo>
                  <a:pt x="14434" y="41039"/>
                  <a:pt x="13877" y="41263"/>
                  <a:pt x="13320" y="41263"/>
                </a:cubicBezTo>
                <a:cubicBezTo>
                  <a:pt x="11149" y="41263"/>
                  <a:pt x="8988" y="37854"/>
                  <a:pt x="7898" y="36528"/>
                </a:cubicBezTo>
                <a:cubicBezTo>
                  <a:pt x="7099" y="36916"/>
                  <a:pt x="6917" y="38034"/>
                  <a:pt x="7282" y="38856"/>
                </a:cubicBezTo>
                <a:cubicBezTo>
                  <a:pt x="7647" y="39655"/>
                  <a:pt x="8400" y="40225"/>
                  <a:pt x="9108" y="40750"/>
                </a:cubicBezTo>
                <a:cubicBezTo>
                  <a:pt x="8853" y="40868"/>
                  <a:pt x="8579" y="40920"/>
                  <a:pt x="8301" y="40920"/>
                </a:cubicBezTo>
                <a:cubicBezTo>
                  <a:pt x="7660" y="40920"/>
                  <a:pt x="7000" y="40640"/>
                  <a:pt x="6506" y="40225"/>
                </a:cubicBezTo>
                <a:cubicBezTo>
                  <a:pt x="5798" y="39609"/>
                  <a:pt x="5342" y="38787"/>
                  <a:pt x="4885" y="37966"/>
                </a:cubicBezTo>
                <a:lnTo>
                  <a:pt x="4885" y="37966"/>
                </a:lnTo>
                <a:cubicBezTo>
                  <a:pt x="4908" y="39655"/>
                  <a:pt x="5935" y="41298"/>
                  <a:pt x="7465" y="42052"/>
                </a:cubicBezTo>
                <a:cubicBezTo>
                  <a:pt x="6825" y="41869"/>
                  <a:pt x="6209" y="41572"/>
                  <a:pt x="5639" y="41230"/>
                </a:cubicBezTo>
                <a:lnTo>
                  <a:pt x="5639" y="41230"/>
                </a:lnTo>
                <a:cubicBezTo>
                  <a:pt x="5753" y="41823"/>
                  <a:pt x="6163" y="42348"/>
                  <a:pt x="6734" y="42599"/>
                </a:cubicBezTo>
                <a:cubicBezTo>
                  <a:pt x="5456" y="42485"/>
                  <a:pt x="4132" y="42348"/>
                  <a:pt x="2922" y="41915"/>
                </a:cubicBezTo>
                <a:cubicBezTo>
                  <a:pt x="1713" y="41458"/>
                  <a:pt x="571" y="40659"/>
                  <a:pt x="1" y="39495"/>
                </a:cubicBezTo>
                <a:lnTo>
                  <a:pt x="1" y="39495"/>
                </a:lnTo>
                <a:cubicBezTo>
                  <a:pt x="389" y="41093"/>
                  <a:pt x="1804" y="42280"/>
                  <a:pt x="3356" y="42828"/>
                </a:cubicBezTo>
                <a:cubicBezTo>
                  <a:pt x="4908" y="43353"/>
                  <a:pt x="5958" y="43695"/>
                  <a:pt x="7601" y="43695"/>
                </a:cubicBezTo>
                <a:cubicBezTo>
                  <a:pt x="9062" y="43695"/>
                  <a:pt x="10633" y="43691"/>
                  <a:pt x="12226" y="43691"/>
                </a:cubicBezTo>
                <a:cubicBezTo>
                  <a:pt x="14617" y="43691"/>
                  <a:pt x="17060" y="43699"/>
                  <a:pt x="19265" y="43741"/>
                </a:cubicBezTo>
                <a:cubicBezTo>
                  <a:pt x="19630" y="43741"/>
                  <a:pt x="19996" y="43763"/>
                  <a:pt x="20338" y="43878"/>
                </a:cubicBezTo>
                <a:cubicBezTo>
                  <a:pt x="20468" y="43933"/>
                  <a:pt x="20613" y="44004"/>
                  <a:pt x="20761" y="44004"/>
                </a:cubicBezTo>
                <a:cubicBezTo>
                  <a:pt x="20795" y="44004"/>
                  <a:pt x="20829" y="44000"/>
                  <a:pt x="20863" y="43992"/>
                </a:cubicBezTo>
                <a:cubicBezTo>
                  <a:pt x="20977" y="43946"/>
                  <a:pt x="21068" y="43878"/>
                  <a:pt x="21160" y="43832"/>
                </a:cubicBezTo>
                <a:cubicBezTo>
                  <a:pt x="21290" y="43764"/>
                  <a:pt x="21457" y="43737"/>
                  <a:pt x="21646" y="43737"/>
                </a:cubicBezTo>
                <a:cubicBezTo>
                  <a:pt x="22346" y="43737"/>
                  <a:pt x="23346" y="44106"/>
                  <a:pt x="23922" y="44106"/>
                </a:cubicBezTo>
                <a:cubicBezTo>
                  <a:pt x="23944" y="44106"/>
                  <a:pt x="23966" y="44106"/>
                  <a:pt x="23988" y="44106"/>
                </a:cubicBezTo>
                <a:cubicBezTo>
                  <a:pt x="25327" y="44106"/>
                  <a:pt x="26397" y="43443"/>
                  <a:pt x="27758" y="43443"/>
                </a:cubicBezTo>
                <a:cubicBezTo>
                  <a:pt x="27780" y="43443"/>
                  <a:pt x="27802" y="43443"/>
                  <a:pt x="27825" y="43444"/>
                </a:cubicBezTo>
                <a:cubicBezTo>
                  <a:pt x="29742" y="43444"/>
                  <a:pt x="31637" y="44129"/>
                  <a:pt x="33554" y="44288"/>
                </a:cubicBezTo>
                <a:cubicBezTo>
                  <a:pt x="34039" y="44328"/>
                  <a:pt x="34520" y="44346"/>
                  <a:pt x="34998" y="44346"/>
                </a:cubicBezTo>
                <a:cubicBezTo>
                  <a:pt x="37518" y="44346"/>
                  <a:pt x="39966" y="43864"/>
                  <a:pt x="42479" y="43672"/>
                </a:cubicBezTo>
                <a:cubicBezTo>
                  <a:pt x="44602" y="43516"/>
                  <a:pt x="46735" y="43501"/>
                  <a:pt x="48871" y="43501"/>
                </a:cubicBezTo>
                <a:cubicBezTo>
                  <a:pt x="49390" y="43501"/>
                  <a:pt x="49909" y="43502"/>
                  <a:pt x="50428" y="43502"/>
                </a:cubicBezTo>
                <a:cubicBezTo>
                  <a:pt x="51217" y="43502"/>
                  <a:pt x="52006" y="43500"/>
                  <a:pt x="52796" y="43489"/>
                </a:cubicBezTo>
                <a:cubicBezTo>
                  <a:pt x="56653" y="43421"/>
                  <a:pt x="60693" y="43193"/>
                  <a:pt x="64368" y="41937"/>
                </a:cubicBezTo>
                <a:cubicBezTo>
                  <a:pt x="65783" y="41458"/>
                  <a:pt x="71284" y="37966"/>
                  <a:pt x="70485" y="36208"/>
                </a:cubicBezTo>
                <a:cubicBezTo>
                  <a:pt x="70023" y="36003"/>
                  <a:pt x="69509" y="35900"/>
                  <a:pt x="69002" y="35900"/>
                </a:cubicBezTo>
                <a:cubicBezTo>
                  <a:pt x="68905" y="35900"/>
                  <a:pt x="68807" y="35904"/>
                  <a:pt x="68711" y="35912"/>
                </a:cubicBezTo>
                <a:lnTo>
                  <a:pt x="68711" y="35912"/>
                </a:lnTo>
                <a:cubicBezTo>
                  <a:pt x="70047" y="35730"/>
                  <a:pt x="71295" y="34869"/>
                  <a:pt x="71946" y="33697"/>
                </a:cubicBezTo>
                <a:cubicBezTo>
                  <a:pt x="72060" y="33492"/>
                  <a:pt x="72151" y="33287"/>
                  <a:pt x="72129" y="33081"/>
                </a:cubicBezTo>
                <a:cubicBezTo>
                  <a:pt x="72066" y="32726"/>
                  <a:pt x="71697" y="32505"/>
                  <a:pt x="71338" y="32505"/>
                </a:cubicBezTo>
                <a:cubicBezTo>
                  <a:pt x="71305" y="32505"/>
                  <a:pt x="71271" y="32507"/>
                  <a:pt x="71238" y="32511"/>
                </a:cubicBezTo>
                <a:cubicBezTo>
                  <a:pt x="70850" y="32556"/>
                  <a:pt x="70508" y="32762"/>
                  <a:pt x="70166" y="32944"/>
                </a:cubicBezTo>
                <a:cubicBezTo>
                  <a:pt x="69472" y="33307"/>
                  <a:pt x="68576" y="33623"/>
                  <a:pt x="67744" y="33623"/>
                </a:cubicBezTo>
                <a:cubicBezTo>
                  <a:pt x="67426" y="33623"/>
                  <a:pt x="67117" y="33577"/>
                  <a:pt x="66833" y="33469"/>
                </a:cubicBezTo>
                <a:cubicBezTo>
                  <a:pt x="67427" y="31643"/>
                  <a:pt x="70257" y="31415"/>
                  <a:pt x="71741" y="30639"/>
                </a:cubicBezTo>
                <a:cubicBezTo>
                  <a:pt x="73087" y="29931"/>
                  <a:pt x="74114" y="28630"/>
                  <a:pt x="74480" y="27169"/>
                </a:cubicBezTo>
                <a:cubicBezTo>
                  <a:pt x="74594" y="26713"/>
                  <a:pt x="74639" y="26188"/>
                  <a:pt x="74343" y="25846"/>
                </a:cubicBezTo>
                <a:cubicBezTo>
                  <a:pt x="74219" y="25693"/>
                  <a:pt x="74019" y="25620"/>
                  <a:pt x="73826" y="25620"/>
                </a:cubicBezTo>
                <a:cubicBezTo>
                  <a:pt x="73642" y="25620"/>
                  <a:pt x="73463" y="25686"/>
                  <a:pt x="73359" y="25812"/>
                </a:cubicBezTo>
                <a:lnTo>
                  <a:pt x="73359" y="25812"/>
                </a:lnTo>
                <a:cubicBezTo>
                  <a:pt x="73548" y="25326"/>
                  <a:pt x="73675" y="24761"/>
                  <a:pt x="73338" y="24385"/>
                </a:cubicBezTo>
                <a:cubicBezTo>
                  <a:pt x="73184" y="24212"/>
                  <a:pt x="72967" y="24137"/>
                  <a:pt x="72736" y="24137"/>
                </a:cubicBezTo>
                <a:cubicBezTo>
                  <a:pt x="72389" y="24137"/>
                  <a:pt x="72010" y="24307"/>
                  <a:pt x="71763" y="24567"/>
                </a:cubicBezTo>
                <a:cubicBezTo>
                  <a:pt x="71353" y="25001"/>
                  <a:pt x="71147" y="25594"/>
                  <a:pt x="70828" y="26097"/>
                </a:cubicBezTo>
                <a:cubicBezTo>
                  <a:pt x="70006" y="27421"/>
                  <a:pt x="68408" y="27991"/>
                  <a:pt x="66970" y="28607"/>
                </a:cubicBezTo>
                <a:cubicBezTo>
                  <a:pt x="65532" y="29224"/>
                  <a:pt x="64003" y="30137"/>
                  <a:pt x="63638" y="31666"/>
                </a:cubicBezTo>
                <a:cubicBezTo>
                  <a:pt x="63318" y="29863"/>
                  <a:pt x="64984" y="28356"/>
                  <a:pt x="66559" y="27443"/>
                </a:cubicBezTo>
                <a:cubicBezTo>
                  <a:pt x="68134" y="26508"/>
                  <a:pt x="69983" y="25549"/>
                  <a:pt x="70417" y="23768"/>
                </a:cubicBezTo>
                <a:cubicBezTo>
                  <a:pt x="70531" y="23243"/>
                  <a:pt x="70508" y="22650"/>
                  <a:pt x="70097" y="22285"/>
                </a:cubicBezTo>
                <a:cubicBezTo>
                  <a:pt x="69954" y="22158"/>
                  <a:pt x="69757" y="22097"/>
                  <a:pt x="69562" y="22097"/>
                </a:cubicBezTo>
                <a:cubicBezTo>
                  <a:pt x="69407" y="22097"/>
                  <a:pt x="69252" y="22136"/>
                  <a:pt x="69128" y="22212"/>
                </a:cubicBezTo>
                <a:lnTo>
                  <a:pt x="69128" y="22212"/>
                </a:lnTo>
                <a:cubicBezTo>
                  <a:pt x="69440" y="21583"/>
                  <a:pt x="69407" y="20766"/>
                  <a:pt x="68979" y="20208"/>
                </a:cubicBezTo>
                <a:cubicBezTo>
                  <a:pt x="68626" y="19748"/>
                  <a:pt x="68048" y="19494"/>
                  <a:pt x="67471" y="19494"/>
                </a:cubicBezTo>
                <a:cubicBezTo>
                  <a:pt x="67188" y="19494"/>
                  <a:pt x="66906" y="19555"/>
                  <a:pt x="66651" y="19683"/>
                </a:cubicBezTo>
                <a:cubicBezTo>
                  <a:pt x="65989" y="20025"/>
                  <a:pt x="65601" y="20733"/>
                  <a:pt x="65258" y="21417"/>
                </a:cubicBezTo>
                <a:cubicBezTo>
                  <a:pt x="64345" y="23335"/>
                  <a:pt x="63546" y="25412"/>
                  <a:pt x="61949" y="26804"/>
                </a:cubicBezTo>
                <a:cubicBezTo>
                  <a:pt x="59689" y="28722"/>
                  <a:pt x="55991" y="29110"/>
                  <a:pt x="54736" y="31803"/>
                </a:cubicBezTo>
                <a:cubicBezTo>
                  <a:pt x="54941" y="30570"/>
                  <a:pt x="55535" y="29429"/>
                  <a:pt x="56402" y="28516"/>
                </a:cubicBezTo>
                <a:lnTo>
                  <a:pt x="56402" y="28516"/>
                </a:lnTo>
                <a:cubicBezTo>
                  <a:pt x="54781" y="29406"/>
                  <a:pt x="53412" y="30707"/>
                  <a:pt x="52408" y="32237"/>
                </a:cubicBezTo>
                <a:cubicBezTo>
                  <a:pt x="52750" y="30114"/>
                  <a:pt x="54439" y="28425"/>
                  <a:pt x="56242" y="27215"/>
                </a:cubicBezTo>
                <a:cubicBezTo>
                  <a:pt x="58045" y="26005"/>
                  <a:pt x="60054" y="25115"/>
                  <a:pt x="61720" y="23700"/>
                </a:cubicBezTo>
                <a:cubicBezTo>
                  <a:pt x="63090" y="22513"/>
                  <a:pt x="64528" y="20413"/>
                  <a:pt x="64551" y="18496"/>
                </a:cubicBezTo>
                <a:cubicBezTo>
                  <a:pt x="64568" y="17708"/>
                  <a:pt x="63967" y="16154"/>
                  <a:pt x="63161" y="16154"/>
                </a:cubicBezTo>
                <a:cubicBezTo>
                  <a:pt x="62917" y="16154"/>
                  <a:pt x="62653" y="16296"/>
                  <a:pt x="62382" y="16647"/>
                </a:cubicBezTo>
                <a:cubicBezTo>
                  <a:pt x="62496" y="16190"/>
                  <a:pt x="62588" y="15643"/>
                  <a:pt x="62496" y="15186"/>
                </a:cubicBezTo>
                <a:cubicBezTo>
                  <a:pt x="62382" y="14661"/>
                  <a:pt x="61994" y="14136"/>
                  <a:pt x="61469" y="14091"/>
                </a:cubicBezTo>
                <a:cubicBezTo>
                  <a:pt x="61445" y="14089"/>
                  <a:pt x="61421" y="14088"/>
                  <a:pt x="61397" y="14088"/>
                </a:cubicBezTo>
                <a:cubicBezTo>
                  <a:pt x="60835" y="14088"/>
                  <a:pt x="60364" y="14592"/>
                  <a:pt x="60145" y="15118"/>
                </a:cubicBezTo>
                <a:cubicBezTo>
                  <a:pt x="59415" y="17081"/>
                  <a:pt x="59232" y="18108"/>
                  <a:pt x="57612" y="19660"/>
                </a:cubicBezTo>
                <a:cubicBezTo>
                  <a:pt x="56334" y="20847"/>
                  <a:pt x="54896" y="21828"/>
                  <a:pt x="53754" y="23152"/>
                </a:cubicBezTo>
                <a:cubicBezTo>
                  <a:pt x="52156" y="25001"/>
                  <a:pt x="51243" y="27398"/>
                  <a:pt x="51198" y="29840"/>
                </a:cubicBezTo>
                <a:cubicBezTo>
                  <a:pt x="50490" y="26896"/>
                  <a:pt x="51380" y="23632"/>
                  <a:pt x="53458" y="21440"/>
                </a:cubicBezTo>
                <a:cubicBezTo>
                  <a:pt x="54736" y="20094"/>
                  <a:pt x="56425" y="19135"/>
                  <a:pt x="57498" y="17651"/>
                </a:cubicBezTo>
                <a:cubicBezTo>
                  <a:pt x="58045" y="16898"/>
                  <a:pt x="59575" y="14113"/>
                  <a:pt x="59461" y="13178"/>
                </a:cubicBezTo>
                <a:cubicBezTo>
                  <a:pt x="59358" y="12289"/>
                  <a:pt x="58949" y="11949"/>
                  <a:pt x="58459" y="11949"/>
                </a:cubicBezTo>
                <a:cubicBezTo>
                  <a:pt x="57753" y="11949"/>
                  <a:pt x="56880" y="12656"/>
                  <a:pt x="56516" y="13451"/>
                </a:cubicBezTo>
                <a:cubicBezTo>
                  <a:pt x="56082" y="14364"/>
                  <a:pt x="55603" y="15460"/>
                  <a:pt x="54599" y="15574"/>
                </a:cubicBezTo>
                <a:cubicBezTo>
                  <a:pt x="55923" y="14296"/>
                  <a:pt x="56744" y="12538"/>
                  <a:pt x="56858" y="10712"/>
                </a:cubicBezTo>
                <a:cubicBezTo>
                  <a:pt x="56904" y="10119"/>
                  <a:pt x="56836" y="9480"/>
                  <a:pt x="56470" y="9023"/>
                </a:cubicBezTo>
                <a:cubicBezTo>
                  <a:pt x="56246" y="8746"/>
                  <a:pt x="55885" y="8584"/>
                  <a:pt x="55550" y="8584"/>
                </a:cubicBezTo>
                <a:cubicBezTo>
                  <a:pt x="55304" y="8584"/>
                  <a:pt x="55073" y="8671"/>
                  <a:pt x="54918" y="8864"/>
                </a:cubicBezTo>
                <a:cubicBezTo>
                  <a:pt x="55296" y="8087"/>
                  <a:pt x="54439" y="7176"/>
                  <a:pt x="53571" y="7176"/>
                </a:cubicBezTo>
                <a:cubicBezTo>
                  <a:pt x="53495" y="7176"/>
                  <a:pt x="53419" y="7183"/>
                  <a:pt x="53343" y="7197"/>
                </a:cubicBezTo>
                <a:cubicBezTo>
                  <a:pt x="52408" y="7357"/>
                  <a:pt x="51768" y="8270"/>
                  <a:pt x="51495" y="9160"/>
                </a:cubicBezTo>
                <a:cubicBezTo>
                  <a:pt x="51198" y="10073"/>
                  <a:pt x="51152" y="11032"/>
                  <a:pt x="50810" y="11922"/>
                </a:cubicBezTo>
                <a:cubicBezTo>
                  <a:pt x="50833" y="11237"/>
                  <a:pt x="50764" y="10530"/>
                  <a:pt x="50582" y="9868"/>
                </a:cubicBezTo>
                <a:cubicBezTo>
                  <a:pt x="50551" y="9866"/>
                  <a:pt x="50520" y="9865"/>
                  <a:pt x="50489" y="9865"/>
                </a:cubicBezTo>
                <a:cubicBezTo>
                  <a:pt x="50155" y="9865"/>
                  <a:pt x="49826" y="9977"/>
                  <a:pt x="49554" y="10165"/>
                </a:cubicBezTo>
                <a:cubicBezTo>
                  <a:pt x="50764" y="7814"/>
                  <a:pt x="48984" y="6147"/>
                  <a:pt x="48619" y="3888"/>
                </a:cubicBezTo>
                <a:cubicBezTo>
                  <a:pt x="48299" y="1833"/>
                  <a:pt x="47614" y="121"/>
                  <a:pt x="45240" y="7"/>
                </a:cubicBezTo>
                <a:cubicBezTo>
                  <a:pt x="45165" y="3"/>
                  <a:pt x="45090" y="1"/>
                  <a:pt x="45015"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9" name="Google Shape;1469;p9"/>
          <p:cNvSpPr/>
          <p:nvPr/>
        </p:nvSpPr>
        <p:spPr>
          <a:xfrm>
            <a:off x="11399419" y="4605413"/>
            <a:ext cx="1472580" cy="859992"/>
          </a:xfrm>
          <a:custGeom>
            <a:avLst/>
            <a:gdLst/>
            <a:ahLst/>
            <a:cxnLst/>
            <a:rect l="l" t="t" r="r" b="b"/>
            <a:pathLst>
              <a:path w="39147" h="22862" extrusionOk="0">
                <a:moveTo>
                  <a:pt x="23737" y="1"/>
                </a:moveTo>
                <a:cubicBezTo>
                  <a:pt x="22789" y="1"/>
                  <a:pt x="21879" y="670"/>
                  <a:pt x="21525" y="1532"/>
                </a:cubicBezTo>
                <a:cubicBezTo>
                  <a:pt x="21137" y="2445"/>
                  <a:pt x="21342" y="3381"/>
                  <a:pt x="21685" y="4271"/>
                </a:cubicBezTo>
                <a:cubicBezTo>
                  <a:pt x="21502" y="3997"/>
                  <a:pt x="21297" y="3655"/>
                  <a:pt x="21023" y="3449"/>
                </a:cubicBezTo>
                <a:cubicBezTo>
                  <a:pt x="20855" y="3307"/>
                  <a:pt x="20635" y="3223"/>
                  <a:pt x="20422" y="3223"/>
                </a:cubicBezTo>
                <a:cubicBezTo>
                  <a:pt x="20260" y="3223"/>
                  <a:pt x="20101" y="3272"/>
                  <a:pt x="19973" y="3381"/>
                </a:cubicBezTo>
                <a:cubicBezTo>
                  <a:pt x="19676" y="3609"/>
                  <a:pt x="19699" y="4066"/>
                  <a:pt x="19767" y="4431"/>
                </a:cubicBezTo>
                <a:cubicBezTo>
                  <a:pt x="19950" y="5138"/>
                  <a:pt x="20384" y="5777"/>
                  <a:pt x="20680" y="6439"/>
                </a:cubicBezTo>
                <a:cubicBezTo>
                  <a:pt x="21708" y="8653"/>
                  <a:pt x="21502" y="11370"/>
                  <a:pt x="20155" y="13424"/>
                </a:cubicBezTo>
                <a:cubicBezTo>
                  <a:pt x="21160" y="11461"/>
                  <a:pt x="20749" y="9042"/>
                  <a:pt x="19699" y="7101"/>
                </a:cubicBezTo>
                <a:cubicBezTo>
                  <a:pt x="19379" y="6531"/>
                  <a:pt x="18946" y="5937"/>
                  <a:pt x="18307" y="5800"/>
                </a:cubicBezTo>
                <a:cubicBezTo>
                  <a:pt x="18257" y="5792"/>
                  <a:pt x="18207" y="5788"/>
                  <a:pt x="18157" y="5788"/>
                </a:cubicBezTo>
                <a:cubicBezTo>
                  <a:pt x="17568" y="5788"/>
                  <a:pt x="16974" y="6354"/>
                  <a:pt x="17154" y="6864"/>
                </a:cubicBezTo>
                <a:lnTo>
                  <a:pt x="17154" y="6864"/>
                </a:lnTo>
                <a:cubicBezTo>
                  <a:pt x="16972" y="6460"/>
                  <a:pt x="16706" y="6086"/>
                  <a:pt x="16298" y="5914"/>
                </a:cubicBezTo>
                <a:cubicBezTo>
                  <a:pt x="16193" y="5876"/>
                  <a:pt x="16080" y="5857"/>
                  <a:pt x="15965" y="5857"/>
                </a:cubicBezTo>
                <a:cubicBezTo>
                  <a:pt x="15606" y="5857"/>
                  <a:pt x="15243" y="6042"/>
                  <a:pt x="15157" y="6371"/>
                </a:cubicBezTo>
                <a:cubicBezTo>
                  <a:pt x="14981" y="6020"/>
                  <a:pt x="14572" y="5825"/>
                  <a:pt x="14162" y="5825"/>
                </a:cubicBezTo>
                <a:cubicBezTo>
                  <a:pt x="13985" y="5825"/>
                  <a:pt x="13808" y="5862"/>
                  <a:pt x="13650" y="5937"/>
                </a:cubicBezTo>
                <a:cubicBezTo>
                  <a:pt x="13125" y="6166"/>
                  <a:pt x="12783" y="6713"/>
                  <a:pt x="12646" y="7261"/>
                </a:cubicBezTo>
                <a:cubicBezTo>
                  <a:pt x="12418" y="8265"/>
                  <a:pt x="12760" y="9361"/>
                  <a:pt x="13536" y="10046"/>
                </a:cubicBezTo>
                <a:cubicBezTo>
                  <a:pt x="13901" y="10388"/>
                  <a:pt x="14358" y="10616"/>
                  <a:pt x="14746" y="10913"/>
                </a:cubicBezTo>
                <a:cubicBezTo>
                  <a:pt x="15841" y="11803"/>
                  <a:pt x="16344" y="13333"/>
                  <a:pt x="15978" y="14657"/>
                </a:cubicBezTo>
                <a:cubicBezTo>
                  <a:pt x="15841" y="14291"/>
                  <a:pt x="15613" y="13972"/>
                  <a:pt x="15339" y="13698"/>
                </a:cubicBezTo>
                <a:lnTo>
                  <a:pt x="15339" y="13698"/>
                </a:lnTo>
                <a:cubicBezTo>
                  <a:pt x="15522" y="14337"/>
                  <a:pt x="15476" y="15045"/>
                  <a:pt x="15202" y="15661"/>
                </a:cubicBezTo>
                <a:lnTo>
                  <a:pt x="14403" y="14702"/>
                </a:lnTo>
                <a:cubicBezTo>
                  <a:pt x="14403" y="15045"/>
                  <a:pt x="14266" y="15387"/>
                  <a:pt x="14015" y="15638"/>
                </a:cubicBezTo>
                <a:cubicBezTo>
                  <a:pt x="13559" y="15341"/>
                  <a:pt x="13399" y="14771"/>
                  <a:pt x="13399" y="14246"/>
                </a:cubicBezTo>
                <a:cubicBezTo>
                  <a:pt x="13399" y="13721"/>
                  <a:pt x="13513" y="13196"/>
                  <a:pt x="13490" y="12671"/>
                </a:cubicBezTo>
                <a:cubicBezTo>
                  <a:pt x="13468" y="12146"/>
                  <a:pt x="13239" y="11575"/>
                  <a:pt x="12737" y="11370"/>
                </a:cubicBezTo>
                <a:cubicBezTo>
                  <a:pt x="12633" y="11320"/>
                  <a:pt x="12524" y="11298"/>
                  <a:pt x="12416" y="11298"/>
                </a:cubicBezTo>
                <a:cubicBezTo>
                  <a:pt x="12026" y="11298"/>
                  <a:pt x="11654" y="11593"/>
                  <a:pt x="11619" y="11986"/>
                </a:cubicBezTo>
                <a:cubicBezTo>
                  <a:pt x="11345" y="11119"/>
                  <a:pt x="11505" y="9658"/>
                  <a:pt x="10751" y="9042"/>
                </a:cubicBezTo>
                <a:cubicBezTo>
                  <a:pt x="10487" y="8830"/>
                  <a:pt x="10083" y="8714"/>
                  <a:pt x="9686" y="8714"/>
                </a:cubicBezTo>
                <a:cubicBezTo>
                  <a:pt x="9054" y="8714"/>
                  <a:pt x="8437" y="9008"/>
                  <a:pt x="8423" y="9681"/>
                </a:cubicBezTo>
                <a:cubicBezTo>
                  <a:pt x="8261" y="9495"/>
                  <a:pt x="8052" y="9416"/>
                  <a:pt x="7832" y="9416"/>
                </a:cubicBezTo>
                <a:cubicBezTo>
                  <a:pt x="7184" y="9416"/>
                  <a:pt x="6438" y="10106"/>
                  <a:pt x="6506" y="10822"/>
                </a:cubicBezTo>
                <a:cubicBezTo>
                  <a:pt x="6574" y="11781"/>
                  <a:pt x="7419" y="12488"/>
                  <a:pt x="8195" y="13082"/>
                </a:cubicBezTo>
                <a:cubicBezTo>
                  <a:pt x="7878" y="12892"/>
                  <a:pt x="7507" y="12801"/>
                  <a:pt x="7134" y="12801"/>
                </a:cubicBezTo>
                <a:cubicBezTo>
                  <a:pt x="6969" y="12801"/>
                  <a:pt x="6804" y="12818"/>
                  <a:pt x="6643" y="12853"/>
                </a:cubicBezTo>
                <a:cubicBezTo>
                  <a:pt x="6278" y="13766"/>
                  <a:pt x="7328" y="14611"/>
                  <a:pt x="8241" y="14930"/>
                </a:cubicBezTo>
                <a:cubicBezTo>
                  <a:pt x="9176" y="15250"/>
                  <a:pt x="10341" y="15570"/>
                  <a:pt x="10592" y="16505"/>
                </a:cubicBezTo>
                <a:cubicBezTo>
                  <a:pt x="10357" y="16254"/>
                  <a:pt x="10018" y="16137"/>
                  <a:pt x="9670" y="16137"/>
                </a:cubicBezTo>
                <a:cubicBezTo>
                  <a:pt x="9103" y="16137"/>
                  <a:pt x="8516" y="16447"/>
                  <a:pt x="8332" y="16985"/>
                </a:cubicBezTo>
                <a:cubicBezTo>
                  <a:pt x="8005" y="16845"/>
                  <a:pt x="7655" y="16776"/>
                  <a:pt x="7305" y="16776"/>
                </a:cubicBezTo>
                <a:cubicBezTo>
                  <a:pt x="6970" y="16776"/>
                  <a:pt x="6636" y="16839"/>
                  <a:pt x="6323" y="16962"/>
                </a:cubicBezTo>
                <a:lnTo>
                  <a:pt x="7122" y="17829"/>
                </a:lnTo>
                <a:cubicBezTo>
                  <a:pt x="6780" y="17641"/>
                  <a:pt x="6389" y="17549"/>
                  <a:pt x="5997" y="17549"/>
                </a:cubicBezTo>
                <a:cubicBezTo>
                  <a:pt x="5630" y="17549"/>
                  <a:pt x="5262" y="17629"/>
                  <a:pt x="4931" y="17784"/>
                </a:cubicBezTo>
                <a:cubicBezTo>
                  <a:pt x="4680" y="17898"/>
                  <a:pt x="6186" y="18651"/>
                  <a:pt x="6278" y="18674"/>
                </a:cubicBezTo>
                <a:cubicBezTo>
                  <a:pt x="6630" y="18781"/>
                  <a:pt x="7003" y="18802"/>
                  <a:pt x="7377" y="18802"/>
                </a:cubicBezTo>
                <a:cubicBezTo>
                  <a:pt x="7635" y="18802"/>
                  <a:pt x="7893" y="18792"/>
                  <a:pt x="8146" y="18792"/>
                </a:cubicBezTo>
                <a:cubicBezTo>
                  <a:pt x="8310" y="18792"/>
                  <a:pt x="8471" y="18796"/>
                  <a:pt x="8629" y="18811"/>
                </a:cubicBezTo>
                <a:cubicBezTo>
                  <a:pt x="9176" y="18856"/>
                  <a:pt x="10295" y="18811"/>
                  <a:pt x="10683" y="19336"/>
                </a:cubicBezTo>
                <a:cubicBezTo>
                  <a:pt x="11221" y="20085"/>
                  <a:pt x="10583" y="20381"/>
                  <a:pt x="9859" y="20381"/>
                </a:cubicBezTo>
                <a:cubicBezTo>
                  <a:pt x="9569" y="20381"/>
                  <a:pt x="9265" y="20334"/>
                  <a:pt x="9017" y="20249"/>
                </a:cubicBezTo>
                <a:lnTo>
                  <a:pt x="6437" y="19381"/>
                </a:lnTo>
                <a:lnTo>
                  <a:pt x="6437" y="19381"/>
                </a:lnTo>
                <a:cubicBezTo>
                  <a:pt x="6597" y="20112"/>
                  <a:pt x="7305" y="20500"/>
                  <a:pt x="7875" y="20888"/>
                </a:cubicBezTo>
                <a:cubicBezTo>
                  <a:pt x="7591" y="21168"/>
                  <a:pt x="7298" y="21283"/>
                  <a:pt x="7006" y="21283"/>
                </a:cubicBezTo>
                <a:cubicBezTo>
                  <a:pt x="5867" y="21283"/>
                  <a:pt x="4736" y="19524"/>
                  <a:pt x="4155" y="18834"/>
                </a:cubicBezTo>
                <a:cubicBezTo>
                  <a:pt x="3744" y="19039"/>
                  <a:pt x="3653" y="19610"/>
                  <a:pt x="3835" y="20020"/>
                </a:cubicBezTo>
                <a:cubicBezTo>
                  <a:pt x="4018" y="20454"/>
                  <a:pt x="4429" y="20728"/>
                  <a:pt x="4794" y="21002"/>
                </a:cubicBezTo>
                <a:cubicBezTo>
                  <a:pt x="4653" y="21065"/>
                  <a:pt x="4506" y="21094"/>
                  <a:pt x="4359" y="21094"/>
                </a:cubicBezTo>
                <a:cubicBezTo>
                  <a:pt x="4027" y="21094"/>
                  <a:pt x="3693" y="20949"/>
                  <a:pt x="3424" y="20728"/>
                </a:cubicBezTo>
                <a:cubicBezTo>
                  <a:pt x="3059" y="20431"/>
                  <a:pt x="2808" y="19998"/>
                  <a:pt x="2580" y="19564"/>
                </a:cubicBezTo>
                <a:lnTo>
                  <a:pt x="2580" y="19564"/>
                </a:lnTo>
                <a:cubicBezTo>
                  <a:pt x="2580" y="20454"/>
                  <a:pt x="3128" y="21299"/>
                  <a:pt x="3927" y="21687"/>
                </a:cubicBezTo>
                <a:cubicBezTo>
                  <a:pt x="3584" y="21573"/>
                  <a:pt x="3265" y="21436"/>
                  <a:pt x="2968" y="21253"/>
                </a:cubicBezTo>
                <a:lnTo>
                  <a:pt x="2968" y="21253"/>
                </a:lnTo>
                <a:cubicBezTo>
                  <a:pt x="3036" y="21573"/>
                  <a:pt x="3242" y="21846"/>
                  <a:pt x="3539" y="21961"/>
                </a:cubicBezTo>
                <a:cubicBezTo>
                  <a:pt x="2854" y="21892"/>
                  <a:pt x="2169" y="21824"/>
                  <a:pt x="1530" y="21595"/>
                </a:cubicBezTo>
                <a:cubicBezTo>
                  <a:pt x="891" y="21367"/>
                  <a:pt x="297" y="20956"/>
                  <a:pt x="1" y="20363"/>
                </a:cubicBezTo>
                <a:lnTo>
                  <a:pt x="1" y="20363"/>
                </a:lnTo>
                <a:cubicBezTo>
                  <a:pt x="206" y="21185"/>
                  <a:pt x="959" y="21801"/>
                  <a:pt x="1758" y="22075"/>
                </a:cubicBezTo>
                <a:cubicBezTo>
                  <a:pt x="2580" y="22349"/>
                  <a:pt x="3470" y="22371"/>
                  <a:pt x="4337" y="22371"/>
                </a:cubicBezTo>
                <a:cubicBezTo>
                  <a:pt x="6255" y="22371"/>
                  <a:pt x="8218" y="22508"/>
                  <a:pt x="10135" y="22554"/>
                </a:cubicBezTo>
                <a:cubicBezTo>
                  <a:pt x="10341" y="22554"/>
                  <a:pt x="10523" y="22554"/>
                  <a:pt x="10706" y="22623"/>
                </a:cubicBezTo>
                <a:cubicBezTo>
                  <a:pt x="10780" y="22641"/>
                  <a:pt x="10853" y="22674"/>
                  <a:pt x="10927" y="22674"/>
                </a:cubicBezTo>
                <a:cubicBezTo>
                  <a:pt x="10945" y="22674"/>
                  <a:pt x="10962" y="22673"/>
                  <a:pt x="10980" y="22668"/>
                </a:cubicBezTo>
                <a:cubicBezTo>
                  <a:pt x="11048" y="22668"/>
                  <a:pt x="11094" y="22623"/>
                  <a:pt x="11139" y="22600"/>
                </a:cubicBezTo>
                <a:cubicBezTo>
                  <a:pt x="11212" y="22566"/>
                  <a:pt x="11302" y="22552"/>
                  <a:pt x="11403" y="22552"/>
                </a:cubicBezTo>
                <a:cubicBezTo>
                  <a:pt x="11776" y="22552"/>
                  <a:pt x="12294" y="22737"/>
                  <a:pt x="12600" y="22737"/>
                </a:cubicBezTo>
                <a:cubicBezTo>
                  <a:pt x="12622" y="22737"/>
                  <a:pt x="12644" y="22738"/>
                  <a:pt x="12666" y="22738"/>
                </a:cubicBezTo>
                <a:cubicBezTo>
                  <a:pt x="13365" y="22738"/>
                  <a:pt x="13924" y="22394"/>
                  <a:pt x="14654" y="22394"/>
                </a:cubicBezTo>
                <a:cubicBezTo>
                  <a:pt x="15682" y="22394"/>
                  <a:pt x="16663" y="22759"/>
                  <a:pt x="17690" y="22828"/>
                </a:cubicBezTo>
                <a:cubicBezTo>
                  <a:pt x="17960" y="22851"/>
                  <a:pt x="18228" y="22861"/>
                  <a:pt x="18496" y="22861"/>
                </a:cubicBezTo>
                <a:cubicBezTo>
                  <a:pt x="19790" y="22861"/>
                  <a:pt x="21064" y="22626"/>
                  <a:pt x="22369" y="22531"/>
                </a:cubicBezTo>
                <a:cubicBezTo>
                  <a:pt x="24195" y="22394"/>
                  <a:pt x="25999" y="22440"/>
                  <a:pt x="27825" y="22417"/>
                </a:cubicBezTo>
                <a:cubicBezTo>
                  <a:pt x="29856" y="22394"/>
                  <a:pt x="31979" y="22280"/>
                  <a:pt x="33919" y="21618"/>
                </a:cubicBezTo>
                <a:cubicBezTo>
                  <a:pt x="34649" y="21367"/>
                  <a:pt x="37548" y="19564"/>
                  <a:pt x="37137" y="18674"/>
                </a:cubicBezTo>
                <a:cubicBezTo>
                  <a:pt x="36903" y="18574"/>
                  <a:pt x="36633" y="18510"/>
                  <a:pt x="36370" y="18510"/>
                </a:cubicBezTo>
                <a:cubicBezTo>
                  <a:pt x="36335" y="18510"/>
                  <a:pt x="36300" y="18511"/>
                  <a:pt x="36265" y="18513"/>
                </a:cubicBezTo>
                <a:lnTo>
                  <a:pt x="36265" y="18513"/>
                </a:lnTo>
                <a:cubicBezTo>
                  <a:pt x="36950" y="18395"/>
                  <a:pt x="37577" y="17961"/>
                  <a:pt x="37913" y="17373"/>
                </a:cubicBezTo>
                <a:cubicBezTo>
                  <a:pt x="37959" y="17281"/>
                  <a:pt x="38005" y="17167"/>
                  <a:pt x="38005" y="17053"/>
                </a:cubicBezTo>
                <a:cubicBezTo>
                  <a:pt x="37959" y="16848"/>
                  <a:pt x="37731" y="16756"/>
                  <a:pt x="37525" y="16756"/>
                </a:cubicBezTo>
                <a:cubicBezTo>
                  <a:pt x="37320" y="16779"/>
                  <a:pt x="37137" y="16893"/>
                  <a:pt x="36978" y="16985"/>
                </a:cubicBezTo>
                <a:cubicBezTo>
                  <a:pt x="36499" y="17224"/>
                  <a:pt x="35952" y="17359"/>
                  <a:pt x="35425" y="17359"/>
                </a:cubicBezTo>
                <a:cubicBezTo>
                  <a:pt x="35349" y="17359"/>
                  <a:pt x="35273" y="17356"/>
                  <a:pt x="35197" y="17350"/>
                </a:cubicBezTo>
                <a:cubicBezTo>
                  <a:pt x="35403" y="16460"/>
                  <a:pt x="36430" y="16072"/>
                  <a:pt x="37297" y="15752"/>
                </a:cubicBezTo>
                <a:cubicBezTo>
                  <a:pt x="38165" y="15455"/>
                  <a:pt x="39146" y="14885"/>
                  <a:pt x="39146" y="13995"/>
                </a:cubicBezTo>
                <a:cubicBezTo>
                  <a:pt x="38781" y="13995"/>
                  <a:pt x="38416" y="14054"/>
                  <a:pt x="38076" y="14178"/>
                </a:cubicBezTo>
                <a:lnTo>
                  <a:pt x="38076" y="14178"/>
                </a:lnTo>
                <a:cubicBezTo>
                  <a:pt x="38514" y="13726"/>
                  <a:pt x="38674" y="12990"/>
                  <a:pt x="38324" y="12465"/>
                </a:cubicBezTo>
                <a:lnTo>
                  <a:pt x="38324" y="12465"/>
                </a:lnTo>
                <a:cubicBezTo>
                  <a:pt x="37799" y="13629"/>
                  <a:pt x="36658" y="14497"/>
                  <a:pt x="35380" y="14771"/>
                </a:cubicBezTo>
                <a:cubicBezTo>
                  <a:pt x="35654" y="14132"/>
                  <a:pt x="36407" y="13607"/>
                  <a:pt x="36498" y="12945"/>
                </a:cubicBezTo>
                <a:cubicBezTo>
                  <a:pt x="36567" y="12465"/>
                  <a:pt x="36179" y="12100"/>
                  <a:pt x="35699" y="12100"/>
                </a:cubicBezTo>
                <a:cubicBezTo>
                  <a:pt x="36019" y="11575"/>
                  <a:pt x="36270" y="10982"/>
                  <a:pt x="35996" y="10388"/>
                </a:cubicBezTo>
                <a:cubicBezTo>
                  <a:pt x="35905" y="10206"/>
                  <a:pt x="35768" y="10023"/>
                  <a:pt x="35562" y="10000"/>
                </a:cubicBezTo>
                <a:cubicBezTo>
                  <a:pt x="35536" y="9995"/>
                  <a:pt x="35509" y="9992"/>
                  <a:pt x="35482" y="9992"/>
                </a:cubicBezTo>
                <a:cubicBezTo>
                  <a:pt x="35281" y="9992"/>
                  <a:pt x="35084" y="10133"/>
                  <a:pt x="34923" y="10274"/>
                </a:cubicBezTo>
                <a:cubicBezTo>
                  <a:pt x="34353" y="10753"/>
                  <a:pt x="33782" y="11233"/>
                  <a:pt x="33211" y="11712"/>
                </a:cubicBezTo>
                <a:cubicBezTo>
                  <a:pt x="33622" y="11347"/>
                  <a:pt x="34033" y="10959"/>
                  <a:pt x="34284" y="10479"/>
                </a:cubicBezTo>
                <a:cubicBezTo>
                  <a:pt x="34535" y="9977"/>
                  <a:pt x="34604" y="9361"/>
                  <a:pt x="34284" y="8905"/>
                </a:cubicBezTo>
                <a:cubicBezTo>
                  <a:pt x="34099" y="8620"/>
                  <a:pt x="33746" y="8442"/>
                  <a:pt x="33407" y="8442"/>
                </a:cubicBezTo>
                <a:cubicBezTo>
                  <a:pt x="33201" y="8442"/>
                  <a:pt x="33001" y="8507"/>
                  <a:pt x="32846" y="8653"/>
                </a:cubicBezTo>
                <a:cubicBezTo>
                  <a:pt x="32915" y="8380"/>
                  <a:pt x="32983" y="8106"/>
                  <a:pt x="32915" y="7832"/>
                </a:cubicBezTo>
                <a:cubicBezTo>
                  <a:pt x="32869" y="7558"/>
                  <a:pt x="32664" y="7307"/>
                  <a:pt x="32367" y="7284"/>
                </a:cubicBezTo>
                <a:cubicBezTo>
                  <a:pt x="32345" y="7281"/>
                  <a:pt x="32323" y="7279"/>
                  <a:pt x="32302" y="7279"/>
                </a:cubicBezTo>
                <a:cubicBezTo>
                  <a:pt x="32031" y="7279"/>
                  <a:pt x="31788" y="7534"/>
                  <a:pt x="31682" y="7809"/>
                </a:cubicBezTo>
                <a:cubicBezTo>
                  <a:pt x="31591" y="8083"/>
                  <a:pt x="31568" y="8402"/>
                  <a:pt x="31477" y="8699"/>
                </a:cubicBezTo>
                <a:cubicBezTo>
                  <a:pt x="31066" y="10069"/>
                  <a:pt x="29149" y="10388"/>
                  <a:pt x="28281" y="11575"/>
                </a:cubicBezTo>
                <a:cubicBezTo>
                  <a:pt x="28555" y="10091"/>
                  <a:pt x="30290" y="9407"/>
                  <a:pt x="31134" y="8151"/>
                </a:cubicBezTo>
                <a:cubicBezTo>
                  <a:pt x="31259" y="7944"/>
                  <a:pt x="31233" y="7568"/>
                  <a:pt x="31039" y="7568"/>
                </a:cubicBezTo>
                <a:cubicBezTo>
                  <a:pt x="31019" y="7568"/>
                  <a:pt x="30998" y="7572"/>
                  <a:pt x="30975" y="7581"/>
                </a:cubicBezTo>
                <a:cubicBezTo>
                  <a:pt x="31340" y="7170"/>
                  <a:pt x="31454" y="6394"/>
                  <a:pt x="30952" y="6166"/>
                </a:cubicBezTo>
                <a:cubicBezTo>
                  <a:pt x="30883" y="6139"/>
                  <a:pt x="30813" y="6127"/>
                  <a:pt x="30745" y="6127"/>
                </a:cubicBezTo>
                <a:cubicBezTo>
                  <a:pt x="30339" y="6127"/>
                  <a:pt x="29960" y="6551"/>
                  <a:pt x="29765" y="6942"/>
                </a:cubicBezTo>
                <a:cubicBezTo>
                  <a:pt x="29537" y="7398"/>
                  <a:pt x="29286" y="7969"/>
                  <a:pt x="28761" y="8037"/>
                </a:cubicBezTo>
                <a:cubicBezTo>
                  <a:pt x="29468" y="7375"/>
                  <a:pt x="29902" y="6462"/>
                  <a:pt x="29947" y="5526"/>
                </a:cubicBezTo>
                <a:cubicBezTo>
                  <a:pt x="29970" y="5230"/>
                  <a:pt x="29947" y="4887"/>
                  <a:pt x="29742" y="4659"/>
                </a:cubicBezTo>
                <a:cubicBezTo>
                  <a:pt x="29636" y="4513"/>
                  <a:pt x="29445" y="4429"/>
                  <a:pt x="29263" y="4429"/>
                </a:cubicBezTo>
                <a:cubicBezTo>
                  <a:pt x="29132" y="4429"/>
                  <a:pt x="29006" y="4472"/>
                  <a:pt x="28920" y="4568"/>
                </a:cubicBezTo>
                <a:cubicBezTo>
                  <a:pt x="29134" y="4161"/>
                  <a:pt x="28666" y="3694"/>
                  <a:pt x="28193" y="3694"/>
                </a:cubicBezTo>
                <a:cubicBezTo>
                  <a:pt x="28161" y="3694"/>
                  <a:pt x="28130" y="3696"/>
                  <a:pt x="28099" y="3700"/>
                </a:cubicBezTo>
                <a:cubicBezTo>
                  <a:pt x="27596" y="3792"/>
                  <a:pt x="27277" y="4271"/>
                  <a:pt x="27117" y="4728"/>
                </a:cubicBezTo>
                <a:cubicBezTo>
                  <a:pt x="26980" y="5207"/>
                  <a:pt x="26935" y="5709"/>
                  <a:pt x="26752" y="6166"/>
                </a:cubicBezTo>
                <a:cubicBezTo>
                  <a:pt x="26775" y="5800"/>
                  <a:pt x="26752" y="5435"/>
                  <a:pt x="26638" y="5093"/>
                </a:cubicBezTo>
                <a:cubicBezTo>
                  <a:pt x="26455" y="5093"/>
                  <a:pt x="26250" y="5138"/>
                  <a:pt x="26113" y="5253"/>
                </a:cubicBezTo>
                <a:cubicBezTo>
                  <a:pt x="26729" y="4043"/>
                  <a:pt x="25793" y="3175"/>
                  <a:pt x="25611" y="2011"/>
                </a:cubicBezTo>
                <a:cubicBezTo>
                  <a:pt x="25451" y="961"/>
                  <a:pt x="25086" y="71"/>
                  <a:pt x="23830" y="3"/>
                </a:cubicBezTo>
                <a:cubicBezTo>
                  <a:pt x="23799" y="1"/>
                  <a:pt x="23768" y="1"/>
                  <a:pt x="2373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70" name="Google Shape;1470;p9"/>
          <p:cNvSpPr/>
          <p:nvPr/>
        </p:nvSpPr>
        <p:spPr>
          <a:xfrm>
            <a:off x="11039658" y="3851661"/>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71" name="Google Shape;1471;p9"/>
          <p:cNvSpPr/>
          <p:nvPr/>
        </p:nvSpPr>
        <p:spPr>
          <a:xfrm>
            <a:off x="11705089" y="3848202"/>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72" name="Google Shape;1472;p9"/>
          <p:cNvSpPr/>
          <p:nvPr/>
        </p:nvSpPr>
        <p:spPr>
          <a:xfrm>
            <a:off x="13068560" y="4816102"/>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73" name="Google Shape;1473;p9"/>
          <p:cNvSpPr/>
          <p:nvPr/>
        </p:nvSpPr>
        <p:spPr>
          <a:xfrm>
            <a:off x="14244816" y="4068030"/>
            <a:ext cx="755605" cy="1602207"/>
          </a:xfrm>
          <a:custGeom>
            <a:avLst/>
            <a:gdLst/>
            <a:ahLst/>
            <a:cxnLst/>
            <a:rect l="l" t="t" r="r" b="b"/>
            <a:pathLst>
              <a:path w="20087" h="42593" extrusionOk="0">
                <a:moveTo>
                  <a:pt x="20087" y="0"/>
                </a:moveTo>
                <a:lnTo>
                  <a:pt x="20087" y="0"/>
                </a:lnTo>
                <a:cubicBezTo>
                  <a:pt x="19197" y="2351"/>
                  <a:pt x="17006" y="7099"/>
                  <a:pt x="14997" y="8582"/>
                </a:cubicBezTo>
                <a:cubicBezTo>
                  <a:pt x="11527" y="11093"/>
                  <a:pt x="8720" y="14083"/>
                  <a:pt x="6415" y="17690"/>
                </a:cubicBezTo>
                <a:cubicBezTo>
                  <a:pt x="2009" y="24606"/>
                  <a:pt x="343" y="34466"/>
                  <a:pt x="1" y="42592"/>
                </a:cubicBezTo>
                <a:cubicBezTo>
                  <a:pt x="503" y="40538"/>
                  <a:pt x="1074" y="38392"/>
                  <a:pt x="1735" y="36247"/>
                </a:cubicBezTo>
                <a:cubicBezTo>
                  <a:pt x="3014" y="32047"/>
                  <a:pt x="4589" y="27824"/>
                  <a:pt x="6597" y="24241"/>
                </a:cubicBezTo>
                <a:lnTo>
                  <a:pt x="6597" y="24241"/>
                </a:lnTo>
                <a:cubicBezTo>
                  <a:pt x="4999" y="29673"/>
                  <a:pt x="6232" y="35859"/>
                  <a:pt x="9793" y="40264"/>
                </a:cubicBezTo>
                <a:cubicBezTo>
                  <a:pt x="8423" y="33713"/>
                  <a:pt x="7054" y="26728"/>
                  <a:pt x="9405" y="20452"/>
                </a:cubicBezTo>
                <a:lnTo>
                  <a:pt x="9405" y="20452"/>
                </a:lnTo>
                <a:cubicBezTo>
                  <a:pt x="8537" y="25998"/>
                  <a:pt x="9930" y="31841"/>
                  <a:pt x="13239" y="36384"/>
                </a:cubicBezTo>
                <a:cubicBezTo>
                  <a:pt x="12121" y="33028"/>
                  <a:pt x="11619" y="29468"/>
                  <a:pt x="11756" y="25930"/>
                </a:cubicBezTo>
                <a:lnTo>
                  <a:pt x="11756" y="25930"/>
                </a:lnTo>
                <a:cubicBezTo>
                  <a:pt x="12167" y="28737"/>
                  <a:pt x="13011" y="31476"/>
                  <a:pt x="14267" y="34033"/>
                </a:cubicBezTo>
                <a:cubicBezTo>
                  <a:pt x="13856" y="31476"/>
                  <a:pt x="13650" y="28874"/>
                  <a:pt x="13673" y="26295"/>
                </a:cubicBezTo>
                <a:lnTo>
                  <a:pt x="13673" y="26295"/>
                </a:lnTo>
                <a:cubicBezTo>
                  <a:pt x="14381" y="29102"/>
                  <a:pt x="15590" y="31773"/>
                  <a:pt x="17234" y="34170"/>
                </a:cubicBezTo>
                <a:cubicBezTo>
                  <a:pt x="14906" y="30769"/>
                  <a:pt x="15499" y="22551"/>
                  <a:pt x="17165" y="19059"/>
                </a:cubicBezTo>
                <a:lnTo>
                  <a:pt x="17165" y="19059"/>
                </a:lnTo>
                <a:cubicBezTo>
                  <a:pt x="19083" y="23419"/>
                  <a:pt x="18946" y="24880"/>
                  <a:pt x="19996" y="27139"/>
                </a:cubicBezTo>
                <a:cubicBezTo>
                  <a:pt x="19996" y="27139"/>
                  <a:pt x="20087" y="24126"/>
                  <a:pt x="20041" y="19105"/>
                </a:cubicBezTo>
                <a:cubicBezTo>
                  <a:pt x="20041" y="16320"/>
                  <a:pt x="20019" y="13513"/>
                  <a:pt x="20041" y="10728"/>
                </a:cubicBezTo>
                <a:cubicBezTo>
                  <a:pt x="20087" y="8742"/>
                  <a:pt x="20087" y="1"/>
                  <a:pt x="20087" y="0"/>
                </a:cubicBezTo>
                <a:close/>
              </a:path>
            </a:pathLst>
          </a:custGeom>
          <a:solidFill>
            <a:srgbClr val="205B1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74" name="Google Shape;1474;p9"/>
          <p:cNvSpPr/>
          <p:nvPr/>
        </p:nvSpPr>
        <p:spPr>
          <a:xfrm>
            <a:off x="14274007" y="4091202"/>
            <a:ext cx="726416" cy="1479425"/>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75" name="Google Shape;1475;p9"/>
          <p:cNvGrpSpPr/>
          <p:nvPr/>
        </p:nvGrpSpPr>
        <p:grpSpPr>
          <a:xfrm>
            <a:off x="10016217" y="5158200"/>
            <a:ext cx="5004867" cy="1740067"/>
            <a:chOff x="12456600" y="3922575"/>
            <a:chExt cx="3753650" cy="1305050"/>
          </a:xfrm>
        </p:grpSpPr>
        <p:sp>
          <p:nvSpPr>
            <p:cNvPr id="1476" name="Google Shape;1476;p9"/>
            <p:cNvSpPr/>
            <p:nvPr/>
          </p:nvSpPr>
          <p:spPr>
            <a:xfrm>
              <a:off x="13680025" y="3922575"/>
              <a:ext cx="2530225" cy="1304475"/>
            </a:xfrm>
            <a:custGeom>
              <a:avLst/>
              <a:gdLst/>
              <a:ahLst/>
              <a:cxnLst/>
              <a:rect l="l" t="t" r="r" b="b"/>
              <a:pathLst>
                <a:path w="101209" h="52179" extrusionOk="0">
                  <a:moveTo>
                    <a:pt x="101208" y="0"/>
                  </a:moveTo>
                  <a:lnTo>
                    <a:pt x="1" y="52179"/>
                  </a:lnTo>
                  <a:lnTo>
                    <a:pt x="101208" y="52179"/>
                  </a:lnTo>
                  <a:lnTo>
                    <a:pt x="101208"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9"/>
            <p:cNvSpPr/>
            <p:nvPr/>
          </p:nvSpPr>
          <p:spPr>
            <a:xfrm>
              <a:off x="14031550" y="4175350"/>
              <a:ext cx="2178700" cy="1052275"/>
            </a:xfrm>
            <a:custGeom>
              <a:avLst/>
              <a:gdLst/>
              <a:ahLst/>
              <a:cxnLst/>
              <a:rect l="l" t="t" r="r" b="b"/>
              <a:pathLst>
                <a:path w="87148" h="42091" extrusionOk="0">
                  <a:moveTo>
                    <a:pt x="40615" y="19707"/>
                  </a:moveTo>
                  <a:lnTo>
                    <a:pt x="40615" y="19707"/>
                  </a:lnTo>
                  <a:cubicBezTo>
                    <a:pt x="39396" y="20184"/>
                    <a:pt x="38170" y="20704"/>
                    <a:pt x="36932" y="21274"/>
                  </a:cubicBezTo>
                  <a:cubicBezTo>
                    <a:pt x="38160" y="20752"/>
                    <a:pt x="39388" y="20230"/>
                    <a:pt x="40615" y="19707"/>
                  </a:cubicBezTo>
                  <a:close/>
                  <a:moveTo>
                    <a:pt x="87147" y="1"/>
                  </a:moveTo>
                  <a:cubicBezTo>
                    <a:pt x="71601" y="6473"/>
                    <a:pt x="56132" y="13103"/>
                    <a:pt x="40615" y="19707"/>
                  </a:cubicBezTo>
                  <a:lnTo>
                    <a:pt x="40615" y="19707"/>
                  </a:lnTo>
                  <a:cubicBezTo>
                    <a:pt x="47257" y="17111"/>
                    <a:pt x="53703" y="15819"/>
                    <a:pt x="61012" y="14951"/>
                  </a:cubicBezTo>
                  <a:cubicBezTo>
                    <a:pt x="65304" y="14448"/>
                    <a:pt x="71014" y="12830"/>
                    <a:pt x="75786" y="12830"/>
                  </a:cubicBezTo>
                  <a:cubicBezTo>
                    <a:pt x="76852" y="12830"/>
                    <a:pt x="77870" y="12911"/>
                    <a:pt x="78816" y="13103"/>
                  </a:cubicBezTo>
                  <a:cubicBezTo>
                    <a:pt x="75050" y="17211"/>
                    <a:pt x="64756" y="23032"/>
                    <a:pt x="59072" y="23534"/>
                  </a:cubicBezTo>
                  <a:cubicBezTo>
                    <a:pt x="60647" y="23397"/>
                    <a:pt x="62199" y="23260"/>
                    <a:pt x="63774" y="23123"/>
                  </a:cubicBezTo>
                  <a:lnTo>
                    <a:pt x="63774" y="23123"/>
                  </a:lnTo>
                  <a:cubicBezTo>
                    <a:pt x="53937" y="26775"/>
                    <a:pt x="43939" y="30016"/>
                    <a:pt x="33919" y="33120"/>
                  </a:cubicBezTo>
                  <a:cubicBezTo>
                    <a:pt x="28783" y="34718"/>
                    <a:pt x="23647" y="36270"/>
                    <a:pt x="18512" y="37822"/>
                  </a:cubicBezTo>
                  <a:cubicBezTo>
                    <a:pt x="16252" y="38507"/>
                    <a:pt x="13992" y="39215"/>
                    <a:pt x="11710" y="39831"/>
                  </a:cubicBezTo>
                  <a:cubicBezTo>
                    <a:pt x="10431" y="40173"/>
                    <a:pt x="6163" y="40379"/>
                    <a:pt x="5364" y="41246"/>
                  </a:cubicBezTo>
                  <a:cubicBezTo>
                    <a:pt x="8377" y="37982"/>
                    <a:pt x="11961" y="35312"/>
                    <a:pt x="15750" y="33006"/>
                  </a:cubicBezTo>
                  <a:lnTo>
                    <a:pt x="15750" y="33006"/>
                  </a:lnTo>
                  <a:cubicBezTo>
                    <a:pt x="10135" y="35380"/>
                    <a:pt x="4862" y="38439"/>
                    <a:pt x="23" y="42068"/>
                  </a:cubicBezTo>
                  <a:cubicBezTo>
                    <a:pt x="23" y="42068"/>
                    <a:pt x="23" y="42090"/>
                    <a:pt x="1" y="42091"/>
                  </a:cubicBezTo>
                  <a:lnTo>
                    <a:pt x="1" y="42091"/>
                  </a:lnTo>
                  <a:cubicBezTo>
                    <a:pt x="5153" y="42017"/>
                    <a:pt x="10305" y="41993"/>
                    <a:pt x="15456" y="41993"/>
                  </a:cubicBezTo>
                  <a:cubicBezTo>
                    <a:pt x="24613" y="41993"/>
                    <a:pt x="33767" y="42068"/>
                    <a:pt x="42912" y="42068"/>
                  </a:cubicBezTo>
                  <a:cubicBezTo>
                    <a:pt x="44799" y="42068"/>
                    <a:pt x="63830" y="42078"/>
                    <a:pt x="76308" y="42078"/>
                  </a:cubicBezTo>
                  <a:cubicBezTo>
                    <a:pt x="82547" y="42078"/>
                    <a:pt x="87147" y="42076"/>
                    <a:pt x="87147" y="42068"/>
                  </a:cubicBezTo>
                  <a:lnTo>
                    <a:pt x="87147" y="1"/>
                  </a:lnTo>
                  <a:close/>
                  <a:moveTo>
                    <a:pt x="1" y="42091"/>
                  </a:moveTo>
                  <a:lnTo>
                    <a:pt x="1" y="42091"/>
                  </a:lnTo>
                  <a:cubicBezTo>
                    <a:pt x="1" y="42091"/>
                    <a:pt x="1" y="42091"/>
                    <a:pt x="0" y="42091"/>
                  </a:cubicBezTo>
                  <a:cubicBezTo>
                    <a:pt x="1" y="42091"/>
                    <a:pt x="1" y="42091"/>
                    <a:pt x="1" y="4209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9"/>
            <p:cNvSpPr/>
            <p:nvPr/>
          </p:nvSpPr>
          <p:spPr>
            <a:xfrm>
              <a:off x="12456600" y="4494350"/>
              <a:ext cx="1966425" cy="732700"/>
            </a:xfrm>
            <a:custGeom>
              <a:avLst/>
              <a:gdLst/>
              <a:ahLst/>
              <a:cxnLst/>
              <a:rect l="l" t="t" r="r" b="b"/>
              <a:pathLst>
                <a:path w="78657" h="29308" extrusionOk="0">
                  <a:moveTo>
                    <a:pt x="67016" y="0"/>
                  </a:moveTo>
                  <a:lnTo>
                    <a:pt x="50513" y="3447"/>
                  </a:lnTo>
                  <a:lnTo>
                    <a:pt x="0" y="29308"/>
                  </a:lnTo>
                  <a:lnTo>
                    <a:pt x="48938" y="29308"/>
                  </a:lnTo>
                  <a:lnTo>
                    <a:pt x="78656" y="13992"/>
                  </a:lnTo>
                  <a:lnTo>
                    <a:pt x="76853" y="10637"/>
                  </a:lnTo>
                  <a:lnTo>
                    <a:pt x="67016"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9"/>
            <p:cNvSpPr/>
            <p:nvPr/>
          </p:nvSpPr>
          <p:spPr>
            <a:xfrm>
              <a:off x="12975300" y="4539425"/>
              <a:ext cx="1447725" cy="687625"/>
            </a:xfrm>
            <a:custGeom>
              <a:avLst/>
              <a:gdLst/>
              <a:ahLst/>
              <a:cxnLst/>
              <a:rect l="l" t="t" r="r" b="b"/>
              <a:pathLst>
                <a:path w="57909" h="27505" extrusionOk="0">
                  <a:moveTo>
                    <a:pt x="47934" y="0"/>
                  </a:moveTo>
                  <a:lnTo>
                    <a:pt x="44145" y="5113"/>
                  </a:lnTo>
                  <a:lnTo>
                    <a:pt x="41999" y="7510"/>
                  </a:lnTo>
                  <a:lnTo>
                    <a:pt x="38827" y="7510"/>
                  </a:lnTo>
                  <a:lnTo>
                    <a:pt x="36955" y="8834"/>
                  </a:lnTo>
                  <a:cubicBezTo>
                    <a:pt x="30815" y="11048"/>
                    <a:pt x="24857" y="12942"/>
                    <a:pt x="19014" y="16001"/>
                  </a:cubicBezTo>
                  <a:cubicBezTo>
                    <a:pt x="15476" y="17873"/>
                    <a:pt x="12052" y="19904"/>
                    <a:pt x="8651" y="22004"/>
                  </a:cubicBezTo>
                  <a:cubicBezTo>
                    <a:pt x="6757" y="23168"/>
                    <a:pt x="1964" y="27505"/>
                    <a:pt x="1" y="27505"/>
                  </a:cubicBezTo>
                  <a:lnTo>
                    <a:pt x="6369" y="27505"/>
                  </a:lnTo>
                  <a:lnTo>
                    <a:pt x="18580" y="20269"/>
                  </a:lnTo>
                  <a:lnTo>
                    <a:pt x="31363" y="15225"/>
                  </a:lnTo>
                  <a:lnTo>
                    <a:pt x="31363" y="15225"/>
                  </a:lnTo>
                  <a:lnTo>
                    <a:pt x="15682" y="27505"/>
                  </a:lnTo>
                  <a:lnTo>
                    <a:pt x="28190" y="27505"/>
                  </a:lnTo>
                  <a:lnTo>
                    <a:pt x="57908" y="12189"/>
                  </a:lnTo>
                  <a:lnTo>
                    <a:pt x="56105" y="8834"/>
                  </a:lnTo>
                  <a:lnTo>
                    <a:pt x="47934"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80" name="Google Shape;1480;p9"/>
          <p:cNvSpPr/>
          <p:nvPr/>
        </p:nvSpPr>
        <p:spPr>
          <a:xfrm>
            <a:off x="-1218453" y="3280994"/>
            <a:ext cx="3545368" cy="2875423"/>
          </a:xfrm>
          <a:custGeom>
            <a:avLst/>
            <a:gdLst/>
            <a:ahLst/>
            <a:cxnLst/>
            <a:rect l="l" t="t" r="r" b="b"/>
            <a:pathLst>
              <a:path w="88472" h="65099" extrusionOk="0">
                <a:moveTo>
                  <a:pt x="51768" y="3447"/>
                </a:moveTo>
                <a:cubicBezTo>
                  <a:pt x="51770" y="3451"/>
                  <a:pt x="51772" y="3456"/>
                  <a:pt x="51774" y="3460"/>
                </a:cubicBezTo>
                <a:lnTo>
                  <a:pt x="51774" y="3460"/>
                </a:lnTo>
                <a:cubicBezTo>
                  <a:pt x="51772" y="3456"/>
                  <a:pt x="51770" y="3451"/>
                  <a:pt x="51768" y="3447"/>
                </a:cubicBezTo>
                <a:close/>
                <a:moveTo>
                  <a:pt x="81098" y="16047"/>
                </a:moveTo>
                <a:cubicBezTo>
                  <a:pt x="81095" y="16071"/>
                  <a:pt x="81091" y="16096"/>
                  <a:pt x="81087" y="16120"/>
                </a:cubicBezTo>
                <a:lnTo>
                  <a:pt x="81087" y="16120"/>
                </a:lnTo>
                <a:cubicBezTo>
                  <a:pt x="81091" y="16096"/>
                  <a:pt x="81095" y="16071"/>
                  <a:pt x="81098" y="16047"/>
                </a:cubicBezTo>
                <a:close/>
                <a:moveTo>
                  <a:pt x="22415" y="41200"/>
                </a:moveTo>
                <a:lnTo>
                  <a:pt x="22415" y="41200"/>
                </a:lnTo>
                <a:cubicBezTo>
                  <a:pt x="22887" y="41704"/>
                  <a:pt x="23309" y="42259"/>
                  <a:pt x="23699" y="42844"/>
                </a:cubicBezTo>
                <a:lnTo>
                  <a:pt x="23699" y="42844"/>
                </a:lnTo>
                <a:lnTo>
                  <a:pt x="22415" y="41200"/>
                </a:lnTo>
                <a:close/>
                <a:moveTo>
                  <a:pt x="88444" y="56437"/>
                </a:moveTo>
                <a:lnTo>
                  <a:pt x="88444" y="56437"/>
                </a:lnTo>
                <a:cubicBezTo>
                  <a:pt x="88453" y="56441"/>
                  <a:pt x="88462" y="56444"/>
                  <a:pt x="88471" y="56448"/>
                </a:cubicBezTo>
                <a:cubicBezTo>
                  <a:pt x="88462" y="56444"/>
                  <a:pt x="88453" y="56441"/>
                  <a:pt x="88444" y="56437"/>
                </a:cubicBezTo>
                <a:close/>
                <a:moveTo>
                  <a:pt x="53891" y="1"/>
                </a:moveTo>
                <a:cubicBezTo>
                  <a:pt x="56767" y="1758"/>
                  <a:pt x="58501" y="4977"/>
                  <a:pt x="59118" y="8286"/>
                </a:cubicBezTo>
                <a:cubicBezTo>
                  <a:pt x="59734" y="11573"/>
                  <a:pt x="59369" y="14974"/>
                  <a:pt x="58821" y="18307"/>
                </a:cubicBezTo>
                <a:cubicBezTo>
                  <a:pt x="58205" y="21913"/>
                  <a:pt x="57999" y="25337"/>
                  <a:pt x="56721" y="28806"/>
                </a:cubicBezTo>
                <a:cubicBezTo>
                  <a:pt x="54414" y="35050"/>
                  <a:pt x="52241" y="46159"/>
                  <a:pt x="50047" y="52511"/>
                </a:cubicBezTo>
                <a:lnTo>
                  <a:pt x="50047" y="52511"/>
                </a:lnTo>
                <a:cubicBezTo>
                  <a:pt x="51695" y="47685"/>
                  <a:pt x="52480" y="38221"/>
                  <a:pt x="52841" y="33348"/>
                </a:cubicBezTo>
                <a:cubicBezTo>
                  <a:pt x="53160" y="29171"/>
                  <a:pt x="55397" y="25131"/>
                  <a:pt x="56265" y="20954"/>
                </a:cubicBezTo>
                <a:cubicBezTo>
                  <a:pt x="56356" y="20475"/>
                  <a:pt x="56447" y="19950"/>
                  <a:pt x="56173" y="19539"/>
                </a:cubicBezTo>
                <a:cubicBezTo>
                  <a:pt x="55671" y="18763"/>
                  <a:pt x="54119" y="18695"/>
                  <a:pt x="54210" y="17759"/>
                </a:cubicBezTo>
                <a:lnTo>
                  <a:pt x="54210" y="17759"/>
                </a:lnTo>
                <a:cubicBezTo>
                  <a:pt x="54371" y="17868"/>
                  <a:pt x="54550" y="17916"/>
                  <a:pt x="54731" y="17916"/>
                </a:cubicBezTo>
                <a:cubicBezTo>
                  <a:pt x="55269" y="17916"/>
                  <a:pt x="55831" y="17489"/>
                  <a:pt x="56036" y="16960"/>
                </a:cubicBezTo>
                <a:cubicBezTo>
                  <a:pt x="57632" y="12833"/>
                  <a:pt x="53399" y="6954"/>
                  <a:pt x="51774" y="3460"/>
                </a:cubicBezTo>
                <a:lnTo>
                  <a:pt x="51774" y="3460"/>
                </a:lnTo>
                <a:cubicBezTo>
                  <a:pt x="54662" y="9686"/>
                  <a:pt x="51195" y="14978"/>
                  <a:pt x="48321" y="20338"/>
                </a:cubicBezTo>
                <a:cubicBezTo>
                  <a:pt x="48162" y="20635"/>
                  <a:pt x="48002" y="20954"/>
                  <a:pt x="48025" y="21297"/>
                </a:cubicBezTo>
                <a:cubicBezTo>
                  <a:pt x="48047" y="21616"/>
                  <a:pt x="48230" y="21913"/>
                  <a:pt x="48435" y="22187"/>
                </a:cubicBezTo>
                <a:cubicBezTo>
                  <a:pt x="49120" y="23191"/>
                  <a:pt x="49828" y="24195"/>
                  <a:pt x="50535" y="25200"/>
                </a:cubicBezTo>
                <a:cubicBezTo>
                  <a:pt x="49234" y="24880"/>
                  <a:pt x="48070" y="24173"/>
                  <a:pt x="47203" y="23168"/>
                </a:cubicBezTo>
                <a:lnTo>
                  <a:pt x="47203" y="23168"/>
                </a:lnTo>
                <a:cubicBezTo>
                  <a:pt x="45879" y="31591"/>
                  <a:pt x="46336" y="44213"/>
                  <a:pt x="47477" y="52681"/>
                </a:cubicBezTo>
                <a:cubicBezTo>
                  <a:pt x="46267" y="43711"/>
                  <a:pt x="42729" y="31248"/>
                  <a:pt x="43026" y="22027"/>
                </a:cubicBezTo>
                <a:cubicBezTo>
                  <a:pt x="43140" y="18695"/>
                  <a:pt x="43802" y="15408"/>
                  <a:pt x="44190" y="12121"/>
                </a:cubicBezTo>
                <a:cubicBezTo>
                  <a:pt x="44510" y="9382"/>
                  <a:pt x="44487" y="4360"/>
                  <a:pt x="46404" y="2169"/>
                </a:cubicBezTo>
                <a:lnTo>
                  <a:pt x="46404" y="2169"/>
                </a:lnTo>
                <a:cubicBezTo>
                  <a:pt x="40903" y="8446"/>
                  <a:pt x="37776" y="16709"/>
                  <a:pt x="37571" y="25040"/>
                </a:cubicBezTo>
                <a:cubicBezTo>
                  <a:pt x="37365" y="33394"/>
                  <a:pt x="42227" y="46131"/>
                  <a:pt x="44806" y="54005"/>
                </a:cubicBezTo>
                <a:cubicBezTo>
                  <a:pt x="43505" y="50034"/>
                  <a:pt x="40584" y="44122"/>
                  <a:pt x="39100" y="40196"/>
                </a:cubicBezTo>
                <a:cubicBezTo>
                  <a:pt x="37297" y="35494"/>
                  <a:pt x="35379" y="29559"/>
                  <a:pt x="35425" y="24355"/>
                </a:cubicBezTo>
                <a:cubicBezTo>
                  <a:pt x="33782" y="24355"/>
                  <a:pt x="32138" y="24218"/>
                  <a:pt x="30518" y="23922"/>
                </a:cubicBezTo>
                <a:cubicBezTo>
                  <a:pt x="31682" y="23534"/>
                  <a:pt x="32823" y="23168"/>
                  <a:pt x="33987" y="22803"/>
                </a:cubicBezTo>
                <a:cubicBezTo>
                  <a:pt x="34261" y="22712"/>
                  <a:pt x="34558" y="22598"/>
                  <a:pt x="34672" y="22347"/>
                </a:cubicBezTo>
                <a:cubicBezTo>
                  <a:pt x="34763" y="22164"/>
                  <a:pt x="34717" y="21936"/>
                  <a:pt x="34672" y="21730"/>
                </a:cubicBezTo>
                <a:cubicBezTo>
                  <a:pt x="34078" y="18421"/>
                  <a:pt x="34352" y="15339"/>
                  <a:pt x="35128" y="12121"/>
                </a:cubicBezTo>
                <a:cubicBezTo>
                  <a:pt x="35790" y="9405"/>
                  <a:pt x="37137" y="6803"/>
                  <a:pt x="39283" y="5045"/>
                </a:cubicBezTo>
                <a:lnTo>
                  <a:pt x="39283" y="5045"/>
                </a:lnTo>
                <a:cubicBezTo>
                  <a:pt x="35722" y="6118"/>
                  <a:pt x="32914" y="8925"/>
                  <a:pt x="30951" y="12052"/>
                </a:cubicBezTo>
                <a:cubicBezTo>
                  <a:pt x="24127" y="22849"/>
                  <a:pt x="28988" y="34969"/>
                  <a:pt x="35630" y="44807"/>
                </a:cubicBezTo>
                <a:cubicBezTo>
                  <a:pt x="36673" y="46348"/>
                  <a:pt x="37516" y="48931"/>
                  <a:pt x="38424" y="51170"/>
                </a:cubicBezTo>
                <a:lnTo>
                  <a:pt x="38424" y="51170"/>
                </a:lnTo>
                <a:cubicBezTo>
                  <a:pt x="34258" y="43438"/>
                  <a:pt x="26642" y="33813"/>
                  <a:pt x="19151" y="31134"/>
                </a:cubicBezTo>
                <a:cubicBezTo>
                  <a:pt x="17093" y="30389"/>
                  <a:pt x="14937" y="29984"/>
                  <a:pt x="12780" y="29984"/>
                </a:cubicBezTo>
                <a:cubicBezTo>
                  <a:pt x="11635" y="29984"/>
                  <a:pt x="10490" y="30098"/>
                  <a:pt x="9359" y="30335"/>
                </a:cubicBezTo>
                <a:cubicBezTo>
                  <a:pt x="7533" y="30724"/>
                  <a:pt x="5775" y="31431"/>
                  <a:pt x="4154" y="32344"/>
                </a:cubicBezTo>
                <a:cubicBezTo>
                  <a:pt x="2830" y="33097"/>
                  <a:pt x="1347" y="34969"/>
                  <a:pt x="0" y="35426"/>
                </a:cubicBezTo>
                <a:cubicBezTo>
                  <a:pt x="2079" y="34719"/>
                  <a:pt x="4272" y="34375"/>
                  <a:pt x="6467" y="34375"/>
                </a:cubicBezTo>
                <a:cubicBezTo>
                  <a:pt x="10656" y="34375"/>
                  <a:pt x="14853" y="35631"/>
                  <a:pt x="18283" y="38028"/>
                </a:cubicBezTo>
                <a:cubicBezTo>
                  <a:pt x="19379" y="36978"/>
                  <a:pt x="20703" y="36156"/>
                  <a:pt x="22118" y="35631"/>
                </a:cubicBezTo>
                <a:lnTo>
                  <a:pt x="22118" y="35631"/>
                </a:lnTo>
                <a:cubicBezTo>
                  <a:pt x="21387"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74" y="50443"/>
                  <a:pt x="29339" y="51907"/>
                  <a:pt x="30640" y="53244"/>
                </a:cubicBezTo>
                <a:lnTo>
                  <a:pt x="30640" y="53244"/>
                </a:lnTo>
                <a:cubicBezTo>
                  <a:pt x="28120" y="51130"/>
                  <a:pt x="25433" y="49251"/>
                  <a:pt x="22323" y="48230"/>
                </a:cubicBezTo>
                <a:cubicBezTo>
                  <a:pt x="20970" y="47791"/>
                  <a:pt x="19511" y="47560"/>
                  <a:pt x="18062" y="47560"/>
                </a:cubicBezTo>
                <a:cubicBezTo>
                  <a:pt x="14769" y="47560"/>
                  <a:pt x="11518" y="48750"/>
                  <a:pt x="9632" y="51380"/>
                </a:cubicBezTo>
                <a:cubicBezTo>
                  <a:pt x="10799" y="51022"/>
                  <a:pt x="12003" y="50861"/>
                  <a:pt x="13214" y="50861"/>
                </a:cubicBezTo>
                <a:cubicBezTo>
                  <a:pt x="15392" y="50861"/>
                  <a:pt x="17591" y="51381"/>
                  <a:pt x="19630" y="52202"/>
                </a:cubicBezTo>
                <a:cubicBezTo>
                  <a:pt x="22803" y="53457"/>
                  <a:pt x="25656" y="55375"/>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2" y="59353"/>
                  <a:pt x="78880" y="55927"/>
                  <a:pt x="85038" y="55927"/>
                </a:cubicBezTo>
                <a:cubicBezTo>
                  <a:pt x="86338" y="55927"/>
                  <a:pt x="87499" y="56080"/>
                  <a:pt x="88444" y="56437"/>
                </a:cubicBezTo>
                <a:lnTo>
                  <a:pt x="88444" y="56437"/>
                </a:lnTo>
                <a:cubicBezTo>
                  <a:pt x="85205" y="55206"/>
                  <a:pt x="79947" y="54476"/>
                  <a:pt x="74510" y="54476"/>
                </a:cubicBezTo>
                <a:cubicBezTo>
                  <a:pt x="67974" y="54476"/>
                  <a:pt x="61180" y="55531"/>
                  <a:pt x="57323" y="58040"/>
                </a:cubicBezTo>
                <a:lnTo>
                  <a:pt x="57323" y="58040"/>
                </a:lnTo>
                <a:cubicBezTo>
                  <a:pt x="59905" y="56351"/>
                  <a:pt x="66085" y="53274"/>
                  <a:pt x="68750" y="52042"/>
                </a:cubicBezTo>
                <a:cubicBezTo>
                  <a:pt x="71694" y="50673"/>
                  <a:pt x="73931" y="49098"/>
                  <a:pt x="76282" y="46907"/>
                </a:cubicBezTo>
                <a:cubicBezTo>
                  <a:pt x="77013" y="46222"/>
                  <a:pt x="77743" y="45537"/>
                  <a:pt x="78314" y="44761"/>
                </a:cubicBezTo>
                <a:cubicBezTo>
                  <a:pt x="79250" y="43437"/>
                  <a:pt x="79775" y="41885"/>
                  <a:pt x="80117" y="40310"/>
                </a:cubicBezTo>
                <a:cubicBezTo>
                  <a:pt x="81030" y="36019"/>
                  <a:pt x="80642" y="31477"/>
                  <a:pt x="79044" y="27391"/>
                </a:cubicBezTo>
                <a:cubicBezTo>
                  <a:pt x="78953" y="29034"/>
                  <a:pt x="78884" y="30678"/>
                  <a:pt x="78359" y="32230"/>
                </a:cubicBezTo>
                <a:cubicBezTo>
                  <a:pt x="77287" y="35334"/>
                  <a:pt x="74548" y="37525"/>
                  <a:pt x="72402" y="40013"/>
                </a:cubicBezTo>
                <a:cubicBezTo>
                  <a:pt x="72151" y="40310"/>
                  <a:pt x="71923" y="40584"/>
                  <a:pt x="71786" y="40926"/>
                </a:cubicBezTo>
                <a:cubicBezTo>
                  <a:pt x="71649" y="41360"/>
                  <a:pt x="71694" y="41817"/>
                  <a:pt x="71763" y="42250"/>
                </a:cubicBezTo>
                <a:cubicBezTo>
                  <a:pt x="71923" y="43597"/>
                  <a:pt x="72082" y="44921"/>
                  <a:pt x="72242" y="46268"/>
                </a:cubicBezTo>
                <a:lnTo>
                  <a:pt x="70279" y="41429"/>
                </a:lnTo>
                <a:cubicBezTo>
                  <a:pt x="66972" y="46172"/>
                  <a:pt x="55849" y="52876"/>
                  <a:pt x="52689" y="57487"/>
                </a:cubicBezTo>
                <a:lnTo>
                  <a:pt x="52689" y="57487"/>
                </a:lnTo>
                <a:cubicBezTo>
                  <a:pt x="57189" y="50912"/>
                  <a:pt x="67543" y="40375"/>
                  <a:pt x="72562" y="34239"/>
                </a:cubicBezTo>
                <a:cubicBezTo>
                  <a:pt x="77157" y="28620"/>
                  <a:pt x="79961" y="23409"/>
                  <a:pt x="81087" y="16120"/>
                </a:cubicBezTo>
                <a:lnTo>
                  <a:pt x="81087" y="16120"/>
                </a:lnTo>
                <a:cubicBezTo>
                  <a:pt x="80266" y="21376"/>
                  <a:pt x="76629" y="25032"/>
                  <a:pt x="72722" y="28236"/>
                </a:cubicBezTo>
                <a:cubicBezTo>
                  <a:pt x="69161" y="31157"/>
                  <a:pt x="66216" y="32550"/>
                  <a:pt x="63295" y="36293"/>
                </a:cubicBezTo>
                <a:cubicBezTo>
                  <a:pt x="60396" y="40013"/>
                  <a:pt x="54690" y="49783"/>
                  <a:pt x="52384" y="53891"/>
                </a:cubicBezTo>
                <a:cubicBezTo>
                  <a:pt x="55603" y="48139"/>
                  <a:pt x="62290" y="36087"/>
                  <a:pt x="64002" y="29696"/>
                </a:cubicBezTo>
                <a:cubicBezTo>
                  <a:pt x="65144" y="25428"/>
                  <a:pt x="66673" y="22027"/>
                  <a:pt x="66102" y="17394"/>
                </a:cubicBezTo>
                <a:cubicBezTo>
                  <a:pt x="65098" y="8971"/>
                  <a:pt x="60852" y="4246"/>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81" name="Google Shape;1481;p9"/>
          <p:cNvSpPr/>
          <p:nvPr/>
        </p:nvSpPr>
        <p:spPr>
          <a:xfrm>
            <a:off x="-832453" y="3378789"/>
            <a:ext cx="2888607" cy="2779663"/>
          </a:xfrm>
          <a:custGeom>
            <a:avLst/>
            <a:gdLst/>
            <a:ahLst/>
            <a:cxnLst/>
            <a:rect l="l" t="t" r="r" b="b"/>
            <a:pathLst>
              <a:path w="72083" h="62931" extrusionOk="0">
                <a:moveTo>
                  <a:pt x="42136" y="1279"/>
                </a:moveTo>
                <a:lnTo>
                  <a:pt x="42136" y="1279"/>
                </a:lnTo>
                <a:cubicBezTo>
                  <a:pt x="42141" y="1289"/>
                  <a:pt x="42146" y="1300"/>
                  <a:pt x="42150" y="1310"/>
                </a:cubicBezTo>
                <a:lnTo>
                  <a:pt x="42150" y="1310"/>
                </a:lnTo>
                <a:cubicBezTo>
                  <a:pt x="42146" y="1300"/>
                  <a:pt x="42141" y="1289"/>
                  <a:pt x="42136" y="1279"/>
                </a:cubicBezTo>
                <a:close/>
                <a:moveTo>
                  <a:pt x="54987" y="14175"/>
                </a:moveTo>
                <a:cubicBezTo>
                  <a:pt x="54984" y="14187"/>
                  <a:pt x="54981" y="14198"/>
                  <a:pt x="54979" y="14210"/>
                </a:cubicBezTo>
                <a:lnTo>
                  <a:pt x="54979" y="14210"/>
                </a:lnTo>
                <a:cubicBezTo>
                  <a:pt x="54981" y="14198"/>
                  <a:pt x="54984" y="14187"/>
                  <a:pt x="54987" y="14175"/>
                </a:cubicBezTo>
                <a:close/>
                <a:moveTo>
                  <a:pt x="36772" y="1"/>
                </a:moveTo>
                <a:cubicBezTo>
                  <a:pt x="31271" y="6278"/>
                  <a:pt x="28144" y="14540"/>
                  <a:pt x="27939" y="22872"/>
                </a:cubicBezTo>
                <a:cubicBezTo>
                  <a:pt x="27734" y="31187"/>
                  <a:pt x="32550" y="43844"/>
                  <a:pt x="35138" y="51727"/>
                </a:cubicBezTo>
                <a:lnTo>
                  <a:pt x="35138" y="51727"/>
                </a:lnTo>
                <a:cubicBezTo>
                  <a:pt x="33820" y="47735"/>
                  <a:pt x="30961" y="41918"/>
                  <a:pt x="29468" y="38028"/>
                </a:cubicBezTo>
                <a:cubicBezTo>
                  <a:pt x="27665" y="33326"/>
                  <a:pt x="25747" y="27391"/>
                  <a:pt x="25793" y="22164"/>
                </a:cubicBezTo>
                <a:lnTo>
                  <a:pt x="25793" y="22164"/>
                </a:lnTo>
                <a:cubicBezTo>
                  <a:pt x="25676" y="22166"/>
                  <a:pt x="25558" y="22167"/>
                  <a:pt x="25441" y="22167"/>
                </a:cubicBezTo>
                <a:cubicBezTo>
                  <a:pt x="23915" y="22167"/>
                  <a:pt x="22390" y="22029"/>
                  <a:pt x="20886" y="21753"/>
                </a:cubicBezTo>
                <a:cubicBezTo>
                  <a:pt x="22050" y="21365"/>
                  <a:pt x="23191" y="21000"/>
                  <a:pt x="24355" y="20635"/>
                </a:cubicBezTo>
                <a:cubicBezTo>
                  <a:pt x="24629" y="20543"/>
                  <a:pt x="24926" y="20429"/>
                  <a:pt x="25040" y="20178"/>
                </a:cubicBezTo>
                <a:cubicBezTo>
                  <a:pt x="25131" y="19996"/>
                  <a:pt x="25085" y="19767"/>
                  <a:pt x="25040" y="19562"/>
                </a:cubicBezTo>
                <a:cubicBezTo>
                  <a:pt x="24469" y="16252"/>
                  <a:pt x="24720" y="13148"/>
                  <a:pt x="25496" y="9953"/>
                </a:cubicBezTo>
                <a:cubicBezTo>
                  <a:pt x="26158" y="7236"/>
                  <a:pt x="27505" y="4634"/>
                  <a:pt x="29651" y="2854"/>
                </a:cubicBezTo>
                <a:lnTo>
                  <a:pt x="29651" y="2854"/>
                </a:lnTo>
                <a:cubicBezTo>
                  <a:pt x="26090" y="3950"/>
                  <a:pt x="23282" y="6734"/>
                  <a:pt x="21319" y="9884"/>
                </a:cubicBezTo>
                <a:cubicBezTo>
                  <a:pt x="14495" y="20680"/>
                  <a:pt x="19356" y="32801"/>
                  <a:pt x="25998" y="42638"/>
                </a:cubicBezTo>
                <a:cubicBezTo>
                  <a:pt x="27087" y="44231"/>
                  <a:pt x="27957" y="46980"/>
                  <a:pt x="28911" y="49287"/>
                </a:cubicBezTo>
                <a:lnTo>
                  <a:pt x="28911" y="49287"/>
                </a:lnTo>
                <a:cubicBezTo>
                  <a:pt x="25238" y="42732"/>
                  <a:pt x="19144" y="36612"/>
                  <a:pt x="12874" y="33075"/>
                </a:cubicBezTo>
                <a:cubicBezTo>
                  <a:pt x="11687" y="32390"/>
                  <a:pt x="10454" y="31705"/>
                  <a:pt x="9108" y="31431"/>
                </a:cubicBezTo>
                <a:cubicBezTo>
                  <a:pt x="8559" y="31310"/>
                  <a:pt x="8006" y="31261"/>
                  <a:pt x="7451" y="31261"/>
                </a:cubicBezTo>
                <a:cubicBezTo>
                  <a:pt x="6644" y="31261"/>
                  <a:pt x="5833" y="31364"/>
                  <a:pt x="5022" y="31500"/>
                </a:cubicBezTo>
                <a:cubicBezTo>
                  <a:pt x="4337" y="31614"/>
                  <a:pt x="3652" y="31774"/>
                  <a:pt x="2968" y="31888"/>
                </a:cubicBezTo>
                <a:cubicBezTo>
                  <a:pt x="2530" y="31953"/>
                  <a:pt x="1945" y="32250"/>
                  <a:pt x="1535" y="32254"/>
                </a:cubicBezTo>
                <a:lnTo>
                  <a:pt x="1535" y="32254"/>
                </a:lnTo>
                <a:cubicBezTo>
                  <a:pt x="1518" y="32254"/>
                  <a:pt x="1501" y="32253"/>
                  <a:pt x="1484" y="32253"/>
                </a:cubicBezTo>
                <a:lnTo>
                  <a:pt x="1484" y="32253"/>
                </a:lnTo>
                <a:cubicBezTo>
                  <a:pt x="1498" y="32254"/>
                  <a:pt x="1513" y="32254"/>
                  <a:pt x="1527" y="32254"/>
                </a:cubicBezTo>
                <a:cubicBezTo>
                  <a:pt x="1530" y="32254"/>
                  <a:pt x="1533" y="32254"/>
                  <a:pt x="1535" y="32254"/>
                </a:cubicBezTo>
                <a:lnTo>
                  <a:pt x="1535" y="32254"/>
                </a:lnTo>
                <a:cubicBezTo>
                  <a:pt x="2682" y="32282"/>
                  <a:pt x="3828" y="32487"/>
                  <a:pt x="4908" y="32892"/>
                </a:cubicBezTo>
                <a:cubicBezTo>
                  <a:pt x="5501" y="33097"/>
                  <a:pt x="5935" y="33234"/>
                  <a:pt x="6483" y="33600"/>
                </a:cubicBezTo>
                <a:cubicBezTo>
                  <a:pt x="6551" y="33645"/>
                  <a:pt x="6620" y="33691"/>
                  <a:pt x="6711" y="33691"/>
                </a:cubicBezTo>
                <a:cubicBezTo>
                  <a:pt x="6780" y="33691"/>
                  <a:pt x="6848" y="33645"/>
                  <a:pt x="6917" y="33600"/>
                </a:cubicBezTo>
                <a:lnTo>
                  <a:pt x="8400" y="32755"/>
                </a:lnTo>
                <a:lnTo>
                  <a:pt x="8400" y="32755"/>
                </a:lnTo>
                <a:cubicBezTo>
                  <a:pt x="8172" y="33303"/>
                  <a:pt x="7944" y="33873"/>
                  <a:pt x="7738" y="34444"/>
                </a:cubicBezTo>
                <a:cubicBezTo>
                  <a:pt x="8126" y="34056"/>
                  <a:pt x="8537" y="33691"/>
                  <a:pt x="8925" y="33303"/>
                </a:cubicBezTo>
                <a:lnTo>
                  <a:pt x="8925" y="33303"/>
                </a:lnTo>
                <a:cubicBezTo>
                  <a:pt x="8834" y="33714"/>
                  <a:pt x="8606" y="34056"/>
                  <a:pt x="8469" y="34467"/>
                </a:cubicBezTo>
                <a:cubicBezTo>
                  <a:pt x="8272" y="35136"/>
                  <a:pt x="8398" y="35356"/>
                  <a:pt x="8654" y="35356"/>
                </a:cubicBezTo>
                <a:cubicBezTo>
                  <a:pt x="8992" y="35356"/>
                  <a:pt x="9556" y="34974"/>
                  <a:pt x="9907" y="34741"/>
                </a:cubicBezTo>
                <a:cubicBezTo>
                  <a:pt x="10774" y="34170"/>
                  <a:pt x="11687" y="33691"/>
                  <a:pt x="12646" y="33303"/>
                </a:cubicBezTo>
                <a:lnTo>
                  <a:pt x="12646" y="33303"/>
                </a:lnTo>
                <a:cubicBezTo>
                  <a:pt x="11687" y="34650"/>
                  <a:pt x="10706" y="35996"/>
                  <a:pt x="9747" y="37343"/>
                </a:cubicBezTo>
                <a:cubicBezTo>
                  <a:pt x="10135" y="37160"/>
                  <a:pt x="10477" y="36955"/>
                  <a:pt x="10820" y="36704"/>
                </a:cubicBezTo>
                <a:lnTo>
                  <a:pt x="10820" y="36704"/>
                </a:lnTo>
                <a:lnTo>
                  <a:pt x="10546" y="37183"/>
                </a:lnTo>
                <a:cubicBezTo>
                  <a:pt x="10842" y="36727"/>
                  <a:pt x="11733" y="36316"/>
                  <a:pt x="12189" y="35996"/>
                </a:cubicBezTo>
                <a:lnTo>
                  <a:pt x="12189" y="35996"/>
                </a:lnTo>
                <a:cubicBezTo>
                  <a:pt x="11664" y="36612"/>
                  <a:pt x="11208" y="37274"/>
                  <a:pt x="10797" y="37959"/>
                </a:cubicBezTo>
                <a:cubicBezTo>
                  <a:pt x="11550" y="37115"/>
                  <a:pt x="12280" y="36270"/>
                  <a:pt x="13034" y="35426"/>
                </a:cubicBezTo>
                <a:lnTo>
                  <a:pt x="13034" y="35426"/>
                </a:lnTo>
                <a:lnTo>
                  <a:pt x="12395" y="36635"/>
                </a:lnTo>
                <a:cubicBezTo>
                  <a:pt x="12189" y="37001"/>
                  <a:pt x="12007" y="37366"/>
                  <a:pt x="11847" y="37754"/>
                </a:cubicBezTo>
                <a:cubicBezTo>
                  <a:pt x="11733" y="38096"/>
                  <a:pt x="11641" y="38461"/>
                  <a:pt x="11755" y="38781"/>
                </a:cubicBezTo>
                <a:cubicBezTo>
                  <a:pt x="11801" y="38941"/>
                  <a:pt x="11915" y="39078"/>
                  <a:pt x="12007" y="39215"/>
                </a:cubicBezTo>
                <a:cubicBezTo>
                  <a:pt x="13764" y="41748"/>
                  <a:pt x="15796" y="44213"/>
                  <a:pt x="17690" y="46656"/>
                </a:cubicBezTo>
                <a:cubicBezTo>
                  <a:pt x="19657" y="49211"/>
                  <a:pt x="21737" y="51654"/>
                  <a:pt x="24128" y="53830"/>
                </a:cubicBezTo>
                <a:lnTo>
                  <a:pt x="24128" y="53830"/>
                </a:lnTo>
                <a:cubicBezTo>
                  <a:pt x="20680" y="50700"/>
                  <a:pt x="17114" y="47514"/>
                  <a:pt x="12691" y="46062"/>
                </a:cubicBezTo>
                <a:cubicBezTo>
                  <a:pt x="11338" y="45623"/>
                  <a:pt x="9879" y="45392"/>
                  <a:pt x="8430" y="45392"/>
                </a:cubicBezTo>
                <a:cubicBezTo>
                  <a:pt x="5137" y="45392"/>
                  <a:pt x="1886" y="46581"/>
                  <a:pt x="0" y="49212"/>
                </a:cubicBezTo>
                <a:cubicBezTo>
                  <a:pt x="1171" y="48852"/>
                  <a:pt x="2379" y="48691"/>
                  <a:pt x="3594" y="48691"/>
                </a:cubicBezTo>
                <a:cubicBezTo>
                  <a:pt x="5768" y="48691"/>
                  <a:pt x="7963" y="49206"/>
                  <a:pt x="9998" y="50011"/>
                </a:cubicBezTo>
                <a:cubicBezTo>
                  <a:pt x="13171" y="51289"/>
                  <a:pt x="16024" y="53206"/>
                  <a:pt x="18900" y="55055"/>
                </a:cubicBezTo>
                <a:cubicBezTo>
                  <a:pt x="23374" y="57931"/>
                  <a:pt x="29993" y="62884"/>
                  <a:pt x="35608" y="62930"/>
                </a:cubicBezTo>
                <a:cubicBezTo>
                  <a:pt x="35675" y="62930"/>
                  <a:pt x="35743" y="62931"/>
                  <a:pt x="35810" y="62931"/>
                </a:cubicBezTo>
                <a:cubicBezTo>
                  <a:pt x="42976" y="62931"/>
                  <a:pt x="48796" y="60537"/>
                  <a:pt x="55557" y="58502"/>
                </a:cubicBezTo>
                <a:cubicBezTo>
                  <a:pt x="60624" y="56973"/>
                  <a:pt x="65714" y="55580"/>
                  <a:pt x="70645" y="53640"/>
                </a:cubicBezTo>
                <a:cubicBezTo>
                  <a:pt x="67608" y="53377"/>
                  <a:pt x="64550" y="53134"/>
                  <a:pt x="61492" y="53134"/>
                </a:cubicBezTo>
                <a:cubicBezTo>
                  <a:pt x="60046" y="53134"/>
                  <a:pt x="58599" y="53189"/>
                  <a:pt x="57155" y="53321"/>
                </a:cubicBezTo>
                <a:cubicBezTo>
                  <a:pt x="53845" y="53617"/>
                  <a:pt x="48596" y="54188"/>
                  <a:pt x="45925" y="56470"/>
                </a:cubicBezTo>
                <a:cubicBezTo>
                  <a:pt x="48847" y="53960"/>
                  <a:pt x="52362" y="52271"/>
                  <a:pt x="55831" y="50582"/>
                </a:cubicBezTo>
                <a:cubicBezTo>
                  <a:pt x="59301" y="48892"/>
                  <a:pt x="62793" y="47158"/>
                  <a:pt x="65646" y="44556"/>
                </a:cubicBezTo>
                <a:cubicBezTo>
                  <a:pt x="71170" y="39511"/>
                  <a:pt x="72083" y="32002"/>
                  <a:pt x="69412" y="25223"/>
                </a:cubicBezTo>
                <a:lnTo>
                  <a:pt x="69412" y="25223"/>
                </a:lnTo>
                <a:cubicBezTo>
                  <a:pt x="69321" y="26866"/>
                  <a:pt x="69252" y="28510"/>
                  <a:pt x="68727" y="30062"/>
                </a:cubicBezTo>
                <a:cubicBezTo>
                  <a:pt x="67655" y="33166"/>
                  <a:pt x="64916" y="35357"/>
                  <a:pt x="62770" y="37845"/>
                </a:cubicBezTo>
                <a:cubicBezTo>
                  <a:pt x="62519" y="38119"/>
                  <a:pt x="62291" y="38416"/>
                  <a:pt x="62154" y="38758"/>
                </a:cubicBezTo>
                <a:cubicBezTo>
                  <a:pt x="62017" y="39192"/>
                  <a:pt x="62062" y="39648"/>
                  <a:pt x="62131" y="40082"/>
                </a:cubicBezTo>
                <a:cubicBezTo>
                  <a:pt x="62291" y="41406"/>
                  <a:pt x="62450" y="42752"/>
                  <a:pt x="62610" y="44099"/>
                </a:cubicBezTo>
                <a:cubicBezTo>
                  <a:pt x="61948" y="42479"/>
                  <a:pt x="61309" y="40858"/>
                  <a:pt x="60647" y="39260"/>
                </a:cubicBezTo>
                <a:cubicBezTo>
                  <a:pt x="57338" y="44008"/>
                  <a:pt x="46199" y="50718"/>
                  <a:pt x="43049" y="55329"/>
                </a:cubicBezTo>
                <a:cubicBezTo>
                  <a:pt x="46153" y="50787"/>
                  <a:pt x="50239" y="47089"/>
                  <a:pt x="53503" y="42730"/>
                </a:cubicBezTo>
                <a:cubicBezTo>
                  <a:pt x="54941" y="40790"/>
                  <a:pt x="56493" y="38986"/>
                  <a:pt x="58022" y="37092"/>
                </a:cubicBezTo>
                <a:cubicBezTo>
                  <a:pt x="58981" y="35951"/>
                  <a:pt x="61309" y="31408"/>
                  <a:pt x="62565" y="30997"/>
                </a:cubicBezTo>
                <a:lnTo>
                  <a:pt x="62565" y="30997"/>
                </a:lnTo>
                <a:lnTo>
                  <a:pt x="60168" y="31774"/>
                </a:lnTo>
                <a:cubicBezTo>
                  <a:pt x="62519" y="29559"/>
                  <a:pt x="64573" y="27026"/>
                  <a:pt x="66239" y="24264"/>
                </a:cubicBezTo>
                <a:lnTo>
                  <a:pt x="66239" y="24264"/>
                </a:lnTo>
                <a:cubicBezTo>
                  <a:pt x="62108" y="27825"/>
                  <a:pt x="57132" y="29674"/>
                  <a:pt x="53663" y="34125"/>
                </a:cubicBezTo>
                <a:cubicBezTo>
                  <a:pt x="50764" y="37845"/>
                  <a:pt x="45058" y="47614"/>
                  <a:pt x="42752" y="51723"/>
                </a:cubicBezTo>
                <a:cubicBezTo>
                  <a:pt x="45925" y="46039"/>
                  <a:pt x="48984" y="40447"/>
                  <a:pt x="51152" y="34284"/>
                </a:cubicBezTo>
                <a:cubicBezTo>
                  <a:pt x="52293" y="31020"/>
                  <a:pt x="53206" y="27642"/>
                  <a:pt x="53845" y="24218"/>
                </a:cubicBezTo>
                <a:cubicBezTo>
                  <a:pt x="54459" y="20966"/>
                  <a:pt x="54258" y="17419"/>
                  <a:pt x="54979" y="14210"/>
                </a:cubicBezTo>
                <a:lnTo>
                  <a:pt x="54979" y="14210"/>
                </a:lnTo>
                <a:cubicBezTo>
                  <a:pt x="54662" y="15613"/>
                  <a:pt x="54345" y="16994"/>
                  <a:pt x="54028" y="18398"/>
                </a:cubicBezTo>
                <a:cubicBezTo>
                  <a:pt x="53868" y="12189"/>
                  <a:pt x="52773" y="5502"/>
                  <a:pt x="48322" y="1188"/>
                </a:cubicBezTo>
                <a:lnTo>
                  <a:pt x="48322" y="1188"/>
                </a:lnTo>
                <a:cubicBezTo>
                  <a:pt x="48869" y="2763"/>
                  <a:pt x="49189" y="4452"/>
                  <a:pt x="49486" y="6118"/>
                </a:cubicBezTo>
                <a:cubicBezTo>
                  <a:pt x="50102" y="9405"/>
                  <a:pt x="49737" y="12806"/>
                  <a:pt x="49189" y="16138"/>
                </a:cubicBezTo>
                <a:cubicBezTo>
                  <a:pt x="48573" y="19745"/>
                  <a:pt x="48367" y="23168"/>
                  <a:pt x="47089" y="26638"/>
                </a:cubicBezTo>
                <a:cubicBezTo>
                  <a:pt x="44782" y="32882"/>
                  <a:pt x="42609" y="43990"/>
                  <a:pt x="40415" y="50343"/>
                </a:cubicBezTo>
                <a:lnTo>
                  <a:pt x="40415" y="50343"/>
                </a:lnTo>
                <a:cubicBezTo>
                  <a:pt x="42063" y="45517"/>
                  <a:pt x="42848" y="36052"/>
                  <a:pt x="43209" y="31180"/>
                </a:cubicBezTo>
                <a:cubicBezTo>
                  <a:pt x="43528" y="27003"/>
                  <a:pt x="45765" y="22963"/>
                  <a:pt x="46633" y="18786"/>
                </a:cubicBezTo>
                <a:cubicBezTo>
                  <a:pt x="46724" y="18307"/>
                  <a:pt x="46815" y="17782"/>
                  <a:pt x="46541" y="17371"/>
                </a:cubicBezTo>
                <a:cubicBezTo>
                  <a:pt x="46039" y="16595"/>
                  <a:pt x="44487" y="16526"/>
                  <a:pt x="44578" y="15590"/>
                </a:cubicBezTo>
                <a:lnTo>
                  <a:pt x="44578" y="15590"/>
                </a:lnTo>
                <a:cubicBezTo>
                  <a:pt x="44739" y="15700"/>
                  <a:pt x="44918" y="15748"/>
                  <a:pt x="45099" y="15748"/>
                </a:cubicBezTo>
                <a:cubicBezTo>
                  <a:pt x="45637" y="15748"/>
                  <a:pt x="46199" y="15321"/>
                  <a:pt x="46404" y="14792"/>
                </a:cubicBezTo>
                <a:cubicBezTo>
                  <a:pt x="47997" y="10672"/>
                  <a:pt x="43782" y="4806"/>
                  <a:pt x="42150" y="1310"/>
                </a:cubicBezTo>
                <a:lnTo>
                  <a:pt x="42150" y="1310"/>
                </a:lnTo>
                <a:cubicBezTo>
                  <a:pt x="45023" y="7505"/>
                  <a:pt x="41561" y="12815"/>
                  <a:pt x="38689" y="18170"/>
                </a:cubicBezTo>
                <a:cubicBezTo>
                  <a:pt x="38530" y="18466"/>
                  <a:pt x="38370" y="18786"/>
                  <a:pt x="38393" y="19128"/>
                </a:cubicBezTo>
                <a:cubicBezTo>
                  <a:pt x="38415" y="19448"/>
                  <a:pt x="38598" y="19745"/>
                  <a:pt x="38803" y="20019"/>
                </a:cubicBezTo>
                <a:cubicBezTo>
                  <a:pt x="39488" y="21023"/>
                  <a:pt x="40196" y="22027"/>
                  <a:pt x="40903" y="23031"/>
                </a:cubicBezTo>
                <a:cubicBezTo>
                  <a:pt x="39602" y="22712"/>
                  <a:pt x="38438" y="22004"/>
                  <a:pt x="37571" y="21000"/>
                </a:cubicBezTo>
                <a:lnTo>
                  <a:pt x="37571" y="21000"/>
                </a:lnTo>
                <a:cubicBezTo>
                  <a:pt x="36247" y="29423"/>
                  <a:pt x="36704" y="42045"/>
                  <a:pt x="37845" y="50513"/>
                </a:cubicBezTo>
                <a:cubicBezTo>
                  <a:pt x="36635" y="41543"/>
                  <a:pt x="33097" y="29080"/>
                  <a:pt x="33394" y="19859"/>
                </a:cubicBezTo>
                <a:cubicBezTo>
                  <a:pt x="33508" y="16526"/>
                  <a:pt x="34170" y="13239"/>
                  <a:pt x="34558" y="9953"/>
                </a:cubicBezTo>
                <a:cubicBezTo>
                  <a:pt x="34878" y="7214"/>
                  <a:pt x="34855" y="2192"/>
                  <a:pt x="3677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82" name="Google Shape;1482;p9"/>
          <p:cNvSpPr/>
          <p:nvPr/>
        </p:nvSpPr>
        <p:spPr>
          <a:xfrm>
            <a:off x="-2824733" y="4132960"/>
            <a:ext cx="5839405" cy="3566021"/>
          </a:xfrm>
          <a:custGeom>
            <a:avLst/>
            <a:gdLst/>
            <a:ahLst/>
            <a:cxnLst/>
            <a:rect l="l" t="t" r="r" b="b"/>
            <a:pathLst>
              <a:path w="145718" h="80734" extrusionOk="0">
                <a:moveTo>
                  <a:pt x="144120" y="47910"/>
                </a:moveTo>
                <a:cubicBezTo>
                  <a:pt x="144110" y="47911"/>
                  <a:pt x="144100" y="47912"/>
                  <a:pt x="144090" y="47913"/>
                </a:cubicBezTo>
                <a:lnTo>
                  <a:pt x="144090" y="47913"/>
                </a:lnTo>
                <a:cubicBezTo>
                  <a:pt x="144100" y="47912"/>
                  <a:pt x="144110" y="47911"/>
                  <a:pt x="144120" y="47910"/>
                </a:cubicBezTo>
                <a:close/>
                <a:moveTo>
                  <a:pt x="298" y="0"/>
                </a:moveTo>
                <a:cubicBezTo>
                  <a:pt x="1" y="2465"/>
                  <a:pt x="252" y="4793"/>
                  <a:pt x="252" y="7258"/>
                </a:cubicBezTo>
                <a:lnTo>
                  <a:pt x="252" y="22118"/>
                </a:lnTo>
                <a:lnTo>
                  <a:pt x="252" y="75141"/>
                </a:lnTo>
                <a:cubicBezTo>
                  <a:pt x="252" y="75139"/>
                  <a:pt x="318" y="75138"/>
                  <a:pt x="445" y="75138"/>
                </a:cubicBezTo>
                <a:cubicBezTo>
                  <a:pt x="3625" y="75138"/>
                  <a:pt x="45076" y="75667"/>
                  <a:pt x="48961" y="75689"/>
                </a:cubicBezTo>
                <a:cubicBezTo>
                  <a:pt x="56767" y="75734"/>
                  <a:pt x="64345" y="80665"/>
                  <a:pt x="72129" y="80733"/>
                </a:cubicBezTo>
                <a:cubicBezTo>
                  <a:pt x="72157" y="80733"/>
                  <a:pt x="72186" y="80733"/>
                  <a:pt x="72214" y="80733"/>
                </a:cubicBezTo>
                <a:cubicBezTo>
                  <a:pt x="75126" y="80733"/>
                  <a:pt x="77817" y="79585"/>
                  <a:pt x="80597" y="78930"/>
                </a:cubicBezTo>
                <a:cubicBezTo>
                  <a:pt x="83450" y="78268"/>
                  <a:pt x="86418" y="77948"/>
                  <a:pt x="89316" y="77446"/>
                </a:cubicBezTo>
                <a:cubicBezTo>
                  <a:pt x="91142" y="77127"/>
                  <a:pt x="93037" y="76761"/>
                  <a:pt x="94589" y="75711"/>
                </a:cubicBezTo>
                <a:cubicBezTo>
                  <a:pt x="94772" y="75574"/>
                  <a:pt x="94977" y="75323"/>
                  <a:pt x="94840" y="75141"/>
                </a:cubicBezTo>
                <a:cubicBezTo>
                  <a:pt x="94794" y="75050"/>
                  <a:pt x="94680" y="75004"/>
                  <a:pt x="94566" y="74981"/>
                </a:cubicBezTo>
                <a:cubicBezTo>
                  <a:pt x="93518" y="74662"/>
                  <a:pt x="92446" y="74343"/>
                  <a:pt x="91398" y="74024"/>
                </a:cubicBezTo>
                <a:lnTo>
                  <a:pt x="91398" y="74024"/>
                </a:lnTo>
                <a:cubicBezTo>
                  <a:pt x="91488" y="74051"/>
                  <a:pt x="91595" y="74063"/>
                  <a:pt x="91714" y="74063"/>
                </a:cubicBezTo>
                <a:cubicBezTo>
                  <a:pt x="92771" y="74063"/>
                  <a:pt x="94834" y="73093"/>
                  <a:pt x="95776" y="72950"/>
                </a:cubicBezTo>
                <a:cubicBezTo>
                  <a:pt x="97419" y="72699"/>
                  <a:pt x="99108" y="72539"/>
                  <a:pt x="100775" y="72402"/>
                </a:cubicBezTo>
                <a:cubicBezTo>
                  <a:pt x="100962" y="72389"/>
                  <a:pt x="101150" y="72383"/>
                  <a:pt x="101339" y="72383"/>
                </a:cubicBezTo>
                <a:cubicBezTo>
                  <a:pt x="102138" y="72383"/>
                  <a:pt x="102944" y="72483"/>
                  <a:pt x="103719" y="72539"/>
                </a:cubicBezTo>
                <a:cubicBezTo>
                  <a:pt x="103719" y="72699"/>
                  <a:pt x="103628" y="72858"/>
                  <a:pt x="103491" y="72927"/>
                </a:cubicBezTo>
                <a:cubicBezTo>
                  <a:pt x="103354" y="72995"/>
                  <a:pt x="104404" y="73292"/>
                  <a:pt x="104472" y="73315"/>
                </a:cubicBezTo>
                <a:cubicBezTo>
                  <a:pt x="104553" y="73324"/>
                  <a:pt x="104634" y="73328"/>
                  <a:pt x="104716" y="73328"/>
                </a:cubicBezTo>
                <a:cubicBezTo>
                  <a:pt x="105238" y="73328"/>
                  <a:pt x="105779" y="73156"/>
                  <a:pt x="106253" y="73018"/>
                </a:cubicBezTo>
                <a:cubicBezTo>
                  <a:pt x="107074" y="72790"/>
                  <a:pt x="107828" y="72425"/>
                  <a:pt x="108672" y="72379"/>
                </a:cubicBezTo>
                <a:cubicBezTo>
                  <a:pt x="108917" y="72364"/>
                  <a:pt x="109155" y="72360"/>
                  <a:pt x="109390" y="72360"/>
                </a:cubicBezTo>
                <a:cubicBezTo>
                  <a:pt x="109703" y="72360"/>
                  <a:pt x="110009" y="72368"/>
                  <a:pt x="110316" y="72368"/>
                </a:cubicBezTo>
                <a:cubicBezTo>
                  <a:pt x="110852" y="72368"/>
                  <a:pt x="111388" y="72345"/>
                  <a:pt x="111959" y="72219"/>
                </a:cubicBezTo>
                <a:cubicBezTo>
                  <a:pt x="113019" y="71986"/>
                  <a:pt x="114078" y="71596"/>
                  <a:pt x="115192" y="71596"/>
                </a:cubicBezTo>
                <a:cubicBezTo>
                  <a:pt x="115278" y="71596"/>
                  <a:pt x="115365" y="71598"/>
                  <a:pt x="115451" y="71603"/>
                </a:cubicBezTo>
                <a:cubicBezTo>
                  <a:pt x="115817" y="71626"/>
                  <a:pt x="116182" y="71694"/>
                  <a:pt x="116501" y="71854"/>
                </a:cubicBezTo>
                <a:cubicBezTo>
                  <a:pt x="116752" y="71991"/>
                  <a:pt x="116981" y="72196"/>
                  <a:pt x="117232" y="72333"/>
                </a:cubicBezTo>
                <a:cubicBezTo>
                  <a:pt x="117678" y="72566"/>
                  <a:pt x="118195" y="72616"/>
                  <a:pt x="118705" y="72616"/>
                </a:cubicBezTo>
                <a:cubicBezTo>
                  <a:pt x="118847" y="72616"/>
                  <a:pt x="118987" y="72612"/>
                  <a:pt x="119126" y="72607"/>
                </a:cubicBezTo>
                <a:cubicBezTo>
                  <a:pt x="119491" y="72584"/>
                  <a:pt x="119902" y="72584"/>
                  <a:pt x="120176" y="72356"/>
                </a:cubicBezTo>
                <a:cubicBezTo>
                  <a:pt x="120473" y="72128"/>
                  <a:pt x="120564" y="71626"/>
                  <a:pt x="120267" y="71397"/>
                </a:cubicBezTo>
                <a:cubicBezTo>
                  <a:pt x="122550" y="70987"/>
                  <a:pt x="124833" y="70690"/>
                  <a:pt x="127115" y="70279"/>
                </a:cubicBezTo>
                <a:cubicBezTo>
                  <a:pt x="128827" y="69982"/>
                  <a:pt x="130516" y="69663"/>
                  <a:pt x="132228" y="69298"/>
                </a:cubicBezTo>
                <a:cubicBezTo>
                  <a:pt x="132936" y="69152"/>
                  <a:pt x="133605" y="68949"/>
                  <a:pt x="134323" y="68949"/>
                </a:cubicBezTo>
                <a:cubicBezTo>
                  <a:pt x="134393" y="68949"/>
                  <a:pt x="134463" y="68951"/>
                  <a:pt x="134533" y="68955"/>
                </a:cubicBezTo>
                <a:cubicBezTo>
                  <a:pt x="135332" y="69024"/>
                  <a:pt x="136108" y="69275"/>
                  <a:pt x="136953" y="69298"/>
                </a:cubicBezTo>
                <a:cubicBezTo>
                  <a:pt x="137135" y="69298"/>
                  <a:pt x="137364" y="69275"/>
                  <a:pt x="137501" y="69138"/>
                </a:cubicBezTo>
                <a:cubicBezTo>
                  <a:pt x="137634" y="69004"/>
                  <a:pt x="137594" y="68719"/>
                  <a:pt x="137422" y="68683"/>
                </a:cubicBezTo>
                <a:lnTo>
                  <a:pt x="137422" y="68683"/>
                </a:lnTo>
                <a:cubicBezTo>
                  <a:pt x="138095" y="68794"/>
                  <a:pt x="138778" y="68849"/>
                  <a:pt x="139461" y="68849"/>
                </a:cubicBezTo>
                <a:cubicBezTo>
                  <a:pt x="140881" y="68849"/>
                  <a:pt x="142302" y="68610"/>
                  <a:pt x="143641" y="68133"/>
                </a:cubicBezTo>
                <a:cubicBezTo>
                  <a:pt x="143709" y="68111"/>
                  <a:pt x="143800" y="68065"/>
                  <a:pt x="143846" y="68019"/>
                </a:cubicBezTo>
                <a:cubicBezTo>
                  <a:pt x="144029" y="67837"/>
                  <a:pt x="143914" y="67494"/>
                  <a:pt x="143686" y="67380"/>
                </a:cubicBezTo>
                <a:cubicBezTo>
                  <a:pt x="143580" y="67342"/>
                  <a:pt x="143470" y="67328"/>
                  <a:pt x="143359" y="67328"/>
                </a:cubicBezTo>
                <a:cubicBezTo>
                  <a:pt x="143208" y="67328"/>
                  <a:pt x="143055" y="67354"/>
                  <a:pt x="142910" y="67380"/>
                </a:cubicBezTo>
                <a:cubicBezTo>
                  <a:pt x="143070" y="67289"/>
                  <a:pt x="143207" y="67175"/>
                  <a:pt x="143367" y="67061"/>
                </a:cubicBezTo>
                <a:cubicBezTo>
                  <a:pt x="143016" y="66801"/>
                  <a:pt x="142569" y="66667"/>
                  <a:pt x="142123" y="66667"/>
                </a:cubicBezTo>
                <a:cubicBezTo>
                  <a:pt x="141785" y="66667"/>
                  <a:pt x="141448" y="66744"/>
                  <a:pt x="141153" y="66901"/>
                </a:cubicBezTo>
                <a:cubicBezTo>
                  <a:pt x="140993" y="66992"/>
                  <a:pt x="140856" y="67084"/>
                  <a:pt x="140673" y="67106"/>
                </a:cubicBezTo>
                <a:cubicBezTo>
                  <a:pt x="140648" y="67111"/>
                  <a:pt x="140623" y="67112"/>
                  <a:pt x="140598" y="67112"/>
                </a:cubicBezTo>
                <a:cubicBezTo>
                  <a:pt x="140485" y="67112"/>
                  <a:pt x="140370" y="67075"/>
                  <a:pt x="140240" y="67038"/>
                </a:cubicBezTo>
                <a:cubicBezTo>
                  <a:pt x="139865" y="66933"/>
                  <a:pt x="139480" y="66877"/>
                  <a:pt x="139092" y="66877"/>
                </a:cubicBezTo>
                <a:cubicBezTo>
                  <a:pt x="138889" y="66877"/>
                  <a:pt x="138686" y="66892"/>
                  <a:pt x="138482" y="66924"/>
                </a:cubicBezTo>
                <a:cubicBezTo>
                  <a:pt x="138425" y="66924"/>
                  <a:pt x="138368" y="66929"/>
                  <a:pt x="138314" y="66929"/>
                </a:cubicBezTo>
                <a:cubicBezTo>
                  <a:pt x="138260" y="66929"/>
                  <a:pt x="138208" y="66924"/>
                  <a:pt x="138163" y="66901"/>
                </a:cubicBezTo>
                <a:cubicBezTo>
                  <a:pt x="138094" y="66855"/>
                  <a:pt x="138048" y="66787"/>
                  <a:pt x="138003" y="66718"/>
                </a:cubicBezTo>
                <a:cubicBezTo>
                  <a:pt x="137295" y="65646"/>
                  <a:pt x="135675" y="65623"/>
                  <a:pt x="134556" y="65372"/>
                </a:cubicBezTo>
                <a:cubicBezTo>
                  <a:pt x="132776" y="64961"/>
                  <a:pt x="130973" y="64664"/>
                  <a:pt x="129169" y="64299"/>
                </a:cubicBezTo>
                <a:cubicBezTo>
                  <a:pt x="127709" y="64002"/>
                  <a:pt x="126202" y="63705"/>
                  <a:pt x="125015" y="62792"/>
                </a:cubicBezTo>
                <a:cubicBezTo>
                  <a:pt x="131931" y="62701"/>
                  <a:pt x="138802" y="62564"/>
                  <a:pt x="145718" y="62130"/>
                </a:cubicBezTo>
                <a:cubicBezTo>
                  <a:pt x="142887" y="61742"/>
                  <a:pt x="140080" y="61354"/>
                  <a:pt x="137249" y="60966"/>
                </a:cubicBezTo>
                <a:cubicBezTo>
                  <a:pt x="136437" y="60840"/>
                  <a:pt x="133079" y="60013"/>
                  <a:pt x="131385" y="60013"/>
                </a:cubicBezTo>
                <a:cubicBezTo>
                  <a:pt x="130944" y="60013"/>
                  <a:pt x="130616" y="60069"/>
                  <a:pt x="130475" y="60208"/>
                </a:cubicBezTo>
                <a:lnTo>
                  <a:pt x="130475" y="60208"/>
                </a:lnTo>
                <a:cubicBezTo>
                  <a:pt x="130654" y="60026"/>
                  <a:pt x="130698" y="59755"/>
                  <a:pt x="130607" y="59528"/>
                </a:cubicBezTo>
                <a:cubicBezTo>
                  <a:pt x="130433" y="59487"/>
                  <a:pt x="130255" y="59466"/>
                  <a:pt x="130077" y="59466"/>
                </a:cubicBezTo>
                <a:cubicBezTo>
                  <a:pt x="129670" y="59466"/>
                  <a:pt x="129260" y="59573"/>
                  <a:pt x="128895" y="59779"/>
                </a:cubicBezTo>
                <a:cubicBezTo>
                  <a:pt x="129192" y="59391"/>
                  <a:pt x="129489" y="59026"/>
                  <a:pt x="129786" y="58638"/>
                </a:cubicBezTo>
                <a:lnTo>
                  <a:pt x="129786" y="58638"/>
                </a:lnTo>
                <a:cubicBezTo>
                  <a:pt x="128987" y="59095"/>
                  <a:pt x="128165" y="59483"/>
                  <a:pt x="127298" y="59757"/>
                </a:cubicBezTo>
                <a:cubicBezTo>
                  <a:pt x="127526" y="59346"/>
                  <a:pt x="127777" y="58912"/>
                  <a:pt x="128005" y="58501"/>
                </a:cubicBezTo>
                <a:lnTo>
                  <a:pt x="128005" y="58501"/>
                </a:lnTo>
                <a:cubicBezTo>
                  <a:pt x="126934" y="59248"/>
                  <a:pt x="125465" y="59512"/>
                  <a:pt x="123828" y="59512"/>
                </a:cubicBezTo>
                <a:cubicBezTo>
                  <a:pt x="120170" y="59512"/>
                  <a:pt x="115674" y="58194"/>
                  <a:pt x="112912" y="58000"/>
                </a:cubicBezTo>
                <a:lnTo>
                  <a:pt x="112912" y="58000"/>
                </a:lnTo>
                <a:cubicBezTo>
                  <a:pt x="112920" y="58001"/>
                  <a:pt x="112928" y="58001"/>
                  <a:pt x="112936" y="58001"/>
                </a:cubicBezTo>
                <a:cubicBezTo>
                  <a:pt x="113435" y="58001"/>
                  <a:pt x="113706" y="57192"/>
                  <a:pt x="113306" y="56903"/>
                </a:cubicBezTo>
                <a:lnTo>
                  <a:pt x="113306" y="56903"/>
                </a:lnTo>
                <a:cubicBezTo>
                  <a:pt x="112712" y="57291"/>
                  <a:pt x="112119" y="57679"/>
                  <a:pt x="111525" y="58090"/>
                </a:cubicBezTo>
                <a:cubicBezTo>
                  <a:pt x="111891" y="57657"/>
                  <a:pt x="112050" y="57063"/>
                  <a:pt x="111936" y="56515"/>
                </a:cubicBezTo>
                <a:lnTo>
                  <a:pt x="111936" y="56515"/>
                </a:lnTo>
                <a:cubicBezTo>
                  <a:pt x="110936" y="57868"/>
                  <a:pt x="109246" y="58682"/>
                  <a:pt x="107544" y="58682"/>
                </a:cubicBezTo>
                <a:cubicBezTo>
                  <a:pt x="107265" y="58682"/>
                  <a:pt x="106986" y="58660"/>
                  <a:pt x="106709" y="58615"/>
                </a:cubicBezTo>
                <a:cubicBezTo>
                  <a:pt x="107417" y="58364"/>
                  <a:pt x="108079" y="57999"/>
                  <a:pt x="108672" y="57565"/>
                </a:cubicBezTo>
                <a:cubicBezTo>
                  <a:pt x="108424" y="57342"/>
                  <a:pt x="108081" y="57226"/>
                  <a:pt x="107739" y="57226"/>
                </a:cubicBezTo>
                <a:cubicBezTo>
                  <a:pt x="107631" y="57226"/>
                  <a:pt x="107524" y="57238"/>
                  <a:pt x="107419" y="57261"/>
                </a:cubicBezTo>
                <a:lnTo>
                  <a:pt x="107419" y="57261"/>
                </a:lnTo>
                <a:cubicBezTo>
                  <a:pt x="107925" y="56991"/>
                  <a:pt x="108368" y="56599"/>
                  <a:pt x="108718" y="56127"/>
                </a:cubicBezTo>
                <a:cubicBezTo>
                  <a:pt x="108498" y="56081"/>
                  <a:pt x="108273" y="56058"/>
                  <a:pt x="108048" y="56058"/>
                </a:cubicBezTo>
                <a:cubicBezTo>
                  <a:pt x="107320" y="56058"/>
                  <a:pt x="106588" y="56297"/>
                  <a:pt x="106007" y="56735"/>
                </a:cubicBezTo>
                <a:lnTo>
                  <a:pt x="106007" y="56735"/>
                </a:lnTo>
                <a:cubicBezTo>
                  <a:pt x="106503" y="56230"/>
                  <a:pt x="106808" y="55528"/>
                  <a:pt x="106846" y="54826"/>
                </a:cubicBezTo>
                <a:lnTo>
                  <a:pt x="106846" y="54826"/>
                </a:lnTo>
                <a:cubicBezTo>
                  <a:pt x="105580" y="56479"/>
                  <a:pt x="103899" y="56986"/>
                  <a:pt x="102107" y="56986"/>
                </a:cubicBezTo>
                <a:cubicBezTo>
                  <a:pt x="100087" y="56986"/>
                  <a:pt x="97924" y="56342"/>
                  <a:pt x="96050" y="55968"/>
                </a:cubicBezTo>
                <a:cubicBezTo>
                  <a:pt x="92238" y="55214"/>
                  <a:pt x="88746" y="53502"/>
                  <a:pt x="85002" y="52453"/>
                </a:cubicBezTo>
                <a:cubicBezTo>
                  <a:pt x="84569" y="52338"/>
                  <a:pt x="84135" y="52224"/>
                  <a:pt x="83701" y="52133"/>
                </a:cubicBezTo>
                <a:cubicBezTo>
                  <a:pt x="86515" y="50910"/>
                  <a:pt x="89611" y="50781"/>
                  <a:pt x="92711" y="50781"/>
                </a:cubicBezTo>
                <a:cubicBezTo>
                  <a:pt x="93539" y="50781"/>
                  <a:pt x="94367" y="50791"/>
                  <a:pt x="95190" y="50791"/>
                </a:cubicBezTo>
                <a:cubicBezTo>
                  <a:pt x="95485" y="50791"/>
                  <a:pt x="95779" y="50789"/>
                  <a:pt x="96073" y="50786"/>
                </a:cubicBezTo>
                <a:cubicBezTo>
                  <a:pt x="99793" y="50741"/>
                  <a:pt x="103445" y="50102"/>
                  <a:pt x="107120" y="49873"/>
                </a:cubicBezTo>
                <a:cubicBezTo>
                  <a:pt x="119390" y="49166"/>
                  <a:pt x="131888" y="49188"/>
                  <a:pt x="144090" y="47913"/>
                </a:cubicBezTo>
                <a:lnTo>
                  <a:pt x="144090" y="47913"/>
                </a:lnTo>
                <a:cubicBezTo>
                  <a:pt x="143875" y="47935"/>
                  <a:pt x="143660" y="47946"/>
                  <a:pt x="143445" y="47946"/>
                </a:cubicBezTo>
                <a:cubicBezTo>
                  <a:pt x="140463" y="47946"/>
                  <a:pt x="137413" y="45983"/>
                  <a:pt x="134442" y="45856"/>
                </a:cubicBezTo>
                <a:cubicBezTo>
                  <a:pt x="135264" y="45810"/>
                  <a:pt x="135994" y="45034"/>
                  <a:pt x="135948" y="44190"/>
                </a:cubicBezTo>
                <a:lnTo>
                  <a:pt x="135948" y="44190"/>
                </a:lnTo>
                <a:cubicBezTo>
                  <a:pt x="135299" y="44499"/>
                  <a:pt x="134649" y="44809"/>
                  <a:pt x="133992" y="45125"/>
                </a:cubicBezTo>
                <a:lnTo>
                  <a:pt x="133992" y="45125"/>
                </a:lnTo>
                <a:cubicBezTo>
                  <a:pt x="134703" y="44598"/>
                  <a:pt x="135172" y="43750"/>
                  <a:pt x="135172" y="42866"/>
                </a:cubicBezTo>
                <a:lnTo>
                  <a:pt x="135172" y="42866"/>
                </a:lnTo>
                <a:cubicBezTo>
                  <a:pt x="134281" y="43248"/>
                  <a:pt x="133422" y="43697"/>
                  <a:pt x="132605" y="44205"/>
                </a:cubicBezTo>
                <a:lnTo>
                  <a:pt x="132605" y="44205"/>
                </a:lnTo>
                <a:cubicBezTo>
                  <a:pt x="133306" y="43475"/>
                  <a:pt x="133657" y="42389"/>
                  <a:pt x="133415" y="41405"/>
                </a:cubicBezTo>
                <a:lnTo>
                  <a:pt x="133415" y="41405"/>
                </a:lnTo>
                <a:lnTo>
                  <a:pt x="131498" y="43231"/>
                </a:lnTo>
                <a:cubicBezTo>
                  <a:pt x="131452" y="42775"/>
                  <a:pt x="131406" y="42318"/>
                  <a:pt x="131361" y="41862"/>
                </a:cubicBezTo>
                <a:cubicBezTo>
                  <a:pt x="130242" y="42295"/>
                  <a:pt x="129261" y="43049"/>
                  <a:pt x="128553" y="43984"/>
                </a:cubicBezTo>
                <a:cubicBezTo>
                  <a:pt x="128895" y="43300"/>
                  <a:pt x="129078" y="42501"/>
                  <a:pt x="129032" y="41702"/>
                </a:cubicBezTo>
                <a:lnTo>
                  <a:pt x="129032" y="41702"/>
                </a:lnTo>
                <a:cubicBezTo>
                  <a:pt x="127686" y="42204"/>
                  <a:pt x="126362" y="42706"/>
                  <a:pt x="125038" y="43208"/>
                </a:cubicBezTo>
                <a:cubicBezTo>
                  <a:pt x="125403" y="42706"/>
                  <a:pt x="125746" y="42204"/>
                  <a:pt x="126111" y="41702"/>
                </a:cubicBezTo>
                <a:cubicBezTo>
                  <a:pt x="125727" y="41659"/>
                  <a:pt x="125340" y="41637"/>
                  <a:pt x="124954" y="41637"/>
                </a:cubicBezTo>
                <a:cubicBezTo>
                  <a:pt x="123817" y="41637"/>
                  <a:pt x="122680" y="41823"/>
                  <a:pt x="121603" y="42186"/>
                </a:cubicBezTo>
                <a:lnTo>
                  <a:pt x="121603" y="42186"/>
                </a:lnTo>
                <a:cubicBezTo>
                  <a:pt x="121849" y="41997"/>
                  <a:pt x="121965" y="41605"/>
                  <a:pt x="121797" y="41337"/>
                </a:cubicBezTo>
                <a:lnTo>
                  <a:pt x="121797" y="41337"/>
                </a:lnTo>
                <a:cubicBezTo>
                  <a:pt x="121021" y="41611"/>
                  <a:pt x="120267" y="41884"/>
                  <a:pt x="119514" y="42135"/>
                </a:cubicBezTo>
                <a:cubicBezTo>
                  <a:pt x="120199" y="41793"/>
                  <a:pt x="120587" y="40994"/>
                  <a:pt x="120473" y="40241"/>
                </a:cubicBezTo>
                <a:lnTo>
                  <a:pt x="120473" y="40241"/>
                </a:lnTo>
                <a:cubicBezTo>
                  <a:pt x="119765" y="40652"/>
                  <a:pt x="119172" y="41222"/>
                  <a:pt x="118761" y="41907"/>
                </a:cubicBezTo>
                <a:lnTo>
                  <a:pt x="118578" y="39579"/>
                </a:lnTo>
                <a:cubicBezTo>
                  <a:pt x="117711" y="40880"/>
                  <a:pt x="116319" y="41862"/>
                  <a:pt x="114789" y="42250"/>
                </a:cubicBezTo>
                <a:cubicBezTo>
                  <a:pt x="115406" y="41565"/>
                  <a:pt x="116022" y="40880"/>
                  <a:pt x="116638" y="40195"/>
                </a:cubicBezTo>
                <a:cubicBezTo>
                  <a:pt x="116382" y="40145"/>
                  <a:pt x="116120" y="40120"/>
                  <a:pt x="115857" y="40120"/>
                </a:cubicBezTo>
                <a:cubicBezTo>
                  <a:pt x="114810" y="40120"/>
                  <a:pt x="113752" y="40511"/>
                  <a:pt x="112986" y="41222"/>
                </a:cubicBezTo>
                <a:cubicBezTo>
                  <a:pt x="113580" y="40309"/>
                  <a:pt x="113899" y="39214"/>
                  <a:pt x="113876" y="38095"/>
                </a:cubicBezTo>
                <a:lnTo>
                  <a:pt x="113876" y="38095"/>
                </a:lnTo>
                <a:cubicBezTo>
                  <a:pt x="112758" y="38438"/>
                  <a:pt x="111799" y="39260"/>
                  <a:pt x="111297" y="40309"/>
                </a:cubicBezTo>
                <a:cubicBezTo>
                  <a:pt x="111183" y="39488"/>
                  <a:pt x="110909" y="38666"/>
                  <a:pt x="110521" y="37913"/>
                </a:cubicBezTo>
                <a:cubicBezTo>
                  <a:pt x="110110" y="38894"/>
                  <a:pt x="110110" y="40013"/>
                  <a:pt x="110475" y="40994"/>
                </a:cubicBezTo>
                <a:cubicBezTo>
                  <a:pt x="109950" y="40515"/>
                  <a:pt x="109425" y="40013"/>
                  <a:pt x="108878" y="39533"/>
                </a:cubicBezTo>
                <a:lnTo>
                  <a:pt x="108878" y="39533"/>
                </a:lnTo>
                <a:cubicBezTo>
                  <a:pt x="109849" y="41502"/>
                  <a:pt x="109101" y="42110"/>
                  <a:pt x="107690" y="42110"/>
                </a:cubicBezTo>
                <a:cubicBezTo>
                  <a:pt x="105411" y="42110"/>
                  <a:pt x="101404" y="40524"/>
                  <a:pt x="100132" y="40524"/>
                </a:cubicBezTo>
                <a:cubicBezTo>
                  <a:pt x="100071" y="40524"/>
                  <a:pt x="100016" y="40528"/>
                  <a:pt x="99968" y="40535"/>
                </a:cubicBezTo>
                <a:lnTo>
                  <a:pt x="99968" y="40535"/>
                </a:lnTo>
                <a:cubicBezTo>
                  <a:pt x="100529" y="40432"/>
                  <a:pt x="100817" y="39621"/>
                  <a:pt x="100455" y="39191"/>
                </a:cubicBezTo>
                <a:lnTo>
                  <a:pt x="100455" y="39191"/>
                </a:lnTo>
                <a:lnTo>
                  <a:pt x="98401" y="39579"/>
                </a:lnTo>
                <a:cubicBezTo>
                  <a:pt x="99177" y="39214"/>
                  <a:pt x="99359" y="37981"/>
                  <a:pt x="98743" y="37388"/>
                </a:cubicBezTo>
                <a:lnTo>
                  <a:pt x="98743" y="37388"/>
                </a:lnTo>
                <a:cubicBezTo>
                  <a:pt x="98230" y="37422"/>
                  <a:pt x="97742" y="37610"/>
                  <a:pt x="97348" y="37904"/>
                </a:cubicBezTo>
                <a:lnTo>
                  <a:pt x="97348" y="37904"/>
                </a:lnTo>
                <a:cubicBezTo>
                  <a:pt x="98106" y="36981"/>
                  <a:pt x="97886" y="35300"/>
                  <a:pt x="96780" y="34717"/>
                </a:cubicBezTo>
                <a:cubicBezTo>
                  <a:pt x="96487" y="36996"/>
                  <a:pt x="94365" y="38895"/>
                  <a:pt x="92068" y="38895"/>
                </a:cubicBezTo>
                <a:cubicBezTo>
                  <a:pt x="92041" y="38895"/>
                  <a:pt x="92014" y="38895"/>
                  <a:pt x="91987" y="38894"/>
                </a:cubicBezTo>
                <a:cubicBezTo>
                  <a:pt x="92763" y="38346"/>
                  <a:pt x="93379" y="37548"/>
                  <a:pt x="93744" y="36680"/>
                </a:cubicBezTo>
                <a:cubicBezTo>
                  <a:pt x="93561" y="36631"/>
                  <a:pt x="93372" y="36607"/>
                  <a:pt x="93183" y="36607"/>
                </a:cubicBezTo>
                <a:cubicBezTo>
                  <a:pt x="92503" y="36607"/>
                  <a:pt x="91822" y="36915"/>
                  <a:pt x="91393" y="37433"/>
                </a:cubicBezTo>
                <a:cubicBezTo>
                  <a:pt x="91439" y="36361"/>
                  <a:pt x="93151" y="35425"/>
                  <a:pt x="92466" y="34603"/>
                </a:cubicBezTo>
                <a:cubicBezTo>
                  <a:pt x="92320" y="34431"/>
                  <a:pt x="92114" y="34359"/>
                  <a:pt x="91892" y="34359"/>
                </a:cubicBezTo>
                <a:cubicBezTo>
                  <a:pt x="91527" y="34359"/>
                  <a:pt x="91115" y="34553"/>
                  <a:pt x="90846" y="34809"/>
                </a:cubicBezTo>
                <a:cubicBezTo>
                  <a:pt x="90412" y="35242"/>
                  <a:pt x="90070" y="35813"/>
                  <a:pt x="89499" y="35995"/>
                </a:cubicBezTo>
                <a:cubicBezTo>
                  <a:pt x="90115" y="34831"/>
                  <a:pt x="89796" y="33256"/>
                  <a:pt x="88769" y="32412"/>
                </a:cubicBezTo>
                <a:lnTo>
                  <a:pt x="88769" y="32412"/>
                </a:lnTo>
                <a:cubicBezTo>
                  <a:pt x="88798" y="34783"/>
                  <a:pt x="88205" y="35737"/>
                  <a:pt x="87466" y="35737"/>
                </a:cubicBezTo>
                <a:cubicBezTo>
                  <a:pt x="86483" y="35737"/>
                  <a:pt x="85243" y="34052"/>
                  <a:pt x="84865" y="31773"/>
                </a:cubicBezTo>
                <a:cubicBezTo>
                  <a:pt x="84089" y="32640"/>
                  <a:pt x="83656" y="33804"/>
                  <a:pt x="83656" y="34991"/>
                </a:cubicBezTo>
                <a:cubicBezTo>
                  <a:pt x="83245" y="33439"/>
                  <a:pt x="82674" y="31682"/>
                  <a:pt x="81213" y="31065"/>
                </a:cubicBezTo>
                <a:lnTo>
                  <a:pt x="81213" y="31065"/>
                </a:lnTo>
                <a:cubicBezTo>
                  <a:pt x="80757" y="32640"/>
                  <a:pt x="81054" y="34398"/>
                  <a:pt x="81989" y="35722"/>
                </a:cubicBezTo>
                <a:cubicBezTo>
                  <a:pt x="80881" y="35444"/>
                  <a:pt x="80588" y="33454"/>
                  <a:pt x="79587" y="33454"/>
                </a:cubicBezTo>
                <a:cubicBezTo>
                  <a:pt x="79517" y="33454"/>
                  <a:pt x="79443" y="33464"/>
                  <a:pt x="79365" y="33485"/>
                </a:cubicBezTo>
                <a:cubicBezTo>
                  <a:pt x="78908" y="33599"/>
                  <a:pt x="78657" y="34147"/>
                  <a:pt x="78703" y="34626"/>
                </a:cubicBezTo>
                <a:cubicBezTo>
                  <a:pt x="78748" y="35105"/>
                  <a:pt x="79022" y="35539"/>
                  <a:pt x="79273" y="35950"/>
                </a:cubicBezTo>
                <a:cubicBezTo>
                  <a:pt x="78588" y="35060"/>
                  <a:pt x="77698" y="34329"/>
                  <a:pt x="76694" y="33804"/>
                </a:cubicBezTo>
                <a:lnTo>
                  <a:pt x="76694" y="33804"/>
                </a:lnTo>
                <a:cubicBezTo>
                  <a:pt x="76625" y="34672"/>
                  <a:pt x="76831" y="35585"/>
                  <a:pt x="77265" y="36338"/>
                </a:cubicBezTo>
                <a:cubicBezTo>
                  <a:pt x="76648" y="35425"/>
                  <a:pt x="75758" y="34694"/>
                  <a:pt x="74754" y="34215"/>
                </a:cubicBezTo>
                <a:lnTo>
                  <a:pt x="74754" y="34215"/>
                </a:lnTo>
                <a:cubicBezTo>
                  <a:pt x="74685" y="34763"/>
                  <a:pt x="74914" y="35334"/>
                  <a:pt x="75347" y="35676"/>
                </a:cubicBezTo>
                <a:cubicBezTo>
                  <a:pt x="72602" y="34933"/>
                  <a:pt x="70017" y="34428"/>
                  <a:pt x="67205" y="34428"/>
                </a:cubicBezTo>
                <a:cubicBezTo>
                  <a:pt x="66650" y="34428"/>
                  <a:pt x="66085" y="34448"/>
                  <a:pt x="65510" y="34489"/>
                </a:cubicBezTo>
                <a:cubicBezTo>
                  <a:pt x="61517" y="34762"/>
                  <a:pt x="57972" y="35532"/>
                  <a:pt x="54129" y="35532"/>
                </a:cubicBezTo>
                <a:cubicBezTo>
                  <a:pt x="52830" y="35532"/>
                  <a:pt x="51498" y="35444"/>
                  <a:pt x="50102" y="35219"/>
                </a:cubicBezTo>
                <a:cubicBezTo>
                  <a:pt x="49372" y="35105"/>
                  <a:pt x="44282" y="32480"/>
                  <a:pt x="44350" y="32458"/>
                </a:cubicBezTo>
                <a:cubicBezTo>
                  <a:pt x="44967" y="32275"/>
                  <a:pt x="45492" y="31796"/>
                  <a:pt x="45720" y="31202"/>
                </a:cubicBezTo>
                <a:lnTo>
                  <a:pt x="45720" y="31202"/>
                </a:lnTo>
                <a:cubicBezTo>
                  <a:pt x="45241" y="31316"/>
                  <a:pt x="44761" y="31408"/>
                  <a:pt x="44282" y="31522"/>
                </a:cubicBezTo>
                <a:cubicBezTo>
                  <a:pt x="44967" y="31202"/>
                  <a:pt x="45400" y="30426"/>
                  <a:pt x="45264" y="29673"/>
                </a:cubicBezTo>
                <a:lnTo>
                  <a:pt x="45264" y="29673"/>
                </a:lnTo>
                <a:cubicBezTo>
                  <a:pt x="44602" y="29947"/>
                  <a:pt x="44008" y="30403"/>
                  <a:pt x="43574" y="30997"/>
                </a:cubicBezTo>
                <a:cubicBezTo>
                  <a:pt x="43985" y="30061"/>
                  <a:pt x="44259" y="29102"/>
                  <a:pt x="44396" y="28098"/>
                </a:cubicBezTo>
                <a:lnTo>
                  <a:pt x="44396" y="28098"/>
                </a:lnTo>
                <a:cubicBezTo>
                  <a:pt x="43460" y="29148"/>
                  <a:pt x="42296" y="29992"/>
                  <a:pt x="41018" y="30540"/>
                </a:cubicBezTo>
                <a:cubicBezTo>
                  <a:pt x="41018" y="29970"/>
                  <a:pt x="41520" y="29422"/>
                  <a:pt x="42091" y="29353"/>
                </a:cubicBezTo>
                <a:lnTo>
                  <a:pt x="40835" y="28874"/>
                </a:lnTo>
                <a:cubicBezTo>
                  <a:pt x="41520" y="28189"/>
                  <a:pt x="42228" y="27505"/>
                  <a:pt x="42912" y="26843"/>
                </a:cubicBezTo>
                <a:cubicBezTo>
                  <a:pt x="42687" y="26652"/>
                  <a:pt x="42396" y="26566"/>
                  <a:pt x="42099" y="26566"/>
                </a:cubicBezTo>
                <a:cubicBezTo>
                  <a:pt x="42005" y="26566"/>
                  <a:pt x="41910" y="26575"/>
                  <a:pt x="41817" y="26591"/>
                </a:cubicBezTo>
                <a:cubicBezTo>
                  <a:pt x="42593" y="26226"/>
                  <a:pt x="43118" y="25359"/>
                  <a:pt x="43118" y="24492"/>
                </a:cubicBezTo>
                <a:lnTo>
                  <a:pt x="43118" y="24492"/>
                </a:lnTo>
                <a:lnTo>
                  <a:pt x="41497" y="25199"/>
                </a:lnTo>
                <a:cubicBezTo>
                  <a:pt x="42114" y="24857"/>
                  <a:pt x="42182" y="23852"/>
                  <a:pt x="41611" y="23442"/>
                </a:cubicBezTo>
                <a:lnTo>
                  <a:pt x="41611" y="23442"/>
                </a:lnTo>
                <a:cubicBezTo>
                  <a:pt x="41132" y="24651"/>
                  <a:pt x="39877" y="25519"/>
                  <a:pt x="38553" y="25519"/>
                </a:cubicBezTo>
                <a:cubicBezTo>
                  <a:pt x="39466" y="24971"/>
                  <a:pt x="40265" y="24218"/>
                  <a:pt x="40881" y="23373"/>
                </a:cubicBezTo>
                <a:cubicBezTo>
                  <a:pt x="40484" y="23053"/>
                  <a:pt x="39979" y="22891"/>
                  <a:pt x="39476" y="22891"/>
                </a:cubicBezTo>
                <a:cubicBezTo>
                  <a:pt x="39218" y="22891"/>
                  <a:pt x="38960" y="22933"/>
                  <a:pt x="38717" y="23019"/>
                </a:cubicBezTo>
                <a:lnTo>
                  <a:pt x="38717" y="23019"/>
                </a:lnTo>
                <a:cubicBezTo>
                  <a:pt x="39492" y="22592"/>
                  <a:pt x="40067" y="21824"/>
                  <a:pt x="40265" y="20954"/>
                </a:cubicBezTo>
                <a:cubicBezTo>
                  <a:pt x="40184" y="20947"/>
                  <a:pt x="40104" y="20944"/>
                  <a:pt x="40023" y="20944"/>
                </a:cubicBezTo>
                <a:cubicBezTo>
                  <a:pt x="39257" y="20944"/>
                  <a:pt x="38492" y="21234"/>
                  <a:pt x="37914" y="21730"/>
                </a:cubicBezTo>
                <a:cubicBezTo>
                  <a:pt x="38325" y="21182"/>
                  <a:pt x="38439" y="20429"/>
                  <a:pt x="38210" y="19767"/>
                </a:cubicBezTo>
                <a:lnTo>
                  <a:pt x="38210" y="19767"/>
                </a:lnTo>
                <a:cubicBezTo>
                  <a:pt x="37526" y="20337"/>
                  <a:pt x="36978" y="21091"/>
                  <a:pt x="36681" y="21935"/>
                </a:cubicBezTo>
                <a:cubicBezTo>
                  <a:pt x="36544" y="21661"/>
                  <a:pt x="36407" y="21410"/>
                  <a:pt x="36248" y="21136"/>
                </a:cubicBezTo>
                <a:cubicBezTo>
                  <a:pt x="35951" y="21798"/>
                  <a:pt x="35517" y="22414"/>
                  <a:pt x="34946" y="22894"/>
                </a:cubicBezTo>
                <a:cubicBezTo>
                  <a:pt x="34924" y="22506"/>
                  <a:pt x="34901" y="22118"/>
                  <a:pt x="34855" y="21753"/>
                </a:cubicBezTo>
                <a:cubicBezTo>
                  <a:pt x="34444" y="22483"/>
                  <a:pt x="33805" y="23099"/>
                  <a:pt x="33029" y="23487"/>
                </a:cubicBezTo>
                <a:lnTo>
                  <a:pt x="33280" y="22232"/>
                </a:lnTo>
                <a:lnTo>
                  <a:pt x="33280" y="22232"/>
                </a:lnTo>
                <a:cubicBezTo>
                  <a:pt x="32881" y="22414"/>
                  <a:pt x="32441" y="22506"/>
                  <a:pt x="32002" y="22506"/>
                </a:cubicBezTo>
                <a:cubicBezTo>
                  <a:pt x="31563" y="22506"/>
                  <a:pt x="31123" y="22414"/>
                  <a:pt x="30724" y="22232"/>
                </a:cubicBezTo>
                <a:cubicBezTo>
                  <a:pt x="31317" y="21684"/>
                  <a:pt x="32139" y="21365"/>
                  <a:pt x="32961" y="21365"/>
                </a:cubicBezTo>
                <a:cubicBezTo>
                  <a:pt x="32595" y="21250"/>
                  <a:pt x="32253" y="21113"/>
                  <a:pt x="31888" y="20976"/>
                </a:cubicBezTo>
                <a:cubicBezTo>
                  <a:pt x="32371" y="20530"/>
                  <a:pt x="33049" y="20279"/>
                  <a:pt x="33727" y="20279"/>
                </a:cubicBezTo>
                <a:cubicBezTo>
                  <a:pt x="33914" y="20279"/>
                  <a:pt x="34102" y="20298"/>
                  <a:pt x="34285" y="20337"/>
                </a:cubicBezTo>
                <a:cubicBezTo>
                  <a:pt x="33988" y="19858"/>
                  <a:pt x="34969" y="19630"/>
                  <a:pt x="35334" y="19173"/>
                </a:cubicBezTo>
                <a:cubicBezTo>
                  <a:pt x="35636" y="18786"/>
                  <a:pt x="35288" y="18116"/>
                  <a:pt x="34808" y="18116"/>
                </a:cubicBezTo>
                <a:cubicBezTo>
                  <a:pt x="34779" y="18116"/>
                  <a:pt x="34749" y="18118"/>
                  <a:pt x="34718" y="18123"/>
                </a:cubicBezTo>
                <a:cubicBezTo>
                  <a:pt x="35152" y="17827"/>
                  <a:pt x="35563" y="17530"/>
                  <a:pt x="35996" y="17233"/>
                </a:cubicBezTo>
                <a:cubicBezTo>
                  <a:pt x="36062" y="16945"/>
                  <a:pt x="35811" y="16807"/>
                  <a:pt x="35512" y="16807"/>
                </a:cubicBezTo>
                <a:cubicBezTo>
                  <a:pt x="35291" y="16807"/>
                  <a:pt x="35043" y="16882"/>
                  <a:pt x="34878" y="17028"/>
                </a:cubicBezTo>
                <a:cubicBezTo>
                  <a:pt x="34577" y="17310"/>
                  <a:pt x="34229" y="17701"/>
                  <a:pt x="33860" y="17701"/>
                </a:cubicBezTo>
                <a:cubicBezTo>
                  <a:pt x="33782" y="17701"/>
                  <a:pt x="33702" y="17684"/>
                  <a:pt x="33623" y="17644"/>
                </a:cubicBezTo>
                <a:cubicBezTo>
                  <a:pt x="33006" y="17324"/>
                  <a:pt x="33645" y="16411"/>
                  <a:pt x="34262" y="16115"/>
                </a:cubicBezTo>
                <a:cubicBezTo>
                  <a:pt x="34878" y="15795"/>
                  <a:pt x="35631" y="15042"/>
                  <a:pt x="35106" y="14585"/>
                </a:cubicBezTo>
                <a:cubicBezTo>
                  <a:pt x="34718" y="14563"/>
                  <a:pt x="34330" y="14540"/>
                  <a:pt x="33919" y="14517"/>
                </a:cubicBezTo>
                <a:cubicBezTo>
                  <a:pt x="34513" y="14129"/>
                  <a:pt x="34810" y="13330"/>
                  <a:pt x="34604" y="12668"/>
                </a:cubicBezTo>
                <a:lnTo>
                  <a:pt x="34604" y="12668"/>
                </a:lnTo>
                <a:cubicBezTo>
                  <a:pt x="34262" y="12896"/>
                  <a:pt x="33919" y="13147"/>
                  <a:pt x="33600" y="13398"/>
                </a:cubicBezTo>
                <a:cubicBezTo>
                  <a:pt x="33874" y="12714"/>
                  <a:pt x="33897" y="11938"/>
                  <a:pt x="33668" y="11253"/>
                </a:cubicBezTo>
                <a:lnTo>
                  <a:pt x="33668" y="11253"/>
                </a:lnTo>
                <a:cubicBezTo>
                  <a:pt x="33166" y="11869"/>
                  <a:pt x="32847" y="12622"/>
                  <a:pt x="32755" y="13421"/>
                </a:cubicBezTo>
                <a:cubicBezTo>
                  <a:pt x="32550" y="12919"/>
                  <a:pt x="32367" y="12440"/>
                  <a:pt x="32162" y="11938"/>
                </a:cubicBezTo>
                <a:cubicBezTo>
                  <a:pt x="32093" y="13787"/>
                  <a:pt x="31363" y="15590"/>
                  <a:pt x="30153" y="16959"/>
                </a:cubicBezTo>
                <a:cubicBezTo>
                  <a:pt x="29811" y="16868"/>
                  <a:pt x="29560" y="16503"/>
                  <a:pt x="29605" y="16160"/>
                </a:cubicBezTo>
                <a:cubicBezTo>
                  <a:pt x="30039" y="16046"/>
                  <a:pt x="30404" y="15749"/>
                  <a:pt x="30632" y="15361"/>
                </a:cubicBezTo>
                <a:cubicBezTo>
                  <a:pt x="30108" y="15339"/>
                  <a:pt x="29583" y="15293"/>
                  <a:pt x="29058" y="15247"/>
                </a:cubicBezTo>
                <a:cubicBezTo>
                  <a:pt x="29628" y="15042"/>
                  <a:pt x="30130" y="14608"/>
                  <a:pt x="30381" y="14060"/>
                </a:cubicBezTo>
                <a:cubicBezTo>
                  <a:pt x="29948" y="14015"/>
                  <a:pt x="29514" y="13946"/>
                  <a:pt x="29058" y="13901"/>
                </a:cubicBezTo>
                <a:cubicBezTo>
                  <a:pt x="29491" y="13718"/>
                  <a:pt x="29856" y="13421"/>
                  <a:pt x="30153" y="13056"/>
                </a:cubicBezTo>
                <a:cubicBezTo>
                  <a:pt x="29798" y="12765"/>
                  <a:pt x="29339" y="12612"/>
                  <a:pt x="28883" y="12612"/>
                </a:cubicBezTo>
                <a:cubicBezTo>
                  <a:pt x="28695" y="12612"/>
                  <a:pt x="28507" y="12638"/>
                  <a:pt x="28327" y="12691"/>
                </a:cubicBezTo>
                <a:cubicBezTo>
                  <a:pt x="28875" y="12417"/>
                  <a:pt x="29309" y="11938"/>
                  <a:pt x="29537" y="11367"/>
                </a:cubicBezTo>
                <a:cubicBezTo>
                  <a:pt x="29372" y="11270"/>
                  <a:pt x="29175" y="11223"/>
                  <a:pt x="28976" y="11223"/>
                </a:cubicBezTo>
                <a:cubicBezTo>
                  <a:pt x="28792" y="11223"/>
                  <a:pt x="28606" y="11263"/>
                  <a:pt x="28444" y="11344"/>
                </a:cubicBezTo>
                <a:lnTo>
                  <a:pt x="28444" y="11344"/>
                </a:lnTo>
                <a:cubicBezTo>
                  <a:pt x="29038" y="10889"/>
                  <a:pt x="29334" y="10075"/>
                  <a:pt x="29149" y="9336"/>
                </a:cubicBezTo>
                <a:lnTo>
                  <a:pt x="29149" y="9336"/>
                </a:lnTo>
                <a:cubicBezTo>
                  <a:pt x="28457" y="9403"/>
                  <a:pt x="27852" y="10016"/>
                  <a:pt x="27804" y="10705"/>
                </a:cubicBezTo>
                <a:lnTo>
                  <a:pt x="27804" y="10705"/>
                </a:lnTo>
                <a:cubicBezTo>
                  <a:pt x="27839" y="9921"/>
                  <a:pt x="27611" y="9140"/>
                  <a:pt x="27163" y="8491"/>
                </a:cubicBezTo>
                <a:cubicBezTo>
                  <a:pt x="26936" y="9491"/>
                  <a:pt x="26844" y="10537"/>
                  <a:pt x="26866" y="11560"/>
                </a:cubicBezTo>
                <a:lnTo>
                  <a:pt x="26866" y="11560"/>
                </a:lnTo>
                <a:cubicBezTo>
                  <a:pt x="26850" y="11194"/>
                  <a:pt x="26133" y="10589"/>
                  <a:pt x="25885" y="10386"/>
                </a:cubicBezTo>
                <a:cubicBezTo>
                  <a:pt x="25314" y="10774"/>
                  <a:pt x="24675" y="11070"/>
                  <a:pt x="24059" y="11367"/>
                </a:cubicBezTo>
                <a:cubicBezTo>
                  <a:pt x="23831" y="10386"/>
                  <a:pt x="23602" y="9381"/>
                  <a:pt x="23397" y="8377"/>
                </a:cubicBezTo>
                <a:cubicBezTo>
                  <a:pt x="23301" y="8618"/>
                  <a:pt x="23223" y="8871"/>
                  <a:pt x="23172" y="9130"/>
                </a:cubicBezTo>
                <a:lnTo>
                  <a:pt x="23172" y="9130"/>
                </a:lnTo>
                <a:cubicBezTo>
                  <a:pt x="23049" y="8717"/>
                  <a:pt x="22676" y="8360"/>
                  <a:pt x="22255" y="8360"/>
                </a:cubicBezTo>
                <a:cubicBezTo>
                  <a:pt x="22203" y="8360"/>
                  <a:pt x="22150" y="8365"/>
                  <a:pt x="22096" y="8377"/>
                </a:cubicBezTo>
                <a:cubicBezTo>
                  <a:pt x="21655" y="8487"/>
                  <a:pt x="21430" y="8972"/>
                  <a:pt x="21472" y="9405"/>
                </a:cubicBezTo>
                <a:lnTo>
                  <a:pt x="21472" y="9405"/>
                </a:lnTo>
                <a:cubicBezTo>
                  <a:pt x="21136" y="8984"/>
                  <a:pt x="20729" y="8622"/>
                  <a:pt x="20270" y="8331"/>
                </a:cubicBezTo>
                <a:lnTo>
                  <a:pt x="20270" y="8331"/>
                </a:lnTo>
                <a:cubicBezTo>
                  <a:pt x="19836" y="9313"/>
                  <a:pt x="20293" y="10431"/>
                  <a:pt x="21069" y="11093"/>
                </a:cubicBezTo>
                <a:cubicBezTo>
                  <a:pt x="20738" y="11165"/>
                  <a:pt x="20425" y="11198"/>
                  <a:pt x="20128" y="11198"/>
                </a:cubicBezTo>
                <a:cubicBezTo>
                  <a:pt x="17577" y="11198"/>
                  <a:pt x="16212" y="8732"/>
                  <a:pt x="14883" y="6688"/>
                </a:cubicBezTo>
                <a:cubicBezTo>
                  <a:pt x="11893" y="2054"/>
                  <a:pt x="5753" y="822"/>
                  <a:pt x="29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83" name="Google Shape;1483;p9"/>
          <p:cNvSpPr/>
          <p:nvPr/>
        </p:nvSpPr>
        <p:spPr>
          <a:xfrm>
            <a:off x="-2824012" y="4566453"/>
            <a:ext cx="5744472" cy="3371452"/>
          </a:xfrm>
          <a:custGeom>
            <a:avLst/>
            <a:gdLst/>
            <a:ahLst/>
            <a:cxnLst/>
            <a:rect l="l" t="t" r="r" b="b"/>
            <a:pathLst>
              <a:path w="143349" h="76329" extrusionOk="0">
                <a:moveTo>
                  <a:pt x="93880" y="32354"/>
                </a:moveTo>
                <a:cubicBezTo>
                  <a:pt x="93823" y="32354"/>
                  <a:pt x="93765" y="32360"/>
                  <a:pt x="93709" y="32372"/>
                </a:cubicBezTo>
                <a:lnTo>
                  <a:pt x="93709" y="32372"/>
                </a:lnTo>
                <a:cubicBezTo>
                  <a:pt x="93814" y="32371"/>
                  <a:pt x="93918" y="32369"/>
                  <a:pt x="94023" y="32367"/>
                </a:cubicBezTo>
                <a:cubicBezTo>
                  <a:pt x="93976" y="32358"/>
                  <a:pt x="93928" y="32354"/>
                  <a:pt x="93880" y="32354"/>
                </a:cubicBezTo>
                <a:close/>
                <a:moveTo>
                  <a:pt x="63495" y="39601"/>
                </a:moveTo>
                <a:cubicBezTo>
                  <a:pt x="63499" y="39602"/>
                  <a:pt x="63502" y="39602"/>
                  <a:pt x="63506" y="39603"/>
                </a:cubicBezTo>
                <a:cubicBezTo>
                  <a:pt x="63502" y="39602"/>
                  <a:pt x="63499" y="39602"/>
                  <a:pt x="63495" y="39601"/>
                </a:cubicBezTo>
                <a:close/>
                <a:moveTo>
                  <a:pt x="77272" y="40469"/>
                </a:moveTo>
                <a:cubicBezTo>
                  <a:pt x="77271" y="40469"/>
                  <a:pt x="77270" y="40470"/>
                  <a:pt x="77269" y="40470"/>
                </a:cubicBezTo>
                <a:cubicBezTo>
                  <a:pt x="77270" y="40470"/>
                  <a:pt x="77271" y="40469"/>
                  <a:pt x="77272" y="40469"/>
                </a:cubicBezTo>
                <a:close/>
                <a:moveTo>
                  <a:pt x="87482" y="40613"/>
                </a:moveTo>
                <a:lnTo>
                  <a:pt x="87482" y="40613"/>
                </a:lnTo>
                <a:cubicBezTo>
                  <a:pt x="87426" y="40627"/>
                  <a:pt x="87369" y="40640"/>
                  <a:pt x="87313" y="40653"/>
                </a:cubicBezTo>
                <a:cubicBezTo>
                  <a:pt x="87370" y="40643"/>
                  <a:pt x="87427" y="40630"/>
                  <a:pt x="87482" y="40613"/>
                </a:cubicBezTo>
                <a:close/>
                <a:moveTo>
                  <a:pt x="87107" y="44236"/>
                </a:moveTo>
                <a:lnTo>
                  <a:pt x="87107" y="44236"/>
                </a:lnTo>
                <a:cubicBezTo>
                  <a:pt x="87107" y="44236"/>
                  <a:pt x="87107" y="44237"/>
                  <a:pt x="87107" y="44237"/>
                </a:cubicBezTo>
                <a:lnTo>
                  <a:pt x="87107" y="44237"/>
                </a:lnTo>
                <a:cubicBezTo>
                  <a:pt x="87107" y="44237"/>
                  <a:pt x="87107" y="44236"/>
                  <a:pt x="87107" y="44236"/>
                </a:cubicBezTo>
                <a:close/>
                <a:moveTo>
                  <a:pt x="7721" y="1"/>
                </a:moveTo>
                <a:lnTo>
                  <a:pt x="7721" y="1"/>
                </a:lnTo>
                <a:cubicBezTo>
                  <a:pt x="7515" y="1462"/>
                  <a:pt x="7538" y="2945"/>
                  <a:pt x="7766" y="4406"/>
                </a:cubicBezTo>
                <a:cubicBezTo>
                  <a:pt x="7287" y="4018"/>
                  <a:pt x="6785" y="3653"/>
                  <a:pt x="6306" y="3265"/>
                </a:cubicBezTo>
                <a:lnTo>
                  <a:pt x="6306" y="3265"/>
                </a:lnTo>
                <a:cubicBezTo>
                  <a:pt x="5461" y="5114"/>
                  <a:pt x="6032" y="7510"/>
                  <a:pt x="7629" y="8743"/>
                </a:cubicBezTo>
                <a:cubicBezTo>
                  <a:pt x="5689" y="7921"/>
                  <a:pt x="4297" y="5935"/>
                  <a:pt x="4183" y="3836"/>
                </a:cubicBezTo>
                <a:cubicBezTo>
                  <a:pt x="3749" y="4566"/>
                  <a:pt x="3635" y="5502"/>
                  <a:pt x="3909" y="6324"/>
                </a:cubicBezTo>
                <a:cubicBezTo>
                  <a:pt x="3475" y="5639"/>
                  <a:pt x="3042" y="4954"/>
                  <a:pt x="2608" y="4292"/>
                </a:cubicBezTo>
                <a:cubicBezTo>
                  <a:pt x="2608" y="4886"/>
                  <a:pt x="2585" y="5479"/>
                  <a:pt x="2585" y="6072"/>
                </a:cubicBezTo>
                <a:cubicBezTo>
                  <a:pt x="2425" y="5365"/>
                  <a:pt x="2220" y="4634"/>
                  <a:pt x="1695" y="4155"/>
                </a:cubicBezTo>
                <a:cubicBezTo>
                  <a:pt x="1327" y="3839"/>
                  <a:pt x="1047" y="3708"/>
                  <a:pt x="833" y="3708"/>
                </a:cubicBezTo>
                <a:cubicBezTo>
                  <a:pt x="0" y="3708"/>
                  <a:pt x="188" y="5697"/>
                  <a:pt x="188" y="6369"/>
                </a:cubicBezTo>
                <a:cubicBezTo>
                  <a:pt x="211" y="8332"/>
                  <a:pt x="188" y="10295"/>
                  <a:pt x="188" y="12258"/>
                </a:cubicBezTo>
                <a:cubicBezTo>
                  <a:pt x="188" y="29948"/>
                  <a:pt x="234" y="58662"/>
                  <a:pt x="234" y="76329"/>
                </a:cubicBezTo>
                <a:cubicBezTo>
                  <a:pt x="234" y="76260"/>
                  <a:pt x="2882" y="76009"/>
                  <a:pt x="3042" y="75986"/>
                </a:cubicBezTo>
                <a:cubicBezTo>
                  <a:pt x="11236" y="74982"/>
                  <a:pt x="19430" y="74046"/>
                  <a:pt x="27624" y="73110"/>
                </a:cubicBezTo>
                <a:cubicBezTo>
                  <a:pt x="32052" y="72608"/>
                  <a:pt x="36481" y="72106"/>
                  <a:pt x="40932" y="71672"/>
                </a:cubicBezTo>
                <a:cubicBezTo>
                  <a:pt x="46425" y="71125"/>
                  <a:pt x="51126" y="68165"/>
                  <a:pt x="56698" y="68165"/>
                </a:cubicBezTo>
                <a:cubicBezTo>
                  <a:pt x="57400" y="68165"/>
                  <a:pt x="58116" y="68212"/>
                  <a:pt x="58849" y="68317"/>
                </a:cubicBezTo>
                <a:cubicBezTo>
                  <a:pt x="61041" y="68636"/>
                  <a:pt x="63163" y="69390"/>
                  <a:pt x="65377" y="69641"/>
                </a:cubicBezTo>
                <a:cubicBezTo>
                  <a:pt x="66083" y="69731"/>
                  <a:pt x="66791" y="69768"/>
                  <a:pt x="67501" y="69768"/>
                </a:cubicBezTo>
                <a:cubicBezTo>
                  <a:pt x="68583" y="69768"/>
                  <a:pt x="69666" y="69683"/>
                  <a:pt x="70741" y="69572"/>
                </a:cubicBezTo>
                <a:cubicBezTo>
                  <a:pt x="75489" y="69093"/>
                  <a:pt x="80191" y="68043"/>
                  <a:pt x="84688" y="66468"/>
                </a:cubicBezTo>
                <a:cubicBezTo>
                  <a:pt x="84391" y="66377"/>
                  <a:pt x="84254" y="65966"/>
                  <a:pt x="84437" y="65738"/>
                </a:cubicBezTo>
                <a:cubicBezTo>
                  <a:pt x="83387" y="65646"/>
                  <a:pt x="82337" y="65555"/>
                  <a:pt x="81287" y="65487"/>
                </a:cubicBezTo>
                <a:lnTo>
                  <a:pt x="84505" y="64756"/>
                </a:lnTo>
                <a:cubicBezTo>
                  <a:pt x="83671" y="64251"/>
                  <a:pt x="82711" y="63979"/>
                  <a:pt x="81725" y="63979"/>
                </a:cubicBezTo>
                <a:cubicBezTo>
                  <a:pt x="81685" y="63979"/>
                  <a:pt x="81646" y="63979"/>
                  <a:pt x="81606" y="63980"/>
                </a:cubicBezTo>
                <a:cubicBezTo>
                  <a:pt x="82405" y="63866"/>
                  <a:pt x="83204" y="63752"/>
                  <a:pt x="84003" y="63638"/>
                </a:cubicBezTo>
                <a:cubicBezTo>
                  <a:pt x="83591" y="63410"/>
                  <a:pt x="83136" y="63260"/>
                  <a:pt x="82666" y="63186"/>
                </a:cubicBezTo>
                <a:lnTo>
                  <a:pt x="82666" y="63186"/>
                </a:lnTo>
                <a:cubicBezTo>
                  <a:pt x="86368" y="62809"/>
                  <a:pt x="90066" y="62553"/>
                  <a:pt x="93749" y="62154"/>
                </a:cubicBezTo>
                <a:cubicBezTo>
                  <a:pt x="94023" y="62108"/>
                  <a:pt x="94320" y="62063"/>
                  <a:pt x="94480" y="61835"/>
                </a:cubicBezTo>
                <a:cubicBezTo>
                  <a:pt x="94552" y="61703"/>
                  <a:pt x="94504" y="61533"/>
                  <a:pt x="94413" y="61428"/>
                </a:cubicBezTo>
                <a:lnTo>
                  <a:pt x="94413" y="61428"/>
                </a:lnTo>
                <a:cubicBezTo>
                  <a:pt x="94652" y="61461"/>
                  <a:pt x="94894" y="61478"/>
                  <a:pt x="95138" y="61478"/>
                </a:cubicBezTo>
                <a:cubicBezTo>
                  <a:pt x="95855" y="61478"/>
                  <a:pt x="96579" y="61336"/>
                  <a:pt x="97242" y="61058"/>
                </a:cubicBezTo>
                <a:cubicBezTo>
                  <a:pt x="97272" y="61055"/>
                  <a:pt x="97302" y="61053"/>
                  <a:pt x="97332" y="61053"/>
                </a:cubicBezTo>
                <a:cubicBezTo>
                  <a:pt x="97815" y="61053"/>
                  <a:pt x="98205" y="61551"/>
                  <a:pt x="98657" y="61766"/>
                </a:cubicBezTo>
                <a:cubicBezTo>
                  <a:pt x="98730" y="61800"/>
                  <a:pt x="98810" y="61814"/>
                  <a:pt x="98890" y="61814"/>
                </a:cubicBezTo>
                <a:cubicBezTo>
                  <a:pt x="99342" y="61814"/>
                  <a:pt x="99829" y="61349"/>
                  <a:pt x="99519" y="61089"/>
                </a:cubicBezTo>
                <a:lnTo>
                  <a:pt x="99519" y="61089"/>
                </a:lnTo>
                <a:cubicBezTo>
                  <a:pt x="100084" y="61498"/>
                  <a:pt x="100783" y="61717"/>
                  <a:pt x="101480" y="61717"/>
                </a:cubicBezTo>
                <a:cubicBezTo>
                  <a:pt x="101791" y="61717"/>
                  <a:pt x="102102" y="61674"/>
                  <a:pt x="102400" y="61583"/>
                </a:cubicBezTo>
                <a:cubicBezTo>
                  <a:pt x="102035" y="61332"/>
                  <a:pt x="101670" y="61058"/>
                  <a:pt x="101304" y="60807"/>
                </a:cubicBezTo>
                <a:lnTo>
                  <a:pt x="101304" y="60807"/>
                </a:lnTo>
                <a:cubicBezTo>
                  <a:pt x="102286" y="61104"/>
                  <a:pt x="103290" y="61401"/>
                  <a:pt x="104272" y="61675"/>
                </a:cubicBezTo>
                <a:cubicBezTo>
                  <a:pt x="103838" y="61378"/>
                  <a:pt x="103382" y="61081"/>
                  <a:pt x="102948" y="60762"/>
                </a:cubicBezTo>
                <a:lnTo>
                  <a:pt x="102948" y="60762"/>
                </a:lnTo>
                <a:cubicBezTo>
                  <a:pt x="103929" y="61013"/>
                  <a:pt x="104888" y="61264"/>
                  <a:pt x="105870" y="61515"/>
                </a:cubicBezTo>
                <a:cubicBezTo>
                  <a:pt x="105778" y="61150"/>
                  <a:pt x="105527" y="60830"/>
                  <a:pt x="105185" y="60648"/>
                </a:cubicBezTo>
                <a:lnTo>
                  <a:pt x="105185" y="60648"/>
                </a:lnTo>
                <a:cubicBezTo>
                  <a:pt x="106463" y="61036"/>
                  <a:pt x="107764" y="61241"/>
                  <a:pt x="109088" y="61332"/>
                </a:cubicBezTo>
                <a:cubicBezTo>
                  <a:pt x="109015" y="61054"/>
                  <a:pt x="108810" y="60832"/>
                  <a:pt x="108558" y="60715"/>
                </a:cubicBezTo>
                <a:lnTo>
                  <a:pt x="108558" y="60715"/>
                </a:lnTo>
                <a:cubicBezTo>
                  <a:pt x="109316" y="60853"/>
                  <a:pt x="110087" y="60924"/>
                  <a:pt x="110863" y="60924"/>
                </a:cubicBezTo>
                <a:cubicBezTo>
                  <a:pt x="111230" y="60924"/>
                  <a:pt x="111597" y="60908"/>
                  <a:pt x="111964" y="60876"/>
                </a:cubicBezTo>
                <a:cubicBezTo>
                  <a:pt x="111485" y="60511"/>
                  <a:pt x="111005" y="60168"/>
                  <a:pt x="110549" y="59826"/>
                </a:cubicBezTo>
                <a:lnTo>
                  <a:pt x="110549" y="59826"/>
                </a:lnTo>
                <a:cubicBezTo>
                  <a:pt x="111701" y="60167"/>
                  <a:pt x="112907" y="60349"/>
                  <a:pt x="114117" y="60349"/>
                </a:cubicBezTo>
                <a:cubicBezTo>
                  <a:pt x="114847" y="60349"/>
                  <a:pt x="115579" y="60283"/>
                  <a:pt x="116301" y="60145"/>
                </a:cubicBezTo>
                <a:cubicBezTo>
                  <a:pt x="116230" y="60088"/>
                  <a:pt x="116152" y="60038"/>
                  <a:pt x="116070" y="59997"/>
                </a:cubicBezTo>
                <a:lnTo>
                  <a:pt x="116070" y="59997"/>
                </a:lnTo>
                <a:cubicBezTo>
                  <a:pt x="116647" y="60019"/>
                  <a:pt x="117225" y="60030"/>
                  <a:pt x="117802" y="60030"/>
                </a:cubicBezTo>
                <a:cubicBezTo>
                  <a:pt x="120486" y="60030"/>
                  <a:pt x="123166" y="59790"/>
                  <a:pt x="125796" y="59301"/>
                </a:cubicBezTo>
                <a:cubicBezTo>
                  <a:pt x="128558" y="58799"/>
                  <a:pt x="132141" y="58365"/>
                  <a:pt x="134629" y="57018"/>
                </a:cubicBezTo>
                <a:cubicBezTo>
                  <a:pt x="133579" y="56699"/>
                  <a:pt x="132507" y="56448"/>
                  <a:pt x="131434" y="56311"/>
                </a:cubicBezTo>
                <a:cubicBezTo>
                  <a:pt x="131594" y="56105"/>
                  <a:pt x="131776" y="55923"/>
                  <a:pt x="131936" y="55740"/>
                </a:cubicBezTo>
                <a:cubicBezTo>
                  <a:pt x="131855" y="55722"/>
                  <a:pt x="131772" y="55713"/>
                  <a:pt x="131690" y="55713"/>
                </a:cubicBezTo>
                <a:cubicBezTo>
                  <a:pt x="131265" y="55713"/>
                  <a:pt x="130853" y="55951"/>
                  <a:pt x="130681" y="56334"/>
                </a:cubicBezTo>
                <a:cubicBezTo>
                  <a:pt x="130703" y="55877"/>
                  <a:pt x="130749" y="55398"/>
                  <a:pt x="130795" y="54941"/>
                </a:cubicBezTo>
                <a:lnTo>
                  <a:pt x="130795" y="54941"/>
                </a:lnTo>
                <a:cubicBezTo>
                  <a:pt x="130521" y="55672"/>
                  <a:pt x="129790" y="56197"/>
                  <a:pt x="129014" y="56197"/>
                </a:cubicBezTo>
                <a:cubicBezTo>
                  <a:pt x="128997" y="56197"/>
                  <a:pt x="128980" y="56197"/>
                  <a:pt x="128963" y="56197"/>
                </a:cubicBezTo>
                <a:cubicBezTo>
                  <a:pt x="128206" y="56197"/>
                  <a:pt x="127479" y="55702"/>
                  <a:pt x="127188" y="55010"/>
                </a:cubicBezTo>
                <a:lnTo>
                  <a:pt x="127188" y="55010"/>
                </a:lnTo>
                <a:cubicBezTo>
                  <a:pt x="127257" y="55375"/>
                  <a:pt x="127302" y="55717"/>
                  <a:pt x="127371" y="56083"/>
                </a:cubicBezTo>
                <a:cubicBezTo>
                  <a:pt x="126504" y="56014"/>
                  <a:pt x="125750" y="55329"/>
                  <a:pt x="125568" y="54485"/>
                </a:cubicBezTo>
                <a:lnTo>
                  <a:pt x="125568" y="54485"/>
                </a:lnTo>
                <a:cubicBezTo>
                  <a:pt x="125613" y="55101"/>
                  <a:pt x="125568" y="55740"/>
                  <a:pt x="125454" y="56334"/>
                </a:cubicBezTo>
                <a:cubicBezTo>
                  <a:pt x="124929" y="55809"/>
                  <a:pt x="124495" y="55170"/>
                  <a:pt x="124175" y="54508"/>
                </a:cubicBezTo>
                <a:cubicBezTo>
                  <a:pt x="123902" y="54690"/>
                  <a:pt x="123970" y="55101"/>
                  <a:pt x="123993" y="55443"/>
                </a:cubicBezTo>
                <a:cubicBezTo>
                  <a:pt x="124034" y="55751"/>
                  <a:pt x="123873" y="56168"/>
                  <a:pt x="123592" y="56168"/>
                </a:cubicBezTo>
                <a:cubicBezTo>
                  <a:pt x="123559" y="56168"/>
                  <a:pt x="123526" y="56163"/>
                  <a:pt x="123491" y="56151"/>
                </a:cubicBezTo>
                <a:cubicBezTo>
                  <a:pt x="123377" y="56128"/>
                  <a:pt x="123308" y="56014"/>
                  <a:pt x="123240" y="55923"/>
                </a:cubicBezTo>
                <a:cubicBezTo>
                  <a:pt x="122989" y="55626"/>
                  <a:pt x="122760" y="55329"/>
                  <a:pt x="122532" y="55033"/>
                </a:cubicBezTo>
                <a:lnTo>
                  <a:pt x="122532" y="55033"/>
                </a:lnTo>
                <a:cubicBezTo>
                  <a:pt x="122578" y="55375"/>
                  <a:pt x="122578" y="55740"/>
                  <a:pt x="122441" y="56037"/>
                </a:cubicBezTo>
                <a:cubicBezTo>
                  <a:pt x="121459" y="54941"/>
                  <a:pt x="119382" y="54850"/>
                  <a:pt x="118013" y="54325"/>
                </a:cubicBezTo>
                <a:lnTo>
                  <a:pt x="118013" y="54325"/>
                </a:lnTo>
                <a:lnTo>
                  <a:pt x="118652" y="55170"/>
                </a:lnTo>
                <a:lnTo>
                  <a:pt x="114931" y="54622"/>
                </a:lnTo>
                <a:lnTo>
                  <a:pt x="114931" y="54622"/>
                </a:lnTo>
                <a:cubicBezTo>
                  <a:pt x="115205" y="54759"/>
                  <a:pt x="115456" y="54919"/>
                  <a:pt x="115707" y="55055"/>
                </a:cubicBezTo>
                <a:cubicBezTo>
                  <a:pt x="115130" y="54838"/>
                  <a:pt x="114535" y="54759"/>
                  <a:pt x="113930" y="54759"/>
                </a:cubicBezTo>
                <a:cubicBezTo>
                  <a:pt x="112335" y="54759"/>
                  <a:pt x="110668" y="55307"/>
                  <a:pt x="109045" y="55307"/>
                </a:cubicBezTo>
                <a:cubicBezTo>
                  <a:pt x="109022" y="55307"/>
                  <a:pt x="108998" y="55307"/>
                  <a:pt x="108974" y="55307"/>
                </a:cubicBezTo>
                <a:cubicBezTo>
                  <a:pt x="107262" y="55261"/>
                  <a:pt x="105550" y="54576"/>
                  <a:pt x="104317" y="53389"/>
                </a:cubicBezTo>
                <a:lnTo>
                  <a:pt x="104317" y="53389"/>
                </a:lnTo>
                <a:cubicBezTo>
                  <a:pt x="105313" y="53876"/>
                  <a:pt x="106446" y="54147"/>
                  <a:pt x="107553" y="54147"/>
                </a:cubicBezTo>
                <a:cubicBezTo>
                  <a:pt x="107639" y="54147"/>
                  <a:pt x="107724" y="54146"/>
                  <a:pt x="107810" y="54142"/>
                </a:cubicBezTo>
                <a:cubicBezTo>
                  <a:pt x="108084" y="53911"/>
                  <a:pt x="108450" y="53790"/>
                  <a:pt x="108810" y="53790"/>
                </a:cubicBezTo>
                <a:cubicBezTo>
                  <a:pt x="109018" y="53790"/>
                  <a:pt x="109223" y="53830"/>
                  <a:pt x="109407" y="53914"/>
                </a:cubicBezTo>
                <a:cubicBezTo>
                  <a:pt x="108997" y="53549"/>
                  <a:pt x="108677" y="53070"/>
                  <a:pt x="108540" y="52545"/>
                </a:cubicBezTo>
                <a:lnTo>
                  <a:pt x="108540" y="52545"/>
                </a:lnTo>
                <a:cubicBezTo>
                  <a:pt x="109721" y="53557"/>
                  <a:pt x="111276" y="54095"/>
                  <a:pt x="112827" y="54095"/>
                </a:cubicBezTo>
                <a:cubicBezTo>
                  <a:pt x="113375" y="54095"/>
                  <a:pt x="113922" y="54028"/>
                  <a:pt x="114452" y="53891"/>
                </a:cubicBezTo>
                <a:cubicBezTo>
                  <a:pt x="113288" y="53777"/>
                  <a:pt x="112192" y="53275"/>
                  <a:pt x="111370" y="52453"/>
                </a:cubicBezTo>
                <a:lnTo>
                  <a:pt x="111370" y="52453"/>
                </a:lnTo>
                <a:cubicBezTo>
                  <a:pt x="112808" y="52613"/>
                  <a:pt x="114224" y="53001"/>
                  <a:pt x="115547" y="53617"/>
                </a:cubicBezTo>
                <a:cubicBezTo>
                  <a:pt x="115889" y="53465"/>
                  <a:pt x="116262" y="53390"/>
                  <a:pt x="116636" y="53390"/>
                </a:cubicBezTo>
                <a:cubicBezTo>
                  <a:pt x="117213" y="53390"/>
                  <a:pt x="117793" y="53568"/>
                  <a:pt x="118264" y="53914"/>
                </a:cubicBezTo>
                <a:cubicBezTo>
                  <a:pt x="118035" y="53549"/>
                  <a:pt x="117830" y="53207"/>
                  <a:pt x="117602" y="52864"/>
                </a:cubicBezTo>
                <a:lnTo>
                  <a:pt x="117602" y="52864"/>
                </a:lnTo>
                <a:cubicBezTo>
                  <a:pt x="118418" y="53345"/>
                  <a:pt x="119522" y="53686"/>
                  <a:pt x="120558" y="53686"/>
                </a:cubicBezTo>
                <a:cubicBezTo>
                  <a:pt x="121145" y="53686"/>
                  <a:pt x="121711" y="53577"/>
                  <a:pt x="122190" y="53321"/>
                </a:cubicBezTo>
                <a:cubicBezTo>
                  <a:pt x="122121" y="53252"/>
                  <a:pt x="122075" y="53184"/>
                  <a:pt x="122053" y="53092"/>
                </a:cubicBezTo>
                <a:cubicBezTo>
                  <a:pt x="122148" y="53029"/>
                  <a:pt x="122876" y="52777"/>
                  <a:pt x="123308" y="52777"/>
                </a:cubicBezTo>
                <a:cubicBezTo>
                  <a:pt x="123496" y="52777"/>
                  <a:pt x="123628" y="52824"/>
                  <a:pt x="123628" y="52956"/>
                </a:cubicBezTo>
                <a:cubicBezTo>
                  <a:pt x="123628" y="52796"/>
                  <a:pt x="123628" y="52636"/>
                  <a:pt x="123628" y="52476"/>
                </a:cubicBezTo>
                <a:cubicBezTo>
                  <a:pt x="130133" y="52773"/>
                  <a:pt x="136752" y="52636"/>
                  <a:pt x="143349" y="52727"/>
                </a:cubicBezTo>
                <a:cubicBezTo>
                  <a:pt x="137002" y="52030"/>
                  <a:pt x="130500" y="51243"/>
                  <a:pt x="124127" y="51243"/>
                </a:cubicBezTo>
                <a:cubicBezTo>
                  <a:pt x="124037" y="51243"/>
                  <a:pt x="123946" y="51243"/>
                  <a:pt x="123856" y="51244"/>
                </a:cubicBezTo>
                <a:cubicBezTo>
                  <a:pt x="124038" y="51107"/>
                  <a:pt x="124244" y="50970"/>
                  <a:pt x="124426" y="50833"/>
                </a:cubicBezTo>
                <a:lnTo>
                  <a:pt x="124426" y="50833"/>
                </a:lnTo>
                <a:cubicBezTo>
                  <a:pt x="123513" y="50970"/>
                  <a:pt x="122623" y="51107"/>
                  <a:pt x="121710" y="51244"/>
                </a:cubicBezTo>
                <a:cubicBezTo>
                  <a:pt x="122098" y="50993"/>
                  <a:pt x="122509" y="50764"/>
                  <a:pt x="122897" y="50536"/>
                </a:cubicBezTo>
                <a:lnTo>
                  <a:pt x="122897" y="50536"/>
                </a:lnTo>
                <a:cubicBezTo>
                  <a:pt x="121847" y="50650"/>
                  <a:pt x="120797" y="50833"/>
                  <a:pt x="119770" y="51107"/>
                </a:cubicBezTo>
                <a:cubicBezTo>
                  <a:pt x="120158" y="50924"/>
                  <a:pt x="120546" y="50741"/>
                  <a:pt x="120934" y="50559"/>
                </a:cubicBezTo>
                <a:cubicBezTo>
                  <a:pt x="120827" y="50552"/>
                  <a:pt x="120719" y="50549"/>
                  <a:pt x="120612" y="50549"/>
                </a:cubicBezTo>
                <a:cubicBezTo>
                  <a:pt x="120004" y="50549"/>
                  <a:pt x="119401" y="50653"/>
                  <a:pt x="118825" y="50862"/>
                </a:cubicBezTo>
                <a:lnTo>
                  <a:pt x="118825" y="50862"/>
                </a:lnTo>
                <a:cubicBezTo>
                  <a:pt x="118891" y="50786"/>
                  <a:pt x="118888" y="50625"/>
                  <a:pt x="118789" y="50559"/>
                </a:cubicBezTo>
                <a:cubicBezTo>
                  <a:pt x="118739" y="50526"/>
                  <a:pt x="118684" y="50514"/>
                  <a:pt x="118627" y="50514"/>
                </a:cubicBezTo>
                <a:cubicBezTo>
                  <a:pt x="118526" y="50514"/>
                  <a:pt x="118420" y="50552"/>
                  <a:pt x="118332" y="50582"/>
                </a:cubicBezTo>
                <a:cubicBezTo>
                  <a:pt x="118030" y="50711"/>
                  <a:pt x="117728" y="50820"/>
                  <a:pt x="117426" y="50947"/>
                </a:cubicBezTo>
                <a:lnTo>
                  <a:pt x="117426" y="50947"/>
                </a:lnTo>
                <a:cubicBezTo>
                  <a:pt x="117710" y="50807"/>
                  <a:pt x="117844" y="50406"/>
                  <a:pt x="117693" y="50148"/>
                </a:cubicBezTo>
                <a:lnTo>
                  <a:pt x="117693" y="50148"/>
                </a:lnTo>
                <a:cubicBezTo>
                  <a:pt x="117111" y="50529"/>
                  <a:pt x="116142" y="50998"/>
                  <a:pt x="115358" y="50998"/>
                </a:cubicBezTo>
                <a:cubicBezTo>
                  <a:pt x="115250" y="50998"/>
                  <a:pt x="115145" y="50989"/>
                  <a:pt x="115045" y="50970"/>
                </a:cubicBezTo>
                <a:cubicBezTo>
                  <a:pt x="114383" y="50856"/>
                  <a:pt x="114680" y="50239"/>
                  <a:pt x="113904" y="50216"/>
                </a:cubicBezTo>
                <a:cubicBezTo>
                  <a:pt x="113396" y="50209"/>
                  <a:pt x="112908" y="50205"/>
                  <a:pt x="112435" y="50205"/>
                </a:cubicBezTo>
                <a:cubicBezTo>
                  <a:pt x="110639" y="50205"/>
                  <a:pt x="109043" y="50250"/>
                  <a:pt x="107248" y="50250"/>
                </a:cubicBezTo>
                <a:cubicBezTo>
                  <a:pt x="106774" y="50250"/>
                  <a:pt x="106287" y="50247"/>
                  <a:pt x="105778" y="50239"/>
                </a:cubicBezTo>
                <a:cubicBezTo>
                  <a:pt x="106052" y="50102"/>
                  <a:pt x="106326" y="49988"/>
                  <a:pt x="106600" y="49851"/>
                </a:cubicBezTo>
                <a:cubicBezTo>
                  <a:pt x="106352" y="49793"/>
                  <a:pt x="106097" y="49765"/>
                  <a:pt x="105842" y="49765"/>
                </a:cubicBezTo>
                <a:cubicBezTo>
                  <a:pt x="105310" y="49765"/>
                  <a:pt x="104777" y="49887"/>
                  <a:pt x="104303" y="50110"/>
                </a:cubicBezTo>
                <a:lnTo>
                  <a:pt x="104303" y="50110"/>
                </a:lnTo>
                <a:cubicBezTo>
                  <a:pt x="104586" y="49970"/>
                  <a:pt x="104825" y="49727"/>
                  <a:pt x="104979" y="49463"/>
                </a:cubicBezTo>
                <a:lnTo>
                  <a:pt x="104979" y="49463"/>
                </a:lnTo>
                <a:cubicBezTo>
                  <a:pt x="104544" y="49500"/>
                  <a:pt x="104108" y="49608"/>
                  <a:pt x="103696" y="49777"/>
                </a:cubicBezTo>
                <a:lnTo>
                  <a:pt x="103696" y="49777"/>
                </a:lnTo>
                <a:cubicBezTo>
                  <a:pt x="103946" y="49620"/>
                  <a:pt x="104151" y="49377"/>
                  <a:pt x="104249" y="49098"/>
                </a:cubicBezTo>
                <a:lnTo>
                  <a:pt x="104249" y="49098"/>
                </a:lnTo>
                <a:cubicBezTo>
                  <a:pt x="103935" y="49328"/>
                  <a:pt x="103545" y="49443"/>
                  <a:pt x="103165" y="49443"/>
                </a:cubicBezTo>
                <a:cubicBezTo>
                  <a:pt x="103131" y="49443"/>
                  <a:pt x="103096" y="49442"/>
                  <a:pt x="103062" y="49440"/>
                </a:cubicBezTo>
                <a:cubicBezTo>
                  <a:pt x="103633" y="49144"/>
                  <a:pt x="104021" y="48527"/>
                  <a:pt x="104066" y="47865"/>
                </a:cubicBezTo>
                <a:lnTo>
                  <a:pt x="104066" y="47865"/>
                </a:lnTo>
                <a:cubicBezTo>
                  <a:pt x="103382" y="48619"/>
                  <a:pt x="102446" y="49121"/>
                  <a:pt x="101464" y="49349"/>
                </a:cubicBezTo>
                <a:cubicBezTo>
                  <a:pt x="101601" y="49075"/>
                  <a:pt x="101761" y="48801"/>
                  <a:pt x="101898" y="48527"/>
                </a:cubicBezTo>
                <a:lnTo>
                  <a:pt x="101898" y="48527"/>
                </a:lnTo>
                <a:cubicBezTo>
                  <a:pt x="100846" y="49043"/>
                  <a:pt x="99590" y="49502"/>
                  <a:pt x="98381" y="49502"/>
                </a:cubicBezTo>
                <a:cubicBezTo>
                  <a:pt x="98252" y="49502"/>
                  <a:pt x="98123" y="49497"/>
                  <a:pt x="97995" y="49486"/>
                </a:cubicBezTo>
                <a:cubicBezTo>
                  <a:pt x="98406" y="49349"/>
                  <a:pt x="98839" y="49121"/>
                  <a:pt x="99159" y="48824"/>
                </a:cubicBezTo>
                <a:cubicBezTo>
                  <a:pt x="98899" y="48767"/>
                  <a:pt x="98635" y="48739"/>
                  <a:pt x="98375" y="48739"/>
                </a:cubicBezTo>
                <a:cubicBezTo>
                  <a:pt x="98030" y="48739"/>
                  <a:pt x="97689" y="48788"/>
                  <a:pt x="97364" y="48883"/>
                </a:cubicBezTo>
                <a:lnTo>
                  <a:pt x="97364" y="48883"/>
                </a:lnTo>
                <a:cubicBezTo>
                  <a:pt x="97775" y="48713"/>
                  <a:pt x="98148" y="48466"/>
                  <a:pt x="98451" y="48162"/>
                </a:cubicBezTo>
                <a:lnTo>
                  <a:pt x="98451" y="48162"/>
                </a:lnTo>
                <a:cubicBezTo>
                  <a:pt x="98030" y="48391"/>
                  <a:pt x="97544" y="48506"/>
                  <a:pt x="97056" y="48506"/>
                </a:cubicBezTo>
                <a:cubicBezTo>
                  <a:pt x="96619" y="48506"/>
                  <a:pt x="96180" y="48414"/>
                  <a:pt x="95781" y="48231"/>
                </a:cubicBezTo>
                <a:cubicBezTo>
                  <a:pt x="96123" y="48208"/>
                  <a:pt x="96465" y="47980"/>
                  <a:pt x="96602" y="47660"/>
                </a:cubicBezTo>
                <a:lnTo>
                  <a:pt x="96602" y="47660"/>
                </a:lnTo>
                <a:cubicBezTo>
                  <a:pt x="96447" y="48024"/>
                  <a:pt x="95664" y="48134"/>
                  <a:pt x="94703" y="48134"/>
                </a:cubicBezTo>
                <a:cubicBezTo>
                  <a:pt x="93200" y="48134"/>
                  <a:pt x="91261" y="47864"/>
                  <a:pt x="90595" y="47864"/>
                </a:cubicBezTo>
                <a:cubicBezTo>
                  <a:pt x="90563" y="47864"/>
                  <a:pt x="90534" y="47864"/>
                  <a:pt x="90508" y="47865"/>
                </a:cubicBezTo>
                <a:cubicBezTo>
                  <a:pt x="90850" y="47751"/>
                  <a:pt x="91170" y="47500"/>
                  <a:pt x="91353" y="47204"/>
                </a:cubicBezTo>
                <a:cubicBezTo>
                  <a:pt x="91254" y="47196"/>
                  <a:pt x="91154" y="47192"/>
                  <a:pt x="91054" y="47192"/>
                </a:cubicBezTo>
                <a:cubicBezTo>
                  <a:pt x="90676" y="47192"/>
                  <a:pt x="90295" y="47247"/>
                  <a:pt x="89933" y="47356"/>
                </a:cubicBezTo>
                <a:lnTo>
                  <a:pt x="89933" y="47356"/>
                </a:lnTo>
                <a:cubicBezTo>
                  <a:pt x="90385" y="47153"/>
                  <a:pt x="90771" y="46804"/>
                  <a:pt x="91010" y="46382"/>
                </a:cubicBezTo>
                <a:lnTo>
                  <a:pt x="91010" y="46382"/>
                </a:lnTo>
                <a:cubicBezTo>
                  <a:pt x="89915" y="46701"/>
                  <a:pt x="88773" y="46907"/>
                  <a:pt x="87609" y="46975"/>
                </a:cubicBezTo>
                <a:cubicBezTo>
                  <a:pt x="88157" y="46587"/>
                  <a:pt x="88796" y="46313"/>
                  <a:pt x="89435" y="46154"/>
                </a:cubicBezTo>
                <a:cubicBezTo>
                  <a:pt x="88899" y="45964"/>
                  <a:pt x="88320" y="45862"/>
                  <a:pt x="87742" y="45862"/>
                </a:cubicBezTo>
                <a:cubicBezTo>
                  <a:pt x="87637" y="45862"/>
                  <a:pt x="87533" y="45866"/>
                  <a:pt x="87428" y="45873"/>
                </a:cubicBezTo>
                <a:lnTo>
                  <a:pt x="87428" y="45873"/>
                </a:lnTo>
                <a:cubicBezTo>
                  <a:pt x="87815" y="45737"/>
                  <a:pt x="88130" y="45388"/>
                  <a:pt x="88180" y="44990"/>
                </a:cubicBezTo>
                <a:lnTo>
                  <a:pt x="88180" y="44990"/>
                </a:lnTo>
                <a:cubicBezTo>
                  <a:pt x="87404" y="45172"/>
                  <a:pt x="86628" y="45378"/>
                  <a:pt x="85852" y="45560"/>
                </a:cubicBezTo>
                <a:cubicBezTo>
                  <a:pt x="86468" y="45355"/>
                  <a:pt x="86947" y="44853"/>
                  <a:pt x="87107" y="44237"/>
                </a:cubicBezTo>
                <a:lnTo>
                  <a:pt x="87107" y="44237"/>
                </a:lnTo>
                <a:cubicBezTo>
                  <a:pt x="87072" y="44367"/>
                  <a:pt x="86278" y="44407"/>
                  <a:pt x="85233" y="44407"/>
                </a:cubicBezTo>
                <a:cubicBezTo>
                  <a:pt x="83534" y="44407"/>
                  <a:pt x="81173" y="44300"/>
                  <a:pt x="80341" y="44300"/>
                </a:cubicBezTo>
                <a:cubicBezTo>
                  <a:pt x="80248" y="44300"/>
                  <a:pt x="80174" y="44302"/>
                  <a:pt x="80123" y="44305"/>
                </a:cubicBezTo>
                <a:cubicBezTo>
                  <a:pt x="78502" y="44419"/>
                  <a:pt x="76973" y="44830"/>
                  <a:pt x="75375" y="45058"/>
                </a:cubicBezTo>
                <a:cubicBezTo>
                  <a:pt x="75186" y="45086"/>
                  <a:pt x="74987" y="45097"/>
                  <a:pt x="74783" y="45097"/>
                </a:cubicBezTo>
                <a:cubicBezTo>
                  <a:pt x="73899" y="45097"/>
                  <a:pt x="72902" y="44885"/>
                  <a:pt x="72085" y="44885"/>
                </a:cubicBezTo>
                <a:cubicBezTo>
                  <a:pt x="71861" y="44885"/>
                  <a:pt x="71651" y="44901"/>
                  <a:pt x="71461" y="44941"/>
                </a:cubicBezTo>
                <a:lnTo>
                  <a:pt x="71461" y="44941"/>
                </a:lnTo>
                <a:cubicBezTo>
                  <a:pt x="72415" y="44737"/>
                  <a:pt x="73347" y="44532"/>
                  <a:pt x="74302" y="44328"/>
                </a:cubicBezTo>
                <a:cubicBezTo>
                  <a:pt x="73674" y="44079"/>
                  <a:pt x="72990" y="43943"/>
                  <a:pt x="72303" y="43943"/>
                </a:cubicBezTo>
                <a:cubicBezTo>
                  <a:pt x="72079" y="43943"/>
                  <a:pt x="71855" y="43958"/>
                  <a:pt x="71633" y="43987"/>
                </a:cubicBezTo>
                <a:lnTo>
                  <a:pt x="71633" y="43987"/>
                </a:lnTo>
                <a:cubicBezTo>
                  <a:pt x="71846" y="43918"/>
                  <a:pt x="72043" y="43811"/>
                  <a:pt x="72202" y="43666"/>
                </a:cubicBezTo>
                <a:cubicBezTo>
                  <a:pt x="71495" y="43643"/>
                  <a:pt x="70787" y="43597"/>
                  <a:pt x="70079" y="43574"/>
                </a:cubicBezTo>
                <a:cubicBezTo>
                  <a:pt x="70559" y="43529"/>
                  <a:pt x="71015" y="43255"/>
                  <a:pt x="71289" y="42867"/>
                </a:cubicBezTo>
                <a:lnTo>
                  <a:pt x="71289" y="42867"/>
                </a:lnTo>
                <a:cubicBezTo>
                  <a:pt x="70658" y="43191"/>
                  <a:pt x="69942" y="43359"/>
                  <a:pt x="69219" y="43359"/>
                </a:cubicBezTo>
                <a:cubicBezTo>
                  <a:pt x="69026" y="43359"/>
                  <a:pt x="68833" y="43347"/>
                  <a:pt x="68641" y="43323"/>
                </a:cubicBezTo>
                <a:cubicBezTo>
                  <a:pt x="68778" y="43141"/>
                  <a:pt x="68870" y="42912"/>
                  <a:pt x="68870" y="42684"/>
                </a:cubicBezTo>
                <a:lnTo>
                  <a:pt x="68870" y="42684"/>
                </a:lnTo>
                <a:cubicBezTo>
                  <a:pt x="68299" y="42795"/>
                  <a:pt x="67729" y="42862"/>
                  <a:pt x="67166" y="42862"/>
                </a:cubicBezTo>
                <a:cubicBezTo>
                  <a:pt x="66941" y="42862"/>
                  <a:pt x="66718" y="42851"/>
                  <a:pt x="66496" y="42829"/>
                </a:cubicBezTo>
                <a:lnTo>
                  <a:pt x="66496" y="42829"/>
                </a:lnTo>
                <a:cubicBezTo>
                  <a:pt x="66730" y="42820"/>
                  <a:pt x="66870" y="42459"/>
                  <a:pt x="66724" y="42250"/>
                </a:cubicBezTo>
                <a:cubicBezTo>
                  <a:pt x="66587" y="41999"/>
                  <a:pt x="66268" y="41931"/>
                  <a:pt x="65971" y="41885"/>
                </a:cubicBezTo>
                <a:cubicBezTo>
                  <a:pt x="65653" y="41845"/>
                  <a:pt x="65326" y="41821"/>
                  <a:pt x="64997" y="41821"/>
                </a:cubicBezTo>
                <a:cubicBezTo>
                  <a:pt x="64760" y="41821"/>
                  <a:pt x="64521" y="41834"/>
                  <a:pt x="64282" y="41862"/>
                </a:cubicBezTo>
                <a:cubicBezTo>
                  <a:pt x="64693" y="41703"/>
                  <a:pt x="65149" y="41611"/>
                  <a:pt x="65606" y="41589"/>
                </a:cubicBezTo>
                <a:cubicBezTo>
                  <a:pt x="64533" y="41086"/>
                  <a:pt x="63186" y="40972"/>
                  <a:pt x="62228" y="40424"/>
                </a:cubicBezTo>
                <a:cubicBezTo>
                  <a:pt x="62416" y="40027"/>
                  <a:pt x="62891" y="39591"/>
                  <a:pt x="63374" y="39591"/>
                </a:cubicBezTo>
                <a:cubicBezTo>
                  <a:pt x="63414" y="39591"/>
                  <a:pt x="63455" y="39595"/>
                  <a:pt x="63495" y="39601"/>
                </a:cubicBezTo>
                <a:lnTo>
                  <a:pt x="63495" y="39601"/>
                </a:lnTo>
                <a:cubicBezTo>
                  <a:pt x="62389" y="39417"/>
                  <a:pt x="61284" y="39325"/>
                  <a:pt x="60178" y="39325"/>
                </a:cubicBezTo>
                <a:cubicBezTo>
                  <a:pt x="60055" y="39325"/>
                  <a:pt x="59931" y="39327"/>
                  <a:pt x="59808" y="39329"/>
                </a:cubicBezTo>
                <a:cubicBezTo>
                  <a:pt x="59808" y="39009"/>
                  <a:pt x="59945" y="38690"/>
                  <a:pt x="60150" y="38461"/>
                </a:cubicBezTo>
                <a:cubicBezTo>
                  <a:pt x="59331" y="38292"/>
                  <a:pt x="58494" y="38210"/>
                  <a:pt x="57655" y="38210"/>
                </a:cubicBezTo>
                <a:cubicBezTo>
                  <a:pt x="57158" y="38210"/>
                  <a:pt x="56660" y="38239"/>
                  <a:pt x="56165" y="38295"/>
                </a:cubicBezTo>
                <a:lnTo>
                  <a:pt x="56165" y="38295"/>
                </a:lnTo>
                <a:cubicBezTo>
                  <a:pt x="56395" y="38240"/>
                  <a:pt x="56461" y="37831"/>
                  <a:pt x="56270" y="37640"/>
                </a:cubicBezTo>
                <a:cubicBezTo>
                  <a:pt x="56088" y="37434"/>
                  <a:pt x="55768" y="37434"/>
                  <a:pt x="55471" y="37412"/>
                </a:cubicBezTo>
                <a:cubicBezTo>
                  <a:pt x="54490" y="37412"/>
                  <a:pt x="53508" y="37389"/>
                  <a:pt x="52527" y="37389"/>
                </a:cubicBezTo>
                <a:lnTo>
                  <a:pt x="53417" y="36750"/>
                </a:lnTo>
                <a:cubicBezTo>
                  <a:pt x="52542" y="36330"/>
                  <a:pt x="51580" y="36115"/>
                  <a:pt x="50611" y="36115"/>
                </a:cubicBezTo>
                <a:cubicBezTo>
                  <a:pt x="50367" y="36115"/>
                  <a:pt x="50123" y="36129"/>
                  <a:pt x="49879" y="36156"/>
                </a:cubicBezTo>
                <a:cubicBezTo>
                  <a:pt x="50199" y="36019"/>
                  <a:pt x="50267" y="35517"/>
                  <a:pt x="49993" y="35312"/>
                </a:cubicBezTo>
                <a:lnTo>
                  <a:pt x="49993" y="35312"/>
                </a:lnTo>
                <a:cubicBezTo>
                  <a:pt x="49012" y="35471"/>
                  <a:pt x="48053" y="35654"/>
                  <a:pt x="47072" y="35814"/>
                </a:cubicBezTo>
                <a:cubicBezTo>
                  <a:pt x="47476" y="35746"/>
                  <a:pt x="47151" y="35060"/>
                  <a:pt x="46727" y="35060"/>
                </a:cubicBezTo>
                <a:cubicBezTo>
                  <a:pt x="46720" y="35060"/>
                  <a:pt x="46713" y="35060"/>
                  <a:pt x="46706" y="35061"/>
                </a:cubicBezTo>
                <a:cubicBezTo>
                  <a:pt x="46415" y="35061"/>
                  <a:pt x="46100" y="35187"/>
                  <a:pt x="45812" y="35187"/>
                </a:cubicBezTo>
                <a:cubicBezTo>
                  <a:pt x="45694" y="35187"/>
                  <a:pt x="45580" y="35166"/>
                  <a:pt x="45474" y="35106"/>
                </a:cubicBezTo>
                <a:cubicBezTo>
                  <a:pt x="45862" y="35083"/>
                  <a:pt x="46204" y="34878"/>
                  <a:pt x="46432" y="34581"/>
                </a:cubicBezTo>
                <a:cubicBezTo>
                  <a:pt x="46387" y="34216"/>
                  <a:pt x="46318" y="33851"/>
                  <a:pt x="46273" y="33486"/>
                </a:cubicBezTo>
                <a:cubicBezTo>
                  <a:pt x="45536" y="33553"/>
                  <a:pt x="44822" y="33881"/>
                  <a:pt x="44279" y="34386"/>
                </a:cubicBezTo>
                <a:lnTo>
                  <a:pt x="44279" y="34386"/>
                </a:lnTo>
                <a:cubicBezTo>
                  <a:pt x="44517" y="34129"/>
                  <a:pt x="44086" y="33814"/>
                  <a:pt x="43691" y="33814"/>
                </a:cubicBezTo>
                <a:cubicBezTo>
                  <a:pt x="43567" y="33814"/>
                  <a:pt x="43446" y="33845"/>
                  <a:pt x="43351" y="33919"/>
                </a:cubicBezTo>
                <a:cubicBezTo>
                  <a:pt x="42977" y="34231"/>
                  <a:pt x="42640" y="34733"/>
                  <a:pt x="42186" y="34733"/>
                </a:cubicBezTo>
                <a:cubicBezTo>
                  <a:pt x="42142" y="34733"/>
                  <a:pt x="42096" y="34728"/>
                  <a:pt x="42050" y="34718"/>
                </a:cubicBezTo>
                <a:cubicBezTo>
                  <a:pt x="42301" y="34376"/>
                  <a:pt x="42552" y="34011"/>
                  <a:pt x="42803" y="33668"/>
                </a:cubicBezTo>
                <a:lnTo>
                  <a:pt x="42803" y="33668"/>
                </a:lnTo>
                <a:lnTo>
                  <a:pt x="40315" y="34239"/>
                </a:lnTo>
                <a:cubicBezTo>
                  <a:pt x="40475" y="33965"/>
                  <a:pt x="40658" y="33668"/>
                  <a:pt x="40817" y="33371"/>
                </a:cubicBezTo>
                <a:cubicBezTo>
                  <a:pt x="40110" y="33349"/>
                  <a:pt x="39402" y="33326"/>
                  <a:pt x="38695" y="33303"/>
                </a:cubicBezTo>
                <a:cubicBezTo>
                  <a:pt x="39083" y="33143"/>
                  <a:pt x="39402" y="32846"/>
                  <a:pt x="39585" y="32481"/>
                </a:cubicBezTo>
                <a:cubicBezTo>
                  <a:pt x="35727" y="32162"/>
                  <a:pt x="31984" y="30747"/>
                  <a:pt x="28880" y="28418"/>
                </a:cubicBezTo>
                <a:lnTo>
                  <a:pt x="28880" y="28418"/>
                </a:lnTo>
                <a:cubicBezTo>
                  <a:pt x="32281" y="29537"/>
                  <a:pt x="35682" y="30655"/>
                  <a:pt x="39174" y="31340"/>
                </a:cubicBezTo>
                <a:cubicBezTo>
                  <a:pt x="43853" y="32253"/>
                  <a:pt x="48715" y="32390"/>
                  <a:pt x="53212" y="33896"/>
                </a:cubicBezTo>
                <a:cubicBezTo>
                  <a:pt x="55553" y="34683"/>
                  <a:pt x="57805" y="36365"/>
                  <a:pt x="60130" y="36365"/>
                </a:cubicBezTo>
                <a:cubicBezTo>
                  <a:pt x="60910" y="36365"/>
                  <a:pt x="61699" y="36176"/>
                  <a:pt x="62501" y="35700"/>
                </a:cubicBezTo>
                <a:cubicBezTo>
                  <a:pt x="62619" y="35626"/>
                  <a:pt x="62775" y="35552"/>
                  <a:pt x="62908" y="35552"/>
                </a:cubicBezTo>
                <a:cubicBezTo>
                  <a:pt x="62981" y="35552"/>
                  <a:pt x="63046" y="35575"/>
                  <a:pt x="63095" y="35631"/>
                </a:cubicBezTo>
                <a:cubicBezTo>
                  <a:pt x="63255" y="35791"/>
                  <a:pt x="63118" y="36065"/>
                  <a:pt x="62958" y="36247"/>
                </a:cubicBezTo>
                <a:cubicBezTo>
                  <a:pt x="62593" y="36635"/>
                  <a:pt x="62159" y="37023"/>
                  <a:pt x="61703" y="37320"/>
                </a:cubicBezTo>
                <a:cubicBezTo>
                  <a:pt x="62113" y="37138"/>
                  <a:pt x="62547" y="37001"/>
                  <a:pt x="62981" y="36887"/>
                </a:cubicBezTo>
                <a:cubicBezTo>
                  <a:pt x="63047" y="36873"/>
                  <a:pt x="63113" y="36860"/>
                  <a:pt x="63174" y="36860"/>
                </a:cubicBezTo>
                <a:cubicBezTo>
                  <a:pt x="63219" y="36860"/>
                  <a:pt x="63262" y="36867"/>
                  <a:pt x="63300" y="36887"/>
                </a:cubicBezTo>
                <a:cubicBezTo>
                  <a:pt x="63506" y="36955"/>
                  <a:pt x="63529" y="37252"/>
                  <a:pt x="63414" y="37434"/>
                </a:cubicBezTo>
                <a:cubicBezTo>
                  <a:pt x="63300" y="37617"/>
                  <a:pt x="63072" y="37708"/>
                  <a:pt x="62867" y="37777"/>
                </a:cubicBezTo>
                <a:cubicBezTo>
                  <a:pt x="64031" y="37412"/>
                  <a:pt x="65172" y="37046"/>
                  <a:pt x="66336" y="36658"/>
                </a:cubicBezTo>
                <a:cubicBezTo>
                  <a:pt x="66837" y="36491"/>
                  <a:pt x="67395" y="36339"/>
                  <a:pt x="67922" y="36339"/>
                </a:cubicBezTo>
                <a:cubicBezTo>
                  <a:pt x="68332" y="36339"/>
                  <a:pt x="68723" y="36431"/>
                  <a:pt x="69052" y="36681"/>
                </a:cubicBezTo>
                <a:cubicBezTo>
                  <a:pt x="67980" y="36841"/>
                  <a:pt x="66952" y="37343"/>
                  <a:pt x="66153" y="38096"/>
                </a:cubicBezTo>
                <a:cubicBezTo>
                  <a:pt x="67158" y="37526"/>
                  <a:pt x="68276" y="37183"/>
                  <a:pt x="69418" y="37115"/>
                </a:cubicBezTo>
                <a:lnTo>
                  <a:pt x="69418" y="37115"/>
                </a:lnTo>
                <a:cubicBezTo>
                  <a:pt x="69075" y="37389"/>
                  <a:pt x="68710" y="37685"/>
                  <a:pt x="68368" y="37959"/>
                </a:cubicBezTo>
                <a:cubicBezTo>
                  <a:pt x="68556" y="37933"/>
                  <a:pt x="68747" y="37920"/>
                  <a:pt x="68939" y="37920"/>
                </a:cubicBezTo>
                <a:cubicBezTo>
                  <a:pt x="69580" y="37920"/>
                  <a:pt x="70224" y="38066"/>
                  <a:pt x="70787" y="38347"/>
                </a:cubicBezTo>
                <a:cubicBezTo>
                  <a:pt x="70536" y="38576"/>
                  <a:pt x="70216" y="38735"/>
                  <a:pt x="69874" y="38781"/>
                </a:cubicBezTo>
                <a:cubicBezTo>
                  <a:pt x="70764" y="38827"/>
                  <a:pt x="71654" y="38850"/>
                  <a:pt x="72545" y="38895"/>
                </a:cubicBezTo>
                <a:cubicBezTo>
                  <a:pt x="72271" y="38964"/>
                  <a:pt x="71974" y="39032"/>
                  <a:pt x="71700" y="39101"/>
                </a:cubicBezTo>
                <a:cubicBezTo>
                  <a:pt x="71975" y="39238"/>
                  <a:pt x="75064" y="40128"/>
                  <a:pt x="76579" y="40128"/>
                </a:cubicBezTo>
                <a:cubicBezTo>
                  <a:pt x="77074" y="40128"/>
                  <a:pt x="77401" y="40033"/>
                  <a:pt x="77406" y="39785"/>
                </a:cubicBezTo>
                <a:lnTo>
                  <a:pt x="77406" y="39785"/>
                </a:lnTo>
                <a:cubicBezTo>
                  <a:pt x="77406" y="39899"/>
                  <a:pt x="77384" y="40416"/>
                  <a:pt x="77272" y="40469"/>
                </a:cubicBezTo>
                <a:lnTo>
                  <a:pt x="77272" y="40469"/>
                </a:lnTo>
                <a:cubicBezTo>
                  <a:pt x="78002" y="40150"/>
                  <a:pt x="78708" y="39831"/>
                  <a:pt x="79438" y="39511"/>
                </a:cubicBezTo>
                <a:lnTo>
                  <a:pt x="79438" y="39511"/>
                </a:lnTo>
                <a:cubicBezTo>
                  <a:pt x="79575" y="39831"/>
                  <a:pt x="79369" y="40242"/>
                  <a:pt x="79027" y="40310"/>
                </a:cubicBezTo>
                <a:cubicBezTo>
                  <a:pt x="79103" y="40317"/>
                  <a:pt x="79180" y="40320"/>
                  <a:pt x="79256" y="40320"/>
                </a:cubicBezTo>
                <a:cubicBezTo>
                  <a:pt x="80227" y="40320"/>
                  <a:pt x="81167" y="39789"/>
                  <a:pt x="81675" y="38964"/>
                </a:cubicBezTo>
                <a:cubicBezTo>
                  <a:pt x="81812" y="39260"/>
                  <a:pt x="81812" y="39603"/>
                  <a:pt x="81698" y="39899"/>
                </a:cubicBezTo>
                <a:cubicBezTo>
                  <a:pt x="81949" y="39534"/>
                  <a:pt x="82291" y="39215"/>
                  <a:pt x="82702" y="39009"/>
                </a:cubicBezTo>
                <a:lnTo>
                  <a:pt x="82702" y="39009"/>
                </a:lnTo>
                <a:cubicBezTo>
                  <a:pt x="82496" y="39397"/>
                  <a:pt x="82291" y="39785"/>
                  <a:pt x="82108" y="40151"/>
                </a:cubicBezTo>
                <a:cubicBezTo>
                  <a:pt x="82702" y="39808"/>
                  <a:pt x="83387" y="39580"/>
                  <a:pt x="84071" y="39534"/>
                </a:cubicBezTo>
                <a:lnTo>
                  <a:pt x="84071" y="39534"/>
                </a:lnTo>
                <a:cubicBezTo>
                  <a:pt x="84094" y="39831"/>
                  <a:pt x="83889" y="40128"/>
                  <a:pt x="83592" y="40196"/>
                </a:cubicBezTo>
                <a:cubicBezTo>
                  <a:pt x="83820" y="40173"/>
                  <a:pt x="84026" y="40151"/>
                  <a:pt x="84254" y="40105"/>
                </a:cubicBezTo>
                <a:cubicBezTo>
                  <a:pt x="84779" y="39991"/>
                  <a:pt x="85304" y="39808"/>
                  <a:pt x="85783" y="39557"/>
                </a:cubicBezTo>
                <a:lnTo>
                  <a:pt x="85783" y="39557"/>
                </a:lnTo>
                <a:cubicBezTo>
                  <a:pt x="85601" y="39808"/>
                  <a:pt x="85601" y="40173"/>
                  <a:pt x="85806" y="40402"/>
                </a:cubicBezTo>
                <a:cubicBezTo>
                  <a:pt x="86856" y="40105"/>
                  <a:pt x="87860" y="39603"/>
                  <a:pt x="88705" y="38941"/>
                </a:cubicBezTo>
                <a:lnTo>
                  <a:pt x="88705" y="38941"/>
                </a:lnTo>
                <a:cubicBezTo>
                  <a:pt x="88726" y="39682"/>
                  <a:pt x="88197" y="40404"/>
                  <a:pt x="87482" y="40613"/>
                </a:cubicBezTo>
                <a:lnTo>
                  <a:pt x="87482" y="40613"/>
                </a:lnTo>
                <a:cubicBezTo>
                  <a:pt x="89297" y="40193"/>
                  <a:pt x="91113" y="39772"/>
                  <a:pt x="92950" y="39352"/>
                </a:cubicBezTo>
                <a:cubicBezTo>
                  <a:pt x="93377" y="39252"/>
                  <a:pt x="93822" y="39152"/>
                  <a:pt x="94257" y="39152"/>
                </a:cubicBezTo>
                <a:cubicBezTo>
                  <a:pt x="94520" y="39152"/>
                  <a:pt x="94778" y="39189"/>
                  <a:pt x="95027" y="39283"/>
                </a:cubicBezTo>
                <a:cubicBezTo>
                  <a:pt x="95393" y="39420"/>
                  <a:pt x="95712" y="39671"/>
                  <a:pt x="96077" y="39740"/>
                </a:cubicBezTo>
                <a:cubicBezTo>
                  <a:pt x="96193" y="39767"/>
                  <a:pt x="96308" y="39779"/>
                  <a:pt x="96421" y="39779"/>
                </a:cubicBezTo>
                <a:cubicBezTo>
                  <a:pt x="97066" y="39779"/>
                  <a:pt x="97674" y="39389"/>
                  <a:pt x="98314" y="39215"/>
                </a:cubicBezTo>
                <a:cubicBezTo>
                  <a:pt x="98668" y="39114"/>
                  <a:pt x="99035" y="39083"/>
                  <a:pt x="99404" y="39083"/>
                </a:cubicBezTo>
                <a:cubicBezTo>
                  <a:pt x="99704" y="39083"/>
                  <a:pt x="100004" y="39103"/>
                  <a:pt x="100300" y="39123"/>
                </a:cubicBezTo>
                <a:cubicBezTo>
                  <a:pt x="101533" y="39215"/>
                  <a:pt x="102765" y="39329"/>
                  <a:pt x="103998" y="39420"/>
                </a:cubicBezTo>
                <a:cubicBezTo>
                  <a:pt x="103502" y="39630"/>
                  <a:pt x="102958" y="39728"/>
                  <a:pt x="102420" y="39728"/>
                </a:cubicBezTo>
                <a:cubicBezTo>
                  <a:pt x="102314" y="39728"/>
                  <a:pt x="102208" y="39724"/>
                  <a:pt x="102103" y="39717"/>
                </a:cubicBezTo>
                <a:lnTo>
                  <a:pt x="102103" y="39717"/>
                </a:lnTo>
                <a:cubicBezTo>
                  <a:pt x="102408" y="39869"/>
                  <a:pt x="102728" y="39927"/>
                  <a:pt x="103058" y="39927"/>
                </a:cubicBezTo>
                <a:cubicBezTo>
                  <a:pt x="103766" y="39927"/>
                  <a:pt x="104514" y="39660"/>
                  <a:pt x="105230" y="39489"/>
                </a:cubicBezTo>
                <a:cubicBezTo>
                  <a:pt x="106189" y="39283"/>
                  <a:pt x="107193" y="39260"/>
                  <a:pt x="108175" y="39260"/>
                </a:cubicBezTo>
                <a:cubicBezTo>
                  <a:pt x="110161" y="39238"/>
                  <a:pt x="112146" y="39215"/>
                  <a:pt x="114155" y="39215"/>
                </a:cubicBezTo>
                <a:lnTo>
                  <a:pt x="126093" y="39101"/>
                </a:lnTo>
                <a:cubicBezTo>
                  <a:pt x="126314" y="39099"/>
                  <a:pt x="126535" y="39099"/>
                  <a:pt x="126755" y="39099"/>
                </a:cubicBezTo>
                <a:cubicBezTo>
                  <a:pt x="127541" y="39099"/>
                  <a:pt x="128322" y="39106"/>
                  <a:pt x="129100" y="39106"/>
                </a:cubicBezTo>
                <a:cubicBezTo>
                  <a:pt x="131686" y="39106"/>
                  <a:pt x="134231" y="39029"/>
                  <a:pt x="136752" y="38370"/>
                </a:cubicBezTo>
                <a:cubicBezTo>
                  <a:pt x="134241" y="37594"/>
                  <a:pt x="131502" y="37183"/>
                  <a:pt x="128900" y="36887"/>
                </a:cubicBezTo>
                <a:cubicBezTo>
                  <a:pt x="129425" y="36521"/>
                  <a:pt x="129768" y="35928"/>
                  <a:pt x="129790" y="35312"/>
                </a:cubicBezTo>
                <a:lnTo>
                  <a:pt x="129790" y="35312"/>
                </a:lnTo>
                <a:cubicBezTo>
                  <a:pt x="129380" y="35700"/>
                  <a:pt x="128946" y="36088"/>
                  <a:pt x="128535" y="36476"/>
                </a:cubicBezTo>
                <a:cubicBezTo>
                  <a:pt x="128766" y="36122"/>
                  <a:pt x="128317" y="35866"/>
                  <a:pt x="127945" y="35866"/>
                </a:cubicBezTo>
                <a:cubicBezTo>
                  <a:pt x="127692" y="35866"/>
                  <a:pt x="127475" y="35984"/>
                  <a:pt x="127531" y="36270"/>
                </a:cubicBezTo>
                <a:cubicBezTo>
                  <a:pt x="127394" y="35768"/>
                  <a:pt x="127234" y="35220"/>
                  <a:pt x="126800" y="34992"/>
                </a:cubicBezTo>
                <a:cubicBezTo>
                  <a:pt x="126708" y="34941"/>
                  <a:pt x="126603" y="34918"/>
                  <a:pt x="126498" y="34918"/>
                </a:cubicBezTo>
                <a:cubicBezTo>
                  <a:pt x="126143" y="34918"/>
                  <a:pt x="125777" y="35178"/>
                  <a:pt x="125799" y="35482"/>
                </a:cubicBezTo>
                <a:lnTo>
                  <a:pt x="125799" y="35482"/>
                </a:lnTo>
                <a:cubicBezTo>
                  <a:pt x="125616" y="34904"/>
                  <a:pt x="125226" y="34395"/>
                  <a:pt x="124700" y="34079"/>
                </a:cubicBezTo>
                <a:cubicBezTo>
                  <a:pt x="124404" y="34558"/>
                  <a:pt x="124290" y="35129"/>
                  <a:pt x="124358" y="35654"/>
                </a:cubicBezTo>
                <a:cubicBezTo>
                  <a:pt x="124221" y="35152"/>
                  <a:pt x="123719" y="34764"/>
                  <a:pt x="123194" y="34764"/>
                </a:cubicBezTo>
                <a:cubicBezTo>
                  <a:pt x="123308" y="35243"/>
                  <a:pt x="123422" y="35722"/>
                  <a:pt x="123559" y="36202"/>
                </a:cubicBezTo>
                <a:cubicBezTo>
                  <a:pt x="122930" y="35998"/>
                  <a:pt x="122286" y="35915"/>
                  <a:pt x="121651" y="35915"/>
                </a:cubicBezTo>
                <a:cubicBezTo>
                  <a:pt x="121503" y="35915"/>
                  <a:pt x="121355" y="35919"/>
                  <a:pt x="121208" y="35928"/>
                </a:cubicBezTo>
                <a:cubicBezTo>
                  <a:pt x="121231" y="35243"/>
                  <a:pt x="121277" y="34558"/>
                  <a:pt x="121322" y="33874"/>
                </a:cubicBezTo>
                <a:lnTo>
                  <a:pt x="121322" y="33874"/>
                </a:lnTo>
                <a:lnTo>
                  <a:pt x="118538" y="34695"/>
                </a:lnTo>
                <a:cubicBezTo>
                  <a:pt x="118876" y="34545"/>
                  <a:pt x="118594" y="34022"/>
                  <a:pt x="118306" y="34022"/>
                </a:cubicBezTo>
                <a:cubicBezTo>
                  <a:pt x="118245" y="34022"/>
                  <a:pt x="118183" y="34046"/>
                  <a:pt x="118127" y="34102"/>
                </a:cubicBezTo>
                <a:cubicBezTo>
                  <a:pt x="117807" y="34490"/>
                  <a:pt x="117488" y="34855"/>
                  <a:pt x="117145" y="35243"/>
                </a:cubicBezTo>
                <a:cubicBezTo>
                  <a:pt x="117028" y="34579"/>
                  <a:pt x="116339" y="34205"/>
                  <a:pt x="115671" y="34205"/>
                </a:cubicBezTo>
                <a:cubicBezTo>
                  <a:pt x="115168" y="34205"/>
                  <a:pt x="114677" y="34417"/>
                  <a:pt x="114452" y="34878"/>
                </a:cubicBezTo>
                <a:cubicBezTo>
                  <a:pt x="114412" y="34964"/>
                  <a:pt x="114060" y="34994"/>
                  <a:pt x="113571" y="34994"/>
                </a:cubicBezTo>
                <a:cubicBezTo>
                  <a:pt x="112366" y="34994"/>
                  <a:pt x="110329" y="34809"/>
                  <a:pt x="110069" y="34809"/>
                </a:cubicBezTo>
                <a:cubicBezTo>
                  <a:pt x="110549" y="34650"/>
                  <a:pt x="110982" y="34353"/>
                  <a:pt x="111302" y="33965"/>
                </a:cubicBezTo>
                <a:lnTo>
                  <a:pt x="111302" y="33965"/>
                </a:lnTo>
                <a:cubicBezTo>
                  <a:pt x="110594" y="34056"/>
                  <a:pt x="109932" y="34284"/>
                  <a:pt x="109339" y="34672"/>
                </a:cubicBezTo>
                <a:cubicBezTo>
                  <a:pt x="109544" y="34444"/>
                  <a:pt x="109681" y="34148"/>
                  <a:pt x="109750" y="33851"/>
                </a:cubicBezTo>
                <a:cubicBezTo>
                  <a:pt x="109734" y="33808"/>
                  <a:pt x="109709" y="33791"/>
                  <a:pt x="109680" y="33791"/>
                </a:cubicBezTo>
                <a:cubicBezTo>
                  <a:pt x="109584" y="33791"/>
                  <a:pt x="109437" y="33985"/>
                  <a:pt x="109385" y="34125"/>
                </a:cubicBezTo>
                <a:cubicBezTo>
                  <a:pt x="109225" y="34421"/>
                  <a:pt x="108837" y="34513"/>
                  <a:pt x="108517" y="34558"/>
                </a:cubicBezTo>
                <a:cubicBezTo>
                  <a:pt x="107321" y="34704"/>
                  <a:pt x="106113" y="34781"/>
                  <a:pt x="104902" y="34781"/>
                </a:cubicBezTo>
                <a:cubicBezTo>
                  <a:pt x="104616" y="34781"/>
                  <a:pt x="104329" y="34776"/>
                  <a:pt x="104043" y="34768"/>
                </a:cubicBezTo>
                <a:lnTo>
                  <a:pt x="104043" y="34768"/>
                </a:lnTo>
                <a:cubicBezTo>
                  <a:pt x="104459" y="34700"/>
                  <a:pt x="104851" y="34473"/>
                  <a:pt x="105093" y="34125"/>
                </a:cubicBezTo>
                <a:cubicBezTo>
                  <a:pt x="104767" y="34085"/>
                  <a:pt x="104438" y="34065"/>
                  <a:pt x="104110" y="34065"/>
                </a:cubicBezTo>
                <a:cubicBezTo>
                  <a:pt x="103832" y="34065"/>
                  <a:pt x="103554" y="34079"/>
                  <a:pt x="103279" y="34109"/>
                </a:cubicBezTo>
                <a:lnTo>
                  <a:pt x="103279" y="34109"/>
                </a:lnTo>
                <a:cubicBezTo>
                  <a:pt x="103718" y="33923"/>
                  <a:pt x="104100" y="33603"/>
                  <a:pt x="104340" y="33189"/>
                </a:cubicBezTo>
                <a:cubicBezTo>
                  <a:pt x="104248" y="33187"/>
                  <a:pt x="104155" y="33186"/>
                  <a:pt x="104062" y="33186"/>
                </a:cubicBezTo>
                <a:cubicBezTo>
                  <a:pt x="103447" y="33186"/>
                  <a:pt x="102827" y="33228"/>
                  <a:pt x="102213" y="33315"/>
                </a:cubicBezTo>
                <a:lnTo>
                  <a:pt x="102213" y="33315"/>
                </a:lnTo>
                <a:cubicBezTo>
                  <a:pt x="102802" y="33093"/>
                  <a:pt x="103336" y="32723"/>
                  <a:pt x="103747" y="32230"/>
                </a:cubicBezTo>
                <a:lnTo>
                  <a:pt x="103747" y="32230"/>
                </a:lnTo>
                <a:cubicBezTo>
                  <a:pt x="103206" y="32416"/>
                  <a:pt x="99675" y="33343"/>
                  <a:pt x="97718" y="33343"/>
                </a:cubicBezTo>
                <a:cubicBezTo>
                  <a:pt x="96784" y="33343"/>
                  <a:pt x="96208" y="33132"/>
                  <a:pt x="96488" y="32527"/>
                </a:cubicBezTo>
                <a:lnTo>
                  <a:pt x="96488" y="32527"/>
                </a:lnTo>
                <a:cubicBezTo>
                  <a:pt x="96206" y="32628"/>
                  <a:pt x="93770" y="32835"/>
                  <a:pt x="93220" y="32835"/>
                </a:cubicBezTo>
                <a:cubicBezTo>
                  <a:pt x="93147" y="32835"/>
                  <a:pt x="93108" y="32832"/>
                  <a:pt x="93110" y="32824"/>
                </a:cubicBezTo>
                <a:cubicBezTo>
                  <a:pt x="93224" y="32596"/>
                  <a:pt x="93454" y="32426"/>
                  <a:pt x="93709" y="32372"/>
                </a:cubicBezTo>
                <a:lnTo>
                  <a:pt x="93709" y="32372"/>
                </a:lnTo>
                <a:cubicBezTo>
                  <a:pt x="93496" y="32375"/>
                  <a:pt x="93282" y="32376"/>
                  <a:pt x="93069" y="32376"/>
                </a:cubicBezTo>
                <a:cubicBezTo>
                  <a:pt x="92200" y="32376"/>
                  <a:pt x="91331" y="32355"/>
                  <a:pt x="90462" y="32321"/>
                </a:cubicBezTo>
                <a:lnTo>
                  <a:pt x="92791" y="32070"/>
                </a:lnTo>
                <a:cubicBezTo>
                  <a:pt x="92592" y="31811"/>
                  <a:pt x="92281" y="31633"/>
                  <a:pt x="91946" y="31571"/>
                </a:cubicBezTo>
                <a:lnTo>
                  <a:pt x="91946" y="31571"/>
                </a:lnTo>
                <a:cubicBezTo>
                  <a:pt x="92223" y="31506"/>
                  <a:pt x="92472" y="31334"/>
                  <a:pt x="92631" y="31089"/>
                </a:cubicBezTo>
                <a:cubicBezTo>
                  <a:pt x="91421" y="30998"/>
                  <a:pt x="87221" y="31340"/>
                  <a:pt x="88659" y="29057"/>
                </a:cubicBezTo>
                <a:lnTo>
                  <a:pt x="88659" y="29057"/>
                </a:lnTo>
                <a:cubicBezTo>
                  <a:pt x="88258" y="29213"/>
                  <a:pt x="87423" y="29413"/>
                  <a:pt x="87107" y="29741"/>
                </a:cubicBezTo>
                <a:lnTo>
                  <a:pt x="87107" y="29741"/>
                </a:lnTo>
                <a:cubicBezTo>
                  <a:pt x="87434" y="29375"/>
                  <a:pt x="87583" y="28819"/>
                  <a:pt x="87449" y="28350"/>
                </a:cubicBezTo>
                <a:cubicBezTo>
                  <a:pt x="87306" y="28296"/>
                  <a:pt x="87154" y="28271"/>
                  <a:pt x="87000" y="28271"/>
                </a:cubicBezTo>
                <a:cubicBezTo>
                  <a:pt x="86567" y="28271"/>
                  <a:pt x="86127" y="28475"/>
                  <a:pt x="85875" y="28829"/>
                </a:cubicBezTo>
                <a:cubicBezTo>
                  <a:pt x="85464" y="28008"/>
                  <a:pt x="84688" y="27391"/>
                  <a:pt x="83820" y="27140"/>
                </a:cubicBezTo>
                <a:cubicBezTo>
                  <a:pt x="83638" y="27597"/>
                  <a:pt x="83478" y="28053"/>
                  <a:pt x="83295" y="28532"/>
                </a:cubicBezTo>
                <a:cubicBezTo>
                  <a:pt x="83197" y="28205"/>
                  <a:pt x="82864" y="27995"/>
                  <a:pt x="82540" y="27995"/>
                </a:cubicBezTo>
                <a:cubicBezTo>
                  <a:pt x="82413" y="27995"/>
                  <a:pt x="82287" y="28028"/>
                  <a:pt x="82177" y="28099"/>
                </a:cubicBezTo>
                <a:cubicBezTo>
                  <a:pt x="81316" y="28690"/>
                  <a:pt x="80366" y="28912"/>
                  <a:pt x="79370" y="28912"/>
                </a:cubicBezTo>
                <a:cubicBezTo>
                  <a:pt x="77251" y="28912"/>
                  <a:pt x="74923" y="27905"/>
                  <a:pt x="72796" y="27300"/>
                </a:cubicBezTo>
                <a:cubicBezTo>
                  <a:pt x="70699" y="26699"/>
                  <a:pt x="68532" y="26513"/>
                  <a:pt x="66337" y="26513"/>
                </a:cubicBezTo>
                <a:cubicBezTo>
                  <a:pt x="62773" y="26513"/>
                  <a:pt x="59134" y="27003"/>
                  <a:pt x="55594" y="27003"/>
                </a:cubicBezTo>
                <a:cubicBezTo>
                  <a:pt x="52865" y="27003"/>
                  <a:pt x="50194" y="26712"/>
                  <a:pt x="47665" y="25679"/>
                </a:cubicBezTo>
                <a:cubicBezTo>
                  <a:pt x="47344" y="25548"/>
                  <a:pt x="46985" y="25417"/>
                  <a:pt x="46649" y="25417"/>
                </a:cubicBezTo>
                <a:cubicBezTo>
                  <a:pt x="46460" y="25417"/>
                  <a:pt x="46277" y="25458"/>
                  <a:pt x="46113" y="25565"/>
                </a:cubicBezTo>
                <a:cubicBezTo>
                  <a:pt x="45967" y="25672"/>
                  <a:pt x="45925" y="25849"/>
                  <a:pt x="45947" y="26023"/>
                </a:cubicBezTo>
                <a:lnTo>
                  <a:pt x="45947" y="26023"/>
                </a:lnTo>
                <a:cubicBezTo>
                  <a:pt x="42775" y="23684"/>
                  <a:pt x="39135" y="22018"/>
                  <a:pt x="35294" y="21160"/>
                </a:cubicBezTo>
                <a:cubicBezTo>
                  <a:pt x="35956" y="20224"/>
                  <a:pt x="36435" y="19151"/>
                  <a:pt x="36686" y="18033"/>
                </a:cubicBezTo>
                <a:lnTo>
                  <a:pt x="36686" y="18033"/>
                </a:lnTo>
                <a:cubicBezTo>
                  <a:pt x="36001" y="18558"/>
                  <a:pt x="35339" y="19083"/>
                  <a:pt x="34655" y="19631"/>
                </a:cubicBezTo>
                <a:cubicBezTo>
                  <a:pt x="35020" y="18946"/>
                  <a:pt x="35362" y="18261"/>
                  <a:pt x="35727" y="17576"/>
                </a:cubicBezTo>
                <a:lnTo>
                  <a:pt x="35727" y="17576"/>
                </a:lnTo>
                <a:cubicBezTo>
                  <a:pt x="34632" y="17919"/>
                  <a:pt x="33605" y="18581"/>
                  <a:pt x="32851" y="19471"/>
                </a:cubicBezTo>
                <a:cubicBezTo>
                  <a:pt x="32920" y="18261"/>
                  <a:pt x="33148" y="17074"/>
                  <a:pt x="33559" y="15956"/>
                </a:cubicBezTo>
                <a:lnTo>
                  <a:pt x="33559" y="15956"/>
                </a:lnTo>
                <a:cubicBezTo>
                  <a:pt x="32532" y="16298"/>
                  <a:pt x="31710" y="17188"/>
                  <a:pt x="31436" y="18238"/>
                </a:cubicBezTo>
                <a:cubicBezTo>
                  <a:pt x="31527" y="17599"/>
                  <a:pt x="31436" y="16960"/>
                  <a:pt x="31162" y="16367"/>
                </a:cubicBezTo>
                <a:cubicBezTo>
                  <a:pt x="30713" y="16836"/>
                  <a:pt x="30447" y="17472"/>
                  <a:pt x="30380" y="18118"/>
                </a:cubicBezTo>
                <a:lnTo>
                  <a:pt x="30380" y="18118"/>
                </a:lnTo>
                <a:cubicBezTo>
                  <a:pt x="30426" y="16443"/>
                  <a:pt x="29836" y="14754"/>
                  <a:pt x="28743" y="13468"/>
                </a:cubicBezTo>
                <a:lnTo>
                  <a:pt x="28743" y="13468"/>
                </a:lnTo>
                <a:cubicBezTo>
                  <a:pt x="29040" y="14815"/>
                  <a:pt x="28834" y="16253"/>
                  <a:pt x="28149" y="17462"/>
                </a:cubicBezTo>
                <a:cubicBezTo>
                  <a:pt x="28560" y="15864"/>
                  <a:pt x="28012" y="14061"/>
                  <a:pt x="26780" y="12943"/>
                </a:cubicBezTo>
                <a:cubicBezTo>
                  <a:pt x="26803" y="11710"/>
                  <a:pt x="27099" y="10501"/>
                  <a:pt x="27624" y="9428"/>
                </a:cubicBezTo>
                <a:lnTo>
                  <a:pt x="27624" y="9428"/>
                </a:lnTo>
                <a:cubicBezTo>
                  <a:pt x="26119" y="10453"/>
                  <a:pt x="25218" y="12293"/>
                  <a:pt x="25281" y="14128"/>
                </a:cubicBezTo>
                <a:lnTo>
                  <a:pt x="25281" y="14128"/>
                </a:lnTo>
                <a:cubicBezTo>
                  <a:pt x="25218" y="13048"/>
                  <a:pt x="25154" y="11967"/>
                  <a:pt x="25091" y="10866"/>
                </a:cubicBezTo>
                <a:cubicBezTo>
                  <a:pt x="24109" y="11802"/>
                  <a:pt x="23584" y="13194"/>
                  <a:pt x="23721" y="14518"/>
                </a:cubicBezTo>
                <a:cubicBezTo>
                  <a:pt x="23014" y="12349"/>
                  <a:pt x="22694" y="10021"/>
                  <a:pt x="22808" y="7739"/>
                </a:cubicBezTo>
                <a:lnTo>
                  <a:pt x="22808" y="7739"/>
                </a:lnTo>
                <a:cubicBezTo>
                  <a:pt x="21621" y="8469"/>
                  <a:pt x="21028" y="9998"/>
                  <a:pt x="21393" y="11345"/>
                </a:cubicBezTo>
                <a:cubicBezTo>
                  <a:pt x="20959" y="10409"/>
                  <a:pt x="20503" y="9473"/>
                  <a:pt x="20069" y="8538"/>
                </a:cubicBezTo>
                <a:cubicBezTo>
                  <a:pt x="19430" y="9861"/>
                  <a:pt x="19293" y="11436"/>
                  <a:pt x="19636" y="12852"/>
                </a:cubicBezTo>
                <a:cubicBezTo>
                  <a:pt x="18905" y="11345"/>
                  <a:pt x="18198" y="9839"/>
                  <a:pt x="17467" y="8332"/>
                </a:cubicBezTo>
                <a:cubicBezTo>
                  <a:pt x="17033" y="9633"/>
                  <a:pt x="16805" y="11026"/>
                  <a:pt x="16782" y="12395"/>
                </a:cubicBezTo>
                <a:cubicBezTo>
                  <a:pt x="16235" y="10957"/>
                  <a:pt x="15436" y="9610"/>
                  <a:pt x="14386" y="8469"/>
                </a:cubicBezTo>
                <a:cubicBezTo>
                  <a:pt x="14363" y="9085"/>
                  <a:pt x="14340" y="9724"/>
                  <a:pt x="14317" y="10341"/>
                </a:cubicBezTo>
                <a:cubicBezTo>
                  <a:pt x="12742" y="9177"/>
                  <a:pt x="12263" y="6780"/>
                  <a:pt x="13267" y="5091"/>
                </a:cubicBezTo>
                <a:lnTo>
                  <a:pt x="13267" y="5091"/>
                </a:lnTo>
                <a:cubicBezTo>
                  <a:pt x="12450" y="5314"/>
                  <a:pt x="11784" y="6006"/>
                  <a:pt x="11552" y="6822"/>
                </a:cubicBezTo>
                <a:lnTo>
                  <a:pt x="11552" y="6822"/>
                </a:lnTo>
                <a:cubicBezTo>
                  <a:pt x="11716" y="5493"/>
                  <a:pt x="11620" y="4127"/>
                  <a:pt x="11281" y="2831"/>
                </a:cubicBezTo>
                <a:cubicBezTo>
                  <a:pt x="10642" y="3014"/>
                  <a:pt x="10117" y="3607"/>
                  <a:pt x="10026" y="4292"/>
                </a:cubicBezTo>
                <a:cubicBezTo>
                  <a:pt x="9661" y="2694"/>
                  <a:pt x="8862" y="1211"/>
                  <a:pt x="772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84" name="Google Shape;1484;p9"/>
          <p:cNvSpPr/>
          <p:nvPr/>
        </p:nvSpPr>
        <p:spPr>
          <a:xfrm>
            <a:off x="-1476416" y="5057455"/>
            <a:ext cx="2108379" cy="2229172"/>
          </a:xfrm>
          <a:custGeom>
            <a:avLst/>
            <a:gdLst/>
            <a:ahLst/>
            <a:cxnLst/>
            <a:rect l="l" t="t" r="r" b="b"/>
            <a:pathLst>
              <a:path w="52613" h="50468" extrusionOk="0">
                <a:moveTo>
                  <a:pt x="51996" y="29400"/>
                </a:moveTo>
                <a:cubicBezTo>
                  <a:pt x="51989" y="29401"/>
                  <a:pt x="51982" y="29402"/>
                  <a:pt x="51975" y="29403"/>
                </a:cubicBezTo>
                <a:lnTo>
                  <a:pt x="51975" y="29403"/>
                </a:lnTo>
                <a:cubicBezTo>
                  <a:pt x="51982" y="29402"/>
                  <a:pt x="51989" y="29401"/>
                  <a:pt x="51996" y="29400"/>
                </a:cubicBezTo>
                <a:close/>
                <a:moveTo>
                  <a:pt x="22369" y="1"/>
                </a:moveTo>
                <a:cubicBezTo>
                  <a:pt x="20543" y="10569"/>
                  <a:pt x="20132" y="21388"/>
                  <a:pt x="21205" y="32070"/>
                </a:cubicBezTo>
                <a:cubicBezTo>
                  <a:pt x="19744" y="22986"/>
                  <a:pt x="18306" y="13924"/>
                  <a:pt x="16845" y="4840"/>
                </a:cubicBezTo>
                <a:lnTo>
                  <a:pt x="16845" y="4840"/>
                </a:lnTo>
                <a:cubicBezTo>
                  <a:pt x="16526" y="13719"/>
                  <a:pt x="17416" y="22643"/>
                  <a:pt x="19493" y="31271"/>
                </a:cubicBezTo>
                <a:cubicBezTo>
                  <a:pt x="17507" y="25839"/>
                  <a:pt x="15818" y="20292"/>
                  <a:pt x="14426" y="14677"/>
                </a:cubicBezTo>
                <a:lnTo>
                  <a:pt x="14426" y="14677"/>
                </a:lnTo>
                <a:cubicBezTo>
                  <a:pt x="15014" y="19518"/>
                  <a:pt x="15968" y="24332"/>
                  <a:pt x="17279" y="29041"/>
                </a:cubicBezTo>
                <a:lnTo>
                  <a:pt x="17279" y="29041"/>
                </a:lnTo>
                <a:cubicBezTo>
                  <a:pt x="15744" y="24613"/>
                  <a:pt x="13712" y="20365"/>
                  <a:pt x="11230" y="16412"/>
                </a:cubicBezTo>
                <a:lnTo>
                  <a:pt x="11230" y="16412"/>
                </a:lnTo>
                <a:cubicBezTo>
                  <a:pt x="14243" y="23054"/>
                  <a:pt x="15544" y="29080"/>
                  <a:pt x="16435" y="36247"/>
                </a:cubicBezTo>
                <a:cubicBezTo>
                  <a:pt x="14084" y="29970"/>
                  <a:pt x="11071" y="23945"/>
                  <a:pt x="7487" y="18284"/>
                </a:cubicBezTo>
                <a:lnTo>
                  <a:pt x="7487" y="18284"/>
                </a:lnTo>
                <a:cubicBezTo>
                  <a:pt x="10614" y="24492"/>
                  <a:pt x="13787" y="30861"/>
                  <a:pt x="14677" y="37754"/>
                </a:cubicBezTo>
                <a:cubicBezTo>
                  <a:pt x="12189" y="30336"/>
                  <a:pt x="8720" y="23214"/>
                  <a:pt x="4383" y="16686"/>
                </a:cubicBezTo>
                <a:cubicBezTo>
                  <a:pt x="3401" y="15225"/>
                  <a:pt x="2306" y="13719"/>
                  <a:pt x="708" y="12966"/>
                </a:cubicBezTo>
                <a:lnTo>
                  <a:pt x="708" y="12966"/>
                </a:lnTo>
                <a:cubicBezTo>
                  <a:pt x="4976" y="20521"/>
                  <a:pt x="9290" y="28213"/>
                  <a:pt x="11230" y="36681"/>
                </a:cubicBezTo>
                <a:cubicBezTo>
                  <a:pt x="8537" y="29765"/>
                  <a:pt x="5478" y="22712"/>
                  <a:pt x="0" y="17713"/>
                </a:cubicBezTo>
                <a:lnTo>
                  <a:pt x="0" y="17713"/>
                </a:lnTo>
                <a:cubicBezTo>
                  <a:pt x="4269" y="24241"/>
                  <a:pt x="7487" y="31454"/>
                  <a:pt x="9496" y="38986"/>
                </a:cubicBezTo>
                <a:lnTo>
                  <a:pt x="37594" y="50467"/>
                </a:lnTo>
                <a:cubicBezTo>
                  <a:pt x="38598" y="47774"/>
                  <a:pt x="40538" y="45514"/>
                  <a:pt x="42798" y="43734"/>
                </a:cubicBezTo>
                <a:cubicBezTo>
                  <a:pt x="45035" y="41954"/>
                  <a:pt x="47591" y="40607"/>
                  <a:pt x="50125" y="39260"/>
                </a:cubicBezTo>
                <a:lnTo>
                  <a:pt x="50125" y="39260"/>
                </a:lnTo>
                <a:cubicBezTo>
                  <a:pt x="44510" y="41337"/>
                  <a:pt x="39465" y="44921"/>
                  <a:pt x="35676" y="49532"/>
                </a:cubicBezTo>
                <a:cubicBezTo>
                  <a:pt x="37913" y="43803"/>
                  <a:pt x="43688" y="40287"/>
                  <a:pt x="49303" y="37754"/>
                </a:cubicBezTo>
                <a:lnTo>
                  <a:pt x="49303" y="37754"/>
                </a:lnTo>
                <a:cubicBezTo>
                  <a:pt x="43688" y="39466"/>
                  <a:pt x="38530" y="42707"/>
                  <a:pt x="34604" y="47067"/>
                </a:cubicBezTo>
                <a:cubicBezTo>
                  <a:pt x="37708" y="42296"/>
                  <a:pt x="42319" y="38507"/>
                  <a:pt x="47614" y="36407"/>
                </a:cubicBezTo>
                <a:lnTo>
                  <a:pt x="47614" y="36407"/>
                </a:lnTo>
                <a:cubicBezTo>
                  <a:pt x="42661" y="37229"/>
                  <a:pt x="38027" y="39671"/>
                  <a:pt x="34535" y="43278"/>
                </a:cubicBezTo>
                <a:cubicBezTo>
                  <a:pt x="38297" y="38307"/>
                  <a:pt x="45385" y="30330"/>
                  <a:pt x="51975" y="29403"/>
                </a:cubicBezTo>
                <a:lnTo>
                  <a:pt x="51975" y="29403"/>
                </a:lnTo>
                <a:cubicBezTo>
                  <a:pt x="44270" y="30482"/>
                  <a:pt x="37771" y="35545"/>
                  <a:pt x="32002" y="40767"/>
                </a:cubicBezTo>
                <a:cubicBezTo>
                  <a:pt x="37685" y="33874"/>
                  <a:pt x="44715" y="28122"/>
                  <a:pt x="52613" y="23922"/>
                </a:cubicBezTo>
                <a:lnTo>
                  <a:pt x="52613" y="23922"/>
                </a:lnTo>
                <a:cubicBezTo>
                  <a:pt x="44304" y="27003"/>
                  <a:pt x="36818" y="32276"/>
                  <a:pt x="31111" y="39055"/>
                </a:cubicBezTo>
                <a:cubicBezTo>
                  <a:pt x="35745" y="30929"/>
                  <a:pt x="42638" y="24127"/>
                  <a:pt x="50832" y="19608"/>
                </a:cubicBezTo>
                <a:lnTo>
                  <a:pt x="50832" y="19608"/>
                </a:lnTo>
                <a:cubicBezTo>
                  <a:pt x="42118" y="23531"/>
                  <a:pt x="34567" y="29985"/>
                  <a:pt x="29341" y="37967"/>
                </a:cubicBezTo>
                <a:lnTo>
                  <a:pt x="29341" y="37967"/>
                </a:lnTo>
                <a:cubicBezTo>
                  <a:pt x="35089" y="29185"/>
                  <a:pt x="40861" y="20379"/>
                  <a:pt x="46610" y="11573"/>
                </a:cubicBezTo>
                <a:lnTo>
                  <a:pt x="46610" y="11573"/>
                </a:lnTo>
                <a:cubicBezTo>
                  <a:pt x="41246" y="19288"/>
                  <a:pt x="35517" y="26729"/>
                  <a:pt x="29445" y="33896"/>
                </a:cubicBezTo>
                <a:cubicBezTo>
                  <a:pt x="33942" y="25428"/>
                  <a:pt x="38575" y="17051"/>
                  <a:pt x="43323" y="8743"/>
                </a:cubicBezTo>
                <a:lnTo>
                  <a:pt x="43323" y="8743"/>
                </a:lnTo>
                <a:cubicBezTo>
                  <a:pt x="37320" y="16618"/>
                  <a:pt x="31248" y="24629"/>
                  <a:pt x="27573" y="33851"/>
                </a:cubicBezTo>
                <a:cubicBezTo>
                  <a:pt x="30860" y="24972"/>
                  <a:pt x="34193" y="16001"/>
                  <a:pt x="39465" y="8149"/>
                </a:cubicBezTo>
                <a:lnTo>
                  <a:pt x="39465" y="8149"/>
                </a:lnTo>
                <a:cubicBezTo>
                  <a:pt x="32937" y="15294"/>
                  <a:pt x="29308" y="24561"/>
                  <a:pt x="25839" y="33577"/>
                </a:cubicBezTo>
                <a:cubicBezTo>
                  <a:pt x="28989" y="23488"/>
                  <a:pt x="31431" y="13148"/>
                  <a:pt x="33166" y="2717"/>
                </a:cubicBezTo>
                <a:lnTo>
                  <a:pt x="33166" y="2717"/>
                </a:lnTo>
                <a:cubicBezTo>
                  <a:pt x="30312" y="12555"/>
                  <a:pt x="27459" y="22392"/>
                  <a:pt x="24629" y="32230"/>
                </a:cubicBezTo>
                <a:cubicBezTo>
                  <a:pt x="26364" y="21890"/>
                  <a:pt x="26113" y="11345"/>
                  <a:pt x="25839" y="868"/>
                </a:cubicBezTo>
                <a:lnTo>
                  <a:pt x="25839" y="868"/>
                </a:lnTo>
                <a:cubicBezTo>
                  <a:pt x="24241" y="11117"/>
                  <a:pt x="23214" y="21457"/>
                  <a:pt x="22757" y="31819"/>
                </a:cubicBezTo>
                <a:cubicBezTo>
                  <a:pt x="22963" y="21205"/>
                  <a:pt x="22826" y="10592"/>
                  <a:pt x="22369"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85" name="Google Shape;1485;p9"/>
          <p:cNvGrpSpPr/>
          <p:nvPr/>
        </p:nvGrpSpPr>
        <p:grpSpPr>
          <a:xfrm>
            <a:off x="4157367" y="5737167"/>
            <a:ext cx="1037067" cy="670400"/>
            <a:chOff x="3170025" y="4615900"/>
            <a:chExt cx="777800" cy="502800"/>
          </a:xfrm>
        </p:grpSpPr>
        <p:sp>
          <p:nvSpPr>
            <p:cNvPr id="1486" name="Google Shape;1486;p9"/>
            <p:cNvSpPr/>
            <p:nvPr/>
          </p:nvSpPr>
          <p:spPr>
            <a:xfrm>
              <a:off x="3613975" y="4843850"/>
              <a:ext cx="333850" cy="154250"/>
            </a:xfrm>
            <a:custGeom>
              <a:avLst/>
              <a:gdLst/>
              <a:ahLst/>
              <a:cxnLst/>
              <a:rect l="l" t="t" r="r" b="b"/>
              <a:pathLst>
                <a:path w="13354" h="6170" extrusionOk="0">
                  <a:moveTo>
                    <a:pt x="1005" y="1336"/>
                  </a:moveTo>
                  <a:cubicBezTo>
                    <a:pt x="1006" y="1337"/>
                    <a:pt x="1008" y="1337"/>
                    <a:pt x="1009" y="1338"/>
                  </a:cubicBezTo>
                  <a:lnTo>
                    <a:pt x="1009" y="1338"/>
                  </a:lnTo>
                  <a:cubicBezTo>
                    <a:pt x="1008" y="1337"/>
                    <a:pt x="1006" y="1337"/>
                    <a:pt x="1005" y="1336"/>
                  </a:cubicBezTo>
                  <a:close/>
                  <a:moveTo>
                    <a:pt x="6695" y="0"/>
                  </a:moveTo>
                  <a:cubicBezTo>
                    <a:pt x="5908" y="0"/>
                    <a:pt x="5123" y="87"/>
                    <a:pt x="4360" y="286"/>
                  </a:cubicBezTo>
                  <a:cubicBezTo>
                    <a:pt x="3792" y="433"/>
                    <a:pt x="1865" y="1357"/>
                    <a:pt x="1157" y="1357"/>
                  </a:cubicBezTo>
                  <a:cubicBezTo>
                    <a:pt x="1099" y="1357"/>
                    <a:pt x="1049" y="1351"/>
                    <a:pt x="1009" y="1338"/>
                  </a:cubicBezTo>
                  <a:lnTo>
                    <a:pt x="1009" y="1338"/>
                  </a:lnTo>
                  <a:cubicBezTo>
                    <a:pt x="2535" y="1853"/>
                    <a:pt x="4126" y="2237"/>
                    <a:pt x="5740" y="2488"/>
                  </a:cubicBezTo>
                  <a:lnTo>
                    <a:pt x="5740" y="2488"/>
                  </a:lnTo>
                  <a:cubicBezTo>
                    <a:pt x="5388" y="2436"/>
                    <a:pt x="5020" y="2416"/>
                    <a:pt x="4643" y="2416"/>
                  </a:cubicBezTo>
                  <a:cubicBezTo>
                    <a:pt x="3376" y="2416"/>
                    <a:pt x="2009" y="2643"/>
                    <a:pt x="799" y="2660"/>
                  </a:cubicBezTo>
                  <a:cubicBezTo>
                    <a:pt x="503" y="2660"/>
                    <a:pt x="115" y="2706"/>
                    <a:pt x="23" y="3002"/>
                  </a:cubicBezTo>
                  <a:cubicBezTo>
                    <a:pt x="1" y="3116"/>
                    <a:pt x="23" y="3253"/>
                    <a:pt x="69" y="3367"/>
                  </a:cubicBezTo>
                  <a:cubicBezTo>
                    <a:pt x="775" y="5498"/>
                    <a:pt x="3187" y="6169"/>
                    <a:pt x="5631" y="6169"/>
                  </a:cubicBezTo>
                  <a:cubicBezTo>
                    <a:pt x="7454" y="6169"/>
                    <a:pt x="9294" y="5795"/>
                    <a:pt x="10455" y="5376"/>
                  </a:cubicBezTo>
                  <a:cubicBezTo>
                    <a:pt x="11847" y="4874"/>
                    <a:pt x="13353" y="3847"/>
                    <a:pt x="12509" y="2226"/>
                  </a:cubicBezTo>
                  <a:cubicBezTo>
                    <a:pt x="12303" y="1770"/>
                    <a:pt x="11938" y="1404"/>
                    <a:pt x="11527" y="1108"/>
                  </a:cubicBezTo>
                  <a:cubicBezTo>
                    <a:pt x="10843" y="651"/>
                    <a:pt x="10021" y="423"/>
                    <a:pt x="9199" y="263"/>
                  </a:cubicBezTo>
                  <a:cubicBezTo>
                    <a:pt x="8375" y="98"/>
                    <a:pt x="7533" y="0"/>
                    <a:pt x="6695"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9"/>
            <p:cNvSpPr/>
            <p:nvPr/>
          </p:nvSpPr>
          <p:spPr>
            <a:xfrm>
              <a:off x="3614550" y="4843200"/>
              <a:ext cx="328125" cy="147550"/>
            </a:xfrm>
            <a:custGeom>
              <a:avLst/>
              <a:gdLst/>
              <a:ahLst/>
              <a:cxnLst/>
              <a:rect l="l" t="t" r="r" b="b"/>
              <a:pathLst>
                <a:path w="13125" h="5902" extrusionOk="0">
                  <a:moveTo>
                    <a:pt x="1005" y="1362"/>
                  </a:moveTo>
                  <a:cubicBezTo>
                    <a:pt x="1015" y="1366"/>
                    <a:pt x="1026" y="1369"/>
                    <a:pt x="1037" y="1373"/>
                  </a:cubicBezTo>
                  <a:lnTo>
                    <a:pt x="1037" y="1373"/>
                  </a:lnTo>
                  <a:cubicBezTo>
                    <a:pt x="1026" y="1369"/>
                    <a:pt x="1015" y="1366"/>
                    <a:pt x="1005" y="1362"/>
                  </a:cubicBezTo>
                  <a:close/>
                  <a:moveTo>
                    <a:pt x="6530" y="1"/>
                  </a:moveTo>
                  <a:cubicBezTo>
                    <a:pt x="6224" y="1"/>
                    <a:pt x="5923" y="33"/>
                    <a:pt x="5684" y="152"/>
                  </a:cubicBezTo>
                  <a:cubicBezTo>
                    <a:pt x="5638" y="175"/>
                    <a:pt x="5593" y="198"/>
                    <a:pt x="5593" y="244"/>
                  </a:cubicBezTo>
                  <a:cubicBezTo>
                    <a:pt x="5570" y="312"/>
                    <a:pt x="5615" y="358"/>
                    <a:pt x="5638" y="403"/>
                  </a:cubicBezTo>
                  <a:cubicBezTo>
                    <a:pt x="5958" y="814"/>
                    <a:pt x="6254" y="1225"/>
                    <a:pt x="6574" y="1659"/>
                  </a:cubicBezTo>
                  <a:cubicBezTo>
                    <a:pt x="6209" y="1271"/>
                    <a:pt x="5798" y="928"/>
                    <a:pt x="5387" y="632"/>
                  </a:cubicBezTo>
                  <a:cubicBezTo>
                    <a:pt x="5227" y="517"/>
                    <a:pt x="5068" y="403"/>
                    <a:pt x="4885" y="335"/>
                  </a:cubicBezTo>
                  <a:cubicBezTo>
                    <a:pt x="4797" y="304"/>
                    <a:pt x="4701" y="291"/>
                    <a:pt x="4600" y="291"/>
                  </a:cubicBezTo>
                  <a:cubicBezTo>
                    <a:pt x="4022" y="291"/>
                    <a:pt x="3274" y="731"/>
                    <a:pt x="2808" y="906"/>
                  </a:cubicBezTo>
                  <a:cubicBezTo>
                    <a:pt x="2406" y="1059"/>
                    <a:pt x="1763" y="1404"/>
                    <a:pt x="1270" y="1404"/>
                  </a:cubicBezTo>
                  <a:cubicBezTo>
                    <a:pt x="1188" y="1404"/>
                    <a:pt x="1109" y="1395"/>
                    <a:pt x="1037" y="1373"/>
                  </a:cubicBezTo>
                  <a:lnTo>
                    <a:pt x="1037" y="1373"/>
                  </a:lnTo>
                  <a:cubicBezTo>
                    <a:pt x="2576" y="1884"/>
                    <a:pt x="4136" y="2264"/>
                    <a:pt x="5740" y="2514"/>
                  </a:cubicBezTo>
                  <a:lnTo>
                    <a:pt x="5740" y="2514"/>
                  </a:lnTo>
                  <a:cubicBezTo>
                    <a:pt x="5388" y="2462"/>
                    <a:pt x="5020" y="2442"/>
                    <a:pt x="4643" y="2442"/>
                  </a:cubicBezTo>
                  <a:cubicBezTo>
                    <a:pt x="3378" y="2442"/>
                    <a:pt x="2015" y="2669"/>
                    <a:pt x="822" y="2686"/>
                  </a:cubicBezTo>
                  <a:cubicBezTo>
                    <a:pt x="502" y="2686"/>
                    <a:pt x="114" y="2732"/>
                    <a:pt x="46" y="3028"/>
                  </a:cubicBezTo>
                  <a:cubicBezTo>
                    <a:pt x="0" y="3142"/>
                    <a:pt x="46" y="3279"/>
                    <a:pt x="69" y="3393"/>
                  </a:cubicBezTo>
                  <a:cubicBezTo>
                    <a:pt x="320" y="4170"/>
                    <a:pt x="845" y="4786"/>
                    <a:pt x="1507" y="5219"/>
                  </a:cubicBezTo>
                  <a:cubicBezTo>
                    <a:pt x="2343" y="5762"/>
                    <a:pt x="3196" y="5901"/>
                    <a:pt x="4065" y="5901"/>
                  </a:cubicBezTo>
                  <a:cubicBezTo>
                    <a:pt x="4952" y="5901"/>
                    <a:pt x="5857" y="5756"/>
                    <a:pt x="6779" y="5744"/>
                  </a:cubicBezTo>
                  <a:cubicBezTo>
                    <a:pt x="8765" y="5722"/>
                    <a:pt x="10728" y="5037"/>
                    <a:pt x="12303" y="3827"/>
                  </a:cubicBezTo>
                  <a:lnTo>
                    <a:pt x="12303" y="3827"/>
                  </a:lnTo>
                  <a:cubicBezTo>
                    <a:pt x="11276" y="3964"/>
                    <a:pt x="10249" y="4055"/>
                    <a:pt x="9222" y="4078"/>
                  </a:cubicBezTo>
                  <a:cubicBezTo>
                    <a:pt x="10112" y="3964"/>
                    <a:pt x="11002" y="3804"/>
                    <a:pt x="11869" y="3576"/>
                  </a:cubicBezTo>
                  <a:cubicBezTo>
                    <a:pt x="12029" y="3553"/>
                    <a:pt x="12212" y="3485"/>
                    <a:pt x="12349" y="3393"/>
                  </a:cubicBezTo>
                  <a:cubicBezTo>
                    <a:pt x="13125" y="2732"/>
                    <a:pt x="12075" y="1522"/>
                    <a:pt x="11527" y="1134"/>
                  </a:cubicBezTo>
                  <a:cubicBezTo>
                    <a:pt x="11263" y="945"/>
                    <a:pt x="10812" y="632"/>
                    <a:pt x="10418" y="632"/>
                  </a:cubicBezTo>
                  <a:cubicBezTo>
                    <a:pt x="10336" y="632"/>
                    <a:pt x="10256" y="646"/>
                    <a:pt x="10180" y="677"/>
                  </a:cubicBezTo>
                  <a:cubicBezTo>
                    <a:pt x="10066" y="723"/>
                    <a:pt x="9952" y="814"/>
                    <a:pt x="9861" y="883"/>
                  </a:cubicBezTo>
                  <a:cubicBezTo>
                    <a:pt x="9564" y="1111"/>
                    <a:pt x="9267" y="1316"/>
                    <a:pt x="8994" y="1522"/>
                  </a:cubicBezTo>
                  <a:cubicBezTo>
                    <a:pt x="9245" y="1225"/>
                    <a:pt x="9815" y="837"/>
                    <a:pt x="9792" y="403"/>
                  </a:cubicBezTo>
                  <a:cubicBezTo>
                    <a:pt x="9610" y="381"/>
                    <a:pt x="9404" y="335"/>
                    <a:pt x="9199" y="289"/>
                  </a:cubicBezTo>
                  <a:cubicBezTo>
                    <a:pt x="8583" y="175"/>
                    <a:pt x="7944" y="84"/>
                    <a:pt x="7327" y="38"/>
                  </a:cubicBezTo>
                  <a:cubicBezTo>
                    <a:pt x="7088" y="27"/>
                    <a:pt x="6807" y="1"/>
                    <a:pt x="6530"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9"/>
            <p:cNvSpPr/>
            <p:nvPr/>
          </p:nvSpPr>
          <p:spPr>
            <a:xfrm>
              <a:off x="3170025" y="4972625"/>
              <a:ext cx="338975" cy="146075"/>
            </a:xfrm>
            <a:custGeom>
              <a:avLst/>
              <a:gdLst/>
              <a:ahLst/>
              <a:cxnLst/>
              <a:rect l="l" t="t" r="r" b="b"/>
              <a:pathLst>
                <a:path w="13559" h="5843" extrusionOk="0">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9"/>
            <p:cNvSpPr/>
            <p:nvPr/>
          </p:nvSpPr>
          <p:spPr>
            <a:xfrm>
              <a:off x="3180300" y="4975175"/>
              <a:ext cx="329275" cy="143525"/>
            </a:xfrm>
            <a:custGeom>
              <a:avLst/>
              <a:gdLst/>
              <a:ahLst/>
              <a:cxnLst/>
              <a:rect l="l" t="t" r="r" b="b"/>
              <a:pathLst>
                <a:path w="13171" h="5741" extrusionOk="0">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9"/>
            <p:cNvSpPr/>
            <p:nvPr/>
          </p:nvSpPr>
          <p:spPr>
            <a:xfrm>
              <a:off x="3293275" y="4689125"/>
              <a:ext cx="475925" cy="167050"/>
            </a:xfrm>
            <a:custGeom>
              <a:avLst/>
              <a:gdLst/>
              <a:ahLst/>
              <a:cxnLst/>
              <a:rect l="l" t="t" r="r" b="b"/>
              <a:pathLst>
                <a:path w="19037" h="6682" extrusionOk="0">
                  <a:moveTo>
                    <a:pt x="10894" y="1"/>
                  </a:moveTo>
                  <a:cubicBezTo>
                    <a:pt x="7988" y="1"/>
                    <a:pt x="4991" y="668"/>
                    <a:pt x="2694" y="2184"/>
                  </a:cubicBezTo>
                  <a:cubicBezTo>
                    <a:pt x="2534" y="2298"/>
                    <a:pt x="2397" y="2412"/>
                    <a:pt x="2283" y="2503"/>
                  </a:cubicBezTo>
                  <a:cubicBezTo>
                    <a:pt x="1" y="4626"/>
                    <a:pt x="6666" y="6498"/>
                    <a:pt x="8378" y="6635"/>
                  </a:cubicBezTo>
                  <a:cubicBezTo>
                    <a:pt x="8825" y="6665"/>
                    <a:pt x="9292" y="6682"/>
                    <a:pt x="9769" y="6682"/>
                  </a:cubicBezTo>
                  <a:cubicBezTo>
                    <a:pt x="12529" y="6682"/>
                    <a:pt x="15671" y="6134"/>
                    <a:pt x="17850" y="4558"/>
                  </a:cubicBezTo>
                  <a:cubicBezTo>
                    <a:pt x="18466" y="4124"/>
                    <a:pt x="19037" y="3439"/>
                    <a:pt x="18877" y="2709"/>
                  </a:cubicBezTo>
                  <a:lnTo>
                    <a:pt x="18877" y="2709"/>
                  </a:lnTo>
                  <a:cubicBezTo>
                    <a:pt x="17979" y="2945"/>
                    <a:pt x="17024" y="3000"/>
                    <a:pt x="16050" y="3000"/>
                  </a:cubicBezTo>
                  <a:cubicBezTo>
                    <a:pt x="15182" y="3000"/>
                    <a:pt x="14299" y="2956"/>
                    <a:pt x="13431" y="2956"/>
                  </a:cubicBezTo>
                  <a:cubicBezTo>
                    <a:pt x="12824" y="2956"/>
                    <a:pt x="12225" y="2978"/>
                    <a:pt x="11642" y="3051"/>
                  </a:cubicBezTo>
                  <a:cubicBezTo>
                    <a:pt x="13331" y="2732"/>
                    <a:pt x="14997" y="2252"/>
                    <a:pt x="16686" y="1819"/>
                  </a:cubicBezTo>
                  <a:cubicBezTo>
                    <a:pt x="16754" y="1796"/>
                    <a:pt x="16823" y="1796"/>
                    <a:pt x="16869" y="1750"/>
                  </a:cubicBezTo>
                  <a:cubicBezTo>
                    <a:pt x="17028" y="1590"/>
                    <a:pt x="16891" y="1339"/>
                    <a:pt x="16732" y="1180"/>
                  </a:cubicBezTo>
                  <a:cubicBezTo>
                    <a:pt x="16321" y="814"/>
                    <a:pt x="15796" y="655"/>
                    <a:pt x="15248" y="518"/>
                  </a:cubicBezTo>
                  <a:cubicBezTo>
                    <a:pt x="13896" y="182"/>
                    <a:pt x="12407" y="1"/>
                    <a:pt x="10894" y="1"/>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9"/>
            <p:cNvSpPr/>
            <p:nvPr/>
          </p:nvSpPr>
          <p:spPr>
            <a:xfrm>
              <a:off x="3350350" y="4686600"/>
              <a:ext cx="408025" cy="158650"/>
            </a:xfrm>
            <a:custGeom>
              <a:avLst/>
              <a:gdLst/>
              <a:ahLst/>
              <a:cxnLst/>
              <a:rect l="l" t="t" r="r" b="b"/>
              <a:pathLst>
                <a:path w="16321" h="6346" extrusionOk="0">
                  <a:moveTo>
                    <a:pt x="8668" y="0"/>
                  </a:moveTo>
                  <a:cubicBezTo>
                    <a:pt x="8350" y="0"/>
                    <a:pt x="8032" y="9"/>
                    <a:pt x="7715" y="25"/>
                  </a:cubicBezTo>
                  <a:cubicBezTo>
                    <a:pt x="5844" y="117"/>
                    <a:pt x="4406" y="664"/>
                    <a:pt x="2694" y="1372"/>
                  </a:cubicBezTo>
                  <a:cubicBezTo>
                    <a:pt x="2009" y="1646"/>
                    <a:pt x="1005" y="1943"/>
                    <a:pt x="480" y="2513"/>
                  </a:cubicBezTo>
                  <a:cubicBezTo>
                    <a:pt x="411" y="2604"/>
                    <a:pt x="365" y="2673"/>
                    <a:pt x="320" y="2764"/>
                  </a:cubicBezTo>
                  <a:cubicBezTo>
                    <a:pt x="0" y="3358"/>
                    <a:pt x="525" y="4042"/>
                    <a:pt x="1073" y="4499"/>
                  </a:cubicBezTo>
                  <a:cubicBezTo>
                    <a:pt x="2602" y="5846"/>
                    <a:pt x="4748" y="6142"/>
                    <a:pt x="6757" y="6279"/>
                  </a:cubicBezTo>
                  <a:cubicBezTo>
                    <a:pt x="7281" y="6317"/>
                    <a:pt x="7817" y="6345"/>
                    <a:pt x="8352" y="6345"/>
                  </a:cubicBezTo>
                  <a:cubicBezTo>
                    <a:pt x="9422" y="6345"/>
                    <a:pt x="10492" y="6234"/>
                    <a:pt x="11481" y="5868"/>
                  </a:cubicBezTo>
                  <a:cubicBezTo>
                    <a:pt x="11027" y="5346"/>
                    <a:pt x="10210" y="4030"/>
                    <a:pt x="9617" y="3772"/>
                  </a:cubicBezTo>
                  <a:lnTo>
                    <a:pt x="9617" y="3772"/>
                  </a:lnTo>
                  <a:cubicBezTo>
                    <a:pt x="10572" y="4183"/>
                    <a:pt x="11324" y="4957"/>
                    <a:pt x="12280" y="5412"/>
                  </a:cubicBezTo>
                  <a:cubicBezTo>
                    <a:pt x="12394" y="5458"/>
                    <a:pt x="12508" y="5503"/>
                    <a:pt x="12600" y="5503"/>
                  </a:cubicBezTo>
                  <a:cubicBezTo>
                    <a:pt x="12737" y="5503"/>
                    <a:pt x="12851" y="5480"/>
                    <a:pt x="12988" y="5435"/>
                  </a:cubicBezTo>
                  <a:cubicBezTo>
                    <a:pt x="14312" y="5024"/>
                    <a:pt x="15636" y="4294"/>
                    <a:pt x="16320" y="3084"/>
                  </a:cubicBezTo>
                  <a:lnTo>
                    <a:pt x="16320" y="3084"/>
                  </a:lnTo>
                  <a:cubicBezTo>
                    <a:pt x="15166" y="3303"/>
                    <a:pt x="13994" y="3435"/>
                    <a:pt x="12820" y="3435"/>
                  </a:cubicBezTo>
                  <a:cubicBezTo>
                    <a:pt x="12648" y="3435"/>
                    <a:pt x="12476" y="3432"/>
                    <a:pt x="12303" y="3426"/>
                  </a:cubicBezTo>
                  <a:cubicBezTo>
                    <a:pt x="11382" y="3406"/>
                    <a:pt x="10197" y="2964"/>
                    <a:pt x="9257" y="2964"/>
                  </a:cubicBezTo>
                  <a:cubicBezTo>
                    <a:pt x="9131" y="2964"/>
                    <a:pt x="9010" y="2972"/>
                    <a:pt x="8894" y="2990"/>
                  </a:cubicBezTo>
                  <a:lnTo>
                    <a:pt x="8894" y="2990"/>
                  </a:lnTo>
                  <a:cubicBezTo>
                    <a:pt x="10761" y="2694"/>
                    <a:pt x="12559" y="2306"/>
                    <a:pt x="14403" y="1828"/>
                  </a:cubicBezTo>
                  <a:cubicBezTo>
                    <a:pt x="14471" y="1828"/>
                    <a:pt x="14540" y="1806"/>
                    <a:pt x="14586" y="1760"/>
                  </a:cubicBezTo>
                  <a:cubicBezTo>
                    <a:pt x="14745" y="1623"/>
                    <a:pt x="14608" y="1349"/>
                    <a:pt x="14449" y="1189"/>
                  </a:cubicBezTo>
                  <a:cubicBezTo>
                    <a:pt x="14038" y="824"/>
                    <a:pt x="13513" y="664"/>
                    <a:pt x="12965" y="527"/>
                  </a:cubicBezTo>
                  <a:cubicBezTo>
                    <a:pt x="11562" y="172"/>
                    <a:pt x="10113" y="0"/>
                    <a:pt x="8668"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9"/>
            <p:cNvSpPr/>
            <p:nvPr/>
          </p:nvSpPr>
          <p:spPr>
            <a:xfrm>
              <a:off x="3388000" y="4615900"/>
              <a:ext cx="240275" cy="144850"/>
            </a:xfrm>
            <a:custGeom>
              <a:avLst/>
              <a:gdLst/>
              <a:ahLst/>
              <a:cxnLst/>
              <a:rect l="l" t="t" r="r" b="b"/>
              <a:pathLst>
                <a:path w="9611" h="5794" extrusionOk="0">
                  <a:moveTo>
                    <a:pt x="6118" y="0"/>
                  </a:moveTo>
                  <a:cubicBezTo>
                    <a:pt x="5684" y="525"/>
                    <a:pt x="5661" y="1255"/>
                    <a:pt x="5547" y="1917"/>
                  </a:cubicBezTo>
                  <a:cubicBezTo>
                    <a:pt x="5433" y="2511"/>
                    <a:pt x="5251" y="3150"/>
                    <a:pt x="4954" y="3675"/>
                  </a:cubicBezTo>
                  <a:cubicBezTo>
                    <a:pt x="4611" y="2556"/>
                    <a:pt x="4817" y="1347"/>
                    <a:pt x="4292" y="228"/>
                  </a:cubicBezTo>
                  <a:cubicBezTo>
                    <a:pt x="3927" y="365"/>
                    <a:pt x="3904" y="845"/>
                    <a:pt x="3927" y="1233"/>
                  </a:cubicBezTo>
                  <a:lnTo>
                    <a:pt x="4178" y="4702"/>
                  </a:lnTo>
                  <a:cubicBezTo>
                    <a:pt x="3721" y="3333"/>
                    <a:pt x="3288" y="1940"/>
                    <a:pt x="2831" y="571"/>
                  </a:cubicBezTo>
                  <a:cubicBezTo>
                    <a:pt x="2791" y="430"/>
                    <a:pt x="2715" y="289"/>
                    <a:pt x="2588" y="289"/>
                  </a:cubicBezTo>
                  <a:cubicBezTo>
                    <a:pt x="2571" y="289"/>
                    <a:pt x="2553" y="291"/>
                    <a:pt x="2534" y="297"/>
                  </a:cubicBezTo>
                  <a:cubicBezTo>
                    <a:pt x="2534" y="479"/>
                    <a:pt x="2511" y="662"/>
                    <a:pt x="2489" y="867"/>
                  </a:cubicBezTo>
                  <a:cubicBezTo>
                    <a:pt x="2375" y="639"/>
                    <a:pt x="2192" y="457"/>
                    <a:pt x="2009" y="274"/>
                  </a:cubicBezTo>
                  <a:lnTo>
                    <a:pt x="2009" y="274"/>
                  </a:lnTo>
                  <a:cubicBezTo>
                    <a:pt x="1872" y="1849"/>
                    <a:pt x="2260" y="3447"/>
                    <a:pt x="3059" y="4771"/>
                  </a:cubicBezTo>
                  <a:cubicBezTo>
                    <a:pt x="2557" y="4017"/>
                    <a:pt x="2032" y="3287"/>
                    <a:pt x="1484" y="2579"/>
                  </a:cubicBezTo>
                  <a:cubicBezTo>
                    <a:pt x="1393" y="2442"/>
                    <a:pt x="1302" y="2305"/>
                    <a:pt x="1188" y="2191"/>
                  </a:cubicBezTo>
                  <a:cubicBezTo>
                    <a:pt x="1055" y="1992"/>
                    <a:pt x="826" y="1805"/>
                    <a:pt x="623" y="1805"/>
                  </a:cubicBezTo>
                  <a:cubicBezTo>
                    <a:pt x="547" y="1805"/>
                    <a:pt x="474" y="1832"/>
                    <a:pt x="412" y="1895"/>
                  </a:cubicBezTo>
                  <a:cubicBezTo>
                    <a:pt x="320" y="1986"/>
                    <a:pt x="297" y="2123"/>
                    <a:pt x="320" y="2260"/>
                  </a:cubicBezTo>
                  <a:cubicBezTo>
                    <a:pt x="340" y="2639"/>
                    <a:pt x="535" y="3001"/>
                    <a:pt x="828" y="3239"/>
                  </a:cubicBezTo>
                  <a:lnTo>
                    <a:pt x="828" y="3239"/>
                  </a:lnTo>
                  <a:cubicBezTo>
                    <a:pt x="552" y="3042"/>
                    <a:pt x="276" y="2845"/>
                    <a:pt x="1" y="2648"/>
                  </a:cubicBezTo>
                  <a:lnTo>
                    <a:pt x="1" y="2648"/>
                  </a:lnTo>
                  <a:cubicBezTo>
                    <a:pt x="1177" y="4694"/>
                    <a:pt x="3011" y="5793"/>
                    <a:pt x="4874" y="5793"/>
                  </a:cubicBezTo>
                  <a:cubicBezTo>
                    <a:pt x="6482" y="5793"/>
                    <a:pt x="8112" y="4975"/>
                    <a:pt x="9359" y="3241"/>
                  </a:cubicBezTo>
                  <a:cubicBezTo>
                    <a:pt x="9496" y="3036"/>
                    <a:pt x="9610" y="2739"/>
                    <a:pt x="9428" y="2579"/>
                  </a:cubicBezTo>
                  <a:lnTo>
                    <a:pt x="9428" y="2579"/>
                  </a:lnTo>
                  <a:cubicBezTo>
                    <a:pt x="9040" y="2671"/>
                    <a:pt x="8743" y="2967"/>
                    <a:pt x="8446" y="3241"/>
                  </a:cubicBezTo>
                  <a:cubicBezTo>
                    <a:pt x="8179" y="3509"/>
                    <a:pt x="7906" y="3776"/>
                    <a:pt x="7634" y="4042"/>
                  </a:cubicBezTo>
                  <a:lnTo>
                    <a:pt x="7634" y="4042"/>
                  </a:lnTo>
                  <a:cubicBezTo>
                    <a:pt x="8150" y="3435"/>
                    <a:pt x="8568" y="2738"/>
                    <a:pt x="8857" y="1986"/>
                  </a:cubicBezTo>
                  <a:cubicBezTo>
                    <a:pt x="8903" y="1872"/>
                    <a:pt x="8948" y="1712"/>
                    <a:pt x="8880" y="1598"/>
                  </a:cubicBezTo>
                  <a:cubicBezTo>
                    <a:pt x="8835" y="1493"/>
                    <a:pt x="8731" y="1447"/>
                    <a:pt x="8620" y="1447"/>
                  </a:cubicBezTo>
                  <a:cubicBezTo>
                    <a:pt x="8562" y="1447"/>
                    <a:pt x="8501" y="1460"/>
                    <a:pt x="8446" y="1484"/>
                  </a:cubicBezTo>
                  <a:cubicBezTo>
                    <a:pt x="8286" y="1552"/>
                    <a:pt x="8195" y="1689"/>
                    <a:pt x="8081" y="1826"/>
                  </a:cubicBezTo>
                  <a:cubicBezTo>
                    <a:pt x="8172" y="1529"/>
                    <a:pt x="8286" y="1210"/>
                    <a:pt x="8149" y="913"/>
                  </a:cubicBezTo>
                  <a:cubicBezTo>
                    <a:pt x="8075" y="735"/>
                    <a:pt x="7875" y="605"/>
                    <a:pt x="7688" y="605"/>
                  </a:cubicBezTo>
                  <a:cubicBezTo>
                    <a:pt x="7588" y="605"/>
                    <a:pt x="7491" y="643"/>
                    <a:pt x="7419" y="730"/>
                  </a:cubicBezTo>
                  <a:cubicBezTo>
                    <a:pt x="7373" y="799"/>
                    <a:pt x="7350" y="890"/>
                    <a:pt x="7328" y="982"/>
                  </a:cubicBezTo>
                  <a:cubicBezTo>
                    <a:pt x="6962" y="2328"/>
                    <a:pt x="6460" y="3721"/>
                    <a:pt x="5433" y="4679"/>
                  </a:cubicBezTo>
                  <a:cubicBezTo>
                    <a:pt x="6323" y="3652"/>
                    <a:pt x="6848" y="2305"/>
                    <a:pt x="6894" y="959"/>
                  </a:cubicBezTo>
                  <a:cubicBezTo>
                    <a:pt x="6894" y="708"/>
                    <a:pt x="6848" y="411"/>
                    <a:pt x="6620" y="297"/>
                  </a:cubicBezTo>
                  <a:cubicBezTo>
                    <a:pt x="6552" y="388"/>
                    <a:pt x="6483" y="502"/>
                    <a:pt x="6415" y="594"/>
                  </a:cubicBezTo>
                  <a:cubicBezTo>
                    <a:pt x="6392" y="365"/>
                    <a:pt x="6278" y="160"/>
                    <a:pt x="6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9"/>
            <p:cNvSpPr/>
            <p:nvPr/>
          </p:nvSpPr>
          <p:spPr>
            <a:xfrm>
              <a:off x="3413125" y="4622725"/>
              <a:ext cx="196875" cy="137950"/>
            </a:xfrm>
            <a:custGeom>
              <a:avLst/>
              <a:gdLst/>
              <a:ahLst/>
              <a:cxnLst/>
              <a:rect l="l" t="t" r="r" b="b"/>
              <a:pathLst>
                <a:path w="7875" h="5518" extrusionOk="0">
                  <a:moveTo>
                    <a:pt x="5592" y="868"/>
                  </a:moveTo>
                  <a:cubicBezTo>
                    <a:pt x="5590" y="873"/>
                    <a:pt x="5588" y="879"/>
                    <a:pt x="5586" y="884"/>
                  </a:cubicBezTo>
                  <a:lnTo>
                    <a:pt x="5586" y="884"/>
                  </a:lnTo>
                  <a:cubicBezTo>
                    <a:pt x="5588" y="879"/>
                    <a:pt x="5590" y="874"/>
                    <a:pt x="5592" y="868"/>
                  </a:cubicBezTo>
                  <a:close/>
                  <a:moveTo>
                    <a:pt x="7806" y="3448"/>
                  </a:moveTo>
                  <a:cubicBezTo>
                    <a:pt x="7806" y="3448"/>
                    <a:pt x="7806" y="3448"/>
                    <a:pt x="7805" y="3448"/>
                  </a:cubicBezTo>
                  <a:lnTo>
                    <a:pt x="7805" y="3448"/>
                  </a:lnTo>
                  <a:cubicBezTo>
                    <a:pt x="7806" y="3448"/>
                    <a:pt x="7806" y="3448"/>
                    <a:pt x="7806" y="3448"/>
                  </a:cubicBezTo>
                  <a:close/>
                  <a:moveTo>
                    <a:pt x="4999" y="1"/>
                  </a:moveTo>
                  <a:cubicBezTo>
                    <a:pt x="4725" y="503"/>
                    <a:pt x="4656" y="1074"/>
                    <a:pt x="4542" y="1644"/>
                  </a:cubicBezTo>
                  <a:cubicBezTo>
                    <a:pt x="4428" y="2259"/>
                    <a:pt x="4246" y="2874"/>
                    <a:pt x="3951" y="3399"/>
                  </a:cubicBezTo>
                  <a:lnTo>
                    <a:pt x="3951" y="3399"/>
                  </a:lnTo>
                  <a:cubicBezTo>
                    <a:pt x="3989" y="3318"/>
                    <a:pt x="3812" y="2784"/>
                    <a:pt x="3789" y="2672"/>
                  </a:cubicBezTo>
                  <a:cubicBezTo>
                    <a:pt x="3766" y="2398"/>
                    <a:pt x="3743" y="2124"/>
                    <a:pt x="3721" y="1850"/>
                  </a:cubicBezTo>
                  <a:cubicBezTo>
                    <a:pt x="3675" y="1348"/>
                    <a:pt x="3561" y="845"/>
                    <a:pt x="3401" y="343"/>
                  </a:cubicBezTo>
                  <a:cubicBezTo>
                    <a:pt x="3333" y="480"/>
                    <a:pt x="3310" y="640"/>
                    <a:pt x="3310" y="800"/>
                  </a:cubicBezTo>
                  <a:cubicBezTo>
                    <a:pt x="3287" y="709"/>
                    <a:pt x="3264" y="617"/>
                    <a:pt x="3196" y="549"/>
                  </a:cubicBezTo>
                  <a:cubicBezTo>
                    <a:pt x="3081" y="1211"/>
                    <a:pt x="3036" y="1918"/>
                    <a:pt x="3013" y="2603"/>
                  </a:cubicBezTo>
                  <a:cubicBezTo>
                    <a:pt x="3013" y="2900"/>
                    <a:pt x="3036" y="3174"/>
                    <a:pt x="3081" y="3448"/>
                  </a:cubicBezTo>
                  <a:cubicBezTo>
                    <a:pt x="3146" y="3749"/>
                    <a:pt x="3089" y="4110"/>
                    <a:pt x="3158" y="4399"/>
                  </a:cubicBezTo>
                  <a:lnTo>
                    <a:pt x="3158" y="4399"/>
                  </a:lnTo>
                  <a:cubicBezTo>
                    <a:pt x="3000" y="3825"/>
                    <a:pt x="2779" y="3270"/>
                    <a:pt x="2602" y="2694"/>
                  </a:cubicBezTo>
                  <a:cubicBezTo>
                    <a:pt x="2419" y="2147"/>
                    <a:pt x="2168" y="1667"/>
                    <a:pt x="1940" y="1142"/>
                  </a:cubicBezTo>
                  <a:cubicBezTo>
                    <a:pt x="1849" y="1370"/>
                    <a:pt x="1803" y="1622"/>
                    <a:pt x="1780" y="1873"/>
                  </a:cubicBezTo>
                  <a:cubicBezTo>
                    <a:pt x="1529" y="1667"/>
                    <a:pt x="1552" y="1256"/>
                    <a:pt x="1347" y="982"/>
                  </a:cubicBezTo>
                  <a:cubicBezTo>
                    <a:pt x="1278" y="1256"/>
                    <a:pt x="1301" y="1576"/>
                    <a:pt x="1324" y="1850"/>
                  </a:cubicBezTo>
                  <a:cubicBezTo>
                    <a:pt x="1438" y="2740"/>
                    <a:pt x="1552" y="3767"/>
                    <a:pt x="2077" y="4498"/>
                  </a:cubicBezTo>
                  <a:cubicBezTo>
                    <a:pt x="1895" y="4269"/>
                    <a:pt x="1735" y="4041"/>
                    <a:pt x="1575" y="3813"/>
                  </a:cubicBezTo>
                  <a:cubicBezTo>
                    <a:pt x="1438" y="3607"/>
                    <a:pt x="1324" y="3516"/>
                    <a:pt x="1141" y="3356"/>
                  </a:cubicBezTo>
                  <a:cubicBezTo>
                    <a:pt x="845" y="3082"/>
                    <a:pt x="662" y="2694"/>
                    <a:pt x="411" y="2375"/>
                  </a:cubicBezTo>
                  <a:cubicBezTo>
                    <a:pt x="388" y="2352"/>
                    <a:pt x="365" y="2329"/>
                    <a:pt x="342" y="2306"/>
                  </a:cubicBezTo>
                  <a:cubicBezTo>
                    <a:pt x="274" y="2215"/>
                    <a:pt x="183" y="2147"/>
                    <a:pt x="68" y="2147"/>
                  </a:cubicBezTo>
                  <a:cubicBezTo>
                    <a:pt x="46" y="2324"/>
                    <a:pt x="111" y="2481"/>
                    <a:pt x="220" y="2636"/>
                  </a:cubicBezTo>
                  <a:lnTo>
                    <a:pt x="220" y="2636"/>
                  </a:lnTo>
                  <a:cubicBezTo>
                    <a:pt x="211" y="2628"/>
                    <a:pt x="199" y="2624"/>
                    <a:pt x="187" y="2624"/>
                  </a:cubicBezTo>
                  <a:cubicBezTo>
                    <a:pt x="160" y="2624"/>
                    <a:pt x="128" y="2643"/>
                    <a:pt x="114" y="2672"/>
                  </a:cubicBezTo>
                  <a:cubicBezTo>
                    <a:pt x="91" y="2717"/>
                    <a:pt x="114" y="2763"/>
                    <a:pt x="137" y="2808"/>
                  </a:cubicBezTo>
                  <a:cubicBezTo>
                    <a:pt x="251" y="3128"/>
                    <a:pt x="411" y="3425"/>
                    <a:pt x="616" y="3699"/>
                  </a:cubicBezTo>
                  <a:cubicBezTo>
                    <a:pt x="396" y="3699"/>
                    <a:pt x="261" y="3401"/>
                    <a:pt x="67" y="3401"/>
                  </a:cubicBezTo>
                  <a:cubicBezTo>
                    <a:pt x="60" y="3401"/>
                    <a:pt x="53" y="3401"/>
                    <a:pt x="46" y="3402"/>
                  </a:cubicBezTo>
                  <a:cubicBezTo>
                    <a:pt x="0" y="3448"/>
                    <a:pt x="46" y="3516"/>
                    <a:pt x="68" y="3585"/>
                  </a:cubicBezTo>
                  <a:cubicBezTo>
                    <a:pt x="685" y="4566"/>
                    <a:pt x="1803" y="5205"/>
                    <a:pt x="2944" y="5433"/>
                  </a:cubicBezTo>
                  <a:cubicBezTo>
                    <a:pt x="3240" y="5489"/>
                    <a:pt x="3541" y="5517"/>
                    <a:pt x="3843" y="5517"/>
                  </a:cubicBezTo>
                  <a:cubicBezTo>
                    <a:pt x="4404" y="5517"/>
                    <a:pt x="4967" y="5421"/>
                    <a:pt x="5501" y="5228"/>
                  </a:cubicBezTo>
                  <a:cubicBezTo>
                    <a:pt x="5957" y="5068"/>
                    <a:pt x="6345" y="4840"/>
                    <a:pt x="6733" y="4589"/>
                  </a:cubicBezTo>
                  <a:cubicBezTo>
                    <a:pt x="6962" y="4452"/>
                    <a:pt x="7167" y="4292"/>
                    <a:pt x="7350" y="4109"/>
                  </a:cubicBezTo>
                  <a:cubicBezTo>
                    <a:pt x="7441" y="3995"/>
                    <a:pt x="7532" y="3881"/>
                    <a:pt x="7624" y="3767"/>
                  </a:cubicBezTo>
                  <a:cubicBezTo>
                    <a:pt x="7646" y="3722"/>
                    <a:pt x="7780" y="3455"/>
                    <a:pt x="7805" y="3448"/>
                  </a:cubicBezTo>
                  <a:lnTo>
                    <a:pt x="7805" y="3448"/>
                  </a:lnTo>
                  <a:cubicBezTo>
                    <a:pt x="7646" y="3471"/>
                    <a:pt x="7509" y="3539"/>
                    <a:pt x="7373" y="3630"/>
                  </a:cubicBezTo>
                  <a:cubicBezTo>
                    <a:pt x="7578" y="3493"/>
                    <a:pt x="7738" y="3333"/>
                    <a:pt x="7875" y="3128"/>
                  </a:cubicBezTo>
                  <a:lnTo>
                    <a:pt x="7875" y="3128"/>
                  </a:lnTo>
                  <a:cubicBezTo>
                    <a:pt x="7510" y="3219"/>
                    <a:pt x="7236" y="3493"/>
                    <a:pt x="6962" y="3721"/>
                  </a:cubicBezTo>
                  <a:cubicBezTo>
                    <a:pt x="6733" y="3904"/>
                    <a:pt x="6505" y="4064"/>
                    <a:pt x="6277" y="4201"/>
                  </a:cubicBezTo>
                  <a:cubicBezTo>
                    <a:pt x="6170" y="4272"/>
                    <a:pt x="6049" y="4329"/>
                    <a:pt x="5925" y="4329"/>
                  </a:cubicBezTo>
                  <a:cubicBezTo>
                    <a:pt x="5891" y="4329"/>
                    <a:pt x="5855" y="4325"/>
                    <a:pt x="5820" y="4315"/>
                  </a:cubicBezTo>
                  <a:cubicBezTo>
                    <a:pt x="5957" y="4018"/>
                    <a:pt x="6254" y="3813"/>
                    <a:pt x="6482" y="3539"/>
                  </a:cubicBezTo>
                  <a:cubicBezTo>
                    <a:pt x="6642" y="3379"/>
                    <a:pt x="6756" y="3196"/>
                    <a:pt x="6848" y="3014"/>
                  </a:cubicBezTo>
                  <a:cubicBezTo>
                    <a:pt x="7076" y="2649"/>
                    <a:pt x="7327" y="2261"/>
                    <a:pt x="7395" y="1827"/>
                  </a:cubicBezTo>
                  <a:lnTo>
                    <a:pt x="7395" y="1827"/>
                  </a:lnTo>
                  <a:cubicBezTo>
                    <a:pt x="7304" y="1850"/>
                    <a:pt x="7213" y="1941"/>
                    <a:pt x="7144" y="2032"/>
                  </a:cubicBezTo>
                  <a:lnTo>
                    <a:pt x="5478" y="4109"/>
                  </a:lnTo>
                  <a:cubicBezTo>
                    <a:pt x="5889" y="3448"/>
                    <a:pt x="6300" y="2808"/>
                    <a:pt x="6597" y="2101"/>
                  </a:cubicBezTo>
                  <a:cubicBezTo>
                    <a:pt x="6688" y="1895"/>
                    <a:pt x="6756" y="1667"/>
                    <a:pt x="6665" y="1462"/>
                  </a:cubicBezTo>
                  <a:lnTo>
                    <a:pt x="6665" y="1462"/>
                  </a:lnTo>
                  <a:cubicBezTo>
                    <a:pt x="6574" y="1530"/>
                    <a:pt x="6505" y="1622"/>
                    <a:pt x="6460" y="1713"/>
                  </a:cubicBezTo>
                  <a:cubicBezTo>
                    <a:pt x="6597" y="1348"/>
                    <a:pt x="6642" y="937"/>
                    <a:pt x="6597" y="526"/>
                  </a:cubicBezTo>
                  <a:lnTo>
                    <a:pt x="6597" y="526"/>
                  </a:lnTo>
                  <a:cubicBezTo>
                    <a:pt x="6254" y="1256"/>
                    <a:pt x="5980" y="1987"/>
                    <a:pt x="5638" y="2717"/>
                  </a:cubicBezTo>
                  <a:cubicBezTo>
                    <a:pt x="5335" y="3322"/>
                    <a:pt x="4951" y="3804"/>
                    <a:pt x="4504" y="4319"/>
                  </a:cubicBezTo>
                  <a:lnTo>
                    <a:pt x="4504" y="4319"/>
                  </a:lnTo>
                  <a:cubicBezTo>
                    <a:pt x="4881" y="3873"/>
                    <a:pt x="5194" y="3298"/>
                    <a:pt x="5387" y="2763"/>
                  </a:cubicBezTo>
                  <a:cubicBezTo>
                    <a:pt x="5501" y="2443"/>
                    <a:pt x="5569" y="2124"/>
                    <a:pt x="5592" y="1804"/>
                  </a:cubicBezTo>
                  <a:cubicBezTo>
                    <a:pt x="5615" y="1644"/>
                    <a:pt x="5615" y="1485"/>
                    <a:pt x="5615" y="1325"/>
                  </a:cubicBezTo>
                  <a:cubicBezTo>
                    <a:pt x="5615" y="1217"/>
                    <a:pt x="5554" y="986"/>
                    <a:pt x="5586" y="884"/>
                  </a:cubicBezTo>
                  <a:lnTo>
                    <a:pt x="5586" y="884"/>
                  </a:lnTo>
                  <a:cubicBezTo>
                    <a:pt x="5497" y="1108"/>
                    <a:pt x="5408" y="1353"/>
                    <a:pt x="5341" y="1576"/>
                  </a:cubicBezTo>
                  <a:cubicBezTo>
                    <a:pt x="5387" y="1325"/>
                    <a:pt x="5387" y="1074"/>
                    <a:pt x="5341" y="823"/>
                  </a:cubicBezTo>
                  <a:cubicBezTo>
                    <a:pt x="5250" y="937"/>
                    <a:pt x="5159" y="1074"/>
                    <a:pt x="5090" y="1188"/>
                  </a:cubicBezTo>
                  <a:cubicBezTo>
                    <a:pt x="5136" y="800"/>
                    <a:pt x="5159" y="366"/>
                    <a:pt x="4999" y="1"/>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94" name="Google Shape;1494;p9"/>
          <p:cNvGrpSpPr/>
          <p:nvPr/>
        </p:nvGrpSpPr>
        <p:grpSpPr>
          <a:xfrm>
            <a:off x="2143618" y="5098967"/>
            <a:ext cx="2339633" cy="1780400"/>
            <a:chOff x="0" y="3611325"/>
            <a:chExt cx="1754725" cy="1335300"/>
          </a:xfrm>
        </p:grpSpPr>
        <p:sp>
          <p:nvSpPr>
            <p:cNvPr id="1495" name="Google Shape;1495;p9"/>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9"/>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97" name="Google Shape;1497;p9"/>
          <p:cNvGrpSpPr/>
          <p:nvPr/>
        </p:nvGrpSpPr>
        <p:grpSpPr>
          <a:xfrm>
            <a:off x="1232165" y="6334220"/>
            <a:ext cx="800188" cy="1286533"/>
            <a:chOff x="5837150" y="3173200"/>
            <a:chExt cx="411450" cy="661525"/>
          </a:xfrm>
        </p:grpSpPr>
        <p:sp>
          <p:nvSpPr>
            <p:cNvPr id="1498" name="Google Shape;1498;p9"/>
            <p:cNvSpPr/>
            <p:nvPr/>
          </p:nvSpPr>
          <p:spPr>
            <a:xfrm>
              <a:off x="5927900" y="3525400"/>
              <a:ext cx="198600" cy="94750"/>
            </a:xfrm>
            <a:custGeom>
              <a:avLst/>
              <a:gdLst/>
              <a:ahLst/>
              <a:cxnLst/>
              <a:rect l="l" t="t" r="r" b="b"/>
              <a:pathLst>
                <a:path w="7944" h="3790" extrusionOk="0">
                  <a:moveTo>
                    <a:pt x="7076" y="1"/>
                  </a:moveTo>
                  <a:cubicBezTo>
                    <a:pt x="4656" y="24"/>
                    <a:pt x="2420" y="2284"/>
                    <a:pt x="0" y="2808"/>
                  </a:cubicBezTo>
                  <a:cubicBezTo>
                    <a:pt x="1031" y="3463"/>
                    <a:pt x="2027" y="3790"/>
                    <a:pt x="3019" y="3790"/>
                  </a:cubicBezTo>
                  <a:cubicBezTo>
                    <a:pt x="3169" y="3790"/>
                    <a:pt x="3319" y="3782"/>
                    <a:pt x="3470" y="3767"/>
                  </a:cubicBezTo>
                  <a:cubicBezTo>
                    <a:pt x="4634" y="3653"/>
                    <a:pt x="5798" y="3105"/>
                    <a:pt x="7007" y="2147"/>
                  </a:cubicBezTo>
                  <a:cubicBezTo>
                    <a:pt x="7281" y="1941"/>
                    <a:pt x="7555" y="1713"/>
                    <a:pt x="7715" y="1370"/>
                  </a:cubicBezTo>
                  <a:cubicBezTo>
                    <a:pt x="7898" y="1028"/>
                    <a:pt x="7943" y="549"/>
                    <a:pt x="7761" y="252"/>
                  </a:cubicBezTo>
                  <a:cubicBezTo>
                    <a:pt x="7601" y="24"/>
                    <a:pt x="7327" y="1"/>
                    <a:pt x="7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9"/>
            <p:cNvSpPr/>
            <p:nvPr/>
          </p:nvSpPr>
          <p:spPr>
            <a:xfrm>
              <a:off x="5972975" y="3462075"/>
              <a:ext cx="162650" cy="77500"/>
            </a:xfrm>
            <a:custGeom>
              <a:avLst/>
              <a:gdLst/>
              <a:ahLst/>
              <a:cxnLst/>
              <a:rect l="l" t="t" r="r" b="b"/>
              <a:pathLst>
                <a:path w="6506" h="3100" extrusionOk="0">
                  <a:moveTo>
                    <a:pt x="5798" y="0"/>
                  </a:moveTo>
                  <a:cubicBezTo>
                    <a:pt x="3812" y="23"/>
                    <a:pt x="1986" y="1872"/>
                    <a:pt x="0" y="2306"/>
                  </a:cubicBezTo>
                  <a:cubicBezTo>
                    <a:pt x="832" y="2840"/>
                    <a:pt x="1646" y="3100"/>
                    <a:pt x="2473" y="3100"/>
                  </a:cubicBezTo>
                  <a:cubicBezTo>
                    <a:pt x="2599" y="3100"/>
                    <a:pt x="2726" y="3094"/>
                    <a:pt x="2853" y="3082"/>
                  </a:cubicBezTo>
                  <a:cubicBezTo>
                    <a:pt x="3789" y="2990"/>
                    <a:pt x="4748" y="2557"/>
                    <a:pt x="5729" y="1758"/>
                  </a:cubicBezTo>
                  <a:cubicBezTo>
                    <a:pt x="5958" y="1598"/>
                    <a:pt x="6186" y="1393"/>
                    <a:pt x="6323" y="1119"/>
                  </a:cubicBezTo>
                  <a:cubicBezTo>
                    <a:pt x="6483" y="822"/>
                    <a:pt x="6506" y="434"/>
                    <a:pt x="6346" y="206"/>
                  </a:cubicBezTo>
                  <a:cubicBezTo>
                    <a:pt x="6232" y="23"/>
                    <a:pt x="6003" y="0"/>
                    <a:pt x="5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9"/>
            <p:cNvSpPr/>
            <p:nvPr/>
          </p:nvSpPr>
          <p:spPr>
            <a:xfrm>
              <a:off x="6015200" y="3387900"/>
              <a:ext cx="163225" cy="77500"/>
            </a:xfrm>
            <a:custGeom>
              <a:avLst/>
              <a:gdLst/>
              <a:ahLst/>
              <a:cxnLst/>
              <a:rect l="l" t="t" r="r" b="b"/>
              <a:pathLst>
                <a:path w="6529" h="3100" extrusionOk="0">
                  <a:moveTo>
                    <a:pt x="5821" y="0"/>
                  </a:moveTo>
                  <a:cubicBezTo>
                    <a:pt x="3835" y="23"/>
                    <a:pt x="1986" y="1872"/>
                    <a:pt x="0" y="2305"/>
                  </a:cubicBezTo>
                  <a:cubicBezTo>
                    <a:pt x="852" y="2840"/>
                    <a:pt x="1668" y="3100"/>
                    <a:pt x="2481" y="3100"/>
                  </a:cubicBezTo>
                  <a:cubicBezTo>
                    <a:pt x="2605" y="3100"/>
                    <a:pt x="2729" y="3094"/>
                    <a:pt x="2854" y="3081"/>
                  </a:cubicBezTo>
                  <a:cubicBezTo>
                    <a:pt x="3812" y="2990"/>
                    <a:pt x="4771" y="2557"/>
                    <a:pt x="5752" y="1758"/>
                  </a:cubicBezTo>
                  <a:cubicBezTo>
                    <a:pt x="5981" y="1598"/>
                    <a:pt x="6209" y="1392"/>
                    <a:pt x="6346" y="1119"/>
                  </a:cubicBezTo>
                  <a:cubicBezTo>
                    <a:pt x="6483" y="822"/>
                    <a:pt x="6528" y="434"/>
                    <a:pt x="6369" y="206"/>
                  </a:cubicBezTo>
                  <a:cubicBezTo>
                    <a:pt x="6232" y="23"/>
                    <a:pt x="6026" y="0"/>
                    <a:pt x="5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9"/>
            <p:cNvSpPr/>
            <p:nvPr/>
          </p:nvSpPr>
          <p:spPr>
            <a:xfrm>
              <a:off x="6071125" y="3318275"/>
              <a:ext cx="163225" cy="77525"/>
            </a:xfrm>
            <a:custGeom>
              <a:avLst/>
              <a:gdLst/>
              <a:ahLst/>
              <a:cxnLst/>
              <a:rect l="l" t="t" r="r" b="b"/>
              <a:pathLst>
                <a:path w="6529" h="3101" extrusionOk="0">
                  <a:moveTo>
                    <a:pt x="5798" y="0"/>
                  </a:moveTo>
                  <a:cubicBezTo>
                    <a:pt x="3812" y="23"/>
                    <a:pt x="1986" y="1872"/>
                    <a:pt x="0" y="2306"/>
                  </a:cubicBezTo>
                  <a:cubicBezTo>
                    <a:pt x="832" y="2840"/>
                    <a:pt x="1663" y="3100"/>
                    <a:pt x="2480" y="3100"/>
                  </a:cubicBezTo>
                  <a:cubicBezTo>
                    <a:pt x="2605" y="3100"/>
                    <a:pt x="2729" y="3094"/>
                    <a:pt x="2853" y="3082"/>
                  </a:cubicBezTo>
                  <a:cubicBezTo>
                    <a:pt x="3789" y="2991"/>
                    <a:pt x="4748" y="2557"/>
                    <a:pt x="5752" y="1758"/>
                  </a:cubicBezTo>
                  <a:cubicBezTo>
                    <a:pt x="5958" y="1598"/>
                    <a:pt x="6186" y="1393"/>
                    <a:pt x="6346" y="1119"/>
                  </a:cubicBezTo>
                  <a:cubicBezTo>
                    <a:pt x="6483" y="822"/>
                    <a:pt x="6528" y="434"/>
                    <a:pt x="6369" y="206"/>
                  </a:cubicBezTo>
                  <a:cubicBezTo>
                    <a:pt x="6232" y="23"/>
                    <a:pt x="6003" y="0"/>
                    <a:pt x="5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9"/>
            <p:cNvSpPr/>
            <p:nvPr/>
          </p:nvSpPr>
          <p:spPr>
            <a:xfrm>
              <a:off x="6128175" y="3267600"/>
              <a:ext cx="105600" cy="65525"/>
            </a:xfrm>
            <a:custGeom>
              <a:avLst/>
              <a:gdLst/>
              <a:ahLst/>
              <a:cxnLst/>
              <a:rect l="l" t="t" r="r" b="b"/>
              <a:pathLst>
                <a:path w="4224" h="2621" extrusionOk="0">
                  <a:moveTo>
                    <a:pt x="3782" y="0"/>
                  </a:moveTo>
                  <a:cubicBezTo>
                    <a:pt x="3723" y="0"/>
                    <a:pt x="3663" y="9"/>
                    <a:pt x="3607" y="19"/>
                  </a:cubicBezTo>
                  <a:cubicBezTo>
                    <a:pt x="2215" y="338"/>
                    <a:pt x="1302" y="1822"/>
                    <a:pt x="1" y="2393"/>
                  </a:cubicBezTo>
                  <a:cubicBezTo>
                    <a:pt x="435" y="2546"/>
                    <a:pt x="848" y="2621"/>
                    <a:pt x="1240" y="2621"/>
                  </a:cubicBezTo>
                  <a:cubicBezTo>
                    <a:pt x="1547" y="2621"/>
                    <a:pt x="1842" y="2574"/>
                    <a:pt x="2124" y="2484"/>
                  </a:cubicBezTo>
                  <a:cubicBezTo>
                    <a:pt x="2763" y="2301"/>
                    <a:pt x="3333" y="1845"/>
                    <a:pt x="3881" y="1183"/>
                  </a:cubicBezTo>
                  <a:cubicBezTo>
                    <a:pt x="3995" y="1046"/>
                    <a:pt x="4109" y="886"/>
                    <a:pt x="4178" y="681"/>
                  </a:cubicBezTo>
                  <a:cubicBezTo>
                    <a:pt x="4223" y="475"/>
                    <a:pt x="4178" y="201"/>
                    <a:pt x="4018" y="87"/>
                  </a:cubicBezTo>
                  <a:cubicBezTo>
                    <a:pt x="3951" y="20"/>
                    <a:pt x="3867" y="0"/>
                    <a:pt x="3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9"/>
            <p:cNvSpPr/>
            <p:nvPr/>
          </p:nvSpPr>
          <p:spPr>
            <a:xfrm>
              <a:off x="6153850" y="3236925"/>
              <a:ext cx="88475" cy="54075"/>
            </a:xfrm>
            <a:custGeom>
              <a:avLst/>
              <a:gdLst/>
              <a:ahLst/>
              <a:cxnLst/>
              <a:rect l="l" t="t" r="r" b="b"/>
              <a:pathLst>
                <a:path w="3539" h="2163" extrusionOk="0">
                  <a:moveTo>
                    <a:pt x="3088" y="1"/>
                  </a:moveTo>
                  <a:cubicBezTo>
                    <a:pt x="3047" y="1"/>
                    <a:pt x="3006" y="6"/>
                    <a:pt x="2968" y="13"/>
                  </a:cubicBezTo>
                  <a:cubicBezTo>
                    <a:pt x="1781" y="264"/>
                    <a:pt x="1097" y="1497"/>
                    <a:pt x="1" y="1953"/>
                  </a:cubicBezTo>
                  <a:cubicBezTo>
                    <a:pt x="441" y="2091"/>
                    <a:pt x="839" y="2162"/>
                    <a:pt x="1202" y="2162"/>
                  </a:cubicBezTo>
                  <a:cubicBezTo>
                    <a:pt x="1441" y="2162"/>
                    <a:pt x="1664" y="2131"/>
                    <a:pt x="1873" y="2067"/>
                  </a:cubicBezTo>
                  <a:cubicBezTo>
                    <a:pt x="2420" y="1908"/>
                    <a:pt x="2900" y="1543"/>
                    <a:pt x="3311" y="995"/>
                  </a:cubicBezTo>
                  <a:cubicBezTo>
                    <a:pt x="3402" y="881"/>
                    <a:pt x="3493" y="744"/>
                    <a:pt x="3516" y="584"/>
                  </a:cubicBezTo>
                  <a:cubicBezTo>
                    <a:pt x="3539" y="401"/>
                    <a:pt x="3470" y="173"/>
                    <a:pt x="3333" y="82"/>
                  </a:cubicBezTo>
                  <a:cubicBezTo>
                    <a:pt x="3257" y="21"/>
                    <a:pt x="3171" y="1"/>
                    <a:pt x="30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9"/>
            <p:cNvSpPr/>
            <p:nvPr/>
          </p:nvSpPr>
          <p:spPr>
            <a:xfrm>
              <a:off x="6159575" y="3186625"/>
              <a:ext cx="46250" cy="98000"/>
            </a:xfrm>
            <a:custGeom>
              <a:avLst/>
              <a:gdLst/>
              <a:ahLst/>
              <a:cxnLst/>
              <a:rect l="l" t="t" r="r" b="b"/>
              <a:pathLst>
                <a:path w="1850" h="3920" extrusionOk="0">
                  <a:moveTo>
                    <a:pt x="1623" y="1"/>
                  </a:moveTo>
                  <a:cubicBezTo>
                    <a:pt x="1576" y="1"/>
                    <a:pt x="1527" y="14"/>
                    <a:pt x="1484" y="39"/>
                  </a:cubicBezTo>
                  <a:cubicBezTo>
                    <a:pt x="1370" y="85"/>
                    <a:pt x="1256" y="222"/>
                    <a:pt x="1164" y="336"/>
                  </a:cubicBezTo>
                  <a:cubicBezTo>
                    <a:pt x="731" y="884"/>
                    <a:pt x="434" y="1432"/>
                    <a:pt x="251" y="2025"/>
                  </a:cubicBezTo>
                  <a:cubicBezTo>
                    <a:pt x="69" y="2619"/>
                    <a:pt x="0" y="3235"/>
                    <a:pt x="69" y="3920"/>
                  </a:cubicBezTo>
                  <a:cubicBezTo>
                    <a:pt x="525" y="2710"/>
                    <a:pt x="1484" y="1751"/>
                    <a:pt x="1803" y="496"/>
                  </a:cubicBezTo>
                  <a:cubicBezTo>
                    <a:pt x="1826" y="359"/>
                    <a:pt x="1849" y="222"/>
                    <a:pt x="1803" y="108"/>
                  </a:cubicBezTo>
                  <a:cubicBezTo>
                    <a:pt x="1775" y="37"/>
                    <a:pt x="1702" y="1"/>
                    <a:pt x="1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9"/>
            <p:cNvSpPr/>
            <p:nvPr/>
          </p:nvSpPr>
          <p:spPr>
            <a:xfrm>
              <a:off x="6158425" y="3195575"/>
              <a:ext cx="90175" cy="87350"/>
            </a:xfrm>
            <a:custGeom>
              <a:avLst/>
              <a:gdLst/>
              <a:ahLst/>
              <a:cxnLst/>
              <a:rect l="l" t="t" r="r" b="b"/>
              <a:pathLst>
                <a:path w="3607" h="3494" extrusionOk="0">
                  <a:moveTo>
                    <a:pt x="3265" y="1"/>
                  </a:moveTo>
                  <a:cubicBezTo>
                    <a:pt x="3105" y="1"/>
                    <a:pt x="2945" y="92"/>
                    <a:pt x="2762" y="184"/>
                  </a:cubicBezTo>
                  <a:cubicBezTo>
                    <a:pt x="2055" y="572"/>
                    <a:pt x="1461" y="1005"/>
                    <a:pt x="1005" y="1576"/>
                  </a:cubicBezTo>
                  <a:cubicBezTo>
                    <a:pt x="548" y="2101"/>
                    <a:pt x="206" y="2740"/>
                    <a:pt x="1" y="3493"/>
                  </a:cubicBezTo>
                  <a:cubicBezTo>
                    <a:pt x="1051" y="2420"/>
                    <a:pt x="2511" y="1827"/>
                    <a:pt x="3424" y="617"/>
                  </a:cubicBezTo>
                  <a:cubicBezTo>
                    <a:pt x="3516" y="503"/>
                    <a:pt x="3607" y="366"/>
                    <a:pt x="3607" y="229"/>
                  </a:cubicBezTo>
                  <a:cubicBezTo>
                    <a:pt x="3584" y="69"/>
                    <a:pt x="3424" y="1"/>
                    <a:pt x="32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9"/>
            <p:cNvSpPr/>
            <p:nvPr/>
          </p:nvSpPr>
          <p:spPr>
            <a:xfrm>
              <a:off x="6113925" y="3173200"/>
              <a:ext cx="37100" cy="143375"/>
            </a:xfrm>
            <a:custGeom>
              <a:avLst/>
              <a:gdLst/>
              <a:ahLst/>
              <a:cxnLst/>
              <a:rect l="l" t="t" r="r" b="b"/>
              <a:pathLst>
                <a:path w="1484" h="5735" extrusionOk="0">
                  <a:moveTo>
                    <a:pt x="1235" y="0"/>
                  </a:moveTo>
                  <a:cubicBezTo>
                    <a:pt x="1137" y="0"/>
                    <a:pt x="1015" y="78"/>
                    <a:pt x="936" y="188"/>
                  </a:cubicBezTo>
                  <a:cubicBezTo>
                    <a:pt x="799" y="348"/>
                    <a:pt x="708" y="554"/>
                    <a:pt x="616" y="782"/>
                  </a:cubicBezTo>
                  <a:cubicBezTo>
                    <a:pt x="274" y="1718"/>
                    <a:pt x="69" y="2585"/>
                    <a:pt x="23" y="3407"/>
                  </a:cubicBezTo>
                  <a:cubicBezTo>
                    <a:pt x="0" y="4228"/>
                    <a:pt x="114" y="5005"/>
                    <a:pt x="434" y="5735"/>
                  </a:cubicBezTo>
                  <a:cubicBezTo>
                    <a:pt x="616" y="4000"/>
                    <a:pt x="1484" y="2197"/>
                    <a:pt x="1461" y="485"/>
                  </a:cubicBezTo>
                  <a:cubicBezTo>
                    <a:pt x="1461" y="325"/>
                    <a:pt x="1438" y="143"/>
                    <a:pt x="1347" y="51"/>
                  </a:cubicBezTo>
                  <a:cubicBezTo>
                    <a:pt x="1319" y="16"/>
                    <a:pt x="1279" y="0"/>
                    <a:pt x="1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9"/>
            <p:cNvSpPr/>
            <p:nvPr/>
          </p:nvSpPr>
          <p:spPr>
            <a:xfrm>
              <a:off x="6064850" y="3179275"/>
              <a:ext cx="50800" cy="194375"/>
            </a:xfrm>
            <a:custGeom>
              <a:avLst/>
              <a:gdLst/>
              <a:ahLst/>
              <a:cxnLst/>
              <a:rect l="l" t="t" r="r" b="b"/>
              <a:pathLst>
                <a:path w="2032" h="7775" extrusionOk="0">
                  <a:moveTo>
                    <a:pt x="1510" y="1"/>
                  </a:moveTo>
                  <a:cubicBezTo>
                    <a:pt x="1371" y="1"/>
                    <a:pt x="1214" y="86"/>
                    <a:pt x="1096" y="219"/>
                  </a:cubicBezTo>
                  <a:cubicBezTo>
                    <a:pt x="913" y="425"/>
                    <a:pt x="799" y="721"/>
                    <a:pt x="685" y="995"/>
                  </a:cubicBezTo>
                  <a:cubicBezTo>
                    <a:pt x="228" y="2251"/>
                    <a:pt x="0" y="3438"/>
                    <a:pt x="0" y="4556"/>
                  </a:cubicBezTo>
                  <a:cubicBezTo>
                    <a:pt x="0" y="5652"/>
                    <a:pt x="251" y="6724"/>
                    <a:pt x="731" y="7774"/>
                  </a:cubicBezTo>
                  <a:cubicBezTo>
                    <a:pt x="890" y="5401"/>
                    <a:pt x="2032" y="3027"/>
                    <a:pt x="1895" y="699"/>
                  </a:cubicBezTo>
                  <a:cubicBezTo>
                    <a:pt x="1872" y="448"/>
                    <a:pt x="1849" y="196"/>
                    <a:pt x="1712" y="82"/>
                  </a:cubicBezTo>
                  <a:cubicBezTo>
                    <a:pt x="1656" y="26"/>
                    <a:pt x="1585" y="1"/>
                    <a:pt x="1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9"/>
            <p:cNvSpPr/>
            <p:nvPr/>
          </p:nvSpPr>
          <p:spPr>
            <a:xfrm>
              <a:off x="5997500" y="3245675"/>
              <a:ext cx="57675" cy="223850"/>
            </a:xfrm>
            <a:custGeom>
              <a:avLst/>
              <a:gdLst/>
              <a:ahLst/>
              <a:cxnLst/>
              <a:rect l="l" t="t" r="r" b="b"/>
              <a:pathLst>
                <a:path w="2307" h="8954" extrusionOk="0">
                  <a:moveTo>
                    <a:pt x="1961" y="0"/>
                  </a:moveTo>
                  <a:cubicBezTo>
                    <a:pt x="1808" y="0"/>
                    <a:pt x="1625" y="108"/>
                    <a:pt x="1484" y="279"/>
                  </a:cubicBezTo>
                  <a:cubicBezTo>
                    <a:pt x="1279" y="531"/>
                    <a:pt x="1142" y="873"/>
                    <a:pt x="1005" y="1215"/>
                  </a:cubicBezTo>
                  <a:cubicBezTo>
                    <a:pt x="457" y="2699"/>
                    <a:pt x="115" y="4046"/>
                    <a:pt x="69" y="5347"/>
                  </a:cubicBezTo>
                  <a:cubicBezTo>
                    <a:pt x="1" y="6602"/>
                    <a:pt x="183" y="7812"/>
                    <a:pt x="663" y="8953"/>
                  </a:cubicBezTo>
                  <a:cubicBezTo>
                    <a:pt x="959" y="6237"/>
                    <a:pt x="2306" y="3407"/>
                    <a:pt x="2306" y="759"/>
                  </a:cubicBezTo>
                  <a:cubicBezTo>
                    <a:pt x="2306" y="485"/>
                    <a:pt x="2283" y="211"/>
                    <a:pt x="2146" y="74"/>
                  </a:cubicBezTo>
                  <a:cubicBezTo>
                    <a:pt x="2096" y="23"/>
                    <a:pt x="2031" y="0"/>
                    <a:pt x="19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9"/>
            <p:cNvSpPr/>
            <p:nvPr/>
          </p:nvSpPr>
          <p:spPr>
            <a:xfrm>
              <a:off x="5942725" y="3249675"/>
              <a:ext cx="61075" cy="273475"/>
            </a:xfrm>
            <a:custGeom>
              <a:avLst/>
              <a:gdLst/>
              <a:ahLst/>
              <a:cxnLst/>
              <a:rect l="l" t="t" r="r" b="b"/>
              <a:pathLst>
                <a:path w="2443" h="10939" extrusionOk="0">
                  <a:moveTo>
                    <a:pt x="1594" y="0"/>
                  </a:moveTo>
                  <a:cubicBezTo>
                    <a:pt x="1388" y="0"/>
                    <a:pt x="1153" y="226"/>
                    <a:pt x="982" y="530"/>
                  </a:cubicBezTo>
                  <a:cubicBezTo>
                    <a:pt x="777" y="896"/>
                    <a:pt x="685" y="1352"/>
                    <a:pt x="571" y="1786"/>
                  </a:cubicBezTo>
                  <a:cubicBezTo>
                    <a:pt x="160" y="3703"/>
                    <a:pt x="1" y="5415"/>
                    <a:pt x="138" y="6921"/>
                  </a:cubicBezTo>
                  <a:cubicBezTo>
                    <a:pt x="274" y="8428"/>
                    <a:pt x="708" y="9752"/>
                    <a:pt x="1416" y="10939"/>
                  </a:cubicBezTo>
                  <a:cubicBezTo>
                    <a:pt x="1347" y="7652"/>
                    <a:pt x="2443" y="3886"/>
                    <a:pt x="2009" y="781"/>
                  </a:cubicBezTo>
                  <a:cubicBezTo>
                    <a:pt x="1964" y="462"/>
                    <a:pt x="1895" y="142"/>
                    <a:pt x="1712" y="28"/>
                  </a:cubicBezTo>
                  <a:cubicBezTo>
                    <a:pt x="1675" y="9"/>
                    <a:pt x="1635" y="0"/>
                    <a:pt x="15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9"/>
            <p:cNvSpPr/>
            <p:nvPr/>
          </p:nvSpPr>
          <p:spPr>
            <a:xfrm>
              <a:off x="5892500" y="3322450"/>
              <a:ext cx="61100" cy="273175"/>
            </a:xfrm>
            <a:custGeom>
              <a:avLst/>
              <a:gdLst/>
              <a:ahLst/>
              <a:cxnLst/>
              <a:rect l="l" t="t" r="r" b="b"/>
              <a:pathLst>
                <a:path w="2444" h="10927" extrusionOk="0">
                  <a:moveTo>
                    <a:pt x="1575" y="1"/>
                  </a:moveTo>
                  <a:cubicBezTo>
                    <a:pt x="1369" y="1"/>
                    <a:pt x="1131" y="222"/>
                    <a:pt x="982" y="518"/>
                  </a:cubicBezTo>
                  <a:cubicBezTo>
                    <a:pt x="777" y="883"/>
                    <a:pt x="663" y="1340"/>
                    <a:pt x="572" y="1774"/>
                  </a:cubicBezTo>
                  <a:cubicBezTo>
                    <a:pt x="161" y="3691"/>
                    <a:pt x="1" y="5403"/>
                    <a:pt x="138" y="6932"/>
                  </a:cubicBezTo>
                  <a:cubicBezTo>
                    <a:pt x="275" y="8416"/>
                    <a:pt x="686" y="9740"/>
                    <a:pt x="1416" y="10926"/>
                  </a:cubicBezTo>
                  <a:cubicBezTo>
                    <a:pt x="1325" y="7640"/>
                    <a:pt x="2443" y="3873"/>
                    <a:pt x="2010" y="769"/>
                  </a:cubicBezTo>
                  <a:cubicBezTo>
                    <a:pt x="1964" y="473"/>
                    <a:pt x="1895" y="130"/>
                    <a:pt x="1713" y="39"/>
                  </a:cubicBezTo>
                  <a:cubicBezTo>
                    <a:pt x="1670" y="13"/>
                    <a:pt x="1623" y="1"/>
                    <a:pt x="15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9"/>
            <p:cNvSpPr/>
            <p:nvPr/>
          </p:nvSpPr>
          <p:spPr>
            <a:xfrm>
              <a:off x="5837150" y="3263575"/>
              <a:ext cx="352125" cy="571150"/>
            </a:xfrm>
            <a:custGeom>
              <a:avLst/>
              <a:gdLst/>
              <a:ahLst/>
              <a:cxnLst/>
              <a:rect l="l" t="t" r="r" b="b"/>
              <a:pathLst>
                <a:path w="14085" h="22846" extrusionOk="0">
                  <a:moveTo>
                    <a:pt x="13956" y="1"/>
                  </a:moveTo>
                  <a:cubicBezTo>
                    <a:pt x="13703" y="1"/>
                    <a:pt x="13454" y="213"/>
                    <a:pt x="13240" y="408"/>
                  </a:cubicBezTo>
                  <a:cubicBezTo>
                    <a:pt x="10546" y="2873"/>
                    <a:pt x="8013" y="5840"/>
                    <a:pt x="5890" y="9082"/>
                  </a:cubicBezTo>
                  <a:cubicBezTo>
                    <a:pt x="3562" y="12688"/>
                    <a:pt x="1370" y="16431"/>
                    <a:pt x="206" y="20882"/>
                  </a:cubicBezTo>
                  <a:cubicBezTo>
                    <a:pt x="92" y="21270"/>
                    <a:pt x="1" y="21681"/>
                    <a:pt x="47" y="22069"/>
                  </a:cubicBezTo>
                  <a:cubicBezTo>
                    <a:pt x="92" y="22480"/>
                    <a:pt x="298" y="22845"/>
                    <a:pt x="617" y="22845"/>
                  </a:cubicBezTo>
                  <a:cubicBezTo>
                    <a:pt x="868" y="22069"/>
                    <a:pt x="1097" y="21293"/>
                    <a:pt x="1348" y="20517"/>
                  </a:cubicBezTo>
                  <a:cubicBezTo>
                    <a:pt x="2557" y="16682"/>
                    <a:pt x="4132" y="13008"/>
                    <a:pt x="6164" y="9698"/>
                  </a:cubicBezTo>
                  <a:cubicBezTo>
                    <a:pt x="7853" y="6913"/>
                    <a:pt x="9839" y="4448"/>
                    <a:pt x="11939" y="2188"/>
                  </a:cubicBezTo>
                  <a:cubicBezTo>
                    <a:pt x="12646" y="1435"/>
                    <a:pt x="13354" y="705"/>
                    <a:pt x="14084" y="20"/>
                  </a:cubicBezTo>
                  <a:cubicBezTo>
                    <a:pt x="14041" y="7"/>
                    <a:pt x="13998" y="1"/>
                    <a:pt x="13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12" name="Google Shape;1512;p9"/>
          <p:cNvGrpSpPr/>
          <p:nvPr/>
        </p:nvGrpSpPr>
        <p:grpSpPr>
          <a:xfrm rot="1929417" flipH="1">
            <a:off x="1463174" y="6227994"/>
            <a:ext cx="1444889" cy="1497689"/>
            <a:chOff x="5796650" y="3313950"/>
            <a:chExt cx="742975" cy="770125"/>
          </a:xfrm>
        </p:grpSpPr>
        <p:sp>
          <p:nvSpPr>
            <p:cNvPr id="1513" name="Google Shape;1513;p9"/>
            <p:cNvSpPr/>
            <p:nvPr/>
          </p:nvSpPr>
          <p:spPr>
            <a:xfrm>
              <a:off x="5982675" y="3751000"/>
              <a:ext cx="295050" cy="100350"/>
            </a:xfrm>
            <a:custGeom>
              <a:avLst/>
              <a:gdLst/>
              <a:ahLst/>
              <a:cxnLst/>
              <a:rect l="l" t="t" r="r" b="b"/>
              <a:pathLst>
                <a:path w="11802" h="4014" extrusionOk="0">
                  <a:moveTo>
                    <a:pt x="9616" y="1"/>
                  </a:moveTo>
                  <a:cubicBezTo>
                    <a:pt x="6497" y="1"/>
                    <a:pt x="3167" y="1874"/>
                    <a:pt x="0" y="1956"/>
                  </a:cubicBezTo>
                  <a:cubicBezTo>
                    <a:pt x="1461" y="3188"/>
                    <a:pt x="2990" y="3873"/>
                    <a:pt x="4634" y="3987"/>
                  </a:cubicBezTo>
                  <a:cubicBezTo>
                    <a:pt x="4843" y="4005"/>
                    <a:pt x="5054" y="4013"/>
                    <a:pt x="5268" y="4013"/>
                  </a:cubicBezTo>
                  <a:cubicBezTo>
                    <a:pt x="6750" y="4013"/>
                    <a:pt x="8327" y="3599"/>
                    <a:pt x="10043" y="2800"/>
                  </a:cubicBezTo>
                  <a:cubicBezTo>
                    <a:pt x="10477" y="2595"/>
                    <a:pt x="10934" y="2367"/>
                    <a:pt x="11253" y="1956"/>
                  </a:cubicBezTo>
                  <a:cubicBezTo>
                    <a:pt x="11596" y="1568"/>
                    <a:pt x="11801" y="974"/>
                    <a:pt x="11596" y="586"/>
                  </a:cubicBezTo>
                  <a:cubicBezTo>
                    <a:pt x="11436" y="244"/>
                    <a:pt x="11071" y="153"/>
                    <a:pt x="10705" y="84"/>
                  </a:cubicBezTo>
                  <a:cubicBezTo>
                    <a:pt x="10346" y="27"/>
                    <a:pt x="9983" y="1"/>
                    <a:pt x="96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9"/>
            <p:cNvSpPr/>
            <p:nvPr/>
          </p:nvSpPr>
          <p:spPr>
            <a:xfrm>
              <a:off x="6065975" y="3674275"/>
              <a:ext cx="241975" cy="82225"/>
            </a:xfrm>
            <a:custGeom>
              <a:avLst/>
              <a:gdLst/>
              <a:ahLst/>
              <a:cxnLst/>
              <a:rect l="l" t="t" r="r" b="b"/>
              <a:pathLst>
                <a:path w="9679" h="3289" extrusionOk="0">
                  <a:moveTo>
                    <a:pt x="7877" y="1"/>
                  </a:moveTo>
                  <a:cubicBezTo>
                    <a:pt x="5327" y="1"/>
                    <a:pt x="2609" y="1520"/>
                    <a:pt x="1" y="1601"/>
                  </a:cubicBezTo>
                  <a:cubicBezTo>
                    <a:pt x="1211" y="2628"/>
                    <a:pt x="2466" y="3176"/>
                    <a:pt x="3813" y="3267"/>
                  </a:cubicBezTo>
                  <a:cubicBezTo>
                    <a:pt x="3985" y="3282"/>
                    <a:pt x="4159" y="3289"/>
                    <a:pt x="4334" y="3289"/>
                  </a:cubicBezTo>
                  <a:cubicBezTo>
                    <a:pt x="5552" y="3289"/>
                    <a:pt x="6844" y="2944"/>
                    <a:pt x="8241" y="2286"/>
                  </a:cubicBezTo>
                  <a:cubicBezTo>
                    <a:pt x="8606" y="2126"/>
                    <a:pt x="8971" y="1921"/>
                    <a:pt x="9245" y="1601"/>
                  </a:cubicBezTo>
                  <a:cubicBezTo>
                    <a:pt x="9519" y="1282"/>
                    <a:pt x="9679" y="802"/>
                    <a:pt x="9519" y="460"/>
                  </a:cubicBezTo>
                  <a:cubicBezTo>
                    <a:pt x="9382" y="209"/>
                    <a:pt x="9085" y="117"/>
                    <a:pt x="8789" y="72"/>
                  </a:cubicBezTo>
                  <a:cubicBezTo>
                    <a:pt x="8487" y="23"/>
                    <a:pt x="8183" y="1"/>
                    <a:pt x="78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9"/>
            <p:cNvSpPr/>
            <p:nvPr/>
          </p:nvSpPr>
          <p:spPr>
            <a:xfrm>
              <a:off x="6145875" y="3590425"/>
              <a:ext cx="241975" cy="82625"/>
            </a:xfrm>
            <a:custGeom>
              <a:avLst/>
              <a:gdLst/>
              <a:ahLst/>
              <a:cxnLst/>
              <a:rect l="l" t="t" r="r" b="b"/>
              <a:pathLst>
                <a:path w="9679" h="3305" extrusionOk="0">
                  <a:moveTo>
                    <a:pt x="7886" y="0"/>
                  </a:moveTo>
                  <a:cubicBezTo>
                    <a:pt x="5333" y="0"/>
                    <a:pt x="2612" y="1539"/>
                    <a:pt x="0" y="1600"/>
                  </a:cubicBezTo>
                  <a:cubicBezTo>
                    <a:pt x="1210" y="2627"/>
                    <a:pt x="2466" y="3175"/>
                    <a:pt x="3812" y="3289"/>
                  </a:cubicBezTo>
                  <a:cubicBezTo>
                    <a:pt x="3963" y="3299"/>
                    <a:pt x="4116" y="3304"/>
                    <a:pt x="4269" y="3304"/>
                  </a:cubicBezTo>
                  <a:cubicBezTo>
                    <a:pt x="5506" y="3304"/>
                    <a:pt x="6819" y="2975"/>
                    <a:pt x="8240" y="2285"/>
                  </a:cubicBezTo>
                  <a:cubicBezTo>
                    <a:pt x="8606" y="2125"/>
                    <a:pt x="8971" y="1942"/>
                    <a:pt x="9245" y="1600"/>
                  </a:cubicBezTo>
                  <a:cubicBezTo>
                    <a:pt x="9519" y="1280"/>
                    <a:pt x="9678" y="801"/>
                    <a:pt x="9519" y="481"/>
                  </a:cubicBezTo>
                  <a:cubicBezTo>
                    <a:pt x="9382" y="207"/>
                    <a:pt x="9085" y="116"/>
                    <a:pt x="8788" y="71"/>
                  </a:cubicBezTo>
                  <a:cubicBezTo>
                    <a:pt x="8490" y="22"/>
                    <a:pt x="8189" y="0"/>
                    <a:pt x="78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9"/>
            <p:cNvSpPr/>
            <p:nvPr/>
          </p:nvSpPr>
          <p:spPr>
            <a:xfrm>
              <a:off x="6242875" y="3515675"/>
              <a:ext cx="241975" cy="82200"/>
            </a:xfrm>
            <a:custGeom>
              <a:avLst/>
              <a:gdLst/>
              <a:ahLst/>
              <a:cxnLst/>
              <a:rect l="l" t="t" r="r" b="b"/>
              <a:pathLst>
                <a:path w="9679" h="3288" extrusionOk="0">
                  <a:moveTo>
                    <a:pt x="7885" y="0"/>
                  </a:moveTo>
                  <a:cubicBezTo>
                    <a:pt x="5329" y="0"/>
                    <a:pt x="2592" y="1539"/>
                    <a:pt x="1" y="1600"/>
                  </a:cubicBezTo>
                  <a:cubicBezTo>
                    <a:pt x="1210" y="2627"/>
                    <a:pt x="2466" y="3175"/>
                    <a:pt x="3813" y="3266"/>
                  </a:cubicBezTo>
                  <a:cubicBezTo>
                    <a:pt x="3982" y="3280"/>
                    <a:pt x="4153" y="3287"/>
                    <a:pt x="4326" y="3287"/>
                  </a:cubicBezTo>
                  <a:cubicBezTo>
                    <a:pt x="5529" y="3287"/>
                    <a:pt x="6824" y="2943"/>
                    <a:pt x="8241" y="2284"/>
                  </a:cubicBezTo>
                  <a:cubicBezTo>
                    <a:pt x="8583" y="2125"/>
                    <a:pt x="8971" y="1942"/>
                    <a:pt x="9245" y="1600"/>
                  </a:cubicBezTo>
                  <a:cubicBezTo>
                    <a:pt x="9519" y="1280"/>
                    <a:pt x="9679" y="801"/>
                    <a:pt x="9519" y="481"/>
                  </a:cubicBezTo>
                  <a:cubicBezTo>
                    <a:pt x="9382" y="207"/>
                    <a:pt x="9085" y="116"/>
                    <a:pt x="8788" y="70"/>
                  </a:cubicBezTo>
                  <a:cubicBezTo>
                    <a:pt x="8490" y="22"/>
                    <a:pt x="8189" y="0"/>
                    <a:pt x="7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9"/>
            <p:cNvSpPr/>
            <p:nvPr/>
          </p:nvSpPr>
          <p:spPr>
            <a:xfrm>
              <a:off x="6336475" y="3454075"/>
              <a:ext cx="160925" cy="70425"/>
            </a:xfrm>
            <a:custGeom>
              <a:avLst/>
              <a:gdLst/>
              <a:ahLst/>
              <a:cxnLst/>
              <a:rect l="l" t="t" r="r" b="b"/>
              <a:pathLst>
                <a:path w="6437" h="2817" extrusionOk="0">
                  <a:moveTo>
                    <a:pt x="5684" y="1"/>
                  </a:moveTo>
                  <a:cubicBezTo>
                    <a:pt x="3675" y="69"/>
                    <a:pt x="1963" y="1736"/>
                    <a:pt x="0" y="2169"/>
                  </a:cubicBezTo>
                  <a:cubicBezTo>
                    <a:pt x="844" y="2600"/>
                    <a:pt x="1641" y="2816"/>
                    <a:pt x="2431" y="2816"/>
                  </a:cubicBezTo>
                  <a:cubicBezTo>
                    <a:pt x="2602" y="2816"/>
                    <a:pt x="2773" y="2806"/>
                    <a:pt x="2945" y="2785"/>
                  </a:cubicBezTo>
                  <a:cubicBezTo>
                    <a:pt x="3903" y="2694"/>
                    <a:pt x="4816" y="2283"/>
                    <a:pt x="5775" y="1553"/>
                  </a:cubicBezTo>
                  <a:cubicBezTo>
                    <a:pt x="5980" y="1393"/>
                    <a:pt x="6186" y="1233"/>
                    <a:pt x="6323" y="982"/>
                  </a:cubicBezTo>
                  <a:cubicBezTo>
                    <a:pt x="6437" y="731"/>
                    <a:pt x="6437" y="389"/>
                    <a:pt x="6254" y="183"/>
                  </a:cubicBezTo>
                  <a:cubicBezTo>
                    <a:pt x="6117" y="24"/>
                    <a:pt x="5889" y="1"/>
                    <a:pt x="56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9"/>
            <p:cNvSpPr/>
            <p:nvPr/>
          </p:nvSpPr>
          <p:spPr>
            <a:xfrm>
              <a:off x="6383825" y="3417950"/>
              <a:ext cx="134700" cy="58200"/>
            </a:xfrm>
            <a:custGeom>
              <a:avLst/>
              <a:gdLst/>
              <a:ahLst/>
              <a:cxnLst/>
              <a:rect l="l" t="t" r="r" b="b"/>
              <a:pathLst>
                <a:path w="5388" h="2328" extrusionOk="0">
                  <a:moveTo>
                    <a:pt x="4775" y="0"/>
                  </a:moveTo>
                  <a:cubicBezTo>
                    <a:pt x="4736" y="0"/>
                    <a:pt x="4696" y="3"/>
                    <a:pt x="4657" y="8"/>
                  </a:cubicBezTo>
                  <a:cubicBezTo>
                    <a:pt x="2945" y="8"/>
                    <a:pt x="1644" y="1400"/>
                    <a:pt x="1" y="1743"/>
                  </a:cubicBezTo>
                  <a:cubicBezTo>
                    <a:pt x="810" y="2137"/>
                    <a:pt x="1567" y="2327"/>
                    <a:pt x="2274" y="2327"/>
                  </a:cubicBezTo>
                  <a:cubicBezTo>
                    <a:pt x="2385" y="2327"/>
                    <a:pt x="2494" y="2322"/>
                    <a:pt x="2603" y="2313"/>
                  </a:cubicBezTo>
                  <a:cubicBezTo>
                    <a:pt x="3402" y="2245"/>
                    <a:pt x="4155" y="1902"/>
                    <a:pt x="4885" y="1332"/>
                  </a:cubicBezTo>
                  <a:cubicBezTo>
                    <a:pt x="5068" y="1195"/>
                    <a:pt x="5228" y="1035"/>
                    <a:pt x="5296" y="830"/>
                  </a:cubicBezTo>
                  <a:cubicBezTo>
                    <a:pt x="5387" y="624"/>
                    <a:pt x="5342" y="327"/>
                    <a:pt x="5182" y="145"/>
                  </a:cubicBezTo>
                  <a:cubicBezTo>
                    <a:pt x="5057" y="37"/>
                    <a:pt x="4917" y="0"/>
                    <a:pt x="47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9"/>
            <p:cNvSpPr/>
            <p:nvPr/>
          </p:nvSpPr>
          <p:spPr>
            <a:xfrm>
              <a:off x="6394100" y="3346450"/>
              <a:ext cx="87325" cy="115075"/>
            </a:xfrm>
            <a:custGeom>
              <a:avLst/>
              <a:gdLst/>
              <a:ahLst/>
              <a:cxnLst/>
              <a:rect l="l" t="t" r="r" b="b"/>
              <a:pathLst>
                <a:path w="3493" h="4603" extrusionOk="0">
                  <a:moveTo>
                    <a:pt x="3149" y="1"/>
                  </a:moveTo>
                  <a:cubicBezTo>
                    <a:pt x="3112" y="1"/>
                    <a:pt x="3073" y="5"/>
                    <a:pt x="3036" y="15"/>
                  </a:cubicBezTo>
                  <a:cubicBezTo>
                    <a:pt x="2854" y="60"/>
                    <a:pt x="2671" y="197"/>
                    <a:pt x="2511" y="334"/>
                  </a:cubicBezTo>
                  <a:cubicBezTo>
                    <a:pt x="1758" y="905"/>
                    <a:pt x="1164" y="1544"/>
                    <a:pt x="754" y="2252"/>
                  </a:cubicBezTo>
                  <a:cubicBezTo>
                    <a:pt x="343" y="2936"/>
                    <a:pt x="92" y="3712"/>
                    <a:pt x="0" y="4603"/>
                  </a:cubicBezTo>
                  <a:cubicBezTo>
                    <a:pt x="982" y="3187"/>
                    <a:pt x="2557" y="2206"/>
                    <a:pt x="3356" y="677"/>
                  </a:cubicBezTo>
                  <a:cubicBezTo>
                    <a:pt x="3424" y="517"/>
                    <a:pt x="3493" y="357"/>
                    <a:pt x="3470" y="197"/>
                  </a:cubicBezTo>
                  <a:cubicBezTo>
                    <a:pt x="3434" y="70"/>
                    <a:pt x="3296" y="1"/>
                    <a:pt x="31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9"/>
            <p:cNvSpPr/>
            <p:nvPr/>
          </p:nvSpPr>
          <p:spPr>
            <a:xfrm>
              <a:off x="6390100" y="3367550"/>
              <a:ext cx="149525" cy="91125"/>
            </a:xfrm>
            <a:custGeom>
              <a:avLst/>
              <a:gdLst/>
              <a:ahLst/>
              <a:cxnLst/>
              <a:rect l="l" t="t" r="r" b="b"/>
              <a:pathLst>
                <a:path w="5981" h="3645" extrusionOk="0">
                  <a:moveTo>
                    <a:pt x="5390" y="0"/>
                  </a:moveTo>
                  <a:cubicBezTo>
                    <a:pt x="5206" y="0"/>
                    <a:pt x="5011" y="53"/>
                    <a:pt x="4817" y="107"/>
                  </a:cubicBezTo>
                  <a:cubicBezTo>
                    <a:pt x="3698" y="426"/>
                    <a:pt x="2740" y="860"/>
                    <a:pt x="1941" y="1453"/>
                  </a:cubicBezTo>
                  <a:cubicBezTo>
                    <a:pt x="1165" y="2024"/>
                    <a:pt x="526" y="2754"/>
                    <a:pt x="1" y="3644"/>
                  </a:cubicBezTo>
                  <a:lnTo>
                    <a:pt x="1" y="3644"/>
                  </a:lnTo>
                  <a:cubicBezTo>
                    <a:pt x="1781" y="2549"/>
                    <a:pt x="4018" y="2138"/>
                    <a:pt x="5616" y="837"/>
                  </a:cubicBezTo>
                  <a:cubicBezTo>
                    <a:pt x="5775" y="700"/>
                    <a:pt x="5935" y="540"/>
                    <a:pt x="5958" y="380"/>
                  </a:cubicBezTo>
                  <a:cubicBezTo>
                    <a:pt x="5981" y="175"/>
                    <a:pt x="5798" y="38"/>
                    <a:pt x="5547" y="15"/>
                  </a:cubicBezTo>
                  <a:cubicBezTo>
                    <a:pt x="5496" y="5"/>
                    <a:pt x="5443" y="0"/>
                    <a:pt x="53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9"/>
            <p:cNvSpPr/>
            <p:nvPr/>
          </p:nvSpPr>
          <p:spPr>
            <a:xfrm>
              <a:off x="6328475" y="3316575"/>
              <a:ext cx="78775" cy="176900"/>
            </a:xfrm>
            <a:custGeom>
              <a:avLst/>
              <a:gdLst/>
              <a:ahLst/>
              <a:cxnLst/>
              <a:rect l="l" t="t" r="r" b="b"/>
              <a:pathLst>
                <a:path w="3151" h="7076" extrusionOk="0">
                  <a:moveTo>
                    <a:pt x="2829" y="0"/>
                  </a:moveTo>
                  <a:cubicBezTo>
                    <a:pt x="2697" y="0"/>
                    <a:pt x="2535" y="63"/>
                    <a:pt x="2397" y="160"/>
                  </a:cubicBezTo>
                  <a:cubicBezTo>
                    <a:pt x="2169" y="319"/>
                    <a:pt x="1986" y="593"/>
                    <a:pt x="1827" y="822"/>
                  </a:cubicBezTo>
                  <a:cubicBezTo>
                    <a:pt x="1073" y="1940"/>
                    <a:pt x="548" y="2990"/>
                    <a:pt x="274" y="4040"/>
                  </a:cubicBezTo>
                  <a:cubicBezTo>
                    <a:pt x="23" y="5067"/>
                    <a:pt x="0" y="6071"/>
                    <a:pt x="229" y="7076"/>
                  </a:cubicBezTo>
                  <a:cubicBezTo>
                    <a:pt x="959" y="4907"/>
                    <a:pt x="2648" y="2830"/>
                    <a:pt x="3082" y="685"/>
                  </a:cubicBezTo>
                  <a:cubicBezTo>
                    <a:pt x="3128" y="456"/>
                    <a:pt x="3150" y="228"/>
                    <a:pt x="3036" y="91"/>
                  </a:cubicBezTo>
                  <a:cubicBezTo>
                    <a:pt x="2991" y="28"/>
                    <a:pt x="2917" y="0"/>
                    <a:pt x="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9"/>
            <p:cNvSpPr/>
            <p:nvPr/>
          </p:nvSpPr>
          <p:spPr>
            <a:xfrm>
              <a:off x="6248575" y="3313950"/>
              <a:ext cx="101600" cy="241725"/>
            </a:xfrm>
            <a:custGeom>
              <a:avLst/>
              <a:gdLst/>
              <a:ahLst/>
              <a:cxnLst/>
              <a:rect l="l" t="t" r="r" b="b"/>
              <a:pathLst>
                <a:path w="4064" h="9669" extrusionOk="0">
                  <a:moveTo>
                    <a:pt x="3550" y="1"/>
                  </a:moveTo>
                  <a:cubicBezTo>
                    <a:pt x="3374" y="1"/>
                    <a:pt x="3177" y="71"/>
                    <a:pt x="3014" y="196"/>
                  </a:cubicBezTo>
                  <a:cubicBezTo>
                    <a:pt x="2694" y="402"/>
                    <a:pt x="2443" y="744"/>
                    <a:pt x="2238" y="1064"/>
                  </a:cubicBezTo>
                  <a:cubicBezTo>
                    <a:pt x="1234" y="2547"/>
                    <a:pt x="594" y="3985"/>
                    <a:pt x="298" y="5400"/>
                  </a:cubicBezTo>
                  <a:cubicBezTo>
                    <a:pt x="1" y="6816"/>
                    <a:pt x="69" y="8231"/>
                    <a:pt x="480" y="9669"/>
                  </a:cubicBezTo>
                  <a:cubicBezTo>
                    <a:pt x="1325" y="6701"/>
                    <a:pt x="3562" y="3962"/>
                    <a:pt x="3995" y="972"/>
                  </a:cubicBezTo>
                  <a:cubicBezTo>
                    <a:pt x="4041" y="676"/>
                    <a:pt x="4064" y="356"/>
                    <a:pt x="3904" y="151"/>
                  </a:cubicBezTo>
                  <a:cubicBezTo>
                    <a:pt x="3822" y="48"/>
                    <a:pt x="3693" y="1"/>
                    <a:pt x="35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9"/>
            <p:cNvSpPr/>
            <p:nvPr/>
          </p:nvSpPr>
          <p:spPr>
            <a:xfrm>
              <a:off x="6128750" y="3384400"/>
              <a:ext cx="124425" cy="276275"/>
            </a:xfrm>
            <a:custGeom>
              <a:avLst/>
              <a:gdLst/>
              <a:ahLst/>
              <a:cxnLst/>
              <a:rect l="l" t="t" r="r" b="b"/>
              <a:pathLst>
                <a:path w="4977" h="11051" extrusionOk="0">
                  <a:moveTo>
                    <a:pt x="4506" y="1"/>
                  </a:moveTo>
                  <a:cubicBezTo>
                    <a:pt x="4299" y="1"/>
                    <a:pt x="4046" y="109"/>
                    <a:pt x="3835" y="277"/>
                  </a:cubicBezTo>
                  <a:cubicBezTo>
                    <a:pt x="3470" y="528"/>
                    <a:pt x="3173" y="939"/>
                    <a:pt x="2922" y="1327"/>
                  </a:cubicBezTo>
                  <a:cubicBezTo>
                    <a:pt x="1713" y="3062"/>
                    <a:pt x="914" y="4705"/>
                    <a:pt x="480" y="6326"/>
                  </a:cubicBezTo>
                  <a:cubicBezTo>
                    <a:pt x="46" y="7924"/>
                    <a:pt x="1" y="9476"/>
                    <a:pt x="343" y="11051"/>
                  </a:cubicBezTo>
                  <a:cubicBezTo>
                    <a:pt x="1507" y="7672"/>
                    <a:pt x="4155" y="4408"/>
                    <a:pt x="4862" y="1053"/>
                  </a:cubicBezTo>
                  <a:cubicBezTo>
                    <a:pt x="4931" y="711"/>
                    <a:pt x="4977" y="346"/>
                    <a:pt x="4817" y="140"/>
                  </a:cubicBezTo>
                  <a:cubicBezTo>
                    <a:pt x="4746" y="43"/>
                    <a:pt x="4635" y="1"/>
                    <a:pt x="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9"/>
            <p:cNvSpPr/>
            <p:nvPr/>
          </p:nvSpPr>
          <p:spPr>
            <a:xfrm>
              <a:off x="6049425" y="3374325"/>
              <a:ext cx="112450" cy="345700"/>
            </a:xfrm>
            <a:custGeom>
              <a:avLst/>
              <a:gdLst/>
              <a:ahLst/>
              <a:cxnLst/>
              <a:rect l="l" t="t" r="r" b="b"/>
              <a:pathLst>
                <a:path w="4498" h="13828" extrusionOk="0">
                  <a:moveTo>
                    <a:pt x="3994" y="1"/>
                  </a:moveTo>
                  <a:cubicBezTo>
                    <a:pt x="3722" y="1"/>
                    <a:pt x="3376" y="222"/>
                    <a:pt x="3105" y="543"/>
                  </a:cubicBezTo>
                  <a:cubicBezTo>
                    <a:pt x="2717" y="954"/>
                    <a:pt x="2443" y="1502"/>
                    <a:pt x="2192" y="2027"/>
                  </a:cubicBezTo>
                  <a:cubicBezTo>
                    <a:pt x="1097" y="4355"/>
                    <a:pt x="435" y="6478"/>
                    <a:pt x="206" y="8441"/>
                  </a:cubicBezTo>
                  <a:cubicBezTo>
                    <a:pt x="1" y="10381"/>
                    <a:pt x="252" y="12138"/>
                    <a:pt x="937" y="13827"/>
                  </a:cubicBezTo>
                  <a:cubicBezTo>
                    <a:pt x="1690" y="9628"/>
                    <a:pt x="4246" y="5131"/>
                    <a:pt x="4475" y="1114"/>
                  </a:cubicBezTo>
                  <a:cubicBezTo>
                    <a:pt x="4498" y="703"/>
                    <a:pt x="4475" y="269"/>
                    <a:pt x="4246" y="87"/>
                  </a:cubicBezTo>
                  <a:cubicBezTo>
                    <a:pt x="4176" y="28"/>
                    <a:pt x="4089" y="1"/>
                    <a:pt x="39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9"/>
            <p:cNvSpPr/>
            <p:nvPr/>
          </p:nvSpPr>
          <p:spPr>
            <a:xfrm>
              <a:off x="5959275" y="3454225"/>
              <a:ext cx="112450" cy="345675"/>
            </a:xfrm>
            <a:custGeom>
              <a:avLst/>
              <a:gdLst/>
              <a:ahLst/>
              <a:cxnLst/>
              <a:rect l="l" t="t" r="r" b="b"/>
              <a:pathLst>
                <a:path w="4498" h="13827" extrusionOk="0">
                  <a:moveTo>
                    <a:pt x="3993" y="0"/>
                  </a:moveTo>
                  <a:cubicBezTo>
                    <a:pt x="3720" y="0"/>
                    <a:pt x="3370" y="221"/>
                    <a:pt x="3082" y="543"/>
                  </a:cubicBezTo>
                  <a:cubicBezTo>
                    <a:pt x="2717" y="953"/>
                    <a:pt x="2443" y="1478"/>
                    <a:pt x="2192" y="2003"/>
                  </a:cubicBezTo>
                  <a:cubicBezTo>
                    <a:pt x="1096" y="4354"/>
                    <a:pt x="434" y="6477"/>
                    <a:pt x="206" y="8440"/>
                  </a:cubicBezTo>
                  <a:cubicBezTo>
                    <a:pt x="1" y="10357"/>
                    <a:pt x="229" y="12138"/>
                    <a:pt x="936" y="13827"/>
                  </a:cubicBezTo>
                  <a:cubicBezTo>
                    <a:pt x="1690" y="9627"/>
                    <a:pt x="4246" y="5131"/>
                    <a:pt x="4474" y="1113"/>
                  </a:cubicBezTo>
                  <a:cubicBezTo>
                    <a:pt x="4497" y="702"/>
                    <a:pt x="4474" y="269"/>
                    <a:pt x="4246" y="86"/>
                  </a:cubicBezTo>
                  <a:cubicBezTo>
                    <a:pt x="4175" y="27"/>
                    <a:pt x="4089" y="0"/>
                    <a:pt x="39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9"/>
            <p:cNvSpPr/>
            <p:nvPr/>
          </p:nvSpPr>
          <p:spPr>
            <a:xfrm>
              <a:off x="5796650" y="3440775"/>
              <a:ext cx="641975" cy="643300"/>
            </a:xfrm>
            <a:custGeom>
              <a:avLst/>
              <a:gdLst/>
              <a:ahLst/>
              <a:cxnLst/>
              <a:rect l="l" t="t" r="r" b="b"/>
              <a:pathLst>
                <a:path w="25679" h="25732" extrusionOk="0">
                  <a:moveTo>
                    <a:pt x="25394" y="0"/>
                  </a:moveTo>
                  <a:cubicBezTo>
                    <a:pt x="25070" y="0"/>
                    <a:pt x="24710" y="175"/>
                    <a:pt x="24378" y="350"/>
                  </a:cubicBezTo>
                  <a:cubicBezTo>
                    <a:pt x="19972" y="2815"/>
                    <a:pt x="15590" y="5965"/>
                    <a:pt x="11755" y="9572"/>
                  </a:cubicBezTo>
                  <a:cubicBezTo>
                    <a:pt x="7510" y="13566"/>
                    <a:pt x="3424" y="17812"/>
                    <a:pt x="594" y="23153"/>
                  </a:cubicBezTo>
                  <a:cubicBezTo>
                    <a:pt x="343" y="23632"/>
                    <a:pt x="92" y="24134"/>
                    <a:pt x="46" y="24636"/>
                  </a:cubicBezTo>
                  <a:cubicBezTo>
                    <a:pt x="0" y="25138"/>
                    <a:pt x="229" y="25663"/>
                    <a:pt x="662" y="25732"/>
                  </a:cubicBezTo>
                  <a:cubicBezTo>
                    <a:pt x="1210" y="24819"/>
                    <a:pt x="1758" y="23906"/>
                    <a:pt x="2306" y="22993"/>
                  </a:cubicBezTo>
                  <a:cubicBezTo>
                    <a:pt x="5045" y="18405"/>
                    <a:pt x="8240" y="14114"/>
                    <a:pt x="11961" y="10416"/>
                  </a:cubicBezTo>
                  <a:cubicBezTo>
                    <a:pt x="15088" y="7312"/>
                    <a:pt x="18534" y="4641"/>
                    <a:pt x="22095" y="2290"/>
                  </a:cubicBezTo>
                  <a:cubicBezTo>
                    <a:pt x="23282" y="1514"/>
                    <a:pt x="24492" y="761"/>
                    <a:pt x="25679" y="53"/>
                  </a:cubicBezTo>
                  <a:cubicBezTo>
                    <a:pt x="25588" y="16"/>
                    <a:pt x="25493" y="0"/>
                    <a:pt x="25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27" name="Google Shape;1527;p9"/>
          <p:cNvSpPr/>
          <p:nvPr/>
        </p:nvSpPr>
        <p:spPr>
          <a:xfrm>
            <a:off x="2132020" y="5595107"/>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8" name="Google Shape;1528;p9"/>
          <p:cNvSpPr txBox="1">
            <a:spLocks noGrp="1"/>
          </p:cNvSpPr>
          <p:nvPr>
            <p:ph type="title"/>
          </p:nvPr>
        </p:nvSpPr>
        <p:spPr>
          <a:xfrm>
            <a:off x="3711967" y="2107000"/>
            <a:ext cx="4796800" cy="10628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Tree>
    <p:extLst>
      <p:ext uri="{BB962C8B-B14F-4D97-AF65-F5344CB8AC3E}">
        <p14:creationId xmlns:p14="http://schemas.microsoft.com/office/powerpoint/2010/main" val="257870024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529"/>
        <p:cNvGrpSpPr/>
        <p:nvPr/>
      </p:nvGrpSpPr>
      <p:grpSpPr>
        <a:xfrm>
          <a:off x="0" y="0"/>
          <a:ext cx="0" cy="0"/>
          <a:chOff x="0" y="0"/>
          <a:chExt cx="0" cy="0"/>
        </a:xfrm>
      </p:grpSpPr>
      <p:sp>
        <p:nvSpPr>
          <p:cNvPr id="1530" name="Google Shape;1530;p10"/>
          <p:cNvSpPr txBox="1">
            <a:spLocks noGrp="1"/>
          </p:cNvSpPr>
          <p:nvPr>
            <p:ph type="body" idx="1"/>
          </p:nvPr>
        </p:nvSpPr>
        <p:spPr>
          <a:xfrm>
            <a:off x="7699433" y="1818400"/>
            <a:ext cx="3541600" cy="2753600"/>
          </a:xfrm>
          <a:prstGeom prst="rect">
            <a:avLst/>
          </a:prstGeom>
          <a:noFill/>
        </p:spPr>
        <p:txBody>
          <a:bodyPr spcFirstLastPara="1" wrap="square" lIns="91425" tIns="91425" rIns="91425" bIns="91425" anchor="ctr" anchorCtr="0">
            <a:noAutofit/>
          </a:bodyPr>
          <a:lstStyle>
            <a:lvl1pPr marL="609585" lvl="0" indent="-304792" algn="r">
              <a:lnSpc>
                <a:spcPct val="100000"/>
              </a:lnSpc>
              <a:spcBef>
                <a:spcPts val="0"/>
              </a:spcBef>
              <a:spcAft>
                <a:spcPts val="0"/>
              </a:spcAft>
              <a:buSzPts val="1400"/>
              <a:buNone/>
              <a:defRPr sz="4667" b="1">
                <a:solidFill>
                  <a:schemeClr val="dk1"/>
                </a:solidFill>
                <a:latin typeface="Balsamiq Sans"/>
                <a:ea typeface="Balsamiq Sans"/>
                <a:cs typeface="Balsamiq Sans"/>
                <a:sym typeface="Balsamiq Sans"/>
              </a:defRPr>
            </a:lvl1pPr>
          </a:lstStyle>
          <a:p>
            <a:endParaRPr/>
          </a:p>
        </p:txBody>
      </p:sp>
    </p:spTree>
    <p:extLst>
      <p:ext uri="{BB962C8B-B14F-4D97-AF65-F5344CB8AC3E}">
        <p14:creationId xmlns:p14="http://schemas.microsoft.com/office/powerpoint/2010/main" val="46518519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531"/>
        <p:cNvGrpSpPr/>
        <p:nvPr/>
      </p:nvGrpSpPr>
      <p:grpSpPr>
        <a:xfrm>
          <a:off x="0" y="0"/>
          <a:ext cx="0" cy="0"/>
          <a:chOff x="0" y="0"/>
          <a:chExt cx="0" cy="0"/>
        </a:xfrm>
      </p:grpSpPr>
      <p:sp>
        <p:nvSpPr>
          <p:cNvPr id="1532" name="Google Shape;1532;p11"/>
          <p:cNvSpPr txBox="1">
            <a:spLocks noGrp="1"/>
          </p:cNvSpPr>
          <p:nvPr>
            <p:ph type="title" hasCustomPrompt="1"/>
          </p:nvPr>
        </p:nvSpPr>
        <p:spPr>
          <a:xfrm>
            <a:off x="950967" y="2130133"/>
            <a:ext cx="10290000" cy="19628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3333"/>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533" name="Google Shape;1533;p11"/>
          <p:cNvSpPr txBox="1">
            <a:spLocks noGrp="1"/>
          </p:cNvSpPr>
          <p:nvPr>
            <p:ph type="body" idx="1"/>
          </p:nvPr>
        </p:nvSpPr>
        <p:spPr>
          <a:xfrm>
            <a:off x="950967" y="4202967"/>
            <a:ext cx="10290000" cy="597600"/>
          </a:xfrm>
          <a:prstGeom prst="rect">
            <a:avLst/>
          </a:prstGeom>
        </p:spPr>
        <p:txBody>
          <a:bodyPr spcFirstLastPara="1" wrap="square" lIns="91425" tIns="91425" rIns="91425" bIns="91425" anchor="t" anchorCtr="0">
            <a:noAutofit/>
          </a:bodyPr>
          <a:lstStyle>
            <a:lvl1pPr marL="609585" lvl="0" indent="-423323" algn="ctr">
              <a:spcBef>
                <a:spcPts val="0"/>
              </a:spcBef>
              <a:spcAft>
                <a:spcPts val="0"/>
              </a:spcAft>
              <a:buSzPts val="1400"/>
              <a:buChar char="●"/>
              <a:defRPr sz="2133"/>
            </a:lvl1pPr>
            <a:lvl2pPr marL="1219170" lvl="1" indent="-423323" algn="ctr">
              <a:spcBef>
                <a:spcPts val="0"/>
              </a:spcBef>
              <a:spcAft>
                <a:spcPts val="0"/>
              </a:spcAft>
              <a:buSzPts val="1400"/>
              <a:buChar char="○"/>
              <a:defRPr/>
            </a:lvl2pPr>
            <a:lvl3pPr marL="1828754" lvl="2" indent="-423323" algn="ctr">
              <a:spcBef>
                <a:spcPts val="0"/>
              </a:spcBef>
              <a:spcAft>
                <a:spcPts val="0"/>
              </a:spcAft>
              <a:buSzPts val="1400"/>
              <a:buChar char="■"/>
              <a:defRPr/>
            </a:lvl3pPr>
            <a:lvl4pPr marL="2438339" lvl="3" indent="-423323" algn="ctr">
              <a:spcBef>
                <a:spcPts val="0"/>
              </a:spcBef>
              <a:spcAft>
                <a:spcPts val="0"/>
              </a:spcAft>
              <a:buSzPts val="1400"/>
              <a:buChar char="●"/>
              <a:defRPr/>
            </a:lvl4pPr>
            <a:lvl5pPr marL="3047924" lvl="4" indent="-423323" algn="ctr">
              <a:spcBef>
                <a:spcPts val="0"/>
              </a:spcBef>
              <a:spcAft>
                <a:spcPts val="0"/>
              </a:spcAft>
              <a:buSzPts val="1400"/>
              <a:buChar char="○"/>
              <a:defRPr/>
            </a:lvl5pPr>
            <a:lvl6pPr marL="3657509" lvl="5" indent="-423323" algn="ctr">
              <a:spcBef>
                <a:spcPts val="0"/>
              </a:spcBef>
              <a:spcAft>
                <a:spcPts val="0"/>
              </a:spcAft>
              <a:buSzPts val="1400"/>
              <a:buChar char="■"/>
              <a:defRPr/>
            </a:lvl6pPr>
            <a:lvl7pPr marL="4267093" lvl="6" indent="-423323" algn="ctr">
              <a:spcBef>
                <a:spcPts val="0"/>
              </a:spcBef>
              <a:spcAft>
                <a:spcPts val="0"/>
              </a:spcAft>
              <a:buSzPts val="1400"/>
              <a:buChar char="●"/>
              <a:defRPr/>
            </a:lvl7pPr>
            <a:lvl8pPr marL="4876678" lvl="7" indent="-423323" algn="ctr">
              <a:spcBef>
                <a:spcPts val="0"/>
              </a:spcBef>
              <a:spcAft>
                <a:spcPts val="0"/>
              </a:spcAft>
              <a:buSzPts val="1400"/>
              <a:buChar char="○"/>
              <a:defRPr/>
            </a:lvl8pPr>
            <a:lvl9pPr marL="5486263" lvl="8" indent="-423323" algn="ctr">
              <a:spcBef>
                <a:spcPts val="0"/>
              </a:spcBef>
              <a:spcAft>
                <a:spcPts val="0"/>
              </a:spcAft>
              <a:buSzPts val="1400"/>
              <a:buChar char="■"/>
              <a:defRPr/>
            </a:lvl9pPr>
          </a:lstStyle>
          <a:p>
            <a:endParaRPr/>
          </a:p>
        </p:txBody>
      </p:sp>
      <p:sp>
        <p:nvSpPr>
          <p:cNvPr id="1534" name="Google Shape;1534;p11"/>
          <p:cNvSpPr/>
          <p:nvPr/>
        </p:nvSpPr>
        <p:spPr>
          <a:xfrm>
            <a:off x="11946896" y="-736287"/>
            <a:ext cx="403099" cy="7140131"/>
          </a:xfrm>
          <a:custGeom>
            <a:avLst/>
            <a:gdLst/>
            <a:ahLst/>
            <a:cxnLst/>
            <a:rect l="l" t="t" r="r" b="b"/>
            <a:pathLst>
              <a:path w="8903" h="157700" extrusionOk="0">
                <a:moveTo>
                  <a:pt x="1781" y="0"/>
                </a:moveTo>
                <a:cubicBezTo>
                  <a:pt x="2009" y="12029"/>
                  <a:pt x="2534" y="40492"/>
                  <a:pt x="2626" y="50878"/>
                </a:cubicBezTo>
                <a:lnTo>
                  <a:pt x="2626" y="50878"/>
                </a:lnTo>
                <a:cubicBezTo>
                  <a:pt x="2740" y="64162"/>
                  <a:pt x="3561" y="86188"/>
                  <a:pt x="2671" y="105453"/>
                </a:cubicBezTo>
                <a:lnTo>
                  <a:pt x="2671" y="105453"/>
                </a:lnTo>
                <a:cubicBezTo>
                  <a:pt x="1781" y="124717"/>
                  <a:pt x="2900" y="151103"/>
                  <a:pt x="1" y="157700"/>
                </a:cubicBezTo>
                <a:lnTo>
                  <a:pt x="1" y="157700"/>
                </a:lnTo>
                <a:lnTo>
                  <a:pt x="8903" y="157563"/>
                </a:lnTo>
                <a:cubicBezTo>
                  <a:pt x="8903" y="157563"/>
                  <a:pt x="8241" y="150829"/>
                  <a:pt x="7853" y="145465"/>
                </a:cubicBezTo>
                <a:lnTo>
                  <a:pt x="7853" y="145465"/>
                </a:lnTo>
                <a:cubicBezTo>
                  <a:pt x="7487" y="140124"/>
                  <a:pt x="7853" y="121453"/>
                  <a:pt x="7282" y="111524"/>
                </a:cubicBezTo>
                <a:lnTo>
                  <a:pt x="7282" y="111524"/>
                </a:lnTo>
                <a:cubicBezTo>
                  <a:pt x="6734" y="101618"/>
                  <a:pt x="7875" y="90479"/>
                  <a:pt x="7990" y="77583"/>
                </a:cubicBezTo>
                <a:lnTo>
                  <a:pt x="7990" y="77583"/>
                </a:lnTo>
                <a:cubicBezTo>
                  <a:pt x="8104" y="65577"/>
                  <a:pt x="7350" y="25747"/>
                  <a:pt x="6711" y="0"/>
                </a:cubicBezTo>
                <a:lnTo>
                  <a:pt x="6711" y="0"/>
                </a:lnTo>
                <a:close/>
              </a:path>
            </a:pathLst>
          </a:custGeom>
          <a:solidFill>
            <a:srgbClr val="466A4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35" name="Google Shape;1535;p11"/>
          <p:cNvSpPr/>
          <p:nvPr/>
        </p:nvSpPr>
        <p:spPr>
          <a:xfrm>
            <a:off x="1851435" y="6337957"/>
            <a:ext cx="10394527" cy="1428297"/>
          </a:xfrm>
          <a:custGeom>
            <a:avLst/>
            <a:gdLst/>
            <a:ahLst/>
            <a:cxnLst/>
            <a:rect l="l" t="t" r="r" b="b"/>
            <a:pathLst>
              <a:path w="229578" h="31546" extrusionOk="0">
                <a:moveTo>
                  <a:pt x="116410" y="2101"/>
                </a:moveTo>
                <a:cubicBezTo>
                  <a:pt x="110635" y="2717"/>
                  <a:pt x="104723" y="3310"/>
                  <a:pt x="99633" y="2717"/>
                </a:cubicBezTo>
                <a:lnTo>
                  <a:pt x="99633" y="2717"/>
                </a:lnTo>
                <a:cubicBezTo>
                  <a:pt x="93379" y="2009"/>
                  <a:pt x="85961" y="2603"/>
                  <a:pt x="78679" y="3196"/>
                </a:cubicBezTo>
                <a:lnTo>
                  <a:pt x="78679" y="3196"/>
                </a:lnTo>
                <a:cubicBezTo>
                  <a:pt x="73544" y="3607"/>
                  <a:pt x="68499" y="4018"/>
                  <a:pt x="63980" y="3995"/>
                </a:cubicBezTo>
                <a:lnTo>
                  <a:pt x="63980" y="3995"/>
                </a:lnTo>
                <a:cubicBezTo>
                  <a:pt x="53115" y="3881"/>
                  <a:pt x="36749" y="3584"/>
                  <a:pt x="25496" y="1781"/>
                </a:cubicBezTo>
                <a:lnTo>
                  <a:pt x="25496" y="1781"/>
                </a:lnTo>
                <a:cubicBezTo>
                  <a:pt x="14244" y="1"/>
                  <a:pt x="9427" y="3584"/>
                  <a:pt x="1" y="6757"/>
                </a:cubicBezTo>
                <a:lnTo>
                  <a:pt x="1" y="6757"/>
                </a:lnTo>
                <a:lnTo>
                  <a:pt x="5547" y="23648"/>
                </a:lnTo>
                <a:lnTo>
                  <a:pt x="229577" y="31545"/>
                </a:lnTo>
                <a:lnTo>
                  <a:pt x="228276" y="4748"/>
                </a:lnTo>
                <a:cubicBezTo>
                  <a:pt x="228276" y="4748"/>
                  <a:pt x="192463" y="5319"/>
                  <a:pt x="180183" y="4178"/>
                </a:cubicBezTo>
                <a:lnTo>
                  <a:pt x="180183" y="4178"/>
                </a:lnTo>
                <a:cubicBezTo>
                  <a:pt x="167881" y="3059"/>
                  <a:pt x="161558" y="3790"/>
                  <a:pt x="153501" y="4475"/>
                </a:cubicBezTo>
                <a:lnTo>
                  <a:pt x="153501" y="4475"/>
                </a:lnTo>
                <a:cubicBezTo>
                  <a:pt x="145421" y="5182"/>
                  <a:pt x="142818" y="3402"/>
                  <a:pt x="133688" y="1690"/>
                </a:cubicBezTo>
                <a:lnTo>
                  <a:pt x="133688" y="1690"/>
                </a:lnTo>
                <a:cubicBezTo>
                  <a:pt x="132022" y="1370"/>
                  <a:pt x="130173" y="1256"/>
                  <a:pt x="128233" y="1256"/>
                </a:cubicBezTo>
                <a:lnTo>
                  <a:pt x="128233" y="1256"/>
                </a:lnTo>
                <a:cubicBezTo>
                  <a:pt x="124581" y="1256"/>
                  <a:pt x="120541" y="1690"/>
                  <a:pt x="116410" y="210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36" name="Google Shape;1536;p11"/>
          <p:cNvSpPr/>
          <p:nvPr/>
        </p:nvSpPr>
        <p:spPr>
          <a:xfrm>
            <a:off x="3186065" y="6038992"/>
            <a:ext cx="7859441" cy="800944"/>
          </a:xfrm>
          <a:custGeom>
            <a:avLst/>
            <a:gdLst/>
            <a:ahLst/>
            <a:cxnLst/>
            <a:rect l="l" t="t" r="r" b="b"/>
            <a:pathLst>
              <a:path w="173587" h="17690" extrusionOk="0">
                <a:moveTo>
                  <a:pt x="3127" y="9450"/>
                </a:moveTo>
                <a:cubicBezTo>
                  <a:pt x="20155" y="10728"/>
                  <a:pt x="39511" y="10705"/>
                  <a:pt x="46495" y="9450"/>
                </a:cubicBezTo>
                <a:cubicBezTo>
                  <a:pt x="53503" y="8194"/>
                  <a:pt x="64664" y="4908"/>
                  <a:pt x="72105" y="5067"/>
                </a:cubicBezTo>
                <a:cubicBezTo>
                  <a:pt x="79546" y="5227"/>
                  <a:pt x="99359" y="4611"/>
                  <a:pt x="107096" y="3492"/>
                </a:cubicBezTo>
                <a:cubicBezTo>
                  <a:pt x="114834" y="2397"/>
                  <a:pt x="112392" y="3447"/>
                  <a:pt x="122914" y="1712"/>
                </a:cubicBezTo>
                <a:cubicBezTo>
                  <a:pt x="133437" y="0"/>
                  <a:pt x="136473" y="1918"/>
                  <a:pt x="144165" y="1347"/>
                </a:cubicBezTo>
                <a:cubicBezTo>
                  <a:pt x="151834" y="753"/>
                  <a:pt x="165780" y="1347"/>
                  <a:pt x="165780" y="1347"/>
                </a:cubicBezTo>
                <a:lnTo>
                  <a:pt x="171235" y="4657"/>
                </a:lnTo>
                <a:cubicBezTo>
                  <a:pt x="171235" y="4657"/>
                  <a:pt x="160074" y="4839"/>
                  <a:pt x="150556" y="4657"/>
                </a:cubicBezTo>
                <a:cubicBezTo>
                  <a:pt x="141038" y="4474"/>
                  <a:pt x="141311" y="2990"/>
                  <a:pt x="131200" y="4930"/>
                </a:cubicBezTo>
                <a:cubicBezTo>
                  <a:pt x="121088" y="6848"/>
                  <a:pt x="107781" y="6848"/>
                  <a:pt x="113990" y="7898"/>
                </a:cubicBezTo>
                <a:cubicBezTo>
                  <a:pt x="120198" y="8948"/>
                  <a:pt x="127616" y="8788"/>
                  <a:pt x="130150" y="8491"/>
                </a:cubicBezTo>
                <a:cubicBezTo>
                  <a:pt x="132684" y="8194"/>
                  <a:pt x="141175" y="8194"/>
                  <a:pt x="145945" y="8194"/>
                </a:cubicBezTo>
                <a:cubicBezTo>
                  <a:pt x="150716" y="8194"/>
                  <a:pt x="158202" y="9062"/>
                  <a:pt x="162425" y="9450"/>
                </a:cubicBezTo>
                <a:cubicBezTo>
                  <a:pt x="166625" y="9838"/>
                  <a:pt x="173586" y="7966"/>
                  <a:pt x="165757" y="10979"/>
                </a:cubicBezTo>
                <a:cubicBezTo>
                  <a:pt x="157928" y="13969"/>
                  <a:pt x="160348" y="16685"/>
                  <a:pt x="150533" y="16229"/>
                </a:cubicBezTo>
                <a:cubicBezTo>
                  <a:pt x="140741" y="15795"/>
                  <a:pt x="131497" y="14745"/>
                  <a:pt x="123462" y="15476"/>
                </a:cubicBezTo>
                <a:cubicBezTo>
                  <a:pt x="115428" y="16229"/>
                  <a:pt x="111844" y="14129"/>
                  <a:pt x="102463" y="13924"/>
                </a:cubicBezTo>
                <a:cubicBezTo>
                  <a:pt x="93104" y="13695"/>
                  <a:pt x="83244" y="14882"/>
                  <a:pt x="79386" y="13924"/>
                </a:cubicBezTo>
                <a:cubicBezTo>
                  <a:pt x="75529" y="12965"/>
                  <a:pt x="47545" y="15476"/>
                  <a:pt x="47545" y="15476"/>
                </a:cubicBezTo>
                <a:cubicBezTo>
                  <a:pt x="47545" y="15476"/>
                  <a:pt x="25633" y="17690"/>
                  <a:pt x="16434" y="16069"/>
                </a:cubicBezTo>
                <a:cubicBezTo>
                  <a:pt x="7213" y="14449"/>
                  <a:pt x="0" y="12212"/>
                  <a:pt x="0" y="12212"/>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537" name="Google Shape;1537;p11"/>
          <p:cNvGrpSpPr/>
          <p:nvPr/>
        </p:nvGrpSpPr>
        <p:grpSpPr>
          <a:xfrm>
            <a:off x="1851432" y="4874915"/>
            <a:ext cx="3341949" cy="2404365"/>
            <a:chOff x="4827150" y="2632375"/>
            <a:chExt cx="1863125" cy="1340425"/>
          </a:xfrm>
        </p:grpSpPr>
        <p:sp>
          <p:nvSpPr>
            <p:cNvPr id="1538" name="Google Shape;1538;p11"/>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grpSp>
          <p:nvGrpSpPr>
            <p:cNvPr id="1539" name="Google Shape;1539;p11"/>
            <p:cNvGrpSpPr/>
            <p:nvPr/>
          </p:nvGrpSpPr>
          <p:grpSpPr>
            <a:xfrm>
              <a:off x="4827150" y="2632375"/>
              <a:ext cx="1863125" cy="1274825"/>
              <a:chOff x="4827150" y="2632375"/>
              <a:chExt cx="1863125" cy="1274825"/>
            </a:xfrm>
          </p:grpSpPr>
          <p:sp>
            <p:nvSpPr>
              <p:cNvPr id="1540" name="Google Shape;1540;p11"/>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1541" name="Google Shape;1541;p11"/>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1542" name="Google Shape;1542;p11"/>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1543" name="Google Shape;1543;p11"/>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1544" name="Google Shape;1544;p11"/>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grpSp>
      </p:grpSp>
      <p:sp>
        <p:nvSpPr>
          <p:cNvPr id="1545" name="Google Shape;1545;p11"/>
          <p:cNvSpPr/>
          <p:nvPr/>
        </p:nvSpPr>
        <p:spPr>
          <a:xfrm>
            <a:off x="8205621" y="4662588"/>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46" name="Google Shape;1546;p11"/>
          <p:cNvSpPr/>
          <p:nvPr/>
        </p:nvSpPr>
        <p:spPr>
          <a:xfrm>
            <a:off x="907839" y="-781788"/>
            <a:ext cx="3357763" cy="7621739"/>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47" name="Google Shape;1547;p11"/>
          <p:cNvSpPr/>
          <p:nvPr/>
        </p:nvSpPr>
        <p:spPr>
          <a:xfrm>
            <a:off x="888213" y="5908626"/>
            <a:ext cx="11434215" cy="1187471"/>
          </a:xfrm>
          <a:custGeom>
            <a:avLst/>
            <a:gdLst/>
            <a:ahLst/>
            <a:cxnLst/>
            <a:rect l="l" t="t" r="r" b="b"/>
            <a:pathLst>
              <a:path w="252541" h="26227" extrusionOk="0">
                <a:moveTo>
                  <a:pt x="1" y="3104"/>
                </a:moveTo>
                <a:cubicBezTo>
                  <a:pt x="16344" y="183"/>
                  <a:pt x="55055" y="228"/>
                  <a:pt x="69139" y="114"/>
                </a:cubicBezTo>
                <a:cubicBezTo>
                  <a:pt x="83222" y="0"/>
                  <a:pt x="100501" y="5958"/>
                  <a:pt x="115794" y="5547"/>
                </a:cubicBezTo>
                <a:cubicBezTo>
                  <a:pt x="131064" y="5159"/>
                  <a:pt x="139212" y="5752"/>
                  <a:pt x="149324" y="5547"/>
                </a:cubicBezTo>
                <a:cubicBezTo>
                  <a:pt x="159458" y="5341"/>
                  <a:pt x="167196" y="5798"/>
                  <a:pt x="174934" y="6665"/>
                </a:cubicBezTo>
                <a:cubicBezTo>
                  <a:pt x="182672" y="7533"/>
                  <a:pt x="198946" y="6095"/>
                  <a:pt x="211660" y="5912"/>
                </a:cubicBezTo>
                <a:cubicBezTo>
                  <a:pt x="224351" y="5752"/>
                  <a:pt x="228231" y="5090"/>
                  <a:pt x="234325" y="5935"/>
                </a:cubicBezTo>
                <a:cubicBezTo>
                  <a:pt x="240443" y="6802"/>
                  <a:pt x="252540" y="5912"/>
                  <a:pt x="252540" y="5912"/>
                </a:cubicBezTo>
                <a:lnTo>
                  <a:pt x="251741" y="26226"/>
                </a:lnTo>
                <a:lnTo>
                  <a:pt x="22370" y="23807"/>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48" name="Google Shape;1548;p11"/>
          <p:cNvSpPr/>
          <p:nvPr/>
        </p:nvSpPr>
        <p:spPr>
          <a:xfrm>
            <a:off x="1136018" y="5950750"/>
            <a:ext cx="6948972" cy="920837"/>
          </a:xfrm>
          <a:custGeom>
            <a:avLst/>
            <a:gdLst/>
            <a:ahLst/>
            <a:cxnLst/>
            <a:rect l="l" t="t" r="r" b="b"/>
            <a:pathLst>
              <a:path w="153478" h="20338" extrusionOk="0">
                <a:moveTo>
                  <a:pt x="1" y="0"/>
                </a:moveTo>
                <a:cubicBezTo>
                  <a:pt x="17325" y="639"/>
                  <a:pt x="42981" y="3903"/>
                  <a:pt x="51814" y="3995"/>
                </a:cubicBezTo>
                <a:cubicBezTo>
                  <a:pt x="60647" y="4063"/>
                  <a:pt x="70303" y="7989"/>
                  <a:pt x="77766" y="8560"/>
                </a:cubicBezTo>
                <a:cubicBezTo>
                  <a:pt x="85207" y="9130"/>
                  <a:pt x="88471" y="10180"/>
                  <a:pt x="95022" y="10614"/>
                </a:cubicBezTo>
                <a:cubicBezTo>
                  <a:pt x="101573" y="11048"/>
                  <a:pt x="125882" y="13604"/>
                  <a:pt x="139691" y="14882"/>
                </a:cubicBezTo>
                <a:cubicBezTo>
                  <a:pt x="153478" y="16138"/>
                  <a:pt x="132250" y="19014"/>
                  <a:pt x="132250" y="19014"/>
                </a:cubicBezTo>
                <a:cubicBezTo>
                  <a:pt x="132250" y="19014"/>
                  <a:pt x="99633" y="20337"/>
                  <a:pt x="91599" y="20155"/>
                </a:cubicBezTo>
                <a:cubicBezTo>
                  <a:pt x="83564" y="19995"/>
                  <a:pt x="63021" y="19972"/>
                  <a:pt x="63021" y="19972"/>
                </a:cubicBezTo>
                <a:lnTo>
                  <a:pt x="34741" y="16206"/>
                </a:lnTo>
                <a:lnTo>
                  <a:pt x="20863" y="17849"/>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49" name="Google Shape;1549;p11"/>
          <p:cNvSpPr/>
          <p:nvPr/>
        </p:nvSpPr>
        <p:spPr>
          <a:xfrm>
            <a:off x="-793211" y="4367778"/>
            <a:ext cx="2420400" cy="1770317"/>
          </a:xfrm>
          <a:custGeom>
            <a:avLst/>
            <a:gdLst/>
            <a:ahLst/>
            <a:cxnLst/>
            <a:rect l="l" t="t" r="r" b="b"/>
            <a:pathLst>
              <a:path w="53458" h="39100" extrusionOk="0">
                <a:moveTo>
                  <a:pt x="33873" y="434"/>
                </a:moveTo>
                <a:cubicBezTo>
                  <a:pt x="33576" y="479"/>
                  <a:pt x="33143" y="434"/>
                  <a:pt x="32937" y="616"/>
                </a:cubicBezTo>
                <a:lnTo>
                  <a:pt x="32937" y="616"/>
                </a:lnTo>
                <a:cubicBezTo>
                  <a:pt x="32732" y="776"/>
                  <a:pt x="33280" y="1895"/>
                  <a:pt x="33120" y="2146"/>
                </a:cubicBezTo>
                <a:lnTo>
                  <a:pt x="33120" y="2146"/>
                </a:lnTo>
                <a:cubicBezTo>
                  <a:pt x="33028" y="2260"/>
                  <a:pt x="32823" y="2237"/>
                  <a:pt x="32618" y="2237"/>
                </a:cubicBezTo>
                <a:lnTo>
                  <a:pt x="32618" y="2237"/>
                </a:lnTo>
                <a:cubicBezTo>
                  <a:pt x="32389" y="2237"/>
                  <a:pt x="32184" y="2214"/>
                  <a:pt x="32115" y="2351"/>
                </a:cubicBezTo>
                <a:lnTo>
                  <a:pt x="32115" y="2351"/>
                </a:lnTo>
                <a:cubicBezTo>
                  <a:pt x="31956" y="2602"/>
                  <a:pt x="31545" y="2420"/>
                  <a:pt x="31339" y="2602"/>
                </a:cubicBezTo>
                <a:lnTo>
                  <a:pt x="31339" y="2602"/>
                </a:lnTo>
                <a:cubicBezTo>
                  <a:pt x="31111" y="2808"/>
                  <a:pt x="31202" y="4154"/>
                  <a:pt x="30997" y="4154"/>
                </a:cubicBezTo>
                <a:lnTo>
                  <a:pt x="30997" y="4154"/>
                </a:lnTo>
                <a:cubicBezTo>
                  <a:pt x="30769" y="4154"/>
                  <a:pt x="30289" y="3721"/>
                  <a:pt x="30061" y="3515"/>
                </a:cubicBezTo>
                <a:lnTo>
                  <a:pt x="30061" y="3515"/>
                </a:lnTo>
                <a:cubicBezTo>
                  <a:pt x="29879" y="3378"/>
                  <a:pt x="29924" y="2785"/>
                  <a:pt x="29742" y="2534"/>
                </a:cubicBezTo>
                <a:lnTo>
                  <a:pt x="29742" y="2534"/>
                </a:lnTo>
                <a:cubicBezTo>
                  <a:pt x="29582" y="2328"/>
                  <a:pt x="29468" y="2054"/>
                  <a:pt x="29308" y="1803"/>
                </a:cubicBezTo>
                <a:lnTo>
                  <a:pt x="29308" y="1803"/>
                </a:lnTo>
                <a:cubicBezTo>
                  <a:pt x="29034" y="1392"/>
                  <a:pt x="28806" y="1689"/>
                  <a:pt x="28600" y="1735"/>
                </a:cubicBezTo>
                <a:lnTo>
                  <a:pt x="28600" y="1735"/>
                </a:lnTo>
                <a:cubicBezTo>
                  <a:pt x="28463" y="1758"/>
                  <a:pt x="28326" y="1712"/>
                  <a:pt x="28212" y="1689"/>
                </a:cubicBezTo>
                <a:lnTo>
                  <a:pt x="28212" y="1689"/>
                </a:lnTo>
                <a:cubicBezTo>
                  <a:pt x="28007" y="1621"/>
                  <a:pt x="27847" y="1552"/>
                  <a:pt x="27687" y="1826"/>
                </a:cubicBezTo>
                <a:lnTo>
                  <a:pt x="27687" y="1826"/>
                </a:lnTo>
                <a:cubicBezTo>
                  <a:pt x="27459" y="2237"/>
                  <a:pt x="27459" y="2009"/>
                  <a:pt x="27117" y="2397"/>
                </a:cubicBezTo>
                <a:lnTo>
                  <a:pt x="27117" y="2397"/>
                </a:lnTo>
                <a:cubicBezTo>
                  <a:pt x="26934" y="2579"/>
                  <a:pt x="26706" y="2716"/>
                  <a:pt x="26478" y="2922"/>
                </a:cubicBezTo>
                <a:lnTo>
                  <a:pt x="26478" y="2922"/>
                </a:lnTo>
                <a:cubicBezTo>
                  <a:pt x="26272" y="3104"/>
                  <a:pt x="25975" y="3036"/>
                  <a:pt x="25724" y="3218"/>
                </a:cubicBezTo>
                <a:lnTo>
                  <a:pt x="25724" y="3218"/>
                </a:lnTo>
                <a:cubicBezTo>
                  <a:pt x="25519" y="3378"/>
                  <a:pt x="25610" y="4246"/>
                  <a:pt x="25382" y="4383"/>
                </a:cubicBezTo>
                <a:lnTo>
                  <a:pt x="25382" y="4383"/>
                </a:lnTo>
                <a:cubicBezTo>
                  <a:pt x="25245" y="4451"/>
                  <a:pt x="25085" y="4451"/>
                  <a:pt x="24926" y="4428"/>
                </a:cubicBezTo>
                <a:lnTo>
                  <a:pt x="24926" y="4428"/>
                </a:lnTo>
                <a:cubicBezTo>
                  <a:pt x="24789" y="4428"/>
                  <a:pt x="24674" y="4428"/>
                  <a:pt x="24560" y="4451"/>
                </a:cubicBezTo>
                <a:lnTo>
                  <a:pt x="24560" y="4451"/>
                </a:lnTo>
                <a:cubicBezTo>
                  <a:pt x="24355" y="4519"/>
                  <a:pt x="24195" y="4474"/>
                  <a:pt x="24058" y="4428"/>
                </a:cubicBezTo>
                <a:lnTo>
                  <a:pt x="24058" y="4428"/>
                </a:lnTo>
                <a:cubicBezTo>
                  <a:pt x="23944" y="4405"/>
                  <a:pt x="23853" y="4383"/>
                  <a:pt x="23784" y="4383"/>
                </a:cubicBezTo>
                <a:lnTo>
                  <a:pt x="23784" y="4383"/>
                </a:lnTo>
                <a:cubicBezTo>
                  <a:pt x="23099" y="4497"/>
                  <a:pt x="23716" y="4040"/>
                  <a:pt x="23214" y="4040"/>
                </a:cubicBezTo>
                <a:lnTo>
                  <a:pt x="23214" y="4040"/>
                </a:lnTo>
                <a:cubicBezTo>
                  <a:pt x="22917" y="4040"/>
                  <a:pt x="22506" y="4246"/>
                  <a:pt x="22346" y="4383"/>
                </a:cubicBezTo>
                <a:lnTo>
                  <a:pt x="22346" y="4383"/>
                </a:lnTo>
                <a:cubicBezTo>
                  <a:pt x="22186" y="4519"/>
                  <a:pt x="22141" y="4748"/>
                  <a:pt x="21913" y="4930"/>
                </a:cubicBezTo>
                <a:lnTo>
                  <a:pt x="21913" y="4930"/>
                </a:lnTo>
                <a:cubicBezTo>
                  <a:pt x="21502" y="5273"/>
                  <a:pt x="21410" y="5478"/>
                  <a:pt x="21228" y="5980"/>
                </a:cubicBezTo>
                <a:lnTo>
                  <a:pt x="21228" y="5980"/>
                </a:lnTo>
                <a:cubicBezTo>
                  <a:pt x="21068" y="6414"/>
                  <a:pt x="21570" y="6688"/>
                  <a:pt x="21342" y="7076"/>
                </a:cubicBezTo>
                <a:lnTo>
                  <a:pt x="21342" y="7076"/>
                </a:lnTo>
                <a:cubicBezTo>
                  <a:pt x="21137" y="7464"/>
                  <a:pt x="20794" y="7167"/>
                  <a:pt x="20589" y="7555"/>
                </a:cubicBezTo>
                <a:lnTo>
                  <a:pt x="20589" y="7555"/>
                </a:lnTo>
                <a:cubicBezTo>
                  <a:pt x="20383" y="7943"/>
                  <a:pt x="20817" y="8354"/>
                  <a:pt x="20589" y="8697"/>
                </a:cubicBezTo>
                <a:lnTo>
                  <a:pt x="20589" y="8697"/>
                </a:lnTo>
                <a:cubicBezTo>
                  <a:pt x="20292" y="9107"/>
                  <a:pt x="20109" y="8925"/>
                  <a:pt x="19699" y="9244"/>
                </a:cubicBezTo>
                <a:lnTo>
                  <a:pt x="19699" y="9244"/>
                </a:lnTo>
                <a:cubicBezTo>
                  <a:pt x="19470" y="9450"/>
                  <a:pt x="19242" y="9838"/>
                  <a:pt x="18991" y="9998"/>
                </a:cubicBezTo>
                <a:lnTo>
                  <a:pt x="18991" y="9998"/>
                </a:lnTo>
                <a:cubicBezTo>
                  <a:pt x="18649" y="10226"/>
                  <a:pt x="18146" y="10454"/>
                  <a:pt x="17941" y="10431"/>
                </a:cubicBezTo>
                <a:lnTo>
                  <a:pt x="17941" y="10431"/>
                </a:lnTo>
                <a:cubicBezTo>
                  <a:pt x="17758" y="10408"/>
                  <a:pt x="17758" y="9541"/>
                  <a:pt x="17530" y="9313"/>
                </a:cubicBezTo>
                <a:lnTo>
                  <a:pt x="17530" y="9313"/>
                </a:lnTo>
                <a:cubicBezTo>
                  <a:pt x="17462" y="9221"/>
                  <a:pt x="17302" y="9244"/>
                  <a:pt x="17142" y="9267"/>
                </a:cubicBezTo>
                <a:lnTo>
                  <a:pt x="17142" y="9267"/>
                </a:lnTo>
                <a:cubicBezTo>
                  <a:pt x="16959" y="9267"/>
                  <a:pt x="16777" y="9290"/>
                  <a:pt x="16686" y="9199"/>
                </a:cubicBezTo>
                <a:lnTo>
                  <a:pt x="16686" y="9199"/>
                </a:lnTo>
                <a:cubicBezTo>
                  <a:pt x="16503" y="8993"/>
                  <a:pt x="16412" y="8697"/>
                  <a:pt x="16229" y="8560"/>
                </a:cubicBezTo>
                <a:lnTo>
                  <a:pt x="16229" y="8560"/>
                </a:lnTo>
                <a:cubicBezTo>
                  <a:pt x="16001" y="8400"/>
                  <a:pt x="15841" y="8126"/>
                  <a:pt x="15613" y="8149"/>
                </a:cubicBezTo>
                <a:lnTo>
                  <a:pt x="15613" y="8149"/>
                </a:lnTo>
                <a:cubicBezTo>
                  <a:pt x="15270" y="8172"/>
                  <a:pt x="15248" y="8582"/>
                  <a:pt x="15111" y="8765"/>
                </a:cubicBezTo>
                <a:lnTo>
                  <a:pt x="15111" y="8765"/>
                </a:lnTo>
                <a:cubicBezTo>
                  <a:pt x="14951" y="8948"/>
                  <a:pt x="14403" y="8811"/>
                  <a:pt x="14266" y="9130"/>
                </a:cubicBezTo>
                <a:lnTo>
                  <a:pt x="14266" y="9130"/>
                </a:lnTo>
                <a:cubicBezTo>
                  <a:pt x="14152" y="9358"/>
                  <a:pt x="14106" y="9610"/>
                  <a:pt x="13901" y="9883"/>
                </a:cubicBezTo>
                <a:lnTo>
                  <a:pt x="13901" y="9883"/>
                </a:lnTo>
                <a:cubicBezTo>
                  <a:pt x="13764" y="10089"/>
                  <a:pt x="13969" y="10591"/>
                  <a:pt x="13878" y="10979"/>
                </a:cubicBezTo>
                <a:lnTo>
                  <a:pt x="13878" y="10979"/>
                </a:lnTo>
                <a:cubicBezTo>
                  <a:pt x="13832" y="11253"/>
                  <a:pt x="14243" y="11618"/>
                  <a:pt x="14198" y="11983"/>
                </a:cubicBezTo>
                <a:lnTo>
                  <a:pt x="14198" y="11983"/>
                </a:lnTo>
                <a:cubicBezTo>
                  <a:pt x="14175" y="12280"/>
                  <a:pt x="13102" y="12485"/>
                  <a:pt x="13079" y="12828"/>
                </a:cubicBezTo>
                <a:lnTo>
                  <a:pt x="13079" y="12828"/>
                </a:lnTo>
                <a:cubicBezTo>
                  <a:pt x="13079" y="13147"/>
                  <a:pt x="13832" y="13513"/>
                  <a:pt x="13810" y="13855"/>
                </a:cubicBezTo>
                <a:lnTo>
                  <a:pt x="13810" y="13855"/>
                </a:lnTo>
                <a:cubicBezTo>
                  <a:pt x="13787" y="14175"/>
                  <a:pt x="12919" y="14426"/>
                  <a:pt x="12897" y="14745"/>
                </a:cubicBezTo>
                <a:lnTo>
                  <a:pt x="12897" y="14745"/>
                </a:lnTo>
                <a:cubicBezTo>
                  <a:pt x="12874" y="15088"/>
                  <a:pt x="12851" y="15361"/>
                  <a:pt x="12805" y="15658"/>
                </a:cubicBezTo>
                <a:lnTo>
                  <a:pt x="12805" y="15658"/>
                </a:lnTo>
                <a:cubicBezTo>
                  <a:pt x="12782" y="16046"/>
                  <a:pt x="13650" y="16594"/>
                  <a:pt x="13559" y="16845"/>
                </a:cubicBezTo>
                <a:lnTo>
                  <a:pt x="13559" y="16845"/>
                </a:lnTo>
                <a:cubicBezTo>
                  <a:pt x="13490" y="17051"/>
                  <a:pt x="13239" y="16959"/>
                  <a:pt x="13011" y="16868"/>
                </a:cubicBezTo>
                <a:lnTo>
                  <a:pt x="13011" y="16868"/>
                </a:lnTo>
                <a:cubicBezTo>
                  <a:pt x="12851" y="16822"/>
                  <a:pt x="12714" y="16754"/>
                  <a:pt x="12600" y="16777"/>
                </a:cubicBezTo>
                <a:lnTo>
                  <a:pt x="12600" y="16777"/>
                </a:lnTo>
                <a:cubicBezTo>
                  <a:pt x="12372" y="16799"/>
                  <a:pt x="12075" y="17416"/>
                  <a:pt x="11801" y="17324"/>
                </a:cubicBezTo>
                <a:lnTo>
                  <a:pt x="11801" y="17324"/>
                </a:lnTo>
                <a:cubicBezTo>
                  <a:pt x="11550" y="17256"/>
                  <a:pt x="11504" y="16366"/>
                  <a:pt x="11276" y="16274"/>
                </a:cubicBezTo>
                <a:lnTo>
                  <a:pt x="11276" y="16274"/>
                </a:lnTo>
                <a:cubicBezTo>
                  <a:pt x="10888" y="16115"/>
                  <a:pt x="10956" y="16914"/>
                  <a:pt x="10888" y="17051"/>
                </a:cubicBezTo>
                <a:lnTo>
                  <a:pt x="10888" y="17051"/>
                </a:lnTo>
                <a:cubicBezTo>
                  <a:pt x="10819" y="17188"/>
                  <a:pt x="10135" y="16046"/>
                  <a:pt x="9678" y="15909"/>
                </a:cubicBezTo>
                <a:lnTo>
                  <a:pt x="9678" y="15909"/>
                </a:lnTo>
                <a:cubicBezTo>
                  <a:pt x="9564" y="15864"/>
                  <a:pt x="9359" y="16115"/>
                  <a:pt x="9153" y="16366"/>
                </a:cubicBezTo>
                <a:lnTo>
                  <a:pt x="9153" y="16366"/>
                </a:lnTo>
                <a:cubicBezTo>
                  <a:pt x="8948" y="16617"/>
                  <a:pt x="8742" y="16868"/>
                  <a:pt x="8605" y="16822"/>
                </a:cubicBezTo>
                <a:lnTo>
                  <a:pt x="8605" y="16822"/>
                </a:lnTo>
                <a:cubicBezTo>
                  <a:pt x="8309" y="16731"/>
                  <a:pt x="8172" y="15818"/>
                  <a:pt x="7898" y="15772"/>
                </a:cubicBezTo>
                <a:lnTo>
                  <a:pt x="7898" y="15772"/>
                </a:lnTo>
                <a:cubicBezTo>
                  <a:pt x="7578" y="15704"/>
                  <a:pt x="7259" y="16160"/>
                  <a:pt x="7008" y="16206"/>
                </a:cubicBezTo>
                <a:lnTo>
                  <a:pt x="7008" y="16206"/>
                </a:lnTo>
                <a:cubicBezTo>
                  <a:pt x="6688" y="16274"/>
                  <a:pt x="6026" y="16183"/>
                  <a:pt x="5935" y="16548"/>
                </a:cubicBezTo>
                <a:lnTo>
                  <a:pt x="5935" y="16548"/>
                </a:lnTo>
                <a:cubicBezTo>
                  <a:pt x="5866" y="16868"/>
                  <a:pt x="6277" y="17279"/>
                  <a:pt x="6277" y="17553"/>
                </a:cubicBezTo>
                <a:lnTo>
                  <a:pt x="6277" y="17553"/>
                </a:lnTo>
                <a:cubicBezTo>
                  <a:pt x="6277" y="17849"/>
                  <a:pt x="6802" y="17964"/>
                  <a:pt x="6848" y="18260"/>
                </a:cubicBezTo>
                <a:lnTo>
                  <a:pt x="6848" y="18260"/>
                </a:lnTo>
                <a:cubicBezTo>
                  <a:pt x="6894" y="18511"/>
                  <a:pt x="5821" y="19150"/>
                  <a:pt x="5889" y="19447"/>
                </a:cubicBezTo>
                <a:lnTo>
                  <a:pt x="5889" y="19447"/>
                </a:lnTo>
                <a:cubicBezTo>
                  <a:pt x="5935" y="19698"/>
                  <a:pt x="6483" y="19812"/>
                  <a:pt x="6505" y="20132"/>
                </a:cubicBezTo>
                <a:lnTo>
                  <a:pt x="6505" y="20132"/>
                </a:lnTo>
                <a:cubicBezTo>
                  <a:pt x="6551" y="20383"/>
                  <a:pt x="7145" y="20657"/>
                  <a:pt x="7145" y="20976"/>
                </a:cubicBezTo>
                <a:lnTo>
                  <a:pt x="7145" y="20976"/>
                </a:lnTo>
                <a:cubicBezTo>
                  <a:pt x="7145" y="21319"/>
                  <a:pt x="7167" y="21730"/>
                  <a:pt x="7122" y="21958"/>
                </a:cubicBezTo>
                <a:lnTo>
                  <a:pt x="7122" y="21958"/>
                </a:lnTo>
                <a:cubicBezTo>
                  <a:pt x="7076" y="22163"/>
                  <a:pt x="6711" y="22095"/>
                  <a:pt x="6391" y="22026"/>
                </a:cubicBezTo>
                <a:lnTo>
                  <a:pt x="6391" y="22026"/>
                </a:lnTo>
                <a:cubicBezTo>
                  <a:pt x="6163" y="21958"/>
                  <a:pt x="5935" y="21912"/>
                  <a:pt x="5866" y="21981"/>
                </a:cubicBezTo>
                <a:lnTo>
                  <a:pt x="5866" y="21981"/>
                </a:lnTo>
                <a:cubicBezTo>
                  <a:pt x="5752" y="22095"/>
                  <a:pt x="5752" y="22163"/>
                  <a:pt x="5798" y="22209"/>
                </a:cubicBezTo>
                <a:lnTo>
                  <a:pt x="5798" y="22209"/>
                </a:lnTo>
                <a:cubicBezTo>
                  <a:pt x="5775" y="22186"/>
                  <a:pt x="5752" y="22186"/>
                  <a:pt x="5707" y="22186"/>
                </a:cubicBezTo>
                <a:lnTo>
                  <a:pt x="5707" y="22186"/>
                </a:lnTo>
                <a:cubicBezTo>
                  <a:pt x="5341" y="22095"/>
                  <a:pt x="5296" y="22483"/>
                  <a:pt x="4839" y="22643"/>
                </a:cubicBezTo>
                <a:lnTo>
                  <a:pt x="4839" y="22643"/>
                </a:lnTo>
                <a:cubicBezTo>
                  <a:pt x="4657" y="22711"/>
                  <a:pt x="4337" y="22780"/>
                  <a:pt x="4086" y="22962"/>
                </a:cubicBezTo>
                <a:lnTo>
                  <a:pt x="4086" y="22962"/>
                </a:lnTo>
                <a:cubicBezTo>
                  <a:pt x="3903" y="23099"/>
                  <a:pt x="3903" y="23624"/>
                  <a:pt x="3698" y="23852"/>
                </a:cubicBezTo>
                <a:lnTo>
                  <a:pt x="3698" y="23852"/>
                </a:lnTo>
                <a:cubicBezTo>
                  <a:pt x="3538" y="24035"/>
                  <a:pt x="3150" y="24035"/>
                  <a:pt x="2990" y="24286"/>
                </a:cubicBezTo>
                <a:lnTo>
                  <a:pt x="2990" y="24286"/>
                </a:lnTo>
                <a:cubicBezTo>
                  <a:pt x="2808" y="24583"/>
                  <a:pt x="2420" y="24811"/>
                  <a:pt x="2328" y="25085"/>
                </a:cubicBezTo>
                <a:lnTo>
                  <a:pt x="2328" y="25085"/>
                </a:lnTo>
                <a:cubicBezTo>
                  <a:pt x="2237" y="25427"/>
                  <a:pt x="2648" y="25907"/>
                  <a:pt x="2648" y="26203"/>
                </a:cubicBezTo>
                <a:lnTo>
                  <a:pt x="2648" y="26203"/>
                </a:lnTo>
                <a:cubicBezTo>
                  <a:pt x="2671" y="26569"/>
                  <a:pt x="2192" y="27162"/>
                  <a:pt x="2306" y="27436"/>
                </a:cubicBezTo>
                <a:lnTo>
                  <a:pt x="2306" y="27436"/>
                </a:lnTo>
                <a:cubicBezTo>
                  <a:pt x="2397" y="27687"/>
                  <a:pt x="2694" y="27664"/>
                  <a:pt x="2990" y="27664"/>
                </a:cubicBezTo>
                <a:lnTo>
                  <a:pt x="2990" y="27664"/>
                </a:lnTo>
                <a:cubicBezTo>
                  <a:pt x="3264" y="27641"/>
                  <a:pt x="3515" y="27619"/>
                  <a:pt x="3561" y="27870"/>
                </a:cubicBezTo>
                <a:lnTo>
                  <a:pt x="3561" y="27870"/>
                </a:lnTo>
                <a:cubicBezTo>
                  <a:pt x="3630" y="28258"/>
                  <a:pt x="3013" y="28326"/>
                  <a:pt x="2968" y="28737"/>
                </a:cubicBezTo>
                <a:lnTo>
                  <a:pt x="2968" y="28737"/>
                </a:lnTo>
                <a:cubicBezTo>
                  <a:pt x="2945" y="29125"/>
                  <a:pt x="2899" y="29125"/>
                  <a:pt x="2853" y="29536"/>
                </a:cubicBezTo>
                <a:lnTo>
                  <a:pt x="2853" y="29536"/>
                </a:lnTo>
                <a:cubicBezTo>
                  <a:pt x="2831" y="29947"/>
                  <a:pt x="3013" y="29901"/>
                  <a:pt x="2876" y="30289"/>
                </a:cubicBezTo>
                <a:lnTo>
                  <a:pt x="2876" y="30289"/>
                </a:lnTo>
                <a:cubicBezTo>
                  <a:pt x="2716" y="30654"/>
                  <a:pt x="2831" y="30563"/>
                  <a:pt x="2397" y="30677"/>
                </a:cubicBezTo>
                <a:lnTo>
                  <a:pt x="2397" y="30677"/>
                </a:lnTo>
                <a:cubicBezTo>
                  <a:pt x="2306" y="30700"/>
                  <a:pt x="2169" y="30517"/>
                  <a:pt x="2009" y="30335"/>
                </a:cubicBezTo>
                <a:lnTo>
                  <a:pt x="2009" y="30335"/>
                </a:lnTo>
                <a:cubicBezTo>
                  <a:pt x="1872" y="30175"/>
                  <a:pt x="1712" y="29992"/>
                  <a:pt x="1575" y="30015"/>
                </a:cubicBezTo>
                <a:lnTo>
                  <a:pt x="1575" y="30015"/>
                </a:lnTo>
                <a:cubicBezTo>
                  <a:pt x="1370" y="30084"/>
                  <a:pt x="1301" y="30951"/>
                  <a:pt x="1050" y="31020"/>
                </a:cubicBezTo>
                <a:lnTo>
                  <a:pt x="1050" y="31020"/>
                </a:lnTo>
                <a:cubicBezTo>
                  <a:pt x="708" y="31111"/>
                  <a:pt x="0" y="31385"/>
                  <a:pt x="69" y="31750"/>
                </a:cubicBezTo>
                <a:lnTo>
                  <a:pt x="69" y="31750"/>
                </a:lnTo>
                <a:cubicBezTo>
                  <a:pt x="114" y="32024"/>
                  <a:pt x="297" y="32572"/>
                  <a:pt x="457" y="32891"/>
                </a:cubicBezTo>
                <a:lnTo>
                  <a:pt x="457" y="32891"/>
                </a:lnTo>
                <a:cubicBezTo>
                  <a:pt x="594" y="33165"/>
                  <a:pt x="1393" y="32960"/>
                  <a:pt x="1575" y="33211"/>
                </a:cubicBezTo>
                <a:lnTo>
                  <a:pt x="1575" y="33211"/>
                </a:lnTo>
                <a:cubicBezTo>
                  <a:pt x="1735" y="33485"/>
                  <a:pt x="1895" y="33759"/>
                  <a:pt x="2077" y="33987"/>
                </a:cubicBezTo>
                <a:lnTo>
                  <a:pt x="2077" y="33987"/>
                </a:lnTo>
                <a:cubicBezTo>
                  <a:pt x="2283" y="34261"/>
                  <a:pt x="2351" y="34786"/>
                  <a:pt x="2511" y="34968"/>
                </a:cubicBezTo>
                <a:lnTo>
                  <a:pt x="2511" y="34968"/>
                </a:lnTo>
                <a:cubicBezTo>
                  <a:pt x="2899" y="35105"/>
                  <a:pt x="2899" y="34352"/>
                  <a:pt x="3310" y="34329"/>
                </a:cubicBezTo>
                <a:lnTo>
                  <a:pt x="3310" y="34329"/>
                </a:lnTo>
                <a:cubicBezTo>
                  <a:pt x="3721" y="34306"/>
                  <a:pt x="3744" y="34923"/>
                  <a:pt x="4132" y="34991"/>
                </a:cubicBezTo>
                <a:lnTo>
                  <a:pt x="4132" y="34991"/>
                </a:lnTo>
                <a:cubicBezTo>
                  <a:pt x="4520" y="35037"/>
                  <a:pt x="4474" y="35402"/>
                  <a:pt x="4885" y="35448"/>
                </a:cubicBezTo>
                <a:lnTo>
                  <a:pt x="4885" y="35448"/>
                </a:lnTo>
                <a:cubicBezTo>
                  <a:pt x="5067" y="35471"/>
                  <a:pt x="5182" y="35334"/>
                  <a:pt x="5296" y="35174"/>
                </a:cubicBezTo>
                <a:lnTo>
                  <a:pt x="5296" y="35174"/>
                </a:lnTo>
                <a:cubicBezTo>
                  <a:pt x="5410" y="35014"/>
                  <a:pt x="5524" y="34854"/>
                  <a:pt x="5729" y="34877"/>
                </a:cubicBezTo>
                <a:lnTo>
                  <a:pt x="5729" y="34877"/>
                </a:lnTo>
                <a:cubicBezTo>
                  <a:pt x="6117" y="34946"/>
                  <a:pt x="6049" y="35539"/>
                  <a:pt x="6437" y="35607"/>
                </a:cubicBezTo>
                <a:lnTo>
                  <a:pt x="6437" y="35607"/>
                </a:lnTo>
                <a:cubicBezTo>
                  <a:pt x="6848" y="35653"/>
                  <a:pt x="6802" y="36018"/>
                  <a:pt x="7190" y="36064"/>
                </a:cubicBezTo>
                <a:lnTo>
                  <a:pt x="7190" y="36064"/>
                </a:lnTo>
                <a:cubicBezTo>
                  <a:pt x="7396" y="36110"/>
                  <a:pt x="7487" y="35996"/>
                  <a:pt x="7601" y="35904"/>
                </a:cubicBezTo>
                <a:lnTo>
                  <a:pt x="7601" y="35904"/>
                </a:lnTo>
                <a:cubicBezTo>
                  <a:pt x="7715" y="35790"/>
                  <a:pt x="7829" y="35699"/>
                  <a:pt x="8012" y="35722"/>
                </a:cubicBezTo>
                <a:lnTo>
                  <a:pt x="8012" y="35722"/>
                </a:lnTo>
                <a:cubicBezTo>
                  <a:pt x="8217" y="35744"/>
                  <a:pt x="8332" y="35676"/>
                  <a:pt x="8423" y="35607"/>
                </a:cubicBezTo>
                <a:lnTo>
                  <a:pt x="8423" y="35607"/>
                </a:lnTo>
                <a:cubicBezTo>
                  <a:pt x="8537" y="35539"/>
                  <a:pt x="8651" y="35471"/>
                  <a:pt x="8834" y="35493"/>
                </a:cubicBezTo>
                <a:lnTo>
                  <a:pt x="8834" y="35493"/>
                </a:lnTo>
                <a:cubicBezTo>
                  <a:pt x="9222" y="35562"/>
                  <a:pt x="9222" y="35539"/>
                  <a:pt x="9633" y="35585"/>
                </a:cubicBezTo>
                <a:lnTo>
                  <a:pt x="9633" y="35585"/>
                </a:lnTo>
                <a:cubicBezTo>
                  <a:pt x="10021" y="35653"/>
                  <a:pt x="9952" y="36224"/>
                  <a:pt x="10340" y="36269"/>
                </a:cubicBezTo>
                <a:lnTo>
                  <a:pt x="10340" y="36269"/>
                </a:lnTo>
                <a:cubicBezTo>
                  <a:pt x="10728" y="36338"/>
                  <a:pt x="10683" y="36772"/>
                  <a:pt x="11071" y="36840"/>
                </a:cubicBezTo>
                <a:lnTo>
                  <a:pt x="11071" y="36840"/>
                </a:lnTo>
                <a:cubicBezTo>
                  <a:pt x="11276" y="36863"/>
                  <a:pt x="11390" y="36657"/>
                  <a:pt x="11527" y="36429"/>
                </a:cubicBezTo>
                <a:lnTo>
                  <a:pt x="11527" y="36429"/>
                </a:lnTo>
                <a:cubicBezTo>
                  <a:pt x="11641" y="36224"/>
                  <a:pt x="11755" y="36018"/>
                  <a:pt x="11961" y="36041"/>
                </a:cubicBezTo>
                <a:lnTo>
                  <a:pt x="11961" y="36041"/>
                </a:lnTo>
                <a:cubicBezTo>
                  <a:pt x="12143" y="36064"/>
                  <a:pt x="12257" y="36041"/>
                  <a:pt x="12349" y="36041"/>
                </a:cubicBezTo>
                <a:lnTo>
                  <a:pt x="12349" y="36041"/>
                </a:lnTo>
                <a:cubicBezTo>
                  <a:pt x="12463" y="36018"/>
                  <a:pt x="12554" y="35996"/>
                  <a:pt x="12760" y="36018"/>
                </a:cubicBezTo>
                <a:lnTo>
                  <a:pt x="12760" y="36018"/>
                </a:lnTo>
                <a:cubicBezTo>
                  <a:pt x="12942" y="36064"/>
                  <a:pt x="13056" y="35996"/>
                  <a:pt x="13148" y="35950"/>
                </a:cubicBezTo>
                <a:lnTo>
                  <a:pt x="13148" y="35950"/>
                </a:lnTo>
                <a:cubicBezTo>
                  <a:pt x="13262" y="35881"/>
                  <a:pt x="13376" y="35813"/>
                  <a:pt x="13559" y="35859"/>
                </a:cubicBezTo>
                <a:lnTo>
                  <a:pt x="13559" y="35859"/>
                </a:lnTo>
                <a:cubicBezTo>
                  <a:pt x="13764" y="35881"/>
                  <a:pt x="13855" y="35859"/>
                  <a:pt x="13969" y="35836"/>
                </a:cubicBezTo>
                <a:lnTo>
                  <a:pt x="13969" y="35836"/>
                </a:lnTo>
                <a:cubicBezTo>
                  <a:pt x="14061" y="35813"/>
                  <a:pt x="14152" y="35790"/>
                  <a:pt x="14357" y="35836"/>
                </a:cubicBezTo>
                <a:lnTo>
                  <a:pt x="14357" y="35836"/>
                </a:lnTo>
                <a:cubicBezTo>
                  <a:pt x="14745" y="35881"/>
                  <a:pt x="14677" y="36566"/>
                  <a:pt x="15065" y="36635"/>
                </a:cubicBezTo>
                <a:lnTo>
                  <a:pt x="15065" y="36635"/>
                </a:lnTo>
                <a:cubicBezTo>
                  <a:pt x="15270" y="36657"/>
                  <a:pt x="15385" y="36498"/>
                  <a:pt x="15499" y="36361"/>
                </a:cubicBezTo>
                <a:lnTo>
                  <a:pt x="15499" y="36361"/>
                </a:lnTo>
                <a:cubicBezTo>
                  <a:pt x="15613" y="36201"/>
                  <a:pt x="15727" y="36041"/>
                  <a:pt x="15910" y="36087"/>
                </a:cubicBezTo>
                <a:lnTo>
                  <a:pt x="15910" y="36087"/>
                </a:lnTo>
                <a:cubicBezTo>
                  <a:pt x="16298" y="36132"/>
                  <a:pt x="16206" y="37091"/>
                  <a:pt x="16594" y="37137"/>
                </a:cubicBezTo>
                <a:lnTo>
                  <a:pt x="16594" y="37137"/>
                </a:lnTo>
                <a:cubicBezTo>
                  <a:pt x="16800" y="37182"/>
                  <a:pt x="16914" y="37000"/>
                  <a:pt x="17028" y="36817"/>
                </a:cubicBezTo>
                <a:lnTo>
                  <a:pt x="17028" y="36817"/>
                </a:lnTo>
                <a:cubicBezTo>
                  <a:pt x="17142" y="36635"/>
                  <a:pt x="17256" y="36475"/>
                  <a:pt x="17462" y="36498"/>
                </a:cubicBezTo>
                <a:lnTo>
                  <a:pt x="17462" y="36498"/>
                </a:lnTo>
                <a:cubicBezTo>
                  <a:pt x="17850" y="36543"/>
                  <a:pt x="17804" y="37068"/>
                  <a:pt x="18192" y="37114"/>
                </a:cubicBezTo>
                <a:lnTo>
                  <a:pt x="18192" y="37114"/>
                </a:lnTo>
                <a:cubicBezTo>
                  <a:pt x="18580" y="37182"/>
                  <a:pt x="18534" y="37525"/>
                  <a:pt x="18922" y="37593"/>
                </a:cubicBezTo>
                <a:lnTo>
                  <a:pt x="18922" y="37593"/>
                </a:lnTo>
                <a:cubicBezTo>
                  <a:pt x="19128" y="37616"/>
                  <a:pt x="19219" y="37548"/>
                  <a:pt x="19333" y="37502"/>
                </a:cubicBezTo>
                <a:lnTo>
                  <a:pt x="19333" y="37502"/>
                </a:lnTo>
                <a:cubicBezTo>
                  <a:pt x="19447" y="37456"/>
                  <a:pt x="19539" y="37388"/>
                  <a:pt x="19744" y="37411"/>
                </a:cubicBezTo>
                <a:lnTo>
                  <a:pt x="19744" y="37411"/>
                </a:lnTo>
                <a:cubicBezTo>
                  <a:pt x="20132" y="37479"/>
                  <a:pt x="20064" y="38118"/>
                  <a:pt x="20452" y="38187"/>
                </a:cubicBezTo>
                <a:lnTo>
                  <a:pt x="20452" y="38187"/>
                </a:lnTo>
                <a:cubicBezTo>
                  <a:pt x="20657" y="38210"/>
                  <a:pt x="20771" y="37958"/>
                  <a:pt x="20908" y="37707"/>
                </a:cubicBezTo>
                <a:lnTo>
                  <a:pt x="20908" y="37707"/>
                </a:lnTo>
                <a:cubicBezTo>
                  <a:pt x="21022" y="37456"/>
                  <a:pt x="21159" y="37205"/>
                  <a:pt x="21342" y="37228"/>
                </a:cubicBezTo>
                <a:lnTo>
                  <a:pt x="21342" y="37228"/>
                </a:lnTo>
                <a:cubicBezTo>
                  <a:pt x="21730" y="37297"/>
                  <a:pt x="21639" y="38324"/>
                  <a:pt x="22027" y="38392"/>
                </a:cubicBezTo>
                <a:lnTo>
                  <a:pt x="22027" y="38392"/>
                </a:lnTo>
                <a:cubicBezTo>
                  <a:pt x="22209" y="38415"/>
                  <a:pt x="22346" y="38141"/>
                  <a:pt x="22460" y="37844"/>
                </a:cubicBezTo>
                <a:lnTo>
                  <a:pt x="22460" y="37844"/>
                </a:lnTo>
                <a:cubicBezTo>
                  <a:pt x="22597" y="37548"/>
                  <a:pt x="22734" y="37274"/>
                  <a:pt x="22917" y="37297"/>
                </a:cubicBezTo>
                <a:lnTo>
                  <a:pt x="22917" y="37297"/>
                </a:lnTo>
                <a:cubicBezTo>
                  <a:pt x="23305" y="37342"/>
                  <a:pt x="23145" y="38232"/>
                  <a:pt x="23624" y="38278"/>
                </a:cubicBezTo>
                <a:lnTo>
                  <a:pt x="23624" y="38278"/>
                </a:lnTo>
                <a:cubicBezTo>
                  <a:pt x="23853" y="38301"/>
                  <a:pt x="24127" y="38392"/>
                  <a:pt x="24423" y="38415"/>
                </a:cubicBezTo>
                <a:lnTo>
                  <a:pt x="24423" y="38415"/>
                </a:lnTo>
                <a:cubicBezTo>
                  <a:pt x="24537" y="38438"/>
                  <a:pt x="24674" y="38301"/>
                  <a:pt x="24811" y="38164"/>
                </a:cubicBezTo>
                <a:lnTo>
                  <a:pt x="24811" y="38164"/>
                </a:lnTo>
                <a:cubicBezTo>
                  <a:pt x="24948" y="38027"/>
                  <a:pt x="25108" y="37913"/>
                  <a:pt x="25245" y="37913"/>
                </a:cubicBezTo>
                <a:lnTo>
                  <a:pt x="25245" y="37913"/>
                </a:lnTo>
                <a:cubicBezTo>
                  <a:pt x="25382" y="37936"/>
                  <a:pt x="25496" y="37890"/>
                  <a:pt x="25633" y="37867"/>
                </a:cubicBezTo>
                <a:lnTo>
                  <a:pt x="25633" y="37867"/>
                </a:lnTo>
                <a:cubicBezTo>
                  <a:pt x="25770" y="37822"/>
                  <a:pt x="25907" y="37776"/>
                  <a:pt x="26044" y="37799"/>
                </a:cubicBezTo>
                <a:lnTo>
                  <a:pt x="26044" y="37799"/>
                </a:lnTo>
                <a:cubicBezTo>
                  <a:pt x="26318" y="37822"/>
                  <a:pt x="26523" y="38598"/>
                  <a:pt x="26797" y="38620"/>
                </a:cubicBezTo>
                <a:lnTo>
                  <a:pt x="26797" y="38620"/>
                </a:lnTo>
                <a:cubicBezTo>
                  <a:pt x="26934" y="38620"/>
                  <a:pt x="27071" y="38415"/>
                  <a:pt x="27208" y="38187"/>
                </a:cubicBezTo>
                <a:lnTo>
                  <a:pt x="27208" y="38187"/>
                </a:lnTo>
                <a:cubicBezTo>
                  <a:pt x="27368" y="37958"/>
                  <a:pt x="27505" y="37730"/>
                  <a:pt x="27642" y="37730"/>
                </a:cubicBezTo>
                <a:lnTo>
                  <a:pt x="27642" y="37730"/>
                </a:lnTo>
                <a:cubicBezTo>
                  <a:pt x="27916" y="37753"/>
                  <a:pt x="28121" y="38712"/>
                  <a:pt x="28372" y="38735"/>
                </a:cubicBezTo>
                <a:lnTo>
                  <a:pt x="28372" y="38735"/>
                </a:lnTo>
                <a:cubicBezTo>
                  <a:pt x="28509" y="38735"/>
                  <a:pt x="28646" y="38643"/>
                  <a:pt x="28783" y="38552"/>
                </a:cubicBezTo>
                <a:lnTo>
                  <a:pt x="28783" y="38552"/>
                </a:lnTo>
                <a:cubicBezTo>
                  <a:pt x="28920" y="38461"/>
                  <a:pt x="29057" y="38369"/>
                  <a:pt x="29194" y="38369"/>
                </a:cubicBezTo>
                <a:lnTo>
                  <a:pt x="29194" y="38369"/>
                </a:lnTo>
                <a:cubicBezTo>
                  <a:pt x="29331" y="38392"/>
                  <a:pt x="29468" y="38255"/>
                  <a:pt x="29605" y="38141"/>
                </a:cubicBezTo>
                <a:lnTo>
                  <a:pt x="29605" y="38141"/>
                </a:lnTo>
                <a:cubicBezTo>
                  <a:pt x="29764" y="38004"/>
                  <a:pt x="29901" y="37867"/>
                  <a:pt x="30016" y="37890"/>
                </a:cubicBezTo>
                <a:lnTo>
                  <a:pt x="30016" y="37890"/>
                </a:lnTo>
                <a:cubicBezTo>
                  <a:pt x="30289" y="37913"/>
                  <a:pt x="30518" y="38598"/>
                  <a:pt x="30769" y="38620"/>
                </a:cubicBezTo>
                <a:lnTo>
                  <a:pt x="30769" y="38620"/>
                </a:lnTo>
                <a:cubicBezTo>
                  <a:pt x="31043" y="38643"/>
                  <a:pt x="31317" y="38735"/>
                  <a:pt x="31568" y="38757"/>
                </a:cubicBezTo>
                <a:lnTo>
                  <a:pt x="31568" y="38757"/>
                </a:lnTo>
                <a:cubicBezTo>
                  <a:pt x="31705" y="38757"/>
                  <a:pt x="31842" y="38712"/>
                  <a:pt x="31979" y="38643"/>
                </a:cubicBezTo>
                <a:lnTo>
                  <a:pt x="31979" y="38643"/>
                </a:lnTo>
                <a:cubicBezTo>
                  <a:pt x="32115" y="38598"/>
                  <a:pt x="32252" y="38529"/>
                  <a:pt x="32367" y="38552"/>
                </a:cubicBezTo>
                <a:lnTo>
                  <a:pt x="32367" y="38552"/>
                </a:lnTo>
                <a:cubicBezTo>
                  <a:pt x="32572" y="38552"/>
                  <a:pt x="32823" y="38392"/>
                  <a:pt x="33165" y="38392"/>
                </a:cubicBezTo>
                <a:lnTo>
                  <a:pt x="33165" y="38392"/>
                </a:lnTo>
                <a:cubicBezTo>
                  <a:pt x="33394" y="38392"/>
                  <a:pt x="33645" y="38324"/>
                  <a:pt x="33942" y="38324"/>
                </a:cubicBezTo>
                <a:lnTo>
                  <a:pt x="33942" y="38324"/>
                </a:lnTo>
                <a:cubicBezTo>
                  <a:pt x="34056" y="38301"/>
                  <a:pt x="34193" y="38324"/>
                  <a:pt x="34330" y="38347"/>
                </a:cubicBezTo>
                <a:lnTo>
                  <a:pt x="34330" y="38347"/>
                </a:lnTo>
                <a:cubicBezTo>
                  <a:pt x="34466" y="38369"/>
                  <a:pt x="34603" y="38392"/>
                  <a:pt x="34740" y="38392"/>
                </a:cubicBezTo>
                <a:lnTo>
                  <a:pt x="34740" y="38392"/>
                </a:lnTo>
                <a:cubicBezTo>
                  <a:pt x="34991" y="38369"/>
                  <a:pt x="35265" y="38164"/>
                  <a:pt x="35539" y="38141"/>
                </a:cubicBezTo>
                <a:lnTo>
                  <a:pt x="35539" y="38141"/>
                </a:lnTo>
                <a:cubicBezTo>
                  <a:pt x="35790" y="38118"/>
                  <a:pt x="36064" y="38073"/>
                  <a:pt x="36338" y="38050"/>
                </a:cubicBezTo>
                <a:lnTo>
                  <a:pt x="36338" y="38050"/>
                </a:lnTo>
                <a:cubicBezTo>
                  <a:pt x="36452" y="38027"/>
                  <a:pt x="36612" y="38301"/>
                  <a:pt x="36749" y="38575"/>
                </a:cubicBezTo>
                <a:lnTo>
                  <a:pt x="36749" y="38575"/>
                </a:lnTo>
                <a:cubicBezTo>
                  <a:pt x="36909" y="38849"/>
                  <a:pt x="37046" y="39100"/>
                  <a:pt x="37183" y="39100"/>
                </a:cubicBezTo>
                <a:lnTo>
                  <a:pt x="37183" y="39100"/>
                </a:lnTo>
                <a:cubicBezTo>
                  <a:pt x="37457" y="39077"/>
                  <a:pt x="37662" y="38232"/>
                  <a:pt x="37936" y="38210"/>
                </a:cubicBezTo>
                <a:lnTo>
                  <a:pt x="37936" y="38210"/>
                </a:lnTo>
                <a:cubicBezTo>
                  <a:pt x="38073" y="38210"/>
                  <a:pt x="38210" y="38324"/>
                  <a:pt x="38347" y="38415"/>
                </a:cubicBezTo>
                <a:lnTo>
                  <a:pt x="38347" y="38415"/>
                </a:lnTo>
                <a:cubicBezTo>
                  <a:pt x="38484" y="38529"/>
                  <a:pt x="38644" y="38620"/>
                  <a:pt x="38780" y="38620"/>
                </a:cubicBezTo>
                <a:lnTo>
                  <a:pt x="38780" y="38620"/>
                </a:lnTo>
                <a:cubicBezTo>
                  <a:pt x="39032" y="38598"/>
                  <a:pt x="39237" y="37662"/>
                  <a:pt x="39511" y="37639"/>
                </a:cubicBezTo>
                <a:lnTo>
                  <a:pt x="39511" y="37639"/>
                </a:lnTo>
                <a:cubicBezTo>
                  <a:pt x="39648" y="37616"/>
                  <a:pt x="39808" y="37913"/>
                  <a:pt x="39945" y="38210"/>
                </a:cubicBezTo>
                <a:lnTo>
                  <a:pt x="39945" y="38210"/>
                </a:lnTo>
                <a:cubicBezTo>
                  <a:pt x="40104" y="38506"/>
                  <a:pt x="40264" y="38780"/>
                  <a:pt x="40401" y="38780"/>
                </a:cubicBezTo>
                <a:lnTo>
                  <a:pt x="40401" y="38780"/>
                </a:lnTo>
                <a:cubicBezTo>
                  <a:pt x="40515" y="38757"/>
                  <a:pt x="40652" y="38780"/>
                  <a:pt x="40789" y="38780"/>
                </a:cubicBezTo>
                <a:lnTo>
                  <a:pt x="40789" y="38780"/>
                </a:lnTo>
                <a:cubicBezTo>
                  <a:pt x="40926" y="38780"/>
                  <a:pt x="41063" y="38803"/>
                  <a:pt x="41200" y="38780"/>
                </a:cubicBezTo>
                <a:lnTo>
                  <a:pt x="41200" y="38780"/>
                </a:lnTo>
                <a:cubicBezTo>
                  <a:pt x="41337" y="38780"/>
                  <a:pt x="41474" y="38780"/>
                  <a:pt x="41611" y="38803"/>
                </a:cubicBezTo>
                <a:lnTo>
                  <a:pt x="41611" y="38803"/>
                </a:lnTo>
                <a:cubicBezTo>
                  <a:pt x="41748" y="38826"/>
                  <a:pt x="41885" y="38849"/>
                  <a:pt x="41999" y="38849"/>
                </a:cubicBezTo>
                <a:lnTo>
                  <a:pt x="41999" y="38849"/>
                </a:lnTo>
                <a:cubicBezTo>
                  <a:pt x="42273" y="38826"/>
                  <a:pt x="42478" y="37822"/>
                  <a:pt x="42752" y="37799"/>
                </a:cubicBezTo>
                <a:lnTo>
                  <a:pt x="42752" y="37799"/>
                </a:lnTo>
                <a:cubicBezTo>
                  <a:pt x="43003" y="37776"/>
                  <a:pt x="43254" y="37502"/>
                  <a:pt x="43528" y="37479"/>
                </a:cubicBezTo>
                <a:lnTo>
                  <a:pt x="43528" y="37479"/>
                </a:lnTo>
                <a:cubicBezTo>
                  <a:pt x="43802" y="37456"/>
                  <a:pt x="44053" y="37274"/>
                  <a:pt x="44304" y="37251"/>
                </a:cubicBezTo>
                <a:lnTo>
                  <a:pt x="44304" y="37251"/>
                </a:lnTo>
                <a:cubicBezTo>
                  <a:pt x="44578" y="37205"/>
                  <a:pt x="44829" y="37091"/>
                  <a:pt x="45103" y="37068"/>
                </a:cubicBezTo>
                <a:lnTo>
                  <a:pt x="45103" y="37068"/>
                </a:lnTo>
                <a:cubicBezTo>
                  <a:pt x="45377" y="37045"/>
                  <a:pt x="45628" y="36977"/>
                  <a:pt x="45902" y="36954"/>
                </a:cubicBezTo>
                <a:lnTo>
                  <a:pt x="45902" y="36954"/>
                </a:lnTo>
                <a:cubicBezTo>
                  <a:pt x="46039" y="36931"/>
                  <a:pt x="46176" y="37205"/>
                  <a:pt x="46336" y="37479"/>
                </a:cubicBezTo>
                <a:lnTo>
                  <a:pt x="46336" y="37479"/>
                </a:lnTo>
                <a:cubicBezTo>
                  <a:pt x="46495" y="37753"/>
                  <a:pt x="46655" y="38027"/>
                  <a:pt x="46769" y="38027"/>
                </a:cubicBezTo>
                <a:lnTo>
                  <a:pt x="46769" y="38027"/>
                </a:lnTo>
                <a:cubicBezTo>
                  <a:pt x="47043" y="37981"/>
                  <a:pt x="47317" y="37822"/>
                  <a:pt x="47568" y="37799"/>
                </a:cubicBezTo>
                <a:lnTo>
                  <a:pt x="47568" y="37799"/>
                </a:lnTo>
                <a:cubicBezTo>
                  <a:pt x="47842" y="37776"/>
                  <a:pt x="48116" y="37776"/>
                  <a:pt x="48367" y="37753"/>
                </a:cubicBezTo>
                <a:lnTo>
                  <a:pt x="48367" y="37753"/>
                </a:lnTo>
                <a:cubicBezTo>
                  <a:pt x="48504" y="37730"/>
                  <a:pt x="48641" y="37753"/>
                  <a:pt x="48778" y="37776"/>
                </a:cubicBezTo>
                <a:lnTo>
                  <a:pt x="48778" y="37776"/>
                </a:lnTo>
                <a:cubicBezTo>
                  <a:pt x="48915" y="37799"/>
                  <a:pt x="49052" y="37822"/>
                  <a:pt x="49189" y="37799"/>
                </a:cubicBezTo>
                <a:lnTo>
                  <a:pt x="49189" y="37799"/>
                </a:lnTo>
                <a:cubicBezTo>
                  <a:pt x="49463" y="37776"/>
                  <a:pt x="49645" y="36840"/>
                  <a:pt x="49896" y="36817"/>
                </a:cubicBezTo>
                <a:lnTo>
                  <a:pt x="49896" y="36817"/>
                </a:lnTo>
                <a:cubicBezTo>
                  <a:pt x="50033" y="36794"/>
                  <a:pt x="50216" y="37068"/>
                  <a:pt x="50376" y="37319"/>
                </a:cubicBezTo>
                <a:lnTo>
                  <a:pt x="50376" y="37319"/>
                </a:lnTo>
                <a:cubicBezTo>
                  <a:pt x="50513" y="37593"/>
                  <a:pt x="50672" y="37867"/>
                  <a:pt x="50787" y="37844"/>
                </a:cubicBezTo>
                <a:lnTo>
                  <a:pt x="50787" y="37844"/>
                </a:lnTo>
                <a:cubicBezTo>
                  <a:pt x="51106" y="37799"/>
                  <a:pt x="51357" y="37570"/>
                  <a:pt x="51585" y="37525"/>
                </a:cubicBezTo>
                <a:lnTo>
                  <a:pt x="51585" y="37525"/>
                </a:lnTo>
                <a:cubicBezTo>
                  <a:pt x="52042" y="37456"/>
                  <a:pt x="51996" y="36338"/>
                  <a:pt x="52042" y="36315"/>
                </a:cubicBezTo>
                <a:lnTo>
                  <a:pt x="52042" y="36315"/>
                </a:lnTo>
                <a:cubicBezTo>
                  <a:pt x="52133" y="36224"/>
                  <a:pt x="52202" y="36224"/>
                  <a:pt x="52225" y="36224"/>
                </a:cubicBezTo>
                <a:lnTo>
                  <a:pt x="52225" y="36224"/>
                </a:lnTo>
                <a:cubicBezTo>
                  <a:pt x="52202" y="36201"/>
                  <a:pt x="52156" y="36132"/>
                  <a:pt x="52110" y="35927"/>
                </a:cubicBezTo>
                <a:lnTo>
                  <a:pt x="52110" y="35927"/>
                </a:lnTo>
                <a:cubicBezTo>
                  <a:pt x="51996" y="35425"/>
                  <a:pt x="52133" y="35379"/>
                  <a:pt x="52110" y="34809"/>
                </a:cubicBezTo>
                <a:lnTo>
                  <a:pt x="52110" y="34809"/>
                </a:lnTo>
                <a:cubicBezTo>
                  <a:pt x="52088" y="34489"/>
                  <a:pt x="52544" y="34101"/>
                  <a:pt x="52567" y="33759"/>
                </a:cubicBezTo>
                <a:lnTo>
                  <a:pt x="52567" y="33759"/>
                </a:lnTo>
                <a:cubicBezTo>
                  <a:pt x="52590" y="33393"/>
                  <a:pt x="52430" y="33005"/>
                  <a:pt x="52521" y="32732"/>
                </a:cubicBezTo>
                <a:lnTo>
                  <a:pt x="52521" y="32732"/>
                </a:lnTo>
                <a:cubicBezTo>
                  <a:pt x="52658" y="32366"/>
                  <a:pt x="53069" y="32298"/>
                  <a:pt x="53138" y="32092"/>
                </a:cubicBezTo>
                <a:lnTo>
                  <a:pt x="53138" y="32092"/>
                </a:lnTo>
                <a:cubicBezTo>
                  <a:pt x="53206" y="31864"/>
                  <a:pt x="52978" y="31522"/>
                  <a:pt x="53001" y="31157"/>
                </a:cubicBezTo>
                <a:lnTo>
                  <a:pt x="53001" y="31157"/>
                </a:lnTo>
                <a:cubicBezTo>
                  <a:pt x="53046" y="30928"/>
                  <a:pt x="52909" y="30654"/>
                  <a:pt x="52955" y="30289"/>
                </a:cubicBezTo>
                <a:lnTo>
                  <a:pt x="52955" y="30289"/>
                </a:lnTo>
                <a:cubicBezTo>
                  <a:pt x="53001" y="29787"/>
                  <a:pt x="53457" y="29194"/>
                  <a:pt x="53343" y="28988"/>
                </a:cubicBezTo>
                <a:lnTo>
                  <a:pt x="53343" y="28988"/>
                </a:lnTo>
                <a:cubicBezTo>
                  <a:pt x="53297" y="28874"/>
                  <a:pt x="53046" y="28943"/>
                  <a:pt x="52795" y="28988"/>
                </a:cubicBezTo>
                <a:lnTo>
                  <a:pt x="52795" y="28988"/>
                </a:lnTo>
                <a:cubicBezTo>
                  <a:pt x="52521" y="29057"/>
                  <a:pt x="52225" y="29125"/>
                  <a:pt x="52088" y="28965"/>
                </a:cubicBezTo>
                <a:lnTo>
                  <a:pt x="52088" y="28965"/>
                </a:lnTo>
                <a:cubicBezTo>
                  <a:pt x="51905" y="28806"/>
                  <a:pt x="51882" y="28303"/>
                  <a:pt x="51654" y="27984"/>
                </a:cubicBezTo>
                <a:lnTo>
                  <a:pt x="51654" y="27984"/>
                </a:lnTo>
                <a:cubicBezTo>
                  <a:pt x="51449" y="27687"/>
                  <a:pt x="51517" y="27322"/>
                  <a:pt x="51449" y="27094"/>
                </a:cubicBezTo>
                <a:lnTo>
                  <a:pt x="51449" y="27094"/>
                </a:lnTo>
                <a:cubicBezTo>
                  <a:pt x="51357" y="26797"/>
                  <a:pt x="51220" y="26592"/>
                  <a:pt x="51220" y="26249"/>
                </a:cubicBezTo>
                <a:lnTo>
                  <a:pt x="51220" y="26249"/>
                </a:lnTo>
                <a:cubicBezTo>
                  <a:pt x="51220" y="25998"/>
                  <a:pt x="50695" y="25633"/>
                  <a:pt x="50718" y="25268"/>
                </a:cubicBezTo>
                <a:lnTo>
                  <a:pt x="50718" y="25268"/>
                </a:lnTo>
                <a:cubicBezTo>
                  <a:pt x="50741" y="24994"/>
                  <a:pt x="51334" y="24765"/>
                  <a:pt x="51357" y="24423"/>
                </a:cubicBezTo>
                <a:lnTo>
                  <a:pt x="51357" y="24423"/>
                </a:lnTo>
                <a:cubicBezTo>
                  <a:pt x="51380" y="24149"/>
                  <a:pt x="51471" y="23852"/>
                  <a:pt x="51494" y="23510"/>
                </a:cubicBezTo>
                <a:lnTo>
                  <a:pt x="51494" y="23510"/>
                </a:lnTo>
                <a:cubicBezTo>
                  <a:pt x="51517" y="23213"/>
                  <a:pt x="51745" y="22917"/>
                  <a:pt x="51745" y="22574"/>
                </a:cubicBezTo>
                <a:lnTo>
                  <a:pt x="51745" y="22574"/>
                </a:lnTo>
                <a:cubicBezTo>
                  <a:pt x="51768" y="22232"/>
                  <a:pt x="51996" y="21890"/>
                  <a:pt x="51974" y="21661"/>
                </a:cubicBezTo>
                <a:lnTo>
                  <a:pt x="51974" y="21661"/>
                </a:lnTo>
                <a:cubicBezTo>
                  <a:pt x="51951" y="21182"/>
                  <a:pt x="51722" y="20657"/>
                  <a:pt x="51654" y="20520"/>
                </a:cubicBezTo>
                <a:lnTo>
                  <a:pt x="51654" y="20520"/>
                </a:lnTo>
                <a:cubicBezTo>
                  <a:pt x="51517" y="20269"/>
                  <a:pt x="50787" y="20588"/>
                  <a:pt x="50513" y="20771"/>
                </a:cubicBezTo>
                <a:lnTo>
                  <a:pt x="50513" y="20771"/>
                </a:lnTo>
                <a:cubicBezTo>
                  <a:pt x="50307" y="20931"/>
                  <a:pt x="50353" y="20999"/>
                  <a:pt x="50125" y="20771"/>
                </a:cubicBezTo>
                <a:lnTo>
                  <a:pt x="50125" y="20771"/>
                </a:lnTo>
                <a:cubicBezTo>
                  <a:pt x="49896" y="20543"/>
                  <a:pt x="49714" y="20543"/>
                  <a:pt x="49622" y="20292"/>
                </a:cubicBezTo>
                <a:lnTo>
                  <a:pt x="49622" y="20292"/>
                </a:lnTo>
                <a:cubicBezTo>
                  <a:pt x="49531" y="20063"/>
                  <a:pt x="49440" y="19904"/>
                  <a:pt x="49417" y="19516"/>
                </a:cubicBezTo>
                <a:lnTo>
                  <a:pt x="49417" y="19516"/>
                </a:lnTo>
                <a:cubicBezTo>
                  <a:pt x="49394" y="19265"/>
                  <a:pt x="49189" y="18991"/>
                  <a:pt x="49189" y="18625"/>
                </a:cubicBezTo>
                <a:lnTo>
                  <a:pt x="49189" y="18625"/>
                </a:lnTo>
                <a:cubicBezTo>
                  <a:pt x="49189" y="18374"/>
                  <a:pt x="49531" y="18078"/>
                  <a:pt x="49531" y="17735"/>
                </a:cubicBezTo>
                <a:lnTo>
                  <a:pt x="49531" y="17735"/>
                </a:lnTo>
                <a:cubicBezTo>
                  <a:pt x="49531" y="17279"/>
                  <a:pt x="48983" y="16891"/>
                  <a:pt x="49006" y="16594"/>
                </a:cubicBezTo>
                <a:lnTo>
                  <a:pt x="49006" y="16594"/>
                </a:lnTo>
                <a:cubicBezTo>
                  <a:pt x="49006" y="16046"/>
                  <a:pt x="48732" y="15841"/>
                  <a:pt x="48687" y="15613"/>
                </a:cubicBezTo>
                <a:lnTo>
                  <a:pt x="48687" y="15613"/>
                </a:lnTo>
                <a:cubicBezTo>
                  <a:pt x="48641" y="15293"/>
                  <a:pt x="48801" y="15202"/>
                  <a:pt x="48550" y="14722"/>
                </a:cubicBezTo>
                <a:lnTo>
                  <a:pt x="48550" y="14722"/>
                </a:lnTo>
                <a:cubicBezTo>
                  <a:pt x="48390" y="14426"/>
                  <a:pt x="48207" y="14380"/>
                  <a:pt x="47979" y="14152"/>
                </a:cubicBezTo>
                <a:lnTo>
                  <a:pt x="47979" y="14152"/>
                </a:lnTo>
                <a:cubicBezTo>
                  <a:pt x="47774" y="13946"/>
                  <a:pt x="48207" y="12896"/>
                  <a:pt x="48002" y="12645"/>
                </a:cubicBezTo>
                <a:lnTo>
                  <a:pt x="48002" y="12645"/>
                </a:lnTo>
                <a:cubicBezTo>
                  <a:pt x="47819" y="12417"/>
                  <a:pt x="47249" y="12645"/>
                  <a:pt x="47089" y="12326"/>
                </a:cubicBezTo>
                <a:lnTo>
                  <a:pt x="47089" y="12326"/>
                </a:lnTo>
                <a:cubicBezTo>
                  <a:pt x="46952" y="12052"/>
                  <a:pt x="46427" y="11938"/>
                  <a:pt x="46336" y="11572"/>
                </a:cubicBezTo>
                <a:lnTo>
                  <a:pt x="46336" y="11572"/>
                </a:lnTo>
                <a:cubicBezTo>
                  <a:pt x="46199" y="11093"/>
                  <a:pt x="46632" y="10545"/>
                  <a:pt x="46541" y="10340"/>
                </a:cubicBezTo>
                <a:lnTo>
                  <a:pt x="46541" y="10340"/>
                </a:lnTo>
                <a:cubicBezTo>
                  <a:pt x="46450" y="10157"/>
                  <a:pt x="46290" y="10157"/>
                  <a:pt x="46107" y="10157"/>
                </a:cubicBezTo>
                <a:lnTo>
                  <a:pt x="46107" y="10157"/>
                </a:lnTo>
                <a:cubicBezTo>
                  <a:pt x="45970" y="10157"/>
                  <a:pt x="45811" y="10157"/>
                  <a:pt x="45651" y="10089"/>
                </a:cubicBezTo>
                <a:lnTo>
                  <a:pt x="45651" y="10089"/>
                </a:lnTo>
                <a:cubicBezTo>
                  <a:pt x="45445" y="9998"/>
                  <a:pt x="45286" y="9610"/>
                  <a:pt x="44943" y="9404"/>
                </a:cubicBezTo>
                <a:lnTo>
                  <a:pt x="44943" y="9404"/>
                </a:lnTo>
                <a:cubicBezTo>
                  <a:pt x="44829" y="9358"/>
                  <a:pt x="44692" y="9358"/>
                  <a:pt x="44555" y="9358"/>
                </a:cubicBezTo>
                <a:lnTo>
                  <a:pt x="44555" y="9358"/>
                </a:lnTo>
                <a:cubicBezTo>
                  <a:pt x="44373" y="9358"/>
                  <a:pt x="44167" y="9381"/>
                  <a:pt x="44007" y="9267"/>
                </a:cubicBezTo>
                <a:lnTo>
                  <a:pt x="44007" y="9267"/>
                </a:lnTo>
                <a:cubicBezTo>
                  <a:pt x="43756" y="9085"/>
                  <a:pt x="43939" y="8194"/>
                  <a:pt x="43756" y="8057"/>
                </a:cubicBezTo>
                <a:lnTo>
                  <a:pt x="43756" y="8057"/>
                </a:lnTo>
                <a:cubicBezTo>
                  <a:pt x="43619" y="7943"/>
                  <a:pt x="43437" y="7943"/>
                  <a:pt x="43277" y="7943"/>
                </a:cubicBezTo>
                <a:lnTo>
                  <a:pt x="43277" y="7943"/>
                </a:lnTo>
                <a:cubicBezTo>
                  <a:pt x="43117" y="7966"/>
                  <a:pt x="43003" y="7966"/>
                  <a:pt x="42935" y="7875"/>
                </a:cubicBezTo>
                <a:lnTo>
                  <a:pt x="42935" y="7875"/>
                </a:lnTo>
                <a:cubicBezTo>
                  <a:pt x="42775" y="7578"/>
                  <a:pt x="42227" y="7236"/>
                  <a:pt x="42250" y="6939"/>
                </a:cubicBezTo>
                <a:lnTo>
                  <a:pt x="42250" y="6939"/>
                </a:lnTo>
                <a:cubicBezTo>
                  <a:pt x="42273" y="6665"/>
                  <a:pt x="42364" y="6391"/>
                  <a:pt x="42387" y="6049"/>
                </a:cubicBezTo>
                <a:lnTo>
                  <a:pt x="42387" y="6049"/>
                </a:lnTo>
                <a:cubicBezTo>
                  <a:pt x="42387" y="5798"/>
                  <a:pt x="42752" y="5569"/>
                  <a:pt x="42684" y="5227"/>
                </a:cubicBezTo>
                <a:lnTo>
                  <a:pt x="42684" y="5227"/>
                </a:lnTo>
                <a:cubicBezTo>
                  <a:pt x="42615" y="4793"/>
                  <a:pt x="42524" y="4519"/>
                  <a:pt x="42478" y="4314"/>
                </a:cubicBezTo>
                <a:lnTo>
                  <a:pt x="42478" y="4314"/>
                </a:lnTo>
                <a:cubicBezTo>
                  <a:pt x="42341" y="3629"/>
                  <a:pt x="42866" y="3561"/>
                  <a:pt x="42615" y="3150"/>
                </a:cubicBezTo>
                <a:lnTo>
                  <a:pt x="42615" y="3150"/>
                </a:lnTo>
                <a:cubicBezTo>
                  <a:pt x="42455" y="2945"/>
                  <a:pt x="41793" y="3036"/>
                  <a:pt x="41497" y="3081"/>
                </a:cubicBezTo>
                <a:lnTo>
                  <a:pt x="41497" y="3081"/>
                </a:lnTo>
                <a:cubicBezTo>
                  <a:pt x="41109" y="3127"/>
                  <a:pt x="41131" y="3355"/>
                  <a:pt x="40721" y="3378"/>
                </a:cubicBezTo>
                <a:lnTo>
                  <a:pt x="40721" y="3378"/>
                </a:lnTo>
                <a:cubicBezTo>
                  <a:pt x="40355" y="3401"/>
                  <a:pt x="40401" y="3036"/>
                  <a:pt x="40036" y="2990"/>
                </a:cubicBezTo>
                <a:lnTo>
                  <a:pt x="40036" y="2990"/>
                </a:lnTo>
                <a:cubicBezTo>
                  <a:pt x="39830" y="2945"/>
                  <a:pt x="39739" y="3036"/>
                  <a:pt x="39625" y="3104"/>
                </a:cubicBezTo>
                <a:lnTo>
                  <a:pt x="39625" y="3104"/>
                </a:lnTo>
                <a:cubicBezTo>
                  <a:pt x="39534" y="3196"/>
                  <a:pt x="39420" y="3264"/>
                  <a:pt x="39237" y="3241"/>
                </a:cubicBezTo>
                <a:lnTo>
                  <a:pt x="39237" y="3241"/>
                </a:lnTo>
                <a:cubicBezTo>
                  <a:pt x="38872" y="3196"/>
                  <a:pt x="38940" y="2990"/>
                  <a:pt x="38575" y="2853"/>
                </a:cubicBezTo>
                <a:lnTo>
                  <a:pt x="38575" y="2853"/>
                </a:lnTo>
                <a:cubicBezTo>
                  <a:pt x="38164" y="2693"/>
                  <a:pt x="38255" y="2853"/>
                  <a:pt x="37822" y="2488"/>
                </a:cubicBezTo>
                <a:lnTo>
                  <a:pt x="37822" y="2488"/>
                </a:lnTo>
                <a:cubicBezTo>
                  <a:pt x="37616" y="2328"/>
                  <a:pt x="37320" y="2191"/>
                  <a:pt x="37046" y="1986"/>
                </a:cubicBezTo>
                <a:lnTo>
                  <a:pt x="37046" y="1986"/>
                </a:lnTo>
                <a:cubicBezTo>
                  <a:pt x="36932" y="1895"/>
                  <a:pt x="36749" y="1963"/>
                  <a:pt x="36566" y="2009"/>
                </a:cubicBezTo>
                <a:lnTo>
                  <a:pt x="36566" y="2009"/>
                </a:lnTo>
                <a:cubicBezTo>
                  <a:pt x="36361" y="2077"/>
                  <a:pt x="36178" y="2123"/>
                  <a:pt x="36041" y="2054"/>
                </a:cubicBezTo>
                <a:lnTo>
                  <a:pt x="36041" y="2054"/>
                </a:lnTo>
                <a:cubicBezTo>
                  <a:pt x="35790" y="1895"/>
                  <a:pt x="35676" y="1415"/>
                  <a:pt x="35425" y="1301"/>
                </a:cubicBezTo>
                <a:lnTo>
                  <a:pt x="35425" y="1301"/>
                </a:lnTo>
                <a:cubicBezTo>
                  <a:pt x="35128" y="1164"/>
                  <a:pt x="35060" y="91"/>
                  <a:pt x="34763" y="23"/>
                </a:cubicBezTo>
                <a:lnTo>
                  <a:pt x="34763" y="23"/>
                </a:lnTo>
                <a:cubicBezTo>
                  <a:pt x="34763" y="23"/>
                  <a:pt x="34740" y="0"/>
                  <a:pt x="34718" y="0"/>
                </a:cubicBezTo>
                <a:lnTo>
                  <a:pt x="34718" y="0"/>
                </a:lnTo>
                <a:cubicBezTo>
                  <a:pt x="34421" y="0"/>
                  <a:pt x="34078" y="388"/>
                  <a:pt x="33873" y="434"/>
                </a:cubicBezTo>
                <a:moveTo>
                  <a:pt x="52225" y="36224"/>
                </a:moveTo>
                <a:cubicBezTo>
                  <a:pt x="52247" y="36224"/>
                  <a:pt x="52247" y="36224"/>
                  <a:pt x="52247" y="36224"/>
                </a:cubicBezTo>
                <a:lnTo>
                  <a:pt x="52247" y="36224"/>
                </a:lnTo>
                <a:cubicBezTo>
                  <a:pt x="52247" y="36224"/>
                  <a:pt x="52247" y="36224"/>
                  <a:pt x="52225" y="36224"/>
                </a:cubicBezTo>
                <a:lnTo>
                  <a:pt x="52225" y="36224"/>
                </a:lnTo>
                <a:cubicBezTo>
                  <a:pt x="52225" y="36224"/>
                  <a:pt x="52225" y="36224"/>
                  <a:pt x="52225" y="36224"/>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0" name="Google Shape;1550;p11"/>
          <p:cNvSpPr/>
          <p:nvPr/>
        </p:nvSpPr>
        <p:spPr>
          <a:xfrm>
            <a:off x="8312560" y="-2267866"/>
            <a:ext cx="3269881" cy="9469569"/>
          </a:xfrm>
          <a:custGeom>
            <a:avLst/>
            <a:gdLst/>
            <a:ahLst/>
            <a:cxnLst/>
            <a:rect l="l" t="t" r="r" b="b"/>
            <a:pathLst>
              <a:path w="72220" h="209149" extrusionOk="0">
                <a:moveTo>
                  <a:pt x="50537" y="1"/>
                </a:moveTo>
                <a:cubicBezTo>
                  <a:pt x="50536" y="1"/>
                  <a:pt x="50536" y="1"/>
                  <a:pt x="50536" y="1"/>
                </a:cubicBezTo>
                <a:cubicBezTo>
                  <a:pt x="50170" y="321"/>
                  <a:pt x="49805" y="617"/>
                  <a:pt x="49417" y="937"/>
                </a:cubicBezTo>
                <a:cubicBezTo>
                  <a:pt x="49508" y="937"/>
                  <a:pt x="55420" y="11368"/>
                  <a:pt x="55717" y="12464"/>
                </a:cubicBezTo>
                <a:cubicBezTo>
                  <a:pt x="56105" y="13536"/>
                  <a:pt x="59049" y="19197"/>
                  <a:pt x="59027" y="26341"/>
                </a:cubicBezTo>
                <a:cubicBezTo>
                  <a:pt x="59049" y="33508"/>
                  <a:pt x="58182" y="42753"/>
                  <a:pt x="58091" y="47409"/>
                </a:cubicBezTo>
                <a:cubicBezTo>
                  <a:pt x="58228" y="52180"/>
                  <a:pt x="60921" y="65966"/>
                  <a:pt x="60807" y="70531"/>
                </a:cubicBezTo>
                <a:cubicBezTo>
                  <a:pt x="61012" y="75279"/>
                  <a:pt x="58022" y="88015"/>
                  <a:pt x="59049" y="94041"/>
                </a:cubicBezTo>
                <a:cubicBezTo>
                  <a:pt x="60624" y="100318"/>
                  <a:pt x="63683" y="121157"/>
                  <a:pt x="63957" y="125859"/>
                </a:cubicBezTo>
                <a:cubicBezTo>
                  <a:pt x="64619" y="130607"/>
                  <a:pt x="65555" y="137021"/>
                  <a:pt x="65555" y="137112"/>
                </a:cubicBezTo>
                <a:cubicBezTo>
                  <a:pt x="62496" y="131999"/>
                  <a:pt x="58387" y="111365"/>
                  <a:pt x="57634" y="107531"/>
                </a:cubicBezTo>
                <a:cubicBezTo>
                  <a:pt x="57452" y="103742"/>
                  <a:pt x="52499" y="88198"/>
                  <a:pt x="50809" y="84957"/>
                </a:cubicBezTo>
                <a:cubicBezTo>
                  <a:pt x="49349" y="81715"/>
                  <a:pt x="48276" y="77972"/>
                  <a:pt x="47956" y="76260"/>
                </a:cubicBezTo>
                <a:cubicBezTo>
                  <a:pt x="47705" y="74571"/>
                  <a:pt x="45719" y="67062"/>
                  <a:pt x="42866" y="62839"/>
                </a:cubicBezTo>
                <a:cubicBezTo>
                  <a:pt x="40219" y="58548"/>
                  <a:pt x="30290" y="45172"/>
                  <a:pt x="26592" y="41360"/>
                </a:cubicBezTo>
                <a:cubicBezTo>
                  <a:pt x="23145" y="37389"/>
                  <a:pt x="16526" y="28350"/>
                  <a:pt x="16457" y="28350"/>
                </a:cubicBezTo>
                <a:cubicBezTo>
                  <a:pt x="15887" y="28806"/>
                  <a:pt x="15316" y="29286"/>
                  <a:pt x="14768" y="29765"/>
                </a:cubicBezTo>
                <a:cubicBezTo>
                  <a:pt x="14882" y="29765"/>
                  <a:pt x="23921" y="40539"/>
                  <a:pt x="28212" y="46176"/>
                </a:cubicBezTo>
                <a:cubicBezTo>
                  <a:pt x="32686" y="51746"/>
                  <a:pt x="38666" y="59141"/>
                  <a:pt x="41040" y="63295"/>
                </a:cubicBezTo>
                <a:cubicBezTo>
                  <a:pt x="43574" y="67450"/>
                  <a:pt x="45902" y="77470"/>
                  <a:pt x="46678" y="80825"/>
                </a:cubicBezTo>
                <a:cubicBezTo>
                  <a:pt x="47637" y="84203"/>
                  <a:pt x="52613" y="94041"/>
                  <a:pt x="53503" y="98880"/>
                </a:cubicBezTo>
                <a:cubicBezTo>
                  <a:pt x="54530" y="103650"/>
                  <a:pt x="56516" y="111845"/>
                  <a:pt x="56949" y="117140"/>
                </a:cubicBezTo>
                <a:cubicBezTo>
                  <a:pt x="57452" y="122436"/>
                  <a:pt x="59780" y="128416"/>
                  <a:pt x="61515" y="133803"/>
                </a:cubicBezTo>
                <a:cubicBezTo>
                  <a:pt x="63249" y="139144"/>
                  <a:pt x="65623" y="142613"/>
                  <a:pt x="66559" y="145033"/>
                </a:cubicBezTo>
                <a:cubicBezTo>
                  <a:pt x="67495" y="147452"/>
                  <a:pt x="67449" y="153661"/>
                  <a:pt x="66924" y="155053"/>
                </a:cubicBezTo>
                <a:cubicBezTo>
                  <a:pt x="66884" y="155165"/>
                  <a:pt x="66821" y="155219"/>
                  <a:pt x="66739" y="155219"/>
                </a:cubicBezTo>
                <a:cubicBezTo>
                  <a:pt x="65813" y="155219"/>
                  <a:pt x="62453" y="148335"/>
                  <a:pt x="61446" y="143572"/>
                </a:cubicBezTo>
                <a:cubicBezTo>
                  <a:pt x="60510" y="138208"/>
                  <a:pt x="53754" y="125814"/>
                  <a:pt x="52270" y="120655"/>
                </a:cubicBezTo>
                <a:cubicBezTo>
                  <a:pt x="50992" y="115337"/>
                  <a:pt x="46724" y="103810"/>
                  <a:pt x="45560" y="99861"/>
                </a:cubicBezTo>
                <a:cubicBezTo>
                  <a:pt x="44669" y="95936"/>
                  <a:pt x="43095" y="83359"/>
                  <a:pt x="41839" y="79889"/>
                </a:cubicBezTo>
                <a:cubicBezTo>
                  <a:pt x="40789" y="76420"/>
                  <a:pt x="36156" y="71079"/>
                  <a:pt x="33873" y="68271"/>
                </a:cubicBezTo>
                <a:cubicBezTo>
                  <a:pt x="31613" y="65418"/>
                  <a:pt x="27345" y="59324"/>
                  <a:pt x="25451" y="55900"/>
                </a:cubicBezTo>
                <a:cubicBezTo>
                  <a:pt x="24018" y="52330"/>
                  <a:pt x="8929" y="32047"/>
                  <a:pt x="8496" y="32047"/>
                </a:cubicBezTo>
                <a:cubicBezTo>
                  <a:pt x="8494" y="32047"/>
                  <a:pt x="8493" y="32047"/>
                  <a:pt x="8491" y="32048"/>
                </a:cubicBezTo>
                <a:cubicBezTo>
                  <a:pt x="8080" y="32367"/>
                  <a:pt x="7670" y="32710"/>
                  <a:pt x="7282" y="33052"/>
                </a:cubicBezTo>
                <a:cubicBezTo>
                  <a:pt x="7510" y="33052"/>
                  <a:pt x="19311" y="48345"/>
                  <a:pt x="21205" y="51883"/>
                </a:cubicBezTo>
                <a:cubicBezTo>
                  <a:pt x="23328" y="55329"/>
                  <a:pt x="24423" y="57178"/>
                  <a:pt x="26752" y="61378"/>
                </a:cubicBezTo>
                <a:cubicBezTo>
                  <a:pt x="29034" y="65601"/>
                  <a:pt x="31499" y="67084"/>
                  <a:pt x="34101" y="71033"/>
                </a:cubicBezTo>
                <a:cubicBezTo>
                  <a:pt x="36635" y="74959"/>
                  <a:pt x="39374" y="78109"/>
                  <a:pt x="39922" y="80894"/>
                </a:cubicBezTo>
                <a:cubicBezTo>
                  <a:pt x="40492" y="83678"/>
                  <a:pt x="41200" y="87901"/>
                  <a:pt x="41200" y="87947"/>
                </a:cubicBezTo>
                <a:cubicBezTo>
                  <a:pt x="37822" y="85413"/>
                  <a:pt x="34010" y="80004"/>
                  <a:pt x="32846" y="78109"/>
                </a:cubicBezTo>
                <a:cubicBezTo>
                  <a:pt x="31819" y="76123"/>
                  <a:pt x="24035" y="65030"/>
                  <a:pt x="23214" y="63980"/>
                </a:cubicBezTo>
                <a:cubicBezTo>
                  <a:pt x="22575" y="62725"/>
                  <a:pt x="13330" y="53321"/>
                  <a:pt x="11345" y="49920"/>
                </a:cubicBezTo>
                <a:cubicBezTo>
                  <a:pt x="9450" y="46405"/>
                  <a:pt x="8811" y="43940"/>
                  <a:pt x="7829" y="42547"/>
                </a:cubicBezTo>
                <a:cubicBezTo>
                  <a:pt x="6871" y="41155"/>
                  <a:pt x="1027" y="30998"/>
                  <a:pt x="1005" y="30998"/>
                </a:cubicBezTo>
                <a:cubicBezTo>
                  <a:pt x="662" y="31523"/>
                  <a:pt x="320" y="32025"/>
                  <a:pt x="0" y="32527"/>
                </a:cubicBezTo>
                <a:cubicBezTo>
                  <a:pt x="23" y="32550"/>
                  <a:pt x="7053" y="44921"/>
                  <a:pt x="7738" y="46428"/>
                </a:cubicBezTo>
                <a:cubicBezTo>
                  <a:pt x="8491" y="47957"/>
                  <a:pt x="9907" y="50719"/>
                  <a:pt x="10751" y="51951"/>
                </a:cubicBezTo>
                <a:cubicBezTo>
                  <a:pt x="11573" y="53184"/>
                  <a:pt x="12942" y="53983"/>
                  <a:pt x="15476" y="57406"/>
                </a:cubicBezTo>
                <a:cubicBezTo>
                  <a:pt x="17987" y="60807"/>
                  <a:pt x="20041" y="62360"/>
                  <a:pt x="22529" y="66354"/>
                </a:cubicBezTo>
                <a:cubicBezTo>
                  <a:pt x="25040" y="70326"/>
                  <a:pt x="29833" y="76945"/>
                  <a:pt x="30837" y="78954"/>
                </a:cubicBezTo>
                <a:cubicBezTo>
                  <a:pt x="31933" y="80939"/>
                  <a:pt x="35060" y="86440"/>
                  <a:pt x="37183" y="88768"/>
                </a:cubicBezTo>
                <a:cubicBezTo>
                  <a:pt x="39328" y="91097"/>
                  <a:pt x="40447" y="92740"/>
                  <a:pt x="41132" y="94703"/>
                </a:cubicBezTo>
                <a:cubicBezTo>
                  <a:pt x="41885" y="96689"/>
                  <a:pt x="44259" y="105522"/>
                  <a:pt x="45400" y="109220"/>
                </a:cubicBezTo>
                <a:cubicBezTo>
                  <a:pt x="46678" y="112918"/>
                  <a:pt x="48504" y="120199"/>
                  <a:pt x="49691" y="123029"/>
                </a:cubicBezTo>
                <a:cubicBezTo>
                  <a:pt x="50946" y="125837"/>
                  <a:pt x="53069" y="130082"/>
                  <a:pt x="53754" y="132684"/>
                </a:cubicBezTo>
                <a:cubicBezTo>
                  <a:pt x="54462" y="135263"/>
                  <a:pt x="55785" y="137888"/>
                  <a:pt x="56310" y="140970"/>
                </a:cubicBezTo>
                <a:cubicBezTo>
                  <a:pt x="56858" y="144028"/>
                  <a:pt x="57657" y="148685"/>
                  <a:pt x="58844" y="151561"/>
                </a:cubicBezTo>
                <a:cubicBezTo>
                  <a:pt x="60054" y="154437"/>
                  <a:pt x="62199" y="161695"/>
                  <a:pt x="63523" y="167470"/>
                </a:cubicBezTo>
                <a:cubicBezTo>
                  <a:pt x="64961" y="173268"/>
                  <a:pt x="62953" y="182580"/>
                  <a:pt x="62747" y="186209"/>
                </a:cubicBezTo>
                <a:cubicBezTo>
                  <a:pt x="62656" y="189884"/>
                  <a:pt x="62199" y="196093"/>
                  <a:pt x="61263" y="198604"/>
                </a:cubicBezTo>
                <a:cubicBezTo>
                  <a:pt x="60396" y="201114"/>
                  <a:pt x="59255" y="205200"/>
                  <a:pt x="57246" y="206798"/>
                </a:cubicBezTo>
                <a:cubicBezTo>
                  <a:pt x="58958" y="207186"/>
                  <a:pt x="67381" y="209149"/>
                  <a:pt x="67449" y="209149"/>
                </a:cubicBezTo>
                <a:cubicBezTo>
                  <a:pt x="69207" y="202233"/>
                  <a:pt x="71284" y="188880"/>
                  <a:pt x="71923" y="179293"/>
                </a:cubicBezTo>
                <a:cubicBezTo>
                  <a:pt x="72174" y="175801"/>
                  <a:pt x="72220" y="172811"/>
                  <a:pt x="71991" y="170825"/>
                </a:cubicBezTo>
                <a:cubicBezTo>
                  <a:pt x="72083" y="167470"/>
                  <a:pt x="71991" y="160029"/>
                  <a:pt x="71809" y="152702"/>
                </a:cubicBezTo>
                <a:cubicBezTo>
                  <a:pt x="71603" y="144348"/>
                  <a:pt x="71238" y="136154"/>
                  <a:pt x="70873" y="134328"/>
                </a:cubicBezTo>
                <a:cubicBezTo>
                  <a:pt x="71010" y="132867"/>
                  <a:pt x="70302" y="127526"/>
                  <a:pt x="69321" y="121500"/>
                </a:cubicBezTo>
                <a:cubicBezTo>
                  <a:pt x="68111" y="113990"/>
                  <a:pt x="66490" y="105385"/>
                  <a:pt x="65623" y="101916"/>
                </a:cubicBezTo>
                <a:cubicBezTo>
                  <a:pt x="65167" y="99108"/>
                  <a:pt x="65052" y="95753"/>
                  <a:pt x="65121" y="92261"/>
                </a:cubicBezTo>
                <a:cubicBezTo>
                  <a:pt x="65121" y="92147"/>
                  <a:pt x="65121" y="92055"/>
                  <a:pt x="65121" y="91964"/>
                </a:cubicBezTo>
                <a:cubicBezTo>
                  <a:pt x="65258" y="85162"/>
                  <a:pt x="65897" y="77904"/>
                  <a:pt x="65486" y="72905"/>
                </a:cubicBezTo>
                <a:cubicBezTo>
                  <a:pt x="65212" y="66171"/>
                  <a:pt x="61629" y="51997"/>
                  <a:pt x="61743" y="44990"/>
                </a:cubicBezTo>
                <a:cubicBezTo>
                  <a:pt x="62062" y="38005"/>
                  <a:pt x="62633" y="29263"/>
                  <a:pt x="62587" y="24584"/>
                </a:cubicBezTo>
                <a:cubicBezTo>
                  <a:pt x="62952" y="19910"/>
                  <a:pt x="50837" y="1"/>
                  <a:pt x="50537" y="1"/>
                </a:cubicBezTo>
                <a:close/>
              </a:path>
            </a:pathLst>
          </a:custGeom>
          <a:solidFill>
            <a:srgbClr val="344F3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1" name="Google Shape;1551;p11"/>
          <p:cNvSpPr/>
          <p:nvPr/>
        </p:nvSpPr>
        <p:spPr>
          <a:xfrm>
            <a:off x="10371945" y="4873122"/>
            <a:ext cx="2056647" cy="2091737"/>
          </a:xfrm>
          <a:custGeom>
            <a:avLst/>
            <a:gdLst/>
            <a:ahLst/>
            <a:cxnLst/>
            <a:rect l="l" t="t" r="r" b="b"/>
            <a:pathLst>
              <a:path w="45424" h="46199" extrusionOk="0">
                <a:moveTo>
                  <a:pt x="26570" y="1"/>
                </a:moveTo>
                <a:cubicBezTo>
                  <a:pt x="26182" y="69"/>
                  <a:pt x="26045" y="1370"/>
                  <a:pt x="25657" y="1507"/>
                </a:cubicBezTo>
                <a:lnTo>
                  <a:pt x="25657" y="1507"/>
                </a:lnTo>
                <a:cubicBezTo>
                  <a:pt x="25269" y="1667"/>
                  <a:pt x="25132" y="2215"/>
                  <a:pt x="24766" y="2397"/>
                </a:cubicBezTo>
                <a:lnTo>
                  <a:pt x="24766" y="2397"/>
                </a:lnTo>
                <a:cubicBezTo>
                  <a:pt x="24561" y="2488"/>
                  <a:pt x="24287" y="2420"/>
                  <a:pt x="24036" y="2352"/>
                </a:cubicBezTo>
                <a:lnTo>
                  <a:pt x="24036" y="2352"/>
                </a:lnTo>
                <a:cubicBezTo>
                  <a:pt x="23762" y="2283"/>
                  <a:pt x="23488" y="2215"/>
                  <a:pt x="23328" y="2329"/>
                </a:cubicBezTo>
                <a:lnTo>
                  <a:pt x="23328" y="2329"/>
                </a:lnTo>
                <a:cubicBezTo>
                  <a:pt x="22940" y="2557"/>
                  <a:pt x="22530" y="2717"/>
                  <a:pt x="22233" y="2945"/>
                </a:cubicBezTo>
                <a:lnTo>
                  <a:pt x="22233" y="2945"/>
                </a:lnTo>
                <a:cubicBezTo>
                  <a:pt x="21617" y="3356"/>
                  <a:pt x="21753" y="3173"/>
                  <a:pt x="21160" y="3356"/>
                </a:cubicBezTo>
                <a:lnTo>
                  <a:pt x="21160" y="3356"/>
                </a:lnTo>
                <a:cubicBezTo>
                  <a:pt x="20658" y="3516"/>
                  <a:pt x="20749" y="3744"/>
                  <a:pt x="20201" y="3812"/>
                </a:cubicBezTo>
                <a:lnTo>
                  <a:pt x="20201" y="3812"/>
                </a:lnTo>
                <a:cubicBezTo>
                  <a:pt x="19950" y="3858"/>
                  <a:pt x="19791" y="3767"/>
                  <a:pt x="19654" y="3653"/>
                </a:cubicBezTo>
                <a:lnTo>
                  <a:pt x="19654" y="3653"/>
                </a:lnTo>
                <a:cubicBezTo>
                  <a:pt x="19517" y="3561"/>
                  <a:pt x="19357" y="3470"/>
                  <a:pt x="19106" y="3493"/>
                </a:cubicBezTo>
                <a:lnTo>
                  <a:pt x="19106" y="3493"/>
                </a:lnTo>
                <a:cubicBezTo>
                  <a:pt x="18558" y="3561"/>
                  <a:pt x="18649" y="3995"/>
                  <a:pt x="18101" y="3972"/>
                </a:cubicBezTo>
                <a:lnTo>
                  <a:pt x="18101" y="3972"/>
                </a:lnTo>
                <a:cubicBezTo>
                  <a:pt x="17531" y="3949"/>
                  <a:pt x="17576" y="3675"/>
                  <a:pt x="17006" y="3630"/>
                </a:cubicBezTo>
                <a:lnTo>
                  <a:pt x="17006" y="3630"/>
                </a:lnTo>
                <a:cubicBezTo>
                  <a:pt x="16595" y="3584"/>
                  <a:pt x="15636" y="3470"/>
                  <a:pt x="15431" y="3721"/>
                </a:cubicBezTo>
                <a:lnTo>
                  <a:pt x="15431" y="3721"/>
                </a:lnTo>
                <a:cubicBezTo>
                  <a:pt x="15043" y="4178"/>
                  <a:pt x="15796" y="4269"/>
                  <a:pt x="15613" y="5091"/>
                </a:cubicBezTo>
                <a:lnTo>
                  <a:pt x="15613" y="5091"/>
                </a:lnTo>
                <a:cubicBezTo>
                  <a:pt x="15545" y="5319"/>
                  <a:pt x="15431" y="5661"/>
                  <a:pt x="15317" y="6141"/>
                </a:cubicBezTo>
                <a:lnTo>
                  <a:pt x="15317" y="6141"/>
                </a:lnTo>
                <a:cubicBezTo>
                  <a:pt x="15225" y="6551"/>
                  <a:pt x="15728" y="6825"/>
                  <a:pt x="15750" y="7122"/>
                </a:cubicBezTo>
                <a:lnTo>
                  <a:pt x="15750" y="7122"/>
                </a:lnTo>
                <a:cubicBezTo>
                  <a:pt x="15773" y="7533"/>
                  <a:pt x="15910" y="7852"/>
                  <a:pt x="15956" y="8172"/>
                </a:cubicBezTo>
                <a:lnTo>
                  <a:pt x="15956" y="8172"/>
                </a:lnTo>
                <a:cubicBezTo>
                  <a:pt x="15979" y="8514"/>
                  <a:pt x="15203" y="8925"/>
                  <a:pt x="14952" y="9290"/>
                </a:cubicBezTo>
                <a:lnTo>
                  <a:pt x="14952" y="9290"/>
                </a:lnTo>
                <a:cubicBezTo>
                  <a:pt x="14883" y="9382"/>
                  <a:pt x="14700" y="9382"/>
                  <a:pt x="14472" y="9382"/>
                </a:cubicBezTo>
                <a:lnTo>
                  <a:pt x="14472" y="9382"/>
                </a:lnTo>
                <a:cubicBezTo>
                  <a:pt x="14244" y="9359"/>
                  <a:pt x="13993" y="9359"/>
                  <a:pt x="13787" y="9496"/>
                </a:cubicBezTo>
                <a:lnTo>
                  <a:pt x="13787" y="9496"/>
                </a:lnTo>
                <a:cubicBezTo>
                  <a:pt x="13536" y="9678"/>
                  <a:pt x="13810" y="10728"/>
                  <a:pt x="13445" y="10934"/>
                </a:cubicBezTo>
                <a:lnTo>
                  <a:pt x="13445" y="10934"/>
                </a:lnTo>
                <a:cubicBezTo>
                  <a:pt x="13194" y="11048"/>
                  <a:pt x="12920" y="11048"/>
                  <a:pt x="12646" y="11048"/>
                </a:cubicBezTo>
                <a:lnTo>
                  <a:pt x="12646" y="11048"/>
                </a:lnTo>
                <a:cubicBezTo>
                  <a:pt x="12441" y="11048"/>
                  <a:pt x="12258" y="11025"/>
                  <a:pt x="12121" y="11094"/>
                </a:cubicBezTo>
                <a:lnTo>
                  <a:pt x="12121" y="11094"/>
                </a:lnTo>
                <a:cubicBezTo>
                  <a:pt x="11619" y="11345"/>
                  <a:pt x="11391" y="11778"/>
                  <a:pt x="11094" y="11892"/>
                </a:cubicBezTo>
                <a:lnTo>
                  <a:pt x="11094" y="11892"/>
                </a:lnTo>
                <a:cubicBezTo>
                  <a:pt x="10889" y="11984"/>
                  <a:pt x="10660" y="11984"/>
                  <a:pt x="10455" y="11984"/>
                </a:cubicBezTo>
                <a:lnTo>
                  <a:pt x="10455" y="11984"/>
                </a:lnTo>
                <a:cubicBezTo>
                  <a:pt x="10181" y="11984"/>
                  <a:pt x="9953" y="11961"/>
                  <a:pt x="9839" y="12212"/>
                </a:cubicBezTo>
                <a:lnTo>
                  <a:pt x="9839" y="12212"/>
                </a:lnTo>
                <a:cubicBezTo>
                  <a:pt x="9702" y="12440"/>
                  <a:pt x="10318" y="13102"/>
                  <a:pt x="10135" y="13650"/>
                </a:cubicBezTo>
                <a:lnTo>
                  <a:pt x="10135" y="13650"/>
                </a:lnTo>
                <a:cubicBezTo>
                  <a:pt x="9976" y="14084"/>
                  <a:pt x="9245" y="14243"/>
                  <a:pt x="9063" y="14540"/>
                </a:cubicBezTo>
                <a:lnTo>
                  <a:pt x="9063" y="14540"/>
                </a:lnTo>
                <a:cubicBezTo>
                  <a:pt x="8812" y="14928"/>
                  <a:pt x="8013" y="14654"/>
                  <a:pt x="7762" y="14905"/>
                </a:cubicBezTo>
                <a:lnTo>
                  <a:pt x="7762" y="14905"/>
                </a:lnTo>
                <a:cubicBezTo>
                  <a:pt x="7465" y="15202"/>
                  <a:pt x="8081" y="16458"/>
                  <a:pt x="7784" y="16709"/>
                </a:cubicBezTo>
                <a:lnTo>
                  <a:pt x="7784" y="16709"/>
                </a:lnTo>
                <a:cubicBezTo>
                  <a:pt x="7488" y="16960"/>
                  <a:pt x="7214" y="17051"/>
                  <a:pt x="6986" y="17393"/>
                </a:cubicBezTo>
                <a:lnTo>
                  <a:pt x="6986" y="17393"/>
                </a:lnTo>
                <a:cubicBezTo>
                  <a:pt x="6620" y="17941"/>
                  <a:pt x="6849" y="18032"/>
                  <a:pt x="6780" y="18421"/>
                </a:cubicBezTo>
                <a:lnTo>
                  <a:pt x="6780" y="18421"/>
                </a:lnTo>
                <a:cubicBezTo>
                  <a:pt x="6734" y="18717"/>
                  <a:pt x="6324" y="18945"/>
                  <a:pt x="6346" y="19607"/>
                </a:cubicBezTo>
                <a:lnTo>
                  <a:pt x="6346" y="19607"/>
                </a:lnTo>
                <a:cubicBezTo>
                  <a:pt x="6346" y="19950"/>
                  <a:pt x="5570" y="20383"/>
                  <a:pt x="5570" y="20931"/>
                </a:cubicBezTo>
                <a:lnTo>
                  <a:pt x="5570" y="20931"/>
                </a:lnTo>
                <a:cubicBezTo>
                  <a:pt x="5570" y="21319"/>
                  <a:pt x="6073" y="21685"/>
                  <a:pt x="6073" y="22004"/>
                </a:cubicBezTo>
                <a:lnTo>
                  <a:pt x="6073" y="22004"/>
                </a:lnTo>
                <a:cubicBezTo>
                  <a:pt x="6073" y="22415"/>
                  <a:pt x="5776" y="22757"/>
                  <a:pt x="5753" y="23031"/>
                </a:cubicBezTo>
                <a:lnTo>
                  <a:pt x="5753" y="23031"/>
                </a:lnTo>
                <a:cubicBezTo>
                  <a:pt x="5707" y="23511"/>
                  <a:pt x="5593" y="23693"/>
                  <a:pt x="5456" y="23967"/>
                </a:cubicBezTo>
                <a:lnTo>
                  <a:pt x="5456" y="23967"/>
                </a:lnTo>
                <a:cubicBezTo>
                  <a:pt x="5319" y="24241"/>
                  <a:pt x="5068" y="24241"/>
                  <a:pt x="4726" y="24515"/>
                </a:cubicBezTo>
                <a:lnTo>
                  <a:pt x="4726" y="24515"/>
                </a:lnTo>
                <a:cubicBezTo>
                  <a:pt x="4406" y="24789"/>
                  <a:pt x="4498" y="24720"/>
                  <a:pt x="4178" y="24538"/>
                </a:cubicBezTo>
                <a:lnTo>
                  <a:pt x="4178" y="24538"/>
                </a:lnTo>
                <a:cubicBezTo>
                  <a:pt x="3813" y="24309"/>
                  <a:pt x="2763" y="23921"/>
                  <a:pt x="2580" y="24241"/>
                </a:cubicBezTo>
                <a:lnTo>
                  <a:pt x="2580" y="24241"/>
                </a:lnTo>
                <a:cubicBezTo>
                  <a:pt x="2466" y="24401"/>
                  <a:pt x="2124" y="25017"/>
                  <a:pt x="2101" y="25565"/>
                </a:cubicBezTo>
                <a:lnTo>
                  <a:pt x="2101" y="25565"/>
                </a:lnTo>
                <a:cubicBezTo>
                  <a:pt x="2101" y="25839"/>
                  <a:pt x="2420" y="26250"/>
                  <a:pt x="2420" y="26660"/>
                </a:cubicBezTo>
                <a:lnTo>
                  <a:pt x="2420" y="26660"/>
                </a:lnTo>
                <a:cubicBezTo>
                  <a:pt x="2443" y="27048"/>
                  <a:pt x="2763" y="27414"/>
                  <a:pt x="2786" y="27756"/>
                </a:cubicBezTo>
                <a:lnTo>
                  <a:pt x="2786" y="27756"/>
                </a:lnTo>
                <a:cubicBezTo>
                  <a:pt x="2808" y="28144"/>
                  <a:pt x="2945" y="28509"/>
                  <a:pt x="2968" y="28829"/>
                </a:cubicBezTo>
                <a:lnTo>
                  <a:pt x="2968" y="28829"/>
                </a:lnTo>
                <a:cubicBezTo>
                  <a:pt x="3014" y="29240"/>
                  <a:pt x="3836" y="29514"/>
                  <a:pt x="3881" y="29833"/>
                </a:cubicBezTo>
                <a:lnTo>
                  <a:pt x="3881" y="29833"/>
                </a:lnTo>
                <a:cubicBezTo>
                  <a:pt x="3927" y="30267"/>
                  <a:pt x="3174" y="30700"/>
                  <a:pt x="3174" y="30997"/>
                </a:cubicBezTo>
                <a:lnTo>
                  <a:pt x="3174" y="30997"/>
                </a:lnTo>
                <a:cubicBezTo>
                  <a:pt x="3197" y="31408"/>
                  <a:pt x="2991" y="31636"/>
                  <a:pt x="2854" y="31979"/>
                </a:cubicBezTo>
                <a:lnTo>
                  <a:pt x="2854" y="31979"/>
                </a:lnTo>
                <a:cubicBezTo>
                  <a:pt x="2740" y="32275"/>
                  <a:pt x="2831" y="32686"/>
                  <a:pt x="2557" y="33029"/>
                </a:cubicBezTo>
                <a:lnTo>
                  <a:pt x="2557" y="33029"/>
                </a:lnTo>
                <a:cubicBezTo>
                  <a:pt x="2261" y="33417"/>
                  <a:pt x="2215" y="34010"/>
                  <a:pt x="1964" y="34216"/>
                </a:cubicBezTo>
                <a:lnTo>
                  <a:pt x="1964" y="34216"/>
                </a:lnTo>
                <a:cubicBezTo>
                  <a:pt x="1736" y="34375"/>
                  <a:pt x="1325" y="34307"/>
                  <a:pt x="937" y="34238"/>
                </a:cubicBezTo>
                <a:lnTo>
                  <a:pt x="937" y="34238"/>
                </a:lnTo>
                <a:cubicBezTo>
                  <a:pt x="572" y="34170"/>
                  <a:pt x="229" y="34101"/>
                  <a:pt x="161" y="34238"/>
                </a:cubicBezTo>
                <a:lnTo>
                  <a:pt x="161" y="34238"/>
                </a:lnTo>
                <a:cubicBezTo>
                  <a:pt x="1" y="34489"/>
                  <a:pt x="663" y="35174"/>
                  <a:pt x="731" y="35768"/>
                </a:cubicBezTo>
                <a:lnTo>
                  <a:pt x="731" y="35768"/>
                </a:lnTo>
                <a:cubicBezTo>
                  <a:pt x="777" y="36201"/>
                  <a:pt x="594" y="36521"/>
                  <a:pt x="640" y="36795"/>
                </a:cubicBezTo>
                <a:lnTo>
                  <a:pt x="640" y="36795"/>
                </a:lnTo>
                <a:cubicBezTo>
                  <a:pt x="686" y="37229"/>
                  <a:pt x="366" y="37639"/>
                  <a:pt x="457" y="37913"/>
                </a:cubicBezTo>
                <a:lnTo>
                  <a:pt x="457" y="37913"/>
                </a:lnTo>
                <a:cubicBezTo>
                  <a:pt x="549" y="38142"/>
                  <a:pt x="1142" y="38233"/>
                  <a:pt x="1325" y="38667"/>
                </a:cubicBezTo>
                <a:lnTo>
                  <a:pt x="1325" y="38667"/>
                </a:lnTo>
                <a:cubicBezTo>
                  <a:pt x="1462" y="38986"/>
                  <a:pt x="1234" y="39420"/>
                  <a:pt x="1256" y="39876"/>
                </a:cubicBezTo>
                <a:lnTo>
                  <a:pt x="1256" y="39876"/>
                </a:lnTo>
                <a:cubicBezTo>
                  <a:pt x="1302" y="40287"/>
                  <a:pt x="1941" y="40721"/>
                  <a:pt x="1918" y="41109"/>
                </a:cubicBezTo>
                <a:lnTo>
                  <a:pt x="1918" y="41109"/>
                </a:lnTo>
                <a:cubicBezTo>
                  <a:pt x="1873" y="41794"/>
                  <a:pt x="2078" y="41839"/>
                  <a:pt x="1918" y="42433"/>
                </a:cubicBezTo>
                <a:lnTo>
                  <a:pt x="1918" y="42433"/>
                </a:lnTo>
                <a:cubicBezTo>
                  <a:pt x="1873" y="42661"/>
                  <a:pt x="1781" y="42752"/>
                  <a:pt x="1759" y="42775"/>
                </a:cubicBezTo>
                <a:lnTo>
                  <a:pt x="1759" y="42775"/>
                </a:lnTo>
                <a:cubicBezTo>
                  <a:pt x="1781" y="42775"/>
                  <a:pt x="1873" y="42798"/>
                  <a:pt x="2010" y="42889"/>
                </a:cubicBezTo>
                <a:lnTo>
                  <a:pt x="2010" y="42889"/>
                </a:lnTo>
                <a:cubicBezTo>
                  <a:pt x="2078" y="42912"/>
                  <a:pt x="2010" y="44236"/>
                  <a:pt x="2672" y="44327"/>
                </a:cubicBezTo>
                <a:lnTo>
                  <a:pt x="2672" y="44327"/>
                </a:lnTo>
                <a:cubicBezTo>
                  <a:pt x="2991" y="44373"/>
                  <a:pt x="3356" y="44647"/>
                  <a:pt x="3790" y="44692"/>
                </a:cubicBezTo>
                <a:lnTo>
                  <a:pt x="3790" y="44692"/>
                </a:lnTo>
                <a:cubicBezTo>
                  <a:pt x="3950" y="44715"/>
                  <a:pt x="4178" y="44396"/>
                  <a:pt x="4406" y="44099"/>
                </a:cubicBezTo>
                <a:lnTo>
                  <a:pt x="4406" y="44099"/>
                </a:lnTo>
                <a:cubicBezTo>
                  <a:pt x="4612" y="43779"/>
                  <a:pt x="4863" y="43460"/>
                  <a:pt x="5068" y="43483"/>
                </a:cubicBezTo>
                <a:lnTo>
                  <a:pt x="5068" y="43483"/>
                </a:lnTo>
                <a:cubicBezTo>
                  <a:pt x="5411" y="43505"/>
                  <a:pt x="5684" y="44624"/>
                  <a:pt x="6073" y="44647"/>
                </a:cubicBezTo>
                <a:lnTo>
                  <a:pt x="6073" y="44647"/>
                </a:lnTo>
                <a:cubicBezTo>
                  <a:pt x="6255" y="44670"/>
                  <a:pt x="6461" y="44647"/>
                  <a:pt x="6643" y="44624"/>
                </a:cubicBezTo>
                <a:lnTo>
                  <a:pt x="6643" y="44624"/>
                </a:lnTo>
                <a:cubicBezTo>
                  <a:pt x="6849" y="44601"/>
                  <a:pt x="7031" y="44578"/>
                  <a:pt x="7237" y="44601"/>
                </a:cubicBezTo>
                <a:lnTo>
                  <a:pt x="7237" y="44601"/>
                </a:lnTo>
                <a:cubicBezTo>
                  <a:pt x="7602" y="44624"/>
                  <a:pt x="7990" y="44601"/>
                  <a:pt x="8378" y="44647"/>
                </a:cubicBezTo>
                <a:lnTo>
                  <a:pt x="8378" y="44647"/>
                </a:lnTo>
                <a:cubicBezTo>
                  <a:pt x="8743" y="44670"/>
                  <a:pt x="9108" y="44875"/>
                  <a:pt x="9496" y="44898"/>
                </a:cubicBezTo>
                <a:lnTo>
                  <a:pt x="9496" y="44898"/>
                </a:lnTo>
                <a:cubicBezTo>
                  <a:pt x="9679" y="44921"/>
                  <a:pt x="9907" y="44601"/>
                  <a:pt x="10113" y="44282"/>
                </a:cubicBezTo>
                <a:lnTo>
                  <a:pt x="10113" y="44282"/>
                </a:lnTo>
                <a:cubicBezTo>
                  <a:pt x="10341" y="43962"/>
                  <a:pt x="10569" y="43620"/>
                  <a:pt x="10752" y="43642"/>
                </a:cubicBezTo>
                <a:lnTo>
                  <a:pt x="10752" y="43642"/>
                </a:lnTo>
                <a:cubicBezTo>
                  <a:pt x="11117" y="43688"/>
                  <a:pt x="11505" y="43757"/>
                  <a:pt x="11870" y="43779"/>
                </a:cubicBezTo>
                <a:lnTo>
                  <a:pt x="11870" y="43779"/>
                </a:lnTo>
                <a:cubicBezTo>
                  <a:pt x="12258" y="43825"/>
                  <a:pt x="12623" y="43962"/>
                  <a:pt x="13011" y="43985"/>
                </a:cubicBezTo>
                <a:lnTo>
                  <a:pt x="13011" y="43985"/>
                </a:lnTo>
                <a:cubicBezTo>
                  <a:pt x="13377" y="44030"/>
                  <a:pt x="13742" y="44236"/>
                  <a:pt x="14130" y="44259"/>
                </a:cubicBezTo>
                <a:lnTo>
                  <a:pt x="14130" y="44259"/>
                </a:lnTo>
                <a:cubicBezTo>
                  <a:pt x="14495" y="44304"/>
                  <a:pt x="14860" y="44624"/>
                  <a:pt x="15225" y="44647"/>
                </a:cubicBezTo>
                <a:lnTo>
                  <a:pt x="15225" y="44647"/>
                </a:lnTo>
                <a:cubicBezTo>
                  <a:pt x="15613" y="44670"/>
                  <a:pt x="15910" y="45856"/>
                  <a:pt x="16275" y="45879"/>
                </a:cubicBezTo>
                <a:lnTo>
                  <a:pt x="16275" y="45879"/>
                </a:lnTo>
                <a:cubicBezTo>
                  <a:pt x="16481" y="45902"/>
                  <a:pt x="16663" y="45856"/>
                  <a:pt x="16869" y="45834"/>
                </a:cubicBezTo>
                <a:lnTo>
                  <a:pt x="16869" y="45834"/>
                </a:lnTo>
                <a:cubicBezTo>
                  <a:pt x="17051" y="45811"/>
                  <a:pt x="17234" y="45788"/>
                  <a:pt x="17440" y="45811"/>
                </a:cubicBezTo>
                <a:lnTo>
                  <a:pt x="17440" y="45811"/>
                </a:lnTo>
                <a:cubicBezTo>
                  <a:pt x="17622" y="45811"/>
                  <a:pt x="17828" y="45811"/>
                  <a:pt x="18010" y="45811"/>
                </a:cubicBezTo>
                <a:lnTo>
                  <a:pt x="18010" y="45811"/>
                </a:lnTo>
                <a:cubicBezTo>
                  <a:pt x="18193" y="45788"/>
                  <a:pt x="18398" y="45788"/>
                  <a:pt x="18581" y="45788"/>
                </a:cubicBezTo>
                <a:lnTo>
                  <a:pt x="18581" y="45788"/>
                </a:lnTo>
                <a:cubicBezTo>
                  <a:pt x="18763" y="45811"/>
                  <a:pt x="18992" y="45468"/>
                  <a:pt x="19197" y="45126"/>
                </a:cubicBezTo>
                <a:lnTo>
                  <a:pt x="19197" y="45126"/>
                </a:lnTo>
                <a:cubicBezTo>
                  <a:pt x="19425" y="44784"/>
                  <a:pt x="19631" y="44441"/>
                  <a:pt x="19813" y="44441"/>
                </a:cubicBezTo>
                <a:lnTo>
                  <a:pt x="19813" y="44441"/>
                </a:lnTo>
                <a:cubicBezTo>
                  <a:pt x="20201" y="44487"/>
                  <a:pt x="20498" y="45583"/>
                  <a:pt x="20886" y="45605"/>
                </a:cubicBezTo>
                <a:lnTo>
                  <a:pt x="20886" y="45605"/>
                </a:lnTo>
                <a:cubicBezTo>
                  <a:pt x="21069" y="45628"/>
                  <a:pt x="21274" y="45491"/>
                  <a:pt x="21480" y="45377"/>
                </a:cubicBezTo>
                <a:lnTo>
                  <a:pt x="21480" y="45377"/>
                </a:lnTo>
                <a:cubicBezTo>
                  <a:pt x="21685" y="45263"/>
                  <a:pt x="21868" y="45126"/>
                  <a:pt x="22050" y="45149"/>
                </a:cubicBezTo>
                <a:lnTo>
                  <a:pt x="22050" y="45149"/>
                </a:lnTo>
                <a:cubicBezTo>
                  <a:pt x="22438" y="45172"/>
                  <a:pt x="22758" y="46153"/>
                  <a:pt x="23146" y="46176"/>
                </a:cubicBezTo>
                <a:lnTo>
                  <a:pt x="23146" y="46176"/>
                </a:lnTo>
                <a:cubicBezTo>
                  <a:pt x="23328" y="46199"/>
                  <a:pt x="23534" y="45879"/>
                  <a:pt x="23762" y="45560"/>
                </a:cubicBezTo>
                <a:lnTo>
                  <a:pt x="23762" y="45560"/>
                </a:lnTo>
                <a:cubicBezTo>
                  <a:pt x="23968" y="45240"/>
                  <a:pt x="24173" y="44921"/>
                  <a:pt x="24356" y="44943"/>
                </a:cubicBezTo>
                <a:lnTo>
                  <a:pt x="24356" y="44943"/>
                </a:lnTo>
                <a:cubicBezTo>
                  <a:pt x="24744" y="44966"/>
                  <a:pt x="25132" y="45035"/>
                  <a:pt x="25497" y="45058"/>
                </a:cubicBezTo>
                <a:lnTo>
                  <a:pt x="25497" y="45058"/>
                </a:lnTo>
                <a:cubicBezTo>
                  <a:pt x="25885" y="45080"/>
                  <a:pt x="26250" y="45331"/>
                  <a:pt x="26615" y="45354"/>
                </a:cubicBezTo>
                <a:lnTo>
                  <a:pt x="26615" y="45354"/>
                </a:lnTo>
                <a:cubicBezTo>
                  <a:pt x="26821" y="45354"/>
                  <a:pt x="27026" y="45331"/>
                  <a:pt x="27209" y="45309"/>
                </a:cubicBezTo>
                <a:lnTo>
                  <a:pt x="27209" y="45309"/>
                </a:lnTo>
                <a:cubicBezTo>
                  <a:pt x="27391" y="45263"/>
                  <a:pt x="27574" y="45240"/>
                  <a:pt x="27757" y="45240"/>
                </a:cubicBezTo>
                <a:lnTo>
                  <a:pt x="27757" y="45240"/>
                </a:lnTo>
                <a:cubicBezTo>
                  <a:pt x="28167" y="45263"/>
                  <a:pt x="28533" y="45331"/>
                  <a:pt x="28875" y="45331"/>
                </a:cubicBezTo>
                <a:lnTo>
                  <a:pt x="28875" y="45331"/>
                </a:lnTo>
                <a:cubicBezTo>
                  <a:pt x="29354" y="45331"/>
                  <a:pt x="29720" y="45537"/>
                  <a:pt x="29993" y="45514"/>
                </a:cubicBezTo>
                <a:lnTo>
                  <a:pt x="29993" y="45514"/>
                </a:lnTo>
                <a:cubicBezTo>
                  <a:pt x="30153" y="45514"/>
                  <a:pt x="30336" y="45583"/>
                  <a:pt x="30541" y="45651"/>
                </a:cubicBezTo>
                <a:lnTo>
                  <a:pt x="30541" y="45651"/>
                </a:lnTo>
                <a:cubicBezTo>
                  <a:pt x="30724" y="45720"/>
                  <a:pt x="30929" y="45788"/>
                  <a:pt x="31135" y="45765"/>
                </a:cubicBezTo>
                <a:lnTo>
                  <a:pt x="31135" y="45765"/>
                </a:lnTo>
                <a:cubicBezTo>
                  <a:pt x="31500" y="45742"/>
                  <a:pt x="31865" y="45651"/>
                  <a:pt x="32253" y="45628"/>
                </a:cubicBezTo>
                <a:lnTo>
                  <a:pt x="32253" y="45628"/>
                </a:lnTo>
                <a:cubicBezTo>
                  <a:pt x="32618" y="45605"/>
                  <a:pt x="32938" y="44761"/>
                  <a:pt x="33326" y="44738"/>
                </a:cubicBezTo>
                <a:lnTo>
                  <a:pt x="33326" y="44738"/>
                </a:lnTo>
                <a:cubicBezTo>
                  <a:pt x="33509" y="44715"/>
                  <a:pt x="33714" y="44875"/>
                  <a:pt x="33897" y="45035"/>
                </a:cubicBezTo>
                <a:lnTo>
                  <a:pt x="33897" y="45035"/>
                </a:lnTo>
                <a:cubicBezTo>
                  <a:pt x="34102" y="45195"/>
                  <a:pt x="34307" y="45331"/>
                  <a:pt x="34490" y="45331"/>
                </a:cubicBezTo>
                <a:lnTo>
                  <a:pt x="34490" y="45331"/>
                </a:lnTo>
                <a:cubicBezTo>
                  <a:pt x="34695" y="45309"/>
                  <a:pt x="34878" y="45423"/>
                  <a:pt x="35083" y="45537"/>
                </a:cubicBezTo>
                <a:lnTo>
                  <a:pt x="35083" y="45537"/>
                </a:lnTo>
                <a:cubicBezTo>
                  <a:pt x="35266" y="45651"/>
                  <a:pt x="35472" y="45765"/>
                  <a:pt x="35654" y="45742"/>
                </a:cubicBezTo>
                <a:lnTo>
                  <a:pt x="35654" y="45742"/>
                </a:lnTo>
                <a:cubicBezTo>
                  <a:pt x="36042" y="45720"/>
                  <a:pt x="36339" y="44601"/>
                  <a:pt x="36704" y="44578"/>
                </a:cubicBezTo>
                <a:lnTo>
                  <a:pt x="36704" y="44578"/>
                </a:lnTo>
                <a:cubicBezTo>
                  <a:pt x="36887" y="44555"/>
                  <a:pt x="37115" y="44829"/>
                  <a:pt x="37320" y="45080"/>
                </a:cubicBezTo>
                <a:lnTo>
                  <a:pt x="37320" y="45080"/>
                </a:lnTo>
                <a:cubicBezTo>
                  <a:pt x="37526" y="45354"/>
                  <a:pt x="37731" y="45628"/>
                  <a:pt x="37914" y="45605"/>
                </a:cubicBezTo>
                <a:lnTo>
                  <a:pt x="37914" y="45605"/>
                </a:lnTo>
                <a:cubicBezTo>
                  <a:pt x="38302" y="45583"/>
                  <a:pt x="38621" y="44670"/>
                  <a:pt x="38987" y="44647"/>
                </a:cubicBezTo>
                <a:lnTo>
                  <a:pt x="38987" y="44647"/>
                </a:lnTo>
                <a:cubicBezTo>
                  <a:pt x="39169" y="44624"/>
                  <a:pt x="39375" y="44670"/>
                  <a:pt x="39557" y="44715"/>
                </a:cubicBezTo>
                <a:lnTo>
                  <a:pt x="39557" y="44715"/>
                </a:lnTo>
                <a:cubicBezTo>
                  <a:pt x="39763" y="44761"/>
                  <a:pt x="39945" y="44807"/>
                  <a:pt x="40128" y="44784"/>
                </a:cubicBezTo>
                <a:lnTo>
                  <a:pt x="40128" y="44784"/>
                </a:lnTo>
                <a:cubicBezTo>
                  <a:pt x="40310" y="44761"/>
                  <a:pt x="40539" y="44921"/>
                  <a:pt x="40721" y="45080"/>
                </a:cubicBezTo>
                <a:lnTo>
                  <a:pt x="40721" y="45080"/>
                </a:lnTo>
                <a:cubicBezTo>
                  <a:pt x="40927" y="45240"/>
                  <a:pt x="41132" y="45377"/>
                  <a:pt x="41292" y="45377"/>
                </a:cubicBezTo>
                <a:lnTo>
                  <a:pt x="41292" y="45377"/>
                </a:lnTo>
                <a:cubicBezTo>
                  <a:pt x="41726" y="45354"/>
                  <a:pt x="42091" y="45240"/>
                  <a:pt x="42410" y="45217"/>
                </a:cubicBezTo>
                <a:lnTo>
                  <a:pt x="42410" y="45217"/>
                </a:lnTo>
                <a:cubicBezTo>
                  <a:pt x="43118" y="45172"/>
                  <a:pt x="42867" y="44099"/>
                  <a:pt x="43438" y="44053"/>
                </a:cubicBezTo>
                <a:lnTo>
                  <a:pt x="43438" y="44053"/>
                </a:lnTo>
                <a:cubicBezTo>
                  <a:pt x="43711" y="44008"/>
                  <a:pt x="43894" y="44350"/>
                  <a:pt x="44077" y="44692"/>
                </a:cubicBezTo>
                <a:lnTo>
                  <a:pt x="44077" y="44692"/>
                </a:lnTo>
                <a:cubicBezTo>
                  <a:pt x="44259" y="45035"/>
                  <a:pt x="44442" y="45377"/>
                  <a:pt x="44716" y="45354"/>
                </a:cubicBezTo>
                <a:lnTo>
                  <a:pt x="44716" y="45354"/>
                </a:lnTo>
                <a:cubicBezTo>
                  <a:pt x="45172" y="45286"/>
                  <a:pt x="45149" y="44464"/>
                  <a:pt x="45423" y="44122"/>
                </a:cubicBezTo>
                <a:lnTo>
                  <a:pt x="45423" y="44122"/>
                </a:lnTo>
                <a:lnTo>
                  <a:pt x="45423" y="6300"/>
                </a:lnTo>
                <a:cubicBezTo>
                  <a:pt x="45286" y="6141"/>
                  <a:pt x="45127" y="5981"/>
                  <a:pt x="44853" y="5821"/>
                </a:cubicBezTo>
                <a:lnTo>
                  <a:pt x="44853" y="5821"/>
                </a:lnTo>
                <a:cubicBezTo>
                  <a:pt x="44556" y="5616"/>
                  <a:pt x="44465" y="5342"/>
                  <a:pt x="44236" y="5159"/>
                </a:cubicBezTo>
                <a:lnTo>
                  <a:pt x="44236" y="5159"/>
                </a:lnTo>
                <a:cubicBezTo>
                  <a:pt x="44031" y="4999"/>
                  <a:pt x="43438" y="4748"/>
                  <a:pt x="43004" y="4748"/>
                </a:cubicBezTo>
                <a:lnTo>
                  <a:pt x="43004" y="4748"/>
                </a:lnTo>
                <a:cubicBezTo>
                  <a:pt x="42296" y="4748"/>
                  <a:pt x="43186" y="5296"/>
                  <a:pt x="42205" y="5159"/>
                </a:cubicBezTo>
                <a:lnTo>
                  <a:pt x="42205" y="5159"/>
                </a:lnTo>
                <a:cubicBezTo>
                  <a:pt x="42091" y="5159"/>
                  <a:pt x="41977" y="5182"/>
                  <a:pt x="41817" y="5228"/>
                </a:cubicBezTo>
                <a:lnTo>
                  <a:pt x="41817" y="5228"/>
                </a:lnTo>
                <a:cubicBezTo>
                  <a:pt x="41612" y="5273"/>
                  <a:pt x="41383" y="5319"/>
                  <a:pt x="41109" y="5250"/>
                </a:cubicBezTo>
                <a:lnTo>
                  <a:pt x="41109" y="5250"/>
                </a:lnTo>
                <a:cubicBezTo>
                  <a:pt x="40950" y="5205"/>
                  <a:pt x="40767" y="5228"/>
                  <a:pt x="40584" y="5228"/>
                </a:cubicBezTo>
                <a:lnTo>
                  <a:pt x="40584" y="5228"/>
                </a:lnTo>
                <a:cubicBezTo>
                  <a:pt x="40356" y="5228"/>
                  <a:pt x="40128" y="5250"/>
                  <a:pt x="39945" y="5159"/>
                </a:cubicBezTo>
                <a:lnTo>
                  <a:pt x="39945" y="5159"/>
                </a:lnTo>
                <a:cubicBezTo>
                  <a:pt x="39580" y="4999"/>
                  <a:pt x="39740" y="3995"/>
                  <a:pt x="39420" y="3790"/>
                </a:cubicBezTo>
                <a:lnTo>
                  <a:pt x="39420" y="3790"/>
                </a:lnTo>
                <a:cubicBezTo>
                  <a:pt x="39101" y="3584"/>
                  <a:pt x="38644" y="3653"/>
                  <a:pt x="38370" y="3447"/>
                </a:cubicBezTo>
                <a:lnTo>
                  <a:pt x="38370" y="3447"/>
                </a:lnTo>
                <a:cubicBezTo>
                  <a:pt x="38028" y="3196"/>
                  <a:pt x="37708" y="3036"/>
                  <a:pt x="37480" y="2808"/>
                </a:cubicBezTo>
                <a:lnTo>
                  <a:pt x="37480" y="2808"/>
                </a:lnTo>
                <a:cubicBezTo>
                  <a:pt x="36955" y="2352"/>
                  <a:pt x="36955" y="2625"/>
                  <a:pt x="36658" y="2146"/>
                </a:cubicBezTo>
                <a:lnTo>
                  <a:pt x="36658" y="2146"/>
                </a:lnTo>
                <a:cubicBezTo>
                  <a:pt x="36430" y="1804"/>
                  <a:pt x="36202" y="1895"/>
                  <a:pt x="35905" y="1963"/>
                </a:cubicBezTo>
                <a:lnTo>
                  <a:pt x="35905" y="1963"/>
                </a:lnTo>
                <a:cubicBezTo>
                  <a:pt x="35745" y="2009"/>
                  <a:pt x="35563" y="2055"/>
                  <a:pt x="35357" y="2032"/>
                </a:cubicBezTo>
                <a:lnTo>
                  <a:pt x="35357" y="2032"/>
                </a:lnTo>
                <a:cubicBezTo>
                  <a:pt x="35038" y="1963"/>
                  <a:pt x="34741" y="1644"/>
                  <a:pt x="34353" y="2123"/>
                </a:cubicBezTo>
                <a:lnTo>
                  <a:pt x="34353" y="2123"/>
                </a:lnTo>
                <a:cubicBezTo>
                  <a:pt x="34125" y="2420"/>
                  <a:pt x="33965" y="2740"/>
                  <a:pt x="33737" y="2968"/>
                </a:cubicBezTo>
                <a:lnTo>
                  <a:pt x="33737" y="2968"/>
                </a:lnTo>
                <a:cubicBezTo>
                  <a:pt x="33486" y="3265"/>
                  <a:pt x="33531" y="3972"/>
                  <a:pt x="33280" y="4155"/>
                </a:cubicBezTo>
                <a:lnTo>
                  <a:pt x="33280" y="4155"/>
                </a:lnTo>
                <a:cubicBezTo>
                  <a:pt x="32961" y="4360"/>
                  <a:pt x="32276" y="4908"/>
                  <a:pt x="31934" y="4908"/>
                </a:cubicBezTo>
                <a:lnTo>
                  <a:pt x="31934" y="4908"/>
                </a:lnTo>
                <a:cubicBezTo>
                  <a:pt x="31637" y="4885"/>
                  <a:pt x="31774" y="3310"/>
                  <a:pt x="31454" y="3059"/>
                </a:cubicBezTo>
                <a:lnTo>
                  <a:pt x="31454" y="3059"/>
                </a:lnTo>
                <a:cubicBezTo>
                  <a:pt x="31158" y="2831"/>
                  <a:pt x="30587" y="3059"/>
                  <a:pt x="30359" y="2762"/>
                </a:cubicBezTo>
                <a:lnTo>
                  <a:pt x="30359" y="2762"/>
                </a:lnTo>
                <a:cubicBezTo>
                  <a:pt x="30245" y="2603"/>
                  <a:pt x="29948" y="2625"/>
                  <a:pt x="29651" y="2625"/>
                </a:cubicBezTo>
                <a:lnTo>
                  <a:pt x="29651" y="2625"/>
                </a:lnTo>
                <a:cubicBezTo>
                  <a:pt x="29354" y="2648"/>
                  <a:pt x="29035" y="2648"/>
                  <a:pt x="28921" y="2511"/>
                </a:cubicBezTo>
                <a:lnTo>
                  <a:pt x="28921" y="2511"/>
                </a:lnTo>
                <a:cubicBezTo>
                  <a:pt x="28692" y="2215"/>
                  <a:pt x="29468" y="914"/>
                  <a:pt x="29172" y="708"/>
                </a:cubicBezTo>
                <a:lnTo>
                  <a:pt x="29172" y="708"/>
                </a:lnTo>
                <a:cubicBezTo>
                  <a:pt x="28898" y="503"/>
                  <a:pt x="28259" y="548"/>
                  <a:pt x="27871" y="480"/>
                </a:cubicBezTo>
                <a:lnTo>
                  <a:pt x="27871" y="480"/>
                </a:lnTo>
                <a:cubicBezTo>
                  <a:pt x="27574" y="457"/>
                  <a:pt x="27072" y="1"/>
                  <a:pt x="26661" y="1"/>
                </a:cubicBezTo>
                <a:lnTo>
                  <a:pt x="26661" y="1"/>
                </a:lnTo>
                <a:cubicBezTo>
                  <a:pt x="26638" y="1"/>
                  <a:pt x="26592" y="1"/>
                  <a:pt x="26570" y="1"/>
                </a:cubicBezTo>
                <a:moveTo>
                  <a:pt x="1713" y="42775"/>
                </a:moveTo>
                <a:cubicBezTo>
                  <a:pt x="1713" y="42775"/>
                  <a:pt x="1736" y="42798"/>
                  <a:pt x="1759" y="42775"/>
                </a:cubicBezTo>
                <a:lnTo>
                  <a:pt x="1759" y="42775"/>
                </a:lnTo>
                <a:lnTo>
                  <a:pt x="1736" y="42775"/>
                </a:lnTo>
                <a:lnTo>
                  <a:pt x="1736" y="42775"/>
                </a:lnTo>
                <a:cubicBezTo>
                  <a:pt x="1736" y="42775"/>
                  <a:pt x="1713" y="42775"/>
                  <a:pt x="1713" y="42775"/>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2" name="Google Shape;1552;p11"/>
          <p:cNvSpPr/>
          <p:nvPr/>
        </p:nvSpPr>
        <p:spPr>
          <a:xfrm>
            <a:off x="10643694" y="-955374"/>
            <a:ext cx="2736612" cy="8157044"/>
          </a:xfrm>
          <a:custGeom>
            <a:avLst/>
            <a:gdLst/>
            <a:ahLst/>
            <a:cxnLst/>
            <a:rect l="l" t="t" r="r" b="b"/>
            <a:pathLst>
              <a:path w="60442" h="180160" extrusionOk="0">
                <a:moveTo>
                  <a:pt x="28897" y="0"/>
                </a:moveTo>
                <a:cubicBezTo>
                  <a:pt x="26957" y="2967"/>
                  <a:pt x="26204" y="14745"/>
                  <a:pt x="22689" y="17712"/>
                </a:cubicBezTo>
                <a:cubicBezTo>
                  <a:pt x="21548" y="15042"/>
                  <a:pt x="22347" y="7578"/>
                  <a:pt x="22689" y="2830"/>
                </a:cubicBezTo>
                <a:lnTo>
                  <a:pt x="13924" y="0"/>
                </a:lnTo>
                <a:lnTo>
                  <a:pt x="13924" y="0"/>
                </a:lnTo>
                <a:cubicBezTo>
                  <a:pt x="12669" y="3264"/>
                  <a:pt x="14746" y="14882"/>
                  <a:pt x="14746" y="19265"/>
                </a:cubicBezTo>
                <a:cubicBezTo>
                  <a:pt x="14746" y="23545"/>
                  <a:pt x="15737" y="34700"/>
                  <a:pt x="15312" y="34700"/>
                </a:cubicBezTo>
                <a:cubicBezTo>
                  <a:pt x="15299" y="34700"/>
                  <a:pt x="15286" y="34691"/>
                  <a:pt x="15271" y="34672"/>
                </a:cubicBezTo>
                <a:cubicBezTo>
                  <a:pt x="14746" y="34010"/>
                  <a:pt x="11915" y="29331"/>
                  <a:pt x="9770" y="26112"/>
                </a:cubicBezTo>
                <a:cubicBezTo>
                  <a:pt x="7601" y="22917"/>
                  <a:pt x="2580" y="9381"/>
                  <a:pt x="2397" y="799"/>
                </a:cubicBezTo>
                <a:lnTo>
                  <a:pt x="206" y="799"/>
                </a:lnTo>
                <a:cubicBezTo>
                  <a:pt x="206" y="799"/>
                  <a:pt x="1" y="9381"/>
                  <a:pt x="2397" y="17119"/>
                </a:cubicBezTo>
                <a:cubicBezTo>
                  <a:pt x="4771" y="24857"/>
                  <a:pt x="14495" y="39145"/>
                  <a:pt x="15704" y="42729"/>
                </a:cubicBezTo>
                <a:cubicBezTo>
                  <a:pt x="15704" y="55625"/>
                  <a:pt x="17485" y="71489"/>
                  <a:pt x="18854" y="80436"/>
                </a:cubicBezTo>
                <a:cubicBezTo>
                  <a:pt x="20269" y="89361"/>
                  <a:pt x="23419" y="107233"/>
                  <a:pt x="22324" y="113373"/>
                </a:cubicBezTo>
                <a:cubicBezTo>
                  <a:pt x="21228" y="119536"/>
                  <a:pt x="23830" y="127867"/>
                  <a:pt x="22050" y="137385"/>
                </a:cubicBezTo>
                <a:cubicBezTo>
                  <a:pt x="20269" y="146926"/>
                  <a:pt x="23237" y="146333"/>
                  <a:pt x="22050" y="150487"/>
                </a:cubicBezTo>
                <a:cubicBezTo>
                  <a:pt x="20840" y="154664"/>
                  <a:pt x="19653" y="158841"/>
                  <a:pt x="16092" y="163132"/>
                </a:cubicBezTo>
                <a:cubicBezTo>
                  <a:pt x="12509" y="167446"/>
                  <a:pt x="7738" y="176051"/>
                  <a:pt x="1370" y="177147"/>
                </a:cubicBezTo>
                <a:lnTo>
                  <a:pt x="1370" y="177147"/>
                </a:lnTo>
                <a:cubicBezTo>
                  <a:pt x="1838" y="177092"/>
                  <a:pt x="2298" y="177067"/>
                  <a:pt x="2751" y="177067"/>
                </a:cubicBezTo>
                <a:cubicBezTo>
                  <a:pt x="6067" y="177067"/>
                  <a:pt x="8957" y="178377"/>
                  <a:pt x="11514" y="178377"/>
                </a:cubicBezTo>
                <a:cubicBezTo>
                  <a:pt x="12058" y="178377"/>
                  <a:pt x="12587" y="178318"/>
                  <a:pt x="13102" y="178174"/>
                </a:cubicBezTo>
                <a:cubicBezTo>
                  <a:pt x="16389" y="177284"/>
                  <a:pt x="15796" y="176394"/>
                  <a:pt x="17873" y="173267"/>
                </a:cubicBezTo>
                <a:cubicBezTo>
                  <a:pt x="18336" y="172570"/>
                  <a:pt x="18695" y="172313"/>
                  <a:pt x="19001" y="172313"/>
                </a:cubicBezTo>
                <a:cubicBezTo>
                  <a:pt x="19864" y="172313"/>
                  <a:pt x="20300" y="174354"/>
                  <a:pt x="21417" y="174354"/>
                </a:cubicBezTo>
                <a:cubicBezTo>
                  <a:pt x="21684" y="174354"/>
                  <a:pt x="21988" y="174238"/>
                  <a:pt x="22347" y="173951"/>
                </a:cubicBezTo>
                <a:cubicBezTo>
                  <a:pt x="23779" y="172780"/>
                  <a:pt x="25827" y="171751"/>
                  <a:pt x="27316" y="171751"/>
                </a:cubicBezTo>
                <a:cubicBezTo>
                  <a:pt x="28294" y="171751"/>
                  <a:pt x="29031" y="172195"/>
                  <a:pt x="29194" y="173335"/>
                </a:cubicBezTo>
                <a:cubicBezTo>
                  <a:pt x="29240" y="173746"/>
                  <a:pt x="29285" y="174020"/>
                  <a:pt x="29354" y="174180"/>
                </a:cubicBezTo>
                <a:cubicBezTo>
                  <a:pt x="29263" y="174385"/>
                  <a:pt x="29171" y="174705"/>
                  <a:pt x="29034" y="175207"/>
                </a:cubicBezTo>
                <a:cubicBezTo>
                  <a:pt x="28144" y="178631"/>
                  <a:pt x="28304" y="177284"/>
                  <a:pt x="25474" y="180160"/>
                </a:cubicBezTo>
                <a:cubicBezTo>
                  <a:pt x="27688" y="179932"/>
                  <a:pt x="30678" y="177581"/>
                  <a:pt x="32618" y="175207"/>
                </a:cubicBezTo>
                <a:cubicBezTo>
                  <a:pt x="34275" y="173155"/>
                  <a:pt x="35404" y="172092"/>
                  <a:pt x="36151" y="172092"/>
                </a:cubicBezTo>
                <a:cubicBezTo>
                  <a:pt x="36268" y="172092"/>
                  <a:pt x="36376" y="172118"/>
                  <a:pt x="36475" y="172171"/>
                </a:cubicBezTo>
                <a:cubicBezTo>
                  <a:pt x="36577" y="172223"/>
                  <a:pt x="36702" y="172246"/>
                  <a:pt x="36850" y="172246"/>
                </a:cubicBezTo>
                <a:cubicBezTo>
                  <a:pt x="37806" y="172246"/>
                  <a:pt x="39726" y="171296"/>
                  <a:pt x="42433" y="171098"/>
                </a:cubicBezTo>
                <a:cubicBezTo>
                  <a:pt x="42486" y="171094"/>
                  <a:pt x="42541" y="171092"/>
                  <a:pt x="42597" y="171092"/>
                </a:cubicBezTo>
                <a:cubicBezTo>
                  <a:pt x="45843" y="171092"/>
                  <a:pt x="54003" y="177459"/>
                  <a:pt x="60442" y="178334"/>
                </a:cubicBezTo>
                <a:cubicBezTo>
                  <a:pt x="60442" y="178334"/>
                  <a:pt x="55968" y="175047"/>
                  <a:pt x="52111" y="171167"/>
                </a:cubicBezTo>
                <a:cubicBezTo>
                  <a:pt x="49851" y="168861"/>
                  <a:pt x="47774" y="166351"/>
                  <a:pt x="46998" y="164182"/>
                </a:cubicBezTo>
                <a:cubicBezTo>
                  <a:pt x="44921" y="158339"/>
                  <a:pt x="43916" y="159571"/>
                  <a:pt x="43186" y="158225"/>
                </a:cubicBezTo>
                <a:cubicBezTo>
                  <a:pt x="42433" y="156901"/>
                  <a:pt x="41383" y="155121"/>
                  <a:pt x="39899" y="151537"/>
                </a:cubicBezTo>
                <a:cubicBezTo>
                  <a:pt x="38416" y="147953"/>
                  <a:pt x="40356" y="146470"/>
                  <a:pt x="40493" y="138298"/>
                </a:cubicBezTo>
                <a:cubicBezTo>
                  <a:pt x="40652" y="130104"/>
                  <a:pt x="41406" y="130150"/>
                  <a:pt x="36475" y="116843"/>
                </a:cubicBezTo>
                <a:cubicBezTo>
                  <a:pt x="31568" y="103558"/>
                  <a:pt x="28601" y="80687"/>
                  <a:pt x="27391" y="70621"/>
                </a:cubicBezTo>
                <a:cubicBezTo>
                  <a:pt x="26204" y="60555"/>
                  <a:pt x="22940" y="50763"/>
                  <a:pt x="22483" y="45856"/>
                </a:cubicBezTo>
                <a:cubicBezTo>
                  <a:pt x="22050" y="40926"/>
                  <a:pt x="21593" y="30221"/>
                  <a:pt x="22780" y="26934"/>
                </a:cubicBezTo>
                <a:cubicBezTo>
                  <a:pt x="23648" y="24560"/>
                  <a:pt x="27163" y="16731"/>
                  <a:pt x="29833" y="9107"/>
                </a:cubicBezTo>
                <a:lnTo>
                  <a:pt x="29833" y="9084"/>
                </a:lnTo>
                <a:cubicBezTo>
                  <a:pt x="30838" y="6186"/>
                  <a:pt x="31728" y="3310"/>
                  <a:pt x="32321" y="799"/>
                </a:cubicBezTo>
                <a:lnTo>
                  <a:pt x="28897" y="0"/>
                </a:ln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3" name="Google Shape;1553;p11"/>
          <p:cNvSpPr/>
          <p:nvPr/>
        </p:nvSpPr>
        <p:spPr>
          <a:xfrm flipH="1">
            <a:off x="1926761" y="6234850"/>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4" name="Google Shape;1554;p11"/>
          <p:cNvSpPr/>
          <p:nvPr/>
        </p:nvSpPr>
        <p:spPr>
          <a:xfrm flipH="1">
            <a:off x="8740305" y="7643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5" name="Google Shape;1555;p11"/>
          <p:cNvSpPr/>
          <p:nvPr/>
        </p:nvSpPr>
        <p:spPr>
          <a:xfrm rot="-502683">
            <a:off x="1338070" y="-823069"/>
            <a:ext cx="6180924" cy="2314967"/>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6" name="Google Shape;1556;p11"/>
          <p:cNvSpPr/>
          <p:nvPr/>
        </p:nvSpPr>
        <p:spPr>
          <a:xfrm>
            <a:off x="10434680" y="-736287"/>
            <a:ext cx="403099" cy="7140131"/>
          </a:xfrm>
          <a:custGeom>
            <a:avLst/>
            <a:gdLst/>
            <a:ahLst/>
            <a:cxnLst/>
            <a:rect l="l" t="t" r="r" b="b"/>
            <a:pathLst>
              <a:path w="8903" h="157700" extrusionOk="0">
                <a:moveTo>
                  <a:pt x="1781" y="0"/>
                </a:moveTo>
                <a:cubicBezTo>
                  <a:pt x="2032" y="12029"/>
                  <a:pt x="2557" y="40492"/>
                  <a:pt x="2649" y="50878"/>
                </a:cubicBezTo>
                <a:lnTo>
                  <a:pt x="2649" y="50878"/>
                </a:lnTo>
                <a:cubicBezTo>
                  <a:pt x="2763" y="64162"/>
                  <a:pt x="3585" y="86188"/>
                  <a:pt x="2672" y="105453"/>
                </a:cubicBezTo>
                <a:lnTo>
                  <a:pt x="2672" y="105453"/>
                </a:lnTo>
                <a:cubicBezTo>
                  <a:pt x="1781" y="124717"/>
                  <a:pt x="2900" y="151103"/>
                  <a:pt x="1" y="157700"/>
                </a:cubicBezTo>
                <a:lnTo>
                  <a:pt x="1" y="157700"/>
                </a:lnTo>
                <a:lnTo>
                  <a:pt x="8903" y="157563"/>
                </a:lnTo>
                <a:cubicBezTo>
                  <a:pt x="8903" y="157563"/>
                  <a:pt x="8241" y="150829"/>
                  <a:pt x="7876" y="145465"/>
                </a:cubicBezTo>
                <a:lnTo>
                  <a:pt x="7876" y="145465"/>
                </a:lnTo>
                <a:cubicBezTo>
                  <a:pt x="7511" y="140124"/>
                  <a:pt x="7853" y="121453"/>
                  <a:pt x="7305" y="111524"/>
                </a:cubicBezTo>
                <a:lnTo>
                  <a:pt x="7305" y="111524"/>
                </a:lnTo>
                <a:cubicBezTo>
                  <a:pt x="6734" y="101618"/>
                  <a:pt x="7876" y="90479"/>
                  <a:pt x="7990" y="77583"/>
                </a:cubicBezTo>
                <a:lnTo>
                  <a:pt x="7990" y="77583"/>
                </a:lnTo>
                <a:cubicBezTo>
                  <a:pt x="8104" y="65577"/>
                  <a:pt x="7351" y="25747"/>
                  <a:pt x="6734" y="0"/>
                </a:cubicBezTo>
                <a:lnTo>
                  <a:pt x="6734"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7" name="Google Shape;1557;p11"/>
          <p:cNvSpPr/>
          <p:nvPr/>
        </p:nvSpPr>
        <p:spPr>
          <a:xfrm>
            <a:off x="182900" y="-810487"/>
            <a:ext cx="403053" cy="7140131"/>
          </a:xfrm>
          <a:custGeom>
            <a:avLst/>
            <a:gdLst/>
            <a:ahLst/>
            <a:cxnLst/>
            <a:rect l="l" t="t" r="r" b="b"/>
            <a:pathLst>
              <a:path w="8902" h="157700" extrusionOk="0">
                <a:moveTo>
                  <a:pt x="1803" y="0"/>
                </a:moveTo>
                <a:cubicBezTo>
                  <a:pt x="2032" y="12029"/>
                  <a:pt x="2556" y="40492"/>
                  <a:pt x="2648" y="50878"/>
                </a:cubicBezTo>
                <a:lnTo>
                  <a:pt x="2648" y="50878"/>
                </a:lnTo>
                <a:cubicBezTo>
                  <a:pt x="2762" y="64162"/>
                  <a:pt x="3584" y="86188"/>
                  <a:pt x="2693" y="105453"/>
                </a:cubicBezTo>
                <a:lnTo>
                  <a:pt x="2693" y="105453"/>
                </a:lnTo>
                <a:cubicBezTo>
                  <a:pt x="1780" y="124717"/>
                  <a:pt x="2899" y="151103"/>
                  <a:pt x="0" y="157700"/>
                </a:cubicBezTo>
                <a:lnTo>
                  <a:pt x="0" y="157700"/>
                </a:lnTo>
                <a:lnTo>
                  <a:pt x="8902" y="157563"/>
                </a:lnTo>
                <a:cubicBezTo>
                  <a:pt x="8902" y="157563"/>
                  <a:pt x="8240" y="150829"/>
                  <a:pt x="7875" y="145465"/>
                </a:cubicBezTo>
                <a:lnTo>
                  <a:pt x="7875" y="145465"/>
                </a:lnTo>
                <a:cubicBezTo>
                  <a:pt x="7510" y="140124"/>
                  <a:pt x="7852" y="121453"/>
                  <a:pt x="7304" y="111524"/>
                </a:cubicBezTo>
                <a:lnTo>
                  <a:pt x="7304" y="111524"/>
                </a:lnTo>
                <a:cubicBezTo>
                  <a:pt x="6734" y="101618"/>
                  <a:pt x="7875" y="90479"/>
                  <a:pt x="7989" y="77583"/>
                </a:cubicBezTo>
                <a:lnTo>
                  <a:pt x="7989" y="77583"/>
                </a:lnTo>
                <a:cubicBezTo>
                  <a:pt x="8103" y="65577"/>
                  <a:pt x="7350" y="25747"/>
                  <a:pt x="6734" y="0"/>
                </a:cubicBezTo>
                <a:lnTo>
                  <a:pt x="6734"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8" name="Google Shape;1558;p11"/>
          <p:cNvSpPr/>
          <p:nvPr/>
        </p:nvSpPr>
        <p:spPr>
          <a:xfrm>
            <a:off x="-489316" y="4403931"/>
            <a:ext cx="4461427" cy="3213059"/>
          </a:xfrm>
          <a:custGeom>
            <a:avLst/>
            <a:gdLst/>
            <a:ahLst/>
            <a:cxnLst/>
            <a:rect l="l" t="t" r="r" b="b"/>
            <a:pathLst>
              <a:path w="98537" h="70965" extrusionOk="0">
                <a:moveTo>
                  <a:pt x="708" y="138"/>
                </a:moveTo>
                <a:cubicBezTo>
                  <a:pt x="571" y="229"/>
                  <a:pt x="411" y="320"/>
                  <a:pt x="228" y="252"/>
                </a:cubicBezTo>
                <a:lnTo>
                  <a:pt x="228" y="252"/>
                </a:lnTo>
                <a:cubicBezTo>
                  <a:pt x="183" y="389"/>
                  <a:pt x="91" y="480"/>
                  <a:pt x="0" y="571"/>
                </a:cubicBezTo>
                <a:lnTo>
                  <a:pt x="0" y="571"/>
                </a:lnTo>
                <a:lnTo>
                  <a:pt x="0" y="2740"/>
                </a:lnTo>
                <a:cubicBezTo>
                  <a:pt x="297" y="3082"/>
                  <a:pt x="1073" y="3196"/>
                  <a:pt x="1050" y="3676"/>
                </a:cubicBezTo>
                <a:lnTo>
                  <a:pt x="1050" y="3676"/>
                </a:lnTo>
                <a:cubicBezTo>
                  <a:pt x="1027" y="4246"/>
                  <a:pt x="23" y="4201"/>
                  <a:pt x="0" y="4771"/>
                </a:cubicBezTo>
                <a:lnTo>
                  <a:pt x="0" y="4771"/>
                </a:lnTo>
                <a:lnTo>
                  <a:pt x="0" y="4771"/>
                </a:lnTo>
                <a:lnTo>
                  <a:pt x="0" y="4771"/>
                </a:lnTo>
                <a:lnTo>
                  <a:pt x="0" y="6483"/>
                </a:lnTo>
                <a:cubicBezTo>
                  <a:pt x="434" y="6643"/>
                  <a:pt x="845" y="6826"/>
                  <a:pt x="845" y="7100"/>
                </a:cubicBezTo>
                <a:lnTo>
                  <a:pt x="845" y="7100"/>
                </a:lnTo>
                <a:cubicBezTo>
                  <a:pt x="845" y="7100"/>
                  <a:pt x="845" y="7100"/>
                  <a:pt x="845" y="7122"/>
                </a:cubicBezTo>
                <a:lnTo>
                  <a:pt x="845" y="7122"/>
                </a:lnTo>
                <a:lnTo>
                  <a:pt x="3378" y="7122"/>
                </a:lnTo>
                <a:lnTo>
                  <a:pt x="3378" y="62496"/>
                </a:lnTo>
                <a:lnTo>
                  <a:pt x="73201" y="70965"/>
                </a:lnTo>
                <a:lnTo>
                  <a:pt x="81075" y="67997"/>
                </a:lnTo>
                <a:lnTo>
                  <a:pt x="97327" y="70485"/>
                </a:lnTo>
                <a:cubicBezTo>
                  <a:pt x="97396" y="70348"/>
                  <a:pt x="98194" y="67701"/>
                  <a:pt x="98172" y="67586"/>
                </a:cubicBezTo>
                <a:lnTo>
                  <a:pt x="98172" y="67586"/>
                </a:lnTo>
                <a:cubicBezTo>
                  <a:pt x="98103" y="67198"/>
                  <a:pt x="98537" y="66240"/>
                  <a:pt x="98240" y="66012"/>
                </a:cubicBezTo>
                <a:lnTo>
                  <a:pt x="98240" y="66012"/>
                </a:lnTo>
                <a:cubicBezTo>
                  <a:pt x="98103" y="65897"/>
                  <a:pt x="97784" y="66080"/>
                  <a:pt x="97441" y="66263"/>
                </a:cubicBezTo>
                <a:lnTo>
                  <a:pt x="97441" y="66263"/>
                </a:lnTo>
                <a:cubicBezTo>
                  <a:pt x="97122" y="66422"/>
                  <a:pt x="96802" y="66582"/>
                  <a:pt x="96597" y="66514"/>
                </a:cubicBezTo>
                <a:lnTo>
                  <a:pt x="96597" y="66514"/>
                </a:lnTo>
                <a:cubicBezTo>
                  <a:pt x="96300" y="66400"/>
                  <a:pt x="96414" y="64779"/>
                  <a:pt x="96026" y="64665"/>
                </a:cubicBezTo>
                <a:lnTo>
                  <a:pt x="96026" y="64665"/>
                </a:lnTo>
                <a:cubicBezTo>
                  <a:pt x="95843" y="64619"/>
                  <a:pt x="95524" y="65144"/>
                  <a:pt x="95204" y="65669"/>
                </a:cubicBezTo>
                <a:lnTo>
                  <a:pt x="95204" y="65669"/>
                </a:lnTo>
                <a:cubicBezTo>
                  <a:pt x="94862" y="66194"/>
                  <a:pt x="94542" y="66742"/>
                  <a:pt x="94337" y="66696"/>
                </a:cubicBezTo>
                <a:lnTo>
                  <a:pt x="94337" y="66696"/>
                </a:lnTo>
                <a:cubicBezTo>
                  <a:pt x="93995" y="66605"/>
                  <a:pt x="94246" y="64231"/>
                  <a:pt x="93858" y="64117"/>
                </a:cubicBezTo>
                <a:lnTo>
                  <a:pt x="93858" y="64117"/>
                </a:lnTo>
                <a:cubicBezTo>
                  <a:pt x="93698" y="64071"/>
                  <a:pt x="93447" y="64322"/>
                  <a:pt x="93196" y="64551"/>
                </a:cubicBezTo>
                <a:lnTo>
                  <a:pt x="93196" y="64551"/>
                </a:lnTo>
                <a:cubicBezTo>
                  <a:pt x="92945" y="64802"/>
                  <a:pt x="92694" y="65053"/>
                  <a:pt x="92488" y="65007"/>
                </a:cubicBezTo>
                <a:lnTo>
                  <a:pt x="92488" y="65007"/>
                </a:lnTo>
                <a:cubicBezTo>
                  <a:pt x="92169" y="64893"/>
                  <a:pt x="91895" y="64528"/>
                  <a:pt x="91529" y="64414"/>
                </a:cubicBezTo>
                <a:lnTo>
                  <a:pt x="91529" y="64414"/>
                </a:lnTo>
                <a:cubicBezTo>
                  <a:pt x="91347" y="64368"/>
                  <a:pt x="91096" y="64551"/>
                  <a:pt x="90845" y="64756"/>
                </a:cubicBezTo>
                <a:lnTo>
                  <a:pt x="90845" y="64756"/>
                </a:lnTo>
                <a:cubicBezTo>
                  <a:pt x="90571" y="64962"/>
                  <a:pt x="90320" y="65167"/>
                  <a:pt x="90137" y="65098"/>
                </a:cubicBezTo>
                <a:lnTo>
                  <a:pt x="90137" y="65098"/>
                </a:lnTo>
                <a:cubicBezTo>
                  <a:pt x="89795" y="64984"/>
                  <a:pt x="89475" y="64733"/>
                  <a:pt x="89110" y="64596"/>
                </a:cubicBezTo>
                <a:lnTo>
                  <a:pt x="89110" y="64596"/>
                </a:lnTo>
                <a:cubicBezTo>
                  <a:pt x="88790" y="64482"/>
                  <a:pt x="88859" y="63295"/>
                  <a:pt x="88494" y="63158"/>
                </a:cubicBezTo>
                <a:lnTo>
                  <a:pt x="88494" y="63158"/>
                </a:lnTo>
                <a:cubicBezTo>
                  <a:pt x="88174" y="63021"/>
                  <a:pt x="87786" y="63021"/>
                  <a:pt x="87444" y="62862"/>
                </a:cubicBezTo>
                <a:lnTo>
                  <a:pt x="87444" y="62862"/>
                </a:lnTo>
                <a:cubicBezTo>
                  <a:pt x="87079" y="62702"/>
                  <a:pt x="86805" y="62428"/>
                  <a:pt x="86508" y="62291"/>
                </a:cubicBezTo>
                <a:lnTo>
                  <a:pt x="86508" y="62291"/>
                </a:lnTo>
                <a:cubicBezTo>
                  <a:pt x="86325" y="62200"/>
                  <a:pt x="86074" y="62268"/>
                  <a:pt x="85846" y="62314"/>
                </a:cubicBezTo>
                <a:lnTo>
                  <a:pt x="85846" y="62314"/>
                </a:lnTo>
                <a:cubicBezTo>
                  <a:pt x="85641" y="62382"/>
                  <a:pt x="85435" y="62428"/>
                  <a:pt x="85298" y="62359"/>
                </a:cubicBezTo>
                <a:lnTo>
                  <a:pt x="85298" y="62359"/>
                </a:lnTo>
                <a:cubicBezTo>
                  <a:pt x="84910" y="62200"/>
                  <a:pt x="84887" y="61378"/>
                  <a:pt x="84591" y="61264"/>
                </a:cubicBezTo>
                <a:lnTo>
                  <a:pt x="84591" y="61264"/>
                </a:lnTo>
                <a:cubicBezTo>
                  <a:pt x="84385" y="61173"/>
                  <a:pt x="84066" y="61446"/>
                  <a:pt x="83746" y="61698"/>
                </a:cubicBezTo>
                <a:lnTo>
                  <a:pt x="83746" y="61698"/>
                </a:lnTo>
                <a:cubicBezTo>
                  <a:pt x="83426" y="61971"/>
                  <a:pt x="83153" y="62223"/>
                  <a:pt x="83016" y="62154"/>
                </a:cubicBezTo>
                <a:lnTo>
                  <a:pt x="83016" y="62154"/>
                </a:lnTo>
                <a:cubicBezTo>
                  <a:pt x="82582" y="61971"/>
                  <a:pt x="83312" y="60008"/>
                  <a:pt x="83084" y="59849"/>
                </a:cubicBezTo>
                <a:lnTo>
                  <a:pt x="83084" y="59849"/>
                </a:lnTo>
                <a:cubicBezTo>
                  <a:pt x="82947" y="59780"/>
                  <a:pt x="82810" y="59803"/>
                  <a:pt x="82650" y="59849"/>
                </a:cubicBezTo>
                <a:lnTo>
                  <a:pt x="82650" y="59849"/>
                </a:lnTo>
                <a:cubicBezTo>
                  <a:pt x="82468" y="59894"/>
                  <a:pt x="82285" y="59940"/>
                  <a:pt x="82125" y="59757"/>
                </a:cubicBezTo>
                <a:lnTo>
                  <a:pt x="82125" y="59757"/>
                </a:lnTo>
                <a:cubicBezTo>
                  <a:pt x="81966" y="59529"/>
                  <a:pt x="81075" y="59735"/>
                  <a:pt x="80802" y="59369"/>
                </a:cubicBezTo>
                <a:lnTo>
                  <a:pt x="80802" y="59369"/>
                </a:lnTo>
                <a:cubicBezTo>
                  <a:pt x="80642" y="59118"/>
                  <a:pt x="80094" y="59095"/>
                  <a:pt x="79843" y="58753"/>
                </a:cubicBezTo>
                <a:lnTo>
                  <a:pt x="79843" y="58753"/>
                </a:lnTo>
                <a:cubicBezTo>
                  <a:pt x="79546" y="58411"/>
                  <a:pt x="80185" y="57475"/>
                  <a:pt x="80026" y="57178"/>
                </a:cubicBezTo>
                <a:lnTo>
                  <a:pt x="80026" y="57178"/>
                </a:lnTo>
                <a:cubicBezTo>
                  <a:pt x="79774" y="56790"/>
                  <a:pt x="79957" y="56334"/>
                  <a:pt x="79820" y="56014"/>
                </a:cubicBezTo>
                <a:lnTo>
                  <a:pt x="79820" y="56014"/>
                </a:lnTo>
                <a:cubicBezTo>
                  <a:pt x="79660" y="55626"/>
                  <a:pt x="78610" y="55717"/>
                  <a:pt x="78428" y="55352"/>
                </a:cubicBezTo>
                <a:lnTo>
                  <a:pt x="78428" y="55352"/>
                </a:lnTo>
                <a:cubicBezTo>
                  <a:pt x="78245" y="55055"/>
                  <a:pt x="78610" y="54325"/>
                  <a:pt x="78291" y="53983"/>
                </a:cubicBezTo>
                <a:lnTo>
                  <a:pt x="78291" y="53983"/>
                </a:lnTo>
                <a:cubicBezTo>
                  <a:pt x="78063" y="53709"/>
                  <a:pt x="77834" y="53321"/>
                  <a:pt x="77492" y="53001"/>
                </a:cubicBezTo>
                <a:lnTo>
                  <a:pt x="77492" y="53001"/>
                </a:lnTo>
                <a:cubicBezTo>
                  <a:pt x="77378" y="52887"/>
                  <a:pt x="77058" y="52978"/>
                  <a:pt x="76716" y="53092"/>
                </a:cubicBezTo>
                <a:lnTo>
                  <a:pt x="76716" y="53092"/>
                </a:lnTo>
                <a:cubicBezTo>
                  <a:pt x="76373" y="53184"/>
                  <a:pt x="76008" y="53275"/>
                  <a:pt x="75826" y="53138"/>
                </a:cubicBezTo>
                <a:lnTo>
                  <a:pt x="75826" y="53138"/>
                </a:lnTo>
                <a:cubicBezTo>
                  <a:pt x="75552" y="52910"/>
                  <a:pt x="75369" y="52522"/>
                  <a:pt x="75027" y="52271"/>
                </a:cubicBezTo>
                <a:lnTo>
                  <a:pt x="75027" y="52271"/>
                </a:lnTo>
                <a:cubicBezTo>
                  <a:pt x="74730" y="52065"/>
                  <a:pt x="74342" y="51951"/>
                  <a:pt x="73977" y="51700"/>
                </a:cubicBezTo>
                <a:lnTo>
                  <a:pt x="73977" y="51700"/>
                </a:lnTo>
                <a:cubicBezTo>
                  <a:pt x="73680" y="51495"/>
                  <a:pt x="73794" y="50582"/>
                  <a:pt x="73452" y="50353"/>
                </a:cubicBezTo>
                <a:lnTo>
                  <a:pt x="73452" y="50353"/>
                </a:lnTo>
                <a:cubicBezTo>
                  <a:pt x="73132" y="50148"/>
                  <a:pt x="73224" y="49235"/>
                  <a:pt x="72858" y="49030"/>
                </a:cubicBezTo>
                <a:lnTo>
                  <a:pt x="72858" y="49030"/>
                </a:lnTo>
                <a:cubicBezTo>
                  <a:pt x="72699" y="48915"/>
                  <a:pt x="72311" y="49189"/>
                  <a:pt x="71923" y="49440"/>
                </a:cubicBezTo>
                <a:lnTo>
                  <a:pt x="71923" y="49440"/>
                </a:lnTo>
                <a:cubicBezTo>
                  <a:pt x="71512" y="49714"/>
                  <a:pt x="71124" y="49965"/>
                  <a:pt x="70941" y="49851"/>
                </a:cubicBezTo>
                <a:lnTo>
                  <a:pt x="70941" y="49851"/>
                </a:lnTo>
                <a:cubicBezTo>
                  <a:pt x="70599" y="49669"/>
                  <a:pt x="71215" y="47911"/>
                  <a:pt x="70873" y="47728"/>
                </a:cubicBezTo>
                <a:lnTo>
                  <a:pt x="70873" y="47728"/>
                </a:lnTo>
                <a:cubicBezTo>
                  <a:pt x="70713" y="47614"/>
                  <a:pt x="70279" y="47980"/>
                  <a:pt x="69845" y="48322"/>
                </a:cubicBezTo>
                <a:lnTo>
                  <a:pt x="69845" y="48322"/>
                </a:lnTo>
                <a:cubicBezTo>
                  <a:pt x="69412" y="48664"/>
                  <a:pt x="68978" y="49007"/>
                  <a:pt x="68818" y="48915"/>
                </a:cubicBezTo>
                <a:lnTo>
                  <a:pt x="68818" y="48915"/>
                </a:lnTo>
                <a:cubicBezTo>
                  <a:pt x="68499" y="48710"/>
                  <a:pt x="69092" y="46930"/>
                  <a:pt x="68773" y="46747"/>
                </a:cubicBezTo>
                <a:lnTo>
                  <a:pt x="68773" y="46747"/>
                </a:lnTo>
                <a:cubicBezTo>
                  <a:pt x="68613" y="46656"/>
                  <a:pt x="68225" y="46907"/>
                  <a:pt x="67860" y="47158"/>
                </a:cubicBezTo>
                <a:lnTo>
                  <a:pt x="67860" y="47158"/>
                </a:lnTo>
                <a:cubicBezTo>
                  <a:pt x="67472" y="47409"/>
                  <a:pt x="67106" y="47660"/>
                  <a:pt x="66947" y="47569"/>
                </a:cubicBezTo>
                <a:lnTo>
                  <a:pt x="66947" y="47569"/>
                </a:lnTo>
                <a:cubicBezTo>
                  <a:pt x="66604" y="47363"/>
                  <a:pt x="66193" y="47318"/>
                  <a:pt x="65874" y="47135"/>
                </a:cubicBezTo>
                <a:lnTo>
                  <a:pt x="65874" y="47135"/>
                </a:lnTo>
                <a:cubicBezTo>
                  <a:pt x="65531" y="46930"/>
                  <a:pt x="65737" y="45834"/>
                  <a:pt x="65417" y="45651"/>
                </a:cubicBezTo>
                <a:lnTo>
                  <a:pt x="65417" y="45651"/>
                </a:lnTo>
                <a:cubicBezTo>
                  <a:pt x="65075" y="45446"/>
                  <a:pt x="64892" y="45012"/>
                  <a:pt x="64573" y="44830"/>
                </a:cubicBezTo>
                <a:lnTo>
                  <a:pt x="64573" y="44830"/>
                </a:lnTo>
                <a:cubicBezTo>
                  <a:pt x="64413" y="44716"/>
                  <a:pt x="64048" y="44921"/>
                  <a:pt x="63683" y="45126"/>
                </a:cubicBezTo>
                <a:lnTo>
                  <a:pt x="63683" y="45126"/>
                </a:lnTo>
                <a:cubicBezTo>
                  <a:pt x="63340" y="45332"/>
                  <a:pt x="62975" y="45537"/>
                  <a:pt x="62815" y="45446"/>
                </a:cubicBezTo>
                <a:lnTo>
                  <a:pt x="62815" y="45446"/>
                </a:lnTo>
                <a:cubicBezTo>
                  <a:pt x="62496" y="45218"/>
                  <a:pt x="62541" y="44419"/>
                  <a:pt x="62222" y="44213"/>
                </a:cubicBezTo>
                <a:lnTo>
                  <a:pt x="62222" y="44213"/>
                </a:lnTo>
                <a:cubicBezTo>
                  <a:pt x="62062" y="44099"/>
                  <a:pt x="61788" y="44168"/>
                  <a:pt x="61491" y="44259"/>
                </a:cubicBezTo>
                <a:lnTo>
                  <a:pt x="61491" y="44259"/>
                </a:lnTo>
                <a:cubicBezTo>
                  <a:pt x="61217" y="44328"/>
                  <a:pt x="60921" y="44396"/>
                  <a:pt x="60784" y="44282"/>
                </a:cubicBezTo>
                <a:lnTo>
                  <a:pt x="60784" y="44282"/>
                </a:lnTo>
                <a:cubicBezTo>
                  <a:pt x="60464" y="44054"/>
                  <a:pt x="60898" y="42753"/>
                  <a:pt x="60601" y="42524"/>
                </a:cubicBezTo>
                <a:lnTo>
                  <a:pt x="60601" y="42524"/>
                </a:lnTo>
                <a:cubicBezTo>
                  <a:pt x="60282" y="42296"/>
                  <a:pt x="60419" y="41520"/>
                  <a:pt x="60122" y="41292"/>
                </a:cubicBezTo>
                <a:lnTo>
                  <a:pt x="60122" y="41292"/>
                </a:lnTo>
                <a:cubicBezTo>
                  <a:pt x="59962" y="41178"/>
                  <a:pt x="59665" y="41246"/>
                  <a:pt x="59369" y="41292"/>
                </a:cubicBezTo>
                <a:lnTo>
                  <a:pt x="59369" y="41292"/>
                </a:lnTo>
                <a:cubicBezTo>
                  <a:pt x="59072" y="41360"/>
                  <a:pt x="58775" y="41429"/>
                  <a:pt x="58615" y="41315"/>
                </a:cubicBezTo>
                <a:lnTo>
                  <a:pt x="58615" y="41315"/>
                </a:lnTo>
                <a:cubicBezTo>
                  <a:pt x="58341" y="41063"/>
                  <a:pt x="58775" y="40036"/>
                  <a:pt x="58501" y="39762"/>
                </a:cubicBezTo>
                <a:lnTo>
                  <a:pt x="58501" y="39762"/>
                </a:lnTo>
                <a:cubicBezTo>
                  <a:pt x="58364" y="39626"/>
                  <a:pt x="58045" y="39694"/>
                  <a:pt x="57748" y="39740"/>
                </a:cubicBezTo>
                <a:lnTo>
                  <a:pt x="57748" y="39740"/>
                </a:lnTo>
                <a:cubicBezTo>
                  <a:pt x="57428" y="39785"/>
                  <a:pt x="57109" y="39831"/>
                  <a:pt x="56972" y="39694"/>
                </a:cubicBezTo>
                <a:lnTo>
                  <a:pt x="56972" y="39694"/>
                </a:lnTo>
                <a:cubicBezTo>
                  <a:pt x="56721" y="39420"/>
                  <a:pt x="56242" y="39306"/>
                  <a:pt x="55990" y="39009"/>
                </a:cubicBezTo>
                <a:lnTo>
                  <a:pt x="55990" y="39009"/>
                </a:lnTo>
                <a:cubicBezTo>
                  <a:pt x="55739" y="38735"/>
                  <a:pt x="56538" y="37617"/>
                  <a:pt x="56287" y="37297"/>
                </a:cubicBezTo>
                <a:lnTo>
                  <a:pt x="56287" y="37297"/>
                </a:lnTo>
                <a:cubicBezTo>
                  <a:pt x="56173" y="37160"/>
                  <a:pt x="55739" y="37229"/>
                  <a:pt x="55306" y="37320"/>
                </a:cubicBezTo>
                <a:lnTo>
                  <a:pt x="55306" y="37320"/>
                </a:lnTo>
                <a:cubicBezTo>
                  <a:pt x="54849" y="37411"/>
                  <a:pt x="54416" y="37503"/>
                  <a:pt x="54301" y="37343"/>
                </a:cubicBezTo>
                <a:lnTo>
                  <a:pt x="54301" y="37343"/>
                </a:lnTo>
                <a:cubicBezTo>
                  <a:pt x="54073" y="37023"/>
                  <a:pt x="54028" y="36590"/>
                  <a:pt x="53799" y="36247"/>
                </a:cubicBezTo>
                <a:lnTo>
                  <a:pt x="53799" y="36247"/>
                </a:lnTo>
                <a:cubicBezTo>
                  <a:pt x="53617" y="35928"/>
                  <a:pt x="53411" y="35585"/>
                  <a:pt x="53206" y="35243"/>
                </a:cubicBezTo>
                <a:lnTo>
                  <a:pt x="53206" y="35243"/>
                </a:lnTo>
                <a:cubicBezTo>
                  <a:pt x="53023" y="34923"/>
                  <a:pt x="52338" y="34809"/>
                  <a:pt x="52156" y="34467"/>
                </a:cubicBezTo>
                <a:lnTo>
                  <a:pt x="52156" y="34467"/>
                </a:lnTo>
                <a:cubicBezTo>
                  <a:pt x="51973" y="34125"/>
                  <a:pt x="52704" y="33326"/>
                  <a:pt x="52544" y="32961"/>
                </a:cubicBezTo>
                <a:lnTo>
                  <a:pt x="52544" y="32961"/>
                </a:lnTo>
                <a:cubicBezTo>
                  <a:pt x="52361" y="32572"/>
                  <a:pt x="51357" y="32641"/>
                  <a:pt x="51197" y="32321"/>
                </a:cubicBezTo>
                <a:lnTo>
                  <a:pt x="51197" y="32321"/>
                </a:lnTo>
                <a:cubicBezTo>
                  <a:pt x="50992" y="31933"/>
                  <a:pt x="52704" y="30564"/>
                  <a:pt x="52521" y="30244"/>
                </a:cubicBezTo>
                <a:lnTo>
                  <a:pt x="52521" y="30244"/>
                </a:lnTo>
                <a:cubicBezTo>
                  <a:pt x="52407" y="30062"/>
                  <a:pt x="51768" y="30221"/>
                  <a:pt x="51152" y="30358"/>
                </a:cubicBezTo>
                <a:lnTo>
                  <a:pt x="51152" y="30358"/>
                </a:lnTo>
                <a:cubicBezTo>
                  <a:pt x="50558" y="30495"/>
                  <a:pt x="49987" y="30655"/>
                  <a:pt x="49896" y="30495"/>
                </a:cubicBezTo>
                <a:lnTo>
                  <a:pt x="49896" y="30495"/>
                </a:lnTo>
                <a:cubicBezTo>
                  <a:pt x="49645" y="30130"/>
                  <a:pt x="51197" y="28441"/>
                  <a:pt x="50969" y="28167"/>
                </a:cubicBezTo>
                <a:lnTo>
                  <a:pt x="50969" y="28167"/>
                </a:lnTo>
                <a:cubicBezTo>
                  <a:pt x="50809" y="27985"/>
                  <a:pt x="50261" y="28304"/>
                  <a:pt x="49736" y="28601"/>
                </a:cubicBezTo>
                <a:lnTo>
                  <a:pt x="49736" y="28601"/>
                </a:lnTo>
                <a:cubicBezTo>
                  <a:pt x="49234" y="28875"/>
                  <a:pt x="48778" y="29149"/>
                  <a:pt x="48641" y="29057"/>
                </a:cubicBezTo>
                <a:lnTo>
                  <a:pt x="48641" y="29057"/>
                </a:lnTo>
                <a:cubicBezTo>
                  <a:pt x="48276" y="28806"/>
                  <a:pt x="48572" y="27756"/>
                  <a:pt x="48230" y="27642"/>
                </a:cubicBezTo>
                <a:lnTo>
                  <a:pt x="48230" y="27642"/>
                </a:lnTo>
                <a:cubicBezTo>
                  <a:pt x="47865" y="27505"/>
                  <a:pt x="47773" y="26455"/>
                  <a:pt x="47385" y="26341"/>
                </a:cubicBezTo>
                <a:lnTo>
                  <a:pt x="47385" y="26341"/>
                </a:lnTo>
                <a:cubicBezTo>
                  <a:pt x="47226" y="26296"/>
                  <a:pt x="46929" y="26569"/>
                  <a:pt x="46609" y="26866"/>
                </a:cubicBezTo>
                <a:lnTo>
                  <a:pt x="46609" y="26866"/>
                </a:lnTo>
                <a:cubicBezTo>
                  <a:pt x="46290" y="27163"/>
                  <a:pt x="45947" y="27460"/>
                  <a:pt x="45742" y="27368"/>
                </a:cubicBezTo>
                <a:lnTo>
                  <a:pt x="45742" y="27368"/>
                </a:lnTo>
                <a:cubicBezTo>
                  <a:pt x="45422" y="27231"/>
                  <a:pt x="45810" y="25725"/>
                  <a:pt x="45445" y="25474"/>
                </a:cubicBezTo>
                <a:lnTo>
                  <a:pt x="45445" y="25474"/>
                </a:lnTo>
                <a:cubicBezTo>
                  <a:pt x="45308" y="25383"/>
                  <a:pt x="45012" y="25497"/>
                  <a:pt x="44715" y="25611"/>
                </a:cubicBezTo>
                <a:lnTo>
                  <a:pt x="44715" y="25611"/>
                </a:lnTo>
                <a:cubicBezTo>
                  <a:pt x="44395" y="25725"/>
                  <a:pt x="44053" y="25839"/>
                  <a:pt x="43870" y="25702"/>
                </a:cubicBezTo>
                <a:lnTo>
                  <a:pt x="43870" y="25702"/>
                </a:lnTo>
                <a:cubicBezTo>
                  <a:pt x="43596" y="25474"/>
                  <a:pt x="43071" y="25428"/>
                  <a:pt x="42752" y="25131"/>
                </a:cubicBezTo>
                <a:lnTo>
                  <a:pt x="42752" y="25131"/>
                </a:lnTo>
                <a:cubicBezTo>
                  <a:pt x="42501" y="24858"/>
                  <a:pt x="41793" y="24949"/>
                  <a:pt x="41496" y="24629"/>
                </a:cubicBezTo>
                <a:lnTo>
                  <a:pt x="41496" y="24629"/>
                </a:lnTo>
                <a:cubicBezTo>
                  <a:pt x="41223" y="24355"/>
                  <a:pt x="41040" y="24059"/>
                  <a:pt x="40789" y="23785"/>
                </a:cubicBezTo>
                <a:lnTo>
                  <a:pt x="40789" y="23785"/>
                </a:lnTo>
                <a:cubicBezTo>
                  <a:pt x="40492" y="23511"/>
                  <a:pt x="40903" y="22598"/>
                  <a:pt x="40652" y="22347"/>
                </a:cubicBezTo>
                <a:lnTo>
                  <a:pt x="40652" y="22347"/>
                </a:lnTo>
                <a:cubicBezTo>
                  <a:pt x="40355" y="22073"/>
                  <a:pt x="40743" y="21091"/>
                  <a:pt x="40469" y="20863"/>
                </a:cubicBezTo>
                <a:lnTo>
                  <a:pt x="40469" y="20863"/>
                </a:lnTo>
                <a:cubicBezTo>
                  <a:pt x="40309" y="20726"/>
                  <a:pt x="39944" y="20840"/>
                  <a:pt x="39602" y="20954"/>
                </a:cubicBezTo>
                <a:lnTo>
                  <a:pt x="39602" y="20954"/>
                </a:lnTo>
                <a:cubicBezTo>
                  <a:pt x="39260" y="21069"/>
                  <a:pt x="38940" y="21160"/>
                  <a:pt x="38803" y="21069"/>
                </a:cubicBezTo>
                <a:lnTo>
                  <a:pt x="38803" y="21069"/>
                </a:lnTo>
                <a:cubicBezTo>
                  <a:pt x="38483" y="20795"/>
                  <a:pt x="38027" y="20817"/>
                  <a:pt x="37753" y="20612"/>
                </a:cubicBezTo>
                <a:lnTo>
                  <a:pt x="37753" y="20612"/>
                </a:lnTo>
                <a:cubicBezTo>
                  <a:pt x="37411" y="20384"/>
                  <a:pt x="37799" y="19197"/>
                  <a:pt x="37502" y="18991"/>
                </a:cubicBezTo>
                <a:lnTo>
                  <a:pt x="37502" y="18991"/>
                </a:lnTo>
                <a:cubicBezTo>
                  <a:pt x="37342" y="18877"/>
                  <a:pt x="37023" y="19014"/>
                  <a:pt x="36726" y="19151"/>
                </a:cubicBezTo>
                <a:lnTo>
                  <a:pt x="36726" y="19151"/>
                </a:lnTo>
                <a:cubicBezTo>
                  <a:pt x="36429" y="19265"/>
                  <a:pt x="36132" y="19402"/>
                  <a:pt x="35996" y="19311"/>
                </a:cubicBezTo>
                <a:lnTo>
                  <a:pt x="35996" y="19311"/>
                </a:lnTo>
                <a:cubicBezTo>
                  <a:pt x="35653" y="19106"/>
                  <a:pt x="35927" y="17873"/>
                  <a:pt x="35607" y="17690"/>
                </a:cubicBezTo>
                <a:lnTo>
                  <a:pt x="35607" y="17690"/>
                </a:lnTo>
                <a:cubicBezTo>
                  <a:pt x="35448" y="17599"/>
                  <a:pt x="35151" y="17736"/>
                  <a:pt x="34854" y="17896"/>
                </a:cubicBezTo>
                <a:lnTo>
                  <a:pt x="34854" y="17896"/>
                </a:lnTo>
                <a:cubicBezTo>
                  <a:pt x="34558" y="18033"/>
                  <a:pt x="34238" y="18193"/>
                  <a:pt x="34078" y="18101"/>
                </a:cubicBezTo>
                <a:lnTo>
                  <a:pt x="34078" y="18101"/>
                </a:lnTo>
                <a:cubicBezTo>
                  <a:pt x="33759" y="17919"/>
                  <a:pt x="33462" y="17668"/>
                  <a:pt x="33120" y="17439"/>
                </a:cubicBezTo>
                <a:lnTo>
                  <a:pt x="33120" y="17439"/>
                </a:lnTo>
                <a:cubicBezTo>
                  <a:pt x="32846" y="17234"/>
                  <a:pt x="32138" y="17439"/>
                  <a:pt x="31841" y="17188"/>
                </a:cubicBezTo>
                <a:lnTo>
                  <a:pt x="31841" y="17188"/>
                </a:lnTo>
                <a:cubicBezTo>
                  <a:pt x="31567" y="16960"/>
                  <a:pt x="32503" y="15339"/>
                  <a:pt x="32207" y="15066"/>
                </a:cubicBezTo>
                <a:lnTo>
                  <a:pt x="32207" y="15066"/>
                </a:lnTo>
                <a:cubicBezTo>
                  <a:pt x="32024" y="14906"/>
                  <a:pt x="31659" y="14951"/>
                  <a:pt x="31316" y="15020"/>
                </a:cubicBezTo>
                <a:lnTo>
                  <a:pt x="31316" y="15020"/>
                </a:lnTo>
                <a:cubicBezTo>
                  <a:pt x="30997" y="15088"/>
                  <a:pt x="30700" y="15134"/>
                  <a:pt x="30563" y="15020"/>
                </a:cubicBezTo>
                <a:lnTo>
                  <a:pt x="30563" y="15020"/>
                </a:lnTo>
                <a:cubicBezTo>
                  <a:pt x="30244" y="14677"/>
                  <a:pt x="30472" y="13947"/>
                  <a:pt x="30244" y="13696"/>
                </a:cubicBezTo>
                <a:lnTo>
                  <a:pt x="30244" y="13696"/>
                </a:lnTo>
                <a:cubicBezTo>
                  <a:pt x="29924" y="13331"/>
                  <a:pt x="28942" y="13628"/>
                  <a:pt x="28737" y="13354"/>
                </a:cubicBezTo>
                <a:lnTo>
                  <a:pt x="28737" y="13354"/>
                </a:lnTo>
                <a:cubicBezTo>
                  <a:pt x="28509" y="13034"/>
                  <a:pt x="27756" y="13171"/>
                  <a:pt x="27482" y="12806"/>
                </a:cubicBezTo>
                <a:lnTo>
                  <a:pt x="27482" y="12806"/>
                </a:lnTo>
                <a:cubicBezTo>
                  <a:pt x="27276" y="12532"/>
                  <a:pt x="28669" y="10957"/>
                  <a:pt x="28349" y="10592"/>
                </a:cubicBezTo>
                <a:lnTo>
                  <a:pt x="28349" y="10592"/>
                </a:lnTo>
                <a:cubicBezTo>
                  <a:pt x="28121" y="10318"/>
                  <a:pt x="27847" y="9998"/>
                  <a:pt x="27550" y="9656"/>
                </a:cubicBezTo>
                <a:lnTo>
                  <a:pt x="27550" y="9656"/>
                </a:lnTo>
                <a:cubicBezTo>
                  <a:pt x="27413" y="9519"/>
                  <a:pt x="27071" y="9587"/>
                  <a:pt x="26728" y="9679"/>
                </a:cubicBezTo>
                <a:lnTo>
                  <a:pt x="26728" y="9679"/>
                </a:lnTo>
                <a:cubicBezTo>
                  <a:pt x="26340" y="9747"/>
                  <a:pt x="25930" y="9839"/>
                  <a:pt x="25770" y="9656"/>
                </a:cubicBezTo>
                <a:lnTo>
                  <a:pt x="25770" y="9656"/>
                </a:lnTo>
                <a:cubicBezTo>
                  <a:pt x="25519" y="9405"/>
                  <a:pt x="25290" y="9062"/>
                  <a:pt x="24994" y="8766"/>
                </a:cubicBezTo>
                <a:lnTo>
                  <a:pt x="24994" y="8766"/>
                </a:lnTo>
                <a:cubicBezTo>
                  <a:pt x="24720" y="8492"/>
                  <a:pt x="24332" y="8423"/>
                  <a:pt x="24012" y="8195"/>
                </a:cubicBezTo>
                <a:lnTo>
                  <a:pt x="24012" y="8195"/>
                </a:lnTo>
                <a:cubicBezTo>
                  <a:pt x="23715" y="7967"/>
                  <a:pt x="23419" y="7807"/>
                  <a:pt x="23076" y="7602"/>
                </a:cubicBezTo>
                <a:lnTo>
                  <a:pt x="23076" y="7602"/>
                </a:lnTo>
                <a:cubicBezTo>
                  <a:pt x="22757" y="7396"/>
                  <a:pt x="22962" y="6278"/>
                  <a:pt x="22597" y="6072"/>
                </a:cubicBezTo>
                <a:lnTo>
                  <a:pt x="22597" y="6072"/>
                </a:lnTo>
                <a:cubicBezTo>
                  <a:pt x="22437" y="6004"/>
                  <a:pt x="22141" y="6118"/>
                  <a:pt x="21867" y="6255"/>
                </a:cubicBezTo>
                <a:lnTo>
                  <a:pt x="21867" y="6255"/>
                </a:lnTo>
                <a:cubicBezTo>
                  <a:pt x="21593" y="6369"/>
                  <a:pt x="21319" y="6506"/>
                  <a:pt x="21136" y="6415"/>
                </a:cubicBezTo>
                <a:lnTo>
                  <a:pt x="21136" y="6415"/>
                </a:lnTo>
                <a:cubicBezTo>
                  <a:pt x="20794" y="6255"/>
                  <a:pt x="20429" y="6164"/>
                  <a:pt x="20041" y="6027"/>
                </a:cubicBezTo>
                <a:lnTo>
                  <a:pt x="20041" y="6027"/>
                </a:lnTo>
                <a:cubicBezTo>
                  <a:pt x="19698" y="5867"/>
                  <a:pt x="19356" y="5730"/>
                  <a:pt x="18991" y="5593"/>
                </a:cubicBezTo>
                <a:lnTo>
                  <a:pt x="18991" y="5593"/>
                </a:lnTo>
                <a:cubicBezTo>
                  <a:pt x="18625" y="5479"/>
                  <a:pt x="18740" y="3950"/>
                  <a:pt x="18374" y="3813"/>
                </a:cubicBezTo>
                <a:lnTo>
                  <a:pt x="18374" y="3813"/>
                </a:lnTo>
                <a:cubicBezTo>
                  <a:pt x="18009" y="3676"/>
                  <a:pt x="17621" y="3584"/>
                  <a:pt x="17233" y="3470"/>
                </a:cubicBezTo>
                <a:lnTo>
                  <a:pt x="17233" y="3470"/>
                </a:lnTo>
                <a:cubicBezTo>
                  <a:pt x="17051" y="3402"/>
                  <a:pt x="16731" y="3790"/>
                  <a:pt x="16411" y="4178"/>
                </a:cubicBezTo>
                <a:lnTo>
                  <a:pt x="16411" y="4178"/>
                </a:lnTo>
                <a:cubicBezTo>
                  <a:pt x="16092" y="4566"/>
                  <a:pt x="15772" y="4954"/>
                  <a:pt x="15590" y="4908"/>
                </a:cubicBezTo>
                <a:lnTo>
                  <a:pt x="15590" y="4908"/>
                </a:lnTo>
                <a:cubicBezTo>
                  <a:pt x="15384" y="4840"/>
                  <a:pt x="15179" y="4863"/>
                  <a:pt x="14973" y="4885"/>
                </a:cubicBezTo>
                <a:lnTo>
                  <a:pt x="14973" y="4885"/>
                </a:lnTo>
                <a:cubicBezTo>
                  <a:pt x="14791" y="4908"/>
                  <a:pt x="14585" y="4931"/>
                  <a:pt x="14403" y="4863"/>
                </a:cubicBezTo>
                <a:lnTo>
                  <a:pt x="14403" y="4863"/>
                </a:lnTo>
                <a:cubicBezTo>
                  <a:pt x="14015" y="4771"/>
                  <a:pt x="14243" y="2489"/>
                  <a:pt x="13855" y="2398"/>
                </a:cubicBezTo>
                <a:lnTo>
                  <a:pt x="13855" y="2398"/>
                </a:lnTo>
                <a:cubicBezTo>
                  <a:pt x="13672" y="2352"/>
                  <a:pt x="13444" y="2443"/>
                  <a:pt x="13216" y="2512"/>
                </a:cubicBezTo>
                <a:lnTo>
                  <a:pt x="13216" y="2512"/>
                </a:lnTo>
                <a:cubicBezTo>
                  <a:pt x="12988" y="2603"/>
                  <a:pt x="12782" y="2671"/>
                  <a:pt x="12577" y="2626"/>
                </a:cubicBezTo>
                <a:lnTo>
                  <a:pt x="12577" y="2626"/>
                </a:lnTo>
                <a:cubicBezTo>
                  <a:pt x="12212" y="2534"/>
                  <a:pt x="11983" y="1804"/>
                  <a:pt x="11595" y="1713"/>
                </a:cubicBezTo>
                <a:lnTo>
                  <a:pt x="11595" y="1713"/>
                </a:lnTo>
                <a:cubicBezTo>
                  <a:pt x="11413" y="1667"/>
                  <a:pt x="11184" y="1804"/>
                  <a:pt x="10956" y="1941"/>
                </a:cubicBezTo>
                <a:lnTo>
                  <a:pt x="10956" y="1941"/>
                </a:lnTo>
                <a:cubicBezTo>
                  <a:pt x="10705" y="2078"/>
                  <a:pt x="10477" y="2192"/>
                  <a:pt x="10294" y="2146"/>
                </a:cubicBezTo>
                <a:lnTo>
                  <a:pt x="10294" y="2146"/>
                </a:lnTo>
                <a:cubicBezTo>
                  <a:pt x="9906" y="2055"/>
                  <a:pt x="9541" y="1964"/>
                  <a:pt x="9153" y="1895"/>
                </a:cubicBezTo>
                <a:lnTo>
                  <a:pt x="9153" y="1895"/>
                </a:lnTo>
                <a:cubicBezTo>
                  <a:pt x="8788" y="1804"/>
                  <a:pt x="8423" y="1599"/>
                  <a:pt x="8057" y="1507"/>
                </a:cubicBezTo>
                <a:lnTo>
                  <a:pt x="8057" y="1507"/>
                </a:lnTo>
                <a:cubicBezTo>
                  <a:pt x="7669" y="1439"/>
                  <a:pt x="7395" y="868"/>
                  <a:pt x="7007" y="777"/>
                </a:cubicBezTo>
                <a:lnTo>
                  <a:pt x="7007" y="777"/>
                </a:lnTo>
                <a:cubicBezTo>
                  <a:pt x="6825" y="731"/>
                  <a:pt x="6597" y="845"/>
                  <a:pt x="6368" y="960"/>
                </a:cubicBezTo>
                <a:lnTo>
                  <a:pt x="6368" y="960"/>
                </a:lnTo>
                <a:cubicBezTo>
                  <a:pt x="6140" y="1074"/>
                  <a:pt x="5935" y="1188"/>
                  <a:pt x="5752" y="1142"/>
                </a:cubicBezTo>
                <a:lnTo>
                  <a:pt x="5752" y="1142"/>
                </a:lnTo>
                <a:cubicBezTo>
                  <a:pt x="5364" y="1051"/>
                  <a:pt x="5136" y="320"/>
                  <a:pt x="4748" y="229"/>
                </a:cubicBezTo>
                <a:lnTo>
                  <a:pt x="4748" y="229"/>
                </a:lnTo>
                <a:cubicBezTo>
                  <a:pt x="4565" y="183"/>
                  <a:pt x="4314" y="366"/>
                  <a:pt x="4086" y="526"/>
                </a:cubicBezTo>
                <a:lnTo>
                  <a:pt x="4086" y="526"/>
                </a:lnTo>
                <a:cubicBezTo>
                  <a:pt x="3857" y="708"/>
                  <a:pt x="3606" y="868"/>
                  <a:pt x="3424" y="823"/>
                </a:cubicBezTo>
                <a:lnTo>
                  <a:pt x="3424" y="823"/>
                </a:lnTo>
                <a:cubicBezTo>
                  <a:pt x="3241" y="777"/>
                  <a:pt x="2990" y="937"/>
                  <a:pt x="2762" y="1074"/>
                </a:cubicBezTo>
                <a:lnTo>
                  <a:pt x="2762" y="1074"/>
                </a:lnTo>
                <a:cubicBezTo>
                  <a:pt x="2534" y="1211"/>
                  <a:pt x="2305" y="1370"/>
                  <a:pt x="2123" y="1325"/>
                </a:cubicBezTo>
                <a:lnTo>
                  <a:pt x="2123" y="1325"/>
                </a:lnTo>
                <a:cubicBezTo>
                  <a:pt x="1712" y="1233"/>
                  <a:pt x="1598" y="115"/>
                  <a:pt x="1233" y="24"/>
                </a:cubicBezTo>
                <a:lnTo>
                  <a:pt x="1233" y="24"/>
                </a:lnTo>
                <a:cubicBezTo>
                  <a:pt x="1187" y="1"/>
                  <a:pt x="1164" y="1"/>
                  <a:pt x="1118" y="1"/>
                </a:cubicBezTo>
                <a:lnTo>
                  <a:pt x="1118" y="1"/>
                </a:lnTo>
                <a:cubicBezTo>
                  <a:pt x="981" y="1"/>
                  <a:pt x="845" y="69"/>
                  <a:pt x="708" y="138"/>
                </a:cubicBezTo>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9" name="Google Shape;1559;p11"/>
          <p:cNvSpPr/>
          <p:nvPr/>
        </p:nvSpPr>
        <p:spPr>
          <a:xfrm>
            <a:off x="-489315" y="5084966"/>
            <a:ext cx="2156844" cy="2091781"/>
          </a:xfrm>
          <a:custGeom>
            <a:avLst/>
            <a:gdLst/>
            <a:ahLst/>
            <a:cxnLst/>
            <a:rect l="l" t="t" r="r" b="b"/>
            <a:pathLst>
              <a:path w="47637" h="46200" extrusionOk="0">
                <a:moveTo>
                  <a:pt x="19790" y="503"/>
                </a:moveTo>
                <a:cubicBezTo>
                  <a:pt x="19379" y="549"/>
                  <a:pt x="18762" y="503"/>
                  <a:pt x="18466" y="708"/>
                </a:cubicBezTo>
                <a:lnTo>
                  <a:pt x="18466" y="708"/>
                </a:lnTo>
                <a:cubicBezTo>
                  <a:pt x="18169" y="914"/>
                  <a:pt x="18945" y="2215"/>
                  <a:pt x="18717" y="2511"/>
                </a:cubicBezTo>
                <a:lnTo>
                  <a:pt x="18717" y="2511"/>
                </a:lnTo>
                <a:cubicBezTo>
                  <a:pt x="18603" y="2648"/>
                  <a:pt x="18306" y="2648"/>
                  <a:pt x="17986" y="2626"/>
                </a:cubicBezTo>
                <a:lnTo>
                  <a:pt x="17986" y="2626"/>
                </a:lnTo>
                <a:cubicBezTo>
                  <a:pt x="17690" y="2626"/>
                  <a:pt x="17393" y="2626"/>
                  <a:pt x="17279" y="2763"/>
                </a:cubicBezTo>
                <a:lnTo>
                  <a:pt x="17279" y="2763"/>
                </a:lnTo>
                <a:cubicBezTo>
                  <a:pt x="17051" y="3059"/>
                  <a:pt x="16480" y="2854"/>
                  <a:pt x="16206" y="3059"/>
                </a:cubicBezTo>
                <a:lnTo>
                  <a:pt x="16206" y="3059"/>
                </a:lnTo>
                <a:cubicBezTo>
                  <a:pt x="15864" y="3310"/>
                  <a:pt x="16001" y="4908"/>
                  <a:pt x="15704" y="4908"/>
                </a:cubicBezTo>
                <a:lnTo>
                  <a:pt x="15704" y="4908"/>
                </a:lnTo>
                <a:cubicBezTo>
                  <a:pt x="15361" y="4908"/>
                  <a:pt x="14677" y="4383"/>
                  <a:pt x="14357" y="4155"/>
                </a:cubicBezTo>
                <a:lnTo>
                  <a:pt x="14357" y="4155"/>
                </a:lnTo>
                <a:cubicBezTo>
                  <a:pt x="14106" y="3972"/>
                  <a:pt x="14175" y="3265"/>
                  <a:pt x="13901" y="2991"/>
                </a:cubicBezTo>
                <a:lnTo>
                  <a:pt x="13901" y="2991"/>
                </a:lnTo>
                <a:cubicBezTo>
                  <a:pt x="13695" y="2740"/>
                  <a:pt x="13513" y="2420"/>
                  <a:pt x="13284" y="2123"/>
                </a:cubicBezTo>
                <a:lnTo>
                  <a:pt x="13284" y="2123"/>
                </a:lnTo>
                <a:cubicBezTo>
                  <a:pt x="12919" y="1644"/>
                  <a:pt x="12600" y="1986"/>
                  <a:pt x="12303" y="2032"/>
                </a:cubicBezTo>
                <a:lnTo>
                  <a:pt x="12303" y="2032"/>
                </a:lnTo>
                <a:cubicBezTo>
                  <a:pt x="12097" y="2055"/>
                  <a:pt x="11915" y="2009"/>
                  <a:pt x="11732" y="1986"/>
                </a:cubicBezTo>
                <a:lnTo>
                  <a:pt x="11732" y="1986"/>
                </a:lnTo>
                <a:cubicBezTo>
                  <a:pt x="11458" y="1895"/>
                  <a:pt x="11207" y="1827"/>
                  <a:pt x="11002" y="2146"/>
                </a:cubicBezTo>
                <a:lnTo>
                  <a:pt x="11002" y="2146"/>
                </a:lnTo>
                <a:cubicBezTo>
                  <a:pt x="10682" y="2626"/>
                  <a:pt x="10682" y="2352"/>
                  <a:pt x="10180" y="2808"/>
                </a:cubicBezTo>
                <a:lnTo>
                  <a:pt x="10180" y="2808"/>
                </a:lnTo>
                <a:cubicBezTo>
                  <a:pt x="9929" y="3036"/>
                  <a:pt x="9609" y="3196"/>
                  <a:pt x="9267" y="3447"/>
                </a:cubicBezTo>
                <a:lnTo>
                  <a:pt x="9267" y="3447"/>
                </a:lnTo>
                <a:cubicBezTo>
                  <a:pt x="8993" y="3676"/>
                  <a:pt x="8559" y="3584"/>
                  <a:pt x="8217" y="3790"/>
                </a:cubicBezTo>
                <a:lnTo>
                  <a:pt x="8217" y="3790"/>
                </a:lnTo>
                <a:cubicBezTo>
                  <a:pt x="7898" y="3995"/>
                  <a:pt x="8057" y="5022"/>
                  <a:pt x="7692" y="5159"/>
                </a:cubicBezTo>
                <a:lnTo>
                  <a:pt x="7692" y="5159"/>
                </a:lnTo>
                <a:cubicBezTo>
                  <a:pt x="7510" y="5251"/>
                  <a:pt x="7281" y="5251"/>
                  <a:pt x="7053" y="5228"/>
                </a:cubicBezTo>
                <a:lnTo>
                  <a:pt x="7053" y="5228"/>
                </a:lnTo>
                <a:cubicBezTo>
                  <a:pt x="6870" y="5228"/>
                  <a:pt x="6688" y="5228"/>
                  <a:pt x="6528" y="5251"/>
                </a:cubicBezTo>
                <a:lnTo>
                  <a:pt x="6528" y="5251"/>
                </a:lnTo>
                <a:cubicBezTo>
                  <a:pt x="6254" y="5319"/>
                  <a:pt x="6026" y="5273"/>
                  <a:pt x="5820" y="5228"/>
                </a:cubicBezTo>
                <a:lnTo>
                  <a:pt x="5820" y="5228"/>
                </a:lnTo>
                <a:cubicBezTo>
                  <a:pt x="5684" y="5205"/>
                  <a:pt x="5547" y="5159"/>
                  <a:pt x="5455" y="5182"/>
                </a:cubicBezTo>
                <a:lnTo>
                  <a:pt x="5455" y="5182"/>
                </a:lnTo>
                <a:cubicBezTo>
                  <a:pt x="4474" y="5319"/>
                  <a:pt x="5364" y="4771"/>
                  <a:pt x="4634" y="4771"/>
                </a:cubicBezTo>
                <a:lnTo>
                  <a:pt x="4634" y="4771"/>
                </a:lnTo>
                <a:cubicBezTo>
                  <a:pt x="4200" y="4771"/>
                  <a:pt x="3606" y="4999"/>
                  <a:pt x="3401" y="5159"/>
                </a:cubicBezTo>
                <a:lnTo>
                  <a:pt x="3401" y="5159"/>
                </a:lnTo>
                <a:cubicBezTo>
                  <a:pt x="3196" y="5342"/>
                  <a:pt x="3081" y="5616"/>
                  <a:pt x="2785" y="5821"/>
                </a:cubicBezTo>
                <a:lnTo>
                  <a:pt x="2785" y="5821"/>
                </a:lnTo>
                <a:cubicBezTo>
                  <a:pt x="2191" y="6209"/>
                  <a:pt x="2077" y="6460"/>
                  <a:pt x="1803" y="7077"/>
                </a:cubicBezTo>
                <a:lnTo>
                  <a:pt x="1803" y="7077"/>
                </a:lnTo>
                <a:cubicBezTo>
                  <a:pt x="1598" y="7556"/>
                  <a:pt x="2283" y="7898"/>
                  <a:pt x="1986" y="8355"/>
                </a:cubicBezTo>
                <a:lnTo>
                  <a:pt x="1986" y="8355"/>
                </a:lnTo>
                <a:cubicBezTo>
                  <a:pt x="1689" y="8788"/>
                  <a:pt x="1187" y="8469"/>
                  <a:pt x="890" y="8925"/>
                </a:cubicBezTo>
                <a:lnTo>
                  <a:pt x="890" y="8925"/>
                </a:lnTo>
                <a:cubicBezTo>
                  <a:pt x="593" y="9359"/>
                  <a:pt x="1233" y="9838"/>
                  <a:pt x="890" y="10249"/>
                </a:cubicBezTo>
                <a:lnTo>
                  <a:pt x="890" y="10249"/>
                </a:lnTo>
                <a:cubicBezTo>
                  <a:pt x="571" y="10637"/>
                  <a:pt x="342" y="10592"/>
                  <a:pt x="0" y="10729"/>
                </a:cubicBezTo>
                <a:lnTo>
                  <a:pt x="0" y="10729"/>
                </a:lnTo>
                <a:lnTo>
                  <a:pt x="0" y="44350"/>
                </a:lnTo>
                <a:cubicBezTo>
                  <a:pt x="228" y="44601"/>
                  <a:pt x="297" y="45035"/>
                  <a:pt x="708" y="45103"/>
                </a:cubicBezTo>
                <a:lnTo>
                  <a:pt x="708" y="45103"/>
                </a:lnTo>
                <a:cubicBezTo>
                  <a:pt x="981" y="45126"/>
                  <a:pt x="1164" y="44830"/>
                  <a:pt x="1347" y="44533"/>
                </a:cubicBezTo>
                <a:lnTo>
                  <a:pt x="1347" y="44533"/>
                </a:lnTo>
                <a:cubicBezTo>
                  <a:pt x="1529" y="44236"/>
                  <a:pt x="1689" y="43939"/>
                  <a:pt x="1986" y="43985"/>
                </a:cubicBezTo>
                <a:lnTo>
                  <a:pt x="1986" y="43985"/>
                </a:lnTo>
                <a:cubicBezTo>
                  <a:pt x="2534" y="44053"/>
                  <a:pt x="2374" y="45286"/>
                  <a:pt x="2922" y="45354"/>
                </a:cubicBezTo>
                <a:lnTo>
                  <a:pt x="2922" y="45354"/>
                </a:lnTo>
                <a:cubicBezTo>
                  <a:pt x="3218" y="45377"/>
                  <a:pt x="3401" y="45035"/>
                  <a:pt x="3584" y="44693"/>
                </a:cubicBezTo>
                <a:lnTo>
                  <a:pt x="3584" y="44693"/>
                </a:lnTo>
                <a:cubicBezTo>
                  <a:pt x="3743" y="44350"/>
                  <a:pt x="3926" y="44031"/>
                  <a:pt x="4223" y="44053"/>
                </a:cubicBezTo>
                <a:lnTo>
                  <a:pt x="4223" y="44053"/>
                </a:lnTo>
                <a:cubicBezTo>
                  <a:pt x="4770" y="44122"/>
                  <a:pt x="4519" y="45172"/>
                  <a:pt x="5227" y="45218"/>
                </a:cubicBezTo>
                <a:lnTo>
                  <a:pt x="5227" y="45218"/>
                </a:lnTo>
                <a:cubicBezTo>
                  <a:pt x="5547" y="45240"/>
                  <a:pt x="5935" y="45354"/>
                  <a:pt x="6345" y="45377"/>
                </a:cubicBezTo>
                <a:lnTo>
                  <a:pt x="6345" y="45377"/>
                </a:lnTo>
                <a:cubicBezTo>
                  <a:pt x="6528" y="45400"/>
                  <a:pt x="6711" y="45240"/>
                  <a:pt x="6916" y="45081"/>
                </a:cubicBezTo>
                <a:lnTo>
                  <a:pt x="6916" y="45081"/>
                </a:lnTo>
                <a:cubicBezTo>
                  <a:pt x="7121" y="44944"/>
                  <a:pt x="7327" y="44784"/>
                  <a:pt x="7532" y="44784"/>
                </a:cubicBezTo>
                <a:lnTo>
                  <a:pt x="7532" y="44784"/>
                </a:lnTo>
                <a:cubicBezTo>
                  <a:pt x="7692" y="44807"/>
                  <a:pt x="7898" y="44761"/>
                  <a:pt x="8080" y="44715"/>
                </a:cubicBezTo>
                <a:lnTo>
                  <a:pt x="8080" y="44715"/>
                </a:lnTo>
                <a:cubicBezTo>
                  <a:pt x="8263" y="44670"/>
                  <a:pt x="8468" y="44624"/>
                  <a:pt x="8674" y="44647"/>
                </a:cubicBezTo>
                <a:lnTo>
                  <a:pt x="8674" y="44647"/>
                </a:lnTo>
                <a:cubicBezTo>
                  <a:pt x="9039" y="44670"/>
                  <a:pt x="9336" y="45583"/>
                  <a:pt x="9724" y="45628"/>
                </a:cubicBezTo>
                <a:lnTo>
                  <a:pt x="9724" y="45628"/>
                </a:lnTo>
                <a:cubicBezTo>
                  <a:pt x="9906" y="45628"/>
                  <a:pt x="10112" y="45354"/>
                  <a:pt x="10317" y="45103"/>
                </a:cubicBezTo>
                <a:lnTo>
                  <a:pt x="10317" y="45103"/>
                </a:lnTo>
                <a:cubicBezTo>
                  <a:pt x="10545" y="44830"/>
                  <a:pt x="10751" y="44556"/>
                  <a:pt x="10933" y="44578"/>
                </a:cubicBezTo>
                <a:lnTo>
                  <a:pt x="10933" y="44578"/>
                </a:lnTo>
                <a:cubicBezTo>
                  <a:pt x="11321" y="44601"/>
                  <a:pt x="11595" y="45720"/>
                  <a:pt x="11983" y="45743"/>
                </a:cubicBezTo>
                <a:lnTo>
                  <a:pt x="11983" y="45743"/>
                </a:lnTo>
                <a:cubicBezTo>
                  <a:pt x="12166" y="45765"/>
                  <a:pt x="12371" y="45651"/>
                  <a:pt x="12577" y="45537"/>
                </a:cubicBezTo>
                <a:lnTo>
                  <a:pt x="12577" y="45537"/>
                </a:lnTo>
                <a:cubicBezTo>
                  <a:pt x="12759" y="45423"/>
                  <a:pt x="12965" y="45332"/>
                  <a:pt x="13147" y="45332"/>
                </a:cubicBezTo>
                <a:lnTo>
                  <a:pt x="13147" y="45332"/>
                </a:lnTo>
                <a:cubicBezTo>
                  <a:pt x="13330" y="45354"/>
                  <a:pt x="13535" y="45195"/>
                  <a:pt x="13741" y="45035"/>
                </a:cubicBezTo>
                <a:lnTo>
                  <a:pt x="13741" y="45035"/>
                </a:lnTo>
                <a:cubicBezTo>
                  <a:pt x="13946" y="44898"/>
                  <a:pt x="14129" y="44738"/>
                  <a:pt x="14311" y="44738"/>
                </a:cubicBezTo>
                <a:lnTo>
                  <a:pt x="14311" y="44738"/>
                </a:lnTo>
                <a:cubicBezTo>
                  <a:pt x="14699" y="44784"/>
                  <a:pt x="15019" y="45606"/>
                  <a:pt x="15384" y="45628"/>
                </a:cubicBezTo>
                <a:lnTo>
                  <a:pt x="15384" y="45628"/>
                </a:lnTo>
                <a:cubicBezTo>
                  <a:pt x="15772" y="45651"/>
                  <a:pt x="16137" y="45743"/>
                  <a:pt x="16503" y="45765"/>
                </a:cubicBezTo>
                <a:lnTo>
                  <a:pt x="16503" y="45765"/>
                </a:lnTo>
                <a:cubicBezTo>
                  <a:pt x="16708" y="45788"/>
                  <a:pt x="16914" y="45720"/>
                  <a:pt x="17096" y="45651"/>
                </a:cubicBezTo>
                <a:lnTo>
                  <a:pt x="17096" y="45651"/>
                </a:lnTo>
                <a:cubicBezTo>
                  <a:pt x="17302" y="45583"/>
                  <a:pt x="17484" y="45514"/>
                  <a:pt x="17644" y="45537"/>
                </a:cubicBezTo>
                <a:lnTo>
                  <a:pt x="17644" y="45537"/>
                </a:lnTo>
                <a:cubicBezTo>
                  <a:pt x="17941" y="45560"/>
                  <a:pt x="18306" y="45332"/>
                  <a:pt x="18762" y="45332"/>
                </a:cubicBezTo>
                <a:lnTo>
                  <a:pt x="18762" y="45332"/>
                </a:lnTo>
                <a:cubicBezTo>
                  <a:pt x="19105" y="45332"/>
                  <a:pt x="19470" y="45263"/>
                  <a:pt x="19904" y="45263"/>
                </a:cubicBezTo>
                <a:lnTo>
                  <a:pt x="19904" y="45263"/>
                </a:lnTo>
                <a:cubicBezTo>
                  <a:pt x="20063" y="45263"/>
                  <a:pt x="20246" y="45286"/>
                  <a:pt x="20429" y="45309"/>
                </a:cubicBezTo>
                <a:lnTo>
                  <a:pt x="20429" y="45309"/>
                </a:lnTo>
                <a:cubicBezTo>
                  <a:pt x="20634" y="45332"/>
                  <a:pt x="20817" y="45354"/>
                  <a:pt x="21045" y="45354"/>
                </a:cubicBezTo>
                <a:lnTo>
                  <a:pt x="21045" y="45354"/>
                </a:lnTo>
                <a:cubicBezTo>
                  <a:pt x="21387" y="45332"/>
                  <a:pt x="21753" y="45081"/>
                  <a:pt x="22163" y="45058"/>
                </a:cubicBezTo>
                <a:lnTo>
                  <a:pt x="22163" y="45058"/>
                </a:lnTo>
                <a:cubicBezTo>
                  <a:pt x="22529" y="45035"/>
                  <a:pt x="22894" y="44966"/>
                  <a:pt x="23282" y="44944"/>
                </a:cubicBezTo>
                <a:lnTo>
                  <a:pt x="23282" y="44944"/>
                </a:lnTo>
                <a:cubicBezTo>
                  <a:pt x="23464" y="44921"/>
                  <a:pt x="23670" y="45240"/>
                  <a:pt x="23898" y="45560"/>
                </a:cubicBezTo>
                <a:lnTo>
                  <a:pt x="23898" y="45560"/>
                </a:lnTo>
                <a:cubicBezTo>
                  <a:pt x="24104" y="45879"/>
                  <a:pt x="24309" y="46199"/>
                  <a:pt x="24514" y="46199"/>
                </a:cubicBezTo>
                <a:lnTo>
                  <a:pt x="24514" y="46199"/>
                </a:lnTo>
                <a:cubicBezTo>
                  <a:pt x="24880" y="46176"/>
                  <a:pt x="25199" y="45172"/>
                  <a:pt x="25587" y="45149"/>
                </a:cubicBezTo>
                <a:lnTo>
                  <a:pt x="25587" y="45149"/>
                </a:lnTo>
                <a:cubicBezTo>
                  <a:pt x="25770" y="45126"/>
                  <a:pt x="25975" y="45263"/>
                  <a:pt x="26158" y="45377"/>
                </a:cubicBezTo>
                <a:lnTo>
                  <a:pt x="26158" y="45377"/>
                </a:lnTo>
                <a:cubicBezTo>
                  <a:pt x="26363" y="45514"/>
                  <a:pt x="26569" y="45628"/>
                  <a:pt x="26751" y="45628"/>
                </a:cubicBezTo>
                <a:lnTo>
                  <a:pt x="26751" y="45628"/>
                </a:lnTo>
                <a:cubicBezTo>
                  <a:pt x="27139" y="45583"/>
                  <a:pt x="27436" y="44487"/>
                  <a:pt x="27824" y="44464"/>
                </a:cubicBezTo>
                <a:lnTo>
                  <a:pt x="27824" y="44464"/>
                </a:lnTo>
                <a:cubicBezTo>
                  <a:pt x="28007" y="44441"/>
                  <a:pt x="28212" y="44784"/>
                  <a:pt x="28440" y="45126"/>
                </a:cubicBezTo>
                <a:lnTo>
                  <a:pt x="28440" y="45126"/>
                </a:lnTo>
                <a:cubicBezTo>
                  <a:pt x="28646" y="45469"/>
                  <a:pt x="28874" y="45811"/>
                  <a:pt x="29057" y="45811"/>
                </a:cubicBezTo>
                <a:lnTo>
                  <a:pt x="29057" y="45811"/>
                </a:lnTo>
                <a:cubicBezTo>
                  <a:pt x="29262" y="45788"/>
                  <a:pt x="29445" y="45811"/>
                  <a:pt x="29627" y="45811"/>
                </a:cubicBezTo>
                <a:lnTo>
                  <a:pt x="29627" y="45811"/>
                </a:lnTo>
                <a:cubicBezTo>
                  <a:pt x="29833" y="45811"/>
                  <a:pt x="30015" y="45834"/>
                  <a:pt x="30221" y="45811"/>
                </a:cubicBezTo>
                <a:lnTo>
                  <a:pt x="30221" y="45811"/>
                </a:lnTo>
                <a:cubicBezTo>
                  <a:pt x="30403" y="45788"/>
                  <a:pt x="30586" y="45834"/>
                  <a:pt x="30791" y="45857"/>
                </a:cubicBezTo>
                <a:lnTo>
                  <a:pt x="30791" y="45857"/>
                </a:lnTo>
                <a:cubicBezTo>
                  <a:pt x="30974" y="45879"/>
                  <a:pt x="31179" y="45902"/>
                  <a:pt x="31362" y="45879"/>
                </a:cubicBezTo>
                <a:lnTo>
                  <a:pt x="31362" y="45879"/>
                </a:lnTo>
                <a:cubicBezTo>
                  <a:pt x="31750" y="45857"/>
                  <a:pt x="32024" y="44693"/>
                  <a:pt x="32412" y="44647"/>
                </a:cubicBezTo>
                <a:lnTo>
                  <a:pt x="32412" y="44647"/>
                </a:lnTo>
                <a:cubicBezTo>
                  <a:pt x="32777" y="44624"/>
                  <a:pt x="33142" y="44305"/>
                  <a:pt x="33508" y="44282"/>
                </a:cubicBezTo>
                <a:lnTo>
                  <a:pt x="33508" y="44282"/>
                </a:lnTo>
                <a:cubicBezTo>
                  <a:pt x="33896" y="44236"/>
                  <a:pt x="34261" y="44031"/>
                  <a:pt x="34626" y="43985"/>
                </a:cubicBezTo>
                <a:lnTo>
                  <a:pt x="34626" y="43985"/>
                </a:lnTo>
                <a:cubicBezTo>
                  <a:pt x="35014" y="43962"/>
                  <a:pt x="35379" y="43825"/>
                  <a:pt x="35767" y="43802"/>
                </a:cubicBezTo>
                <a:lnTo>
                  <a:pt x="35767" y="43802"/>
                </a:lnTo>
                <a:cubicBezTo>
                  <a:pt x="36155" y="43757"/>
                  <a:pt x="36520" y="43688"/>
                  <a:pt x="36886" y="43665"/>
                </a:cubicBezTo>
                <a:lnTo>
                  <a:pt x="36886" y="43665"/>
                </a:lnTo>
                <a:cubicBezTo>
                  <a:pt x="37091" y="43643"/>
                  <a:pt x="37297" y="43962"/>
                  <a:pt x="37525" y="44282"/>
                </a:cubicBezTo>
                <a:lnTo>
                  <a:pt x="37525" y="44282"/>
                </a:lnTo>
                <a:cubicBezTo>
                  <a:pt x="37753" y="44601"/>
                  <a:pt x="37958" y="44921"/>
                  <a:pt x="38141" y="44921"/>
                </a:cubicBezTo>
                <a:lnTo>
                  <a:pt x="38141" y="44921"/>
                </a:lnTo>
                <a:cubicBezTo>
                  <a:pt x="38529" y="44875"/>
                  <a:pt x="38894" y="44693"/>
                  <a:pt x="39260" y="44647"/>
                </a:cubicBezTo>
                <a:lnTo>
                  <a:pt x="39260" y="44647"/>
                </a:lnTo>
                <a:cubicBezTo>
                  <a:pt x="39648" y="44624"/>
                  <a:pt x="40036" y="44624"/>
                  <a:pt x="40401" y="44601"/>
                </a:cubicBezTo>
                <a:lnTo>
                  <a:pt x="40401" y="44601"/>
                </a:lnTo>
                <a:cubicBezTo>
                  <a:pt x="40606" y="44578"/>
                  <a:pt x="40812" y="44601"/>
                  <a:pt x="40994" y="44624"/>
                </a:cubicBezTo>
                <a:lnTo>
                  <a:pt x="40994" y="44624"/>
                </a:lnTo>
                <a:cubicBezTo>
                  <a:pt x="41200" y="44647"/>
                  <a:pt x="41382" y="44670"/>
                  <a:pt x="41565" y="44670"/>
                </a:cubicBezTo>
                <a:lnTo>
                  <a:pt x="41565" y="44670"/>
                </a:lnTo>
                <a:cubicBezTo>
                  <a:pt x="41953" y="44624"/>
                  <a:pt x="42227" y="43528"/>
                  <a:pt x="42592" y="43483"/>
                </a:cubicBezTo>
                <a:lnTo>
                  <a:pt x="42592" y="43483"/>
                </a:lnTo>
                <a:cubicBezTo>
                  <a:pt x="42797" y="43460"/>
                  <a:pt x="43026" y="43780"/>
                  <a:pt x="43254" y="44099"/>
                </a:cubicBezTo>
                <a:lnTo>
                  <a:pt x="43254" y="44099"/>
                </a:lnTo>
                <a:cubicBezTo>
                  <a:pt x="43482" y="44419"/>
                  <a:pt x="43688" y="44715"/>
                  <a:pt x="43870" y="44715"/>
                </a:cubicBezTo>
                <a:lnTo>
                  <a:pt x="43870" y="44715"/>
                </a:lnTo>
                <a:cubicBezTo>
                  <a:pt x="44304" y="44647"/>
                  <a:pt x="44646" y="44373"/>
                  <a:pt x="44966" y="44327"/>
                </a:cubicBezTo>
                <a:lnTo>
                  <a:pt x="44966" y="44327"/>
                </a:lnTo>
                <a:cubicBezTo>
                  <a:pt x="45628" y="44259"/>
                  <a:pt x="45582" y="42912"/>
                  <a:pt x="45628" y="42889"/>
                </a:cubicBezTo>
                <a:lnTo>
                  <a:pt x="45628" y="42889"/>
                </a:lnTo>
                <a:cubicBezTo>
                  <a:pt x="45765" y="42798"/>
                  <a:pt x="45856" y="42775"/>
                  <a:pt x="45902" y="42775"/>
                </a:cubicBezTo>
                <a:lnTo>
                  <a:pt x="45902" y="42775"/>
                </a:lnTo>
                <a:cubicBezTo>
                  <a:pt x="45856" y="42752"/>
                  <a:pt x="45788" y="42661"/>
                  <a:pt x="45719" y="42433"/>
                </a:cubicBezTo>
                <a:lnTo>
                  <a:pt x="45719" y="42433"/>
                </a:lnTo>
                <a:cubicBezTo>
                  <a:pt x="45559" y="41839"/>
                  <a:pt x="45765" y="41794"/>
                  <a:pt x="45742" y="41109"/>
                </a:cubicBezTo>
                <a:lnTo>
                  <a:pt x="45742" y="41109"/>
                </a:lnTo>
                <a:cubicBezTo>
                  <a:pt x="45719" y="40721"/>
                  <a:pt x="46358" y="40287"/>
                  <a:pt x="46381" y="39876"/>
                </a:cubicBezTo>
                <a:lnTo>
                  <a:pt x="46381" y="39876"/>
                </a:lnTo>
                <a:cubicBezTo>
                  <a:pt x="46404" y="39443"/>
                  <a:pt x="46176" y="38986"/>
                  <a:pt x="46313" y="38667"/>
                </a:cubicBezTo>
                <a:lnTo>
                  <a:pt x="46313" y="38667"/>
                </a:lnTo>
                <a:cubicBezTo>
                  <a:pt x="46495" y="38256"/>
                  <a:pt x="47111" y="38165"/>
                  <a:pt x="47180" y="37913"/>
                </a:cubicBezTo>
                <a:lnTo>
                  <a:pt x="47180" y="37913"/>
                </a:lnTo>
                <a:cubicBezTo>
                  <a:pt x="47271" y="37640"/>
                  <a:pt x="46952" y="37229"/>
                  <a:pt x="47020" y="36795"/>
                </a:cubicBezTo>
                <a:lnTo>
                  <a:pt x="47020" y="36795"/>
                </a:lnTo>
                <a:cubicBezTo>
                  <a:pt x="47043" y="36544"/>
                  <a:pt x="46883" y="36202"/>
                  <a:pt x="46929" y="35768"/>
                </a:cubicBezTo>
                <a:lnTo>
                  <a:pt x="46929" y="35768"/>
                </a:lnTo>
                <a:cubicBezTo>
                  <a:pt x="46997" y="35174"/>
                  <a:pt x="47636" y="34490"/>
                  <a:pt x="47499" y="34239"/>
                </a:cubicBezTo>
                <a:lnTo>
                  <a:pt x="47499" y="34239"/>
                </a:lnTo>
                <a:cubicBezTo>
                  <a:pt x="47408" y="34102"/>
                  <a:pt x="47066" y="34170"/>
                  <a:pt x="46701" y="34239"/>
                </a:cubicBezTo>
                <a:lnTo>
                  <a:pt x="46701" y="34239"/>
                </a:lnTo>
                <a:cubicBezTo>
                  <a:pt x="46313" y="34330"/>
                  <a:pt x="45902" y="34398"/>
                  <a:pt x="45673" y="34216"/>
                </a:cubicBezTo>
                <a:lnTo>
                  <a:pt x="45673" y="34216"/>
                </a:lnTo>
                <a:cubicBezTo>
                  <a:pt x="45422" y="34033"/>
                  <a:pt x="45400" y="33440"/>
                  <a:pt x="45080" y="33052"/>
                </a:cubicBezTo>
                <a:lnTo>
                  <a:pt x="45080" y="33052"/>
                </a:lnTo>
                <a:cubicBezTo>
                  <a:pt x="44806" y="32709"/>
                  <a:pt x="44897" y="32276"/>
                  <a:pt x="44783" y="32002"/>
                </a:cubicBezTo>
                <a:lnTo>
                  <a:pt x="44783" y="32002"/>
                </a:lnTo>
                <a:cubicBezTo>
                  <a:pt x="44646" y="31659"/>
                  <a:pt x="44464" y="31408"/>
                  <a:pt x="44464" y="31020"/>
                </a:cubicBezTo>
                <a:lnTo>
                  <a:pt x="44464" y="31020"/>
                </a:lnTo>
                <a:cubicBezTo>
                  <a:pt x="44464" y="30701"/>
                  <a:pt x="43710" y="30267"/>
                  <a:pt x="43756" y="29833"/>
                </a:cubicBezTo>
                <a:lnTo>
                  <a:pt x="43756" y="29833"/>
                </a:lnTo>
                <a:cubicBezTo>
                  <a:pt x="43802" y="29537"/>
                  <a:pt x="44623" y="29263"/>
                  <a:pt x="44669" y="28852"/>
                </a:cubicBezTo>
                <a:lnTo>
                  <a:pt x="44669" y="28852"/>
                </a:lnTo>
                <a:cubicBezTo>
                  <a:pt x="44692" y="28509"/>
                  <a:pt x="44829" y="28167"/>
                  <a:pt x="44852" y="27756"/>
                </a:cubicBezTo>
                <a:lnTo>
                  <a:pt x="44852" y="27756"/>
                </a:lnTo>
                <a:cubicBezTo>
                  <a:pt x="44875" y="27437"/>
                  <a:pt x="45217" y="27071"/>
                  <a:pt x="45217" y="26661"/>
                </a:cubicBezTo>
                <a:lnTo>
                  <a:pt x="45217" y="26661"/>
                </a:lnTo>
                <a:cubicBezTo>
                  <a:pt x="45240" y="26250"/>
                  <a:pt x="45559" y="25862"/>
                  <a:pt x="45536" y="25565"/>
                </a:cubicBezTo>
                <a:lnTo>
                  <a:pt x="45536" y="25565"/>
                </a:lnTo>
                <a:cubicBezTo>
                  <a:pt x="45514" y="25017"/>
                  <a:pt x="45171" y="24401"/>
                  <a:pt x="45080" y="24241"/>
                </a:cubicBezTo>
                <a:lnTo>
                  <a:pt x="45080" y="24241"/>
                </a:lnTo>
                <a:cubicBezTo>
                  <a:pt x="44875" y="23922"/>
                  <a:pt x="43847" y="24310"/>
                  <a:pt x="43459" y="24538"/>
                </a:cubicBezTo>
                <a:lnTo>
                  <a:pt x="43459" y="24538"/>
                </a:lnTo>
                <a:cubicBezTo>
                  <a:pt x="43163" y="24743"/>
                  <a:pt x="43231" y="24789"/>
                  <a:pt x="42912" y="24538"/>
                </a:cubicBezTo>
                <a:lnTo>
                  <a:pt x="42912" y="24538"/>
                </a:lnTo>
                <a:cubicBezTo>
                  <a:pt x="42569" y="24264"/>
                  <a:pt x="42341" y="24241"/>
                  <a:pt x="42181" y="23967"/>
                </a:cubicBezTo>
                <a:lnTo>
                  <a:pt x="42181" y="23967"/>
                </a:lnTo>
                <a:cubicBezTo>
                  <a:pt x="42044" y="23716"/>
                  <a:pt x="41930" y="23511"/>
                  <a:pt x="41884" y="23054"/>
                </a:cubicBezTo>
                <a:lnTo>
                  <a:pt x="41884" y="23054"/>
                </a:lnTo>
                <a:cubicBezTo>
                  <a:pt x="41862" y="22757"/>
                  <a:pt x="41588" y="22438"/>
                  <a:pt x="41565" y="22004"/>
                </a:cubicBezTo>
                <a:lnTo>
                  <a:pt x="41565" y="22004"/>
                </a:lnTo>
                <a:cubicBezTo>
                  <a:pt x="41565" y="21685"/>
                  <a:pt x="42067" y="21342"/>
                  <a:pt x="42067" y="20931"/>
                </a:cubicBezTo>
                <a:lnTo>
                  <a:pt x="42067" y="20931"/>
                </a:lnTo>
                <a:cubicBezTo>
                  <a:pt x="42067" y="20384"/>
                  <a:pt x="41291" y="19950"/>
                  <a:pt x="41291" y="19608"/>
                </a:cubicBezTo>
                <a:lnTo>
                  <a:pt x="41291" y="19608"/>
                </a:lnTo>
                <a:cubicBezTo>
                  <a:pt x="41314" y="18968"/>
                  <a:pt x="40903" y="18717"/>
                  <a:pt x="40857" y="18421"/>
                </a:cubicBezTo>
                <a:lnTo>
                  <a:pt x="40857" y="18421"/>
                </a:lnTo>
                <a:cubicBezTo>
                  <a:pt x="40812" y="18055"/>
                  <a:pt x="41017" y="17941"/>
                  <a:pt x="40652" y="17394"/>
                </a:cubicBezTo>
                <a:lnTo>
                  <a:pt x="40652" y="17394"/>
                </a:lnTo>
                <a:cubicBezTo>
                  <a:pt x="40424" y="17051"/>
                  <a:pt x="40173" y="16960"/>
                  <a:pt x="39853" y="16709"/>
                </a:cubicBezTo>
                <a:lnTo>
                  <a:pt x="39853" y="16709"/>
                </a:lnTo>
                <a:cubicBezTo>
                  <a:pt x="39556" y="16458"/>
                  <a:pt x="40173" y="15225"/>
                  <a:pt x="39876" y="14928"/>
                </a:cubicBezTo>
                <a:lnTo>
                  <a:pt x="39876" y="14928"/>
                </a:lnTo>
                <a:cubicBezTo>
                  <a:pt x="39625" y="14677"/>
                  <a:pt x="38826" y="14928"/>
                  <a:pt x="38598" y="14540"/>
                </a:cubicBezTo>
                <a:lnTo>
                  <a:pt x="38598" y="14540"/>
                </a:lnTo>
                <a:cubicBezTo>
                  <a:pt x="38415" y="14244"/>
                  <a:pt x="37662" y="14084"/>
                  <a:pt x="37502" y="13650"/>
                </a:cubicBezTo>
                <a:lnTo>
                  <a:pt x="37502" y="13650"/>
                </a:lnTo>
                <a:cubicBezTo>
                  <a:pt x="37319" y="13102"/>
                  <a:pt x="37936" y="12440"/>
                  <a:pt x="37822" y="12212"/>
                </a:cubicBezTo>
                <a:lnTo>
                  <a:pt x="37822" y="12212"/>
                </a:lnTo>
                <a:cubicBezTo>
                  <a:pt x="37685" y="11984"/>
                  <a:pt x="37456" y="11984"/>
                  <a:pt x="37182" y="11984"/>
                </a:cubicBezTo>
                <a:lnTo>
                  <a:pt x="37182" y="11984"/>
                </a:lnTo>
                <a:cubicBezTo>
                  <a:pt x="36977" y="11984"/>
                  <a:pt x="36772" y="11984"/>
                  <a:pt x="36543" y="11893"/>
                </a:cubicBezTo>
                <a:lnTo>
                  <a:pt x="36543" y="11893"/>
                </a:lnTo>
                <a:cubicBezTo>
                  <a:pt x="36269" y="11801"/>
                  <a:pt x="36018" y="11345"/>
                  <a:pt x="35516" y="11117"/>
                </a:cubicBezTo>
                <a:lnTo>
                  <a:pt x="35516" y="11117"/>
                </a:lnTo>
                <a:cubicBezTo>
                  <a:pt x="35379" y="11048"/>
                  <a:pt x="35197" y="11048"/>
                  <a:pt x="34991" y="11048"/>
                </a:cubicBezTo>
                <a:lnTo>
                  <a:pt x="34991" y="11048"/>
                </a:lnTo>
                <a:cubicBezTo>
                  <a:pt x="34740" y="11071"/>
                  <a:pt x="34443" y="11071"/>
                  <a:pt x="34215" y="10934"/>
                </a:cubicBezTo>
                <a:lnTo>
                  <a:pt x="34215" y="10934"/>
                </a:lnTo>
                <a:cubicBezTo>
                  <a:pt x="33850" y="10729"/>
                  <a:pt x="34101" y="9679"/>
                  <a:pt x="33850" y="9496"/>
                </a:cubicBezTo>
                <a:lnTo>
                  <a:pt x="33850" y="9496"/>
                </a:lnTo>
                <a:cubicBezTo>
                  <a:pt x="33667" y="9359"/>
                  <a:pt x="33393" y="9382"/>
                  <a:pt x="33165" y="9382"/>
                </a:cubicBezTo>
                <a:lnTo>
                  <a:pt x="33165" y="9382"/>
                </a:lnTo>
                <a:cubicBezTo>
                  <a:pt x="32960" y="9382"/>
                  <a:pt x="32777" y="9405"/>
                  <a:pt x="32686" y="9291"/>
                </a:cubicBezTo>
                <a:lnTo>
                  <a:pt x="32686" y="9291"/>
                </a:lnTo>
                <a:cubicBezTo>
                  <a:pt x="32435" y="8948"/>
                  <a:pt x="31659" y="8537"/>
                  <a:pt x="31704" y="8172"/>
                </a:cubicBezTo>
                <a:lnTo>
                  <a:pt x="31704" y="8172"/>
                </a:lnTo>
                <a:cubicBezTo>
                  <a:pt x="31727" y="7875"/>
                  <a:pt x="31864" y="7556"/>
                  <a:pt x="31887" y="7145"/>
                </a:cubicBezTo>
                <a:lnTo>
                  <a:pt x="31887" y="7145"/>
                </a:lnTo>
                <a:cubicBezTo>
                  <a:pt x="31910" y="6825"/>
                  <a:pt x="32435" y="6574"/>
                  <a:pt x="32321" y="6164"/>
                </a:cubicBezTo>
                <a:lnTo>
                  <a:pt x="32321" y="6164"/>
                </a:lnTo>
                <a:cubicBezTo>
                  <a:pt x="32229" y="5661"/>
                  <a:pt x="32092" y="5342"/>
                  <a:pt x="32047" y="5091"/>
                </a:cubicBezTo>
                <a:lnTo>
                  <a:pt x="32047" y="5091"/>
                </a:lnTo>
                <a:cubicBezTo>
                  <a:pt x="31841" y="4269"/>
                  <a:pt x="32595" y="4178"/>
                  <a:pt x="32207" y="3721"/>
                </a:cubicBezTo>
                <a:lnTo>
                  <a:pt x="32207" y="3721"/>
                </a:lnTo>
                <a:cubicBezTo>
                  <a:pt x="32001" y="3470"/>
                  <a:pt x="31065" y="3584"/>
                  <a:pt x="30632" y="3630"/>
                </a:cubicBezTo>
                <a:lnTo>
                  <a:pt x="30632" y="3630"/>
                </a:lnTo>
                <a:cubicBezTo>
                  <a:pt x="30061" y="3676"/>
                  <a:pt x="30107" y="3949"/>
                  <a:pt x="29536" y="3972"/>
                </a:cubicBezTo>
                <a:lnTo>
                  <a:pt x="29536" y="3972"/>
                </a:lnTo>
                <a:cubicBezTo>
                  <a:pt x="29011" y="3995"/>
                  <a:pt x="29079" y="3584"/>
                  <a:pt x="28554" y="3516"/>
                </a:cubicBezTo>
                <a:lnTo>
                  <a:pt x="28554" y="3516"/>
                </a:lnTo>
                <a:cubicBezTo>
                  <a:pt x="28281" y="3470"/>
                  <a:pt x="28144" y="3584"/>
                  <a:pt x="27984" y="3676"/>
                </a:cubicBezTo>
                <a:lnTo>
                  <a:pt x="27984" y="3676"/>
                </a:lnTo>
                <a:cubicBezTo>
                  <a:pt x="27847" y="3767"/>
                  <a:pt x="27687" y="3858"/>
                  <a:pt x="27436" y="3835"/>
                </a:cubicBezTo>
                <a:lnTo>
                  <a:pt x="27436" y="3835"/>
                </a:lnTo>
                <a:cubicBezTo>
                  <a:pt x="26911" y="3767"/>
                  <a:pt x="27002" y="3516"/>
                  <a:pt x="26477" y="3356"/>
                </a:cubicBezTo>
                <a:lnTo>
                  <a:pt x="26477" y="3356"/>
                </a:lnTo>
                <a:cubicBezTo>
                  <a:pt x="25884" y="3173"/>
                  <a:pt x="26021" y="3379"/>
                  <a:pt x="25405" y="2945"/>
                </a:cubicBezTo>
                <a:lnTo>
                  <a:pt x="25405" y="2945"/>
                </a:lnTo>
                <a:cubicBezTo>
                  <a:pt x="25108" y="2740"/>
                  <a:pt x="24720" y="2557"/>
                  <a:pt x="24309" y="2329"/>
                </a:cubicBezTo>
                <a:lnTo>
                  <a:pt x="24309" y="2329"/>
                </a:lnTo>
                <a:cubicBezTo>
                  <a:pt x="24149" y="2215"/>
                  <a:pt x="23875" y="2306"/>
                  <a:pt x="23601" y="2375"/>
                </a:cubicBezTo>
                <a:lnTo>
                  <a:pt x="23601" y="2375"/>
                </a:lnTo>
                <a:cubicBezTo>
                  <a:pt x="23350" y="2443"/>
                  <a:pt x="23076" y="2511"/>
                  <a:pt x="22894" y="2420"/>
                </a:cubicBezTo>
                <a:lnTo>
                  <a:pt x="22894" y="2420"/>
                </a:lnTo>
                <a:cubicBezTo>
                  <a:pt x="22529" y="2215"/>
                  <a:pt x="22369" y="1667"/>
                  <a:pt x="21981" y="1530"/>
                </a:cubicBezTo>
                <a:lnTo>
                  <a:pt x="21981" y="1530"/>
                </a:lnTo>
                <a:cubicBezTo>
                  <a:pt x="21593" y="1370"/>
                  <a:pt x="21479" y="92"/>
                  <a:pt x="21068" y="24"/>
                </a:cubicBezTo>
                <a:lnTo>
                  <a:pt x="21068" y="24"/>
                </a:lnTo>
                <a:cubicBezTo>
                  <a:pt x="21045" y="1"/>
                  <a:pt x="21022" y="1"/>
                  <a:pt x="20976" y="1"/>
                </a:cubicBezTo>
                <a:lnTo>
                  <a:pt x="20976" y="1"/>
                </a:lnTo>
                <a:cubicBezTo>
                  <a:pt x="20588" y="1"/>
                  <a:pt x="20063" y="457"/>
                  <a:pt x="19790" y="503"/>
                </a:cubicBezTo>
                <a:moveTo>
                  <a:pt x="45902" y="42775"/>
                </a:moveTo>
                <a:cubicBezTo>
                  <a:pt x="45925" y="42798"/>
                  <a:pt x="45925" y="42798"/>
                  <a:pt x="45925" y="42775"/>
                </a:cubicBezTo>
                <a:lnTo>
                  <a:pt x="45925" y="42775"/>
                </a:lnTo>
                <a:cubicBezTo>
                  <a:pt x="45925" y="42775"/>
                  <a:pt x="45925" y="42775"/>
                  <a:pt x="45902" y="42775"/>
                </a:cubicBezTo>
                <a:lnTo>
                  <a:pt x="45902" y="42775"/>
                </a:lnTo>
                <a:cubicBezTo>
                  <a:pt x="45902" y="42775"/>
                  <a:pt x="45902" y="42775"/>
                  <a:pt x="45902" y="42775"/>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0" name="Google Shape;1560;p11"/>
          <p:cNvSpPr/>
          <p:nvPr/>
        </p:nvSpPr>
        <p:spPr>
          <a:xfrm>
            <a:off x="-489315" y="5913780"/>
            <a:ext cx="3386649" cy="1961521"/>
          </a:xfrm>
          <a:custGeom>
            <a:avLst/>
            <a:gdLst/>
            <a:ahLst/>
            <a:cxnLst/>
            <a:rect l="l" t="t" r="r" b="b"/>
            <a:pathLst>
              <a:path w="74799" h="43323" extrusionOk="0">
                <a:moveTo>
                  <a:pt x="25359" y="1"/>
                </a:moveTo>
                <a:cubicBezTo>
                  <a:pt x="24971" y="92"/>
                  <a:pt x="24857" y="1370"/>
                  <a:pt x="24446" y="1507"/>
                </a:cubicBezTo>
                <a:lnTo>
                  <a:pt x="24446" y="1507"/>
                </a:lnTo>
                <a:cubicBezTo>
                  <a:pt x="24058" y="1667"/>
                  <a:pt x="23921" y="2215"/>
                  <a:pt x="23556" y="2397"/>
                </a:cubicBezTo>
                <a:lnTo>
                  <a:pt x="23556" y="2397"/>
                </a:lnTo>
                <a:cubicBezTo>
                  <a:pt x="23373" y="2511"/>
                  <a:pt x="23099" y="2420"/>
                  <a:pt x="22825" y="2352"/>
                </a:cubicBezTo>
                <a:lnTo>
                  <a:pt x="22825" y="2352"/>
                </a:lnTo>
                <a:cubicBezTo>
                  <a:pt x="22551" y="2283"/>
                  <a:pt x="22300" y="2215"/>
                  <a:pt x="22118" y="2329"/>
                </a:cubicBezTo>
                <a:lnTo>
                  <a:pt x="22118" y="2329"/>
                </a:lnTo>
                <a:cubicBezTo>
                  <a:pt x="21730" y="2557"/>
                  <a:pt x="21342" y="2717"/>
                  <a:pt x="21022" y="2945"/>
                </a:cubicBezTo>
                <a:lnTo>
                  <a:pt x="21022" y="2945"/>
                </a:lnTo>
                <a:cubicBezTo>
                  <a:pt x="20429" y="3356"/>
                  <a:pt x="20543" y="3173"/>
                  <a:pt x="19949" y="3356"/>
                </a:cubicBezTo>
                <a:lnTo>
                  <a:pt x="19949" y="3356"/>
                </a:lnTo>
                <a:cubicBezTo>
                  <a:pt x="19447" y="3516"/>
                  <a:pt x="19538" y="3744"/>
                  <a:pt x="19013" y="3812"/>
                </a:cubicBezTo>
                <a:lnTo>
                  <a:pt x="19013" y="3812"/>
                </a:lnTo>
                <a:cubicBezTo>
                  <a:pt x="18740" y="3858"/>
                  <a:pt x="18603" y="3767"/>
                  <a:pt x="18443" y="3653"/>
                </a:cubicBezTo>
                <a:lnTo>
                  <a:pt x="18443" y="3653"/>
                </a:lnTo>
                <a:cubicBezTo>
                  <a:pt x="18306" y="3561"/>
                  <a:pt x="18169" y="3470"/>
                  <a:pt x="17895" y="3516"/>
                </a:cubicBezTo>
                <a:lnTo>
                  <a:pt x="17895" y="3516"/>
                </a:lnTo>
                <a:cubicBezTo>
                  <a:pt x="17370" y="3561"/>
                  <a:pt x="17439" y="3995"/>
                  <a:pt x="16914" y="3972"/>
                </a:cubicBezTo>
                <a:lnTo>
                  <a:pt x="16914" y="3972"/>
                </a:lnTo>
                <a:cubicBezTo>
                  <a:pt x="16343" y="3949"/>
                  <a:pt x="16366" y="3675"/>
                  <a:pt x="15818" y="3630"/>
                </a:cubicBezTo>
                <a:lnTo>
                  <a:pt x="15818" y="3630"/>
                </a:lnTo>
                <a:cubicBezTo>
                  <a:pt x="15384" y="3584"/>
                  <a:pt x="14448" y="3470"/>
                  <a:pt x="14220" y="3721"/>
                </a:cubicBezTo>
                <a:lnTo>
                  <a:pt x="14220" y="3721"/>
                </a:lnTo>
                <a:cubicBezTo>
                  <a:pt x="13832" y="4178"/>
                  <a:pt x="14585" y="4269"/>
                  <a:pt x="14403" y="5091"/>
                </a:cubicBezTo>
                <a:lnTo>
                  <a:pt x="14403" y="5091"/>
                </a:lnTo>
                <a:cubicBezTo>
                  <a:pt x="14334" y="5342"/>
                  <a:pt x="14220" y="5661"/>
                  <a:pt x="14106" y="6163"/>
                </a:cubicBezTo>
                <a:lnTo>
                  <a:pt x="14106" y="6163"/>
                </a:lnTo>
                <a:cubicBezTo>
                  <a:pt x="14015" y="6551"/>
                  <a:pt x="14517" y="6825"/>
                  <a:pt x="14540" y="7145"/>
                </a:cubicBezTo>
                <a:lnTo>
                  <a:pt x="14540" y="7145"/>
                </a:lnTo>
                <a:cubicBezTo>
                  <a:pt x="14563" y="7556"/>
                  <a:pt x="14722" y="7852"/>
                  <a:pt x="14745" y="8172"/>
                </a:cubicBezTo>
                <a:lnTo>
                  <a:pt x="14745" y="8172"/>
                </a:lnTo>
                <a:cubicBezTo>
                  <a:pt x="14768" y="8514"/>
                  <a:pt x="13992" y="8925"/>
                  <a:pt x="13741" y="9290"/>
                </a:cubicBezTo>
                <a:lnTo>
                  <a:pt x="13741" y="9290"/>
                </a:lnTo>
                <a:cubicBezTo>
                  <a:pt x="13672" y="9405"/>
                  <a:pt x="13490" y="9382"/>
                  <a:pt x="13284" y="9382"/>
                </a:cubicBezTo>
                <a:lnTo>
                  <a:pt x="13284" y="9382"/>
                </a:lnTo>
                <a:cubicBezTo>
                  <a:pt x="13033" y="9359"/>
                  <a:pt x="12782" y="9359"/>
                  <a:pt x="12577" y="9496"/>
                </a:cubicBezTo>
                <a:lnTo>
                  <a:pt x="12577" y="9496"/>
                </a:lnTo>
                <a:cubicBezTo>
                  <a:pt x="12348" y="9678"/>
                  <a:pt x="12600" y="10728"/>
                  <a:pt x="12234" y="10934"/>
                </a:cubicBezTo>
                <a:lnTo>
                  <a:pt x="12234" y="10934"/>
                </a:lnTo>
                <a:cubicBezTo>
                  <a:pt x="12006" y="11048"/>
                  <a:pt x="11709" y="11048"/>
                  <a:pt x="11458" y="11048"/>
                </a:cubicBezTo>
                <a:lnTo>
                  <a:pt x="11458" y="11048"/>
                </a:lnTo>
                <a:cubicBezTo>
                  <a:pt x="11253" y="11048"/>
                  <a:pt x="11047" y="11048"/>
                  <a:pt x="10910" y="11094"/>
                </a:cubicBezTo>
                <a:lnTo>
                  <a:pt x="10910" y="11094"/>
                </a:lnTo>
                <a:cubicBezTo>
                  <a:pt x="10431" y="11345"/>
                  <a:pt x="10180" y="11801"/>
                  <a:pt x="9906" y="11893"/>
                </a:cubicBezTo>
                <a:lnTo>
                  <a:pt x="9906" y="11893"/>
                </a:lnTo>
                <a:cubicBezTo>
                  <a:pt x="9678" y="11984"/>
                  <a:pt x="9450" y="11984"/>
                  <a:pt x="9244" y="11984"/>
                </a:cubicBezTo>
                <a:lnTo>
                  <a:pt x="9244" y="11984"/>
                </a:lnTo>
                <a:cubicBezTo>
                  <a:pt x="8993" y="11984"/>
                  <a:pt x="8765" y="11984"/>
                  <a:pt x="8628" y="12212"/>
                </a:cubicBezTo>
                <a:lnTo>
                  <a:pt x="8628" y="12212"/>
                </a:lnTo>
                <a:cubicBezTo>
                  <a:pt x="8491" y="12440"/>
                  <a:pt x="9130" y="13102"/>
                  <a:pt x="8925" y="13650"/>
                </a:cubicBezTo>
                <a:lnTo>
                  <a:pt x="8925" y="13650"/>
                </a:lnTo>
                <a:cubicBezTo>
                  <a:pt x="8788" y="14084"/>
                  <a:pt x="8035" y="14244"/>
                  <a:pt x="7852" y="14540"/>
                </a:cubicBezTo>
                <a:lnTo>
                  <a:pt x="7852" y="14540"/>
                </a:lnTo>
                <a:cubicBezTo>
                  <a:pt x="7624" y="14928"/>
                  <a:pt x="6825" y="14654"/>
                  <a:pt x="6574" y="14905"/>
                </a:cubicBezTo>
                <a:lnTo>
                  <a:pt x="6574" y="14905"/>
                </a:lnTo>
                <a:cubicBezTo>
                  <a:pt x="6254" y="15202"/>
                  <a:pt x="6870" y="16458"/>
                  <a:pt x="6574" y="16709"/>
                </a:cubicBezTo>
                <a:lnTo>
                  <a:pt x="6574" y="16709"/>
                </a:lnTo>
                <a:cubicBezTo>
                  <a:pt x="6277" y="16960"/>
                  <a:pt x="6003" y="17051"/>
                  <a:pt x="5775" y="17393"/>
                </a:cubicBezTo>
                <a:lnTo>
                  <a:pt x="5775" y="17393"/>
                </a:lnTo>
                <a:cubicBezTo>
                  <a:pt x="5410" y="17941"/>
                  <a:pt x="5638" y="18033"/>
                  <a:pt x="5569" y="18421"/>
                </a:cubicBezTo>
                <a:lnTo>
                  <a:pt x="5569" y="18421"/>
                </a:lnTo>
                <a:cubicBezTo>
                  <a:pt x="5524" y="18717"/>
                  <a:pt x="5136" y="18946"/>
                  <a:pt x="5136" y="19607"/>
                </a:cubicBezTo>
                <a:lnTo>
                  <a:pt x="5136" y="19607"/>
                </a:lnTo>
                <a:cubicBezTo>
                  <a:pt x="5136" y="19950"/>
                  <a:pt x="4360" y="20384"/>
                  <a:pt x="4360" y="20931"/>
                </a:cubicBezTo>
                <a:lnTo>
                  <a:pt x="4360" y="20931"/>
                </a:lnTo>
                <a:cubicBezTo>
                  <a:pt x="4360" y="21342"/>
                  <a:pt x="4862" y="21685"/>
                  <a:pt x="4862" y="22004"/>
                </a:cubicBezTo>
                <a:lnTo>
                  <a:pt x="4862" y="22004"/>
                </a:lnTo>
                <a:cubicBezTo>
                  <a:pt x="4862" y="22415"/>
                  <a:pt x="4565" y="22757"/>
                  <a:pt x="4542" y="23054"/>
                </a:cubicBezTo>
                <a:lnTo>
                  <a:pt x="4542" y="23054"/>
                </a:lnTo>
                <a:cubicBezTo>
                  <a:pt x="4519" y="23511"/>
                  <a:pt x="4382" y="23693"/>
                  <a:pt x="4246" y="23967"/>
                </a:cubicBezTo>
                <a:lnTo>
                  <a:pt x="4246" y="23967"/>
                </a:lnTo>
                <a:cubicBezTo>
                  <a:pt x="4109" y="24241"/>
                  <a:pt x="3857" y="24241"/>
                  <a:pt x="3515" y="24538"/>
                </a:cubicBezTo>
                <a:lnTo>
                  <a:pt x="3515" y="24538"/>
                </a:lnTo>
                <a:cubicBezTo>
                  <a:pt x="3196" y="24789"/>
                  <a:pt x="3287" y="24720"/>
                  <a:pt x="2967" y="24538"/>
                </a:cubicBezTo>
                <a:lnTo>
                  <a:pt x="2967" y="24538"/>
                </a:lnTo>
                <a:cubicBezTo>
                  <a:pt x="2602" y="24309"/>
                  <a:pt x="1575" y="23921"/>
                  <a:pt x="1370" y="24241"/>
                </a:cubicBezTo>
                <a:lnTo>
                  <a:pt x="1370" y="24241"/>
                </a:lnTo>
                <a:cubicBezTo>
                  <a:pt x="1255" y="24401"/>
                  <a:pt x="936" y="25017"/>
                  <a:pt x="913" y="25565"/>
                </a:cubicBezTo>
                <a:lnTo>
                  <a:pt x="913" y="25565"/>
                </a:lnTo>
                <a:cubicBezTo>
                  <a:pt x="890" y="25839"/>
                  <a:pt x="1210" y="26250"/>
                  <a:pt x="1210" y="26660"/>
                </a:cubicBezTo>
                <a:lnTo>
                  <a:pt x="1210" y="26660"/>
                </a:lnTo>
                <a:cubicBezTo>
                  <a:pt x="1233" y="27048"/>
                  <a:pt x="1552" y="27414"/>
                  <a:pt x="1575" y="27756"/>
                </a:cubicBezTo>
                <a:lnTo>
                  <a:pt x="1575" y="27756"/>
                </a:lnTo>
                <a:cubicBezTo>
                  <a:pt x="1598" y="28144"/>
                  <a:pt x="1735" y="28509"/>
                  <a:pt x="1780" y="28829"/>
                </a:cubicBezTo>
                <a:lnTo>
                  <a:pt x="1780" y="28829"/>
                </a:lnTo>
                <a:cubicBezTo>
                  <a:pt x="1803" y="29240"/>
                  <a:pt x="2648" y="29514"/>
                  <a:pt x="2671" y="29833"/>
                </a:cubicBezTo>
                <a:lnTo>
                  <a:pt x="2671" y="29833"/>
                </a:lnTo>
                <a:cubicBezTo>
                  <a:pt x="2716" y="30267"/>
                  <a:pt x="1963" y="30701"/>
                  <a:pt x="1986" y="30997"/>
                </a:cubicBezTo>
                <a:lnTo>
                  <a:pt x="1986" y="30997"/>
                </a:lnTo>
                <a:cubicBezTo>
                  <a:pt x="1986" y="31408"/>
                  <a:pt x="1780" y="31659"/>
                  <a:pt x="1666" y="31979"/>
                </a:cubicBezTo>
                <a:lnTo>
                  <a:pt x="1666" y="31979"/>
                </a:lnTo>
                <a:cubicBezTo>
                  <a:pt x="1552" y="32275"/>
                  <a:pt x="1643" y="32686"/>
                  <a:pt x="1370" y="33029"/>
                </a:cubicBezTo>
                <a:lnTo>
                  <a:pt x="1370" y="33029"/>
                </a:lnTo>
                <a:cubicBezTo>
                  <a:pt x="1050" y="33417"/>
                  <a:pt x="1004" y="34033"/>
                  <a:pt x="753" y="34216"/>
                </a:cubicBezTo>
                <a:lnTo>
                  <a:pt x="753" y="34216"/>
                </a:lnTo>
                <a:cubicBezTo>
                  <a:pt x="593" y="34353"/>
                  <a:pt x="297" y="34330"/>
                  <a:pt x="0" y="34284"/>
                </a:cubicBezTo>
                <a:lnTo>
                  <a:pt x="0" y="34284"/>
                </a:lnTo>
                <a:lnTo>
                  <a:pt x="0" y="38461"/>
                </a:lnTo>
                <a:cubicBezTo>
                  <a:pt x="46" y="38530"/>
                  <a:pt x="91" y="38598"/>
                  <a:pt x="114" y="38667"/>
                </a:cubicBezTo>
                <a:lnTo>
                  <a:pt x="114" y="38667"/>
                </a:lnTo>
                <a:cubicBezTo>
                  <a:pt x="251" y="38986"/>
                  <a:pt x="46" y="39443"/>
                  <a:pt x="68" y="39876"/>
                </a:cubicBezTo>
                <a:lnTo>
                  <a:pt x="68" y="39876"/>
                </a:lnTo>
                <a:cubicBezTo>
                  <a:pt x="91" y="40287"/>
                  <a:pt x="730" y="40721"/>
                  <a:pt x="708" y="41109"/>
                </a:cubicBezTo>
                <a:lnTo>
                  <a:pt x="708" y="41109"/>
                </a:lnTo>
                <a:cubicBezTo>
                  <a:pt x="662" y="41794"/>
                  <a:pt x="890" y="41839"/>
                  <a:pt x="730" y="42433"/>
                </a:cubicBezTo>
                <a:lnTo>
                  <a:pt x="730" y="42433"/>
                </a:lnTo>
                <a:cubicBezTo>
                  <a:pt x="662" y="42661"/>
                  <a:pt x="593" y="42752"/>
                  <a:pt x="548" y="42775"/>
                </a:cubicBezTo>
                <a:lnTo>
                  <a:pt x="548" y="42775"/>
                </a:lnTo>
                <a:cubicBezTo>
                  <a:pt x="593" y="42775"/>
                  <a:pt x="662" y="42798"/>
                  <a:pt x="799" y="42889"/>
                </a:cubicBezTo>
                <a:lnTo>
                  <a:pt x="799" y="42889"/>
                </a:lnTo>
                <a:cubicBezTo>
                  <a:pt x="822" y="42889"/>
                  <a:pt x="845" y="43095"/>
                  <a:pt x="867" y="43323"/>
                </a:cubicBezTo>
                <a:lnTo>
                  <a:pt x="867" y="43323"/>
                </a:lnTo>
                <a:lnTo>
                  <a:pt x="49577" y="43323"/>
                </a:lnTo>
                <a:cubicBezTo>
                  <a:pt x="49691" y="43209"/>
                  <a:pt x="49805" y="43117"/>
                  <a:pt x="49987" y="43095"/>
                </a:cubicBezTo>
                <a:lnTo>
                  <a:pt x="49987" y="43095"/>
                </a:lnTo>
                <a:cubicBezTo>
                  <a:pt x="50193" y="43072"/>
                  <a:pt x="50353" y="43186"/>
                  <a:pt x="50467" y="43323"/>
                </a:cubicBezTo>
                <a:lnTo>
                  <a:pt x="50467" y="43323"/>
                </a:lnTo>
                <a:lnTo>
                  <a:pt x="51676" y="43323"/>
                </a:lnTo>
                <a:cubicBezTo>
                  <a:pt x="51791" y="43003"/>
                  <a:pt x="51882" y="42638"/>
                  <a:pt x="52179" y="42615"/>
                </a:cubicBezTo>
                <a:lnTo>
                  <a:pt x="52179" y="42615"/>
                </a:lnTo>
                <a:cubicBezTo>
                  <a:pt x="52475" y="42570"/>
                  <a:pt x="52635" y="42752"/>
                  <a:pt x="52795" y="42935"/>
                </a:cubicBezTo>
                <a:lnTo>
                  <a:pt x="52795" y="42935"/>
                </a:lnTo>
                <a:cubicBezTo>
                  <a:pt x="52955" y="43117"/>
                  <a:pt x="53114" y="43300"/>
                  <a:pt x="53388" y="43254"/>
                </a:cubicBezTo>
                <a:lnTo>
                  <a:pt x="53388" y="43254"/>
                </a:lnTo>
                <a:cubicBezTo>
                  <a:pt x="53959" y="43186"/>
                  <a:pt x="53845" y="42387"/>
                  <a:pt x="54416" y="42319"/>
                </a:cubicBezTo>
                <a:lnTo>
                  <a:pt x="54416" y="42319"/>
                </a:lnTo>
                <a:cubicBezTo>
                  <a:pt x="54689" y="42273"/>
                  <a:pt x="54826" y="42296"/>
                  <a:pt x="54963" y="42341"/>
                </a:cubicBezTo>
                <a:lnTo>
                  <a:pt x="54963" y="42341"/>
                </a:lnTo>
                <a:cubicBezTo>
                  <a:pt x="55123" y="42364"/>
                  <a:pt x="55260" y="42387"/>
                  <a:pt x="55534" y="42341"/>
                </a:cubicBezTo>
                <a:lnTo>
                  <a:pt x="55534" y="42341"/>
                </a:lnTo>
                <a:cubicBezTo>
                  <a:pt x="55808" y="42319"/>
                  <a:pt x="55968" y="42387"/>
                  <a:pt x="56105" y="42456"/>
                </a:cubicBezTo>
                <a:lnTo>
                  <a:pt x="56105" y="42456"/>
                </a:lnTo>
                <a:cubicBezTo>
                  <a:pt x="56264" y="42524"/>
                  <a:pt x="56401" y="42592"/>
                  <a:pt x="56698" y="42547"/>
                </a:cubicBezTo>
                <a:lnTo>
                  <a:pt x="56698" y="42547"/>
                </a:lnTo>
                <a:cubicBezTo>
                  <a:pt x="56972" y="42524"/>
                  <a:pt x="57109" y="42547"/>
                  <a:pt x="57246" y="42547"/>
                </a:cubicBezTo>
                <a:lnTo>
                  <a:pt x="57246" y="42547"/>
                </a:lnTo>
                <a:cubicBezTo>
                  <a:pt x="57406" y="42570"/>
                  <a:pt x="57543" y="42592"/>
                  <a:pt x="57817" y="42570"/>
                </a:cubicBezTo>
                <a:lnTo>
                  <a:pt x="57817" y="42570"/>
                </a:lnTo>
                <a:cubicBezTo>
                  <a:pt x="58090" y="42524"/>
                  <a:pt x="58273" y="42775"/>
                  <a:pt x="58433" y="43026"/>
                </a:cubicBezTo>
                <a:lnTo>
                  <a:pt x="58433" y="43026"/>
                </a:lnTo>
                <a:cubicBezTo>
                  <a:pt x="58524" y="43140"/>
                  <a:pt x="58593" y="43254"/>
                  <a:pt x="58661" y="43323"/>
                </a:cubicBezTo>
                <a:lnTo>
                  <a:pt x="58661" y="43323"/>
                </a:lnTo>
                <a:lnTo>
                  <a:pt x="59437" y="43323"/>
                </a:lnTo>
                <a:cubicBezTo>
                  <a:pt x="59643" y="43163"/>
                  <a:pt x="59734" y="42889"/>
                  <a:pt x="60122" y="42844"/>
                </a:cubicBezTo>
                <a:lnTo>
                  <a:pt x="60122" y="42844"/>
                </a:lnTo>
                <a:cubicBezTo>
                  <a:pt x="60670" y="42775"/>
                  <a:pt x="60578" y="42113"/>
                  <a:pt x="61149" y="42022"/>
                </a:cubicBezTo>
                <a:lnTo>
                  <a:pt x="61149" y="42022"/>
                </a:lnTo>
                <a:cubicBezTo>
                  <a:pt x="61697" y="41953"/>
                  <a:pt x="61697" y="41999"/>
                  <a:pt x="62245" y="41931"/>
                </a:cubicBezTo>
                <a:lnTo>
                  <a:pt x="62245" y="41931"/>
                </a:lnTo>
                <a:cubicBezTo>
                  <a:pt x="62541" y="41908"/>
                  <a:pt x="62678" y="41976"/>
                  <a:pt x="62838" y="42068"/>
                </a:cubicBezTo>
                <a:lnTo>
                  <a:pt x="62838" y="42068"/>
                </a:lnTo>
                <a:cubicBezTo>
                  <a:pt x="62998" y="42136"/>
                  <a:pt x="63135" y="42227"/>
                  <a:pt x="63409" y="42204"/>
                </a:cubicBezTo>
                <a:lnTo>
                  <a:pt x="63409" y="42204"/>
                </a:lnTo>
                <a:cubicBezTo>
                  <a:pt x="63705" y="42159"/>
                  <a:pt x="63842" y="42273"/>
                  <a:pt x="64002" y="42410"/>
                </a:cubicBezTo>
                <a:lnTo>
                  <a:pt x="64002" y="42410"/>
                </a:lnTo>
                <a:cubicBezTo>
                  <a:pt x="64162" y="42524"/>
                  <a:pt x="64322" y="42638"/>
                  <a:pt x="64596" y="42615"/>
                </a:cubicBezTo>
                <a:lnTo>
                  <a:pt x="64596" y="42615"/>
                </a:lnTo>
                <a:cubicBezTo>
                  <a:pt x="65143" y="42524"/>
                  <a:pt x="65098" y="42113"/>
                  <a:pt x="65646" y="42045"/>
                </a:cubicBezTo>
                <a:lnTo>
                  <a:pt x="65646" y="42045"/>
                </a:lnTo>
                <a:cubicBezTo>
                  <a:pt x="66216" y="41976"/>
                  <a:pt x="66125" y="41269"/>
                  <a:pt x="66673" y="41200"/>
                </a:cubicBezTo>
                <a:lnTo>
                  <a:pt x="66673" y="41200"/>
                </a:lnTo>
                <a:cubicBezTo>
                  <a:pt x="66947" y="41155"/>
                  <a:pt x="67129" y="41360"/>
                  <a:pt x="67289" y="41543"/>
                </a:cubicBezTo>
                <a:lnTo>
                  <a:pt x="67289" y="41543"/>
                </a:lnTo>
                <a:cubicBezTo>
                  <a:pt x="67449" y="41725"/>
                  <a:pt x="67609" y="41908"/>
                  <a:pt x="67882" y="41862"/>
                </a:cubicBezTo>
                <a:lnTo>
                  <a:pt x="67882" y="41862"/>
                </a:lnTo>
                <a:cubicBezTo>
                  <a:pt x="68453" y="41794"/>
                  <a:pt x="68385" y="41383"/>
                  <a:pt x="68955" y="41314"/>
                </a:cubicBezTo>
                <a:lnTo>
                  <a:pt x="68955" y="41314"/>
                </a:lnTo>
                <a:cubicBezTo>
                  <a:pt x="69503" y="41246"/>
                  <a:pt x="69549" y="40515"/>
                  <a:pt x="70097" y="40538"/>
                </a:cubicBezTo>
                <a:lnTo>
                  <a:pt x="70097" y="40538"/>
                </a:lnTo>
                <a:cubicBezTo>
                  <a:pt x="70713" y="40584"/>
                  <a:pt x="70713" y="41451"/>
                  <a:pt x="71238" y="41314"/>
                </a:cubicBezTo>
                <a:lnTo>
                  <a:pt x="71238" y="41314"/>
                </a:lnTo>
                <a:cubicBezTo>
                  <a:pt x="71489" y="41086"/>
                  <a:pt x="71580" y="40447"/>
                  <a:pt x="71877" y="40127"/>
                </a:cubicBezTo>
                <a:lnTo>
                  <a:pt x="71877" y="40127"/>
                </a:lnTo>
                <a:cubicBezTo>
                  <a:pt x="72128" y="39853"/>
                  <a:pt x="72356" y="39534"/>
                  <a:pt x="72607" y="39237"/>
                </a:cubicBezTo>
                <a:lnTo>
                  <a:pt x="72607" y="39237"/>
                </a:lnTo>
                <a:cubicBezTo>
                  <a:pt x="72836" y="38918"/>
                  <a:pt x="73977" y="39169"/>
                  <a:pt x="74159" y="38849"/>
                </a:cubicBezTo>
                <a:lnTo>
                  <a:pt x="74159" y="38849"/>
                </a:lnTo>
                <a:cubicBezTo>
                  <a:pt x="74388" y="38461"/>
                  <a:pt x="74662" y="37822"/>
                  <a:pt x="74730" y="37502"/>
                </a:cubicBezTo>
                <a:lnTo>
                  <a:pt x="74730" y="37502"/>
                </a:lnTo>
                <a:cubicBezTo>
                  <a:pt x="74799" y="37069"/>
                  <a:pt x="73817" y="36726"/>
                  <a:pt x="73338" y="36612"/>
                </a:cubicBezTo>
                <a:lnTo>
                  <a:pt x="73338" y="36612"/>
                </a:lnTo>
                <a:cubicBezTo>
                  <a:pt x="72995" y="36544"/>
                  <a:pt x="72881" y="35517"/>
                  <a:pt x="72584" y="35448"/>
                </a:cubicBezTo>
                <a:lnTo>
                  <a:pt x="72584" y="35448"/>
                </a:lnTo>
                <a:cubicBezTo>
                  <a:pt x="72402" y="35425"/>
                  <a:pt x="72174" y="35631"/>
                  <a:pt x="71968" y="35836"/>
                </a:cubicBezTo>
                <a:lnTo>
                  <a:pt x="71968" y="35836"/>
                </a:lnTo>
                <a:cubicBezTo>
                  <a:pt x="71740" y="36042"/>
                  <a:pt x="71557" y="36247"/>
                  <a:pt x="71420" y="36224"/>
                </a:cubicBezTo>
                <a:lnTo>
                  <a:pt x="71420" y="36224"/>
                </a:lnTo>
                <a:cubicBezTo>
                  <a:pt x="70804" y="36110"/>
                  <a:pt x="70941" y="36201"/>
                  <a:pt x="70758" y="35768"/>
                </a:cubicBezTo>
                <a:lnTo>
                  <a:pt x="70758" y="35768"/>
                </a:lnTo>
                <a:cubicBezTo>
                  <a:pt x="70553" y="35334"/>
                  <a:pt x="70804" y="35357"/>
                  <a:pt x="70758" y="34878"/>
                </a:cubicBezTo>
                <a:lnTo>
                  <a:pt x="70758" y="34878"/>
                </a:lnTo>
                <a:cubicBezTo>
                  <a:pt x="70713" y="34398"/>
                  <a:pt x="70644" y="34398"/>
                  <a:pt x="70599" y="33919"/>
                </a:cubicBezTo>
                <a:lnTo>
                  <a:pt x="70599" y="33919"/>
                </a:lnTo>
                <a:cubicBezTo>
                  <a:pt x="70553" y="33440"/>
                  <a:pt x="69663" y="33371"/>
                  <a:pt x="69754" y="32915"/>
                </a:cubicBezTo>
                <a:lnTo>
                  <a:pt x="69754" y="32915"/>
                </a:lnTo>
                <a:cubicBezTo>
                  <a:pt x="69823" y="32641"/>
                  <a:pt x="70188" y="32641"/>
                  <a:pt x="70576" y="32664"/>
                </a:cubicBezTo>
                <a:lnTo>
                  <a:pt x="70576" y="32664"/>
                </a:lnTo>
                <a:cubicBezTo>
                  <a:pt x="70987" y="32686"/>
                  <a:pt x="71420" y="32686"/>
                  <a:pt x="71557" y="32390"/>
                </a:cubicBezTo>
                <a:lnTo>
                  <a:pt x="71557" y="32390"/>
                </a:lnTo>
                <a:cubicBezTo>
                  <a:pt x="71694" y="32093"/>
                  <a:pt x="71032" y="31362"/>
                  <a:pt x="71055" y="30952"/>
                </a:cubicBezTo>
                <a:lnTo>
                  <a:pt x="71055" y="30952"/>
                </a:lnTo>
                <a:cubicBezTo>
                  <a:pt x="71078" y="30609"/>
                  <a:pt x="71649" y="30039"/>
                  <a:pt x="71512" y="29628"/>
                </a:cubicBezTo>
                <a:lnTo>
                  <a:pt x="71512" y="29628"/>
                </a:lnTo>
                <a:cubicBezTo>
                  <a:pt x="71375" y="29308"/>
                  <a:pt x="70850" y="29034"/>
                  <a:pt x="70576" y="28692"/>
                </a:cubicBezTo>
                <a:lnTo>
                  <a:pt x="70576" y="28692"/>
                </a:lnTo>
                <a:cubicBezTo>
                  <a:pt x="70348" y="28372"/>
                  <a:pt x="69800" y="28372"/>
                  <a:pt x="69572" y="28167"/>
                </a:cubicBezTo>
                <a:lnTo>
                  <a:pt x="69572" y="28167"/>
                </a:lnTo>
                <a:cubicBezTo>
                  <a:pt x="69275" y="27893"/>
                  <a:pt x="69275" y="27277"/>
                  <a:pt x="69001" y="27117"/>
                </a:cubicBezTo>
                <a:lnTo>
                  <a:pt x="69001" y="27117"/>
                </a:lnTo>
                <a:cubicBezTo>
                  <a:pt x="68659" y="26889"/>
                  <a:pt x="68202" y="26820"/>
                  <a:pt x="67928" y="26752"/>
                </a:cubicBezTo>
                <a:lnTo>
                  <a:pt x="67928" y="26752"/>
                </a:lnTo>
                <a:cubicBezTo>
                  <a:pt x="67289" y="26569"/>
                  <a:pt x="67221" y="26090"/>
                  <a:pt x="66696" y="26181"/>
                </a:cubicBezTo>
                <a:lnTo>
                  <a:pt x="66696" y="26181"/>
                </a:lnTo>
                <a:cubicBezTo>
                  <a:pt x="66650" y="26204"/>
                  <a:pt x="66627" y="26204"/>
                  <a:pt x="66581" y="26204"/>
                </a:cubicBezTo>
                <a:lnTo>
                  <a:pt x="66581" y="26204"/>
                </a:lnTo>
                <a:cubicBezTo>
                  <a:pt x="66627" y="26181"/>
                  <a:pt x="66627" y="26090"/>
                  <a:pt x="66467" y="25953"/>
                </a:cubicBezTo>
                <a:lnTo>
                  <a:pt x="66467" y="25953"/>
                </a:lnTo>
                <a:cubicBezTo>
                  <a:pt x="66376" y="25862"/>
                  <a:pt x="66079" y="25930"/>
                  <a:pt x="65737" y="25999"/>
                </a:cubicBezTo>
                <a:lnTo>
                  <a:pt x="65737" y="25999"/>
                </a:lnTo>
                <a:cubicBezTo>
                  <a:pt x="65258" y="26090"/>
                  <a:pt x="64755" y="26158"/>
                  <a:pt x="64710" y="25930"/>
                </a:cubicBezTo>
                <a:lnTo>
                  <a:pt x="64710" y="25930"/>
                </a:lnTo>
                <a:cubicBezTo>
                  <a:pt x="64641" y="25679"/>
                  <a:pt x="64664" y="25154"/>
                  <a:pt x="64664" y="24766"/>
                </a:cubicBezTo>
                <a:lnTo>
                  <a:pt x="64664" y="24766"/>
                </a:lnTo>
                <a:cubicBezTo>
                  <a:pt x="64664" y="24378"/>
                  <a:pt x="65509" y="24081"/>
                  <a:pt x="65554" y="23762"/>
                </a:cubicBezTo>
                <a:lnTo>
                  <a:pt x="65554" y="23762"/>
                </a:lnTo>
                <a:cubicBezTo>
                  <a:pt x="65623" y="23396"/>
                  <a:pt x="66376" y="23259"/>
                  <a:pt x="66467" y="22963"/>
                </a:cubicBezTo>
                <a:lnTo>
                  <a:pt x="66467" y="22963"/>
                </a:lnTo>
                <a:cubicBezTo>
                  <a:pt x="66559" y="22598"/>
                  <a:pt x="65006" y="21867"/>
                  <a:pt x="65075" y="21548"/>
                </a:cubicBezTo>
                <a:lnTo>
                  <a:pt x="65075" y="21548"/>
                </a:lnTo>
                <a:cubicBezTo>
                  <a:pt x="65166" y="21205"/>
                  <a:pt x="65919" y="21068"/>
                  <a:pt x="65897" y="20726"/>
                </a:cubicBezTo>
                <a:lnTo>
                  <a:pt x="65897" y="20726"/>
                </a:lnTo>
                <a:cubicBezTo>
                  <a:pt x="65897" y="20406"/>
                  <a:pt x="66490" y="19904"/>
                  <a:pt x="66376" y="19539"/>
                </a:cubicBezTo>
                <a:lnTo>
                  <a:pt x="66376" y="19539"/>
                </a:lnTo>
                <a:cubicBezTo>
                  <a:pt x="66239" y="19105"/>
                  <a:pt x="65326" y="19197"/>
                  <a:pt x="64870" y="19128"/>
                </a:cubicBezTo>
                <a:lnTo>
                  <a:pt x="64870" y="19128"/>
                </a:lnTo>
                <a:cubicBezTo>
                  <a:pt x="64527" y="19060"/>
                  <a:pt x="64048" y="18535"/>
                  <a:pt x="63614" y="18603"/>
                </a:cubicBezTo>
                <a:lnTo>
                  <a:pt x="63614" y="18603"/>
                </a:lnTo>
                <a:cubicBezTo>
                  <a:pt x="63203" y="18672"/>
                  <a:pt x="62998" y="19767"/>
                  <a:pt x="62610" y="19859"/>
                </a:cubicBezTo>
                <a:lnTo>
                  <a:pt x="62610" y="19859"/>
                </a:lnTo>
                <a:cubicBezTo>
                  <a:pt x="62382" y="19904"/>
                  <a:pt x="62085" y="19607"/>
                  <a:pt x="61788" y="19311"/>
                </a:cubicBezTo>
                <a:lnTo>
                  <a:pt x="61788" y="19311"/>
                </a:lnTo>
                <a:cubicBezTo>
                  <a:pt x="61514" y="19014"/>
                  <a:pt x="61217" y="18717"/>
                  <a:pt x="61058" y="18763"/>
                </a:cubicBezTo>
                <a:lnTo>
                  <a:pt x="61058" y="18763"/>
                </a:lnTo>
                <a:cubicBezTo>
                  <a:pt x="60419" y="18946"/>
                  <a:pt x="59437" y="20269"/>
                  <a:pt x="59346" y="20132"/>
                </a:cubicBezTo>
                <a:lnTo>
                  <a:pt x="59346" y="20132"/>
                </a:lnTo>
                <a:cubicBezTo>
                  <a:pt x="59254" y="19973"/>
                  <a:pt x="59346" y="19037"/>
                  <a:pt x="58798" y="19197"/>
                </a:cubicBezTo>
                <a:lnTo>
                  <a:pt x="58798" y="19197"/>
                </a:lnTo>
                <a:cubicBezTo>
                  <a:pt x="58478" y="19311"/>
                  <a:pt x="58387" y="20361"/>
                  <a:pt x="58022" y="20452"/>
                </a:cubicBezTo>
                <a:lnTo>
                  <a:pt x="58022" y="20452"/>
                </a:lnTo>
                <a:cubicBezTo>
                  <a:pt x="57634" y="20566"/>
                  <a:pt x="57223" y="19813"/>
                  <a:pt x="56903" y="19790"/>
                </a:cubicBezTo>
                <a:lnTo>
                  <a:pt x="56903" y="19790"/>
                </a:lnTo>
                <a:cubicBezTo>
                  <a:pt x="56744" y="19790"/>
                  <a:pt x="56538" y="19859"/>
                  <a:pt x="56333" y="19904"/>
                </a:cubicBezTo>
                <a:lnTo>
                  <a:pt x="56333" y="19904"/>
                </a:lnTo>
                <a:cubicBezTo>
                  <a:pt x="55990" y="20018"/>
                  <a:pt x="55625" y="20132"/>
                  <a:pt x="55534" y="19881"/>
                </a:cubicBezTo>
                <a:lnTo>
                  <a:pt x="55534" y="19881"/>
                </a:lnTo>
                <a:cubicBezTo>
                  <a:pt x="55420" y="19607"/>
                  <a:pt x="56652" y="18946"/>
                  <a:pt x="56607" y="18489"/>
                </a:cubicBezTo>
                <a:lnTo>
                  <a:pt x="56607" y="18489"/>
                </a:lnTo>
                <a:cubicBezTo>
                  <a:pt x="56561" y="18147"/>
                  <a:pt x="56515" y="17804"/>
                  <a:pt x="56493" y="17393"/>
                </a:cubicBezTo>
                <a:lnTo>
                  <a:pt x="56493" y="17393"/>
                </a:lnTo>
                <a:cubicBezTo>
                  <a:pt x="56470" y="17028"/>
                  <a:pt x="55214" y="16731"/>
                  <a:pt x="55192" y="16343"/>
                </a:cubicBezTo>
                <a:lnTo>
                  <a:pt x="55192" y="16343"/>
                </a:lnTo>
                <a:cubicBezTo>
                  <a:pt x="55169" y="15955"/>
                  <a:pt x="56242" y="15499"/>
                  <a:pt x="56196" y="15134"/>
                </a:cubicBezTo>
                <a:lnTo>
                  <a:pt x="56196" y="15134"/>
                </a:lnTo>
                <a:cubicBezTo>
                  <a:pt x="56173" y="14746"/>
                  <a:pt x="54667" y="14495"/>
                  <a:pt x="54621" y="14129"/>
                </a:cubicBezTo>
                <a:lnTo>
                  <a:pt x="54621" y="14129"/>
                </a:lnTo>
                <a:cubicBezTo>
                  <a:pt x="54575" y="13719"/>
                  <a:pt x="55146" y="13285"/>
                  <a:pt x="55077" y="12942"/>
                </a:cubicBezTo>
                <a:lnTo>
                  <a:pt x="55077" y="12942"/>
                </a:lnTo>
                <a:cubicBezTo>
                  <a:pt x="54963" y="12486"/>
                  <a:pt x="55237" y="11893"/>
                  <a:pt x="55055" y="11664"/>
                </a:cubicBezTo>
                <a:lnTo>
                  <a:pt x="55055" y="11664"/>
                </a:lnTo>
                <a:cubicBezTo>
                  <a:pt x="54781" y="11345"/>
                  <a:pt x="54712" y="11025"/>
                  <a:pt x="54552" y="10774"/>
                </a:cubicBezTo>
                <a:lnTo>
                  <a:pt x="54552" y="10774"/>
                </a:lnTo>
                <a:cubicBezTo>
                  <a:pt x="54324" y="10409"/>
                  <a:pt x="53571" y="10569"/>
                  <a:pt x="53343" y="10340"/>
                </a:cubicBezTo>
                <a:lnTo>
                  <a:pt x="53343" y="10340"/>
                </a:lnTo>
                <a:cubicBezTo>
                  <a:pt x="53114" y="10112"/>
                  <a:pt x="53092" y="9656"/>
                  <a:pt x="52635" y="9610"/>
                </a:cubicBezTo>
                <a:lnTo>
                  <a:pt x="52635" y="9610"/>
                </a:lnTo>
                <a:cubicBezTo>
                  <a:pt x="52293" y="9587"/>
                  <a:pt x="52065" y="9907"/>
                  <a:pt x="51745" y="10112"/>
                </a:cubicBezTo>
                <a:lnTo>
                  <a:pt x="51745" y="10112"/>
                </a:lnTo>
                <a:cubicBezTo>
                  <a:pt x="51471" y="10272"/>
                  <a:pt x="51357" y="10614"/>
                  <a:pt x="51106" y="10843"/>
                </a:cubicBezTo>
                <a:lnTo>
                  <a:pt x="51106" y="10843"/>
                </a:lnTo>
                <a:cubicBezTo>
                  <a:pt x="50969" y="10957"/>
                  <a:pt x="50718" y="10957"/>
                  <a:pt x="50467" y="10934"/>
                </a:cubicBezTo>
                <a:lnTo>
                  <a:pt x="50467" y="10934"/>
                </a:lnTo>
                <a:cubicBezTo>
                  <a:pt x="50216" y="10911"/>
                  <a:pt x="49987" y="10888"/>
                  <a:pt x="49873" y="11002"/>
                </a:cubicBezTo>
                <a:lnTo>
                  <a:pt x="49873" y="11002"/>
                </a:lnTo>
                <a:cubicBezTo>
                  <a:pt x="49577" y="11253"/>
                  <a:pt x="49577" y="12281"/>
                  <a:pt x="49303" y="12303"/>
                </a:cubicBezTo>
                <a:lnTo>
                  <a:pt x="49303" y="12303"/>
                </a:lnTo>
                <a:cubicBezTo>
                  <a:pt x="49029" y="12349"/>
                  <a:pt x="48298" y="12052"/>
                  <a:pt x="47819" y="11801"/>
                </a:cubicBezTo>
                <a:lnTo>
                  <a:pt x="47819" y="11801"/>
                </a:lnTo>
                <a:cubicBezTo>
                  <a:pt x="47454" y="11619"/>
                  <a:pt x="47157" y="11139"/>
                  <a:pt x="46815" y="10911"/>
                </a:cubicBezTo>
                <a:lnTo>
                  <a:pt x="46815" y="10911"/>
                </a:lnTo>
                <a:cubicBezTo>
                  <a:pt x="46198" y="10523"/>
                  <a:pt x="45970" y="10751"/>
                  <a:pt x="45559" y="10249"/>
                </a:cubicBezTo>
                <a:lnTo>
                  <a:pt x="45559" y="10249"/>
                </a:lnTo>
                <a:cubicBezTo>
                  <a:pt x="45217" y="9838"/>
                  <a:pt x="45833" y="9359"/>
                  <a:pt x="45536" y="8902"/>
                </a:cubicBezTo>
                <a:lnTo>
                  <a:pt x="45536" y="8902"/>
                </a:lnTo>
                <a:cubicBezTo>
                  <a:pt x="45240" y="8469"/>
                  <a:pt x="44760" y="8788"/>
                  <a:pt x="44464" y="8355"/>
                </a:cubicBezTo>
                <a:lnTo>
                  <a:pt x="44464" y="8355"/>
                </a:lnTo>
                <a:cubicBezTo>
                  <a:pt x="44167" y="7898"/>
                  <a:pt x="44852" y="7556"/>
                  <a:pt x="44646" y="7054"/>
                </a:cubicBezTo>
                <a:lnTo>
                  <a:pt x="44646" y="7054"/>
                </a:lnTo>
                <a:cubicBezTo>
                  <a:pt x="44372" y="6460"/>
                  <a:pt x="44258" y="6209"/>
                  <a:pt x="43665" y="5821"/>
                </a:cubicBezTo>
                <a:lnTo>
                  <a:pt x="43665" y="5821"/>
                </a:lnTo>
                <a:cubicBezTo>
                  <a:pt x="43345" y="5616"/>
                  <a:pt x="43254" y="5342"/>
                  <a:pt x="43026" y="5159"/>
                </a:cubicBezTo>
                <a:lnTo>
                  <a:pt x="43026" y="5159"/>
                </a:lnTo>
                <a:cubicBezTo>
                  <a:pt x="42820" y="4999"/>
                  <a:pt x="42227" y="4748"/>
                  <a:pt x="41816" y="4748"/>
                </a:cubicBezTo>
                <a:lnTo>
                  <a:pt x="41816" y="4748"/>
                </a:lnTo>
                <a:cubicBezTo>
                  <a:pt x="41086" y="4748"/>
                  <a:pt x="41976" y="5296"/>
                  <a:pt x="40994" y="5159"/>
                </a:cubicBezTo>
                <a:lnTo>
                  <a:pt x="40994" y="5159"/>
                </a:lnTo>
                <a:cubicBezTo>
                  <a:pt x="40903" y="5159"/>
                  <a:pt x="40766" y="5182"/>
                  <a:pt x="40606" y="5228"/>
                </a:cubicBezTo>
                <a:lnTo>
                  <a:pt x="40606" y="5228"/>
                </a:lnTo>
                <a:cubicBezTo>
                  <a:pt x="40424" y="5273"/>
                  <a:pt x="40173" y="5319"/>
                  <a:pt x="39899" y="5250"/>
                </a:cubicBezTo>
                <a:lnTo>
                  <a:pt x="39899" y="5250"/>
                </a:lnTo>
                <a:cubicBezTo>
                  <a:pt x="39739" y="5205"/>
                  <a:pt x="39556" y="5228"/>
                  <a:pt x="39396" y="5228"/>
                </a:cubicBezTo>
                <a:lnTo>
                  <a:pt x="39396" y="5228"/>
                </a:lnTo>
                <a:cubicBezTo>
                  <a:pt x="39168" y="5250"/>
                  <a:pt x="38940" y="5250"/>
                  <a:pt x="38735" y="5159"/>
                </a:cubicBezTo>
                <a:lnTo>
                  <a:pt x="38735" y="5159"/>
                </a:lnTo>
                <a:cubicBezTo>
                  <a:pt x="38392" y="4999"/>
                  <a:pt x="38552" y="3995"/>
                  <a:pt x="38232" y="3790"/>
                </a:cubicBezTo>
                <a:lnTo>
                  <a:pt x="38232" y="3790"/>
                </a:lnTo>
                <a:cubicBezTo>
                  <a:pt x="37890" y="3584"/>
                  <a:pt x="37456" y="3653"/>
                  <a:pt x="37160" y="3447"/>
                </a:cubicBezTo>
                <a:lnTo>
                  <a:pt x="37160" y="3447"/>
                </a:lnTo>
                <a:cubicBezTo>
                  <a:pt x="36840" y="3196"/>
                  <a:pt x="36520" y="3036"/>
                  <a:pt x="36269" y="2808"/>
                </a:cubicBezTo>
                <a:lnTo>
                  <a:pt x="36269" y="2808"/>
                </a:lnTo>
                <a:cubicBezTo>
                  <a:pt x="35767" y="2352"/>
                  <a:pt x="35767" y="2625"/>
                  <a:pt x="35448" y="2146"/>
                </a:cubicBezTo>
                <a:lnTo>
                  <a:pt x="35448" y="2146"/>
                </a:lnTo>
                <a:cubicBezTo>
                  <a:pt x="35219" y="1827"/>
                  <a:pt x="34991" y="1895"/>
                  <a:pt x="34694" y="1964"/>
                </a:cubicBezTo>
                <a:lnTo>
                  <a:pt x="34694" y="1964"/>
                </a:lnTo>
                <a:cubicBezTo>
                  <a:pt x="34535" y="2009"/>
                  <a:pt x="34352" y="2055"/>
                  <a:pt x="34147" y="2032"/>
                </a:cubicBezTo>
                <a:lnTo>
                  <a:pt x="34147" y="2032"/>
                </a:lnTo>
                <a:cubicBezTo>
                  <a:pt x="33850" y="1986"/>
                  <a:pt x="33530" y="1644"/>
                  <a:pt x="33142" y="2123"/>
                </a:cubicBezTo>
                <a:lnTo>
                  <a:pt x="33142" y="2123"/>
                </a:lnTo>
                <a:cubicBezTo>
                  <a:pt x="32914" y="2420"/>
                  <a:pt x="32754" y="2740"/>
                  <a:pt x="32526" y="2968"/>
                </a:cubicBezTo>
                <a:lnTo>
                  <a:pt x="32526" y="2968"/>
                </a:lnTo>
                <a:cubicBezTo>
                  <a:pt x="32275" y="3265"/>
                  <a:pt x="32343" y="3972"/>
                  <a:pt x="32070" y="4155"/>
                </a:cubicBezTo>
                <a:lnTo>
                  <a:pt x="32070" y="4155"/>
                </a:lnTo>
                <a:cubicBezTo>
                  <a:pt x="31750" y="4383"/>
                  <a:pt x="31088" y="4908"/>
                  <a:pt x="30746" y="4908"/>
                </a:cubicBezTo>
                <a:lnTo>
                  <a:pt x="30746" y="4908"/>
                </a:lnTo>
                <a:cubicBezTo>
                  <a:pt x="30426" y="4885"/>
                  <a:pt x="30586" y="3310"/>
                  <a:pt x="30244" y="3059"/>
                </a:cubicBezTo>
                <a:lnTo>
                  <a:pt x="30244" y="3059"/>
                </a:lnTo>
                <a:cubicBezTo>
                  <a:pt x="29970" y="2831"/>
                  <a:pt x="29399" y="3059"/>
                  <a:pt x="29171" y="2762"/>
                </a:cubicBezTo>
                <a:lnTo>
                  <a:pt x="29171" y="2762"/>
                </a:lnTo>
                <a:cubicBezTo>
                  <a:pt x="29057" y="2603"/>
                  <a:pt x="28760" y="2625"/>
                  <a:pt x="28440" y="2625"/>
                </a:cubicBezTo>
                <a:lnTo>
                  <a:pt x="28440" y="2625"/>
                </a:lnTo>
                <a:cubicBezTo>
                  <a:pt x="28144" y="2648"/>
                  <a:pt x="27847" y="2648"/>
                  <a:pt x="27733" y="2511"/>
                </a:cubicBezTo>
                <a:lnTo>
                  <a:pt x="27733" y="2511"/>
                </a:lnTo>
                <a:cubicBezTo>
                  <a:pt x="27504" y="2215"/>
                  <a:pt x="28258" y="914"/>
                  <a:pt x="27961" y="708"/>
                </a:cubicBezTo>
                <a:lnTo>
                  <a:pt x="27961" y="708"/>
                </a:lnTo>
                <a:cubicBezTo>
                  <a:pt x="27687" y="503"/>
                  <a:pt x="27048" y="548"/>
                  <a:pt x="26660" y="503"/>
                </a:cubicBezTo>
                <a:lnTo>
                  <a:pt x="26660" y="503"/>
                </a:lnTo>
                <a:cubicBezTo>
                  <a:pt x="26363" y="457"/>
                  <a:pt x="25861" y="1"/>
                  <a:pt x="25450" y="1"/>
                </a:cubicBezTo>
                <a:lnTo>
                  <a:pt x="25450" y="1"/>
                </a:lnTo>
                <a:cubicBezTo>
                  <a:pt x="25427" y="1"/>
                  <a:pt x="25405" y="1"/>
                  <a:pt x="25359" y="1"/>
                </a:cubicBezTo>
                <a:moveTo>
                  <a:pt x="525" y="42775"/>
                </a:moveTo>
                <a:cubicBezTo>
                  <a:pt x="502" y="42775"/>
                  <a:pt x="525" y="42798"/>
                  <a:pt x="548" y="42775"/>
                </a:cubicBezTo>
                <a:lnTo>
                  <a:pt x="548" y="42775"/>
                </a:lnTo>
                <a:cubicBezTo>
                  <a:pt x="548" y="42775"/>
                  <a:pt x="548" y="42775"/>
                  <a:pt x="548" y="42775"/>
                </a:cubicBezTo>
                <a:lnTo>
                  <a:pt x="548" y="42775"/>
                </a:lnTo>
                <a:cubicBezTo>
                  <a:pt x="525" y="42775"/>
                  <a:pt x="525" y="42775"/>
                  <a:pt x="525" y="42775"/>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1" name="Google Shape;1561;p11"/>
          <p:cNvSpPr/>
          <p:nvPr/>
        </p:nvSpPr>
        <p:spPr>
          <a:xfrm>
            <a:off x="280548" y="5652312"/>
            <a:ext cx="276007" cy="1110003"/>
          </a:xfrm>
          <a:custGeom>
            <a:avLst/>
            <a:gdLst/>
            <a:ahLst/>
            <a:cxnLst/>
            <a:rect l="l" t="t" r="r" b="b"/>
            <a:pathLst>
              <a:path w="6096" h="24516" extrusionOk="0">
                <a:moveTo>
                  <a:pt x="1325" y="1599"/>
                </a:moveTo>
                <a:cubicBezTo>
                  <a:pt x="1188" y="2055"/>
                  <a:pt x="1005" y="2648"/>
                  <a:pt x="708" y="3584"/>
                </a:cubicBezTo>
                <a:lnTo>
                  <a:pt x="708" y="3584"/>
                </a:lnTo>
                <a:cubicBezTo>
                  <a:pt x="1" y="5753"/>
                  <a:pt x="754" y="6780"/>
                  <a:pt x="686" y="8286"/>
                </a:cubicBezTo>
                <a:lnTo>
                  <a:pt x="686" y="8286"/>
                </a:lnTo>
                <a:cubicBezTo>
                  <a:pt x="640" y="9816"/>
                  <a:pt x="708" y="11505"/>
                  <a:pt x="800" y="13354"/>
                </a:cubicBezTo>
                <a:lnTo>
                  <a:pt x="800" y="13354"/>
                </a:lnTo>
                <a:cubicBezTo>
                  <a:pt x="891" y="15202"/>
                  <a:pt x="1644" y="16435"/>
                  <a:pt x="1781" y="17439"/>
                </a:cubicBezTo>
                <a:lnTo>
                  <a:pt x="1781" y="17439"/>
                </a:lnTo>
                <a:cubicBezTo>
                  <a:pt x="1941" y="18444"/>
                  <a:pt x="2078" y="19265"/>
                  <a:pt x="2671" y="20498"/>
                </a:cubicBezTo>
                <a:lnTo>
                  <a:pt x="2671" y="20498"/>
                </a:lnTo>
                <a:cubicBezTo>
                  <a:pt x="3037" y="21228"/>
                  <a:pt x="3082" y="21799"/>
                  <a:pt x="3744" y="22621"/>
                </a:cubicBezTo>
                <a:lnTo>
                  <a:pt x="3744" y="22621"/>
                </a:lnTo>
                <a:cubicBezTo>
                  <a:pt x="4155" y="23146"/>
                  <a:pt x="4840" y="23762"/>
                  <a:pt x="6027" y="24515"/>
                </a:cubicBezTo>
                <a:lnTo>
                  <a:pt x="6027" y="24515"/>
                </a:lnTo>
                <a:cubicBezTo>
                  <a:pt x="6095" y="23625"/>
                  <a:pt x="5365" y="21502"/>
                  <a:pt x="4657" y="19653"/>
                </a:cubicBezTo>
                <a:lnTo>
                  <a:pt x="4657" y="19653"/>
                </a:lnTo>
                <a:cubicBezTo>
                  <a:pt x="3972" y="17782"/>
                  <a:pt x="4246" y="19083"/>
                  <a:pt x="3881" y="17622"/>
                </a:cubicBezTo>
                <a:lnTo>
                  <a:pt x="3881" y="17622"/>
                </a:lnTo>
                <a:cubicBezTo>
                  <a:pt x="3516" y="16138"/>
                  <a:pt x="3562" y="15294"/>
                  <a:pt x="3082" y="12829"/>
                </a:cubicBezTo>
                <a:lnTo>
                  <a:pt x="3082" y="12829"/>
                </a:lnTo>
                <a:cubicBezTo>
                  <a:pt x="2671" y="10341"/>
                  <a:pt x="2922" y="10934"/>
                  <a:pt x="2534" y="8948"/>
                </a:cubicBezTo>
                <a:lnTo>
                  <a:pt x="2534" y="8948"/>
                </a:lnTo>
                <a:cubicBezTo>
                  <a:pt x="2192" y="6985"/>
                  <a:pt x="2055" y="5913"/>
                  <a:pt x="2101" y="4429"/>
                </a:cubicBezTo>
                <a:lnTo>
                  <a:pt x="2101" y="4429"/>
                </a:lnTo>
                <a:cubicBezTo>
                  <a:pt x="2169" y="2945"/>
                  <a:pt x="1850" y="1964"/>
                  <a:pt x="1576" y="1"/>
                </a:cubicBezTo>
                <a:lnTo>
                  <a:pt x="1576" y="1"/>
                </a:lnTo>
                <a:cubicBezTo>
                  <a:pt x="1530" y="594"/>
                  <a:pt x="1484" y="982"/>
                  <a:pt x="1325" y="1599"/>
                </a:cubicBezTo>
              </a:path>
            </a:pathLst>
          </a:custGeom>
          <a:solidFill>
            <a:srgbClr val="59482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2" name="Google Shape;1562;p11"/>
          <p:cNvSpPr/>
          <p:nvPr/>
        </p:nvSpPr>
        <p:spPr>
          <a:xfrm>
            <a:off x="280548" y="5724663"/>
            <a:ext cx="272883" cy="1037651"/>
          </a:xfrm>
          <a:custGeom>
            <a:avLst/>
            <a:gdLst/>
            <a:ahLst/>
            <a:cxnLst/>
            <a:rect l="l" t="t" r="r" b="b"/>
            <a:pathLst>
              <a:path w="6027" h="22918" extrusionOk="0">
                <a:moveTo>
                  <a:pt x="708" y="1986"/>
                </a:moveTo>
                <a:cubicBezTo>
                  <a:pt x="1" y="4155"/>
                  <a:pt x="252" y="5387"/>
                  <a:pt x="183" y="6917"/>
                </a:cubicBezTo>
                <a:lnTo>
                  <a:pt x="183" y="6917"/>
                </a:lnTo>
                <a:cubicBezTo>
                  <a:pt x="138" y="8446"/>
                  <a:pt x="708" y="9907"/>
                  <a:pt x="800" y="11756"/>
                </a:cubicBezTo>
                <a:lnTo>
                  <a:pt x="800" y="11756"/>
                </a:lnTo>
                <a:cubicBezTo>
                  <a:pt x="891" y="13604"/>
                  <a:pt x="1644" y="14837"/>
                  <a:pt x="1781" y="15841"/>
                </a:cubicBezTo>
                <a:lnTo>
                  <a:pt x="1781" y="15841"/>
                </a:lnTo>
                <a:cubicBezTo>
                  <a:pt x="1941" y="16846"/>
                  <a:pt x="2078" y="17667"/>
                  <a:pt x="2671" y="18900"/>
                </a:cubicBezTo>
                <a:lnTo>
                  <a:pt x="2671" y="18900"/>
                </a:lnTo>
                <a:cubicBezTo>
                  <a:pt x="3037" y="19630"/>
                  <a:pt x="3082" y="20201"/>
                  <a:pt x="3744" y="21023"/>
                </a:cubicBezTo>
                <a:lnTo>
                  <a:pt x="3744" y="21023"/>
                </a:lnTo>
                <a:cubicBezTo>
                  <a:pt x="4657" y="21844"/>
                  <a:pt x="5479" y="22529"/>
                  <a:pt x="6027" y="22917"/>
                </a:cubicBezTo>
                <a:lnTo>
                  <a:pt x="6027" y="22917"/>
                </a:lnTo>
                <a:cubicBezTo>
                  <a:pt x="5958" y="22849"/>
                  <a:pt x="4520" y="20064"/>
                  <a:pt x="3767" y="18991"/>
                </a:cubicBezTo>
                <a:lnTo>
                  <a:pt x="3767" y="18991"/>
                </a:lnTo>
                <a:cubicBezTo>
                  <a:pt x="2968" y="17918"/>
                  <a:pt x="2808" y="17188"/>
                  <a:pt x="2443" y="15818"/>
                </a:cubicBezTo>
                <a:lnTo>
                  <a:pt x="2443" y="15818"/>
                </a:lnTo>
                <a:cubicBezTo>
                  <a:pt x="2101" y="14449"/>
                  <a:pt x="1895" y="12806"/>
                  <a:pt x="1736" y="10455"/>
                </a:cubicBezTo>
                <a:lnTo>
                  <a:pt x="1736" y="10455"/>
                </a:lnTo>
                <a:cubicBezTo>
                  <a:pt x="1576" y="8126"/>
                  <a:pt x="1165" y="6323"/>
                  <a:pt x="1165" y="4018"/>
                </a:cubicBezTo>
                <a:lnTo>
                  <a:pt x="1165" y="4018"/>
                </a:lnTo>
                <a:cubicBezTo>
                  <a:pt x="1188" y="2352"/>
                  <a:pt x="1188" y="1256"/>
                  <a:pt x="1325" y="1"/>
                </a:cubicBezTo>
                <a:lnTo>
                  <a:pt x="1325" y="1"/>
                </a:lnTo>
                <a:cubicBezTo>
                  <a:pt x="1188" y="457"/>
                  <a:pt x="1005" y="1050"/>
                  <a:pt x="708" y="1986"/>
                </a:cubicBezTo>
                <a:moveTo>
                  <a:pt x="6027" y="22917"/>
                </a:moveTo>
                <a:cubicBezTo>
                  <a:pt x="6027" y="22917"/>
                  <a:pt x="6027" y="22917"/>
                  <a:pt x="6027" y="22917"/>
                </a:cubicBezTo>
                <a:lnTo>
                  <a:pt x="6027" y="22917"/>
                </a:lnTo>
                <a:cubicBezTo>
                  <a:pt x="6027" y="22917"/>
                  <a:pt x="6027" y="22917"/>
                  <a:pt x="6027" y="22917"/>
                </a:cubicBezTo>
                <a:close/>
              </a:path>
            </a:pathLst>
          </a:custGeom>
          <a:solidFill>
            <a:srgbClr val="59482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3" name="Google Shape;1563;p11"/>
          <p:cNvSpPr/>
          <p:nvPr/>
        </p:nvSpPr>
        <p:spPr>
          <a:xfrm>
            <a:off x="188594" y="5908617"/>
            <a:ext cx="335908" cy="814392"/>
          </a:xfrm>
          <a:custGeom>
            <a:avLst/>
            <a:gdLst/>
            <a:ahLst/>
            <a:cxnLst/>
            <a:rect l="l" t="t" r="r" b="b"/>
            <a:pathLst>
              <a:path w="7419" h="17987" extrusionOk="0">
                <a:moveTo>
                  <a:pt x="229" y="1279"/>
                </a:moveTo>
                <a:cubicBezTo>
                  <a:pt x="206" y="1644"/>
                  <a:pt x="183" y="2146"/>
                  <a:pt x="115" y="2922"/>
                </a:cubicBezTo>
                <a:lnTo>
                  <a:pt x="115" y="2922"/>
                </a:lnTo>
                <a:cubicBezTo>
                  <a:pt x="0" y="4725"/>
                  <a:pt x="708" y="5364"/>
                  <a:pt x="913" y="6551"/>
                </a:cubicBezTo>
                <a:lnTo>
                  <a:pt x="913" y="6551"/>
                </a:lnTo>
                <a:cubicBezTo>
                  <a:pt x="1119" y="7738"/>
                  <a:pt x="1461" y="9016"/>
                  <a:pt x="1849" y="10409"/>
                </a:cubicBezTo>
                <a:lnTo>
                  <a:pt x="1849" y="10409"/>
                </a:lnTo>
                <a:cubicBezTo>
                  <a:pt x="2214" y="11824"/>
                  <a:pt x="2968" y="12623"/>
                  <a:pt x="3219" y="13353"/>
                </a:cubicBezTo>
                <a:lnTo>
                  <a:pt x="3219" y="13353"/>
                </a:lnTo>
                <a:cubicBezTo>
                  <a:pt x="3493" y="14106"/>
                  <a:pt x="3744" y="14723"/>
                  <a:pt x="4360" y="15544"/>
                </a:cubicBezTo>
                <a:lnTo>
                  <a:pt x="4360" y="15544"/>
                </a:lnTo>
                <a:cubicBezTo>
                  <a:pt x="4748" y="16047"/>
                  <a:pt x="4885" y="16480"/>
                  <a:pt x="5478" y="16982"/>
                </a:cubicBezTo>
                <a:lnTo>
                  <a:pt x="5478" y="16982"/>
                </a:lnTo>
                <a:cubicBezTo>
                  <a:pt x="5867" y="17302"/>
                  <a:pt x="6437" y="17644"/>
                  <a:pt x="7419" y="17987"/>
                </a:cubicBezTo>
                <a:lnTo>
                  <a:pt x="7419" y="17987"/>
                </a:lnTo>
                <a:cubicBezTo>
                  <a:pt x="7304" y="17302"/>
                  <a:pt x="6437" y="15796"/>
                  <a:pt x="5638" y="14517"/>
                </a:cubicBezTo>
                <a:lnTo>
                  <a:pt x="5638" y="14517"/>
                </a:lnTo>
                <a:cubicBezTo>
                  <a:pt x="4839" y="13216"/>
                  <a:pt x="5250" y="14152"/>
                  <a:pt x="4725" y="13102"/>
                </a:cubicBezTo>
                <a:lnTo>
                  <a:pt x="4725" y="13102"/>
                </a:lnTo>
                <a:cubicBezTo>
                  <a:pt x="4223" y="12029"/>
                  <a:pt x="4109" y="11390"/>
                  <a:pt x="3356" y="9564"/>
                </a:cubicBezTo>
                <a:lnTo>
                  <a:pt x="3356" y="9564"/>
                </a:lnTo>
                <a:cubicBezTo>
                  <a:pt x="2648" y="7738"/>
                  <a:pt x="2922" y="8126"/>
                  <a:pt x="2329" y="6711"/>
                </a:cubicBezTo>
                <a:lnTo>
                  <a:pt x="2329" y="6711"/>
                </a:lnTo>
                <a:cubicBezTo>
                  <a:pt x="1735" y="5250"/>
                  <a:pt x="1484" y="4451"/>
                  <a:pt x="1256" y="3310"/>
                </a:cubicBezTo>
                <a:lnTo>
                  <a:pt x="1256" y="3310"/>
                </a:lnTo>
                <a:cubicBezTo>
                  <a:pt x="1050" y="2146"/>
                  <a:pt x="662" y="1461"/>
                  <a:pt x="137" y="0"/>
                </a:cubicBezTo>
                <a:lnTo>
                  <a:pt x="137" y="0"/>
                </a:lnTo>
                <a:cubicBezTo>
                  <a:pt x="206" y="457"/>
                  <a:pt x="229" y="754"/>
                  <a:pt x="229" y="1279"/>
                </a:cubicBezTo>
              </a:path>
            </a:pathLst>
          </a:custGeom>
          <a:solidFill>
            <a:srgbClr val="59482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4" name="Google Shape;1564;p11"/>
          <p:cNvSpPr/>
          <p:nvPr/>
        </p:nvSpPr>
        <p:spPr>
          <a:xfrm>
            <a:off x="188594" y="5966479"/>
            <a:ext cx="335908" cy="756528"/>
          </a:xfrm>
          <a:custGeom>
            <a:avLst/>
            <a:gdLst/>
            <a:ahLst/>
            <a:cxnLst/>
            <a:rect l="l" t="t" r="r" b="b"/>
            <a:pathLst>
              <a:path w="7419" h="16709" extrusionOk="0">
                <a:moveTo>
                  <a:pt x="115" y="1644"/>
                </a:moveTo>
                <a:cubicBezTo>
                  <a:pt x="0" y="3447"/>
                  <a:pt x="388" y="4360"/>
                  <a:pt x="594" y="5524"/>
                </a:cubicBezTo>
                <a:lnTo>
                  <a:pt x="594" y="5524"/>
                </a:lnTo>
                <a:cubicBezTo>
                  <a:pt x="799" y="6711"/>
                  <a:pt x="1461" y="7738"/>
                  <a:pt x="1849" y="9131"/>
                </a:cubicBezTo>
                <a:lnTo>
                  <a:pt x="1849" y="9131"/>
                </a:lnTo>
                <a:cubicBezTo>
                  <a:pt x="2214" y="10546"/>
                  <a:pt x="2968" y="11345"/>
                  <a:pt x="3219" y="12075"/>
                </a:cubicBezTo>
                <a:lnTo>
                  <a:pt x="3219" y="12075"/>
                </a:lnTo>
                <a:cubicBezTo>
                  <a:pt x="3493" y="12828"/>
                  <a:pt x="3744" y="13445"/>
                  <a:pt x="4360" y="14266"/>
                </a:cubicBezTo>
                <a:lnTo>
                  <a:pt x="4360" y="14266"/>
                </a:lnTo>
                <a:cubicBezTo>
                  <a:pt x="4748" y="14769"/>
                  <a:pt x="4885" y="15202"/>
                  <a:pt x="5478" y="15704"/>
                </a:cubicBezTo>
                <a:lnTo>
                  <a:pt x="5478" y="15704"/>
                </a:lnTo>
                <a:cubicBezTo>
                  <a:pt x="6255" y="16161"/>
                  <a:pt x="6962" y="16526"/>
                  <a:pt x="7419" y="16709"/>
                </a:cubicBezTo>
                <a:lnTo>
                  <a:pt x="7419" y="16709"/>
                </a:lnTo>
                <a:cubicBezTo>
                  <a:pt x="7350" y="16663"/>
                  <a:pt x="5867" y="14791"/>
                  <a:pt x="5159" y="14129"/>
                </a:cubicBezTo>
                <a:lnTo>
                  <a:pt x="5159" y="14129"/>
                </a:lnTo>
                <a:cubicBezTo>
                  <a:pt x="4406" y="13445"/>
                  <a:pt x="4177" y="12943"/>
                  <a:pt x="3698" y="11938"/>
                </a:cubicBezTo>
                <a:lnTo>
                  <a:pt x="3698" y="11938"/>
                </a:lnTo>
                <a:cubicBezTo>
                  <a:pt x="3219" y="10957"/>
                  <a:pt x="2785" y="9724"/>
                  <a:pt x="2283" y="7967"/>
                </a:cubicBezTo>
                <a:lnTo>
                  <a:pt x="2283" y="7967"/>
                </a:lnTo>
                <a:cubicBezTo>
                  <a:pt x="1781" y="6186"/>
                  <a:pt x="1164" y="4885"/>
                  <a:pt x="799" y="3105"/>
                </a:cubicBezTo>
                <a:lnTo>
                  <a:pt x="799" y="3105"/>
                </a:lnTo>
                <a:cubicBezTo>
                  <a:pt x="548" y="1827"/>
                  <a:pt x="343" y="982"/>
                  <a:pt x="229" y="1"/>
                </a:cubicBezTo>
                <a:lnTo>
                  <a:pt x="229" y="1"/>
                </a:lnTo>
                <a:cubicBezTo>
                  <a:pt x="206" y="366"/>
                  <a:pt x="183" y="868"/>
                  <a:pt x="115" y="1644"/>
                </a:cubicBezTo>
                <a:close/>
                <a:moveTo>
                  <a:pt x="7419" y="16709"/>
                </a:moveTo>
                <a:cubicBezTo>
                  <a:pt x="7419" y="16709"/>
                  <a:pt x="7419" y="16709"/>
                  <a:pt x="7419" y="16709"/>
                </a:cubicBezTo>
                <a:lnTo>
                  <a:pt x="7419" y="16709"/>
                </a:lnTo>
                <a:cubicBezTo>
                  <a:pt x="7419" y="16709"/>
                  <a:pt x="7419" y="16709"/>
                  <a:pt x="7419" y="16709"/>
                </a:cubicBezTo>
                <a:close/>
              </a:path>
            </a:pathLst>
          </a:custGeom>
          <a:solidFill>
            <a:srgbClr val="59482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5" name="Google Shape;1565;p11"/>
          <p:cNvSpPr/>
          <p:nvPr/>
        </p:nvSpPr>
        <p:spPr>
          <a:xfrm>
            <a:off x="621609" y="6526584"/>
            <a:ext cx="58951" cy="322505"/>
          </a:xfrm>
          <a:custGeom>
            <a:avLst/>
            <a:gdLst/>
            <a:ahLst/>
            <a:cxnLst/>
            <a:rect l="l" t="t" r="r" b="b"/>
            <a:pathLst>
              <a:path w="1302" h="7123" extrusionOk="0">
                <a:moveTo>
                  <a:pt x="708" y="1690"/>
                </a:moveTo>
                <a:cubicBezTo>
                  <a:pt x="594" y="2352"/>
                  <a:pt x="365" y="3630"/>
                  <a:pt x="343" y="4155"/>
                </a:cubicBezTo>
                <a:lnTo>
                  <a:pt x="343" y="4155"/>
                </a:lnTo>
                <a:cubicBezTo>
                  <a:pt x="343" y="4680"/>
                  <a:pt x="0" y="5913"/>
                  <a:pt x="69" y="7054"/>
                </a:cubicBezTo>
                <a:lnTo>
                  <a:pt x="69" y="7054"/>
                </a:lnTo>
                <a:lnTo>
                  <a:pt x="480" y="7122"/>
                </a:lnTo>
                <a:cubicBezTo>
                  <a:pt x="662" y="6826"/>
                  <a:pt x="1119" y="5730"/>
                  <a:pt x="1210" y="5251"/>
                </a:cubicBezTo>
                <a:lnTo>
                  <a:pt x="1210" y="5251"/>
                </a:lnTo>
                <a:cubicBezTo>
                  <a:pt x="1301" y="4771"/>
                  <a:pt x="1119" y="4383"/>
                  <a:pt x="1096" y="3493"/>
                </a:cubicBezTo>
                <a:lnTo>
                  <a:pt x="1096" y="3493"/>
                </a:lnTo>
                <a:cubicBezTo>
                  <a:pt x="1073" y="2740"/>
                  <a:pt x="1256" y="1393"/>
                  <a:pt x="1210" y="457"/>
                </a:cubicBezTo>
                <a:lnTo>
                  <a:pt x="1210" y="457"/>
                </a:lnTo>
                <a:cubicBezTo>
                  <a:pt x="1210" y="275"/>
                  <a:pt x="1187" y="138"/>
                  <a:pt x="1187" y="1"/>
                </a:cubicBezTo>
                <a:lnTo>
                  <a:pt x="1187" y="1"/>
                </a:lnTo>
                <a:cubicBezTo>
                  <a:pt x="1210" y="457"/>
                  <a:pt x="822" y="1028"/>
                  <a:pt x="708" y="1690"/>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6" name="Google Shape;1566;p11"/>
          <p:cNvSpPr/>
          <p:nvPr/>
        </p:nvSpPr>
        <p:spPr>
          <a:xfrm>
            <a:off x="630890" y="6547274"/>
            <a:ext cx="49668" cy="301815"/>
          </a:xfrm>
          <a:custGeom>
            <a:avLst/>
            <a:gdLst/>
            <a:ahLst/>
            <a:cxnLst/>
            <a:rect l="l" t="t" r="r" b="b"/>
            <a:pathLst>
              <a:path w="1097" h="6666" extrusionOk="0">
                <a:moveTo>
                  <a:pt x="594" y="2306"/>
                </a:moveTo>
                <a:cubicBezTo>
                  <a:pt x="526" y="3219"/>
                  <a:pt x="685" y="4041"/>
                  <a:pt x="617" y="4565"/>
                </a:cubicBezTo>
                <a:lnTo>
                  <a:pt x="617" y="4565"/>
                </a:lnTo>
                <a:cubicBezTo>
                  <a:pt x="571" y="5113"/>
                  <a:pt x="92" y="6209"/>
                  <a:pt x="1" y="6620"/>
                </a:cubicBezTo>
                <a:lnTo>
                  <a:pt x="1" y="6620"/>
                </a:lnTo>
                <a:lnTo>
                  <a:pt x="275" y="6665"/>
                </a:lnTo>
                <a:cubicBezTo>
                  <a:pt x="457" y="6369"/>
                  <a:pt x="914" y="5273"/>
                  <a:pt x="1005" y="4794"/>
                </a:cubicBezTo>
                <a:lnTo>
                  <a:pt x="1005" y="4794"/>
                </a:lnTo>
                <a:cubicBezTo>
                  <a:pt x="1096" y="4314"/>
                  <a:pt x="914" y="3926"/>
                  <a:pt x="891" y="3036"/>
                </a:cubicBezTo>
                <a:lnTo>
                  <a:pt x="891" y="3036"/>
                </a:lnTo>
                <a:cubicBezTo>
                  <a:pt x="868" y="2283"/>
                  <a:pt x="1051" y="936"/>
                  <a:pt x="1005" y="0"/>
                </a:cubicBezTo>
                <a:lnTo>
                  <a:pt x="1005" y="0"/>
                </a:lnTo>
                <a:cubicBezTo>
                  <a:pt x="982" y="708"/>
                  <a:pt x="663" y="1575"/>
                  <a:pt x="594" y="2306"/>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7" name="Google Shape;1567;p11"/>
          <p:cNvSpPr/>
          <p:nvPr/>
        </p:nvSpPr>
        <p:spPr>
          <a:xfrm>
            <a:off x="624687" y="6420140"/>
            <a:ext cx="147828" cy="435155"/>
          </a:xfrm>
          <a:custGeom>
            <a:avLst/>
            <a:gdLst/>
            <a:ahLst/>
            <a:cxnLst/>
            <a:rect l="l" t="t" r="r" b="b"/>
            <a:pathLst>
              <a:path w="3265" h="9611" extrusionOk="0">
                <a:moveTo>
                  <a:pt x="2397" y="2238"/>
                </a:moveTo>
                <a:cubicBezTo>
                  <a:pt x="2123" y="3128"/>
                  <a:pt x="1530" y="4840"/>
                  <a:pt x="1347" y="5547"/>
                </a:cubicBezTo>
                <a:lnTo>
                  <a:pt x="1347" y="5547"/>
                </a:lnTo>
                <a:cubicBezTo>
                  <a:pt x="1165" y="6278"/>
                  <a:pt x="389" y="7921"/>
                  <a:pt x="1" y="9473"/>
                </a:cubicBezTo>
                <a:lnTo>
                  <a:pt x="1" y="9473"/>
                </a:lnTo>
                <a:lnTo>
                  <a:pt x="389" y="9610"/>
                </a:lnTo>
                <a:cubicBezTo>
                  <a:pt x="526" y="9428"/>
                  <a:pt x="822" y="8994"/>
                  <a:pt x="1119" y="8538"/>
                </a:cubicBezTo>
                <a:lnTo>
                  <a:pt x="1119" y="8538"/>
                </a:lnTo>
                <a:cubicBezTo>
                  <a:pt x="1393" y="8058"/>
                  <a:pt x="1667" y="7556"/>
                  <a:pt x="1804" y="7237"/>
                </a:cubicBezTo>
                <a:lnTo>
                  <a:pt x="1804" y="7237"/>
                </a:lnTo>
                <a:cubicBezTo>
                  <a:pt x="2055" y="6620"/>
                  <a:pt x="2032" y="6027"/>
                  <a:pt x="2283" y="4794"/>
                </a:cubicBezTo>
                <a:lnTo>
                  <a:pt x="2283" y="4794"/>
                </a:lnTo>
                <a:cubicBezTo>
                  <a:pt x="2489" y="3744"/>
                  <a:pt x="3036" y="1941"/>
                  <a:pt x="3219" y="617"/>
                </a:cubicBezTo>
                <a:lnTo>
                  <a:pt x="3219" y="617"/>
                </a:lnTo>
                <a:cubicBezTo>
                  <a:pt x="3242" y="389"/>
                  <a:pt x="3265" y="184"/>
                  <a:pt x="3265" y="1"/>
                </a:cubicBezTo>
                <a:lnTo>
                  <a:pt x="3265" y="1"/>
                </a:lnTo>
                <a:cubicBezTo>
                  <a:pt x="3196" y="640"/>
                  <a:pt x="2694" y="1348"/>
                  <a:pt x="2397" y="2238"/>
                </a:cubicBezTo>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8" name="Google Shape;1568;p11"/>
          <p:cNvSpPr/>
          <p:nvPr/>
        </p:nvSpPr>
        <p:spPr>
          <a:xfrm>
            <a:off x="630890" y="6448075"/>
            <a:ext cx="139588" cy="407219"/>
          </a:xfrm>
          <a:custGeom>
            <a:avLst/>
            <a:gdLst/>
            <a:ahLst/>
            <a:cxnLst/>
            <a:rect l="l" t="t" r="r" b="b"/>
            <a:pathLst>
              <a:path w="3083" h="8994" extrusionOk="0">
                <a:moveTo>
                  <a:pt x="2055" y="3127"/>
                </a:moveTo>
                <a:cubicBezTo>
                  <a:pt x="1735" y="4383"/>
                  <a:pt x="1621" y="5524"/>
                  <a:pt x="1370" y="6232"/>
                </a:cubicBezTo>
                <a:lnTo>
                  <a:pt x="1370" y="6232"/>
                </a:lnTo>
                <a:cubicBezTo>
                  <a:pt x="1142" y="6962"/>
                  <a:pt x="252" y="8377"/>
                  <a:pt x="1" y="8902"/>
                </a:cubicBezTo>
                <a:lnTo>
                  <a:pt x="1" y="8902"/>
                </a:lnTo>
                <a:lnTo>
                  <a:pt x="252" y="8993"/>
                </a:lnTo>
                <a:cubicBezTo>
                  <a:pt x="389" y="8811"/>
                  <a:pt x="685" y="8377"/>
                  <a:pt x="982" y="7921"/>
                </a:cubicBezTo>
                <a:lnTo>
                  <a:pt x="982" y="7921"/>
                </a:lnTo>
                <a:cubicBezTo>
                  <a:pt x="1256" y="7441"/>
                  <a:pt x="1530" y="6939"/>
                  <a:pt x="1667" y="6620"/>
                </a:cubicBezTo>
                <a:lnTo>
                  <a:pt x="1667" y="6620"/>
                </a:lnTo>
                <a:cubicBezTo>
                  <a:pt x="1918" y="6003"/>
                  <a:pt x="1895" y="5410"/>
                  <a:pt x="2146" y="4177"/>
                </a:cubicBezTo>
                <a:lnTo>
                  <a:pt x="2146" y="4177"/>
                </a:lnTo>
                <a:cubicBezTo>
                  <a:pt x="2352" y="3127"/>
                  <a:pt x="2899" y="1324"/>
                  <a:pt x="3082" y="0"/>
                </a:cubicBezTo>
                <a:lnTo>
                  <a:pt x="3082" y="0"/>
                </a:lnTo>
                <a:cubicBezTo>
                  <a:pt x="2899" y="1005"/>
                  <a:pt x="2352" y="2123"/>
                  <a:pt x="2055" y="3127"/>
                </a:cubicBezTo>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9" name="Google Shape;1569;p11"/>
          <p:cNvSpPr/>
          <p:nvPr/>
        </p:nvSpPr>
        <p:spPr>
          <a:xfrm>
            <a:off x="684631" y="6552436"/>
            <a:ext cx="63071" cy="326625"/>
          </a:xfrm>
          <a:custGeom>
            <a:avLst/>
            <a:gdLst/>
            <a:ahLst/>
            <a:cxnLst/>
            <a:rect l="l" t="t" r="r" b="b"/>
            <a:pathLst>
              <a:path w="1393" h="7214" extrusionOk="0">
                <a:moveTo>
                  <a:pt x="799" y="1735"/>
                </a:moveTo>
                <a:cubicBezTo>
                  <a:pt x="708" y="2420"/>
                  <a:pt x="503" y="3698"/>
                  <a:pt x="480" y="4223"/>
                </a:cubicBezTo>
                <a:lnTo>
                  <a:pt x="480" y="4223"/>
                </a:lnTo>
                <a:cubicBezTo>
                  <a:pt x="457" y="4748"/>
                  <a:pt x="46" y="5981"/>
                  <a:pt x="1" y="7122"/>
                </a:cubicBezTo>
                <a:lnTo>
                  <a:pt x="1" y="7122"/>
                </a:lnTo>
                <a:lnTo>
                  <a:pt x="389" y="7213"/>
                </a:lnTo>
                <a:cubicBezTo>
                  <a:pt x="503" y="7076"/>
                  <a:pt x="708" y="6734"/>
                  <a:pt x="868" y="6369"/>
                </a:cubicBezTo>
                <a:lnTo>
                  <a:pt x="868" y="6369"/>
                </a:lnTo>
                <a:cubicBezTo>
                  <a:pt x="1051" y="6026"/>
                  <a:pt x="1210" y="5616"/>
                  <a:pt x="1279" y="5387"/>
                </a:cubicBezTo>
                <a:lnTo>
                  <a:pt x="1279" y="5387"/>
                </a:lnTo>
                <a:cubicBezTo>
                  <a:pt x="1393" y="4908"/>
                  <a:pt x="1233" y="4474"/>
                  <a:pt x="1210" y="3561"/>
                </a:cubicBezTo>
                <a:lnTo>
                  <a:pt x="1210" y="3561"/>
                </a:lnTo>
                <a:cubicBezTo>
                  <a:pt x="1210" y="2808"/>
                  <a:pt x="1370" y="1416"/>
                  <a:pt x="1233" y="457"/>
                </a:cubicBezTo>
                <a:lnTo>
                  <a:pt x="1233" y="457"/>
                </a:lnTo>
                <a:cubicBezTo>
                  <a:pt x="1210" y="297"/>
                  <a:pt x="1187" y="138"/>
                  <a:pt x="1165" y="1"/>
                </a:cubicBezTo>
                <a:lnTo>
                  <a:pt x="1165" y="1"/>
                </a:lnTo>
                <a:cubicBezTo>
                  <a:pt x="1233" y="480"/>
                  <a:pt x="891" y="1073"/>
                  <a:pt x="799" y="1735"/>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0" name="Google Shape;1570;p11"/>
          <p:cNvSpPr/>
          <p:nvPr/>
        </p:nvSpPr>
        <p:spPr>
          <a:xfrm>
            <a:off x="690834" y="6573126"/>
            <a:ext cx="56868" cy="305935"/>
          </a:xfrm>
          <a:custGeom>
            <a:avLst/>
            <a:gdLst/>
            <a:ahLst/>
            <a:cxnLst/>
            <a:rect l="l" t="t" r="r" b="b"/>
            <a:pathLst>
              <a:path w="1256" h="6757" extrusionOk="0">
                <a:moveTo>
                  <a:pt x="777" y="2374"/>
                </a:moveTo>
                <a:cubicBezTo>
                  <a:pt x="731" y="3310"/>
                  <a:pt x="868" y="4131"/>
                  <a:pt x="777" y="4679"/>
                </a:cubicBezTo>
                <a:lnTo>
                  <a:pt x="777" y="4679"/>
                </a:lnTo>
                <a:cubicBezTo>
                  <a:pt x="685" y="5227"/>
                  <a:pt x="137" y="6300"/>
                  <a:pt x="1" y="6688"/>
                </a:cubicBezTo>
                <a:lnTo>
                  <a:pt x="1" y="6688"/>
                </a:lnTo>
                <a:lnTo>
                  <a:pt x="252" y="6756"/>
                </a:lnTo>
                <a:cubicBezTo>
                  <a:pt x="366" y="6619"/>
                  <a:pt x="571" y="6277"/>
                  <a:pt x="731" y="5912"/>
                </a:cubicBezTo>
                <a:lnTo>
                  <a:pt x="731" y="5912"/>
                </a:lnTo>
                <a:cubicBezTo>
                  <a:pt x="914" y="5569"/>
                  <a:pt x="1073" y="5159"/>
                  <a:pt x="1142" y="4930"/>
                </a:cubicBezTo>
                <a:lnTo>
                  <a:pt x="1142" y="4930"/>
                </a:lnTo>
                <a:cubicBezTo>
                  <a:pt x="1256" y="4451"/>
                  <a:pt x="1096" y="4017"/>
                  <a:pt x="1073" y="3104"/>
                </a:cubicBezTo>
                <a:lnTo>
                  <a:pt x="1073" y="3104"/>
                </a:lnTo>
                <a:cubicBezTo>
                  <a:pt x="1073" y="2351"/>
                  <a:pt x="1233" y="959"/>
                  <a:pt x="1096" y="0"/>
                </a:cubicBezTo>
                <a:lnTo>
                  <a:pt x="1096" y="0"/>
                </a:lnTo>
                <a:cubicBezTo>
                  <a:pt x="1142" y="730"/>
                  <a:pt x="845" y="1621"/>
                  <a:pt x="777" y="2374"/>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1" name="Google Shape;1571;p11"/>
          <p:cNvSpPr/>
          <p:nvPr/>
        </p:nvSpPr>
        <p:spPr>
          <a:xfrm>
            <a:off x="713561" y="6535909"/>
            <a:ext cx="118896" cy="371043"/>
          </a:xfrm>
          <a:custGeom>
            <a:avLst/>
            <a:gdLst/>
            <a:ahLst/>
            <a:cxnLst/>
            <a:rect l="l" t="t" r="r" b="b"/>
            <a:pathLst>
              <a:path w="2626" h="8195" extrusionOk="0">
                <a:moveTo>
                  <a:pt x="1644" y="1758"/>
                </a:moveTo>
                <a:cubicBezTo>
                  <a:pt x="1325" y="2465"/>
                  <a:pt x="800" y="3949"/>
                  <a:pt x="663" y="4565"/>
                </a:cubicBezTo>
                <a:lnTo>
                  <a:pt x="663" y="4565"/>
                </a:lnTo>
                <a:cubicBezTo>
                  <a:pt x="617" y="4885"/>
                  <a:pt x="434" y="5387"/>
                  <a:pt x="275" y="6003"/>
                </a:cubicBezTo>
                <a:lnTo>
                  <a:pt x="275" y="6003"/>
                </a:lnTo>
                <a:cubicBezTo>
                  <a:pt x="115" y="6643"/>
                  <a:pt x="1" y="7464"/>
                  <a:pt x="275" y="8195"/>
                </a:cubicBezTo>
                <a:lnTo>
                  <a:pt x="275" y="8195"/>
                </a:lnTo>
                <a:lnTo>
                  <a:pt x="663" y="8126"/>
                </a:lnTo>
                <a:cubicBezTo>
                  <a:pt x="708" y="7921"/>
                  <a:pt x="777" y="7487"/>
                  <a:pt x="914" y="7076"/>
                </a:cubicBezTo>
                <a:lnTo>
                  <a:pt x="914" y="7076"/>
                </a:lnTo>
                <a:cubicBezTo>
                  <a:pt x="1051" y="6643"/>
                  <a:pt x="1233" y="6232"/>
                  <a:pt x="1302" y="5958"/>
                </a:cubicBezTo>
                <a:lnTo>
                  <a:pt x="1302" y="5958"/>
                </a:lnTo>
                <a:cubicBezTo>
                  <a:pt x="1484" y="5433"/>
                  <a:pt x="1370" y="4953"/>
                  <a:pt x="1553" y="3926"/>
                </a:cubicBezTo>
                <a:lnTo>
                  <a:pt x="1553" y="3926"/>
                </a:lnTo>
                <a:cubicBezTo>
                  <a:pt x="1690" y="3036"/>
                  <a:pt x="2238" y="1575"/>
                  <a:pt x="2511" y="503"/>
                </a:cubicBezTo>
                <a:lnTo>
                  <a:pt x="2511" y="503"/>
                </a:lnTo>
                <a:cubicBezTo>
                  <a:pt x="2557" y="320"/>
                  <a:pt x="2580" y="137"/>
                  <a:pt x="2626" y="0"/>
                </a:cubicBezTo>
                <a:lnTo>
                  <a:pt x="2626" y="0"/>
                </a:lnTo>
                <a:cubicBezTo>
                  <a:pt x="2489" y="525"/>
                  <a:pt x="1941" y="1028"/>
                  <a:pt x="1644" y="1758"/>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2" name="Google Shape;1572;p11"/>
          <p:cNvSpPr/>
          <p:nvPr/>
        </p:nvSpPr>
        <p:spPr>
          <a:xfrm>
            <a:off x="730088" y="6558637"/>
            <a:ext cx="97209" cy="347272"/>
          </a:xfrm>
          <a:custGeom>
            <a:avLst/>
            <a:gdLst/>
            <a:ahLst/>
            <a:cxnLst/>
            <a:rect l="l" t="t" r="r" b="b"/>
            <a:pathLst>
              <a:path w="2147" h="7670" extrusionOk="0">
                <a:moveTo>
                  <a:pt x="1074" y="2534"/>
                </a:moveTo>
                <a:cubicBezTo>
                  <a:pt x="754" y="3561"/>
                  <a:pt x="754" y="4543"/>
                  <a:pt x="594" y="5159"/>
                </a:cubicBezTo>
                <a:lnTo>
                  <a:pt x="594" y="5159"/>
                </a:lnTo>
                <a:cubicBezTo>
                  <a:pt x="526" y="5479"/>
                  <a:pt x="343" y="5935"/>
                  <a:pt x="206" y="6414"/>
                </a:cubicBezTo>
                <a:lnTo>
                  <a:pt x="206" y="6414"/>
                </a:lnTo>
                <a:cubicBezTo>
                  <a:pt x="47" y="6894"/>
                  <a:pt x="1" y="7396"/>
                  <a:pt x="47" y="7670"/>
                </a:cubicBezTo>
                <a:lnTo>
                  <a:pt x="47" y="7670"/>
                </a:lnTo>
                <a:lnTo>
                  <a:pt x="298" y="7624"/>
                </a:lnTo>
                <a:cubicBezTo>
                  <a:pt x="343" y="7419"/>
                  <a:pt x="412" y="6985"/>
                  <a:pt x="549" y="6574"/>
                </a:cubicBezTo>
                <a:lnTo>
                  <a:pt x="549" y="6574"/>
                </a:lnTo>
                <a:cubicBezTo>
                  <a:pt x="686" y="6141"/>
                  <a:pt x="868" y="5730"/>
                  <a:pt x="937" y="5456"/>
                </a:cubicBezTo>
                <a:lnTo>
                  <a:pt x="937" y="5456"/>
                </a:lnTo>
                <a:cubicBezTo>
                  <a:pt x="1119" y="4931"/>
                  <a:pt x="1005" y="4451"/>
                  <a:pt x="1188" y="3424"/>
                </a:cubicBezTo>
                <a:lnTo>
                  <a:pt x="1188" y="3424"/>
                </a:lnTo>
                <a:cubicBezTo>
                  <a:pt x="1325" y="2534"/>
                  <a:pt x="1873" y="1073"/>
                  <a:pt x="2146" y="1"/>
                </a:cubicBezTo>
                <a:lnTo>
                  <a:pt x="2146" y="1"/>
                </a:lnTo>
                <a:cubicBezTo>
                  <a:pt x="1895" y="799"/>
                  <a:pt x="1325" y="1667"/>
                  <a:pt x="1074" y="2534"/>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3" name="Google Shape;1573;p11"/>
          <p:cNvSpPr/>
          <p:nvPr/>
        </p:nvSpPr>
        <p:spPr>
          <a:xfrm>
            <a:off x="732171" y="6524546"/>
            <a:ext cx="179884" cy="381365"/>
          </a:xfrm>
          <a:custGeom>
            <a:avLst/>
            <a:gdLst/>
            <a:ahLst/>
            <a:cxnLst/>
            <a:rect l="l" t="t" r="r" b="b"/>
            <a:pathLst>
              <a:path w="3973" h="8423" extrusionOk="0">
                <a:moveTo>
                  <a:pt x="2945" y="1940"/>
                </a:moveTo>
                <a:cubicBezTo>
                  <a:pt x="2580" y="2716"/>
                  <a:pt x="2032" y="4337"/>
                  <a:pt x="1849" y="4931"/>
                </a:cubicBezTo>
                <a:lnTo>
                  <a:pt x="1849" y="4931"/>
                </a:lnTo>
                <a:cubicBezTo>
                  <a:pt x="1758" y="5250"/>
                  <a:pt x="1507" y="5752"/>
                  <a:pt x="1119" y="6209"/>
                </a:cubicBezTo>
                <a:lnTo>
                  <a:pt x="1119" y="6209"/>
                </a:lnTo>
                <a:cubicBezTo>
                  <a:pt x="914" y="6460"/>
                  <a:pt x="662" y="6734"/>
                  <a:pt x="434" y="7076"/>
                </a:cubicBezTo>
                <a:lnTo>
                  <a:pt x="434" y="7076"/>
                </a:lnTo>
                <a:cubicBezTo>
                  <a:pt x="206" y="7418"/>
                  <a:pt x="1" y="7921"/>
                  <a:pt x="69" y="8423"/>
                </a:cubicBezTo>
                <a:lnTo>
                  <a:pt x="69" y="8423"/>
                </a:lnTo>
                <a:lnTo>
                  <a:pt x="480" y="8400"/>
                </a:lnTo>
                <a:cubicBezTo>
                  <a:pt x="525" y="8309"/>
                  <a:pt x="571" y="8149"/>
                  <a:pt x="685" y="7966"/>
                </a:cubicBezTo>
                <a:lnTo>
                  <a:pt x="685" y="7966"/>
                </a:lnTo>
                <a:cubicBezTo>
                  <a:pt x="777" y="7807"/>
                  <a:pt x="936" y="7647"/>
                  <a:pt x="1119" y="7487"/>
                </a:cubicBezTo>
                <a:lnTo>
                  <a:pt x="1119" y="7487"/>
                </a:lnTo>
                <a:cubicBezTo>
                  <a:pt x="1461" y="7190"/>
                  <a:pt x="1872" y="6848"/>
                  <a:pt x="2100" y="6574"/>
                </a:cubicBezTo>
                <a:lnTo>
                  <a:pt x="2100" y="6574"/>
                </a:lnTo>
                <a:cubicBezTo>
                  <a:pt x="2511" y="6003"/>
                  <a:pt x="2557" y="5410"/>
                  <a:pt x="2762" y="4291"/>
                </a:cubicBezTo>
                <a:lnTo>
                  <a:pt x="2762" y="4291"/>
                </a:lnTo>
                <a:cubicBezTo>
                  <a:pt x="2945" y="3333"/>
                  <a:pt x="3538" y="1735"/>
                  <a:pt x="3858" y="571"/>
                </a:cubicBezTo>
                <a:lnTo>
                  <a:pt x="3858" y="571"/>
                </a:lnTo>
                <a:cubicBezTo>
                  <a:pt x="3904" y="365"/>
                  <a:pt x="3949" y="183"/>
                  <a:pt x="3972" y="0"/>
                </a:cubicBezTo>
                <a:lnTo>
                  <a:pt x="3972" y="0"/>
                </a:lnTo>
                <a:cubicBezTo>
                  <a:pt x="3835" y="571"/>
                  <a:pt x="3265" y="1142"/>
                  <a:pt x="2945" y="1940"/>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4" name="Google Shape;1574;p11"/>
          <p:cNvSpPr/>
          <p:nvPr/>
        </p:nvSpPr>
        <p:spPr>
          <a:xfrm>
            <a:off x="742493" y="6550352"/>
            <a:ext cx="164355" cy="355557"/>
          </a:xfrm>
          <a:custGeom>
            <a:avLst/>
            <a:gdLst/>
            <a:ahLst/>
            <a:cxnLst/>
            <a:rect l="l" t="t" r="r" b="b"/>
            <a:pathLst>
              <a:path w="3630" h="7853" extrusionOk="0">
                <a:moveTo>
                  <a:pt x="2466" y="2740"/>
                </a:moveTo>
                <a:cubicBezTo>
                  <a:pt x="2283" y="3311"/>
                  <a:pt x="2215" y="3858"/>
                  <a:pt x="2101" y="4361"/>
                </a:cubicBezTo>
                <a:lnTo>
                  <a:pt x="2101" y="4361"/>
                </a:lnTo>
                <a:cubicBezTo>
                  <a:pt x="1987" y="4840"/>
                  <a:pt x="1850" y="5251"/>
                  <a:pt x="1667" y="5570"/>
                </a:cubicBezTo>
                <a:lnTo>
                  <a:pt x="1667" y="5570"/>
                </a:lnTo>
                <a:cubicBezTo>
                  <a:pt x="1484" y="5867"/>
                  <a:pt x="1074" y="6232"/>
                  <a:pt x="663" y="6597"/>
                </a:cubicBezTo>
                <a:lnTo>
                  <a:pt x="663" y="6597"/>
                </a:lnTo>
                <a:cubicBezTo>
                  <a:pt x="480" y="6780"/>
                  <a:pt x="297" y="6985"/>
                  <a:pt x="161" y="7214"/>
                </a:cubicBezTo>
                <a:lnTo>
                  <a:pt x="161" y="7214"/>
                </a:lnTo>
                <a:cubicBezTo>
                  <a:pt x="46" y="7442"/>
                  <a:pt x="1" y="7693"/>
                  <a:pt x="1" y="7853"/>
                </a:cubicBezTo>
                <a:lnTo>
                  <a:pt x="1" y="7853"/>
                </a:lnTo>
                <a:lnTo>
                  <a:pt x="252" y="7830"/>
                </a:lnTo>
                <a:cubicBezTo>
                  <a:pt x="297" y="7739"/>
                  <a:pt x="343" y="7579"/>
                  <a:pt x="457" y="7396"/>
                </a:cubicBezTo>
                <a:lnTo>
                  <a:pt x="457" y="7396"/>
                </a:lnTo>
                <a:cubicBezTo>
                  <a:pt x="549" y="7237"/>
                  <a:pt x="708" y="7077"/>
                  <a:pt x="891" y="6917"/>
                </a:cubicBezTo>
                <a:lnTo>
                  <a:pt x="891" y="6917"/>
                </a:lnTo>
                <a:cubicBezTo>
                  <a:pt x="1233" y="6620"/>
                  <a:pt x="1644" y="6278"/>
                  <a:pt x="1872" y="6004"/>
                </a:cubicBezTo>
                <a:lnTo>
                  <a:pt x="1872" y="6004"/>
                </a:lnTo>
                <a:cubicBezTo>
                  <a:pt x="2283" y="5433"/>
                  <a:pt x="2329" y="4840"/>
                  <a:pt x="2534" y="3721"/>
                </a:cubicBezTo>
                <a:lnTo>
                  <a:pt x="2534" y="3721"/>
                </a:lnTo>
                <a:cubicBezTo>
                  <a:pt x="2717" y="2763"/>
                  <a:pt x="3310" y="1165"/>
                  <a:pt x="3630" y="1"/>
                </a:cubicBezTo>
                <a:lnTo>
                  <a:pt x="3630" y="1"/>
                </a:lnTo>
                <a:cubicBezTo>
                  <a:pt x="3356" y="845"/>
                  <a:pt x="2740" y="1827"/>
                  <a:pt x="2466" y="2740"/>
                </a:cubicBezTo>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5" name="Google Shape;1575;p11"/>
          <p:cNvSpPr/>
          <p:nvPr/>
        </p:nvSpPr>
        <p:spPr>
          <a:xfrm>
            <a:off x="755941" y="6630988"/>
            <a:ext cx="222217" cy="262515"/>
          </a:xfrm>
          <a:custGeom>
            <a:avLst/>
            <a:gdLst/>
            <a:ahLst/>
            <a:cxnLst/>
            <a:rect l="l" t="t" r="r" b="b"/>
            <a:pathLst>
              <a:path w="4908" h="5798" extrusionOk="0">
                <a:moveTo>
                  <a:pt x="3812" y="1484"/>
                </a:moveTo>
                <a:cubicBezTo>
                  <a:pt x="3607" y="1781"/>
                  <a:pt x="3310" y="2192"/>
                  <a:pt x="2991" y="2557"/>
                </a:cubicBezTo>
                <a:lnTo>
                  <a:pt x="2991" y="2557"/>
                </a:lnTo>
                <a:cubicBezTo>
                  <a:pt x="2694" y="2922"/>
                  <a:pt x="2374" y="3264"/>
                  <a:pt x="2215" y="3493"/>
                </a:cubicBezTo>
                <a:lnTo>
                  <a:pt x="2215" y="3493"/>
                </a:lnTo>
                <a:cubicBezTo>
                  <a:pt x="2055" y="3698"/>
                  <a:pt x="1712" y="3995"/>
                  <a:pt x="1302" y="4337"/>
                </a:cubicBezTo>
                <a:lnTo>
                  <a:pt x="1302" y="4337"/>
                </a:lnTo>
                <a:cubicBezTo>
                  <a:pt x="891" y="4679"/>
                  <a:pt x="411" y="5045"/>
                  <a:pt x="0" y="5456"/>
                </a:cubicBezTo>
                <a:lnTo>
                  <a:pt x="0" y="5456"/>
                </a:lnTo>
                <a:lnTo>
                  <a:pt x="229" y="5798"/>
                </a:lnTo>
                <a:cubicBezTo>
                  <a:pt x="411" y="5775"/>
                  <a:pt x="777" y="5638"/>
                  <a:pt x="1165" y="5478"/>
                </a:cubicBezTo>
                <a:lnTo>
                  <a:pt x="1165" y="5478"/>
                </a:lnTo>
                <a:cubicBezTo>
                  <a:pt x="1553" y="5296"/>
                  <a:pt x="1941" y="5090"/>
                  <a:pt x="2146" y="4908"/>
                </a:cubicBezTo>
                <a:lnTo>
                  <a:pt x="2146" y="4908"/>
                </a:lnTo>
                <a:cubicBezTo>
                  <a:pt x="2557" y="4588"/>
                  <a:pt x="2717" y="4132"/>
                  <a:pt x="3219" y="3333"/>
                </a:cubicBezTo>
                <a:lnTo>
                  <a:pt x="3219" y="3333"/>
                </a:lnTo>
                <a:cubicBezTo>
                  <a:pt x="3424" y="2990"/>
                  <a:pt x="3744" y="2534"/>
                  <a:pt x="4041" y="2032"/>
                </a:cubicBezTo>
                <a:lnTo>
                  <a:pt x="4041" y="2032"/>
                </a:lnTo>
                <a:cubicBezTo>
                  <a:pt x="4360" y="1530"/>
                  <a:pt x="4634" y="982"/>
                  <a:pt x="4794" y="480"/>
                </a:cubicBezTo>
                <a:lnTo>
                  <a:pt x="4794" y="480"/>
                </a:lnTo>
                <a:cubicBezTo>
                  <a:pt x="4839" y="320"/>
                  <a:pt x="4885" y="160"/>
                  <a:pt x="4908" y="0"/>
                </a:cubicBezTo>
                <a:lnTo>
                  <a:pt x="4908" y="0"/>
                </a:lnTo>
                <a:cubicBezTo>
                  <a:pt x="4771" y="502"/>
                  <a:pt x="4223" y="936"/>
                  <a:pt x="3812" y="1484"/>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6" name="Google Shape;1576;p11"/>
          <p:cNvSpPr/>
          <p:nvPr/>
        </p:nvSpPr>
        <p:spPr>
          <a:xfrm>
            <a:off x="760060" y="6652675"/>
            <a:ext cx="212936" cy="240827"/>
          </a:xfrm>
          <a:custGeom>
            <a:avLst/>
            <a:gdLst/>
            <a:ahLst/>
            <a:cxnLst/>
            <a:rect l="l" t="t" r="r" b="b"/>
            <a:pathLst>
              <a:path w="4703" h="5319" extrusionOk="0">
                <a:moveTo>
                  <a:pt x="3265" y="2055"/>
                </a:moveTo>
                <a:cubicBezTo>
                  <a:pt x="2717" y="2831"/>
                  <a:pt x="2329" y="3607"/>
                  <a:pt x="1918" y="4018"/>
                </a:cubicBezTo>
                <a:lnTo>
                  <a:pt x="1918" y="4018"/>
                </a:lnTo>
                <a:cubicBezTo>
                  <a:pt x="1713" y="4200"/>
                  <a:pt x="1347" y="4452"/>
                  <a:pt x="959" y="4634"/>
                </a:cubicBezTo>
                <a:lnTo>
                  <a:pt x="959" y="4634"/>
                </a:lnTo>
                <a:cubicBezTo>
                  <a:pt x="571" y="4840"/>
                  <a:pt x="183" y="4999"/>
                  <a:pt x="1" y="5091"/>
                </a:cubicBezTo>
                <a:lnTo>
                  <a:pt x="1" y="5091"/>
                </a:lnTo>
                <a:lnTo>
                  <a:pt x="138" y="5319"/>
                </a:lnTo>
                <a:cubicBezTo>
                  <a:pt x="320" y="5296"/>
                  <a:pt x="686" y="5159"/>
                  <a:pt x="1074" y="4999"/>
                </a:cubicBezTo>
                <a:lnTo>
                  <a:pt x="1074" y="4999"/>
                </a:lnTo>
                <a:cubicBezTo>
                  <a:pt x="1462" y="4817"/>
                  <a:pt x="1850" y="4611"/>
                  <a:pt x="2055" y="4429"/>
                </a:cubicBezTo>
                <a:lnTo>
                  <a:pt x="2055" y="4429"/>
                </a:lnTo>
                <a:cubicBezTo>
                  <a:pt x="2466" y="4109"/>
                  <a:pt x="2626" y="3653"/>
                  <a:pt x="3128" y="2854"/>
                </a:cubicBezTo>
                <a:lnTo>
                  <a:pt x="3128" y="2854"/>
                </a:lnTo>
                <a:cubicBezTo>
                  <a:pt x="3333" y="2511"/>
                  <a:pt x="3653" y="2055"/>
                  <a:pt x="3950" y="1553"/>
                </a:cubicBezTo>
                <a:lnTo>
                  <a:pt x="3950" y="1553"/>
                </a:lnTo>
                <a:cubicBezTo>
                  <a:pt x="4269" y="1051"/>
                  <a:pt x="4543" y="503"/>
                  <a:pt x="4703" y="1"/>
                </a:cubicBezTo>
                <a:lnTo>
                  <a:pt x="4703" y="1"/>
                </a:lnTo>
                <a:cubicBezTo>
                  <a:pt x="4406" y="731"/>
                  <a:pt x="3721" y="1416"/>
                  <a:pt x="3265" y="2055"/>
                </a:cubicBezTo>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7" name="Google Shape;1577;p11"/>
          <p:cNvSpPr/>
          <p:nvPr/>
        </p:nvSpPr>
        <p:spPr>
          <a:xfrm>
            <a:off x="764226" y="6674361"/>
            <a:ext cx="256311" cy="228467"/>
          </a:xfrm>
          <a:custGeom>
            <a:avLst/>
            <a:gdLst/>
            <a:ahLst/>
            <a:cxnLst/>
            <a:rect l="l" t="t" r="r" b="b"/>
            <a:pathLst>
              <a:path w="5661" h="5046" extrusionOk="0">
                <a:moveTo>
                  <a:pt x="4497" y="1485"/>
                </a:moveTo>
                <a:cubicBezTo>
                  <a:pt x="4268" y="1758"/>
                  <a:pt x="3926" y="2124"/>
                  <a:pt x="3561" y="2443"/>
                </a:cubicBezTo>
                <a:lnTo>
                  <a:pt x="3561" y="2443"/>
                </a:lnTo>
                <a:cubicBezTo>
                  <a:pt x="3196" y="2763"/>
                  <a:pt x="2808" y="3037"/>
                  <a:pt x="2625" y="3196"/>
                </a:cubicBezTo>
                <a:lnTo>
                  <a:pt x="2625" y="3196"/>
                </a:lnTo>
                <a:cubicBezTo>
                  <a:pt x="2420" y="3379"/>
                  <a:pt x="2009" y="3607"/>
                  <a:pt x="1529" y="3858"/>
                </a:cubicBezTo>
                <a:lnTo>
                  <a:pt x="1529" y="3858"/>
                </a:lnTo>
                <a:cubicBezTo>
                  <a:pt x="1050" y="4087"/>
                  <a:pt x="502" y="4361"/>
                  <a:pt x="0" y="4680"/>
                </a:cubicBezTo>
                <a:lnTo>
                  <a:pt x="0" y="4680"/>
                </a:lnTo>
                <a:lnTo>
                  <a:pt x="160" y="5045"/>
                </a:lnTo>
                <a:cubicBezTo>
                  <a:pt x="342" y="5045"/>
                  <a:pt x="731" y="5023"/>
                  <a:pt x="1141" y="4931"/>
                </a:cubicBezTo>
                <a:lnTo>
                  <a:pt x="1141" y="4931"/>
                </a:lnTo>
                <a:cubicBezTo>
                  <a:pt x="1575" y="4840"/>
                  <a:pt x="2009" y="4703"/>
                  <a:pt x="2237" y="4589"/>
                </a:cubicBezTo>
                <a:lnTo>
                  <a:pt x="2237" y="4589"/>
                </a:lnTo>
                <a:cubicBezTo>
                  <a:pt x="2716" y="4361"/>
                  <a:pt x="2967" y="3950"/>
                  <a:pt x="3629" y="3242"/>
                </a:cubicBezTo>
                <a:lnTo>
                  <a:pt x="3629" y="3242"/>
                </a:lnTo>
                <a:cubicBezTo>
                  <a:pt x="3903" y="2945"/>
                  <a:pt x="4314" y="2535"/>
                  <a:pt x="4679" y="2055"/>
                </a:cubicBezTo>
                <a:lnTo>
                  <a:pt x="4679" y="2055"/>
                </a:lnTo>
                <a:cubicBezTo>
                  <a:pt x="5067" y="1576"/>
                  <a:pt x="5387" y="1005"/>
                  <a:pt x="5547" y="503"/>
                </a:cubicBezTo>
                <a:lnTo>
                  <a:pt x="5547" y="503"/>
                </a:lnTo>
                <a:cubicBezTo>
                  <a:pt x="5592" y="321"/>
                  <a:pt x="5638" y="138"/>
                  <a:pt x="5661" y="1"/>
                </a:cubicBezTo>
                <a:lnTo>
                  <a:pt x="5661" y="1"/>
                </a:lnTo>
                <a:cubicBezTo>
                  <a:pt x="5547" y="526"/>
                  <a:pt x="4953" y="982"/>
                  <a:pt x="4497" y="1485"/>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8" name="Google Shape;1578;p11"/>
          <p:cNvSpPr/>
          <p:nvPr/>
        </p:nvSpPr>
        <p:spPr>
          <a:xfrm>
            <a:off x="766263" y="6697135"/>
            <a:ext cx="249112" cy="205692"/>
          </a:xfrm>
          <a:custGeom>
            <a:avLst/>
            <a:gdLst/>
            <a:ahLst/>
            <a:cxnLst/>
            <a:rect l="l" t="t" r="r" b="b"/>
            <a:pathLst>
              <a:path w="5502" h="4543" extrusionOk="0">
                <a:moveTo>
                  <a:pt x="4771" y="1073"/>
                </a:moveTo>
                <a:cubicBezTo>
                  <a:pt x="4475" y="1392"/>
                  <a:pt x="4155" y="1689"/>
                  <a:pt x="3881" y="1963"/>
                </a:cubicBezTo>
                <a:lnTo>
                  <a:pt x="3881" y="1963"/>
                </a:lnTo>
                <a:cubicBezTo>
                  <a:pt x="3219" y="2671"/>
                  <a:pt x="2648" y="3355"/>
                  <a:pt x="2169" y="3652"/>
                </a:cubicBezTo>
                <a:lnTo>
                  <a:pt x="2169" y="3652"/>
                </a:lnTo>
                <a:cubicBezTo>
                  <a:pt x="1918" y="3789"/>
                  <a:pt x="1484" y="3949"/>
                  <a:pt x="1051" y="4063"/>
                </a:cubicBezTo>
                <a:lnTo>
                  <a:pt x="1051" y="4063"/>
                </a:lnTo>
                <a:cubicBezTo>
                  <a:pt x="640" y="4177"/>
                  <a:pt x="229" y="4246"/>
                  <a:pt x="1" y="4314"/>
                </a:cubicBezTo>
                <a:lnTo>
                  <a:pt x="1" y="4314"/>
                </a:lnTo>
                <a:lnTo>
                  <a:pt x="115" y="4542"/>
                </a:lnTo>
                <a:cubicBezTo>
                  <a:pt x="297" y="4542"/>
                  <a:pt x="686" y="4520"/>
                  <a:pt x="1096" y="4428"/>
                </a:cubicBezTo>
                <a:lnTo>
                  <a:pt x="1096" y="4428"/>
                </a:lnTo>
                <a:cubicBezTo>
                  <a:pt x="1530" y="4337"/>
                  <a:pt x="1964" y="4200"/>
                  <a:pt x="2192" y="4086"/>
                </a:cubicBezTo>
                <a:lnTo>
                  <a:pt x="2192" y="4086"/>
                </a:lnTo>
                <a:cubicBezTo>
                  <a:pt x="2671" y="3858"/>
                  <a:pt x="2922" y="3447"/>
                  <a:pt x="3584" y="2739"/>
                </a:cubicBezTo>
                <a:lnTo>
                  <a:pt x="3584" y="2739"/>
                </a:lnTo>
                <a:cubicBezTo>
                  <a:pt x="3858" y="2442"/>
                  <a:pt x="4269" y="2032"/>
                  <a:pt x="4634" y="1552"/>
                </a:cubicBezTo>
                <a:lnTo>
                  <a:pt x="4634" y="1552"/>
                </a:lnTo>
                <a:cubicBezTo>
                  <a:pt x="5022" y="1073"/>
                  <a:pt x="5342" y="502"/>
                  <a:pt x="5502" y="0"/>
                </a:cubicBezTo>
                <a:lnTo>
                  <a:pt x="5502" y="0"/>
                </a:lnTo>
                <a:cubicBezTo>
                  <a:pt x="5342" y="365"/>
                  <a:pt x="5068" y="753"/>
                  <a:pt x="4771" y="1073"/>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9" name="Google Shape;1579;p11"/>
          <p:cNvSpPr/>
          <p:nvPr/>
        </p:nvSpPr>
        <p:spPr>
          <a:xfrm>
            <a:off x="800355" y="6468720"/>
            <a:ext cx="59992" cy="473368"/>
          </a:xfrm>
          <a:custGeom>
            <a:avLst/>
            <a:gdLst/>
            <a:ahLst/>
            <a:cxnLst/>
            <a:rect l="l" t="t" r="r" b="b"/>
            <a:pathLst>
              <a:path w="1325" h="10455" extrusionOk="0">
                <a:moveTo>
                  <a:pt x="754" y="2466"/>
                </a:moveTo>
                <a:cubicBezTo>
                  <a:pt x="617" y="3402"/>
                  <a:pt x="184" y="5251"/>
                  <a:pt x="161" y="6027"/>
                </a:cubicBezTo>
                <a:lnTo>
                  <a:pt x="161" y="6027"/>
                </a:lnTo>
                <a:cubicBezTo>
                  <a:pt x="138" y="6415"/>
                  <a:pt x="24" y="7099"/>
                  <a:pt x="1" y="7898"/>
                </a:cubicBezTo>
                <a:lnTo>
                  <a:pt x="1" y="7898"/>
                </a:lnTo>
                <a:cubicBezTo>
                  <a:pt x="1" y="8697"/>
                  <a:pt x="115" y="9656"/>
                  <a:pt x="526" y="10455"/>
                </a:cubicBezTo>
                <a:lnTo>
                  <a:pt x="526" y="10455"/>
                </a:lnTo>
                <a:lnTo>
                  <a:pt x="914" y="10318"/>
                </a:lnTo>
                <a:cubicBezTo>
                  <a:pt x="914" y="10204"/>
                  <a:pt x="891" y="9998"/>
                  <a:pt x="891" y="9770"/>
                </a:cubicBezTo>
                <a:lnTo>
                  <a:pt x="891" y="9770"/>
                </a:lnTo>
                <a:cubicBezTo>
                  <a:pt x="868" y="9542"/>
                  <a:pt x="891" y="9268"/>
                  <a:pt x="891" y="9017"/>
                </a:cubicBezTo>
                <a:lnTo>
                  <a:pt x="891" y="9017"/>
                </a:lnTo>
                <a:cubicBezTo>
                  <a:pt x="914" y="8469"/>
                  <a:pt x="982" y="7921"/>
                  <a:pt x="1005" y="7579"/>
                </a:cubicBezTo>
                <a:lnTo>
                  <a:pt x="1005" y="7579"/>
                </a:lnTo>
                <a:cubicBezTo>
                  <a:pt x="1051" y="6940"/>
                  <a:pt x="891" y="6369"/>
                  <a:pt x="937" y="5091"/>
                </a:cubicBezTo>
                <a:lnTo>
                  <a:pt x="937" y="5091"/>
                </a:lnTo>
                <a:cubicBezTo>
                  <a:pt x="982" y="4566"/>
                  <a:pt x="1097" y="3813"/>
                  <a:pt x="1188" y="3014"/>
                </a:cubicBezTo>
                <a:lnTo>
                  <a:pt x="1188" y="3014"/>
                </a:lnTo>
                <a:cubicBezTo>
                  <a:pt x="1279" y="2238"/>
                  <a:pt x="1325" y="1370"/>
                  <a:pt x="1234" y="663"/>
                </a:cubicBezTo>
                <a:lnTo>
                  <a:pt x="1234" y="663"/>
                </a:lnTo>
                <a:cubicBezTo>
                  <a:pt x="1188" y="412"/>
                  <a:pt x="1165" y="183"/>
                  <a:pt x="1119" y="1"/>
                </a:cubicBezTo>
                <a:lnTo>
                  <a:pt x="1119" y="1"/>
                </a:lnTo>
                <a:cubicBezTo>
                  <a:pt x="1234" y="708"/>
                  <a:pt x="914" y="1553"/>
                  <a:pt x="754" y="2466"/>
                </a:cubicBezTo>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0" name="Google Shape;1580;p11"/>
          <p:cNvSpPr/>
          <p:nvPr/>
        </p:nvSpPr>
        <p:spPr>
          <a:xfrm>
            <a:off x="823129" y="6498694"/>
            <a:ext cx="37217" cy="441357"/>
          </a:xfrm>
          <a:custGeom>
            <a:avLst/>
            <a:gdLst/>
            <a:ahLst/>
            <a:cxnLst/>
            <a:rect l="l" t="t" r="r" b="b"/>
            <a:pathLst>
              <a:path w="822" h="9748" extrusionOk="0">
                <a:moveTo>
                  <a:pt x="228" y="3379"/>
                </a:moveTo>
                <a:cubicBezTo>
                  <a:pt x="46" y="4703"/>
                  <a:pt x="137" y="5890"/>
                  <a:pt x="114" y="6643"/>
                </a:cubicBezTo>
                <a:lnTo>
                  <a:pt x="114" y="6643"/>
                </a:lnTo>
                <a:cubicBezTo>
                  <a:pt x="114" y="7031"/>
                  <a:pt x="0" y="7647"/>
                  <a:pt x="0" y="8241"/>
                </a:cubicBezTo>
                <a:lnTo>
                  <a:pt x="0" y="8241"/>
                </a:lnTo>
                <a:cubicBezTo>
                  <a:pt x="0" y="8537"/>
                  <a:pt x="23" y="8834"/>
                  <a:pt x="46" y="9108"/>
                </a:cubicBezTo>
                <a:lnTo>
                  <a:pt x="46" y="9108"/>
                </a:lnTo>
                <a:cubicBezTo>
                  <a:pt x="69" y="9359"/>
                  <a:pt x="114" y="9587"/>
                  <a:pt x="160" y="9747"/>
                </a:cubicBezTo>
                <a:lnTo>
                  <a:pt x="160" y="9747"/>
                </a:lnTo>
                <a:lnTo>
                  <a:pt x="411" y="9656"/>
                </a:lnTo>
                <a:cubicBezTo>
                  <a:pt x="411" y="9542"/>
                  <a:pt x="388" y="9336"/>
                  <a:pt x="388" y="9108"/>
                </a:cubicBezTo>
                <a:lnTo>
                  <a:pt x="388" y="9108"/>
                </a:lnTo>
                <a:cubicBezTo>
                  <a:pt x="365" y="8880"/>
                  <a:pt x="388" y="8606"/>
                  <a:pt x="388" y="8355"/>
                </a:cubicBezTo>
                <a:lnTo>
                  <a:pt x="388" y="8355"/>
                </a:lnTo>
                <a:cubicBezTo>
                  <a:pt x="411" y="7807"/>
                  <a:pt x="479" y="7259"/>
                  <a:pt x="502" y="6917"/>
                </a:cubicBezTo>
                <a:lnTo>
                  <a:pt x="502" y="6917"/>
                </a:lnTo>
                <a:cubicBezTo>
                  <a:pt x="548" y="6278"/>
                  <a:pt x="388" y="5707"/>
                  <a:pt x="434" y="4429"/>
                </a:cubicBezTo>
                <a:lnTo>
                  <a:pt x="434" y="4429"/>
                </a:lnTo>
                <a:cubicBezTo>
                  <a:pt x="479" y="3904"/>
                  <a:pt x="594" y="3151"/>
                  <a:pt x="685" y="2352"/>
                </a:cubicBezTo>
                <a:lnTo>
                  <a:pt x="685" y="2352"/>
                </a:lnTo>
                <a:cubicBezTo>
                  <a:pt x="776" y="1576"/>
                  <a:pt x="822" y="708"/>
                  <a:pt x="731" y="1"/>
                </a:cubicBezTo>
                <a:lnTo>
                  <a:pt x="731" y="1"/>
                </a:lnTo>
                <a:cubicBezTo>
                  <a:pt x="799" y="1096"/>
                  <a:pt x="388" y="2306"/>
                  <a:pt x="228" y="3379"/>
                </a:cubicBezTo>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1" name="Google Shape;1581;p11"/>
          <p:cNvSpPr/>
          <p:nvPr/>
        </p:nvSpPr>
        <p:spPr>
          <a:xfrm>
            <a:off x="643295" y="6602057"/>
            <a:ext cx="52747" cy="274920"/>
          </a:xfrm>
          <a:custGeom>
            <a:avLst/>
            <a:gdLst/>
            <a:ahLst/>
            <a:cxnLst/>
            <a:rect l="l" t="t" r="r" b="b"/>
            <a:pathLst>
              <a:path w="1165" h="6072" extrusionOk="0">
                <a:moveTo>
                  <a:pt x="160" y="1415"/>
                </a:moveTo>
                <a:cubicBezTo>
                  <a:pt x="46" y="1986"/>
                  <a:pt x="1" y="3127"/>
                  <a:pt x="92" y="3561"/>
                </a:cubicBezTo>
                <a:lnTo>
                  <a:pt x="92" y="3561"/>
                </a:lnTo>
                <a:cubicBezTo>
                  <a:pt x="183" y="4017"/>
                  <a:pt x="137" y="5182"/>
                  <a:pt x="594" y="6072"/>
                </a:cubicBezTo>
                <a:lnTo>
                  <a:pt x="594" y="6072"/>
                </a:lnTo>
                <a:lnTo>
                  <a:pt x="1005" y="5980"/>
                </a:lnTo>
                <a:cubicBezTo>
                  <a:pt x="1073" y="5684"/>
                  <a:pt x="1165" y="4679"/>
                  <a:pt x="1165" y="4291"/>
                </a:cubicBezTo>
                <a:lnTo>
                  <a:pt x="1165" y="4291"/>
                </a:lnTo>
                <a:cubicBezTo>
                  <a:pt x="1142" y="3880"/>
                  <a:pt x="868" y="3607"/>
                  <a:pt x="708" y="2876"/>
                </a:cubicBezTo>
                <a:lnTo>
                  <a:pt x="708" y="2876"/>
                </a:lnTo>
                <a:cubicBezTo>
                  <a:pt x="571" y="2260"/>
                  <a:pt x="662" y="1141"/>
                  <a:pt x="640" y="365"/>
                </a:cubicBezTo>
                <a:lnTo>
                  <a:pt x="640" y="365"/>
                </a:lnTo>
                <a:cubicBezTo>
                  <a:pt x="640" y="228"/>
                  <a:pt x="617" y="91"/>
                  <a:pt x="617" y="0"/>
                </a:cubicBezTo>
                <a:lnTo>
                  <a:pt x="617" y="0"/>
                </a:lnTo>
                <a:cubicBezTo>
                  <a:pt x="617" y="365"/>
                  <a:pt x="252" y="845"/>
                  <a:pt x="160" y="1415"/>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2" name="Google Shape;1582;p11"/>
          <p:cNvSpPr/>
          <p:nvPr/>
        </p:nvSpPr>
        <p:spPr>
          <a:xfrm>
            <a:off x="656742" y="6618583"/>
            <a:ext cx="39300" cy="256356"/>
          </a:xfrm>
          <a:custGeom>
            <a:avLst/>
            <a:gdLst/>
            <a:ahLst/>
            <a:cxnLst/>
            <a:rect l="l" t="t" r="r" b="b"/>
            <a:pathLst>
              <a:path w="868" h="5662" extrusionOk="0">
                <a:moveTo>
                  <a:pt x="46" y="1963"/>
                </a:moveTo>
                <a:cubicBezTo>
                  <a:pt x="69" y="2739"/>
                  <a:pt x="388" y="3401"/>
                  <a:pt x="457" y="3835"/>
                </a:cubicBezTo>
                <a:lnTo>
                  <a:pt x="457" y="3835"/>
                </a:lnTo>
                <a:cubicBezTo>
                  <a:pt x="502" y="4269"/>
                  <a:pt x="388" y="5319"/>
                  <a:pt x="457" y="5661"/>
                </a:cubicBezTo>
                <a:lnTo>
                  <a:pt x="457" y="5661"/>
                </a:lnTo>
                <a:lnTo>
                  <a:pt x="708" y="5615"/>
                </a:lnTo>
                <a:cubicBezTo>
                  <a:pt x="776" y="5319"/>
                  <a:pt x="868" y="4314"/>
                  <a:pt x="868" y="3926"/>
                </a:cubicBezTo>
                <a:lnTo>
                  <a:pt x="868" y="3926"/>
                </a:lnTo>
                <a:cubicBezTo>
                  <a:pt x="845" y="3515"/>
                  <a:pt x="571" y="3242"/>
                  <a:pt x="411" y="2511"/>
                </a:cubicBezTo>
                <a:lnTo>
                  <a:pt x="411" y="2511"/>
                </a:lnTo>
                <a:cubicBezTo>
                  <a:pt x="274" y="1895"/>
                  <a:pt x="365" y="776"/>
                  <a:pt x="343" y="0"/>
                </a:cubicBezTo>
                <a:lnTo>
                  <a:pt x="343" y="0"/>
                </a:lnTo>
                <a:cubicBezTo>
                  <a:pt x="320" y="571"/>
                  <a:pt x="0" y="1324"/>
                  <a:pt x="46" y="1963"/>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3" name="Google Shape;1583;p11"/>
          <p:cNvSpPr/>
          <p:nvPr/>
        </p:nvSpPr>
        <p:spPr>
          <a:xfrm>
            <a:off x="839654" y="6669201"/>
            <a:ext cx="260476" cy="248071"/>
          </a:xfrm>
          <a:custGeom>
            <a:avLst/>
            <a:gdLst/>
            <a:ahLst/>
            <a:cxnLst/>
            <a:rect l="l" t="t" r="r" b="b"/>
            <a:pathLst>
              <a:path w="5753" h="5479" extrusionOk="0">
                <a:moveTo>
                  <a:pt x="4816" y="1028"/>
                </a:moveTo>
                <a:cubicBezTo>
                  <a:pt x="4474" y="1370"/>
                  <a:pt x="4086" y="1667"/>
                  <a:pt x="3789" y="1987"/>
                </a:cubicBezTo>
                <a:lnTo>
                  <a:pt x="3789" y="1987"/>
                </a:lnTo>
                <a:cubicBezTo>
                  <a:pt x="3036" y="2763"/>
                  <a:pt x="2488" y="3584"/>
                  <a:pt x="2032" y="3995"/>
                </a:cubicBezTo>
                <a:lnTo>
                  <a:pt x="2032" y="3995"/>
                </a:lnTo>
                <a:cubicBezTo>
                  <a:pt x="1804" y="4223"/>
                  <a:pt x="1370" y="4497"/>
                  <a:pt x="959" y="4748"/>
                </a:cubicBezTo>
                <a:lnTo>
                  <a:pt x="959" y="4748"/>
                </a:lnTo>
                <a:cubicBezTo>
                  <a:pt x="754" y="4885"/>
                  <a:pt x="548" y="5022"/>
                  <a:pt x="366" y="5091"/>
                </a:cubicBezTo>
                <a:lnTo>
                  <a:pt x="366" y="5091"/>
                </a:lnTo>
                <a:cubicBezTo>
                  <a:pt x="206" y="5182"/>
                  <a:pt x="114" y="5159"/>
                  <a:pt x="46" y="5137"/>
                </a:cubicBezTo>
                <a:lnTo>
                  <a:pt x="46" y="5137"/>
                </a:lnTo>
                <a:lnTo>
                  <a:pt x="0" y="5410"/>
                </a:lnTo>
                <a:cubicBezTo>
                  <a:pt x="92" y="5456"/>
                  <a:pt x="297" y="5479"/>
                  <a:pt x="503" y="5410"/>
                </a:cubicBezTo>
                <a:lnTo>
                  <a:pt x="503" y="5410"/>
                </a:lnTo>
                <a:cubicBezTo>
                  <a:pt x="708" y="5342"/>
                  <a:pt x="891" y="5205"/>
                  <a:pt x="1096" y="5114"/>
                </a:cubicBezTo>
                <a:lnTo>
                  <a:pt x="1096" y="5114"/>
                </a:lnTo>
                <a:cubicBezTo>
                  <a:pt x="1507" y="4885"/>
                  <a:pt x="1918" y="4612"/>
                  <a:pt x="2123" y="4452"/>
                </a:cubicBezTo>
                <a:lnTo>
                  <a:pt x="2123" y="4452"/>
                </a:lnTo>
                <a:cubicBezTo>
                  <a:pt x="2580" y="4087"/>
                  <a:pt x="2785" y="3630"/>
                  <a:pt x="3447" y="2831"/>
                </a:cubicBezTo>
                <a:lnTo>
                  <a:pt x="3447" y="2831"/>
                </a:lnTo>
                <a:cubicBezTo>
                  <a:pt x="3744" y="2489"/>
                  <a:pt x="4177" y="2032"/>
                  <a:pt x="4611" y="1553"/>
                </a:cubicBezTo>
                <a:lnTo>
                  <a:pt x="4611" y="1553"/>
                </a:lnTo>
                <a:cubicBezTo>
                  <a:pt x="5045" y="1051"/>
                  <a:pt x="5478" y="503"/>
                  <a:pt x="5752" y="1"/>
                </a:cubicBezTo>
                <a:lnTo>
                  <a:pt x="5752" y="1"/>
                </a:lnTo>
                <a:cubicBezTo>
                  <a:pt x="5524" y="366"/>
                  <a:pt x="5182" y="708"/>
                  <a:pt x="4816" y="1028"/>
                </a:cubicBezTo>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4" name="Google Shape;1584;p11"/>
          <p:cNvSpPr/>
          <p:nvPr/>
        </p:nvSpPr>
        <p:spPr>
          <a:xfrm>
            <a:off x="857222" y="6656796"/>
            <a:ext cx="297695" cy="267721"/>
          </a:xfrm>
          <a:custGeom>
            <a:avLst/>
            <a:gdLst/>
            <a:ahLst/>
            <a:cxnLst/>
            <a:rect l="l" t="t" r="r" b="b"/>
            <a:pathLst>
              <a:path w="6575" h="5913" extrusionOk="0">
                <a:moveTo>
                  <a:pt x="5159" y="1644"/>
                </a:moveTo>
                <a:cubicBezTo>
                  <a:pt x="4885" y="1941"/>
                  <a:pt x="4451" y="2352"/>
                  <a:pt x="4018" y="2717"/>
                </a:cubicBezTo>
                <a:lnTo>
                  <a:pt x="4018" y="2717"/>
                </a:lnTo>
                <a:cubicBezTo>
                  <a:pt x="3584" y="3105"/>
                  <a:pt x="3127" y="3425"/>
                  <a:pt x="2899" y="3653"/>
                </a:cubicBezTo>
                <a:lnTo>
                  <a:pt x="2899" y="3653"/>
                </a:lnTo>
                <a:cubicBezTo>
                  <a:pt x="2671" y="3858"/>
                  <a:pt x="2192" y="4178"/>
                  <a:pt x="1644" y="4543"/>
                </a:cubicBezTo>
                <a:lnTo>
                  <a:pt x="1644" y="4543"/>
                </a:lnTo>
                <a:cubicBezTo>
                  <a:pt x="1119" y="4886"/>
                  <a:pt x="548" y="5251"/>
                  <a:pt x="0" y="5456"/>
                </a:cubicBezTo>
                <a:lnTo>
                  <a:pt x="0" y="5456"/>
                </a:lnTo>
                <a:lnTo>
                  <a:pt x="69" y="5867"/>
                </a:lnTo>
                <a:cubicBezTo>
                  <a:pt x="274" y="5913"/>
                  <a:pt x="754" y="5890"/>
                  <a:pt x="1256" y="5730"/>
                </a:cubicBezTo>
                <a:lnTo>
                  <a:pt x="1256" y="5730"/>
                </a:lnTo>
                <a:cubicBezTo>
                  <a:pt x="1735" y="5570"/>
                  <a:pt x="2214" y="5342"/>
                  <a:pt x="2466" y="5182"/>
                </a:cubicBezTo>
                <a:lnTo>
                  <a:pt x="2466" y="5182"/>
                </a:lnTo>
                <a:cubicBezTo>
                  <a:pt x="2968" y="4863"/>
                  <a:pt x="3242" y="4406"/>
                  <a:pt x="3995" y="3607"/>
                </a:cubicBezTo>
                <a:lnTo>
                  <a:pt x="3995" y="3607"/>
                </a:lnTo>
                <a:cubicBezTo>
                  <a:pt x="4337" y="3242"/>
                  <a:pt x="4817" y="2808"/>
                  <a:pt x="5273" y="2283"/>
                </a:cubicBezTo>
                <a:lnTo>
                  <a:pt x="5273" y="2283"/>
                </a:lnTo>
                <a:cubicBezTo>
                  <a:pt x="5730" y="1758"/>
                  <a:pt x="6140" y="1119"/>
                  <a:pt x="6391" y="549"/>
                </a:cubicBezTo>
                <a:lnTo>
                  <a:pt x="6391" y="549"/>
                </a:lnTo>
                <a:cubicBezTo>
                  <a:pt x="6483" y="366"/>
                  <a:pt x="6528" y="161"/>
                  <a:pt x="6574" y="1"/>
                </a:cubicBezTo>
                <a:lnTo>
                  <a:pt x="6574" y="1"/>
                </a:lnTo>
                <a:cubicBezTo>
                  <a:pt x="6391" y="594"/>
                  <a:pt x="5730" y="1074"/>
                  <a:pt x="5159" y="1644"/>
                </a:cubicBezTo>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5" name="Google Shape;1585;p11"/>
          <p:cNvSpPr/>
          <p:nvPr/>
        </p:nvSpPr>
        <p:spPr>
          <a:xfrm>
            <a:off x="858263" y="6681606"/>
            <a:ext cx="288367" cy="242909"/>
          </a:xfrm>
          <a:custGeom>
            <a:avLst/>
            <a:gdLst/>
            <a:ahLst/>
            <a:cxnLst/>
            <a:rect l="l" t="t" r="r" b="b"/>
            <a:pathLst>
              <a:path w="6369" h="5365" extrusionOk="0">
                <a:moveTo>
                  <a:pt x="5455" y="1188"/>
                </a:moveTo>
                <a:cubicBezTo>
                  <a:pt x="5113" y="1553"/>
                  <a:pt x="4702" y="1872"/>
                  <a:pt x="4383" y="2192"/>
                </a:cubicBezTo>
                <a:lnTo>
                  <a:pt x="4383" y="2192"/>
                </a:lnTo>
                <a:cubicBezTo>
                  <a:pt x="3584" y="2991"/>
                  <a:pt x="2922" y="3790"/>
                  <a:pt x="2397" y="4178"/>
                </a:cubicBezTo>
                <a:lnTo>
                  <a:pt x="2397" y="4178"/>
                </a:lnTo>
                <a:cubicBezTo>
                  <a:pt x="2123" y="4360"/>
                  <a:pt x="1644" y="4634"/>
                  <a:pt x="1164" y="4794"/>
                </a:cubicBezTo>
                <a:lnTo>
                  <a:pt x="1164" y="4794"/>
                </a:lnTo>
                <a:cubicBezTo>
                  <a:pt x="685" y="4999"/>
                  <a:pt x="228" y="5045"/>
                  <a:pt x="0" y="5068"/>
                </a:cubicBezTo>
                <a:lnTo>
                  <a:pt x="0" y="5068"/>
                </a:lnTo>
                <a:lnTo>
                  <a:pt x="46" y="5319"/>
                </a:lnTo>
                <a:cubicBezTo>
                  <a:pt x="251" y="5365"/>
                  <a:pt x="731" y="5342"/>
                  <a:pt x="1233" y="5182"/>
                </a:cubicBezTo>
                <a:lnTo>
                  <a:pt x="1233" y="5182"/>
                </a:lnTo>
                <a:cubicBezTo>
                  <a:pt x="1712" y="5022"/>
                  <a:pt x="2191" y="4794"/>
                  <a:pt x="2443" y="4634"/>
                </a:cubicBezTo>
                <a:lnTo>
                  <a:pt x="2443" y="4634"/>
                </a:lnTo>
                <a:cubicBezTo>
                  <a:pt x="2945" y="4315"/>
                  <a:pt x="3219" y="3858"/>
                  <a:pt x="3972" y="3059"/>
                </a:cubicBezTo>
                <a:lnTo>
                  <a:pt x="3972" y="3059"/>
                </a:lnTo>
                <a:cubicBezTo>
                  <a:pt x="4314" y="2694"/>
                  <a:pt x="4794" y="2260"/>
                  <a:pt x="5250" y="1735"/>
                </a:cubicBezTo>
                <a:lnTo>
                  <a:pt x="5250" y="1735"/>
                </a:lnTo>
                <a:cubicBezTo>
                  <a:pt x="5707" y="1210"/>
                  <a:pt x="6117" y="571"/>
                  <a:pt x="6368" y="1"/>
                </a:cubicBezTo>
                <a:lnTo>
                  <a:pt x="6368" y="1"/>
                </a:lnTo>
                <a:cubicBezTo>
                  <a:pt x="6163" y="434"/>
                  <a:pt x="5821" y="822"/>
                  <a:pt x="5455" y="1188"/>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6" name="Google Shape;1586;p11"/>
          <p:cNvSpPr/>
          <p:nvPr/>
        </p:nvSpPr>
        <p:spPr>
          <a:xfrm>
            <a:off x="1193074" y="6516260"/>
            <a:ext cx="169516" cy="485773"/>
          </a:xfrm>
          <a:custGeom>
            <a:avLst/>
            <a:gdLst/>
            <a:ahLst/>
            <a:cxnLst/>
            <a:rect l="l" t="t" r="r" b="b"/>
            <a:pathLst>
              <a:path w="3744" h="10729" extrusionOk="0">
                <a:moveTo>
                  <a:pt x="3424" y="1256"/>
                </a:moveTo>
                <a:cubicBezTo>
                  <a:pt x="3219" y="1667"/>
                  <a:pt x="2968" y="2078"/>
                  <a:pt x="2717" y="2511"/>
                </a:cubicBezTo>
                <a:lnTo>
                  <a:pt x="2717" y="2511"/>
                </a:lnTo>
                <a:cubicBezTo>
                  <a:pt x="2466" y="2968"/>
                  <a:pt x="2078" y="3607"/>
                  <a:pt x="1735" y="4269"/>
                </a:cubicBezTo>
                <a:lnTo>
                  <a:pt x="1735" y="4269"/>
                </a:lnTo>
                <a:cubicBezTo>
                  <a:pt x="1393" y="4954"/>
                  <a:pt x="1119" y="5639"/>
                  <a:pt x="1005" y="6049"/>
                </a:cubicBezTo>
                <a:lnTo>
                  <a:pt x="1005" y="6049"/>
                </a:lnTo>
                <a:cubicBezTo>
                  <a:pt x="891" y="6437"/>
                  <a:pt x="663" y="7122"/>
                  <a:pt x="434" y="7944"/>
                </a:cubicBezTo>
                <a:lnTo>
                  <a:pt x="434" y="7944"/>
                </a:lnTo>
                <a:cubicBezTo>
                  <a:pt x="320" y="8332"/>
                  <a:pt x="206" y="8766"/>
                  <a:pt x="115" y="9222"/>
                </a:cubicBezTo>
                <a:lnTo>
                  <a:pt x="115" y="9222"/>
                </a:lnTo>
                <a:cubicBezTo>
                  <a:pt x="23" y="9701"/>
                  <a:pt x="1" y="10226"/>
                  <a:pt x="115" y="10729"/>
                </a:cubicBezTo>
                <a:lnTo>
                  <a:pt x="115" y="10729"/>
                </a:lnTo>
                <a:lnTo>
                  <a:pt x="526" y="10660"/>
                </a:lnTo>
                <a:cubicBezTo>
                  <a:pt x="548" y="10409"/>
                  <a:pt x="663" y="9861"/>
                  <a:pt x="891" y="9336"/>
                </a:cubicBezTo>
                <a:lnTo>
                  <a:pt x="891" y="9336"/>
                </a:lnTo>
                <a:cubicBezTo>
                  <a:pt x="1119" y="8788"/>
                  <a:pt x="1370" y="8195"/>
                  <a:pt x="1484" y="7853"/>
                </a:cubicBezTo>
                <a:lnTo>
                  <a:pt x="1484" y="7853"/>
                </a:lnTo>
                <a:cubicBezTo>
                  <a:pt x="1712" y="7168"/>
                  <a:pt x="1644" y="6529"/>
                  <a:pt x="2009" y="5228"/>
                </a:cubicBezTo>
                <a:lnTo>
                  <a:pt x="2009" y="5228"/>
                </a:lnTo>
                <a:cubicBezTo>
                  <a:pt x="2169" y="4680"/>
                  <a:pt x="2534" y="3995"/>
                  <a:pt x="2922" y="3219"/>
                </a:cubicBezTo>
                <a:lnTo>
                  <a:pt x="2922" y="3219"/>
                </a:lnTo>
                <a:cubicBezTo>
                  <a:pt x="3310" y="2466"/>
                  <a:pt x="3675" y="1598"/>
                  <a:pt x="3721" y="777"/>
                </a:cubicBezTo>
                <a:lnTo>
                  <a:pt x="3721" y="777"/>
                </a:lnTo>
                <a:cubicBezTo>
                  <a:pt x="3744" y="503"/>
                  <a:pt x="3744" y="229"/>
                  <a:pt x="3698" y="1"/>
                </a:cubicBezTo>
                <a:lnTo>
                  <a:pt x="3698" y="1"/>
                </a:lnTo>
                <a:cubicBezTo>
                  <a:pt x="3744" y="389"/>
                  <a:pt x="3630" y="845"/>
                  <a:pt x="3424" y="1256"/>
                </a:cubicBezTo>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7" name="Google Shape;1587;p11"/>
          <p:cNvSpPr/>
          <p:nvPr/>
        </p:nvSpPr>
        <p:spPr>
          <a:xfrm>
            <a:off x="1202402" y="6551394"/>
            <a:ext cx="159193" cy="449597"/>
          </a:xfrm>
          <a:custGeom>
            <a:avLst/>
            <a:gdLst/>
            <a:ahLst/>
            <a:cxnLst/>
            <a:rect l="l" t="t" r="r" b="b"/>
            <a:pathLst>
              <a:path w="3516" h="9930" extrusionOk="0">
                <a:moveTo>
                  <a:pt x="2853" y="1735"/>
                </a:moveTo>
                <a:cubicBezTo>
                  <a:pt x="2534" y="2283"/>
                  <a:pt x="2191" y="2808"/>
                  <a:pt x="1940" y="3333"/>
                </a:cubicBezTo>
                <a:lnTo>
                  <a:pt x="1940" y="3333"/>
                </a:lnTo>
                <a:cubicBezTo>
                  <a:pt x="1301" y="4611"/>
                  <a:pt x="1187" y="5912"/>
                  <a:pt x="959" y="6689"/>
                </a:cubicBezTo>
                <a:lnTo>
                  <a:pt x="959" y="6689"/>
                </a:lnTo>
                <a:cubicBezTo>
                  <a:pt x="845" y="7099"/>
                  <a:pt x="616" y="7716"/>
                  <a:pt x="388" y="8309"/>
                </a:cubicBezTo>
                <a:lnTo>
                  <a:pt x="388" y="8309"/>
                </a:lnTo>
                <a:cubicBezTo>
                  <a:pt x="137" y="8903"/>
                  <a:pt x="0" y="9565"/>
                  <a:pt x="69" y="9930"/>
                </a:cubicBezTo>
                <a:lnTo>
                  <a:pt x="69" y="9930"/>
                </a:lnTo>
                <a:lnTo>
                  <a:pt x="320" y="9884"/>
                </a:lnTo>
                <a:cubicBezTo>
                  <a:pt x="342" y="9633"/>
                  <a:pt x="457" y="9085"/>
                  <a:pt x="685" y="8560"/>
                </a:cubicBezTo>
                <a:lnTo>
                  <a:pt x="685" y="8560"/>
                </a:lnTo>
                <a:cubicBezTo>
                  <a:pt x="913" y="8012"/>
                  <a:pt x="1164" y="7419"/>
                  <a:pt x="1278" y="7077"/>
                </a:cubicBezTo>
                <a:lnTo>
                  <a:pt x="1278" y="7077"/>
                </a:lnTo>
                <a:cubicBezTo>
                  <a:pt x="1506" y="6392"/>
                  <a:pt x="1438" y="5753"/>
                  <a:pt x="1803" y="4452"/>
                </a:cubicBezTo>
                <a:lnTo>
                  <a:pt x="1803" y="4452"/>
                </a:lnTo>
                <a:cubicBezTo>
                  <a:pt x="1963" y="3904"/>
                  <a:pt x="2328" y="3219"/>
                  <a:pt x="2716" y="2443"/>
                </a:cubicBezTo>
                <a:lnTo>
                  <a:pt x="2716" y="2443"/>
                </a:lnTo>
                <a:cubicBezTo>
                  <a:pt x="3104" y="1690"/>
                  <a:pt x="3469" y="822"/>
                  <a:pt x="3515" y="1"/>
                </a:cubicBezTo>
                <a:lnTo>
                  <a:pt x="3515" y="1"/>
                </a:lnTo>
                <a:cubicBezTo>
                  <a:pt x="3447" y="617"/>
                  <a:pt x="3173" y="1210"/>
                  <a:pt x="2853" y="1735"/>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8" name="Google Shape;1588;p11"/>
          <p:cNvSpPr/>
          <p:nvPr/>
        </p:nvSpPr>
        <p:spPr>
          <a:xfrm>
            <a:off x="1165184" y="6646473"/>
            <a:ext cx="108528" cy="342111"/>
          </a:xfrm>
          <a:custGeom>
            <a:avLst/>
            <a:gdLst/>
            <a:ahLst/>
            <a:cxnLst/>
            <a:rect l="l" t="t" r="r" b="b"/>
            <a:pathLst>
              <a:path w="2397" h="7556" extrusionOk="0">
                <a:moveTo>
                  <a:pt x="1370" y="1598"/>
                </a:moveTo>
                <a:cubicBezTo>
                  <a:pt x="1050" y="2260"/>
                  <a:pt x="594" y="3653"/>
                  <a:pt x="525" y="4246"/>
                </a:cubicBezTo>
                <a:lnTo>
                  <a:pt x="525" y="4246"/>
                </a:lnTo>
                <a:cubicBezTo>
                  <a:pt x="457" y="4840"/>
                  <a:pt x="0" y="6255"/>
                  <a:pt x="183" y="7556"/>
                </a:cubicBezTo>
                <a:lnTo>
                  <a:pt x="183" y="7556"/>
                </a:lnTo>
                <a:lnTo>
                  <a:pt x="594" y="7556"/>
                </a:lnTo>
                <a:cubicBezTo>
                  <a:pt x="754" y="7213"/>
                  <a:pt x="1164" y="6004"/>
                  <a:pt x="1279" y="5524"/>
                </a:cubicBezTo>
                <a:lnTo>
                  <a:pt x="1279" y="5524"/>
                </a:lnTo>
                <a:cubicBezTo>
                  <a:pt x="1393" y="5022"/>
                  <a:pt x="1233" y="4566"/>
                  <a:pt x="1347" y="3607"/>
                </a:cubicBezTo>
                <a:lnTo>
                  <a:pt x="1347" y="3607"/>
                </a:lnTo>
                <a:cubicBezTo>
                  <a:pt x="1438" y="2785"/>
                  <a:pt x="1963" y="1439"/>
                  <a:pt x="2260" y="480"/>
                </a:cubicBezTo>
                <a:lnTo>
                  <a:pt x="2260" y="480"/>
                </a:lnTo>
                <a:cubicBezTo>
                  <a:pt x="2328" y="297"/>
                  <a:pt x="2374" y="160"/>
                  <a:pt x="2397" y="1"/>
                </a:cubicBezTo>
                <a:lnTo>
                  <a:pt x="2397" y="1"/>
                </a:lnTo>
                <a:cubicBezTo>
                  <a:pt x="2237" y="480"/>
                  <a:pt x="1689" y="937"/>
                  <a:pt x="1370" y="1598"/>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9" name="Google Shape;1589;p11"/>
          <p:cNvSpPr/>
          <p:nvPr/>
        </p:nvSpPr>
        <p:spPr>
          <a:xfrm>
            <a:off x="1180668" y="6668159"/>
            <a:ext cx="86885" cy="320423"/>
          </a:xfrm>
          <a:custGeom>
            <a:avLst/>
            <a:gdLst/>
            <a:ahLst/>
            <a:cxnLst/>
            <a:rect l="l" t="t" r="r" b="b"/>
            <a:pathLst>
              <a:path w="1919" h="7077" extrusionOk="0">
                <a:moveTo>
                  <a:pt x="845" y="2306"/>
                </a:moveTo>
                <a:cubicBezTo>
                  <a:pt x="571" y="3288"/>
                  <a:pt x="663" y="4201"/>
                  <a:pt x="571" y="4771"/>
                </a:cubicBezTo>
                <a:lnTo>
                  <a:pt x="571" y="4771"/>
                </a:lnTo>
                <a:cubicBezTo>
                  <a:pt x="480" y="5342"/>
                  <a:pt x="24" y="6597"/>
                  <a:pt x="1" y="7077"/>
                </a:cubicBezTo>
                <a:lnTo>
                  <a:pt x="1" y="7077"/>
                </a:lnTo>
                <a:lnTo>
                  <a:pt x="252" y="7077"/>
                </a:lnTo>
                <a:cubicBezTo>
                  <a:pt x="412" y="6734"/>
                  <a:pt x="822" y="5525"/>
                  <a:pt x="937" y="5045"/>
                </a:cubicBezTo>
                <a:lnTo>
                  <a:pt x="937" y="5045"/>
                </a:lnTo>
                <a:cubicBezTo>
                  <a:pt x="1051" y="4543"/>
                  <a:pt x="891" y="4087"/>
                  <a:pt x="1005" y="3128"/>
                </a:cubicBezTo>
                <a:lnTo>
                  <a:pt x="1005" y="3128"/>
                </a:lnTo>
                <a:cubicBezTo>
                  <a:pt x="1096" y="2306"/>
                  <a:pt x="1621" y="960"/>
                  <a:pt x="1918" y="1"/>
                </a:cubicBezTo>
                <a:lnTo>
                  <a:pt x="1918" y="1"/>
                </a:lnTo>
                <a:cubicBezTo>
                  <a:pt x="1644" y="709"/>
                  <a:pt x="1073" y="1507"/>
                  <a:pt x="845" y="2306"/>
                </a:cubicBezTo>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0" name="Google Shape;1590;p11"/>
          <p:cNvSpPr/>
          <p:nvPr/>
        </p:nvSpPr>
        <p:spPr>
          <a:xfrm>
            <a:off x="1131092" y="6730188"/>
            <a:ext cx="68232" cy="275961"/>
          </a:xfrm>
          <a:custGeom>
            <a:avLst/>
            <a:gdLst/>
            <a:ahLst/>
            <a:cxnLst/>
            <a:rect l="l" t="t" r="r" b="b"/>
            <a:pathLst>
              <a:path w="1507" h="6095" extrusionOk="0">
                <a:moveTo>
                  <a:pt x="982" y="366"/>
                </a:moveTo>
                <a:cubicBezTo>
                  <a:pt x="776" y="525"/>
                  <a:pt x="548" y="731"/>
                  <a:pt x="411" y="1005"/>
                </a:cubicBezTo>
                <a:lnTo>
                  <a:pt x="411" y="1005"/>
                </a:lnTo>
                <a:cubicBezTo>
                  <a:pt x="274" y="1279"/>
                  <a:pt x="137" y="1735"/>
                  <a:pt x="69" y="2192"/>
                </a:cubicBezTo>
                <a:lnTo>
                  <a:pt x="69" y="2192"/>
                </a:lnTo>
                <a:cubicBezTo>
                  <a:pt x="0" y="2648"/>
                  <a:pt x="23" y="3082"/>
                  <a:pt x="69" y="3333"/>
                </a:cubicBezTo>
                <a:lnTo>
                  <a:pt x="69" y="3333"/>
                </a:lnTo>
                <a:cubicBezTo>
                  <a:pt x="114" y="3584"/>
                  <a:pt x="91" y="3972"/>
                  <a:pt x="160" y="4497"/>
                </a:cubicBezTo>
                <a:lnTo>
                  <a:pt x="160" y="4497"/>
                </a:lnTo>
                <a:cubicBezTo>
                  <a:pt x="206" y="4748"/>
                  <a:pt x="251" y="5045"/>
                  <a:pt x="388" y="5342"/>
                </a:cubicBezTo>
                <a:lnTo>
                  <a:pt x="388" y="5342"/>
                </a:lnTo>
                <a:cubicBezTo>
                  <a:pt x="525" y="5638"/>
                  <a:pt x="776" y="5935"/>
                  <a:pt x="1073" y="6095"/>
                </a:cubicBezTo>
                <a:lnTo>
                  <a:pt x="1073" y="6095"/>
                </a:lnTo>
                <a:lnTo>
                  <a:pt x="1324" y="5752"/>
                </a:lnTo>
                <a:cubicBezTo>
                  <a:pt x="1255" y="5616"/>
                  <a:pt x="1119" y="5319"/>
                  <a:pt x="1119" y="4999"/>
                </a:cubicBezTo>
                <a:lnTo>
                  <a:pt x="1119" y="4999"/>
                </a:lnTo>
                <a:cubicBezTo>
                  <a:pt x="1096" y="4680"/>
                  <a:pt x="1119" y="4337"/>
                  <a:pt x="1119" y="4132"/>
                </a:cubicBezTo>
                <a:lnTo>
                  <a:pt x="1119" y="4132"/>
                </a:lnTo>
                <a:cubicBezTo>
                  <a:pt x="1096" y="3698"/>
                  <a:pt x="822" y="3401"/>
                  <a:pt x="685" y="2625"/>
                </a:cubicBezTo>
                <a:lnTo>
                  <a:pt x="685" y="2625"/>
                </a:lnTo>
                <a:cubicBezTo>
                  <a:pt x="639" y="2306"/>
                  <a:pt x="685" y="1849"/>
                  <a:pt x="799" y="1416"/>
                </a:cubicBezTo>
                <a:lnTo>
                  <a:pt x="799" y="1416"/>
                </a:lnTo>
                <a:cubicBezTo>
                  <a:pt x="913" y="959"/>
                  <a:pt x="1119" y="571"/>
                  <a:pt x="1324" y="274"/>
                </a:cubicBezTo>
                <a:lnTo>
                  <a:pt x="1324" y="274"/>
                </a:lnTo>
                <a:cubicBezTo>
                  <a:pt x="1392" y="183"/>
                  <a:pt x="1438" y="92"/>
                  <a:pt x="1507" y="1"/>
                </a:cubicBezTo>
                <a:lnTo>
                  <a:pt x="1507" y="1"/>
                </a:lnTo>
                <a:cubicBezTo>
                  <a:pt x="1392" y="137"/>
                  <a:pt x="1210" y="229"/>
                  <a:pt x="982" y="366"/>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1" name="Google Shape;1591;p11"/>
          <p:cNvSpPr/>
          <p:nvPr/>
        </p:nvSpPr>
        <p:spPr>
          <a:xfrm>
            <a:off x="1144493" y="6742592"/>
            <a:ext cx="46544" cy="257352"/>
          </a:xfrm>
          <a:custGeom>
            <a:avLst/>
            <a:gdLst/>
            <a:ahLst/>
            <a:cxnLst/>
            <a:rect l="l" t="t" r="r" b="b"/>
            <a:pathLst>
              <a:path w="1028" h="5684" extrusionOk="0">
                <a:moveTo>
                  <a:pt x="457" y="731"/>
                </a:moveTo>
                <a:cubicBezTo>
                  <a:pt x="252" y="1028"/>
                  <a:pt x="115" y="1393"/>
                  <a:pt x="69" y="1735"/>
                </a:cubicBezTo>
                <a:lnTo>
                  <a:pt x="69" y="1735"/>
                </a:lnTo>
                <a:cubicBezTo>
                  <a:pt x="1" y="2580"/>
                  <a:pt x="343" y="3264"/>
                  <a:pt x="389" y="3744"/>
                </a:cubicBezTo>
                <a:lnTo>
                  <a:pt x="389" y="3744"/>
                </a:lnTo>
                <a:cubicBezTo>
                  <a:pt x="434" y="3995"/>
                  <a:pt x="389" y="4383"/>
                  <a:pt x="457" y="4771"/>
                </a:cubicBezTo>
                <a:lnTo>
                  <a:pt x="457" y="4771"/>
                </a:lnTo>
                <a:cubicBezTo>
                  <a:pt x="480" y="5159"/>
                  <a:pt x="686" y="5547"/>
                  <a:pt x="868" y="5684"/>
                </a:cubicBezTo>
                <a:lnTo>
                  <a:pt x="868" y="5684"/>
                </a:lnTo>
                <a:lnTo>
                  <a:pt x="1028" y="5478"/>
                </a:lnTo>
                <a:cubicBezTo>
                  <a:pt x="959" y="5342"/>
                  <a:pt x="823" y="5045"/>
                  <a:pt x="823" y="4725"/>
                </a:cubicBezTo>
                <a:lnTo>
                  <a:pt x="823" y="4725"/>
                </a:lnTo>
                <a:cubicBezTo>
                  <a:pt x="800" y="4406"/>
                  <a:pt x="823" y="4063"/>
                  <a:pt x="823" y="3858"/>
                </a:cubicBezTo>
                <a:lnTo>
                  <a:pt x="823" y="3858"/>
                </a:lnTo>
                <a:cubicBezTo>
                  <a:pt x="800" y="3424"/>
                  <a:pt x="526" y="3127"/>
                  <a:pt x="389" y="2351"/>
                </a:cubicBezTo>
                <a:lnTo>
                  <a:pt x="389" y="2351"/>
                </a:lnTo>
                <a:cubicBezTo>
                  <a:pt x="343" y="2032"/>
                  <a:pt x="389" y="1575"/>
                  <a:pt x="503" y="1142"/>
                </a:cubicBezTo>
                <a:lnTo>
                  <a:pt x="503" y="1142"/>
                </a:lnTo>
                <a:cubicBezTo>
                  <a:pt x="617" y="685"/>
                  <a:pt x="823" y="297"/>
                  <a:pt x="1028" y="0"/>
                </a:cubicBezTo>
                <a:lnTo>
                  <a:pt x="1028" y="0"/>
                </a:lnTo>
                <a:cubicBezTo>
                  <a:pt x="868" y="206"/>
                  <a:pt x="640" y="434"/>
                  <a:pt x="457" y="731"/>
                </a:cubicBezTo>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2" name="Google Shape;1592;p11"/>
          <p:cNvSpPr/>
          <p:nvPr/>
        </p:nvSpPr>
        <p:spPr>
          <a:xfrm>
            <a:off x="1074225" y="6799412"/>
            <a:ext cx="102371" cy="208816"/>
          </a:xfrm>
          <a:custGeom>
            <a:avLst/>
            <a:gdLst/>
            <a:ahLst/>
            <a:cxnLst/>
            <a:rect l="l" t="t" r="r" b="b"/>
            <a:pathLst>
              <a:path w="2261" h="4612" extrusionOk="0">
                <a:moveTo>
                  <a:pt x="343" y="640"/>
                </a:moveTo>
                <a:cubicBezTo>
                  <a:pt x="343" y="891"/>
                  <a:pt x="297" y="1142"/>
                  <a:pt x="275" y="1370"/>
                </a:cubicBezTo>
                <a:lnTo>
                  <a:pt x="275" y="1370"/>
                </a:lnTo>
                <a:cubicBezTo>
                  <a:pt x="252" y="1576"/>
                  <a:pt x="206" y="1918"/>
                  <a:pt x="297" y="2283"/>
                </a:cubicBezTo>
                <a:lnTo>
                  <a:pt x="297" y="2283"/>
                </a:lnTo>
                <a:cubicBezTo>
                  <a:pt x="366" y="2649"/>
                  <a:pt x="526" y="2945"/>
                  <a:pt x="640" y="3105"/>
                </a:cubicBezTo>
                <a:lnTo>
                  <a:pt x="640" y="3105"/>
                </a:lnTo>
                <a:cubicBezTo>
                  <a:pt x="754" y="3265"/>
                  <a:pt x="914" y="3539"/>
                  <a:pt x="1142" y="3835"/>
                </a:cubicBezTo>
                <a:lnTo>
                  <a:pt x="1142" y="3835"/>
                </a:lnTo>
                <a:cubicBezTo>
                  <a:pt x="1370" y="4132"/>
                  <a:pt x="1621" y="4406"/>
                  <a:pt x="1941" y="4612"/>
                </a:cubicBezTo>
                <a:lnTo>
                  <a:pt x="1941" y="4612"/>
                </a:lnTo>
                <a:lnTo>
                  <a:pt x="2260" y="4360"/>
                </a:lnTo>
                <a:cubicBezTo>
                  <a:pt x="2238" y="4109"/>
                  <a:pt x="1941" y="3310"/>
                  <a:pt x="1781" y="3059"/>
                </a:cubicBezTo>
                <a:lnTo>
                  <a:pt x="1781" y="3059"/>
                </a:lnTo>
                <a:cubicBezTo>
                  <a:pt x="1644" y="2785"/>
                  <a:pt x="1302" y="2763"/>
                  <a:pt x="982" y="2329"/>
                </a:cubicBezTo>
                <a:lnTo>
                  <a:pt x="982" y="2329"/>
                </a:lnTo>
                <a:cubicBezTo>
                  <a:pt x="845" y="2146"/>
                  <a:pt x="777" y="1850"/>
                  <a:pt x="754" y="1484"/>
                </a:cubicBezTo>
                <a:lnTo>
                  <a:pt x="754" y="1484"/>
                </a:lnTo>
                <a:cubicBezTo>
                  <a:pt x="754" y="1142"/>
                  <a:pt x="685" y="640"/>
                  <a:pt x="366" y="298"/>
                </a:cubicBezTo>
                <a:lnTo>
                  <a:pt x="366" y="298"/>
                </a:lnTo>
                <a:cubicBezTo>
                  <a:pt x="252" y="161"/>
                  <a:pt x="138" y="69"/>
                  <a:pt x="1" y="1"/>
                </a:cubicBezTo>
                <a:lnTo>
                  <a:pt x="1" y="1"/>
                </a:lnTo>
                <a:cubicBezTo>
                  <a:pt x="229" y="138"/>
                  <a:pt x="343" y="412"/>
                  <a:pt x="343" y="640"/>
                </a:cubicBezTo>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3" name="Google Shape;1593;p11"/>
          <p:cNvSpPr/>
          <p:nvPr/>
        </p:nvSpPr>
        <p:spPr>
          <a:xfrm>
            <a:off x="1090753" y="6812860"/>
            <a:ext cx="85844" cy="191248"/>
          </a:xfrm>
          <a:custGeom>
            <a:avLst/>
            <a:gdLst/>
            <a:ahLst/>
            <a:cxnLst/>
            <a:rect l="l" t="t" r="r" b="b"/>
            <a:pathLst>
              <a:path w="1896" h="4224" extrusionOk="0">
                <a:moveTo>
                  <a:pt x="206" y="936"/>
                </a:moveTo>
                <a:cubicBezTo>
                  <a:pt x="183" y="1233"/>
                  <a:pt x="115" y="1484"/>
                  <a:pt x="161" y="1735"/>
                </a:cubicBezTo>
                <a:lnTo>
                  <a:pt x="161" y="1735"/>
                </a:lnTo>
                <a:cubicBezTo>
                  <a:pt x="229" y="2055"/>
                  <a:pt x="412" y="2283"/>
                  <a:pt x="594" y="2466"/>
                </a:cubicBezTo>
                <a:lnTo>
                  <a:pt x="594" y="2466"/>
                </a:lnTo>
                <a:cubicBezTo>
                  <a:pt x="754" y="2648"/>
                  <a:pt x="937" y="2785"/>
                  <a:pt x="1051" y="2922"/>
                </a:cubicBezTo>
                <a:lnTo>
                  <a:pt x="1051" y="2922"/>
                </a:lnTo>
                <a:cubicBezTo>
                  <a:pt x="1279" y="3196"/>
                  <a:pt x="1553" y="3995"/>
                  <a:pt x="1690" y="4223"/>
                </a:cubicBezTo>
                <a:lnTo>
                  <a:pt x="1690" y="4223"/>
                </a:lnTo>
                <a:lnTo>
                  <a:pt x="1895" y="4063"/>
                </a:lnTo>
                <a:cubicBezTo>
                  <a:pt x="1873" y="3812"/>
                  <a:pt x="1576" y="3013"/>
                  <a:pt x="1416" y="2762"/>
                </a:cubicBezTo>
                <a:lnTo>
                  <a:pt x="1416" y="2762"/>
                </a:lnTo>
                <a:cubicBezTo>
                  <a:pt x="1279" y="2488"/>
                  <a:pt x="937" y="2466"/>
                  <a:pt x="617" y="2032"/>
                </a:cubicBezTo>
                <a:lnTo>
                  <a:pt x="617" y="2032"/>
                </a:lnTo>
                <a:cubicBezTo>
                  <a:pt x="480" y="1849"/>
                  <a:pt x="412" y="1553"/>
                  <a:pt x="389" y="1187"/>
                </a:cubicBezTo>
                <a:lnTo>
                  <a:pt x="389" y="1187"/>
                </a:lnTo>
                <a:cubicBezTo>
                  <a:pt x="389" y="845"/>
                  <a:pt x="320" y="343"/>
                  <a:pt x="1" y="1"/>
                </a:cubicBezTo>
                <a:lnTo>
                  <a:pt x="1" y="1"/>
                </a:lnTo>
                <a:cubicBezTo>
                  <a:pt x="206" y="274"/>
                  <a:pt x="229" y="640"/>
                  <a:pt x="206" y="936"/>
                </a:cubicBezTo>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4" name="Google Shape;1594;p11"/>
          <p:cNvSpPr/>
          <p:nvPr/>
        </p:nvSpPr>
        <p:spPr>
          <a:xfrm>
            <a:off x="1196198" y="6906897"/>
            <a:ext cx="319381" cy="88924"/>
          </a:xfrm>
          <a:custGeom>
            <a:avLst/>
            <a:gdLst/>
            <a:ahLst/>
            <a:cxnLst/>
            <a:rect l="l" t="t" r="r" b="b"/>
            <a:pathLst>
              <a:path w="7054" h="1964" extrusionOk="0">
                <a:moveTo>
                  <a:pt x="2739" y="23"/>
                </a:moveTo>
                <a:cubicBezTo>
                  <a:pt x="2442" y="46"/>
                  <a:pt x="1895" y="138"/>
                  <a:pt x="1347" y="411"/>
                </a:cubicBezTo>
                <a:lnTo>
                  <a:pt x="1347" y="411"/>
                </a:lnTo>
                <a:cubicBezTo>
                  <a:pt x="799" y="685"/>
                  <a:pt x="297" y="1165"/>
                  <a:pt x="0" y="1713"/>
                </a:cubicBezTo>
                <a:lnTo>
                  <a:pt x="0" y="1713"/>
                </a:lnTo>
                <a:lnTo>
                  <a:pt x="320" y="1964"/>
                </a:lnTo>
                <a:cubicBezTo>
                  <a:pt x="457" y="1895"/>
                  <a:pt x="799" y="1690"/>
                  <a:pt x="1141" y="1530"/>
                </a:cubicBezTo>
                <a:lnTo>
                  <a:pt x="1141" y="1530"/>
                </a:lnTo>
                <a:cubicBezTo>
                  <a:pt x="1461" y="1370"/>
                  <a:pt x="1826" y="1256"/>
                  <a:pt x="2009" y="1188"/>
                </a:cubicBezTo>
                <a:lnTo>
                  <a:pt x="2009" y="1188"/>
                </a:lnTo>
                <a:cubicBezTo>
                  <a:pt x="2214" y="1119"/>
                  <a:pt x="2351" y="1028"/>
                  <a:pt x="2557" y="914"/>
                </a:cubicBezTo>
                <a:lnTo>
                  <a:pt x="2557" y="914"/>
                </a:lnTo>
                <a:cubicBezTo>
                  <a:pt x="2762" y="822"/>
                  <a:pt x="3036" y="708"/>
                  <a:pt x="3447" y="731"/>
                </a:cubicBezTo>
                <a:lnTo>
                  <a:pt x="3447" y="731"/>
                </a:lnTo>
                <a:cubicBezTo>
                  <a:pt x="3789" y="731"/>
                  <a:pt x="4268" y="914"/>
                  <a:pt x="4816" y="1073"/>
                </a:cubicBezTo>
                <a:lnTo>
                  <a:pt x="4816" y="1073"/>
                </a:lnTo>
                <a:cubicBezTo>
                  <a:pt x="5364" y="1233"/>
                  <a:pt x="6049" y="1279"/>
                  <a:pt x="6574" y="1142"/>
                </a:cubicBezTo>
                <a:lnTo>
                  <a:pt x="6574" y="1142"/>
                </a:lnTo>
                <a:cubicBezTo>
                  <a:pt x="6756" y="1096"/>
                  <a:pt x="6916" y="1028"/>
                  <a:pt x="7053" y="959"/>
                </a:cubicBezTo>
                <a:lnTo>
                  <a:pt x="7053" y="959"/>
                </a:lnTo>
                <a:cubicBezTo>
                  <a:pt x="6802" y="1073"/>
                  <a:pt x="6505" y="1051"/>
                  <a:pt x="6186" y="982"/>
                </a:cubicBezTo>
                <a:lnTo>
                  <a:pt x="6186" y="982"/>
                </a:lnTo>
                <a:cubicBezTo>
                  <a:pt x="5866" y="914"/>
                  <a:pt x="5569" y="777"/>
                  <a:pt x="5250" y="685"/>
                </a:cubicBezTo>
                <a:lnTo>
                  <a:pt x="5250" y="685"/>
                </a:lnTo>
                <a:cubicBezTo>
                  <a:pt x="4930" y="571"/>
                  <a:pt x="4497" y="389"/>
                  <a:pt x="4040" y="206"/>
                </a:cubicBezTo>
                <a:lnTo>
                  <a:pt x="4040" y="206"/>
                </a:lnTo>
                <a:cubicBezTo>
                  <a:pt x="3675" y="69"/>
                  <a:pt x="3264" y="1"/>
                  <a:pt x="2967" y="1"/>
                </a:cubicBezTo>
                <a:lnTo>
                  <a:pt x="2967" y="1"/>
                </a:lnTo>
                <a:cubicBezTo>
                  <a:pt x="2876" y="1"/>
                  <a:pt x="2808" y="1"/>
                  <a:pt x="2739" y="23"/>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5" name="Google Shape;1595;p11"/>
          <p:cNvSpPr/>
          <p:nvPr/>
        </p:nvSpPr>
        <p:spPr>
          <a:xfrm>
            <a:off x="1201361" y="6925505"/>
            <a:ext cx="292487" cy="70315"/>
          </a:xfrm>
          <a:custGeom>
            <a:avLst/>
            <a:gdLst/>
            <a:ahLst/>
            <a:cxnLst/>
            <a:rect l="l" t="t" r="r" b="b"/>
            <a:pathLst>
              <a:path w="6460" h="1553" extrusionOk="0">
                <a:moveTo>
                  <a:pt x="2808" y="46"/>
                </a:moveTo>
                <a:cubicBezTo>
                  <a:pt x="2420" y="115"/>
                  <a:pt x="2123" y="252"/>
                  <a:pt x="1895" y="343"/>
                </a:cubicBezTo>
                <a:lnTo>
                  <a:pt x="1895" y="343"/>
                </a:lnTo>
                <a:cubicBezTo>
                  <a:pt x="1644" y="434"/>
                  <a:pt x="1256" y="571"/>
                  <a:pt x="868" y="777"/>
                </a:cubicBezTo>
                <a:lnTo>
                  <a:pt x="868" y="777"/>
                </a:lnTo>
                <a:cubicBezTo>
                  <a:pt x="502" y="982"/>
                  <a:pt x="137" y="1233"/>
                  <a:pt x="0" y="1393"/>
                </a:cubicBezTo>
                <a:lnTo>
                  <a:pt x="0" y="1393"/>
                </a:lnTo>
                <a:lnTo>
                  <a:pt x="206" y="1553"/>
                </a:lnTo>
                <a:cubicBezTo>
                  <a:pt x="343" y="1484"/>
                  <a:pt x="685" y="1279"/>
                  <a:pt x="1027" y="1119"/>
                </a:cubicBezTo>
                <a:lnTo>
                  <a:pt x="1027" y="1119"/>
                </a:lnTo>
                <a:cubicBezTo>
                  <a:pt x="1347" y="959"/>
                  <a:pt x="1712" y="845"/>
                  <a:pt x="1895" y="777"/>
                </a:cubicBezTo>
                <a:lnTo>
                  <a:pt x="1895" y="777"/>
                </a:lnTo>
                <a:cubicBezTo>
                  <a:pt x="2100" y="708"/>
                  <a:pt x="2237" y="617"/>
                  <a:pt x="2443" y="503"/>
                </a:cubicBezTo>
                <a:lnTo>
                  <a:pt x="2443" y="503"/>
                </a:lnTo>
                <a:cubicBezTo>
                  <a:pt x="2648" y="411"/>
                  <a:pt x="2922" y="297"/>
                  <a:pt x="3333" y="320"/>
                </a:cubicBezTo>
                <a:lnTo>
                  <a:pt x="3333" y="320"/>
                </a:lnTo>
                <a:cubicBezTo>
                  <a:pt x="3675" y="320"/>
                  <a:pt x="4154" y="503"/>
                  <a:pt x="4702" y="662"/>
                </a:cubicBezTo>
                <a:lnTo>
                  <a:pt x="4702" y="662"/>
                </a:lnTo>
                <a:cubicBezTo>
                  <a:pt x="5250" y="822"/>
                  <a:pt x="5935" y="868"/>
                  <a:pt x="6460" y="731"/>
                </a:cubicBezTo>
                <a:lnTo>
                  <a:pt x="6460" y="731"/>
                </a:lnTo>
                <a:cubicBezTo>
                  <a:pt x="6049" y="799"/>
                  <a:pt x="5592" y="731"/>
                  <a:pt x="5182" y="594"/>
                </a:cubicBezTo>
                <a:lnTo>
                  <a:pt x="5182" y="594"/>
                </a:lnTo>
                <a:cubicBezTo>
                  <a:pt x="4771" y="457"/>
                  <a:pt x="4428" y="252"/>
                  <a:pt x="4063" y="137"/>
                </a:cubicBezTo>
                <a:lnTo>
                  <a:pt x="4063" y="137"/>
                </a:lnTo>
                <a:cubicBezTo>
                  <a:pt x="3766" y="46"/>
                  <a:pt x="3470" y="0"/>
                  <a:pt x="3196" y="0"/>
                </a:cubicBezTo>
                <a:lnTo>
                  <a:pt x="3196" y="0"/>
                </a:lnTo>
                <a:cubicBezTo>
                  <a:pt x="3059" y="0"/>
                  <a:pt x="2922" y="23"/>
                  <a:pt x="2808" y="46"/>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6" name="Google Shape;1596;p11"/>
          <p:cNvSpPr/>
          <p:nvPr/>
        </p:nvSpPr>
        <p:spPr>
          <a:xfrm>
            <a:off x="1202402" y="6964759"/>
            <a:ext cx="272837" cy="64112"/>
          </a:xfrm>
          <a:custGeom>
            <a:avLst/>
            <a:gdLst/>
            <a:ahLst/>
            <a:cxnLst/>
            <a:rect l="l" t="t" r="r" b="b"/>
            <a:pathLst>
              <a:path w="6026" h="1416" extrusionOk="0">
                <a:moveTo>
                  <a:pt x="91" y="1"/>
                </a:moveTo>
                <a:lnTo>
                  <a:pt x="0" y="412"/>
                </a:lnTo>
                <a:cubicBezTo>
                  <a:pt x="114" y="503"/>
                  <a:pt x="388" y="686"/>
                  <a:pt x="708" y="800"/>
                </a:cubicBezTo>
                <a:lnTo>
                  <a:pt x="708" y="800"/>
                </a:lnTo>
                <a:cubicBezTo>
                  <a:pt x="1027" y="937"/>
                  <a:pt x="1370" y="1028"/>
                  <a:pt x="1552" y="1074"/>
                </a:cubicBezTo>
                <a:lnTo>
                  <a:pt x="1552" y="1074"/>
                </a:lnTo>
                <a:cubicBezTo>
                  <a:pt x="1758" y="1096"/>
                  <a:pt x="1940" y="1051"/>
                  <a:pt x="2168" y="1005"/>
                </a:cubicBezTo>
                <a:lnTo>
                  <a:pt x="2168" y="1005"/>
                </a:lnTo>
                <a:cubicBezTo>
                  <a:pt x="2374" y="982"/>
                  <a:pt x="2602" y="937"/>
                  <a:pt x="2944" y="960"/>
                </a:cubicBezTo>
                <a:lnTo>
                  <a:pt x="2944" y="960"/>
                </a:lnTo>
                <a:cubicBezTo>
                  <a:pt x="3241" y="982"/>
                  <a:pt x="3652" y="1119"/>
                  <a:pt x="4109" y="1233"/>
                </a:cubicBezTo>
                <a:lnTo>
                  <a:pt x="4109" y="1233"/>
                </a:lnTo>
                <a:cubicBezTo>
                  <a:pt x="4565" y="1348"/>
                  <a:pt x="5136" y="1416"/>
                  <a:pt x="5592" y="1279"/>
                </a:cubicBezTo>
                <a:lnTo>
                  <a:pt x="5592" y="1279"/>
                </a:lnTo>
                <a:cubicBezTo>
                  <a:pt x="5752" y="1233"/>
                  <a:pt x="5912" y="1165"/>
                  <a:pt x="6026" y="1074"/>
                </a:cubicBezTo>
                <a:lnTo>
                  <a:pt x="6026" y="1074"/>
                </a:lnTo>
                <a:cubicBezTo>
                  <a:pt x="5798" y="1188"/>
                  <a:pt x="5524" y="1188"/>
                  <a:pt x="5250" y="1119"/>
                </a:cubicBezTo>
                <a:lnTo>
                  <a:pt x="5250" y="1119"/>
                </a:lnTo>
                <a:cubicBezTo>
                  <a:pt x="4976" y="1028"/>
                  <a:pt x="4725" y="914"/>
                  <a:pt x="4474" y="823"/>
                </a:cubicBezTo>
                <a:lnTo>
                  <a:pt x="4474" y="823"/>
                </a:lnTo>
                <a:cubicBezTo>
                  <a:pt x="4200" y="731"/>
                  <a:pt x="3835" y="571"/>
                  <a:pt x="3469" y="435"/>
                </a:cubicBezTo>
                <a:lnTo>
                  <a:pt x="3469" y="435"/>
                </a:lnTo>
                <a:cubicBezTo>
                  <a:pt x="3104" y="298"/>
                  <a:pt x="2693" y="183"/>
                  <a:pt x="2465" y="183"/>
                </a:cubicBezTo>
                <a:lnTo>
                  <a:pt x="2465" y="183"/>
                </a:lnTo>
                <a:cubicBezTo>
                  <a:pt x="2237" y="161"/>
                  <a:pt x="1826" y="92"/>
                  <a:pt x="1392" y="69"/>
                </a:cubicBezTo>
                <a:lnTo>
                  <a:pt x="1392" y="69"/>
                </a:lnTo>
                <a:cubicBezTo>
                  <a:pt x="1050" y="24"/>
                  <a:pt x="708" y="1"/>
                  <a:pt x="342" y="1"/>
                </a:cubicBezTo>
                <a:lnTo>
                  <a:pt x="342" y="1"/>
                </a:lnTo>
                <a:cubicBezTo>
                  <a:pt x="274" y="1"/>
                  <a:pt x="183" y="1"/>
                  <a:pt x="91" y="1"/>
                </a:cubicBezTo>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7" name="Google Shape;1597;p11"/>
          <p:cNvSpPr/>
          <p:nvPr/>
        </p:nvSpPr>
        <p:spPr>
          <a:xfrm>
            <a:off x="1202401" y="6972003"/>
            <a:ext cx="253232" cy="56868"/>
          </a:xfrm>
          <a:custGeom>
            <a:avLst/>
            <a:gdLst/>
            <a:ahLst/>
            <a:cxnLst/>
            <a:rect l="l" t="t" r="r" b="b"/>
            <a:pathLst>
              <a:path w="5593" h="1256" extrusionOk="0">
                <a:moveTo>
                  <a:pt x="0" y="252"/>
                </a:moveTo>
                <a:cubicBezTo>
                  <a:pt x="114" y="343"/>
                  <a:pt x="388" y="526"/>
                  <a:pt x="708" y="640"/>
                </a:cubicBezTo>
                <a:lnTo>
                  <a:pt x="708" y="640"/>
                </a:lnTo>
                <a:cubicBezTo>
                  <a:pt x="1027" y="777"/>
                  <a:pt x="1370" y="868"/>
                  <a:pt x="1552" y="914"/>
                </a:cubicBezTo>
                <a:lnTo>
                  <a:pt x="1552" y="914"/>
                </a:lnTo>
                <a:cubicBezTo>
                  <a:pt x="1758" y="936"/>
                  <a:pt x="1940" y="891"/>
                  <a:pt x="2168" y="845"/>
                </a:cubicBezTo>
                <a:lnTo>
                  <a:pt x="2168" y="845"/>
                </a:lnTo>
                <a:cubicBezTo>
                  <a:pt x="2374" y="822"/>
                  <a:pt x="2602" y="777"/>
                  <a:pt x="2944" y="800"/>
                </a:cubicBezTo>
                <a:lnTo>
                  <a:pt x="2944" y="800"/>
                </a:lnTo>
                <a:cubicBezTo>
                  <a:pt x="3241" y="822"/>
                  <a:pt x="3652" y="959"/>
                  <a:pt x="4109" y="1073"/>
                </a:cubicBezTo>
                <a:lnTo>
                  <a:pt x="4109" y="1073"/>
                </a:lnTo>
                <a:cubicBezTo>
                  <a:pt x="4565" y="1188"/>
                  <a:pt x="5136" y="1256"/>
                  <a:pt x="5592" y="1119"/>
                </a:cubicBezTo>
                <a:lnTo>
                  <a:pt x="5592" y="1119"/>
                </a:lnTo>
                <a:cubicBezTo>
                  <a:pt x="5227" y="1188"/>
                  <a:pt x="4839" y="1119"/>
                  <a:pt x="4519" y="982"/>
                </a:cubicBezTo>
                <a:lnTo>
                  <a:pt x="4519" y="982"/>
                </a:lnTo>
                <a:cubicBezTo>
                  <a:pt x="4177" y="868"/>
                  <a:pt x="3880" y="685"/>
                  <a:pt x="3584" y="617"/>
                </a:cubicBezTo>
                <a:lnTo>
                  <a:pt x="3584" y="617"/>
                </a:lnTo>
                <a:cubicBezTo>
                  <a:pt x="3218" y="503"/>
                  <a:pt x="2853" y="457"/>
                  <a:pt x="2534" y="480"/>
                </a:cubicBezTo>
                <a:lnTo>
                  <a:pt x="2534" y="480"/>
                </a:lnTo>
                <a:cubicBezTo>
                  <a:pt x="2214" y="480"/>
                  <a:pt x="1940" y="526"/>
                  <a:pt x="1712" y="526"/>
                </a:cubicBezTo>
                <a:lnTo>
                  <a:pt x="1712" y="526"/>
                </a:lnTo>
                <a:cubicBezTo>
                  <a:pt x="1506" y="503"/>
                  <a:pt x="1141" y="411"/>
                  <a:pt x="822" y="297"/>
                </a:cubicBezTo>
                <a:lnTo>
                  <a:pt x="822" y="297"/>
                </a:lnTo>
                <a:cubicBezTo>
                  <a:pt x="502" y="183"/>
                  <a:pt x="205" y="46"/>
                  <a:pt x="46" y="1"/>
                </a:cubicBezTo>
                <a:lnTo>
                  <a:pt x="46" y="1"/>
                </a:ln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8" name="Google Shape;1598;p11"/>
          <p:cNvSpPr/>
          <p:nvPr/>
        </p:nvSpPr>
        <p:spPr>
          <a:xfrm>
            <a:off x="1180669" y="6717781"/>
            <a:ext cx="197452" cy="277003"/>
          </a:xfrm>
          <a:custGeom>
            <a:avLst/>
            <a:gdLst/>
            <a:ahLst/>
            <a:cxnLst/>
            <a:rect l="l" t="t" r="r" b="b"/>
            <a:pathLst>
              <a:path w="4361" h="6118" extrusionOk="0">
                <a:moveTo>
                  <a:pt x="3379" y="1484"/>
                </a:moveTo>
                <a:cubicBezTo>
                  <a:pt x="3196" y="1781"/>
                  <a:pt x="2922" y="2192"/>
                  <a:pt x="2603" y="2511"/>
                </a:cubicBezTo>
                <a:lnTo>
                  <a:pt x="2603" y="2511"/>
                </a:lnTo>
                <a:cubicBezTo>
                  <a:pt x="2306" y="2831"/>
                  <a:pt x="1941" y="3128"/>
                  <a:pt x="1758" y="3356"/>
                </a:cubicBezTo>
                <a:lnTo>
                  <a:pt x="1758" y="3356"/>
                </a:lnTo>
                <a:cubicBezTo>
                  <a:pt x="1598" y="3584"/>
                  <a:pt x="1233" y="3904"/>
                  <a:pt x="891" y="4360"/>
                </a:cubicBezTo>
                <a:lnTo>
                  <a:pt x="891" y="4360"/>
                </a:lnTo>
                <a:cubicBezTo>
                  <a:pt x="549" y="4794"/>
                  <a:pt x="183" y="5342"/>
                  <a:pt x="1" y="5935"/>
                </a:cubicBezTo>
                <a:lnTo>
                  <a:pt x="1" y="5935"/>
                </a:lnTo>
                <a:lnTo>
                  <a:pt x="366" y="6118"/>
                </a:lnTo>
                <a:cubicBezTo>
                  <a:pt x="640" y="5890"/>
                  <a:pt x="1507" y="5091"/>
                  <a:pt x="1827" y="4771"/>
                </a:cubicBezTo>
                <a:lnTo>
                  <a:pt x="1827" y="4771"/>
                </a:lnTo>
                <a:cubicBezTo>
                  <a:pt x="2146" y="4429"/>
                  <a:pt x="2215" y="4018"/>
                  <a:pt x="2763" y="3287"/>
                </a:cubicBezTo>
                <a:lnTo>
                  <a:pt x="2763" y="3287"/>
                </a:lnTo>
                <a:cubicBezTo>
                  <a:pt x="3014" y="2968"/>
                  <a:pt x="3379" y="2534"/>
                  <a:pt x="3653" y="2009"/>
                </a:cubicBezTo>
                <a:lnTo>
                  <a:pt x="3653" y="2009"/>
                </a:lnTo>
                <a:cubicBezTo>
                  <a:pt x="3949" y="1484"/>
                  <a:pt x="4155" y="914"/>
                  <a:pt x="4269" y="434"/>
                </a:cubicBezTo>
                <a:lnTo>
                  <a:pt x="4269" y="434"/>
                </a:lnTo>
                <a:cubicBezTo>
                  <a:pt x="4315" y="275"/>
                  <a:pt x="4338" y="115"/>
                  <a:pt x="4360" y="1"/>
                </a:cubicBezTo>
                <a:lnTo>
                  <a:pt x="4360" y="1"/>
                </a:lnTo>
                <a:cubicBezTo>
                  <a:pt x="4246" y="434"/>
                  <a:pt x="3744" y="914"/>
                  <a:pt x="3379" y="1484"/>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9" name="Google Shape;1599;p11"/>
          <p:cNvSpPr/>
          <p:nvPr/>
        </p:nvSpPr>
        <p:spPr>
          <a:xfrm>
            <a:off x="1186871" y="6737431"/>
            <a:ext cx="187128" cy="257352"/>
          </a:xfrm>
          <a:custGeom>
            <a:avLst/>
            <a:gdLst/>
            <a:ahLst/>
            <a:cxnLst/>
            <a:rect l="l" t="t" r="r" b="b"/>
            <a:pathLst>
              <a:path w="4133" h="5684" extrusionOk="0">
                <a:moveTo>
                  <a:pt x="2831" y="2077"/>
                </a:moveTo>
                <a:cubicBezTo>
                  <a:pt x="2557" y="2443"/>
                  <a:pt x="2283" y="2785"/>
                  <a:pt x="2055" y="3105"/>
                </a:cubicBezTo>
                <a:lnTo>
                  <a:pt x="2055" y="3105"/>
                </a:lnTo>
                <a:cubicBezTo>
                  <a:pt x="1827" y="3447"/>
                  <a:pt x="1667" y="3744"/>
                  <a:pt x="1484" y="3949"/>
                </a:cubicBezTo>
                <a:lnTo>
                  <a:pt x="1484" y="3949"/>
                </a:lnTo>
                <a:cubicBezTo>
                  <a:pt x="1325" y="4154"/>
                  <a:pt x="1005" y="4451"/>
                  <a:pt x="708" y="4771"/>
                </a:cubicBezTo>
                <a:lnTo>
                  <a:pt x="708" y="4771"/>
                </a:lnTo>
                <a:cubicBezTo>
                  <a:pt x="389" y="5067"/>
                  <a:pt x="115" y="5387"/>
                  <a:pt x="1" y="5570"/>
                </a:cubicBezTo>
                <a:lnTo>
                  <a:pt x="1" y="5570"/>
                </a:lnTo>
                <a:lnTo>
                  <a:pt x="229" y="5684"/>
                </a:lnTo>
                <a:cubicBezTo>
                  <a:pt x="503" y="5456"/>
                  <a:pt x="1370" y="4657"/>
                  <a:pt x="1690" y="4337"/>
                </a:cubicBezTo>
                <a:lnTo>
                  <a:pt x="1690" y="4337"/>
                </a:lnTo>
                <a:cubicBezTo>
                  <a:pt x="2009" y="3995"/>
                  <a:pt x="2078" y="3584"/>
                  <a:pt x="2626" y="2853"/>
                </a:cubicBezTo>
                <a:lnTo>
                  <a:pt x="2626" y="2853"/>
                </a:lnTo>
                <a:cubicBezTo>
                  <a:pt x="2877" y="2534"/>
                  <a:pt x="3242" y="2100"/>
                  <a:pt x="3516" y="1575"/>
                </a:cubicBezTo>
                <a:lnTo>
                  <a:pt x="3516" y="1575"/>
                </a:lnTo>
                <a:cubicBezTo>
                  <a:pt x="3812" y="1050"/>
                  <a:pt x="4018" y="480"/>
                  <a:pt x="4132" y="0"/>
                </a:cubicBezTo>
                <a:lnTo>
                  <a:pt x="4132" y="0"/>
                </a:lnTo>
                <a:cubicBezTo>
                  <a:pt x="3904" y="708"/>
                  <a:pt x="3310" y="1484"/>
                  <a:pt x="2831" y="2077"/>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0" name="Google Shape;1600;p11"/>
          <p:cNvSpPr/>
          <p:nvPr/>
        </p:nvSpPr>
        <p:spPr>
          <a:xfrm>
            <a:off x="950217" y="6883127"/>
            <a:ext cx="201572" cy="120979"/>
          </a:xfrm>
          <a:custGeom>
            <a:avLst/>
            <a:gdLst/>
            <a:ahLst/>
            <a:cxnLst/>
            <a:rect l="l" t="t" r="r" b="b"/>
            <a:pathLst>
              <a:path w="4452" h="2672" extrusionOk="0">
                <a:moveTo>
                  <a:pt x="1" y="1"/>
                </a:moveTo>
                <a:cubicBezTo>
                  <a:pt x="320" y="46"/>
                  <a:pt x="685" y="457"/>
                  <a:pt x="1119" y="640"/>
                </a:cubicBezTo>
                <a:lnTo>
                  <a:pt x="1119" y="640"/>
                </a:lnTo>
                <a:cubicBezTo>
                  <a:pt x="1347" y="708"/>
                  <a:pt x="1667" y="845"/>
                  <a:pt x="1872" y="1028"/>
                </a:cubicBezTo>
                <a:lnTo>
                  <a:pt x="1872" y="1028"/>
                </a:lnTo>
                <a:cubicBezTo>
                  <a:pt x="2078" y="1210"/>
                  <a:pt x="2329" y="1439"/>
                  <a:pt x="2489" y="1530"/>
                </a:cubicBezTo>
                <a:lnTo>
                  <a:pt x="2489" y="1530"/>
                </a:lnTo>
                <a:cubicBezTo>
                  <a:pt x="2808" y="1713"/>
                  <a:pt x="3424" y="2443"/>
                  <a:pt x="4223" y="2671"/>
                </a:cubicBezTo>
                <a:lnTo>
                  <a:pt x="4223" y="2671"/>
                </a:lnTo>
                <a:lnTo>
                  <a:pt x="4452" y="2329"/>
                </a:lnTo>
                <a:cubicBezTo>
                  <a:pt x="4337" y="2078"/>
                  <a:pt x="3858" y="1393"/>
                  <a:pt x="3607" y="1165"/>
                </a:cubicBezTo>
                <a:lnTo>
                  <a:pt x="3607" y="1165"/>
                </a:lnTo>
                <a:cubicBezTo>
                  <a:pt x="3356" y="936"/>
                  <a:pt x="3036" y="959"/>
                  <a:pt x="2466" y="663"/>
                </a:cubicBezTo>
                <a:lnTo>
                  <a:pt x="2466" y="663"/>
                </a:lnTo>
                <a:cubicBezTo>
                  <a:pt x="2352" y="617"/>
                  <a:pt x="2215" y="503"/>
                  <a:pt x="2032" y="412"/>
                </a:cubicBezTo>
                <a:lnTo>
                  <a:pt x="2032" y="412"/>
                </a:lnTo>
                <a:cubicBezTo>
                  <a:pt x="1850" y="320"/>
                  <a:pt x="1644" y="252"/>
                  <a:pt x="1439" y="206"/>
                </a:cubicBezTo>
                <a:lnTo>
                  <a:pt x="1439" y="206"/>
                </a:lnTo>
                <a:cubicBezTo>
                  <a:pt x="1005" y="115"/>
                  <a:pt x="640" y="46"/>
                  <a:pt x="320" y="23"/>
                </a:cubicBezTo>
                <a:lnTo>
                  <a:pt x="320" y="23"/>
                </a:lnTo>
                <a:cubicBezTo>
                  <a:pt x="229" y="1"/>
                  <a:pt x="160" y="1"/>
                  <a:pt x="69" y="1"/>
                </a:cubicBezTo>
                <a:lnTo>
                  <a:pt x="69" y="1"/>
                </a:lnTo>
                <a:cubicBezTo>
                  <a:pt x="46" y="1"/>
                  <a:pt x="23" y="1"/>
                  <a:pt x="1" y="1"/>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1" name="Google Shape;1601;p11"/>
          <p:cNvSpPr/>
          <p:nvPr/>
        </p:nvSpPr>
        <p:spPr>
          <a:xfrm>
            <a:off x="964704" y="6884169"/>
            <a:ext cx="187083" cy="113735"/>
          </a:xfrm>
          <a:custGeom>
            <a:avLst/>
            <a:gdLst/>
            <a:ahLst/>
            <a:cxnLst/>
            <a:rect l="l" t="t" r="r" b="b"/>
            <a:pathLst>
              <a:path w="4132" h="2512" extrusionOk="0">
                <a:moveTo>
                  <a:pt x="776" y="274"/>
                </a:moveTo>
                <a:cubicBezTo>
                  <a:pt x="1050" y="411"/>
                  <a:pt x="1324" y="548"/>
                  <a:pt x="1552" y="662"/>
                </a:cubicBezTo>
                <a:lnTo>
                  <a:pt x="1552" y="662"/>
                </a:lnTo>
                <a:cubicBezTo>
                  <a:pt x="1826" y="822"/>
                  <a:pt x="2100" y="982"/>
                  <a:pt x="2328" y="1073"/>
                </a:cubicBezTo>
                <a:lnTo>
                  <a:pt x="2328" y="1073"/>
                </a:lnTo>
                <a:cubicBezTo>
                  <a:pt x="2579" y="1187"/>
                  <a:pt x="2808" y="1279"/>
                  <a:pt x="2967" y="1393"/>
                </a:cubicBezTo>
                <a:lnTo>
                  <a:pt x="2967" y="1393"/>
                </a:lnTo>
                <a:cubicBezTo>
                  <a:pt x="3264" y="1621"/>
                  <a:pt x="3744" y="2351"/>
                  <a:pt x="3995" y="2511"/>
                </a:cubicBezTo>
                <a:lnTo>
                  <a:pt x="3995" y="2511"/>
                </a:lnTo>
                <a:lnTo>
                  <a:pt x="4132" y="2306"/>
                </a:lnTo>
                <a:cubicBezTo>
                  <a:pt x="4017" y="2055"/>
                  <a:pt x="3538" y="1370"/>
                  <a:pt x="3287" y="1142"/>
                </a:cubicBezTo>
                <a:lnTo>
                  <a:pt x="3287" y="1142"/>
                </a:lnTo>
                <a:cubicBezTo>
                  <a:pt x="3036" y="913"/>
                  <a:pt x="2716" y="936"/>
                  <a:pt x="2146" y="640"/>
                </a:cubicBezTo>
                <a:lnTo>
                  <a:pt x="2146" y="640"/>
                </a:lnTo>
                <a:cubicBezTo>
                  <a:pt x="2032" y="594"/>
                  <a:pt x="1895" y="480"/>
                  <a:pt x="1712" y="389"/>
                </a:cubicBezTo>
                <a:lnTo>
                  <a:pt x="1712" y="389"/>
                </a:lnTo>
                <a:cubicBezTo>
                  <a:pt x="1530" y="297"/>
                  <a:pt x="1324" y="229"/>
                  <a:pt x="1119" y="183"/>
                </a:cubicBezTo>
                <a:lnTo>
                  <a:pt x="1119" y="183"/>
                </a:lnTo>
                <a:cubicBezTo>
                  <a:pt x="685" y="92"/>
                  <a:pt x="320" y="23"/>
                  <a:pt x="0" y="0"/>
                </a:cubicBezTo>
                <a:lnTo>
                  <a:pt x="0" y="0"/>
                </a:lnTo>
                <a:cubicBezTo>
                  <a:pt x="228" y="46"/>
                  <a:pt x="502" y="160"/>
                  <a:pt x="776" y="274"/>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2" name="Google Shape;1602;p11"/>
          <p:cNvSpPr/>
          <p:nvPr/>
        </p:nvSpPr>
        <p:spPr>
          <a:xfrm>
            <a:off x="11478708" y="-543050"/>
            <a:ext cx="1525416" cy="7404727"/>
          </a:xfrm>
          <a:custGeom>
            <a:avLst/>
            <a:gdLst/>
            <a:ahLst/>
            <a:cxnLst/>
            <a:rect l="l" t="t" r="r" b="b"/>
            <a:pathLst>
              <a:path w="33691" h="163544" extrusionOk="0">
                <a:moveTo>
                  <a:pt x="33691" y="162060"/>
                </a:moveTo>
                <a:cubicBezTo>
                  <a:pt x="32915" y="162996"/>
                  <a:pt x="32116" y="163543"/>
                  <a:pt x="31408" y="163064"/>
                </a:cubicBezTo>
                <a:cubicBezTo>
                  <a:pt x="29308" y="161580"/>
                  <a:pt x="25245" y="155714"/>
                  <a:pt x="21525" y="150921"/>
                </a:cubicBezTo>
                <a:cubicBezTo>
                  <a:pt x="17804" y="146105"/>
                  <a:pt x="20726" y="143389"/>
                  <a:pt x="19265" y="138938"/>
                </a:cubicBezTo>
                <a:cubicBezTo>
                  <a:pt x="17804" y="134464"/>
                  <a:pt x="17234" y="134236"/>
                  <a:pt x="17211" y="131793"/>
                </a:cubicBezTo>
                <a:cubicBezTo>
                  <a:pt x="17211" y="129328"/>
                  <a:pt x="17142" y="130675"/>
                  <a:pt x="15659" y="129100"/>
                </a:cubicBezTo>
                <a:cubicBezTo>
                  <a:pt x="14175" y="127548"/>
                  <a:pt x="12760" y="125471"/>
                  <a:pt x="11116" y="117208"/>
                </a:cubicBezTo>
                <a:cubicBezTo>
                  <a:pt x="9473" y="108945"/>
                  <a:pt x="10820" y="113693"/>
                  <a:pt x="9450" y="107142"/>
                </a:cubicBezTo>
                <a:cubicBezTo>
                  <a:pt x="11710" y="110657"/>
                  <a:pt x="16024" y="127616"/>
                  <a:pt x="16663" y="126977"/>
                </a:cubicBezTo>
                <a:cubicBezTo>
                  <a:pt x="17279" y="126315"/>
                  <a:pt x="17439" y="122709"/>
                  <a:pt x="15955" y="115565"/>
                </a:cubicBezTo>
                <a:cubicBezTo>
                  <a:pt x="14472" y="108420"/>
                  <a:pt x="17302" y="120175"/>
                  <a:pt x="19060" y="117642"/>
                </a:cubicBezTo>
                <a:cubicBezTo>
                  <a:pt x="20840" y="115108"/>
                  <a:pt x="20954" y="116204"/>
                  <a:pt x="17485" y="109744"/>
                </a:cubicBezTo>
                <a:cubicBezTo>
                  <a:pt x="13992" y="103307"/>
                  <a:pt x="12828" y="104015"/>
                  <a:pt x="10066" y="98583"/>
                </a:cubicBezTo>
                <a:cubicBezTo>
                  <a:pt x="7327" y="93150"/>
                  <a:pt x="9267" y="92625"/>
                  <a:pt x="9450" y="94565"/>
                </a:cubicBezTo>
                <a:cubicBezTo>
                  <a:pt x="9633" y="96506"/>
                  <a:pt x="11710" y="96369"/>
                  <a:pt x="11116" y="90845"/>
                </a:cubicBezTo>
                <a:cubicBezTo>
                  <a:pt x="10523" y="85321"/>
                  <a:pt x="7989" y="61971"/>
                  <a:pt x="5958" y="56904"/>
                </a:cubicBezTo>
                <a:cubicBezTo>
                  <a:pt x="3926" y="51836"/>
                  <a:pt x="1735" y="50650"/>
                  <a:pt x="868" y="47682"/>
                </a:cubicBezTo>
                <a:cubicBezTo>
                  <a:pt x="0" y="44692"/>
                  <a:pt x="1438" y="40241"/>
                  <a:pt x="1598" y="42547"/>
                </a:cubicBezTo>
                <a:cubicBezTo>
                  <a:pt x="1735" y="44852"/>
                  <a:pt x="3310" y="49029"/>
                  <a:pt x="3150" y="43893"/>
                </a:cubicBezTo>
                <a:cubicBezTo>
                  <a:pt x="3013" y="38758"/>
                  <a:pt x="2420" y="40378"/>
                  <a:pt x="2123" y="36133"/>
                </a:cubicBezTo>
                <a:cubicBezTo>
                  <a:pt x="1826" y="31910"/>
                  <a:pt x="2123" y="33622"/>
                  <a:pt x="2123" y="30267"/>
                </a:cubicBezTo>
                <a:cubicBezTo>
                  <a:pt x="2123" y="26911"/>
                  <a:pt x="2488" y="22072"/>
                  <a:pt x="2032" y="22963"/>
                </a:cubicBezTo>
                <a:cubicBezTo>
                  <a:pt x="1598" y="23853"/>
                  <a:pt x="411" y="22529"/>
                  <a:pt x="548" y="19927"/>
                </a:cubicBezTo>
                <a:cubicBezTo>
                  <a:pt x="708" y="17302"/>
                  <a:pt x="1826" y="14997"/>
                  <a:pt x="1826" y="14997"/>
                </a:cubicBezTo>
                <a:cubicBezTo>
                  <a:pt x="1826" y="14997"/>
                  <a:pt x="2854" y="13581"/>
                  <a:pt x="2260" y="16640"/>
                </a:cubicBezTo>
                <a:cubicBezTo>
                  <a:pt x="1667" y="19699"/>
                  <a:pt x="2557" y="18717"/>
                  <a:pt x="3310" y="16640"/>
                </a:cubicBezTo>
                <a:cubicBezTo>
                  <a:pt x="4040" y="14563"/>
                  <a:pt x="5615" y="12098"/>
                  <a:pt x="6802" y="10683"/>
                </a:cubicBezTo>
                <a:cubicBezTo>
                  <a:pt x="8012" y="9267"/>
                  <a:pt x="9929" y="2283"/>
                  <a:pt x="11390" y="0"/>
                </a:cubicBezTo>
                <a:cubicBezTo>
                  <a:pt x="8720" y="7624"/>
                  <a:pt x="5205" y="15453"/>
                  <a:pt x="4337" y="17827"/>
                </a:cubicBezTo>
                <a:cubicBezTo>
                  <a:pt x="3150" y="21114"/>
                  <a:pt x="3607" y="31819"/>
                  <a:pt x="4040" y="36749"/>
                </a:cubicBezTo>
                <a:cubicBezTo>
                  <a:pt x="4497" y="41656"/>
                  <a:pt x="7761" y="51448"/>
                  <a:pt x="8971" y="61514"/>
                </a:cubicBezTo>
                <a:cubicBezTo>
                  <a:pt x="10158" y="71580"/>
                  <a:pt x="13125" y="94451"/>
                  <a:pt x="18032" y="107736"/>
                </a:cubicBezTo>
                <a:cubicBezTo>
                  <a:pt x="22963" y="121043"/>
                  <a:pt x="22209" y="120997"/>
                  <a:pt x="22050" y="129191"/>
                </a:cubicBezTo>
                <a:cubicBezTo>
                  <a:pt x="21913" y="137363"/>
                  <a:pt x="19973" y="138846"/>
                  <a:pt x="21456" y="142430"/>
                </a:cubicBezTo>
                <a:cubicBezTo>
                  <a:pt x="22963" y="146014"/>
                  <a:pt x="23990" y="147794"/>
                  <a:pt x="24743" y="149118"/>
                </a:cubicBezTo>
                <a:cubicBezTo>
                  <a:pt x="25473" y="150464"/>
                  <a:pt x="26501" y="149232"/>
                  <a:pt x="28578" y="155075"/>
                </a:cubicBezTo>
                <a:cubicBezTo>
                  <a:pt x="29331" y="157244"/>
                  <a:pt x="31408" y="159754"/>
                  <a:pt x="33691" y="16206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3" name="Google Shape;1603;p11"/>
          <p:cNvSpPr/>
          <p:nvPr/>
        </p:nvSpPr>
        <p:spPr>
          <a:xfrm>
            <a:off x="11611003" y="4093930"/>
            <a:ext cx="988028" cy="2611559"/>
          </a:xfrm>
          <a:custGeom>
            <a:avLst/>
            <a:gdLst/>
            <a:ahLst/>
            <a:cxnLst/>
            <a:rect l="l" t="t" r="r" b="b"/>
            <a:pathLst>
              <a:path w="21822" h="57680" extrusionOk="0">
                <a:moveTo>
                  <a:pt x="1118" y="13376"/>
                </a:moveTo>
                <a:cubicBezTo>
                  <a:pt x="1392" y="17074"/>
                  <a:pt x="1598" y="20155"/>
                  <a:pt x="913" y="22323"/>
                </a:cubicBezTo>
                <a:lnTo>
                  <a:pt x="913" y="22323"/>
                </a:lnTo>
                <a:cubicBezTo>
                  <a:pt x="228" y="24492"/>
                  <a:pt x="1666" y="28555"/>
                  <a:pt x="867" y="32366"/>
                </a:cubicBezTo>
                <a:lnTo>
                  <a:pt x="867" y="32366"/>
                </a:lnTo>
                <a:cubicBezTo>
                  <a:pt x="46" y="36201"/>
                  <a:pt x="2967" y="34809"/>
                  <a:pt x="4337" y="36886"/>
                </a:cubicBezTo>
                <a:lnTo>
                  <a:pt x="4337" y="36886"/>
                </a:lnTo>
                <a:cubicBezTo>
                  <a:pt x="5729" y="38940"/>
                  <a:pt x="6094" y="41246"/>
                  <a:pt x="6482" y="49463"/>
                </a:cubicBezTo>
                <a:lnTo>
                  <a:pt x="6482" y="49463"/>
                </a:lnTo>
                <a:cubicBezTo>
                  <a:pt x="6893" y="57680"/>
                  <a:pt x="9016" y="51973"/>
                  <a:pt x="12577" y="56333"/>
                </a:cubicBezTo>
                <a:lnTo>
                  <a:pt x="12577" y="56333"/>
                </a:lnTo>
                <a:cubicBezTo>
                  <a:pt x="12874" y="53959"/>
                  <a:pt x="10705" y="51882"/>
                  <a:pt x="9221" y="48435"/>
                </a:cubicBezTo>
                <a:lnTo>
                  <a:pt x="9221" y="48435"/>
                </a:lnTo>
                <a:cubicBezTo>
                  <a:pt x="7738" y="45012"/>
                  <a:pt x="9107" y="40173"/>
                  <a:pt x="6482" y="34010"/>
                </a:cubicBezTo>
                <a:lnTo>
                  <a:pt x="6482" y="34010"/>
                </a:lnTo>
                <a:cubicBezTo>
                  <a:pt x="3880" y="27847"/>
                  <a:pt x="3743" y="30038"/>
                  <a:pt x="3880" y="23351"/>
                </a:cubicBezTo>
                <a:lnTo>
                  <a:pt x="3880" y="23351"/>
                </a:lnTo>
                <a:cubicBezTo>
                  <a:pt x="4131" y="25108"/>
                  <a:pt x="4953" y="26866"/>
                  <a:pt x="6482" y="29833"/>
                </a:cubicBezTo>
                <a:lnTo>
                  <a:pt x="6482" y="29833"/>
                </a:lnTo>
                <a:cubicBezTo>
                  <a:pt x="8035" y="32823"/>
                  <a:pt x="8308" y="31819"/>
                  <a:pt x="10477" y="35790"/>
                </a:cubicBezTo>
                <a:lnTo>
                  <a:pt x="10477" y="35790"/>
                </a:lnTo>
                <a:cubicBezTo>
                  <a:pt x="12645" y="39762"/>
                  <a:pt x="15179" y="43574"/>
                  <a:pt x="21821" y="46701"/>
                </a:cubicBezTo>
                <a:lnTo>
                  <a:pt x="21821" y="46701"/>
                </a:lnTo>
                <a:cubicBezTo>
                  <a:pt x="21022" y="45171"/>
                  <a:pt x="16959" y="41748"/>
                  <a:pt x="15658" y="40310"/>
                </a:cubicBezTo>
                <a:lnTo>
                  <a:pt x="15658" y="40310"/>
                </a:lnTo>
                <a:cubicBezTo>
                  <a:pt x="14357" y="38849"/>
                  <a:pt x="13193" y="36201"/>
                  <a:pt x="11139" y="31636"/>
                </a:cubicBezTo>
                <a:lnTo>
                  <a:pt x="11139" y="31636"/>
                </a:lnTo>
                <a:cubicBezTo>
                  <a:pt x="9107" y="27071"/>
                  <a:pt x="8308" y="28851"/>
                  <a:pt x="6254" y="25177"/>
                </a:cubicBezTo>
                <a:lnTo>
                  <a:pt x="6254" y="25177"/>
                </a:lnTo>
                <a:cubicBezTo>
                  <a:pt x="4177" y="21502"/>
                  <a:pt x="5250" y="21410"/>
                  <a:pt x="5136" y="17941"/>
                </a:cubicBezTo>
                <a:lnTo>
                  <a:pt x="5136" y="17941"/>
                </a:lnTo>
                <a:cubicBezTo>
                  <a:pt x="5044" y="14449"/>
                  <a:pt x="4154" y="14266"/>
                  <a:pt x="3127" y="10500"/>
                </a:cubicBezTo>
                <a:lnTo>
                  <a:pt x="3127" y="10500"/>
                </a:lnTo>
                <a:cubicBezTo>
                  <a:pt x="2100" y="6711"/>
                  <a:pt x="753" y="3721"/>
                  <a:pt x="1164" y="0"/>
                </a:cubicBezTo>
                <a:lnTo>
                  <a:pt x="1164" y="0"/>
                </a:lnTo>
                <a:cubicBezTo>
                  <a:pt x="0" y="2283"/>
                  <a:pt x="867" y="9655"/>
                  <a:pt x="1118" y="13376"/>
                </a:cubicBezTo>
                <a:close/>
              </a:path>
            </a:pathLst>
          </a:custGeom>
          <a:solidFill>
            <a:srgbClr val="2A442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4" name="Google Shape;1604;p11"/>
          <p:cNvSpPr/>
          <p:nvPr/>
        </p:nvSpPr>
        <p:spPr>
          <a:xfrm>
            <a:off x="11886951" y="4873122"/>
            <a:ext cx="155072" cy="1811700"/>
          </a:xfrm>
          <a:custGeom>
            <a:avLst/>
            <a:gdLst/>
            <a:ahLst/>
            <a:cxnLst/>
            <a:rect l="l" t="t" r="r" b="b"/>
            <a:pathLst>
              <a:path w="3425" h="40014" extrusionOk="0">
                <a:moveTo>
                  <a:pt x="845" y="2580"/>
                </a:moveTo>
                <a:cubicBezTo>
                  <a:pt x="777" y="3926"/>
                  <a:pt x="731" y="5433"/>
                  <a:pt x="800" y="7008"/>
                </a:cubicBezTo>
                <a:lnTo>
                  <a:pt x="800" y="7008"/>
                </a:lnTo>
                <a:cubicBezTo>
                  <a:pt x="845" y="7807"/>
                  <a:pt x="891" y="8606"/>
                  <a:pt x="982" y="9382"/>
                </a:cubicBezTo>
                <a:lnTo>
                  <a:pt x="982" y="9382"/>
                </a:lnTo>
                <a:cubicBezTo>
                  <a:pt x="1051" y="10181"/>
                  <a:pt x="1165" y="10957"/>
                  <a:pt x="1279" y="11687"/>
                </a:cubicBezTo>
                <a:lnTo>
                  <a:pt x="1279" y="11687"/>
                </a:lnTo>
                <a:cubicBezTo>
                  <a:pt x="1507" y="13148"/>
                  <a:pt x="1690" y="14495"/>
                  <a:pt x="1713" y="15818"/>
                </a:cubicBezTo>
                <a:lnTo>
                  <a:pt x="1713" y="15818"/>
                </a:lnTo>
                <a:cubicBezTo>
                  <a:pt x="1781" y="17119"/>
                  <a:pt x="1736" y="18352"/>
                  <a:pt x="1644" y="19379"/>
                </a:cubicBezTo>
                <a:lnTo>
                  <a:pt x="1644" y="19379"/>
                </a:lnTo>
                <a:cubicBezTo>
                  <a:pt x="1393" y="21799"/>
                  <a:pt x="1028" y="23556"/>
                  <a:pt x="731" y="25017"/>
                </a:cubicBezTo>
                <a:lnTo>
                  <a:pt x="731" y="25017"/>
                </a:lnTo>
                <a:cubicBezTo>
                  <a:pt x="435" y="26501"/>
                  <a:pt x="183" y="27688"/>
                  <a:pt x="115" y="29034"/>
                </a:cubicBezTo>
                <a:lnTo>
                  <a:pt x="115" y="29034"/>
                </a:lnTo>
                <a:cubicBezTo>
                  <a:pt x="24" y="30358"/>
                  <a:pt x="1" y="32641"/>
                  <a:pt x="24" y="34809"/>
                </a:cubicBezTo>
                <a:lnTo>
                  <a:pt x="24" y="34809"/>
                </a:lnTo>
                <a:cubicBezTo>
                  <a:pt x="24" y="35905"/>
                  <a:pt x="24" y="36955"/>
                  <a:pt x="69" y="37868"/>
                </a:cubicBezTo>
                <a:lnTo>
                  <a:pt x="69" y="37868"/>
                </a:lnTo>
                <a:cubicBezTo>
                  <a:pt x="92" y="38781"/>
                  <a:pt x="138" y="39534"/>
                  <a:pt x="183" y="40013"/>
                </a:cubicBezTo>
                <a:lnTo>
                  <a:pt x="183" y="40013"/>
                </a:lnTo>
                <a:lnTo>
                  <a:pt x="1233" y="40013"/>
                </a:lnTo>
                <a:cubicBezTo>
                  <a:pt x="1485" y="38507"/>
                  <a:pt x="1758" y="36909"/>
                  <a:pt x="1964" y="35266"/>
                </a:cubicBezTo>
                <a:lnTo>
                  <a:pt x="1964" y="35266"/>
                </a:lnTo>
                <a:cubicBezTo>
                  <a:pt x="2192" y="33622"/>
                  <a:pt x="2352" y="32024"/>
                  <a:pt x="2489" y="30495"/>
                </a:cubicBezTo>
                <a:lnTo>
                  <a:pt x="2489" y="30495"/>
                </a:lnTo>
                <a:cubicBezTo>
                  <a:pt x="2740" y="27482"/>
                  <a:pt x="2900" y="24903"/>
                  <a:pt x="3082" y="23374"/>
                </a:cubicBezTo>
                <a:lnTo>
                  <a:pt x="3082" y="23374"/>
                </a:lnTo>
                <a:cubicBezTo>
                  <a:pt x="3265" y="21867"/>
                  <a:pt x="3425" y="19174"/>
                  <a:pt x="3288" y="16412"/>
                </a:cubicBezTo>
                <a:lnTo>
                  <a:pt x="3288" y="16412"/>
                </a:lnTo>
                <a:cubicBezTo>
                  <a:pt x="3219" y="15042"/>
                  <a:pt x="3037" y="13650"/>
                  <a:pt x="2831" y="12440"/>
                </a:cubicBezTo>
                <a:lnTo>
                  <a:pt x="2831" y="12440"/>
                </a:lnTo>
                <a:cubicBezTo>
                  <a:pt x="2603" y="11231"/>
                  <a:pt x="2375" y="10158"/>
                  <a:pt x="2215" y="9290"/>
                </a:cubicBezTo>
                <a:lnTo>
                  <a:pt x="2215" y="9290"/>
                </a:lnTo>
                <a:cubicBezTo>
                  <a:pt x="1918" y="7556"/>
                  <a:pt x="1599" y="5912"/>
                  <a:pt x="1348" y="4337"/>
                </a:cubicBezTo>
                <a:lnTo>
                  <a:pt x="1348" y="4337"/>
                </a:lnTo>
                <a:cubicBezTo>
                  <a:pt x="1119" y="2762"/>
                  <a:pt x="960" y="1324"/>
                  <a:pt x="1074" y="1"/>
                </a:cubicBezTo>
                <a:lnTo>
                  <a:pt x="1074" y="1"/>
                </a:lnTo>
                <a:cubicBezTo>
                  <a:pt x="982" y="754"/>
                  <a:pt x="891" y="1621"/>
                  <a:pt x="845" y="2580"/>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5" name="Google Shape;1605;p11"/>
          <p:cNvSpPr/>
          <p:nvPr/>
        </p:nvSpPr>
        <p:spPr>
          <a:xfrm>
            <a:off x="11886952" y="4989887"/>
            <a:ext cx="119937" cy="1694932"/>
          </a:xfrm>
          <a:custGeom>
            <a:avLst/>
            <a:gdLst/>
            <a:ahLst/>
            <a:cxnLst/>
            <a:rect l="l" t="t" r="r" b="b"/>
            <a:pathLst>
              <a:path w="2649" h="37435" extrusionOk="0">
                <a:moveTo>
                  <a:pt x="800" y="4429"/>
                </a:moveTo>
                <a:cubicBezTo>
                  <a:pt x="845" y="5228"/>
                  <a:pt x="891" y="6027"/>
                  <a:pt x="982" y="6803"/>
                </a:cubicBezTo>
                <a:lnTo>
                  <a:pt x="982" y="6803"/>
                </a:lnTo>
                <a:cubicBezTo>
                  <a:pt x="1051" y="7602"/>
                  <a:pt x="1165" y="8378"/>
                  <a:pt x="1279" y="9108"/>
                </a:cubicBezTo>
                <a:lnTo>
                  <a:pt x="1279" y="9108"/>
                </a:lnTo>
                <a:cubicBezTo>
                  <a:pt x="1507" y="10569"/>
                  <a:pt x="1690" y="11916"/>
                  <a:pt x="1713" y="13239"/>
                </a:cubicBezTo>
                <a:lnTo>
                  <a:pt x="1713" y="13239"/>
                </a:lnTo>
                <a:cubicBezTo>
                  <a:pt x="1781" y="14540"/>
                  <a:pt x="1736" y="15773"/>
                  <a:pt x="1644" y="16800"/>
                </a:cubicBezTo>
                <a:lnTo>
                  <a:pt x="1644" y="16800"/>
                </a:lnTo>
                <a:cubicBezTo>
                  <a:pt x="1393" y="19220"/>
                  <a:pt x="1028" y="20977"/>
                  <a:pt x="731" y="22438"/>
                </a:cubicBezTo>
                <a:lnTo>
                  <a:pt x="731" y="22438"/>
                </a:lnTo>
                <a:cubicBezTo>
                  <a:pt x="435" y="23922"/>
                  <a:pt x="183" y="25109"/>
                  <a:pt x="115" y="26455"/>
                </a:cubicBezTo>
                <a:lnTo>
                  <a:pt x="115" y="26455"/>
                </a:lnTo>
                <a:cubicBezTo>
                  <a:pt x="24" y="27779"/>
                  <a:pt x="1" y="30062"/>
                  <a:pt x="24" y="32230"/>
                </a:cubicBezTo>
                <a:lnTo>
                  <a:pt x="24" y="32230"/>
                </a:lnTo>
                <a:cubicBezTo>
                  <a:pt x="24" y="33326"/>
                  <a:pt x="24" y="34376"/>
                  <a:pt x="69" y="35289"/>
                </a:cubicBezTo>
                <a:lnTo>
                  <a:pt x="69" y="35289"/>
                </a:lnTo>
                <a:cubicBezTo>
                  <a:pt x="92" y="36202"/>
                  <a:pt x="138" y="36955"/>
                  <a:pt x="183" y="37434"/>
                </a:cubicBezTo>
                <a:lnTo>
                  <a:pt x="183" y="37434"/>
                </a:lnTo>
                <a:lnTo>
                  <a:pt x="845" y="37434"/>
                </a:lnTo>
                <a:cubicBezTo>
                  <a:pt x="868" y="36864"/>
                  <a:pt x="891" y="36019"/>
                  <a:pt x="914" y="35038"/>
                </a:cubicBezTo>
                <a:lnTo>
                  <a:pt x="914" y="35038"/>
                </a:lnTo>
                <a:cubicBezTo>
                  <a:pt x="937" y="34033"/>
                  <a:pt x="960" y="32892"/>
                  <a:pt x="982" y="31728"/>
                </a:cubicBezTo>
                <a:lnTo>
                  <a:pt x="982" y="31728"/>
                </a:lnTo>
                <a:cubicBezTo>
                  <a:pt x="1028" y="29377"/>
                  <a:pt x="1074" y="26980"/>
                  <a:pt x="1211" y="25474"/>
                </a:cubicBezTo>
                <a:lnTo>
                  <a:pt x="1211" y="25474"/>
                </a:lnTo>
                <a:cubicBezTo>
                  <a:pt x="1370" y="23990"/>
                  <a:pt x="1713" y="22118"/>
                  <a:pt x="2032" y="19973"/>
                </a:cubicBezTo>
                <a:lnTo>
                  <a:pt x="2032" y="19973"/>
                </a:lnTo>
                <a:cubicBezTo>
                  <a:pt x="2352" y="17827"/>
                  <a:pt x="2649" y="15362"/>
                  <a:pt x="2489" y="12783"/>
                </a:cubicBezTo>
                <a:lnTo>
                  <a:pt x="2489" y="12783"/>
                </a:lnTo>
                <a:cubicBezTo>
                  <a:pt x="2443" y="11733"/>
                  <a:pt x="2283" y="10706"/>
                  <a:pt x="2055" y="9656"/>
                </a:cubicBezTo>
                <a:lnTo>
                  <a:pt x="2055" y="9656"/>
                </a:lnTo>
                <a:cubicBezTo>
                  <a:pt x="1850" y="8629"/>
                  <a:pt x="1576" y="7602"/>
                  <a:pt x="1393" y="6506"/>
                </a:cubicBezTo>
                <a:lnTo>
                  <a:pt x="1393" y="6506"/>
                </a:lnTo>
                <a:cubicBezTo>
                  <a:pt x="982" y="4315"/>
                  <a:pt x="800" y="2032"/>
                  <a:pt x="845" y="1"/>
                </a:cubicBezTo>
                <a:lnTo>
                  <a:pt x="845" y="1"/>
                </a:lnTo>
                <a:cubicBezTo>
                  <a:pt x="777" y="1347"/>
                  <a:pt x="731" y="2854"/>
                  <a:pt x="800" y="4429"/>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6" name="Google Shape;1606;p11"/>
          <p:cNvSpPr/>
          <p:nvPr/>
        </p:nvSpPr>
        <p:spPr>
          <a:xfrm>
            <a:off x="11718527" y="5498331"/>
            <a:ext cx="245988" cy="1344581"/>
          </a:xfrm>
          <a:custGeom>
            <a:avLst/>
            <a:gdLst/>
            <a:ahLst/>
            <a:cxnLst/>
            <a:rect l="l" t="t" r="r" b="b"/>
            <a:pathLst>
              <a:path w="5433" h="29697" extrusionOk="0">
                <a:moveTo>
                  <a:pt x="571" y="1827"/>
                </a:moveTo>
                <a:cubicBezTo>
                  <a:pt x="891" y="2763"/>
                  <a:pt x="1279" y="3790"/>
                  <a:pt x="1689" y="4863"/>
                </a:cubicBezTo>
                <a:lnTo>
                  <a:pt x="1689" y="4863"/>
                </a:lnTo>
                <a:cubicBezTo>
                  <a:pt x="2077" y="5913"/>
                  <a:pt x="2488" y="6985"/>
                  <a:pt x="2808" y="8058"/>
                </a:cubicBezTo>
                <a:lnTo>
                  <a:pt x="2808" y="8058"/>
                </a:lnTo>
                <a:cubicBezTo>
                  <a:pt x="3105" y="9108"/>
                  <a:pt x="3310" y="10204"/>
                  <a:pt x="3424" y="11231"/>
                </a:cubicBezTo>
                <a:lnTo>
                  <a:pt x="3424" y="11231"/>
                </a:lnTo>
                <a:cubicBezTo>
                  <a:pt x="3538" y="12235"/>
                  <a:pt x="3607" y="13194"/>
                  <a:pt x="3607" y="13993"/>
                </a:cubicBezTo>
                <a:lnTo>
                  <a:pt x="3607" y="13993"/>
                </a:lnTo>
                <a:cubicBezTo>
                  <a:pt x="3630" y="15864"/>
                  <a:pt x="3493" y="17211"/>
                  <a:pt x="3378" y="18329"/>
                </a:cubicBezTo>
                <a:lnTo>
                  <a:pt x="3378" y="18329"/>
                </a:lnTo>
                <a:cubicBezTo>
                  <a:pt x="3264" y="19471"/>
                  <a:pt x="3173" y="20361"/>
                  <a:pt x="3219" y="21365"/>
                </a:cubicBezTo>
                <a:lnTo>
                  <a:pt x="3219" y="21365"/>
                </a:lnTo>
                <a:cubicBezTo>
                  <a:pt x="3242" y="22370"/>
                  <a:pt x="3378" y="24059"/>
                  <a:pt x="3493" y="25702"/>
                </a:cubicBezTo>
                <a:lnTo>
                  <a:pt x="3493" y="25702"/>
                </a:lnTo>
                <a:cubicBezTo>
                  <a:pt x="3607" y="27323"/>
                  <a:pt x="3675" y="28898"/>
                  <a:pt x="3744" y="29605"/>
                </a:cubicBezTo>
                <a:lnTo>
                  <a:pt x="3744" y="29605"/>
                </a:lnTo>
                <a:lnTo>
                  <a:pt x="4657" y="29696"/>
                </a:lnTo>
                <a:cubicBezTo>
                  <a:pt x="5227" y="27300"/>
                  <a:pt x="5410" y="24652"/>
                  <a:pt x="5433" y="22347"/>
                </a:cubicBezTo>
                <a:lnTo>
                  <a:pt x="5433" y="22347"/>
                </a:lnTo>
                <a:cubicBezTo>
                  <a:pt x="5433" y="20019"/>
                  <a:pt x="5296" y="18033"/>
                  <a:pt x="5296" y="16891"/>
                </a:cubicBezTo>
                <a:lnTo>
                  <a:pt x="5296" y="16891"/>
                </a:lnTo>
                <a:cubicBezTo>
                  <a:pt x="5296" y="15750"/>
                  <a:pt x="5136" y="13764"/>
                  <a:pt x="4839" y="11733"/>
                </a:cubicBezTo>
                <a:lnTo>
                  <a:pt x="4839" y="11733"/>
                </a:lnTo>
                <a:cubicBezTo>
                  <a:pt x="4702" y="10706"/>
                  <a:pt x="4497" y="9656"/>
                  <a:pt x="4246" y="8720"/>
                </a:cubicBezTo>
                <a:lnTo>
                  <a:pt x="4246" y="8720"/>
                </a:lnTo>
                <a:cubicBezTo>
                  <a:pt x="3972" y="7784"/>
                  <a:pt x="3652" y="6963"/>
                  <a:pt x="3378" y="6301"/>
                </a:cubicBezTo>
                <a:lnTo>
                  <a:pt x="3378" y="6301"/>
                </a:lnTo>
                <a:cubicBezTo>
                  <a:pt x="2808" y="5000"/>
                  <a:pt x="2100" y="3904"/>
                  <a:pt x="1484" y="2877"/>
                </a:cubicBezTo>
                <a:lnTo>
                  <a:pt x="1484" y="2877"/>
                </a:lnTo>
                <a:cubicBezTo>
                  <a:pt x="868" y="1872"/>
                  <a:pt x="320" y="937"/>
                  <a:pt x="0" y="1"/>
                </a:cubicBezTo>
                <a:lnTo>
                  <a:pt x="0" y="1"/>
                </a:lnTo>
                <a:cubicBezTo>
                  <a:pt x="137" y="549"/>
                  <a:pt x="343" y="1165"/>
                  <a:pt x="571" y="1827"/>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7" name="Google Shape;1607;p11"/>
          <p:cNvSpPr/>
          <p:nvPr/>
        </p:nvSpPr>
        <p:spPr>
          <a:xfrm>
            <a:off x="11744334" y="5581004"/>
            <a:ext cx="173681" cy="1260864"/>
          </a:xfrm>
          <a:custGeom>
            <a:avLst/>
            <a:gdLst/>
            <a:ahLst/>
            <a:cxnLst/>
            <a:rect l="l" t="t" r="r" b="b"/>
            <a:pathLst>
              <a:path w="3836" h="27848" extrusionOk="0">
                <a:moveTo>
                  <a:pt x="1119" y="3037"/>
                </a:moveTo>
                <a:cubicBezTo>
                  <a:pt x="1507" y="4087"/>
                  <a:pt x="1918" y="5159"/>
                  <a:pt x="2238" y="6232"/>
                </a:cubicBezTo>
                <a:lnTo>
                  <a:pt x="2238" y="6232"/>
                </a:lnTo>
                <a:cubicBezTo>
                  <a:pt x="2535" y="7282"/>
                  <a:pt x="2740" y="8378"/>
                  <a:pt x="2854" y="9405"/>
                </a:cubicBezTo>
                <a:lnTo>
                  <a:pt x="2854" y="9405"/>
                </a:lnTo>
                <a:cubicBezTo>
                  <a:pt x="2968" y="10409"/>
                  <a:pt x="3037" y="11368"/>
                  <a:pt x="3037" y="12167"/>
                </a:cubicBezTo>
                <a:lnTo>
                  <a:pt x="3037" y="12167"/>
                </a:lnTo>
                <a:cubicBezTo>
                  <a:pt x="3060" y="14038"/>
                  <a:pt x="2923" y="15385"/>
                  <a:pt x="2808" y="16503"/>
                </a:cubicBezTo>
                <a:lnTo>
                  <a:pt x="2808" y="16503"/>
                </a:lnTo>
                <a:cubicBezTo>
                  <a:pt x="2694" y="17645"/>
                  <a:pt x="2603" y="18535"/>
                  <a:pt x="2649" y="19539"/>
                </a:cubicBezTo>
                <a:lnTo>
                  <a:pt x="2649" y="19539"/>
                </a:lnTo>
                <a:cubicBezTo>
                  <a:pt x="2672" y="20544"/>
                  <a:pt x="2808" y="22233"/>
                  <a:pt x="2923" y="23876"/>
                </a:cubicBezTo>
                <a:lnTo>
                  <a:pt x="2923" y="23876"/>
                </a:lnTo>
                <a:cubicBezTo>
                  <a:pt x="3037" y="25497"/>
                  <a:pt x="3105" y="27072"/>
                  <a:pt x="3174" y="27779"/>
                </a:cubicBezTo>
                <a:lnTo>
                  <a:pt x="3174" y="27779"/>
                </a:lnTo>
                <a:lnTo>
                  <a:pt x="3767" y="27848"/>
                </a:lnTo>
                <a:cubicBezTo>
                  <a:pt x="3836" y="26935"/>
                  <a:pt x="3813" y="25223"/>
                  <a:pt x="3744" y="23465"/>
                </a:cubicBezTo>
                <a:lnTo>
                  <a:pt x="3744" y="23465"/>
                </a:lnTo>
                <a:cubicBezTo>
                  <a:pt x="3676" y="21685"/>
                  <a:pt x="3539" y="19882"/>
                  <a:pt x="3539" y="18740"/>
                </a:cubicBezTo>
                <a:lnTo>
                  <a:pt x="3539" y="18740"/>
                </a:lnTo>
                <a:cubicBezTo>
                  <a:pt x="3539" y="17599"/>
                  <a:pt x="3653" y="16184"/>
                  <a:pt x="3722" y="14541"/>
                </a:cubicBezTo>
                <a:lnTo>
                  <a:pt x="3722" y="14541"/>
                </a:lnTo>
                <a:cubicBezTo>
                  <a:pt x="3767" y="12897"/>
                  <a:pt x="3767" y="11048"/>
                  <a:pt x="3516" y="9085"/>
                </a:cubicBezTo>
                <a:lnTo>
                  <a:pt x="3516" y="9085"/>
                </a:lnTo>
                <a:cubicBezTo>
                  <a:pt x="3402" y="8286"/>
                  <a:pt x="3219" y="7488"/>
                  <a:pt x="2968" y="6689"/>
                </a:cubicBezTo>
                <a:lnTo>
                  <a:pt x="2968" y="6689"/>
                </a:lnTo>
                <a:cubicBezTo>
                  <a:pt x="2717" y="5890"/>
                  <a:pt x="2375" y="5137"/>
                  <a:pt x="2010" y="4383"/>
                </a:cubicBezTo>
                <a:lnTo>
                  <a:pt x="2010" y="4383"/>
                </a:lnTo>
                <a:cubicBezTo>
                  <a:pt x="1302" y="2877"/>
                  <a:pt x="526" y="1393"/>
                  <a:pt x="1" y="1"/>
                </a:cubicBezTo>
                <a:lnTo>
                  <a:pt x="1" y="1"/>
                </a:lnTo>
                <a:cubicBezTo>
                  <a:pt x="321" y="937"/>
                  <a:pt x="709" y="1964"/>
                  <a:pt x="1119" y="3037"/>
                </a:cubicBezTo>
                <a:close/>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8" name="Google Shape;1608;p11"/>
          <p:cNvSpPr/>
          <p:nvPr/>
        </p:nvSpPr>
        <p:spPr>
          <a:xfrm>
            <a:off x="11518047" y="5460120"/>
            <a:ext cx="445432" cy="1364185"/>
          </a:xfrm>
          <a:custGeom>
            <a:avLst/>
            <a:gdLst/>
            <a:ahLst/>
            <a:cxnLst/>
            <a:rect l="l" t="t" r="r" b="b"/>
            <a:pathLst>
              <a:path w="9838" h="30130" extrusionOk="0">
                <a:moveTo>
                  <a:pt x="23" y="1986"/>
                </a:moveTo>
                <a:cubicBezTo>
                  <a:pt x="0" y="3036"/>
                  <a:pt x="23" y="4223"/>
                  <a:pt x="160" y="5456"/>
                </a:cubicBezTo>
                <a:lnTo>
                  <a:pt x="160" y="5456"/>
                </a:lnTo>
                <a:cubicBezTo>
                  <a:pt x="320" y="6688"/>
                  <a:pt x="617" y="7989"/>
                  <a:pt x="1096" y="9199"/>
                </a:cubicBezTo>
                <a:lnTo>
                  <a:pt x="1096" y="9199"/>
                </a:lnTo>
                <a:cubicBezTo>
                  <a:pt x="1210" y="9518"/>
                  <a:pt x="1347" y="9815"/>
                  <a:pt x="1484" y="10089"/>
                </a:cubicBezTo>
                <a:lnTo>
                  <a:pt x="1484" y="10089"/>
                </a:lnTo>
                <a:cubicBezTo>
                  <a:pt x="1621" y="10386"/>
                  <a:pt x="1781" y="10660"/>
                  <a:pt x="1940" y="10934"/>
                </a:cubicBezTo>
                <a:lnTo>
                  <a:pt x="1940" y="10934"/>
                </a:lnTo>
                <a:cubicBezTo>
                  <a:pt x="2237" y="11459"/>
                  <a:pt x="2557" y="11938"/>
                  <a:pt x="2853" y="12394"/>
                </a:cubicBezTo>
                <a:lnTo>
                  <a:pt x="2853" y="12394"/>
                </a:lnTo>
                <a:cubicBezTo>
                  <a:pt x="3424" y="13285"/>
                  <a:pt x="3858" y="14061"/>
                  <a:pt x="4109" y="14814"/>
                </a:cubicBezTo>
                <a:lnTo>
                  <a:pt x="4109" y="14814"/>
                </a:lnTo>
                <a:cubicBezTo>
                  <a:pt x="4406" y="15681"/>
                  <a:pt x="4565" y="16480"/>
                  <a:pt x="4679" y="17188"/>
                </a:cubicBezTo>
                <a:lnTo>
                  <a:pt x="4679" y="17188"/>
                </a:lnTo>
                <a:cubicBezTo>
                  <a:pt x="4794" y="17895"/>
                  <a:pt x="4862" y="18534"/>
                  <a:pt x="4931" y="19105"/>
                </a:cubicBezTo>
                <a:lnTo>
                  <a:pt x="4931" y="19105"/>
                </a:lnTo>
                <a:cubicBezTo>
                  <a:pt x="5067" y="20292"/>
                  <a:pt x="5182" y="21228"/>
                  <a:pt x="5501" y="22209"/>
                </a:cubicBezTo>
                <a:lnTo>
                  <a:pt x="5501" y="22209"/>
                </a:lnTo>
                <a:cubicBezTo>
                  <a:pt x="5798" y="23191"/>
                  <a:pt x="6505" y="24857"/>
                  <a:pt x="7145" y="26386"/>
                </a:cubicBezTo>
                <a:lnTo>
                  <a:pt x="7145" y="26386"/>
                </a:lnTo>
                <a:cubicBezTo>
                  <a:pt x="7806" y="27938"/>
                  <a:pt x="8377" y="29445"/>
                  <a:pt x="8628" y="30130"/>
                </a:cubicBezTo>
                <a:lnTo>
                  <a:pt x="8628" y="30130"/>
                </a:lnTo>
                <a:lnTo>
                  <a:pt x="9815" y="30015"/>
                </a:lnTo>
                <a:cubicBezTo>
                  <a:pt x="9838" y="28692"/>
                  <a:pt x="9678" y="27322"/>
                  <a:pt x="9427" y="26044"/>
                </a:cubicBezTo>
                <a:lnTo>
                  <a:pt x="9427" y="26044"/>
                </a:lnTo>
                <a:cubicBezTo>
                  <a:pt x="9153" y="24766"/>
                  <a:pt x="8834" y="23556"/>
                  <a:pt x="8514" y="22437"/>
                </a:cubicBezTo>
                <a:lnTo>
                  <a:pt x="8514" y="22437"/>
                </a:lnTo>
                <a:cubicBezTo>
                  <a:pt x="7875" y="20155"/>
                  <a:pt x="7259" y="18260"/>
                  <a:pt x="6962" y="17074"/>
                </a:cubicBezTo>
                <a:lnTo>
                  <a:pt x="6962" y="17074"/>
                </a:lnTo>
                <a:cubicBezTo>
                  <a:pt x="6825" y="16503"/>
                  <a:pt x="6597" y="15704"/>
                  <a:pt x="6209" y="14814"/>
                </a:cubicBezTo>
                <a:lnTo>
                  <a:pt x="6209" y="14814"/>
                </a:lnTo>
                <a:cubicBezTo>
                  <a:pt x="6026" y="14380"/>
                  <a:pt x="5821" y="13901"/>
                  <a:pt x="5570" y="13444"/>
                </a:cubicBezTo>
                <a:lnTo>
                  <a:pt x="5570" y="13444"/>
                </a:lnTo>
                <a:cubicBezTo>
                  <a:pt x="5319" y="12965"/>
                  <a:pt x="4999" y="12486"/>
                  <a:pt x="4702" y="12052"/>
                </a:cubicBezTo>
                <a:lnTo>
                  <a:pt x="4702" y="12052"/>
                </a:lnTo>
                <a:cubicBezTo>
                  <a:pt x="4086" y="11162"/>
                  <a:pt x="3424" y="10363"/>
                  <a:pt x="2968" y="9564"/>
                </a:cubicBezTo>
                <a:lnTo>
                  <a:pt x="2968" y="9564"/>
                </a:lnTo>
                <a:cubicBezTo>
                  <a:pt x="2511" y="8765"/>
                  <a:pt x="2169" y="7943"/>
                  <a:pt x="1940" y="7259"/>
                </a:cubicBezTo>
                <a:lnTo>
                  <a:pt x="1940" y="7259"/>
                </a:lnTo>
                <a:cubicBezTo>
                  <a:pt x="1461" y="5912"/>
                  <a:pt x="1027" y="4611"/>
                  <a:pt x="685" y="3378"/>
                </a:cubicBezTo>
                <a:lnTo>
                  <a:pt x="685" y="3378"/>
                </a:lnTo>
                <a:cubicBezTo>
                  <a:pt x="343" y="2146"/>
                  <a:pt x="114" y="1005"/>
                  <a:pt x="160" y="0"/>
                </a:cubicBezTo>
                <a:lnTo>
                  <a:pt x="160" y="0"/>
                </a:lnTo>
                <a:cubicBezTo>
                  <a:pt x="92" y="594"/>
                  <a:pt x="46" y="1256"/>
                  <a:pt x="23" y="1986"/>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9" name="Google Shape;1609;p11"/>
          <p:cNvSpPr/>
          <p:nvPr/>
        </p:nvSpPr>
        <p:spPr>
          <a:xfrm>
            <a:off x="11518048" y="5550035"/>
            <a:ext cx="424785" cy="1274267"/>
          </a:xfrm>
          <a:custGeom>
            <a:avLst/>
            <a:gdLst/>
            <a:ahLst/>
            <a:cxnLst/>
            <a:rect l="l" t="t" r="r" b="b"/>
            <a:pathLst>
              <a:path w="9382" h="28144" extrusionOk="0">
                <a:moveTo>
                  <a:pt x="160" y="3470"/>
                </a:moveTo>
                <a:cubicBezTo>
                  <a:pt x="320" y="4702"/>
                  <a:pt x="617" y="6003"/>
                  <a:pt x="1096" y="7213"/>
                </a:cubicBezTo>
                <a:lnTo>
                  <a:pt x="1096" y="7213"/>
                </a:lnTo>
                <a:cubicBezTo>
                  <a:pt x="1210" y="7532"/>
                  <a:pt x="1347" y="7829"/>
                  <a:pt x="1484" y="8103"/>
                </a:cubicBezTo>
                <a:lnTo>
                  <a:pt x="1484" y="8103"/>
                </a:lnTo>
                <a:cubicBezTo>
                  <a:pt x="1621" y="8400"/>
                  <a:pt x="1781" y="8674"/>
                  <a:pt x="1940" y="8948"/>
                </a:cubicBezTo>
                <a:lnTo>
                  <a:pt x="1940" y="8948"/>
                </a:lnTo>
                <a:cubicBezTo>
                  <a:pt x="2237" y="9473"/>
                  <a:pt x="2557" y="9952"/>
                  <a:pt x="2853" y="10408"/>
                </a:cubicBezTo>
                <a:lnTo>
                  <a:pt x="2853" y="10408"/>
                </a:lnTo>
                <a:cubicBezTo>
                  <a:pt x="3424" y="11299"/>
                  <a:pt x="3858" y="12075"/>
                  <a:pt x="4109" y="12828"/>
                </a:cubicBezTo>
                <a:lnTo>
                  <a:pt x="4109" y="12828"/>
                </a:lnTo>
                <a:cubicBezTo>
                  <a:pt x="4406" y="13695"/>
                  <a:pt x="4565" y="14494"/>
                  <a:pt x="4679" y="15202"/>
                </a:cubicBezTo>
                <a:lnTo>
                  <a:pt x="4679" y="15202"/>
                </a:lnTo>
                <a:cubicBezTo>
                  <a:pt x="4794" y="15909"/>
                  <a:pt x="4862" y="16548"/>
                  <a:pt x="4931" y="17119"/>
                </a:cubicBezTo>
                <a:lnTo>
                  <a:pt x="4931" y="17119"/>
                </a:lnTo>
                <a:cubicBezTo>
                  <a:pt x="5067" y="18306"/>
                  <a:pt x="5182" y="19242"/>
                  <a:pt x="5501" y="20223"/>
                </a:cubicBezTo>
                <a:lnTo>
                  <a:pt x="5501" y="20223"/>
                </a:lnTo>
                <a:cubicBezTo>
                  <a:pt x="5798" y="21205"/>
                  <a:pt x="6505" y="22871"/>
                  <a:pt x="7145" y="24400"/>
                </a:cubicBezTo>
                <a:lnTo>
                  <a:pt x="7145" y="24400"/>
                </a:lnTo>
                <a:cubicBezTo>
                  <a:pt x="7806" y="25952"/>
                  <a:pt x="8377" y="27459"/>
                  <a:pt x="8628" y="28144"/>
                </a:cubicBezTo>
                <a:lnTo>
                  <a:pt x="8628" y="28144"/>
                </a:lnTo>
                <a:lnTo>
                  <a:pt x="9381" y="28075"/>
                </a:lnTo>
                <a:cubicBezTo>
                  <a:pt x="9313" y="27596"/>
                  <a:pt x="9153" y="26911"/>
                  <a:pt x="8925" y="26158"/>
                </a:cubicBezTo>
                <a:lnTo>
                  <a:pt x="8925" y="26158"/>
                </a:lnTo>
                <a:cubicBezTo>
                  <a:pt x="8674" y="25405"/>
                  <a:pt x="8377" y="24560"/>
                  <a:pt x="8035" y="23716"/>
                </a:cubicBezTo>
                <a:lnTo>
                  <a:pt x="8035" y="23716"/>
                </a:lnTo>
                <a:cubicBezTo>
                  <a:pt x="7396" y="22004"/>
                  <a:pt x="6688" y="20269"/>
                  <a:pt x="6391" y="19128"/>
                </a:cubicBezTo>
                <a:lnTo>
                  <a:pt x="6391" y="19128"/>
                </a:lnTo>
                <a:cubicBezTo>
                  <a:pt x="6095" y="18009"/>
                  <a:pt x="5912" y="16548"/>
                  <a:pt x="5570" y="14882"/>
                </a:cubicBezTo>
                <a:lnTo>
                  <a:pt x="5570" y="14882"/>
                </a:lnTo>
                <a:cubicBezTo>
                  <a:pt x="5410" y="14060"/>
                  <a:pt x="5204" y="13193"/>
                  <a:pt x="4862" y="12303"/>
                </a:cubicBezTo>
                <a:lnTo>
                  <a:pt x="4862" y="12303"/>
                </a:lnTo>
                <a:cubicBezTo>
                  <a:pt x="4702" y="11869"/>
                  <a:pt x="4497" y="11436"/>
                  <a:pt x="4269" y="11002"/>
                </a:cubicBezTo>
                <a:lnTo>
                  <a:pt x="4269" y="11002"/>
                </a:lnTo>
                <a:cubicBezTo>
                  <a:pt x="4017" y="10568"/>
                  <a:pt x="3766" y="10157"/>
                  <a:pt x="3493" y="9724"/>
                </a:cubicBezTo>
                <a:lnTo>
                  <a:pt x="3493" y="9724"/>
                </a:lnTo>
                <a:cubicBezTo>
                  <a:pt x="3036" y="9039"/>
                  <a:pt x="2511" y="8354"/>
                  <a:pt x="2077" y="7578"/>
                </a:cubicBezTo>
                <a:lnTo>
                  <a:pt x="2077" y="7578"/>
                </a:lnTo>
                <a:cubicBezTo>
                  <a:pt x="1644" y="6802"/>
                  <a:pt x="1256" y="5980"/>
                  <a:pt x="959" y="5113"/>
                </a:cubicBezTo>
                <a:lnTo>
                  <a:pt x="959" y="5113"/>
                </a:lnTo>
                <a:cubicBezTo>
                  <a:pt x="343" y="3378"/>
                  <a:pt x="46" y="1575"/>
                  <a:pt x="23" y="0"/>
                </a:cubicBezTo>
                <a:lnTo>
                  <a:pt x="23" y="0"/>
                </a:lnTo>
                <a:cubicBezTo>
                  <a:pt x="0" y="1050"/>
                  <a:pt x="23" y="2237"/>
                  <a:pt x="160" y="3470"/>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0" name="Google Shape;1610;p11"/>
          <p:cNvSpPr/>
          <p:nvPr/>
        </p:nvSpPr>
        <p:spPr>
          <a:xfrm>
            <a:off x="11898315" y="5711217"/>
            <a:ext cx="270845" cy="953935"/>
          </a:xfrm>
          <a:custGeom>
            <a:avLst/>
            <a:gdLst/>
            <a:ahLst/>
            <a:cxnLst/>
            <a:rect l="l" t="t" r="r" b="b"/>
            <a:pathLst>
              <a:path w="5982" h="21069" extrusionOk="0">
                <a:moveTo>
                  <a:pt x="5205" y="1302"/>
                </a:moveTo>
                <a:cubicBezTo>
                  <a:pt x="4908" y="2649"/>
                  <a:pt x="4612" y="4338"/>
                  <a:pt x="4201" y="5890"/>
                </a:cubicBezTo>
                <a:lnTo>
                  <a:pt x="4201" y="5890"/>
                </a:lnTo>
                <a:cubicBezTo>
                  <a:pt x="3813" y="7442"/>
                  <a:pt x="3196" y="8880"/>
                  <a:pt x="2626" y="9907"/>
                </a:cubicBezTo>
                <a:lnTo>
                  <a:pt x="2626" y="9907"/>
                </a:lnTo>
                <a:cubicBezTo>
                  <a:pt x="1941" y="11094"/>
                  <a:pt x="1370" y="11938"/>
                  <a:pt x="914" y="12692"/>
                </a:cubicBezTo>
                <a:lnTo>
                  <a:pt x="914" y="12692"/>
                </a:lnTo>
                <a:cubicBezTo>
                  <a:pt x="457" y="13445"/>
                  <a:pt x="138" y="14130"/>
                  <a:pt x="47" y="14951"/>
                </a:cubicBezTo>
                <a:lnTo>
                  <a:pt x="47" y="14951"/>
                </a:lnTo>
                <a:cubicBezTo>
                  <a:pt x="1" y="15362"/>
                  <a:pt x="1" y="15933"/>
                  <a:pt x="69" y="16549"/>
                </a:cubicBezTo>
                <a:lnTo>
                  <a:pt x="69" y="16549"/>
                </a:lnTo>
                <a:cubicBezTo>
                  <a:pt x="138" y="17143"/>
                  <a:pt x="275" y="17805"/>
                  <a:pt x="480" y="18421"/>
                </a:cubicBezTo>
                <a:lnTo>
                  <a:pt x="480" y="18421"/>
                </a:lnTo>
                <a:cubicBezTo>
                  <a:pt x="868" y="19676"/>
                  <a:pt x="1530" y="20658"/>
                  <a:pt x="1895" y="21069"/>
                </a:cubicBezTo>
                <a:lnTo>
                  <a:pt x="1895" y="21069"/>
                </a:lnTo>
                <a:lnTo>
                  <a:pt x="2968" y="20658"/>
                </a:lnTo>
                <a:cubicBezTo>
                  <a:pt x="2740" y="19106"/>
                  <a:pt x="2580" y="17508"/>
                  <a:pt x="2717" y="16093"/>
                </a:cubicBezTo>
                <a:lnTo>
                  <a:pt x="2717" y="16093"/>
                </a:lnTo>
                <a:cubicBezTo>
                  <a:pt x="2831" y="14677"/>
                  <a:pt x="3219" y="13354"/>
                  <a:pt x="3539" y="12646"/>
                </a:cubicBezTo>
                <a:lnTo>
                  <a:pt x="3539" y="12646"/>
                </a:lnTo>
                <a:cubicBezTo>
                  <a:pt x="3858" y="11938"/>
                  <a:pt x="4383" y="10660"/>
                  <a:pt x="4863" y="9245"/>
                </a:cubicBezTo>
                <a:lnTo>
                  <a:pt x="4863" y="9245"/>
                </a:lnTo>
                <a:cubicBezTo>
                  <a:pt x="5091" y="8537"/>
                  <a:pt x="5296" y="7784"/>
                  <a:pt x="5456" y="7099"/>
                </a:cubicBezTo>
                <a:lnTo>
                  <a:pt x="5456" y="7099"/>
                </a:lnTo>
                <a:cubicBezTo>
                  <a:pt x="5616" y="6392"/>
                  <a:pt x="5707" y="5776"/>
                  <a:pt x="5776" y="5251"/>
                </a:cubicBezTo>
                <a:lnTo>
                  <a:pt x="5776" y="5251"/>
                </a:lnTo>
                <a:cubicBezTo>
                  <a:pt x="5981" y="3196"/>
                  <a:pt x="5274" y="1347"/>
                  <a:pt x="5525" y="1"/>
                </a:cubicBezTo>
                <a:lnTo>
                  <a:pt x="5525" y="1"/>
                </a:lnTo>
                <a:cubicBezTo>
                  <a:pt x="5411" y="389"/>
                  <a:pt x="5296" y="823"/>
                  <a:pt x="5205" y="1302"/>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1" name="Google Shape;1611;p11"/>
          <p:cNvSpPr/>
          <p:nvPr/>
        </p:nvSpPr>
        <p:spPr>
          <a:xfrm>
            <a:off x="11898315" y="5770120"/>
            <a:ext cx="235711" cy="895029"/>
          </a:xfrm>
          <a:custGeom>
            <a:avLst/>
            <a:gdLst/>
            <a:ahLst/>
            <a:cxnLst/>
            <a:rect l="l" t="t" r="r" b="b"/>
            <a:pathLst>
              <a:path w="5206" h="19768" extrusionOk="0">
                <a:moveTo>
                  <a:pt x="4201" y="4589"/>
                </a:moveTo>
                <a:cubicBezTo>
                  <a:pt x="3813" y="6141"/>
                  <a:pt x="3196" y="7579"/>
                  <a:pt x="2626" y="8606"/>
                </a:cubicBezTo>
                <a:lnTo>
                  <a:pt x="2626" y="8606"/>
                </a:lnTo>
                <a:cubicBezTo>
                  <a:pt x="1941" y="9793"/>
                  <a:pt x="1370" y="10637"/>
                  <a:pt x="914" y="11391"/>
                </a:cubicBezTo>
                <a:lnTo>
                  <a:pt x="914" y="11391"/>
                </a:lnTo>
                <a:cubicBezTo>
                  <a:pt x="457" y="12144"/>
                  <a:pt x="138" y="12829"/>
                  <a:pt x="47" y="13650"/>
                </a:cubicBezTo>
                <a:lnTo>
                  <a:pt x="47" y="13650"/>
                </a:lnTo>
                <a:cubicBezTo>
                  <a:pt x="1" y="14061"/>
                  <a:pt x="1" y="14632"/>
                  <a:pt x="69" y="15248"/>
                </a:cubicBezTo>
                <a:lnTo>
                  <a:pt x="69" y="15248"/>
                </a:lnTo>
                <a:cubicBezTo>
                  <a:pt x="138" y="15842"/>
                  <a:pt x="275" y="16504"/>
                  <a:pt x="480" y="17120"/>
                </a:cubicBezTo>
                <a:lnTo>
                  <a:pt x="480" y="17120"/>
                </a:lnTo>
                <a:cubicBezTo>
                  <a:pt x="868" y="18375"/>
                  <a:pt x="1530" y="19357"/>
                  <a:pt x="1895" y="19768"/>
                </a:cubicBezTo>
                <a:lnTo>
                  <a:pt x="1895" y="19768"/>
                </a:lnTo>
                <a:lnTo>
                  <a:pt x="2580" y="19494"/>
                </a:lnTo>
                <a:cubicBezTo>
                  <a:pt x="2466" y="19220"/>
                  <a:pt x="2261" y="18832"/>
                  <a:pt x="2032" y="18352"/>
                </a:cubicBezTo>
                <a:lnTo>
                  <a:pt x="2032" y="18352"/>
                </a:lnTo>
                <a:cubicBezTo>
                  <a:pt x="1827" y="17873"/>
                  <a:pt x="1599" y="17302"/>
                  <a:pt x="1439" y="16709"/>
                </a:cubicBezTo>
                <a:lnTo>
                  <a:pt x="1439" y="16709"/>
                </a:lnTo>
                <a:cubicBezTo>
                  <a:pt x="1279" y="16093"/>
                  <a:pt x="1188" y="15454"/>
                  <a:pt x="1165" y="14837"/>
                </a:cubicBezTo>
                <a:lnTo>
                  <a:pt x="1165" y="14837"/>
                </a:lnTo>
                <a:cubicBezTo>
                  <a:pt x="1142" y="14541"/>
                  <a:pt x="1165" y="14267"/>
                  <a:pt x="1165" y="13993"/>
                </a:cubicBezTo>
                <a:lnTo>
                  <a:pt x="1165" y="13993"/>
                </a:lnTo>
                <a:cubicBezTo>
                  <a:pt x="1211" y="13742"/>
                  <a:pt x="1234" y="13491"/>
                  <a:pt x="1279" y="13285"/>
                </a:cubicBezTo>
                <a:lnTo>
                  <a:pt x="1279" y="13285"/>
                </a:lnTo>
                <a:cubicBezTo>
                  <a:pt x="1462" y="12463"/>
                  <a:pt x="1941" y="11528"/>
                  <a:pt x="2557" y="10500"/>
                </a:cubicBezTo>
                <a:lnTo>
                  <a:pt x="2557" y="10500"/>
                </a:lnTo>
                <a:cubicBezTo>
                  <a:pt x="3128" y="9451"/>
                  <a:pt x="3836" y="8332"/>
                  <a:pt x="4338" y="7008"/>
                </a:cubicBezTo>
                <a:lnTo>
                  <a:pt x="4338" y="7008"/>
                </a:lnTo>
                <a:cubicBezTo>
                  <a:pt x="5182" y="4817"/>
                  <a:pt x="4886" y="2055"/>
                  <a:pt x="5205" y="1"/>
                </a:cubicBezTo>
                <a:lnTo>
                  <a:pt x="5205" y="1"/>
                </a:lnTo>
                <a:cubicBezTo>
                  <a:pt x="4908" y="1348"/>
                  <a:pt x="4612" y="3037"/>
                  <a:pt x="4201" y="4589"/>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2" name="Google Shape;1612;p11"/>
          <p:cNvSpPr/>
          <p:nvPr/>
        </p:nvSpPr>
        <p:spPr>
          <a:xfrm>
            <a:off x="12018205" y="5481805"/>
            <a:ext cx="314220" cy="1190595"/>
          </a:xfrm>
          <a:custGeom>
            <a:avLst/>
            <a:gdLst/>
            <a:ahLst/>
            <a:cxnLst/>
            <a:rect l="l" t="t" r="r" b="b"/>
            <a:pathLst>
              <a:path w="6940" h="26296" extrusionOk="0">
                <a:moveTo>
                  <a:pt x="6483" y="1119"/>
                </a:moveTo>
                <a:cubicBezTo>
                  <a:pt x="6460" y="1461"/>
                  <a:pt x="6369" y="1849"/>
                  <a:pt x="6255" y="2260"/>
                </a:cubicBezTo>
                <a:lnTo>
                  <a:pt x="6255" y="2260"/>
                </a:lnTo>
                <a:cubicBezTo>
                  <a:pt x="6118" y="2671"/>
                  <a:pt x="5958" y="3128"/>
                  <a:pt x="5775" y="3630"/>
                </a:cubicBezTo>
                <a:lnTo>
                  <a:pt x="5775" y="3630"/>
                </a:lnTo>
                <a:cubicBezTo>
                  <a:pt x="5593" y="4132"/>
                  <a:pt x="5410" y="4680"/>
                  <a:pt x="5273" y="5273"/>
                </a:cubicBezTo>
                <a:lnTo>
                  <a:pt x="5273" y="5273"/>
                </a:lnTo>
                <a:cubicBezTo>
                  <a:pt x="5205" y="5570"/>
                  <a:pt x="5136" y="5867"/>
                  <a:pt x="5091" y="6186"/>
                </a:cubicBezTo>
                <a:lnTo>
                  <a:pt x="5091" y="6186"/>
                </a:lnTo>
                <a:cubicBezTo>
                  <a:pt x="5068" y="6483"/>
                  <a:pt x="5045" y="6825"/>
                  <a:pt x="5045" y="7122"/>
                </a:cubicBezTo>
                <a:lnTo>
                  <a:pt x="5045" y="7122"/>
                </a:lnTo>
                <a:cubicBezTo>
                  <a:pt x="5045" y="7716"/>
                  <a:pt x="5114" y="8195"/>
                  <a:pt x="5068" y="8606"/>
                </a:cubicBezTo>
                <a:lnTo>
                  <a:pt x="5068" y="8606"/>
                </a:lnTo>
                <a:cubicBezTo>
                  <a:pt x="5068" y="8811"/>
                  <a:pt x="5045" y="8971"/>
                  <a:pt x="4977" y="9131"/>
                </a:cubicBezTo>
                <a:lnTo>
                  <a:pt x="4977" y="9131"/>
                </a:lnTo>
                <a:cubicBezTo>
                  <a:pt x="4931" y="9313"/>
                  <a:pt x="4840" y="9496"/>
                  <a:pt x="4748" y="9679"/>
                </a:cubicBezTo>
                <a:lnTo>
                  <a:pt x="4748" y="9679"/>
                </a:lnTo>
                <a:cubicBezTo>
                  <a:pt x="4566" y="10044"/>
                  <a:pt x="4292" y="10477"/>
                  <a:pt x="4064" y="10843"/>
                </a:cubicBezTo>
                <a:lnTo>
                  <a:pt x="4064" y="10843"/>
                </a:lnTo>
                <a:cubicBezTo>
                  <a:pt x="3835" y="11231"/>
                  <a:pt x="3630" y="11573"/>
                  <a:pt x="3424" y="11915"/>
                </a:cubicBezTo>
                <a:lnTo>
                  <a:pt x="3424" y="11915"/>
                </a:lnTo>
                <a:cubicBezTo>
                  <a:pt x="2511" y="13422"/>
                  <a:pt x="1827" y="14540"/>
                  <a:pt x="1302" y="15499"/>
                </a:cubicBezTo>
                <a:lnTo>
                  <a:pt x="1302" y="15499"/>
                </a:lnTo>
                <a:cubicBezTo>
                  <a:pt x="777" y="16458"/>
                  <a:pt x="412" y="17279"/>
                  <a:pt x="229" y="18238"/>
                </a:cubicBezTo>
                <a:lnTo>
                  <a:pt x="229" y="18238"/>
                </a:lnTo>
                <a:cubicBezTo>
                  <a:pt x="138" y="18717"/>
                  <a:pt x="69" y="19379"/>
                  <a:pt x="24" y="20110"/>
                </a:cubicBezTo>
                <a:lnTo>
                  <a:pt x="24" y="20110"/>
                </a:lnTo>
                <a:cubicBezTo>
                  <a:pt x="1" y="20840"/>
                  <a:pt x="1" y="21639"/>
                  <a:pt x="46" y="22392"/>
                </a:cubicBezTo>
                <a:lnTo>
                  <a:pt x="46" y="22392"/>
                </a:lnTo>
                <a:cubicBezTo>
                  <a:pt x="92" y="23145"/>
                  <a:pt x="138" y="23899"/>
                  <a:pt x="160" y="24515"/>
                </a:cubicBezTo>
                <a:lnTo>
                  <a:pt x="160" y="24515"/>
                </a:lnTo>
                <a:cubicBezTo>
                  <a:pt x="183" y="25154"/>
                  <a:pt x="206" y="25679"/>
                  <a:pt x="206" y="26021"/>
                </a:cubicBezTo>
                <a:lnTo>
                  <a:pt x="206" y="26021"/>
                </a:lnTo>
                <a:lnTo>
                  <a:pt x="1347" y="26295"/>
                </a:lnTo>
                <a:cubicBezTo>
                  <a:pt x="1804" y="25177"/>
                  <a:pt x="2055" y="23990"/>
                  <a:pt x="2238" y="22872"/>
                </a:cubicBezTo>
                <a:lnTo>
                  <a:pt x="2238" y="22872"/>
                </a:lnTo>
                <a:cubicBezTo>
                  <a:pt x="2420" y="21753"/>
                  <a:pt x="2580" y="20726"/>
                  <a:pt x="2763" y="19744"/>
                </a:cubicBezTo>
                <a:lnTo>
                  <a:pt x="2763" y="19744"/>
                </a:lnTo>
                <a:cubicBezTo>
                  <a:pt x="3128" y="17781"/>
                  <a:pt x="3607" y="16115"/>
                  <a:pt x="4041" y="15202"/>
                </a:cubicBezTo>
                <a:lnTo>
                  <a:pt x="4041" y="15202"/>
                </a:lnTo>
                <a:cubicBezTo>
                  <a:pt x="4452" y="14289"/>
                  <a:pt x="5091" y="12691"/>
                  <a:pt x="5935" y="11071"/>
                </a:cubicBezTo>
                <a:lnTo>
                  <a:pt x="5935" y="11071"/>
                </a:lnTo>
                <a:cubicBezTo>
                  <a:pt x="6141" y="10637"/>
                  <a:pt x="6392" y="10158"/>
                  <a:pt x="6529" y="9610"/>
                </a:cubicBezTo>
                <a:lnTo>
                  <a:pt x="6529" y="9610"/>
                </a:lnTo>
                <a:cubicBezTo>
                  <a:pt x="6666" y="9039"/>
                  <a:pt x="6666" y="8514"/>
                  <a:pt x="6620" y="8058"/>
                </a:cubicBezTo>
                <a:lnTo>
                  <a:pt x="6620" y="8058"/>
                </a:lnTo>
                <a:cubicBezTo>
                  <a:pt x="6574" y="7601"/>
                  <a:pt x="6506" y="7213"/>
                  <a:pt x="6506" y="6848"/>
                </a:cubicBezTo>
                <a:lnTo>
                  <a:pt x="6506" y="6848"/>
                </a:lnTo>
                <a:cubicBezTo>
                  <a:pt x="6483" y="6483"/>
                  <a:pt x="6506" y="6141"/>
                  <a:pt x="6552" y="5821"/>
                </a:cubicBezTo>
                <a:lnTo>
                  <a:pt x="6552" y="5821"/>
                </a:lnTo>
                <a:cubicBezTo>
                  <a:pt x="6689" y="4566"/>
                  <a:pt x="6940" y="3310"/>
                  <a:pt x="6917" y="2260"/>
                </a:cubicBezTo>
                <a:lnTo>
                  <a:pt x="6917" y="2260"/>
                </a:lnTo>
                <a:cubicBezTo>
                  <a:pt x="6894" y="1735"/>
                  <a:pt x="6825" y="1279"/>
                  <a:pt x="6757" y="891"/>
                </a:cubicBezTo>
                <a:lnTo>
                  <a:pt x="6757" y="891"/>
                </a:lnTo>
                <a:cubicBezTo>
                  <a:pt x="6666" y="526"/>
                  <a:pt x="6552" y="229"/>
                  <a:pt x="6460" y="1"/>
                </a:cubicBezTo>
                <a:lnTo>
                  <a:pt x="6460" y="1"/>
                </a:lnTo>
                <a:cubicBezTo>
                  <a:pt x="6529" y="297"/>
                  <a:pt x="6552" y="640"/>
                  <a:pt x="6483" y="1119"/>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3" name="Google Shape;1613;p11"/>
          <p:cNvSpPr/>
          <p:nvPr/>
        </p:nvSpPr>
        <p:spPr>
          <a:xfrm>
            <a:off x="12018204" y="5532469"/>
            <a:ext cx="293573" cy="1134769"/>
          </a:xfrm>
          <a:custGeom>
            <a:avLst/>
            <a:gdLst/>
            <a:ahLst/>
            <a:cxnLst/>
            <a:rect l="l" t="t" r="r" b="b"/>
            <a:pathLst>
              <a:path w="6484" h="25063" extrusionOk="0">
                <a:moveTo>
                  <a:pt x="6255" y="1141"/>
                </a:moveTo>
                <a:cubicBezTo>
                  <a:pt x="6118" y="1552"/>
                  <a:pt x="5958" y="2009"/>
                  <a:pt x="5775" y="2511"/>
                </a:cubicBezTo>
                <a:lnTo>
                  <a:pt x="5775" y="2511"/>
                </a:lnTo>
                <a:cubicBezTo>
                  <a:pt x="5593" y="3013"/>
                  <a:pt x="5410" y="3561"/>
                  <a:pt x="5273" y="4154"/>
                </a:cubicBezTo>
                <a:lnTo>
                  <a:pt x="5273" y="4154"/>
                </a:lnTo>
                <a:cubicBezTo>
                  <a:pt x="5205" y="4451"/>
                  <a:pt x="5136" y="4748"/>
                  <a:pt x="5091" y="5067"/>
                </a:cubicBezTo>
                <a:lnTo>
                  <a:pt x="5091" y="5067"/>
                </a:lnTo>
                <a:cubicBezTo>
                  <a:pt x="5068" y="5364"/>
                  <a:pt x="5045" y="5706"/>
                  <a:pt x="5045" y="6003"/>
                </a:cubicBezTo>
                <a:lnTo>
                  <a:pt x="5045" y="6003"/>
                </a:lnTo>
                <a:cubicBezTo>
                  <a:pt x="5045" y="6597"/>
                  <a:pt x="5114" y="7076"/>
                  <a:pt x="5068" y="7487"/>
                </a:cubicBezTo>
                <a:lnTo>
                  <a:pt x="5068" y="7487"/>
                </a:lnTo>
                <a:cubicBezTo>
                  <a:pt x="5068" y="7692"/>
                  <a:pt x="5045" y="7852"/>
                  <a:pt x="4977" y="8012"/>
                </a:cubicBezTo>
                <a:lnTo>
                  <a:pt x="4977" y="8012"/>
                </a:lnTo>
                <a:cubicBezTo>
                  <a:pt x="4931" y="8194"/>
                  <a:pt x="4840" y="8377"/>
                  <a:pt x="4748" y="8560"/>
                </a:cubicBezTo>
                <a:lnTo>
                  <a:pt x="4748" y="8560"/>
                </a:lnTo>
                <a:cubicBezTo>
                  <a:pt x="4566" y="8925"/>
                  <a:pt x="4292" y="9358"/>
                  <a:pt x="4064" y="9724"/>
                </a:cubicBezTo>
                <a:lnTo>
                  <a:pt x="4064" y="9724"/>
                </a:lnTo>
                <a:cubicBezTo>
                  <a:pt x="3835" y="10112"/>
                  <a:pt x="3630" y="10454"/>
                  <a:pt x="3424" y="10796"/>
                </a:cubicBezTo>
                <a:lnTo>
                  <a:pt x="3424" y="10796"/>
                </a:lnTo>
                <a:cubicBezTo>
                  <a:pt x="2511" y="12303"/>
                  <a:pt x="1827" y="13421"/>
                  <a:pt x="1302" y="14380"/>
                </a:cubicBezTo>
                <a:lnTo>
                  <a:pt x="1302" y="14380"/>
                </a:lnTo>
                <a:cubicBezTo>
                  <a:pt x="777" y="15339"/>
                  <a:pt x="412" y="16160"/>
                  <a:pt x="229" y="17119"/>
                </a:cubicBezTo>
                <a:lnTo>
                  <a:pt x="229" y="17119"/>
                </a:lnTo>
                <a:cubicBezTo>
                  <a:pt x="138" y="17598"/>
                  <a:pt x="69" y="18260"/>
                  <a:pt x="24" y="18991"/>
                </a:cubicBezTo>
                <a:lnTo>
                  <a:pt x="24" y="18991"/>
                </a:lnTo>
                <a:cubicBezTo>
                  <a:pt x="1" y="19721"/>
                  <a:pt x="1" y="20520"/>
                  <a:pt x="46" y="21273"/>
                </a:cubicBezTo>
                <a:lnTo>
                  <a:pt x="46" y="21273"/>
                </a:lnTo>
                <a:cubicBezTo>
                  <a:pt x="92" y="22026"/>
                  <a:pt x="138" y="22780"/>
                  <a:pt x="160" y="23396"/>
                </a:cubicBezTo>
                <a:lnTo>
                  <a:pt x="160" y="23396"/>
                </a:lnTo>
                <a:cubicBezTo>
                  <a:pt x="183" y="24035"/>
                  <a:pt x="206" y="24560"/>
                  <a:pt x="206" y="24902"/>
                </a:cubicBezTo>
                <a:lnTo>
                  <a:pt x="206" y="24902"/>
                </a:lnTo>
                <a:lnTo>
                  <a:pt x="937" y="25062"/>
                </a:lnTo>
                <a:cubicBezTo>
                  <a:pt x="1028" y="24651"/>
                  <a:pt x="1096" y="24035"/>
                  <a:pt x="1096" y="23327"/>
                </a:cubicBezTo>
                <a:lnTo>
                  <a:pt x="1096" y="23327"/>
                </a:lnTo>
                <a:cubicBezTo>
                  <a:pt x="1119" y="22620"/>
                  <a:pt x="1096" y="21821"/>
                  <a:pt x="1096" y="20999"/>
                </a:cubicBezTo>
                <a:lnTo>
                  <a:pt x="1096" y="20999"/>
                </a:lnTo>
                <a:cubicBezTo>
                  <a:pt x="1073" y="19379"/>
                  <a:pt x="1233" y="17690"/>
                  <a:pt x="1507" y="16685"/>
                </a:cubicBezTo>
                <a:lnTo>
                  <a:pt x="1507" y="16685"/>
                </a:lnTo>
                <a:cubicBezTo>
                  <a:pt x="1781" y="15658"/>
                  <a:pt x="2352" y="14448"/>
                  <a:pt x="3082" y="13125"/>
                </a:cubicBezTo>
                <a:lnTo>
                  <a:pt x="3082" y="13125"/>
                </a:lnTo>
                <a:cubicBezTo>
                  <a:pt x="3447" y="12463"/>
                  <a:pt x="3858" y="11778"/>
                  <a:pt x="4292" y="11047"/>
                </a:cubicBezTo>
                <a:lnTo>
                  <a:pt x="4292" y="11047"/>
                </a:lnTo>
                <a:cubicBezTo>
                  <a:pt x="4497" y="10705"/>
                  <a:pt x="4726" y="10340"/>
                  <a:pt x="4954" y="9952"/>
                </a:cubicBezTo>
                <a:lnTo>
                  <a:pt x="4954" y="9952"/>
                </a:lnTo>
                <a:cubicBezTo>
                  <a:pt x="5182" y="9587"/>
                  <a:pt x="5433" y="9221"/>
                  <a:pt x="5616" y="8811"/>
                </a:cubicBezTo>
                <a:lnTo>
                  <a:pt x="5616" y="8811"/>
                </a:lnTo>
                <a:cubicBezTo>
                  <a:pt x="5775" y="8468"/>
                  <a:pt x="5867" y="8103"/>
                  <a:pt x="5890" y="7738"/>
                </a:cubicBezTo>
                <a:lnTo>
                  <a:pt x="5890" y="7738"/>
                </a:lnTo>
                <a:cubicBezTo>
                  <a:pt x="5912" y="7373"/>
                  <a:pt x="5867" y="7007"/>
                  <a:pt x="5821" y="6619"/>
                </a:cubicBezTo>
                <a:lnTo>
                  <a:pt x="5821" y="6619"/>
                </a:lnTo>
                <a:cubicBezTo>
                  <a:pt x="5753" y="6231"/>
                  <a:pt x="5707" y="5843"/>
                  <a:pt x="5684" y="5410"/>
                </a:cubicBezTo>
                <a:lnTo>
                  <a:pt x="5684" y="5410"/>
                </a:lnTo>
                <a:cubicBezTo>
                  <a:pt x="5684" y="4976"/>
                  <a:pt x="5707" y="4565"/>
                  <a:pt x="5753" y="4131"/>
                </a:cubicBezTo>
                <a:lnTo>
                  <a:pt x="5753" y="4131"/>
                </a:lnTo>
                <a:cubicBezTo>
                  <a:pt x="5867" y="3310"/>
                  <a:pt x="6072" y="2534"/>
                  <a:pt x="6232" y="1826"/>
                </a:cubicBezTo>
                <a:lnTo>
                  <a:pt x="6232" y="1826"/>
                </a:lnTo>
                <a:cubicBezTo>
                  <a:pt x="6369" y="1141"/>
                  <a:pt x="6460" y="525"/>
                  <a:pt x="6483" y="0"/>
                </a:cubicBezTo>
                <a:lnTo>
                  <a:pt x="6483" y="0"/>
                </a:lnTo>
                <a:cubicBezTo>
                  <a:pt x="6460" y="342"/>
                  <a:pt x="6369" y="730"/>
                  <a:pt x="6255" y="1141"/>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4" name="Google Shape;1614;p11"/>
          <p:cNvSpPr/>
          <p:nvPr/>
        </p:nvSpPr>
        <p:spPr>
          <a:xfrm>
            <a:off x="12031653" y="5734986"/>
            <a:ext cx="396895" cy="931205"/>
          </a:xfrm>
          <a:custGeom>
            <a:avLst/>
            <a:gdLst/>
            <a:ahLst/>
            <a:cxnLst/>
            <a:rect l="l" t="t" r="r" b="b"/>
            <a:pathLst>
              <a:path w="8766" h="20567" extrusionOk="0">
                <a:moveTo>
                  <a:pt x="7578" y="1758"/>
                </a:moveTo>
                <a:cubicBezTo>
                  <a:pt x="7327" y="2260"/>
                  <a:pt x="7168" y="2785"/>
                  <a:pt x="7053" y="3219"/>
                </a:cubicBezTo>
                <a:lnTo>
                  <a:pt x="7053" y="3219"/>
                </a:lnTo>
                <a:cubicBezTo>
                  <a:pt x="6916" y="3676"/>
                  <a:pt x="6825" y="4064"/>
                  <a:pt x="6688" y="4406"/>
                </a:cubicBezTo>
                <a:lnTo>
                  <a:pt x="6688" y="4406"/>
                </a:lnTo>
                <a:cubicBezTo>
                  <a:pt x="6392" y="5136"/>
                  <a:pt x="5889" y="5890"/>
                  <a:pt x="5456" y="6620"/>
                </a:cubicBezTo>
                <a:lnTo>
                  <a:pt x="5456" y="6620"/>
                </a:lnTo>
                <a:cubicBezTo>
                  <a:pt x="5022" y="7328"/>
                  <a:pt x="4634" y="7990"/>
                  <a:pt x="4269" y="8515"/>
                </a:cubicBezTo>
                <a:lnTo>
                  <a:pt x="4269" y="8515"/>
                </a:lnTo>
                <a:cubicBezTo>
                  <a:pt x="3401" y="9770"/>
                  <a:pt x="2739" y="10660"/>
                  <a:pt x="2192" y="11413"/>
                </a:cubicBezTo>
                <a:lnTo>
                  <a:pt x="2192" y="11413"/>
                </a:lnTo>
                <a:cubicBezTo>
                  <a:pt x="1644" y="12167"/>
                  <a:pt x="1233" y="12806"/>
                  <a:pt x="959" y="13582"/>
                </a:cubicBezTo>
                <a:lnTo>
                  <a:pt x="959" y="13582"/>
                </a:lnTo>
                <a:cubicBezTo>
                  <a:pt x="685" y="14358"/>
                  <a:pt x="411" y="15750"/>
                  <a:pt x="229" y="17074"/>
                </a:cubicBezTo>
                <a:lnTo>
                  <a:pt x="229" y="17074"/>
                </a:lnTo>
                <a:cubicBezTo>
                  <a:pt x="46" y="18398"/>
                  <a:pt x="0" y="19676"/>
                  <a:pt x="23" y="20247"/>
                </a:cubicBezTo>
                <a:lnTo>
                  <a:pt x="23" y="20247"/>
                </a:lnTo>
                <a:lnTo>
                  <a:pt x="1142" y="20566"/>
                </a:lnTo>
                <a:cubicBezTo>
                  <a:pt x="1986" y="18877"/>
                  <a:pt x="2648" y="17006"/>
                  <a:pt x="3264" y="15362"/>
                </a:cubicBezTo>
                <a:lnTo>
                  <a:pt x="3264" y="15362"/>
                </a:lnTo>
                <a:cubicBezTo>
                  <a:pt x="3881" y="13719"/>
                  <a:pt x="4406" y="12281"/>
                  <a:pt x="4862" y="11528"/>
                </a:cubicBezTo>
                <a:lnTo>
                  <a:pt x="4862" y="11528"/>
                </a:lnTo>
                <a:cubicBezTo>
                  <a:pt x="5296" y="10774"/>
                  <a:pt x="5935" y="9405"/>
                  <a:pt x="6620" y="7990"/>
                </a:cubicBezTo>
                <a:lnTo>
                  <a:pt x="6620" y="7990"/>
                </a:lnTo>
                <a:cubicBezTo>
                  <a:pt x="6802" y="7624"/>
                  <a:pt x="6985" y="7259"/>
                  <a:pt x="7168" y="6917"/>
                </a:cubicBezTo>
                <a:lnTo>
                  <a:pt x="7168" y="6917"/>
                </a:lnTo>
                <a:cubicBezTo>
                  <a:pt x="7350" y="6552"/>
                  <a:pt x="7533" y="6209"/>
                  <a:pt x="7693" y="5844"/>
                </a:cubicBezTo>
                <a:lnTo>
                  <a:pt x="7693" y="5844"/>
                </a:lnTo>
                <a:cubicBezTo>
                  <a:pt x="7852" y="5479"/>
                  <a:pt x="7989" y="5114"/>
                  <a:pt x="8103" y="4771"/>
                </a:cubicBezTo>
                <a:lnTo>
                  <a:pt x="8103" y="4771"/>
                </a:lnTo>
                <a:cubicBezTo>
                  <a:pt x="8195" y="4429"/>
                  <a:pt x="8240" y="4109"/>
                  <a:pt x="8286" y="3835"/>
                </a:cubicBezTo>
                <a:lnTo>
                  <a:pt x="8286" y="3835"/>
                </a:lnTo>
                <a:cubicBezTo>
                  <a:pt x="8377" y="3288"/>
                  <a:pt x="8423" y="2740"/>
                  <a:pt x="8537" y="2215"/>
                </a:cubicBezTo>
                <a:lnTo>
                  <a:pt x="8537" y="2215"/>
                </a:lnTo>
                <a:cubicBezTo>
                  <a:pt x="8606" y="1941"/>
                  <a:pt x="8674" y="1667"/>
                  <a:pt x="8765" y="1393"/>
                </a:cubicBezTo>
                <a:lnTo>
                  <a:pt x="8765" y="1393"/>
                </a:lnTo>
                <a:lnTo>
                  <a:pt x="8765" y="1"/>
                </a:lnTo>
                <a:cubicBezTo>
                  <a:pt x="8332" y="480"/>
                  <a:pt x="7898" y="1074"/>
                  <a:pt x="7578" y="1758"/>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5" name="Google Shape;1615;p11"/>
          <p:cNvSpPr/>
          <p:nvPr/>
        </p:nvSpPr>
        <p:spPr>
          <a:xfrm>
            <a:off x="12031653" y="5734986"/>
            <a:ext cx="396895" cy="926044"/>
          </a:xfrm>
          <a:custGeom>
            <a:avLst/>
            <a:gdLst/>
            <a:ahLst/>
            <a:cxnLst/>
            <a:rect l="l" t="t" r="r" b="b"/>
            <a:pathLst>
              <a:path w="8766" h="20453" extrusionOk="0">
                <a:moveTo>
                  <a:pt x="7578" y="1758"/>
                </a:moveTo>
                <a:cubicBezTo>
                  <a:pt x="7327" y="2260"/>
                  <a:pt x="7168" y="2785"/>
                  <a:pt x="7053" y="3219"/>
                </a:cubicBezTo>
                <a:lnTo>
                  <a:pt x="7053" y="3219"/>
                </a:lnTo>
                <a:cubicBezTo>
                  <a:pt x="6916" y="3676"/>
                  <a:pt x="6825" y="4064"/>
                  <a:pt x="6688" y="4406"/>
                </a:cubicBezTo>
                <a:lnTo>
                  <a:pt x="6688" y="4406"/>
                </a:lnTo>
                <a:cubicBezTo>
                  <a:pt x="6392" y="5136"/>
                  <a:pt x="5889" y="5890"/>
                  <a:pt x="5456" y="6620"/>
                </a:cubicBezTo>
                <a:lnTo>
                  <a:pt x="5456" y="6620"/>
                </a:lnTo>
                <a:cubicBezTo>
                  <a:pt x="5022" y="7328"/>
                  <a:pt x="4634" y="7990"/>
                  <a:pt x="4269" y="8515"/>
                </a:cubicBezTo>
                <a:lnTo>
                  <a:pt x="4269" y="8515"/>
                </a:lnTo>
                <a:cubicBezTo>
                  <a:pt x="3401" y="9770"/>
                  <a:pt x="2739" y="10660"/>
                  <a:pt x="2192" y="11413"/>
                </a:cubicBezTo>
                <a:lnTo>
                  <a:pt x="2192" y="11413"/>
                </a:lnTo>
                <a:cubicBezTo>
                  <a:pt x="1644" y="12167"/>
                  <a:pt x="1233" y="12806"/>
                  <a:pt x="959" y="13582"/>
                </a:cubicBezTo>
                <a:lnTo>
                  <a:pt x="959" y="13582"/>
                </a:lnTo>
                <a:cubicBezTo>
                  <a:pt x="685" y="14358"/>
                  <a:pt x="411" y="15750"/>
                  <a:pt x="229" y="17074"/>
                </a:cubicBezTo>
                <a:lnTo>
                  <a:pt x="229" y="17074"/>
                </a:lnTo>
                <a:cubicBezTo>
                  <a:pt x="46" y="18398"/>
                  <a:pt x="0" y="19676"/>
                  <a:pt x="23" y="20247"/>
                </a:cubicBezTo>
                <a:lnTo>
                  <a:pt x="23" y="20247"/>
                </a:lnTo>
                <a:lnTo>
                  <a:pt x="731" y="20452"/>
                </a:lnTo>
                <a:cubicBezTo>
                  <a:pt x="913" y="19767"/>
                  <a:pt x="1050" y="18444"/>
                  <a:pt x="1301" y="17074"/>
                </a:cubicBezTo>
                <a:lnTo>
                  <a:pt x="1301" y="17074"/>
                </a:lnTo>
                <a:cubicBezTo>
                  <a:pt x="1553" y="15682"/>
                  <a:pt x="1872" y="14267"/>
                  <a:pt x="2237" y="13445"/>
                </a:cubicBezTo>
                <a:lnTo>
                  <a:pt x="2237" y="13445"/>
                </a:lnTo>
                <a:cubicBezTo>
                  <a:pt x="2603" y="12600"/>
                  <a:pt x="3219" y="11642"/>
                  <a:pt x="3949" y="10546"/>
                </a:cubicBezTo>
                <a:lnTo>
                  <a:pt x="3949" y="10546"/>
                </a:lnTo>
                <a:cubicBezTo>
                  <a:pt x="4680" y="9473"/>
                  <a:pt x="5501" y="8286"/>
                  <a:pt x="6300" y="6940"/>
                </a:cubicBezTo>
                <a:lnTo>
                  <a:pt x="6300" y="6940"/>
                </a:lnTo>
                <a:cubicBezTo>
                  <a:pt x="6597" y="6392"/>
                  <a:pt x="6916" y="5798"/>
                  <a:pt x="7145" y="5182"/>
                </a:cubicBezTo>
                <a:lnTo>
                  <a:pt x="7145" y="5182"/>
                </a:lnTo>
                <a:cubicBezTo>
                  <a:pt x="7373" y="4566"/>
                  <a:pt x="7441" y="3972"/>
                  <a:pt x="7533" y="3288"/>
                </a:cubicBezTo>
                <a:lnTo>
                  <a:pt x="7533" y="3288"/>
                </a:lnTo>
                <a:cubicBezTo>
                  <a:pt x="7578" y="2945"/>
                  <a:pt x="7624" y="2580"/>
                  <a:pt x="7738" y="2192"/>
                </a:cubicBezTo>
                <a:lnTo>
                  <a:pt x="7738" y="2192"/>
                </a:lnTo>
                <a:cubicBezTo>
                  <a:pt x="7829" y="1827"/>
                  <a:pt x="7989" y="1462"/>
                  <a:pt x="8149" y="1119"/>
                </a:cubicBezTo>
                <a:lnTo>
                  <a:pt x="8149" y="1119"/>
                </a:lnTo>
                <a:cubicBezTo>
                  <a:pt x="8332" y="754"/>
                  <a:pt x="8537" y="412"/>
                  <a:pt x="8765" y="115"/>
                </a:cubicBezTo>
                <a:lnTo>
                  <a:pt x="8765" y="115"/>
                </a:lnTo>
                <a:lnTo>
                  <a:pt x="8765" y="1"/>
                </a:lnTo>
                <a:cubicBezTo>
                  <a:pt x="8332" y="480"/>
                  <a:pt x="7898" y="1074"/>
                  <a:pt x="7578" y="1758"/>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6" name="Google Shape;1616;p11"/>
          <p:cNvSpPr/>
          <p:nvPr/>
        </p:nvSpPr>
        <p:spPr>
          <a:xfrm>
            <a:off x="10692314" y="6907938"/>
            <a:ext cx="651124" cy="312137"/>
          </a:xfrm>
          <a:custGeom>
            <a:avLst/>
            <a:gdLst/>
            <a:ahLst/>
            <a:cxnLst/>
            <a:rect l="l" t="t" r="r" b="b"/>
            <a:pathLst>
              <a:path w="14381" h="6894" extrusionOk="0">
                <a:moveTo>
                  <a:pt x="3196" y="2078"/>
                </a:moveTo>
                <a:cubicBezTo>
                  <a:pt x="3835" y="2420"/>
                  <a:pt x="4794" y="2899"/>
                  <a:pt x="5730" y="3356"/>
                </a:cubicBezTo>
                <a:lnTo>
                  <a:pt x="5730" y="3356"/>
                </a:lnTo>
                <a:cubicBezTo>
                  <a:pt x="6666" y="3812"/>
                  <a:pt x="7556" y="4246"/>
                  <a:pt x="8104" y="4429"/>
                </a:cubicBezTo>
                <a:lnTo>
                  <a:pt x="8104" y="4429"/>
                </a:lnTo>
                <a:cubicBezTo>
                  <a:pt x="8652" y="4588"/>
                  <a:pt x="9542" y="5068"/>
                  <a:pt x="10569" y="5570"/>
                </a:cubicBezTo>
                <a:lnTo>
                  <a:pt x="10569" y="5570"/>
                </a:lnTo>
                <a:cubicBezTo>
                  <a:pt x="11619" y="6072"/>
                  <a:pt x="12806" y="6597"/>
                  <a:pt x="14016" y="6894"/>
                </a:cubicBezTo>
                <a:lnTo>
                  <a:pt x="14016" y="6894"/>
                </a:lnTo>
                <a:lnTo>
                  <a:pt x="14381" y="6118"/>
                </a:lnTo>
                <a:cubicBezTo>
                  <a:pt x="14130" y="5844"/>
                  <a:pt x="13513" y="5296"/>
                  <a:pt x="12829" y="4748"/>
                </a:cubicBezTo>
                <a:lnTo>
                  <a:pt x="12829" y="4748"/>
                </a:lnTo>
                <a:cubicBezTo>
                  <a:pt x="12144" y="4223"/>
                  <a:pt x="11413" y="3698"/>
                  <a:pt x="10957" y="3447"/>
                </a:cubicBezTo>
                <a:lnTo>
                  <a:pt x="10957" y="3447"/>
                </a:lnTo>
                <a:cubicBezTo>
                  <a:pt x="10021" y="2945"/>
                  <a:pt x="9062" y="3013"/>
                  <a:pt x="7191" y="2511"/>
                </a:cubicBezTo>
                <a:lnTo>
                  <a:pt x="7191" y="2511"/>
                </a:lnTo>
                <a:cubicBezTo>
                  <a:pt x="6392" y="2283"/>
                  <a:pt x="5342" y="1849"/>
                  <a:pt x="4223" y="1393"/>
                </a:cubicBezTo>
                <a:lnTo>
                  <a:pt x="4223" y="1393"/>
                </a:lnTo>
                <a:cubicBezTo>
                  <a:pt x="3105" y="936"/>
                  <a:pt x="1941" y="503"/>
                  <a:pt x="959" y="229"/>
                </a:cubicBezTo>
                <a:lnTo>
                  <a:pt x="959" y="229"/>
                </a:lnTo>
                <a:cubicBezTo>
                  <a:pt x="617" y="115"/>
                  <a:pt x="275" y="46"/>
                  <a:pt x="1" y="0"/>
                </a:cubicBezTo>
                <a:lnTo>
                  <a:pt x="1" y="0"/>
                </a:lnTo>
                <a:cubicBezTo>
                  <a:pt x="982" y="274"/>
                  <a:pt x="1918" y="1393"/>
                  <a:pt x="3196" y="2078"/>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7" name="Google Shape;1617;p11"/>
          <p:cNvSpPr/>
          <p:nvPr/>
        </p:nvSpPr>
        <p:spPr>
          <a:xfrm>
            <a:off x="10735732" y="6918261"/>
            <a:ext cx="607704" cy="289408"/>
          </a:xfrm>
          <a:custGeom>
            <a:avLst/>
            <a:gdLst/>
            <a:ahLst/>
            <a:cxnLst/>
            <a:rect l="l" t="t" r="r" b="b"/>
            <a:pathLst>
              <a:path w="13422" h="6392" extrusionOk="0">
                <a:moveTo>
                  <a:pt x="4543" y="2375"/>
                </a:moveTo>
                <a:cubicBezTo>
                  <a:pt x="6414" y="3128"/>
                  <a:pt x="8218" y="3356"/>
                  <a:pt x="9290" y="3813"/>
                </a:cubicBezTo>
                <a:lnTo>
                  <a:pt x="9290" y="3813"/>
                </a:lnTo>
                <a:cubicBezTo>
                  <a:pt x="9815" y="4064"/>
                  <a:pt x="10614" y="4589"/>
                  <a:pt x="11345" y="5114"/>
                </a:cubicBezTo>
                <a:lnTo>
                  <a:pt x="11345" y="5114"/>
                </a:lnTo>
                <a:cubicBezTo>
                  <a:pt x="12098" y="5639"/>
                  <a:pt x="12783" y="6164"/>
                  <a:pt x="13194" y="6392"/>
                </a:cubicBezTo>
                <a:lnTo>
                  <a:pt x="13194" y="6392"/>
                </a:lnTo>
                <a:lnTo>
                  <a:pt x="13422" y="5890"/>
                </a:lnTo>
                <a:cubicBezTo>
                  <a:pt x="13171" y="5616"/>
                  <a:pt x="12554" y="5068"/>
                  <a:pt x="11870" y="4520"/>
                </a:cubicBezTo>
                <a:lnTo>
                  <a:pt x="11870" y="4520"/>
                </a:lnTo>
                <a:cubicBezTo>
                  <a:pt x="11185" y="3995"/>
                  <a:pt x="10454" y="3470"/>
                  <a:pt x="9998" y="3219"/>
                </a:cubicBezTo>
                <a:lnTo>
                  <a:pt x="9998" y="3219"/>
                </a:lnTo>
                <a:cubicBezTo>
                  <a:pt x="9062" y="2717"/>
                  <a:pt x="8103" y="2785"/>
                  <a:pt x="6232" y="2283"/>
                </a:cubicBezTo>
                <a:lnTo>
                  <a:pt x="6232" y="2283"/>
                </a:lnTo>
                <a:cubicBezTo>
                  <a:pt x="5433" y="2055"/>
                  <a:pt x="4383" y="1621"/>
                  <a:pt x="3264" y="1165"/>
                </a:cubicBezTo>
                <a:lnTo>
                  <a:pt x="3264" y="1165"/>
                </a:lnTo>
                <a:cubicBezTo>
                  <a:pt x="2146" y="708"/>
                  <a:pt x="982" y="275"/>
                  <a:pt x="0" y="1"/>
                </a:cubicBezTo>
                <a:lnTo>
                  <a:pt x="0" y="1"/>
                </a:lnTo>
                <a:cubicBezTo>
                  <a:pt x="1461" y="503"/>
                  <a:pt x="3036" y="1758"/>
                  <a:pt x="4543" y="2375"/>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8" name="Google Shape;1618;p11"/>
          <p:cNvSpPr/>
          <p:nvPr/>
        </p:nvSpPr>
        <p:spPr>
          <a:xfrm>
            <a:off x="11318563" y="6908979"/>
            <a:ext cx="863019" cy="286284"/>
          </a:xfrm>
          <a:custGeom>
            <a:avLst/>
            <a:gdLst/>
            <a:ahLst/>
            <a:cxnLst/>
            <a:rect l="l" t="t" r="r" b="b"/>
            <a:pathLst>
              <a:path w="19061" h="6323" extrusionOk="0">
                <a:moveTo>
                  <a:pt x="16732" y="137"/>
                </a:moveTo>
                <a:cubicBezTo>
                  <a:pt x="15979" y="114"/>
                  <a:pt x="15157" y="114"/>
                  <a:pt x="14312" y="229"/>
                </a:cubicBezTo>
                <a:lnTo>
                  <a:pt x="14312" y="229"/>
                </a:lnTo>
                <a:cubicBezTo>
                  <a:pt x="13399" y="343"/>
                  <a:pt x="12053" y="594"/>
                  <a:pt x="10752" y="845"/>
                </a:cubicBezTo>
                <a:lnTo>
                  <a:pt x="10752" y="845"/>
                </a:lnTo>
                <a:cubicBezTo>
                  <a:pt x="9451" y="1119"/>
                  <a:pt x="8218" y="1415"/>
                  <a:pt x="7510" y="1667"/>
                </a:cubicBezTo>
                <a:lnTo>
                  <a:pt x="7510" y="1667"/>
                </a:lnTo>
                <a:cubicBezTo>
                  <a:pt x="7145" y="1803"/>
                  <a:pt x="6643" y="1940"/>
                  <a:pt x="6050" y="2123"/>
                </a:cubicBezTo>
                <a:lnTo>
                  <a:pt x="6050" y="2123"/>
                </a:lnTo>
                <a:cubicBezTo>
                  <a:pt x="5456" y="2328"/>
                  <a:pt x="4771" y="2580"/>
                  <a:pt x="4064" y="2899"/>
                </a:cubicBezTo>
                <a:lnTo>
                  <a:pt x="4064" y="2899"/>
                </a:lnTo>
                <a:cubicBezTo>
                  <a:pt x="2649" y="3561"/>
                  <a:pt x="1188" y="4520"/>
                  <a:pt x="1" y="5592"/>
                </a:cubicBezTo>
                <a:lnTo>
                  <a:pt x="1" y="5592"/>
                </a:lnTo>
                <a:lnTo>
                  <a:pt x="480" y="6323"/>
                </a:lnTo>
                <a:cubicBezTo>
                  <a:pt x="937" y="6186"/>
                  <a:pt x="1918" y="5821"/>
                  <a:pt x="2923" y="5456"/>
                </a:cubicBezTo>
                <a:lnTo>
                  <a:pt x="2923" y="5456"/>
                </a:lnTo>
                <a:cubicBezTo>
                  <a:pt x="3927" y="5090"/>
                  <a:pt x="4954" y="4748"/>
                  <a:pt x="5548" y="4543"/>
                </a:cubicBezTo>
                <a:lnTo>
                  <a:pt x="5548" y="4543"/>
                </a:lnTo>
                <a:cubicBezTo>
                  <a:pt x="6118" y="4314"/>
                  <a:pt x="6597" y="4040"/>
                  <a:pt x="7237" y="3675"/>
                </a:cubicBezTo>
                <a:lnTo>
                  <a:pt x="7237" y="3675"/>
                </a:lnTo>
                <a:cubicBezTo>
                  <a:pt x="7853" y="3333"/>
                  <a:pt x="8652" y="2945"/>
                  <a:pt x="9793" y="2511"/>
                </a:cubicBezTo>
                <a:lnTo>
                  <a:pt x="9793" y="2511"/>
                </a:lnTo>
                <a:cubicBezTo>
                  <a:pt x="11756" y="1781"/>
                  <a:pt x="15385" y="1096"/>
                  <a:pt x="17873" y="388"/>
                </a:cubicBezTo>
                <a:lnTo>
                  <a:pt x="17873" y="388"/>
                </a:lnTo>
                <a:cubicBezTo>
                  <a:pt x="18307" y="251"/>
                  <a:pt x="18695" y="137"/>
                  <a:pt x="19060" y="0"/>
                </a:cubicBezTo>
                <a:lnTo>
                  <a:pt x="19060" y="0"/>
                </a:lnTo>
                <a:cubicBezTo>
                  <a:pt x="18398" y="183"/>
                  <a:pt x="17599" y="160"/>
                  <a:pt x="16732" y="137"/>
                </a:cubicBezTo>
                <a:close/>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9" name="Google Shape;1619;p11"/>
          <p:cNvSpPr/>
          <p:nvPr/>
        </p:nvSpPr>
        <p:spPr>
          <a:xfrm>
            <a:off x="11326848" y="6926547"/>
            <a:ext cx="800989" cy="268717"/>
          </a:xfrm>
          <a:custGeom>
            <a:avLst/>
            <a:gdLst/>
            <a:ahLst/>
            <a:cxnLst/>
            <a:rect l="l" t="t" r="r" b="b"/>
            <a:pathLst>
              <a:path w="17691" h="5935" extrusionOk="0">
                <a:moveTo>
                  <a:pt x="11299" y="913"/>
                </a:moveTo>
                <a:cubicBezTo>
                  <a:pt x="8834" y="1552"/>
                  <a:pt x="6803" y="2602"/>
                  <a:pt x="5479" y="3173"/>
                </a:cubicBezTo>
                <a:lnTo>
                  <a:pt x="5479" y="3173"/>
                </a:lnTo>
                <a:cubicBezTo>
                  <a:pt x="4794" y="3447"/>
                  <a:pt x="3675" y="3835"/>
                  <a:pt x="2603" y="4269"/>
                </a:cubicBezTo>
                <a:lnTo>
                  <a:pt x="2603" y="4269"/>
                </a:lnTo>
                <a:cubicBezTo>
                  <a:pt x="1530" y="4702"/>
                  <a:pt x="503" y="5159"/>
                  <a:pt x="1" y="5478"/>
                </a:cubicBezTo>
                <a:lnTo>
                  <a:pt x="1" y="5478"/>
                </a:lnTo>
                <a:lnTo>
                  <a:pt x="297" y="5935"/>
                </a:lnTo>
                <a:cubicBezTo>
                  <a:pt x="754" y="5798"/>
                  <a:pt x="1735" y="5433"/>
                  <a:pt x="2740" y="5068"/>
                </a:cubicBezTo>
                <a:lnTo>
                  <a:pt x="2740" y="5068"/>
                </a:lnTo>
                <a:cubicBezTo>
                  <a:pt x="3744" y="4702"/>
                  <a:pt x="4771" y="4360"/>
                  <a:pt x="5365" y="4155"/>
                </a:cubicBezTo>
                <a:lnTo>
                  <a:pt x="5365" y="4155"/>
                </a:lnTo>
                <a:cubicBezTo>
                  <a:pt x="5935" y="3926"/>
                  <a:pt x="6414" y="3652"/>
                  <a:pt x="7054" y="3287"/>
                </a:cubicBezTo>
                <a:lnTo>
                  <a:pt x="7054" y="3287"/>
                </a:lnTo>
                <a:cubicBezTo>
                  <a:pt x="7670" y="2945"/>
                  <a:pt x="8469" y="2557"/>
                  <a:pt x="9610" y="2123"/>
                </a:cubicBezTo>
                <a:lnTo>
                  <a:pt x="9610" y="2123"/>
                </a:lnTo>
                <a:cubicBezTo>
                  <a:pt x="11573" y="1393"/>
                  <a:pt x="15202" y="708"/>
                  <a:pt x="17690" y="0"/>
                </a:cubicBezTo>
                <a:lnTo>
                  <a:pt x="17690" y="0"/>
                </a:lnTo>
                <a:cubicBezTo>
                  <a:pt x="15796" y="434"/>
                  <a:pt x="13331" y="388"/>
                  <a:pt x="11299" y="913"/>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0" name="Google Shape;1620;p11"/>
          <p:cNvSpPr/>
          <p:nvPr/>
        </p:nvSpPr>
        <p:spPr>
          <a:xfrm>
            <a:off x="11266905" y="6260996"/>
            <a:ext cx="103412" cy="931205"/>
          </a:xfrm>
          <a:custGeom>
            <a:avLst/>
            <a:gdLst/>
            <a:ahLst/>
            <a:cxnLst/>
            <a:rect l="l" t="t" r="r" b="b"/>
            <a:pathLst>
              <a:path w="2284" h="20567" extrusionOk="0">
                <a:moveTo>
                  <a:pt x="526" y="4840"/>
                </a:moveTo>
                <a:cubicBezTo>
                  <a:pt x="366" y="6734"/>
                  <a:pt x="115" y="10500"/>
                  <a:pt x="183" y="12030"/>
                </a:cubicBezTo>
                <a:lnTo>
                  <a:pt x="183" y="12030"/>
                </a:lnTo>
                <a:cubicBezTo>
                  <a:pt x="229" y="12783"/>
                  <a:pt x="138" y="14107"/>
                  <a:pt x="69" y="15636"/>
                </a:cubicBezTo>
                <a:lnTo>
                  <a:pt x="69" y="15636"/>
                </a:lnTo>
                <a:cubicBezTo>
                  <a:pt x="24" y="17165"/>
                  <a:pt x="1" y="18923"/>
                  <a:pt x="229" y="20544"/>
                </a:cubicBezTo>
                <a:lnTo>
                  <a:pt x="229" y="20544"/>
                </a:lnTo>
                <a:lnTo>
                  <a:pt x="1096" y="20566"/>
                </a:lnTo>
                <a:cubicBezTo>
                  <a:pt x="1233" y="20110"/>
                  <a:pt x="1507" y="19060"/>
                  <a:pt x="1735" y="17964"/>
                </a:cubicBezTo>
                <a:lnTo>
                  <a:pt x="1735" y="17964"/>
                </a:lnTo>
                <a:cubicBezTo>
                  <a:pt x="1941" y="16846"/>
                  <a:pt x="2146" y="15705"/>
                  <a:pt x="2192" y="15020"/>
                </a:cubicBezTo>
                <a:lnTo>
                  <a:pt x="2192" y="15020"/>
                </a:lnTo>
                <a:cubicBezTo>
                  <a:pt x="2283" y="13650"/>
                  <a:pt x="1850" y="12532"/>
                  <a:pt x="1621" y="9975"/>
                </a:cubicBezTo>
                <a:lnTo>
                  <a:pt x="1621" y="9975"/>
                </a:lnTo>
                <a:cubicBezTo>
                  <a:pt x="1530" y="8903"/>
                  <a:pt x="1530" y="7396"/>
                  <a:pt x="1553" y="5844"/>
                </a:cubicBezTo>
                <a:lnTo>
                  <a:pt x="1553" y="5844"/>
                </a:lnTo>
                <a:cubicBezTo>
                  <a:pt x="1553" y="4269"/>
                  <a:pt x="1553" y="2626"/>
                  <a:pt x="1462" y="1279"/>
                </a:cubicBezTo>
                <a:lnTo>
                  <a:pt x="1462" y="1279"/>
                </a:lnTo>
                <a:cubicBezTo>
                  <a:pt x="1439" y="823"/>
                  <a:pt x="1393" y="389"/>
                  <a:pt x="1347" y="1"/>
                </a:cubicBezTo>
                <a:lnTo>
                  <a:pt x="1347" y="1"/>
                </a:lnTo>
                <a:cubicBezTo>
                  <a:pt x="1439" y="1325"/>
                  <a:pt x="708" y="2945"/>
                  <a:pt x="526" y="4840"/>
                </a:cubicBezTo>
                <a:close/>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1" name="Google Shape;1621;p11"/>
          <p:cNvSpPr/>
          <p:nvPr/>
        </p:nvSpPr>
        <p:spPr>
          <a:xfrm>
            <a:off x="11291715" y="6318904"/>
            <a:ext cx="78600" cy="873296"/>
          </a:xfrm>
          <a:custGeom>
            <a:avLst/>
            <a:gdLst/>
            <a:ahLst/>
            <a:cxnLst/>
            <a:rect l="l" t="t" r="r" b="b"/>
            <a:pathLst>
              <a:path w="1736" h="19288" extrusionOk="0">
                <a:moveTo>
                  <a:pt x="343" y="6688"/>
                </a:moveTo>
                <a:cubicBezTo>
                  <a:pt x="320" y="9336"/>
                  <a:pt x="822" y="11641"/>
                  <a:pt x="799" y="13193"/>
                </a:cubicBezTo>
                <a:lnTo>
                  <a:pt x="799" y="13193"/>
                </a:lnTo>
                <a:cubicBezTo>
                  <a:pt x="799" y="13946"/>
                  <a:pt x="617" y="15179"/>
                  <a:pt x="434" y="16366"/>
                </a:cubicBezTo>
                <a:lnTo>
                  <a:pt x="434" y="16366"/>
                </a:lnTo>
                <a:cubicBezTo>
                  <a:pt x="229" y="17530"/>
                  <a:pt x="23" y="18671"/>
                  <a:pt x="0" y="19265"/>
                </a:cubicBezTo>
                <a:lnTo>
                  <a:pt x="0" y="19265"/>
                </a:lnTo>
                <a:lnTo>
                  <a:pt x="548" y="19287"/>
                </a:lnTo>
                <a:cubicBezTo>
                  <a:pt x="685" y="18831"/>
                  <a:pt x="959" y="17781"/>
                  <a:pt x="1187" y="16685"/>
                </a:cubicBezTo>
                <a:lnTo>
                  <a:pt x="1187" y="16685"/>
                </a:lnTo>
                <a:cubicBezTo>
                  <a:pt x="1393" y="15567"/>
                  <a:pt x="1598" y="14426"/>
                  <a:pt x="1644" y="13741"/>
                </a:cubicBezTo>
                <a:lnTo>
                  <a:pt x="1644" y="13741"/>
                </a:lnTo>
                <a:cubicBezTo>
                  <a:pt x="1735" y="12371"/>
                  <a:pt x="1302" y="11253"/>
                  <a:pt x="1073" y="8696"/>
                </a:cubicBezTo>
                <a:lnTo>
                  <a:pt x="1073" y="8696"/>
                </a:lnTo>
                <a:cubicBezTo>
                  <a:pt x="982" y="7624"/>
                  <a:pt x="982" y="6117"/>
                  <a:pt x="1005" y="4565"/>
                </a:cubicBezTo>
                <a:lnTo>
                  <a:pt x="1005" y="4565"/>
                </a:lnTo>
                <a:cubicBezTo>
                  <a:pt x="1005" y="2990"/>
                  <a:pt x="1005" y="1347"/>
                  <a:pt x="914" y="0"/>
                </a:cubicBezTo>
                <a:lnTo>
                  <a:pt x="914" y="0"/>
                </a:lnTo>
                <a:cubicBezTo>
                  <a:pt x="959" y="2032"/>
                  <a:pt x="343" y="4519"/>
                  <a:pt x="343" y="6688"/>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2" name="Google Shape;1622;p11"/>
          <p:cNvSpPr/>
          <p:nvPr/>
        </p:nvSpPr>
        <p:spPr>
          <a:xfrm>
            <a:off x="11058139" y="6485246"/>
            <a:ext cx="247075" cy="720397"/>
          </a:xfrm>
          <a:custGeom>
            <a:avLst/>
            <a:gdLst/>
            <a:ahLst/>
            <a:cxnLst/>
            <a:rect l="l" t="t" r="r" b="b"/>
            <a:pathLst>
              <a:path w="5457" h="15911" extrusionOk="0">
                <a:moveTo>
                  <a:pt x="366" y="4064"/>
                </a:moveTo>
                <a:cubicBezTo>
                  <a:pt x="686" y="5593"/>
                  <a:pt x="1462" y="8606"/>
                  <a:pt x="1987" y="9747"/>
                </a:cubicBezTo>
                <a:lnTo>
                  <a:pt x="1987" y="9747"/>
                </a:lnTo>
                <a:cubicBezTo>
                  <a:pt x="2261" y="10318"/>
                  <a:pt x="2557" y="11368"/>
                  <a:pt x="2968" y="12555"/>
                </a:cubicBezTo>
                <a:lnTo>
                  <a:pt x="2968" y="12555"/>
                </a:lnTo>
                <a:cubicBezTo>
                  <a:pt x="3197" y="13148"/>
                  <a:pt x="3425" y="13787"/>
                  <a:pt x="3722" y="14404"/>
                </a:cubicBezTo>
                <a:lnTo>
                  <a:pt x="3722" y="14404"/>
                </a:lnTo>
                <a:cubicBezTo>
                  <a:pt x="3858" y="14723"/>
                  <a:pt x="4018" y="15020"/>
                  <a:pt x="4178" y="15317"/>
                </a:cubicBezTo>
                <a:lnTo>
                  <a:pt x="4178" y="15317"/>
                </a:lnTo>
                <a:cubicBezTo>
                  <a:pt x="4269" y="15476"/>
                  <a:pt x="4338" y="15591"/>
                  <a:pt x="4383" y="15682"/>
                </a:cubicBezTo>
                <a:lnTo>
                  <a:pt x="4383" y="15682"/>
                </a:lnTo>
                <a:cubicBezTo>
                  <a:pt x="4429" y="15750"/>
                  <a:pt x="4452" y="15796"/>
                  <a:pt x="4475" y="15819"/>
                </a:cubicBezTo>
                <a:lnTo>
                  <a:pt x="4475" y="15819"/>
                </a:lnTo>
                <a:lnTo>
                  <a:pt x="5342" y="15910"/>
                </a:lnTo>
                <a:cubicBezTo>
                  <a:pt x="5388" y="15819"/>
                  <a:pt x="5433" y="15682"/>
                  <a:pt x="5433" y="15522"/>
                </a:cubicBezTo>
                <a:lnTo>
                  <a:pt x="5433" y="15522"/>
                </a:lnTo>
                <a:cubicBezTo>
                  <a:pt x="5456" y="15362"/>
                  <a:pt x="5433" y="15157"/>
                  <a:pt x="5411" y="14974"/>
                </a:cubicBezTo>
                <a:lnTo>
                  <a:pt x="5411" y="14974"/>
                </a:lnTo>
                <a:cubicBezTo>
                  <a:pt x="5365" y="14563"/>
                  <a:pt x="5296" y="14130"/>
                  <a:pt x="5228" y="13673"/>
                </a:cubicBezTo>
                <a:lnTo>
                  <a:pt x="5228" y="13673"/>
                </a:lnTo>
                <a:cubicBezTo>
                  <a:pt x="5091" y="12760"/>
                  <a:pt x="4908" y="11824"/>
                  <a:pt x="4749" y="11277"/>
                </a:cubicBezTo>
                <a:lnTo>
                  <a:pt x="4749" y="11277"/>
                </a:lnTo>
                <a:cubicBezTo>
                  <a:pt x="4406" y="10204"/>
                  <a:pt x="3653" y="9542"/>
                  <a:pt x="2740" y="7670"/>
                </a:cubicBezTo>
                <a:lnTo>
                  <a:pt x="2740" y="7670"/>
                </a:lnTo>
                <a:cubicBezTo>
                  <a:pt x="1964" y="6072"/>
                  <a:pt x="1188" y="3014"/>
                  <a:pt x="412" y="982"/>
                </a:cubicBezTo>
                <a:lnTo>
                  <a:pt x="412" y="982"/>
                </a:lnTo>
                <a:cubicBezTo>
                  <a:pt x="275" y="617"/>
                  <a:pt x="138" y="298"/>
                  <a:pt x="1" y="1"/>
                </a:cubicBezTo>
                <a:lnTo>
                  <a:pt x="1" y="1"/>
                </a:lnTo>
                <a:cubicBezTo>
                  <a:pt x="389" y="1028"/>
                  <a:pt x="69" y="2512"/>
                  <a:pt x="366" y="4064"/>
                </a:cubicBezTo>
                <a:close/>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3" name="Google Shape;1623;p11"/>
          <p:cNvSpPr/>
          <p:nvPr/>
        </p:nvSpPr>
        <p:spPr>
          <a:xfrm>
            <a:off x="11076747" y="6529707"/>
            <a:ext cx="228467" cy="675936"/>
          </a:xfrm>
          <a:custGeom>
            <a:avLst/>
            <a:gdLst/>
            <a:ahLst/>
            <a:cxnLst/>
            <a:rect l="l" t="t" r="r" b="b"/>
            <a:pathLst>
              <a:path w="5046" h="14929" extrusionOk="0">
                <a:moveTo>
                  <a:pt x="1096" y="5387"/>
                </a:moveTo>
                <a:cubicBezTo>
                  <a:pt x="1804" y="7441"/>
                  <a:pt x="2945" y="9016"/>
                  <a:pt x="3379" y="10203"/>
                </a:cubicBezTo>
                <a:lnTo>
                  <a:pt x="3379" y="10203"/>
                </a:lnTo>
                <a:cubicBezTo>
                  <a:pt x="3607" y="10774"/>
                  <a:pt x="3813" y="11778"/>
                  <a:pt x="4018" y="12737"/>
                </a:cubicBezTo>
                <a:lnTo>
                  <a:pt x="4018" y="12737"/>
                </a:lnTo>
                <a:cubicBezTo>
                  <a:pt x="4132" y="13216"/>
                  <a:pt x="4224" y="13696"/>
                  <a:pt x="4315" y="14106"/>
                </a:cubicBezTo>
                <a:lnTo>
                  <a:pt x="4315" y="14106"/>
                </a:lnTo>
                <a:cubicBezTo>
                  <a:pt x="4360" y="14312"/>
                  <a:pt x="4406" y="14472"/>
                  <a:pt x="4406" y="14609"/>
                </a:cubicBezTo>
                <a:lnTo>
                  <a:pt x="4406" y="14609"/>
                </a:lnTo>
                <a:cubicBezTo>
                  <a:pt x="4406" y="14746"/>
                  <a:pt x="4406" y="14814"/>
                  <a:pt x="4383" y="14882"/>
                </a:cubicBezTo>
                <a:lnTo>
                  <a:pt x="4383" y="14882"/>
                </a:lnTo>
                <a:lnTo>
                  <a:pt x="4931" y="14928"/>
                </a:lnTo>
                <a:cubicBezTo>
                  <a:pt x="4977" y="14837"/>
                  <a:pt x="5022" y="14700"/>
                  <a:pt x="5022" y="14540"/>
                </a:cubicBezTo>
                <a:lnTo>
                  <a:pt x="5022" y="14540"/>
                </a:lnTo>
                <a:cubicBezTo>
                  <a:pt x="5045" y="14380"/>
                  <a:pt x="5022" y="14175"/>
                  <a:pt x="5000" y="13992"/>
                </a:cubicBezTo>
                <a:lnTo>
                  <a:pt x="5000" y="13992"/>
                </a:lnTo>
                <a:cubicBezTo>
                  <a:pt x="4954" y="13581"/>
                  <a:pt x="4885" y="13148"/>
                  <a:pt x="4817" y="12691"/>
                </a:cubicBezTo>
                <a:lnTo>
                  <a:pt x="4817" y="12691"/>
                </a:lnTo>
                <a:cubicBezTo>
                  <a:pt x="4680" y="11778"/>
                  <a:pt x="4497" y="10842"/>
                  <a:pt x="4338" y="10295"/>
                </a:cubicBezTo>
                <a:lnTo>
                  <a:pt x="4338" y="10295"/>
                </a:lnTo>
                <a:cubicBezTo>
                  <a:pt x="3995" y="9222"/>
                  <a:pt x="3242" y="8560"/>
                  <a:pt x="2329" y="6688"/>
                </a:cubicBezTo>
                <a:lnTo>
                  <a:pt x="2329" y="6688"/>
                </a:lnTo>
                <a:cubicBezTo>
                  <a:pt x="1553" y="5090"/>
                  <a:pt x="777" y="2032"/>
                  <a:pt x="1" y="0"/>
                </a:cubicBezTo>
                <a:lnTo>
                  <a:pt x="1" y="0"/>
                </a:lnTo>
                <a:cubicBezTo>
                  <a:pt x="503" y="1575"/>
                  <a:pt x="526" y="3698"/>
                  <a:pt x="1096" y="5387"/>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4" name="Google Shape;1624;p11"/>
          <p:cNvSpPr/>
          <p:nvPr/>
        </p:nvSpPr>
        <p:spPr>
          <a:xfrm>
            <a:off x="11307199" y="6494572"/>
            <a:ext cx="479571" cy="682139"/>
          </a:xfrm>
          <a:custGeom>
            <a:avLst/>
            <a:gdLst/>
            <a:ahLst/>
            <a:cxnLst/>
            <a:rect l="l" t="t" r="r" b="b"/>
            <a:pathLst>
              <a:path w="10592" h="15066" extrusionOk="0">
                <a:moveTo>
                  <a:pt x="7419" y="2990"/>
                </a:moveTo>
                <a:cubicBezTo>
                  <a:pt x="6301" y="4223"/>
                  <a:pt x="4178" y="6779"/>
                  <a:pt x="3539" y="7966"/>
                </a:cubicBezTo>
                <a:lnTo>
                  <a:pt x="3539" y="7966"/>
                </a:lnTo>
                <a:cubicBezTo>
                  <a:pt x="3196" y="8560"/>
                  <a:pt x="2489" y="9518"/>
                  <a:pt x="1781" y="10683"/>
                </a:cubicBezTo>
                <a:lnTo>
                  <a:pt x="1781" y="10683"/>
                </a:lnTo>
                <a:cubicBezTo>
                  <a:pt x="1074" y="11847"/>
                  <a:pt x="343" y="13262"/>
                  <a:pt x="1" y="14723"/>
                </a:cubicBezTo>
                <a:lnTo>
                  <a:pt x="1" y="14723"/>
                </a:lnTo>
                <a:lnTo>
                  <a:pt x="800" y="15065"/>
                </a:lnTo>
                <a:cubicBezTo>
                  <a:pt x="937" y="14905"/>
                  <a:pt x="1165" y="14631"/>
                  <a:pt x="1416" y="14312"/>
                </a:cubicBezTo>
                <a:lnTo>
                  <a:pt x="1416" y="14312"/>
                </a:lnTo>
                <a:cubicBezTo>
                  <a:pt x="1690" y="13992"/>
                  <a:pt x="1987" y="13627"/>
                  <a:pt x="2283" y="13262"/>
                </a:cubicBezTo>
                <a:lnTo>
                  <a:pt x="2283" y="13262"/>
                </a:lnTo>
                <a:cubicBezTo>
                  <a:pt x="2923" y="12509"/>
                  <a:pt x="3539" y="11733"/>
                  <a:pt x="3881" y="11230"/>
                </a:cubicBezTo>
                <a:lnTo>
                  <a:pt x="3881" y="11230"/>
                </a:lnTo>
                <a:cubicBezTo>
                  <a:pt x="4566" y="10272"/>
                  <a:pt x="4657" y="9222"/>
                  <a:pt x="5707" y="7259"/>
                </a:cubicBezTo>
                <a:lnTo>
                  <a:pt x="5707" y="7259"/>
                </a:lnTo>
                <a:cubicBezTo>
                  <a:pt x="6620" y="5593"/>
                  <a:pt x="8789" y="3036"/>
                  <a:pt x="10044" y="1005"/>
                </a:cubicBezTo>
                <a:lnTo>
                  <a:pt x="10044" y="1005"/>
                </a:lnTo>
                <a:cubicBezTo>
                  <a:pt x="10249" y="639"/>
                  <a:pt x="10455" y="320"/>
                  <a:pt x="10592" y="0"/>
                </a:cubicBezTo>
                <a:lnTo>
                  <a:pt x="10592" y="0"/>
                </a:lnTo>
                <a:cubicBezTo>
                  <a:pt x="9976" y="1027"/>
                  <a:pt x="8560" y="1735"/>
                  <a:pt x="7419" y="2990"/>
                </a:cubicBezTo>
                <a:close/>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5" name="Google Shape;1625;p11"/>
          <p:cNvSpPr/>
          <p:nvPr/>
        </p:nvSpPr>
        <p:spPr>
          <a:xfrm>
            <a:off x="11320645" y="6540029"/>
            <a:ext cx="441312" cy="636680"/>
          </a:xfrm>
          <a:custGeom>
            <a:avLst/>
            <a:gdLst/>
            <a:ahLst/>
            <a:cxnLst/>
            <a:rect l="l" t="t" r="r" b="b"/>
            <a:pathLst>
              <a:path w="9747" h="14062" extrusionOk="0">
                <a:moveTo>
                  <a:pt x="5821" y="4406"/>
                </a:moveTo>
                <a:cubicBezTo>
                  <a:pt x="5136" y="5342"/>
                  <a:pt x="4634" y="6300"/>
                  <a:pt x="4200" y="7191"/>
                </a:cubicBezTo>
                <a:lnTo>
                  <a:pt x="4200" y="7191"/>
                </a:lnTo>
                <a:cubicBezTo>
                  <a:pt x="3790" y="8058"/>
                  <a:pt x="3447" y="8834"/>
                  <a:pt x="3105" y="9405"/>
                </a:cubicBezTo>
                <a:lnTo>
                  <a:pt x="3105" y="9405"/>
                </a:lnTo>
                <a:cubicBezTo>
                  <a:pt x="2762" y="9975"/>
                  <a:pt x="2078" y="10820"/>
                  <a:pt x="1439" y="11664"/>
                </a:cubicBezTo>
                <a:lnTo>
                  <a:pt x="1439" y="11664"/>
                </a:lnTo>
                <a:cubicBezTo>
                  <a:pt x="1119" y="12098"/>
                  <a:pt x="822" y="12509"/>
                  <a:pt x="571" y="12897"/>
                </a:cubicBezTo>
                <a:lnTo>
                  <a:pt x="571" y="12897"/>
                </a:lnTo>
                <a:cubicBezTo>
                  <a:pt x="320" y="13262"/>
                  <a:pt x="115" y="13605"/>
                  <a:pt x="1" y="13856"/>
                </a:cubicBezTo>
                <a:lnTo>
                  <a:pt x="1" y="13856"/>
                </a:lnTo>
                <a:lnTo>
                  <a:pt x="503" y="14061"/>
                </a:lnTo>
                <a:cubicBezTo>
                  <a:pt x="640" y="13901"/>
                  <a:pt x="868" y="13627"/>
                  <a:pt x="1119" y="13308"/>
                </a:cubicBezTo>
                <a:lnTo>
                  <a:pt x="1119" y="13308"/>
                </a:lnTo>
                <a:cubicBezTo>
                  <a:pt x="1393" y="12988"/>
                  <a:pt x="1690" y="12623"/>
                  <a:pt x="1986" y="12258"/>
                </a:cubicBezTo>
                <a:lnTo>
                  <a:pt x="1986" y="12258"/>
                </a:lnTo>
                <a:cubicBezTo>
                  <a:pt x="2626" y="11505"/>
                  <a:pt x="3242" y="10729"/>
                  <a:pt x="3584" y="10226"/>
                </a:cubicBezTo>
                <a:lnTo>
                  <a:pt x="3584" y="10226"/>
                </a:lnTo>
                <a:cubicBezTo>
                  <a:pt x="4269" y="9268"/>
                  <a:pt x="4360" y="8218"/>
                  <a:pt x="5410" y="6255"/>
                </a:cubicBezTo>
                <a:lnTo>
                  <a:pt x="5410" y="6255"/>
                </a:lnTo>
                <a:cubicBezTo>
                  <a:pt x="6323" y="4589"/>
                  <a:pt x="8492" y="2032"/>
                  <a:pt x="9747" y="1"/>
                </a:cubicBezTo>
                <a:lnTo>
                  <a:pt x="9747" y="1"/>
                </a:lnTo>
                <a:cubicBezTo>
                  <a:pt x="8720" y="1461"/>
                  <a:pt x="6917" y="2854"/>
                  <a:pt x="5821" y="4406"/>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6" name="Google Shape;1626;p11"/>
          <p:cNvSpPr/>
          <p:nvPr/>
        </p:nvSpPr>
        <p:spPr>
          <a:xfrm>
            <a:off x="10930010" y="6699172"/>
            <a:ext cx="362801" cy="518871"/>
          </a:xfrm>
          <a:custGeom>
            <a:avLst/>
            <a:gdLst/>
            <a:ahLst/>
            <a:cxnLst/>
            <a:rect l="l" t="t" r="r" b="b"/>
            <a:pathLst>
              <a:path w="8013" h="11460" extrusionOk="0">
                <a:moveTo>
                  <a:pt x="1188" y="3151"/>
                </a:moveTo>
                <a:cubicBezTo>
                  <a:pt x="1781" y="4292"/>
                  <a:pt x="3128" y="6437"/>
                  <a:pt x="3835" y="7145"/>
                </a:cubicBezTo>
                <a:lnTo>
                  <a:pt x="3835" y="7145"/>
                </a:lnTo>
                <a:cubicBezTo>
                  <a:pt x="4178" y="7510"/>
                  <a:pt x="4680" y="8241"/>
                  <a:pt x="5273" y="9040"/>
                </a:cubicBezTo>
                <a:lnTo>
                  <a:pt x="5273" y="9040"/>
                </a:lnTo>
                <a:cubicBezTo>
                  <a:pt x="5867" y="9861"/>
                  <a:pt x="6529" y="10729"/>
                  <a:pt x="7282" y="11459"/>
                </a:cubicBezTo>
                <a:lnTo>
                  <a:pt x="7282" y="11459"/>
                </a:lnTo>
                <a:lnTo>
                  <a:pt x="8012" y="11003"/>
                </a:lnTo>
                <a:cubicBezTo>
                  <a:pt x="7967" y="10660"/>
                  <a:pt x="7784" y="9953"/>
                  <a:pt x="7510" y="9222"/>
                </a:cubicBezTo>
                <a:lnTo>
                  <a:pt x="7510" y="9222"/>
                </a:lnTo>
                <a:cubicBezTo>
                  <a:pt x="7236" y="8492"/>
                  <a:pt x="6871" y="7761"/>
                  <a:pt x="6620" y="7373"/>
                </a:cubicBezTo>
                <a:lnTo>
                  <a:pt x="6620" y="7373"/>
                </a:lnTo>
                <a:cubicBezTo>
                  <a:pt x="6118" y="6597"/>
                  <a:pt x="5273" y="6346"/>
                  <a:pt x="4064" y="5182"/>
                </a:cubicBezTo>
                <a:lnTo>
                  <a:pt x="4064" y="5182"/>
                </a:lnTo>
                <a:cubicBezTo>
                  <a:pt x="3036" y="4178"/>
                  <a:pt x="1713" y="1987"/>
                  <a:pt x="571" y="640"/>
                </a:cubicBezTo>
                <a:lnTo>
                  <a:pt x="571" y="640"/>
                </a:lnTo>
                <a:cubicBezTo>
                  <a:pt x="366" y="389"/>
                  <a:pt x="183" y="183"/>
                  <a:pt x="1" y="1"/>
                </a:cubicBezTo>
                <a:lnTo>
                  <a:pt x="1" y="1"/>
                </a:lnTo>
                <a:cubicBezTo>
                  <a:pt x="548" y="686"/>
                  <a:pt x="594" y="2032"/>
                  <a:pt x="1188" y="3151"/>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7" name="Google Shape;1627;p11"/>
          <p:cNvSpPr/>
          <p:nvPr/>
        </p:nvSpPr>
        <p:spPr>
          <a:xfrm>
            <a:off x="10955862" y="6728104"/>
            <a:ext cx="336949" cy="481653"/>
          </a:xfrm>
          <a:custGeom>
            <a:avLst/>
            <a:gdLst/>
            <a:ahLst/>
            <a:cxnLst/>
            <a:rect l="l" t="t" r="r" b="b"/>
            <a:pathLst>
              <a:path w="7442" h="10638" extrusionOk="0">
                <a:moveTo>
                  <a:pt x="2123" y="3950"/>
                </a:moveTo>
                <a:cubicBezTo>
                  <a:pt x="3173" y="5365"/>
                  <a:pt x="4543" y="6209"/>
                  <a:pt x="5182" y="7008"/>
                </a:cubicBezTo>
                <a:lnTo>
                  <a:pt x="5182" y="7008"/>
                </a:lnTo>
                <a:cubicBezTo>
                  <a:pt x="5501" y="7396"/>
                  <a:pt x="5889" y="8127"/>
                  <a:pt x="6209" y="8857"/>
                </a:cubicBezTo>
                <a:lnTo>
                  <a:pt x="6209" y="8857"/>
                </a:lnTo>
                <a:cubicBezTo>
                  <a:pt x="6528" y="9587"/>
                  <a:pt x="6779" y="10318"/>
                  <a:pt x="6985" y="10637"/>
                </a:cubicBezTo>
                <a:lnTo>
                  <a:pt x="6985" y="10637"/>
                </a:lnTo>
                <a:lnTo>
                  <a:pt x="7441" y="10364"/>
                </a:lnTo>
                <a:cubicBezTo>
                  <a:pt x="7396" y="10021"/>
                  <a:pt x="7213" y="9314"/>
                  <a:pt x="6939" y="8583"/>
                </a:cubicBezTo>
                <a:lnTo>
                  <a:pt x="6939" y="8583"/>
                </a:lnTo>
                <a:cubicBezTo>
                  <a:pt x="6665" y="7853"/>
                  <a:pt x="6300" y="7122"/>
                  <a:pt x="6049" y="6734"/>
                </a:cubicBezTo>
                <a:lnTo>
                  <a:pt x="6049" y="6734"/>
                </a:lnTo>
                <a:cubicBezTo>
                  <a:pt x="5547" y="5958"/>
                  <a:pt x="4702" y="5707"/>
                  <a:pt x="3493" y="4543"/>
                </a:cubicBezTo>
                <a:lnTo>
                  <a:pt x="3493" y="4543"/>
                </a:lnTo>
                <a:cubicBezTo>
                  <a:pt x="2465" y="3539"/>
                  <a:pt x="1142" y="1348"/>
                  <a:pt x="0" y="1"/>
                </a:cubicBezTo>
                <a:lnTo>
                  <a:pt x="0" y="1"/>
                </a:lnTo>
                <a:cubicBezTo>
                  <a:pt x="776" y="1096"/>
                  <a:pt x="1256" y="2808"/>
                  <a:pt x="2123" y="3950"/>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8" name="Google Shape;1628;p11"/>
          <p:cNvSpPr/>
          <p:nvPr/>
        </p:nvSpPr>
        <p:spPr>
          <a:xfrm>
            <a:off x="11270028" y="6586527"/>
            <a:ext cx="253232" cy="594301"/>
          </a:xfrm>
          <a:custGeom>
            <a:avLst/>
            <a:gdLst/>
            <a:ahLst/>
            <a:cxnLst/>
            <a:rect l="l" t="t" r="r" b="b"/>
            <a:pathLst>
              <a:path w="5593" h="13126" extrusionOk="0">
                <a:moveTo>
                  <a:pt x="4999" y="1576"/>
                </a:moveTo>
                <a:cubicBezTo>
                  <a:pt x="4657" y="2078"/>
                  <a:pt x="4246" y="2580"/>
                  <a:pt x="3926" y="3128"/>
                </a:cubicBezTo>
                <a:lnTo>
                  <a:pt x="3926" y="3128"/>
                </a:lnTo>
                <a:cubicBezTo>
                  <a:pt x="3607" y="3676"/>
                  <a:pt x="3104" y="4475"/>
                  <a:pt x="2625" y="5251"/>
                </a:cubicBezTo>
                <a:lnTo>
                  <a:pt x="2625" y="5251"/>
                </a:lnTo>
                <a:cubicBezTo>
                  <a:pt x="2169" y="6027"/>
                  <a:pt x="1735" y="6826"/>
                  <a:pt x="1575" y="7328"/>
                </a:cubicBezTo>
                <a:lnTo>
                  <a:pt x="1575" y="7328"/>
                </a:lnTo>
                <a:cubicBezTo>
                  <a:pt x="1415" y="7830"/>
                  <a:pt x="982" y="8652"/>
                  <a:pt x="639" y="9633"/>
                </a:cubicBezTo>
                <a:lnTo>
                  <a:pt x="639" y="9633"/>
                </a:lnTo>
                <a:cubicBezTo>
                  <a:pt x="274" y="10637"/>
                  <a:pt x="0" y="11824"/>
                  <a:pt x="46" y="12966"/>
                </a:cubicBezTo>
                <a:lnTo>
                  <a:pt x="46" y="12966"/>
                </a:lnTo>
                <a:lnTo>
                  <a:pt x="913" y="13125"/>
                </a:lnTo>
                <a:cubicBezTo>
                  <a:pt x="1096" y="12851"/>
                  <a:pt x="1461" y="12212"/>
                  <a:pt x="1849" y="11550"/>
                </a:cubicBezTo>
                <a:lnTo>
                  <a:pt x="1849" y="11550"/>
                </a:lnTo>
                <a:cubicBezTo>
                  <a:pt x="2214" y="10911"/>
                  <a:pt x="2602" y="10249"/>
                  <a:pt x="2785" y="9838"/>
                </a:cubicBezTo>
                <a:lnTo>
                  <a:pt x="2785" y="9838"/>
                </a:lnTo>
                <a:cubicBezTo>
                  <a:pt x="3150" y="9040"/>
                  <a:pt x="2945" y="8241"/>
                  <a:pt x="3447" y="6643"/>
                </a:cubicBezTo>
                <a:lnTo>
                  <a:pt x="3447" y="6643"/>
                </a:lnTo>
                <a:cubicBezTo>
                  <a:pt x="3675" y="5958"/>
                  <a:pt x="4154" y="5068"/>
                  <a:pt x="4611" y="4087"/>
                </a:cubicBezTo>
                <a:lnTo>
                  <a:pt x="4611" y="4087"/>
                </a:lnTo>
                <a:cubicBezTo>
                  <a:pt x="4839" y="3607"/>
                  <a:pt x="5045" y="3082"/>
                  <a:pt x="5227" y="2557"/>
                </a:cubicBezTo>
                <a:lnTo>
                  <a:pt x="5227" y="2557"/>
                </a:lnTo>
                <a:cubicBezTo>
                  <a:pt x="5387" y="2032"/>
                  <a:pt x="5524" y="1484"/>
                  <a:pt x="5570" y="982"/>
                </a:cubicBezTo>
                <a:lnTo>
                  <a:pt x="5570" y="982"/>
                </a:lnTo>
                <a:cubicBezTo>
                  <a:pt x="5570" y="800"/>
                  <a:pt x="5592" y="640"/>
                  <a:pt x="5592" y="480"/>
                </a:cubicBezTo>
                <a:lnTo>
                  <a:pt x="5592" y="480"/>
                </a:lnTo>
                <a:cubicBezTo>
                  <a:pt x="5592" y="298"/>
                  <a:pt x="5592" y="161"/>
                  <a:pt x="5570" y="1"/>
                </a:cubicBezTo>
                <a:lnTo>
                  <a:pt x="5570" y="1"/>
                </a:lnTo>
                <a:cubicBezTo>
                  <a:pt x="5570" y="503"/>
                  <a:pt x="5318" y="1051"/>
                  <a:pt x="4999" y="1576"/>
                </a:cubicBezTo>
                <a:close/>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9" name="Google Shape;1629;p11"/>
          <p:cNvSpPr/>
          <p:nvPr/>
        </p:nvSpPr>
        <p:spPr>
          <a:xfrm>
            <a:off x="11286554" y="6630988"/>
            <a:ext cx="235665" cy="549840"/>
          </a:xfrm>
          <a:custGeom>
            <a:avLst/>
            <a:gdLst/>
            <a:ahLst/>
            <a:cxnLst/>
            <a:rect l="l" t="t" r="r" b="b"/>
            <a:pathLst>
              <a:path w="5205" h="12144" extrusionOk="0">
                <a:moveTo>
                  <a:pt x="4246" y="2192"/>
                </a:moveTo>
                <a:cubicBezTo>
                  <a:pt x="3812" y="2876"/>
                  <a:pt x="3333" y="3493"/>
                  <a:pt x="3013" y="4154"/>
                </a:cubicBezTo>
                <a:lnTo>
                  <a:pt x="3013" y="4154"/>
                </a:lnTo>
                <a:cubicBezTo>
                  <a:pt x="2625" y="4931"/>
                  <a:pt x="2351" y="5729"/>
                  <a:pt x="2169" y="6437"/>
                </a:cubicBezTo>
                <a:lnTo>
                  <a:pt x="2169" y="6437"/>
                </a:lnTo>
                <a:cubicBezTo>
                  <a:pt x="2009" y="7167"/>
                  <a:pt x="1895" y="7807"/>
                  <a:pt x="1735" y="8286"/>
                </a:cubicBezTo>
                <a:lnTo>
                  <a:pt x="1735" y="8286"/>
                </a:lnTo>
                <a:cubicBezTo>
                  <a:pt x="1552" y="8742"/>
                  <a:pt x="1164" y="9473"/>
                  <a:pt x="799" y="10203"/>
                </a:cubicBezTo>
                <a:lnTo>
                  <a:pt x="799" y="10203"/>
                </a:lnTo>
                <a:cubicBezTo>
                  <a:pt x="434" y="10934"/>
                  <a:pt x="92" y="11641"/>
                  <a:pt x="0" y="12052"/>
                </a:cubicBezTo>
                <a:lnTo>
                  <a:pt x="0" y="12052"/>
                </a:lnTo>
                <a:lnTo>
                  <a:pt x="548" y="12143"/>
                </a:lnTo>
                <a:cubicBezTo>
                  <a:pt x="731" y="11869"/>
                  <a:pt x="1096" y="11230"/>
                  <a:pt x="1484" y="10568"/>
                </a:cubicBezTo>
                <a:lnTo>
                  <a:pt x="1484" y="10568"/>
                </a:lnTo>
                <a:cubicBezTo>
                  <a:pt x="1849" y="9929"/>
                  <a:pt x="2237" y="9267"/>
                  <a:pt x="2420" y="8856"/>
                </a:cubicBezTo>
                <a:lnTo>
                  <a:pt x="2420" y="8856"/>
                </a:lnTo>
                <a:cubicBezTo>
                  <a:pt x="2785" y="8058"/>
                  <a:pt x="2580" y="7259"/>
                  <a:pt x="3082" y="5661"/>
                </a:cubicBezTo>
                <a:lnTo>
                  <a:pt x="3082" y="5661"/>
                </a:lnTo>
                <a:cubicBezTo>
                  <a:pt x="3310" y="4976"/>
                  <a:pt x="3789" y="4086"/>
                  <a:pt x="4246" y="3105"/>
                </a:cubicBezTo>
                <a:lnTo>
                  <a:pt x="4246" y="3105"/>
                </a:lnTo>
                <a:cubicBezTo>
                  <a:pt x="4474" y="2625"/>
                  <a:pt x="4680" y="2100"/>
                  <a:pt x="4862" y="1575"/>
                </a:cubicBezTo>
                <a:lnTo>
                  <a:pt x="4862" y="1575"/>
                </a:lnTo>
                <a:cubicBezTo>
                  <a:pt x="5022" y="1050"/>
                  <a:pt x="5159" y="502"/>
                  <a:pt x="5205" y="0"/>
                </a:cubicBezTo>
                <a:lnTo>
                  <a:pt x="5205" y="0"/>
                </a:lnTo>
                <a:cubicBezTo>
                  <a:pt x="5090" y="754"/>
                  <a:pt x="4680" y="1507"/>
                  <a:pt x="4246" y="2192"/>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0" name="Google Shape;1630;p11"/>
          <p:cNvSpPr/>
          <p:nvPr/>
        </p:nvSpPr>
        <p:spPr>
          <a:xfrm>
            <a:off x="11282433" y="6714703"/>
            <a:ext cx="553960" cy="488852"/>
          </a:xfrm>
          <a:custGeom>
            <a:avLst/>
            <a:gdLst/>
            <a:ahLst/>
            <a:cxnLst/>
            <a:rect l="l" t="t" r="r" b="b"/>
            <a:pathLst>
              <a:path w="12235" h="10797" extrusionOk="0">
                <a:moveTo>
                  <a:pt x="8765" y="1666"/>
                </a:moveTo>
                <a:cubicBezTo>
                  <a:pt x="7487" y="2465"/>
                  <a:pt x="5136" y="4246"/>
                  <a:pt x="4360" y="5159"/>
                </a:cubicBezTo>
                <a:lnTo>
                  <a:pt x="4360" y="5159"/>
                </a:lnTo>
                <a:cubicBezTo>
                  <a:pt x="3949" y="5615"/>
                  <a:pt x="3173" y="6277"/>
                  <a:pt x="2305" y="7144"/>
                </a:cubicBezTo>
                <a:lnTo>
                  <a:pt x="2305" y="7144"/>
                </a:lnTo>
                <a:cubicBezTo>
                  <a:pt x="1461" y="8012"/>
                  <a:pt x="571" y="9085"/>
                  <a:pt x="0" y="10272"/>
                </a:cubicBezTo>
                <a:lnTo>
                  <a:pt x="0" y="10272"/>
                </a:lnTo>
                <a:lnTo>
                  <a:pt x="685" y="10796"/>
                </a:lnTo>
                <a:cubicBezTo>
                  <a:pt x="1027" y="10591"/>
                  <a:pt x="1712" y="10089"/>
                  <a:pt x="2397" y="9587"/>
                </a:cubicBezTo>
                <a:lnTo>
                  <a:pt x="2397" y="9587"/>
                </a:lnTo>
                <a:cubicBezTo>
                  <a:pt x="3104" y="9085"/>
                  <a:pt x="3835" y="8537"/>
                  <a:pt x="4223" y="8194"/>
                </a:cubicBezTo>
                <a:lnTo>
                  <a:pt x="4223" y="8194"/>
                </a:lnTo>
                <a:cubicBezTo>
                  <a:pt x="4999" y="7487"/>
                  <a:pt x="5227" y="6574"/>
                  <a:pt x="6505" y="5067"/>
                </a:cubicBezTo>
                <a:lnTo>
                  <a:pt x="6505" y="5067"/>
                </a:lnTo>
                <a:cubicBezTo>
                  <a:pt x="7578" y="3789"/>
                  <a:pt x="9998" y="2077"/>
                  <a:pt x="11527" y="685"/>
                </a:cubicBezTo>
                <a:lnTo>
                  <a:pt x="11527" y="685"/>
                </a:lnTo>
                <a:cubicBezTo>
                  <a:pt x="11801" y="457"/>
                  <a:pt x="12029" y="206"/>
                  <a:pt x="12234" y="0"/>
                </a:cubicBezTo>
                <a:lnTo>
                  <a:pt x="12234" y="0"/>
                </a:lnTo>
                <a:cubicBezTo>
                  <a:pt x="11481" y="685"/>
                  <a:pt x="10020" y="867"/>
                  <a:pt x="8765" y="1666"/>
                </a:cubicBezTo>
                <a:close/>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1" name="Google Shape;1631;p11"/>
          <p:cNvSpPr/>
          <p:nvPr/>
        </p:nvSpPr>
        <p:spPr>
          <a:xfrm>
            <a:off x="11293798" y="6745671"/>
            <a:ext cx="510540" cy="457883"/>
          </a:xfrm>
          <a:custGeom>
            <a:avLst/>
            <a:gdLst/>
            <a:ahLst/>
            <a:cxnLst/>
            <a:rect l="l" t="t" r="r" b="b"/>
            <a:pathLst>
              <a:path w="11276" h="10113" extrusionOk="0">
                <a:moveTo>
                  <a:pt x="6893" y="2808"/>
                </a:moveTo>
                <a:cubicBezTo>
                  <a:pt x="5341" y="4155"/>
                  <a:pt x="4428" y="5776"/>
                  <a:pt x="3629" y="6643"/>
                </a:cubicBezTo>
                <a:lnTo>
                  <a:pt x="3629" y="6643"/>
                </a:lnTo>
                <a:cubicBezTo>
                  <a:pt x="3219" y="7054"/>
                  <a:pt x="2465" y="7647"/>
                  <a:pt x="1735" y="8241"/>
                </a:cubicBezTo>
                <a:lnTo>
                  <a:pt x="1735" y="8241"/>
                </a:lnTo>
                <a:cubicBezTo>
                  <a:pt x="1370" y="8515"/>
                  <a:pt x="1004" y="8811"/>
                  <a:pt x="708" y="9085"/>
                </a:cubicBezTo>
                <a:lnTo>
                  <a:pt x="708" y="9085"/>
                </a:lnTo>
                <a:cubicBezTo>
                  <a:pt x="411" y="9359"/>
                  <a:pt x="160" y="9588"/>
                  <a:pt x="0" y="9770"/>
                </a:cubicBezTo>
                <a:lnTo>
                  <a:pt x="0" y="9770"/>
                </a:lnTo>
                <a:lnTo>
                  <a:pt x="434" y="10112"/>
                </a:lnTo>
                <a:cubicBezTo>
                  <a:pt x="776" y="9907"/>
                  <a:pt x="1461" y="9405"/>
                  <a:pt x="2146" y="8903"/>
                </a:cubicBezTo>
                <a:lnTo>
                  <a:pt x="2146" y="8903"/>
                </a:lnTo>
                <a:cubicBezTo>
                  <a:pt x="2853" y="8401"/>
                  <a:pt x="3584" y="7853"/>
                  <a:pt x="3972" y="7510"/>
                </a:cubicBezTo>
                <a:lnTo>
                  <a:pt x="3972" y="7510"/>
                </a:lnTo>
                <a:cubicBezTo>
                  <a:pt x="4748" y="6803"/>
                  <a:pt x="4976" y="5890"/>
                  <a:pt x="6254" y="4383"/>
                </a:cubicBezTo>
                <a:lnTo>
                  <a:pt x="6254" y="4383"/>
                </a:lnTo>
                <a:cubicBezTo>
                  <a:pt x="7327" y="3105"/>
                  <a:pt x="9747" y="1393"/>
                  <a:pt x="11276" y="1"/>
                </a:cubicBezTo>
                <a:lnTo>
                  <a:pt x="11276" y="1"/>
                </a:lnTo>
                <a:cubicBezTo>
                  <a:pt x="10043" y="982"/>
                  <a:pt x="8172" y="1713"/>
                  <a:pt x="6893" y="2808"/>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2" name="Google Shape;1632;p11"/>
          <p:cNvSpPr/>
          <p:nvPr/>
        </p:nvSpPr>
        <p:spPr>
          <a:xfrm>
            <a:off x="493433" y="6412941"/>
            <a:ext cx="188169" cy="401016"/>
          </a:xfrm>
          <a:custGeom>
            <a:avLst/>
            <a:gdLst/>
            <a:ahLst/>
            <a:cxnLst/>
            <a:rect l="l" t="t" r="r" b="b"/>
            <a:pathLst>
              <a:path w="4156" h="8857" extrusionOk="0">
                <a:moveTo>
                  <a:pt x="2763" y="1917"/>
                </a:moveTo>
                <a:cubicBezTo>
                  <a:pt x="2649" y="2146"/>
                  <a:pt x="2534" y="2397"/>
                  <a:pt x="2420" y="2694"/>
                </a:cubicBezTo>
                <a:lnTo>
                  <a:pt x="2420" y="2694"/>
                </a:lnTo>
                <a:cubicBezTo>
                  <a:pt x="2306" y="2990"/>
                  <a:pt x="2192" y="3333"/>
                  <a:pt x="2124" y="3652"/>
                </a:cubicBezTo>
                <a:lnTo>
                  <a:pt x="2124" y="3652"/>
                </a:lnTo>
                <a:cubicBezTo>
                  <a:pt x="1941" y="4314"/>
                  <a:pt x="1804" y="4930"/>
                  <a:pt x="1758" y="5273"/>
                </a:cubicBezTo>
                <a:lnTo>
                  <a:pt x="1758" y="5273"/>
                </a:lnTo>
                <a:cubicBezTo>
                  <a:pt x="1713" y="5615"/>
                  <a:pt x="1530" y="6209"/>
                  <a:pt x="1233" y="6756"/>
                </a:cubicBezTo>
                <a:lnTo>
                  <a:pt x="1233" y="6756"/>
                </a:lnTo>
                <a:cubicBezTo>
                  <a:pt x="914" y="7327"/>
                  <a:pt x="480" y="7898"/>
                  <a:pt x="1" y="8423"/>
                </a:cubicBezTo>
                <a:lnTo>
                  <a:pt x="1" y="8423"/>
                </a:lnTo>
                <a:lnTo>
                  <a:pt x="298" y="8856"/>
                </a:lnTo>
                <a:cubicBezTo>
                  <a:pt x="526" y="8788"/>
                  <a:pt x="1028" y="8582"/>
                  <a:pt x="1485" y="8217"/>
                </a:cubicBezTo>
                <a:lnTo>
                  <a:pt x="1485" y="8217"/>
                </a:lnTo>
                <a:cubicBezTo>
                  <a:pt x="1713" y="8035"/>
                  <a:pt x="1918" y="7806"/>
                  <a:pt x="2101" y="7601"/>
                </a:cubicBezTo>
                <a:lnTo>
                  <a:pt x="2101" y="7601"/>
                </a:lnTo>
                <a:cubicBezTo>
                  <a:pt x="2283" y="7396"/>
                  <a:pt x="2420" y="7167"/>
                  <a:pt x="2489" y="7008"/>
                </a:cubicBezTo>
                <a:lnTo>
                  <a:pt x="2489" y="7008"/>
                </a:lnTo>
                <a:cubicBezTo>
                  <a:pt x="2671" y="6665"/>
                  <a:pt x="2717" y="6346"/>
                  <a:pt x="2740" y="5935"/>
                </a:cubicBezTo>
                <a:lnTo>
                  <a:pt x="2740" y="5935"/>
                </a:lnTo>
                <a:cubicBezTo>
                  <a:pt x="2763" y="5547"/>
                  <a:pt x="2740" y="5067"/>
                  <a:pt x="2786" y="4451"/>
                </a:cubicBezTo>
                <a:lnTo>
                  <a:pt x="2786" y="4451"/>
                </a:lnTo>
                <a:cubicBezTo>
                  <a:pt x="2831" y="3926"/>
                  <a:pt x="2945" y="3241"/>
                  <a:pt x="3196" y="2557"/>
                </a:cubicBezTo>
                <a:lnTo>
                  <a:pt x="3196" y="2557"/>
                </a:lnTo>
                <a:cubicBezTo>
                  <a:pt x="3425" y="1872"/>
                  <a:pt x="3721" y="1164"/>
                  <a:pt x="3950" y="571"/>
                </a:cubicBezTo>
                <a:lnTo>
                  <a:pt x="3950" y="571"/>
                </a:lnTo>
                <a:cubicBezTo>
                  <a:pt x="4018" y="365"/>
                  <a:pt x="4087" y="183"/>
                  <a:pt x="4155" y="0"/>
                </a:cubicBezTo>
                <a:lnTo>
                  <a:pt x="4155" y="0"/>
                </a:lnTo>
                <a:cubicBezTo>
                  <a:pt x="3904" y="571"/>
                  <a:pt x="3174" y="1096"/>
                  <a:pt x="2763" y="1917"/>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3" name="Google Shape;1633;p11"/>
          <p:cNvSpPr/>
          <p:nvPr/>
        </p:nvSpPr>
        <p:spPr>
          <a:xfrm>
            <a:off x="498596" y="6438748"/>
            <a:ext cx="173681" cy="375208"/>
          </a:xfrm>
          <a:custGeom>
            <a:avLst/>
            <a:gdLst/>
            <a:ahLst/>
            <a:cxnLst/>
            <a:rect l="l" t="t" r="r" b="b"/>
            <a:pathLst>
              <a:path w="3836" h="8287" extrusionOk="0">
                <a:moveTo>
                  <a:pt x="2420" y="2854"/>
                </a:moveTo>
                <a:cubicBezTo>
                  <a:pt x="2284" y="3493"/>
                  <a:pt x="2261" y="4087"/>
                  <a:pt x="2238" y="4611"/>
                </a:cubicBezTo>
                <a:lnTo>
                  <a:pt x="2238" y="4611"/>
                </a:lnTo>
                <a:cubicBezTo>
                  <a:pt x="2192" y="5159"/>
                  <a:pt x="2147" y="5639"/>
                  <a:pt x="2010" y="5981"/>
                </a:cubicBezTo>
                <a:lnTo>
                  <a:pt x="2010" y="5981"/>
                </a:lnTo>
                <a:cubicBezTo>
                  <a:pt x="1987" y="6072"/>
                  <a:pt x="1941" y="6186"/>
                  <a:pt x="1873" y="6278"/>
                </a:cubicBezTo>
                <a:lnTo>
                  <a:pt x="1873" y="6278"/>
                </a:lnTo>
                <a:cubicBezTo>
                  <a:pt x="1827" y="6392"/>
                  <a:pt x="1759" y="6506"/>
                  <a:pt x="1667" y="6620"/>
                </a:cubicBezTo>
                <a:lnTo>
                  <a:pt x="1667" y="6620"/>
                </a:lnTo>
                <a:cubicBezTo>
                  <a:pt x="1507" y="6826"/>
                  <a:pt x="1325" y="7054"/>
                  <a:pt x="1119" y="7236"/>
                </a:cubicBezTo>
                <a:lnTo>
                  <a:pt x="1119" y="7236"/>
                </a:lnTo>
                <a:cubicBezTo>
                  <a:pt x="891" y="7419"/>
                  <a:pt x="686" y="7579"/>
                  <a:pt x="480" y="7716"/>
                </a:cubicBezTo>
                <a:lnTo>
                  <a:pt x="480" y="7716"/>
                </a:lnTo>
                <a:cubicBezTo>
                  <a:pt x="275" y="7830"/>
                  <a:pt x="115" y="7921"/>
                  <a:pt x="1" y="8012"/>
                </a:cubicBezTo>
                <a:lnTo>
                  <a:pt x="1" y="8012"/>
                </a:lnTo>
                <a:lnTo>
                  <a:pt x="184" y="8286"/>
                </a:lnTo>
                <a:cubicBezTo>
                  <a:pt x="412" y="8218"/>
                  <a:pt x="914" y="8012"/>
                  <a:pt x="1371" y="7647"/>
                </a:cubicBezTo>
                <a:lnTo>
                  <a:pt x="1371" y="7647"/>
                </a:lnTo>
                <a:cubicBezTo>
                  <a:pt x="1599" y="7465"/>
                  <a:pt x="1804" y="7236"/>
                  <a:pt x="1987" y="7031"/>
                </a:cubicBezTo>
                <a:lnTo>
                  <a:pt x="1987" y="7031"/>
                </a:lnTo>
                <a:cubicBezTo>
                  <a:pt x="2169" y="6826"/>
                  <a:pt x="2306" y="6597"/>
                  <a:pt x="2375" y="6438"/>
                </a:cubicBezTo>
                <a:lnTo>
                  <a:pt x="2375" y="6438"/>
                </a:lnTo>
                <a:cubicBezTo>
                  <a:pt x="2557" y="6095"/>
                  <a:pt x="2603" y="5776"/>
                  <a:pt x="2626" y="5365"/>
                </a:cubicBezTo>
                <a:lnTo>
                  <a:pt x="2626" y="5365"/>
                </a:lnTo>
                <a:cubicBezTo>
                  <a:pt x="2649" y="4977"/>
                  <a:pt x="2626" y="4497"/>
                  <a:pt x="2672" y="3881"/>
                </a:cubicBezTo>
                <a:lnTo>
                  <a:pt x="2672" y="3881"/>
                </a:lnTo>
                <a:cubicBezTo>
                  <a:pt x="2717" y="3356"/>
                  <a:pt x="2831" y="2671"/>
                  <a:pt x="3082" y="1987"/>
                </a:cubicBezTo>
                <a:lnTo>
                  <a:pt x="3082" y="1987"/>
                </a:lnTo>
                <a:cubicBezTo>
                  <a:pt x="3311" y="1302"/>
                  <a:pt x="3607" y="594"/>
                  <a:pt x="3836" y="1"/>
                </a:cubicBezTo>
                <a:lnTo>
                  <a:pt x="3836" y="1"/>
                </a:lnTo>
                <a:cubicBezTo>
                  <a:pt x="3448" y="868"/>
                  <a:pt x="2649" y="1827"/>
                  <a:pt x="2420" y="2854"/>
                </a:cubicBezTo>
                <a:close/>
              </a:path>
            </a:pathLst>
          </a:custGeom>
          <a:solidFill>
            <a:srgbClr val="5378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4" name="Google Shape;1634;p11"/>
          <p:cNvSpPr/>
          <p:nvPr/>
        </p:nvSpPr>
        <p:spPr>
          <a:xfrm>
            <a:off x="-537895" y="-919246"/>
            <a:ext cx="6252436" cy="7896659"/>
          </a:xfrm>
          <a:custGeom>
            <a:avLst/>
            <a:gdLst/>
            <a:ahLst/>
            <a:cxnLst/>
            <a:rect l="l" t="t" r="r" b="b"/>
            <a:pathLst>
              <a:path w="138094" h="174409" extrusionOk="0">
                <a:moveTo>
                  <a:pt x="54187" y="1"/>
                </a:moveTo>
                <a:cubicBezTo>
                  <a:pt x="51129" y="15887"/>
                  <a:pt x="37616" y="50353"/>
                  <a:pt x="31339" y="62839"/>
                </a:cubicBezTo>
                <a:cubicBezTo>
                  <a:pt x="25062" y="75301"/>
                  <a:pt x="20064" y="83610"/>
                  <a:pt x="13193" y="94612"/>
                </a:cubicBezTo>
                <a:cubicBezTo>
                  <a:pt x="13193" y="94634"/>
                  <a:pt x="13170" y="94634"/>
                  <a:pt x="13170" y="94657"/>
                </a:cubicBezTo>
                <a:cubicBezTo>
                  <a:pt x="13148" y="94680"/>
                  <a:pt x="13148" y="94703"/>
                  <a:pt x="13125" y="94726"/>
                </a:cubicBezTo>
                <a:cubicBezTo>
                  <a:pt x="13102" y="94749"/>
                  <a:pt x="13102" y="94771"/>
                  <a:pt x="13079" y="94794"/>
                </a:cubicBezTo>
                <a:cubicBezTo>
                  <a:pt x="11459" y="97670"/>
                  <a:pt x="160" y="123486"/>
                  <a:pt x="0" y="126225"/>
                </a:cubicBezTo>
                <a:lnTo>
                  <a:pt x="0" y="174409"/>
                </a:lnTo>
                <a:lnTo>
                  <a:pt x="6460" y="174158"/>
                </a:lnTo>
                <a:lnTo>
                  <a:pt x="11344" y="173975"/>
                </a:lnTo>
                <a:lnTo>
                  <a:pt x="20566" y="173633"/>
                </a:lnTo>
                <a:lnTo>
                  <a:pt x="24400" y="173496"/>
                </a:lnTo>
                <a:cubicBezTo>
                  <a:pt x="22460" y="163270"/>
                  <a:pt x="16845" y="145238"/>
                  <a:pt x="19744" y="135172"/>
                </a:cubicBezTo>
                <a:cubicBezTo>
                  <a:pt x="22666" y="125129"/>
                  <a:pt x="28007" y="111183"/>
                  <a:pt x="30929" y="105682"/>
                </a:cubicBezTo>
                <a:cubicBezTo>
                  <a:pt x="33827" y="100158"/>
                  <a:pt x="39442" y="88609"/>
                  <a:pt x="42980" y="80026"/>
                </a:cubicBezTo>
                <a:cubicBezTo>
                  <a:pt x="46495" y="71421"/>
                  <a:pt x="59392" y="47158"/>
                  <a:pt x="63546" y="41178"/>
                </a:cubicBezTo>
                <a:cubicBezTo>
                  <a:pt x="67677" y="35175"/>
                  <a:pt x="80071" y="20430"/>
                  <a:pt x="88334" y="17827"/>
                </a:cubicBezTo>
                <a:cubicBezTo>
                  <a:pt x="96597" y="15225"/>
                  <a:pt x="138093" y="1302"/>
                  <a:pt x="138093" y="1302"/>
                </a:cubicBezTo>
                <a:lnTo>
                  <a:pt x="129374" y="1302"/>
                </a:lnTo>
                <a:cubicBezTo>
                  <a:pt x="129374" y="1302"/>
                  <a:pt x="104106" y="9336"/>
                  <a:pt x="100135" y="9336"/>
                </a:cubicBezTo>
                <a:cubicBezTo>
                  <a:pt x="96140" y="9336"/>
                  <a:pt x="108238" y="1302"/>
                  <a:pt x="108238" y="1302"/>
                </a:cubicBezTo>
                <a:lnTo>
                  <a:pt x="108238" y="1302"/>
                </a:lnTo>
                <a:lnTo>
                  <a:pt x="95227" y="3105"/>
                </a:lnTo>
                <a:cubicBezTo>
                  <a:pt x="95227" y="3105"/>
                  <a:pt x="82833" y="9063"/>
                  <a:pt x="77173" y="15887"/>
                </a:cubicBezTo>
                <a:cubicBezTo>
                  <a:pt x="71580" y="22575"/>
                  <a:pt x="65121" y="27231"/>
                  <a:pt x="64915" y="27391"/>
                </a:cubicBezTo>
                <a:cubicBezTo>
                  <a:pt x="69960" y="19927"/>
                  <a:pt x="80071" y="6803"/>
                  <a:pt x="86189" y="1302"/>
                </a:cubicBezTo>
                <a:lnTo>
                  <a:pt x="75643" y="1302"/>
                </a:lnTo>
                <a:cubicBezTo>
                  <a:pt x="67517" y="6164"/>
                  <a:pt x="56196" y="23169"/>
                  <a:pt x="53274" y="27711"/>
                </a:cubicBezTo>
                <a:lnTo>
                  <a:pt x="53274" y="27711"/>
                </a:lnTo>
                <a:cubicBezTo>
                  <a:pt x="56036" y="20430"/>
                  <a:pt x="58342" y="4863"/>
                  <a:pt x="58342"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5" name="Google Shape;1635;p11"/>
          <p:cNvSpPr/>
          <p:nvPr/>
        </p:nvSpPr>
        <p:spPr>
          <a:xfrm>
            <a:off x="-727011" y="-919245"/>
            <a:ext cx="3697745" cy="8033077"/>
          </a:xfrm>
          <a:custGeom>
            <a:avLst/>
            <a:gdLst/>
            <a:ahLst/>
            <a:cxnLst/>
            <a:rect l="l" t="t" r="r" b="b"/>
            <a:pathLst>
              <a:path w="81670" h="177422" extrusionOk="0">
                <a:moveTo>
                  <a:pt x="81669" y="1302"/>
                </a:moveTo>
                <a:cubicBezTo>
                  <a:pt x="74958" y="8423"/>
                  <a:pt x="69480" y="15750"/>
                  <a:pt x="66696" y="20498"/>
                </a:cubicBezTo>
                <a:cubicBezTo>
                  <a:pt x="63706" y="25542"/>
                  <a:pt x="59460" y="35859"/>
                  <a:pt x="56561" y="38096"/>
                </a:cubicBezTo>
                <a:cubicBezTo>
                  <a:pt x="53685" y="40333"/>
                  <a:pt x="51699" y="47089"/>
                  <a:pt x="50102" y="48527"/>
                </a:cubicBezTo>
                <a:cubicBezTo>
                  <a:pt x="48527" y="49965"/>
                  <a:pt x="42432" y="63957"/>
                  <a:pt x="38712" y="67678"/>
                </a:cubicBezTo>
                <a:cubicBezTo>
                  <a:pt x="34969" y="71398"/>
                  <a:pt x="29742" y="78634"/>
                  <a:pt x="27664" y="84591"/>
                </a:cubicBezTo>
                <a:cubicBezTo>
                  <a:pt x="25587" y="90549"/>
                  <a:pt x="25017" y="91964"/>
                  <a:pt x="22369" y="96712"/>
                </a:cubicBezTo>
                <a:cubicBezTo>
                  <a:pt x="19721" y="101482"/>
                  <a:pt x="19196" y="110840"/>
                  <a:pt x="17119" y="114561"/>
                </a:cubicBezTo>
                <a:cubicBezTo>
                  <a:pt x="15042" y="118281"/>
                  <a:pt x="24149" y="106230"/>
                  <a:pt x="27117" y="106070"/>
                </a:cubicBezTo>
                <a:cubicBezTo>
                  <a:pt x="30061" y="105933"/>
                  <a:pt x="25679" y="112301"/>
                  <a:pt x="22985" y="118875"/>
                </a:cubicBezTo>
                <a:cubicBezTo>
                  <a:pt x="20292" y="125471"/>
                  <a:pt x="21593" y="127822"/>
                  <a:pt x="20383" y="129899"/>
                </a:cubicBezTo>
                <a:cubicBezTo>
                  <a:pt x="19196" y="131977"/>
                  <a:pt x="17028" y="144211"/>
                  <a:pt x="17165" y="149849"/>
                </a:cubicBezTo>
                <a:cubicBezTo>
                  <a:pt x="17279" y="155487"/>
                  <a:pt x="14631" y="158294"/>
                  <a:pt x="18101" y="162334"/>
                </a:cubicBezTo>
                <a:cubicBezTo>
                  <a:pt x="21593" y="166374"/>
                  <a:pt x="21935" y="170118"/>
                  <a:pt x="22574" y="171373"/>
                </a:cubicBezTo>
                <a:cubicBezTo>
                  <a:pt x="22825" y="171829"/>
                  <a:pt x="23716" y="172720"/>
                  <a:pt x="24743" y="173633"/>
                </a:cubicBezTo>
                <a:cubicBezTo>
                  <a:pt x="26409" y="175116"/>
                  <a:pt x="28395" y="176714"/>
                  <a:pt x="28532" y="176805"/>
                </a:cubicBezTo>
                <a:cubicBezTo>
                  <a:pt x="28281" y="176737"/>
                  <a:pt x="19219" y="173998"/>
                  <a:pt x="18101" y="174340"/>
                </a:cubicBezTo>
                <a:cubicBezTo>
                  <a:pt x="17621" y="174500"/>
                  <a:pt x="16663" y="174226"/>
                  <a:pt x="15521" y="173975"/>
                </a:cubicBezTo>
                <a:cubicBezTo>
                  <a:pt x="13992" y="173633"/>
                  <a:pt x="12143" y="173336"/>
                  <a:pt x="10637" y="174158"/>
                </a:cubicBezTo>
                <a:cubicBezTo>
                  <a:pt x="10637" y="174158"/>
                  <a:pt x="10637" y="174158"/>
                  <a:pt x="10637" y="174158"/>
                </a:cubicBezTo>
                <a:cubicBezTo>
                  <a:pt x="8035" y="175596"/>
                  <a:pt x="0" y="177422"/>
                  <a:pt x="0" y="177422"/>
                </a:cubicBezTo>
                <a:cubicBezTo>
                  <a:pt x="0" y="177422"/>
                  <a:pt x="4017" y="128986"/>
                  <a:pt x="4177" y="126225"/>
                </a:cubicBezTo>
                <a:cubicBezTo>
                  <a:pt x="4337" y="123486"/>
                  <a:pt x="15636" y="97670"/>
                  <a:pt x="17256" y="94794"/>
                </a:cubicBezTo>
                <a:cubicBezTo>
                  <a:pt x="17279" y="94771"/>
                  <a:pt x="17279" y="94749"/>
                  <a:pt x="17302" y="94726"/>
                </a:cubicBezTo>
                <a:cubicBezTo>
                  <a:pt x="17325" y="94703"/>
                  <a:pt x="17325" y="94680"/>
                  <a:pt x="17347" y="94657"/>
                </a:cubicBezTo>
                <a:cubicBezTo>
                  <a:pt x="17347" y="94634"/>
                  <a:pt x="17370" y="94634"/>
                  <a:pt x="17370" y="94612"/>
                </a:cubicBezTo>
                <a:cubicBezTo>
                  <a:pt x="24241" y="83610"/>
                  <a:pt x="29239" y="75301"/>
                  <a:pt x="35516" y="62839"/>
                </a:cubicBezTo>
                <a:cubicBezTo>
                  <a:pt x="41793" y="50353"/>
                  <a:pt x="55306" y="15887"/>
                  <a:pt x="58364" y="1"/>
                </a:cubicBezTo>
                <a:lnTo>
                  <a:pt x="62519" y="1"/>
                </a:lnTo>
                <a:cubicBezTo>
                  <a:pt x="62519" y="4863"/>
                  <a:pt x="60213" y="20430"/>
                  <a:pt x="57451" y="27711"/>
                </a:cubicBezTo>
                <a:cubicBezTo>
                  <a:pt x="60350" y="23169"/>
                  <a:pt x="71694" y="6164"/>
                  <a:pt x="79820" y="1302"/>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6" name="Google Shape;1636;p11"/>
          <p:cNvSpPr/>
          <p:nvPr/>
        </p:nvSpPr>
        <p:spPr>
          <a:xfrm>
            <a:off x="7160718" y="-810500"/>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7" name="Google Shape;1637;p11"/>
          <p:cNvSpPr/>
          <p:nvPr/>
        </p:nvSpPr>
        <p:spPr>
          <a:xfrm flipH="1">
            <a:off x="7502105" y="-81049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8" name="Google Shape;1638;p11"/>
          <p:cNvSpPr/>
          <p:nvPr/>
        </p:nvSpPr>
        <p:spPr>
          <a:xfrm>
            <a:off x="290701" y="22401"/>
            <a:ext cx="2606644" cy="1147551"/>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639" name="Google Shape;1639;p11"/>
          <p:cNvGrpSpPr/>
          <p:nvPr/>
        </p:nvGrpSpPr>
        <p:grpSpPr>
          <a:xfrm rot="-5400000">
            <a:off x="365644" y="-511581"/>
            <a:ext cx="2119203" cy="2944189"/>
            <a:chOff x="6690382" y="-4766279"/>
            <a:chExt cx="1589402" cy="2208142"/>
          </a:xfrm>
        </p:grpSpPr>
        <p:sp>
          <p:nvSpPr>
            <p:cNvPr id="1640" name="Google Shape;1640;p11"/>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11"/>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11"/>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11"/>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11"/>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11"/>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11"/>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11"/>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11"/>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11"/>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11"/>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11"/>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11"/>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11"/>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11"/>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55" name="Google Shape;1655;p11"/>
          <p:cNvSpPr/>
          <p:nvPr/>
        </p:nvSpPr>
        <p:spPr>
          <a:xfrm>
            <a:off x="1710051" y="5372618"/>
            <a:ext cx="1463391" cy="1539185"/>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56" name="Google Shape;1656;p11"/>
          <p:cNvSpPr/>
          <p:nvPr/>
        </p:nvSpPr>
        <p:spPr>
          <a:xfrm>
            <a:off x="1586116" y="6143199"/>
            <a:ext cx="1311323" cy="827028"/>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57" name="Google Shape;1657;p11"/>
          <p:cNvSpPr/>
          <p:nvPr/>
        </p:nvSpPr>
        <p:spPr>
          <a:xfrm>
            <a:off x="575718" y="5575136"/>
            <a:ext cx="1463391" cy="1539185"/>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658" name="Google Shape;1658;p11"/>
          <p:cNvGrpSpPr/>
          <p:nvPr/>
        </p:nvGrpSpPr>
        <p:grpSpPr>
          <a:xfrm>
            <a:off x="-1052033" y="4569199"/>
            <a:ext cx="2941153" cy="2536357"/>
            <a:chOff x="-125125" y="3044149"/>
            <a:chExt cx="2205865" cy="1902268"/>
          </a:xfrm>
        </p:grpSpPr>
        <p:sp>
          <p:nvSpPr>
            <p:cNvPr id="1659" name="Google Shape;1659;p11"/>
            <p:cNvSpPr/>
            <p:nvPr/>
          </p:nvSpPr>
          <p:spPr>
            <a:xfrm>
              <a:off x="-125125" y="3044149"/>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11"/>
            <p:cNvSpPr/>
            <p:nvPr/>
          </p:nvSpPr>
          <p:spPr>
            <a:xfrm>
              <a:off x="-124402" y="3107544"/>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61" name="Google Shape;1661;p11"/>
          <p:cNvSpPr/>
          <p:nvPr/>
        </p:nvSpPr>
        <p:spPr>
          <a:xfrm>
            <a:off x="296432" y="6161550"/>
            <a:ext cx="1311323" cy="827028"/>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62" name="Google Shape;1662;p11"/>
          <p:cNvSpPr/>
          <p:nvPr/>
        </p:nvSpPr>
        <p:spPr>
          <a:xfrm rot="2297280" flipH="1">
            <a:off x="10505838" y="5865336"/>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63" name="Google Shape;1663;p11"/>
          <p:cNvSpPr/>
          <p:nvPr/>
        </p:nvSpPr>
        <p:spPr>
          <a:xfrm rot="5400000" flipH="1">
            <a:off x="8551688" y="6098853"/>
            <a:ext cx="1241139" cy="114824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64" name="Google Shape;1664;p11"/>
          <p:cNvSpPr/>
          <p:nvPr/>
        </p:nvSpPr>
        <p:spPr>
          <a:xfrm rot="591793" flipH="1">
            <a:off x="7180111" y="5616050"/>
            <a:ext cx="1718880" cy="1590236"/>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65" name="Google Shape;1665;p11"/>
          <p:cNvSpPr/>
          <p:nvPr/>
        </p:nvSpPr>
        <p:spPr>
          <a:xfrm rot="5400000" flipH="1">
            <a:off x="9362340" y="5544877"/>
            <a:ext cx="1718920" cy="1590272"/>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66" name="Google Shape;1666;p11"/>
          <p:cNvSpPr/>
          <p:nvPr/>
        </p:nvSpPr>
        <p:spPr>
          <a:xfrm rot="-1658019">
            <a:off x="-1352304" y="-726445"/>
            <a:ext cx="7023919" cy="2645240"/>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20274591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667"/>
        <p:cNvGrpSpPr/>
        <p:nvPr/>
      </p:nvGrpSpPr>
      <p:grpSpPr>
        <a:xfrm>
          <a:off x="0" y="0"/>
          <a:ext cx="0" cy="0"/>
          <a:chOff x="0" y="0"/>
          <a:chExt cx="0" cy="0"/>
        </a:xfrm>
      </p:grpSpPr>
      <p:sp>
        <p:nvSpPr>
          <p:cNvPr id="1668" name="Google Shape;1668;p12"/>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1853294"/>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669"/>
        <p:cNvGrpSpPr/>
        <p:nvPr/>
      </p:nvGrpSpPr>
      <p:grpSpPr>
        <a:xfrm>
          <a:off x="0" y="0"/>
          <a:ext cx="0" cy="0"/>
          <a:chOff x="0" y="0"/>
          <a:chExt cx="0" cy="0"/>
        </a:xfrm>
      </p:grpSpPr>
      <p:sp>
        <p:nvSpPr>
          <p:cNvPr id="1670" name="Google Shape;1670;p13"/>
          <p:cNvSpPr txBox="1">
            <a:spLocks noGrp="1"/>
          </p:cNvSpPr>
          <p:nvPr>
            <p:ph type="title"/>
          </p:nvPr>
        </p:nvSpPr>
        <p:spPr>
          <a:xfrm>
            <a:off x="7345201" y="2339584"/>
            <a:ext cx="3074000" cy="361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71" name="Google Shape;1671;p13"/>
          <p:cNvSpPr txBox="1">
            <a:spLocks noGrp="1"/>
          </p:cNvSpPr>
          <p:nvPr>
            <p:ph type="subTitle" idx="1"/>
          </p:nvPr>
        </p:nvSpPr>
        <p:spPr>
          <a:xfrm>
            <a:off x="7345212" y="2858657"/>
            <a:ext cx="3074000" cy="70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72" name="Google Shape;1672;p13"/>
          <p:cNvSpPr txBox="1">
            <a:spLocks noGrp="1"/>
          </p:cNvSpPr>
          <p:nvPr>
            <p:ph type="title" idx="2"/>
          </p:nvPr>
        </p:nvSpPr>
        <p:spPr>
          <a:xfrm>
            <a:off x="7345205" y="3956851"/>
            <a:ext cx="3074000" cy="361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73" name="Google Shape;1673;p13"/>
          <p:cNvSpPr txBox="1">
            <a:spLocks noGrp="1"/>
          </p:cNvSpPr>
          <p:nvPr>
            <p:ph type="subTitle" idx="3"/>
          </p:nvPr>
        </p:nvSpPr>
        <p:spPr>
          <a:xfrm>
            <a:off x="7345208" y="4466680"/>
            <a:ext cx="3074000" cy="70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74" name="Google Shape;1674;p13"/>
          <p:cNvSpPr txBox="1">
            <a:spLocks noGrp="1"/>
          </p:cNvSpPr>
          <p:nvPr>
            <p:ph type="title" idx="4"/>
          </p:nvPr>
        </p:nvSpPr>
        <p:spPr>
          <a:xfrm>
            <a:off x="2944000" y="2339584"/>
            <a:ext cx="3074000" cy="361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75" name="Google Shape;1675;p13"/>
          <p:cNvSpPr txBox="1">
            <a:spLocks noGrp="1"/>
          </p:cNvSpPr>
          <p:nvPr>
            <p:ph type="subTitle" idx="5"/>
          </p:nvPr>
        </p:nvSpPr>
        <p:spPr>
          <a:xfrm>
            <a:off x="2944000" y="2858657"/>
            <a:ext cx="3074000" cy="70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76" name="Google Shape;1676;p13"/>
          <p:cNvSpPr txBox="1">
            <a:spLocks noGrp="1"/>
          </p:cNvSpPr>
          <p:nvPr>
            <p:ph type="title" idx="6"/>
          </p:nvPr>
        </p:nvSpPr>
        <p:spPr>
          <a:xfrm>
            <a:off x="2944000" y="3956851"/>
            <a:ext cx="3074000" cy="361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77" name="Google Shape;1677;p13"/>
          <p:cNvSpPr txBox="1">
            <a:spLocks noGrp="1"/>
          </p:cNvSpPr>
          <p:nvPr>
            <p:ph type="subTitle" idx="7"/>
          </p:nvPr>
        </p:nvSpPr>
        <p:spPr>
          <a:xfrm>
            <a:off x="2944000" y="4466680"/>
            <a:ext cx="3074000" cy="70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78" name="Google Shape;1678;p13"/>
          <p:cNvSpPr txBox="1">
            <a:spLocks noGrp="1"/>
          </p:cNvSpPr>
          <p:nvPr>
            <p:ph type="title" idx="8" hasCustomPrompt="1"/>
          </p:nvPr>
        </p:nvSpPr>
        <p:spPr>
          <a:xfrm>
            <a:off x="1910067" y="2312384"/>
            <a:ext cx="1171200" cy="41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267">
                <a:solidFill>
                  <a:schemeClr val="accent5"/>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t>xx%</a:t>
            </a:r>
          </a:p>
        </p:txBody>
      </p:sp>
      <p:sp>
        <p:nvSpPr>
          <p:cNvPr id="1679" name="Google Shape;1679;p13"/>
          <p:cNvSpPr txBox="1">
            <a:spLocks noGrp="1"/>
          </p:cNvSpPr>
          <p:nvPr>
            <p:ph type="title" idx="9" hasCustomPrompt="1"/>
          </p:nvPr>
        </p:nvSpPr>
        <p:spPr>
          <a:xfrm>
            <a:off x="1910067" y="3929651"/>
            <a:ext cx="1171200" cy="41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267">
                <a:solidFill>
                  <a:schemeClr val="accent5"/>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t>xx%</a:t>
            </a:r>
          </a:p>
        </p:txBody>
      </p:sp>
      <p:sp>
        <p:nvSpPr>
          <p:cNvPr id="1680" name="Google Shape;1680;p13"/>
          <p:cNvSpPr txBox="1">
            <a:spLocks noGrp="1"/>
          </p:cNvSpPr>
          <p:nvPr>
            <p:ph type="title" idx="13" hasCustomPrompt="1"/>
          </p:nvPr>
        </p:nvSpPr>
        <p:spPr>
          <a:xfrm>
            <a:off x="6311267" y="2312384"/>
            <a:ext cx="1171200" cy="41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267">
                <a:solidFill>
                  <a:schemeClr val="accent5"/>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t>xx%</a:t>
            </a:r>
          </a:p>
        </p:txBody>
      </p:sp>
      <p:sp>
        <p:nvSpPr>
          <p:cNvPr id="1681" name="Google Shape;1681;p13"/>
          <p:cNvSpPr txBox="1">
            <a:spLocks noGrp="1"/>
          </p:cNvSpPr>
          <p:nvPr>
            <p:ph type="title" idx="14" hasCustomPrompt="1"/>
          </p:nvPr>
        </p:nvSpPr>
        <p:spPr>
          <a:xfrm>
            <a:off x="6311267" y="3929651"/>
            <a:ext cx="1171200" cy="41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267">
                <a:solidFill>
                  <a:schemeClr val="accent5"/>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t>xx%</a:t>
            </a:r>
          </a:p>
        </p:txBody>
      </p:sp>
      <p:sp>
        <p:nvSpPr>
          <p:cNvPr id="1682" name="Google Shape;1682;p13"/>
          <p:cNvSpPr/>
          <p:nvPr/>
        </p:nvSpPr>
        <p:spPr>
          <a:xfrm>
            <a:off x="8429185" y="-500534"/>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3" name="Google Shape;1683;p13"/>
          <p:cNvSpPr/>
          <p:nvPr/>
        </p:nvSpPr>
        <p:spPr>
          <a:xfrm>
            <a:off x="9874727" y="-500549"/>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4" name="Google Shape;1684;p13"/>
          <p:cNvSpPr/>
          <p:nvPr/>
        </p:nvSpPr>
        <p:spPr>
          <a:xfrm>
            <a:off x="8786485" y="-599200"/>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5" name="Google Shape;1685;p13"/>
          <p:cNvSpPr/>
          <p:nvPr/>
        </p:nvSpPr>
        <p:spPr>
          <a:xfrm flipH="1">
            <a:off x="-1088316" y="-997666"/>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6" name="Google Shape;1686;p13"/>
          <p:cNvSpPr/>
          <p:nvPr/>
        </p:nvSpPr>
        <p:spPr>
          <a:xfrm>
            <a:off x="-926700" y="-813400"/>
            <a:ext cx="3577445" cy="7793215"/>
          </a:xfrm>
          <a:custGeom>
            <a:avLst/>
            <a:gdLst/>
            <a:ahLst/>
            <a:cxnLst/>
            <a:rect l="l" t="t" r="r" b="b"/>
            <a:pathLst>
              <a:path w="115725" h="126616" extrusionOk="0">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7" name="Google Shape;1687;p13"/>
          <p:cNvSpPr/>
          <p:nvPr/>
        </p:nvSpPr>
        <p:spPr>
          <a:xfrm flipH="1">
            <a:off x="-1405883" y="-1266499"/>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688" name="Google Shape;1688;p13"/>
          <p:cNvGrpSpPr/>
          <p:nvPr/>
        </p:nvGrpSpPr>
        <p:grpSpPr>
          <a:xfrm>
            <a:off x="3133499" y="5546932"/>
            <a:ext cx="3341949" cy="2404365"/>
            <a:chOff x="4827150" y="2632375"/>
            <a:chExt cx="1863125" cy="1340425"/>
          </a:xfrm>
        </p:grpSpPr>
        <p:sp>
          <p:nvSpPr>
            <p:cNvPr id="1689" name="Google Shape;1689;p13"/>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grpSp>
          <p:nvGrpSpPr>
            <p:cNvPr id="1690" name="Google Shape;1690;p13"/>
            <p:cNvGrpSpPr/>
            <p:nvPr/>
          </p:nvGrpSpPr>
          <p:grpSpPr>
            <a:xfrm>
              <a:off x="4827150" y="2632375"/>
              <a:ext cx="1863125" cy="1274825"/>
              <a:chOff x="4827150" y="2632375"/>
              <a:chExt cx="1863125" cy="1274825"/>
            </a:xfrm>
          </p:grpSpPr>
          <p:sp>
            <p:nvSpPr>
              <p:cNvPr id="1691" name="Google Shape;1691;p13"/>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1692" name="Google Shape;1692;p13"/>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1693" name="Google Shape;1693;p13"/>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1694" name="Google Shape;1694;p13"/>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1695" name="Google Shape;1695;p13"/>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grpSp>
      </p:grpSp>
      <p:grpSp>
        <p:nvGrpSpPr>
          <p:cNvPr id="1696" name="Google Shape;1696;p13"/>
          <p:cNvGrpSpPr/>
          <p:nvPr/>
        </p:nvGrpSpPr>
        <p:grpSpPr>
          <a:xfrm>
            <a:off x="7516866" y="5170282"/>
            <a:ext cx="3341949" cy="2404365"/>
            <a:chOff x="4827150" y="2632375"/>
            <a:chExt cx="1863125" cy="1340425"/>
          </a:xfrm>
        </p:grpSpPr>
        <p:sp>
          <p:nvSpPr>
            <p:cNvPr id="1697" name="Google Shape;1697;p13"/>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698" name="Google Shape;1698;p13"/>
            <p:cNvGrpSpPr/>
            <p:nvPr/>
          </p:nvGrpSpPr>
          <p:grpSpPr>
            <a:xfrm>
              <a:off x="4827150" y="2632375"/>
              <a:ext cx="1863125" cy="1274825"/>
              <a:chOff x="4827150" y="2632375"/>
              <a:chExt cx="1863125" cy="1274825"/>
            </a:xfrm>
          </p:grpSpPr>
          <p:sp>
            <p:nvSpPr>
              <p:cNvPr id="1699" name="Google Shape;1699;p13"/>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13"/>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13"/>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13"/>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13"/>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704" name="Google Shape;1704;p13"/>
          <p:cNvGrpSpPr/>
          <p:nvPr/>
        </p:nvGrpSpPr>
        <p:grpSpPr>
          <a:xfrm>
            <a:off x="-857268" y="4318466"/>
            <a:ext cx="3341949" cy="2404365"/>
            <a:chOff x="4827150" y="2632375"/>
            <a:chExt cx="1863125" cy="1340425"/>
          </a:xfrm>
        </p:grpSpPr>
        <p:sp>
          <p:nvSpPr>
            <p:cNvPr id="1705" name="Google Shape;1705;p13"/>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706" name="Google Shape;1706;p13"/>
            <p:cNvGrpSpPr/>
            <p:nvPr/>
          </p:nvGrpSpPr>
          <p:grpSpPr>
            <a:xfrm>
              <a:off x="4827150" y="2632375"/>
              <a:ext cx="1863125" cy="1274825"/>
              <a:chOff x="4827150" y="2632375"/>
              <a:chExt cx="1863125" cy="1274825"/>
            </a:xfrm>
          </p:grpSpPr>
          <p:sp>
            <p:nvSpPr>
              <p:cNvPr id="1707" name="Google Shape;1707;p13"/>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13"/>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13"/>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13"/>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13"/>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712" name="Google Shape;1712;p13"/>
          <p:cNvGrpSpPr/>
          <p:nvPr/>
        </p:nvGrpSpPr>
        <p:grpSpPr>
          <a:xfrm>
            <a:off x="-827668" y="5786185"/>
            <a:ext cx="14686667" cy="1140276"/>
            <a:chOff x="-76450" y="4507750"/>
            <a:chExt cx="8187765" cy="635700"/>
          </a:xfrm>
        </p:grpSpPr>
        <p:sp>
          <p:nvSpPr>
            <p:cNvPr id="1713" name="Google Shape;1713;p13"/>
            <p:cNvSpPr/>
            <p:nvPr/>
          </p:nvSpPr>
          <p:spPr>
            <a:xfrm>
              <a:off x="-76450" y="4666175"/>
              <a:ext cx="8187765" cy="475850"/>
            </a:xfrm>
            <a:custGeom>
              <a:avLst/>
              <a:gdLst/>
              <a:ahLst/>
              <a:cxnLst/>
              <a:rect l="l" t="t" r="r" b="b"/>
              <a:pathLst>
                <a:path w="259045" h="19034" extrusionOk="0">
                  <a:moveTo>
                    <a:pt x="36376" y="0"/>
                  </a:moveTo>
                  <a:cubicBezTo>
                    <a:pt x="35375" y="0"/>
                    <a:pt x="34410" y="272"/>
                    <a:pt x="33462" y="581"/>
                  </a:cubicBezTo>
                  <a:cubicBezTo>
                    <a:pt x="25359" y="3137"/>
                    <a:pt x="18215" y="7999"/>
                    <a:pt x="11002" y="12359"/>
                  </a:cubicBezTo>
                  <a:cubicBezTo>
                    <a:pt x="7327" y="14550"/>
                    <a:pt x="3675" y="16764"/>
                    <a:pt x="0" y="18978"/>
                  </a:cubicBezTo>
                  <a:cubicBezTo>
                    <a:pt x="0" y="18978"/>
                    <a:pt x="37000" y="19024"/>
                    <a:pt x="82902" y="19024"/>
                  </a:cubicBezTo>
                  <a:cubicBezTo>
                    <a:pt x="108170" y="19031"/>
                    <a:pt x="136164" y="19034"/>
                    <a:pt x="162259" y="19034"/>
                  </a:cubicBezTo>
                  <a:cubicBezTo>
                    <a:pt x="214449" y="19034"/>
                    <a:pt x="259045" y="19024"/>
                    <a:pt x="259045" y="19024"/>
                  </a:cubicBezTo>
                  <a:cubicBezTo>
                    <a:pt x="257059" y="19024"/>
                    <a:pt x="254708" y="17654"/>
                    <a:pt x="252768" y="17221"/>
                  </a:cubicBezTo>
                  <a:cubicBezTo>
                    <a:pt x="249435" y="16490"/>
                    <a:pt x="246445" y="15531"/>
                    <a:pt x="243204" y="14322"/>
                  </a:cubicBezTo>
                  <a:cubicBezTo>
                    <a:pt x="237589" y="12222"/>
                    <a:pt x="231906" y="10145"/>
                    <a:pt x="226085" y="8661"/>
                  </a:cubicBezTo>
                  <a:cubicBezTo>
                    <a:pt x="223095" y="7908"/>
                    <a:pt x="218142" y="6333"/>
                    <a:pt x="214170" y="6264"/>
                  </a:cubicBezTo>
                  <a:cubicBezTo>
                    <a:pt x="214086" y="6263"/>
                    <a:pt x="214002" y="6262"/>
                    <a:pt x="213918" y="6262"/>
                  </a:cubicBezTo>
                  <a:cubicBezTo>
                    <a:pt x="212649" y="6262"/>
                    <a:pt x="211506" y="6427"/>
                    <a:pt x="210564" y="6812"/>
                  </a:cubicBezTo>
                  <a:cubicBezTo>
                    <a:pt x="210952" y="6630"/>
                    <a:pt x="211340" y="6447"/>
                    <a:pt x="211751" y="6264"/>
                  </a:cubicBezTo>
                  <a:cubicBezTo>
                    <a:pt x="211543" y="6240"/>
                    <a:pt x="211335" y="6228"/>
                    <a:pt x="211127" y="6228"/>
                  </a:cubicBezTo>
                  <a:cubicBezTo>
                    <a:pt x="210473" y="6228"/>
                    <a:pt x="209824" y="6348"/>
                    <a:pt x="209221" y="6579"/>
                  </a:cubicBezTo>
                  <a:lnTo>
                    <a:pt x="209221" y="6579"/>
                  </a:lnTo>
                  <a:cubicBezTo>
                    <a:pt x="209657" y="6224"/>
                    <a:pt x="209948" y="5688"/>
                    <a:pt x="209948" y="5123"/>
                  </a:cubicBezTo>
                  <a:lnTo>
                    <a:pt x="209948" y="5123"/>
                  </a:lnTo>
                  <a:cubicBezTo>
                    <a:pt x="209194" y="5374"/>
                    <a:pt x="208510" y="5876"/>
                    <a:pt x="208076" y="6538"/>
                  </a:cubicBezTo>
                  <a:cubicBezTo>
                    <a:pt x="208144" y="6082"/>
                    <a:pt x="208213" y="5625"/>
                    <a:pt x="208259" y="5146"/>
                  </a:cubicBezTo>
                  <a:lnTo>
                    <a:pt x="208259" y="5146"/>
                  </a:lnTo>
                  <a:cubicBezTo>
                    <a:pt x="207483" y="5945"/>
                    <a:pt x="206615" y="6630"/>
                    <a:pt x="205702" y="7246"/>
                  </a:cubicBezTo>
                  <a:lnTo>
                    <a:pt x="206136" y="6561"/>
                  </a:lnTo>
                  <a:lnTo>
                    <a:pt x="206136" y="6561"/>
                  </a:lnTo>
                  <a:cubicBezTo>
                    <a:pt x="205040" y="7018"/>
                    <a:pt x="203967" y="7497"/>
                    <a:pt x="202872" y="7976"/>
                  </a:cubicBezTo>
                  <a:cubicBezTo>
                    <a:pt x="203054" y="7725"/>
                    <a:pt x="203260" y="7474"/>
                    <a:pt x="203465" y="7223"/>
                  </a:cubicBezTo>
                  <a:lnTo>
                    <a:pt x="203465" y="7223"/>
                  </a:lnTo>
                  <a:cubicBezTo>
                    <a:pt x="202187" y="7428"/>
                    <a:pt x="200977" y="7908"/>
                    <a:pt x="199927" y="8638"/>
                  </a:cubicBezTo>
                  <a:cubicBezTo>
                    <a:pt x="200224" y="8341"/>
                    <a:pt x="200544" y="8045"/>
                    <a:pt x="200840" y="7748"/>
                  </a:cubicBezTo>
                  <a:cubicBezTo>
                    <a:pt x="200852" y="7520"/>
                    <a:pt x="200669" y="7417"/>
                    <a:pt x="200447" y="7417"/>
                  </a:cubicBezTo>
                  <a:cubicBezTo>
                    <a:pt x="200224" y="7417"/>
                    <a:pt x="199962" y="7520"/>
                    <a:pt x="199813" y="7702"/>
                  </a:cubicBezTo>
                  <a:cubicBezTo>
                    <a:pt x="199523" y="8038"/>
                    <a:pt x="199298" y="8548"/>
                    <a:pt x="198860" y="8548"/>
                  </a:cubicBezTo>
                  <a:cubicBezTo>
                    <a:pt x="198851" y="8548"/>
                    <a:pt x="198841" y="8547"/>
                    <a:pt x="198832" y="8547"/>
                  </a:cubicBezTo>
                  <a:cubicBezTo>
                    <a:pt x="199357" y="8250"/>
                    <a:pt x="199653" y="7588"/>
                    <a:pt x="199494" y="6995"/>
                  </a:cubicBezTo>
                  <a:lnTo>
                    <a:pt x="199494" y="6995"/>
                  </a:lnTo>
                  <a:cubicBezTo>
                    <a:pt x="198946" y="7748"/>
                    <a:pt x="198261" y="8387"/>
                    <a:pt x="197485" y="8889"/>
                  </a:cubicBezTo>
                  <a:cubicBezTo>
                    <a:pt x="197622" y="8341"/>
                    <a:pt x="197736" y="7794"/>
                    <a:pt x="197850" y="7269"/>
                  </a:cubicBezTo>
                  <a:lnTo>
                    <a:pt x="197850" y="7269"/>
                  </a:lnTo>
                  <a:cubicBezTo>
                    <a:pt x="196438" y="9060"/>
                    <a:pt x="194466" y="10761"/>
                    <a:pt x="192249" y="10761"/>
                  </a:cubicBezTo>
                  <a:cubicBezTo>
                    <a:pt x="191528" y="10761"/>
                    <a:pt x="190782" y="10582"/>
                    <a:pt x="190021" y="10168"/>
                  </a:cubicBezTo>
                  <a:lnTo>
                    <a:pt x="190021" y="10168"/>
                  </a:lnTo>
                  <a:cubicBezTo>
                    <a:pt x="190364" y="10829"/>
                    <a:pt x="190866" y="11377"/>
                    <a:pt x="191482" y="11765"/>
                  </a:cubicBezTo>
                  <a:cubicBezTo>
                    <a:pt x="190980" y="11697"/>
                    <a:pt x="190478" y="11605"/>
                    <a:pt x="189976" y="11514"/>
                  </a:cubicBezTo>
                  <a:lnTo>
                    <a:pt x="189976" y="11514"/>
                  </a:lnTo>
                  <a:cubicBezTo>
                    <a:pt x="189998" y="11902"/>
                    <a:pt x="190181" y="12267"/>
                    <a:pt x="190455" y="12541"/>
                  </a:cubicBezTo>
                  <a:cubicBezTo>
                    <a:pt x="190299" y="12403"/>
                    <a:pt x="190091" y="12304"/>
                    <a:pt x="189890" y="12304"/>
                  </a:cubicBezTo>
                  <a:cubicBezTo>
                    <a:pt x="189826" y="12304"/>
                    <a:pt x="189762" y="12314"/>
                    <a:pt x="189702" y="12336"/>
                  </a:cubicBezTo>
                  <a:cubicBezTo>
                    <a:pt x="189451" y="12450"/>
                    <a:pt x="189336" y="12838"/>
                    <a:pt x="189542" y="13021"/>
                  </a:cubicBezTo>
                  <a:cubicBezTo>
                    <a:pt x="188606" y="12564"/>
                    <a:pt x="187670" y="12130"/>
                    <a:pt x="186711" y="11674"/>
                  </a:cubicBezTo>
                  <a:lnTo>
                    <a:pt x="186711" y="11674"/>
                  </a:lnTo>
                  <a:cubicBezTo>
                    <a:pt x="187031" y="12564"/>
                    <a:pt x="187944" y="13203"/>
                    <a:pt x="188880" y="13249"/>
                  </a:cubicBezTo>
                  <a:cubicBezTo>
                    <a:pt x="188289" y="13472"/>
                    <a:pt x="187650" y="13586"/>
                    <a:pt x="187009" y="13586"/>
                  </a:cubicBezTo>
                  <a:cubicBezTo>
                    <a:pt x="186338" y="13586"/>
                    <a:pt x="185665" y="13460"/>
                    <a:pt x="185045" y="13203"/>
                  </a:cubicBezTo>
                  <a:lnTo>
                    <a:pt x="185045" y="13203"/>
                  </a:lnTo>
                  <a:cubicBezTo>
                    <a:pt x="185045" y="13751"/>
                    <a:pt x="185388" y="14253"/>
                    <a:pt x="185890" y="14459"/>
                  </a:cubicBezTo>
                  <a:cubicBezTo>
                    <a:pt x="185699" y="14415"/>
                    <a:pt x="185510" y="14392"/>
                    <a:pt x="185325" y="14392"/>
                  </a:cubicBezTo>
                  <a:cubicBezTo>
                    <a:pt x="184936" y="14392"/>
                    <a:pt x="184564" y="14493"/>
                    <a:pt x="184224" y="14710"/>
                  </a:cubicBezTo>
                  <a:cubicBezTo>
                    <a:pt x="184475" y="14847"/>
                    <a:pt x="184726" y="15006"/>
                    <a:pt x="184977" y="15166"/>
                  </a:cubicBezTo>
                  <a:cubicBezTo>
                    <a:pt x="181188" y="16764"/>
                    <a:pt x="177467" y="18567"/>
                    <a:pt x="173222" y="18567"/>
                  </a:cubicBezTo>
                  <a:cubicBezTo>
                    <a:pt x="170026" y="18567"/>
                    <a:pt x="166237" y="17061"/>
                    <a:pt x="163133" y="16444"/>
                  </a:cubicBezTo>
                  <a:cubicBezTo>
                    <a:pt x="161400" y="16129"/>
                    <a:pt x="158758" y="16058"/>
                    <a:pt x="157152" y="15488"/>
                  </a:cubicBezTo>
                  <a:lnTo>
                    <a:pt x="157152" y="15488"/>
                  </a:lnTo>
                  <a:cubicBezTo>
                    <a:pt x="157243" y="15516"/>
                    <a:pt x="157337" y="15530"/>
                    <a:pt x="157431" y="15530"/>
                  </a:cubicBezTo>
                  <a:cubicBezTo>
                    <a:pt x="157727" y="15530"/>
                    <a:pt x="158023" y="15395"/>
                    <a:pt x="158203" y="15166"/>
                  </a:cubicBezTo>
                  <a:cubicBezTo>
                    <a:pt x="157687" y="14834"/>
                    <a:pt x="157063" y="14659"/>
                    <a:pt x="156444" y="14659"/>
                  </a:cubicBezTo>
                  <a:cubicBezTo>
                    <a:pt x="156401" y="14659"/>
                    <a:pt x="156358" y="14659"/>
                    <a:pt x="156314" y="14661"/>
                  </a:cubicBezTo>
                  <a:lnTo>
                    <a:pt x="156314" y="14661"/>
                  </a:lnTo>
                  <a:cubicBezTo>
                    <a:pt x="156573" y="14569"/>
                    <a:pt x="156808" y="14401"/>
                    <a:pt x="156970" y="14185"/>
                  </a:cubicBezTo>
                  <a:lnTo>
                    <a:pt x="156970" y="14185"/>
                  </a:lnTo>
                  <a:cubicBezTo>
                    <a:pt x="156393" y="14293"/>
                    <a:pt x="155830" y="14473"/>
                    <a:pt x="155303" y="14701"/>
                  </a:cubicBezTo>
                  <a:lnTo>
                    <a:pt x="155303" y="14701"/>
                  </a:lnTo>
                  <a:cubicBezTo>
                    <a:pt x="155686" y="14461"/>
                    <a:pt x="155989" y="14081"/>
                    <a:pt x="156126" y="13637"/>
                  </a:cubicBezTo>
                  <a:lnTo>
                    <a:pt x="156126" y="13637"/>
                  </a:lnTo>
                  <a:cubicBezTo>
                    <a:pt x="155441" y="14116"/>
                    <a:pt x="154665" y="14481"/>
                    <a:pt x="153843" y="14710"/>
                  </a:cubicBezTo>
                  <a:cubicBezTo>
                    <a:pt x="154003" y="14367"/>
                    <a:pt x="154163" y="14025"/>
                    <a:pt x="154300" y="13660"/>
                  </a:cubicBezTo>
                  <a:lnTo>
                    <a:pt x="154300" y="13660"/>
                  </a:lnTo>
                  <a:cubicBezTo>
                    <a:pt x="153546" y="14025"/>
                    <a:pt x="152747" y="14299"/>
                    <a:pt x="151926" y="14504"/>
                  </a:cubicBezTo>
                  <a:cubicBezTo>
                    <a:pt x="152108" y="14322"/>
                    <a:pt x="152268" y="14162"/>
                    <a:pt x="152451" y="13979"/>
                  </a:cubicBezTo>
                  <a:cubicBezTo>
                    <a:pt x="151743" y="13934"/>
                    <a:pt x="151058" y="13888"/>
                    <a:pt x="150351" y="13842"/>
                  </a:cubicBezTo>
                  <a:cubicBezTo>
                    <a:pt x="150784" y="13705"/>
                    <a:pt x="151195" y="13591"/>
                    <a:pt x="151629" y="13477"/>
                  </a:cubicBezTo>
                  <a:cubicBezTo>
                    <a:pt x="151119" y="13323"/>
                    <a:pt x="150585" y="13243"/>
                    <a:pt x="150052" y="13243"/>
                  </a:cubicBezTo>
                  <a:cubicBezTo>
                    <a:pt x="149622" y="13243"/>
                    <a:pt x="149192" y="13295"/>
                    <a:pt x="148777" y="13403"/>
                  </a:cubicBezTo>
                  <a:lnTo>
                    <a:pt x="148777" y="13403"/>
                  </a:lnTo>
                  <a:cubicBezTo>
                    <a:pt x="149174" y="13231"/>
                    <a:pt x="149412" y="12711"/>
                    <a:pt x="149232" y="12313"/>
                  </a:cubicBezTo>
                  <a:cubicBezTo>
                    <a:pt x="149203" y="12312"/>
                    <a:pt x="149173" y="12312"/>
                    <a:pt x="149144" y="12312"/>
                  </a:cubicBezTo>
                  <a:cubicBezTo>
                    <a:pt x="148352" y="12312"/>
                    <a:pt x="147565" y="12606"/>
                    <a:pt x="146927" y="13112"/>
                  </a:cubicBezTo>
                  <a:cubicBezTo>
                    <a:pt x="147087" y="12678"/>
                    <a:pt x="147155" y="12245"/>
                    <a:pt x="147110" y="11788"/>
                  </a:cubicBezTo>
                  <a:lnTo>
                    <a:pt x="147110" y="11788"/>
                  </a:lnTo>
                  <a:cubicBezTo>
                    <a:pt x="146813" y="12267"/>
                    <a:pt x="146402" y="12633"/>
                    <a:pt x="145923" y="12884"/>
                  </a:cubicBezTo>
                  <a:cubicBezTo>
                    <a:pt x="145991" y="12564"/>
                    <a:pt x="146060" y="12222"/>
                    <a:pt x="146128" y="11902"/>
                  </a:cubicBezTo>
                  <a:lnTo>
                    <a:pt x="146128" y="11902"/>
                  </a:lnTo>
                  <a:cubicBezTo>
                    <a:pt x="145512" y="12404"/>
                    <a:pt x="144896" y="12884"/>
                    <a:pt x="144302" y="13386"/>
                  </a:cubicBezTo>
                  <a:cubicBezTo>
                    <a:pt x="144348" y="13043"/>
                    <a:pt x="144416" y="12701"/>
                    <a:pt x="144462" y="12382"/>
                  </a:cubicBezTo>
                  <a:lnTo>
                    <a:pt x="144462" y="12382"/>
                  </a:lnTo>
                  <a:cubicBezTo>
                    <a:pt x="143303" y="12885"/>
                    <a:pt x="142038" y="13136"/>
                    <a:pt x="140770" y="13136"/>
                  </a:cubicBezTo>
                  <a:cubicBezTo>
                    <a:pt x="140715" y="13136"/>
                    <a:pt x="140660" y="13136"/>
                    <a:pt x="140604" y="13135"/>
                  </a:cubicBezTo>
                  <a:cubicBezTo>
                    <a:pt x="140924" y="12952"/>
                    <a:pt x="141243" y="12770"/>
                    <a:pt x="141563" y="12587"/>
                  </a:cubicBezTo>
                  <a:cubicBezTo>
                    <a:pt x="141438" y="12471"/>
                    <a:pt x="141281" y="12393"/>
                    <a:pt x="141115" y="12358"/>
                  </a:cubicBezTo>
                  <a:lnTo>
                    <a:pt x="141115" y="12358"/>
                  </a:lnTo>
                  <a:cubicBezTo>
                    <a:pt x="141571" y="12156"/>
                    <a:pt x="141952" y="11777"/>
                    <a:pt x="142134" y="11309"/>
                  </a:cubicBezTo>
                  <a:cubicBezTo>
                    <a:pt x="141941" y="11277"/>
                    <a:pt x="141745" y="11261"/>
                    <a:pt x="141549" y="11261"/>
                  </a:cubicBezTo>
                  <a:cubicBezTo>
                    <a:pt x="140912" y="11261"/>
                    <a:pt x="140273" y="11428"/>
                    <a:pt x="139714" y="11742"/>
                  </a:cubicBezTo>
                  <a:cubicBezTo>
                    <a:pt x="140262" y="11195"/>
                    <a:pt x="140627" y="10487"/>
                    <a:pt x="140810" y="9757"/>
                  </a:cubicBezTo>
                  <a:lnTo>
                    <a:pt x="140810" y="9757"/>
                  </a:lnTo>
                  <a:cubicBezTo>
                    <a:pt x="139570" y="11190"/>
                    <a:pt x="138047" y="11597"/>
                    <a:pt x="136427" y="11597"/>
                  </a:cubicBezTo>
                  <a:cubicBezTo>
                    <a:pt x="134796" y="11597"/>
                    <a:pt x="133066" y="11184"/>
                    <a:pt x="131429" y="10989"/>
                  </a:cubicBezTo>
                  <a:cubicBezTo>
                    <a:pt x="127571" y="10533"/>
                    <a:pt x="123714" y="10145"/>
                    <a:pt x="119833" y="9871"/>
                  </a:cubicBezTo>
                  <a:cubicBezTo>
                    <a:pt x="119833" y="9871"/>
                    <a:pt x="114690" y="9516"/>
                    <a:pt x="110909" y="9516"/>
                  </a:cubicBezTo>
                  <a:cubicBezTo>
                    <a:pt x="109019" y="9516"/>
                    <a:pt x="107470" y="9604"/>
                    <a:pt x="107074" y="9871"/>
                  </a:cubicBezTo>
                  <a:cubicBezTo>
                    <a:pt x="105887" y="10670"/>
                    <a:pt x="94246" y="13386"/>
                    <a:pt x="94246" y="13386"/>
                  </a:cubicBezTo>
                  <a:cubicBezTo>
                    <a:pt x="94090" y="13423"/>
                    <a:pt x="93915" y="13440"/>
                    <a:pt x="93724" y="13440"/>
                  </a:cubicBezTo>
                  <a:cubicBezTo>
                    <a:pt x="91796" y="13440"/>
                    <a:pt x="88276" y="11701"/>
                    <a:pt x="86759" y="11286"/>
                  </a:cubicBezTo>
                  <a:cubicBezTo>
                    <a:pt x="83610" y="10487"/>
                    <a:pt x="79980" y="9118"/>
                    <a:pt x="76808" y="8866"/>
                  </a:cubicBezTo>
                  <a:cubicBezTo>
                    <a:pt x="76259" y="8827"/>
                    <a:pt x="75711" y="8811"/>
                    <a:pt x="75165" y="8811"/>
                  </a:cubicBezTo>
                  <a:cubicBezTo>
                    <a:pt x="72479" y="8811"/>
                    <a:pt x="69821" y="9205"/>
                    <a:pt x="67159" y="9205"/>
                  </a:cubicBezTo>
                  <a:cubicBezTo>
                    <a:pt x="66579" y="9205"/>
                    <a:pt x="65998" y="9186"/>
                    <a:pt x="65418" y="9140"/>
                  </a:cubicBezTo>
                  <a:cubicBezTo>
                    <a:pt x="61218" y="8821"/>
                    <a:pt x="57292" y="8341"/>
                    <a:pt x="53343" y="6721"/>
                  </a:cubicBezTo>
                  <a:cubicBezTo>
                    <a:pt x="51791" y="6721"/>
                    <a:pt x="48892" y="4507"/>
                    <a:pt x="47409" y="3936"/>
                  </a:cubicBezTo>
                  <a:lnTo>
                    <a:pt x="39785" y="878"/>
                  </a:lnTo>
                  <a:cubicBezTo>
                    <a:pt x="38804" y="467"/>
                    <a:pt x="37776" y="56"/>
                    <a:pt x="36704" y="10"/>
                  </a:cubicBezTo>
                  <a:cubicBezTo>
                    <a:pt x="36594" y="4"/>
                    <a:pt x="36485" y="0"/>
                    <a:pt x="36376" y="0"/>
                  </a:cubicBezTo>
                  <a:close/>
                </a:path>
              </a:pathLst>
            </a:custGeom>
            <a:solidFill>
              <a:srgbClr val="87D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13"/>
            <p:cNvSpPr/>
            <p:nvPr/>
          </p:nvSpPr>
          <p:spPr>
            <a:xfrm>
              <a:off x="-76450" y="4522050"/>
              <a:ext cx="1987900" cy="621400"/>
            </a:xfrm>
            <a:custGeom>
              <a:avLst/>
              <a:gdLst/>
              <a:ahLst/>
              <a:cxnLst/>
              <a:rect l="l" t="t" r="r" b="b"/>
              <a:pathLst>
                <a:path w="78064" h="24856" extrusionOk="0">
                  <a:moveTo>
                    <a:pt x="8035" y="0"/>
                  </a:moveTo>
                  <a:lnTo>
                    <a:pt x="0" y="3995"/>
                  </a:lnTo>
                  <a:lnTo>
                    <a:pt x="23" y="24789"/>
                  </a:lnTo>
                  <a:cubicBezTo>
                    <a:pt x="8332" y="24789"/>
                    <a:pt x="16640" y="24743"/>
                    <a:pt x="24949" y="24743"/>
                  </a:cubicBezTo>
                  <a:cubicBezTo>
                    <a:pt x="32664" y="24743"/>
                    <a:pt x="40378" y="24743"/>
                    <a:pt x="48071" y="24766"/>
                  </a:cubicBezTo>
                  <a:cubicBezTo>
                    <a:pt x="54781" y="24766"/>
                    <a:pt x="61469" y="24766"/>
                    <a:pt x="68180" y="24789"/>
                  </a:cubicBezTo>
                  <a:lnTo>
                    <a:pt x="74845" y="24789"/>
                  </a:lnTo>
                  <a:cubicBezTo>
                    <a:pt x="75388" y="24789"/>
                    <a:pt x="76024" y="24855"/>
                    <a:pt x="76634" y="24855"/>
                  </a:cubicBezTo>
                  <a:cubicBezTo>
                    <a:pt x="77153" y="24855"/>
                    <a:pt x="77654" y="24807"/>
                    <a:pt x="78063" y="24629"/>
                  </a:cubicBezTo>
                  <a:cubicBezTo>
                    <a:pt x="77561" y="23282"/>
                    <a:pt x="75803" y="22552"/>
                    <a:pt x="74639" y="21890"/>
                  </a:cubicBezTo>
                  <a:cubicBezTo>
                    <a:pt x="73521" y="21251"/>
                    <a:pt x="72539" y="20178"/>
                    <a:pt x="71307" y="19927"/>
                  </a:cubicBezTo>
                  <a:cubicBezTo>
                    <a:pt x="69823" y="19607"/>
                    <a:pt x="68362" y="19333"/>
                    <a:pt x="66879" y="18991"/>
                  </a:cubicBezTo>
                  <a:cubicBezTo>
                    <a:pt x="65761" y="18728"/>
                    <a:pt x="64601" y="18212"/>
                    <a:pt x="63419" y="18212"/>
                  </a:cubicBezTo>
                  <a:cubicBezTo>
                    <a:pt x="63370" y="18212"/>
                    <a:pt x="63321" y="18213"/>
                    <a:pt x="63272" y="18215"/>
                  </a:cubicBezTo>
                  <a:cubicBezTo>
                    <a:pt x="64094" y="19288"/>
                    <a:pt x="64802" y="20429"/>
                    <a:pt x="65372" y="21639"/>
                  </a:cubicBezTo>
                  <a:cubicBezTo>
                    <a:pt x="63068" y="18546"/>
                    <a:pt x="59994" y="15668"/>
                    <a:pt x="56023" y="15668"/>
                  </a:cubicBezTo>
                  <a:cubicBezTo>
                    <a:pt x="55510" y="15668"/>
                    <a:pt x="54982" y="15717"/>
                    <a:pt x="54439" y="15818"/>
                  </a:cubicBezTo>
                  <a:cubicBezTo>
                    <a:pt x="57566" y="16868"/>
                    <a:pt x="59575" y="19744"/>
                    <a:pt x="61127" y="22506"/>
                  </a:cubicBezTo>
                  <a:cubicBezTo>
                    <a:pt x="57543" y="17736"/>
                    <a:pt x="52179" y="13901"/>
                    <a:pt x="46267" y="12691"/>
                  </a:cubicBezTo>
                  <a:cubicBezTo>
                    <a:pt x="45657" y="12559"/>
                    <a:pt x="45034" y="12463"/>
                    <a:pt x="44408" y="12463"/>
                  </a:cubicBezTo>
                  <a:cubicBezTo>
                    <a:pt x="44168" y="12463"/>
                    <a:pt x="43928" y="12477"/>
                    <a:pt x="43688" y="12509"/>
                  </a:cubicBezTo>
                  <a:cubicBezTo>
                    <a:pt x="42319" y="12668"/>
                    <a:pt x="41086" y="13536"/>
                    <a:pt x="39808" y="14038"/>
                  </a:cubicBezTo>
                  <a:cubicBezTo>
                    <a:pt x="38256" y="14631"/>
                    <a:pt x="36726" y="15339"/>
                    <a:pt x="35288" y="16206"/>
                  </a:cubicBezTo>
                  <a:cubicBezTo>
                    <a:pt x="36247" y="15271"/>
                    <a:pt x="37297" y="14426"/>
                    <a:pt x="38438" y="13718"/>
                  </a:cubicBezTo>
                  <a:cubicBezTo>
                    <a:pt x="37913" y="13308"/>
                    <a:pt x="37229" y="13171"/>
                    <a:pt x="36567" y="13102"/>
                  </a:cubicBezTo>
                  <a:cubicBezTo>
                    <a:pt x="35722" y="12989"/>
                    <a:pt x="34870" y="12903"/>
                    <a:pt x="34022" y="12903"/>
                  </a:cubicBezTo>
                  <a:cubicBezTo>
                    <a:pt x="33336" y="12903"/>
                    <a:pt x="32653" y="12959"/>
                    <a:pt x="31979" y="13102"/>
                  </a:cubicBezTo>
                  <a:cubicBezTo>
                    <a:pt x="29970" y="13536"/>
                    <a:pt x="28190" y="14883"/>
                    <a:pt x="26387" y="15841"/>
                  </a:cubicBezTo>
                  <a:cubicBezTo>
                    <a:pt x="24378" y="16891"/>
                    <a:pt x="22346" y="17941"/>
                    <a:pt x="20383" y="19105"/>
                  </a:cubicBezTo>
                  <a:cubicBezTo>
                    <a:pt x="18557" y="20178"/>
                    <a:pt x="14175" y="22004"/>
                    <a:pt x="13125" y="23830"/>
                  </a:cubicBezTo>
                  <a:cubicBezTo>
                    <a:pt x="14380" y="21639"/>
                    <a:pt x="15841" y="19493"/>
                    <a:pt x="17530" y="17599"/>
                  </a:cubicBezTo>
                  <a:cubicBezTo>
                    <a:pt x="18968" y="15955"/>
                    <a:pt x="20908" y="14791"/>
                    <a:pt x="22552" y="13330"/>
                  </a:cubicBezTo>
                  <a:cubicBezTo>
                    <a:pt x="20269" y="12166"/>
                    <a:pt x="19242" y="11527"/>
                    <a:pt x="17644" y="9176"/>
                  </a:cubicBezTo>
                  <a:cubicBezTo>
                    <a:pt x="16754" y="7875"/>
                    <a:pt x="15864" y="6551"/>
                    <a:pt x="14974" y="5227"/>
                  </a:cubicBezTo>
                  <a:cubicBezTo>
                    <a:pt x="14540" y="4566"/>
                    <a:pt x="13536" y="2283"/>
                    <a:pt x="12828" y="1986"/>
                  </a:cubicBezTo>
                  <a:lnTo>
                    <a:pt x="8035" y="0"/>
                  </a:lnTo>
                  <a:close/>
                </a:path>
              </a:pathLst>
            </a:custGeom>
            <a:solidFill>
              <a:srgbClr val="87D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13"/>
            <p:cNvSpPr/>
            <p:nvPr/>
          </p:nvSpPr>
          <p:spPr>
            <a:xfrm>
              <a:off x="-19485" y="4507750"/>
              <a:ext cx="1310734" cy="619200"/>
            </a:xfrm>
            <a:custGeom>
              <a:avLst/>
              <a:gdLst/>
              <a:ahLst/>
              <a:cxnLst/>
              <a:rect l="l" t="t" r="r" b="b"/>
              <a:pathLst>
                <a:path w="51472" h="24768" extrusionOk="0">
                  <a:moveTo>
                    <a:pt x="21092" y="17116"/>
                  </a:moveTo>
                  <a:cubicBezTo>
                    <a:pt x="21084" y="17125"/>
                    <a:pt x="21076" y="17134"/>
                    <a:pt x="21068" y="17144"/>
                  </a:cubicBezTo>
                  <a:cubicBezTo>
                    <a:pt x="21076" y="17134"/>
                    <a:pt x="21084" y="17125"/>
                    <a:pt x="21092" y="17116"/>
                  </a:cubicBezTo>
                  <a:close/>
                  <a:moveTo>
                    <a:pt x="7896" y="1"/>
                  </a:moveTo>
                  <a:cubicBezTo>
                    <a:pt x="7342" y="1"/>
                    <a:pt x="6757" y="94"/>
                    <a:pt x="6140" y="299"/>
                  </a:cubicBezTo>
                  <a:cubicBezTo>
                    <a:pt x="5410" y="550"/>
                    <a:pt x="4702" y="915"/>
                    <a:pt x="4132" y="1485"/>
                  </a:cubicBezTo>
                  <a:cubicBezTo>
                    <a:pt x="4862" y="1965"/>
                    <a:pt x="5570" y="2535"/>
                    <a:pt x="6255" y="3106"/>
                  </a:cubicBezTo>
                  <a:cubicBezTo>
                    <a:pt x="6686" y="2954"/>
                    <a:pt x="7143" y="2881"/>
                    <a:pt x="7601" y="2881"/>
                  </a:cubicBezTo>
                  <a:cubicBezTo>
                    <a:pt x="8450" y="2881"/>
                    <a:pt x="9301" y="3134"/>
                    <a:pt x="9998" y="3608"/>
                  </a:cubicBezTo>
                  <a:cubicBezTo>
                    <a:pt x="9895" y="3354"/>
                    <a:pt x="9752" y="3113"/>
                    <a:pt x="9580" y="2895"/>
                  </a:cubicBezTo>
                  <a:lnTo>
                    <a:pt x="9580" y="2895"/>
                  </a:lnTo>
                  <a:cubicBezTo>
                    <a:pt x="10796" y="3959"/>
                    <a:pt x="11782" y="5286"/>
                    <a:pt x="12440" y="6758"/>
                  </a:cubicBezTo>
                  <a:cubicBezTo>
                    <a:pt x="11481" y="5868"/>
                    <a:pt x="10317" y="5183"/>
                    <a:pt x="9062" y="4795"/>
                  </a:cubicBezTo>
                  <a:cubicBezTo>
                    <a:pt x="8714" y="4672"/>
                    <a:pt x="8366" y="4586"/>
                    <a:pt x="8002" y="4586"/>
                  </a:cubicBezTo>
                  <a:cubicBezTo>
                    <a:pt x="7960" y="4586"/>
                    <a:pt x="7917" y="4587"/>
                    <a:pt x="7875" y="4590"/>
                  </a:cubicBezTo>
                  <a:cubicBezTo>
                    <a:pt x="7396" y="4613"/>
                    <a:pt x="6962" y="4795"/>
                    <a:pt x="6528" y="4955"/>
                  </a:cubicBezTo>
                  <a:cubicBezTo>
                    <a:pt x="5136" y="5526"/>
                    <a:pt x="3721" y="6073"/>
                    <a:pt x="2511" y="6964"/>
                  </a:cubicBezTo>
                  <a:cubicBezTo>
                    <a:pt x="1279" y="7831"/>
                    <a:pt x="274" y="9086"/>
                    <a:pt x="0" y="10570"/>
                  </a:cubicBezTo>
                  <a:cubicBezTo>
                    <a:pt x="893" y="10139"/>
                    <a:pt x="1888" y="9926"/>
                    <a:pt x="2882" y="9926"/>
                  </a:cubicBezTo>
                  <a:cubicBezTo>
                    <a:pt x="4047" y="9926"/>
                    <a:pt x="5211" y="10219"/>
                    <a:pt x="6209" y="10798"/>
                  </a:cubicBezTo>
                  <a:cubicBezTo>
                    <a:pt x="6003" y="11666"/>
                    <a:pt x="5775" y="12533"/>
                    <a:pt x="5547" y="13400"/>
                  </a:cubicBezTo>
                  <a:cubicBezTo>
                    <a:pt x="5561" y="13355"/>
                    <a:pt x="5644" y="13335"/>
                    <a:pt x="5777" y="13335"/>
                  </a:cubicBezTo>
                  <a:cubicBezTo>
                    <a:pt x="6511" y="13335"/>
                    <a:pt x="8756" y="13941"/>
                    <a:pt x="9085" y="14154"/>
                  </a:cubicBezTo>
                  <a:cubicBezTo>
                    <a:pt x="10158" y="14838"/>
                    <a:pt x="11139" y="16368"/>
                    <a:pt x="12052" y="17303"/>
                  </a:cubicBezTo>
                  <a:cubicBezTo>
                    <a:pt x="13536" y="15865"/>
                    <a:pt x="15019" y="14427"/>
                    <a:pt x="16503" y="12989"/>
                  </a:cubicBezTo>
                  <a:lnTo>
                    <a:pt x="16503" y="12989"/>
                  </a:lnTo>
                  <a:cubicBezTo>
                    <a:pt x="16092" y="14359"/>
                    <a:pt x="14814" y="15409"/>
                    <a:pt x="14654" y="16847"/>
                  </a:cubicBezTo>
                  <a:cubicBezTo>
                    <a:pt x="14609" y="17258"/>
                    <a:pt x="14677" y="17669"/>
                    <a:pt x="14586" y="18057"/>
                  </a:cubicBezTo>
                  <a:cubicBezTo>
                    <a:pt x="14494" y="18467"/>
                    <a:pt x="14289" y="18833"/>
                    <a:pt x="14061" y="19198"/>
                  </a:cubicBezTo>
                  <a:cubicBezTo>
                    <a:pt x="12851" y="21138"/>
                    <a:pt x="11481" y="23010"/>
                    <a:pt x="9998" y="24767"/>
                  </a:cubicBezTo>
                  <a:cubicBezTo>
                    <a:pt x="11961" y="22462"/>
                    <a:pt x="14768" y="20476"/>
                    <a:pt x="16868" y="18148"/>
                  </a:cubicBezTo>
                  <a:cubicBezTo>
                    <a:pt x="19105" y="15683"/>
                    <a:pt x="21342" y="13286"/>
                    <a:pt x="24652" y="12350"/>
                  </a:cubicBezTo>
                  <a:lnTo>
                    <a:pt x="24652" y="12350"/>
                  </a:lnTo>
                  <a:cubicBezTo>
                    <a:pt x="23100" y="13012"/>
                    <a:pt x="21707" y="13971"/>
                    <a:pt x="20543" y="15158"/>
                  </a:cubicBezTo>
                  <a:cubicBezTo>
                    <a:pt x="21370" y="14809"/>
                    <a:pt x="22285" y="14622"/>
                    <a:pt x="23206" y="14622"/>
                  </a:cubicBezTo>
                  <a:cubicBezTo>
                    <a:pt x="23429" y="14622"/>
                    <a:pt x="23653" y="14633"/>
                    <a:pt x="23876" y="14656"/>
                  </a:cubicBezTo>
                  <a:cubicBezTo>
                    <a:pt x="22836" y="15356"/>
                    <a:pt x="21908" y="16191"/>
                    <a:pt x="21092" y="17116"/>
                  </a:cubicBezTo>
                  <a:lnTo>
                    <a:pt x="21092" y="17116"/>
                  </a:lnTo>
                  <a:cubicBezTo>
                    <a:pt x="22461" y="15583"/>
                    <a:pt x="26329" y="14832"/>
                    <a:pt x="28167" y="13765"/>
                  </a:cubicBezTo>
                  <a:cubicBezTo>
                    <a:pt x="29694" y="12883"/>
                    <a:pt x="31376" y="12473"/>
                    <a:pt x="33091" y="12473"/>
                  </a:cubicBezTo>
                  <a:cubicBezTo>
                    <a:pt x="34171" y="12473"/>
                    <a:pt x="35263" y="12635"/>
                    <a:pt x="36338" y="12944"/>
                  </a:cubicBezTo>
                  <a:cubicBezTo>
                    <a:pt x="36338" y="13319"/>
                    <a:pt x="36801" y="13455"/>
                    <a:pt x="37206" y="13455"/>
                  </a:cubicBezTo>
                  <a:cubicBezTo>
                    <a:pt x="37269" y="13455"/>
                    <a:pt x="37330" y="13452"/>
                    <a:pt x="37388" y="13446"/>
                  </a:cubicBezTo>
                  <a:cubicBezTo>
                    <a:pt x="39184" y="13264"/>
                    <a:pt x="41041" y="12822"/>
                    <a:pt x="42852" y="12822"/>
                  </a:cubicBezTo>
                  <a:cubicBezTo>
                    <a:pt x="43986" y="12822"/>
                    <a:pt x="45103" y="12996"/>
                    <a:pt x="46176" y="13514"/>
                  </a:cubicBezTo>
                  <a:cubicBezTo>
                    <a:pt x="47934" y="14359"/>
                    <a:pt x="49554" y="15591"/>
                    <a:pt x="51471" y="16002"/>
                  </a:cubicBezTo>
                  <a:cubicBezTo>
                    <a:pt x="49212" y="13880"/>
                    <a:pt x="46427" y="12442"/>
                    <a:pt x="43688" y="11026"/>
                  </a:cubicBezTo>
                  <a:cubicBezTo>
                    <a:pt x="41493" y="9888"/>
                    <a:pt x="38880" y="9107"/>
                    <a:pt x="36316" y="9107"/>
                  </a:cubicBezTo>
                  <a:cubicBezTo>
                    <a:pt x="35334" y="9107"/>
                    <a:pt x="34359" y="9221"/>
                    <a:pt x="33417" y="9474"/>
                  </a:cubicBezTo>
                  <a:cubicBezTo>
                    <a:pt x="30678" y="10205"/>
                    <a:pt x="28327" y="12008"/>
                    <a:pt x="25633" y="12944"/>
                  </a:cubicBezTo>
                  <a:cubicBezTo>
                    <a:pt x="27939" y="11232"/>
                    <a:pt x="30472" y="9862"/>
                    <a:pt x="33143" y="8835"/>
                  </a:cubicBezTo>
                  <a:lnTo>
                    <a:pt x="33143" y="8835"/>
                  </a:lnTo>
                  <a:cubicBezTo>
                    <a:pt x="30472" y="8995"/>
                    <a:pt x="27824" y="9657"/>
                    <a:pt x="25382" y="10798"/>
                  </a:cubicBezTo>
                  <a:cubicBezTo>
                    <a:pt x="24097" y="11407"/>
                    <a:pt x="22635" y="12282"/>
                    <a:pt x="21148" y="12282"/>
                  </a:cubicBezTo>
                  <a:cubicBezTo>
                    <a:pt x="21129" y="12282"/>
                    <a:pt x="21110" y="12282"/>
                    <a:pt x="21091" y="12282"/>
                  </a:cubicBezTo>
                  <a:cubicBezTo>
                    <a:pt x="20996" y="12282"/>
                    <a:pt x="19062" y="11886"/>
                    <a:pt x="18499" y="11886"/>
                  </a:cubicBezTo>
                  <a:cubicBezTo>
                    <a:pt x="18389" y="11886"/>
                    <a:pt x="18332" y="11901"/>
                    <a:pt x="18350" y="11937"/>
                  </a:cubicBezTo>
                  <a:lnTo>
                    <a:pt x="18350" y="11937"/>
                  </a:lnTo>
                  <a:cubicBezTo>
                    <a:pt x="17278" y="10020"/>
                    <a:pt x="16183" y="8127"/>
                    <a:pt x="15088" y="6210"/>
                  </a:cubicBezTo>
                  <a:cubicBezTo>
                    <a:pt x="13482" y="3391"/>
                    <a:pt x="11239" y="1"/>
                    <a:pt x="7896" y="1"/>
                  </a:cubicBezTo>
                  <a:close/>
                </a:path>
              </a:pathLst>
            </a:custGeom>
            <a:solidFill>
              <a:srgbClr val="87D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13"/>
            <p:cNvSpPr/>
            <p:nvPr/>
          </p:nvSpPr>
          <p:spPr>
            <a:xfrm>
              <a:off x="1913350" y="4597950"/>
              <a:ext cx="1545300" cy="488525"/>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17" name="Google Shape;1717;p13"/>
          <p:cNvSpPr/>
          <p:nvPr/>
        </p:nvSpPr>
        <p:spPr>
          <a:xfrm>
            <a:off x="497070" y="5427136"/>
            <a:ext cx="1821700" cy="1690771"/>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18" name="Google Shape;1718;p13"/>
          <p:cNvSpPr/>
          <p:nvPr/>
        </p:nvSpPr>
        <p:spPr>
          <a:xfrm>
            <a:off x="149397" y="6071309"/>
            <a:ext cx="1632400" cy="908476"/>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719" name="Google Shape;1719;p13"/>
          <p:cNvGrpSpPr/>
          <p:nvPr/>
        </p:nvGrpSpPr>
        <p:grpSpPr>
          <a:xfrm>
            <a:off x="6212051" y="6069267"/>
            <a:ext cx="607167" cy="957300"/>
            <a:chOff x="5412050" y="3125375"/>
            <a:chExt cx="455375" cy="717975"/>
          </a:xfrm>
        </p:grpSpPr>
        <p:sp>
          <p:nvSpPr>
            <p:cNvPr id="1720" name="Google Shape;1720;p13"/>
            <p:cNvSpPr/>
            <p:nvPr/>
          </p:nvSpPr>
          <p:spPr>
            <a:xfrm>
              <a:off x="5418325" y="3634100"/>
              <a:ext cx="251100" cy="209250"/>
            </a:xfrm>
            <a:custGeom>
              <a:avLst/>
              <a:gdLst/>
              <a:ahLst/>
              <a:cxnLst/>
              <a:rect l="l" t="t" r="r" b="b"/>
              <a:pathLst>
                <a:path w="10044" h="8370" extrusionOk="0">
                  <a:moveTo>
                    <a:pt x="1155" y="0"/>
                  </a:moveTo>
                  <a:cubicBezTo>
                    <a:pt x="1013" y="0"/>
                    <a:pt x="871" y="30"/>
                    <a:pt x="731" y="104"/>
                  </a:cubicBezTo>
                  <a:cubicBezTo>
                    <a:pt x="251" y="332"/>
                    <a:pt x="0" y="994"/>
                    <a:pt x="0" y="1542"/>
                  </a:cubicBezTo>
                  <a:cubicBezTo>
                    <a:pt x="23" y="2090"/>
                    <a:pt x="251" y="2569"/>
                    <a:pt x="479" y="3026"/>
                  </a:cubicBezTo>
                  <a:cubicBezTo>
                    <a:pt x="1529" y="5011"/>
                    <a:pt x="2830" y="6449"/>
                    <a:pt x="4405" y="7340"/>
                  </a:cubicBezTo>
                  <a:cubicBezTo>
                    <a:pt x="5634" y="8026"/>
                    <a:pt x="7063" y="8369"/>
                    <a:pt x="8704" y="8369"/>
                  </a:cubicBezTo>
                  <a:cubicBezTo>
                    <a:pt x="9136" y="8369"/>
                    <a:pt x="9582" y="8346"/>
                    <a:pt x="10043" y="8298"/>
                  </a:cubicBezTo>
                  <a:cubicBezTo>
                    <a:pt x="6962" y="6084"/>
                    <a:pt x="5341" y="1747"/>
                    <a:pt x="1872" y="195"/>
                  </a:cubicBezTo>
                  <a:cubicBezTo>
                    <a:pt x="1653" y="93"/>
                    <a:pt x="1406" y="0"/>
                    <a:pt x="11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13"/>
            <p:cNvSpPr/>
            <p:nvPr/>
          </p:nvSpPr>
          <p:spPr>
            <a:xfrm>
              <a:off x="5451975" y="3544550"/>
              <a:ext cx="206025" cy="171700"/>
            </a:xfrm>
            <a:custGeom>
              <a:avLst/>
              <a:gdLst/>
              <a:ahLst/>
              <a:cxnLst/>
              <a:rect l="l" t="t" r="r" b="b"/>
              <a:pathLst>
                <a:path w="8241" h="6868" extrusionOk="0">
                  <a:moveTo>
                    <a:pt x="956" y="1"/>
                  </a:moveTo>
                  <a:cubicBezTo>
                    <a:pt x="844" y="1"/>
                    <a:pt x="730" y="23"/>
                    <a:pt x="617" y="80"/>
                  </a:cubicBezTo>
                  <a:cubicBezTo>
                    <a:pt x="229" y="285"/>
                    <a:pt x="1" y="810"/>
                    <a:pt x="24" y="1266"/>
                  </a:cubicBezTo>
                  <a:cubicBezTo>
                    <a:pt x="24" y="1723"/>
                    <a:pt x="206" y="2111"/>
                    <a:pt x="412" y="2476"/>
                  </a:cubicBezTo>
                  <a:cubicBezTo>
                    <a:pt x="1279" y="4120"/>
                    <a:pt x="2329" y="5306"/>
                    <a:pt x="3630" y="6014"/>
                  </a:cubicBezTo>
                  <a:cubicBezTo>
                    <a:pt x="4651" y="6579"/>
                    <a:pt x="5818" y="6868"/>
                    <a:pt x="7178" y="6868"/>
                  </a:cubicBezTo>
                  <a:cubicBezTo>
                    <a:pt x="7520" y="6868"/>
                    <a:pt x="7874" y="6850"/>
                    <a:pt x="8241" y="6813"/>
                  </a:cubicBezTo>
                  <a:cubicBezTo>
                    <a:pt x="5707" y="4987"/>
                    <a:pt x="4383" y="1449"/>
                    <a:pt x="1553" y="148"/>
                  </a:cubicBezTo>
                  <a:cubicBezTo>
                    <a:pt x="1361" y="74"/>
                    <a:pt x="1160" y="1"/>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13"/>
            <p:cNvSpPr/>
            <p:nvPr/>
          </p:nvSpPr>
          <p:spPr>
            <a:xfrm>
              <a:off x="5442850" y="3421875"/>
              <a:ext cx="206025" cy="171700"/>
            </a:xfrm>
            <a:custGeom>
              <a:avLst/>
              <a:gdLst/>
              <a:ahLst/>
              <a:cxnLst/>
              <a:rect l="l" t="t" r="r" b="b"/>
              <a:pathLst>
                <a:path w="8241" h="6868" extrusionOk="0">
                  <a:moveTo>
                    <a:pt x="946" y="0"/>
                  </a:moveTo>
                  <a:cubicBezTo>
                    <a:pt x="833" y="0"/>
                    <a:pt x="722" y="22"/>
                    <a:pt x="617" y="79"/>
                  </a:cubicBezTo>
                  <a:cubicBezTo>
                    <a:pt x="229" y="285"/>
                    <a:pt x="1" y="809"/>
                    <a:pt x="1" y="1266"/>
                  </a:cubicBezTo>
                  <a:cubicBezTo>
                    <a:pt x="23" y="1722"/>
                    <a:pt x="206" y="2111"/>
                    <a:pt x="411" y="2476"/>
                  </a:cubicBezTo>
                  <a:cubicBezTo>
                    <a:pt x="1279" y="4119"/>
                    <a:pt x="2329" y="5306"/>
                    <a:pt x="3630" y="6014"/>
                  </a:cubicBezTo>
                  <a:cubicBezTo>
                    <a:pt x="4651" y="6579"/>
                    <a:pt x="5818" y="6867"/>
                    <a:pt x="7177" y="6867"/>
                  </a:cubicBezTo>
                  <a:cubicBezTo>
                    <a:pt x="7519" y="6867"/>
                    <a:pt x="7874" y="6849"/>
                    <a:pt x="8241" y="6813"/>
                  </a:cubicBezTo>
                  <a:cubicBezTo>
                    <a:pt x="5707" y="4987"/>
                    <a:pt x="4383" y="1449"/>
                    <a:pt x="1553" y="148"/>
                  </a:cubicBezTo>
                  <a:cubicBezTo>
                    <a:pt x="1361" y="74"/>
                    <a:pt x="1151" y="0"/>
                    <a:pt x="9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13"/>
            <p:cNvSpPr/>
            <p:nvPr/>
          </p:nvSpPr>
          <p:spPr>
            <a:xfrm>
              <a:off x="5412050" y="3296900"/>
              <a:ext cx="206000" cy="171700"/>
            </a:xfrm>
            <a:custGeom>
              <a:avLst/>
              <a:gdLst/>
              <a:ahLst/>
              <a:cxnLst/>
              <a:rect l="l" t="t" r="r" b="b"/>
              <a:pathLst>
                <a:path w="8240" h="6868" extrusionOk="0">
                  <a:moveTo>
                    <a:pt x="939" y="0"/>
                  </a:moveTo>
                  <a:cubicBezTo>
                    <a:pt x="823" y="0"/>
                    <a:pt x="707" y="23"/>
                    <a:pt x="594" y="79"/>
                  </a:cubicBezTo>
                  <a:cubicBezTo>
                    <a:pt x="205" y="285"/>
                    <a:pt x="0" y="810"/>
                    <a:pt x="0" y="1266"/>
                  </a:cubicBezTo>
                  <a:cubicBezTo>
                    <a:pt x="23" y="1723"/>
                    <a:pt x="205" y="2111"/>
                    <a:pt x="388" y="2476"/>
                  </a:cubicBezTo>
                  <a:cubicBezTo>
                    <a:pt x="1255" y="4119"/>
                    <a:pt x="2305" y="5284"/>
                    <a:pt x="3606" y="6014"/>
                  </a:cubicBezTo>
                  <a:cubicBezTo>
                    <a:pt x="4628" y="6579"/>
                    <a:pt x="5809" y="6868"/>
                    <a:pt x="7174" y="6868"/>
                  </a:cubicBezTo>
                  <a:cubicBezTo>
                    <a:pt x="7518" y="6868"/>
                    <a:pt x="7873" y="6850"/>
                    <a:pt x="8240" y="6813"/>
                  </a:cubicBezTo>
                  <a:cubicBezTo>
                    <a:pt x="5706" y="4987"/>
                    <a:pt x="4383" y="1449"/>
                    <a:pt x="1552" y="148"/>
                  </a:cubicBezTo>
                  <a:cubicBezTo>
                    <a:pt x="1361" y="74"/>
                    <a:pt x="1150" y="0"/>
                    <a:pt x="9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13"/>
            <p:cNvSpPr/>
            <p:nvPr/>
          </p:nvSpPr>
          <p:spPr>
            <a:xfrm>
              <a:off x="5449125" y="3229575"/>
              <a:ext cx="121000" cy="138950"/>
            </a:xfrm>
            <a:custGeom>
              <a:avLst/>
              <a:gdLst/>
              <a:ahLst/>
              <a:cxnLst/>
              <a:rect l="l" t="t" r="r" b="b"/>
              <a:pathLst>
                <a:path w="4840" h="5558" extrusionOk="0">
                  <a:moveTo>
                    <a:pt x="820" y="0"/>
                  </a:moveTo>
                  <a:cubicBezTo>
                    <a:pt x="784" y="0"/>
                    <a:pt x="747" y="4"/>
                    <a:pt x="708" y="10"/>
                  </a:cubicBezTo>
                  <a:cubicBezTo>
                    <a:pt x="412" y="79"/>
                    <a:pt x="160" y="399"/>
                    <a:pt x="69" y="695"/>
                  </a:cubicBezTo>
                  <a:cubicBezTo>
                    <a:pt x="1" y="992"/>
                    <a:pt x="69" y="1289"/>
                    <a:pt x="138" y="1540"/>
                  </a:cubicBezTo>
                  <a:cubicBezTo>
                    <a:pt x="434" y="2750"/>
                    <a:pt x="959" y="3685"/>
                    <a:pt x="1735" y="4347"/>
                  </a:cubicBezTo>
                  <a:cubicBezTo>
                    <a:pt x="2511" y="5009"/>
                    <a:pt x="3516" y="5397"/>
                    <a:pt x="4840" y="5557"/>
                  </a:cubicBezTo>
                  <a:cubicBezTo>
                    <a:pt x="3402" y="3982"/>
                    <a:pt x="3105" y="1471"/>
                    <a:pt x="1347" y="216"/>
                  </a:cubicBezTo>
                  <a:cubicBezTo>
                    <a:pt x="1193" y="100"/>
                    <a:pt x="1022" y="0"/>
                    <a:pt x="8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13"/>
            <p:cNvSpPr/>
            <p:nvPr/>
          </p:nvSpPr>
          <p:spPr>
            <a:xfrm>
              <a:off x="5458825" y="3184650"/>
              <a:ext cx="103325" cy="113675"/>
            </a:xfrm>
            <a:custGeom>
              <a:avLst/>
              <a:gdLst/>
              <a:ahLst/>
              <a:cxnLst/>
              <a:rect l="l" t="t" r="r" b="b"/>
              <a:pathLst>
                <a:path w="4133" h="4547" extrusionOk="0">
                  <a:moveTo>
                    <a:pt x="756" y="1"/>
                  </a:moveTo>
                  <a:cubicBezTo>
                    <a:pt x="733" y="1"/>
                    <a:pt x="709" y="2"/>
                    <a:pt x="685" y="4"/>
                  </a:cubicBezTo>
                  <a:cubicBezTo>
                    <a:pt x="412" y="50"/>
                    <a:pt x="161" y="301"/>
                    <a:pt x="69" y="552"/>
                  </a:cubicBezTo>
                  <a:cubicBezTo>
                    <a:pt x="1" y="780"/>
                    <a:pt x="24" y="1009"/>
                    <a:pt x="69" y="1214"/>
                  </a:cubicBezTo>
                  <a:cubicBezTo>
                    <a:pt x="297" y="2196"/>
                    <a:pt x="708" y="2949"/>
                    <a:pt x="1393" y="3497"/>
                  </a:cubicBezTo>
                  <a:cubicBezTo>
                    <a:pt x="2055" y="4044"/>
                    <a:pt x="2945" y="4387"/>
                    <a:pt x="4132" y="4547"/>
                  </a:cubicBezTo>
                  <a:cubicBezTo>
                    <a:pt x="2900" y="3245"/>
                    <a:pt x="2785" y="1237"/>
                    <a:pt x="1256" y="187"/>
                  </a:cubicBezTo>
                  <a:cubicBezTo>
                    <a:pt x="1133" y="85"/>
                    <a:pt x="956" y="1"/>
                    <a:pt x="7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13"/>
            <p:cNvSpPr/>
            <p:nvPr/>
          </p:nvSpPr>
          <p:spPr>
            <a:xfrm>
              <a:off x="5483950" y="3125375"/>
              <a:ext cx="79325" cy="166675"/>
            </a:xfrm>
            <a:custGeom>
              <a:avLst/>
              <a:gdLst/>
              <a:ahLst/>
              <a:cxnLst/>
              <a:rect l="l" t="t" r="r" b="b"/>
              <a:pathLst>
                <a:path w="3173" h="6667" extrusionOk="0">
                  <a:moveTo>
                    <a:pt x="437" y="0"/>
                  </a:moveTo>
                  <a:cubicBezTo>
                    <a:pt x="293" y="0"/>
                    <a:pt x="159" y="52"/>
                    <a:pt x="91" y="161"/>
                  </a:cubicBezTo>
                  <a:cubicBezTo>
                    <a:pt x="0" y="321"/>
                    <a:pt x="23" y="572"/>
                    <a:pt x="69" y="778"/>
                  </a:cubicBezTo>
                  <a:cubicBezTo>
                    <a:pt x="525" y="2900"/>
                    <a:pt x="2214" y="4612"/>
                    <a:pt x="2967" y="6666"/>
                  </a:cubicBezTo>
                  <a:cubicBezTo>
                    <a:pt x="3173" y="5548"/>
                    <a:pt x="3150" y="4521"/>
                    <a:pt x="2876" y="3517"/>
                  </a:cubicBezTo>
                  <a:cubicBezTo>
                    <a:pt x="2602" y="2535"/>
                    <a:pt x="2077" y="1576"/>
                    <a:pt x="1301" y="618"/>
                  </a:cubicBezTo>
                  <a:cubicBezTo>
                    <a:pt x="1141" y="412"/>
                    <a:pt x="959" y="184"/>
                    <a:pt x="730" y="70"/>
                  </a:cubicBezTo>
                  <a:cubicBezTo>
                    <a:pt x="638" y="24"/>
                    <a:pt x="535" y="0"/>
                    <a:pt x="4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13"/>
            <p:cNvSpPr/>
            <p:nvPr/>
          </p:nvSpPr>
          <p:spPr>
            <a:xfrm>
              <a:off x="5582650" y="3157625"/>
              <a:ext cx="81050" cy="198900"/>
            </a:xfrm>
            <a:custGeom>
              <a:avLst/>
              <a:gdLst/>
              <a:ahLst/>
              <a:cxnLst/>
              <a:rect l="l" t="t" r="r" b="b"/>
              <a:pathLst>
                <a:path w="3242" h="7956" extrusionOk="0">
                  <a:moveTo>
                    <a:pt x="2730" y="0"/>
                  </a:moveTo>
                  <a:cubicBezTo>
                    <a:pt x="2703" y="0"/>
                    <a:pt x="2676" y="4"/>
                    <a:pt x="2649" y="13"/>
                  </a:cubicBezTo>
                  <a:cubicBezTo>
                    <a:pt x="2466" y="81"/>
                    <a:pt x="2306" y="309"/>
                    <a:pt x="2192" y="537"/>
                  </a:cubicBezTo>
                  <a:cubicBezTo>
                    <a:pt x="982" y="2729"/>
                    <a:pt x="959" y="5582"/>
                    <a:pt x="1" y="7956"/>
                  </a:cubicBezTo>
                  <a:cubicBezTo>
                    <a:pt x="959" y="7180"/>
                    <a:pt x="1667" y="6289"/>
                    <a:pt x="2192" y="5217"/>
                  </a:cubicBezTo>
                  <a:cubicBezTo>
                    <a:pt x="2717" y="4121"/>
                    <a:pt x="3037" y="2866"/>
                    <a:pt x="3196" y="1428"/>
                  </a:cubicBezTo>
                  <a:cubicBezTo>
                    <a:pt x="3219" y="1085"/>
                    <a:pt x="3242" y="766"/>
                    <a:pt x="3174" y="469"/>
                  </a:cubicBezTo>
                  <a:cubicBezTo>
                    <a:pt x="3093" y="208"/>
                    <a:pt x="2925" y="0"/>
                    <a:pt x="2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13"/>
            <p:cNvSpPr/>
            <p:nvPr/>
          </p:nvSpPr>
          <p:spPr>
            <a:xfrm>
              <a:off x="5602050" y="3191750"/>
              <a:ext cx="122150" cy="264650"/>
            </a:xfrm>
            <a:custGeom>
              <a:avLst/>
              <a:gdLst/>
              <a:ahLst/>
              <a:cxnLst/>
              <a:rect l="l" t="t" r="r" b="b"/>
              <a:pathLst>
                <a:path w="4886" h="10586" extrusionOk="0">
                  <a:moveTo>
                    <a:pt x="4121" y="0"/>
                  </a:moveTo>
                  <a:cubicBezTo>
                    <a:pt x="4080" y="0"/>
                    <a:pt x="4038" y="6"/>
                    <a:pt x="3995" y="17"/>
                  </a:cubicBezTo>
                  <a:cubicBezTo>
                    <a:pt x="3699" y="108"/>
                    <a:pt x="3470" y="405"/>
                    <a:pt x="3288" y="702"/>
                  </a:cubicBezTo>
                  <a:cubicBezTo>
                    <a:pt x="1485" y="3623"/>
                    <a:pt x="1439" y="7412"/>
                    <a:pt x="1" y="10585"/>
                  </a:cubicBezTo>
                  <a:cubicBezTo>
                    <a:pt x="1439" y="9535"/>
                    <a:pt x="2534" y="8303"/>
                    <a:pt x="3311" y="6887"/>
                  </a:cubicBezTo>
                  <a:cubicBezTo>
                    <a:pt x="4109" y="5427"/>
                    <a:pt x="4589" y="3760"/>
                    <a:pt x="4794" y="1843"/>
                  </a:cubicBezTo>
                  <a:cubicBezTo>
                    <a:pt x="4840" y="1409"/>
                    <a:pt x="4885" y="976"/>
                    <a:pt x="4771" y="588"/>
                  </a:cubicBezTo>
                  <a:cubicBezTo>
                    <a:pt x="4671" y="268"/>
                    <a:pt x="4414" y="0"/>
                    <a:pt x="4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13"/>
            <p:cNvSpPr/>
            <p:nvPr/>
          </p:nvSpPr>
          <p:spPr>
            <a:xfrm>
              <a:off x="5634575" y="3312775"/>
              <a:ext cx="124425" cy="311375"/>
            </a:xfrm>
            <a:custGeom>
              <a:avLst/>
              <a:gdLst/>
              <a:ahLst/>
              <a:cxnLst/>
              <a:rect l="l" t="t" r="r" b="b"/>
              <a:pathLst>
                <a:path w="4977" h="12455" extrusionOk="0">
                  <a:moveTo>
                    <a:pt x="4175" y="0"/>
                  </a:moveTo>
                  <a:cubicBezTo>
                    <a:pt x="4139" y="0"/>
                    <a:pt x="4101" y="5"/>
                    <a:pt x="4064" y="15"/>
                  </a:cubicBezTo>
                  <a:cubicBezTo>
                    <a:pt x="3767" y="106"/>
                    <a:pt x="3539" y="471"/>
                    <a:pt x="3356" y="814"/>
                  </a:cubicBezTo>
                  <a:cubicBezTo>
                    <a:pt x="1507" y="4238"/>
                    <a:pt x="1462" y="8734"/>
                    <a:pt x="1" y="12455"/>
                  </a:cubicBezTo>
                  <a:cubicBezTo>
                    <a:pt x="1462" y="11245"/>
                    <a:pt x="2557" y="9830"/>
                    <a:pt x="3356" y="8141"/>
                  </a:cubicBezTo>
                  <a:cubicBezTo>
                    <a:pt x="4178" y="6452"/>
                    <a:pt x="4657" y="4489"/>
                    <a:pt x="4886" y="2206"/>
                  </a:cubicBezTo>
                  <a:cubicBezTo>
                    <a:pt x="4931" y="1704"/>
                    <a:pt x="4977" y="1179"/>
                    <a:pt x="4863" y="723"/>
                  </a:cubicBezTo>
                  <a:cubicBezTo>
                    <a:pt x="4741" y="316"/>
                    <a:pt x="4474" y="0"/>
                    <a:pt x="4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13"/>
            <p:cNvSpPr/>
            <p:nvPr/>
          </p:nvSpPr>
          <p:spPr>
            <a:xfrm>
              <a:off x="5647700" y="3358775"/>
              <a:ext cx="198625" cy="356675"/>
            </a:xfrm>
            <a:custGeom>
              <a:avLst/>
              <a:gdLst/>
              <a:ahLst/>
              <a:cxnLst/>
              <a:rect l="l" t="t" r="r" b="b"/>
              <a:pathLst>
                <a:path w="7945" h="14267" extrusionOk="0">
                  <a:moveTo>
                    <a:pt x="7238" y="0"/>
                  </a:moveTo>
                  <a:cubicBezTo>
                    <a:pt x="7230" y="0"/>
                    <a:pt x="7222" y="1"/>
                    <a:pt x="7214" y="1"/>
                  </a:cubicBezTo>
                  <a:cubicBezTo>
                    <a:pt x="6871" y="24"/>
                    <a:pt x="6529" y="412"/>
                    <a:pt x="6255" y="777"/>
                  </a:cubicBezTo>
                  <a:cubicBezTo>
                    <a:pt x="3493" y="4498"/>
                    <a:pt x="2420" y="10090"/>
                    <a:pt x="1" y="14267"/>
                  </a:cubicBezTo>
                  <a:cubicBezTo>
                    <a:pt x="1873" y="13194"/>
                    <a:pt x="3402" y="11756"/>
                    <a:pt x="4634" y="9907"/>
                  </a:cubicBezTo>
                  <a:cubicBezTo>
                    <a:pt x="5890" y="8013"/>
                    <a:pt x="6871" y="5730"/>
                    <a:pt x="7602" y="2968"/>
                  </a:cubicBezTo>
                  <a:cubicBezTo>
                    <a:pt x="7784" y="2352"/>
                    <a:pt x="7944" y="1713"/>
                    <a:pt x="7898" y="1097"/>
                  </a:cubicBezTo>
                  <a:cubicBezTo>
                    <a:pt x="7876" y="516"/>
                    <a:pt x="7613" y="0"/>
                    <a:pt x="72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13"/>
            <p:cNvSpPr/>
            <p:nvPr/>
          </p:nvSpPr>
          <p:spPr>
            <a:xfrm>
              <a:off x="5669400" y="3484300"/>
              <a:ext cx="198025" cy="356700"/>
            </a:xfrm>
            <a:custGeom>
              <a:avLst/>
              <a:gdLst/>
              <a:ahLst/>
              <a:cxnLst/>
              <a:rect l="l" t="t" r="r" b="b"/>
              <a:pathLst>
                <a:path w="7921" h="14268" extrusionOk="0">
                  <a:moveTo>
                    <a:pt x="7216" y="1"/>
                  </a:moveTo>
                  <a:cubicBezTo>
                    <a:pt x="7207" y="1"/>
                    <a:pt x="7199" y="1"/>
                    <a:pt x="7190" y="2"/>
                  </a:cubicBezTo>
                  <a:cubicBezTo>
                    <a:pt x="6848" y="24"/>
                    <a:pt x="6528" y="412"/>
                    <a:pt x="6254" y="778"/>
                  </a:cubicBezTo>
                  <a:cubicBezTo>
                    <a:pt x="3470" y="4498"/>
                    <a:pt x="2420" y="10067"/>
                    <a:pt x="0" y="14267"/>
                  </a:cubicBezTo>
                  <a:cubicBezTo>
                    <a:pt x="1849" y="13195"/>
                    <a:pt x="3378" y="11757"/>
                    <a:pt x="4634" y="9908"/>
                  </a:cubicBezTo>
                  <a:cubicBezTo>
                    <a:pt x="5889" y="8013"/>
                    <a:pt x="6848" y="5731"/>
                    <a:pt x="7601" y="2969"/>
                  </a:cubicBezTo>
                  <a:cubicBezTo>
                    <a:pt x="7761" y="2353"/>
                    <a:pt x="7921" y="1713"/>
                    <a:pt x="7898" y="1097"/>
                  </a:cubicBezTo>
                  <a:cubicBezTo>
                    <a:pt x="7875" y="516"/>
                    <a:pt x="7613" y="1"/>
                    <a:pt x="72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32" name="Google Shape;1732;p13"/>
          <p:cNvSpPr/>
          <p:nvPr/>
        </p:nvSpPr>
        <p:spPr>
          <a:xfrm>
            <a:off x="6365717" y="6232134"/>
            <a:ext cx="223733" cy="1268500"/>
          </a:xfrm>
          <a:custGeom>
            <a:avLst/>
            <a:gdLst/>
            <a:ahLst/>
            <a:cxnLst/>
            <a:rect l="l" t="t" r="r" b="b"/>
            <a:pathLst>
              <a:path w="6712" h="38055" extrusionOk="0">
                <a:moveTo>
                  <a:pt x="1" y="0"/>
                </a:moveTo>
                <a:lnTo>
                  <a:pt x="1" y="0"/>
                </a:lnTo>
                <a:cubicBezTo>
                  <a:pt x="549" y="1370"/>
                  <a:pt x="1074" y="2762"/>
                  <a:pt x="1553" y="4154"/>
                </a:cubicBezTo>
                <a:cubicBezTo>
                  <a:pt x="2991" y="8400"/>
                  <a:pt x="4086" y="12851"/>
                  <a:pt x="4566" y="17507"/>
                </a:cubicBezTo>
                <a:cubicBezTo>
                  <a:pt x="5159" y="23054"/>
                  <a:pt x="4817" y="28806"/>
                  <a:pt x="3881" y="34535"/>
                </a:cubicBezTo>
                <a:cubicBezTo>
                  <a:pt x="3698" y="35699"/>
                  <a:pt x="3516" y="36840"/>
                  <a:pt x="3310" y="38004"/>
                </a:cubicBezTo>
                <a:cubicBezTo>
                  <a:pt x="3396" y="38038"/>
                  <a:pt x="3485" y="38054"/>
                  <a:pt x="3576" y="38054"/>
                </a:cubicBezTo>
                <a:cubicBezTo>
                  <a:pt x="3972" y="38054"/>
                  <a:pt x="4402" y="37755"/>
                  <a:pt x="4680" y="37365"/>
                </a:cubicBezTo>
                <a:cubicBezTo>
                  <a:pt x="5000" y="36886"/>
                  <a:pt x="5159" y="36292"/>
                  <a:pt x="5273" y="35722"/>
                </a:cubicBezTo>
                <a:cubicBezTo>
                  <a:pt x="6711" y="29239"/>
                  <a:pt x="6209" y="23008"/>
                  <a:pt x="5365" y="16891"/>
                </a:cubicBezTo>
                <a:cubicBezTo>
                  <a:pt x="4611" y="11344"/>
                  <a:pt x="3037" y="5912"/>
                  <a:pt x="937" y="1073"/>
                </a:cubicBezTo>
                <a:cubicBezTo>
                  <a:pt x="731" y="594"/>
                  <a:pt x="480" y="91"/>
                  <a:pt x="1" y="0"/>
                </a:cubicBezTo>
                <a:close/>
              </a:path>
            </a:pathLst>
          </a:custGeom>
          <a:solidFill>
            <a:srgbClr val="217E4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733" name="Google Shape;1733;p13"/>
          <p:cNvGrpSpPr/>
          <p:nvPr/>
        </p:nvGrpSpPr>
        <p:grpSpPr>
          <a:xfrm>
            <a:off x="6778851" y="6133034"/>
            <a:ext cx="548600" cy="882033"/>
            <a:chOff x="5837150" y="3173200"/>
            <a:chExt cx="411450" cy="661525"/>
          </a:xfrm>
        </p:grpSpPr>
        <p:sp>
          <p:nvSpPr>
            <p:cNvPr id="1734" name="Google Shape;1734;p13"/>
            <p:cNvSpPr/>
            <p:nvPr/>
          </p:nvSpPr>
          <p:spPr>
            <a:xfrm>
              <a:off x="5927900" y="3525400"/>
              <a:ext cx="198600" cy="94750"/>
            </a:xfrm>
            <a:custGeom>
              <a:avLst/>
              <a:gdLst/>
              <a:ahLst/>
              <a:cxnLst/>
              <a:rect l="l" t="t" r="r" b="b"/>
              <a:pathLst>
                <a:path w="7944" h="3790" extrusionOk="0">
                  <a:moveTo>
                    <a:pt x="7076" y="1"/>
                  </a:moveTo>
                  <a:cubicBezTo>
                    <a:pt x="4656" y="24"/>
                    <a:pt x="2420" y="2284"/>
                    <a:pt x="0" y="2808"/>
                  </a:cubicBezTo>
                  <a:cubicBezTo>
                    <a:pt x="1031" y="3463"/>
                    <a:pt x="2027" y="3790"/>
                    <a:pt x="3019" y="3790"/>
                  </a:cubicBezTo>
                  <a:cubicBezTo>
                    <a:pt x="3169" y="3790"/>
                    <a:pt x="3319" y="3782"/>
                    <a:pt x="3470" y="3767"/>
                  </a:cubicBezTo>
                  <a:cubicBezTo>
                    <a:pt x="4634" y="3653"/>
                    <a:pt x="5798" y="3105"/>
                    <a:pt x="7007" y="2147"/>
                  </a:cubicBezTo>
                  <a:cubicBezTo>
                    <a:pt x="7281" y="1941"/>
                    <a:pt x="7555" y="1713"/>
                    <a:pt x="7715" y="1370"/>
                  </a:cubicBezTo>
                  <a:cubicBezTo>
                    <a:pt x="7898" y="1028"/>
                    <a:pt x="7943" y="549"/>
                    <a:pt x="7761" y="252"/>
                  </a:cubicBezTo>
                  <a:cubicBezTo>
                    <a:pt x="7601" y="24"/>
                    <a:pt x="7327" y="1"/>
                    <a:pt x="7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13"/>
            <p:cNvSpPr/>
            <p:nvPr/>
          </p:nvSpPr>
          <p:spPr>
            <a:xfrm>
              <a:off x="5972975" y="3462075"/>
              <a:ext cx="162650" cy="77500"/>
            </a:xfrm>
            <a:custGeom>
              <a:avLst/>
              <a:gdLst/>
              <a:ahLst/>
              <a:cxnLst/>
              <a:rect l="l" t="t" r="r" b="b"/>
              <a:pathLst>
                <a:path w="6506" h="3100" extrusionOk="0">
                  <a:moveTo>
                    <a:pt x="5798" y="0"/>
                  </a:moveTo>
                  <a:cubicBezTo>
                    <a:pt x="3812" y="23"/>
                    <a:pt x="1986" y="1872"/>
                    <a:pt x="0" y="2306"/>
                  </a:cubicBezTo>
                  <a:cubicBezTo>
                    <a:pt x="832" y="2840"/>
                    <a:pt x="1646" y="3100"/>
                    <a:pt x="2473" y="3100"/>
                  </a:cubicBezTo>
                  <a:cubicBezTo>
                    <a:pt x="2599" y="3100"/>
                    <a:pt x="2726" y="3094"/>
                    <a:pt x="2853" y="3082"/>
                  </a:cubicBezTo>
                  <a:cubicBezTo>
                    <a:pt x="3789" y="2990"/>
                    <a:pt x="4748" y="2557"/>
                    <a:pt x="5729" y="1758"/>
                  </a:cubicBezTo>
                  <a:cubicBezTo>
                    <a:pt x="5958" y="1598"/>
                    <a:pt x="6186" y="1393"/>
                    <a:pt x="6323" y="1119"/>
                  </a:cubicBezTo>
                  <a:cubicBezTo>
                    <a:pt x="6483" y="822"/>
                    <a:pt x="6506" y="434"/>
                    <a:pt x="6346" y="206"/>
                  </a:cubicBezTo>
                  <a:cubicBezTo>
                    <a:pt x="6232" y="23"/>
                    <a:pt x="6003" y="0"/>
                    <a:pt x="5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13"/>
            <p:cNvSpPr/>
            <p:nvPr/>
          </p:nvSpPr>
          <p:spPr>
            <a:xfrm>
              <a:off x="6015200" y="3387900"/>
              <a:ext cx="163225" cy="77500"/>
            </a:xfrm>
            <a:custGeom>
              <a:avLst/>
              <a:gdLst/>
              <a:ahLst/>
              <a:cxnLst/>
              <a:rect l="l" t="t" r="r" b="b"/>
              <a:pathLst>
                <a:path w="6529" h="3100" extrusionOk="0">
                  <a:moveTo>
                    <a:pt x="5821" y="0"/>
                  </a:moveTo>
                  <a:cubicBezTo>
                    <a:pt x="3835" y="23"/>
                    <a:pt x="1986" y="1872"/>
                    <a:pt x="0" y="2305"/>
                  </a:cubicBezTo>
                  <a:cubicBezTo>
                    <a:pt x="852" y="2840"/>
                    <a:pt x="1668" y="3100"/>
                    <a:pt x="2481" y="3100"/>
                  </a:cubicBezTo>
                  <a:cubicBezTo>
                    <a:pt x="2605" y="3100"/>
                    <a:pt x="2729" y="3094"/>
                    <a:pt x="2854" y="3081"/>
                  </a:cubicBezTo>
                  <a:cubicBezTo>
                    <a:pt x="3812" y="2990"/>
                    <a:pt x="4771" y="2557"/>
                    <a:pt x="5752" y="1758"/>
                  </a:cubicBezTo>
                  <a:cubicBezTo>
                    <a:pt x="5981" y="1598"/>
                    <a:pt x="6209" y="1392"/>
                    <a:pt x="6346" y="1119"/>
                  </a:cubicBezTo>
                  <a:cubicBezTo>
                    <a:pt x="6483" y="822"/>
                    <a:pt x="6528" y="434"/>
                    <a:pt x="6369" y="206"/>
                  </a:cubicBezTo>
                  <a:cubicBezTo>
                    <a:pt x="6232" y="23"/>
                    <a:pt x="6026" y="0"/>
                    <a:pt x="5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13"/>
            <p:cNvSpPr/>
            <p:nvPr/>
          </p:nvSpPr>
          <p:spPr>
            <a:xfrm>
              <a:off x="6071125" y="3318275"/>
              <a:ext cx="163225" cy="77525"/>
            </a:xfrm>
            <a:custGeom>
              <a:avLst/>
              <a:gdLst/>
              <a:ahLst/>
              <a:cxnLst/>
              <a:rect l="l" t="t" r="r" b="b"/>
              <a:pathLst>
                <a:path w="6529" h="3101" extrusionOk="0">
                  <a:moveTo>
                    <a:pt x="5798" y="0"/>
                  </a:moveTo>
                  <a:cubicBezTo>
                    <a:pt x="3812" y="23"/>
                    <a:pt x="1986" y="1872"/>
                    <a:pt x="0" y="2306"/>
                  </a:cubicBezTo>
                  <a:cubicBezTo>
                    <a:pt x="832" y="2840"/>
                    <a:pt x="1663" y="3100"/>
                    <a:pt x="2480" y="3100"/>
                  </a:cubicBezTo>
                  <a:cubicBezTo>
                    <a:pt x="2605" y="3100"/>
                    <a:pt x="2729" y="3094"/>
                    <a:pt x="2853" y="3082"/>
                  </a:cubicBezTo>
                  <a:cubicBezTo>
                    <a:pt x="3789" y="2991"/>
                    <a:pt x="4748" y="2557"/>
                    <a:pt x="5752" y="1758"/>
                  </a:cubicBezTo>
                  <a:cubicBezTo>
                    <a:pt x="5958" y="1598"/>
                    <a:pt x="6186" y="1393"/>
                    <a:pt x="6346" y="1119"/>
                  </a:cubicBezTo>
                  <a:cubicBezTo>
                    <a:pt x="6483" y="822"/>
                    <a:pt x="6528" y="434"/>
                    <a:pt x="6369" y="206"/>
                  </a:cubicBezTo>
                  <a:cubicBezTo>
                    <a:pt x="6232" y="23"/>
                    <a:pt x="6003" y="0"/>
                    <a:pt x="5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13"/>
            <p:cNvSpPr/>
            <p:nvPr/>
          </p:nvSpPr>
          <p:spPr>
            <a:xfrm>
              <a:off x="6128175" y="3267600"/>
              <a:ext cx="105600" cy="65525"/>
            </a:xfrm>
            <a:custGeom>
              <a:avLst/>
              <a:gdLst/>
              <a:ahLst/>
              <a:cxnLst/>
              <a:rect l="l" t="t" r="r" b="b"/>
              <a:pathLst>
                <a:path w="4224" h="2621" extrusionOk="0">
                  <a:moveTo>
                    <a:pt x="3782" y="0"/>
                  </a:moveTo>
                  <a:cubicBezTo>
                    <a:pt x="3723" y="0"/>
                    <a:pt x="3663" y="9"/>
                    <a:pt x="3607" y="19"/>
                  </a:cubicBezTo>
                  <a:cubicBezTo>
                    <a:pt x="2215" y="338"/>
                    <a:pt x="1302" y="1822"/>
                    <a:pt x="1" y="2393"/>
                  </a:cubicBezTo>
                  <a:cubicBezTo>
                    <a:pt x="435" y="2546"/>
                    <a:pt x="848" y="2621"/>
                    <a:pt x="1240" y="2621"/>
                  </a:cubicBezTo>
                  <a:cubicBezTo>
                    <a:pt x="1547" y="2621"/>
                    <a:pt x="1842" y="2574"/>
                    <a:pt x="2124" y="2484"/>
                  </a:cubicBezTo>
                  <a:cubicBezTo>
                    <a:pt x="2763" y="2301"/>
                    <a:pt x="3333" y="1845"/>
                    <a:pt x="3881" y="1183"/>
                  </a:cubicBezTo>
                  <a:cubicBezTo>
                    <a:pt x="3995" y="1046"/>
                    <a:pt x="4109" y="886"/>
                    <a:pt x="4178" y="681"/>
                  </a:cubicBezTo>
                  <a:cubicBezTo>
                    <a:pt x="4223" y="475"/>
                    <a:pt x="4178" y="201"/>
                    <a:pt x="4018" y="87"/>
                  </a:cubicBezTo>
                  <a:cubicBezTo>
                    <a:pt x="3951" y="20"/>
                    <a:pt x="3867" y="0"/>
                    <a:pt x="3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13"/>
            <p:cNvSpPr/>
            <p:nvPr/>
          </p:nvSpPr>
          <p:spPr>
            <a:xfrm>
              <a:off x="6153850" y="3236925"/>
              <a:ext cx="88475" cy="54075"/>
            </a:xfrm>
            <a:custGeom>
              <a:avLst/>
              <a:gdLst/>
              <a:ahLst/>
              <a:cxnLst/>
              <a:rect l="l" t="t" r="r" b="b"/>
              <a:pathLst>
                <a:path w="3539" h="2163" extrusionOk="0">
                  <a:moveTo>
                    <a:pt x="3088" y="1"/>
                  </a:moveTo>
                  <a:cubicBezTo>
                    <a:pt x="3047" y="1"/>
                    <a:pt x="3006" y="6"/>
                    <a:pt x="2968" y="13"/>
                  </a:cubicBezTo>
                  <a:cubicBezTo>
                    <a:pt x="1781" y="264"/>
                    <a:pt x="1097" y="1497"/>
                    <a:pt x="1" y="1953"/>
                  </a:cubicBezTo>
                  <a:cubicBezTo>
                    <a:pt x="441" y="2091"/>
                    <a:pt x="839" y="2162"/>
                    <a:pt x="1202" y="2162"/>
                  </a:cubicBezTo>
                  <a:cubicBezTo>
                    <a:pt x="1441" y="2162"/>
                    <a:pt x="1664" y="2131"/>
                    <a:pt x="1873" y="2067"/>
                  </a:cubicBezTo>
                  <a:cubicBezTo>
                    <a:pt x="2420" y="1908"/>
                    <a:pt x="2900" y="1543"/>
                    <a:pt x="3311" y="995"/>
                  </a:cubicBezTo>
                  <a:cubicBezTo>
                    <a:pt x="3402" y="881"/>
                    <a:pt x="3493" y="744"/>
                    <a:pt x="3516" y="584"/>
                  </a:cubicBezTo>
                  <a:cubicBezTo>
                    <a:pt x="3539" y="401"/>
                    <a:pt x="3470" y="173"/>
                    <a:pt x="3333" y="82"/>
                  </a:cubicBezTo>
                  <a:cubicBezTo>
                    <a:pt x="3257" y="21"/>
                    <a:pt x="3171" y="1"/>
                    <a:pt x="30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13"/>
            <p:cNvSpPr/>
            <p:nvPr/>
          </p:nvSpPr>
          <p:spPr>
            <a:xfrm>
              <a:off x="6159575" y="3186625"/>
              <a:ext cx="46250" cy="98000"/>
            </a:xfrm>
            <a:custGeom>
              <a:avLst/>
              <a:gdLst/>
              <a:ahLst/>
              <a:cxnLst/>
              <a:rect l="l" t="t" r="r" b="b"/>
              <a:pathLst>
                <a:path w="1850" h="3920" extrusionOk="0">
                  <a:moveTo>
                    <a:pt x="1623" y="1"/>
                  </a:moveTo>
                  <a:cubicBezTo>
                    <a:pt x="1576" y="1"/>
                    <a:pt x="1527" y="14"/>
                    <a:pt x="1484" y="39"/>
                  </a:cubicBezTo>
                  <a:cubicBezTo>
                    <a:pt x="1370" y="85"/>
                    <a:pt x="1256" y="222"/>
                    <a:pt x="1164" y="336"/>
                  </a:cubicBezTo>
                  <a:cubicBezTo>
                    <a:pt x="731" y="884"/>
                    <a:pt x="434" y="1432"/>
                    <a:pt x="251" y="2025"/>
                  </a:cubicBezTo>
                  <a:cubicBezTo>
                    <a:pt x="69" y="2619"/>
                    <a:pt x="0" y="3235"/>
                    <a:pt x="69" y="3920"/>
                  </a:cubicBezTo>
                  <a:cubicBezTo>
                    <a:pt x="525" y="2710"/>
                    <a:pt x="1484" y="1751"/>
                    <a:pt x="1803" y="496"/>
                  </a:cubicBezTo>
                  <a:cubicBezTo>
                    <a:pt x="1826" y="359"/>
                    <a:pt x="1849" y="222"/>
                    <a:pt x="1803" y="108"/>
                  </a:cubicBezTo>
                  <a:cubicBezTo>
                    <a:pt x="1775" y="37"/>
                    <a:pt x="1702" y="1"/>
                    <a:pt x="1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13"/>
            <p:cNvSpPr/>
            <p:nvPr/>
          </p:nvSpPr>
          <p:spPr>
            <a:xfrm>
              <a:off x="6158425" y="3195575"/>
              <a:ext cx="90175" cy="87350"/>
            </a:xfrm>
            <a:custGeom>
              <a:avLst/>
              <a:gdLst/>
              <a:ahLst/>
              <a:cxnLst/>
              <a:rect l="l" t="t" r="r" b="b"/>
              <a:pathLst>
                <a:path w="3607" h="3494" extrusionOk="0">
                  <a:moveTo>
                    <a:pt x="3265" y="1"/>
                  </a:moveTo>
                  <a:cubicBezTo>
                    <a:pt x="3105" y="1"/>
                    <a:pt x="2945" y="92"/>
                    <a:pt x="2762" y="184"/>
                  </a:cubicBezTo>
                  <a:cubicBezTo>
                    <a:pt x="2055" y="572"/>
                    <a:pt x="1461" y="1005"/>
                    <a:pt x="1005" y="1576"/>
                  </a:cubicBezTo>
                  <a:cubicBezTo>
                    <a:pt x="548" y="2101"/>
                    <a:pt x="206" y="2740"/>
                    <a:pt x="1" y="3493"/>
                  </a:cubicBezTo>
                  <a:cubicBezTo>
                    <a:pt x="1051" y="2420"/>
                    <a:pt x="2511" y="1827"/>
                    <a:pt x="3424" y="617"/>
                  </a:cubicBezTo>
                  <a:cubicBezTo>
                    <a:pt x="3516" y="503"/>
                    <a:pt x="3607" y="366"/>
                    <a:pt x="3607" y="229"/>
                  </a:cubicBezTo>
                  <a:cubicBezTo>
                    <a:pt x="3584" y="69"/>
                    <a:pt x="3424" y="1"/>
                    <a:pt x="32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13"/>
            <p:cNvSpPr/>
            <p:nvPr/>
          </p:nvSpPr>
          <p:spPr>
            <a:xfrm>
              <a:off x="6113925" y="3173200"/>
              <a:ext cx="37100" cy="143375"/>
            </a:xfrm>
            <a:custGeom>
              <a:avLst/>
              <a:gdLst/>
              <a:ahLst/>
              <a:cxnLst/>
              <a:rect l="l" t="t" r="r" b="b"/>
              <a:pathLst>
                <a:path w="1484" h="5735" extrusionOk="0">
                  <a:moveTo>
                    <a:pt x="1235" y="0"/>
                  </a:moveTo>
                  <a:cubicBezTo>
                    <a:pt x="1137" y="0"/>
                    <a:pt x="1015" y="78"/>
                    <a:pt x="936" y="188"/>
                  </a:cubicBezTo>
                  <a:cubicBezTo>
                    <a:pt x="799" y="348"/>
                    <a:pt x="708" y="554"/>
                    <a:pt x="616" y="782"/>
                  </a:cubicBezTo>
                  <a:cubicBezTo>
                    <a:pt x="274" y="1718"/>
                    <a:pt x="69" y="2585"/>
                    <a:pt x="23" y="3407"/>
                  </a:cubicBezTo>
                  <a:cubicBezTo>
                    <a:pt x="0" y="4228"/>
                    <a:pt x="114" y="5005"/>
                    <a:pt x="434" y="5735"/>
                  </a:cubicBezTo>
                  <a:cubicBezTo>
                    <a:pt x="616" y="4000"/>
                    <a:pt x="1484" y="2197"/>
                    <a:pt x="1461" y="485"/>
                  </a:cubicBezTo>
                  <a:cubicBezTo>
                    <a:pt x="1461" y="325"/>
                    <a:pt x="1438" y="143"/>
                    <a:pt x="1347" y="51"/>
                  </a:cubicBezTo>
                  <a:cubicBezTo>
                    <a:pt x="1319" y="16"/>
                    <a:pt x="1279" y="0"/>
                    <a:pt x="1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13"/>
            <p:cNvSpPr/>
            <p:nvPr/>
          </p:nvSpPr>
          <p:spPr>
            <a:xfrm>
              <a:off x="6064850" y="3179275"/>
              <a:ext cx="50800" cy="194375"/>
            </a:xfrm>
            <a:custGeom>
              <a:avLst/>
              <a:gdLst/>
              <a:ahLst/>
              <a:cxnLst/>
              <a:rect l="l" t="t" r="r" b="b"/>
              <a:pathLst>
                <a:path w="2032" h="7775" extrusionOk="0">
                  <a:moveTo>
                    <a:pt x="1510" y="1"/>
                  </a:moveTo>
                  <a:cubicBezTo>
                    <a:pt x="1371" y="1"/>
                    <a:pt x="1214" y="86"/>
                    <a:pt x="1096" y="219"/>
                  </a:cubicBezTo>
                  <a:cubicBezTo>
                    <a:pt x="913" y="425"/>
                    <a:pt x="799" y="721"/>
                    <a:pt x="685" y="995"/>
                  </a:cubicBezTo>
                  <a:cubicBezTo>
                    <a:pt x="228" y="2251"/>
                    <a:pt x="0" y="3438"/>
                    <a:pt x="0" y="4556"/>
                  </a:cubicBezTo>
                  <a:cubicBezTo>
                    <a:pt x="0" y="5652"/>
                    <a:pt x="251" y="6724"/>
                    <a:pt x="731" y="7774"/>
                  </a:cubicBezTo>
                  <a:cubicBezTo>
                    <a:pt x="890" y="5401"/>
                    <a:pt x="2032" y="3027"/>
                    <a:pt x="1895" y="699"/>
                  </a:cubicBezTo>
                  <a:cubicBezTo>
                    <a:pt x="1872" y="448"/>
                    <a:pt x="1849" y="196"/>
                    <a:pt x="1712" y="82"/>
                  </a:cubicBezTo>
                  <a:cubicBezTo>
                    <a:pt x="1656" y="26"/>
                    <a:pt x="1585" y="1"/>
                    <a:pt x="1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13"/>
            <p:cNvSpPr/>
            <p:nvPr/>
          </p:nvSpPr>
          <p:spPr>
            <a:xfrm>
              <a:off x="5997500" y="3245675"/>
              <a:ext cx="57675" cy="223850"/>
            </a:xfrm>
            <a:custGeom>
              <a:avLst/>
              <a:gdLst/>
              <a:ahLst/>
              <a:cxnLst/>
              <a:rect l="l" t="t" r="r" b="b"/>
              <a:pathLst>
                <a:path w="2307" h="8954" extrusionOk="0">
                  <a:moveTo>
                    <a:pt x="1961" y="0"/>
                  </a:moveTo>
                  <a:cubicBezTo>
                    <a:pt x="1808" y="0"/>
                    <a:pt x="1625" y="108"/>
                    <a:pt x="1484" y="279"/>
                  </a:cubicBezTo>
                  <a:cubicBezTo>
                    <a:pt x="1279" y="531"/>
                    <a:pt x="1142" y="873"/>
                    <a:pt x="1005" y="1215"/>
                  </a:cubicBezTo>
                  <a:cubicBezTo>
                    <a:pt x="457" y="2699"/>
                    <a:pt x="115" y="4046"/>
                    <a:pt x="69" y="5347"/>
                  </a:cubicBezTo>
                  <a:cubicBezTo>
                    <a:pt x="1" y="6602"/>
                    <a:pt x="183" y="7812"/>
                    <a:pt x="663" y="8953"/>
                  </a:cubicBezTo>
                  <a:cubicBezTo>
                    <a:pt x="959" y="6237"/>
                    <a:pt x="2306" y="3407"/>
                    <a:pt x="2306" y="759"/>
                  </a:cubicBezTo>
                  <a:cubicBezTo>
                    <a:pt x="2306" y="485"/>
                    <a:pt x="2283" y="211"/>
                    <a:pt x="2146" y="74"/>
                  </a:cubicBezTo>
                  <a:cubicBezTo>
                    <a:pt x="2096" y="23"/>
                    <a:pt x="2031" y="0"/>
                    <a:pt x="19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13"/>
            <p:cNvSpPr/>
            <p:nvPr/>
          </p:nvSpPr>
          <p:spPr>
            <a:xfrm>
              <a:off x="5942725" y="3249675"/>
              <a:ext cx="61075" cy="273475"/>
            </a:xfrm>
            <a:custGeom>
              <a:avLst/>
              <a:gdLst/>
              <a:ahLst/>
              <a:cxnLst/>
              <a:rect l="l" t="t" r="r" b="b"/>
              <a:pathLst>
                <a:path w="2443" h="10939" extrusionOk="0">
                  <a:moveTo>
                    <a:pt x="1594" y="0"/>
                  </a:moveTo>
                  <a:cubicBezTo>
                    <a:pt x="1388" y="0"/>
                    <a:pt x="1153" y="226"/>
                    <a:pt x="982" y="530"/>
                  </a:cubicBezTo>
                  <a:cubicBezTo>
                    <a:pt x="777" y="896"/>
                    <a:pt x="685" y="1352"/>
                    <a:pt x="571" y="1786"/>
                  </a:cubicBezTo>
                  <a:cubicBezTo>
                    <a:pt x="160" y="3703"/>
                    <a:pt x="1" y="5415"/>
                    <a:pt x="138" y="6921"/>
                  </a:cubicBezTo>
                  <a:cubicBezTo>
                    <a:pt x="274" y="8428"/>
                    <a:pt x="708" y="9752"/>
                    <a:pt x="1416" y="10939"/>
                  </a:cubicBezTo>
                  <a:cubicBezTo>
                    <a:pt x="1347" y="7652"/>
                    <a:pt x="2443" y="3886"/>
                    <a:pt x="2009" y="781"/>
                  </a:cubicBezTo>
                  <a:cubicBezTo>
                    <a:pt x="1964" y="462"/>
                    <a:pt x="1895" y="142"/>
                    <a:pt x="1712" y="28"/>
                  </a:cubicBezTo>
                  <a:cubicBezTo>
                    <a:pt x="1675" y="9"/>
                    <a:pt x="1635" y="0"/>
                    <a:pt x="15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13"/>
            <p:cNvSpPr/>
            <p:nvPr/>
          </p:nvSpPr>
          <p:spPr>
            <a:xfrm>
              <a:off x="5892500" y="3322450"/>
              <a:ext cx="61100" cy="273175"/>
            </a:xfrm>
            <a:custGeom>
              <a:avLst/>
              <a:gdLst/>
              <a:ahLst/>
              <a:cxnLst/>
              <a:rect l="l" t="t" r="r" b="b"/>
              <a:pathLst>
                <a:path w="2444" h="10927" extrusionOk="0">
                  <a:moveTo>
                    <a:pt x="1575" y="1"/>
                  </a:moveTo>
                  <a:cubicBezTo>
                    <a:pt x="1369" y="1"/>
                    <a:pt x="1131" y="222"/>
                    <a:pt x="982" y="518"/>
                  </a:cubicBezTo>
                  <a:cubicBezTo>
                    <a:pt x="777" y="883"/>
                    <a:pt x="663" y="1340"/>
                    <a:pt x="572" y="1774"/>
                  </a:cubicBezTo>
                  <a:cubicBezTo>
                    <a:pt x="161" y="3691"/>
                    <a:pt x="1" y="5403"/>
                    <a:pt x="138" y="6932"/>
                  </a:cubicBezTo>
                  <a:cubicBezTo>
                    <a:pt x="275" y="8416"/>
                    <a:pt x="686" y="9740"/>
                    <a:pt x="1416" y="10926"/>
                  </a:cubicBezTo>
                  <a:cubicBezTo>
                    <a:pt x="1325" y="7640"/>
                    <a:pt x="2443" y="3873"/>
                    <a:pt x="2010" y="769"/>
                  </a:cubicBezTo>
                  <a:cubicBezTo>
                    <a:pt x="1964" y="473"/>
                    <a:pt x="1895" y="130"/>
                    <a:pt x="1713" y="39"/>
                  </a:cubicBezTo>
                  <a:cubicBezTo>
                    <a:pt x="1670" y="13"/>
                    <a:pt x="1623" y="1"/>
                    <a:pt x="15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13"/>
            <p:cNvSpPr/>
            <p:nvPr/>
          </p:nvSpPr>
          <p:spPr>
            <a:xfrm>
              <a:off x="5837150" y="3263575"/>
              <a:ext cx="352125" cy="571150"/>
            </a:xfrm>
            <a:custGeom>
              <a:avLst/>
              <a:gdLst/>
              <a:ahLst/>
              <a:cxnLst/>
              <a:rect l="l" t="t" r="r" b="b"/>
              <a:pathLst>
                <a:path w="14085" h="22846" extrusionOk="0">
                  <a:moveTo>
                    <a:pt x="13956" y="1"/>
                  </a:moveTo>
                  <a:cubicBezTo>
                    <a:pt x="13703" y="1"/>
                    <a:pt x="13454" y="213"/>
                    <a:pt x="13240" y="408"/>
                  </a:cubicBezTo>
                  <a:cubicBezTo>
                    <a:pt x="10546" y="2873"/>
                    <a:pt x="8013" y="5840"/>
                    <a:pt x="5890" y="9082"/>
                  </a:cubicBezTo>
                  <a:cubicBezTo>
                    <a:pt x="3562" y="12688"/>
                    <a:pt x="1370" y="16431"/>
                    <a:pt x="206" y="20882"/>
                  </a:cubicBezTo>
                  <a:cubicBezTo>
                    <a:pt x="92" y="21270"/>
                    <a:pt x="1" y="21681"/>
                    <a:pt x="47" y="22069"/>
                  </a:cubicBezTo>
                  <a:cubicBezTo>
                    <a:pt x="92" y="22480"/>
                    <a:pt x="298" y="22845"/>
                    <a:pt x="617" y="22845"/>
                  </a:cubicBezTo>
                  <a:cubicBezTo>
                    <a:pt x="868" y="22069"/>
                    <a:pt x="1097" y="21293"/>
                    <a:pt x="1348" y="20517"/>
                  </a:cubicBezTo>
                  <a:cubicBezTo>
                    <a:pt x="2557" y="16682"/>
                    <a:pt x="4132" y="13008"/>
                    <a:pt x="6164" y="9698"/>
                  </a:cubicBezTo>
                  <a:cubicBezTo>
                    <a:pt x="7853" y="6913"/>
                    <a:pt x="9839" y="4448"/>
                    <a:pt x="11939" y="2188"/>
                  </a:cubicBezTo>
                  <a:cubicBezTo>
                    <a:pt x="12646" y="1435"/>
                    <a:pt x="13354" y="705"/>
                    <a:pt x="14084" y="20"/>
                  </a:cubicBezTo>
                  <a:cubicBezTo>
                    <a:pt x="14041" y="7"/>
                    <a:pt x="13998" y="1"/>
                    <a:pt x="13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48" name="Google Shape;1748;p13"/>
          <p:cNvGrpSpPr/>
          <p:nvPr/>
        </p:nvGrpSpPr>
        <p:grpSpPr>
          <a:xfrm rot="1929287" flipH="1">
            <a:off x="6937174" y="6060641"/>
            <a:ext cx="990617" cy="1026817"/>
            <a:chOff x="5796650" y="3313950"/>
            <a:chExt cx="742975" cy="770125"/>
          </a:xfrm>
        </p:grpSpPr>
        <p:sp>
          <p:nvSpPr>
            <p:cNvPr id="1749" name="Google Shape;1749;p13"/>
            <p:cNvSpPr/>
            <p:nvPr/>
          </p:nvSpPr>
          <p:spPr>
            <a:xfrm>
              <a:off x="5982675" y="3751000"/>
              <a:ext cx="295050" cy="100350"/>
            </a:xfrm>
            <a:custGeom>
              <a:avLst/>
              <a:gdLst/>
              <a:ahLst/>
              <a:cxnLst/>
              <a:rect l="l" t="t" r="r" b="b"/>
              <a:pathLst>
                <a:path w="11802" h="4014" extrusionOk="0">
                  <a:moveTo>
                    <a:pt x="9616" y="1"/>
                  </a:moveTo>
                  <a:cubicBezTo>
                    <a:pt x="6497" y="1"/>
                    <a:pt x="3167" y="1874"/>
                    <a:pt x="0" y="1956"/>
                  </a:cubicBezTo>
                  <a:cubicBezTo>
                    <a:pt x="1461" y="3188"/>
                    <a:pt x="2990" y="3873"/>
                    <a:pt x="4634" y="3987"/>
                  </a:cubicBezTo>
                  <a:cubicBezTo>
                    <a:pt x="4843" y="4005"/>
                    <a:pt x="5054" y="4013"/>
                    <a:pt x="5268" y="4013"/>
                  </a:cubicBezTo>
                  <a:cubicBezTo>
                    <a:pt x="6750" y="4013"/>
                    <a:pt x="8327" y="3599"/>
                    <a:pt x="10043" y="2800"/>
                  </a:cubicBezTo>
                  <a:cubicBezTo>
                    <a:pt x="10477" y="2595"/>
                    <a:pt x="10934" y="2367"/>
                    <a:pt x="11253" y="1956"/>
                  </a:cubicBezTo>
                  <a:cubicBezTo>
                    <a:pt x="11596" y="1568"/>
                    <a:pt x="11801" y="974"/>
                    <a:pt x="11596" y="586"/>
                  </a:cubicBezTo>
                  <a:cubicBezTo>
                    <a:pt x="11436" y="244"/>
                    <a:pt x="11071" y="153"/>
                    <a:pt x="10705" y="84"/>
                  </a:cubicBezTo>
                  <a:cubicBezTo>
                    <a:pt x="10346" y="27"/>
                    <a:pt x="9983" y="1"/>
                    <a:pt x="96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13"/>
            <p:cNvSpPr/>
            <p:nvPr/>
          </p:nvSpPr>
          <p:spPr>
            <a:xfrm>
              <a:off x="6065975" y="3674275"/>
              <a:ext cx="241975" cy="82225"/>
            </a:xfrm>
            <a:custGeom>
              <a:avLst/>
              <a:gdLst/>
              <a:ahLst/>
              <a:cxnLst/>
              <a:rect l="l" t="t" r="r" b="b"/>
              <a:pathLst>
                <a:path w="9679" h="3289" extrusionOk="0">
                  <a:moveTo>
                    <a:pt x="7877" y="1"/>
                  </a:moveTo>
                  <a:cubicBezTo>
                    <a:pt x="5327" y="1"/>
                    <a:pt x="2609" y="1520"/>
                    <a:pt x="1" y="1601"/>
                  </a:cubicBezTo>
                  <a:cubicBezTo>
                    <a:pt x="1211" y="2628"/>
                    <a:pt x="2466" y="3176"/>
                    <a:pt x="3813" y="3267"/>
                  </a:cubicBezTo>
                  <a:cubicBezTo>
                    <a:pt x="3985" y="3282"/>
                    <a:pt x="4159" y="3289"/>
                    <a:pt x="4334" y="3289"/>
                  </a:cubicBezTo>
                  <a:cubicBezTo>
                    <a:pt x="5552" y="3289"/>
                    <a:pt x="6844" y="2944"/>
                    <a:pt x="8241" y="2286"/>
                  </a:cubicBezTo>
                  <a:cubicBezTo>
                    <a:pt x="8606" y="2126"/>
                    <a:pt x="8971" y="1921"/>
                    <a:pt x="9245" y="1601"/>
                  </a:cubicBezTo>
                  <a:cubicBezTo>
                    <a:pt x="9519" y="1282"/>
                    <a:pt x="9679" y="802"/>
                    <a:pt x="9519" y="460"/>
                  </a:cubicBezTo>
                  <a:cubicBezTo>
                    <a:pt x="9382" y="209"/>
                    <a:pt x="9085" y="117"/>
                    <a:pt x="8789" y="72"/>
                  </a:cubicBezTo>
                  <a:cubicBezTo>
                    <a:pt x="8487" y="23"/>
                    <a:pt x="8183" y="1"/>
                    <a:pt x="78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13"/>
            <p:cNvSpPr/>
            <p:nvPr/>
          </p:nvSpPr>
          <p:spPr>
            <a:xfrm>
              <a:off x="6145875" y="3590425"/>
              <a:ext cx="241975" cy="82625"/>
            </a:xfrm>
            <a:custGeom>
              <a:avLst/>
              <a:gdLst/>
              <a:ahLst/>
              <a:cxnLst/>
              <a:rect l="l" t="t" r="r" b="b"/>
              <a:pathLst>
                <a:path w="9679" h="3305" extrusionOk="0">
                  <a:moveTo>
                    <a:pt x="7886" y="0"/>
                  </a:moveTo>
                  <a:cubicBezTo>
                    <a:pt x="5333" y="0"/>
                    <a:pt x="2612" y="1539"/>
                    <a:pt x="0" y="1600"/>
                  </a:cubicBezTo>
                  <a:cubicBezTo>
                    <a:pt x="1210" y="2627"/>
                    <a:pt x="2466" y="3175"/>
                    <a:pt x="3812" y="3289"/>
                  </a:cubicBezTo>
                  <a:cubicBezTo>
                    <a:pt x="3963" y="3299"/>
                    <a:pt x="4116" y="3304"/>
                    <a:pt x="4269" y="3304"/>
                  </a:cubicBezTo>
                  <a:cubicBezTo>
                    <a:pt x="5506" y="3304"/>
                    <a:pt x="6819" y="2975"/>
                    <a:pt x="8240" y="2285"/>
                  </a:cubicBezTo>
                  <a:cubicBezTo>
                    <a:pt x="8606" y="2125"/>
                    <a:pt x="8971" y="1942"/>
                    <a:pt x="9245" y="1600"/>
                  </a:cubicBezTo>
                  <a:cubicBezTo>
                    <a:pt x="9519" y="1280"/>
                    <a:pt x="9678" y="801"/>
                    <a:pt x="9519" y="481"/>
                  </a:cubicBezTo>
                  <a:cubicBezTo>
                    <a:pt x="9382" y="207"/>
                    <a:pt x="9085" y="116"/>
                    <a:pt x="8788" y="71"/>
                  </a:cubicBezTo>
                  <a:cubicBezTo>
                    <a:pt x="8490" y="22"/>
                    <a:pt x="8189" y="0"/>
                    <a:pt x="78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13"/>
            <p:cNvSpPr/>
            <p:nvPr/>
          </p:nvSpPr>
          <p:spPr>
            <a:xfrm>
              <a:off x="6242875" y="3515675"/>
              <a:ext cx="241975" cy="82200"/>
            </a:xfrm>
            <a:custGeom>
              <a:avLst/>
              <a:gdLst/>
              <a:ahLst/>
              <a:cxnLst/>
              <a:rect l="l" t="t" r="r" b="b"/>
              <a:pathLst>
                <a:path w="9679" h="3288" extrusionOk="0">
                  <a:moveTo>
                    <a:pt x="7885" y="0"/>
                  </a:moveTo>
                  <a:cubicBezTo>
                    <a:pt x="5329" y="0"/>
                    <a:pt x="2592" y="1539"/>
                    <a:pt x="1" y="1600"/>
                  </a:cubicBezTo>
                  <a:cubicBezTo>
                    <a:pt x="1210" y="2627"/>
                    <a:pt x="2466" y="3175"/>
                    <a:pt x="3813" y="3266"/>
                  </a:cubicBezTo>
                  <a:cubicBezTo>
                    <a:pt x="3982" y="3280"/>
                    <a:pt x="4153" y="3287"/>
                    <a:pt x="4326" y="3287"/>
                  </a:cubicBezTo>
                  <a:cubicBezTo>
                    <a:pt x="5529" y="3287"/>
                    <a:pt x="6824" y="2943"/>
                    <a:pt x="8241" y="2284"/>
                  </a:cubicBezTo>
                  <a:cubicBezTo>
                    <a:pt x="8583" y="2125"/>
                    <a:pt x="8971" y="1942"/>
                    <a:pt x="9245" y="1600"/>
                  </a:cubicBezTo>
                  <a:cubicBezTo>
                    <a:pt x="9519" y="1280"/>
                    <a:pt x="9679" y="801"/>
                    <a:pt x="9519" y="481"/>
                  </a:cubicBezTo>
                  <a:cubicBezTo>
                    <a:pt x="9382" y="207"/>
                    <a:pt x="9085" y="116"/>
                    <a:pt x="8788" y="70"/>
                  </a:cubicBezTo>
                  <a:cubicBezTo>
                    <a:pt x="8490" y="22"/>
                    <a:pt x="8189" y="0"/>
                    <a:pt x="7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13"/>
            <p:cNvSpPr/>
            <p:nvPr/>
          </p:nvSpPr>
          <p:spPr>
            <a:xfrm>
              <a:off x="6336475" y="3454075"/>
              <a:ext cx="160925" cy="70425"/>
            </a:xfrm>
            <a:custGeom>
              <a:avLst/>
              <a:gdLst/>
              <a:ahLst/>
              <a:cxnLst/>
              <a:rect l="l" t="t" r="r" b="b"/>
              <a:pathLst>
                <a:path w="6437" h="2817" extrusionOk="0">
                  <a:moveTo>
                    <a:pt x="5684" y="1"/>
                  </a:moveTo>
                  <a:cubicBezTo>
                    <a:pt x="3675" y="69"/>
                    <a:pt x="1963" y="1736"/>
                    <a:pt x="0" y="2169"/>
                  </a:cubicBezTo>
                  <a:cubicBezTo>
                    <a:pt x="844" y="2600"/>
                    <a:pt x="1641" y="2816"/>
                    <a:pt x="2431" y="2816"/>
                  </a:cubicBezTo>
                  <a:cubicBezTo>
                    <a:pt x="2602" y="2816"/>
                    <a:pt x="2773" y="2806"/>
                    <a:pt x="2945" y="2785"/>
                  </a:cubicBezTo>
                  <a:cubicBezTo>
                    <a:pt x="3903" y="2694"/>
                    <a:pt x="4816" y="2283"/>
                    <a:pt x="5775" y="1553"/>
                  </a:cubicBezTo>
                  <a:cubicBezTo>
                    <a:pt x="5980" y="1393"/>
                    <a:pt x="6186" y="1233"/>
                    <a:pt x="6323" y="982"/>
                  </a:cubicBezTo>
                  <a:cubicBezTo>
                    <a:pt x="6437" y="731"/>
                    <a:pt x="6437" y="389"/>
                    <a:pt x="6254" y="183"/>
                  </a:cubicBezTo>
                  <a:cubicBezTo>
                    <a:pt x="6117" y="24"/>
                    <a:pt x="5889" y="1"/>
                    <a:pt x="56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13"/>
            <p:cNvSpPr/>
            <p:nvPr/>
          </p:nvSpPr>
          <p:spPr>
            <a:xfrm>
              <a:off x="6383825" y="3417950"/>
              <a:ext cx="134700" cy="58200"/>
            </a:xfrm>
            <a:custGeom>
              <a:avLst/>
              <a:gdLst/>
              <a:ahLst/>
              <a:cxnLst/>
              <a:rect l="l" t="t" r="r" b="b"/>
              <a:pathLst>
                <a:path w="5388" h="2328" extrusionOk="0">
                  <a:moveTo>
                    <a:pt x="4775" y="0"/>
                  </a:moveTo>
                  <a:cubicBezTo>
                    <a:pt x="4736" y="0"/>
                    <a:pt x="4696" y="3"/>
                    <a:pt x="4657" y="8"/>
                  </a:cubicBezTo>
                  <a:cubicBezTo>
                    <a:pt x="2945" y="8"/>
                    <a:pt x="1644" y="1400"/>
                    <a:pt x="1" y="1743"/>
                  </a:cubicBezTo>
                  <a:cubicBezTo>
                    <a:pt x="810" y="2137"/>
                    <a:pt x="1567" y="2327"/>
                    <a:pt x="2274" y="2327"/>
                  </a:cubicBezTo>
                  <a:cubicBezTo>
                    <a:pt x="2385" y="2327"/>
                    <a:pt x="2494" y="2322"/>
                    <a:pt x="2603" y="2313"/>
                  </a:cubicBezTo>
                  <a:cubicBezTo>
                    <a:pt x="3402" y="2245"/>
                    <a:pt x="4155" y="1902"/>
                    <a:pt x="4885" y="1332"/>
                  </a:cubicBezTo>
                  <a:cubicBezTo>
                    <a:pt x="5068" y="1195"/>
                    <a:pt x="5228" y="1035"/>
                    <a:pt x="5296" y="830"/>
                  </a:cubicBezTo>
                  <a:cubicBezTo>
                    <a:pt x="5387" y="624"/>
                    <a:pt x="5342" y="327"/>
                    <a:pt x="5182" y="145"/>
                  </a:cubicBezTo>
                  <a:cubicBezTo>
                    <a:pt x="5057" y="37"/>
                    <a:pt x="4917" y="0"/>
                    <a:pt x="47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13"/>
            <p:cNvSpPr/>
            <p:nvPr/>
          </p:nvSpPr>
          <p:spPr>
            <a:xfrm>
              <a:off x="6394100" y="3346450"/>
              <a:ext cx="87325" cy="115075"/>
            </a:xfrm>
            <a:custGeom>
              <a:avLst/>
              <a:gdLst/>
              <a:ahLst/>
              <a:cxnLst/>
              <a:rect l="l" t="t" r="r" b="b"/>
              <a:pathLst>
                <a:path w="3493" h="4603" extrusionOk="0">
                  <a:moveTo>
                    <a:pt x="3149" y="1"/>
                  </a:moveTo>
                  <a:cubicBezTo>
                    <a:pt x="3112" y="1"/>
                    <a:pt x="3073" y="5"/>
                    <a:pt x="3036" y="15"/>
                  </a:cubicBezTo>
                  <a:cubicBezTo>
                    <a:pt x="2854" y="60"/>
                    <a:pt x="2671" y="197"/>
                    <a:pt x="2511" y="334"/>
                  </a:cubicBezTo>
                  <a:cubicBezTo>
                    <a:pt x="1758" y="905"/>
                    <a:pt x="1164" y="1544"/>
                    <a:pt x="754" y="2252"/>
                  </a:cubicBezTo>
                  <a:cubicBezTo>
                    <a:pt x="343" y="2936"/>
                    <a:pt x="92" y="3712"/>
                    <a:pt x="0" y="4603"/>
                  </a:cubicBezTo>
                  <a:cubicBezTo>
                    <a:pt x="982" y="3187"/>
                    <a:pt x="2557" y="2206"/>
                    <a:pt x="3356" y="677"/>
                  </a:cubicBezTo>
                  <a:cubicBezTo>
                    <a:pt x="3424" y="517"/>
                    <a:pt x="3493" y="357"/>
                    <a:pt x="3470" y="197"/>
                  </a:cubicBezTo>
                  <a:cubicBezTo>
                    <a:pt x="3434" y="70"/>
                    <a:pt x="3296" y="1"/>
                    <a:pt x="31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13"/>
            <p:cNvSpPr/>
            <p:nvPr/>
          </p:nvSpPr>
          <p:spPr>
            <a:xfrm>
              <a:off x="6390100" y="3367550"/>
              <a:ext cx="149525" cy="91125"/>
            </a:xfrm>
            <a:custGeom>
              <a:avLst/>
              <a:gdLst/>
              <a:ahLst/>
              <a:cxnLst/>
              <a:rect l="l" t="t" r="r" b="b"/>
              <a:pathLst>
                <a:path w="5981" h="3645" extrusionOk="0">
                  <a:moveTo>
                    <a:pt x="5390" y="0"/>
                  </a:moveTo>
                  <a:cubicBezTo>
                    <a:pt x="5206" y="0"/>
                    <a:pt x="5011" y="53"/>
                    <a:pt x="4817" y="107"/>
                  </a:cubicBezTo>
                  <a:cubicBezTo>
                    <a:pt x="3698" y="426"/>
                    <a:pt x="2740" y="860"/>
                    <a:pt x="1941" y="1453"/>
                  </a:cubicBezTo>
                  <a:cubicBezTo>
                    <a:pt x="1165" y="2024"/>
                    <a:pt x="526" y="2754"/>
                    <a:pt x="1" y="3644"/>
                  </a:cubicBezTo>
                  <a:lnTo>
                    <a:pt x="1" y="3644"/>
                  </a:lnTo>
                  <a:cubicBezTo>
                    <a:pt x="1781" y="2549"/>
                    <a:pt x="4018" y="2138"/>
                    <a:pt x="5616" y="837"/>
                  </a:cubicBezTo>
                  <a:cubicBezTo>
                    <a:pt x="5775" y="700"/>
                    <a:pt x="5935" y="540"/>
                    <a:pt x="5958" y="380"/>
                  </a:cubicBezTo>
                  <a:cubicBezTo>
                    <a:pt x="5981" y="175"/>
                    <a:pt x="5798" y="38"/>
                    <a:pt x="5547" y="15"/>
                  </a:cubicBezTo>
                  <a:cubicBezTo>
                    <a:pt x="5496" y="5"/>
                    <a:pt x="5443" y="0"/>
                    <a:pt x="53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13"/>
            <p:cNvSpPr/>
            <p:nvPr/>
          </p:nvSpPr>
          <p:spPr>
            <a:xfrm>
              <a:off x="6328475" y="3316575"/>
              <a:ext cx="78775" cy="176900"/>
            </a:xfrm>
            <a:custGeom>
              <a:avLst/>
              <a:gdLst/>
              <a:ahLst/>
              <a:cxnLst/>
              <a:rect l="l" t="t" r="r" b="b"/>
              <a:pathLst>
                <a:path w="3151" h="7076" extrusionOk="0">
                  <a:moveTo>
                    <a:pt x="2829" y="0"/>
                  </a:moveTo>
                  <a:cubicBezTo>
                    <a:pt x="2697" y="0"/>
                    <a:pt x="2535" y="63"/>
                    <a:pt x="2397" y="160"/>
                  </a:cubicBezTo>
                  <a:cubicBezTo>
                    <a:pt x="2169" y="319"/>
                    <a:pt x="1986" y="593"/>
                    <a:pt x="1827" y="822"/>
                  </a:cubicBezTo>
                  <a:cubicBezTo>
                    <a:pt x="1073" y="1940"/>
                    <a:pt x="548" y="2990"/>
                    <a:pt x="274" y="4040"/>
                  </a:cubicBezTo>
                  <a:cubicBezTo>
                    <a:pt x="23" y="5067"/>
                    <a:pt x="0" y="6071"/>
                    <a:pt x="229" y="7076"/>
                  </a:cubicBezTo>
                  <a:cubicBezTo>
                    <a:pt x="959" y="4907"/>
                    <a:pt x="2648" y="2830"/>
                    <a:pt x="3082" y="685"/>
                  </a:cubicBezTo>
                  <a:cubicBezTo>
                    <a:pt x="3128" y="456"/>
                    <a:pt x="3150" y="228"/>
                    <a:pt x="3036" y="91"/>
                  </a:cubicBezTo>
                  <a:cubicBezTo>
                    <a:pt x="2991" y="28"/>
                    <a:pt x="2917" y="0"/>
                    <a:pt x="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13"/>
            <p:cNvSpPr/>
            <p:nvPr/>
          </p:nvSpPr>
          <p:spPr>
            <a:xfrm>
              <a:off x="6248575" y="3313950"/>
              <a:ext cx="101600" cy="241725"/>
            </a:xfrm>
            <a:custGeom>
              <a:avLst/>
              <a:gdLst/>
              <a:ahLst/>
              <a:cxnLst/>
              <a:rect l="l" t="t" r="r" b="b"/>
              <a:pathLst>
                <a:path w="4064" h="9669" extrusionOk="0">
                  <a:moveTo>
                    <a:pt x="3550" y="1"/>
                  </a:moveTo>
                  <a:cubicBezTo>
                    <a:pt x="3374" y="1"/>
                    <a:pt x="3177" y="71"/>
                    <a:pt x="3014" y="196"/>
                  </a:cubicBezTo>
                  <a:cubicBezTo>
                    <a:pt x="2694" y="402"/>
                    <a:pt x="2443" y="744"/>
                    <a:pt x="2238" y="1064"/>
                  </a:cubicBezTo>
                  <a:cubicBezTo>
                    <a:pt x="1234" y="2547"/>
                    <a:pt x="594" y="3985"/>
                    <a:pt x="298" y="5400"/>
                  </a:cubicBezTo>
                  <a:cubicBezTo>
                    <a:pt x="1" y="6816"/>
                    <a:pt x="69" y="8231"/>
                    <a:pt x="480" y="9669"/>
                  </a:cubicBezTo>
                  <a:cubicBezTo>
                    <a:pt x="1325" y="6701"/>
                    <a:pt x="3562" y="3962"/>
                    <a:pt x="3995" y="972"/>
                  </a:cubicBezTo>
                  <a:cubicBezTo>
                    <a:pt x="4041" y="676"/>
                    <a:pt x="4064" y="356"/>
                    <a:pt x="3904" y="151"/>
                  </a:cubicBezTo>
                  <a:cubicBezTo>
                    <a:pt x="3822" y="48"/>
                    <a:pt x="3693" y="1"/>
                    <a:pt x="35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13"/>
            <p:cNvSpPr/>
            <p:nvPr/>
          </p:nvSpPr>
          <p:spPr>
            <a:xfrm>
              <a:off x="6128750" y="3384400"/>
              <a:ext cx="124425" cy="276275"/>
            </a:xfrm>
            <a:custGeom>
              <a:avLst/>
              <a:gdLst/>
              <a:ahLst/>
              <a:cxnLst/>
              <a:rect l="l" t="t" r="r" b="b"/>
              <a:pathLst>
                <a:path w="4977" h="11051" extrusionOk="0">
                  <a:moveTo>
                    <a:pt x="4506" y="1"/>
                  </a:moveTo>
                  <a:cubicBezTo>
                    <a:pt x="4299" y="1"/>
                    <a:pt x="4046" y="109"/>
                    <a:pt x="3835" y="277"/>
                  </a:cubicBezTo>
                  <a:cubicBezTo>
                    <a:pt x="3470" y="528"/>
                    <a:pt x="3173" y="939"/>
                    <a:pt x="2922" y="1327"/>
                  </a:cubicBezTo>
                  <a:cubicBezTo>
                    <a:pt x="1713" y="3062"/>
                    <a:pt x="914" y="4705"/>
                    <a:pt x="480" y="6326"/>
                  </a:cubicBezTo>
                  <a:cubicBezTo>
                    <a:pt x="46" y="7924"/>
                    <a:pt x="1" y="9476"/>
                    <a:pt x="343" y="11051"/>
                  </a:cubicBezTo>
                  <a:cubicBezTo>
                    <a:pt x="1507" y="7672"/>
                    <a:pt x="4155" y="4408"/>
                    <a:pt x="4862" y="1053"/>
                  </a:cubicBezTo>
                  <a:cubicBezTo>
                    <a:pt x="4931" y="711"/>
                    <a:pt x="4977" y="346"/>
                    <a:pt x="4817" y="140"/>
                  </a:cubicBezTo>
                  <a:cubicBezTo>
                    <a:pt x="4746" y="43"/>
                    <a:pt x="4635" y="1"/>
                    <a:pt x="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13"/>
            <p:cNvSpPr/>
            <p:nvPr/>
          </p:nvSpPr>
          <p:spPr>
            <a:xfrm>
              <a:off x="6049425" y="3374325"/>
              <a:ext cx="112450" cy="345700"/>
            </a:xfrm>
            <a:custGeom>
              <a:avLst/>
              <a:gdLst/>
              <a:ahLst/>
              <a:cxnLst/>
              <a:rect l="l" t="t" r="r" b="b"/>
              <a:pathLst>
                <a:path w="4498" h="13828" extrusionOk="0">
                  <a:moveTo>
                    <a:pt x="3994" y="1"/>
                  </a:moveTo>
                  <a:cubicBezTo>
                    <a:pt x="3722" y="1"/>
                    <a:pt x="3376" y="222"/>
                    <a:pt x="3105" y="543"/>
                  </a:cubicBezTo>
                  <a:cubicBezTo>
                    <a:pt x="2717" y="954"/>
                    <a:pt x="2443" y="1502"/>
                    <a:pt x="2192" y="2027"/>
                  </a:cubicBezTo>
                  <a:cubicBezTo>
                    <a:pt x="1097" y="4355"/>
                    <a:pt x="435" y="6478"/>
                    <a:pt x="206" y="8441"/>
                  </a:cubicBezTo>
                  <a:cubicBezTo>
                    <a:pt x="1" y="10381"/>
                    <a:pt x="252" y="12138"/>
                    <a:pt x="937" y="13827"/>
                  </a:cubicBezTo>
                  <a:cubicBezTo>
                    <a:pt x="1690" y="9628"/>
                    <a:pt x="4246" y="5131"/>
                    <a:pt x="4475" y="1114"/>
                  </a:cubicBezTo>
                  <a:cubicBezTo>
                    <a:pt x="4498" y="703"/>
                    <a:pt x="4475" y="269"/>
                    <a:pt x="4246" y="87"/>
                  </a:cubicBezTo>
                  <a:cubicBezTo>
                    <a:pt x="4176" y="28"/>
                    <a:pt x="4089" y="1"/>
                    <a:pt x="39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13"/>
            <p:cNvSpPr/>
            <p:nvPr/>
          </p:nvSpPr>
          <p:spPr>
            <a:xfrm>
              <a:off x="5959275" y="3454225"/>
              <a:ext cx="112450" cy="345675"/>
            </a:xfrm>
            <a:custGeom>
              <a:avLst/>
              <a:gdLst/>
              <a:ahLst/>
              <a:cxnLst/>
              <a:rect l="l" t="t" r="r" b="b"/>
              <a:pathLst>
                <a:path w="4498" h="13827" extrusionOk="0">
                  <a:moveTo>
                    <a:pt x="3993" y="0"/>
                  </a:moveTo>
                  <a:cubicBezTo>
                    <a:pt x="3720" y="0"/>
                    <a:pt x="3370" y="221"/>
                    <a:pt x="3082" y="543"/>
                  </a:cubicBezTo>
                  <a:cubicBezTo>
                    <a:pt x="2717" y="953"/>
                    <a:pt x="2443" y="1478"/>
                    <a:pt x="2192" y="2003"/>
                  </a:cubicBezTo>
                  <a:cubicBezTo>
                    <a:pt x="1096" y="4354"/>
                    <a:pt x="434" y="6477"/>
                    <a:pt x="206" y="8440"/>
                  </a:cubicBezTo>
                  <a:cubicBezTo>
                    <a:pt x="1" y="10357"/>
                    <a:pt x="229" y="12138"/>
                    <a:pt x="936" y="13827"/>
                  </a:cubicBezTo>
                  <a:cubicBezTo>
                    <a:pt x="1690" y="9627"/>
                    <a:pt x="4246" y="5131"/>
                    <a:pt x="4474" y="1113"/>
                  </a:cubicBezTo>
                  <a:cubicBezTo>
                    <a:pt x="4497" y="702"/>
                    <a:pt x="4474" y="269"/>
                    <a:pt x="4246" y="86"/>
                  </a:cubicBezTo>
                  <a:cubicBezTo>
                    <a:pt x="4175" y="27"/>
                    <a:pt x="4089" y="0"/>
                    <a:pt x="39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13"/>
            <p:cNvSpPr/>
            <p:nvPr/>
          </p:nvSpPr>
          <p:spPr>
            <a:xfrm>
              <a:off x="5796650" y="3440775"/>
              <a:ext cx="641975" cy="643300"/>
            </a:xfrm>
            <a:custGeom>
              <a:avLst/>
              <a:gdLst/>
              <a:ahLst/>
              <a:cxnLst/>
              <a:rect l="l" t="t" r="r" b="b"/>
              <a:pathLst>
                <a:path w="25679" h="25732" extrusionOk="0">
                  <a:moveTo>
                    <a:pt x="25394" y="0"/>
                  </a:moveTo>
                  <a:cubicBezTo>
                    <a:pt x="25070" y="0"/>
                    <a:pt x="24710" y="175"/>
                    <a:pt x="24378" y="350"/>
                  </a:cubicBezTo>
                  <a:cubicBezTo>
                    <a:pt x="19972" y="2815"/>
                    <a:pt x="15590" y="5965"/>
                    <a:pt x="11755" y="9572"/>
                  </a:cubicBezTo>
                  <a:cubicBezTo>
                    <a:pt x="7510" y="13566"/>
                    <a:pt x="3424" y="17812"/>
                    <a:pt x="594" y="23153"/>
                  </a:cubicBezTo>
                  <a:cubicBezTo>
                    <a:pt x="343" y="23632"/>
                    <a:pt x="92" y="24134"/>
                    <a:pt x="46" y="24636"/>
                  </a:cubicBezTo>
                  <a:cubicBezTo>
                    <a:pt x="0" y="25138"/>
                    <a:pt x="229" y="25663"/>
                    <a:pt x="662" y="25732"/>
                  </a:cubicBezTo>
                  <a:cubicBezTo>
                    <a:pt x="1210" y="24819"/>
                    <a:pt x="1758" y="23906"/>
                    <a:pt x="2306" y="22993"/>
                  </a:cubicBezTo>
                  <a:cubicBezTo>
                    <a:pt x="5045" y="18405"/>
                    <a:pt x="8240" y="14114"/>
                    <a:pt x="11961" y="10416"/>
                  </a:cubicBezTo>
                  <a:cubicBezTo>
                    <a:pt x="15088" y="7312"/>
                    <a:pt x="18534" y="4641"/>
                    <a:pt x="22095" y="2290"/>
                  </a:cubicBezTo>
                  <a:cubicBezTo>
                    <a:pt x="23282" y="1514"/>
                    <a:pt x="24492" y="761"/>
                    <a:pt x="25679" y="53"/>
                  </a:cubicBezTo>
                  <a:cubicBezTo>
                    <a:pt x="25588" y="16"/>
                    <a:pt x="25493" y="0"/>
                    <a:pt x="25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63" name="Google Shape;1763;p13"/>
          <p:cNvGrpSpPr/>
          <p:nvPr/>
        </p:nvGrpSpPr>
        <p:grpSpPr>
          <a:xfrm rot="-1355261">
            <a:off x="5747567" y="6293091"/>
            <a:ext cx="548604" cy="882040"/>
            <a:chOff x="5837150" y="3173200"/>
            <a:chExt cx="411450" cy="661525"/>
          </a:xfrm>
        </p:grpSpPr>
        <p:sp>
          <p:nvSpPr>
            <p:cNvPr id="1764" name="Google Shape;1764;p13"/>
            <p:cNvSpPr/>
            <p:nvPr/>
          </p:nvSpPr>
          <p:spPr>
            <a:xfrm>
              <a:off x="5927900" y="3525400"/>
              <a:ext cx="198600" cy="94750"/>
            </a:xfrm>
            <a:custGeom>
              <a:avLst/>
              <a:gdLst/>
              <a:ahLst/>
              <a:cxnLst/>
              <a:rect l="l" t="t" r="r" b="b"/>
              <a:pathLst>
                <a:path w="7944" h="3790" extrusionOk="0">
                  <a:moveTo>
                    <a:pt x="7076" y="1"/>
                  </a:moveTo>
                  <a:cubicBezTo>
                    <a:pt x="4656" y="24"/>
                    <a:pt x="2420" y="2284"/>
                    <a:pt x="0" y="2808"/>
                  </a:cubicBezTo>
                  <a:cubicBezTo>
                    <a:pt x="1031" y="3463"/>
                    <a:pt x="2027" y="3790"/>
                    <a:pt x="3019" y="3790"/>
                  </a:cubicBezTo>
                  <a:cubicBezTo>
                    <a:pt x="3169" y="3790"/>
                    <a:pt x="3319" y="3782"/>
                    <a:pt x="3470" y="3767"/>
                  </a:cubicBezTo>
                  <a:cubicBezTo>
                    <a:pt x="4634" y="3653"/>
                    <a:pt x="5798" y="3105"/>
                    <a:pt x="7007" y="2147"/>
                  </a:cubicBezTo>
                  <a:cubicBezTo>
                    <a:pt x="7281" y="1941"/>
                    <a:pt x="7555" y="1713"/>
                    <a:pt x="7715" y="1370"/>
                  </a:cubicBezTo>
                  <a:cubicBezTo>
                    <a:pt x="7898" y="1028"/>
                    <a:pt x="7943" y="549"/>
                    <a:pt x="7761" y="252"/>
                  </a:cubicBezTo>
                  <a:cubicBezTo>
                    <a:pt x="7601" y="24"/>
                    <a:pt x="7327" y="1"/>
                    <a:pt x="7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13"/>
            <p:cNvSpPr/>
            <p:nvPr/>
          </p:nvSpPr>
          <p:spPr>
            <a:xfrm>
              <a:off x="5972975" y="3462075"/>
              <a:ext cx="162650" cy="77500"/>
            </a:xfrm>
            <a:custGeom>
              <a:avLst/>
              <a:gdLst/>
              <a:ahLst/>
              <a:cxnLst/>
              <a:rect l="l" t="t" r="r" b="b"/>
              <a:pathLst>
                <a:path w="6506" h="3100" extrusionOk="0">
                  <a:moveTo>
                    <a:pt x="5798" y="0"/>
                  </a:moveTo>
                  <a:cubicBezTo>
                    <a:pt x="3812" y="23"/>
                    <a:pt x="1986" y="1872"/>
                    <a:pt x="0" y="2306"/>
                  </a:cubicBezTo>
                  <a:cubicBezTo>
                    <a:pt x="832" y="2840"/>
                    <a:pt x="1646" y="3100"/>
                    <a:pt x="2473" y="3100"/>
                  </a:cubicBezTo>
                  <a:cubicBezTo>
                    <a:pt x="2599" y="3100"/>
                    <a:pt x="2726" y="3094"/>
                    <a:pt x="2853" y="3082"/>
                  </a:cubicBezTo>
                  <a:cubicBezTo>
                    <a:pt x="3789" y="2990"/>
                    <a:pt x="4748" y="2557"/>
                    <a:pt x="5729" y="1758"/>
                  </a:cubicBezTo>
                  <a:cubicBezTo>
                    <a:pt x="5958" y="1598"/>
                    <a:pt x="6186" y="1393"/>
                    <a:pt x="6323" y="1119"/>
                  </a:cubicBezTo>
                  <a:cubicBezTo>
                    <a:pt x="6483" y="822"/>
                    <a:pt x="6506" y="434"/>
                    <a:pt x="6346" y="206"/>
                  </a:cubicBezTo>
                  <a:cubicBezTo>
                    <a:pt x="6232" y="23"/>
                    <a:pt x="6003" y="0"/>
                    <a:pt x="5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13"/>
            <p:cNvSpPr/>
            <p:nvPr/>
          </p:nvSpPr>
          <p:spPr>
            <a:xfrm>
              <a:off x="6015200" y="3387900"/>
              <a:ext cx="163225" cy="77500"/>
            </a:xfrm>
            <a:custGeom>
              <a:avLst/>
              <a:gdLst/>
              <a:ahLst/>
              <a:cxnLst/>
              <a:rect l="l" t="t" r="r" b="b"/>
              <a:pathLst>
                <a:path w="6529" h="3100" extrusionOk="0">
                  <a:moveTo>
                    <a:pt x="5821" y="0"/>
                  </a:moveTo>
                  <a:cubicBezTo>
                    <a:pt x="3835" y="23"/>
                    <a:pt x="1986" y="1872"/>
                    <a:pt x="0" y="2305"/>
                  </a:cubicBezTo>
                  <a:cubicBezTo>
                    <a:pt x="852" y="2840"/>
                    <a:pt x="1668" y="3100"/>
                    <a:pt x="2481" y="3100"/>
                  </a:cubicBezTo>
                  <a:cubicBezTo>
                    <a:pt x="2605" y="3100"/>
                    <a:pt x="2729" y="3094"/>
                    <a:pt x="2854" y="3081"/>
                  </a:cubicBezTo>
                  <a:cubicBezTo>
                    <a:pt x="3812" y="2990"/>
                    <a:pt x="4771" y="2557"/>
                    <a:pt x="5752" y="1758"/>
                  </a:cubicBezTo>
                  <a:cubicBezTo>
                    <a:pt x="5981" y="1598"/>
                    <a:pt x="6209" y="1392"/>
                    <a:pt x="6346" y="1119"/>
                  </a:cubicBezTo>
                  <a:cubicBezTo>
                    <a:pt x="6483" y="822"/>
                    <a:pt x="6528" y="434"/>
                    <a:pt x="6369" y="206"/>
                  </a:cubicBezTo>
                  <a:cubicBezTo>
                    <a:pt x="6232" y="23"/>
                    <a:pt x="6026" y="0"/>
                    <a:pt x="5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13"/>
            <p:cNvSpPr/>
            <p:nvPr/>
          </p:nvSpPr>
          <p:spPr>
            <a:xfrm>
              <a:off x="6071125" y="3318275"/>
              <a:ext cx="163225" cy="77525"/>
            </a:xfrm>
            <a:custGeom>
              <a:avLst/>
              <a:gdLst/>
              <a:ahLst/>
              <a:cxnLst/>
              <a:rect l="l" t="t" r="r" b="b"/>
              <a:pathLst>
                <a:path w="6529" h="3101" extrusionOk="0">
                  <a:moveTo>
                    <a:pt x="5798" y="0"/>
                  </a:moveTo>
                  <a:cubicBezTo>
                    <a:pt x="3812" y="23"/>
                    <a:pt x="1986" y="1872"/>
                    <a:pt x="0" y="2306"/>
                  </a:cubicBezTo>
                  <a:cubicBezTo>
                    <a:pt x="832" y="2840"/>
                    <a:pt x="1663" y="3100"/>
                    <a:pt x="2480" y="3100"/>
                  </a:cubicBezTo>
                  <a:cubicBezTo>
                    <a:pt x="2605" y="3100"/>
                    <a:pt x="2729" y="3094"/>
                    <a:pt x="2853" y="3082"/>
                  </a:cubicBezTo>
                  <a:cubicBezTo>
                    <a:pt x="3789" y="2991"/>
                    <a:pt x="4748" y="2557"/>
                    <a:pt x="5752" y="1758"/>
                  </a:cubicBezTo>
                  <a:cubicBezTo>
                    <a:pt x="5958" y="1598"/>
                    <a:pt x="6186" y="1393"/>
                    <a:pt x="6346" y="1119"/>
                  </a:cubicBezTo>
                  <a:cubicBezTo>
                    <a:pt x="6483" y="822"/>
                    <a:pt x="6528" y="434"/>
                    <a:pt x="6369" y="206"/>
                  </a:cubicBezTo>
                  <a:cubicBezTo>
                    <a:pt x="6232" y="23"/>
                    <a:pt x="6003" y="0"/>
                    <a:pt x="5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13"/>
            <p:cNvSpPr/>
            <p:nvPr/>
          </p:nvSpPr>
          <p:spPr>
            <a:xfrm>
              <a:off x="6128175" y="3267600"/>
              <a:ext cx="105600" cy="65525"/>
            </a:xfrm>
            <a:custGeom>
              <a:avLst/>
              <a:gdLst/>
              <a:ahLst/>
              <a:cxnLst/>
              <a:rect l="l" t="t" r="r" b="b"/>
              <a:pathLst>
                <a:path w="4224" h="2621" extrusionOk="0">
                  <a:moveTo>
                    <a:pt x="3782" y="0"/>
                  </a:moveTo>
                  <a:cubicBezTo>
                    <a:pt x="3723" y="0"/>
                    <a:pt x="3663" y="9"/>
                    <a:pt x="3607" y="19"/>
                  </a:cubicBezTo>
                  <a:cubicBezTo>
                    <a:pt x="2215" y="338"/>
                    <a:pt x="1302" y="1822"/>
                    <a:pt x="1" y="2393"/>
                  </a:cubicBezTo>
                  <a:cubicBezTo>
                    <a:pt x="435" y="2546"/>
                    <a:pt x="848" y="2621"/>
                    <a:pt x="1240" y="2621"/>
                  </a:cubicBezTo>
                  <a:cubicBezTo>
                    <a:pt x="1547" y="2621"/>
                    <a:pt x="1842" y="2574"/>
                    <a:pt x="2124" y="2484"/>
                  </a:cubicBezTo>
                  <a:cubicBezTo>
                    <a:pt x="2763" y="2301"/>
                    <a:pt x="3333" y="1845"/>
                    <a:pt x="3881" y="1183"/>
                  </a:cubicBezTo>
                  <a:cubicBezTo>
                    <a:pt x="3995" y="1046"/>
                    <a:pt x="4109" y="886"/>
                    <a:pt x="4178" y="681"/>
                  </a:cubicBezTo>
                  <a:cubicBezTo>
                    <a:pt x="4223" y="475"/>
                    <a:pt x="4178" y="201"/>
                    <a:pt x="4018" y="87"/>
                  </a:cubicBezTo>
                  <a:cubicBezTo>
                    <a:pt x="3951" y="20"/>
                    <a:pt x="3867" y="0"/>
                    <a:pt x="3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13"/>
            <p:cNvSpPr/>
            <p:nvPr/>
          </p:nvSpPr>
          <p:spPr>
            <a:xfrm>
              <a:off x="6153850" y="3236925"/>
              <a:ext cx="88475" cy="54075"/>
            </a:xfrm>
            <a:custGeom>
              <a:avLst/>
              <a:gdLst/>
              <a:ahLst/>
              <a:cxnLst/>
              <a:rect l="l" t="t" r="r" b="b"/>
              <a:pathLst>
                <a:path w="3539" h="2163" extrusionOk="0">
                  <a:moveTo>
                    <a:pt x="3088" y="1"/>
                  </a:moveTo>
                  <a:cubicBezTo>
                    <a:pt x="3047" y="1"/>
                    <a:pt x="3006" y="6"/>
                    <a:pt x="2968" y="13"/>
                  </a:cubicBezTo>
                  <a:cubicBezTo>
                    <a:pt x="1781" y="264"/>
                    <a:pt x="1097" y="1497"/>
                    <a:pt x="1" y="1953"/>
                  </a:cubicBezTo>
                  <a:cubicBezTo>
                    <a:pt x="441" y="2091"/>
                    <a:pt x="839" y="2162"/>
                    <a:pt x="1202" y="2162"/>
                  </a:cubicBezTo>
                  <a:cubicBezTo>
                    <a:pt x="1441" y="2162"/>
                    <a:pt x="1664" y="2131"/>
                    <a:pt x="1873" y="2067"/>
                  </a:cubicBezTo>
                  <a:cubicBezTo>
                    <a:pt x="2420" y="1908"/>
                    <a:pt x="2900" y="1543"/>
                    <a:pt x="3311" y="995"/>
                  </a:cubicBezTo>
                  <a:cubicBezTo>
                    <a:pt x="3402" y="881"/>
                    <a:pt x="3493" y="744"/>
                    <a:pt x="3516" y="584"/>
                  </a:cubicBezTo>
                  <a:cubicBezTo>
                    <a:pt x="3539" y="401"/>
                    <a:pt x="3470" y="173"/>
                    <a:pt x="3333" y="82"/>
                  </a:cubicBezTo>
                  <a:cubicBezTo>
                    <a:pt x="3257" y="21"/>
                    <a:pt x="3171" y="1"/>
                    <a:pt x="30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13"/>
            <p:cNvSpPr/>
            <p:nvPr/>
          </p:nvSpPr>
          <p:spPr>
            <a:xfrm>
              <a:off x="6159575" y="3186625"/>
              <a:ext cx="46250" cy="98000"/>
            </a:xfrm>
            <a:custGeom>
              <a:avLst/>
              <a:gdLst/>
              <a:ahLst/>
              <a:cxnLst/>
              <a:rect l="l" t="t" r="r" b="b"/>
              <a:pathLst>
                <a:path w="1850" h="3920" extrusionOk="0">
                  <a:moveTo>
                    <a:pt x="1623" y="1"/>
                  </a:moveTo>
                  <a:cubicBezTo>
                    <a:pt x="1576" y="1"/>
                    <a:pt x="1527" y="14"/>
                    <a:pt x="1484" y="39"/>
                  </a:cubicBezTo>
                  <a:cubicBezTo>
                    <a:pt x="1370" y="85"/>
                    <a:pt x="1256" y="222"/>
                    <a:pt x="1164" y="336"/>
                  </a:cubicBezTo>
                  <a:cubicBezTo>
                    <a:pt x="731" y="884"/>
                    <a:pt x="434" y="1432"/>
                    <a:pt x="251" y="2025"/>
                  </a:cubicBezTo>
                  <a:cubicBezTo>
                    <a:pt x="69" y="2619"/>
                    <a:pt x="0" y="3235"/>
                    <a:pt x="69" y="3920"/>
                  </a:cubicBezTo>
                  <a:cubicBezTo>
                    <a:pt x="525" y="2710"/>
                    <a:pt x="1484" y="1751"/>
                    <a:pt x="1803" y="496"/>
                  </a:cubicBezTo>
                  <a:cubicBezTo>
                    <a:pt x="1826" y="359"/>
                    <a:pt x="1849" y="222"/>
                    <a:pt x="1803" y="108"/>
                  </a:cubicBezTo>
                  <a:cubicBezTo>
                    <a:pt x="1775" y="37"/>
                    <a:pt x="1702" y="1"/>
                    <a:pt x="1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13"/>
            <p:cNvSpPr/>
            <p:nvPr/>
          </p:nvSpPr>
          <p:spPr>
            <a:xfrm>
              <a:off x="6158425" y="3195575"/>
              <a:ext cx="90175" cy="87350"/>
            </a:xfrm>
            <a:custGeom>
              <a:avLst/>
              <a:gdLst/>
              <a:ahLst/>
              <a:cxnLst/>
              <a:rect l="l" t="t" r="r" b="b"/>
              <a:pathLst>
                <a:path w="3607" h="3494" extrusionOk="0">
                  <a:moveTo>
                    <a:pt x="3265" y="1"/>
                  </a:moveTo>
                  <a:cubicBezTo>
                    <a:pt x="3105" y="1"/>
                    <a:pt x="2945" y="92"/>
                    <a:pt x="2762" y="184"/>
                  </a:cubicBezTo>
                  <a:cubicBezTo>
                    <a:pt x="2055" y="572"/>
                    <a:pt x="1461" y="1005"/>
                    <a:pt x="1005" y="1576"/>
                  </a:cubicBezTo>
                  <a:cubicBezTo>
                    <a:pt x="548" y="2101"/>
                    <a:pt x="206" y="2740"/>
                    <a:pt x="1" y="3493"/>
                  </a:cubicBezTo>
                  <a:cubicBezTo>
                    <a:pt x="1051" y="2420"/>
                    <a:pt x="2511" y="1827"/>
                    <a:pt x="3424" y="617"/>
                  </a:cubicBezTo>
                  <a:cubicBezTo>
                    <a:pt x="3516" y="503"/>
                    <a:pt x="3607" y="366"/>
                    <a:pt x="3607" y="229"/>
                  </a:cubicBezTo>
                  <a:cubicBezTo>
                    <a:pt x="3584" y="69"/>
                    <a:pt x="3424" y="1"/>
                    <a:pt x="32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13"/>
            <p:cNvSpPr/>
            <p:nvPr/>
          </p:nvSpPr>
          <p:spPr>
            <a:xfrm>
              <a:off x="6113925" y="3173200"/>
              <a:ext cx="37100" cy="143375"/>
            </a:xfrm>
            <a:custGeom>
              <a:avLst/>
              <a:gdLst/>
              <a:ahLst/>
              <a:cxnLst/>
              <a:rect l="l" t="t" r="r" b="b"/>
              <a:pathLst>
                <a:path w="1484" h="5735" extrusionOk="0">
                  <a:moveTo>
                    <a:pt x="1235" y="0"/>
                  </a:moveTo>
                  <a:cubicBezTo>
                    <a:pt x="1137" y="0"/>
                    <a:pt x="1015" y="78"/>
                    <a:pt x="936" y="188"/>
                  </a:cubicBezTo>
                  <a:cubicBezTo>
                    <a:pt x="799" y="348"/>
                    <a:pt x="708" y="554"/>
                    <a:pt x="616" y="782"/>
                  </a:cubicBezTo>
                  <a:cubicBezTo>
                    <a:pt x="274" y="1718"/>
                    <a:pt x="69" y="2585"/>
                    <a:pt x="23" y="3407"/>
                  </a:cubicBezTo>
                  <a:cubicBezTo>
                    <a:pt x="0" y="4228"/>
                    <a:pt x="114" y="5005"/>
                    <a:pt x="434" y="5735"/>
                  </a:cubicBezTo>
                  <a:cubicBezTo>
                    <a:pt x="616" y="4000"/>
                    <a:pt x="1484" y="2197"/>
                    <a:pt x="1461" y="485"/>
                  </a:cubicBezTo>
                  <a:cubicBezTo>
                    <a:pt x="1461" y="325"/>
                    <a:pt x="1438" y="143"/>
                    <a:pt x="1347" y="51"/>
                  </a:cubicBezTo>
                  <a:cubicBezTo>
                    <a:pt x="1319" y="16"/>
                    <a:pt x="1279" y="0"/>
                    <a:pt x="1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13"/>
            <p:cNvSpPr/>
            <p:nvPr/>
          </p:nvSpPr>
          <p:spPr>
            <a:xfrm>
              <a:off x="6064850" y="3179275"/>
              <a:ext cx="50800" cy="194375"/>
            </a:xfrm>
            <a:custGeom>
              <a:avLst/>
              <a:gdLst/>
              <a:ahLst/>
              <a:cxnLst/>
              <a:rect l="l" t="t" r="r" b="b"/>
              <a:pathLst>
                <a:path w="2032" h="7775" extrusionOk="0">
                  <a:moveTo>
                    <a:pt x="1510" y="1"/>
                  </a:moveTo>
                  <a:cubicBezTo>
                    <a:pt x="1371" y="1"/>
                    <a:pt x="1214" y="86"/>
                    <a:pt x="1096" y="219"/>
                  </a:cubicBezTo>
                  <a:cubicBezTo>
                    <a:pt x="913" y="425"/>
                    <a:pt x="799" y="721"/>
                    <a:pt x="685" y="995"/>
                  </a:cubicBezTo>
                  <a:cubicBezTo>
                    <a:pt x="228" y="2251"/>
                    <a:pt x="0" y="3438"/>
                    <a:pt x="0" y="4556"/>
                  </a:cubicBezTo>
                  <a:cubicBezTo>
                    <a:pt x="0" y="5652"/>
                    <a:pt x="251" y="6724"/>
                    <a:pt x="731" y="7774"/>
                  </a:cubicBezTo>
                  <a:cubicBezTo>
                    <a:pt x="890" y="5401"/>
                    <a:pt x="2032" y="3027"/>
                    <a:pt x="1895" y="699"/>
                  </a:cubicBezTo>
                  <a:cubicBezTo>
                    <a:pt x="1872" y="448"/>
                    <a:pt x="1849" y="196"/>
                    <a:pt x="1712" y="82"/>
                  </a:cubicBezTo>
                  <a:cubicBezTo>
                    <a:pt x="1656" y="26"/>
                    <a:pt x="1585" y="1"/>
                    <a:pt x="1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13"/>
            <p:cNvSpPr/>
            <p:nvPr/>
          </p:nvSpPr>
          <p:spPr>
            <a:xfrm>
              <a:off x="5997500" y="3245675"/>
              <a:ext cx="57675" cy="223850"/>
            </a:xfrm>
            <a:custGeom>
              <a:avLst/>
              <a:gdLst/>
              <a:ahLst/>
              <a:cxnLst/>
              <a:rect l="l" t="t" r="r" b="b"/>
              <a:pathLst>
                <a:path w="2307" h="8954" extrusionOk="0">
                  <a:moveTo>
                    <a:pt x="1961" y="0"/>
                  </a:moveTo>
                  <a:cubicBezTo>
                    <a:pt x="1808" y="0"/>
                    <a:pt x="1625" y="108"/>
                    <a:pt x="1484" y="279"/>
                  </a:cubicBezTo>
                  <a:cubicBezTo>
                    <a:pt x="1279" y="531"/>
                    <a:pt x="1142" y="873"/>
                    <a:pt x="1005" y="1215"/>
                  </a:cubicBezTo>
                  <a:cubicBezTo>
                    <a:pt x="457" y="2699"/>
                    <a:pt x="115" y="4046"/>
                    <a:pt x="69" y="5347"/>
                  </a:cubicBezTo>
                  <a:cubicBezTo>
                    <a:pt x="1" y="6602"/>
                    <a:pt x="183" y="7812"/>
                    <a:pt x="663" y="8953"/>
                  </a:cubicBezTo>
                  <a:cubicBezTo>
                    <a:pt x="959" y="6237"/>
                    <a:pt x="2306" y="3407"/>
                    <a:pt x="2306" y="759"/>
                  </a:cubicBezTo>
                  <a:cubicBezTo>
                    <a:pt x="2306" y="485"/>
                    <a:pt x="2283" y="211"/>
                    <a:pt x="2146" y="74"/>
                  </a:cubicBezTo>
                  <a:cubicBezTo>
                    <a:pt x="2096" y="23"/>
                    <a:pt x="2031" y="0"/>
                    <a:pt x="19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13"/>
            <p:cNvSpPr/>
            <p:nvPr/>
          </p:nvSpPr>
          <p:spPr>
            <a:xfrm>
              <a:off x="5942725" y="3249675"/>
              <a:ext cx="61075" cy="273475"/>
            </a:xfrm>
            <a:custGeom>
              <a:avLst/>
              <a:gdLst/>
              <a:ahLst/>
              <a:cxnLst/>
              <a:rect l="l" t="t" r="r" b="b"/>
              <a:pathLst>
                <a:path w="2443" h="10939" extrusionOk="0">
                  <a:moveTo>
                    <a:pt x="1594" y="0"/>
                  </a:moveTo>
                  <a:cubicBezTo>
                    <a:pt x="1388" y="0"/>
                    <a:pt x="1153" y="226"/>
                    <a:pt x="982" y="530"/>
                  </a:cubicBezTo>
                  <a:cubicBezTo>
                    <a:pt x="777" y="896"/>
                    <a:pt x="685" y="1352"/>
                    <a:pt x="571" y="1786"/>
                  </a:cubicBezTo>
                  <a:cubicBezTo>
                    <a:pt x="160" y="3703"/>
                    <a:pt x="1" y="5415"/>
                    <a:pt x="138" y="6921"/>
                  </a:cubicBezTo>
                  <a:cubicBezTo>
                    <a:pt x="274" y="8428"/>
                    <a:pt x="708" y="9752"/>
                    <a:pt x="1416" y="10939"/>
                  </a:cubicBezTo>
                  <a:cubicBezTo>
                    <a:pt x="1347" y="7652"/>
                    <a:pt x="2443" y="3886"/>
                    <a:pt x="2009" y="781"/>
                  </a:cubicBezTo>
                  <a:cubicBezTo>
                    <a:pt x="1964" y="462"/>
                    <a:pt x="1895" y="142"/>
                    <a:pt x="1712" y="28"/>
                  </a:cubicBezTo>
                  <a:cubicBezTo>
                    <a:pt x="1675" y="9"/>
                    <a:pt x="1635" y="0"/>
                    <a:pt x="15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13"/>
            <p:cNvSpPr/>
            <p:nvPr/>
          </p:nvSpPr>
          <p:spPr>
            <a:xfrm>
              <a:off x="5892500" y="3322450"/>
              <a:ext cx="61100" cy="273175"/>
            </a:xfrm>
            <a:custGeom>
              <a:avLst/>
              <a:gdLst/>
              <a:ahLst/>
              <a:cxnLst/>
              <a:rect l="l" t="t" r="r" b="b"/>
              <a:pathLst>
                <a:path w="2444" h="10927" extrusionOk="0">
                  <a:moveTo>
                    <a:pt x="1575" y="1"/>
                  </a:moveTo>
                  <a:cubicBezTo>
                    <a:pt x="1369" y="1"/>
                    <a:pt x="1131" y="222"/>
                    <a:pt x="982" y="518"/>
                  </a:cubicBezTo>
                  <a:cubicBezTo>
                    <a:pt x="777" y="883"/>
                    <a:pt x="663" y="1340"/>
                    <a:pt x="572" y="1774"/>
                  </a:cubicBezTo>
                  <a:cubicBezTo>
                    <a:pt x="161" y="3691"/>
                    <a:pt x="1" y="5403"/>
                    <a:pt x="138" y="6932"/>
                  </a:cubicBezTo>
                  <a:cubicBezTo>
                    <a:pt x="275" y="8416"/>
                    <a:pt x="686" y="9740"/>
                    <a:pt x="1416" y="10926"/>
                  </a:cubicBezTo>
                  <a:cubicBezTo>
                    <a:pt x="1325" y="7640"/>
                    <a:pt x="2443" y="3873"/>
                    <a:pt x="2010" y="769"/>
                  </a:cubicBezTo>
                  <a:cubicBezTo>
                    <a:pt x="1964" y="473"/>
                    <a:pt x="1895" y="130"/>
                    <a:pt x="1713" y="39"/>
                  </a:cubicBezTo>
                  <a:cubicBezTo>
                    <a:pt x="1670" y="13"/>
                    <a:pt x="1623" y="1"/>
                    <a:pt x="15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13"/>
            <p:cNvSpPr/>
            <p:nvPr/>
          </p:nvSpPr>
          <p:spPr>
            <a:xfrm>
              <a:off x="5837150" y="3263575"/>
              <a:ext cx="352125" cy="571150"/>
            </a:xfrm>
            <a:custGeom>
              <a:avLst/>
              <a:gdLst/>
              <a:ahLst/>
              <a:cxnLst/>
              <a:rect l="l" t="t" r="r" b="b"/>
              <a:pathLst>
                <a:path w="14085" h="22846" extrusionOk="0">
                  <a:moveTo>
                    <a:pt x="13956" y="1"/>
                  </a:moveTo>
                  <a:cubicBezTo>
                    <a:pt x="13703" y="1"/>
                    <a:pt x="13454" y="213"/>
                    <a:pt x="13240" y="408"/>
                  </a:cubicBezTo>
                  <a:cubicBezTo>
                    <a:pt x="10546" y="2873"/>
                    <a:pt x="8013" y="5840"/>
                    <a:pt x="5890" y="9082"/>
                  </a:cubicBezTo>
                  <a:cubicBezTo>
                    <a:pt x="3562" y="12688"/>
                    <a:pt x="1370" y="16431"/>
                    <a:pt x="206" y="20882"/>
                  </a:cubicBezTo>
                  <a:cubicBezTo>
                    <a:pt x="92" y="21270"/>
                    <a:pt x="1" y="21681"/>
                    <a:pt x="47" y="22069"/>
                  </a:cubicBezTo>
                  <a:cubicBezTo>
                    <a:pt x="92" y="22480"/>
                    <a:pt x="298" y="22845"/>
                    <a:pt x="617" y="22845"/>
                  </a:cubicBezTo>
                  <a:cubicBezTo>
                    <a:pt x="868" y="22069"/>
                    <a:pt x="1097" y="21293"/>
                    <a:pt x="1348" y="20517"/>
                  </a:cubicBezTo>
                  <a:cubicBezTo>
                    <a:pt x="2557" y="16682"/>
                    <a:pt x="4132" y="13008"/>
                    <a:pt x="6164" y="9698"/>
                  </a:cubicBezTo>
                  <a:cubicBezTo>
                    <a:pt x="7853" y="6913"/>
                    <a:pt x="9839" y="4448"/>
                    <a:pt x="11939" y="2188"/>
                  </a:cubicBezTo>
                  <a:cubicBezTo>
                    <a:pt x="12646" y="1435"/>
                    <a:pt x="13354" y="705"/>
                    <a:pt x="14084" y="20"/>
                  </a:cubicBezTo>
                  <a:cubicBezTo>
                    <a:pt x="14041" y="7"/>
                    <a:pt x="13998" y="1"/>
                    <a:pt x="13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78" name="Google Shape;1778;p13"/>
          <p:cNvGrpSpPr/>
          <p:nvPr/>
        </p:nvGrpSpPr>
        <p:grpSpPr>
          <a:xfrm>
            <a:off x="11235720" y="4873008"/>
            <a:ext cx="3341949" cy="2404365"/>
            <a:chOff x="4827150" y="2632375"/>
            <a:chExt cx="1863125" cy="1340425"/>
          </a:xfrm>
        </p:grpSpPr>
        <p:sp>
          <p:nvSpPr>
            <p:cNvPr id="1779" name="Google Shape;1779;p13"/>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780" name="Google Shape;1780;p13"/>
            <p:cNvGrpSpPr/>
            <p:nvPr/>
          </p:nvGrpSpPr>
          <p:grpSpPr>
            <a:xfrm>
              <a:off x="4827150" y="2632375"/>
              <a:ext cx="1863125" cy="1274825"/>
              <a:chOff x="4827150" y="2632375"/>
              <a:chExt cx="1863125" cy="1274825"/>
            </a:xfrm>
          </p:grpSpPr>
          <p:sp>
            <p:nvSpPr>
              <p:cNvPr id="1781" name="Google Shape;1781;p13"/>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13"/>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13"/>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13"/>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13"/>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786" name="Google Shape;1786;p13"/>
          <p:cNvGrpSpPr/>
          <p:nvPr/>
        </p:nvGrpSpPr>
        <p:grpSpPr>
          <a:xfrm>
            <a:off x="7516865" y="4937997"/>
            <a:ext cx="6350132" cy="2448791"/>
            <a:chOff x="6443175" y="3669288"/>
            <a:chExt cx="3880550" cy="1496450"/>
          </a:xfrm>
        </p:grpSpPr>
        <p:sp>
          <p:nvSpPr>
            <p:cNvPr id="1787" name="Google Shape;1787;p13"/>
            <p:cNvSpPr/>
            <p:nvPr/>
          </p:nvSpPr>
          <p:spPr>
            <a:xfrm>
              <a:off x="7753575" y="3973663"/>
              <a:ext cx="2570150" cy="1191500"/>
            </a:xfrm>
            <a:custGeom>
              <a:avLst/>
              <a:gdLst/>
              <a:ahLst/>
              <a:cxnLst/>
              <a:rect l="l" t="t" r="r" b="b"/>
              <a:pathLst>
                <a:path w="102806" h="47660" extrusionOk="0">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13"/>
            <p:cNvSpPr/>
            <p:nvPr/>
          </p:nvSpPr>
          <p:spPr>
            <a:xfrm>
              <a:off x="8238600" y="3669288"/>
              <a:ext cx="2085125" cy="1496450"/>
            </a:xfrm>
            <a:custGeom>
              <a:avLst/>
              <a:gdLst/>
              <a:ahLst/>
              <a:cxnLst/>
              <a:rect l="l" t="t" r="r" b="b"/>
              <a:pathLst>
                <a:path w="83405" h="59858" extrusionOk="0">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13"/>
            <p:cNvSpPr/>
            <p:nvPr/>
          </p:nvSpPr>
          <p:spPr>
            <a:xfrm>
              <a:off x="8222075" y="3691463"/>
              <a:ext cx="1652575" cy="1462300"/>
            </a:xfrm>
            <a:custGeom>
              <a:avLst/>
              <a:gdLst/>
              <a:ahLst/>
              <a:cxnLst/>
              <a:rect l="l" t="t" r="r" b="b"/>
              <a:pathLst>
                <a:path w="66103" h="58492" extrusionOk="0">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13"/>
            <p:cNvSpPr/>
            <p:nvPr/>
          </p:nvSpPr>
          <p:spPr>
            <a:xfrm>
              <a:off x="8059425" y="3687738"/>
              <a:ext cx="838300" cy="1471650"/>
            </a:xfrm>
            <a:custGeom>
              <a:avLst/>
              <a:gdLst/>
              <a:ahLst/>
              <a:cxnLst/>
              <a:rect l="l" t="t" r="r" b="b"/>
              <a:pathLst>
                <a:path w="33532" h="58866" extrusionOk="0">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13"/>
            <p:cNvSpPr/>
            <p:nvPr/>
          </p:nvSpPr>
          <p:spPr>
            <a:xfrm>
              <a:off x="6443175" y="4736725"/>
              <a:ext cx="2029175" cy="406200"/>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13"/>
            <p:cNvSpPr/>
            <p:nvPr/>
          </p:nvSpPr>
          <p:spPr>
            <a:xfrm>
              <a:off x="6497013" y="4794525"/>
              <a:ext cx="2029175" cy="364875"/>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13"/>
            <p:cNvSpPr/>
            <p:nvPr/>
          </p:nvSpPr>
          <p:spPr>
            <a:xfrm>
              <a:off x="9798150" y="3995563"/>
              <a:ext cx="511300" cy="1009825"/>
            </a:xfrm>
            <a:custGeom>
              <a:avLst/>
              <a:gdLst/>
              <a:ahLst/>
              <a:cxnLst/>
              <a:rect l="l" t="t" r="r" b="b"/>
              <a:pathLst>
                <a:path w="20452" h="40393" extrusionOk="0">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94" name="Google Shape;1794;p13"/>
          <p:cNvGrpSpPr/>
          <p:nvPr/>
        </p:nvGrpSpPr>
        <p:grpSpPr>
          <a:xfrm>
            <a:off x="7827130" y="5427121"/>
            <a:ext cx="3147509" cy="2395172"/>
            <a:chOff x="0" y="3611325"/>
            <a:chExt cx="1754725" cy="1335300"/>
          </a:xfrm>
        </p:grpSpPr>
        <p:sp>
          <p:nvSpPr>
            <p:cNvPr id="1795" name="Google Shape;1795;p13"/>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13"/>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97" name="Google Shape;1797;p13"/>
          <p:cNvSpPr txBox="1">
            <a:spLocks noGrp="1"/>
          </p:cNvSpPr>
          <p:nvPr>
            <p:ph type="title" idx="15"/>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67852803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798"/>
        <p:cNvGrpSpPr/>
        <p:nvPr/>
      </p:nvGrpSpPr>
      <p:grpSpPr>
        <a:xfrm>
          <a:off x="0" y="0"/>
          <a:ext cx="0" cy="0"/>
          <a:chOff x="0" y="0"/>
          <a:chExt cx="0" cy="0"/>
        </a:xfrm>
      </p:grpSpPr>
      <p:sp>
        <p:nvSpPr>
          <p:cNvPr id="1799" name="Google Shape;1799;p14"/>
          <p:cNvSpPr txBox="1">
            <a:spLocks noGrp="1"/>
          </p:cNvSpPr>
          <p:nvPr>
            <p:ph type="subTitle" idx="1"/>
          </p:nvPr>
        </p:nvSpPr>
        <p:spPr>
          <a:xfrm>
            <a:off x="2809000" y="4270000"/>
            <a:ext cx="6497200" cy="62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solidFill>
                  <a:srgbClr val="365A1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00" name="Google Shape;1800;p14"/>
          <p:cNvSpPr/>
          <p:nvPr/>
        </p:nvSpPr>
        <p:spPr>
          <a:xfrm>
            <a:off x="1130100" y="4058882"/>
            <a:ext cx="811709" cy="1235748"/>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1" name="Google Shape;1801;p14"/>
          <p:cNvSpPr/>
          <p:nvPr/>
        </p:nvSpPr>
        <p:spPr>
          <a:xfrm>
            <a:off x="6556634" y="-663771"/>
            <a:ext cx="5743985" cy="3949424"/>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2" name="Google Shape;1802;p14"/>
          <p:cNvSpPr/>
          <p:nvPr/>
        </p:nvSpPr>
        <p:spPr>
          <a:xfrm>
            <a:off x="120017" y="-152686"/>
            <a:ext cx="4181649" cy="5799031"/>
          </a:xfrm>
          <a:custGeom>
            <a:avLst/>
            <a:gdLst/>
            <a:ahLst/>
            <a:cxnLst/>
            <a:rect l="l" t="t" r="r" b="b"/>
            <a:pathLst>
              <a:path w="107645" h="149280" extrusionOk="0">
                <a:moveTo>
                  <a:pt x="60788" y="0"/>
                </a:moveTo>
                <a:cubicBezTo>
                  <a:pt x="60551" y="0"/>
                  <a:pt x="60305" y="65"/>
                  <a:pt x="60054" y="207"/>
                </a:cubicBezTo>
                <a:cubicBezTo>
                  <a:pt x="59210" y="686"/>
                  <a:pt x="59027" y="1805"/>
                  <a:pt x="58936" y="2786"/>
                </a:cubicBezTo>
                <a:cubicBezTo>
                  <a:pt x="58707" y="5480"/>
                  <a:pt x="58456" y="8196"/>
                  <a:pt x="58228" y="10889"/>
                </a:cubicBezTo>
                <a:cubicBezTo>
                  <a:pt x="57635" y="8493"/>
                  <a:pt x="57018" y="6073"/>
                  <a:pt x="56425" y="3654"/>
                </a:cubicBezTo>
                <a:cubicBezTo>
                  <a:pt x="54941" y="3836"/>
                  <a:pt x="53481" y="4019"/>
                  <a:pt x="51997" y="4179"/>
                </a:cubicBezTo>
                <a:cubicBezTo>
                  <a:pt x="55033" y="9383"/>
                  <a:pt x="54850" y="15888"/>
                  <a:pt x="53617" y="21777"/>
                </a:cubicBezTo>
                <a:cubicBezTo>
                  <a:pt x="52339" y="27780"/>
                  <a:pt x="49692" y="33760"/>
                  <a:pt x="46564" y="39033"/>
                </a:cubicBezTo>
                <a:cubicBezTo>
                  <a:pt x="43346" y="44442"/>
                  <a:pt x="38713" y="48482"/>
                  <a:pt x="34627" y="53230"/>
                </a:cubicBezTo>
                <a:lnTo>
                  <a:pt x="34627" y="53230"/>
                </a:lnTo>
                <a:cubicBezTo>
                  <a:pt x="35996" y="49327"/>
                  <a:pt x="36179" y="44990"/>
                  <a:pt x="35152" y="40973"/>
                </a:cubicBezTo>
                <a:cubicBezTo>
                  <a:pt x="34832" y="39718"/>
                  <a:pt x="34399" y="38485"/>
                  <a:pt x="34147" y="37207"/>
                </a:cubicBezTo>
                <a:cubicBezTo>
                  <a:pt x="32846" y="30633"/>
                  <a:pt x="37503" y="25292"/>
                  <a:pt x="39329" y="19312"/>
                </a:cubicBezTo>
                <a:cubicBezTo>
                  <a:pt x="39557" y="18536"/>
                  <a:pt x="39762" y="17691"/>
                  <a:pt x="39466" y="16938"/>
                </a:cubicBezTo>
                <a:cubicBezTo>
                  <a:pt x="39250" y="16345"/>
                  <a:pt x="38640" y="15866"/>
                  <a:pt x="38033" y="15866"/>
                </a:cubicBezTo>
                <a:cubicBezTo>
                  <a:pt x="37869" y="15866"/>
                  <a:pt x="37704" y="15901"/>
                  <a:pt x="37548" y="15979"/>
                </a:cubicBezTo>
                <a:cubicBezTo>
                  <a:pt x="38621" y="19974"/>
                  <a:pt x="36727" y="24105"/>
                  <a:pt x="34901" y="27803"/>
                </a:cubicBezTo>
                <a:cubicBezTo>
                  <a:pt x="33531" y="30542"/>
                  <a:pt x="30016" y="37458"/>
                  <a:pt x="32869" y="40425"/>
                </a:cubicBezTo>
                <a:cubicBezTo>
                  <a:pt x="31020" y="38508"/>
                  <a:pt x="29948" y="35929"/>
                  <a:pt x="29856" y="33281"/>
                </a:cubicBezTo>
                <a:cubicBezTo>
                  <a:pt x="29751" y="33257"/>
                  <a:pt x="29646" y="33245"/>
                  <a:pt x="29543" y="33245"/>
                </a:cubicBezTo>
                <a:cubicBezTo>
                  <a:pt x="28572" y="33245"/>
                  <a:pt x="27725" y="34258"/>
                  <a:pt x="27642" y="35289"/>
                </a:cubicBezTo>
                <a:cubicBezTo>
                  <a:pt x="27528" y="36408"/>
                  <a:pt x="28076" y="37481"/>
                  <a:pt x="28601" y="38462"/>
                </a:cubicBezTo>
                <a:cubicBezTo>
                  <a:pt x="29742" y="40676"/>
                  <a:pt x="31157" y="42913"/>
                  <a:pt x="31796" y="45333"/>
                </a:cubicBezTo>
                <a:cubicBezTo>
                  <a:pt x="33621" y="52199"/>
                  <a:pt x="28082" y="57059"/>
                  <a:pt x="27005" y="63491"/>
                </a:cubicBezTo>
                <a:lnTo>
                  <a:pt x="27005" y="63491"/>
                </a:lnTo>
                <a:cubicBezTo>
                  <a:pt x="27571" y="60094"/>
                  <a:pt x="26111" y="56719"/>
                  <a:pt x="24561" y="53618"/>
                </a:cubicBezTo>
                <a:cubicBezTo>
                  <a:pt x="20178" y="44899"/>
                  <a:pt x="20224" y="35997"/>
                  <a:pt x="26136" y="27803"/>
                </a:cubicBezTo>
                <a:cubicBezTo>
                  <a:pt x="28898" y="23945"/>
                  <a:pt x="32276" y="20544"/>
                  <a:pt x="34969" y="16641"/>
                </a:cubicBezTo>
                <a:cubicBezTo>
                  <a:pt x="37640" y="12738"/>
                  <a:pt x="39694" y="8105"/>
                  <a:pt x="39306" y="3380"/>
                </a:cubicBezTo>
                <a:cubicBezTo>
                  <a:pt x="37001" y="3151"/>
                  <a:pt x="34695" y="2923"/>
                  <a:pt x="32390" y="2718"/>
                </a:cubicBezTo>
                <a:cubicBezTo>
                  <a:pt x="32206" y="2697"/>
                  <a:pt x="32022" y="2677"/>
                  <a:pt x="31843" y="2677"/>
                </a:cubicBezTo>
                <a:cubicBezTo>
                  <a:pt x="31621" y="2677"/>
                  <a:pt x="31405" y="2708"/>
                  <a:pt x="31203" y="2809"/>
                </a:cubicBezTo>
                <a:cubicBezTo>
                  <a:pt x="30769" y="3037"/>
                  <a:pt x="30541" y="3494"/>
                  <a:pt x="30358" y="3928"/>
                </a:cubicBezTo>
                <a:cubicBezTo>
                  <a:pt x="28624" y="7922"/>
                  <a:pt x="27916" y="12464"/>
                  <a:pt x="25177" y="15865"/>
                </a:cubicBezTo>
                <a:cubicBezTo>
                  <a:pt x="26843" y="12487"/>
                  <a:pt x="27231" y="8515"/>
                  <a:pt x="26273" y="4886"/>
                </a:cubicBezTo>
                <a:cubicBezTo>
                  <a:pt x="26181" y="4544"/>
                  <a:pt x="26044" y="4156"/>
                  <a:pt x="25771" y="3928"/>
                </a:cubicBezTo>
                <a:cubicBezTo>
                  <a:pt x="25497" y="3699"/>
                  <a:pt x="25131" y="3654"/>
                  <a:pt x="24789" y="3608"/>
                </a:cubicBezTo>
                <a:cubicBezTo>
                  <a:pt x="24171" y="3541"/>
                  <a:pt x="23550" y="3507"/>
                  <a:pt x="22928" y="3507"/>
                </a:cubicBezTo>
                <a:cubicBezTo>
                  <a:pt x="21435" y="3507"/>
                  <a:pt x="19939" y="3701"/>
                  <a:pt x="18489" y="4087"/>
                </a:cubicBezTo>
                <a:cubicBezTo>
                  <a:pt x="18492" y="4087"/>
                  <a:pt x="18495" y="4086"/>
                  <a:pt x="18498" y="4086"/>
                </a:cubicBezTo>
                <a:cubicBezTo>
                  <a:pt x="18963" y="4086"/>
                  <a:pt x="20361" y="13131"/>
                  <a:pt x="20338" y="13993"/>
                </a:cubicBezTo>
                <a:cubicBezTo>
                  <a:pt x="20247" y="16664"/>
                  <a:pt x="19197" y="19700"/>
                  <a:pt x="17941" y="22074"/>
                </a:cubicBezTo>
                <a:cubicBezTo>
                  <a:pt x="16869" y="19837"/>
                  <a:pt x="15796" y="17577"/>
                  <a:pt x="14723" y="15340"/>
                </a:cubicBezTo>
                <a:cubicBezTo>
                  <a:pt x="14289" y="14427"/>
                  <a:pt x="13810" y="13468"/>
                  <a:pt x="12966" y="12921"/>
                </a:cubicBezTo>
                <a:cubicBezTo>
                  <a:pt x="12605" y="12687"/>
                  <a:pt x="12158" y="12561"/>
                  <a:pt x="11724" y="12561"/>
                </a:cubicBezTo>
                <a:cubicBezTo>
                  <a:pt x="11141" y="12561"/>
                  <a:pt x="10583" y="12788"/>
                  <a:pt x="10295" y="13286"/>
                </a:cubicBezTo>
                <a:cubicBezTo>
                  <a:pt x="17165" y="20978"/>
                  <a:pt x="15522" y="28876"/>
                  <a:pt x="13513" y="37937"/>
                </a:cubicBezTo>
                <a:cubicBezTo>
                  <a:pt x="13513" y="37937"/>
                  <a:pt x="4201" y="12807"/>
                  <a:pt x="4201" y="12807"/>
                </a:cubicBezTo>
                <a:lnTo>
                  <a:pt x="1" y="16801"/>
                </a:lnTo>
                <a:cubicBezTo>
                  <a:pt x="1484" y="22302"/>
                  <a:pt x="2945" y="27803"/>
                  <a:pt x="4406" y="33304"/>
                </a:cubicBezTo>
                <a:cubicBezTo>
                  <a:pt x="5251" y="36476"/>
                  <a:pt x="6757" y="40014"/>
                  <a:pt x="7077" y="43301"/>
                </a:cubicBezTo>
                <a:cubicBezTo>
                  <a:pt x="7670" y="49076"/>
                  <a:pt x="6392" y="53892"/>
                  <a:pt x="8857" y="59621"/>
                </a:cubicBezTo>
                <a:cubicBezTo>
                  <a:pt x="10455" y="63342"/>
                  <a:pt x="12920" y="66743"/>
                  <a:pt x="13719" y="70714"/>
                </a:cubicBezTo>
                <a:cubicBezTo>
                  <a:pt x="14404" y="74070"/>
                  <a:pt x="13810" y="77562"/>
                  <a:pt x="13217" y="80940"/>
                </a:cubicBezTo>
                <a:cubicBezTo>
                  <a:pt x="11619" y="89887"/>
                  <a:pt x="7739" y="102053"/>
                  <a:pt x="7168" y="113215"/>
                </a:cubicBezTo>
                <a:cubicBezTo>
                  <a:pt x="6848" y="119743"/>
                  <a:pt x="7647" y="125906"/>
                  <a:pt x="10729" y="130882"/>
                </a:cubicBezTo>
                <a:cubicBezTo>
                  <a:pt x="13628" y="135629"/>
                  <a:pt x="18626" y="138642"/>
                  <a:pt x="23146" y="141655"/>
                </a:cubicBezTo>
                <a:cubicBezTo>
                  <a:pt x="24264" y="142408"/>
                  <a:pt x="25725" y="143116"/>
                  <a:pt x="26661" y="144075"/>
                </a:cubicBezTo>
                <a:cubicBezTo>
                  <a:pt x="27460" y="144873"/>
                  <a:pt x="27916" y="145969"/>
                  <a:pt x="28806" y="146745"/>
                </a:cubicBezTo>
                <a:cubicBezTo>
                  <a:pt x="30621" y="148391"/>
                  <a:pt x="34084" y="149280"/>
                  <a:pt x="37148" y="149280"/>
                </a:cubicBezTo>
                <a:cubicBezTo>
                  <a:pt x="38631" y="149280"/>
                  <a:pt x="40022" y="149072"/>
                  <a:pt x="41086" y="148640"/>
                </a:cubicBezTo>
                <a:cubicBezTo>
                  <a:pt x="35312" y="144417"/>
                  <a:pt x="31774" y="137592"/>
                  <a:pt x="30655" y="130516"/>
                </a:cubicBezTo>
                <a:cubicBezTo>
                  <a:pt x="30176" y="127367"/>
                  <a:pt x="30107" y="124171"/>
                  <a:pt x="30062" y="120975"/>
                </a:cubicBezTo>
                <a:cubicBezTo>
                  <a:pt x="29902" y="111982"/>
                  <a:pt x="29765" y="102921"/>
                  <a:pt x="30906" y="93973"/>
                </a:cubicBezTo>
                <a:cubicBezTo>
                  <a:pt x="32025" y="84957"/>
                  <a:pt x="34969" y="76900"/>
                  <a:pt x="38598" y="68637"/>
                </a:cubicBezTo>
                <a:cubicBezTo>
                  <a:pt x="41611" y="61858"/>
                  <a:pt x="46724" y="56083"/>
                  <a:pt x="52864" y="51906"/>
                </a:cubicBezTo>
                <a:cubicBezTo>
                  <a:pt x="61994" y="45721"/>
                  <a:pt x="72608" y="41954"/>
                  <a:pt x="76922" y="30953"/>
                </a:cubicBezTo>
                <a:cubicBezTo>
                  <a:pt x="78451" y="27027"/>
                  <a:pt x="81989" y="23740"/>
                  <a:pt x="85185" y="21161"/>
                </a:cubicBezTo>
                <a:cubicBezTo>
                  <a:pt x="88997" y="18079"/>
                  <a:pt x="93493" y="15956"/>
                  <a:pt x="97647" y="13332"/>
                </a:cubicBezTo>
                <a:cubicBezTo>
                  <a:pt x="101802" y="10707"/>
                  <a:pt x="105773" y="7374"/>
                  <a:pt x="107645" y="2832"/>
                </a:cubicBezTo>
                <a:cubicBezTo>
                  <a:pt x="107257" y="2467"/>
                  <a:pt x="106846" y="2101"/>
                  <a:pt x="106435" y="1736"/>
                </a:cubicBezTo>
                <a:cubicBezTo>
                  <a:pt x="104678" y="5183"/>
                  <a:pt x="102098" y="8196"/>
                  <a:pt x="98971" y="10478"/>
                </a:cubicBezTo>
                <a:lnTo>
                  <a:pt x="102167" y="5890"/>
                </a:lnTo>
                <a:cubicBezTo>
                  <a:pt x="102486" y="5434"/>
                  <a:pt x="102829" y="4932"/>
                  <a:pt x="102897" y="4384"/>
                </a:cubicBezTo>
                <a:cubicBezTo>
                  <a:pt x="102943" y="3813"/>
                  <a:pt x="102601" y="3174"/>
                  <a:pt x="102053" y="3083"/>
                </a:cubicBezTo>
                <a:cubicBezTo>
                  <a:pt x="98971" y="9999"/>
                  <a:pt x="92945" y="15523"/>
                  <a:pt x="85778" y="17965"/>
                </a:cubicBezTo>
                <a:cubicBezTo>
                  <a:pt x="86532" y="16481"/>
                  <a:pt x="92489" y="1006"/>
                  <a:pt x="91393" y="686"/>
                </a:cubicBezTo>
                <a:cubicBezTo>
                  <a:pt x="90686" y="504"/>
                  <a:pt x="89978" y="298"/>
                  <a:pt x="89248" y="93"/>
                </a:cubicBezTo>
                <a:cubicBezTo>
                  <a:pt x="88495" y="7945"/>
                  <a:pt x="85961" y="15614"/>
                  <a:pt x="81875" y="22370"/>
                </a:cubicBezTo>
                <a:cubicBezTo>
                  <a:pt x="82651" y="18125"/>
                  <a:pt x="83427" y="13879"/>
                  <a:pt x="84203" y="9611"/>
                </a:cubicBezTo>
                <a:cubicBezTo>
                  <a:pt x="84386" y="8584"/>
                  <a:pt x="84569" y="7443"/>
                  <a:pt x="84112" y="6484"/>
                </a:cubicBezTo>
                <a:cubicBezTo>
                  <a:pt x="83794" y="5847"/>
                  <a:pt x="83063" y="5402"/>
                  <a:pt x="82387" y="5402"/>
                </a:cubicBezTo>
                <a:cubicBezTo>
                  <a:pt x="82045" y="5402"/>
                  <a:pt x="81717" y="5516"/>
                  <a:pt x="81464" y="5776"/>
                </a:cubicBezTo>
                <a:cubicBezTo>
                  <a:pt x="81738" y="10821"/>
                  <a:pt x="80894" y="15888"/>
                  <a:pt x="79159" y="20636"/>
                </a:cubicBezTo>
                <a:cubicBezTo>
                  <a:pt x="76694" y="27301"/>
                  <a:pt x="72106" y="33578"/>
                  <a:pt x="66537" y="37983"/>
                </a:cubicBezTo>
                <a:cubicBezTo>
                  <a:pt x="60511" y="42730"/>
                  <a:pt x="53161" y="45401"/>
                  <a:pt x="46701" y="49532"/>
                </a:cubicBezTo>
                <a:cubicBezTo>
                  <a:pt x="49463" y="45812"/>
                  <a:pt x="50833" y="41886"/>
                  <a:pt x="52956" y="37914"/>
                </a:cubicBezTo>
                <a:cubicBezTo>
                  <a:pt x="53869" y="36180"/>
                  <a:pt x="54896" y="34513"/>
                  <a:pt x="55923" y="32824"/>
                </a:cubicBezTo>
                <a:cubicBezTo>
                  <a:pt x="61561" y="23626"/>
                  <a:pt x="64482" y="14815"/>
                  <a:pt x="63410" y="3768"/>
                </a:cubicBezTo>
                <a:cubicBezTo>
                  <a:pt x="63235" y="2116"/>
                  <a:pt x="62149" y="0"/>
                  <a:pt x="60788"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3" name="Google Shape;1803;p14"/>
          <p:cNvSpPr/>
          <p:nvPr/>
        </p:nvSpPr>
        <p:spPr>
          <a:xfrm>
            <a:off x="-86462" y="3678945"/>
            <a:ext cx="11956697" cy="3856535"/>
          </a:xfrm>
          <a:custGeom>
            <a:avLst/>
            <a:gdLst/>
            <a:ahLst/>
            <a:cxnLst/>
            <a:rect l="l" t="t" r="r" b="b"/>
            <a:pathLst>
              <a:path w="285340" h="81213" extrusionOk="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4" name="Google Shape;1804;p14"/>
          <p:cNvSpPr/>
          <p:nvPr/>
        </p:nvSpPr>
        <p:spPr>
          <a:xfrm>
            <a:off x="1168226" y="1012280"/>
            <a:ext cx="3021844" cy="2787792"/>
          </a:xfrm>
          <a:custGeom>
            <a:avLst/>
            <a:gdLst/>
            <a:ahLst/>
            <a:cxnLst/>
            <a:rect l="l" t="t" r="r" b="b"/>
            <a:pathLst>
              <a:path w="77789" h="71764" extrusionOk="0">
                <a:moveTo>
                  <a:pt x="10089" y="1"/>
                </a:moveTo>
                <a:lnTo>
                  <a:pt x="2283" y="8332"/>
                </a:lnTo>
                <a:lnTo>
                  <a:pt x="4953" y="12075"/>
                </a:lnTo>
                <a:lnTo>
                  <a:pt x="5318" y="18626"/>
                </a:lnTo>
                <a:cubicBezTo>
                  <a:pt x="5159" y="20954"/>
                  <a:pt x="5044" y="23305"/>
                  <a:pt x="4748" y="25611"/>
                </a:cubicBezTo>
                <a:cubicBezTo>
                  <a:pt x="4382" y="28510"/>
                  <a:pt x="2534" y="31431"/>
                  <a:pt x="2876" y="34399"/>
                </a:cubicBezTo>
                <a:cubicBezTo>
                  <a:pt x="2944" y="34992"/>
                  <a:pt x="3104" y="35585"/>
                  <a:pt x="3173" y="36202"/>
                </a:cubicBezTo>
                <a:cubicBezTo>
                  <a:pt x="3310" y="37594"/>
                  <a:pt x="2853" y="39032"/>
                  <a:pt x="2283" y="40310"/>
                </a:cubicBezTo>
                <a:cubicBezTo>
                  <a:pt x="2037" y="40868"/>
                  <a:pt x="1093" y="42037"/>
                  <a:pt x="1179" y="42686"/>
                </a:cubicBezTo>
                <a:lnTo>
                  <a:pt x="1179" y="42686"/>
                </a:lnTo>
                <a:cubicBezTo>
                  <a:pt x="1079" y="42167"/>
                  <a:pt x="0" y="37229"/>
                  <a:pt x="0" y="37229"/>
                </a:cubicBezTo>
                <a:lnTo>
                  <a:pt x="0" y="71763"/>
                </a:lnTo>
                <a:cubicBezTo>
                  <a:pt x="1278" y="71467"/>
                  <a:pt x="2625" y="70942"/>
                  <a:pt x="3926" y="70828"/>
                </a:cubicBezTo>
                <a:cubicBezTo>
                  <a:pt x="3948" y="70825"/>
                  <a:pt x="3972" y="70824"/>
                  <a:pt x="3997" y="70824"/>
                </a:cubicBezTo>
                <a:cubicBezTo>
                  <a:pt x="4655" y="70824"/>
                  <a:pt x="6219" y="71575"/>
                  <a:pt x="6826" y="71575"/>
                </a:cubicBezTo>
                <a:cubicBezTo>
                  <a:pt x="6903" y="71575"/>
                  <a:pt x="6965" y="71563"/>
                  <a:pt x="7007" y="71535"/>
                </a:cubicBezTo>
                <a:cubicBezTo>
                  <a:pt x="7144" y="71421"/>
                  <a:pt x="7236" y="70965"/>
                  <a:pt x="7258" y="70325"/>
                </a:cubicBezTo>
                <a:cubicBezTo>
                  <a:pt x="7350" y="68796"/>
                  <a:pt x="7190" y="66331"/>
                  <a:pt x="7258" y="65760"/>
                </a:cubicBezTo>
                <a:cubicBezTo>
                  <a:pt x="7464" y="63592"/>
                  <a:pt x="7875" y="61424"/>
                  <a:pt x="8445" y="59324"/>
                </a:cubicBezTo>
                <a:cubicBezTo>
                  <a:pt x="9016" y="57269"/>
                  <a:pt x="9769" y="55215"/>
                  <a:pt x="11047" y="53503"/>
                </a:cubicBezTo>
                <a:cubicBezTo>
                  <a:pt x="11938" y="52316"/>
                  <a:pt x="13056" y="51312"/>
                  <a:pt x="14083" y="50239"/>
                </a:cubicBezTo>
                <a:cubicBezTo>
                  <a:pt x="16731" y="47409"/>
                  <a:pt x="18694" y="44008"/>
                  <a:pt x="20041" y="40402"/>
                </a:cubicBezTo>
                <a:cubicBezTo>
                  <a:pt x="20313" y="39608"/>
                  <a:pt x="23240" y="33348"/>
                  <a:pt x="23728" y="33348"/>
                </a:cubicBezTo>
                <a:cubicBezTo>
                  <a:pt x="23732" y="33348"/>
                  <a:pt x="23735" y="33348"/>
                  <a:pt x="23738" y="33349"/>
                </a:cubicBezTo>
                <a:cubicBezTo>
                  <a:pt x="23784" y="33349"/>
                  <a:pt x="39533" y="35996"/>
                  <a:pt x="39533" y="35996"/>
                </a:cubicBezTo>
                <a:lnTo>
                  <a:pt x="53137" y="29080"/>
                </a:lnTo>
                <a:cubicBezTo>
                  <a:pt x="57132" y="26318"/>
                  <a:pt x="60304" y="23693"/>
                  <a:pt x="65326" y="22963"/>
                </a:cubicBezTo>
                <a:cubicBezTo>
                  <a:pt x="68955" y="22438"/>
                  <a:pt x="72744" y="22347"/>
                  <a:pt x="76054" y="20726"/>
                </a:cubicBezTo>
                <a:cubicBezTo>
                  <a:pt x="76602" y="20452"/>
                  <a:pt x="77150" y="20133"/>
                  <a:pt x="77469" y="19608"/>
                </a:cubicBezTo>
                <a:cubicBezTo>
                  <a:pt x="77789" y="19106"/>
                  <a:pt x="77789" y="18352"/>
                  <a:pt x="77309" y="17964"/>
                </a:cubicBezTo>
                <a:cubicBezTo>
                  <a:pt x="74729" y="20053"/>
                  <a:pt x="71395" y="21170"/>
                  <a:pt x="68071" y="21170"/>
                </a:cubicBezTo>
                <a:cubicBezTo>
                  <a:pt x="66455" y="21170"/>
                  <a:pt x="64841" y="20906"/>
                  <a:pt x="63317" y="20361"/>
                </a:cubicBezTo>
                <a:cubicBezTo>
                  <a:pt x="65417" y="18170"/>
                  <a:pt x="68248" y="16640"/>
                  <a:pt x="71238" y="16093"/>
                </a:cubicBezTo>
                <a:cubicBezTo>
                  <a:pt x="71124" y="15796"/>
                  <a:pt x="71010" y="15476"/>
                  <a:pt x="70873" y="15180"/>
                </a:cubicBezTo>
                <a:cubicBezTo>
                  <a:pt x="67106" y="15499"/>
                  <a:pt x="63683" y="17462"/>
                  <a:pt x="60670" y="19745"/>
                </a:cubicBezTo>
                <a:cubicBezTo>
                  <a:pt x="57657" y="22027"/>
                  <a:pt x="54918" y="24652"/>
                  <a:pt x="51699" y="26638"/>
                </a:cubicBezTo>
                <a:cubicBezTo>
                  <a:pt x="47865" y="29035"/>
                  <a:pt x="42729" y="31317"/>
                  <a:pt x="38369" y="32367"/>
                </a:cubicBezTo>
                <a:cubicBezTo>
                  <a:pt x="35790" y="32983"/>
                  <a:pt x="32777" y="32778"/>
                  <a:pt x="30129" y="32983"/>
                </a:cubicBezTo>
                <a:lnTo>
                  <a:pt x="28349" y="31386"/>
                </a:lnTo>
                <a:lnTo>
                  <a:pt x="31910" y="28555"/>
                </a:lnTo>
                <a:lnTo>
                  <a:pt x="34558" y="26592"/>
                </a:lnTo>
                <a:cubicBezTo>
                  <a:pt x="34558" y="26592"/>
                  <a:pt x="34886" y="26641"/>
                  <a:pt x="35304" y="26641"/>
                </a:cubicBezTo>
                <a:cubicBezTo>
                  <a:pt x="35696" y="26641"/>
                  <a:pt x="36167" y="26598"/>
                  <a:pt x="36520" y="26432"/>
                </a:cubicBezTo>
                <a:cubicBezTo>
                  <a:pt x="37228" y="26067"/>
                  <a:pt x="45719" y="20224"/>
                  <a:pt x="45719" y="20224"/>
                </a:cubicBezTo>
                <a:lnTo>
                  <a:pt x="43071" y="18626"/>
                </a:lnTo>
                <a:lnTo>
                  <a:pt x="37479" y="22872"/>
                </a:lnTo>
                <a:lnTo>
                  <a:pt x="29422" y="27482"/>
                </a:lnTo>
                <a:lnTo>
                  <a:pt x="35448" y="14198"/>
                </a:lnTo>
                <a:lnTo>
                  <a:pt x="37479" y="7807"/>
                </a:lnTo>
                <a:lnTo>
                  <a:pt x="36155" y="4977"/>
                </a:lnTo>
                <a:lnTo>
                  <a:pt x="33325" y="4977"/>
                </a:lnTo>
                <a:lnTo>
                  <a:pt x="31910" y="18444"/>
                </a:lnTo>
                <a:lnTo>
                  <a:pt x="27299" y="25017"/>
                </a:lnTo>
                <a:lnTo>
                  <a:pt x="24629" y="29445"/>
                </a:lnTo>
                <a:cubicBezTo>
                  <a:pt x="21593" y="27711"/>
                  <a:pt x="21091" y="26136"/>
                  <a:pt x="20908" y="22598"/>
                </a:cubicBezTo>
                <a:cubicBezTo>
                  <a:pt x="20817" y="20726"/>
                  <a:pt x="20566" y="18877"/>
                  <a:pt x="20337" y="17028"/>
                </a:cubicBezTo>
                <a:cubicBezTo>
                  <a:pt x="20200" y="15796"/>
                  <a:pt x="20041" y="14563"/>
                  <a:pt x="19881" y="13331"/>
                </a:cubicBezTo>
                <a:cubicBezTo>
                  <a:pt x="18877" y="13376"/>
                  <a:pt x="18078" y="14244"/>
                  <a:pt x="17781" y="15225"/>
                </a:cubicBezTo>
                <a:cubicBezTo>
                  <a:pt x="17507" y="16184"/>
                  <a:pt x="17621" y="17211"/>
                  <a:pt x="17758" y="18215"/>
                </a:cubicBezTo>
                <a:cubicBezTo>
                  <a:pt x="16914" y="15636"/>
                  <a:pt x="15749" y="13171"/>
                  <a:pt x="14334" y="10843"/>
                </a:cubicBezTo>
                <a:cubicBezTo>
                  <a:pt x="13764" y="11025"/>
                  <a:pt x="13444" y="11665"/>
                  <a:pt x="13444" y="12258"/>
                </a:cubicBezTo>
                <a:cubicBezTo>
                  <a:pt x="13444" y="12874"/>
                  <a:pt x="13672" y="13445"/>
                  <a:pt x="13901" y="13993"/>
                </a:cubicBezTo>
                <a:cubicBezTo>
                  <a:pt x="15978" y="18946"/>
                  <a:pt x="16799" y="23990"/>
                  <a:pt x="16936" y="29308"/>
                </a:cubicBezTo>
                <a:cubicBezTo>
                  <a:pt x="17051" y="33463"/>
                  <a:pt x="16343" y="37754"/>
                  <a:pt x="14289" y="41429"/>
                </a:cubicBezTo>
                <a:cubicBezTo>
                  <a:pt x="13375" y="43028"/>
                  <a:pt x="11167" y="46061"/>
                  <a:pt x="9315" y="46061"/>
                </a:cubicBezTo>
                <a:cubicBezTo>
                  <a:pt x="8576" y="46061"/>
                  <a:pt x="7893" y="45578"/>
                  <a:pt x="7373" y="44327"/>
                </a:cubicBezTo>
                <a:cubicBezTo>
                  <a:pt x="5866" y="40721"/>
                  <a:pt x="6163" y="36590"/>
                  <a:pt x="7373" y="32869"/>
                </a:cubicBezTo>
                <a:cubicBezTo>
                  <a:pt x="8559" y="29149"/>
                  <a:pt x="10591" y="25771"/>
                  <a:pt x="12531" y="22370"/>
                </a:cubicBezTo>
                <a:cubicBezTo>
                  <a:pt x="12942" y="21662"/>
                  <a:pt x="13353" y="20932"/>
                  <a:pt x="13376" y="20110"/>
                </a:cubicBezTo>
                <a:cubicBezTo>
                  <a:pt x="13398" y="19311"/>
                  <a:pt x="12919" y="18421"/>
                  <a:pt x="12120" y="18284"/>
                </a:cubicBezTo>
                <a:cubicBezTo>
                  <a:pt x="11801" y="20429"/>
                  <a:pt x="11070" y="22507"/>
                  <a:pt x="9997" y="24378"/>
                </a:cubicBezTo>
                <a:cubicBezTo>
                  <a:pt x="10659" y="22210"/>
                  <a:pt x="11116" y="19996"/>
                  <a:pt x="11367" y="17736"/>
                </a:cubicBezTo>
                <a:cubicBezTo>
                  <a:pt x="11435" y="17234"/>
                  <a:pt x="11481" y="16663"/>
                  <a:pt x="11276" y="16184"/>
                </a:cubicBezTo>
                <a:cubicBezTo>
                  <a:pt x="11102" y="15779"/>
                  <a:pt x="10685" y="15440"/>
                  <a:pt x="10257" y="15440"/>
                </a:cubicBezTo>
                <a:cubicBezTo>
                  <a:pt x="10178" y="15440"/>
                  <a:pt x="10099" y="15451"/>
                  <a:pt x="10020" y="15476"/>
                </a:cubicBezTo>
                <a:cubicBezTo>
                  <a:pt x="10431" y="19722"/>
                  <a:pt x="9062" y="24127"/>
                  <a:pt x="6300" y="27391"/>
                </a:cubicBezTo>
                <a:cubicBezTo>
                  <a:pt x="7030" y="24606"/>
                  <a:pt x="7601" y="21799"/>
                  <a:pt x="8035" y="18946"/>
                </a:cubicBezTo>
                <a:cubicBezTo>
                  <a:pt x="8263" y="17508"/>
                  <a:pt x="9290" y="13947"/>
                  <a:pt x="8491" y="12600"/>
                </a:cubicBezTo>
                <a:cubicBezTo>
                  <a:pt x="8491" y="12600"/>
                  <a:pt x="6254" y="8697"/>
                  <a:pt x="6254" y="8697"/>
                </a:cubicBezTo>
                <a:lnTo>
                  <a:pt x="12212" y="1416"/>
                </a:lnTo>
                <a:lnTo>
                  <a:pt x="10089" y="1"/>
                </a:ln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05" name="Google Shape;1805;p14"/>
          <p:cNvGrpSpPr/>
          <p:nvPr/>
        </p:nvGrpSpPr>
        <p:grpSpPr>
          <a:xfrm>
            <a:off x="7318100" y="0"/>
            <a:ext cx="4899003" cy="7240816"/>
            <a:chOff x="5488575" y="0"/>
            <a:chExt cx="3674252" cy="5430612"/>
          </a:xfrm>
        </p:grpSpPr>
        <p:sp>
          <p:nvSpPr>
            <p:cNvPr id="1806" name="Google Shape;1806;p14"/>
            <p:cNvSpPr/>
            <p:nvPr/>
          </p:nvSpPr>
          <p:spPr>
            <a:xfrm>
              <a:off x="5488575" y="0"/>
              <a:ext cx="3674252" cy="5430612"/>
            </a:xfrm>
            <a:custGeom>
              <a:avLst/>
              <a:gdLst/>
              <a:ahLst/>
              <a:cxnLst/>
              <a:rect l="l" t="t" r="r" b="b"/>
              <a:pathLst>
                <a:path w="116912" h="180419" extrusionOk="0">
                  <a:moveTo>
                    <a:pt x="27242" y="180332"/>
                  </a:moveTo>
                  <a:cubicBezTo>
                    <a:pt x="27246" y="180335"/>
                    <a:pt x="27250" y="180339"/>
                    <a:pt x="27254" y="180343"/>
                  </a:cubicBezTo>
                  <a:cubicBezTo>
                    <a:pt x="27250" y="180339"/>
                    <a:pt x="27246" y="180335"/>
                    <a:pt x="27242" y="180332"/>
                  </a:cubicBezTo>
                  <a:close/>
                  <a:moveTo>
                    <a:pt x="47682" y="1"/>
                  </a:moveTo>
                  <a:lnTo>
                    <a:pt x="52248" y="19836"/>
                  </a:lnTo>
                  <a:lnTo>
                    <a:pt x="61423" y="36179"/>
                  </a:lnTo>
                  <a:lnTo>
                    <a:pt x="76579" y="49349"/>
                  </a:lnTo>
                  <a:lnTo>
                    <a:pt x="92603" y="64094"/>
                  </a:lnTo>
                  <a:lnTo>
                    <a:pt x="94543" y="86828"/>
                  </a:lnTo>
                  <a:cubicBezTo>
                    <a:pt x="94223" y="95890"/>
                    <a:pt x="93927" y="104974"/>
                    <a:pt x="93630" y="114036"/>
                  </a:cubicBezTo>
                  <a:cubicBezTo>
                    <a:pt x="93493" y="117482"/>
                    <a:pt x="93356" y="120952"/>
                    <a:pt x="93265" y="124421"/>
                  </a:cubicBezTo>
                  <a:cubicBezTo>
                    <a:pt x="93196" y="127115"/>
                    <a:pt x="93881" y="129762"/>
                    <a:pt x="93014" y="132342"/>
                  </a:cubicBezTo>
                  <a:cubicBezTo>
                    <a:pt x="92032" y="135309"/>
                    <a:pt x="90275" y="138185"/>
                    <a:pt x="88197" y="140810"/>
                  </a:cubicBezTo>
                  <a:cubicBezTo>
                    <a:pt x="86212" y="143298"/>
                    <a:pt x="83929" y="145991"/>
                    <a:pt x="81373" y="147886"/>
                  </a:cubicBezTo>
                  <a:cubicBezTo>
                    <a:pt x="78862" y="149757"/>
                    <a:pt x="75529" y="150921"/>
                    <a:pt x="72676" y="152177"/>
                  </a:cubicBezTo>
                  <a:cubicBezTo>
                    <a:pt x="66445" y="154939"/>
                    <a:pt x="59940" y="157267"/>
                    <a:pt x="53115" y="157815"/>
                  </a:cubicBezTo>
                  <a:cubicBezTo>
                    <a:pt x="49623" y="158089"/>
                    <a:pt x="46108" y="157906"/>
                    <a:pt x="42638" y="158499"/>
                  </a:cubicBezTo>
                  <a:cubicBezTo>
                    <a:pt x="40082" y="158910"/>
                    <a:pt x="37617" y="159755"/>
                    <a:pt x="35151" y="160599"/>
                  </a:cubicBezTo>
                  <a:cubicBezTo>
                    <a:pt x="33303" y="161216"/>
                    <a:pt x="31454" y="161855"/>
                    <a:pt x="29742" y="162768"/>
                  </a:cubicBezTo>
                  <a:cubicBezTo>
                    <a:pt x="26980" y="164251"/>
                    <a:pt x="25473" y="166374"/>
                    <a:pt x="23396" y="168588"/>
                  </a:cubicBezTo>
                  <a:cubicBezTo>
                    <a:pt x="21593" y="170528"/>
                    <a:pt x="18786" y="170962"/>
                    <a:pt x="16366" y="171943"/>
                  </a:cubicBezTo>
                  <a:cubicBezTo>
                    <a:pt x="13330" y="173153"/>
                    <a:pt x="10477" y="174751"/>
                    <a:pt x="7373" y="175915"/>
                  </a:cubicBezTo>
                  <a:cubicBezTo>
                    <a:pt x="6483" y="176235"/>
                    <a:pt x="5593" y="176600"/>
                    <a:pt x="4862" y="177193"/>
                  </a:cubicBezTo>
                  <a:cubicBezTo>
                    <a:pt x="4360" y="177604"/>
                    <a:pt x="3972" y="178129"/>
                    <a:pt x="3447" y="178494"/>
                  </a:cubicBezTo>
                  <a:cubicBezTo>
                    <a:pt x="2420" y="179248"/>
                    <a:pt x="982" y="179316"/>
                    <a:pt x="0" y="180161"/>
                  </a:cubicBezTo>
                  <a:cubicBezTo>
                    <a:pt x="4395" y="180019"/>
                    <a:pt x="8845" y="179701"/>
                    <a:pt x="13244" y="179701"/>
                  </a:cubicBezTo>
                  <a:cubicBezTo>
                    <a:pt x="14533" y="179701"/>
                    <a:pt x="15818" y="179728"/>
                    <a:pt x="17097" y="179795"/>
                  </a:cubicBezTo>
                  <a:cubicBezTo>
                    <a:pt x="18877" y="179864"/>
                    <a:pt x="20635" y="179978"/>
                    <a:pt x="22392" y="180069"/>
                  </a:cubicBezTo>
                  <a:cubicBezTo>
                    <a:pt x="22452" y="180073"/>
                    <a:pt x="22525" y="180074"/>
                    <a:pt x="22610" y="180074"/>
                  </a:cubicBezTo>
                  <a:cubicBezTo>
                    <a:pt x="23147" y="180074"/>
                    <a:pt x="24141" y="180018"/>
                    <a:pt x="25078" y="180018"/>
                  </a:cubicBezTo>
                  <a:cubicBezTo>
                    <a:pt x="26058" y="180018"/>
                    <a:pt x="26975" y="180079"/>
                    <a:pt x="27242" y="180332"/>
                  </a:cubicBezTo>
                  <a:lnTo>
                    <a:pt x="27242" y="180332"/>
                  </a:lnTo>
                  <a:cubicBezTo>
                    <a:pt x="26082" y="179190"/>
                    <a:pt x="22952" y="178828"/>
                    <a:pt x="21193" y="178828"/>
                  </a:cubicBezTo>
                  <a:cubicBezTo>
                    <a:pt x="21033" y="178828"/>
                    <a:pt x="20884" y="178831"/>
                    <a:pt x="20749" y="178837"/>
                  </a:cubicBezTo>
                  <a:cubicBezTo>
                    <a:pt x="21205" y="178700"/>
                    <a:pt x="21616" y="178472"/>
                    <a:pt x="21958" y="178175"/>
                  </a:cubicBezTo>
                  <a:lnTo>
                    <a:pt x="21958" y="178175"/>
                  </a:lnTo>
                  <a:cubicBezTo>
                    <a:pt x="21182" y="178312"/>
                    <a:pt x="20383" y="178472"/>
                    <a:pt x="19585" y="178608"/>
                  </a:cubicBezTo>
                  <a:cubicBezTo>
                    <a:pt x="20018" y="178426"/>
                    <a:pt x="20452" y="178243"/>
                    <a:pt x="20863" y="178061"/>
                  </a:cubicBezTo>
                  <a:lnTo>
                    <a:pt x="20863" y="178061"/>
                  </a:lnTo>
                  <a:cubicBezTo>
                    <a:pt x="19838" y="178411"/>
                    <a:pt x="18757" y="178587"/>
                    <a:pt x="17677" y="178587"/>
                  </a:cubicBezTo>
                  <a:cubicBezTo>
                    <a:pt x="16929" y="178587"/>
                    <a:pt x="16181" y="178503"/>
                    <a:pt x="15453" y="178335"/>
                  </a:cubicBezTo>
                  <a:cubicBezTo>
                    <a:pt x="16184" y="178266"/>
                    <a:pt x="16891" y="178198"/>
                    <a:pt x="17622" y="178083"/>
                  </a:cubicBezTo>
                  <a:cubicBezTo>
                    <a:pt x="16982" y="177992"/>
                    <a:pt x="16343" y="177832"/>
                    <a:pt x="15750" y="177627"/>
                  </a:cubicBezTo>
                  <a:lnTo>
                    <a:pt x="15750" y="177627"/>
                  </a:lnTo>
                  <a:cubicBezTo>
                    <a:pt x="16095" y="177711"/>
                    <a:pt x="16452" y="177753"/>
                    <a:pt x="16810" y="177753"/>
                  </a:cubicBezTo>
                  <a:cubicBezTo>
                    <a:pt x="17326" y="177753"/>
                    <a:pt x="17844" y="177665"/>
                    <a:pt x="18329" y="177490"/>
                  </a:cubicBezTo>
                  <a:cubicBezTo>
                    <a:pt x="18169" y="177422"/>
                    <a:pt x="18032" y="177330"/>
                    <a:pt x="17873" y="177262"/>
                  </a:cubicBezTo>
                  <a:cubicBezTo>
                    <a:pt x="18017" y="177247"/>
                    <a:pt x="18164" y="177240"/>
                    <a:pt x="18312" y="177240"/>
                  </a:cubicBezTo>
                  <a:cubicBezTo>
                    <a:pt x="18633" y="177240"/>
                    <a:pt x="18960" y="177275"/>
                    <a:pt x="19288" y="177353"/>
                  </a:cubicBezTo>
                  <a:cubicBezTo>
                    <a:pt x="19060" y="177239"/>
                    <a:pt x="18854" y="177056"/>
                    <a:pt x="18717" y="176851"/>
                  </a:cubicBezTo>
                  <a:cubicBezTo>
                    <a:pt x="19174" y="176851"/>
                    <a:pt x="19630" y="176919"/>
                    <a:pt x="20087" y="177079"/>
                  </a:cubicBezTo>
                  <a:cubicBezTo>
                    <a:pt x="19666" y="176791"/>
                    <a:pt x="19267" y="176503"/>
                    <a:pt x="18847" y="176216"/>
                  </a:cubicBezTo>
                  <a:lnTo>
                    <a:pt x="18847" y="176216"/>
                  </a:lnTo>
                  <a:cubicBezTo>
                    <a:pt x="20152" y="177089"/>
                    <a:pt x="22293" y="176424"/>
                    <a:pt x="23807" y="177079"/>
                  </a:cubicBezTo>
                  <a:lnTo>
                    <a:pt x="23237" y="176463"/>
                  </a:lnTo>
                  <a:lnTo>
                    <a:pt x="23237" y="176463"/>
                  </a:lnTo>
                  <a:cubicBezTo>
                    <a:pt x="23876" y="176737"/>
                    <a:pt x="24515" y="176988"/>
                    <a:pt x="25154" y="177262"/>
                  </a:cubicBezTo>
                  <a:cubicBezTo>
                    <a:pt x="24926" y="176782"/>
                    <a:pt x="24948" y="176189"/>
                    <a:pt x="25177" y="175732"/>
                  </a:cubicBezTo>
                  <a:cubicBezTo>
                    <a:pt x="25359" y="176052"/>
                    <a:pt x="25542" y="176372"/>
                    <a:pt x="25747" y="176714"/>
                  </a:cubicBezTo>
                  <a:cubicBezTo>
                    <a:pt x="25930" y="176075"/>
                    <a:pt x="26432" y="175527"/>
                    <a:pt x="27026" y="175253"/>
                  </a:cubicBezTo>
                  <a:lnTo>
                    <a:pt x="27026" y="175253"/>
                  </a:lnTo>
                  <a:cubicBezTo>
                    <a:pt x="27048" y="175984"/>
                    <a:pt x="26911" y="176714"/>
                    <a:pt x="26638" y="177376"/>
                  </a:cubicBezTo>
                  <a:cubicBezTo>
                    <a:pt x="27094" y="176760"/>
                    <a:pt x="27665" y="176212"/>
                    <a:pt x="28304" y="175778"/>
                  </a:cubicBezTo>
                  <a:lnTo>
                    <a:pt x="28304" y="175778"/>
                  </a:lnTo>
                  <a:cubicBezTo>
                    <a:pt x="28281" y="176280"/>
                    <a:pt x="28030" y="176760"/>
                    <a:pt x="27688" y="177079"/>
                  </a:cubicBezTo>
                  <a:cubicBezTo>
                    <a:pt x="29034" y="175824"/>
                    <a:pt x="31796" y="175344"/>
                    <a:pt x="33554" y="175162"/>
                  </a:cubicBezTo>
                  <a:cubicBezTo>
                    <a:pt x="33796" y="175136"/>
                    <a:pt x="34026" y="175124"/>
                    <a:pt x="34246" y="175124"/>
                  </a:cubicBezTo>
                  <a:cubicBezTo>
                    <a:pt x="36350" y="175124"/>
                    <a:pt x="37543" y="176220"/>
                    <a:pt x="39671" y="176737"/>
                  </a:cubicBezTo>
                  <a:cubicBezTo>
                    <a:pt x="42455" y="177399"/>
                    <a:pt x="45856" y="177102"/>
                    <a:pt x="48732" y="177444"/>
                  </a:cubicBezTo>
                  <a:cubicBezTo>
                    <a:pt x="51010" y="177716"/>
                    <a:pt x="53882" y="178305"/>
                    <a:pt x="56454" y="178305"/>
                  </a:cubicBezTo>
                  <a:cubicBezTo>
                    <a:pt x="57336" y="178305"/>
                    <a:pt x="58183" y="178236"/>
                    <a:pt x="58958" y="178061"/>
                  </a:cubicBezTo>
                  <a:lnTo>
                    <a:pt x="58958" y="178061"/>
                  </a:lnTo>
                  <a:cubicBezTo>
                    <a:pt x="56790" y="178563"/>
                    <a:pt x="54621" y="179042"/>
                    <a:pt x="52453" y="179544"/>
                  </a:cubicBezTo>
                  <a:cubicBezTo>
                    <a:pt x="54492" y="180163"/>
                    <a:pt x="56587" y="180418"/>
                    <a:pt x="58700" y="180418"/>
                  </a:cubicBezTo>
                  <a:cubicBezTo>
                    <a:pt x="62665" y="180418"/>
                    <a:pt x="66697" y="179521"/>
                    <a:pt x="70553" y="178449"/>
                  </a:cubicBezTo>
                  <a:cubicBezTo>
                    <a:pt x="76339" y="176818"/>
                    <a:pt x="82147" y="174794"/>
                    <a:pt x="88126" y="174794"/>
                  </a:cubicBezTo>
                  <a:cubicBezTo>
                    <a:pt x="88256" y="174794"/>
                    <a:pt x="88387" y="174795"/>
                    <a:pt x="88517" y="174797"/>
                  </a:cubicBezTo>
                  <a:cubicBezTo>
                    <a:pt x="94200" y="174865"/>
                    <a:pt x="99724" y="176486"/>
                    <a:pt x="105408" y="176668"/>
                  </a:cubicBezTo>
                  <a:cubicBezTo>
                    <a:pt x="109220" y="176782"/>
                    <a:pt x="113077" y="176874"/>
                    <a:pt x="116912" y="176988"/>
                  </a:cubicBezTo>
                  <a:lnTo>
                    <a:pt x="116912" y="92"/>
                  </a:lnTo>
                  <a:lnTo>
                    <a:pt x="67404" y="1"/>
                  </a:lnTo>
                  <a:lnTo>
                    <a:pt x="83381" y="16230"/>
                  </a:lnTo>
                  <a:lnTo>
                    <a:pt x="84157" y="22621"/>
                  </a:lnTo>
                  <a:lnTo>
                    <a:pt x="89886" y="35654"/>
                  </a:lnTo>
                  <a:lnTo>
                    <a:pt x="74457" y="21297"/>
                  </a:lnTo>
                  <a:cubicBezTo>
                    <a:pt x="74457" y="21297"/>
                    <a:pt x="61834" y="2922"/>
                    <a:pt x="6263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14"/>
            <p:cNvSpPr/>
            <p:nvPr/>
          </p:nvSpPr>
          <p:spPr>
            <a:xfrm>
              <a:off x="7806288" y="2"/>
              <a:ext cx="1327120" cy="4964363"/>
            </a:xfrm>
            <a:custGeom>
              <a:avLst/>
              <a:gdLst/>
              <a:ahLst/>
              <a:cxnLst/>
              <a:rect l="l" t="t" r="r" b="b"/>
              <a:pathLst>
                <a:path w="42228" h="182900" extrusionOk="0">
                  <a:moveTo>
                    <a:pt x="9428" y="40949"/>
                  </a:moveTo>
                  <a:lnTo>
                    <a:pt x="9428" y="40949"/>
                  </a:lnTo>
                  <a:cubicBezTo>
                    <a:pt x="11479" y="42789"/>
                    <a:pt x="13557" y="44694"/>
                    <a:pt x="15478" y="46717"/>
                  </a:cubicBezTo>
                  <a:lnTo>
                    <a:pt x="15478" y="46717"/>
                  </a:lnTo>
                  <a:cubicBezTo>
                    <a:pt x="15402" y="46620"/>
                    <a:pt x="15325" y="46524"/>
                    <a:pt x="15248" y="46427"/>
                  </a:cubicBezTo>
                  <a:cubicBezTo>
                    <a:pt x="13582" y="44327"/>
                    <a:pt x="11756" y="42296"/>
                    <a:pt x="9428" y="40949"/>
                  </a:cubicBezTo>
                  <a:close/>
                  <a:moveTo>
                    <a:pt x="26070" y="145944"/>
                  </a:moveTo>
                  <a:cubicBezTo>
                    <a:pt x="26069" y="145975"/>
                    <a:pt x="26068" y="146006"/>
                    <a:pt x="26067" y="146037"/>
                  </a:cubicBezTo>
                  <a:cubicBezTo>
                    <a:pt x="26068" y="146006"/>
                    <a:pt x="26069" y="145975"/>
                    <a:pt x="26070" y="145944"/>
                  </a:cubicBezTo>
                  <a:close/>
                  <a:moveTo>
                    <a:pt x="21982" y="180457"/>
                  </a:moveTo>
                  <a:cubicBezTo>
                    <a:pt x="21982" y="180457"/>
                    <a:pt x="21982" y="180457"/>
                    <a:pt x="21982" y="180457"/>
                  </a:cubicBezTo>
                  <a:lnTo>
                    <a:pt x="21982" y="180457"/>
                  </a:lnTo>
                  <a:cubicBezTo>
                    <a:pt x="21982" y="180457"/>
                    <a:pt x="21982" y="180457"/>
                    <a:pt x="21982" y="180457"/>
                  </a:cubicBezTo>
                  <a:close/>
                  <a:moveTo>
                    <a:pt x="16002" y="1"/>
                  </a:moveTo>
                  <a:lnTo>
                    <a:pt x="17942" y="13833"/>
                  </a:lnTo>
                  <a:lnTo>
                    <a:pt x="25086" y="43734"/>
                  </a:lnTo>
                  <a:cubicBezTo>
                    <a:pt x="26775" y="50741"/>
                    <a:pt x="28259" y="57840"/>
                    <a:pt x="27871" y="65076"/>
                  </a:cubicBezTo>
                  <a:cubicBezTo>
                    <a:pt x="27483" y="72015"/>
                    <a:pt x="26752" y="78269"/>
                    <a:pt x="29423" y="84956"/>
                  </a:cubicBezTo>
                  <a:cubicBezTo>
                    <a:pt x="24493" y="77538"/>
                    <a:pt x="26273" y="67723"/>
                    <a:pt x="24538" y="58981"/>
                  </a:cubicBezTo>
                  <a:cubicBezTo>
                    <a:pt x="23260" y="52499"/>
                    <a:pt x="19996" y="46564"/>
                    <a:pt x="18581" y="40105"/>
                  </a:cubicBezTo>
                  <a:cubicBezTo>
                    <a:pt x="16937" y="32572"/>
                    <a:pt x="17668" y="24013"/>
                    <a:pt x="12852" y="17964"/>
                  </a:cubicBezTo>
                  <a:lnTo>
                    <a:pt x="12852" y="17964"/>
                  </a:lnTo>
                  <a:cubicBezTo>
                    <a:pt x="16390" y="24606"/>
                    <a:pt x="14312" y="32778"/>
                    <a:pt x="15979" y="40105"/>
                  </a:cubicBezTo>
                  <a:cubicBezTo>
                    <a:pt x="17531" y="47066"/>
                    <a:pt x="22415" y="52978"/>
                    <a:pt x="23488" y="60031"/>
                  </a:cubicBezTo>
                  <a:cubicBezTo>
                    <a:pt x="22259" y="54903"/>
                    <a:pt x="19157" y="50592"/>
                    <a:pt x="15478" y="46717"/>
                  </a:cubicBezTo>
                  <a:lnTo>
                    <a:pt x="15478" y="46717"/>
                  </a:lnTo>
                  <a:cubicBezTo>
                    <a:pt x="17737" y="49578"/>
                    <a:pt x="19771" y="52635"/>
                    <a:pt x="21206" y="55991"/>
                  </a:cubicBezTo>
                  <a:cubicBezTo>
                    <a:pt x="24493" y="63706"/>
                    <a:pt x="23694" y="71992"/>
                    <a:pt x="25063" y="79981"/>
                  </a:cubicBezTo>
                  <a:cubicBezTo>
                    <a:pt x="25872" y="84676"/>
                    <a:pt x="26078" y="89463"/>
                    <a:pt x="26669" y="94179"/>
                  </a:cubicBezTo>
                  <a:lnTo>
                    <a:pt x="26669" y="94179"/>
                  </a:lnTo>
                  <a:cubicBezTo>
                    <a:pt x="25838" y="91493"/>
                    <a:pt x="24892" y="88820"/>
                    <a:pt x="24378" y="86463"/>
                  </a:cubicBezTo>
                  <a:cubicBezTo>
                    <a:pt x="23351" y="81624"/>
                    <a:pt x="22826" y="76922"/>
                    <a:pt x="22438" y="72015"/>
                  </a:cubicBezTo>
                  <a:cubicBezTo>
                    <a:pt x="22256" y="69869"/>
                    <a:pt x="22073" y="67701"/>
                    <a:pt x="21297" y="65692"/>
                  </a:cubicBezTo>
                  <a:cubicBezTo>
                    <a:pt x="20247" y="62930"/>
                    <a:pt x="18124" y="60739"/>
                    <a:pt x="16070" y="58616"/>
                  </a:cubicBezTo>
                  <a:cubicBezTo>
                    <a:pt x="14039" y="56493"/>
                    <a:pt x="12007" y="54393"/>
                    <a:pt x="9953" y="52271"/>
                  </a:cubicBezTo>
                  <a:lnTo>
                    <a:pt x="9953" y="52271"/>
                  </a:lnTo>
                  <a:cubicBezTo>
                    <a:pt x="12372" y="55101"/>
                    <a:pt x="14792" y="57931"/>
                    <a:pt x="17211" y="60762"/>
                  </a:cubicBezTo>
                  <a:cubicBezTo>
                    <a:pt x="18010" y="61720"/>
                    <a:pt x="18832" y="62679"/>
                    <a:pt x="19448" y="63752"/>
                  </a:cubicBezTo>
                  <a:cubicBezTo>
                    <a:pt x="20201" y="65098"/>
                    <a:pt x="20612" y="66605"/>
                    <a:pt x="20863" y="68134"/>
                  </a:cubicBezTo>
                  <a:cubicBezTo>
                    <a:pt x="22598" y="78132"/>
                    <a:pt x="22575" y="88312"/>
                    <a:pt x="22758" y="98423"/>
                  </a:cubicBezTo>
                  <a:cubicBezTo>
                    <a:pt x="22940" y="107713"/>
                    <a:pt x="25269" y="117916"/>
                    <a:pt x="22575" y="126978"/>
                  </a:cubicBezTo>
                  <a:cubicBezTo>
                    <a:pt x="21754" y="116478"/>
                    <a:pt x="20407" y="105636"/>
                    <a:pt x="20407" y="95114"/>
                  </a:cubicBezTo>
                  <a:cubicBezTo>
                    <a:pt x="20019" y="101117"/>
                    <a:pt x="19813" y="107165"/>
                    <a:pt x="19791" y="113191"/>
                  </a:cubicBezTo>
                  <a:cubicBezTo>
                    <a:pt x="19768" y="116044"/>
                    <a:pt x="20201" y="119171"/>
                    <a:pt x="19859" y="122002"/>
                  </a:cubicBezTo>
                  <a:cubicBezTo>
                    <a:pt x="19266" y="127046"/>
                    <a:pt x="16024" y="132364"/>
                    <a:pt x="13285" y="136519"/>
                  </a:cubicBezTo>
                  <a:cubicBezTo>
                    <a:pt x="9816" y="141791"/>
                    <a:pt x="4657" y="144508"/>
                    <a:pt x="1" y="148388"/>
                  </a:cubicBezTo>
                  <a:cubicBezTo>
                    <a:pt x="2101" y="150145"/>
                    <a:pt x="3790" y="152314"/>
                    <a:pt x="5456" y="154505"/>
                  </a:cubicBezTo>
                  <a:cubicBezTo>
                    <a:pt x="9884" y="160280"/>
                    <a:pt x="14335" y="166100"/>
                    <a:pt x="18284" y="172240"/>
                  </a:cubicBezTo>
                  <a:cubicBezTo>
                    <a:pt x="18786" y="166580"/>
                    <a:pt x="21092" y="161444"/>
                    <a:pt x="22050" y="155875"/>
                  </a:cubicBezTo>
                  <a:cubicBezTo>
                    <a:pt x="23511" y="147452"/>
                    <a:pt x="24972" y="138893"/>
                    <a:pt x="24949" y="130333"/>
                  </a:cubicBezTo>
                  <a:lnTo>
                    <a:pt x="24949" y="130333"/>
                  </a:lnTo>
                  <a:cubicBezTo>
                    <a:pt x="26288" y="135393"/>
                    <a:pt x="26183" y="140701"/>
                    <a:pt x="26070" y="145944"/>
                  </a:cubicBezTo>
                  <a:lnTo>
                    <a:pt x="26070" y="145944"/>
                  </a:lnTo>
                  <a:cubicBezTo>
                    <a:pt x="26178" y="141337"/>
                    <a:pt x="27602" y="136465"/>
                    <a:pt x="28304" y="131908"/>
                  </a:cubicBezTo>
                  <a:cubicBezTo>
                    <a:pt x="29035" y="127046"/>
                    <a:pt x="29697" y="122162"/>
                    <a:pt x="30153" y="117277"/>
                  </a:cubicBezTo>
                  <a:cubicBezTo>
                    <a:pt x="30610" y="112392"/>
                    <a:pt x="30838" y="107485"/>
                    <a:pt x="30701" y="102578"/>
                  </a:cubicBezTo>
                  <a:cubicBezTo>
                    <a:pt x="30564" y="97807"/>
                    <a:pt x="29605" y="93196"/>
                    <a:pt x="30062" y="88403"/>
                  </a:cubicBezTo>
                  <a:lnTo>
                    <a:pt x="30062" y="88403"/>
                  </a:lnTo>
                  <a:cubicBezTo>
                    <a:pt x="31842" y="95525"/>
                    <a:pt x="32664" y="102897"/>
                    <a:pt x="32550" y="110224"/>
                  </a:cubicBezTo>
                  <a:cubicBezTo>
                    <a:pt x="33140" y="106091"/>
                    <a:pt x="33731" y="101895"/>
                    <a:pt x="33297" y="97737"/>
                  </a:cubicBezTo>
                  <a:lnTo>
                    <a:pt x="33297" y="97737"/>
                  </a:lnTo>
                  <a:cubicBezTo>
                    <a:pt x="33593" y="100317"/>
                    <a:pt x="33870" y="102898"/>
                    <a:pt x="34148" y="105499"/>
                  </a:cubicBezTo>
                  <a:cubicBezTo>
                    <a:pt x="34924" y="112552"/>
                    <a:pt x="35700" y="119765"/>
                    <a:pt x="34604" y="126841"/>
                  </a:cubicBezTo>
                  <a:cubicBezTo>
                    <a:pt x="33509" y="133985"/>
                    <a:pt x="31956" y="141289"/>
                    <a:pt x="29902" y="148228"/>
                  </a:cubicBezTo>
                  <a:cubicBezTo>
                    <a:pt x="29059" y="151054"/>
                    <a:pt x="22413" y="180458"/>
                    <a:pt x="21984" y="180458"/>
                  </a:cubicBezTo>
                  <a:cubicBezTo>
                    <a:pt x="21983" y="180458"/>
                    <a:pt x="21982" y="180457"/>
                    <a:pt x="21982" y="180457"/>
                  </a:cubicBezTo>
                  <a:lnTo>
                    <a:pt x="21982" y="180457"/>
                  </a:lnTo>
                  <a:cubicBezTo>
                    <a:pt x="22009" y="180463"/>
                    <a:pt x="33121" y="182900"/>
                    <a:pt x="33121" y="182900"/>
                  </a:cubicBezTo>
                  <a:cubicBezTo>
                    <a:pt x="33691" y="180115"/>
                    <a:pt x="34285" y="177330"/>
                    <a:pt x="34878" y="174546"/>
                  </a:cubicBezTo>
                  <a:cubicBezTo>
                    <a:pt x="37434" y="162266"/>
                    <a:pt x="38439" y="150396"/>
                    <a:pt x="38051" y="137820"/>
                  </a:cubicBezTo>
                  <a:cubicBezTo>
                    <a:pt x="37571" y="123463"/>
                    <a:pt x="36042" y="109151"/>
                    <a:pt x="35905" y="94794"/>
                  </a:cubicBezTo>
                  <a:cubicBezTo>
                    <a:pt x="35882" y="92078"/>
                    <a:pt x="35928" y="89362"/>
                    <a:pt x="36932" y="86828"/>
                  </a:cubicBezTo>
                  <a:cubicBezTo>
                    <a:pt x="37914" y="84317"/>
                    <a:pt x="39215" y="81875"/>
                    <a:pt x="40037" y="79273"/>
                  </a:cubicBezTo>
                  <a:cubicBezTo>
                    <a:pt x="42182" y="72471"/>
                    <a:pt x="42228" y="66719"/>
                    <a:pt x="41338" y="59666"/>
                  </a:cubicBezTo>
                  <a:cubicBezTo>
                    <a:pt x="39900" y="48368"/>
                    <a:pt x="39352" y="36955"/>
                    <a:pt x="39671" y="25565"/>
                  </a:cubicBezTo>
                  <a:lnTo>
                    <a:pt x="39671" y="25565"/>
                  </a:lnTo>
                  <a:cubicBezTo>
                    <a:pt x="37708" y="34170"/>
                    <a:pt x="36887" y="43049"/>
                    <a:pt x="37252" y="51883"/>
                  </a:cubicBezTo>
                  <a:cubicBezTo>
                    <a:pt x="37343" y="54005"/>
                    <a:pt x="37959" y="56448"/>
                    <a:pt x="37754" y="58570"/>
                  </a:cubicBezTo>
                  <a:cubicBezTo>
                    <a:pt x="37617" y="60008"/>
                    <a:pt x="36887" y="61583"/>
                    <a:pt x="36544" y="62999"/>
                  </a:cubicBezTo>
                  <a:cubicBezTo>
                    <a:pt x="36111" y="64733"/>
                    <a:pt x="35723" y="66491"/>
                    <a:pt x="35677" y="68271"/>
                  </a:cubicBezTo>
                  <a:cubicBezTo>
                    <a:pt x="35655" y="68651"/>
                    <a:pt x="36290" y="72910"/>
                    <a:pt x="36530" y="72910"/>
                  </a:cubicBezTo>
                  <a:cubicBezTo>
                    <a:pt x="36535" y="72910"/>
                    <a:pt x="36540" y="72908"/>
                    <a:pt x="36544" y="72905"/>
                  </a:cubicBezTo>
                  <a:cubicBezTo>
                    <a:pt x="37594" y="72106"/>
                    <a:pt x="37982" y="70531"/>
                    <a:pt x="37617" y="69253"/>
                  </a:cubicBezTo>
                  <a:lnTo>
                    <a:pt x="37617" y="69253"/>
                  </a:lnTo>
                  <a:cubicBezTo>
                    <a:pt x="37777" y="69869"/>
                    <a:pt x="37366" y="70577"/>
                    <a:pt x="36750" y="70759"/>
                  </a:cubicBezTo>
                  <a:cubicBezTo>
                    <a:pt x="35997" y="68157"/>
                    <a:pt x="36316" y="65258"/>
                    <a:pt x="37640" y="62884"/>
                  </a:cubicBezTo>
                  <a:cubicBezTo>
                    <a:pt x="37777" y="62610"/>
                    <a:pt x="37982" y="62314"/>
                    <a:pt x="38302" y="62222"/>
                  </a:cubicBezTo>
                  <a:cubicBezTo>
                    <a:pt x="38352" y="62211"/>
                    <a:pt x="38400" y="62206"/>
                    <a:pt x="38447" y="62206"/>
                  </a:cubicBezTo>
                  <a:cubicBezTo>
                    <a:pt x="38983" y="62206"/>
                    <a:pt x="39340" y="62888"/>
                    <a:pt x="39466" y="63455"/>
                  </a:cubicBezTo>
                  <a:cubicBezTo>
                    <a:pt x="40607" y="68157"/>
                    <a:pt x="40196" y="72882"/>
                    <a:pt x="39215" y="77561"/>
                  </a:cubicBezTo>
                  <a:cubicBezTo>
                    <a:pt x="38781" y="79638"/>
                    <a:pt x="38005" y="81670"/>
                    <a:pt x="36955" y="83518"/>
                  </a:cubicBezTo>
                  <a:cubicBezTo>
                    <a:pt x="35975" y="85251"/>
                    <a:pt x="34174" y="86597"/>
                    <a:pt x="33283" y="88261"/>
                  </a:cubicBezTo>
                  <a:lnTo>
                    <a:pt x="33283" y="88261"/>
                  </a:lnTo>
                  <a:cubicBezTo>
                    <a:pt x="34832" y="85363"/>
                    <a:pt x="34581" y="81850"/>
                    <a:pt x="34148" y="78588"/>
                  </a:cubicBezTo>
                  <a:cubicBezTo>
                    <a:pt x="33029" y="69937"/>
                    <a:pt x="35997" y="61606"/>
                    <a:pt x="35723" y="52841"/>
                  </a:cubicBezTo>
                  <a:cubicBezTo>
                    <a:pt x="35494" y="45240"/>
                    <a:pt x="33486" y="37366"/>
                    <a:pt x="32573" y="29788"/>
                  </a:cubicBezTo>
                  <a:cubicBezTo>
                    <a:pt x="31340" y="19676"/>
                    <a:pt x="30404" y="10158"/>
                    <a:pt x="29195" y="69"/>
                  </a:cubicBezTo>
                  <a:lnTo>
                    <a:pt x="16002" y="1"/>
                  </a:ln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08" name="Google Shape;1808;p14"/>
          <p:cNvSpPr/>
          <p:nvPr/>
        </p:nvSpPr>
        <p:spPr>
          <a:xfrm>
            <a:off x="802679" y="5799533"/>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9" name="Google Shape;1809;p14"/>
          <p:cNvSpPr/>
          <p:nvPr/>
        </p:nvSpPr>
        <p:spPr>
          <a:xfrm>
            <a:off x="2021569" y="5160085"/>
            <a:ext cx="1463391" cy="1539185"/>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0" name="Google Shape;1810;p14"/>
          <p:cNvSpPr/>
          <p:nvPr/>
        </p:nvSpPr>
        <p:spPr>
          <a:xfrm>
            <a:off x="1742283" y="5746499"/>
            <a:ext cx="1311323" cy="827028"/>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1" name="Google Shape;1811;p14"/>
          <p:cNvSpPr/>
          <p:nvPr/>
        </p:nvSpPr>
        <p:spPr>
          <a:xfrm>
            <a:off x="8557895" y="-83496"/>
            <a:ext cx="1591664" cy="2107315"/>
          </a:xfrm>
          <a:custGeom>
            <a:avLst/>
            <a:gdLst/>
            <a:ahLst/>
            <a:cxnLst/>
            <a:rect l="l" t="t" r="r" b="b"/>
            <a:pathLst>
              <a:path w="40973" h="54247" extrusionOk="0">
                <a:moveTo>
                  <a:pt x="10269" y="41924"/>
                </a:moveTo>
                <a:cubicBezTo>
                  <a:pt x="10045" y="41974"/>
                  <a:pt x="9829" y="42057"/>
                  <a:pt x="9633" y="42172"/>
                </a:cubicBezTo>
                <a:cubicBezTo>
                  <a:pt x="9504" y="42340"/>
                  <a:pt x="9634" y="42423"/>
                  <a:pt x="9812" y="42423"/>
                </a:cubicBezTo>
                <a:cubicBezTo>
                  <a:pt x="10044" y="42423"/>
                  <a:pt x="10359" y="42283"/>
                  <a:pt x="10295" y="42012"/>
                </a:cubicBezTo>
                <a:cubicBezTo>
                  <a:pt x="10288" y="41982"/>
                  <a:pt x="10280" y="41953"/>
                  <a:pt x="10269" y="41924"/>
                </a:cubicBezTo>
                <a:close/>
                <a:moveTo>
                  <a:pt x="19676" y="0"/>
                </a:moveTo>
                <a:cubicBezTo>
                  <a:pt x="18918" y="0"/>
                  <a:pt x="18134" y="213"/>
                  <a:pt x="17485" y="584"/>
                </a:cubicBezTo>
                <a:cubicBezTo>
                  <a:pt x="16047" y="1429"/>
                  <a:pt x="15043" y="2821"/>
                  <a:pt x="13856" y="3985"/>
                </a:cubicBezTo>
                <a:cubicBezTo>
                  <a:pt x="12793" y="5048"/>
                  <a:pt x="11419" y="5964"/>
                  <a:pt x="9964" y="5964"/>
                </a:cubicBezTo>
                <a:cubicBezTo>
                  <a:pt x="9794" y="5964"/>
                  <a:pt x="9622" y="5952"/>
                  <a:pt x="9450" y="5925"/>
                </a:cubicBezTo>
                <a:cubicBezTo>
                  <a:pt x="8638" y="5792"/>
                  <a:pt x="7721" y="5402"/>
                  <a:pt x="6953" y="5402"/>
                </a:cubicBezTo>
                <a:cubicBezTo>
                  <a:pt x="6533" y="5402"/>
                  <a:pt x="6157" y="5518"/>
                  <a:pt x="5867" y="5857"/>
                </a:cubicBezTo>
                <a:cubicBezTo>
                  <a:pt x="5205" y="6610"/>
                  <a:pt x="5684" y="7888"/>
                  <a:pt x="5091" y="8687"/>
                </a:cubicBezTo>
                <a:cubicBezTo>
                  <a:pt x="4338" y="9692"/>
                  <a:pt x="2283" y="9555"/>
                  <a:pt x="2215" y="10787"/>
                </a:cubicBezTo>
                <a:cubicBezTo>
                  <a:pt x="2192" y="11289"/>
                  <a:pt x="2580" y="11700"/>
                  <a:pt x="2945" y="12065"/>
                </a:cubicBezTo>
                <a:cubicBezTo>
                  <a:pt x="3607" y="12704"/>
                  <a:pt x="4269" y="13366"/>
                  <a:pt x="4931" y="14028"/>
                </a:cubicBezTo>
                <a:cubicBezTo>
                  <a:pt x="5276" y="14374"/>
                  <a:pt x="5703" y="14740"/>
                  <a:pt x="6193" y="14740"/>
                </a:cubicBezTo>
                <a:cubicBezTo>
                  <a:pt x="6221" y="14740"/>
                  <a:pt x="6249" y="14738"/>
                  <a:pt x="6278" y="14736"/>
                </a:cubicBezTo>
                <a:cubicBezTo>
                  <a:pt x="6643" y="14690"/>
                  <a:pt x="6940" y="14439"/>
                  <a:pt x="7282" y="14348"/>
                </a:cubicBezTo>
                <a:cubicBezTo>
                  <a:pt x="7390" y="14315"/>
                  <a:pt x="7503" y="14300"/>
                  <a:pt x="7616" y="14300"/>
                </a:cubicBezTo>
                <a:cubicBezTo>
                  <a:pt x="8528" y="14300"/>
                  <a:pt x="9501" y="15286"/>
                  <a:pt x="8994" y="16037"/>
                </a:cubicBezTo>
                <a:cubicBezTo>
                  <a:pt x="8994" y="16790"/>
                  <a:pt x="8994" y="17543"/>
                  <a:pt x="8971" y="18297"/>
                </a:cubicBezTo>
                <a:cubicBezTo>
                  <a:pt x="8948" y="19438"/>
                  <a:pt x="8903" y="20693"/>
                  <a:pt x="8149" y="21561"/>
                </a:cubicBezTo>
                <a:cubicBezTo>
                  <a:pt x="6962" y="22930"/>
                  <a:pt x="4497" y="22862"/>
                  <a:pt x="3721" y="24482"/>
                </a:cubicBezTo>
                <a:cubicBezTo>
                  <a:pt x="2671" y="26696"/>
                  <a:pt x="5981" y="29390"/>
                  <a:pt x="4657" y="31444"/>
                </a:cubicBezTo>
                <a:cubicBezTo>
                  <a:pt x="4543" y="31413"/>
                  <a:pt x="4429" y="31398"/>
                  <a:pt x="4315" y="31398"/>
                </a:cubicBezTo>
                <a:cubicBezTo>
                  <a:pt x="3268" y="31398"/>
                  <a:pt x="2307" y="32647"/>
                  <a:pt x="2740" y="33635"/>
                </a:cubicBezTo>
                <a:cubicBezTo>
                  <a:pt x="2481" y="33547"/>
                  <a:pt x="2206" y="33504"/>
                  <a:pt x="1931" y="33504"/>
                </a:cubicBezTo>
                <a:cubicBezTo>
                  <a:pt x="1209" y="33504"/>
                  <a:pt x="480" y="33798"/>
                  <a:pt x="1" y="34343"/>
                </a:cubicBezTo>
                <a:cubicBezTo>
                  <a:pt x="800" y="34640"/>
                  <a:pt x="1598" y="34936"/>
                  <a:pt x="2397" y="35256"/>
                </a:cubicBezTo>
                <a:cubicBezTo>
                  <a:pt x="2123" y="35621"/>
                  <a:pt x="1827" y="36009"/>
                  <a:pt x="1530" y="36374"/>
                </a:cubicBezTo>
                <a:cubicBezTo>
                  <a:pt x="1903" y="36076"/>
                  <a:pt x="2375" y="35934"/>
                  <a:pt x="2851" y="35934"/>
                </a:cubicBezTo>
                <a:cubicBezTo>
                  <a:pt x="3541" y="35934"/>
                  <a:pt x="4239" y="36232"/>
                  <a:pt x="4657" y="36785"/>
                </a:cubicBezTo>
                <a:lnTo>
                  <a:pt x="6689" y="34092"/>
                </a:lnTo>
                <a:cubicBezTo>
                  <a:pt x="7062" y="34733"/>
                  <a:pt x="7798" y="35124"/>
                  <a:pt x="8536" y="35124"/>
                </a:cubicBezTo>
                <a:cubicBezTo>
                  <a:pt x="8745" y="35124"/>
                  <a:pt x="8953" y="35093"/>
                  <a:pt x="9154" y="35028"/>
                </a:cubicBezTo>
                <a:lnTo>
                  <a:pt x="9154" y="35028"/>
                </a:lnTo>
                <a:cubicBezTo>
                  <a:pt x="8652" y="35918"/>
                  <a:pt x="8857" y="37127"/>
                  <a:pt x="9587" y="37812"/>
                </a:cubicBezTo>
                <a:cubicBezTo>
                  <a:pt x="8925" y="38109"/>
                  <a:pt x="8263" y="38383"/>
                  <a:pt x="7602" y="38657"/>
                </a:cubicBezTo>
                <a:cubicBezTo>
                  <a:pt x="8422" y="38951"/>
                  <a:pt x="9185" y="39440"/>
                  <a:pt x="9800" y="40051"/>
                </a:cubicBezTo>
                <a:lnTo>
                  <a:pt x="9800" y="40051"/>
                </a:lnTo>
                <a:cubicBezTo>
                  <a:pt x="9789" y="40050"/>
                  <a:pt x="9779" y="40049"/>
                  <a:pt x="9767" y="40049"/>
                </a:cubicBezTo>
                <a:cubicBezTo>
                  <a:pt x="9512" y="40049"/>
                  <a:pt x="9145" y="40540"/>
                  <a:pt x="9336" y="40871"/>
                </a:cubicBezTo>
                <a:cubicBezTo>
                  <a:pt x="9594" y="41278"/>
                  <a:pt x="10113" y="41484"/>
                  <a:pt x="10269" y="41924"/>
                </a:cubicBezTo>
                <a:lnTo>
                  <a:pt x="10269" y="41924"/>
                </a:lnTo>
                <a:cubicBezTo>
                  <a:pt x="10435" y="41888"/>
                  <a:pt x="10605" y="41869"/>
                  <a:pt x="10774" y="41869"/>
                </a:cubicBezTo>
                <a:cubicBezTo>
                  <a:pt x="11151" y="41869"/>
                  <a:pt x="11526" y="41961"/>
                  <a:pt x="11847" y="42149"/>
                </a:cubicBezTo>
                <a:cubicBezTo>
                  <a:pt x="11254" y="43267"/>
                  <a:pt x="11208" y="44637"/>
                  <a:pt x="11733" y="45778"/>
                </a:cubicBezTo>
                <a:cubicBezTo>
                  <a:pt x="11440" y="46004"/>
                  <a:pt x="11062" y="46122"/>
                  <a:pt x="10689" y="46122"/>
                </a:cubicBezTo>
                <a:cubicBezTo>
                  <a:pt x="10422" y="46122"/>
                  <a:pt x="10158" y="46062"/>
                  <a:pt x="9930" y="45938"/>
                </a:cubicBezTo>
                <a:lnTo>
                  <a:pt x="9930" y="45938"/>
                </a:lnTo>
                <a:cubicBezTo>
                  <a:pt x="10249" y="46440"/>
                  <a:pt x="10592" y="46965"/>
                  <a:pt x="10934" y="47467"/>
                </a:cubicBezTo>
                <a:cubicBezTo>
                  <a:pt x="10553" y="47330"/>
                  <a:pt x="10152" y="47264"/>
                  <a:pt x="9750" y="47264"/>
                </a:cubicBezTo>
                <a:cubicBezTo>
                  <a:pt x="8683" y="47264"/>
                  <a:pt x="7613" y="47728"/>
                  <a:pt x="6917" y="48540"/>
                </a:cubicBezTo>
                <a:cubicBezTo>
                  <a:pt x="7533" y="48997"/>
                  <a:pt x="8172" y="49453"/>
                  <a:pt x="8788" y="49910"/>
                </a:cubicBezTo>
                <a:cubicBezTo>
                  <a:pt x="8492" y="50320"/>
                  <a:pt x="8195" y="50754"/>
                  <a:pt x="7898" y="51188"/>
                </a:cubicBezTo>
                <a:cubicBezTo>
                  <a:pt x="8184" y="51062"/>
                  <a:pt x="8492" y="51000"/>
                  <a:pt x="8803" y="51000"/>
                </a:cubicBezTo>
                <a:cubicBezTo>
                  <a:pt x="9114" y="51000"/>
                  <a:pt x="9428" y="51062"/>
                  <a:pt x="9724" y="51188"/>
                </a:cubicBezTo>
                <a:cubicBezTo>
                  <a:pt x="9679" y="52215"/>
                  <a:pt x="9633" y="53219"/>
                  <a:pt x="9610" y="54246"/>
                </a:cubicBezTo>
                <a:cubicBezTo>
                  <a:pt x="11299" y="52489"/>
                  <a:pt x="12943" y="50663"/>
                  <a:pt x="14495" y="48768"/>
                </a:cubicBezTo>
                <a:lnTo>
                  <a:pt x="14495" y="48768"/>
                </a:lnTo>
                <a:cubicBezTo>
                  <a:pt x="14237" y="49888"/>
                  <a:pt x="15399" y="50926"/>
                  <a:pt x="16566" y="50926"/>
                </a:cubicBezTo>
                <a:cubicBezTo>
                  <a:pt x="16636" y="50926"/>
                  <a:pt x="16707" y="50922"/>
                  <a:pt x="16777" y="50914"/>
                </a:cubicBezTo>
                <a:cubicBezTo>
                  <a:pt x="17987" y="50800"/>
                  <a:pt x="18946" y="49841"/>
                  <a:pt x="19608" y="48814"/>
                </a:cubicBezTo>
                <a:cubicBezTo>
                  <a:pt x="20110" y="48038"/>
                  <a:pt x="20498" y="47171"/>
                  <a:pt x="21251" y="46623"/>
                </a:cubicBezTo>
                <a:cubicBezTo>
                  <a:pt x="21592" y="46385"/>
                  <a:pt x="22032" y="46250"/>
                  <a:pt x="22450" y="46250"/>
                </a:cubicBezTo>
                <a:cubicBezTo>
                  <a:pt x="22957" y="46250"/>
                  <a:pt x="23433" y="46447"/>
                  <a:pt x="23671" y="46897"/>
                </a:cubicBezTo>
                <a:cubicBezTo>
                  <a:pt x="23283" y="47399"/>
                  <a:pt x="22872" y="47901"/>
                  <a:pt x="22461" y="48403"/>
                </a:cubicBezTo>
                <a:cubicBezTo>
                  <a:pt x="22744" y="48250"/>
                  <a:pt x="23048" y="48187"/>
                  <a:pt x="23358" y="48187"/>
                </a:cubicBezTo>
                <a:cubicBezTo>
                  <a:pt x="23972" y="48187"/>
                  <a:pt x="24608" y="48435"/>
                  <a:pt x="25154" y="48723"/>
                </a:cubicBezTo>
                <a:cubicBezTo>
                  <a:pt x="25982" y="49170"/>
                  <a:pt x="26809" y="49705"/>
                  <a:pt x="27722" y="49705"/>
                </a:cubicBezTo>
                <a:cubicBezTo>
                  <a:pt x="27741" y="49705"/>
                  <a:pt x="27760" y="49705"/>
                  <a:pt x="27779" y="49704"/>
                </a:cubicBezTo>
                <a:cubicBezTo>
                  <a:pt x="28738" y="49704"/>
                  <a:pt x="29696" y="48723"/>
                  <a:pt x="29286" y="47878"/>
                </a:cubicBezTo>
                <a:lnTo>
                  <a:pt x="29286" y="47878"/>
                </a:lnTo>
                <a:cubicBezTo>
                  <a:pt x="29879" y="48289"/>
                  <a:pt x="30518" y="48677"/>
                  <a:pt x="31180" y="49019"/>
                </a:cubicBezTo>
                <a:cubicBezTo>
                  <a:pt x="32047" y="48243"/>
                  <a:pt x="32162" y="46965"/>
                  <a:pt x="32504" y="45870"/>
                </a:cubicBezTo>
                <a:cubicBezTo>
                  <a:pt x="33257" y="43473"/>
                  <a:pt x="35448" y="41601"/>
                  <a:pt x="37914" y="41236"/>
                </a:cubicBezTo>
                <a:cubicBezTo>
                  <a:pt x="37548" y="40460"/>
                  <a:pt x="37183" y="39684"/>
                  <a:pt x="36818" y="38908"/>
                </a:cubicBezTo>
                <a:lnTo>
                  <a:pt x="36818" y="38908"/>
                </a:lnTo>
                <a:cubicBezTo>
                  <a:pt x="36855" y="38929"/>
                  <a:pt x="36883" y="38938"/>
                  <a:pt x="36903" y="38938"/>
                </a:cubicBezTo>
                <a:cubicBezTo>
                  <a:pt x="37080" y="38938"/>
                  <a:pt x="36656" y="38186"/>
                  <a:pt x="36841" y="37858"/>
                </a:cubicBezTo>
                <a:cubicBezTo>
                  <a:pt x="37001" y="37561"/>
                  <a:pt x="37389" y="37470"/>
                  <a:pt x="37731" y="37356"/>
                </a:cubicBezTo>
                <a:cubicBezTo>
                  <a:pt x="39443" y="36831"/>
                  <a:pt x="40744" y="35165"/>
                  <a:pt x="40835" y="33361"/>
                </a:cubicBezTo>
                <a:cubicBezTo>
                  <a:pt x="40972" y="31124"/>
                  <a:pt x="39397" y="29161"/>
                  <a:pt x="37617" y="27815"/>
                </a:cubicBezTo>
                <a:cubicBezTo>
                  <a:pt x="37115" y="27427"/>
                  <a:pt x="36544" y="27039"/>
                  <a:pt x="36293" y="26445"/>
                </a:cubicBezTo>
                <a:cubicBezTo>
                  <a:pt x="35722" y="25121"/>
                  <a:pt x="37023" y="23775"/>
                  <a:pt x="37366" y="22382"/>
                </a:cubicBezTo>
                <a:cubicBezTo>
                  <a:pt x="37799" y="20602"/>
                  <a:pt x="36727" y="18867"/>
                  <a:pt x="35745" y="17338"/>
                </a:cubicBezTo>
                <a:cubicBezTo>
                  <a:pt x="34764" y="15809"/>
                  <a:pt x="33805" y="13937"/>
                  <a:pt x="34490" y="12248"/>
                </a:cubicBezTo>
                <a:cubicBezTo>
                  <a:pt x="35015" y="10924"/>
                  <a:pt x="36521" y="9646"/>
                  <a:pt x="35859" y="8390"/>
                </a:cubicBezTo>
                <a:cubicBezTo>
                  <a:pt x="35788" y="8382"/>
                  <a:pt x="35718" y="8378"/>
                  <a:pt x="35650" y="8378"/>
                </a:cubicBezTo>
                <a:cubicBezTo>
                  <a:pt x="34792" y="8378"/>
                  <a:pt x="34118" y="9012"/>
                  <a:pt x="33463" y="9646"/>
                </a:cubicBezTo>
                <a:cubicBezTo>
                  <a:pt x="32938" y="10148"/>
                  <a:pt x="32390" y="10673"/>
                  <a:pt x="31682" y="10878"/>
                </a:cubicBezTo>
                <a:cubicBezTo>
                  <a:pt x="31522" y="10925"/>
                  <a:pt x="31353" y="10948"/>
                  <a:pt x="31183" y="10948"/>
                </a:cubicBezTo>
                <a:cubicBezTo>
                  <a:pt x="30605" y="10948"/>
                  <a:pt x="30028" y="10678"/>
                  <a:pt x="29833" y="10148"/>
                </a:cubicBezTo>
                <a:cubicBezTo>
                  <a:pt x="29559" y="9486"/>
                  <a:pt x="29970" y="8710"/>
                  <a:pt x="29765" y="8025"/>
                </a:cubicBezTo>
                <a:cubicBezTo>
                  <a:pt x="29534" y="7179"/>
                  <a:pt x="28573" y="6851"/>
                  <a:pt x="27648" y="6851"/>
                </a:cubicBezTo>
                <a:cubicBezTo>
                  <a:pt x="27476" y="6851"/>
                  <a:pt x="27305" y="6863"/>
                  <a:pt x="27140" y="6884"/>
                </a:cubicBezTo>
                <a:cubicBezTo>
                  <a:pt x="26554" y="6962"/>
                  <a:pt x="25931" y="7092"/>
                  <a:pt x="25335" y="7092"/>
                </a:cubicBezTo>
                <a:cubicBezTo>
                  <a:pt x="24885" y="7092"/>
                  <a:pt x="24451" y="7018"/>
                  <a:pt x="24059" y="6793"/>
                </a:cubicBezTo>
                <a:cubicBezTo>
                  <a:pt x="22255" y="5743"/>
                  <a:pt x="23283" y="2730"/>
                  <a:pt x="22027" y="1041"/>
                </a:cubicBezTo>
                <a:cubicBezTo>
                  <a:pt x="21476" y="315"/>
                  <a:pt x="20596" y="0"/>
                  <a:pt x="1967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2" name="Google Shape;1812;p14"/>
          <p:cNvSpPr/>
          <p:nvPr/>
        </p:nvSpPr>
        <p:spPr>
          <a:xfrm>
            <a:off x="6780498" y="588761"/>
            <a:ext cx="627801" cy="1330964"/>
          </a:xfrm>
          <a:custGeom>
            <a:avLst/>
            <a:gdLst/>
            <a:ahLst/>
            <a:cxnLst/>
            <a:rect l="l" t="t" r="r" b="b"/>
            <a:pathLst>
              <a:path w="16161" h="34262" extrusionOk="0">
                <a:moveTo>
                  <a:pt x="571" y="6483"/>
                </a:moveTo>
                <a:cubicBezTo>
                  <a:pt x="587" y="6519"/>
                  <a:pt x="603" y="6556"/>
                  <a:pt x="619" y="6592"/>
                </a:cubicBezTo>
                <a:lnTo>
                  <a:pt x="619" y="6592"/>
                </a:lnTo>
                <a:cubicBezTo>
                  <a:pt x="603" y="6556"/>
                  <a:pt x="587" y="6519"/>
                  <a:pt x="571" y="6483"/>
                </a:cubicBezTo>
                <a:close/>
                <a:moveTo>
                  <a:pt x="16161" y="0"/>
                </a:moveTo>
                <a:cubicBezTo>
                  <a:pt x="13970" y="3607"/>
                  <a:pt x="11299" y="6962"/>
                  <a:pt x="8286" y="9907"/>
                </a:cubicBezTo>
                <a:cubicBezTo>
                  <a:pt x="8674" y="6734"/>
                  <a:pt x="9062" y="3538"/>
                  <a:pt x="9450" y="366"/>
                </a:cubicBezTo>
                <a:lnTo>
                  <a:pt x="9450" y="366"/>
                </a:lnTo>
                <a:cubicBezTo>
                  <a:pt x="6529" y="7304"/>
                  <a:pt x="4680" y="14700"/>
                  <a:pt x="4018" y="22187"/>
                </a:cubicBezTo>
                <a:cubicBezTo>
                  <a:pt x="3927" y="16840"/>
                  <a:pt x="2757" y="11493"/>
                  <a:pt x="619" y="6592"/>
                </a:cubicBezTo>
                <a:lnTo>
                  <a:pt x="619" y="6592"/>
                </a:lnTo>
                <a:cubicBezTo>
                  <a:pt x="1902" y="9553"/>
                  <a:pt x="2190" y="12799"/>
                  <a:pt x="2055" y="16001"/>
                </a:cubicBezTo>
                <a:cubicBezTo>
                  <a:pt x="1964" y="18489"/>
                  <a:pt x="1735" y="20977"/>
                  <a:pt x="1644" y="23465"/>
                </a:cubicBezTo>
                <a:cubicBezTo>
                  <a:pt x="1598" y="25108"/>
                  <a:pt x="1461" y="26957"/>
                  <a:pt x="252" y="28098"/>
                </a:cubicBezTo>
                <a:cubicBezTo>
                  <a:pt x="160" y="28190"/>
                  <a:pt x="69" y="28281"/>
                  <a:pt x="46" y="28395"/>
                </a:cubicBezTo>
                <a:cubicBezTo>
                  <a:pt x="1" y="28555"/>
                  <a:pt x="69" y="28692"/>
                  <a:pt x="160" y="28829"/>
                </a:cubicBezTo>
                <a:cubicBezTo>
                  <a:pt x="1118" y="30653"/>
                  <a:pt x="2099" y="32455"/>
                  <a:pt x="3079" y="34256"/>
                </a:cubicBezTo>
                <a:lnTo>
                  <a:pt x="3079" y="34256"/>
                </a:lnTo>
                <a:cubicBezTo>
                  <a:pt x="1714" y="31744"/>
                  <a:pt x="3197" y="26955"/>
                  <a:pt x="3949" y="24401"/>
                </a:cubicBezTo>
                <a:cubicBezTo>
                  <a:pt x="4931" y="21114"/>
                  <a:pt x="6346" y="17941"/>
                  <a:pt x="8195" y="15042"/>
                </a:cubicBezTo>
                <a:cubicBezTo>
                  <a:pt x="11231" y="10226"/>
                  <a:pt x="13627" y="5113"/>
                  <a:pt x="16161" y="0"/>
                </a:cubicBezTo>
                <a:close/>
                <a:moveTo>
                  <a:pt x="3079" y="34256"/>
                </a:moveTo>
                <a:cubicBezTo>
                  <a:pt x="3080" y="34258"/>
                  <a:pt x="3081" y="34259"/>
                  <a:pt x="3082" y="34261"/>
                </a:cubicBezTo>
                <a:cubicBezTo>
                  <a:pt x="3081" y="34259"/>
                  <a:pt x="3080" y="34258"/>
                  <a:pt x="3079" y="34256"/>
                </a:cubicBezTo>
                <a:close/>
              </a:path>
            </a:pathLst>
          </a:custGeom>
          <a:solidFill>
            <a:srgbClr val="61C9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3" name="Google Shape;1813;p14"/>
          <p:cNvSpPr/>
          <p:nvPr/>
        </p:nvSpPr>
        <p:spPr>
          <a:xfrm>
            <a:off x="8433722" y="182929"/>
            <a:ext cx="1534871" cy="2064856"/>
          </a:xfrm>
          <a:custGeom>
            <a:avLst/>
            <a:gdLst/>
            <a:ahLst/>
            <a:cxnLst/>
            <a:rect l="l" t="t" r="r" b="b"/>
            <a:pathLst>
              <a:path w="39511" h="53154" extrusionOk="0">
                <a:moveTo>
                  <a:pt x="15418" y="1"/>
                </a:moveTo>
                <a:cubicBezTo>
                  <a:pt x="13918" y="1"/>
                  <a:pt x="12058" y="953"/>
                  <a:pt x="9701" y="3212"/>
                </a:cubicBezTo>
                <a:cubicBezTo>
                  <a:pt x="7944" y="4901"/>
                  <a:pt x="6985" y="7686"/>
                  <a:pt x="8126" y="9854"/>
                </a:cubicBezTo>
                <a:cubicBezTo>
                  <a:pt x="5273" y="9192"/>
                  <a:pt x="2534" y="8096"/>
                  <a:pt x="0" y="6658"/>
                </a:cubicBezTo>
                <a:lnTo>
                  <a:pt x="0" y="6658"/>
                </a:lnTo>
                <a:cubicBezTo>
                  <a:pt x="2192" y="11497"/>
                  <a:pt x="4406" y="16359"/>
                  <a:pt x="6597" y="21198"/>
                </a:cubicBezTo>
                <a:cubicBezTo>
                  <a:pt x="7464" y="23138"/>
                  <a:pt x="8332" y="25056"/>
                  <a:pt x="9473" y="26836"/>
                </a:cubicBezTo>
                <a:cubicBezTo>
                  <a:pt x="12258" y="31218"/>
                  <a:pt x="16457" y="34505"/>
                  <a:pt x="20543" y="37678"/>
                </a:cubicBezTo>
                <a:cubicBezTo>
                  <a:pt x="26957" y="42631"/>
                  <a:pt x="33188" y="47812"/>
                  <a:pt x="39374" y="53153"/>
                </a:cubicBezTo>
                <a:cubicBezTo>
                  <a:pt x="35676" y="47995"/>
                  <a:pt x="30518" y="44069"/>
                  <a:pt x="25839" y="39755"/>
                </a:cubicBezTo>
                <a:cubicBezTo>
                  <a:pt x="21137" y="35441"/>
                  <a:pt x="16708" y="30419"/>
                  <a:pt x="15156" y="24257"/>
                </a:cubicBezTo>
                <a:lnTo>
                  <a:pt x="15156" y="24257"/>
                </a:lnTo>
                <a:cubicBezTo>
                  <a:pt x="17941" y="30283"/>
                  <a:pt x="22643" y="35441"/>
                  <a:pt x="28418" y="38728"/>
                </a:cubicBezTo>
                <a:cubicBezTo>
                  <a:pt x="23373" y="34117"/>
                  <a:pt x="19356" y="28388"/>
                  <a:pt x="16731" y="22088"/>
                </a:cubicBezTo>
                <a:cubicBezTo>
                  <a:pt x="15586" y="19373"/>
                  <a:pt x="14665" y="16477"/>
                  <a:pt x="13072" y="14020"/>
                </a:cubicBezTo>
                <a:lnTo>
                  <a:pt x="13072" y="14020"/>
                </a:lnTo>
                <a:cubicBezTo>
                  <a:pt x="15115" y="16732"/>
                  <a:pt x="17148" y="19441"/>
                  <a:pt x="19196" y="22134"/>
                </a:cubicBezTo>
                <a:cubicBezTo>
                  <a:pt x="24629" y="29370"/>
                  <a:pt x="30746" y="37039"/>
                  <a:pt x="39511" y="39299"/>
                </a:cubicBezTo>
                <a:cubicBezTo>
                  <a:pt x="31636" y="33638"/>
                  <a:pt x="24652" y="26722"/>
                  <a:pt x="18900" y="18916"/>
                </a:cubicBezTo>
                <a:lnTo>
                  <a:pt x="18900" y="18916"/>
                </a:lnTo>
                <a:cubicBezTo>
                  <a:pt x="23579" y="24325"/>
                  <a:pt x="29331" y="28799"/>
                  <a:pt x="35699" y="32017"/>
                </a:cubicBezTo>
                <a:cubicBezTo>
                  <a:pt x="32230" y="30260"/>
                  <a:pt x="28395" y="24165"/>
                  <a:pt x="26364" y="20947"/>
                </a:cubicBezTo>
                <a:cubicBezTo>
                  <a:pt x="25131" y="19007"/>
                  <a:pt x="24058" y="16861"/>
                  <a:pt x="23191" y="14670"/>
                </a:cubicBezTo>
                <a:cubicBezTo>
                  <a:pt x="22415" y="12753"/>
                  <a:pt x="21776" y="10790"/>
                  <a:pt x="21274" y="8827"/>
                </a:cubicBezTo>
                <a:cubicBezTo>
                  <a:pt x="20035" y="3932"/>
                  <a:pt x="18467" y="1"/>
                  <a:pt x="1541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14" name="Google Shape;1814;p14"/>
          <p:cNvGrpSpPr/>
          <p:nvPr/>
        </p:nvGrpSpPr>
        <p:grpSpPr>
          <a:xfrm>
            <a:off x="-696738" y="523152"/>
            <a:ext cx="4465385" cy="6096013"/>
            <a:chOff x="-313779" y="-3697236"/>
            <a:chExt cx="3349039" cy="4572010"/>
          </a:xfrm>
        </p:grpSpPr>
        <p:sp>
          <p:nvSpPr>
            <p:cNvPr id="1815" name="Google Shape;1815;p14"/>
            <p:cNvSpPr/>
            <p:nvPr/>
          </p:nvSpPr>
          <p:spPr>
            <a:xfrm>
              <a:off x="-3137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14"/>
            <p:cNvSpPr/>
            <p:nvPr/>
          </p:nvSpPr>
          <p:spPr>
            <a:xfrm>
              <a:off x="-3137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17" name="Google Shape;1817;p14"/>
          <p:cNvSpPr/>
          <p:nvPr/>
        </p:nvSpPr>
        <p:spPr>
          <a:xfrm>
            <a:off x="30993" y="-52847"/>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8" name="Google Shape;1818;p14"/>
          <p:cNvSpPr/>
          <p:nvPr/>
        </p:nvSpPr>
        <p:spPr>
          <a:xfrm>
            <a:off x="37207" y="-31594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9" name="Google Shape;1819;p14"/>
          <p:cNvSpPr/>
          <p:nvPr/>
        </p:nvSpPr>
        <p:spPr>
          <a:xfrm>
            <a:off x="6972465" y="-440867"/>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4083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20" name="Google Shape;1820;p14"/>
          <p:cNvSpPr/>
          <p:nvPr/>
        </p:nvSpPr>
        <p:spPr>
          <a:xfrm>
            <a:off x="-58978" y="-74562"/>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21" name="Google Shape;1821;p14"/>
          <p:cNvSpPr/>
          <p:nvPr/>
        </p:nvSpPr>
        <p:spPr>
          <a:xfrm>
            <a:off x="5105960" y="-82021"/>
            <a:ext cx="2371045" cy="1147453"/>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22" name="Google Shape;1822;p14"/>
          <p:cNvGrpSpPr/>
          <p:nvPr/>
        </p:nvGrpSpPr>
        <p:grpSpPr>
          <a:xfrm>
            <a:off x="10181443" y="12146"/>
            <a:ext cx="2119203" cy="2944189"/>
            <a:chOff x="6690382" y="-4766279"/>
            <a:chExt cx="1589402" cy="2208142"/>
          </a:xfrm>
        </p:grpSpPr>
        <p:sp>
          <p:nvSpPr>
            <p:cNvPr id="1823" name="Google Shape;1823;p14"/>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14"/>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14"/>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14"/>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14"/>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14"/>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14"/>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14"/>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14"/>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14"/>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14"/>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14"/>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14"/>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14"/>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14"/>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38" name="Google Shape;1838;p14"/>
          <p:cNvGrpSpPr/>
          <p:nvPr/>
        </p:nvGrpSpPr>
        <p:grpSpPr>
          <a:xfrm rot="5400000" flipH="1">
            <a:off x="9588425" y="-459681"/>
            <a:ext cx="2119203" cy="2944189"/>
            <a:chOff x="6690382" y="-4766279"/>
            <a:chExt cx="1589402" cy="2208142"/>
          </a:xfrm>
        </p:grpSpPr>
        <p:sp>
          <p:nvSpPr>
            <p:cNvPr id="1839" name="Google Shape;1839;p14"/>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14"/>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14"/>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14"/>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14"/>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14"/>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14"/>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14"/>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14"/>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14"/>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14"/>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14"/>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14"/>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14"/>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14"/>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54" name="Google Shape;1854;p14"/>
          <p:cNvGrpSpPr/>
          <p:nvPr/>
        </p:nvGrpSpPr>
        <p:grpSpPr>
          <a:xfrm>
            <a:off x="-166833" y="4058866"/>
            <a:ext cx="2941153" cy="2536357"/>
            <a:chOff x="-125125" y="3044149"/>
            <a:chExt cx="2205865" cy="1902268"/>
          </a:xfrm>
        </p:grpSpPr>
        <p:sp>
          <p:nvSpPr>
            <p:cNvPr id="1855" name="Google Shape;1855;p14"/>
            <p:cNvSpPr/>
            <p:nvPr/>
          </p:nvSpPr>
          <p:spPr>
            <a:xfrm>
              <a:off x="-125125" y="3044149"/>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14"/>
            <p:cNvSpPr/>
            <p:nvPr/>
          </p:nvSpPr>
          <p:spPr>
            <a:xfrm>
              <a:off x="-124402" y="3107544"/>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57" name="Google Shape;1857;p14"/>
          <p:cNvGrpSpPr/>
          <p:nvPr/>
        </p:nvGrpSpPr>
        <p:grpSpPr>
          <a:xfrm>
            <a:off x="-44392" y="4124541"/>
            <a:ext cx="13074295" cy="2844647"/>
            <a:chOff x="-33294" y="3093405"/>
            <a:chExt cx="9805721" cy="2133485"/>
          </a:xfrm>
        </p:grpSpPr>
        <p:grpSp>
          <p:nvGrpSpPr>
            <p:cNvPr id="1858" name="Google Shape;1858;p14"/>
            <p:cNvGrpSpPr/>
            <p:nvPr/>
          </p:nvGrpSpPr>
          <p:grpSpPr>
            <a:xfrm>
              <a:off x="6008092" y="3448642"/>
              <a:ext cx="3333990" cy="1775787"/>
              <a:chOff x="6846292" y="3448642"/>
              <a:chExt cx="3333990" cy="1775787"/>
            </a:xfrm>
          </p:grpSpPr>
          <p:sp>
            <p:nvSpPr>
              <p:cNvPr id="1859" name="Google Shape;1859;p14"/>
              <p:cNvSpPr/>
              <p:nvPr/>
            </p:nvSpPr>
            <p:spPr>
              <a:xfrm>
                <a:off x="6846292" y="3527019"/>
                <a:ext cx="3230936" cy="1697411"/>
              </a:xfrm>
              <a:custGeom>
                <a:avLst/>
                <a:gdLst/>
                <a:ahLst/>
                <a:cxnLst/>
                <a:rect l="l" t="t" r="r" b="b"/>
                <a:pathLst>
                  <a:path w="102806" h="47660" extrusionOk="0">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14"/>
              <p:cNvSpPr/>
              <p:nvPr/>
            </p:nvSpPr>
            <p:spPr>
              <a:xfrm>
                <a:off x="9537526" y="3448642"/>
                <a:ext cx="642755" cy="1438597"/>
              </a:xfrm>
              <a:custGeom>
                <a:avLst/>
                <a:gdLst/>
                <a:ahLst/>
                <a:cxnLst/>
                <a:rect l="l" t="t" r="r" b="b"/>
                <a:pathLst>
                  <a:path w="20452" h="40393" extrusionOk="0">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61" name="Google Shape;1861;p14"/>
            <p:cNvSpPr/>
            <p:nvPr/>
          </p:nvSpPr>
          <p:spPr>
            <a:xfrm>
              <a:off x="7151217" y="3093405"/>
              <a:ext cx="2621211" cy="2131843"/>
            </a:xfrm>
            <a:custGeom>
              <a:avLst/>
              <a:gdLst/>
              <a:ahLst/>
              <a:cxnLst/>
              <a:rect l="l" t="t" r="r" b="b"/>
              <a:pathLst>
                <a:path w="83405" h="59858" extrusionOk="0">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14"/>
            <p:cNvSpPr/>
            <p:nvPr/>
          </p:nvSpPr>
          <p:spPr>
            <a:xfrm>
              <a:off x="6980956" y="3124995"/>
              <a:ext cx="2077452" cy="2083193"/>
            </a:xfrm>
            <a:custGeom>
              <a:avLst/>
              <a:gdLst/>
              <a:ahLst/>
              <a:cxnLst/>
              <a:rect l="l" t="t" r="r" b="b"/>
              <a:pathLst>
                <a:path w="66103" h="58492" extrusionOk="0">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14"/>
            <p:cNvSpPr/>
            <p:nvPr/>
          </p:nvSpPr>
          <p:spPr>
            <a:xfrm>
              <a:off x="6925976" y="3119689"/>
              <a:ext cx="1053827" cy="2096513"/>
            </a:xfrm>
            <a:custGeom>
              <a:avLst/>
              <a:gdLst/>
              <a:ahLst/>
              <a:cxnLst/>
              <a:rect l="l" t="t" r="r" b="b"/>
              <a:pathLst>
                <a:path w="33532" h="58866" extrusionOk="0">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14"/>
            <p:cNvSpPr/>
            <p:nvPr/>
          </p:nvSpPr>
          <p:spPr>
            <a:xfrm>
              <a:off x="-33294" y="4546893"/>
              <a:ext cx="8141137" cy="677896"/>
            </a:xfrm>
            <a:custGeom>
              <a:avLst/>
              <a:gdLst/>
              <a:ahLst/>
              <a:cxnLst/>
              <a:rect l="l" t="t" r="r" b="b"/>
              <a:pathLst>
                <a:path w="259045" h="19034" extrusionOk="0">
                  <a:moveTo>
                    <a:pt x="36376" y="0"/>
                  </a:moveTo>
                  <a:cubicBezTo>
                    <a:pt x="35375" y="0"/>
                    <a:pt x="34410" y="272"/>
                    <a:pt x="33462" y="581"/>
                  </a:cubicBezTo>
                  <a:cubicBezTo>
                    <a:pt x="25359" y="3137"/>
                    <a:pt x="18215" y="7999"/>
                    <a:pt x="11002" y="12359"/>
                  </a:cubicBezTo>
                  <a:cubicBezTo>
                    <a:pt x="7327" y="14550"/>
                    <a:pt x="3675" y="16764"/>
                    <a:pt x="0" y="18978"/>
                  </a:cubicBezTo>
                  <a:cubicBezTo>
                    <a:pt x="0" y="18978"/>
                    <a:pt x="37000" y="19024"/>
                    <a:pt x="82902" y="19024"/>
                  </a:cubicBezTo>
                  <a:cubicBezTo>
                    <a:pt x="108170" y="19031"/>
                    <a:pt x="136164" y="19034"/>
                    <a:pt x="162259" y="19034"/>
                  </a:cubicBezTo>
                  <a:cubicBezTo>
                    <a:pt x="214449" y="19034"/>
                    <a:pt x="259045" y="19024"/>
                    <a:pt x="259045" y="19024"/>
                  </a:cubicBezTo>
                  <a:cubicBezTo>
                    <a:pt x="257059" y="19024"/>
                    <a:pt x="254708" y="17654"/>
                    <a:pt x="252768" y="17221"/>
                  </a:cubicBezTo>
                  <a:cubicBezTo>
                    <a:pt x="249435" y="16490"/>
                    <a:pt x="246445" y="15531"/>
                    <a:pt x="243204" y="14322"/>
                  </a:cubicBezTo>
                  <a:cubicBezTo>
                    <a:pt x="237589" y="12222"/>
                    <a:pt x="231906" y="10145"/>
                    <a:pt x="226085" y="8661"/>
                  </a:cubicBezTo>
                  <a:cubicBezTo>
                    <a:pt x="223095" y="7908"/>
                    <a:pt x="218142" y="6333"/>
                    <a:pt x="214170" y="6264"/>
                  </a:cubicBezTo>
                  <a:cubicBezTo>
                    <a:pt x="214086" y="6263"/>
                    <a:pt x="214002" y="6262"/>
                    <a:pt x="213918" y="6262"/>
                  </a:cubicBezTo>
                  <a:cubicBezTo>
                    <a:pt x="212649" y="6262"/>
                    <a:pt x="211506" y="6427"/>
                    <a:pt x="210564" y="6812"/>
                  </a:cubicBezTo>
                  <a:cubicBezTo>
                    <a:pt x="210952" y="6630"/>
                    <a:pt x="211340" y="6447"/>
                    <a:pt x="211751" y="6264"/>
                  </a:cubicBezTo>
                  <a:cubicBezTo>
                    <a:pt x="211543" y="6240"/>
                    <a:pt x="211335" y="6228"/>
                    <a:pt x="211127" y="6228"/>
                  </a:cubicBezTo>
                  <a:cubicBezTo>
                    <a:pt x="210473" y="6228"/>
                    <a:pt x="209824" y="6348"/>
                    <a:pt x="209221" y="6579"/>
                  </a:cubicBezTo>
                  <a:lnTo>
                    <a:pt x="209221" y="6579"/>
                  </a:lnTo>
                  <a:cubicBezTo>
                    <a:pt x="209657" y="6224"/>
                    <a:pt x="209948" y="5688"/>
                    <a:pt x="209948" y="5123"/>
                  </a:cubicBezTo>
                  <a:lnTo>
                    <a:pt x="209948" y="5123"/>
                  </a:lnTo>
                  <a:cubicBezTo>
                    <a:pt x="209194" y="5374"/>
                    <a:pt x="208510" y="5876"/>
                    <a:pt x="208076" y="6538"/>
                  </a:cubicBezTo>
                  <a:cubicBezTo>
                    <a:pt x="208144" y="6082"/>
                    <a:pt x="208213" y="5625"/>
                    <a:pt x="208259" y="5146"/>
                  </a:cubicBezTo>
                  <a:lnTo>
                    <a:pt x="208259" y="5146"/>
                  </a:lnTo>
                  <a:cubicBezTo>
                    <a:pt x="207483" y="5945"/>
                    <a:pt x="206615" y="6630"/>
                    <a:pt x="205702" y="7246"/>
                  </a:cubicBezTo>
                  <a:lnTo>
                    <a:pt x="206136" y="6561"/>
                  </a:lnTo>
                  <a:lnTo>
                    <a:pt x="206136" y="6561"/>
                  </a:lnTo>
                  <a:cubicBezTo>
                    <a:pt x="205040" y="7018"/>
                    <a:pt x="203967" y="7497"/>
                    <a:pt x="202872" y="7976"/>
                  </a:cubicBezTo>
                  <a:cubicBezTo>
                    <a:pt x="203054" y="7725"/>
                    <a:pt x="203260" y="7474"/>
                    <a:pt x="203465" y="7223"/>
                  </a:cubicBezTo>
                  <a:lnTo>
                    <a:pt x="203465" y="7223"/>
                  </a:lnTo>
                  <a:cubicBezTo>
                    <a:pt x="202187" y="7428"/>
                    <a:pt x="200977" y="7908"/>
                    <a:pt x="199927" y="8638"/>
                  </a:cubicBezTo>
                  <a:cubicBezTo>
                    <a:pt x="200224" y="8341"/>
                    <a:pt x="200544" y="8045"/>
                    <a:pt x="200840" y="7748"/>
                  </a:cubicBezTo>
                  <a:cubicBezTo>
                    <a:pt x="200852" y="7520"/>
                    <a:pt x="200669" y="7417"/>
                    <a:pt x="200447" y="7417"/>
                  </a:cubicBezTo>
                  <a:cubicBezTo>
                    <a:pt x="200224" y="7417"/>
                    <a:pt x="199962" y="7520"/>
                    <a:pt x="199813" y="7702"/>
                  </a:cubicBezTo>
                  <a:cubicBezTo>
                    <a:pt x="199523" y="8038"/>
                    <a:pt x="199298" y="8548"/>
                    <a:pt x="198860" y="8548"/>
                  </a:cubicBezTo>
                  <a:cubicBezTo>
                    <a:pt x="198851" y="8548"/>
                    <a:pt x="198841" y="8547"/>
                    <a:pt x="198832" y="8547"/>
                  </a:cubicBezTo>
                  <a:cubicBezTo>
                    <a:pt x="199357" y="8250"/>
                    <a:pt x="199653" y="7588"/>
                    <a:pt x="199494" y="6995"/>
                  </a:cubicBezTo>
                  <a:lnTo>
                    <a:pt x="199494" y="6995"/>
                  </a:lnTo>
                  <a:cubicBezTo>
                    <a:pt x="198946" y="7748"/>
                    <a:pt x="198261" y="8387"/>
                    <a:pt x="197485" y="8889"/>
                  </a:cubicBezTo>
                  <a:cubicBezTo>
                    <a:pt x="197622" y="8341"/>
                    <a:pt x="197736" y="7794"/>
                    <a:pt x="197850" y="7269"/>
                  </a:cubicBezTo>
                  <a:lnTo>
                    <a:pt x="197850" y="7269"/>
                  </a:lnTo>
                  <a:cubicBezTo>
                    <a:pt x="196438" y="9060"/>
                    <a:pt x="194466" y="10761"/>
                    <a:pt x="192249" y="10761"/>
                  </a:cubicBezTo>
                  <a:cubicBezTo>
                    <a:pt x="191528" y="10761"/>
                    <a:pt x="190782" y="10582"/>
                    <a:pt x="190021" y="10168"/>
                  </a:cubicBezTo>
                  <a:lnTo>
                    <a:pt x="190021" y="10168"/>
                  </a:lnTo>
                  <a:cubicBezTo>
                    <a:pt x="190364" y="10829"/>
                    <a:pt x="190866" y="11377"/>
                    <a:pt x="191482" y="11765"/>
                  </a:cubicBezTo>
                  <a:cubicBezTo>
                    <a:pt x="190980" y="11697"/>
                    <a:pt x="190478" y="11605"/>
                    <a:pt x="189976" y="11514"/>
                  </a:cubicBezTo>
                  <a:lnTo>
                    <a:pt x="189976" y="11514"/>
                  </a:lnTo>
                  <a:cubicBezTo>
                    <a:pt x="189998" y="11902"/>
                    <a:pt x="190181" y="12267"/>
                    <a:pt x="190455" y="12541"/>
                  </a:cubicBezTo>
                  <a:cubicBezTo>
                    <a:pt x="190299" y="12403"/>
                    <a:pt x="190091" y="12304"/>
                    <a:pt x="189890" y="12304"/>
                  </a:cubicBezTo>
                  <a:cubicBezTo>
                    <a:pt x="189826" y="12304"/>
                    <a:pt x="189762" y="12314"/>
                    <a:pt x="189702" y="12336"/>
                  </a:cubicBezTo>
                  <a:cubicBezTo>
                    <a:pt x="189451" y="12450"/>
                    <a:pt x="189336" y="12838"/>
                    <a:pt x="189542" y="13021"/>
                  </a:cubicBezTo>
                  <a:cubicBezTo>
                    <a:pt x="188606" y="12564"/>
                    <a:pt x="187670" y="12130"/>
                    <a:pt x="186711" y="11674"/>
                  </a:cubicBezTo>
                  <a:lnTo>
                    <a:pt x="186711" y="11674"/>
                  </a:lnTo>
                  <a:cubicBezTo>
                    <a:pt x="187031" y="12564"/>
                    <a:pt x="187944" y="13203"/>
                    <a:pt x="188880" y="13249"/>
                  </a:cubicBezTo>
                  <a:cubicBezTo>
                    <a:pt x="188289" y="13472"/>
                    <a:pt x="187650" y="13586"/>
                    <a:pt x="187009" y="13586"/>
                  </a:cubicBezTo>
                  <a:cubicBezTo>
                    <a:pt x="186338" y="13586"/>
                    <a:pt x="185665" y="13460"/>
                    <a:pt x="185045" y="13203"/>
                  </a:cubicBezTo>
                  <a:lnTo>
                    <a:pt x="185045" y="13203"/>
                  </a:lnTo>
                  <a:cubicBezTo>
                    <a:pt x="185045" y="13751"/>
                    <a:pt x="185388" y="14253"/>
                    <a:pt x="185890" y="14459"/>
                  </a:cubicBezTo>
                  <a:cubicBezTo>
                    <a:pt x="185699" y="14415"/>
                    <a:pt x="185510" y="14392"/>
                    <a:pt x="185325" y="14392"/>
                  </a:cubicBezTo>
                  <a:cubicBezTo>
                    <a:pt x="184936" y="14392"/>
                    <a:pt x="184564" y="14493"/>
                    <a:pt x="184224" y="14710"/>
                  </a:cubicBezTo>
                  <a:cubicBezTo>
                    <a:pt x="184475" y="14847"/>
                    <a:pt x="184726" y="15006"/>
                    <a:pt x="184977" y="15166"/>
                  </a:cubicBezTo>
                  <a:cubicBezTo>
                    <a:pt x="181188" y="16764"/>
                    <a:pt x="177467" y="18567"/>
                    <a:pt x="173222" y="18567"/>
                  </a:cubicBezTo>
                  <a:cubicBezTo>
                    <a:pt x="170026" y="18567"/>
                    <a:pt x="166237" y="17061"/>
                    <a:pt x="163133" y="16444"/>
                  </a:cubicBezTo>
                  <a:cubicBezTo>
                    <a:pt x="161400" y="16129"/>
                    <a:pt x="158758" y="16058"/>
                    <a:pt x="157152" y="15488"/>
                  </a:cubicBezTo>
                  <a:lnTo>
                    <a:pt x="157152" y="15488"/>
                  </a:lnTo>
                  <a:cubicBezTo>
                    <a:pt x="157243" y="15516"/>
                    <a:pt x="157337" y="15530"/>
                    <a:pt x="157431" y="15530"/>
                  </a:cubicBezTo>
                  <a:cubicBezTo>
                    <a:pt x="157727" y="15530"/>
                    <a:pt x="158023" y="15395"/>
                    <a:pt x="158203" y="15166"/>
                  </a:cubicBezTo>
                  <a:cubicBezTo>
                    <a:pt x="157687" y="14834"/>
                    <a:pt x="157063" y="14659"/>
                    <a:pt x="156444" y="14659"/>
                  </a:cubicBezTo>
                  <a:cubicBezTo>
                    <a:pt x="156401" y="14659"/>
                    <a:pt x="156358" y="14659"/>
                    <a:pt x="156314" y="14661"/>
                  </a:cubicBezTo>
                  <a:lnTo>
                    <a:pt x="156314" y="14661"/>
                  </a:lnTo>
                  <a:cubicBezTo>
                    <a:pt x="156573" y="14569"/>
                    <a:pt x="156808" y="14401"/>
                    <a:pt x="156970" y="14185"/>
                  </a:cubicBezTo>
                  <a:lnTo>
                    <a:pt x="156970" y="14185"/>
                  </a:lnTo>
                  <a:cubicBezTo>
                    <a:pt x="156393" y="14293"/>
                    <a:pt x="155830" y="14473"/>
                    <a:pt x="155303" y="14701"/>
                  </a:cubicBezTo>
                  <a:lnTo>
                    <a:pt x="155303" y="14701"/>
                  </a:lnTo>
                  <a:cubicBezTo>
                    <a:pt x="155686" y="14461"/>
                    <a:pt x="155989" y="14081"/>
                    <a:pt x="156126" y="13637"/>
                  </a:cubicBezTo>
                  <a:lnTo>
                    <a:pt x="156126" y="13637"/>
                  </a:lnTo>
                  <a:cubicBezTo>
                    <a:pt x="155441" y="14116"/>
                    <a:pt x="154665" y="14481"/>
                    <a:pt x="153843" y="14710"/>
                  </a:cubicBezTo>
                  <a:cubicBezTo>
                    <a:pt x="154003" y="14367"/>
                    <a:pt x="154163" y="14025"/>
                    <a:pt x="154300" y="13660"/>
                  </a:cubicBezTo>
                  <a:lnTo>
                    <a:pt x="154300" y="13660"/>
                  </a:lnTo>
                  <a:cubicBezTo>
                    <a:pt x="153546" y="14025"/>
                    <a:pt x="152747" y="14299"/>
                    <a:pt x="151926" y="14504"/>
                  </a:cubicBezTo>
                  <a:cubicBezTo>
                    <a:pt x="152108" y="14322"/>
                    <a:pt x="152268" y="14162"/>
                    <a:pt x="152451" y="13979"/>
                  </a:cubicBezTo>
                  <a:cubicBezTo>
                    <a:pt x="151743" y="13934"/>
                    <a:pt x="151058" y="13888"/>
                    <a:pt x="150351" y="13842"/>
                  </a:cubicBezTo>
                  <a:cubicBezTo>
                    <a:pt x="150784" y="13705"/>
                    <a:pt x="151195" y="13591"/>
                    <a:pt x="151629" y="13477"/>
                  </a:cubicBezTo>
                  <a:cubicBezTo>
                    <a:pt x="151119" y="13323"/>
                    <a:pt x="150585" y="13243"/>
                    <a:pt x="150052" y="13243"/>
                  </a:cubicBezTo>
                  <a:cubicBezTo>
                    <a:pt x="149622" y="13243"/>
                    <a:pt x="149192" y="13295"/>
                    <a:pt x="148777" y="13403"/>
                  </a:cubicBezTo>
                  <a:lnTo>
                    <a:pt x="148777" y="13403"/>
                  </a:lnTo>
                  <a:cubicBezTo>
                    <a:pt x="149174" y="13231"/>
                    <a:pt x="149412" y="12711"/>
                    <a:pt x="149232" y="12313"/>
                  </a:cubicBezTo>
                  <a:cubicBezTo>
                    <a:pt x="149203" y="12312"/>
                    <a:pt x="149173" y="12312"/>
                    <a:pt x="149144" y="12312"/>
                  </a:cubicBezTo>
                  <a:cubicBezTo>
                    <a:pt x="148352" y="12312"/>
                    <a:pt x="147565" y="12606"/>
                    <a:pt x="146927" y="13112"/>
                  </a:cubicBezTo>
                  <a:cubicBezTo>
                    <a:pt x="147087" y="12678"/>
                    <a:pt x="147155" y="12245"/>
                    <a:pt x="147110" y="11788"/>
                  </a:cubicBezTo>
                  <a:lnTo>
                    <a:pt x="147110" y="11788"/>
                  </a:lnTo>
                  <a:cubicBezTo>
                    <a:pt x="146813" y="12267"/>
                    <a:pt x="146402" y="12633"/>
                    <a:pt x="145923" y="12884"/>
                  </a:cubicBezTo>
                  <a:cubicBezTo>
                    <a:pt x="145991" y="12564"/>
                    <a:pt x="146060" y="12222"/>
                    <a:pt x="146128" y="11902"/>
                  </a:cubicBezTo>
                  <a:lnTo>
                    <a:pt x="146128" y="11902"/>
                  </a:lnTo>
                  <a:cubicBezTo>
                    <a:pt x="145512" y="12404"/>
                    <a:pt x="144896" y="12884"/>
                    <a:pt x="144302" y="13386"/>
                  </a:cubicBezTo>
                  <a:cubicBezTo>
                    <a:pt x="144348" y="13043"/>
                    <a:pt x="144416" y="12701"/>
                    <a:pt x="144462" y="12382"/>
                  </a:cubicBezTo>
                  <a:lnTo>
                    <a:pt x="144462" y="12382"/>
                  </a:lnTo>
                  <a:cubicBezTo>
                    <a:pt x="143303" y="12885"/>
                    <a:pt x="142038" y="13136"/>
                    <a:pt x="140770" y="13136"/>
                  </a:cubicBezTo>
                  <a:cubicBezTo>
                    <a:pt x="140715" y="13136"/>
                    <a:pt x="140660" y="13136"/>
                    <a:pt x="140604" y="13135"/>
                  </a:cubicBezTo>
                  <a:cubicBezTo>
                    <a:pt x="140924" y="12952"/>
                    <a:pt x="141243" y="12770"/>
                    <a:pt x="141563" y="12587"/>
                  </a:cubicBezTo>
                  <a:cubicBezTo>
                    <a:pt x="141438" y="12471"/>
                    <a:pt x="141281" y="12393"/>
                    <a:pt x="141115" y="12358"/>
                  </a:cubicBezTo>
                  <a:lnTo>
                    <a:pt x="141115" y="12358"/>
                  </a:lnTo>
                  <a:cubicBezTo>
                    <a:pt x="141571" y="12156"/>
                    <a:pt x="141952" y="11777"/>
                    <a:pt x="142134" y="11309"/>
                  </a:cubicBezTo>
                  <a:cubicBezTo>
                    <a:pt x="141941" y="11277"/>
                    <a:pt x="141745" y="11261"/>
                    <a:pt x="141549" y="11261"/>
                  </a:cubicBezTo>
                  <a:cubicBezTo>
                    <a:pt x="140912" y="11261"/>
                    <a:pt x="140273" y="11428"/>
                    <a:pt x="139714" y="11742"/>
                  </a:cubicBezTo>
                  <a:cubicBezTo>
                    <a:pt x="140262" y="11195"/>
                    <a:pt x="140627" y="10487"/>
                    <a:pt x="140810" y="9757"/>
                  </a:cubicBezTo>
                  <a:lnTo>
                    <a:pt x="140810" y="9757"/>
                  </a:lnTo>
                  <a:cubicBezTo>
                    <a:pt x="139570" y="11190"/>
                    <a:pt x="138047" y="11597"/>
                    <a:pt x="136427" y="11597"/>
                  </a:cubicBezTo>
                  <a:cubicBezTo>
                    <a:pt x="134796" y="11597"/>
                    <a:pt x="133066" y="11184"/>
                    <a:pt x="131429" y="10989"/>
                  </a:cubicBezTo>
                  <a:cubicBezTo>
                    <a:pt x="127571" y="10533"/>
                    <a:pt x="123714" y="10145"/>
                    <a:pt x="119833" y="9871"/>
                  </a:cubicBezTo>
                  <a:cubicBezTo>
                    <a:pt x="119833" y="9871"/>
                    <a:pt x="114690" y="9516"/>
                    <a:pt x="110909" y="9516"/>
                  </a:cubicBezTo>
                  <a:cubicBezTo>
                    <a:pt x="109019" y="9516"/>
                    <a:pt x="107470" y="9604"/>
                    <a:pt x="107074" y="9871"/>
                  </a:cubicBezTo>
                  <a:cubicBezTo>
                    <a:pt x="105887" y="10670"/>
                    <a:pt x="94246" y="13386"/>
                    <a:pt x="94246" y="13386"/>
                  </a:cubicBezTo>
                  <a:cubicBezTo>
                    <a:pt x="94090" y="13423"/>
                    <a:pt x="93915" y="13440"/>
                    <a:pt x="93724" y="13440"/>
                  </a:cubicBezTo>
                  <a:cubicBezTo>
                    <a:pt x="91796" y="13440"/>
                    <a:pt x="88276" y="11701"/>
                    <a:pt x="86759" y="11286"/>
                  </a:cubicBezTo>
                  <a:cubicBezTo>
                    <a:pt x="83610" y="10487"/>
                    <a:pt x="79980" y="9118"/>
                    <a:pt x="76808" y="8866"/>
                  </a:cubicBezTo>
                  <a:cubicBezTo>
                    <a:pt x="76259" y="8827"/>
                    <a:pt x="75711" y="8811"/>
                    <a:pt x="75165" y="8811"/>
                  </a:cubicBezTo>
                  <a:cubicBezTo>
                    <a:pt x="72479" y="8811"/>
                    <a:pt x="69821" y="9205"/>
                    <a:pt x="67159" y="9205"/>
                  </a:cubicBezTo>
                  <a:cubicBezTo>
                    <a:pt x="66579" y="9205"/>
                    <a:pt x="65998" y="9186"/>
                    <a:pt x="65418" y="9140"/>
                  </a:cubicBezTo>
                  <a:cubicBezTo>
                    <a:pt x="61218" y="8821"/>
                    <a:pt x="57292" y="8341"/>
                    <a:pt x="53343" y="6721"/>
                  </a:cubicBezTo>
                  <a:cubicBezTo>
                    <a:pt x="51791" y="6721"/>
                    <a:pt x="48892" y="4507"/>
                    <a:pt x="47409" y="3936"/>
                  </a:cubicBezTo>
                  <a:lnTo>
                    <a:pt x="39785" y="878"/>
                  </a:lnTo>
                  <a:cubicBezTo>
                    <a:pt x="38804" y="467"/>
                    <a:pt x="37776" y="56"/>
                    <a:pt x="36704" y="10"/>
                  </a:cubicBezTo>
                  <a:cubicBezTo>
                    <a:pt x="36594" y="4"/>
                    <a:pt x="36485" y="0"/>
                    <a:pt x="36376" y="0"/>
                  </a:cubicBezTo>
                  <a:close/>
                </a:path>
              </a:pathLst>
            </a:custGeom>
            <a:solidFill>
              <a:srgbClr val="4A71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14"/>
            <p:cNvSpPr/>
            <p:nvPr/>
          </p:nvSpPr>
          <p:spPr>
            <a:xfrm>
              <a:off x="-33294" y="4341571"/>
              <a:ext cx="2453356" cy="885246"/>
            </a:xfrm>
            <a:custGeom>
              <a:avLst/>
              <a:gdLst/>
              <a:ahLst/>
              <a:cxnLst/>
              <a:rect l="l" t="t" r="r" b="b"/>
              <a:pathLst>
                <a:path w="78064" h="24856" extrusionOk="0">
                  <a:moveTo>
                    <a:pt x="8035" y="0"/>
                  </a:moveTo>
                  <a:lnTo>
                    <a:pt x="0" y="3995"/>
                  </a:lnTo>
                  <a:lnTo>
                    <a:pt x="23" y="24789"/>
                  </a:lnTo>
                  <a:cubicBezTo>
                    <a:pt x="8332" y="24789"/>
                    <a:pt x="16640" y="24743"/>
                    <a:pt x="24949" y="24743"/>
                  </a:cubicBezTo>
                  <a:cubicBezTo>
                    <a:pt x="32664" y="24743"/>
                    <a:pt x="40378" y="24743"/>
                    <a:pt x="48071" y="24766"/>
                  </a:cubicBezTo>
                  <a:cubicBezTo>
                    <a:pt x="54781" y="24766"/>
                    <a:pt x="61469" y="24766"/>
                    <a:pt x="68180" y="24789"/>
                  </a:cubicBezTo>
                  <a:lnTo>
                    <a:pt x="74845" y="24789"/>
                  </a:lnTo>
                  <a:cubicBezTo>
                    <a:pt x="75388" y="24789"/>
                    <a:pt x="76024" y="24855"/>
                    <a:pt x="76634" y="24855"/>
                  </a:cubicBezTo>
                  <a:cubicBezTo>
                    <a:pt x="77153" y="24855"/>
                    <a:pt x="77654" y="24807"/>
                    <a:pt x="78063" y="24629"/>
                  </a:cubicBezTo>
                  <a:cubicBezTo>
                    <a:pt x="77561" y="23282"/>
                    <a:pt x="75803" y="22552"/>
                    <a:pt x="74639" y="21890"/>
                  </a:cubicBezTo>
                  <a:cubicBezTo>
                    <a:pt x="73521" y="21251"/>
                    <a:pt x="72539" y="20178"/>
                    <a:pt x="71307" y="19927"/>
                  </a:cubicBezTo>
                  <a:cubicBezTo>
                    <a:pt x="69823" y="19607"/>
                    <a:pt x="68362" y="19333"/>
                    <a:pt x="66879" y="18991"/>
                  </a:cubicBezTo>
                  <a:cubicBezTo>
                    <a:pt x="65761" y="18728"/>
                    <a:pt x="64601" y="18212"/>
                    <a:pt x="63419" y="18212"/>
                  </a:cubicBezTo>
                  <a:cubicBezTo>
                    <a:pt x="63370" y="18212"/>
                    <a:pt x="63321" y="18213"/>
                    <a:pt x="63272" y="18215"/>
                  </a:cubicBezTo>
                  <a:cubicBezTo>
                    <a:pt x="64094" y="19288"/>
                    <a:pt x="64802" y="20429"/>
                    <a:pt x="65372" y="21639"/>
                  </a:cubicBezTo>
                  <a:cubicBezTo>
                    <a:pt x="63068" y="18546"/>
                    <a:pt x="59994" y="15668"/>
                    <a:pt x="56023" y="15668"/>
                  </a:cubicBezTo>
                  <a:cubicBezTo>
                    <a:pt x="55510" y="15668"/>
                    <a:pt x="54982" y="15717"/>
                    <a:pt x="54439" y="15818"/>
                  </a:cubicBezTo>
                  <a:cubicBezTo>
                    <a:pt x="57566" y="16868"/>
                    <a:pt x="59575" y="19744"/>
                    <a:pt x="61127" y="22506"/>
                  </a:cubicBezTo>
                  <a:cubicBezTo>
                    <a:pt x="57543" y="17736"/>
                    <a:pt x="52179" y="13901"/>
                    <a:pt x="46267" y="12691"/>
                  </a:cubicBezTo>
                  <a:cubicBezTo>
                    <a:pt x="45657" y="12559"/>
                    <a:pt x="45034" y="12463"/>
                    <a:pt x="44408" y="12463"/>
                  </a:cubicBezTo>
                  <a:cubicBezTo>
                    <a:pt x="44168" y="12463"/>
                    <a:pt x="43928" y="12477"/>
                    <a:pt x="43688" y="12509"/>
                  </a:cubicBezTo>
                  <a:cubicBezTo>
                    <a:pt x="42319" y="12668"/>
                    <a:pt x="41086" y="13536"/>
                    <a:pt x="39808" y="14038"/>
                  </a:cubicBezTo>
                  <a:cubicBezTo>
                    <a:pt x="38256" y="14631"/>
                    <a:pt x="36726" y="15339"/>
                    <a:pt x="35288" y="16206"/>
                  </a:cubicBezTo>
                  <a:cubicBezTo>
                    <a:pt x="36247" y="15271"/>
                    <a:pt x="37297" y="14426"/>
                    <a:pt x="38438" y="13718"/>
                  </a:cubicBezTo>
                  <a:cubicBezTo>
                    <a:pt x="37913" y="13308"/>
                    <a:pt x="37229" y="13171"/>
                    <a:pt x="36567" y="13102"/>
                  </a:cubicBezTo>
                  <a:cubicBezTo>
                    <a:pt x="35722" y="12989"/>
                    <a:pt x="34870" y="12903"/>
                    <a:pt x="34022" y="12903"/>
                  </a:cubicBezTo>
                  <a:cubicBezTo>
                    <a:pt x="33336" y="12903"/>
                    <a:pt x="32653" y="12959"/>
                    <a:pt x="31979" y="13102"/>
                  </a:cubicBezTo>
                  <a:cubicBezTo>
                    <a:pt x="29970" y="13536"/>
                    <a:pt x="28190" y="14883"/>
                    <a:pt x="26387" y="15841"/>
                  </a:cubicBezTo>
                  <a:cubicBezTo>
                    <a:pt x="24378" y="16891"/>
                    <a:pt x="22346" y="17941"/>
                    <a:pt x="20383" y="19105"/>
                  </a:cubicBezTo>
                  <a:cubicBezTo>
                    <a:pt x="18557" y="20178"/>
                    <a:pt x="14175" y="22004"/>
                    <a:pt x="13125" y="23830"/>
                  </a:cubicBezTo>
                  <a:cubicBezTo>
                    <a:pt x="14380" y="21639"/>
                    <a:pt x="15841" y="19493"/>
                    <a:pt x="17530" y="17599"/>
                  </a:cubicBezTo>
                  <a:cubicBezTo>
                    <a:pt x="18968" y="15955"/>
                    <a:pt x="20908" y="14791"/>
                    <a:pt x="22552" y="13330"/>
                  </a:cubicBezTo>
                  <a:cubicBezTo>
                    <a:pt x="20269" y="12166"/>
                    <a:pt x="19242" y="11527"/>
                    <a:pt x="17644" y="9176"/>
                  </a:cubicBezTo>
                  <a:cubicBezTo>
                    <a:pt x="16754" y="7875"/>
                    <a:pt x="15864" y="6551"/>
                    <a:pt x="14974" y="5227"/>
                  </a:cubicBezTo>
                  <a:cubicBezTo>
                    <a:pt x="14540" y="4566"/>
                    <a:pt x="13536" y="2283"/>
                    <a:pt x="12828" y="1986"/>
                  </a:cubicBezTo>
                  <a:lnTo>
                    <a:pt x="8035"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14"/>
            <p:cNvSpPr/>
            <p:nvPr/>
          </p:nvSpPr>
          <p:spPr>
            <a:xfrm>
              <a:off x="37010" y="4321200"/>
              <a:ext cx="1617636" cy="882112"/>
            </a:xfrm>
            <a:custGeom>
              <a:avLst/>
              <a:gdLst/>
              <a:ahLst/>
              <a:cxnLst/>
              <a:rect l="l" t="t" r="r" b="b"/>
              <a:pathLst>
                <a:path w="51472" h="24768" extrusionOk="0">
                  <a:moveTo>
                    <a:pt x="21092" y="17116"/>
                  </a:moveTo>
                  <a:cubicBezTo>
                    <a:pt x="21084" y="17125"/>
                    <a:pt x="21076" y="17134"/>
                    <a:pt x="21068" y="17144"/>
                  </a:cubicBezTo>
                  <a:cubicBezTo>
                    <a:pt x="21076" y="17134"/>
                    <a:pt x="21084" y="17125"/>
                    <a:pt x="21092" y="17116"/>
                  </a:cubicBezTo>
                  <a:close/>
                  <a:moveTo>
                    <a:pt x="7896" y="1"/>
                  </a:moveTo>
                  <a:cubicBezTo>
                    <a:pt x="7342" y="1"/>
                    <a:pt x="6757" y="94"/>
                    <a:pt x="6140" y="299"/>
                  </a:cubicBezTo>
                  <a:cubicBezTo>
                    <a:pt x="5410" y="550"/>
                    <a:pt x="4702" y="915"/>
                    <a:pt x="4132" y="1485"/>
                  </a:cubicBezTo>
                  <a:cubicBezTo>
                    <a:pt x="4862" y="1965"/>
                    <a:pt x="5570" y="2535"/>
                    <a:pt x="6255" y="3106"/>
                  </a:cubicBezTo>
                  <a:cubicBezTo>
                    <a:pt x="6686" y="2954"/>
                    <a:pt x="7143" y="2881"/>
                    <a:pt x="7601" y="2881"/>
                  </a:cubicBezTo>
                  <a:cubicBezTo>
                    <a:pt x="8450" y="2881"/>
                    <a:pt x="9301" y="3134"/>
                    <a:pt x="9998" y="3608"/>
                  </a:cubicBezTo>
                  <a:cubicBezTo>
                    <a:pt x="9895" y="3354"/>
                    <a:pt x="9752" y="3113"/>
                    <a:pt x="9580" y="2895"/>
                  </a:cubicBezTo>
                  <a:lnTo>
                    <a:pt x="9580" y="2895"/>
                  </a:lnTo>
                  <a:cubicBezTo>
                    <a:pt x="10796" y="3959"/>
                    <a:pt x="11782" y="5286"/>
                    <a:pt x="12440" y="6758"/>
                  </a:cubicBezTo>
                  <a:cubicBezTo>
                    <a:pt x="11481" y="5868"/>
                    <a:pt x="10317" y="5183"/>
                    <a:pt x="9062" y="4795"/>
                  </a:cubicBezTo>
                  <a:cubicBezTo>
                    <a:pt x="8714" y="4672"/>
                    <a:pt x="8366" y="4586"/>
                    <a:pt x="8002" y="4586"/>
                  </a:cubicBezTo>
                  <a:cubicBezTo>
                    <a:pt x="7960" y="4586"/>
                    <a:pt x="7917" y="4587"/>
                    <a:pt x="7875" y="4590"/>
                  </a:cubicBezTo>
                  <a:cubicBezTo>
                    <a:pt x="7396" y="4613"/>
                    <a:pt x="6962" y="4795"/>
                    <a:pt x="6528" y="4955"/>
                  </a:cubicBezTo>
                  <a:cubicBezTo>
                    <a:pt x="5136" y="5526"/>
                    <a:pt x="3721" y="6073"/>
                    <a:pt x="2511" y="6964"/>
                  </a:cubicBezTo>
                  <a:cubicBezTo>
                    <a:pt x="1279" y="7831"/>
                    <a:pt x="274" y="9086"/>
                    <a:pt x="0" y="10570"/>
                  </a:cubicBezTo>
                  <a:cubicBezTo>
                    <a:pt x="893" y="10139"/>
                    <a:pt x="1888" y="9926"/>
                    <a:pt x="2882" y="9926"/>
                  </a:cubicBezTo>
                  <a:cubicBezTo>
                    <a:pt x="4047" y="9926"/>
                    <a:pt x="5211" y="10219"/>
                    <a:pt x="6209" y="10798"/>
                  </a:cubicBezTo>
                  <a:cubicBezTo>
                    <a:pt x="6003" y="11666"/>
                    <a:pt x="5775" y="12533"/>
                    <a:pt x="5547" y="13400"/>
                  </a:cubicBezTo>
                  <a:cubicBezTo>
                    <a:pt x="5561" y="13355"/>
                    <a:pt x="5644" y="13335"/>
                    <a:pt x="5777" y="13335"/>
                  </a:cubicBezTo>
                  <a:cubicBezTo>
                    <a:pt x="6511" y="13335"/>
                    <a:pt x="8756" y="13941"/>
                    <a:pt x="9085" y="14154"/>
                  </a:cubicBezTo>
                  <a:cubicBezTo>
                    <a:pt x="10158" y="14838"/>
                    <a:pt x="11139" y="16368"/>
                    <a:pt x="12052" y="17303"/>
                  </a:cubicBezTo>
                  <a:cubicBezTo>
                    <a:pt x="13536" y="15865"/>
                    <a:pt x="15019" y="14427"/>
                    <a:pt x="16503" y="12989"/>
                  </a:cubicBezTo>
                  <a:lnTo>
                    <a:pt x="16503" y="12989"/>
                  </a:lnTo>
                  <a:cubicBezTo>
                    <a:pt x="16092" y="14359"/>
                    <a:pt x="14814" y="15409"/>
                    <a:pt x="14654" y="16847"/>
                  </a:cubicBezTo>
                  <a:cubicBezTo>
                    <a:pt x="14609" y="17258"/>
                    <a:pt x="14677" y="17669"/>
                    <a:pt x="14586" y="18057"/>
                  </a:cubicBezTo>
                  <a:cubicBezTo>
                    <a:pt x="14494" y="18467"/>
                    <a:pt x="14289" y="18833"/>
                    <a:pt x="14061" y="19198"/>
                  </a:cubicBezTo>
                  <a:cubicBezTo>
                    <a:pt x="12851" y="21138"/>
                    <a:pt x="11481" y="23010"/>
                    <a:pt x="9998" y="24767"/>
                  </a:cubicBezTo>
                  <a:cubicBezTo>
                    <a:pt x="11961" y="22462"/>
                    <a:pt x="14768" y="20476"/>
                    <a:pt x="16868" y="18148"/>
                  </a:cubicBezTo>
                  <a:cubicBezTo>
                    <a:pt x="19105" y="15683"/>
                    <a:pt x="21342" y="13286"/>
                    <a:pt x="24652" y="12350"/>
                  </a:cubicBezTo>
                  <a:lnTo>
                    <a:pt x="24652" y="12350"/>
                  </a:lnTo>
                  <a:cubicBezTo>
                    <a:pt x="23100" y="13012"/>
                    <a:pt x="21707" y="13971"/>
                    <a:pt x="20543" y="15158"/>
                  </a:cubicBezTo>
                  <a:cubicBezTo>
                    <a:pt x="21370" y="14809"/>
                    <a:pt x="22285" y="14622"/>
                    <a:pt x="23206" y="14622"/>
                  </a:cubicBezTo>
                  <a:cubicBezTo>
                    <a:pt x="23429" y="14622"/>
                    <a:pt x="23653" y="14633"/>
                    <a:pt x="23876" y="14656"/>
                  </a:cubicBezTo>
                  <a:cubicBezTo>
                    <a:pt x="22836" y="15356"/>
                    <a:pt x="21908" y="16191"/>
                    <a:pt x="21092" y="17116"/>
                  </a:cubicBezTo>
                  <a:lnTo>
                    <a:pt x="21092" y="17116"/>
                  </a:lnTo>
                  <a:cubicBezTo>
                    <a:pt x="22461" y="15583"/>
                    <a:pt x="26329" y="14832"/>
                    <a:pt x="28167" y="13765"/>
                  </a:cubicBezTo>
                  <a:cubicBezTo>
                    <a:pt x="29694" y="12883"/>
                    <a:pt x="31376" y="12473"/>
                    <a:pt x="33091" y="12473"/>
                  </a:cubicBezTo>
                  <a:cubicBezTo>
                    <a:pt x="34171" y="12473"/>
                    <a:pt x="35263" y="12635"/>
                    <a:pt x="36338" y="12944"/>
                  </a:cubicBezTo>
                  <a:cubicBezTo>
                    <a:pt x="36338" y="13319"/>
                    <a:pt x="36801" y="13455"/>
                    <a:pt x="37206" y="13455"/>
                  </a:cubicBezTo>
                  <a:cubicBezTo>
                    <a:pt x="37269" y="13455"/>
                    <a:pt x="37330" y="13452"/>
                    <a:pt x="37388" y="13446"/>
                  </a:cubicBezTo>
                  <a:cubicBezTo>
                    <a:pt x="39184" y="13264"/>
                    <a:pt x="41041" y="12822"/>
                    <a:pt x="42852" y="12822"/>
                  </a:cubicBezTo>
                  <a:cubicBezTo>
                    <a:pt x="43986" y="12822"/>
                    <a:pt x="45103" y="12996"/>
                    <a:pt x="46176" y="13514"/>
                  </a:cubicBezTo>
                  <a:cubicBezTo>
                    <a:pt x="47934" y="14359"/>
                    <a:pt x="49554" y="15591"/>
                    <a:pt x="51471" y="16002"/>
                  </a:cubicBezTo>
                  <a:cubicBezTo>
                    <a:pt x="49212" y="13880"/>
                    <a:pt x="46427" y="12442"/>
                    <a:pt x="43688" y="11026"/>
                  </a:cubicBezTo>
                  <a:cubicBezTo>
                    <a:pt x="41493" y="9888"/>
                    <a:pt x="38880" y="9107"/>
                    <a:pt x="36316" y="9107"/>
                  </a:cubicBezTo>
                  <a:cubicBezTo>
                    <a:pt x="35334" y="9107"/>
                    <a:pt x="34359" y="9221"/>
                    <a:pt x="33417" y="9474"/>
                  </a:cubicBezTo>
                  <a:cubicBezTo>
                    <a:pt x="30678" y="10205"/>
                    <a:pt x="28327" y="12008"/>
                    <a:pt x="25633" y="12944"/>
                  </a:cubicBezTo>
                  <a:cubicBezTo>
                    <a:pt x="27939" y="11232"/>
                    <a:pt x="30472" y="9862"/>
                    <a:pt x="33143" y="8835"/>
                  </a:cubicBezTo>
                  <a:lnTo>
                    <a:pt x="33143" y="8835"/>
                  </a:lnTo>
                  <a:cubicBezTo>
                    <a:pt x="30472" y="8995"/>
                    <a:pt x="27824" y="9657"/>
                    <a:pt x="25382" y="10798"/>
                  </a:cubicBezTo>
                  <a:cubicBezTo>
                    <a:pt x="24097" y="11407"/>
                    <a:pt x="22635" y="12282"/>
                    <a:pt x="21148" y="12282"/>
                  </a:cubicBezTo>
                  <a:cubicBezTo>
                    <a:pt x="21129" y="12282"/>
                    <a:pt x="21110" y="12282"/>
                    <a:pt x="21091" y="12282"/>
                  </a:cubicBezTo>
                  <a:cubicBezTo>
                    <a:pt x="20996" y="12282"/>
                    <a:pt x="19062" y="11886"/>
                    <a:pt x="18499" y="11886"/>
                  </a:cubicBezTo>
                  <a:cubicBezTo>
                    <a:pt x="18389" y="11886"/>
                    <a:pt x="18332" y="11901"/>
                    <a:pt x="18350" y="11937"/>
                  </a:cubicBezTo>
                  <a:lnTo>
                    <a:pt x="18350" y="11937"/>
                  </a:lnTo>
                  <a:cubicBezTo>
                    <a:pt x="17278" y="10020"/>
                    <a:pt x="16183" y="8127"/>
                    <a:pt x="15088" y="6210"/>
                  </a:cubicBezTo>
                  <a:cubicBezTo>
                    <a:pt x="13482" y="3391"/>
                    <a:pt x="11239" y="1"/>
                    <a:pt x="7896" y="1"/>
                  </a:cubicBezTo>
                  <a:close/>
                </a:path>
              </a:pathLst>
            </a:custGeom>
            <a:solidFill>
              <a:srgbClr val="426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14"/>
            <p:cNvSpPr/>
            <p:nvPr/>
          </p:nvSpPr>
          <p:spPr>
            <a:xfrm>
              <a:off x="5962977" y="4647398"/>
              <a:ext cx="2550876" cy="578673"/>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14"/>
            <p:cNvSpPr/>
            <p:nvPr/>
          </p:nvSpPr>
          <p:spPr>
            <a:xfrm>
              <a:off x="5962977" y="4707089"/>
              <a:ext cx="2550876" cy="519801"/>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14"/>
            <p:cNvSpPr/>
            <p:nvPr/>
          </p:nvSpPr>
          <p:spPr>
            <a:xfrm>
              <a:off x="2280147" y="4449699"/>
              <a:ext cx="1942597" cy="695953"/>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70" name="Google Shape;1870;p14"/>
          <p:cNvSpPr/>
          <p:nvPr/>
        </p:nvSpPr>
        <p:spPr>
          <a:xfrm>
            <a:off x="9340876" y="1561008"/>
            <a:ext cx="2161779" cy="3333005"/>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71" name="Google Shape;1871;p14"/>
          <p:cNvSpPr txBox="1">
            <a:spLocks noGrp="1"/>
          </p:cNvSpPr>
          <p:nvPr>
            <p:ph type="title"/>
          </p:nvPr>
        </p:nvSpPr>
        <p:spPr>
          <a:xfrm>
            <a:off x="2847367" y="1890267"/>
            <a:ext cx="6497200" cy="261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13333">
                <a:solidFill>
                  <a:schemeClr val="dk1"/>
                </a:solidFill>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206864938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872"/>
        <p:cNvGrpSpPr/>
        <p:nvPr/>
      </p:nvGrpSpPr>
      <p:grpSpPr>
        <a:xfrm>
          <a:off x="0" y="0"/>
          <a:ext cx="0" cy="0"/>
          <a:chOff x="0" y="0"/>
          <a:chExt cx="0" cy="0"/>
        </a:xfrm>
      </p:grpSpPr>
      <p:sp>
        <p:nvSpPr>
          <p:cNvPr id="1873" name="Google Shape;1873;p15"/>
          <p:cNvSpPr txBox="1">
            <a:spLocks noGrp="1"/>
          </p:cNvSpPr>
          <p:nvPr>
            <p:ph type="title"/>
          </p:nvPr>
        </p:nvSpPr>
        <p:spPr>
          <a:xfrm>
            <a:off x="3626633" y="4134333"/>
            <a:ext cx="6027600" cy="709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733">
                <a:solidFill>
                  <a:schemeClr val="dk1"/>
                </a:solidFill>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1874" name="Google Shape;1874;p15"/>
          <p:cNvSpPr txBox="1">
            <a:spLocks noGrp="1"/>
          </p:cNvSpPr>
          <p:nvPr>
            <p:ph type="subTitle" idx="1"/>
          </p:nvPr>
        </p:nvSpPr>
        <p:spPr>
          <a:xfrm>
            <a:off x="2577833" y="2163133"/>
            <a:ext cx="7076400" cy="19712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2667"/>
            </a:lvl1pPr>
            <a:lvl2pPr lvl="1" algn="ctr" rtl="0">
              <a:lnSpc>
                <a:spcPct val="100000"/>
              </a:lnSpc>
              <a:spcBef>
                <a:spcPts val="0"/>
              </a:spcBef>
              <a:spcAft>
                <a:spcPts val="0"/>
              </a:spcAft>
              <a:buSzPts val="3000"/>
              <a:buNone/>
              <a:defRPr sz="4000"/>
            </a:lvl2pPr>
            <a:lvl3pPr lvl="2" algn="ctr" rtl="0">
              <a:lnSpc>
                <a:spcPct val="100000"/>
              </a:lnSpc>
              <a:spcBef>
                <a:spcPts val="0"/>
              </a:spcBef>
              <a:spcAft>
                <a:spcPts val="0"/>
              </a:spcAft>
              <a:buSzPts val="3000"/>
              <a:buNone/>
              <a:defRPr sz="4000"/>
            </a:lvl3pPr>
            <a:lvl4pPr lvl="3" algn="ctr" rtl="0">
              <a:lnSpc>
                <a:spcPct val="100000"/>
              </a:lnSpc>
              <a:spcBef>
                <a:spcPts val="0"/>
              </a:spcBef>
              <a:spcAft>
                <a:spcPts val="0"/>
              </a:spcAft>
              <a:buSzPts val="3000"/>
              <a:buNone/>
              <a:defRPr sz="4000"/>
            </a:lvl4pPr>
            <a:lvl5pPr lvl="4" algn="ctr" rtl="0">
              <a:lnSpc>
                <a:spcPct val="100000"/>
              </a:lnSpc>
              <a:spcBef>
                <a:spcPts val="0"/>
              </a:spcBef>
              <a:spcAft>
                <a:spcPts val="0"/>
              </a:spcAft>
              <a:buSzPts val="3000"/>
              <a:buNone/>
              <a:defRPr sz="4000"/>
            </a:lvl5pPr>
            <a:lvl6pPr lvl="5" algn="ctr" rtl="0">
              <a:lnSpc>
                <a:spcPct val="100000"/>
              </a:lnSpc>
              <a:spcBef>
                <a:spcPts val="0"/>
              </a:spcBef>
              <a:spcAft>
                <a:spcPts val="0"/>
              </a:spcAft>
              <a:buSzPts val="3000"/>
              <a:buNone/>
              <a:defRPr sz="4000"/>
            </a:lvl6pPr>
            <a:lvl7pPr lvl="6" algn="ctr" rtl="0">
              <a:lnSpc>
                <a:spcPct val="100000"/>
              </a:lnSpc>
              <a:spcBef>
                <a:spcPts val="0"/>
              </a:spcBef>
              <a:spcAft>
                <a:spcPts val="0"/>
              </a:spcAft>
              <a:buSzPts val="3000"/>
              <a:buNone/>
              <a:defRPr sz="4000"/>
            </a:lvl7pPr>
            <a:lvl8pPr lvl="7" algn="ctr" rtl="0">
              <a:lnSpc>
                <a:spcPct val="100000"/>
              </a:lnSpc>
              <a:spcBef>
                <a:spcPts val="0"/>
              </a:spcBef>
              <a:spcAft>
                <a:spcPts val="0"/>
              </a:spcAft>
              <a:buSzPts val="3000"/>
              <a:buNone/>
              <a:defRPr sz="4000"/>
            </a:lvl8pPr>
            <a:lvl9pPr lvl="8" algn="ctr" rtl="0">
              <a:lnSpc>
                <a:spcPct val="100000"/>
              </a:lnSpc>
              <a:spcBef>
                <a:spcPts val="0"/>
              </a:spcBef>
              <a:spcAft>
                <a:spcPts val="0"/>
              </a:spcAft>
              <a:buSzPts val="3000"/>
              <a:buNone/>
              <a:defRPr sz="4000"/>
            </a:lvl9pPr>
          </a:lstStyle>
          <a:p>
            <a:endParaRPr/>
          </a:p>
        </p:txBody>
      </p:sp>
      <p:sp>
        <p:nvSpPr>
          <p:cNvPr id="1875" name="Google Shape;1875;p15"/>
          <p:cNvSpPr/>
          <p:nvPr/>
        </p:nvSpPr>
        <p:spPr>
          <a:xfrm flipH="1">
            <a:off x="370421" y="3196855"/>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76" name="Google Shape;1876;p15"/>
          <p:cNvSpPr/>
          <p:nvPr/>
        </p:nvSpPr>
        <p:spPr>
          <a:xfrm flipH="1">
            <a:off x="10055697" y="2556067"/>
            <a:ext cx="5349043" cy="2874543"/>
          </a:xfrm>
          <a:custGeom>
            <a:avLst/>
            <a:gdLst/>
            <a:ahLst/>
            <a:cxnLst/>
            <a:rect l="l" t="t" r="r" b="b"/>
            <a:pathLst>
              <a:path w="168156" h="90366" extrusionOk="0">
                <a:moveTo>
                  <a:pt x="4475" y="0"/>
                </a:moveTo>
                <a:lnTo>
                  <a:pt x="4475" y="0"/>
                </a:lnTo>
                <a:cubicBezTo>
                  <a:pt x="1736" y="2077"/>
                  <a:pt x="823" y="5798"/>
                  <a:pt x="731" y="9221"/>
                </a:cubicBezTo>
                <a:cubicBezTo>
                  <a:pt x="1" y="35174"/>
                  <a:pt x="937" y="61377"/>
                  <a:pt x="937" y="87375"/>
                </a:cubicBezTo>
                <a:lnTo>
                  <a:pt x="937" y="88311"/>
                </a:lnTo>
                <a:cubicBezTo>
                  <a:pt x="937" y="88311"/>
                  <a:pt x="168155" y="90365"/>
                  <a:pt x="168155" y="90365"/>
                </a:cubicBezTo>
                <a:cubicBezTo>
                  <a:pt x="161855" y="90274"/>
                  <a:pt x="153684" y="86074"/>
                  <a:pt x="147704" y="84271"/>
                </a:cubicBezTo>
                <a:cubicBezTo>
                  <a:pt x="146197" y="83837"/>
                  <a:pt x="130470" y="80003"/>
                  <a:pt x="131452" y="78382"/>
                </a:cubicBezTo>
                <a:cubicBezTo>
                  <a:pt x="132114" y="77264"/>
                  <a:pt x="132799" y="76145"/>
                  <a:pt x="133461" y="75004"/>
                </a:cubicBezTo>
                <a:cubicBezTo>
                  <a:pt x="133317" y="74998"/>
                  <a:pt x="133173" y="74995"/>
                  <a:pt x="133029" y="74995"/>
                </a:cubicBezTo>
                <a:cubicBezTo>
                  <a:pt x="131026" y="74995"/>
                  <a:pt x="129024" y="75584"/>
                  <a:pt x="127321" y="76670"/>
                </a:cubicBezTo>
                <a:cubicBezTo>
                  <a:pt x="129923" y="73589"/>
                  <a:pt x="133073" y="70964"/>
                  <a:pt x="136542" y="68955"/>
                </a:cubicBezTo>
                <a:lnTo>
                  <a:pt x="136542" y="68955"/>
                </a:lnTo>
                <a:cubicBezTo>
                  <a:pt x="130881" y="69161"/>
                  <a:pt x="125266" y="70987"/>
                  <a:pt x="120564" y="74159"/>
                </a:cubicBezTo>
                <a:cubicBezTo>
                  <a:pt x="126271" y="67038"/>
                  <a:pt x="135949" y="64755"/>
                  <a:pt x="144896" y="62907"/>
                </a:cubicBezTo>
                <a:cubicBezTo>
                  <a:pt x="143106" y="60610"/>
                  <a:pt x="140361" y="59843"/>
                  <a:pt x="137394" y="59843"/>
                </a:cubicBezTo>
                <a:cubicBezTo>
                  <a:pt x="134876" y="59843"/>
                  <a:pt x="132198" y="60396"/>
                  <a:pt x="129809" y="61035"/>
                </a:cubicBezTo>
                <a:cubicBezTo>
                  <a:pt x="137250" y="57588"/>
                  <a:pt x="144691" y="54119"/>
                  <a:pt x="152132" y="50672"/>
                </a:cubicBezTo>
                <a:cubicBezTo>
                  <a:pt x="150433" y="48753"/>
                  <a:pt x="148088" y="48034"/>
                  <a:pt x="145556" y="48034"/>
                </a:cubicBezTo>
                <a:cubicBezTo>
                  <a:pt x="142577" y="48034"/>
                  <a:pt x="139339" y="49029"/>
                  <a:pt x="136588" y="50238"/>
                </a:cubicBezTo>
                <a:cubicBezTo>
                  <a:pt x="131961" y="52244"/>
                  <a:pt x="127493" y="54591"/>
                  <a:pt x="123208" y="57234"/>
                </a:cubicBezTo>
                <a:lnTo>
                  <a:pt x="123208" y="57234"/>
                </a:lnTo>
                <a:cubicBezTo>
                  <a:pt x="125208" y="55994"/>
                  <a:pt x="126870" y="52927"/>
                  <a:pt x="128827" y="51403"/>
                </a:cubicBezTo>
                <a:cubicBezTo>
                  <a:pt x="131132" y="49599"/>
                  <a:pt x="133666" y="48139"/>
                  <a:pt x="136268" y="46838"/>
                </a:cubicBezTo>
                <a:cubicBezTo>
                  <a:pt x="141449" y="44258"/>
                  <a:pt x="147589" y="43391"/>
                  <a:pt x="152132" y="39693"/>
                </a:cubicBezTo>
                <a:cubicBezTo>
                  <a:pt x="153250" y="38780"/>
                  <a:pt x="154369" y="37548"/>
                  <a:pt x="154232" y="36087"/>
                </a:cubicBezTo>
                <a:cubicBezTo>
                  <a:pt x="154072" y="34603"/>
                  <a:pt x="152634" y="33553"/>
                  <a:pt x="151196" y="33074"/>
                </a:cubicBezTo>
                <a:cubicBezTo>
                  <a:pt x="150219" y="32760"/>
                  <a:pt x="149209" y="32618"/>
                  <a:pt x="148194" y="32618"/>
                </a:cubicBezTo>
                <a:cubicBezTo>
                  <a:pt x="145957" y="32618"/>
                  <a:pt x="143694" y="33308"/>
                  <a:pt x="141700" y="34375"/>
                </a:cubicBezTo>
                <a:cubicBezTo>
                  <a:pt x="138825" y="35950"/>
                  <a:pt x="136428" y="38255"/>
                  <a:pt x="134077" y="40538"/>
                </a:cubicBezTo>
                <a:cubicBezTo>
                  <a:pt x="136085" y="34900"/>
                  <a:pt x="144782" y="34398"/>
                  <a:pt x="147293" y="28988"/>
                </a:cubicBezTo>
                <a:cubicBezTo>
                  <a:pt x="147955" y="27527"/>
                  <a:pt x="147955" y="25519"/>
                  <a:pt x="146631" y="24629"/>
                </a:cubicBezTo>
                <a:cubicBezTo>
                  <a:pt x="146163" y="24313"/>
                  <a:pt x="145626" y="24190"/>
                  <a:pt x="145069" y="24190"/>
                </a:cubicBezTo>
                <a:cubicBezTo>
                  <a:pt x="144295" y="24190"/>
                  <a:pt x="143480" y="24428"/>
                  <a:pt x="142750" y="24720"/>
                </a:cubicBezTo>
                <a:cubicBezTo>
                  <a:pt x="140210" y="25703"/>
                  <a:pt x="137839" y="27137"/>
                  <a:pt x="135766" y="28922"/>
                </a:cubicBezTo>
                <a:lnTo>
                  <a:pt x="135766" y="28922"/>
                </a:lnTo>
                <a:cubicBezTo>
                  <a:pt x="137974" y="26334"/>
                  <a:pt x="139759" y="23388"/>
                  <a:pt x="141039" y="20246"/>
                </a:cubicBezTo>
                <a:cubicBezTo>
                  <a:pt x="141997" y="17895"/>
                  <a:pt x="142591" y="15019"/>
                  <a:pt x="141061" y="13010"/>
                </a:cubicBezTo>
                <a:cubicBezTo>
                  <a:pt x="140171" y="11827"/>
                  <a:pt x="138738" y="11289"/>
                  <a:pt x="137253" y="11289"/>
                </a:cubicBezTo>
                <a:cubicBezTo>
                  <a:pt x="135960" y="11289"/>
                  <a:pt x="134626" y="11696"/>
                  <a:pt x="133575" y="12440"/>
                </a:cubicBezTo>
                <a:cubicBezTo>
                  <a:pt x="131292" y="14038"/>
                  <a:pt x="130060" y="16708"/>
                  <a:pt x="129124" y="19333"/>
                </a:cubicBezTo>
                <a:cubicBezTo>
                  <a:pt x="127937" y="22574"/>
                  <a:pt x="127047" y="25907"/>
                  <a:pt x="126453" y="29308"/>
                </a:cubicBezTo>
                <a:cubicBezTo>
                  <a:pt x="127092" y="24537"/>
                  <a:pt x="126156" y="19584"/>
                  <a:pt x="123828" y="15361"/>
                </a:cubicBezTo>
                <a:cubicBezTo>
                  <a:pt x="123509" y="14768"/>
                  <a:pt x="123121" y="14152"/>
                  <a:pt x="122482" y="13901"/>
                </a:cubicBezTo>
                <a:cubicBezTo>
                  <a:pt x="122297" y="13831"/>
                  <a:pt x="122117" y="13799"/>
                  <a:pt x="121943" y="13799"/>
                </a:cubicBezTo>
                <a:cubicBezTo>
                  <a:pt x="120632" y="13799"/>
                  <a:pt x="119650" y="15625"/>
                  <a:pt x="119469" y="17096"/>
                </a:cubicBezTo>
                <a:cubicBezTo>
                  <a:pt x="118510" y="24788"/>
                  <a:pt x="122390" y="32686"/>
                  <a:pt x="120473" y="40173"/>
                </a:cubicBezTo>
                <a:cubicBezTo>
                  <a:pt x="120724" y="33553"/>
                  <a:pt x="118578" y="26843"/>
                  <a:pt x="114470" y="21616"/>
                </a:cubicBezTo>
                <a:cubicBezTo>
                  <a:pt x="113945" y="20931"/>
                  <a:pt x="113351" y="20269"/>
                  <a:pt x="112530" y="19972"/>
                </a:cubicBezTo>
                <a:cubicBezTo>
                  <a:pt x="112319" y="19894"/>
                  <a:pt x="112089" y="19855"/>
                  <a:pt x="111858" y="19855"/>
                </a:cubicBezTo>
                <a:cubicBezTo>
                  <a:pt x="111217" y="19855"/>
                  <a:pt x="110574" y="20154"/>
                  <a:pt x="110339" y="20725"/>
                </a:cubicBezTo>
                <a:cubicBezTo>
                  <a:pt x="110019" y="21479"/>
                  <a:pt x="110430" y="22300"/>
                  <a:pt x="110864" y="22985"/>
                </a:cubicBezTo>
                <a:cubicBezTo>
                  <a:pt x="114242" y="28303"/>
                  <a:pt x="115748" y="31704"/>
                  <a:pt x="115885" y="37958"/>
                </a:cubicBezTo>
                <a:cubicBezTo>
                  <a:pt x="116045" y="43779"/>
                  <a:pt x="114242" y="47910"/>
                  <a:pt x="112119" y="53206"/>
                </a:cubicBezTo>
                <a:cubicBezTo>
                  <a:pt x="111685" y="50718"/>
                  <a:pt x="109608" y="48664"/>
                  <a:pt x="107211" y="48047"/>
                </a:cubicBezTo>
                <a:cubicBezTo>
                  <a:pt x="106702" y="47911"/>
                  <a:pt x="106179" y="47839"/>
                  <a:pt x="105653" y="47839"/>
                </a:cubicBezTo>
                <a:cubicBezTo>
                  <a:pt x="105473" y="47839"/>
                  <a:pt x="105292" y="47847"/>
                  <a:pt x="105112" y="47865"/>
                </a:cubicBezTo>
                <a:cubicBezTo>
                  <a:pt x="100820" y="48253"/>
                  <a:pt x="99405" y="53023"/>
                  <a:pt x="96278" y="55009"/>
                </a:cubicBezTo>
                <a:cubicBezTo>
                  <a:pt x="96768" y="53441"/>
                  <a:pt x="96921" y="48121"/>
                  <a:pt x="94456" y="48121"/>
                </a:cubicBezTo>
                <a:cubicBezTo>
                  <a:pt x="94050" y="48121"/>
                  <a:pt x="93573" y="48266"/>
                  <a:pt x="93014" y="48595"/>
                </a:cubicBezTo>
                <a:cubicBezTo>
                  <a:pt x="95616" y="45742"/>
                  <a:pt x="95502" y="46198"/>
                  <a:pt x="98994" y="45285"/>
                </a:cubicBezTo>
                <a:cubicBezTo>
                  <a:pt x="100136" y="44989"/>
                  <a:pt x="101163" y="43596"/>
                  <a:pt x="100432" y="42638"/>
                </a:cubicBezTo>
                <a:cubicBezTo>
                  <a:pt x="100677" y="42548"/>
                  <a:pt x="100943" y="42537"/>
                  <a:pt x="101211" y="42537"/>
                </a:cubicBezTo>
                <a:cubicBezTo>
                  <a:pt x="101290" y="42537"/>
                  <a:pt x="101369" y="42538"/>
                  <a:pt x="101448" y="42538"/>
                </a:cubicBezTo>
                <a:cubicBezTo>
                  <a:pt x="101575" y="42538"/>
                  <a:pt x="101702" y="42536"/>
                  <a:pt x="101825" y="42524"/>
                </a:cubicBezTo>
                <a:cubicBezTo>
                  <a:pt x="102281" y="42455"/>
                  <a:pt x="102783" y="42136"/>
                  <a:pt x="102761" y="41679"/>
                </a:cubicBezTo>
                <a:cubicBezTo>
                  <a:pt x="102715" y="41131"/>
                  <a:pt x="102007" y="40949"/>
                  <a:pt x="101459" y="40903"/>
                </a:cubicBezTo>
                <a:cubicBezTo>
                  <a:pt x="100432" y="40834"/>
                  <a:pt x="99382" y="40766"/>
                  <a:pt x="98332" y="40698"/>
                </a:cubicBezTo>
                <a:cubicBezTo>
                  <a:pt x="99725" y="39214"/>
                  <a:pt x="102190" y="39990"/>
                  <a:pt x="104176" y="39533"/>
                </a:cubicBezTo>
                <a:cubicBezTo>
                  <a:pt x="104883" y="39351"/>
                  <a:pt x="105682" y="38598"/>
                  <a:pt x="105226" y="38004"/>
                </a:cubicBezTo>
                <a:lnTo>
                  <a:pt x="105226" y="38004"/>
                </a:lnTo>
                <a:cubicBezTo>
                  <a:pt x="105503" y="38036"/>
                  <a:pt x="105791" y="38073"/>
                  <a:pt x="106069" y="38073"/>
                </a:cubicBezTo>
                <a:cubicBezTo>
                  <a:pt x="106387" y="38073"/>
                  <a:pt x="106693" y="38025"/>
                  <a:pt x="106960" y="37867"/>
                </a:cubicBezTo>
                <a:cubicBezTo>
                  <a:pt x="107485" y="37593"/>
                  <a:pt x="107736" y="36794"/>
                  <a:pt x="107303" y="36406"/>
                </a:cubicBezTo>
                <a:lnTo>
                  <a:pt x="107303" y="36406"/>
                </a:lnTo>
                <a:cubicBezTo>
                  <a:pt x="106846" y="36593"/>
                  <a:pt x="106351" y="36686"/>
                  <a:pt x="105854" y="36686"/>
                </a:cubicBezTo>
                <a:cubicBezTo>
                  <a:pt x="105260" y="36686"/>
                  <a:pt x="104665" y="36553"/>
                  <a:pt x="104130" y="36292"/>
                </a:cubicBezTo>
                <a:cubicBezTo>
                  <a:pt x="104952" y="36132"/>
                  <a:pt x="105819" y="35927"/>
                  <a:pt x="106481" y="35402"/>
                </a:cubicBezTo>
                <a:cubicBezTo>
                  <a:pt x="107143" y="34877"/>
                  <a:pt x="107508" y="33873"/>
                  <a:pt x="107074" y="33142"/>
                </a:cubicBezTo>
                <a:cubicBezTo>
                  <a:pt x="107919" y="33028"/>
                  <a:pt x="108239" y="31773"/>
                  <a:pt x="107714" y="31088"/>
                </a:cubicBezTo>
                <a:cubicBezTo>
                  <a:pt x="107336" y="30595"/>
                  <a:pt x="106710" y="30374"/>
                  <a:pt x="106073" y="30374"/>
                </a:cubicBezTo>
                <a:cubicBezTo>
                  <a:pt x="105826" y="30374"/>
                  <a:pt x="105576" y="30408"/>
                  <a:pt x="105340" y="30472"/>
                </a:cubicBezTo>
                <a:cubicBezTo>
                  <a:pt x="104495" y="30700"/>
                  <a:pt x="103765" y="31202"/>
                  <a:pt x="103012" y="31636"/>
                </a:cubicBezTo>
                <a:cubicBezTo>
                  <a:pt x="102337" y="32024"/>
                  <a:pt x="101590" y="32358"/>
                  <a:pt x="100818" y="32358"/>
                </a:cubicBezTo>
                <a:cubicBezTo>
                  <a:pt x="100728" y="32358"/>
                  <a:pt x="100637" y="32353"/>
                  <a:pt x="100546" y="32343"/>
                </a:cubicBezTo>
                <a:cubicBezTo>
                  <a:pt x="102213" y="32001"/>
                  <a:pt x="103742" y="31134"/>
                  <a:pt x="104883" y="29878"/>
                </a:cubicBezTo>
                <a:cubicBezTo>
                  <a:pt x="105317" y="29399"/>
                  <a:pt x="105705" y="28828"/>
                  <a:pt x="105682" y="28189"/>
                </a:cubicBezTo>
                <a:cubicBezTo>
                  <a:pt x="105662" y="27626"/>
                  <a:pt x="105198" y="27062"/>
                  <a:pt x="104666" y="27062"/>
                </a:cubicBezTo>
                <a:cubicBezTo>
                  <a:pt x="104595" y="27062"/>
                  <a:pt x="104522" y="27072"/>
                  <a:pt x="104450" y="27094"/>
                </a:cubicBezTo>
                <a:cubicBezTo>
                  <a:pt x="105157" y="26340"/>
                  <a:pt x="105796" y="25382"/>
                  <a:pt x="105705" y="24332"/>
                </a:cubicBezTo>
                <a:cubicBezTo>
                  <a:pt x="105599" y="23121"/>
                  <a:pt x="105120" y="22694"/>
                  <a:pt x="104505" y="22694"/>
                </a:cubicBezTo>
                <a:cubicBezTo>
                  <a:pt x="103392" y="22694"/>
                  <a:pt x="101834" y="24089"/>
                  <a:pt x="101231" y="24765"/>
                </a:cubicBezTo>
                <a:cubicBezTo>
                  <a:pt x="100501" y="25610"/>
                  <a:pt x="99565" y="26295"/>
                  <a:pt x="98515" y="26706"/>
                </a:cubicBezTo>
                <a:cubicBezTo>
                  <a:pt x="99839" y="25656"/>
                  <a:pt x="103993" y="19858"/>
                  <a:pt x="100934" y="18534"/>
                </a:cubicBezTo>
                <a:cubicBezTo>
                  <a:pt x="100805" y="18475"/>
                  <a:pt x="100676" y="18449"/>
                  <a:pt x="100548" y="18449"/>
                </a:cubicBezTo>
                <a:cubicBezTo>
                  <a:pt x="99937" y="18449"/>
                  <a:pt x="99368" y="19059"/>
                  <a:pt x="98972" y="19607"/>
                </a:cubicBezTo>
                <a:cubicBezTo>
                  <a:pt x="98492" y="20246"/>
                  <a:pt x="98013" y="20885"/>
                  <a:pt x="97556" y="21524"/>
                </a:cubicBezTo>
                <a:cubicBezTo>
                  <a:pt x="97762" y="20840"/>
                  <a:pt x="97990" y="20132"/>
                  <a:pt x="98195" y="19447"/>
                </a:cubicBezTo>
                <a:cubicBezTo>
                  <a:pt x="98492" y="18557"/>
                  <a:pt x="98766" y="17621"/>
                  <a:pt x="98492" y="16731"/>
                </a:cubicBezTo>
                <a:cubicBezTo>
                  <a:pt x="98293" y="16026"/>
                  <a:pt x="97594" y="15436"/>
                  <a:pt x="96903" y="15436"/>
                </a:cubicBezTo>
                <a:cubicBezTo>
                  <a:pt x="96721" y="15436"/>
                  <a:pt x="96541" y="15477"/>
                  <a:pt x="96369" y="15567"/>
                </a:cubicBezTo>
                <a:cubicBezTo>
                  <a:pt x="95890" y="15818"/>
                  <a:pt x="95639" y="16366"/>
                  <a:pt x="95434" y="16891"/>
                </a:cubicBezTo>
                <a:cubicBezTo>
                  <a:pt x="94589" y="18968"/>
                  <a:pt x="93699" y="21022"/>
                  <a:pt x="92740" y="23054"/>
                </a:cubicBezTo>
                <a:cubicBezTo>
                  <a:pt x="92512" y="23556"/>
                  <a:pt x="92170" y="24126"/>
                  <a:pt x="91645" y="24172"/>
                </a:cubicBezTo>
                <a:cubicBezTo>
                  <a:pt x="92033" y="22780"/>
                  <a:pt x="92421" y="21387"/>
                  <a:pt x="92809" y="20018"/>
                </a:cubicBezTo>
                <a:cubicBezTo>
                  <a:pt x="93037" y="19196"/>
                  <a:pt x="93265" y="18329"/>
                  <a:pt x="93037" y="17507"/>
                </a:cubicBezTo>
                <a:cubicBezTo>
                  <a:pt x="92843" y="16828"/>
                  <a:pt x="92187" y="16214"/>
                  <a:pt x="91503" y="16214"/>
                </a:cubicBezTo>
                <a:cubicBezTo>
                  <a:pt x="91383" y="16214"/>
                  <a:pt x="91262" y="16233"/>
                  <a:pt x="91142" y="16275"/>
                </a:cubicBezTo>
                <a:cubicBezTo>
                  <a:pt x="90663" y="16434"/>
                  <a:pt x="90366" y="16891"/>
                  <a:pt x="90115" y="17324"/>
                </a:cubicBezTo>
                <a:cubicBezTo>
                  <a:pt x="88837" y="19698"/>
                  <a:pt x="88860" y="22529"/>
                  <a:pt x="88883" y="25222"/>
                </a:cubicBezTo>
                <a:cubicBezTo>
                  <a:pt x="88518" y="23579"/>
                  <a:pt x="88152" y="21935"/>
                  <a:pt x="87468" y="20406"/>
                </a:cubicBezTo>
                <a:cubicBezTo>
                  <a:pt x="87331" y="20132"/>
                  <a:pt x="87171" y="19812"/>
                  <a:pt x="86874" y="19721"/>
                </a:cubicBezTo>
                <a:cubicBezTo>
                  <a:pt x="86804" y="19696"/>
                  <a:pt x="86737" y="19685"/>
                  <a:pt x="86671" y="19685"/>
                </a:cubicBezTo>
                <a:cubicBezTo>
                  <a:pt x="86140" y="19685"/>
                  <a:pt x="85771" y="20455"/>
                  <a:pt x="85710" y="21045"/>
                </a:cubicBezTo>
                <a:cubicBezTo>
                  <a:pt x="85629" y="21908"/>
                  <a:pt x="85674" y="22749"/>
                  <a:pt x="85790" y="23580"/>
                </a:cubicBezTo>
                <a:lnTo>
                  <a:pt x="85790" y="23580"/>
                </a:lnTo>
                <a:cubicBezTo>
                  <a:pt x="85477" y="22591"/>
                  <a:pt x="85068" y="21633"/>
                  <a:pt x="84569" y="20725"/>
                </a:cubicBezTo>
                <a:cubicBezTo>
                  <a:pt x="84226" y="20132"/>
                  <a:pt x="83770" y="19493"/>
                  <a:pt x="83108" y="19424"/>
                </a:cubicBezTo>
                <a:cubicBezTo>
                  <a:pt x="83058" y="19418"/>
                  <a:pt x="83008" y="19415"/>
                  <a:pt x="82958" y="19415"/>
                </a:cubicBezTo>
                <a:cubicBezTo>
                  <a:pt x="82315" y="19415"/>
                  <a:pt x="81768" y="19951"/>
                  <a:pt x="81556" y="20566"/>
                </a:cubicBezTo>
                <a:cubicBezTo>
                  <a:pt x="81350" y="21228"/>
                  <a:pt x="81442" y="21935"/>
                  <a:pt x="81579" y="22620"/>
                </a:cubicBezTo>
                <a:cubicBezTo>
                  <a:pt x="82078" y="25215"/>
                  <a:pt x="82961" y="27723"/>
                  <a:pt x="84198" y="30068"/>
                </a:cubicBezTo>
                <a:lnTo>
                  <a:pt x="84198" y="30068"/>
                </a:lnTo>
                <a:cubicBezTo>
                  <a:pt x="83524" y="29164"/>
                  <a:pt x="82500" y="28525"/>
                  <a:pt x="81373" y="28372"/>
                </a:cubicBezTo>
                <a:lnTo>
                  <a:pt x="81373" y="28372"/>
                </a:lnTo>
                <a:cubicBezTo>
                  <a:pt x="81716" y="30358"/>
                  <a:pt x="82674" y="32229"/>
                  <a:pt x="84112" y="33645"/>
                </a:cubicBezTo>
                <a:cubicBezTo>
                  <a:pt x="83520" y="33180"/>
                  <a:pt x="82726" y="32716"/>
                  <a:pt x="82013" y="32716"/>
                </a:cubicBezTo>
                <a:cubicBezTo>
                  <a:pt x="81709" y="32716"/>
                  <a:pt x="81420" y="32801"/>
                  <a:pt x="81168" y="33005"/>
                </a:cubicBezTo>
                <a:cubicBezTo>
                  <a:pt x="81647" y="33736"/>
                  <a:pt x="82104" y="34466"/>
                  <a:pt x="82583" y="35197"/>
                </a:cubicBezTo>
                <a:cubicBezTo>
                  <a:pt x="82291" y="34859"/>
                  <a:pt x="81834" y="34676"/>
                  <a:pt x="81378" y="34676"/>
                </a:cubicBezTo>
                <a:cubicBezTo>
                  <a:pt x="81157" y="34676"/>
                  <a:pt x="80936" y="34719"/>
                  <a:pt x="80734" y="34809"/>
                </a:cubicBezTo>
                <a:cubicBezTo>
                  <a:pt x="81624" y="35630"/>
                  <a:pt x="82514" y="36429"/>
                  <a:pt x="83405" y="37228"/>
                </a:cubicBezTo>
                <a:cubicBezTo>
                  <a:pt x="82971" y="37182"/>
                  <a:pt x="75827" y="36429"/>
                  <a:pt x="76009" y="36110"/>
                </a:cubicBezTo>
                <a:cubicBezTo>
                  <a:pt x="76260" y="35653"/>
                  <a:pt x="79296" y="30335"/>
                  <a:pt x="79296" y="30335"/>
                </a:cubicBezTo>
                <a:cubicBezTo>
                  <a:pt x="79254" y="30332"/>
                  <a:pt x="79211" y="30331"/>
                  <a:pt x="79169" y="30331"/>
                </a:cubicBezTo>
                <a:cubicBezTo>
                  <a:pt x="78459" y="30331"/>
                  <a:pt x="77763" y="30687"/>
                  <a:pt x="77310" y="31225"/>
                </a:cubicBezTo>
                <a:cubicBezTo>
                  <a:pt x="77744" y="30312"/>
                  <a:pt x="78520" y="29604"/>
                  <a:pt x="79182" y="28828"/>
                </a:cubicBezTo>
                <a:cubicBezTo>
                  <a:pt x="79867" y="28075"/>
                  <a:pt x="80483" y="27162"/>
                  <a:pt x="80460" y="26135"/>
                </a:cubicBezTo>
                <a:cubicBezTo>
                  <a:pt x="80460" y="25206"/>
                  <a:pt x="79695" y="24277"/>
                  <a:pt x="78805" y="24277"/>
                </a:cubicBezTo>
                <a:cubicBezTo>
                  <a:pt x="78711" y="24277"/>
                  <a:pt x="78616" y="24287"/>
                  <a:pt x="78520" y="24309"/>
                </a:cubicBezTo>
                <a:cubicBezTo>
                  <a:pt x="78041" y="24423"/>
                  <a:pt x="77676" y="24788"/>
                  <a:pt x="77356" y="25131"/>
                </a:cubicBezTo>
                <a:cubicBezTo>
                  <a:pt x="74868" y="27710"/>
                  <a:pt x="72471" y="30837"/>
                  <a:pt x="68956" y="31453"/>
                </a:cubicBezTo>
                <a:cubicBezTo>
                  <a:pt x="71558" y="30015"/>
                  <a:pt x="73887" y="28121"/>
                  <a:pt x="75849" y="25884"/>
                </a:cubicBezTo>
                <a:cubicBezTo>
                  <a:pt x="77493" y="23989"/>
                  <a:pt x="78452" y="21958"/>
                  <a:pt x="78931" y="19516"/>
                </a:cubicBezTo>
                <a:cubicBezTo>
                  <a:pt x="79022" y="19036"/>
                  <a:pt x="79045" y="18511"/>
                  <a:pt x="78862" y="18078"/>
                </a:cubicBezTo>
                <a:cubicBezTo>
                  <a:pt x="78678" y="17669"/>
                  <a:pt x="78275" y="17333"/>
                  <a:pt x="77832" y="17333"/>
                </a:cubicBezTo>
                <a:cubicBezTo>
                  <a:pt x="77780" y="17333"/>
                  <a:pt x="77728" y="17338"/>
                  <a:pt x="77676" y="17347"/>
                </a:cubicBezTo>
                <a:cubicBezTo>
                  <a:pt x="77265" y="17439"/>
                  <a:pt x="76968" y="17804"/>
                  <a:pt x="76717" y="18169"/>
                </a:cubicBezTo>
                <a:lnTo>
                  <a:pt x="73818" y="22186"/>
                </a:lnTo>
                <a:cubicBezTo>
                  <a:pt x="74754" y="20794"/>
                  <a:pt x="75256" y="19105"/>
                  <a:pt x="75233" y="17416"/>
                </a:cubicBezTo>
                <a:cubicBezTo>
                  <a:pt x="75233" y="16959"/>
                  <a:pt x="75142" y="16411"/>
                  <a:pt x="74731" y="16229"/>
                </a:cubicBezTo>
                <a:cubicBezTo>
                  <a:pt x="74643" y="16188"/>
                  <a:pt x="74550" y="16169"/>
                  <a:pt x="74457" y="16169"/>
                </a:cubicBezTo>
                <a:cubicBezTo>
                  <a:pt x="74189" y="16169"/>
                  <a:pt x="73919" y="16322"/>
                  <a:pt x="73750" y="16526"/>
                </a:cubicBezTo>
                <a:cubicBezTo>
                  <a:pt x="73498" y="16799"/>
                  <a:pt x="73384" y="17165"/>
                  <a:pt x="73293" y="17507"/>
                </a:cubicBezTo>
                <a:cubicBezTo>
                  <a:pt x="71855" y="22346"/>
                  <a:pt x="68842" y="26432"/>
                  <a:pt x="65099" y="29787"/>
                </a:cubicBezTo>
                <a:cubicBezTo>
                  <a:pt x="69595" y="24674"/>
                  <a:pt x="72517" y="18215"/>
                  <a:pt x="73384" y="11458"/>
                </a:cubicBezTo>
                <a:cubicBezTo>
                  <a:pt x="73544" y="10180"/>
                  <a:pt x="73293" y="8445"/>
                  <a:pt x="72038" y="8286"/>
                </a:cubicBezTo>
                <a:cubicBezTo>
                  <a:pt x="71980" y="8278"/>
                  <a:pt x="71923" y="8274"/>
                  <a:pt x="71867" y="8274"/>
                </a:cubicBezTo>
                <a:cubicBezTo>
                  <a:pt x="71075" y="8274"/>
                  <a:pt x="70411" y="8996"/>
                  <a:pt x="70006" y="9678"/>
                </a:cubicBezTo>
                <a:cubicBezTo>
                  <a:pt x="68591" y="11983"/>
                  <a:pt x="68180" y="14722"/>
                  <a:pt x="67495" y="17324"/>
                </a:cubicBezTo>
                <a:cubicBezTo>
                  <a:pt x="66126" y="22551"/>
                  <a:pt x="63569" y="27436"/>
                  <a:pt x="60100" y="31567"/>
                </a:cubicBezTo>
                <a:cubicBezTo>
                  <a:pt x="62200" y="28440"/>
                  <a:pt x="63524" y="24811"/>
                  <a:pt x="63935" y="21068"/>
                </a:cubicBezTo>
                <a:cubicBezTo>
                  <a:pt x="64209" y="18671"/>
                  <a:pt x="64094" y="16160"/>
                  <a:pt x="63022" y="13992"/>
                </a:cubicBezTo>
                <a:cubicBezTo>
                  <a:pt x="62839" y="13627"/>
                  <a:pt x="62588" y="13239"/>
                  <a:pt x="62223" y="13056"/>
                </a:cubicBezTo>
                <a:cubicBezTo>
                  <a:pt x="62077" y="12990"/>
                  <a:pt x="61932" y="12960"/>
                  <a:pt x="61789" y="12960"/>
                </a:cubicBezTo>
                <a:cubicBezTo>
                  <a:pt x="60994" y="12960"/>
                  <a:pt x="60280" y="13894"/>
                  <a:pt x="60009" y="14745"/>
                </a:cubicBezTo>
                <a:cubicBezTo>
                  <a:pt x="59210" y="17233"/>
                  <a:pt x="59507" y="19995"/>
                  <a:pt x="58936" y="22506"/>
                </a:cubicBezTo>
                <a:cubicBezTo>
                  <a:pt x="58251" y="25496"/>
                  <a:pt x="57658" y="28258"/>
                  <a:pt x="57909" y="31385"/>
                </a:cubicBezTo>
                <a:cubicBezTo>
                  <a:pt x="57064" y="28395"/>
                  <a:pt x="56676" y="25290"/>
                  <a:pt x="56768" y="22209"/>
                </a:cubicBezTo>
                <a:lnTo>
                  <a:pt x="56768" y="22209"/>
                </a:lnTo>
                <a:cubicBezTo>
                  <a:pt x="55626" y="25838"/>
                  <a:pt x="56174" y="29764"/>
                  <a:pt x="56768" y="33508"/>
                </a:cubicBezTo>
                <a:cubicBezTo>
                  <a:pt x="56402" y="31202"/>
                  <a:pt x="55147" y="26546"/>
                  <a:pt x="53504" y="24834"/>
                </a:cubicBezTo>
                <a:cubicBezTo>
                  <a:pt x="51929" y="23191"/>
                  <a:pt x="48984" y="22848"/>
                  <a:pt x="46884" y="22141"/>
                </a:cubicBezTo>
                <a:cubicBezTo>
                  <a:pt x="44373" y="22141"/>
                  <a:pt x="40927" y="20109"/>
                  <a:pt x="38553" y="19173"/>
                </a:cubicBezTo>
                <a:cubicBezTo>
                  <a:pt x="35220" y="17872"/>
                  <a:pt x="31888" y="16571"/>
                  <a:pt x="28555" y="15247"/>
                </a:cubicBezTo>
                <a:cubicBezTo>
                  <a:pt x="27830" y="14961"/>
                  <a:pt x="27061" y="14675"/>
                  <a:pt x="26292" y="14675"/>
                </a:cubicBezTo>
                <a:cubicBezTo>
                  <a:pt x="26263" y="14675"/>
                  <a:pt x="26234" y="14676"/>
                  <a:pt x="26204" y="14677"/>
                </a:cubicBezTo>
                <a:cubicBezTo>
                  <a:pt x="23146" y="14814"/>
                  <a:pt x="18992" y="20315"/>
                  <a:pt x="17668" y="22780"/>
                </a:cubicBezTo>
                <a:cubicBezTo>
                  <a:pt x="15591" y="26637"/>
                  <a:pt x="14952" y="31179"/>
                  <a:pt x="14404" y="35471"/>
                </a:cubicBezTo>
                <a:cubicBezTo>
                  <a:pt x="12943" y="29148"/>
                  <a:pt x="14107" y="22278"/>
                  <a:pt x="17554" y="16799"/>
                </a:cubicBezTo>
                <a:lnTo>
                  <a:pt x="17554" y="16799"/>
                </a:lnTo>
                <a:cubicBezTo>
                  <a:pt x="15134" y="18078"/>
                  <a:pt x="13217" y="20292"/>
                  <a:pt x="12281" y="22871"/>
                </a:cubicBezTo>
                <a:cubicBezTo>
                  <a:pt x="12738" y="20954"/>
                  <a:pt x="13217" y="19014"/>
                  <a:pt x="13673" y="17073"/>
                </a:cubicBezTo>
                <a:lnTo>
                  <a:pt x="13673" y="17073"/>
                </a:lnTo>
                <a:cubicBezTo>
                  <a:pt x="12418" y="18968"/>
                  <a:pt x="11345" y="20999"/>
                  <a:pt x="10478" y="23122"/>
                </a:cubicBezTo>
                <a:cubicBezTo>
                  <a:pt x="10752" y="19630"/>
                  <a:pt x="11505" y="16206"/>
                  <a:pt x="12738" y="12919"/>
                </a:cubicBezTo>
                <a:lnTo>
                  <a:pt x="12738" y="12919"/>
                </a:lnTo>
                <a:cubicBezTo>
                  <a:pt x="11430" y="14362"/>
                  <a:pt x="10501" y="16183"/>
                  <a:pt x="10127" y="18097"/>
                </a:cubicBezTo>
                <a:lnTo>
                  <a:pt x="10127" y="18097"/>
                </a:lnTo>
                <a:cubicBezTo>
                  <a:pt x="11074" y="13144"/>
                  <a:pt x="11389" y="8078"/>
                  <a:pt x="11048" y="3036"/>
                </a:cubicBezTo>
                <a:lnTo>
                  <a:pt x="11048" y="3036"/>
                </a:lnTo>
                <a:cubicBezTo>
                  <a:pt x="11185" y="6779"/>
                  <a:pt x="10501" y="10545"/>
                  <a:pt x="9063" y="13992"/>
                </a:cubicBezTo>
                <a:cubicBezTo>
                  <a:pt x="9291" y="10203"/>
                  <a:pt x="9382" y="6414"/>
                  <a:pt x="9314" y="2625"/>
                </a:cubicBezTo>
                <a:lnTo>
                  <a:pt x="9314" y="2625"/>
                </a:lnTo>
                <a:cubicBezTo>
                  <a:pt x="8743" y="5181"/>
                  <a:pt x="7967" y="7715"/>
                  <a:pt x="7031" y="10180"/>
                </a:cubicBezTo>
                <a:cubicBezTo>
                  <a:pt x="6689" y="6825"/>
                  <a:pt x="6529" y="3447"/>
                  <a:pt x="6598" y="46"/>
                </a:cubicBezTo>
                <a:lnTo>
                  <a:pt x="6598" y="46"/>
                </a:lnTo>
                <a:cubicBezTo>
                  <a:pt x="4886" y="2785"/>
                  <a:pt x="4680" y="6163"/>
                  <a:pt x="4543" y="9358"/>
                </a:cubicBezTo>
                <a:cubicBezTo>
                  <a:pt x="4110" y="6254"/>
                  <a:pt x="4087" y="3104"/>
                  <a:pt x="4475"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77" name="Google Shape;1877;p15"/>
          <p:cNvGrpSpPr/>
          <p:nvPr/>
        </p:nvGrpSpPr>
        <p:grpSpPr>
          <a:xfrm>
            <a:off x="-391938" y="523152"/>
            <a:ext cx="4465385" cy="6096013"/>
            <a:chOff x="-8979" y="-3697236"/>
            <a:chExt cx="3349039" cy="4572010"/>
          </a:xfrm>
        </p:grpSpPr>
        <p:sp>
          <p:nvSpPr>
            <p:cNvPr id="1878" name="Google Shape;1878;p15"/>
            <p:cNvSpPr/>
            <p:nvPr/>
          </p:nvSpPr>
          <p:spPr>
            <a:xfrm>
              <a:off x="-89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15"/>
            <p:cNvSpPr/>
            <p:nvPr/>
          </p:nvSpPr>
          <p:spPr>
            <a:xfrm>
              <a:off x="-89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80" name="Google Shape;1880;p15"/>
          <p:cNvSpPr/>
          <p:nvPr/>
        </p:nvSpPr>
        <p:spPr>
          <a:xfrm>
            <a:off x="-534858" y="-52847"/>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81" name="Google Shape;1881;p15"/>
          <p:cNvSpPr/>
          <p:nvPr/>
        </p:nvSpPr>
        <p:spPr>
          <a:xfrm>
            <a:off x="-64393" y="-5284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82" name="Google Shape;1882;p15"/>
          <p:cNvGrpSpPr/>
          <p:nvPr/>
        </p:nvGrpSpPr>
        <p:grpSpPr>
          <a:xfrm>
            <a:off x="436017" y="2492018"/>
            <a:ext cx="1479867" cy="1581100"/>
            <a:chOff x="454950" y="2869750"/>
            <a:chExt cx="1109900" cy="1185825"/>
          </a:xfrm>
        </p:grpSpPr>
        <p:sp>
          <p:nvSpPr>
            <p:cNvPr id="1883" name="Google Shape;1883;p15"/>
            <p:cNvSpPr/>
            <p:nvPr/>
          </p:nvSpPr>
          <p:spPr>
            <a:xfrm>
              <a:off x="454950" y="3726850"/>
              <a:ext cx="470800" cy="328725"/>
            </a:xfrm>
            <a:custGeom>
              <a:avLst/>
              <a:gdLst/>
              <a:ahLst/>
              <a:cxnLst/>
              <a:rect l="l" t="t" r="r" b="b"/>
              <a:pathLst>
                <a:path w="18832" h="13149" extrusionOk="0">
                  <a:moveTo>
                    <a:pt x="9998" y="685"/>
                  </a:moveTo>
                  <a:cubicBezTo>
                    <a:pt x="9998" y="765"/>
                    <a:pt x="10013" y="843"/>
                    <a:pt x="10040" y="917"/>
                  </a:cubicBezTo>
                  <a:lnTo>
                    <a:pt x="10040" y="917"/>
                  </a:lnTo>
                  <a:cubicBezTo>
                    <a:pt x="10028" y="839"/>
                    <a:pt x="10014" y="762"/>
                    <a:pt x="9998" y="685"/>
                  </a:cubicBezTo>
                  <a:close/>
                  <a:moveTo>
                    <a:pt x="2694" y="4109"/>
                  </a:moveTo>
                  <a:lnTo>
                    <a:pt x="2694" y="4109"/>
                  </a:lnTo>
                  <a:cubicBezTo>
                    <a:pt x="3038" y="4399"/>
                    <a:pt x="3454" y="4602"/>
                    <a:pt x="3896" y="4697"/>
                  </a:cubicBezTo>
                  <a:lnTo>
                    <a:pt x="3896" y="4697"/>
                  </a:lnTo>
                  <a:cubicBezTo>
                    <a:pt x="3549" y="4408"/>
                    <a:pt x="3137" y="4202"/>
                    <a:pt x="2694" y="4109"/>
                  </a:cubicBezTo>
                  <a:close/>
                  <a:moveTo>
                    <a:pt x="1758" y="11048"/>
                  </a:moveTo>
                  <a:cubicBezTo>
                    <a:pt x="1802" y="11064"/>
                    <a:pt x="1846" y="11072"/>
                    <a:pt x="1890" y="11072"/>
                  </a:cubicBezTo>
                  <a:cubicBezTo>
                    <a:pt x="1937" y="11072"/>
                    <a:pt x="1983" y="11063"/>
                    <a:pt x="2027" y="11048"/>
                  </a:cubicBezTo>
                  <a:lnTo>
                    <a:pt x="2027" y="11048"/>
                  </a:lnTo>
                  <a:cubicBezTo>
                    <a:pt x="1938" y="11048"/>
                    <a:pt x="1849" y="11048"/>
                    <a:pt x="1758" y="11048"/>
                  </a:cubicBezTo>
                  <a:close/>
                  <a:moveTo>
                    <a:pt x="10523" y="0"/>
                  </a:moveTo>
                  <a:cubicBezTo>
                    <a:pt x="10500" y="457"/>
                    <a:pt x="10500" y="890"/>
                    <a:pt x="10477" y="1347"/>
                  </a:cubicBezTo>
                  <a:cubicBezTo>
                    <a:pt x="10277" y="1280"/>
                    <a:pt x="10114" y="1116"/>
                    <a:pt x="10040" y="917"/>
                  </a:cubicBezTo>
                  <a:lnTo>
                    <a:pt x="10040" y="917"/>
                  </a:lnTo>
                  <a:cubicBezTo>
                    <a:pt x="10192" y="1923"/>
                    <a:pt x="9952" y="2986"/>
                    <a:pt x="9359" y="3812"/>
                  </a:cubicBezTo>
                  <a:cubicBezTo>
                    <a:pt x="9336" y="3812"/>
                    <a:pt x="9336" y="3789"/>
                    <a:pt x="9313" y="3766"/>
                  </a:cubicBezTo>
                  <a:cubicBezTo>
                    <a:pt x="9131" y="3538"/>
                    <a:pt x="9062" y="3219"/>
                    <a:pt x="9176" y="2945"/>
                  </a:cubicBezTo>
                  <a:cubicBezTo>
                    <a:pt x="9137" y="2935"/>
                    <a:pt x="9098" y="2930"/>
                    <a:pt x="9060" y="2930"/>
                  </a:cubicBezTo>
                  <a:cubicBezTo>
                    <a:pt x="8966" y="2930"/>
                    <a:pt x="8876" y="2957"/>
                    <a:pt x="8794" y="3001"/>
                  </a:cubicBezTo>
                  <a:lnTo>
                    <a:pt x="8794" y="3001"/>
                  </a:lnTo>
                  <a:cubicBezTo>
                    <a:pt x="9252" y="2631"/>
                    <a:pt x="9276" y="1841"/>
                    <a:pt x="8811" y="1461"/>
                  </a:cubicBezTo>
                  <a:lnTo>
                    <a:pt x="8811" y="1461"/>
                  </a:lnTo>
                  <a:cubicBezTo>
                    <a:pt x="8697" y="1781"/>
                    <a:pt x="8583" y="2100"/>
                    <a:pt x="8309" y="2306"/>
                  </a:cubicBezTo>
                  <a:cubicBezTo>
                    <a:pt x="8190" y="2392"/>
                    <a:pt x="8029" y="2443"/>
                    <a:pt x="7874" y="2443"/>
                  </a:cubicBezTo>
                  <a:cubicBezTo>
                    <a:pt x="7703" y="2443"/>
                    <a:pt x="7538" y="2381"/>
                    <a:pt x="7442" y="2237"/>
                  </a:cubicBezTo>
                  <a:cubicBezTo>
                    <a:pt x="7670" y="1826"/>
                    <a:pt x="7647" y="1301"/>
                    <a:pt x="7350" y="936"/>
                  </a:cubicBezTo>
                  <a:cubicBezTo>
                    <a:pt x="6962" y="1233"/>
                    <a:pt x="6803" y="1803"/>
                    <a:pt x="7008" y="2260"/>
                  </a:cubicBezTo>
                  <a:cubicBezTo>
                    <a:pt x="6643" y="1918"/>
                    <a:pt x="6255" y="1552"/>
                    <a:pt x="5867" y="1210"/>
                  </a:cubicBezTo>
                  <a:lnTo>
                    <a:pt x="5867" y="1210"/>
                  </a:lnTo>
                  <a:cubicBezTo>
                    <a:pt x="6072" y="1689"/>
                    <a:pt x="6278" y="2169"/>
                    <a:pt x="6483" y="2648"/>
                  </a:cubicBezTo>
                  <a:cubicBezTo>
                    <a:pt x="6163" y="2374"/>
                    <a:pt x="5844" y="2077"/>
                    <a:pt x="5524" y="1781"/>
                  </a:cubicBezTo>
                  <a:lnTo>
                    <a:pt x="5524" y="1781"/>
                  </a:lnTo>
                  <a:cubicBezTo>
                    <a:pt x="5821" y="2351"/>
                    <a:pt x="5730" y="3105"/>
                    <a:pt x="5319" y="3584"/>
                  </a:cubicBezTo>
                  <a:cubicBezTo>
                    <a:pt x="5365" y="3127"/>
                    <a:pt x="5296" y="2648"/>
                    <a:pt x="5136" y="2214"/>
                  </a:cubicBezTo>
                  <a:cubicBezTo>
                    <a:pt x="4497" y="2694"/>
                    <a:pt x="4497" y="3789"/>
                    <a:pt x="5136" y="4246"/>
                  </a:cubicBezTo>
                  <a:cubicBezTo>
                    <a:pt x="4566" y="3858"/>
                    <a:pt x="3904" y="3607"/>
                    <a:pt x="3196" y="3584"/>
                  </a:cubicBezTo>
                  <a:lnTo>
                    <a:pt x="3196" y="3584"/>
                  </a:lnTo>
                  <a:cubicBezTo>
                    <a:pt x="3539" y="3972"/>
                    <a:pt x="3881" y="4360"/>
                    <a:pt x="4246" y="4748"/>
                  </a:cubicBezTo>
                  <a:cubicBezTo>
                    <a:pt x="4128" y="4739"/>
                    <a:pt x="4011" y="4721"/>
                    <a:pt x="3896" y="4697"/>
                  </a:cubicBezTo>
                  <a:lnTo>
                    <a:pt x="3896" y="4697"/>
                  </a:lnTo>
                  <a:cubicBezTo>
                    <a:pt x="4229" y="4974"/>
                    <a:pt x="4501" y="5327"/>
                    <a:pt x="4680" y="5729"/>
                  </a:cubicBezTo>
                  <a:cubicBezTo>
                    <a:pt x="4337" y="5524"/>
                    <a:pt x="3972" y="5387"/>
                    <a:pt x="3584" y="5296"/>
                  </a:cubicBezTo>
                  <a:lnTo>
                    <a:pt x="3584" y="5296"/>
                  </a:lnTo>
                  <a:cubicBezTo>
                    <a:pt x="3516" y="5684"/>
                    <a:pt x="3653" y="6095"/>
                    <a:pt x="3949" y="6369"/>
                  </a:cubicBezTo>
                  <a:cubicBezTo>
                    <a:pt x="3773" y="6240"/>
                    <a:pt x="3552" y="6168"/>
                    <a:pt x="3326" y="6168"/>
                  </a:cubicBezTo>
                  <a:cubicBezTo>
                    <a:pt x="3229" y="6168"/>
                    <a:pt x="3132" y="6182"/>
                    <a:pt x="3036" y="6209"/>
                  </a:cubicBezTo>
                  <a:cubicBezTo>
                    <a:pt x="3721" y="6734"/>
                    <a:pt x="4725" y="6871"/>
                    <a:pt x="5182" y="7601"/>
                  </a:cubicBezTo>
                  <a:cubicBezTo>
                    <a:pt x="4452" y="8058"/>
                    <a:pt x="3402" y="8149"/>
                    <a:pt x="2534" y="8354"/>
                  </a:cubicBezTo>
                  <a:cubicBezTo>
                    <a:pt x="2648" y="8651"/>
                    <a:pt x="2877" y="8925"/>
                    <a:pt x="3128" y="9108"/>
                  </a:cubicBezTo>
                  <a:cubicBezTo>
                    <a:pt x="2781" y="9400"/>
                    <a:pt x="2302" y="9429"/>
                    <a:pt x="1833" y="9429"/>
                  </a:cubicBezTo>
                  <a:cubicBezTo>
                    <a:pt x="1715" y="9429"/>
                    <a:pt x="1598" y="9427"/>
                    <a:pt x="1484" y="9427"/>
                  </a:cubicBezTo>
                  <a:cubicBezTo>
                    <a:pt x="914" y="9427"/>
                    <a:pt x="229" y="9564"/>
                    <a:pt x="1" y="10089"/>
                  </a:cubicBezTo>
                  <a:cubicBezTo>
                    <a:pt x="526" y="9975"/>
                    <a:pt x="1051" y="9861"/>
                    <a:pt x="1576" y="9747"/>
                  </a:cubicBezTo>
                  <a:lnTo>
                    <a:pt x="1576" y="9747"/>
                  </a:lnTo>
                  <a:cubicBezTo>
                    <a:pt x="1439" y="9998"/>
                    <a:pt x="1324" y="10272"/>
                    <a:pt x="1188" y="10523"/>
                  </a:cubicBezTo>
                  <a:cubicBezTo>
                    <a:pt x="1477" y="10414"/>
                    <a:pt x="1794" y="10349"/>
                    <a:pt x="2106" y="10349"/>
                  </a:cubicBezTo>
                  <a:cubicBezTo>
                    <a:pt x="2189" y="10349"/>
                    <a:pt x="2271" y="10353"/>
                    <a:pt x="2352" y="10363"/>
                  </a:cubicBezTo>
                  <a:cubicBezTo>
                    <a:pt x="2489" y="10621"/>
                    <a:pt x="2290" y="10957"/>
                    <a:pt x="2027" y="11048"/>
                  </a:cubicBezTo>
                  <a:lnTo>
                    <a:pt x="2027" y="11048"/>
                  </a:lnTo>
                  <a:cubicBezTo>
                    <a:pt x="2318" y="11049"/>
                    <a:pt x="2602" y="11053"/>
                    <a:pt x="2899" y="11071"/>
                  </a:cubicBezTo>
                  <a:cubicBezTo>
                    <a:pt x="2968" y="11390"/>
                    <a:pt x="2534" y="11550"/>
                    <a:pt x="2215" y="11596"/>
                  </a:cubicBezTo>
                  <a:cubicBezTo>
                    <a:pt x="1895" y="11641"/>
                    <a:pt x="1461" y="11892"/>
                    <a:pt x="1621" y="12189"/>
                  </a:cubicBezTo>
                  <a:cubicBezTo>
                    <a:pt x="1678" y="12303"/>
                    <a:pt x="1798" y="12343"/>
                    <a:pt x="1932" y="12343"/>
                  </a:cubicBezTo>
                  <a:cubicBezTo>
                    <a:pt x="2066" y="12343"/>
                    <a:pt x="2215" y="12303"/>
                    <a:pt x="2329" y="12257"/>
                  </a:cubicBezTo>
                  <a:cubicBezTo>
                    <a:pt x="3014" y="11938"/>
                    <a:pt x="3653" y="11527"/>
                    <a:pt x="4223" y="11048"/>
                  </a:cubicBezTo>
                  <a:lnTo>
                    <a:pt x="4223" y="11048"/>
                  </a:lnTo>
                  <a:cubicBezTo>
                    <a:pt x="4200" y="11207"/>
                    <a:pt x="4246" y="11367"/>
                    <a:pt x="4360" y="11459"/>
                  </a:cubicBezTo>
                  <a:cubicBezTo>
                    <a:pt x="4589" y="11322"/>
                    <a:pt x="4794" y="11185"/>
                    <a:pt x="4999" y="11048"/>
                  </a:cubicBezTo>
                  <a:lnTo>
                    <a:pt x="4999" y="11048"/>
                  </a:lnTo>
                  <a:cubicBezTo>
                    <a:pt x="4771" y="11459"/>
                    <a:pt x="4611" y="11892"/>
                    <a:pt x="4520" y="12349"/>
                  </a:cubicBezTo>
                  <a:cubicBezTo>
                    <a:pt x="4550" y="12339"/>
                    <a:pt x="4579" y="12335"/>
                    <a:pt x="4607" y="12335"/>
                  </a:cubicBezTo>
                  <a:cubicBezTo>
                    <a:pt x="4974" y="12335"/>
                    <a:pt x="5122" y="13126"/>
                    <a:pt x="5547" y="13148"/>
                  </a:cubicBezTo>
                  <a:cubicBezTo>
                    <a:pt x="5555" y="13148"/>
                    <a:pt x="5562" y="13148"/>
                    <a:pt x="5570" y="13148"/>
                  </a:cubicBezTo>
                  <a:cubicBezTo>
                    <a:pt x="5901" y="13148"/>
                    <a:pt x="5994" y="12683"/>
                    <a:pt x="5963" y="12349"/>
                  </a:cubicBezTo>
                  <a:lnTo>
                    <a:pt x="5963" y="12349"/>
                  </a:lnTo>
                  <a:cubicBezTo>
                    <a:pt x="6008" y="12631"/>
                    <a:pt x="6284" y="12839"/>
                    <a:pt x="6557" y="12839"/>
                  </a:cubicBezTo>
                  <a:cubicBezTo>
                    <a:pt x="6594" y="12839"/>
                    <a:pt x="6630" y="12836"/>
                    <a:pt x="6666" y="12828"/>
                  </a:cubicBezTo>
                  <a:cubicBezTo>
                    <a:pt x="6975" y="12746"/>
                    <a:pt x="7154" y="12403"/>
                    <a:pt x="7085" y="12102"/>
                  </a:cubicBezTo>
                  <a:lnTo>
                    <a:pt x="7085" y="12102"/>
                  </a:lnTo>
                  <a:cubicBezTo>
                    <a:pt x="7183" y="12326"/>
                    <a:pt x="7429" y="12453"/>
                    <a:pt x="7676" y="12453"/>
                  </a:cubicBezTo>
                  <a:cubicBezTo>
                    <a:pt x="7802" y="12453"/>
                    <a:pt x="7929" y="12420"/>
                    <a:pt x="8035" y="12349"/>
                  </a:cubicBezTo>
                  <a:cubicBezTo>
                    <a:pt x="8378" y="12121"/>
                    <a:pt x="8492" y="11687"/>
                    <a:pt x="8423" y="11276"/>
                  </a:cubicBezTo>
                  <a:cubicBezTo>
                    <a:pt x="8363" y="10937"/>
                    <a:pt x="8181" y="10615"/>
                    <a:pt x="7999" y="10311"/>
                  </a:cubicBezTo>
                  <a:lnTo>
                    <a:pt x="7999" y="10311"/>
                  </a:lnTo>
                  <a:cubicBezTo>
                    <a:pt x="8188" y="10592"/>
                    <a:pt x="8471" y="10815"/>
                    <a:pt x="8788" y="10934"/>
                  </a:cubicBezTo>
                  <a:cubicBezTo>
                    <a:pt x="8720" y="10546"/>
                    <a:pt x="8674" y="10135"/>
                    <a:pt x="8629" y="9724"/>
                  </a:cubicBezTo>
                  <a:cubicBezTo>
                    <a:pt x="8583" y="9541"/>
                    <a:pt x="8560" y="9313"/>
                    <a:pt x="8651" y="9130"/>
                  </a:cubicBezTo>
                  <a:cubicBezTo>
                    <a:pt x="8705" y="8988"/>
                    <a:pt x="8856" y="8873"/>
                    <a:pt x="9006" y="8873"/>
                  </a:cubicBezTo>
                  <a:cubicBezTo>
                    <a:pt x="9048" y="8873"/>
                    <a:pt x="9091" y="8882"/>
                    <a:pt x="9131" y="8902"/>
                  </a:cubicBezTo>
                  <a:cubicBezTo>
                    <a:pt x="9405" y="9016"/>
                    <a:pt x="9313" y="9404"/>
                    <a:pt x="9245" y="9678"/>
                  </a:cubicBezTo>
                  <a:cubicBezTo>
                    <a:pt x="9154" y="9975"/>
                    <a:pt x="9222" y="10386"/>
                    <a:pt x="9496" y="10386"/>
                  </a:cubicBezTo>
                  <a:cubicBezTo>
                    <a:pt x="9587" y="10089"/>
                    <a:pt x="9724" y="9815"/>
                    <a:pt x="9952" y="9610"/>
                  </a:cubicBezTo>
                  <a:cubicBezTo>
                    <a:pt x="9998" y="10135"/>
                    <a:pt x="10181" y="10660"/>
                    <a:pt x="10455" y="11139"/>
                  </a:cubicBezTo>
                  <a:cubicBezTo>
                    <a:pt x="10637" y="10911"/>
                    <a:pt x="10706" y="10614"/>
                    <a:pt x="10637" y="10340"/>
                  </a:cubicBezTo>
                  <a:lnTo>
                    <a:pt x="10637" y="10340"/>
                  </a:lnTo>
                  <a:cubicBezTo>
                    <a:pt x="10837" y="10685"/>
                    <a:pt x="11238" y="10943"/>
                    <a:pt x="11635" y="10943"/>
                  </a:cubicBezTo>
                  <a:cubicBezTo>
                    <a:pt x="11737" y="10943"/>
                    <a:pt x="11840" y="10925"/>
                    <a:pt x="11938" y="10888"/>
                  </a:cubicBezTo>
                  <a:cubicBezTo>
                    <a:pt x="12397" y="10691"/>
                    <a:pt x="12521" y="9950"/>
                    <a:pt x="12110" y="9707"/>
                  </a:cubicBezTo>
                  <a:lnTo>
                    <a:pt x="12110" y="9707"/>
                  </a:lnTo>
                  <a:cubicBezTo>
                    <a:pt x="12424" y="9860"/>
                    <a:pt x="12781" y="9932"/>
                    <a:pt x="13142" y="9932"/>
                  </a:cubicBezTo>
                  <a:cubicBezTo>
                    <a:pt x="13266" y="9932"/>
                    <a:pt x="13390" y="9923"/>
                    <a:pt x="13513" y="9906"/>
                  </a:cubicBezTo>
                  <a:cubicBezTo>
                    <a:pt x="13650" y="9861"/>
                    <a:pt x="13833" y="9792"/>
                    <a:pt x="13833" y="9655"/>
                  </a:cubicBezTo>
                  <a:cubicBezTo>
                    <a:pt x="13833" y="9541"/>
                    <a:pt x="13719" y="9450"/>
                    <a:pt x="13627" y="9381"/>
                  </a:cubicBezTo>
                  <a:cubicBezTo>
                    <a:pt x="13308" y="9153"/>
                    <a:pt x="12988" y="8971"/>
                    <a:pt x="12737" y="8651"/>
                  </a:cubicBezTo>
                  <a:cubicBezTo>
                    <a:pt x="12943" y="8583"/>
                    <a:pt x="13171" y="8309"/>
                    <a:pt x="13399" y="8240"/>
                  </a:cubicBezTo>
                  <a:cubicBezTo>
                    <a:pt x="13250" y="8155"/>
                    <a:pt x="12686" y="7754"/>
                    <a:pt x="12462" y="7754"/>
                  </a:cubicBezTo>
                  <a:cubicBezTo>
                    <a:pt x="12451" y="7754"/>
                    <a:pt x="12440" y="7755"/>
                    <a:pt x="12431" y="7757"/>
                  </a:cubicBezTo>
                  <a:lnTo>
                    <a:pt x="12431" y="7757"/>
                  </a:lnTo>
                  <a:cubicBezTo>
                    <a:pt x="12814" y="7645"/>
                    <a:pt x="13198" y="7554"/>
                    <a:pt x="13582" y="7441"/>
                  </a:cubicBezTo>
                  <a:cubicBezTo>
                    <a:pt x="13080" y="6962"/>
                    <a:pt x="12395" y="6711"/>
                    <a:pt x="11710" y="6711"/>
                  </a:cubicBezTo>
                  <a:cubicBezTo>
                    <a:pt x="11915" y="6437"/>
                    <a:pt x="12235" y="6254"/>
                    <a:pt x="12600" y="6232"/>
                  </a:cubicBezTo>
                  <a:cubicBezTo>
                    <a:pt x="12052" y="6140"/>
                    <a:pt x="11527" y="5912"/>
                    <a:pt x="11094" y="5592"/>
                  </a:cubicBezTo>
                  <a:cubicBezTo>
                    <a:pt x="11438" y="5396"/>
                    <a:pt x="11852" y="5293"/>
                    <a:pt x="12262" y="5293"/>
                  </a:cubicBezTo>
                  <a:cubicBezTo>
                    <a:pt x="12422" y="5293"/>
                    <a:pt x="12583" y="5309"/>
                    <a:pt x="12737" y="5341"/>
                  </a:cubicBezTo>
                  <a:cubicBezTo>
                    <a:pt x="12486" y="5273"/>
                    <a:pt x="12281" y="5067"/>
                    <a:pt x="12189" y="4816"/>
                  </a:cubicBezTo>
                  <a:lnTo>
                    <a:pt x="12189" y="4816"/>
                  </a:lnTo>
                  <a:cubicBezTo>
                    <a:pt x="13125" y="5182"/>
                    <a:pt x="14038" y="5547"/>
                    <a:pt x="14951" y="5889"/>
                  </a:cubicBezTo>
                  <a:cubicBezTo>
                    <a:pt x="14860" y="5684"/>
                    <a:pt x="15111" y="5478"/>
                    <a:pt x="15339" y="5478"/>
                  </a:cubicBezTo>
                  <a:cubicBezTo>
                    <a:pt x="15567" y="5478"/>
                    <a:pt x="15773" y="5592"/>
                    <a:pt x="15978" y="5638"/>
                  </a:cubicBezTo>
                  <a:cubicBezTo>
                    <a:pt x="16022" y="5645"/>
                    <a:pt x="16066" y="5649"/>
                    <a:pt x="16110" y="5649"/>
                  </a:cubicBezTo>
                  <a:cubicBezTo>
                    <a:pt x="16614" y="5649"/>
                    <a:pt x="17095" y="5184"/>
                    <a:pt x="17074" y="4679"/>
                  </a:cubicBezTo>
                  <a:lnTo>
                    <a:pt x="17074" y="4679"/>
                  </a:lnTo>
                  <a:cubicBezTo>
                    <a:pt x="16893" y="4770"/>
                    <a:pt x="16692" y="4813"/>
                    <a:pt x="16489" y="4813"/>
                  </a:cubicBezTo>
                  <a:cubicBezTo>
                    <a:pt x="16128" y="4813"/>
                    <a:pt x="15762" y="4677"/>
                    <a:pt x="15499" y="4428"/>
                  </a:cubicBezTo>
                  <a:lnTo>
                    <a:pt x="15499" y="4428"/>
                  </a:lnTo>
                  <a:cubicBezTo>
                    <a:pt x="15583" y="4447"/>
                    <a:pt x="15668" y="4456"/>
                    <a:pt x="15753" y="4456"/>
                  </a:cubicBezTo>
                  <a:cubicBezTo>
                    <a:pt x="16292" y="4456"/>
                    <a:pt x="16825" y="4097"/>
                    <a:pt x="16983" y="3584"/>
                  </a:cubicBezTo>
                  <a:cubicBezTo>
                    <a:pt x="17095" y="3611"/>
                    <a:pt x="17209" y="3624"/>
                    <a:pt x="17324" y="3624"/>
                  </a:cubicBezTo>
                  <a:cubicBezTo>
                    <a:pt x="17975" y="3624"/>
                    <a:pt x="18618" y="3201"/>
                    <a:pt x="18831" y="2580"/>
                  </a:cubicBezTo>
                  <a:lnTo>
                    <a:pt x="18831" y="2580"/>
                  </a:lnTo>
                  <a:cubicBezTo>
                    <a:pt x="18483" y="2970"/>
                    <a:pt x="17973" y="3079"/>
                    <a:pt x="17436" y="3079"/>
                  </a:cubicBezTo>
                  <a:cubicBezTo>
                    <a:pt x="17094" y="3079"/>
                    <a:pt x="16741" y="3035"/>
                    <a:pt x="16412" y="2990"/>
                  </a:cubicBezTo>
                  <a:cubicBezTo>
                    <a:pt x="16236" y="2971"/>
                    <a:pt x="16050" y="2959"/>
                    <a:pt x="15863" y="2959"/>
                  </a:cubicBezTo>
                  <a:cubicBezTo>
                    <a:pt x="15152" y="2959"/>
                    <a:pt x="14423" y="3134"/>
                    <a:pt x="14152" y="3766"/>
                  </a:cubicBezTo>
                  <a:lnTo>
                    <a:pt x="14152" y="3766"/>
                  </a:lnTo>
                  <a:cubicBezTo>
                    <a:pt x="14175" y="3470"/>
                    <a:pt x="14129" y="3150"/>
                    <a:pt x="14038" y="2876"/>
                  </a:cubicBezTo>
                  <a:cubicBezTo>
                    <a:pt x="14540" y="2762"/>
                    <a:pt x="14997" y="2351"/>
                    <a:pt x="15157" y="1849"/>
                  </a:cubicBezTo>
                  <a:cubicBezTo>
                    <a:pt x="15081" y="1819"/>
                    <a:pt x="15002" y="1803"/>
                    <a:pt x="14924" y="1803"/>
                  </a:cubicBezTo>
                  <a:cubicBezTo>
                    <a:pt x="14776" y="1803"/>
                    <a:pt x="14631" y="1859"/>
                    <a:pt x="14512" y="1969"/>
                  </a:cubicBezTo>
                  <a:lnTo>
                    <a:pt x="14512" y="1969"/>
                  </a:lnTo>
                  <a:cubicBezTo>
                    <a:pt x="14885" y="1601"/>
                    <a:pt x="14947" y="953"/>
                    <a:pt x="14654" y="548"/>
                  </a:cubicBezTo>
                  <a:lnTo>
                    <a:pt x="14654" y="548"/>
                  </a:lnTo>
                  <a:cubicBezTo>
                    <a:pt x="14107" y="594"/>
                    <a:pt x="13901" y="1233"/>
                    <a:pt x="13719" y="1735"/>
                  </a:cubicBezTo>
                  <a:cubicBezTo>
                    <a:pt x="13579" y="2174"/>
                    <a:pt x="13231" y="2682"/>
                    <a:pt x="12810" y="2682"/>
                  </a:cubicBezTo>
                  <a:cubicBezTo>
                    <a:pt x="12749" y="2682"/>
                    <a:pt x="12687" y="2671"/>
                    <a:pt x="12623" y="2648"/>
                  </a:cubicBezTo>
                  <a:cubicBezTo>
                    <a:pt x="12965" y="2169"/>
                    <a:pt x="13308" y="1667"/>
                    <a:pt x="13582" y="1164"/>
                  </a:cubicBezTo>
                  <a:cubicBezTo>
                    <a:pt x="13450" y="1134"/>
                    <a:pt x="13316" y="1119"/>
                    <a:pt x="13181" y="1119"/>
                  </a:cubicBezTo>
                  <a:cubicBezTo>
                    <a:pt x="12705" y="1119"/>
                    <a:pt x="12225" y="1301"/>
                    <a:pt x="11870" y="1621"/>
                  </a:cubicBezTo>
                  <a:cubicBezTo>
                    <a:pt x="12189" y="1256"/>
                    <a:pt x="12281" y="708"/>
                    <a:pt x="12098" y="251"/>
                  </a:cubicBezTo>
                  <a:lnTo>
                    <a:pt x="12098" y="251"/>
                  </a:lnTo>
                  <a:cubicBezTo>
                    <a:pt x="11710" y="617"/>
                    <a:pt x="11413" y="1050"/>
                    <a:pt x="11185" y="1507"/>
                  </a:cubicBezTo>
                  <a:cubicBezTo>
                    <a:pt x="11071" y="982"/>
                    <a:pt x="10843" y="457"/>
                    <a:pt x="10523"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15"/>
            <p:cNvSpPr/>
            <p:nvPr/>
          </p:nvSpPr>
          <p:spPr>
            <a:xfrm>
              <a:off x="711175" y="3498025"/>
              <a:ext cx="215725" cy="210575"/>
            </a:xfrm>
            <a:custGeom>
              <a:avLst/>
              <a:gdLst/>
              <a:ahLst/>
              <a:cxnLst/>
              <a:rect l="l" t="t" r="r" b="b"/>
              <a:pathLst>
                <a:path w="8629" h="8423" extrusionOk="0">
                  <a:moveTo>
                    <a:pt x="206" y="4337"/>
                  </a:moveTo>
                  <a:lnTo>
                    <a:pt x="206" y="4337"/>
                  </a:lnTo>
                  <a:cubicBezTo>
                    <a:pt x="460" y="4431"/>
                    <a:pt x="706" y="4548"/>
                    <a:pt x="940" y="4689"/>
                  </a:cubicBezTo>
                  <a:lnTo>
                    <a:pt x="940" y="4689"/>
                  </a:lnTo>
                  <a:cubicBezTo>
                    <a:pt x="811" y="4465"/>
                    <a:pt x="487" y="4381"/>
                    <a:pt x="206" y="4337"/>
                  </a:cubicBezTo>
                  <a:close/>
                  <a:moveTo>
                    <a:pt x="548" y="5205"/>
                  </a:moveTo>
                  <a:lnTo>
                    <a:pt x="548" y="5205"/>
                  </a:lnTo>
                  <a:cubicBezTo>
                    <a:pt x="563" y="5217"/>
                    <a:pt x="579" y="5227"/>
                    <a:pt x="596" y="5234"/>
                  </a:cubicBezTo>
                  <a:lnTo>
                    <a:pt x="596" y="5234"/>
                  </a:lnTo>
                  <a:cubicBezTo>
                    <a:pt x="580" y="5224"/>
                    <a:pt x="564" y="5214"/>
                    <a:pt x="548" y="5205"/>
                  </a:cubicBezTo>
                  <a:close/>
                  <a:moveTo>
                    <a:pt x="5045" y="0"/>
                  </a:moveTo>
                  <a:cubicBezTo>
                    <a:pt x="4953" y="251"/>
                    <a:pt x="4908" y="525"/>
                    <a:pt x="4953" y="822"/>
                  </a:cubicBezTo>
                  <a:cubicBezTo>
                    <a:pt x="4657" y="685"/>
                    <a:pt x="4360" y="525"/>
                    <a:pt x="4109" y="343"/>
                  </a:cubicBezTo>
                  <a:lnTo>
                    <a:pt x="4109" y="343"/>
                  </a:lnTo>
                  <a:cubicBezTo>
                    <a:pt x="4380" y="823"/>
                    <a:pt x="4384" y="1361"/>
                    <a:pt x="3770" y="1361"/>
                  </a:cubicBezTo>
                  <a:cubicBezTo>
                    <a:pt x="3713" y="1361"/>
                    <a:pt x="3651" y="1357"/>
                    <a:pt x="3584" y="1347"/>
                  </a:cubicBezTo>
                  <a:cubicBezTo>
                    <a:pt x="3264" y="1301"/>
                    <a:pt x="2990" y="1119"/>
                    <a:pt x="2739" y="936"/>
                  </a:cubicBezTo>
                  <a:lnTo>
                    <a:pt x="2739" y="936"/>
                  </a:lnTo>
                  <a:cubicBezTo>
                    <a:pt x="2945" y="1119"/>
                    <a:pt x="3059" y="1416"/>
                    <a:pt x="3013" y="1689"/>
                  </a:cubicBezTo>
                  <a:cubicBezTo>
                    <a:pt x="2873" y="1615"/>
                    <a:pt x="2718" y="1578"/>
                    <a:pt x="2564" y="1578"/>
                  </a:cubicBezTo>
                  <a:cubicBezTo>
                    <a:pt x="2339" y="1578"/>
                    <a:pt x="2116" y="1655"/>
                    <a:pt x="1940" y="1804"/>
                  </a:cubicBezTo>
                  <a:cubicBezTo>
                    <a:pt x="2260" y="1918"/>
                    <a:pt x="2648" y="2123"/>
                    <a:pt x="2625" y="2465"/>
                  </a:cubicBezTo>
                  <a:cubicBezTo>
                    <a:pt x="2625" y="2717"/>
                    <a:pt x="2397" y="2922"/>
                    <a:pt x="2146" y="2968"/>
                  </a:cubicBezTo>
                  <a:cubicBezTo>
                    <a:pt x="2116" y="2971"/>
                    <a:pt x="2085" y="2972"/>
                    <a:pt x="2055" y="2972"/>
                  </a:cubicBezTo>
                  <a:cubicBezTo>
                    <a:pt x="1852" y="2972"/>
                    <a:pt x="1636" y="2910"/>
                    <a:pt x="1438" y="2831"/>
                  </a:cubicBezTo>
                  <a:cubicBezTo>
                    <a:pt x="1320" y="2791"/>
                    <a:pt x="1185" y="2735"/>
                    <a:pt x="1062" y="2735"/>
                  </a:cubicBezTo>
                  <a:cubicBezTo>
                    <a:pt x="1042" y="2735"/>
                    <a:pt x="1023" y="2736"/>
                    <a:pt x="1004" y="2739"/>
                  </a:cubicBezTo>
                  <a:cubicBezTo>
                    <a:pt x="845" y="2762"/>
                    <a:pt x="685" y="2899"/>
                    <a:pt x="731" y="3036"/>
                  </a:cubicBezTo>
                  <a:cubicBezTo>
                    <a:pt x="753" y="3150"/>
                    <a:pt x="868" y="3219"/>
                    <a:pt x="959" y="3264"/>
                  </a:cubicBezTo>
                  <a:cubicBezTo>
                    <a:pt x="1291" y="3430"/>
                    <a:pt x="1659" y="3510"/>
                    <a:pt x="2030" y="3510"/>
                  </a:cubicBezTo>
                  <a:cubicBezTo>
                    <a:pt x="2373" y="3510"/>
                    <a:pt x="2718" y="3442"/>
                    <a:pt x="3036" y="3310"/>
                  </a:cubicBezTo>
                  <a:cubicBezTo>
                    <a:pt x="3134" y="3271"/>
                    <a:pt x="3250" y="3214"/>
                    <a:pt x="3368" y="3214"/>
                  </a:cubicBezTo>
                  <a:cubicBezTo>
                    <a:pt x="3387" y="3214"/>
                    <a:pt x="3405" y="3216"/>
                    <a:pt x="3424" y="3219"/>
                  </a:cubicBezTo>
                  <a:cubicBezTo>
                    <a:pt x="3812" y="3287"/>
                    <a:pt x="3721" y="3903"/>
                    <a:pt x="3424" y="4155"/>
                  </a:cubicBezTo>
                  <a:cubicBezTo>
                    <a:pt x="2967" y="4200"/>
                    <a:pt x="2579" y="4565"/>
                    <a:pt x="2511" y="4999"/>
                  </a:cubicBezTo>
                  <a:cubicBezTo>
                    <a:pt x="2274" y="4726"/>
                    <a:pt x="1906" y="4554"/>
                    <a:pt x="1547" y="4554"/>
                  </a:cubicBezTo>
                  <a:cubicBezTo>
                    <a:pt x="1456" y="4554"/>
                    <a:pt x="1366" y="4565"/>
                    <a:pt x="1278" y="4588"/>
                  </a:cubicBezTo>
                  <a:cubicBezTo>
                    <a:pt x="1324" y="4725"/>
                    <a:pt x="1370" y="4862"/>
                    <a:pt x="1415" y="5022"/>
                  </a:cubicBezTo>
                  <a:cubicBezTo>
                    <a:pt x="1264" y="4899"/>
                    <a:pt x="1105" y="4788"/>
                    <a:pt x="940" y="4689"/>
                  </a:cubicBezTo>
                  <a:lnTo>
                    <a:pt x="940" y="4689"/>
                  </a:lnTo>
                  <a:cubicBezTo>
                    <a:pt x="947" y="4700"/>
                    <a:pt x="953" y="4713"/>
                    <a:pt x="959" y="4725"/>
                  </a:cubicBezTo>
                  <a:cubicBezTo>
                    <a:pt x="1071" y="4950"/>
                    <a:pt x="876" y="5252"/>
                    <a:pt x="676" y="5252"/>
                  </a:cubicBezTo>
                  <a:cubicBezTo>
                    <a:pt x="649" y="5252"/>
                    <a:pt x="622" y="5246"/>
                    <a:pt x="596" y="5234"/>
                  </a:cubicBezTo>
                  <a:lnTo>
                    <a:pt x="596" y="5234"/>
                  </a:lnTo>
                  <a:cubicBezTo>
                    <a:pt x="857" y="5406"/>
                    <a:pt x="1128" y="5741"/>
                    <a:pt x="913" y="5935"/>
                  </a:cubicBezTo>
                  <a:cubicBezTo>
                    <a:pt x="832" y="6009"/>
                    <a:pt x="714" y="6025"/>
                    <a:pt x="590" y="6025"/>
                  </a:cubicBezTo>
                  <a:cubicBezTo>
                    <a:pt x="492" y="6025"/>
                    <a:pt x="390" y="6015"/>
                    <a:pt x="299" y="6015"/>
                  </a:cubicBezTo>
                  <a:cubicBezTo>
                    <a:pt x="150" y="6015"/>
                    <a:pt x="29" y="6042"/>
                    <a:pt x="0" y="6186"/>
                  </a:cubicBezTo>
                  <a:cubicBezTo>
                    <a:pt x="206" y="6254"/>
                    <a:pt x="411" y="6346"/>
                    <a:pt x="571" y="6506"/>
                  </a:cubicBezTo>
                  <a:cubicBezTo>
                    <a:pt x="708" y="6665"/>
                    <a:pt x="776" y="6939"/>
                    <a:pt x="639" y="7099"/>
                  </a:cubicBezTo>
                  <a:cubicBezTo>
                    <a:pt x="548" y="7213"/>
                    <a:pt x="388" y="7259"/>
                    <a:pt x="251" y="7350"/>
                  </a:cubicBezTo>
                  <a:cubicBezTo>
                    <a:pt x="137" y="7441"/>
                    <a:pt x="46" y="7624"/>
                    <a:pt x="137" y="7738"/>
                  </a:cubicBezTo>
                  <a:cubicBezTo>
                    <a:pt x="174" y="7775"/>
                    <a:pt x="221" y="7791"/>
                    <a:pt x="272" y="7791"/>
                  </a:cubicBezTo>
                  <a:cubicBezTo>
                    <a:pt x="377" y="7791"/>
                    <a:pt x="501" y="7724"/>
                    <a:pt x="594" y="7647"/>
                  </a:cubicBezTo>
                  <a:cubicBezTo>
                    <a:pt x="982" y="7350"/>
                    <a:pt x="1347" y="7031"/>
                    <a:pt x="1712" y="6665"/>
                  </a:cubicBezTo>
                  <a:lnTo>
                    <a:pt x="1712" y="6665"/>
                  </a:lnTo>
                  <a:cubicBezTo>
                    <a:pt x="1552" y="6848"/>
                    <a:pt x="1484" y="7145"/>
                    <a:pt x="1644" y="7304"/>
                  </a:cubicBezTo>
                  <a:cubicBezTo>
                    <a:pt x="1685" y="7351"/>
                    <a:pt x="1739" y="7371"/>
                    <a:pt x="1796" y="7371"/>
                  </a:cubicBezTo>
                  <a:cubicBezTo>
                    <a:pt x="1916" y="7371"/>
                    <a:pt x="2044" y="7280"/>
                    <a:pt x="2060" y="7171"/>
                  </a:cubicBezTo>
                  <a:lnTo>
                    <a:pt x="2060" y="7171"/>
                  </a:lnTo>
                  <a:cubicBezTo>
                    <a:pt x="2178" y="7630"/>
                    <a:pt x="2374" y="8065"/>
                    <a:pt x="2648" y="8423"/>
                  </a:cubicBezTo>
                  <a:cubicBezTo>
                    <a:pt x="3127" y="7875"/>
                    <a:pt x="3104" y="7099"/>
                    <a:pt x="2762" y="6506"/>
                  </a:cubicBezTo>
                  <a:cubicBezTo>
                    <a:pt x="3107" y="5949"/>
                    <a:pt x="3458" y="5886"/>
                    <a:pt x="3820" y="5886"/>
                  </a:cubicBezTo>
                  <a:cubicBezTo>
                    <a:pt x="3924" y="5886"/>
                    <a:pt x="4029" y="5891"/>
                    <a:pt x="4135" y="5891"/>
                  </a:cubicBezTo>
                  <a:cubicBezTo>
                    <a:pt x="4415" y="5891"/>
                    <a:pt x="4702" y="5855"/>
                    <a:pt x="4999" y="5593"/>
                  </a:cubicBezTo>
                  <a:cubicBezTo>
                    <a:pt x="4588" y="5113"/>
                    <a:pt x="4314" y="4497"/>
                    <a:pt x="4337" y="3858"/>
                  </a:cubicBezTo>
                  <a:lnTo>
                    <a:pt x="4337" y="3858"/>
                  </a:lnTo>
                  <a:cubicBezTo>
                    <a:pt x="4474" y="3980"/>
                    <a:pt x="4651" y="4051"/>
                    <a:pt x="4829" y="4051"/>
                  </a:cubicBezTo>
                  <a:cubicBezTo>
                    <a:pt x="4918" y="4051"/>
                    <a:pt x="5007" y="4033"/>
                    <a:pt x="5090" y="3995"/>
                  </a:cubicBezTo>
                  <a:cubicBezTo>
                    <a:pt x="4930" y="3698"/>
                    <a:pt x="4793" y="3424"/>
                    <a:pt x="4634" y="3127"/>
                  </a:cubicBezTo>
                  <a:cubicBezTo>
                    <a:pt x="4588" y="3036"/>
                    <a:pt x="4542" y="2945"/>
                    <a:pt x="4565" y="2854"/>
                  </a:cubicBezTo>
                  <a:cubicBezTo>
                    <a:pt x="4565" y="2704"/>
                    <a:pt x="4701" y="2629"/>
                    <a:pt x="4850" y="2629"/>
                  </a:cubicBezTo>
                  <a:cubicBezTo>
                    <a:pt x="4975" y="2629"/>
                    <a:pt x="5109" y="2681"/>
                    <a:pt x="5182" y="2785"/>
                  </a:cubicBezTo>
                  <a:cubicBezTo>
                    <a:pt x="5341" y="3013"/>
                    <a:pt x="5296" y="3310"/>
                    <a:pt x="5250" y="3584"/>
                  </a:cubicBezTo>
                  <a:cubicBezTo>
                    <a:pt x="5275" y="3457"/>
                    <a:pt x="5399" y="3394"/>
                    <a:pt x="5532" y="3394"/>
                  </a:cubicBezTo>
                  <a:cubicBezTo>
                    <a:pt x="5638" y="3394"/>
                    <a:pt x="5750" y="3434"/>
                    <a:pt x="5821" y="3515"/>
                  </a:cubicBezTo>
                  <a:cubicBezTo>
                    <a:pt x="5958" y="3675"/>
                    <a:pt x="5958" y="3949"/>
                    <a:pt x="5889" y="4177"/>
                  </a:cubicBezTo>
                  <a:cubicBezTo>
                    <a:pt x="5798" y="4428"/>
                    <a:pt x="5661" y="4657"/>
                    <a:pt x="5615" y="4885"/>
                  </a:cubicBezTo>
                  <a:cubicBezTo>
                    <a:pt x="5866" y="4748"/>
                    <a:pt x="6483" y="4497"/>
                    <a:pt x="6460" y="4155"/>
                  </a:cubicBezTo>
                  <a:cubicBezTo>
                    <a:pt x="6437" y="3903"/>
                    <a:pt x="6140" y="3652"/>
                    <a:pt x="6323" y="3493"/>
                  </a:cubicBezTo>
                  <a:lnTo>
                    <a:pt x="6323" y="3493"/>
                  </a:lnTo>
                  <a:cubicBezTo>
                    <a:pt x="6665" y="3675"/>
                    <a:pt x="7053" y="3812"/>
                    <a:pt x="7441" y="3881"/>
                  </a:cubicBezTo>
                  <a:cubicBezTo>
                    <a:pt x="7396" y="3538"/>
                    <a:pt x="7236" y="3242"/>
                    <a:pt x="7008" y="2990"/>
                  </a:cubicBezTo>
                  <a:cubicBezTo>
                    <a:pt x="7373" y="2968"/>
                    <a:pt x="7738" y="2922"/>
                    <a:pt x="8080" y="2808"/>
                  </a:cubicBezTo>
                  <a:cubicBezTo>
                    <a:pt x="8012" y="2694"/>
                    <a:pt x="7966" y="2580"/>
                    <a:pt x="7898" y="2465"/>
                  </a:cubicBezTo>
                  <a:cubicBezTo>
                    <a:pt x="8103" y="2397"/>
                    <a:pt x="8331" y="2374"/>
                    <a:pt x="8537" y="2351"/>
                  </a:cubicBezTo>
                  <a:cubicBezTo>
                    <a:pt x="8354" y="2123"/>
                    <a:pt x="8080" y="1963"/>
                    <a:pt x="7784" y="1895"/>
                  </a:cubicBezTo>
                  <a:cubicBezTo>
                    <a:pt x="8012" y="1872"/>
                    <a:pt x="8240" y="1849"/>
                    <a:pt x="8400" y="1689"/>
                  </a:cubicBezTo>
                  <a:cubicBezTo>
                    <a:pt x="8582" y="1552"/>
                    <a:pt x="8628" y="1256"/>
                    <a:pt x="8446" y="1119"/>
                  </a:cubicBezTo>
                  <a:cubicBezTo>
                    <a:pt x="8391" y="1080"/>
                    <a:pt x="8328" y="1065"/>
                    <a:pt x="8262" y="1065"/>
                  </a:cubicBezTo>
                  <a:cubicBezTo>
                    <a:pt x="8137" y="1065"/>
                    <a:pt x="8003" y="1119"/>
                    <a:pt x="7898" y="1164"/>
                  </a:cubicBezTo>
                  <a:cubicBezTo>
                    <a:pt x="8058" y="891"/>
                    <a:pt x="8058" y="503"/>
                    <a:pt x="7875" y="229"/>
                  </a:cubicBezTo>
                  <a:cubicBezTo>
                    <a:pt x="7738" y="480"/>
                    <a:pt x="7601" y="754"/>
                    <a:pt x="7487" y="1005"/>
                  </a:cubicBezTo>
                  <a:cubicBezTo>
                    <a:pt x="7464" y="1050"/>
                    <a:pt x="7441" y="1096"/>
                    <a:pt x="7396" y="1119"/>
                  </a:cubicBezTo>
                  <a:cubicBezTo>
                    <a:pt x="7374" y="1130"/>
                    <a:pt x="7354" y="1134"/>
                    <a:pt x="7334" y="1134"/>
                  </a:cubicBezTo>
                  <a:cubicBezTo>
                    <a:pt x="7157" y="1134"/>
                    <a:pt x="7061" y="728"/>
                    <a:pt x="6854" y="728"/>
                  </a:cubicBezTo>
                  <a:cubicBezTo>
                    <a:pt x="6845" y="728"/>
                    <a:pt x="6835" y="729"/>
                    <a:pt x="6825" y="731"/>
                  </a:cubicBezTo>
                  <a:cubicBezTo>
                    <a:pt x="6665" y="1096"/>
                    <a:pt x="6323" y="1347"/>
                    <a:pt x="5935" y="1416"/>
                  </a:cubicBezTo>
                  <a:cubicBezTo>
                    <a:pt x="6163" y="1096"/>
                    <a:pt x="6254" y="662"/>
                    <a:pt x="6186" y="274"/>
                  </a:cubicBezTo>
                  <a:lnTo>
                    <a:pt x="6186" y="274"/>
                  </a:lnTo>
                  <a:cubicBezTo>
                    <a:pt x="5935" y="388"/>
                    <a:pt x="5729" y="571"/>
                    <a:pt x="5592" y="799"/>
                  </a:cubicBezTo>
                  <a:cubicBezTo>
                    <a:pt x="5478" y="503"/>
                    <a:pt x="5296" y="206"/>
                    <a:pt x="5045"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15"/>
            <p:cNvSpPr/>
            <p:nvPr/>
          </p:nvSpPr>
          <p:spPr>
            <a:xfrm>
              <a:off x="978800" y="3383800"/>
              <a:ext cx="109575" cy="132050"/>
            </a:xfrm>
            <a:custGeom>
              <a:avLst/>
              <a:gdLst/>
              <a:ahLst/>
              <a:cxnLst/>
              <a:rect l="l" t="t" r="r" b="b"/>
              <a:pathLst>
                <a:path w="4383" h="5282" extrusionOk="0">
                  <a:moveTo>
                    <a:pt x="1531" y="5227"/>
                  </a:moveTo>
                  <a:cubicBezTo>
                    <a:pt x="1530" y="5229"/>
                    <a:pt x="1530" y="5230"/>
                    <a:pt x="1530" y="5231"/>
                  </a:cubicBezTo>
                  <a:cubicBezTo>
                    <a:pt x="1530" y="5230"/>
                    <a:pt x="1530" y="5229"/>
                    <a:pt x="1531" y="5227"/>
                  </a:cubicBezTo>
                  <a:close/>
                  <a:moveTo>
                    <a:pt x="2915" y="1"/>
                  </a:moveTo>
                  <a:cubicBezTo>
                    <a:pt x="2100" y="1"/>
                    <a:pt x="1322" y="349"/>
                    <a:pt x="502" y="392"/>
                  </a:cubicBezTo>
                  <a:lnTo>
                    <a:pt x="1598" y="917"/>
                  </a:lnTo>
                  <a:cubicBezTo>
                    <a:pt x="1164" y="1237"/>
                    <a:pt x="639" y="1419"/>
                    <a:pt x="92" y="1465"/>
                  </a:cubicBezTo>
                  <a:cubicBezTo>
                    <a:pt x="244" y="1558"/>
                    <a:pt x="415" y="1595"/>
                    <a:pt x="593" y="1595"/>
                  </a:cubicBezTo>
                  <a:cubicBezTo>
                    <a:pt x="896" y="1595"/>
                    <a:pt x="1219" y="1489"/>
                    <a:pt x="1507" y="1374"/>
                  </a:cubicBezTo>
                  <a:lnTo>
                    <a:pt x="1507" y="1374"/>
                  </a:lnTo>
                  <a:cubicBezTo>
                    <a:pt x="1278" y="1648"/>
                    <a:pt x="936" y="1762"/>
                    <a:pt x="639" y="1922"/>
                  </a:cubicBezTo>
                  <a:cubicBezTo>
                    <a:pt x="320" y="2081"/>
                    <a:pt x="23" y="2332"/>
                    <a:pt x="0" y="2675"/>
                  </a:cubicBezTo>
                  <a:cubicBezTo>
                    <a:pt x="160" y="2515"/>
                    <a:pt x="365" y="2378"/>
                    <a:pt x="571" y="2310"/>
                  </a:cubicBezTo>
                  <a:lnTo>
                    <a:pt x="571" y="2310"/>
                  </a:lnTo>
                  <a:cubicBezTo>
                    <a:pt x="480" y="2447"/>
                    <a:pt x="388" y="2606"/>
                    <a:pt x="343" y="2789"/>
                  </a:cubicBezTo>
                  <a:cubicBezTo>
                    <a:pt x="665" y="2708"/>
                    <a:pt x="969" y="2486"/>
                    <a:pt x="1146" y="2200"/>
                  </a:cubicBezTo>
                  <a:lnTo>
                    <a:pt x="1146" y="2200"/>
                  </a:lnTo>
                  <a:cubicBezTo>
                    <a:pt x="1144" y="2271"/>
                    <a:pt x="1174" y="2356"/>
                    <a:pt x="1187" y="2424"/>
                  </a:cubicBezTo>
                  <a:cubicBezTo>
                    <a:pt x="1256" y="2721"/>
                    <a:pt x="982" y="2949"/>
                    <a:pt x="753" y="3109"/>
                  </a:cubicBezTo>
                  <a:cubicBezTo>
                    <a:pt x="525" y="3291"/>
                    <a:pt x="251" y="3497"/>
                    <a:pt x="274" y="3793"/>
                  </a:cubicBezTo>
                  <a:cubicBezTo>
                    <a:pt x="753" y="3565"/>
                    <a:pt x="1210" y="3223"/>
                    <a:pt x="1552" y="2812"/>
                  </a:cubicBezTo>
                  <a:lnTo>
                    <a:pt x="1552" y="2812"/>
                  </a:lnTo>
                  <a:cubicBezTo>
                    <a:pt x="1438" y="2972"/>
                    <a:pt x="1301" y="3131"/>
                    <a:pt x="1187" y="3291"/>
                  </a:cubicBezTo>
                  <a:cubicBezTo>
                    <a:pt x="1031" y="3470"/>
                    <a:pt x="439" y="4846"/>
                    <a:pt x="1093" y="4846"/>
                  </a:cubicBezTo>
                  <a:cubicBezTo>
                    <a:pt x="1108" y="4846"/>
                    <a:pt x="1125" y="4845"/>
                    <a:pt x="1142" y="4843"/>
                  </a:cubicBezTo>
                  <a:cubicBezTo>
                    <a:pt x="1507" y="4820"/>
                    <a:pt x="1301" y="4136"/>
                    <a:pt x="1598" y="3953"/>
                  </a:cubicBezTo>
                  <a:lnTo>
                    <a:pt x="1598" y="3953"/>
                  </a:lnTo>
                  <a:cubicBezTo>
                    <a:pt x="1666" y="4363"/>
                    <a:pt x="1644" y="4818"/>
                    <a:pt x="1531" y="5227"/>
                  </a:cubicBezTo>
                  <a:lnTo>
                    <a:pt x="1531" y="5227"/>
                  </a:lnTo>
                  <a:cubicBezTo>
                    <a:pt x="1601" y="4979"/>
                    <a:pt x="1850" y="4819"/>
                    <a:pt x="1940" y="4592"/>
                  </a:cubicBezTo>
                  <a:cubicBezTo>
                    <a:pt x="2009" y="4341"/>
                    <a:pt x="2009" y="4067"/>
                    <a:pt x="2009" y="3839"/>
                  </a:cubicBezTo>
                  <a:cubicBezTo>
                    <a:pt x="2191" y="4067"/>
                    <a:pt x="2191" y="4410"/>
                    <a:pt x="2260" y="4683"/>
                  </a:cubicBezTo>
                  <a:cubicBezTo>
                    <a:pt x="2346" y="4962"/>
                    <a:pt x="2532" y="5281"/>
                    <a:pt x="2800" y="5281"/>
                  </a:cubicBezTo>
                  <a:cubicBezTo>
                    <a:pt x="2818" y="5281"/>
                    <a:pt x="2835" y="5280"/>
                    <a:pt x="2853" y="5277"/>
                  </a:cubicBezTo>
                  <a:cubicBezTo>
                    <a:pt x="2625" y="4866"/>
                    <a:pt x="2488" y="4387"/>
                    <a:pt x="2488" y="3907"/>
                  </a:cubicBezTo>
                  <a:lnTo>
                    <a:pt x="2488" y="3907"/>
                  </a:lnTo>
                  <a:cubicBezTo>
                    <a:pt x="2534" y="4159"/>
                    <a:pt x="2739" y="4387"/>
                    <a:pt x="3013" y="4432"/>
                  </a:cubicBezTo>
                  <a:cubicBezTo>
                    <a:pt x="2968" y="4273"/>
                    <a:pt x="2899" y="4136"/>
                    <a:pt x="2831" y="3999"/>
                  </a:cubicBezTo>
                  <a:lnTo>
                    <a:pt x="2831" y="3999"/>
                  </a:lnTo>
                  <a:cubicBezTo>
                    <a:pt x="2994" y="4137"/>
                    <a:pt x="3212" y="4206"/>
                    <a:pt x="3433" y="4206"/>
                  </a:cubicBezTo>
                  <a:cubicBezTo>
                    <a:pt x="3613" y="4206"/>
                    <a:pt x="3795" y="4160"/>
                    <a:pt x="3949" y="4067"/>
                  </a:cubicBezTo>
                  <a:cubicBezTo>
                    <a:pt x="3744" y="3907"/>
                    <a:pt x="3515" y="3748"/>
                    <a:pt x="3333" y="3542"/>
                  </a:cubicBezTo>
                  <a:cubicBezTo>
                    <a:pt x="3173" y="3337"/>
                    <a:pt x="3036" y="3063"/>
                    <a:pt x="3059" y="2789"/>
                  </a:cubicBezTo>
                  <a:lnTo>
                    <a:pt x="3059" y="2789"/>
                  </a:lnTo>
                  <a:cubicBezTo>
                    <a:pt x="3150" y="3086"/>
                    <a:pt x="3424" y="3291"/>
                    <a:pt x="3721" y="3291"/>
                  </a:cubicBezTo>
                  <a:cubicBezTo>
                    <a:pt x="3264" y="3063"/>
                    <a:pt x="3036" y="2447"/>
                    <a:pt x="3219" y="1967"/>
                  </a:cubicBezTo>
                  <a:lnTo>
                    <a:pt x="3219" y="1967"/>
                  </a:lnTo>
                  <a:cubicBezTo>
                    <a:pt x="3287" y="2287"/>
                    <a:pt x="3561" y="2538"/>
                    <a:pt x="3881" y="2606"/>
                  </a:cubicBezTo>
                  <a:lnTo>
                    <a:pt x="3629" y="1922"/>
                  </a:lnTo>
                  <a:lnTo>
                    <a:pt x="3629" y="1922"/>
                  </a:lnTo>
                  <a:cubicBezTo>
                    <a:pt x="3812" y="2127"/>
                    <a:pt x="4040" y="2310"/>
                    <a:pt x="4291" y="2447"/>
                  </a:cubicBezTo>
                  <a:cubicBezTo>
                    <a:pt x="4337" y="2264"/>
                    <a:pt x="4200" y="2059"/>
                    <a:pt x="4109" y="1899"/>
                  </a:cubicBezTo>
                  <a:cubicBezTo>
                    <a:pt x="3721" y="1077"/>
                    <a:pt x="4383" y="73"/>
                    <a:pt x="3059" y="4"/>
                  </a:cubicBezTo>
                  <a:cubicBezTo>
                    <a:pt x="3011" y="2"/>
                    <a:pt x="2963" y="1"/>
                    <a:pt x="2915"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15"/>
            <p:cNvSpPr/>
            <p:nvPr/>
          </p:nvSpPr>
          <p:spPr>
            <a:xfrm>
              <a:off x="874950" y="3357925"/>
              <a:ext cx="139550" cy="126425"/>
            </a:xfrm>
            <a:custGeom>
              <a:avLst/>
              <a:gdLst/>
              <a:ahLst/>
              <a:cxnLst/>
              <a:rect l="l" t="t" r="r" b="b"/>
              <a:pathLst>
                <a:path w="5582" h="5057" extrusionOk="0">
                  <a:moveTo>
                    <a:pt x="959" y="674"/>
                  </a:moveTo>
                  <a:cubicBezTo>
                    <a:pt x="974" y="690"/>
                    <a:pt x="989" y="705"/>
                    <a:pt x="1004" y="720"/>
                  </a:cubicBezTo>
                  <a:lnTo>
                    <a:pt x="1004" y="720"/>
                  </a:lnTo>
                  <a:cubicBezTo>
                    <a:pt x="989" y="705"/>
                    <a:pt x="974" y="689"/>
                    <a:pt x="959" y="674"/>
                  </a:cubicBezTo>
                  <a:close/>
                  <a:moveTo>
                    <a:pt x="4486" y="1"/>
                  </a:moveTo>
                  <a:cubicBezTo>
                    <a:pt x="3922" y="1"/>
                    <a:pt x="3185" y="194"/>
                    <a:pt x="2536" y="194"/>
                  </a:cubicBezTo>
                  <a:cubicBezTo>
                    <a:pt x="2280" y="194"/>
                    <a:pt x="2038" y="164"/>
                    <a:pt x="1826" y="81"/>
                  </a:cubicBezTo>
                  <a:lnTo>
                    <a:pt x="1826" y="81"/>
                  </a:lnTo>
                  <a:cubicBezTo>
                    <a:pt x="2283" y="263"/>
                    <a:pt x="2922" y="423"/>
                    <a:pt x="3287" y="743"/>
                  </a:cubicBezTo>
                  <a:cubicBezTo>
                    <a:pt x="2899" y="961"/>
                    <a:pt x="2454" y="1121"/>
                    <a:pt x="2022" y="1121"/>
                  </a:cubicBezTo>
                  <a:cubicBezTo>
                    <a:pt x="1659" y="1121"/>
                    <a:pt x="1305" y="1007"/>
                    <a:pt x="1004" y="720"/>
                  </a:cubicBezTo>
                  <a:lnTo>
                    <a:pt x="1004" y="720"/>
                  </a:lnTo>
                  <a:cubicBezTo>
                    <a:pt x="1240" y="953"/>
                    <a:pt x="1476" y="1169"/>
                    <a:pt x="1712" y="1405"/>
                  </a:cubicBezTo>
                  <a:cubicBezTo>
                    <a:pt x="1370" y="1248"/>
                    <a:pt x="974" y="1100"/>
                    <a:pt x="609" y="1100"/>
                  </a:cubicBezTo>
                  <a:cubicBezTo>
                    <a:pt x="389" y="1100"/>
                    <a:pt x="180" y="1153"/>
                    <a:pt x="0" y="1290"/>
                  </a:cubicBezTo>
                  <a:cubicBezTo>
                    <a:pt x="548" y="1313"/>
                    <a:pt x="1096" y="1473"/>
                    <a:pt x="1598" y="1701"/>
                  </a:cubicBezTo>
                  <a:cubicBezTo>
                    <a:pt x="1415" y="1724"/>
                    <a:pt x="1255" y="1747"/>
                    <a:pt x="1073" y="1747"/>
                  </a:cubicBezTo>
                  <a:cubicBezTo>
                    <a:pt x="1278" y="1793"/>
                    <a:pt x="1484" y="1884"/>
                    <a:pt x="1643" y="2021"/>
                  </a:cubicBezTo>
                  <a:cubicBezTo>
                    <a:pt x="1164" y="2249"/>
                    <a:pt x="662" y="2386"/>
                    <a:pt x="160" y="2432"/>
                  </a:cubicBezTo>
                  <a:cubicBezTo>
                    <a:pt x="381" y="2517"/>
                    <a:pt x="617" y="2557"/>
                    <a:pt x="855" y="2557"/>
                  </a:cubicBezTo>
                  <a:cubicBezTo>
                    <a:pt x="1258" y="2557"/>
                    <a:pt x="1665" y="2441"/>
                    <a:pt x="2009" y="2226"/>
                  </a:cubicBezTo>
                  <a:lnTo>
                    <a:pt x="2009" y="2226"/>
                  </a:lnTo>
                  <a:cubicBezTo>
                    <a:pt x="1895" y="2500"/>
                    <a:pt x="1575" y="2660"/>
                    <a:pt x="1324" y="2820"/>
                  </a:cubicBezTo>
                  <a:cubicBezTo>
                    <a:pt x="1096" y="3002"/>
                    <a:pt x="867" y="3322"/>
                    <a:pt x="1027" y="3596"/>
                  </a:cubicBezTo>
                  <a:cubicBezTo>
                    <a:pt x="1210" y="3367"/>
                    <a:pt x="1438" y="3162"/>
                    <a:pt x="1666" y="3002"/>
                  </a:cubicBezTo>
                  <a:lnTo>
                    <a:pt x="1666" y="3002"/>
                  </a:lnTo>
                  <a:cubicBezTo>
                    <a:pt x="1552" y="3253"/>
                    <a:pt x="1484" y="3550"/>
                    <a:pt x="1484" y="3824"/>
                  </a:cubicBezTo>
                  <a:cubicBezTo>
                    <a:pt x="1758" y="3550"/>
                    <a:pt x="2031" y="3299"/>
                    <a:pt x="2305" y="3048"/>
                  </a:cubicBezTo>
                  <a:lnTo>
                    <a:pt x="2305" y="3048"/>
                  </a:lnTo>
                  <a:cubicBezTo>
                    <a:pt x="2397" y="3390"/>
                    <a:pt x="2031" y="3687"/>
                    <a:pt x="1849" y="3984"/>
                  </a:cubicBezTo>
                  <a:cubicBezTo>
                    <a:pt x="1666" y="4303"/>
                    <a:pt x="1689" y="4737"/>
                    <a:pt x="1917" y="5057"/>
                  </a:cubicBezTo>
                  <a:cubicBezTo>
                    <a:pt x="2100" y="4600"/>
                    <a:pt x="2374" y="4166"/>
                    <a:pt x="2693" y="3801"/>
                  </a:cubicBezTo>
                  <a:lnTo>
                    <a:pt x="2693" y="3801"/>
                  </a:lnTo>
                  <a:cubicBezTo>
                    <a:pt x="2625" y="4029"/>
                    <a:pt x="2671" y="4303"/>
                    <a:pt x="2830" y="4486"/>
                  </a:cubicBezTo>
                  <a:cubicBezTo>
                    <a:pt x="2945" y="4258"/>
                    <a:pt x="3059" y="4029"/>
                    <a:pt x="3173" y="3801"/>
                  </a:cubicBezTo>
                  <a:cubicBezTo>
                    <a:pt x="3218" y="4029"/>
                    <a:pt x="3310" y="4280"/>
                    <a:pt x="3447" y="4463"/>
                  </a:cubicBezTo>
                  <a:cubicBezTo>
                    <a:pt x="3515" y="3824"/>
                    <a:pt x="3652" y="3162"/>
                    <a:pt x="3835" y="2546"/>
                  </a:cubicBezTo>
                  <a:lnTo>
                    <a:pt x="3835" y="2546"/>
                  </a:lnTo>
                  <a:cubicBezTo>
                    <a:pt x="3812" y="2843"/>
                    <a:pt x="3835" y="3162"/>
                    <a:pt x="3949" y="3459"/>
                  </a:cubicBezTo>
                  <a:cubicBezTo>
                    <a:pt x="4040" y="3162"/>
                    <a:pt x="4154" y="2843"/>
                    <a:pt x="4268" y="2546"/>
                  </a:cubicBezTo>
                  <a:lnTo>
                    <a:pt x="4428" y="3071"/>
                  </a:lnTo>
                  <a:cubicBezTo>
                    <a:pt x="4474" y="2683"/>
                    <a:pt x="4565" y="2318"/>
                    <a:pt x="4565" y="1929"/>
                  </a:cubicBezTo>
                  <a:cubicBezTo>
                    <a:pt x="4650" y="1986"/>
                    <a:pt x="4769" y="2025"/>
                    <a:pt x="4881" y="2025"/>
                  </a:cubicBezTo>
                  <a:cubicBezTo>
                    <a:pt x="4949" y="2025"/>
                    <a:pt x="5015" y="2010"/>
                    <a:pt x="5067" y="1975"/>
                  </a:cubicBezTo>
                  <a:cubicBezTo>
                    <a:pt x="5204" y="1861"/>
                    <a:pt x="5296" y="1656"/>
                    <a:pt x="5318" y="1473"/>
                  </a:cubicBezTo>
                  <a:cubicBezTo>
                    <a:pt x="5581" y="274"/>
                    <a:pt x="5156" y="1"/>
                    <a:pt x="4486"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15"/>
            <p:cNvSpPr/>
            <p:nvPr/>
          </p:nvSpPr>
          <p:spPr>
            <a:xfrm>
              <a:off x="990775" y="3326500"/>
              <a:ext cx="114150" cy="99075"/>
            </a:xfrm>
            <a:custGeom>
              <a:avLst/>
              <a:gdLst/>
              <a:ahLst/>
              <a:cxnLst/>
              <a:rect l="l" t="t" r="r" b="b"/>
              <a:pathLst>
                <a:path w="4566" h="3963" extrusionOk="0">
                  <a:moveTo>
                    <a:pt x="1100" y="0"/>
                  </a:moveTo>
                  <a:cubicBezTo>
                    <a:pt x="1009" y="0"/>
                    <a:pt x="944" y="32"/>
                    <a:pt x="914" y="105"/>
                  </a:cubicBezTo>
                  <a:cubicBezTo>
                    <a:pt x="822" y="311"/>
                    <a:pt x="1028" y="493"/>
                    <a:pt x="1210" y="607"/>
                  </a:cubicBezTo>
                  <a:cubicBezTo>
                    <a:pt x="1393" y="744"/>
                    <a:pt x="1576" y="950"/>
                    <a:pt x="1461" y="1132"/>
                  </a:cubicBezTo>
                  <a:cubicBezTo>
                    <a:pt x="1406" y="1212"/>
                    <a:pt x="1325" y="1237"/>
                    <a:pt x="1232" y="1237"/>
                  </a:cubicBezTo>
                  <a:cubicBezTo>
                    <a:pt x="1065" y="1237"/>
                    <a:pt x="858" y="1155"/>
                    <a:pt x="693" y="1155"/>
                  </a:cubicBezTo>
                  <a:cubicBezTo>
                    <a:pt x="607" y="1155"/>
                    <a:pt x="532" y="1177"/>
                    <a:pt x="480" y="1246"/>
                  </a:cubicBezTo>
                  <a:cubicBezTo>
                    <a:pt x="777" y="1406"/>
                    <a:pt x="1119" y="1520"/>
                    <a:pt x="1484" y="1543"/>
                  </a:cubicBezTo>
                  <a:cubicBezTo>
                    <a:pt x="936" y="1589"/>
                    <a:pt x="343" y="1657"/>
                    <a:pt x="1" y="2068"/>
                  </a:cubicBezTo>
                  <a:cubicBezTo>
                    <a:pt x="54" y="2101"/>
                    <a:pt x="111" y="2115"/>
                    <a:pt x="170" y="2115"/>
                  </a:cubicBezTo>
                  <a:cubicBezTo>
                    <a:pt x="313" y="2115"/>
                    <a:pt x="465" y="2035"/>
                    <a:pt x="594" y="1954"/>
                  </a:cubicBezTo>
                  <a:cubicBezTo>
                    <a:pt x="704" y="1899"/>
                    <a:pt x="839" y="1844"/>
                    <a:pt x="959" y="1844"/>
                  </a:cubicBezTo>
                  <a:cubicBezTo>
                    <a:pt x="1038" y="1844"/>
                    <a:pt x="1110" y="1868"/>
                    <a:pt x="1165" y="1931"/>
                  </a:cubicBezTo>
                  <a:cubicBezTo>
                    <a:pt x="936" y="2091"/>
                    <a:pt x="708" y="2319"/>
                    <a:pt x="548" y="2570"/>
                  </a:cubicBezTo>
                  <a:cubicBezTo>
                    <a:pt x="461" y="2702"/>
                    <a:pt x="457" y="2960"/>
                    <a:pt x="599" y="2960"/>
                  </a:cubicBezTo>
                  <a:cubicBezTo>
                    <a:pt x="604" y="2960"/>
                    <a:pt x="611" y="2959"/>
                    <a:pt x="617" y="2958"/>
                  </a:cubicBezTo>
                  <a:cubicBezTo>
                    <a:pt x="663" y="2958"/>
                    <a:pt x="708" y="2935"/>
                    <a:pt x="754" y="2890"/>
                  </a:cubicBezTo>
                  <a:cubicBezTo>
                    <a:pt x="1142" y="2570"/>
                    <a:pt x="1507" y="2251"/>
                    <a:pt x="1895" y="1908"/>
                  </a:cubicBezTo>
                  <a:lnTo>
                    <a:pt x="1895" y="1908"/>
                  </a:lnTo>
                  <a:cubicBezTo>
                    <a:pt x="1735" y="2410"/>
                    <a:pt x="1370" y="2821"/>
                    <a:pt x="914" y="3004"/>
                  </a:cubicBezTo>
                  <a:cubicBezTo>
                    <a:pt x="1598" y="2776"/>
                    <a:pt x="2192" y="2342"/>
                    <a:pt x="2625" y="1771"/>
                  </a:cubicBezTo>
                  <a:lnTo>
                    <a:pt x="2625" y="1771"/>
                  </a:lnTo>
                  <a:cubicBezTo>
                    <a:pt x="2557" y="2137"/>
                    <a:pt x="2329" y="2479"/>
                    <a:pt x="2032" y="2707"/>
                  </a:cubicBezTo>
                  <a:cubicBezTo>
                    <a:pt x="2283" y="2525"/>
                    <a:pt x="2557" y="2342"/>
                    <a:pt x="2831" y="2205"/>
                  </a:cubicBezTo>
                  <a:lnTo>
                    <a:pt x="2831" y="2205"/>
                  </a:lnTo>
                  <a:cubicBezTo>
                    <a:pt x="2808" y="2753"/>
                    <a:pt x="2306" y="3164"/>
                    <a:pt x="2237" y="3689"/>
                  </a:cubicBezTo>
                  <a:cubicBezTo>
                    <a:pt x="2219" y="3802"/>
                    <a:pt x="2294" y="3962"/>
                    <a:pt x="2385" y="3962"/>
                  </a:cubicBezTo>
                  <a:cubicBezTo>
                    <a:pt x="2404" y="3962"/>
                    <a:pt x="2423" y="3955"/>
                    <a:pt x="2443" y="3940"/>
                  </a:cubicBezTo>
                  <a:cubicBezTo>
                    <a:pt x="2466" y="3917"/>
                    <a:pt x="2466" y="3871"/>
                    <a:pt x="2489" y="3848"/>
                  </a:cubicBezTo>
                  <a:cubicBezTo>
                    <a:pt x="2625" y="3415"/>
                    <a:pt x="2785" y="3004"/>
                    <a:pt x="2922" y="2570"/>
                  </a:cubicBezTo>
                  <a:cubicBezTo>
                    <a:pt x="3014" y="2844"/>
                    <a:pt x="3105" y="3164"/>
                    <a:pt x="3265" y="3369"/>
                  </a:cubicBezTo>
                  <a:cubicBezTo>
                    <a:pt x="3515" y="3164"/>
                    <a:pt x="3561" y="2710"/>
                    <a:pt x="3380" y="2413"/>
                  </a:cubicBezTo>
                  <a:lnTo>
                    <a:pt x="3380" y="2413"/>
                  </a:lnTo>
                  <a:cubicBezTo>
                    <a:pt x="3632" y="2822"/>
                    <a:pt x="4087" y="3118"/>
                    <a:pt x="4566" y="3141"/>
                  </a:cubicBezTo>
                  <a:cubicBezTo>
                    <a:pt x="4543" y="2707"/>
                    <a:pt x="4292" y="2296"/>
                    <a:pt x="3927" y="2045"/>
                  </a:cubicBezTo>
                  <a:lnTo>
                    <a:pt x="3927" y="2045"/>
                  </a:lnTo>
                  <a:cubicBezTo>
                    <a:pt x="4086" y="2068"/>
                    <a:pt x="4246" y="2114"/>
                    <a:pt x="4383" y="2137"/>
                  </a:cubicBezTo>
                  <a:cubicBezTo>
                    <a:pt x="4178" y="2022"/>
                    <a:pt x="3972" y="1908"/>
                    <a:pt x="3767" y="1817"/>
                  </a:cubicBezTo>
                  <a:lnTo>
                    <a:pt x="3767" y="1817"/>
                  </a:lnTo>
                  <a:cubicBezTo>
                    <a:pt x="3835" y="1840"/>
                    <a:pt x="3909" y="1851"/>
                    <a:pt x="3984" y="1851"/>
                  </a:cubicBezTo>
                  <a:cubicBezTo>
                    <a:pt x="4058" y="1851"/>
                    <a:pt x="4132" y="1840"/>
                    <a:pt x="4200" y="1817"/>
                  </a:cubicBezTo>
                  <a:lnTo>
                    <a:pt x="3675" y="1497"/>
                  </a:lnTo>
                  <a:cubicBezTo>
                    <a:pt x="3904" y="1452"/>
                    <a:pt x="4086" y="1224"/>
                    <a:pt x="4063" y="995"/>
                  </a:cubicBezTo>
                  <a:lnTo>
                    <a:pt x="4063" y="995"/>
                  </a:lnTo>
                  <a:cubicBezTo>
                    <a:pt x="3927" y="1064"/>
                    <a:pt x="3790" y="1132"/>
                    <a:pt x="3675" y="1224"/>
                  </a:cubicBezTo>
                  <a:cubicBezTo>
                    <a:pt x="3767" y="927"/>
                    <a:pt x="3835" y="607"/>
                    <a:pt x="3881" y="288"/>
                  </a:cubicBezTo>
                  <a:lnTo>
                    <a:pt x="3881" y="288"/>
                  </a:lnTo>
                  <a:cubicBezTo>
                    <a:pt x="3630" y="447"/>
                    <a:pt x="3470" y="699"/>
                    <a:pt x="3424" y="995"/>
                  </a:cubicBezTo>
                  <a:cubicBezTo>
                    <a:pt x="3265" y="858"/>
                    <a:pt x="3150" y="676"/>
                    <a:pt x="3082" y="493"/>
                  </a:cubicBezTo>
                  <a:lnTo>
                    <a:pt x="3082" y="493"/>
                  </a:lnTo>
                  <a:cubicBezTo>
                    <a:pt x="3105" y="721"/>
                    <a:pt x="3128" y="950"/>
                    <a:pt x="3150" y="1201"/>
                  </a:cubicBezTo>
                  <a:cubicBezTo>
                    <a:pt x="3033" y="1084"/>
                    <a:pt x="1634" y="0"/>
                    <a:pt x="1100"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15"/>
            <p:cNvSpPr/>
            <p:nvPr/>
          </p:nvSpPr>
          <p:spPr>
            <a:xfrm>
              <a:off x="896625" y="3209850"/>
              <a:ext cx="121000" cy="143650"/>
            </a:xfrm>
            <a:custGeom>
              <a:avLst/>
              <a:gdLst/>
              <a:ahLst/>
              <a:cxnLst/>
              <a:rect l="l" t="t" r="r" b="b"/>
              <a:pathLst>
                <a:path w="4840" h="5746" extrusionOk="0">
                  <a:moveTo>
                    <a:pt x="3150" y="1"/>
                  </a:moveTo>
                  <a:lnTo>
                    <a:pt x="3150" y="1"/>
                  </a:lnTo>
                  <a:cubicBezTo>
                    <a:pt x="3125" y="56"/>
                    <a:pt x="3114" y="112"/>
                    <a:pt x="3115" y="168"/>
                  </a:cubicBezTo>
                  <a:lnTo>
                    <a:pt x="3115" y="168"/>
                  </a:lnTo>
                  <a:cubicBezTo>
                    <a:pt x="3126" y="112"/>
                    <a:pt x="3137" y="56"/>
                    <a:pt x="3150" y="1"/>
                  </a:cubicBezTo>
                  <a:close/>
                  <a:moveTo>
                    <a:pt x="3115" y="168"/>
                  </a:moveTo>
                  <a:cubicBezTo>
                    <a:pt x="3015" y="710"/>
                    <a:pt x="3028" y="1266"/>
                    <a:pt x="3173" y="1804"/>
                  </a:cubicBezTo>
                  <a:cubicBezTo>
                    <a:pt x="2831" y="1712"/>
                    <a:pt x="2717" y="1302"/>
                    <a:pt x="2602" y="959"/>
                  </a:cubicBezTo>
                  <a:cubicBezTo>
                    <a:pt x="2497" y="665"/>
                    <a:pt x="2276" y="312"/>
                    <a:pt x="1974" y="312"/>
                  </a:cubicBezTo>
                  <a:cubicBezTo>
                    <a:pt x="1948" y="312"/>
                    <a:pt x="1922" y="315"/>
                    <a:pt x="1895" y="320"/>
                  </a:cubicBezTo>
                  <a:cubicBezTo>
                    <a:pt x="2260" y="594"/>
                    <a:pt x="2511" y="1028"/>
                    <a:pt x="2602" y="1484"/>
                  </a:cubicBezTo>
                  <a:cubicBezTo>
                    <a:pt x="2397" y="1302"/>
                    <a:pt x="2214" y="1142"/>
                    <a:pt x="2009" y="982"/>
                  </a:cubicBezTo>
                  <a:lnTo>
                    <a:pt x="2009" y="982"/>
                  </a:lnTo>
                  <a:cubicBezTo>
                    <a:pt x="2009" y="1188"/>
                    <a:pt x="2169" y="1370"/>
                    <a:pt x="2214" y="1576"/>
                  </a:cubicBezTo>
                  <a:cubicBezTo>
                    <a:pt x="2280" y="1773"/>
                    <a:pt x="2177" y="2056"/>
                    <a:pt x="1965" y="2056"/>
                  </a:cubicBezTo>
                  <a:cubicBezTo>
                    <a:pt x="1957" y="2056"/>
                    <a:pt x="1949" y="2056"/>
                    <a:pt x="1941" y="2055"/>
                  </a:cubicBezTo>
                  <a:cubicBezTo>
                    <a:pt x="1849" y="2032"/>
                    <a:pt x="1781" y="1964"/>
                    <a:pt x="1712" y="1872"/>
                  </a:cubicBezTo>
                  <a:cubicBezTo>
                    <a:pt x="1393" y="1461"/>
                    <a:pt x="1187" y="982"/>
                    <a:pt x="1096" y="480"/>
                  </a:cubicBezTo>
                  <a:lnTo>
                    <a:pt x="1096" y="480"/>
                  </a:lnTo>
                  <a:cubicBezTo>
                    <a:pt x="1005" y="1119"/>
                    <a:pt x="1119" y="1804"/>
                    <a:pt x="1438" y="2374"/>
                  </a:cubicBezTo>
                  <a:cubicBezTo>
                    <a:pt x="1119" y="2078"/>
                    <a:pt x="799" y="1781"/>
                    <a:pt x="457" y="1484"/>
                  </a:cubicBezTo>
                  <a:lnTo>
                    <a:pt x="457" y="1484"/>
                  </a:lnTo>
                  <a:cubicBezTo>
                    <a:pt x="708" y="1849"/>
                    <a:pt x="982" y="2215"/>
                    <a:pt x="1233" y="2580"/>
                  </a:cubicBezTo>
                  <a:cubicBezTo>
                    <a:pt x="1093" y="2533"/>
                    <a:pt x="946" y="2511"/>
                    <a:pt x="799" y="2511"/>
                  </a:cubicBezTo>
                  <a:cubicBezTo>
                    <a:pt x="512" y="2511"/>
                    <a:pt x="226" y="2597"/>
                    <a:pt x="0" y="2762"/>
                  </a:cubicBezTo>
                  <a:cubicBezTo>
                    <a:pt x="503" y="2877"/>
                    <a:pt x="1028" y="2968"/>
                    <a:pt x="1530" y="3036"/>
                  </a:cubicBezTo>
                  <a:cubicBezTo>
                    <a:pt x="1164" y="3082"/>
                    <a:pt x="776" y="3242"/>
                    <a:pt x="480" y="3470"/>
                  </a:cubicBezTo>
                  <a:cubicBezTo>
                    <a:pt x="776" y="3539"/>
                    <a:pt x="1096" y="3561"/>
                    <a:pt x="1416" y="3561"/>
                  </a:cubicBezTo>
                  <a:cubicBezTo>
                    <a:pt x="1119" y="3653"/>
                    <a:pt x="845" y="3858"/>
                    <a:pt x="708" y="4132"/>
                  </a:cubicBezTo>
                  <a:cubicBezTo>
                    <a:pt x="1164" y="4178"/>
                    <a:pt x="1644" y="4246"/>
                    <a:pt x="2100" y="4383"/>
                  </a:cubicBezTo>
                  <a:cubicBezTo>
                    <a:pt x="1826" y="4543"/>
                    <a:pt x="1621" y="4817"/>
                    <a:pt x="1530" y="5091"/>
                  </a:cubicBezTo>
                  <a:cubicBezTo>
                    <a:pt x="1572" y="5109"/>
                    <a:pt x="1616" y="5117"/>
                    <a:pt x="1661" y="5117"/>
                  </a:cubicBezTo>
                  <a:cubicBezTo>
                    <a:pt x="1811" y="5117"/>
                    <a:pt x="1973" y="5038"/>
                    <a:pt x="2119" y="5038"/>
                  </a:cubicBezTo>
                  <a:cubicBezTo>
                    <a:pt x="2144" y="5038"/>
                    <a:pt x="2168" y="5040"/>
                    <a:pt x="2192" y="5045"/>
                  </a:cubicBezTo>
                  <a:cubicBezTo>
                    <a:pt x="2374" y="5091"/>
                    <a:pt x="2466" y="5273"/>
                    <a:pt x="2602" y="5410"/>
                  </a:cubicBezTo>
                  <a:cubicBezTo>
                    <a:pt x="2694" y="5519"/>
                    <a:pt x="2817" y="5594"/>
                    <a:pt x="2951" y="5635"/>
                  </a:cubicBezTo>
                  <a:lnTo>
                    <a:pt x="2951" y="5635"/>
                  </a:lnTo>
                  <a:cubicBezTo>
                    <a:pt x="2956" y="5644"/>
                    <a:pt x="2962" y="5653"/>
                    <a:pt x="2968" y="5661"/>
                  </a:cubicBezTo>
                  <a:cubicBezTo>
                    <a:pt x="3205" y="5703"/>
                    <a:pt x="3451" y="5745"/>
                    <a:pt x="3691" y="5745"/>
                  </a:cubicBezTo>
                  <a:cubicBezTo>
                    <a:pt x="3842" y="5745"/>
                    <a:pt x="3990" y="5728"/>
                    <a:pt x="4132" y="5684"/>
                  </a:cubicBezTo>
                  <a:cubicBezTo>
                    <a:pt x="4520" y="5547"/>
                    <a:pt x="4839" y="5136"/>
                    <a:pt x="4702" y="4748"/>
                  </a:cubicBezTo>
                  <a:cubicBezTo>
                    <a:pt x="4657" y="4566"/>
                    <a:pt x="4474" y="4406"/>
                    <a:pt x="4269" y="4360"/>
                  </a:cubicBezTo>
                  <a:cubicBezTo>
                    <a:pt x="4223" y="3424"/>
                    <a:pt x="4269" y="2352"/>
                    <a:pt x="4702" y="1507"/>
                  </a:cubicBezTo>
                  <a:lnTo>
                    <a:pt x="4702" y="1507"/>
                  </a:lnTo>
                  <a:cubicBezTo>
                    <a:pt x="4411" y="1888"/>
                    <a:pt x="4164" y="2313"/>
                    <a:pt x="4004" y="2760"/>
                  </a:cubicBezTo>
                  <a:lnTo>
                    <a:pt x="4004" y="2760"/>
                  </a:lnTo>
                  <a:cubicBezTo>
                    <a:pt x="4004" y="2624"/>
                    <a:pt x="4009" y="2488"/>
                    <a:pt x="4018" y="2352"/>
                  </a:cubicBezTo>
                  <a:lnTo>
                    <a:pt x="4018" y="2352"/>
                  </a:lnTo>
                  <a:cubicBezTo>
                    <a:pt x="4002" y="2382"/>
                    <a:pt x="3986" y="2412"/>
                    <a:pt x="3968" y="2441"/>
                  </a:cubicBezTo>
                  <a:lnTo>
                    <a:pt x="3968" y="2441"/>
                  </a:lnTo>
                  <a:cubicBezTo>
                    <a:pt x="3916" y="1891"/>
                    <a:pt x="3814" y="1344"/>
                    <a:pt x="3493" y="891"/>
                  </a:cubicBezTo>
                  <a:cubicBezTo>
                    <a:pt x="3344" y="668"/>
                    <a:pt x="3120" y="415"/>
                    <a:pt x="3115" y="168"/>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15"/>
            <p:cNvSpPr/>
            <p:nvPr/>
          </p:nvSpPr>
          <p:spPr>
            <a:xfrm>
              <a:off x="1095775" y="3194450"/>
              <a:ext cx="103300" cy="84475"/>
            </a:xfrm>
            <a:custGeom>
              <a:avLst/>
              <a:gdLst/>
              <a:ahLst/>
              <a:cxnLst/>
              <a:rect l="l" t="t" r="r" b="b"/>
              <a:pathLst>
                <a:path w="4132" h="3379" extrusionOk="0">
                  <a:moveTo>
                    <a:pt x="1941" y="0"/>
                  </a:moveTo>
                  <a:cubicBezTo>
                    <a:pt x="1986" y="297"/>
                    <a:pt x="2146" y="594"/>
                    <a:pt x="2397" y="776"/>
                  </a:cubicBezTo>
                  <a:cubicBezTo>
                    <a:pt x="2388" y="777"/>
                    <a:pt x="2380" y="777"/>
                    <a:pt x="2371" y="777"/>
                  </a:cubicBezTo>
                  <a:cubicBezTo>
                    <a:pt x="1846" y="777"/>
                    <a:pt x="1444" y="161"/>
                    <a:pt x="956" y="161"/>
                  </a:cubicBezTo>
                  <a:cubicBezTo>
                    <a:pt x="905" y="161"/>
                    <a:pt x="853" y="168"/>
                    <a:pt x="799" y="183"/>
                  </a:cubicBezTo>
                  <a:cubicBezTo>
                    <a:pt x="1096" y="434"/>
                    <a:pt x="1347" y="731"/>
                    <a:pt x="1553" y="1050"/>
                  </a:cubicBezTo>
                  <a:cubicBezTo>
                    <a:pt x="1497" y="1082"/>
                    <a:pt x="1437" y="1094"/>
                    <a:pt x="1373" y="1094"/>
                  </a:cubicBezTo>
                  <a:cubicBezTo>
                    <a:pt x="1197" y="1094"/>
                    <a:pt x="998" y="1005"/>
                    <a:pt x="826" y="1005"/>
                  </a:cubicBezTo>
                  <a:cubicBezTo>
                    <a:pt x="749" y="1005"/>
                    <a:pt x="678" y="1023"/>
                    <a:pt x="617" y="1073"/>
                  </a:cubicBezTo>
                  <a:cubicBezTo>
                    <a:pt x="776" y="1164"/>
                    <a:pt x="936" y="1233"/>
                    <a:pt x="1096" y="1301"/>
                  </a:cubicBezTo>
                  <a:cubicBezTo>
                    <a:pt x="822" y="1353"/>
                    <a:pt x="548" y="1378"/>
                    <a:pt x="274" y="1378"/>
                  </a:cubicBezTo>
                  <a:cubicBezTo>
                    <a:pt x="183" y="1378"/>
                    <a:pt x="92" y="1376"/>
                    <a:pt x="0" y="1370"/>
                  </a:cubicBezTo>
                  <a:lnTo>
                    <a:pt x="0" y="1370"/>
                  </a:lnTo>
                  <a:cubicBezTo>
                    <a:pt x="238" y="1590"/>
                    <a:pt x="551" y="1710"/>
                    <a:pt x="865" y="1710"/>
                  </a:cubicBezTo>
                  <a:cubicBezTo>
                    <a:pt x="974" y="1710"/>
                    <a:pt x="1082" y="1696"/>
                    <a:pt x="1187" y="1667"/>
                  </a:cubicBezTo>
                  <a:lnTo>
                    <a:pt x="1187" y="1667"/>
                  </a:lnTo>
                  <a:cubicBezTo>
                    <a:pt x="845" y="1849"/>
                    <a:pt x="503" y="2032"/>
                    <a:pt x="160" y="2192"/>
                  </a:cubicBezTo>
                  <a:cubicBezTo>
                    <a:pt x="503" y="2100"/>
                    <a:pt x="845" y="2009"/>
                    <a:pt x="1165" y="1895"/>
                  </a:cubicBezTo>
                  <a:lnTo>
                    <a:pt x="1165" y="1895"/>
                  </a:lnTo>
                  <a:cubicBezTo>
                    <a:pt x="1187" y="2032"/>
                    <a:pt x="1050" y="2123"/>
                    <a:pt x="936" y="2214"/>
                  </a:cubicBezTo>
                  <a:cubicBezTo>
                    <a:pt x="822" y="2306"/>
                    <a:pt x="731" y="2465"/>
                    <a:pt x="822" y="2580"/>
                  </a:cubicBezTo>
                  <a:cubicBezTo>
                    <a:pt x="854" y="2603"/>
                    <a:pt x="891" y="2613"/>
                    <a:pt x="930" y="2613"/>
                  </a:cubicBezTo>
                  <a:cubicBezTo>
                    <a:pt x="1003" y="2613"/>
                    <a:pt x="1082" y="2579"/>
                    <a:pt x="1142" y="2534"/>
                  </a:cubicBezTo>
                  <a:cubicBezTo>
                    <a:pt x="1279" y="2436"/>
                    <a:pt x="1416" y="2322"/>
                    <a:pt x="1524" y="2190"/>
                  </a:cubicBezTo>
                  <a:lnTo>
                    <a:pt x="1524" y="2190"/>
                  </a:lnTo>
                  <a:cubicBezTo>
                    <a:pt x="1334" y="2458"/>
                    <a:pt x="1265" y="2812"/>
                    <a:pt x="1370" y="3127"/>
                  </a:cubicBezTo>
                  <a:cubicBezTo>
                    <a:pt x="1644" y="2739"/>
                    <a:pt x="1872" y="2351"/>
                    <a:pt x="2078" y="1940"/>
                  </a:cubicBezTo>
                  <a:cubicBezTo>
                    <a:pt x="2169" y="2237"/>
                    <a:pt x="2214" y="2534"/>
                    <a:pt x="2192" y="2831"/>
                  </a:cubicBezTo>
                  <a:cubicBezTo>
                    <a:pt x="2306" y="2694"/>
                    <a:pt x="2420" y="2534"/>
                    <a:pt x="2488" y="2374"/>
                  </a:cubicBezTo>
                  <a:lnTo>
                    <a:pt x="2488" y="2374"/>
                  </a:lnTo>
                  <a:cubicBezTo>
                    <a:pt x="2443" y="2739"/>
                    <a:pt x="2557" y="3105"/>
                    <a:pt x="2785" y="3378"/>
                  </a:cubicBezTo>
                  <a:lnTo>
                    <a:pt x="3059" y="1940"/>
                  </a:lnTo>
                  <a:cubicBezTo>
                    <a:pt x="3196" y="2237"/>
                    <a:pt x="3242" y="2580"/>
                    <a:pt x="3173" y="2899"/>
                  </a:cubicBezTo>
                  <a:cubicBezTo>
                    <a:pt x="3721" y="2397"/>
                    <a:pt x="4132" y="1575"/>
                    <a:pt x="3561" y="959"/>
                  </a:cubicBezTo>
                  <a:cubicBezTo>
                    <a:pt x="3287" y="662"/>
                    <a:pt x="2009" y="411"/>
                    <a:pt x="194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15"/>
            <p:cNvSpPr/>
            <p:nvPr/>
          </p:nvSpPr>
          <p:spPr>
            <a:xfrm>
              <a:off x="1059250" y="3331975"/>
              <a:ext cx="123850" cy="123275"/>
            </a:xfrm>
            <a:custGeom>
              <a:avLst/>
              <a:gdLst/>
              <a:ahLst/>
              <a:cxnLst/>
              <a:rect l="l" t="t" r="r" b="b"/>
              <a:pathLst>
                <a:path w="4954" h="4931" extrusionOk="0">
                  <a:moveTo>
                    <a:pt x="411" y="2009"/>
                  </a:moveTo>
                  <a:cubicBezTo>
                    <a:pt x="412" y="2010"/>
                    <a:pt x="412" y="2010"/>
                    <a:pt x="413" y="2011"/>
                  </a:cubicBezTo>
                  <a:lnTo>
                    <a:pt x="413" y="2011"/>
                  </a:lnTo>
                  <a:cubicBezTo>
                    <a:pt x="412" y="2010"/>
                    <a:pt x="412" y="2010"/>
                    <a:pt x="411" y="2009"/>
                  </a:cubicBezTo>
                  <a:close/>
                  <a:moveTo>
                    <a:pt x="2877" y="0"/>
                  </a:moveTo>
                  <a:cubicBezTo>
                    <a:pt x="2694" y="502"/>
                    <a:pt x="2648" y="1027"/>
                    <a:pt x="2762" y="1530"/>
                  </a:cubicBezTo>
                  <a:cubicBezTo>
                    <a:pt x="2648" y="1393"/>
                    <a:pt x="2534" y="1256"/>
                    <a:pt x="2420" y="1119"/>
                  </a:cubicBezTo>
                  <a:lnTo>
                    <a:pt x="2420" y="1119"/>
                  </a:lnTo>
                  <a:cubicBezTo>
                    <a:pt x="2557" y="1370"/>
                    <a:pt x="2534" y="1712"/>
                    <a:pt x="2352" y="1940"/>
                  </a:cubicBezTo>
                  <a:cubicBezTo>
                    <a:pt x="2260" y="1712"/>
                    <a:pt x="2237" y="1461"/>
                    <a:pt x="2260" y="1210"/>
                  </a:cubicBezTo>
                  <a:lnTo>
                    <a:pt x="2260" y="1210"/>
                  </a:lnTo>
                  <a:cubicBezTo>
                    <a:pt x="2192" y="1347"/>
                    <a:pt x="2101" y="1461"/>
                    <a:pt x="2009" y="1575"/>
                  </a:cubicBezTo>
                  <a:cubicBezTo>
                    <a:pt x="2055" y="1278"/>
                    <a:pt x="2009" y="1005"/>
                    <a:pt x="1895" y="731"/>
                  </a:cubicBezTo>
                  <a:cubicBezTo>
                    <a:pt x="1781" y="936"/>
                    <a:pt x="1713" y="1164"/>
                    <a:pt x="1713" y="1393"/>
                  </a:cubicBezTo>
                  <a:cubicBezTo>
                    <a:pt x="1621" y="1073"/>
                    <a:pt x="1553" y="776"/>
                    <a:pt x="1461" y="457"/>
                  </a:cubicBezTo>
                  <a:lnTo>
                    <a:pt x="1461" y="457"/>
                  </a:lnTo>
                  <a:cubicBezTo>
                    <a:pt x="1256" y="845"/>
                    <a:pt x="1279" y="1370"/>
                    <a:pt x="1507" y="1735"/>
                  </a:cubicBezTo>
                  <a:cubicBezTo>
                    <a:pt x="1302" y="1552"/>
                    <a:pt x="1073" y="1347"/>
                    <a:pt x="868" y="1141"/>
                  </a:cubicBezTo>
                  <a:lnTo>
                    <a:pt x="868" y="1141"/>
                  </a:lnTo>
                  <a:cubicBezTo>
                    <a:pt x="982" y="1415"/>
                    <a:pt x="1096" y="1689"/>
                    <a:pt x="1210" y="1963"/>
                  </a:cubicBezTo>
                  <a:cubicBezTo>
                    <a:pt x="1065" y="1859"/>
                    <a:pt x="957" y="1755"/>
                    <a:pt x="800" y="1755"/>
                  </a:cubicBezTo>
                  <a:cubicBezTo>
                    <a:pt x="785" y="1755"/>
                    <a:pt x="770" y="1756"/>
                    <a:pt x="754" y="1758"/>
                  </a:cubicBezTo>
                  <a:cubicBezTo>
                    <a:pt x="712" y="1779"/>
                    <a:pt x="475" y="2014"/>
                    <a:pt x="421" y="2014"/>
                  </a:cubicBezTo>
                  <a:cubicBezTo>
                    <a:pt x="418" y="2014"/>
                    <a:pt x="415" y="2013"/>
                    <a:pt x="413" y="2011"/>
                  </a:cubicBezTo>
                  <a:lnTo>
                    <a:pt x="413" y="2011"/>
                  </a:lnTo>
                  <a:cubicBezTo>
                    <a:pt x="434" y="2040"/>
                    <a:pt x="468" y="2052"/>
                    <a:pt x="503" y="2052"/>
                  </a:cubicBezTo>
                  <a:cubicBezTo>
                    <a:pt x="546" y="2052"/>
                    <a:pt x="592" y="2034"/>
                    <a:pt x="617" y="2009"/>
                  </a:cubicBezTo>
                  <a:lnTo>
                    <a:pt x="617" y="2009"/>
                  </a:lnTo>
                  <a:cubicBezTo>
                    <a:pt x="663" y="2100"/>
                    <a:pt x="548" y="2191"/>
                    <a:pt x="480" y="2260"/>
                  </a:cubicBezTo>
                  <a:cubicBezTo>
                    <a:pt x="411" y="2328"/>
                    <a:pt x="389" y="2488"/>
                    <a:pt x="503" y="2488"/>
                  </a:cubicBezTo>
                  <a:cubicBezTo>
                    <a:pt x="252" y="2762"/>
                    <a:pt x="92" y="3082"/>
                    <a:pt x="1" y="3424"/>
                  </a:cubicBezTo>
                  <a:cubicBezTo>
                    <a:pt x="252" y="3264"/>
                    <a:pt x="457" y="3059"/>
                    <a:pt x="640" y="2831"/>
                  </a:cubicBezTo>
                  <a:lnTo>
                    <a:pt x="640" y="2831"/>
                  </a:lnTo>
                  <a:cubicBezTo>
                    <a:pt x="434" y="3150"/>
                    <a:pt x="252" y="3538"/>
                    <a:pt x="389" y="3881"/>
                  </a:cubicBezTo>
                  <a:cubicBezTo>
                    <a:pt x="594" y="3538"/>
                    <a:pt x="822" y="3219"/>
                    <a:pt x="1028" y="2876"/>
                  </a:cubicBezTo>
                  <a:lnTo>
                    <a:pt x="1028" y="2876"/>
                  </a:lnTo>
                  <a:cubicBezTo>
                    <a:pt x="982" y="3082"/>
                    <a:pt x="959" y="3310"/>
                    <a:pt x="982" y="3515"/>
                  </a:cubicBezTo>
                  <a:cubicBezTo>
                    <a:pt x="1269" y="3185"/>
                    <a:pt x="1555" y="2854"/>
                    <a:pt x="1821" y="2523"/>
                  </a:cubicBezTo>
                  <a:lnTo>
                    <a:pt x="1821" y="2523"/>
                  </a:lnTo>
                  <a:cubicBezTo>
                    <a:pt x="1457" y="3009"/>
                    <a:pt x="1830" y="3849"/>
                    <a:pt x="1986" y="4405"/>
                  </a:cubicBezTo>
                  <a:cubicBezTo>
                    <a:pt x="1986" y="4451"/>
                    <a:pt x="2009" y="4497"/>
                    <a:pt x="2009" y="4542"/>
                  </a:cubicBezTo>
                  <a:cubicBezTo>
                    <a:pt x="2032" y="4634"/>
                    <a:pt x="2078" y="4748"/>
                    <a:pt x="2169" y="4748"/>
                  </a:cubicBezTo>
                  <a:cubicBezTo>
                    <a:pt x="2237" y="4725"/>
                    <a:pt x="2260" y="4634"/>
                    <a:pt x="2283" y="4565"/>
                  </a:cubicBezTo>
                  <a:cubicBezTo>
                    <a:pt x="2329" y="4360"/>
                    <a:pt x="2374" y="4132"/>
                    <a:pt x="2420" y="3926"/>
                  </a:cubicBezTo>
                  <a:cubicBezTo>
                    <a:pt x="2443" y="4269"/>
                    <a:pt x="2557" y="4611"/>
                    <a:pt x="2740" y="4930"/>
                  </a:cubicBezTo>
                  <a:cubicBezTo>
                    <a:pt x="2877" y="4816"/>
                    <a:pt x="2968" y="4657"/>
                    <a:pt x="3036" y="4497"/>
                  </a:cubicBezTo>
                  <a:cubicBezTo>
                    <a:pt x="3082" y="4634"/>
                    <a:pt x="3151" y="4771"/>
                    <a:pt x="3196" y="4908"/>
                  </a:cubicBezTo>
                  <a:cubicBezTo>
                    <a:pt x="3493" y="4542"/>
                    <a:pt x="3561" y="4017"/>
                    <a:pt x="3356" y="3584"/>
                  </a:cubicBezTo>
                  <a:lnTo>
                    <a:pt x="3356" y="3584"/>
                  </a:lnTo>
                  <a:cubicBezTo>
                    <a:pt x="3539" y="3766"/>
                    <a:pt x="3744" y="3926"/>
                    <a:pt x="3927" y="4109"/>
                  </a:cubicBezTo>
                  <a:cubicBezTo>
                    <a:pt x="3959" y="4141"/>
                    <a:pt x="4014" y="4173"/>
                    <a:pt x="4060" y="4173"/>
                  </a:cubicBezTo>
                  <a:cubicBezTo>
                    <a:pt x="4079" y="4173"/>
                    <a:pt x="4096" y="4168"/>
                    <a:pt x="4109" y="4154"/>
                  </a:cubicBezTo>
                  <a:cubicBezTo>
                    <a:pt x="4155" y="4132"/>
                    <a:pt x="4155" y="4086"/>
                    <a:pt x="4155" y="4040"/>
                  </a:cubicBezTo>
                  <a:cubicBezTo>
                    <a:pt x="4132" y="3607"/>
                    <a:pt x="3904" y="3196"/>
                    <a:pt x="3584" y="2922"/>
                  </a:cubicBezTo>
                  <a:lnTo>
                    <a:pt x="3584" y="2922"/>
                  </a:lnTo>
                  <a:cubicBezTo>
                    <a:pt x="3790" y="3082"/>
                    <a:pt x="3995" y="3241"/>
                    <a:pt x="4200" y="3401"/>
                  </a:cubicBezTo>
                  <a:cubicBezTo>
                    <a:pt x="4124" y="3132"/>
                    <a:pt x="3950" y="2880"/>
                    <a:pt x="3734" y="2698"/>
                  </a:cubicBezTo>
                  <a:lnTo>
                    <a:pt x="3734" y="2698"/>
                  </a:lnTo>
                  <a:cubicBezTo>
                    <a:pt x="3955" y="2851"/>
                    <a:pt x="4203" y="2956"/>
                    <a:pt x="4452" y="3013"/>
                  </a:cubicBezTo>
                  <a:cubicBezTo>
                    <a:pt x="4474" y="2671"/>
                    <a:pt x="4155" y="2328"/>
                    <a:pt x="3790" y="2306"/>
                  </a:cubicBezTo>
                  <a:cubicBezTo>
                    <a:pt x="3904" y="2237"/>
                    <a:pt x="4041" y="2237"/>
                    <a:pt x="4178" y="2237"/>
                  </a:cubicBezTo>
                  <a:cubicBezTo>
                    <a:pt x="4315" y="2214"/>
                    <a:pt x="4452" y="2214"/>
                    <a:pt x="4566" y="2169"/>
                  </a:cubicBezTo>
                  <a:cubicBezTo>
                    <a:pt x="4703" y="2100"/>
                    <a:pt x="4794" y="1963"/>
                    <a:pt x="4748" y="1849"/>
                  </a:cubicBezTo>
                  <a:cubicBezTo>
                    <a:pt x="4734" y="1765"/>
                    <a:pt x="4652" y="1716"/>
                    <a:pt x="4575" y="1716"/>
                  </a:cubicBezTo>
                  <a:cubicBezTo>
                    <a:pt x="4553" y="1716"/>
                    <a:pt x="4530" y="1720"/>
                    <a:pt x="4511" y="1729"/>
                  </a:cubicBezTo>
                  <a:lnTo>
                    <a:pt x="4511" y="1729"/>
                  </a:lnTo>
                  <a:cubicBezTo>
                    <a:pt x="4650" y="1604"/>
                    <a:pt x="4785" y="1459"/>
                    <a:pt x="4885" y="1278"/>
                  </a:cubicBezTo>
                  <a:cubicBezTo>
                    <a:pt x="4931" y="1256"/>
                    <a:pt x="4954" y="1210"/>
                    <a:pt x="4954" y="1141"/>
                  </a:cubicBezTo>
                  <a:cubicBezTo>
                    <a:pt x="4940" y="1072"/>
                    <a:pt x="4857" y="1044"/>
                    <a:pt x="4769" y="1044"/>
                  </a:cubicBezTo>
                  <a:cubicBezTo>
                    <a:pt x="4713" y="1044"/>
                    <a:pt x="4656" y="1055"/>
                    <a:pt x="4611" y="1073"/>
                  </a:cubicBezTo>
                  <a:cubicBezTo>
                    <a:pt x="4450" y="1153"/>
                    <a:pt x="4325" y="1269"/>
                    <a:pt x="4219" y="1421"/>
                  </a:cubicBezTo>
                  <a:lnTo>
                    <a:pt x="4219" y="1421"/>
                  </a:lnTo>
                  <a:cubicBezTo>
                    <a:pt x="4353" y="1206"/>
                    <a:pt x="4423" y="957"/>
                    <a:pt x="4360" y="708"/>
                  </a:cubicBezTo>
                  <a:lnTo>
                    <a:pt x="4360" y="708"/>
                  </a:lnTo>
                  <a:cubicBezTo>
                    <a:pt x="4155" y="1119"/>
                    <a:pt x="3812" y="1438"/>
                    <a:pt x="3424" y="1666"/>
                  </a:cubicBezTo>
                  <a:cubicBezTo>
                    <a:pt x="3698" y="1415"/>
                    <a:pt x="3995" y="1050"/>
                    <a:pt x="3858" y="685"/>
                  </a:cubicBezTo>
                  <a:lnTo>
                    <a:pt x="3858" y="685"/>
                  </a:lnTo>
                  <a:cubicBezTo>
                    <a:pt x="3675" y="766"/>
                    <a:pt x="3510" y="920"/>
                    <a:pt x="3412" y="1098"/>
                  </a:cubicBezTo>
                  <a:lnTo>
                    <a:pt x="3412" y="1098"/>
                  </a:lnTo>
                  <a:cubicBezTo>
                    <a:pt x="3519" y="862"/>
                    <a:pt x="3531" y="595"/>
                    <a:pt x="3447" y="365"/>
                  </a:cubicBezTo>
                  <a:lnTo>
                    <a:pt x="3447" y="365"/>
                  </a:lnTo>
                  <a:cubicBezTo>
                    <a:pt x="3265" y="457"/>
                    <a:pt x="3128" y="616"/>
                    <a:pt x="3082" y="822"/>
                  </a:cubicBezTo>
                  <a:cubicBezTo>
                    <a:pt x="3014" y="548"/>
                    <a:pt x="2945" y="274"/>
                    <a:pt x="2877"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15"/>
            <p:cNvSpPr/>
            <p:nvPr/>
          </p:nvSpPr>
          <p:spPr>
            <a:xfrm>
              <a:off x="1018750" y="3192175"/>
              <a:ext cx="87600" cy="116125"/>
            </a:xfrm>
            <a:custGeom>
              <a:avLst/>
              <a:gdLst/>
              <a:ahLst/>
              <a:cxnLst/>
              <a:rect l="l" t="t" r="r" b="b"/>
              <a:pathLst>
                <a:path w="3504" h="4645" extrusionOk="0">
                  <a:moveTo>
                    <a:pt x="2944" y="1529"/>
                  </a:moveTo>
                  <a:cubicBezTo>
                    <a:pt x="2916" y="1577"/>
                    <a:pt x="2890" y="1626"/>
                    <a:pt x="2865" y="1676"/>
                  </a:cubicBezTo>
                  <a:lnTo>
                    <a:pt x="2865" y="1676"/>
                  </a:lnTo>
                  <a:cubicBezTo>
                    <a:pt x="2892" y="1628"/>
                    <a:pt x="2918" y="1579"/>
                    <a:pt x="2944" y="1529"/>
                  </a:cubicBezTo>
                  <a:close/>
                  <a:moveTo>
                    <a:pt x="3264" y="1849"/>
                  </a:moveTo>
                  <a:lnTo>
                    <a:pt x="3264" y="1849"/>
                  </a:lnTo>
                  <a:cubicBezTo>
                    <a:pt x="3256" y="1858"/>
                    <a:pt x="3248" y="1866"/>
                    <a:pt x="3241" y="1875"/>
                  </a:cubicBezTo>
                  <a:lnTo>
                    <a:pt x="3241" y="1875"/>
                  </a:lnTo>
                  <a:cubicBezTo>
                    <a:pt x="3249" y="1867"/>
                    <a:pt x="3256" y="1858"/>
                    <a:pt x="3264" y="1849"/>
                  </a:cubicBezTo>
                  <a:close/>
                  <a:moveTo>
                    <a:pt x="1986" y="0"/>
                  </a:moveTo>
                  <a:cubicBezTo>
                    <a:pt x="1986" y="708"/>
                    <a:pt x="1780" y="1415"/>
                    <a:pt x="1392" y="2009"/>
                  </a:cubicBezTo>
                  <a:cubicBezTo>
                    <a:pt x="1529" y="1461"/>
                    <a:pt x="1461" y="845"/>
                    <a:pt x="1187" y="342"/>
                  </a:cubicBezTo>
                  <a:cubicBezTo>
                    <a:pt x="1004" y="799"/>
                    <a:pt x="982" y="1347"/>
                    <a:pt x="1118" y="1826"/>
                  </a:cubicBezTo>
                  <a:cubicBezTo>
                    <a:pt x="845" y="1438"/>
                    <a:pt x="662" y="1027"/>
                    <a:pt x="548" y="571"/>
                  </a:cubicBezTo>
                  <a:cubicBezTo>
                    <a:pt x="388" y="1096"/>
                    <a:pt x="388" y="1689"/>
                    <a:pt x="525" y="2214"/>
                  </a:cubicBezTo>
                  <a:cubicBezTo>
                    <a:pt x="297" y="1963"/>
                    <a:pt x="114" y="1689"/>
                    <a:pt x="0" y="1392"/>
                  </a:cubicBezTo>
                  <a:lnTo>
                    <a:pt x="0" y="1392"/>
                  </a:lnTo>
                  <a:cubicBezTo>
                    <a:pt x="68" y="2214"/>
                    <a:pt x="479" y="3036"/>
                    <a:pt x="1255" y="3401"/>
                  </a:cubicBezTo>
                  <a:cubicBezTo>
                    <a:pt x="1235" y="3398"/>
                    <a:pt x="1215" y="3396"/>
                    <a:pt x="1195" y="3396"/>
                  </a:cubicBezTo>
                  <a:cubicBezTo>
                    <a:pt x="949" y="3396"/>
                    <a:pt x="757" y="3648"/>
                    <a:pt x="799" y="3880"/>
                  </a:cubicBezTo>
                  <a:cubicBezTo>
                    <a:pt x="847" y="4057"/>
                    <a:pt x="1031" y="4177"/>
                    <a:pt x="1207" y="4177"/>
                  </a:cubicBezTo>
                  <a:cubicBezTo>
                    <a:pt x="1281" y="4177"/>
                    <a:pt x="1354" y="4156"/>
                    <a:pt x="1415" y="4109"/>
                  </a:cubicBezTo>
                  <a:lnTo>
                    <a:pt x="1415" y="4109"/>
                  </a:lnTo>
                  <a:cubicBezTo>
                    <a:pt x="1278" y="4246"/>
                    <a:pt x="1278" y="4474"/>
                    <a:pt x="1392" y="4611"/>
                  </a:cubicBezTo>
                  <a:cubicBezTo>
                    <a:pt x="1552" y="4629"/>
                    <a:pt x="1715" y="4644"/>
                    <a:pt x="1877" y="4644"/>
                  </a:cubicBezTo>
                  <a:cubicBezTo>
                    <a:pt x="2110" y="4644"/>
                    <a:pt x="2341" y="4614"/>
                    <a:pt x="2556" y="4519"/>
                  </a:cubicBezTo>
                  <a:cubicBezTo>
                    <a:pt x="3504" y="4091"/>
                    <a:pt x="2624" y="2615"/>
                    <a:pt x="3241" y="1875"/>
                  </a:cubicBezTo>
                  <a:lnTo>
                    <a:pt x="3241" y="1875"/>
                  </a:lnTo>
                  <a:cubicBezTo>
                    <a:pt x="2912" y="2259"/>
                    <a:pt x="2715" y="2728"/>
                    <a:pt x="2648" y="3218"/>
                  </a:cubicBezTo>
                  <a:cubicBezTo>
                    <a:pt x="2565" y="2702"/>
                    <a:pt x="2632" y="2149"/>
                    <a:pt x="2865" y="1676"/>
                  </a:cubicBezTo>
                  <a:lnTo>
                    <a:pt x="2865" y="1676"/>
                  </a:lnTo>
                  <a:cubicBezTo>
                    <a:pt x="2681" y="2010"/>
                    <a:pt x="2479" y="2329"/>
                    <a:pt x="2260" y="2648"/>
                  </a:cubicBezTo>
                  <a:cubicBezTo>
                    <a:pt x="2511" y="2146"/>
                    <a:pt x="2602" y="1575"/>
                    <a:pt x="2556" y="1004"/>
                  </a:cubicBezTo>
                  <a:lnTo>
                    <a:pt x="2556" y="1004"/>
                  </a:lnTo>
                  <a:cubicBezTo>
                    <a:pt x="2442" y="1370"/>
                    <a:pt x="2283" y="1712"/>
                    <a:pt x="2077" y="2031"/>
                  </a:cubicBezTo>
                  <a:cubicBezTo>
                    <a:pt x="2442" y="1438"/>
                    <a:pt x="2214" y="662"/>
                    <a:pt x="1986"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15"/>
            <p:cNvSpPr/>
            <p:nvPr/>
          </p:nvSpPr>
          <p:spPr>
            <a:xfrm>
              <a:off x="1124300" y="3276625"/>
              <a:ext cx="110150" cy="126700"/>
            </a:xfrm>
            <a:custGeom>
              <a:avLst/>
              <a:gdLst/>
              <a:ahLst/>
              <a:cxnLst/>
              <a:rect l="l" t="t" r="r" b="b"/>
              <a:pathLst>
                <a:path w="4406" h="5068" extrusionOk="0">
                  <a:moveTo>
                    <a:pt x="3493" y="0"/>
                  </a:moveTo>
                  <a:lnTo>
                    <a:pt x="3493" y="0"/>
                  </a:lnTo>
                  <a:cubicBezTo>
                    <a:pt x="3356" y="662"/>
                    <a:pt x="3082" y="1324"/>
                    <a:pt x="2671" y="1872"/>
                  </a:cubicBezTo>
                  <a:cubicBezTo>
                    <a:pt x="2831" y="1461"/>
                    <a:pt x="2900" y="1027"/>
                    <a:pt x="2854" y="594"/>
                  </a:cubicBezTo>
                  <a:lnTo>
                    <a:pt x="2854" y="594"/>
                  </a:lnTo>
                  <a:cubicBezTo>
                    <a:pt x="2694" y="1210"/>
                    <a:pt x="2489" y="1803"/>
                    <a:pt x="2192" y="2374"/>
                  </a:cubicBezTo>
                  <a:cubicBezTo>
                    <a:pt x="2238" y="1963"/>
                    <a:pt x="2238" y="1461"/>
                    <a:pt x="1872" y="1256"/>
                  </a:cubicBezTo>
                  <a:lnTo>
                    <a:pt x="1872" y="1256"/>
                  </a:lnTo>
                  <a:cubicBezTo>
                    <a:pt x="1964" y="1781"/>
                    <a:pt x="1850" y="2374"/>
                    <a:pt x="1598" y="2853"/>
                  </a:cubicBezTo>
                  <a:lnTo>
                    <a:pt x="1553" y="1598"/>
                  </a:lnTo>
                  <a:cubicBezTo>
                    <a:pt x="1484" y="1940"/>
                    <a:pt x="1416" y="2283"/>
                    <a:pt x="1347" y="2625"/>
                  </a:cubicBezTo>
                  <a:cubicBezTo>
                    <a:pt x="1325" y="2762"/>
                    <a:pt x="1302" y="2876"/>
                    <a:pt x="1210" y="2967"/>
                  </a:cubicBezTo>
                  <a:cubicBezTo>
                    <a:pt x="1164" y="3006"/>
                    <a:pt x="1104" y="3024"/>
                    <a:pt x="1040" y="3024"/>
                  </a:cubicBezTo>
                  <a:cubicBezTo>
                    <a:pt x="918" y="3024"/>
                    <a:pt x="783" y="2959"/>
                    <a:pt x="708" y="2853"/>
                  </a:cubicBezTo>
                  <a:cubicBezTo>
                    <a:pt x="594" y="2716"/>
                    <a:pt x="571" y="2511"/>
                    <a:pt x="549" y="2306"/>
                  </a:cubicBezTo>
                  <a:cubicBezTo>
                    <a:pt x="229" y="2534"/>
                    <a:pt x="1" y="3104"/>
                    <a:pt x="46" y="3470"/>
                  </a:cubicBezTo>
                  <a:cubicBezTo>
                    <a:pt x="138" y="4154"/>
                    <a:pt x="549" y="4771"/>
                    <a:pt x="1165" y="5067"/>
                  </a:cubicBezTo>
                  <a:cubicBezTo>
                    <a:pt x="959" y="4839"/>
                    <a:pt x="845" y="4497"/>
                    <a:pt x="891" y="4177"/>
                  </a:cubicBezTo>
                  <a:lnTo>
                    <a:pt x="891" y="4177"/>
                  </a:lnTo>
                  <a:cubicBezTo>
                    <a:pt x="1005" y="4451"/>
                    <a:pt x="1233" y="4679"/>
                    <a:pt x="1507" y="4816"/>
                  </a:cubicBezTo>
                  <a:cubicBezTo>
                    <a:pt x="1553" y="4748"/>
                    <a:pt x="1553" y="4657"/>
                    <a:pt x="1484" y="4588"/>
                  </a:cubicBezTo>
                  <a:lnTo>
                    <a:pt x="1484" y="4588"/>
                  </a:lnTo>
                  <a:cubicBezTo>
                    <a:pt x="1827" y="4888"/>
                    <a:pt x="2289" y="5047"/>
                    <a:pt x="2741" y="5047"/>
                  </a:cubicBezTo>
                  <a:cubicBezTo>
                    <a:pt x="2771" y="5047"/>
                    <a:pt x="2801" y="5046"/>
                    <a:pt x="2831" y="5045"/>
                  </a:cubicBezTo>
                  <a:cubicBezTo>
                    <a:pt x="2443" y="4976"/>
                    <a:pt x="2078" y="4748"/>
                    <a:pt x="1850" y="4405"/>
                  </a:cubicBezTo>
                  <a:lnTo>
                    <a:pt x="1850" y="4405"/>
                  </a:lnTo>
                  <a:cubicBezTo>
                    <a:pt x="2131" y="4660"/>
                    <a:pt x="2507" y="4797"/>
                    <a:pt x="2880" y="4797"/>
                  </a:cubicBezTo>
                  <a:cubicBezTo>
                    <a:pt x="3143" y="4797"/>
                    <a:pt x="3404" y="4729"/>
                    <a:pt x="3630" y="4588"/>
                  </a:cubicBezTo>
                  <a:cubicBezTo>
                    <a:pt x="3333" y="4497"/>
                    <a:pt x="3059" y="4383"/>
                    <a:pt x="2785" y="4223"/>
                  </a:cubicBezTo>
                  <a:lnTo>
                    <a:pt x="2785" y="4223"/>
                  </a:lnTo>
                  <a:cubicBezTo>
                    <a:pt x="3333" y="4246"/>
                    <a:pt x="3881" y="4360"/>
                    <a:pt x="4406" y="4565"/>
                  </a:cubicBezTo>
                  <a:cubicBezTo>
                    <a:pt x="4338" y="4017"/>
                    <a:pt x="3721" y="3721"/>
                    <a:pt x="3196" y="3538"/>
                  </a:cubicBezTo>
                  <a:cubicBezTo>
                    <a:pt x="3516" y="3538"/>
                    <a:pt x="3858" y="3538"/>
                    <a:pt x="4201" y="3584"/>
                  </a:cubicBezTo>
                  <a:cubicBezTo>
                    <a:pt x="3915" y="3377"/>
                    <a:pt x="3574" y="3270"/>
                    <a:pt x="3239" y="3270"/>
                  </a:cubicBezTo>
                  <a:cubicBezTo>
                    <a:pt x="3093" y="3270"/>
                    <a:pt x="2947" y="3291"/>
                    <a:pt x="2808" y="3333"/>
                  </a:cubicBezTo>
                  <a:cubicBezTo>
                    <a:pt x="2945" y="3082"/>
                    <a:pt x="3219" y="2967"/>
                    <a:pt x="3470" y="2808"/>
                  </a:cubicBezTo>
                  <a:cubicBezTo>
                    <a:pt x="3721" y="2648"/>
                    <a:pt x="3927" y="2374"/>
                    <a:pt x="3835" y="2100"/>
                  </a:cubicBezTo>
                  <a:lnTo>
                    <a:pt x="3835" y="2100"/>
                  </a:lnTo>
                  <a:cubicBezTo>
                    <a:pt x="3493" y="2579"/>
                    <a:pt x="3014" y="2967"/>
                    <a:pt x="2466" y="3173"/>
                  </a:cubicBezTo>
                  <a:cubicBezTo>
                    <a:pt x="3014" y="2716"/>
                    <a:pt x="3516" y="2054"/>
                    <a:pt x="3447" y="1347"/>
                  </a:cubicBezTo>
                  <a:lnTo>
                    <a:pt x="3447" y="1347"/>
                  </a:lnTo>
                  <a:cubicBezTo>
                    <a:pt x="3396" y="1435"/>
                    <a:pt x="3344" y="1526"/>
                    <a:pt x="3293" y="1617"/>
                  </a:cubicBezTo>
                  <a:lnTo>
                    <a:pt x="3293" y="1617"/>
                  </a:lnTo>
                  <a:cubicBezTo>
                    <a:pt x="3552" y="1094"/>
                    <a:pt x="3708" y="529"/>
                    <a:pt x="3493"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15"/>
            <p:cNvSpPr/>
            <p:nvPr/>
          </p:nvSpPr>
          <p:spPr>
            <a:xfrm>
              <a:off x="1298925" y="3327325"/>
              <a:ext cx="174625" cy="138200"/>
            </a:xfrm>
            <a:custGeom>
              <a:avLst/>
              <a:gdLst/>
              <a:ahLst/>
              <a:cxnLst/>
              <a:rect l="l" t="t" r="r" b="b"/>
              <a:pathLst>
                <a:path w="6985" h="5528" extrusionOk="0">
                  <a:moveTo>
                    <a:pt x="4891" y="0"/>
                  </a:moveTo>
                  <a:cubicBezTo>
                    <a:pt x="4335" y="0"/>
                    <a:pt x="3837" y="223"/>
                    <a:pt x="3766" y="848"/>
                  </a:cubicBezTo>
                  <a:lnTo>
                    <a:pt x="3926" y="985"/>
                  </a:lnTo>
                  <a:cubicBezTo>
                    <a:pt x="3150" y="1201"/>
                    <a:pt x="2464" y="1272"/>
                    <a:pt x="1743" y="1272"/>
                  </a:cubicBezTo>
                  <a:cubicBezTo>
                    <a:pt x="1320" y="1272"/>
                    <a:pt x="884" y="1247"/>
                    <a:pt x="411" y="1213"/>
                  </a:cubicBezTo>
                  <a:lnTo>
                    <a:pt x="411" y="1213"/>
                  </a:lnTo>
                  <a:lnTo>
                    <a:pt x="1096" y="1738"/>
                  </a:lnTo>
                  <a:cubicBezTo>
                    <a:pt x="845" y="1784"/>
                    <a:pt x="617" y="1898"/>
                    <a:pt x="434" y="2035"/>
                  </a:cubicBezTo>
                  <a:cubicBezTo>
                    <a:pt x="845" y="2218"/>
                    <a:pt x="1301" y="2332"/>
                    <a:pt x="1781" y="2332"/>
                  </a:cubicBezTo>
                  <a:cubicBezTo>
                    <a:pt x="1575" y="2606"/>
                    <a:pt x="1164" y="2651"/>
                    <a:pt x="822" y="2697"/>
                  </a:cubicBezTo>
                  <a:cubicBezTo>
                    <a:pt x="480" y="2765"/>
                    <a:pt x="92" y="2902"/>
                    <a:pt x="0" y="3222"/>
                  </a:cubicBezTo>
                  <a:cubicBezTo>
                    <a:pt x="388" y="2994"/>
                    <a:pt x="822" y="2880"/>
                    <a:pt x="1278" y="2857"/>
                  </a:cubicBezTo>
                  <a:lnTo>
                    <a:pt x="1278" y="2857"/>
                  </a:lnTo>
                  <a:cubicBezTo>
                    <a:pt x="1050" y="3017"/>
                    <a:pt x="913" y="3245"/>
                    <a:pt x="845" y="3519"/>
                  </a:cubicBezTo>
                  <a:cubicBezTo>
                    <a:pt x="1187" y="3336"/>
                    <a:pt x="1552" y="3199"/>
                    <a:pt x="1918" y="3131"/>
                  </a:cubicBezTo>
                  <a:lnTo>
                    <a:pt x="1918" y="3131"/>
                  </a:lnTo>
                  <a:cubicBezTo>
                    <a:pt x="1963" y="3405"/>
                    <a:pt x="1735" y="3633"/>
                    <a:pt x="1552" y="3815"/>
                  </a:cubicBezTo>
                  <a:cubicBezTo>
                    <a:pt x="1393" y="4021"/>
                    <a:pt x="1210" y="4318"/>
                    <a:pt x="1370" y="4546"/>
                  </a:cubicBezTo>
                  <a:cubicBezTo>
                    <a:pt x="1438" y="4649"/>
                    <a:pt x="1558" y="4694"/>
                    <a:pt x="1684" y="4694"/>
                  </a:cubicBezTo>
                  <a:cubicBezTo>
                    <a:pt x="1809" y="4694"/>
                    <a:pt x="1940" y="4649"/>
                    <a:pt x="2032" y="4569"/>
                  </a:cubicBezTo>
                  <a:cubicBezTo>
                    <a:pt x="2214" y="4386"/>
                    <a:pt x="2306" y="4135"/>
                    <a:pt x="2374" y="3907"/>
                  </a:cubicBezTo>
                  <a:lnTo>
                    <a:pt x="2374" y="3907"/>
                  </a:lnTo>
                  <a:cubicBezTo>
                    <a:pt x="2237" y="4455"/>
                    <a:pt x="2328" y="5048"/>
                    <a:pt x="2602" y="5527"/>
                  </a:cubicBezTo>
                  <a:cubicBezTo>
                    <a:pt x="2671" y="5253"/>
                    <a:pt x="2739" y="4980"/>
                    <a:pt x="2785" y="4706"/>
                  </a:cubicBezTo>
                  <a:cubicBezTo>
                    <a:pt x="2899" y="5048"/>
                    <a:pt x="3196" y="5345"/>
                    <a:pt x="3538" y="5459"/>
                  </a:cubicBezTo>
                  <a:cubicBezTo>
                    <a:pt x="3470" y="4820"/>
                    <a:pt x="3401" y="4181"/>
                    <a:pt x="3333" y="3564"/>
                  </a:cubicBezTo>
                  <a:lnTo>
                    <a:pt x="3333" y="3564"/>
                  </a:lnTo>
                  <a:cubicBezTo>
                    <a:pt x="3515" y="3793"/>
                    <a:pt x="3721" y="3998"/>
                    <a:pt x="3926" y="4203"/>
                  </a:cubicBezTo>
                  <a:cubicBezTo>
                    <a:pt x="3972" y="4021"/>
                    <a:pt x="4040" y="3815"/>
                    <a:pt x="4086" y="3610"/>
                  </a:cubicBezTo>
                  <a:cubicBezTo>
                    <a:pt x="4314" y="3770"/>
                    <a:pt x="4565" y="3930"/>
                    <a:pt x="4794" y="4089"/>
                  </a:cubicBezTo>
                  <a:cubicBezTo>
                    <a:pt x="4853" y="4134"/>
                    <a:pt x="4932" y="4169"/>
                    <a:pt x="4999" y="4169"/>
                  </a:cubicBezTo>
                  <a:cubicBezTo>
                    <a:pt x="5034" y="4169"/>
                    <a:pt x="5066" y="4159"/>
                    <a:pt x="5090" y="4135"/>
                  </a:cubicBezTo>
                  <a:cubicBezTo>
                    <a:pt x="5136" y="4089"/>
                    <a:pt x="5136" y="4021"/>
                    <a:pt x="5136" y="3975"/>
                  </a:cubicBezTo>
                  <a:cubicBezTo>
                    <a:pt x="5136" y="3610"/>
                    <a:pt x="5067" y="3245"/>
                    <a:pt x="4908" y="2925"/>
                  </a:cubicBezTo>
                  <a:lnTo>
                    <a:pt x="4908" y="2925"/>
                  </a:lnTo>
                  <a:cubicBezTo>
                    <a:pt x="5204" y="3108"/>
                    <a:pt x="5524" y="3222"/>
                    <a:pt x="5866" y="3245"/>
                  </a:cubicBezTo>
                  <a:cubicBezTo>
                    <a:pt x="6072" y="3245"/>
                    <a:pt x="6346" y="3153"/>
                    <a:pt x="6323" y="2948"/>
                  </a:cubicBezTo>
                  <a:cubicBezTo>
                    <a:pt x="6300" y="2857"/>
                    <a:pt x="6232" y="2811"/>
                    <a:pt x="6186" y="2743"/>
                  </a:cubicBezTo>
                  <a:cubicBezTo>
                    <a:pt x="5958" y="2560"/>
                    <a:pt x="5729" y="2400"/>
                    <a:pt x="5478" y="2263"/>
                  </a:cubicBezTo>
                  <a:cubicBezTo>
                    <a:pt x="6026" y="1989"/>
                    <a:pt x="6528" y="1647"/>
                    <a:pt x="6985" y="1259"/>
                  </a:cubicBezTo>
                  <a:cubicBezTo>
                    <a:pt x="6872" y="1254"/>
                    <a:pt x="6759" y="1251"/>
                    <a:pt x="6646" y="1251"/>
                  </a:cubicBezTo>
                  <a:cubicBezTo>
                    <a:pt x="6261" y="1251"/>
                    <a:pt x="5879" y="1284"/>
                    <a:pt x="5511" y="1371"/>
                  </a:cubicBezTo>
                  <a:lnTo>
                    <a:pt x="5511" y="1371"/>
                  </a:lnTo>
                  <a:cubicBezTo>
                    <a:pt x="5742" y="1308"/>
                    <a:pt x="6187" y="617"/>
                    <a:pt x="6300" y="437"/>
                  </a:cubicBezTo>
                  <a:cubicBezTo>
                    <a:pt x="5980" y="195"/>
                    <a:pt x="5410" y="0"/>
                    <a:pt x="489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15"/>
            <p:cNvSpPr/>
            <p:nvPr/>
          </p:nvSpPr>
          <p:spPr>
            <a:xfrm>
              <a:off x="1227600" y="3212700"/>
              <a:ext cx="186050" cy="156375"/>
            </a:xfrm>
            <a:custGeom>
              <a:avLst/>
              <a:gdLst/>
              <a:ahLst/>
              <a:cxnLst/>
              <a:rect l="l" t="t" r="r" b="b"/>
              <a:pathLst>
                <a:path w="7442" h="6255" extrusionOk="0">
                  <a:moveTo>
                    <a:pt x="4588" y="1"/>
                  </a:moveTo>
                  <a:cubicBezTo>
                    <a:pt x="4109" y="503"/>
                    <a:pt x="3972" y="1325"/>
                    <a:pt x="4268" y="1941"/>
                  </a:cubicBezTo>
                  <a:cubicBezTo>
                    <a:pt x="4040" y="1781"/>
                    <a:pt x="3812" y="1644"/>
                    <a:pt x="3561" y="1507"/>
                  </a:cubicBezTo>
                  <a:lnTo>
                    <a:pt x="3561" y="1507"/>
                  </a:lnTo>
                  <a:cubicBezTo>
                    <a:pt x="3470" y="1690"/>
                    <a:pt x="3561" y="1918"/>
                    <a:pt x="3629" y="2101"/>
                  </a:cubicBezTo>
                  <a:lnTo>
                    <a:pt x="3858" y="2603"/>
                  </a:lnTo>
                  <a:cubicBezTo>
                    <a:pt x="3323" y="2202"/>
                    <a:pt x="2421" y="1793"/>
                    <a:pt x="1605" y="1793"/>
                  </a:cubicBezTo>
                  <a:cubicBezTo>
                    <a:pt x="1027" y="1793"/>
                    <a:pt x="491" y="1999"/>
                    <a:pt x="160" y="2557"/>
                  </a:cubicBezTo>
                  <a:cubicBezTo>
                    <a:pt x="484" y="2267"/>
                    <a:pt x="923" y="2117"/>
                    <a:pt x="1353" y="2117"/>
                  </a:cubicBezTo>
                  <a:cubicBezTo>
                    <a:pt x="1498" y="2117"/>
                    <a:pt x="1642" y="2135"/>
                    <a:pt x="1780" y="2169"/>
                  </a:cubicBezTo>
                  <a:cubicBezTo>
                    <a:pt x="1507" y="2306"/>
                    <a:pt x="1210" y="2466"/>
                    <a:pt x="913" y="2603"/>
                  </a:cubicBezTo>
                  <a:cubicBezTo>
                    <a:pt x="959" y="2854"/>
                    <a:pt x="1370" y="3014"/>
                    <a:pt x="1255" y="3242"/>
                  </a:cubicBezTo>
                  <a:cubicBezTo>
                    <a:pt x="1210" y="3356"/>
                    <a:pt x="1050" y="3379"/>
                    <a:pt x="936" y="3402"/>
                  </a:cubicBezTo>
                  <a:cubicBezTo>
                    <a:pt x="616" y="3425"/>
                    <a:pt x="297" y="3470"/>
                    <a:pt x="0" y="3493"/>
                  </a:cubicBezTo>
                  <a:cubicBezTo>
                    <a:pt x="287" y="3780"/>
                    <a:pt x="703" y="3956"/>
                    <a:pt x="1115" y="3956"/>
                  </a:cubicBezTo>
                  <a:cubicBezTo>
                    <a:pt x="1162" y="3956"/>
                    <a:pt x="1209" y="3954"/>
                    <a:pt x="1255" y="3950"/>
                  </a:cubicBezTo>
                  <a:lnTo>
                    <a:pt x="1255" y="3950"/>
                  </a:lnTo>
                  <a:cubicBezTo>
                    <a:pt x="1050" y="3995"/>
                    <a:pt x="913" y="4178"/>
                    <a:pt x="845" y="4360"/>
                  </a:cubicBezTo>
                  <a:cubicBezTo>
                    <a:pt x="879" y="4355"/>
                    <a:pt x="912" y="4352"/>
                    <a:pt x="943" y="4352"/>
                  </a:cubicBezTo>
                  <a:cubicBezTo>
                    <a:pt x="1039" y="4352"/>
                    <a:pt x="1124" y="4377"/>
                    <a:pt x="1210" y="4429"/>
                  </a:cubicBezTo>
                  <a:cubicBezTo>
                    <a:pt x="1062" y="4675"/>
                    <a:pt x="820" y="4850"/>
                    <a:pt x="552" y="4938"/>
                  </a:cubicBezTo>
                  <a:lnTo>
                    <a:pt x="552" y="4938"/>
                  </a:lnTo>
                  <a:cubicBezTo>
                    <a:pt x="540" y="4910"/>
                    <a:pt x="524" y="4884"/>
                    <a:pt x="502" y="4863"/>
                  </a:cubicBezTo>
                  <a:cubicBezTo>
                    <a:pt x="475" y="4846"/>
                    <a:pt x="444" y="4839"/>
                    <a:pt x="413" y="4839"/>
                  </a:cubicBezTo>
                  <a:cubicBezTo>
                    <a:pt x="313" y="4839"/>
                    <a:pt x="211" y="4913"/>
                    <a:pt x="228" y="4999"/>
                  </a:cubicBezTo>
                  <a:cubicBezTo>
                    <a:pt x="338" y="4993"/>
                    <a:pt x="447" y="4972"/>
                    <a:pt x="552" y="4938"/>
                  </a:cubicBezTo>
                  <a:lnTo>
                    <a:pt x="552" y="4938"/>
                  </a:lnTo>
                  <a:cubicBezTo>
                    <a:pt x="590" y="5027"/>
                    <a:pt x="577" y="5141"/>
                    <a:pt x="525" y="5228"/>
                  </a:cubicBezTo>
                  <a:cubicBezTo>
                    <a:pt x="479" y="5319"/>
                    <a:pt x="365" y="5410"/>
                    <a:pt x="251" y="5479"/>
                  </a:cubicBezTo>
                  <a:cubicBezTo>
                    <a:pt x="390" y="5575"/>
                    <a:pt x="559" y="5620"/>
                    <a:pt x="729" y="5620"/>
                  </a:cubicBezTo>
                  <a:cubicBezTo>
                    <a:pt x="1005" y="5620"/>
                    <a:pt x="1283" y="5499"/>
                    <a:pt x="1438" y="5273"/>
                  </a:cubicBezTo>
                  <a:lnTo>
                    <a:pt x="1438" y="5273"/>
                  </a:lnTo>
                  <a:cubicBezTo>
                    <a:pt x="1529" y="5661"/>
                    <a:pt x="1301" y="6095"/>
                    <a:pt x="913" y="6255"/>
                  </a:cubicBezTo>
                  <a:cubicBezTo>
                    <a:pt x="1415" y="6255"/>
                    <a:pt x="1849" y="5935"/>
                    <a:pt x="2146" y="5547"/>
                  </a:cubicBezTo>
                  <a:cubicBezTo>
                    <a:pt x="2420" y="5159"/>
                    <a:pt x="2579" y="4680"/>
                    <a:pt x="2716" y="4223"/>
                  </a:cubicBezTo>
                  <a:lnTo>
                    <a:pt x="2967" y="5912"/>
                  </a:lnTo>
                  <a:cubicBezTo>
                    <a:pt x="3196" y="5410"/>
                    <a:pt x="3424" y="4908"/>
                    <a:pt x="3652" y="4406"/>
                  </a:cubicBezTo>
                  <a:lnTo>
                    <a:pt x="3652" y="4406"/>
                  </a:lnTo>
                  <a:cubicBezTo>
                    <a:pt x="3584" y="4817"/>
                    <a:pt x="3515" y="5228"/>
                    <a:pt x="3470" y="5639"/>
                  </a:cubicBezTo>
                  <a:cubicBezTo>
                    <a:pt x="3538" y="5045"/>
                    <a:pt x="3789" y="4269"/>
                    <a:pt x="4177" y="3835"/>
                  </a:cubicBezTo>
                  <a:cubicBezTo>
                    <a:pt x="4223" y="4292"/>
                    <a:pt x="4702" y="4520"/>
                    <a:pt x="5022" y="4794"/>
                  </a:cubicBezTo>
                  <a:cubicBezTo>
                    <a:pt x="5090" y="4863"/>
                    <a:pt x="5159" y="4931"/>
                    <a:pt x="5250" y="4931"/>
                  </a:cubicBezTo>
                  <a:cubicBezTo>
                    <a:pt x="5275" y="4939"/>
                    <a:pt x="5301" y="4943"/>
                    <a:pt x="5326" y="4943"/>
                  </a:cubicBezTo>
                  <a:cubicBezTo>
                    <a:pt x="5503" y="4943"/>
                    <a:pt x="5664" y="4746"/>
                    <a:pt x="5684" y="4566"/>
                  </a:cubicBezTo>
                  <a:cubicBezTo>
                    <a:pt x="5706" y="4338"/>
                    <a:pt x="5615" y="4132"/>
                    <a:pt x="5501" y="3927"/>
                  </a:cubicBezTo>
                  <a:cubicBezTo>
                    <a:pt x="5535" y="3910"/>
                    <a:pt x="5569" y="3902"/>
                    <a:pt x="5603" y="3902"/>
                  </a:cubicBezTo>
                  <a:cubicBezTo>
                    <a:pt x="5750" y="3902"/>
                    <a:pt x="5892" y="4044"/>
                    <a:pt x="6003" y="4155"/>
                  </a:cubicBezTo>
                  <a:cubicBezTo>
                    <a:pt x="6089" y="4228"/>
                    <a:pt x="6213" y="4275"/>
                    <a:pt x="6314" y="4275"/>
                  </a:cubicBezTo>
                  <a:cubicBezTo>
                    <a:pt x="6402" y="4275"/>
                    <a:pt x="6472" y="4240"/>
                    <a:pt x="6482" y="4155"/>
                  </a:cubicBezTo>
                  <a:cubicBezTo>
                    <a:pt x="6505" y="4086"/>
                    <a:pt x="6482" y="4018"/>
                    <a:pt x="6460" y="3972"/>
                  </a:cubicBezTo>
                  <a:cubicBezTo>
                    <a:pt x="6391" y="3790"/>
                    <a:pt x="6323" y="3607"/>
                    <a:pt x="6254" y="3425"/>
                  </a:cubicBezTo>
                  <a:cubicBezTo>
                    <a:pt x="6825" y="3333"/>
                    <a:pt x="7327" y="2854"/>
                    <a:pt x="7441" y="2260"/>
                  </a:cubicBezTo>
                  <a:lnTo>
                    <a:pt x="7441" y="2260"/>
                  </a:lnTo>
                  <a:cubicBezTo>
                    <a:pt x="7146" y="2575"/>
                    <a:pt x="6733" y="2754"/>
                    <a:pt x="6318" y="2754"/>
                  </a:cubicBezTo>
                  <a:cubicBezTo>
                    <a:pt x="6251" y="2754"/>
                    <a:pt x="6184" y="2749"/>
                    <a:pt x="6117" y="2740"/>
                  </a:cubicBezTo>
                  <a:cubicBezTo>
                    <a:pt x="6346" y="2648"/>
                    <a:pt x="6505" y="2375"/>
                    <a:pt x="6460" y="2101"/>
                  </a:cubicBezTo>
                  <a:lnTo>
                    <a:pt x="6460" y="2101"/>
                  </a:lnTo>
                  <a:cubicBezTo>
                    <a:pt x="6368" y="2123"/>
                    <a:pt x="6277" y="2146"/>
                    <a:pt x="6186" y="2169"/>
                  </a:cubicBezTo>
                  <a:cubicBezTo>
                    <a:pt x="6323" y="1872"/>
                    <a:pt x="6391" y="1507"/>
                    <a:pt x="6368" y="1165"/>
                  </a:cubicBezTo>
                  <a:lnTo>
                    <a:pt x="6368" y="1165"/>
                  </a:lnTo>
                  <a:cubicBezTo>
                    <a:pt x="6072" y="1416"/>
                    <a:pt x="5752" y="1667"/>
                    <a:pt x="5455" y="1918"/>
                  </a:cubicBezTo>
                  <a:cubicBezTo>
                    <a:pt x="5866" y="1530"/>
                    <a:pt x="6026" y="937"/>
                    <a:pt x="5889" y="389"/>
                  </a:cubicBezTo>
                  <a:lnTo>
                    <a:pt x="5889" y="389"/>
                  </a:lnTo>
                  <a:cubicBezTo>
                    <a:pt x="5729" y="663"/>
                    <a:pt x="5547" y="914"/>
                    <a:pt x="5296" y="1119"/>
                  </a:cubicBezTo>
                  <a:cubicBezTo>
                    <a:pt x="5410" y="800"/>
                    <a:pt x="5387" y="412"/>
                    <a:pt x="5273" y="92"/>
                  </a:cubicBezTo>
                  <a:cubicBezTo>
                    <a:pt x="5067" y="526"/>
                    <a:pt x="4885" y="937"/>
                    <a:pt x="4679" y="1347"/>
                  </a:cubicBezTo>
                  <a:cubicBezTo>
                    <a:pt x="4497" y="937"/>
                    <a:pt x="4451" y="434"/>
                    <a:pt x="4588"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15"/>
            <p:cNvSpPr/>
            <p:nvPr/>
          </p:nvSpPr>
          <p:spPr>
            <a:xfrm>
              <a:off x="1236150" y="3123125"/>
              <a:ext cx="168800" cy="116425"/>
            </a:xfrm>
            <a:custGeom>
              <a:avLst/>
              <a:gdLst/>
              <a:ahLst/>
              <a:cxnLst/>
              <a:rect l="l" t="t" r="r" b="b"/>
              <a:pathLst>
                <a:path w="6752" h="4657" extrusionOk="0">
                  <a:moveTo>
                    <a:pt x="731" y="0"/>
                  </a:moveTo>
                  <a:cubicBezTo>
                    <a:pt x="750" y="57"/>
                    <a:pt x="771" y="112"/>
                    <a:pt x="794" y="163"/>
                  </a:cubicBezTo>
                  <a:lnTo>
                    <a:pt x="794" y="163"/>
                  </a:lnTo>
                  <a:cubicBezTo>
                    <a:pt x="772" y="109"/>
                    <a:pt x="751" y="54"/>
                    <a:pt x="731" y="0"/>
                  </a:cubicBezTo>
                  <a:close/>
                  <a:moveTo>
                    <a:pt x="6688" y="23"/>
                  </a:moveTo>
                  <a:lnTo>
                    <a:pt x="6688" y="23"/>
                  </a:lnTo>
                  <a:cubicBezTo>
                    <a:pt x="6414" y="708"/>
                    <a:pt x="5752" y="1210"/>
                    <a:pt x="5045" y="1301"/>
                  </a:cubicBezTo>
                  <a:cubicBezTo>
                    <a:pt x="5227" y="1096"/>
                    <a:pt x="5387" y="890"/>
                    <a:pt x="5524" y="662"/>
                  </a:cubicBezTo>
                  <a:cubicBezTo>
                    <a:pt x="5442" y="621"/>
                    <a:pt x="5346" y="598"/>
                    <a:pt x="5249" y="598"/>
                  </a:cubicBezTo>
                  <a:cubicBezTo>
                    <a:pt x="5132" y="598"/>
                    <a:pt x="5013" y="631"/>
                    <a:pt x="4914" y="703"/>
                  </a:cubicBezTo>
                  <a:lnTo>
                    <a:pt x="4914" y="703"/>
                  </a:lnTo>
                  <a:cubicBezTo>
                    <a:pt x="4973" y="655"/>
                    <a:pt x="4928" y="547"/>
                    <a:pt x="4862" y="525"/>
                  </a:cubicBezTo>
                  <a:cubicBezTo>
                    <a:pt x="4850" y="521"/>
                    <a:pt x="4836" y="519"/>
                    <a:pt x="4823" y="519"/>
                  </a:cubicBezTo>
                  <a:cubicBezTo>
                    <a:pt x="4762" y="519"/>
                    <a:pt x="4694" y="556"/>
                    <a:pt x="4657" y="594"/>
                  </a:cubicBezTo>
                  <a:cubicBezTo>
                    <a:pt x="4383" y="799"/>
                    <a:pt x="4177" y="1050"/>
                    <a:pt x="4018" y="1324"/>
                  </a:cubicBezTo>
                  <a:cubicBezTo>
                    <a:pt x="3995" y="1415"/>
                    <a:pt x="3949" y="1507"/>
                    <a:pt x="3858" y="1552"/>
                  </a:cubicBezTo>
                  <a:cubicBezTo>
                    <a:pt x="3835" y="1567"/>
                    <a:pt x="3807" y="1575"/>
                    <a:pt x="3779" y="1575"/>
                  </a:cubicBezTo>
                  <a:cubicBezTo>
                    <a:pt x="3724" y="1575"/>
                    <a:pt x="3668" y="1545"/>
                    <a:pt x="3653" y="1484"/>
                  </a:cubicBezTo>
                  <a:cubicBezTo>
                    <a:pt x="3630" y="1438"/>
                    <a:pt x="3675" y="1370"/>
                    <a:pt x="3653" y="1301"/>
                  </a:cubicBezTo>
                  <a:cubicBezTo>
                    <a:pt x="3644" y="1250"/>
                    <a:pt x="3601" y="1228"/>
                    <a:pt x="3548" y="1228"/>
                  </a:cubicBezTo>
                  <a:cubicBezTo>
                    <a:pt x="3458" y="1228"/>
                    <a:pt x="3339" y="1292"/>
                    <a:pt x="3310" y="1393"/>
                  </a:cubicBezTo>
                  <a:cubicBezTo>
                    <a:pt x="3242" y="1529"/>
                    <a:pt x="3242" y="1735"/>
                    <a:pt x="3105" y="1803"/>
                  </a:cubicBezTo>
                  <a:cubicBezTo>
                    <a:pt x="2410" y="1131"/>
                    <a:pt x="1241" y="1159"/>
                    <a:pt x="794" y="163"/>
                  </a:cubicBezTo>
                  <a:lnTo>
                    <a:pt x="794" y="163"/>
                  </a:lnTo>
                  <a:cubicBezTo>
                    <a:pt x="949" y="541"/>
                    <a:pt x="1156" y="910"/>
                    <a:pt x="1416" y="1210"/>
                  </a:cubicBezTo>
                  <a:cubicBezTo>
                    <a:pt x="1142" y="1050"/>
                    <a:pt x="822" y="959"/>
                    <a:pt x="525" y="959"/>
                  </a:cubicBezTo>
                  <a:cubicBezTo>
                    <a:pt x="708" y="1256"/>
                    <a:pt x="982" y="1507"/>
                    <a:pt x="1302" y="1689"/>
                  </a:cubicBezTo>
                  <a:cubicBezTo>
                    <a:pt x="1005" y="1666"/>
                    <a:pt x="731" y="1644"/>
                    <a:pt x="457" y="1621"/>
                  </a:cubicBezTo>
                  <a:cubicBezTo>
                    <a:pt x="320" y="1621"/>
                    <a:pt x="183" y="1621"/>
                    <a:pt x="92" y="1712"/>
                  </a:cubicBezTo>
                  <a:cubicBezTo>
                    <a:pt x="0" y="1826"/>
                    <a:pt x="69" y="2032"/>
                    <a:pt x="206" y="2123"/>
                  </a:cubicBezTo>
                  <a:cubicBezTo>
                    <a:pt x="320" y="2214"/>
                    <a:pt x="503" y="2214"/>
                    <a:pt x="662" y="2214"/>
                  </a:cubicBezTo>
                  <a:lnTo>
                    <a:pt x="1781" y="2214"/>
                  </a:lnTo>
                  <a:cubicBezTo>
                    <a:pt x="1484" y="2420"/>
                    <a:pt x="1187" y="2625"/>
                    <a:pt x="891" y="2808"/>
                  </a:cubicBezTo>
                  <a:cubicBezTo>
                    <a:pt x="951" y="2842"/>
                    <a:pt x="1014" y="2854"/>
                    <a:pt x="1079" y="2854"/>
                  </a:cubicBezTo>
                  <a:cubicBezTo>
                    <a:pt x="1185" y="2854"/>
                    <a:pt x="1293" y="2822"/>
                    <a:pt x="1393" y="2808"/>
                  </a:cubicBezTo>
                  <a:cubicBezTo>
                    <a:pt x="1412" y="2805"/>
                    <a:pt x="1433" y="2803"/>
                    <a:pt x="1454" y="2803"/>
                  </a:cubicBezTo>
                  <a:cubicBezTo>
                    <a:pt x="1605" y="2803"/>
                    <a:pt x="1781" y="2876"/>
                    <a:pt x="1781" y="3036"/>
                  </a:cubicBezTo>
                  <a:cubicBezTo>
                    <a:pt x="1781" y="3104"/>
                    <a:pt x="1735" y="3173"/>
                    <a:pt x="1667" y="3241"/>
                  </a:cubicBezTo>
                  <a:cubicBezTo>
                    <a:pt x="1347" y="3584"/>
                    <a:pt x="936" y="3835"/>
                    <a:pt x="480" y="3949"/>
                  </a:cubicBezTo>
                  <a:cubicBezTo>
                    <a:pt x="634" y="4005"/>
                    <a:pt x="795" y="4032"/>
                    <a:pt x="954" y="4032"/>
                  </a:cubicBezTo>
                  <a:cubicBezTo>
                    <a:pt x="1520" y="4032"/>
                    <a:pt x="2078" y="3698"/>
                    <a:pt x="2335" y="3182"/>
                  </a:cubicBezTo>
                  <a:lnTo>
                    <a:pt x="2335" y="3182"/>
                  </a:lnTo>
                  <a:cubicBezTo>
                    <a:pt x="2322" y="3225"/>
                    <a:pt x="2318" y="3267"/>
                    <a:pt x="2329" y="3310"/>
                  </a:cubicBezTo>
                  <a:cubicBezTo>
                    <a:pt x="2345" y="3375"/>
                    <a:pt x="2420" y="3429"/>
                    <a:pt x="2486" y="3429"/>
                  </a:cubicBezTo>
                  <a:cubicBezTo>
                    <a:pt x="2513" y="3429"/>
                    <a:pt x="2537" y="3421"/>
                    <a:pt x="2557" y="3401"/>
                  </a:cubicBezTo>
                  <a:cubicBezTo>
                    <a:pt x="2557" y="3835"/>
                    <a:pt x="2671" y="4268"/>
                    <a:pt x="2854" y="4657"/>
                  </a:cubicBezTo>
                  <a:cubicBezTo>
                    <a:pt x="3032" y="4321"/>
                    <a:pt x="3080" y="3899"/>
                    <a:pt x="2953" y="3538"/>
                  </a:cubicBezTo>
                  <a:lnTo>
                    <a:pt x="2953" y="3538"/>
                  </a:lnTo>
                  <a:cubicBezTo>
                    <a:pt x="3095" y="3917"/>
                    <a:pt x="3409" y="4248"/>
                    <a:pt x="3789" y="4383"/>
                  </a:cubicBezTo>
                  <a:cubicBezTo>
                    <a:pt x="3653" y="4063"/>
                    <a:pt x="3516" y="3721"/>
                    <a:pt x="3379" y="3378"/>
                  </a:cubicBezTo>
                  <a:lnTo>
                    <a:pt x="3379" y="3378"/>
                  </a:lnTo>
                  <a:cubicBezTo>
                    <a:pt x="3544" y="3618"/>
                    <a:pt x="3843" y="3857"/>
                    <a:pt x="4121" y="3857"/>
                  </a:cubicBezTo>
                  <a:cubicBezTo>
                    <a:pt x="4187" y="3857"/>
                    <a:pt x="4253" y="3843"/>
                    <a:pt x="4314" y="3812"/>
                  </a:cubicBezTo>
                  <a:cubicBezTo>
                    <a:pt x="4272" y="3726"/>
                    <a:pt x="4049" y="3240"/>
                    <a:pt x="3946" y="3179"/>
                  </a:cubicBezTo>
                  <a:lnTo>
                    <a:pt x="3946" y="3179"/>
                  </a:lnTo>
                  <a:cubicBezTo>
                    <a:pt x="4283" y="3290"/>
                    <a:pt x="4664" y="3355"/>
                    <a:pt x="5045" y="3355"/>
                  </a:cubicBezTo>
                  <a:cubicBezTo>
                    <a:pt x="4817" y="3219"/>
                    <a:pt x="4611" y="3036"/>
                    <a:pt x="4429" y="2876"/>
                  </a:cubicBezTo>
                  <a:lnTo>
                    <a:pt x="4429" y="2876"/>
                  </a:lnTo>
                  <a:cubicBezTo>
                    <a:pt x="4748" y="2899"/>
                    <a:pt x="5091" y="2922"/>
                    <a:pt x="5410" y="2945"/>
                  </a:cubicBezTo>
                  <a:cubicBezTo>
                    <a:pt x="5159" y="2853"/>
                    <a:pt x="4908" y="2694"/>
                    <a:pt x="4680" y="2511"/>
                  </a:cubicBezTo>
                  <a:cubicBezTo>
                    <a:pt x="5296" y="2488"/>
                    <a:pt x="5981" y="2420"/>
                    <a:pt x="6369" y="1963"/>
                  </a:cubicBezTo>
                  <a:cubicBezTo>
                    <a:pt x="6460" y="1849"/>
                    <a:pt x="6551" y="1689"/>
                    <a:pt x="6483" y="1529"/>
                  </a:cubicBezTo>
                  <a:cubicBezTo>
                    <a:pt x="6456" y="1450"/>
                    <a:pt x="6360" y="1401"/>
                    <a:pt x="6276" y="1401"/>
                  </a:cubicBezTo>
                  <a:cubicBezTo>
                    <a:pt x="6258" y="1401"/>
                    <a:pt x="6241" y="1403"/>
                    <a:pt x="6225" y="1408"/>
                  </a:cubicBezTo>
                  <a:lnTo>
                    <a:pt x="6225" y="1408"/>
                  </a:lnTo>
                  <a:cubicBezTo>
                    <a:pt x="6579" y="1061"/>
                    <a:pt x="6752" y="532"/>
                    <a:pt x="6688" y="23"/>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15"/>
            <p:cNvSpPr/>
            <p:nvPr/>
          </p:nvSpPr>
          <p:spPr>
            <a:xfrm>
              <a:off x="1388500" y="3064350"/>
              <a:ext cx="176350" cy="175200"/>
            </a:xfrm>
            <a:custGeom>
              <a:avLst/>
              <a:gdLst/>
              <a:ahLst/>
              <a:cxnLst/>
              <a:rect l="l" t="t" r="r" b="b"/>
              <a:pathLst>
                <a:path w="7054" h="7008" extrusionOk="0">
                  <a:moveTo>
                    <a:pt x="4229" y="5501"/>
                  </a:moveTo>
                  <a:cubicBezTo>
                    <a:pt x="4402" y="5676"/>
                    <a:pt x="4609" y="5817"/>
                    <a:pt x="4794" y="5889"/>
                  </a:cubicBezTo>
                  <a:cubicBezTo>
                    <a:pt x="4613" y="5748"/>
                    <a:pt x="4424" y="5619"/>
                    <a:pt x="4229" y="5501"/>
                  </a:cubicBezTo>
                  <a:close/>
                  <a:moveTo>
                    <a:pt x="5479" y="0"/>
                  </a:moveTo>
                  <a:lnTo>
                    <a:pt x="5479" y="0"/>
                  </a:lnTo>
                  <a:cubicBezTo>
                    <a:pt x="5000" y="274"/>
                    <a:pt x="4589" y="662"/>
                    <a:pt x="4292" y="1119"/>
                  </a:cubicBezTo>
                  <a:cubicBezTo>
                    <a:pt x="4429" y="753"/>
                    <a:pt x="4543" y="411"/>
                    <a:pt x="4657" y="23"/>
                  </a:cubicBezTo>
                  <a:lnTo>
                    <a:pt x="4657" y="23"/>
                  </a:lnTo>
                  <a:cubicBezTo>
                    <a:pt x="4292" y="274"/>
                    <a:pt x="3995" y="639"/>
                    <a:pt x="3835" y="1050"/>
                  </a:cubicBezTo>
                  <a:cubicBezTo>
                    <a:pt x="3858" y="731"/>
                    <a:pt x="3858" y="434"/>
                    <a:pt x="3881" y="114"/>
                  </a:cubicBezTo>
                  <a:lnTo>
                    <a:pt x="3881" y="114"/>
                  </a:lnTo>
                  <a:cubicBezTo>
                    <a:pt x="3447" y="685"/>
                    <a:pt x="3242" y="1393"/>
                    <a:pt x="3059" y="2100"/>
                  </a:cubicBezTo>
                  <a:cubicBezTo>
                    <a:pt x="2968" y="1644"/>
                    <a:pt x="2854" y="1187"/>
                    <a:pt x="2649" y="776"/>
                  </a:cubicBezTo>
                  <a:cubicBezTo>
                    <a:pt x="2397" y="1187"/>
                    <a:pt x="2375" y="1735"/>
                    <a:pt x="2603" y="2169"/>
                  </a:cubicBezTo>
                  <a:cubicBezTo>
                    <a:pt x="2329" y="1803"/>
                    <a:pt x="1964" y="1507"/>
                    <a:pt x="1530" y="1347"/>
                  </a:cubicBezTo>
                  <a:lnTo>
                    <a:pt x="1530" y="1347"/>
                  </a:lnTo>
                  <a:cubicBezTo>
                    <a:pt x="1713" y="1781"/>
                    <a:pt x="1941" y="2214"/>
                    <a:pt x="2238" y="2579"/>
                  </a:cubicBezTo>
                  <a:cubicBezTo>
                    <a:pt x="1987" y="2511"/>
                    <a:pt x="1736" y="2442"/>
                    <a:pt x="1484" y="2351"/>
                  </a:cubicBezTo>
                  <a:lnTo>
                    <a:pt x="1484" y="2351"/>
                  </a:lnTo>
                  <a:cubicBezTo>
                    <a:pt x="1576" y="2534"/>
                    <a:pt x="1667" y="2716"/>
                    <a:pt x="1758" y="2899"/>
                  </a:cubicBezTo>
                  <a:cubicBezTo>
                    <a:pt x="1804" y="2990"/>
                    <a:pt x="1827" y="3059"/>
                    <a:pt x="1781" y="3150"/>
                  </a:cubicBezTo>
                  <a:cubicBezTo>
                    <a:pt x="1758" y="3196"/>
                    <a:pt x="1690" y="3219"/>
                    <a:pt x="1644" y="3241"/>
                  </a:cubicBezTo>
                  <a:lnTo>
                    <a:pt x="1074" y="3447"/>
                  </a:lnTo>
                  <a:cubicBezTo>
                    <a:pt x="1140" y="3438"/>
                    <a:pt x="1210" y="3433"/>
                    <a:pt x="1281" y="3433"/>
                  </a:cubicBezTo>
                  <a:cubicBezTo>
                    <a:pt x="1404" y="3433"/>
                    <a:pt x="1528" y="3449"/>
                    <a:pt x="1644" y="3492"/>
                  </a:cubicBezTo>
                  <a:cubicBezTo>
                    <a:pt x="1325" y="3607"/>
                    <a:pt x="1051" y="3812"/>
                    <a:pt x="823" y="4040"/>
                  </a:cubicBezTo>
                  <a:cubicBezTo>
                    <a:pt x="1011" y="4092"/>
                    <a:pt x="1199" y="4117"/>
                    <a:pt x="1387" y="4117"/>
                  </a:cubicBezTo>
                  <a:cubicBezTo>
                    <a:pt x="1450" y="4117"/>
                    <a:pt x="1513" y="4114"/>
                    <a:pt x="1576" y="4109"/>
                  </a:cubicBezTo>
                  <a:lnTo>
                    <a:pt x="1576" y="4109"/>
                  </a:lnTo>
                  <a:cubicBezTo>
                    <a:pt x="1667" y="4177"/>
                    <a:pt x="1553" y="4314"/>
                    <a:pt x="1462" y="4383"/>
                  </a:cubicBezTo>
                  <a:cubicBezTo>
                    <a:pt x="1188" y="4588"/>
                    <a:pt x="891" y="4816"/>
                    <a:pt x="617" y="5045"/>
                  </a:cubicBezTo>
                  <a:cubicBezTo>
                    <a:pt x="651" y="5072"/>
                    <a:pt x="690" y="5083"/>
                    <a:pt x="731" y="5083"/>
                  </a:cubicBezTo>
                  <a:cubicBezTo>
                    <a:pt x="825" y="5083"/>
                    <a:pt x="932" y="5024"/>
                    <a:pt x="1028" y="4976"/>
                  </a:cubicBezTo>
                  <a:cubicBezTo>
                    <a:pt x="1069" y="4962"/>
                    <a:pt x="1117" y="4955"/>
                    <a:pt x="1164" y="4955"/>
                  </a:cubicBezTo>
                  <a:cubicBezTo>
                    <a:pt x="1270" y="4955"/>
                    <a:pt x="1370" y="4995"/>
                    <a:pt x="1370" y="5090"/>
                  </a:cubicBezTo>
                  <a:cubicBezTo>
                    <a:pt x="1370" y="5159"/>
                    <a:pt x="1325" y="5204"/>
                    <a:pt x="1279" y="5227"/>
                  </a:cubicBezTo>
                  <a:cubicBezTo>
                    <a:pt x="914" y="5638"/>
                    <a:pt x="229" y="6049"/>
                    <a:pt x="1" y="6551"/>
                  </a:cubicBezTo>
                  <a:cubicBezTo>
                    <a:pt x="29" y="6556"/>
                    <a:pt x="60" y="6559"/>
                    <a:pt x="94" y="6559"/>
                  </a:cubicBezTo>
                  <a:cubicBezTo>
                    <a:pt x="486" y="6559"/>
                    <a:pt x="1200" y="6211"/>
                    <a:pt x="1232" y="5782"/>
                  </a:cubicBezTo>
                  <a:lnTo>
                    <a:pt x="1232" y="5782"/>
                  </a:lnTo>
                  <a:cubicBezTo>
                    <a:pt x="1219" y="6253"/>
                    <a:pt x="1425" y="6762"/>
                    <a:pt x="1850" y="7008"/>
                  </a:cubicBezTo>
                  <a:cubicBezTo>
                    <a:pt x="1941" y="6483"/>
                    <a:pt x="1644" y="5798"/>
                    <a:pt x="2009" y="5364"/>
                  </a:cubicBezTo>
                  <a:cubicBezTo>
                    <a:pt x="2201" y="5961"/>
                    <a:pt x="2691" y="6816"/>
                    <a:pt x="3424" y="6816"/>
                  </a:cubicBezTo>
                  <a:cubicBezTo>
                    <a:pt x="3476" y="6816"/>
                    <a:pt x="3530" y="6811"/>
                    <a:pt x="3584" y="6802"/>
                  </a:cubicBezTo>
                  <a:cubicBezTo>
                    <a:pt x="3151" y="6277"/>
                    <a:pt x="2854" y="5547"/>
                    <a:pt x="3059" y="4908"/>
                  </a:cubicBezTo>
                  <a:lnTo>
                    <a:pt x="3059" y="4908"/>
                  </a:lnTo>
                  <a:cubicBezTo>
                    <a:pt x="3463" y="5087"/>
                    <a:pt x="3857" y="5276"/>
                    <a:pt x="4229" y="5501"/>
                  </a:cubicBezTo>
                  <a:lnTo>
                    <a:pt x="4229" y="5501"/>
                  </a:lnTo>
                  <a:cubicBezTo>
                    <a:pt x="4017" y="5287"/>
                    <a:pt x="3858" y="5022"/>
                    <a:pt x="3858" y="4771"/>
                  </a:cubicBezTo>
                  <a:lnTo>
                    <a:pt x="3858" y="4771"/>
                  </a:lnTo>
                  <a:cubicBezTo>
                    <a:pt x="4612" y="5433"/>
                    <a:pt x="4748" y="5684"/>
                    <a:pt x="5890" y="5752"/>
                  </a:cubicBezTo>
                  <a:cubicBezTo>
                    <a:pt x="5981" y="5250"/>
                    <a:pt x="5365" y="5045"/>
                    <a:pt x="5365" y="4634"/>
                  </a:cubicBezTo>
                  <a:lnTo>
                    <a:pt x="5365" y="4634"/>
                  </a:lnTo>
                  <a:cubicBezTo>
                    <a:pt x="5422" y="4637"/>
                    <a:pt x="5476" y="4639"/>
                    <a:pt x="5526" y="4639"/>
                  </a:cubicBezTo>
                  <a:cubicBezTo>
                    <a:pt x="6460" y="4639"/>
                    <a:pt x="6236" y="4049"/>
                    <a:pt x="5890" y="3355"/>
                  </a:cubicBezTo>
                  <a:cubicBezTo>
                    <a:pt x="6147" y="3201"/>
                    <a:pt x="6455" y="3163"/>
                    <a:pt x="6756" y="3163"/>
                  </a:cubicBezTo>
                  <a:cubicBezTo>
                    <a:pt x="6857" y="3163"/>
                    <a:pt x="6957" y="3167"/>
                    <a:pt x="7054" y="3173"/>
                  </a:cubicBezTo>
                  <a:cubicBezTo>
                    <a:pt x="6803" y="2875"/>
                    <a:pt x="6555" y="2769"/>
                    <a:pt x="6307" y="2769"/>
                  </a:cubicBezTo>
                  <a:cubicBezTo>
                    <a:pt x="5917" y="2769"/>
                    <a:pt x="5524" y="3031"/>
                    <a:pt x="5115" y="3233"/>
                  </a:cubicBezTo>
                  <a:lnTo>
                    <a:pt x="5115" y="3233"/>
                  </a:lnTo>
                  <a:cubicBezTo>
                    <a:pt x="5385" y="3063"/>
                    <a:pt x="5616" y="2768"/>
                    <a:pt x="5616" y="2511"/>
                  </a:cubicBezTo>
                  <a:lnTo>
                    <a:pt x="5616" y="2511"/>
                  </a:lnTo>
                  <a:cubicBezTo>
                    <a:pt x="5277" y="2611"/>
                    <a:pt x="4816" y="2797"/>
                    <a:pt x="4461" y="2797"/>
                  </a:cubicBezTo>
                  <a:cubicBezTo>
                    <a:pt x="4410" y="2797"/>
                    <a:pt x="4361" y="2794"/>
                    <a:pt x="4315" y="2785"/>
                  </a:cubicBezTo>
                  <a:cubicBezTo>
                    <a:pt x="5205" y="2306"/>
                    <a:pt x="5867" y="1484"/>
                    <a:pt x="5890" y="434"/>
                  </a:cubicBezTo>
                  <a:lnTo>
                    <a:pt x="5890" y="434"/>
                  </a:lnTo>
                  <a:cubicBezTo>
                    <a:pt x="5502" y="890"/>
                    <a:pt x="5045" y="1278"/>
                    <a:pt x="4566" y="1621"/>
                  </a:cubicBezTo>
                  <a:cubicBezTo>
                    <a:pt x="4863" y="1096"/>
                    <a:pt x="5159" y="548"/>
                    <a:pt x="5479"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15"/>
            <p:cNvSpPr/>
            <p:nvPr/>
          </p:nvSpPr>
          <p:spPr>
            <a:xfrm>
              <a:off x="1370250" y="2869750"/>
              <a:ext cx="176925" cy="175225"/>
            </a:xfrm>
            <a:custGeom>
              <a:avLst/>
              <a:gdLst/>
              <a:ahLst/>
              <a:cxnLst/>
              <a:rect l="l" t="t" r="r" b="b"/>
              <a:pathLst>
                <a:path w="7077" h="7009" extrusionOk="0">
                  <a:moveTo>
                    <a:pt x="4254" y="5481"/>
                  </a:moveTo>
                  <a:cubicBezTo>
                    <a:pt x="4426" y="5655"/>
                    <a:pt x="4633" y="5795"/>
                    <a:pt x="4817" y="5867"/>
                  </a:cubicBezTo>
                  <a:cubicBezTo>
                    <a:pt x="4636" y="5726"/>
                    <a:pt x="4448" y="5598"/>
                    <a:pt x="4254" y="5481"/>
                  </a:cubicBezTo>
                  <a:close/>
                  <a:moveTo>
                    <a:pt x="5501" y="1"/>
                  </a:moveTo>
                  <a:cubicBezTo>
                    <a:pt x="5022" y="252"/>
                    <a:pt x="4611" y="640"/>
                    <a:pt x="4292" y="1096"/>
                  </a:cubicBezTo>
                  <a:cubicBezTo>
                    <a:pt x="4451" y="754"/>
                    <a:pt x="4565" y="389"/>
                    <a:pt x="4680" y="24"/>
                  </a:cubicBezTo>
                  <a:lnTo>
                    <a:pt x="4680" y="24"/>
                  </a:lnTo>
                  <a:cubicBezTo>
                    <a:pt x="4314" y="252"/>
                    <a:pt x="4018" y="617"/>
                    <a:pt x="3858" y="1028"/>
                  </a:cubicBezTo>
                  <a:cubicBezTo>
                    <a:pt x="3858" y="708"/>
                    <a:pt x="3881" y="412"/>
                    <a:pt x="3904" y="92"/>
                  </a:cubicBezTo>
                  <a:lnTo>
                    <a:pt x="3904" y="92"/>
                  </a:lnTo>
                  <a:cubicBezTo>
                    <a:pt x="3470" y="663"/>
                    <a:pt x="3264" y="1370"/>
                    <a:pt x="3082" y="2078"/>
                  </a:cubicBezTo>
                  <a:cubicBezTo>
                    <a:pt x="2991" y="1621"/>
                    <a:pt x="2876" y="1188"/>
                    <a:pt x="2671" y="777"/>
                  </a:cubicBezTo>
                  <a:cubicBezTo>
                    <a:pt x="2420" y="1165"/>
                    <a:pt x="2397" y="1713"/>
                    <a:pt x="2625" y="2146"/>
                  </a:cubicBezTo>
                  <a:cubicBezTo>
                    <a:pt x="2351" y="1781"/>
                    <a:pt x="1986" y="1484"/>
                    <a:pt x="1553" y="1325"/>
                  </a:cubicBezTo>
                  <a:lnTo>
                    <a:pt x="1553" y="1325"/>
                  </a:lnTo>
                  <a:cubicBezTo>
                    <a:pt x="1735" y="1758"/>
                    <a:pt x="1963" y="2192"/>
                    <a:pt x="2260" y="2580"/>
                  </a:cubicBezTo>
                  <a:cubicBezTo>
                    <a:pt x="2009" y="2489"/>
                    <a:pt x="1758" y="2420"/>
                    <a:pt x="1507" y="2329"/>
                  </a:cubicBezTo>
                  <a:lnTo>
                    <a:pt x="1507" y="2329"/>
                  </a:lnTo>
                  <a:cubicBezTo>
                    <a:pt x="1598" y="2512"/>
                    <a:pt x="1689" y="2694"/>
                    <a:pt x="1781" y="2900"/>
                  </a:cubicBezTo>
                  <a:cubicBezTo>
                    <a:pt x="1826" y="2968"/>
                    <a:pt x="1849" y="3059"/>
                    <a:pt x="1804" y="3128"/>
                  </a:cubicBezTo>
                  <a:cubicBezTo>
                    <a:pt x="1781" y="3173"/>
                    <a:pt x="1712" y="3196"/>
                    <a:pt x="1667" y="3219"/>
                  </a:cubicBezTo>
                  <a:lnTo>
                    <a:pt x="1096" y="3447"/>
                  </a:lnTo>
                  <a:cubicBezTo>
                    <a:pt x="1166" y="3430"/>
                    <a:pt x="1239" y="3422"/>
                    <a:pt x="1311" y="3422"/>
                  </a:cubicBezTo>
                  <a:cubicBezTo>
                    <a:pt x="1429" y="3422"/>
                    <a:pt x="1545" y="3442"/>
                    <a:pt x="1644" y="3470"/>
                  </a:cubicBezTo>
                  <a:cubicBezTo>
                    <a:pt x="1347" y="3584"/>
                    <a:pt x="1073" y="3790"/>
                    <a:pt x="845" y="4018"/>
                  </a:cubicBezTo>
                  <a:cubicBezTo>
                    <a:pt x="1033" y="4069"/>
                    <a:pt x="1222" y="4095"/>
                    <a:pt x="1410" y="4095"/>
                  </a:cubicBezTo>
                  <a:cubicBezTo>
                    <a:pt x="1473" y="4095"/>
                    <a:pt x="1535" y="4092"/>
                    <a:pt x="1598" y="4086"/>
                  </a:cubicBezTo>
                  <a:lnTo>
                    <a:pt x="1598" y="4086"/>
                  </a:lnTo>
                  <a:cubicBezTo>
                    <a:pt x="1667" y="4155"/>
                    <a:pt x="1575" y="4292"/>
                    <a:pt x="1484" y="4360"/>
                  </a:cubicBezTo>
                  <a:cubicBezTo>
                    <a:pt x="1210" y="4589"/>
                    <a:pt x="913" y="4794"/>
                    <a:pt x="640" y="5022"/>
                  </a:cubicBezTo>
                  <a:cubicBezTo>
                    <a:pt x="674" y="5050"/>
                    <a:pt x="712" y="5061"/>
                    <a:pt x="753" y="5061"/>
                  </a:cubicBezTo>
                  <a:cubicBezTo>
                    <a:pt x="848" y="5061"/>
                    <a:pt x="955" y="5002"/>
                    <a:pt x="1050" y="4954"/>
                  </a:cubicBezTo>
                  <a:cubicBezTo>
                    <a:pt x="1090" y="4941"/>
                    <a:pt x="1136" y="4933"/>
                    <a:pt x="1181" y="4933"/>
                  </a:cubicBezTo>
                  <a:cubicBezTo>
                    <a:pt x="1289" y="4933"/>
                    <a:pt x="1393" y="4977"/>
                    <a:pt x="1393" y="5091"/>
                  </a:cubicBezTo>
                  <a:cubicBezTo>
                    <a:pt x="1393" y="5136"/>
                    <a:pt x="1347" y="5182"/>
                    <a:pt x="1301" y="5228"/>
                  </a:cubicBezTo>
                  <a:cubicBezTo>
                    <a:pt x="936" y="5616"/>
                    <a:pt x="251" y="6049"/>
                    <a:pt x="0" y="6529"/>
                  </a:cubicBezTo>
                  <a:cubicBezTo>
                    <a:pt x="30" y="6534"/>
                    <a:pt x="63" y="6537"/>
                    <a:pt x="98" y="6537"/>
                  </a:cubicBezTo>
                  <a:cubicBezTo>
                    <a:pt x="508" y="6537"/>
                    <a:pt x="1222" y="6188"/>
                    <a:pt x="1255" y="5760"/>
                  </a:cubicBezTo>
                  <a:lnTo>
                    <a:pt x="1255" y="5760"/>
                  </a:lnTo>
                  <a:cubicBezTo>
                    <a:pt x="1242" y="6232"/>
                    <a:pt x="1447" y="6762"/>
                    <a:pt x="1849" y="7008"/>
                  </a:cubicBezTo>
                  <a:cubicBezTo>
                    <a:pt x="1963" y="6460"/>
                    <a:pt x="1667" y="5776"/>
                    <a:pt x="2032" y="5365"/>
                  </a:cubicBezTo>
                  <a:cubicBezTo>
                    <a:pt x="2204" y="5946"/>
                    <a:pt x="2722" y="6812"/>
                    <a:pt x="3470" y="6812"/>
                  </a:cubicBezTo>
                  <a:cubicBezTo>
                    <a:pt x="3515" y="6812"/>
                    <a:pt x="3560" y="6809"/>
                    <a:pt x="3607" y="6803"/>
                  </a:cubicBezTo>
                  <a:cubicBezTo>
                    <a:pt x="3173" y="6278"/>
                    <a:pt x="2876" y="5524"/>
                    <a:pt x="3082" y="4908"/>
                  </a:cubicBezTo>
                  <a:lnTo>
                    <a:pt x="3082" y="4908"/>
                  </a:lnTo>
                  <a:cubicBezTo>
                    <a:pt x="3487" y="5073"/>
                    <a:pt x="3881" y="5258"/>
                    <a:pt x="4254" y="5481"/>
                  </a:cubicBezTo>
                  <a:lnTo>
                    <a:pt x="4254" y="5481"/>
                  </a:lnTo>
                  <a:cubicBezTo>
                    <a:pt x="4041" y="5267"/>
                    <a:pt x="3881" y="5001"/>
                    <a:pt x="3881" y="4748"/>
                  </a:cubicBezTo>
                  <a:lnTo>
                    <a:pt x="3881" y="4748"/>
                  </a:lnTo>
                  <a:cubicBezTo>
                    <a:pt x="4634" y="5410"/>
                    <a:pt x="4771" y="5684"/>
                    <a:pt x="5889" y="5730"/>
                  </a:cubicBezTo>
                  <a:cubicBezTo>
                    <a:pt x="6003" y="5228"/>
                    <a:pt x="5387" y="5022"/>
                    <a:pt x="5387" y="4611"/>
                  </a:cubicBezTo>
                  <a:lnTo>
                    <a:pt x="5387" y="4611"/>
                  </a:lnTo>
                  <a:cubicBezTo>
                    <a:pt x="5444" y="4615"/>
                    <a:pt x="5498" y="4617"/>
                    <a:pt x="5548" y="4617"/>
                  </a:cubicBezTo>
                  <a:cubicBezTo>
                    <a:pt x="6482" y="4617"/>
                    <a:pt x="6259" y="4026"/>
                    <a:pt x="5912" y="3333"/>
                  </a:cubicBezTo>
                  <a:cubicBezTo>
                    <a:pt x="6169" y="3179"/>
                    <a:pt x="6477" y="3141"/>
                    <a:pt x="6779" y="3141"/>
                  </a:cubicBezTo>
                  <a:cubicBezTo>
                    <a:pt x="6879" y="3141"/>
                    <a:pt x="6979" y="3145"/>
                    <a:pt x="7076" y="3151"/>
                  </a:cubicBezTo>
                  <a:cubicBezTo>
                    <a:pt x="6827" y="2854"/>
                    <a:pt x="6580" y="2747"/>
                    <a:pt x="6332" y="2747"/>
                  </a:cubicBezTo>
                  <a:cubicBezTo>
                    <a:pt x="5956" y="2747"/>
                    <a:pt x="5578" y="2994"/>
                    <a:pt x="5185" y="3202"/>
                  </a:cubicBezTo>
                  <a:lnTo>
                    <a:pt x="5185" y="3202"/>
                  </a:lnTo>
                  <a:cubicBezTo>
                    <a:pt x="5434" y="3027"/>
                    <a:pt x="5638" y="2746"/>
                    <a:pt x="5638" y="2489"/>
                  </a:cubicBezTo>
                  <a:lnTo>
                    <a:pt x="5638" y="2489"/>
                  </a:lnTo>
                  <a:cubicBezTo>
                    <a:pt x="5299" y="2588"/>
                    <a:pt x="4838" y="2775"/>
                    <a:pt x="4484" y="2775"/>
                  </a:cubicBezTo>
                  <a:cubicBezTo>
                    <a:pt x="4433" y="2775"/>
                    <a:pt x="4383" y="2771"/>
                    <a:pt x="4337" y="2763"/>
                  </a:cubicBezTo>
                  <a:cubicBezTo>
                    <a:pt x="5227" y="2283"/>
                    <a:pt x="5889" y="1484"/>
                    <a:pt x="5912" y="412"/>
                  </a:cubicBezTo>
                  <a:lnTo>
                    <a:pt x="5912" y="412"/>
                  </a:lnTo>
                  <a:cubicBezTo>
                    <a:pt x="5524" y="868"/>
                    <a:pt x="5068" y="1256"/>
                    <a:pt x="4588" y="1621"/>
                  </a:cubicBezTo>
                  <a:cubicBezTo>
                    <a:pt x="4885" y="1074"/>
                    <a:pt x="5182" y="526"/>
                    <a:pt x="5501"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15"/>
            <p:cNvSpPr/>
            <p:nvPr/>
          </p:nvSpPr>
          <p:spPr>
            <a:xfrm>
              <a:off x="1291500" y="2931375"/>
              <a:ext cx="161525" cy="119875"/>
            </a:xfrm>
            <a:custGeom>
              <a:avLst/>
              <a:gdLst/>
              <a:ahLst/>
              <a:cxnLst/>
              <a:rect l="l" t="t" r="r" b="b"/>
              <a:pathLst>
                <a:path w="6461" h="4795" extrusionOk="0">
                  <a:moveTo>
                    <a:pt x="3283" y="3894"/>
                  </a:moveTo>
                  <a:cubicBezTo>
                    <a:pt x="3330" y="4109"/>
                    <a:pt x="3426" y="4316"/>
                    <a:pt x="3538" y="4452"/>
                  </a:cubicBezTo>
                  <a:cubicBezTo>
                    <a:pt x="3468" y="4259"/>
                    <a:pt x="3382" y="4074"/>
                    <a:pt x="3283" y="3894"/>
                  </a:cubicBezTo>
                  <a:close/>
                  <a:moveTo>
                    <a:pt x="3150" y="1"/>
                  </a:moveTo>
                  <a:cubicBezTo>
                    <a:pt x="3082" y="366"/>
                    <a:pt x="3082" y="754"/>
                    <a:pt x="3128" y="1142"/>
                  </a:cubicBezTo>
                  <a:cubicBezTo>
                    <a:pt x="2991" y="982"/>
                    <a:pt x="2854" y="823"/>
                    <a:pt x="2717" y="686"/>
                  </a:cubicBezTo>
                  <a:cubicBezTo>
                    <a:pt x="2694" y="845"/>
                    <a:pt x="2694" y="1005"/>
                    <a:pt x="2671" y="1165"/>
                  </a:cubicBezTo>
                  <a:cubicBezTo>
                    <a:pt x="2671" y="1233"/>
                    <a:pt x="2648" y="1302"/>
                    <a:pt x="2603" y="1348"/>
                  </a:cubicBezTo>
                  <a:cubicBezTo>
                    <a:pt x="2587" y="1355"/>
                    <a:pt x="2572" y="1358"/>
                    <a:pt x="2557" y="1358"/>
                  </a:cubicBezTo>
                  <a:cubicBezTo>
                    <a:pt x="2527" y="1358"/>
                    <a:pt x="2496" y="1348"/>
                    <a:pt x="2466" y="1348"/>
                  </a:cubicBezTo>
                  <a:lnTo>
                    <a:pt x="1986" y="1256"/>
                  </a:lnTo>
                  <a:lnTo>
                    <a:pt x="1986" y="1256"/>
                  </a:lnTo>
                  <a:cubicBezTo>
                    <a:pt x="2123" y="1302"/>
                    <a:pt x="2260" y="1393"/>
                    <a:pt x="2352" y="1530"/>
                  </a:cubicBezTo>
                  <a:cubicBezTo>
                    <a:pt x="2252" y="1503"/>
                    <a:pt x="2150" y="1490"/>
                    <a:pt x="2047" y="1490"/>
                  </a:cubicBezTo>
                  <a:cubicBezTo>
                    <a:pt x="1888" y="1490"/>
                    <a:pt x="1728" y="1521"/>
                    <a:pt x="1575" y="1576"/>
                  </a:cubicBezTo>
                  <a:cubicBezTo>
                    <a:pt x="1712" y="1713"/>
                    <a:pt x="1895" y="1827"/>
                    <a:pt x="2078" y="1918"/>
                  </a:cubicBezTo>
                  <a:cubicBezTo>
                    <a:pt x="2078" y="2009"/>
                    <a:pt x="1963" y="2055"/>
                    <a:pt x="1895" y="2055"/>
                  </a:cubicBezTo>
                  <a:cubicBezTo>
                    <a:pt x="1598" y="2101"/>
                    <a:pt x="1324" y="2124"/>
                    <a:pt x="1028" y="2169"/>
                  </a:cubicBezTo>
                  <a:cubicBezTo>
                    <a:pt x="1073" y="2261"/>
                    <a:pt x="1233" y="2283"/>
                    <a:pt x="1347" y="2283"/>
                  </a:cubicBezTo>
                  <a:cubicBezTo>
                    <a:pt x="1461" y="2306"/>
                    <a:pt x="1598" y="2420"/>
                    <a:pt x="1530" y="2512"/>
                  </a:cubicBezTo>
                  <a:cubicBezTo>
                    <a:pt x="1507" y="2557"/>
                    <a:pt x="1461" y="2557"/>
                    <a:pt x="1416" y="2580"/>
                  </a:cubicBezTo>
                  <a:cubicBezTo>
                    <a:pt x="1005" y="2694"/>
                    <a:pt x="366" y="2694"/>
                    <a:pt x="1" y="2945"/>
                  </a:cubicBezTo>
                  <a:cubicBezTo>
                    <a:pt x="117" y="3050"/>
                    <a:pt x="371" y="3119"/>
                    <a:pt x="618" y="3119"/>
                  </a:cubicBezTo>
                  <a:cubicBezTo>
                    <a:pt x="852" y="3119"/>
                    <a:pt x="1080" y="3058"/>
                    <a:pt x="1183" y="2907"/>
                  </a:cubicBezTo>
                  <a:lnTo>
                    <a:pt x="1183" y="2907"/>
                  </a:lnTo>
                  <a:cubicBezTo>
                    <a:pt x="958" y="3248"/>
                    <a:pt x="892" y="3678"/>
                    <a:pt x="1073" y="4018"/>
                  </a:cubicBezTo>
                  <a:cubicBezTo>
                    <a:pt x="1347" y="3699"/>
                    <a:pt x="1439" y="3105"/>
                    <a:pt x="1849" y="2968"/>
                  </a:cubicBezTo>
                  <a:lnTo>
                    <a:pt x="1849" y="2968"/>
                  </a:lnTo>
                  <a:cubicBezTo>
                    <a:pt x="1735" y="3470"/>
                    <a:pt x="1735" y="4338"/>
                    <a:pt x="2329" y="4589"/>
                  </a:cubicBezTo>
                  <a:cubicBezTo>
                    <a:pt x="2260" y="4064"/>
                    <a:pt x="2352" y="3425"/>
                    <a:pt x="2740" y="3082"/>
                  </a:cubicBezTo>
                  <a:cubicBezTo>
                    <a:pt x="2937" y="3336"/>
                    <a:pt x="3125" y="3606"/>
                    <a:pt x="3283" y="3894"/>
                  </a:cubicBezTo>
                  <a:lnTo>
                    <a:pt x="3283" y="3894"/>
                  </a:lnTo>
                  <a:cubicBezTo>
                    <a:pt x="3236" y="3675"/>
                    <a:pt x="3241" y="3449"/>
                    <a:pt x="3333" y="3288"/>
                  </a:cubicBezTo>
                  <a:lnTo>
                    <a:pt x="3333" y="3288"/>
                  </a:lnTo>
                  <a:cubicBezTo>
                    <a:pt x="3584" y="4064"/>
                    <a:pt x="3584" y="4292"/>
                    <a:pt x="4337" y="4794"/>
                  </a:cubicBezTo>
                  <a:cubicBezTo>
                    <a:pt x="4588" y="4497"/>
                    <a:pt x="4269" y="4109"/>
                    <a:pt x="4429" y="3813"/>
                  </a:cubicBezTo>
                  <a:lnTo>
                    <a:pt x="4429" y="3813"/>
                  </a:lnTo>
                  <a:cubicBezTo>
                    <a:pt x="4632" y="3953"/>
                    <a:pt x="4787" y="4013"/>
                    <a:pt x="4904" y="4013"/>
                  </a:cubicBezTo>
                  <a:cubicBezTo>
                    <a:pt x="5206" y="4013"/>
                    <a:pt x="5263" y="3612"/>
                    <a:pt x="5296" y="3151"/>
                  </a:cubicBezTo>
                  <a:cubicBezTo>
                    <a:pt x="5616" y="3151"/>
                    <a:pt x="5912" y="3333"/>
                    <a:pt x="6163" y="3493"/>
                  </a:cubicBezTo>
                  <a:cubicBezTo>
                    <a:pt x="6027" y="2731"/>
                    <a:pt x="5438" y="2789"/>
                    <a:pt x="4870" y="2764"/>
                  </a:cubicBezTo>
                  <a:lnTo>
                    <a:pt x="4870" y="2764"/>
                  </a:lnTo>
                  <a:cubicBezTo>
                    <a:pt x="5101" y="2740"/>
                    <a:pt x="5345" y="2625"/>
                    <a:pt x="5456" y="2466"/>
                  </a:cubicBezTo>
                  <a:cubicBezTo>
                    <a:pt x="5136" y="2375"/>
                    <a:pt x="4680" y="2306"/>
                    <a:pt x="4451" y="2124"/>
                  </a:cubicBezTo>
                  <a:lnTo>
                    <a:pt x="4451" y="2124"/>
                  </a:lnTo>
                  <a:cubicBezTo>
                    <a:pt x="4504" y="2127"/>
                    <a:pt x="4557" y="2128"/>
                    <a:pt x="4609" y="2128"/>
                  </a:cubicBezTo>
                  <a:cubicBezTo>
                    <a:pt x="5351" y="2128"/>
                    <a:pt x="6055" y="1824"/>
                    <a:pt x="6460" y="1142"/>
                  </a:cubicBezTo>
                  <a:lnTo>
                    <a:pt x="6460" y="1142"/>
                  </a:lnTo>
                  <a:cubicBezTo>
                    <a:pt x="6026" y="1302"/>
                    <a:pt x="5547" y="1393"/>
                    <a:pt x="5091" y="1416"/>
                  </a:cubicBezTo>
                  <a:cubicBezTo>
                    <a:pt x="5501" y="1188"/>
                    <a:pt x="5935" y="937"/>
                    <a:pt x="6346" y="686"/>
                  </a:cubicBezTo>
                  <a:cubicBezTo>
                    <a:pt x="6311" y="684"/>
                    <a:pt x="6276" y="683"/>
                    <a:pt x="6241" y="683"/>
                  </a:cubicBezTo>
                  <a:cubicBezTo>
                    <a:pt x="5862" y="683"/>
                    <a:pt x="5468" y="792"/>
                    <a:pt x="5113" y="960"/>
                  </a:cubicBezTo>
                  <a:cubicBezTo>
                    <a:pt x="5342" y="777"/>
                    <a:pt x="5570" y="572"/>
                    <a:pt x="5798" y="366"/>
                  </a:cubicBezTo>
                  <a:lnTo>
                    <a:pt x="5798" y="366"/>
                  </a:lnTo>
                  <a:cubicBezTo>
                    <a:pt x="5456" y="389"/>
                    <a:pt x="5113" y="526"/>
                    <a:pt x="4817" y="731"/>
                  </a:cubicBezTo>
                  <a:cubicBezTo>
                    <a:pt x="4954" y="526"/>
                    <a:pt x="5091" y="320"/>
                    <a:pt x="5228" y="115"/>
                  </a:cubicBezTo>
                  <a:lnTo>
                    <a:pt x="5228" y="115"/>
                  </a:lnTo>
                  <a:cubicBezTo>
                    <a:pt x="4703" y="320"/>
                    <a:pt x="4292" y="731"/>
                    <a:pt x="3881" y="1119"/>
                  </a:cubicBezTo>
                  <a:cubicBezTo>
                    <a:pt x="4018" y="800"/>
                    <a:pt x="4086" y="435"/>
                    <a:pt x="4132" y="69"/>
                  </a:cubicBezTo>
                  <a:lnTo>
                    <a:pt x="4132" y="69"/>
                  </a:lnTo>
                  <a:cubicBezTo>
                    <a:pt x="3790" y="252"/>
                    <a:pt x="3561" y="617"/>
                    <a:pt x="3538" y="1005"/>
                  </a:cubicBezTo>
                  <a:cubicBezTo>
                    <a:pt x="3516" y="640"/>
                    <a:pt x="3379" y="275"/>
                    <a:pt x="3150"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99" name="Google Shape;1899;p15"/>
          <p:cNvSpPr/>
          <p:nvPr/>
        </p:nvSpPr>
        <p:spPr>
          <a:xfrm>
            <a:off x="-3" y="5430600"/>
            <a:ext cx="13166475"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00" name="Google Shape;1900;p15"/>
          <p:cNvSpPr/>
          <p:nvPr/>
        </p:nvSpPr>
        <p:spPr>
          <a:xfrm>
            <a:off x="-997800" y="5414600"/>
            <a:ext cx="12146655"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01" name="Google Shape;1901;p15"/>
          <p:cNvGrpSpPr/>
          <p:nvPr/>
        </p:nvGrpSpPr>
        <p:grpSpPr>
          <a:xfrm>
            <a:off x="6935318" y="5737167"/>
            <a:ext cx="1279133" cy="509600"/>
            <a:chOff x="3293275" y="4615900"/>
            <a:chExt cx="959350" cy="382200"/>
          </a:xfrm>
        </p:grpSpPr>
        <p:sp>
          <p:nvSpPr>
            <p:cNvPr id="1902" name="Google Shape;1902;p15"/>
            <p:cNvSpPr/>
            <p:nvPr/>
          </p:nvSpPr>
          <p:spPr>
            <a:xfrm>
              <a:off x="3918775" y="4843850"/>
              <a:ext cx="333850" cy="154250"/>
            </a:xfrm>
            <a:custGeom>
              <a:avLst/>
              <a:gdLst/>
              <a:ahLst/>
              <a:cxnLst/>
              <a:rect l="l" t="t" r="r" b="b"/>
              <a:pathLst>
                <a:path w="13354" h="6170" extrusionOk="0">
                  <a:moveTo>
                    <a:pt x="1005" y="1336"/>
                  </a:moveTo>
                  <a:cubicBezTo>
                    <a:pt x="1006" y="1337"/>
                    <a:pt x="1008" y="1337"/>
                    <a:pt x="1009" y="1338"/>
                  </a:cubicBezTo>
                  <a:lnTo>
                    <a:pt x="1009" y="1338"/>
                  </a:lnTo>
                  <a:cubicBezTo>
                    <a:pt x="1008" y="1337"/>
                    <a:pt x="1006" y="1337"/>
                    <a:pt x="1005" y="1336"/>
                  </a:cubicBezTo>
                  <a:close/>
                  <a:moveTo>
                    <a:pt x="6695" y="0"/>
                  </a:moveTo>
                  <a:cubicBezTo>
                    <a:pt x="5908" y="0"/>
                    <a:pt x="5123" y="87"/>
                    <a:pt x="4360" y="286"/>
                  </a:cubicBezTo>
                  <a:cubicBezTo>
                    <a:pt x="3792" y="433"/>
                    <a:pt x="1865" y="1357"/>
                    <a:pt x="1157" y="1357"/>
                  </a:cubicBezTo>
                  <a:cubicBezTo>
                    <a:pt x="1099" y="1357"/>
                    <a:pt x="1049" y="1351"/>
                    <a:pt x="1009" y="1338"/>
                  </a:cubicBezTo>
                  <a:lnTo>
                    <a:pt x="1009" y="1338"/>
                  </a:lnTo>
                  <a:cubicBezTo>
                    <a:pt x="2535" y="1853"/>
                    <a:pt x="4126" y="2237"/>
                    <a:pt x="5740" y="2488"/>
                  </a:cubicBezTo>
                  <a:lnTo>
                    <a:pt x="5740" y="2488"/>
                  </a:lnTo>
                  <a:cubicBezTo>
                    <a:pt x="5388" y="2436"/>
                    <a:pt x="5020" y="2416"/>
                    <a:pt x="4643" y="2416"/>
                  </a:cubicBezTo>
                  <a:cubicBezTo>
                    <a:pt x="3376" y="2416"/>
                    <a:pt x="2009" y="2643"/>
                    <a:pt x="799" y="2660"/>
                  </a:cubicBezTo>
                  <a:cubicBezTo>
                    <a:pt x="503" y="2660"/>
                    <a:pt x="115" y="2706"/>
                    <a:pt x="23" y="3002"/>
                  </a:cubicBezTo>
                  <a:cubicBezTo>
                    <a:pt x="1" y="3116"/>
                    <a:pt x="23" y="3253"/>
                    <a:pt x="69" y="3367"/>
                  </a:cubicBezTo>
                  <a:cubicBezTo>
                    <a:pt x="775" y="5498"/>
                    <a:pt x="3187" y="6169"/>
                    <a:pt x="5631" y="6169"/>
                  </a:cubicBezTo>
                  <a:cubicBezTo>
                    <a:pt x="7454" y="6169"/>
                    <a:pt x="9294" y="5795"/>
                    <a:pt x="10455" y="5376"/>
                  </a:cubicBezTo>
                  <a:cubicBezTo>
                    <a:pt x="11847" y="4874"/>
                    <a:pt x="13353" y="3847"/>
                    <a:pt x="12509" y="2226"/>
                  </a:cubicBezTo>
                  <a:cubicBezTo>
                    <a:pt x="12303" y="1770"/>
                    <a:pt x="11938" y="1404"/>
                    <a:pt x="11527" y="1108"/>
                  </a:cubicBezTo>
                  <a:cubicBezTo>
                    <a:pt x="10843" y="651"/>
                    <a:pt x="10021" y="423"/>
                    <a:pt x="9199" y="263"/>
                  </a:cubicBezTo>
                  <a:cubicBezTo>
                    <a:pt x="8375" y="98"/>
                    <a:pt x="7533" y="0"/>
                    <a:pt x="6695"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15"/>
            <p:cNvSpPr/>
            <p:nvPr/>
          </p:nvSpPr>
          <p:spPr>
            <a:xfrm>
              <a:off x="3919350" y="4843200"/>
              <a:ext cx="328125" cy="147550"/>
            </a:xfrm>
            <a:custGeom>
              <a:avLst/>
              <a:gdLst/>
              <a:ahLst/>
              <a:cxnLst/>
              <a:rect l="l" t="t" r="r" b="b"/>
              <a:pathLst>
                <a:path w="13125" h="5902" extrusionOk="0">
                  <a:moveTo>
                    <a:pt x="1005" y="1362"/>
                  </a:moveTo>
                  <a:cubicBezTo>
                    <a:pt x="1015" y="1366"/>
                    <a:pt x="1026" y="1369"/>
                    <a:pt x="1037" y="1373"/>
                  </a:cubicBezTo>
                  <a:lnTo>
                    <a:pt x="1037" y="1373"/>
                  </a:lnTo>
                  <a:cubicBezTo>
                    <a:pt x="1026" y="1369"/>
                    <a:pt x="1015" y="1366"/>
                    <a:pt x="1005" y="1362"/>
                  </a:cubicBezTo>
                  <a:close/>
                  <a:moveTo>
                    <a:pt x="6530" y="1"/>
                  </a:moveTo>
                  <a:cubicBezTo>
                    <a:pt x="6224" y="1"/>
                    <a:pt x="5923" y="33"/>
                    <a:pt x="5684" y="152"/>
                  </a:cubicBezTo>
                  <a:cubicBezTo>
                    <a:pt x="5638" y="175"/>
                    <a:pt x="5593" y="198"/>
                    <a:pt x="5593" y="244"/>
                  </a:cubicBezTo>
                  <a:cubicBezTo>
                    <a:pt x="5570" y="312"/>
                    <a:pt x="5615" y="358"/>
                    <a:pt x="5638" y="403"/>
                  </a:cubicBezTo>
                  <a:cubicBezTo>
                    <a:pt x="5958" y="814"/>
                    <a:pt x="6254" y="1225"/>
                    <a:pt x="6574" y="1659"/>
                  </a:cubicBezTo>
                  <a:cubicBezTo>
                    <a:pt x="6209" y="1271"/>
                    <a:pt x="5798" y="928"/>
                    <a:pt x="5387" y="632"/>
                  </a:cubicBezTo>
                  <a:cubicBezTo>
                    <a:pt x="5227" y="517"/>
                    <a:pt x="5068" y="403"/>
                    <a:pt x="4885" y="335"/>
                  </a:cubicBezTo>
                  <a:cubicBezTo>
                    <a:pt x="4797" y="304"/>
                    <a:pt x="4701" y="291"/>
                    <a:pt x="4600" y="291"/>
                  </a:cubicBezTo>
                  <a:cubicBezTo>
                    <a:pt x="4022" y="291"/>
                    <a:pt x="3274" y="731"/>
                    <a:pt x="2808" y="906"/>
                  </a:cubicBezTo>
                  <a:cubicBezTo>
                    <a:pt x="2406" y="1059"/>
                    <a:pt x="1763" y="1404"/>
                    <a:pt x="1270" y="1404"/>
                  </a:cubicBezTo>
                  <a:cubicBezTo>
                    <a:pt x="1188" y="1404"/>
                    <a:pt x="1109" y="1395"/>
                    <a:pt x="1037" y="1373"/>
                  </a:cubicBezTo>
                  <a:lnTo>
                    <a:pt x="1037" y="1373"/>
                  </a:lnTo>
                  <a:cubicBezTo>
                    <a:pt x="2576" y="1884"/>
                    <a:pt x="4136" y="2264"/>
                    <a:pt x="5740" y="2514"/>
                  </a:cubicBezTo>
                  <a:lnTo>
                    <a:pt x="5740" y="2514"/>
                  </a:lnTo>
                  <a:cubicBezTo>
                    <a:pt x="5388" y="2462"/>
                    <a:pt x="5020" y="2442"/>
                    <a:pt x="4643" y="2442"/>
                  </a:cubicBezTo>
                  <a:cubicBezTo>
                    <a:pt x="3378" y="2442"/>
                    <a:pt x="2015" y="2669"/>
                    <a:pt x="822" y="2686"/>
                  </a:cubicBezTo>
                  <a:cubicBezTo>
                    <a:pt x="502" y="2686"/>
                    <a:pt x="114" y="2732"/>
                    <a:pt x="46" y="3028"/>
                  </a:cubicBezTo>
                  <a:cubicBezTo>
                    <a:pt x="0" y="3142"/>
                    <a:pt x="46" y="3279"/>
                    <a:pt x="69" y="3393"/>
                  </a:cubicBezTo>
                  <a:cubicBezTo>
                    <a:pt x="320" y="4170"/>
                    <a:pt x="845" y="4786"/>
                    <a:pt x="1507" y="5219"/>
                  </a:cubicBezTo>
                  <a:cubicBezTo>
                    <a:pt x="2343" y="5762"/>
                    <a:pt x="3196" y="5901"/>
                    <a:pt x="4065" y="5901"/>
                  </a:cubicBezTo>
                  <a:cubicBezTo>
                    <a:pt x="4952" y="5901"/>
                    <a:pt x="5857" y="5756"/>
                    <a:pt x="6779" y="5744"/>
                  </a:cubicBezTo>
                  <a:cubicBezTo>
                    <a:pt x="8765" y="5722"/>
                    <a:pt x="10728" y="5037"/>
                    <a:pt x="12303" y="3827"/>
                  </a:cubicBezTo>
                  <a:lnTo>
                    <a:pt x="12303" y="3827"/>
                  </a:lnTo>
                  <a:cubicBezTo>
                    <a:pt x="11276" y="3964"/>
                    <a:pt x="10249" y="4055"/>
                    <a:pt x="9222" y="4078"/>
                  </a:cubicBezTo>
                  <a:cubicBezTo>
                    <a:pt x="10112" y="3964"/>
                    <a:pt x="11002" y="3804"/>
                    <a:pt x="11869" y="3576"/>
                  </a:cubicBezTo>
                  <a:cubicBezTo>
                    <a:pt x="12029" y="3553"/>
                    <a:pt x="12212" y="3485"/>
                    <a:pt x="12349" y="3393"/>
                  </a:cubicBezTo>
                  <a:cubicBezTo>
                    <a:pt x="13125" y="2732"/>
                    <a:pt x="12075" y="1522"/>
                    <a:pt x="11527" y="1134"/>
                  </a:cubicBezTo>
                  <a:cubicBezTo>
                    <a:pt x="11263" y="945"/>
                    <a:pt x="10812" y="632"/>
                    <a:pt x="10418" y="632"/>
                  </a:cubicBezTo>
                  <a:cubicBezTo>
                    <a:pt x="10336" y="632"/>
                    <a:pt x="10256" y="646"/>
                    <a:pt x="10180" y="677"/>
                  </a:cubicBezTo>
                  <a:cubicBezTo>
                    <a:pt x="10066" y="723"/>
                    <a:pt x="9952" y="814"/>
                    <a:pt x="9861" y="883"/>
                  </a:cubicBezTo>
                  <a:cubicBezTo>
                    <a:pt x="9564" y="1111"/>
                    <a:pt x="9267" y="1316"/>
                    <a:pt x="8994" y="1522"/>
                  </a:cubicBezTo>
                  <a:cubicBezTo>
                    <a:pt x="9245" y="1225"/>
                    <a:pt x="9815" y="837"/>
                    <a:pt x="9792" y="403"/>
                  </a:cubicBezTo>
                  <a:cubicBezTo>
                    <a:pt x="9610" y="381"/>
                    <a:pt x="9404" y="335"/>
                    <a:pt x="9199" y="289"/>
                  </a:cubicBezTo>
                  <a:cubicBezTo>
                    <a:pt x="8583" y="175"/>
                    <a:pt x="7944" y="84"/>
                    <a:pt x="7327" y="38"/>
                  </a:cubicBezTo>
                  <a:cubicBezTo>
                    <a:pt x="7088" y="27"/>
                    <a:pt x="6807" y="1"/>
                    <a:pt x="6530"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15"/>
            <p:cNvSpPr/>
            <p:nvPr/>
          </p:nvSpPr>
          <p:spPr>
            <a:xfrm>
              <a:off x="3293275" y="4689125"/>
              <a:ext cx="475925" cy="167050"/>
            </a:xfrm>
            <a:custGeom>
              <a:avLst/>
              <a:gdLst/>
              <a:ahLst/>
              <a:cxnLst/>
              <a:rect l="l" t="t" r="r" b="b"/>
              <a:pathLst>
                <a:path w="19037" h="6682" extrusionOk="0">
                  <a:moveTo>
                    <a:pt x="10894" y="1"/>
                  </a:moveTo>
                  <a:cubicBezTo>
                    <a:pt x="7988" y="1"/>
                    <a:pt x="4991" y="668"/>
                    <a:pt x="2694" y="2184"/>
                  </a:cubicBezTo>
                  <a:cubicBezTo>
                    <a:pt x="2534" y="2298"/>
                    <a:pt x="2397" y="2412"/>
                    <a:pt x="2283" y="2503"/>
                  </a:cubicBezTo>
                  <a:cubicBezTo>
                    <a:pt x="1" y="4626"/>
                    <a:pt x="6666" y="6498"/>
                    <a:pt x="8378" y="6635"/>
                  </a:cubicBezTo>
                  <a:cubicBezTo>
                    <a:pt x="8825" y="6665"/>
                    <a:pt x="9292" y="6682"/>
                    <a:pt x="9769" y="6682"/>
                  </a:cubicBezTo>
                  <a:cubicBezTo>
                    <a:pt x="12529" y="6682"/>
                    <a:pt x="15671" y="6134"/>
                    <a:pt x="17850" y="4558"/>
                  </a:cubicBezTo>
                  <a:cubicBezTo>
                    <a:pt x="18466" y="4124"/>
                    <a:pt x="19037" y="3439"/>
                    <a:pt x="18877" y="2709"/>
                  </a:cubicBezTo>
                  <a:lnTo>
                    <a:pt x="18877" y="2709"/>
                  </a:lnTo>
                  <a:cubicBezTo>
                    <a:pt x="17979" y="2945"/>
                    <a:pt x="17024" y="3000"/>
                    <a:pt x="16050" y="3000"/>
                  </a:cubicBezTo>
                  <a:cubicBezTo>
                    <a:pt x="15182" y="3000"/>
                    <a:pt x="14299" y="2956"/>
                    <a:pt x="13431" y="2956"/>
                  </a:cubicBezTo>
                  <a:cubicBezTo>
                    <a:pt x="12824" y="2956"/>
                    <a:pt x="12225" y="2978"/>
                    <a:pt x="11642" y="3051"/>
                  </a:cubicBezTo>
                  <a:cubicBezTo>
                    <a:pt x="13331" y="2732"/>
                    <a:pt x="14997" y="2252"/>
                    <a:pt x="16686" y="1819"/>
                  </a:cubicBezTo>
                  <a:cubicBezTo>
                    <a:pt x="16754" y="1796"/>
                    <a:pt x="16823" y="1796"/>
                    <a:pt x="16869" y="1750"/>
                  </a:cubicBezTo>
                  <a:cubicBezTo>
                    <a:pt x="17028" y="1590"/>
                    <a:pt x="16891" y="1339"/>
                    <a:pt x="16732" y="1180"/>
                  </a:cubicBezTo>
                  <a:cubicBezTo>
                    <a:pt x="16321" y="814"/>
                    <a:pt x="15796" y="655"/>
                    <a:pt x="15248" y="518"/>
                  </a:cubicBezTo>
                  <a:cubicBezTo>
                    <a:pt x="13896" y="182"/>
                    <a:pt x="12407" y="1"/>
                    <a:pt x="10894" y="1"/>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15"/>
            <p:cNvSpPr/>
            <p:nvPr/>
          </p:nvSpPr>
          <p:spPr>
            <a:xfrm>
              <a:off x="3350350" y="4686600"/>
              <a:ext cx="408025" cy="158650"/>
            </a:xfrm>
            <a:custGeom>
              <a:avLst/>
              <a:gdLst/>
              <a:ahLst/>
              <a:cxnLst/>
              <a:rect l="l" t="t" r="r" b="b"/>
              <a:pathLst>
                <a:path w="16321" h="6346" extrusionOk="0">
                  <a:moveTo>
                    <a:pt x="8668" y="0"/>
                  </a:moveTo>
                  <a:cubicBezTo>
                    <a:pt x="8350" y="0"/>
                    <a:pt x="8032" y="9"/>
                    <a:pt x="7715" y="25"/>
                  </a:cubicBezTo>
                  <a:cubicBezTo>
                    <a:pt x="5844" y="117"/>
                    <a:pt x="4406" y="664"/>
                    <a:pt x="2694" y="1372"/>
                  </a:cubicBezTo>
                  <a:cubicBezTo>
                    <a:pt x="2009" y="1646"/>
                    <a:pt x="1005" y="1943"/>
                    <a:pt x="480" y="2513"/>
                  </a:cubicBezTo>
                  <a:cubicBezTo>
                    <a:pt x="411" y="2604"/>
                    <a:pt x="365" y="2673"/>
                    <a:pt x="320" y="2764"/>
                  </a:cubicBezTo>
                  <a:cubicBezTo>
                    <a:pt x="0" y="3358"/>
                    <a:pt x="525" y="4042"/>
                    <a:pt x="1073" y="4499"/>
                  </a:cubicBezTo>
                  <a:cubicBezTo>
                    <a:pt x="2602" y="5846"/>
                    <a:pt x="4748" y="6142"/>
                    <a:pt x="6757" y="6279"/>
                  </a:cubicBezTo>
                  <a:cubicBezTo>
                    <a:pt x="7281" y="6317"/>
                    <a:pt x="7817" y="6345"/>
                    <a:pt x="8352" y="6345"/>
                  </a:cubicBezTo>
                  <a:cubicBezTo>
                    <a:pt x="9422" y="6345"/>
                    <a:pt x="10492" y="6234"/>
                    <a:pt x="11481" y="5868"/>
                  </a:cubicBezTo>
                  <a:cubicBezTo>
                    <a:pt x="11027" y="5346"/>
                    <a:pt x="10210" y="4030"/>
                    <a:pt x="9617" y="3772"/>
                  </a:cubicBezTo>
                  <a:lnTo>
                    <a:pt x="9617" y="3772"/>
                  </a:lnTo>
                  <a:cubicBezTo>
                    <a:pt x="10572" y="4183"/>
                    <a:pt x="11324" y="4957"/>
                    <a:pt x="12280" y="5412"/>
                  </a:cubicBezTo>
                  <a:cubicBezTo>
                    <a:pt x="12394" y="5458"/>
                    <a:pt x="12508" y="5503"/>
                    <a:pt x="12600" y="5503"/>
                  </a:cubicBezTo>
                  <a:cubicBezTo>
                    <a:pt x="12737" y="5503"/>
                    <a:pt x="12851" y="5480"/>
                    <a:pt x="12988" y="5435"/>
                  </a:cubicBezTo>
                  <a:cubicBezTo>
                    <a:pt x="14312" y="5024"/>
                    <a:pt x="15636" y="4294"/>
                    <a:pt x="16320" y="3084"/>
                  </a:cubicBezTo>
                  <a:lnTo>
                    <a:pt x="16320" y="3084"/>
                  </a:lnTo>
                  <a:cubicBezTo>
                    <a:pt x="15166" y="3303"/>
                    <a:pt x="13994" y="3435"/>
                    <a:pt x="12820" y="3435"/>
                  </a:cubicBezTo>
                  <a:cubicBezTo>
                    <a:pt x="12648" y="3435"/>
                    <a:pt x="12476" y="3432"/>
                    <a:pt x="12303" y="3426"/>
                  </a:cubicBezTo>
                  <a:cubicBezTo>
                    <a:pt x="11382" y="3406"/>
                    <a:pt x="10197" y="2964"/>
                    <a:pt x="9257" y="2964"/>
                  </a:cubicBezTo>
                  <a:cubicBezTo>
                    <a:pt x="9131" y="2964"/>
                    <a:pt x="9010" y="2972"/>
                    <a:pt x="8894" y="2990"/>
                  </a:cubicBezTo>
                  <a:lnTo>
                    <a:pt x="8894" y="2990"/>
                  </a:lnTo>
                  <a:cubicBezTo>
                    <a:pt x="10761" y="2694"/>
                    <a:pt x="12559" y="2306"/>
                    <a:pt x="14403" y="1828"/>
                  </a:cubicBezTo>
                  <a:cubicBezTo>
                    <a:pt x="14471" y="1828"/>
                    <a:pt x="14540" y="1806"/>
                    <a:pt x="14586" y="1760"/>
                  </a:cubicBezTo>
                  <a:cubicBezTo>
                    <a:pt x="14745" y="1623"/>
                    <a:pt x="14608" y="1349"/>
                    <a:pt x="14449" y="1189"/>
                  </a:cubicBezTo>
                  <a:cubicBezTo>
                    <a:pt x="14038" y="824"/>
                    <a:pt x="13513" y="664"/>
                    <a:pt x="12965" y="527"/>
                  </a:cubicBezTo>
                  <a:cubicBezTo>
                    <a:pt x="11562" y="172"/>
                    <a:pt x="10113" y="0"/>
                    <a:pt x="8668"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15"/>
            <p:cNvSpPr/>
            <p:nvPr/>
          </p:nvSpPr>
          <p:spPr>
            <a:xfrm>
              <a:off x="3388000" y="4615900"/>
              <a:ext cx="240275" cy="144850"/>
            </a:xfrm>
            <a:custGeom>
              <a:avLst/>
              <a:gdLst/>
              <a:ahLst/>
              <a:cxnLst/>
              <a:rect l="l" t="t" r="r" b="b"/>
              <a:pathLst>
                <a:path w="9611" h="5794" extrusionOk="0">
                  <a:moveTo>
                    <a:pt x="6118" y="0"/>
                  </a:moveTo>
                  <a:cubicBezTo>
                    <a:pt x="5684" y="525"/>
                    <a:pt x="5661" y="1255"/>
                    <a:pt x="5547" y="1917"/>
                  </a:cubicBezTo>
                  <a:cubicBezTo>
                    <a:pt x="5433" y="2511"/>
                    <a:pt x="5251" y="3150"/>
                    <a:pt x="4954" y="3675"/>
                  </a:cubicBezTo>
                  <a:cubicBezTo>
                    <a:pt x="4611" y="2556"/>
                    <a:pt x="4817" y="1347"/>
                    <a:pt x="4292" y="228"/>
                  </a:cubicBezTo>
                  <a:cubicBezTo>
                    <a:pt x="3927" y="365"/>
                    <a:pt x="3904" y="845"/>
                    <a:pt x="3927" y="1233"/>
                  </a:cubicBezTo>
                  <a:lnTo>
                    <a:pt x="4178" y="4702"/>
                  </a:lnTo>
                  <a:cubicBezTo>
                    <a:pt x="3721" y="3333"/>
                    <a:pt x="3288" y="1940"/>
                    <a:pt x="2831" y="571"/>
                  </a:cubicBezTo>
                  <a:cubicBezTo>
                    <a:pt x="2791" y="430"/>
                    <a:pt x="2715" y="289"/>
                    <a:pt x="2588" y="289"/>
                  </a:cubicBezTo>
                  <a:cubicBezTo>
                    <a:pt x="2571" y="289"/>
                    <a:pt x="2553" y="291"/>
                    <a:pt x="2534" y="297"/>
                  </a:cubicBezTo>
                  <a:cubicBezTo>
                    <a:pt x="2534" y="479"/>
                    <a:pt x="2511" y="662"/>
                    <a:pt x="2489" y="867"/>
                  </a:cubicBezTo>
                  <a:cubicBezTo>
                    <a:pt x="2375" y="639"/>
                    <a:pt x="2192" y="457"/>
                    <a:pt x="2009" y="274"/>
                  </a:cubicBezTo>
                  <a:lnTo>
                    <a:pt x="2009" y="274"/>
                  </a:lnTo>
                  <a:cubicBezTo>
                    <a:pt x="1872" y="1849"/>
                    <a:pt x="2260" y="3447"/>
                    <a:pt x="3059" y="4771"/>
                  </a:cubicBezTo>
                  <a:cubicBezTo>
                    <a:pt x="2557" y="4017"/>
                    <a:pt x="2032" y="3287"/>
                    <a:pt x="1484" y="2579"/>
                  </a:cubicBezTo>
                  <a:cubicBezTo>
                    <a:pt x="1393" y="2442"/>
                    <a:pt x="1302" y="2305"/>
                    <a:pt x="1188" y="2191"/>
                  </a:cubicBezTo>
                  <a:cubicBezTo>
                    <a:pt x="1055" y="1992"/>
                    <a:pt x="826" y="1805"/>
                    <a:pt x="623" y="1805"/>
                  </a:cubicBezTo>
                  <a:cubicBezTo>
                    <a:pt x="547" y="1805"/>
                    <a:pt x="474" y="1832"/>
                    <a:pt x="412" y="1895"/>
                  </a:cubicBezTo>
                  <a:cubicBezTo>
                    <a:pt x="320" y="1986"/>
                    <a:pt x="297" y="2123"/>
                    <a:pt x="320" y="2260"/>
                  </a:cubicBezTo>
                  <a:cubicBezTo>
                    <a:pt x="340" y="2639"/>
                    <a:pt x="535" y="3001"/>
                    <a:pt x="828" y="3239"/>
                  </a:cubicBezTo>
                  <a:lnTo>
                    <a:pt x="828" y="3239"/>
                  </a:lnTo>
                  <a:cubicBezTo>
                    <a:pt x="552" y="3042"/>
                    <a:pt x="276" y="2845"/>
                    <a:pt x="1" y="2648"/>
                  </a:cubicBezTo>
                  <a:lnTo>
                    <a:pt x="1" y="2648"/>
                  </a:lnTo>
                  <a:cubicBezTo>
                    <a:pt x="1177" y="4694"/>
                    <a:pt x="3011" y="5793"/>
                    <a:pt x="4874" y="5793"/>
                  </a:cubicBezTo>
                  <a:cubicBezTo>
                    <a:pt x="6482" y="5793"/>
                    <a:pt x="8112" y="4975"/>
                    <a:pt x="9359" y="3241"/>
                  </a:cubicBezTo>
                  <a:cubicBezTo>
                    <a:pt x="9496" y="3036"/>
                    <a:pt x="9610" y="2739"/>
                    <a:pt x="9428" y="2579"/>
                  </a:cubicBezTo>
                  <a:lnTo>
                    <a:pt x="9428" y="2579"/>
                  </a:lnTo>
                  <a:cubicBezTo>
                    <a:pt x="9040" y="2671"/>
                    <a:pt x="8743" y="2967"/>
                    <a:pt x="8446" y="3241"/>
                  </a:cubicBezTo>
                  <a:cubicBezTo>
                    <a:pt x="8179" y="3509"/>
                    <a:pt x="7906" y="3776"/>
                    <a:pt x="7634" y="4042"/>
                  </a:cubicBezTo>
                  <a:lnTo>
                    <a:pt x="7634" y="4042"/>
                  </a:lnTo>
                  <a:cubicBezTo>
                    <a:pt x="8150" y="3435"/>
                    <a:pt x="8568" y="2738"/>
                    <a:pt x="8857" y="1986"/>
                  </a:cubicBezTo>
                  <a:cubicBezTo>
                    <a:pt x="8903" y="1872"/>
                    <a:pt x="8948" y="1712"/>
                    <a:pt x="8880" y="1598"/>
                  </a:cubicBezTo>
                  <a:cubicBezTo>
                    <a:pt x="8835" y="1493"/>
                    <a:pt x="8731" y="1447"/>
                    <a:pt x="8620" y="1447"/>
                  </a:cubicBezTo>
                  <a:cubicBezTo>
                    <a:pt x="8562" y="1447"/>
                    <a:pt x="8501" y="1460"/>
                    <a:pt x="8446" y="1484"/>
                  </a:cubicBezTo>
                  <a:cubicBezTo>
                    <a:pt x="8286" y="1552"/>
                    <a:pt x="8195" y="1689"/>
                    <a:pt x="8081" y="1826"/>
                  </a:cubicBezTo>
                  <a:cubicBezTo>
                    <a:pt x="8172" y="1529"/>
                    <a:pt x="8286" y="1210"/>
                    <a:pt x="8149" y="913"/>
                  </a:cubicBezTo>
                  <a:cubicBezTo>
                    <a:pt x="8075" y="735"/>
                    <a:pt x="7875" y="605"/>
                    <a:pt x="7688" y="605"/>
                  </a:cubicBezTo>
                  <a:cubicBezTo>
                    <a:pt x="7588" y="605"/>
                    <a:pt x="7491" y="643"/>
                    <a:pt x="7419" y="730"/>
                  </a:cubicBezTo>
                  <a:cubicBezTo>
                    <a:pt x="7373" y="799"/>
                    <a:pt x="7350" y="890"/>
                    <a:pt x="7328" y="982"/>
                  </a:cubicBezTo>
                  <a:cubicBezTo>
                    <a:pt x="6962" y="2328"/>
                    <a:pt x="6460" y="3721"/>
                    <a:pt x="5433" y="4679"/>
                  </a:cubicBezTo>
                  <a:cubicBezTo>
                    <a:pt x="6323" y="3652"/>
                    <a:pt x="6848" y="2305"/>
                    <a:pt x="6894" y="959"/>
                  </a:cubicBezTo>
                  <a:cubicBezTo>
                    <a:pt x="6894" y="708"/>
                    <a:pt x="6848" y="411"/>
                    <a:pt x="6620" y="297"/>
                  </a:cubicBezTo>
                  <a:cubicBezTo>
                    <a:pt x="6552" y="388"/>
                    <a:pt x="6483" y="502"/>
                    <a:pt x="6415" y="594"/>
                  </a:cubicBezTo>
                  <a:cubicBezTo>
                    <a:pt x="6392" y="365"/>
                    <a:pt x="6278" y="160"/>
                    <a:pt x="6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15"/>
            <p:cNvSpPr/>
            <p:nvPr/>
          </p:nvSpPr>
          <p:spPr>
            <a:xfrm>
              <a:off x="3413125" y="4622725"/>
              <a:ext cx="196875" cy="137950"/>
            </a:xfrm>
            <a:custGeom>
              <a:avLst/>
              <a:gdLst/>
              <a:ahLst/>
              <a:cxnLst/>
              <a:rect l="l" t="t" r="r" b="b"/>
              <a:pathLst>
                <a:path w="7875" h="5518" extrusionOk="0">
                  <a:moveTo>
                    <a:pt x="5592" y="868"/>
                  </a:moveTo>
                  <a:cubicBezTo>
                    <a:pt x="5590" y="873"/>
                    <a:pt x="5588" y="879"/>
                    <a:pt x="5586" y="884"/>
                  </a:cubicBezTo>
                  <a:lnTo>
                    <a:pt x="5586" y="884"/>
                  </a:lnTo>
                  <a:cubicBezTo>
                    <a:pt x="5588" y="879"/>
                    <a:pt x="5590" y="874"/>
                    <a:pt x="5592" y="868"/>
                  </a:cubicBezTo>
                  <a:close/>
                  <a:moveTo>
                    <a:pt x="7806" y="3448"/>
                  </a:moveTo>
                  <a:cubicBezTo>
                    <a:pt x="7806" y="3448"/>
                    <a:pt x="7806" y="3448"/>
                    <a:pt x="7805" y="3448"/>
                  </a:cubicBezTo>
                  <a:lnTo>
                    <a:pt x="7805" y="3448"/>
                  </a:lnTo>
                  <a:cubicBezTo>
                    <a:pt x="7806" y="3448"/>
                    <a:pt x="7806" y="3448"/>
                    <a:pt x="7806" y="3448"/>
                  </a:cubicBezTo>
                  <a:close/>
                  <a:moveTo>
                    <a:pt x="4999" y="1"/>
                  </a:moveTo>
                  <a:cubicBezTo>
                    <a:pt x="4725" y="503"/>
                    <a:pt x="4656" y="1074"/>
                    <a:pt x="4542" y="1644"/>
                  </a:cubicBezTo>
                  <a:cubicBezTo>
                    <a:pt x="4428" y="2259"/>
                    <a:pt x="4246" y="2874"/>
                    <a:pt x="3951" y="3399"/>
                  </a:cubicBezTo>
                  <a:lnTo>
                    <a:pt x="3951" y="3399"/>
                  </a:lnTo>
                  <a:cubicBezTo>
                    <a:pt x="3989" y="3318"/>
                    <a:pt x="3812" y="2784"/>
                    <a:pt x="3789" y="2672"/>
                  </a:cubicBezTo>
                  <a:cubicBezTo>
                    <a:pt x="3766" y="2398"/>
                    <a:pt x="3743" y="2124"/>
                    <a:pt x="3721" y="1850"/>
                  </a:cubicBezTo>
                  <a:cubicBezTo>
                    <a:pt x="3675" y="1348"/>
                    <a:pt x="3561" y="845"/>
                    <a:pt x="3401" y="343"/>
                  </a:cubicBezTo>
                  <a:cubicBezTo>
                    <a:pt x="3333" y="480"/>
                    <a:pt x="3310" y="640"/>
                    <a:pt x="3310" y="800"/>
                  </a:cubicBezTo>
                  <a:cubicBezTo>
                    <a:pt x="3287" y="709"/>
                    <a:pt x="3264" y="617"/>
                    <a:pt x="3196" y="549"/>
                  </a:cubicBezTo>
                  <a:cubicBezTo>
                    <a:pt x="3081" y="1211"/>
                    <a:pt x="3036" y="1918"/>
                    <a:pt x="3013" y="2603"/>
                  </a:cubicBezTo>
                  <a:cubicBezTo>
                    <a:pt x="3013" y="2900"/>
                    <a:pt x="3036" y="3174"/>
                    <a:pt x="3081" y="3448"/>
                  </a:cubicBezTo>
                  <a:cubicBezTo>
                    <a:pt x="3146" y="3749"/>
                    <a:pt x="3089" y="4110"/>
                    <a:pt x="3158" y="4399"/>
                  </a:cubicBezTo>
                  <a:lnTo>
                    <a:pt x="3158" y="4399"/>
                  </a:lnTo>
                  <a:cubicBezTo>
                    <a:pt x="3000" y="3825"/>
                    <a:pt x="2779" y="3270"/>
                    <a:pt x="2602" y="2694"/>
                  </a:cubicBezTo>
                  <a:cubicBezTo>
                    <a:pt x="2419" y="2147"/>
                    <a:pt x="2168" y="1667"/>
                    <a:pt x="1940" y="1142"/>
                  </a:cubicBezTo>
                  <a:cubicBezTo>
                    <a:pt x="1849" y="1370"/>
                    <a:pt x="1803" y="1622"/>
                    <a:pt x="1780" y="1873"/>
                  </a:cubicBezTo>
                  <a:cubicBezTo>
                    <a:pt x="1529" y="1667"/>
                    <a:pt x="1552" y="1256"/>
                    <a:pt x="1347" y="982"/>
                  </a:cubicBezTo>
                  <a:cubicBezTo>
                    <a:pt x="1278" y="1256"/>
                    <a:pt x="1301" y="1576"/>
                    <a:pt x="1324" y="1850"/>
                  </a:cubicBezTo>
                  <a:cubicBezTo>
                    <a:pt x="1438" y="2740"/>
                    <a:pt x="1552" y="3767"/>
                    <a:pt x="2077" y="4498"/>
                  </a:cubicBezTo>
                  <a:cubicBezTo>
                    <a:pt x="1895" y="4269"/>
                    <a:pt x="1735" y="4041"/>
                    <a:pt x="1575" y="3813"/>
                  </a:cubicBezTo>
                  <a:cubicBezTo>
                    <a:pt x="1438" y="3607"/>
                    <a:pt x="1324" y="3516"/>
                    <a:pt x="1141" y="3356"/>
                  </a:cubicBezTo>
                  <a:cubicBezTo>
                    <a:pt x="845" y="3082"/>
                    <a:pt x="662" y="2694"/>
                    <a:pt x="411" y="2375"/>
                  </a:cubicBezTo>
                  <a:cubicBezTo>
                    <a:pt x="388" y="2352"/>
                    <a:pt x="365" y="2329"/>
                    <a:pt x="342" y="2306"/>
                  </a:cubicBezTo>
                  <a:cubicBezTo>
                    <a:pt x="274" y="2215"/>
                    <a:pt x="183" y="2147"/>
                    <a:pt x="68" y="2147"/>
                  </a:cubicBezTo>
                  <a:cubicBezTo>
                    <a:pt x="46" y="2324"/>
                    <a:pt x="111" y="2481"/>
                    <a:pt x="220" y="2636"/>
                  </a:cubicBezTo>
                  <a:lnTo>
                    <a:pt x="220" y="2636"/>
                  </a:lnTo>
                  <a:cubicBezTo>
                    <a:pt x="211" y="2628"/>
                    <a:pt x="199" y="2624"/>
                    <a:pt x="187" y="2624"/>
                  </a:cubicBezTo>
                  <a:cubicBezTo>
                    <a:pt x="160" y="2624"/>
                    <a:pt x="128" y="2643"/>
                    <a:pt x="114" y="2672"/>
                  </a:cubicBezTo>
                  <a:cubicBezTo>
                    <a:pt x="91" y="2717"/>
                    <a:pt x="114" y="2763"/>
                    <a:pt x="137" y="2808"/>
                  </a:cubicBezTo>
                  <a:cubicBezTo>
                    <a:pt x="251" y="3128"/>
                    <a:pt x="411" y="3425"/>
                    <a:pt x="616" y="3699"/>
                  </a:cubicBezTo>
                  <a:cubicBezTo>
                    <a:pt x="396" y="3699"/>
                    <a:pt x="261" y="3401"/>
                    <a:pt x="67" y="3401"/>
                  </a:cubicBezTo>
                  <a:cubicBezTo>
                    <a:pt x="60" y="3401"/>
                    <a:pt x="53" y="3401"/>
                    <a:pt x="46" y="3402"/>
                  </a:cubicBezTo>
                  <a:cubicBezTo>
                    <a:pt x="0" y="3448"/>
                    <a:pt x="46" y="3516"/>
                    <a:pt x="68" y="3585"/>
                  </a:cubicBezTo>
                  <a:cubicBezTo>
                    <a:pt x="685" y="4566"/>
                    <a:pt x="1803" y="5205"/>
                    <a:pt x="2944" y="5433"/>
                  </a:cubicBezTo>
                  <a:cubicBezTo>
                    <a:pt x="3240" y="5489"/>
                    <a:pt x="3541" y="5517"/>
                    <a:pt x="3843" y="5517"/>
                  </a:cubicBezTo>
                  <a:cubicBezTo>
                    <a:pt x="4404" y="5517"/>
                    <a:pt x="4967" y="5421"/>
                    <a:pt x="5501" y="5228"/>
                  </a:cubicBezTo>
                  <a:cubicBezTo>
                    <a:pt x="5957" y="5068"/>
                    <a:pt x="6345" y="4840"/>
                    <a:pt x="6733" y="4589"/>
                  </a:cubicBezTo>
                  <a:cubicBezTo>
                    <a:pt x="6962" y="4452"/>
                    <a:pt x="7167" y="4292"/>
                    <a:pt x="7350" y="4109"/>
                  </a:cubicBezTo>
                  <a:cubicBezTo>
                    <a:pt x="7441" y="3995"/>
                    <a:pt x="7532" y="3881"/>
                    <a:pt x="7624" y="3767"/>
                  </a:cubicBezTo>
                  <a:cubicBezTo>
                    <a:pt x="7646" y="3722"/>
                    <a:pt x="7780" y="3455"/>
                    <a:pt x="7805" y="3448"/>
                  </a:cubicBezTo>
                  <a:lnTo>
                    <a:pt x="7805" y="3448"/>
                  </a:lnTo>
                  <a:cubicBezTo>
                    <a:pt x="7646" y="3471"/>
                    <a:pt x="7509" y="3539"/>
                    <a:pt x="7373" y="3630"/>
                  </a:cubicBezTo>
                  <a:cubicBezTo>
                    <a:pt x="7578" y="3493"/>
                    <a:pt x="7738" y="3333"/>
                    <a:pt x="7875" y="3128"/>
                  </a:cubicBezTo>
                  <a:lnTo>
                    <a:pt x="7875" y="3128"/>
                  </a:lnTo>
                  <a:cubicBezTo>
                    <a:pt x="7510" y="3219"/>
                    <a:pt x="7236" y="3493"/>
                    <a:pt x="6962" y="3721"/>
                  </a:cubicBezTo>
                  <a:cubicBezTo>
                    <a:pt x="6733" y="3904"/>
                    <a:pt x="6505" y="4064"/>
                    <a:pt x="6277" y="4201"/>
                  </a:cubicBezTo>
                  <a:cubicBezTo>
                    <a:pt x="6170" y="4272"/>
                    <a:pt x="6049" y="4329"/>
                    <a:pt x="5925" y="4329"/>
                  </a:cubicBezTo>
                  <a:cubicBezTo>
                    <a:pt x="5891" y="4329"/>
                    <a:pt x="5855" y="4325"/>
                    <a:pt x="5820" y="4315"/>
                  </a:cubicBezTo>
                  <a:cubicBezTo>
                    <a:pt x="5957" y="4018"/>
                    <a:pt x="6254" y="3813"/>
                    <a:pt x="6482" y="3539"/>
                  </a:cubicBezTo>
                  <a:cubicBezTo>
                    <a:pt x="6642" y="3379"/>
                    <a:pt x="6756" y="3196"/>
                    <a:pt x="6848" y="3014"/>
                  </a:cubicBezTo>
                  <a:cubicBezTo>
                    <a:pt x="7076" y="2649"/>
                    <a:pt x="7327" y="2261"/>
                    <a:pt x="7395" y="1827"/>
                  </a:cubicBezTo>
                  <a:lnTo>
                    <a:pt x="7395" y="1827"/>
                  </a:lnTo>
                  <a:cubicBezTo>
                    <a:pt x="7304" y="1850"/>
                    <a:pt x="7213" y="1941"/>
                    <a:pt x="7144" y="2032"/>
                  </a:cubicBezTo>
                  <a:lnTo>
                    <a:pt x="5478" y="4109"/>
                  </a:lnTo>
                  <a:cubicBezTo>
                    <a:pt x="5889" y="3448"/>
                    <a:pt x="6300" y="2808"/>
                    <a:pt x="6597" y="2101"/>
                  </a:cubicBezTo>
                  <a:cubicBezTo>
                    <a:pt x="6688" y="1895"/>
                    <a:pt x="6756" y="1667"/>
                    <a:pt x="6665" y="1462"/>
                  </a:cubicBezTo>
                  <a:lnTo>
                    <a:pt x="6665" y="1462"/>
                  </a:lnTo>
                  <a:cubicBezTo>
                    <a:pt x="6574" y="1530"/>
                    <a:pt x="6505" y="1622"/>
                    <a:pt x="6460" y="1713"/>
                  </a:cubicBezTo>
                  <a:cubicBezTo>
                    <a:pt x="6597" y="1348"/>
                    <a:pt x="6642" y="937"/>
                    <a:pt x="6597" y="526"/>
                  </a:cubicBezTo>
                  <a:lnTo>
                    <a:pt x="6597" y="526"/>
                  </a:lnTo>
                  <a:cubicBezTo>
                    <a:pt x="6254" y="1256"/>
                    <a:pt x="5980" y="1987"/>
                    <a:pt x="5638" y="2717"/>
                  </a:cubicBezTo>
                  <a:cubicBezTo>
                    <a:pt x="5335" y="3322"/>
                    <a:pt x="4951" y="3804"/>
                    <a:pt x="4504" y="4319"/>
                  </a:cubicBezTo>
                  <a:lnTo>
                    <a:pt x="4504" y="4319"/>
                  </a:lnTo>
                  <a:cubicBezTo>
                    <a:pt x="4881" y="3873"/>
                    <a:pt x="5194" y="3298"/>
                    <a:pt x="5387" y="2763"/>
                  </a:cubicBezTo>
                  <a:cubicBezTo>
                    <a:pt x="5501" y="2443"/>
                    <a:pt x="5569" y="2124"/>
                    <a:pt x="5592" y="1804"/>
                  </a:cubicBezTo>
                  <a:cubicBezTo>
                    <a:pt x="5615" y="1644"/>
                    <a:pt x="5615" y="1485"/>
                    <a:pt x="5615" y="1325"/>
                  </a:cubicBezTo>
                  <a:cubicBezTo>
                    <a:pt x="5615" y="1217"/>
                    <a:pt x="5554" y="986"/>
                    <a:pt x="5586" y="884"/>
                  </a:cubicBezTo>
                  <a:lnTo>
                    <a:pt x="5586" y="884"/>
                  </a:lnTo>
                  <a:cubicBezTo>
                    <a:pt x="5497" y="1108"/>
                    <a:pt x="5408" y="1353"/>
                    <a:pt x="5341" y="1576"/>
                  </a:cubicBezTo>
                  <a:cubicBezTo>
                    <a:pt x="5387" y="1325"/>
                    <a:pt x="5387" y="1074"/>
                    <a:pt x="5341" y="823"/>
                  </a:cubicBezTo>
                  <a:cubicBezTo>
                    <a:pt x="5250" y="937"/>
                    <a:pt x="5159" y="1074"/>
                    <a:pt x="5090" y="1188"/>
                  </a:cubicBezTo>
                  <a:cubicBezTo>
                    <a:pt x="5136" y="800"/>
                    <a:pt x="5159" y="366"/>
                    <a:pt x="4999" y="1"/>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08" name="Google Shape;1908;p15"/>
          <p:cNvSpPr/>
          <p:nvPr/>
        </p:nvSpPr>
        <p:spPr>
          <a:xfrm flipH="1">
            <a:off x="-498109" y="5378866"/>
            <a:ext cx="5180905" cy="765913"/>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09" name="Google Shape;1909;p15"/>
          <p:cNvSpPr/>
          <p:nvPr/>
        </p:nvSpPr>
        <p:spPr>
          <a:xfrm flipH="1">
            <a:off x="165615" y="5561906"/>
            <a:ext cx="3425900" cy="468101"/>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10" name="Google Shape;1910;p15"/>
          <p:cNvSpPr/>
          <p:nvPr/>
        </p:nvSpPr>
        <p:spPr>
          <a:xfrm flipH="1">
            <a:off x="-498091" y="3876328"/>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11" name="Google Shape;1911;p15"/>
          <p:cNvGrpSpPr/>
          <p:nvPr/>
        </p:nvGrpSpPr>
        <p:grpSpPr>
          <a:xfrm flipH="1">
            <a:off x="11148867" y="4478117"/>
            <a:ext cx="2339633" cy="1780400"/>
            <a:chOff x="0" y="3611325"/>
            <a:chExt cx="1754725" cy="1335300"/>
          </a:xfrm>
        </p:grpSpPr>
        <p:sp>
          <p:nvSpPr>
            <p:cNvPr id="1912" name="Google Shape;1912;p15"/>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15"/>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14" name="Google Shape;1914;p15"/>
          <p:cNvSpPr/>
          <p:nvPr/>
        </p:nvSpPr>
        <p:spPr>
          <a:xfrm flipH="1">
            <a:off x="32247" y="5664002"/>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15" name="Google Shape;1915;p15"/>
          <p:cNvSpPr/>
          <p:nvPr/>
        </p:nvSpPr>
        <p:spPr>
          <a:xfrm flipH="1">
            <a:off x="-201261" y="4939102"/>
            <a:ext cx="726416" cy="1479425"/>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16" name="Google Shape;1916;p15"/>
          <p:cNvGrpSpPr/>
          <p:nvPr/>
        </p:nvGrpSpPr>
        <p:grpSpPr>
          <a:xfrm flipH="1">
            <a:off x="1976368" y="5234333"/>
            <a:ext cx="2339633" cy="1780400"/>
            <a:chOff x="0" y="3611325"/>
            <a:chExt cx="1754725" cy="1335300"/>
          </a:xfrm>
        </p:grpSpPr>
        <p:sp>
          <p:nvSpPr>
            <p:cNvPr id="1917" name="Google Shape;1917;p15"/>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15"/>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19" name="Google Shape;1919;p15"/>
          <p:cNvSpPr/>
          <p:nvPr/>
        </p:nvSpPr>
        <p:spPr>
          <a:xfrm>
            <a:off x="9055237" y="5126007"/>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0" name="Google Shape;1920;p15"/>
          <p:cNvSpPr/>
          <p:nvPr/>
        </p:nvSpPr>
        <p:spPr>
          <a:xfrm flipH="1">
            <a:off x="988553" y="5149465"/>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1" name="Google Shape;1921;p15"/>
          <p:cNvSpPr/>
          <p:nvPr/>
        </p:nvSpPr>
        <p:spPr>
          <a:xfrm>
            <a:off x="9518807" y="-191111"/>
            <a:ext cx="6027469" cy="2828699"/>
          </a:xfrm>
          <a:custGeom>
            <a:avLst/>
            <a:gdLst/>
            <a:ahLst/>
            <a:cxnLst/>
            <a:rect l="l" t="t" r="r" b="b"/>
            <a:pathLst>
              <a:path w="160234" h="75198" extrusionOk="0">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2" name="Google Shape;1922;p15"/>
          <p:cNvSpPr/>
          <p:nvPr/>
        </p:nvSpPr>
        <p:spPr>
          <a:xfrm>
            <a:off x="9556932" y="-52825"/>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3" name="Google Shape;1923;p15"/>
          <p:cNvSpPr/>
          <p:nvPr/>
        </p:nvSpPr>
        <p:spPr>
          <a:xfrm flipH="1">
            <a:off x="10987519" y="5125999"/>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4" name="Google Shape;1924;p15"/>
          <p:cNvSpPr/>
          <p:nvPr/>
        </p:nvSpPr>
        <p:spPr>
          <a:xfrm flipH="1">
            <a:off x="-534878" y="3857802"/>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5" name="Google Shape;1925;p15"/>
          <p:cNvSpPr/>
          <p:nvPr/>
        </p:nvSpPr>
        <p:spPr>
          <a:xfrm flipH="1">
            <a:off x="100930" y="4892495"/>
            <a:ext cx="2020353" cy="95162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6" name="Google Shape;1926;p15"/>
          <p:cNvSpPr/>
          <p:nvPr/>
        </p:nvSpPr>
        <p:spPr>
          <a:xfrm flipH="1">
            <a:off x="-219338" y="3876333"/>
            <a:ext cx="2280511" cy="1781488"/>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7" name="Google Shape;1927;p15"/>
          <p:cNvSpPr/>
          <p:nvPr/>
        </p:nvSpPr>
        <p:spPr>
          <a:xfrm rot="589025" flipH="1">
            <a:off x="-386372" y="6128402"/>
            <a:ext cx="2020216" cy="95156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8" name="Google Shape;1928;p15"/>
          <p:cNvSpPr/>
          <p:nvPr/>
        </p:nvSpPr>
        <p:spPr>
          <a:xfrm rot="-2035852" flipH="1">
            <a:off x="-659795" y="5596574"/>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9" name="Google Shape;1929;p15"/>
          <p:cNvSpPr/>
          <p:nvPr/>
        </p:nvSpPr>
        <p:spPr>
          <a:xfrm flipH="1">
            <a:off x="7079265" y="-191092"/>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30" name="Google Shape;1930;p15"/>
          <p:cNvGrpSpPr/>
          <p:nvPr/>
        </p:nvGrpSpPr>
        <p:grpSpPr>
          <a:xfrm>
            <a:off x="5805218" y="5922434"/>
            <a:ext cx="452733" cy="194767"/>
            <a:chOff x="3170025" y="4972625"/>
            <a:chExt cx="339550" cy="146075"/>
          </a:xfrm>
        </p:grpSpPr>
        <p:sp>
          <p:nvSpPr>
            <p:cNvPr id="1931" name="Google Shape;1931;p15"/>
            <p:cNvSpPr/>
            <p:nvPr/>
          </p:nvSpPr>
          <p:spPr>
            <a:xfrm>
              <a:off x="3170025" y="4972625"/>
              <a:ext cx="338975" cy="146075"/>
            </a:xfrm>
            <a:custGeom>
              <a:avLst/>
              <a:gdLst/>
              <a:ahLst/>
              <a:cxnLst/>
              <a:rect l="l" t="t" r="r" b="b"/>
              <a:pathLst>
                <a:path w="13559" h="5843" extrusionOk="0">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15"/>
            <p:cNvSpPr/>
            <p:nvPr/>
          </p:nvSpPr>
          <p:spPr>
            <a:xfrm>
              <a:off x="3180300" y="4975175"/>
              <a:ext cx="329275" cy="143525"/>
            </a:xfrm>
            <a:custGeom>
              <a:avLst/>
              <a:gdLst/>
              <a:ahLst/>
              <a:cxnLst/>
              <a:rect l="l" t="t" r="r" b="b"/>
              <a:pathLst>
                <a:path w="13171" h="5741" extrusionOk="0">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17697303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933"/>
        <p:cNvGrpSpPr/>
        <p:nvPr/>
      </p:nvGrpSpPr>
      <p:grpSpPr>
        <a:xfrm>
          <a:off x="0" y="0"/>
          <a:ext cx="0" cy="0"/>
          <a:chOff x="0" y="0"/>
          <a:chExt cx="0" cy="0"/>
        </a:xfrm>
      </p:grpSpPr>
      <p:sp>
        <p:nvSpPr>
          <p:cNvPr id="1934" name="Google Shape;1934;p16"/>
          <p:cNvSpPr txBox="1">
            <a:spLocks noGrp="1"/>
          </p:cNvSpPr>
          <p:nvPr>
            <p:ph type="title"/>
          </p:nvPr>
        </p:nvSpPr>
        <p:spPr>
          <a:xfrm>
            <a:off x="1874400" y="1567700"/>
            <a:ext cx="4214800" cy="2267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41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35" name="Google Shape;1935;p16"/>
          <p:cNvSpPr txBox="1">
            <a:spLocks noGrp="1"/>
          </p:cNvSpPr>
          <p:nvPr>
            <p:ph type="subTitle" idx="1"/>
          </p:nvPr>
        </p:nvSpPr>
        <p:spPr>
          <a:xfrm>
            <a:off x="1874400" y="3834900"/>
            <a:ext cx="4214800" cy="1339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36" name="Google Shape;1936;p16"/>
          <p:cNvSpPr/>
          <p:nvPr/>
        </p:nvSpPr>
        <p:spPr>
          <a:xfrm>
            <a:off x="-2073434" y="6065434"/>
            <a:ext cx="12295123" cy="920837"/>
          </a:xfrm>
          <a:custGeom>
            <a:avLst/>
            <a:gdLst/>
            <a:ahLst/>
            <a:cxnLst/>
            <a:rect l="l" t="t" r="r" b="b"/>
            <a:pathLst>
              <a:path w="153478" h="20338" extrusionOk="0">
                <a:moveTo>
                  <a:pt x="1" y="0"/>
                </a:moveTo>
                <a:cubicBezTo>
                  <a:pt x="17325" y="639"/>
                  <a:pt x="42981" y="3903"/>
                  <a:pt x="51814" y="3995"/>
                </a:cubicBezTo>
                <a:cubicBezTo>
                  <a:pt x="60647" y="4063"/>
                  <a:pt x="70303" y="7989"/>
                  <a:pt x="77766" y="8560"/>
                </a:cubicBezTo>
                <a:cubicBezTo>
                  <a:pt x="85207" y="9130"/>
                  <a:pt x="88471" y="10180"/>
                  <a:pt x="95022" y="10614"/>
                </a:cubicBezTo>
                <a:cubicBezTo>
                  <a:pt x="101573" y="11048"/>
                  <a:pt x="125882" y="13604"/>
                  <a:pt x="139691" y="14882"/>
                </a:cubicBezTo>
                <a:cubicBezTo>
                  <a:pt x="153478" y="16138"/>
                  <a:pt x="132250" y="19014"/>
                  <a:pt x="132250" y="19014"/>
                </a:cubicBezTo>
                <a:cubicBezTo>
                  <a:pt x="132250" y="19014"/>
                  <a:pt x="99633" y="20337"/>
                  <a:pt x="91599" y="20155"/>
                </a:cubicBezTo>
                <a:cubicBezTo>
                  <a:pt x="83564" y="19995"/>
                  <a:pt x="63021" y="19972"/>
                  <a:pt x="63021" y="19972"/>
                </a:cubicBezTo>
                <a:lnTo>
                  <a:pt x="34741" y="16206"/>
                </a:lnTo>
                <a:lnTo>
                  <a:pt x="20863" y="17849"/>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37" name="Google Shape;1937;p16"/>
          <p:cNvSpPr/>
          <p:nvPr/>
        </p:nvSpPr>
        <p:spPr>
          <a:xfrm flipH="1">
            <a:off x="-418980" y="3834906"/>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38" name="Google Shape;1938;p16"/>
          <p:cNvGrpSpPr/>
          <p:nvPr/>
        </p:nvGrpSpPr>
        <p:grpSpPr>
          <a:xfrm>
            <a:off x="10191629" y="575985"/>
            <a:ext cx="4465385" cy="6096013"/>
            <a:chOff x="-8979" y="-3697236"/>
            <a:chExt cx="3349039" cy="4572010"/>
          </a:xfrm>
        </p:grpSpPr>
        <p:sp>
          <p:nvSpPr>
            <p:cNvPr id="1939" name="Google Shape;1939;p16"/>
            <p:cNvSpPr/>
            <p:nvPr/>
          </p:nvSpPr>
          <p:spPr>
            <a:xfrm>
              <a:off x="-89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16"/>
            <p:cNvSpPr/>
            <p:nvPr/>
          </p:nvSpPr>
          <p:spPr>
            <a:xfrm>
              <a:off x="-89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41" name="Google Shape;1941;p16"/>
          <p:cNvSpPr/>
          <p:nvPr/>
        </p:nvSpPr>
        <p:spPr>
          <a:xfrm flipH="1">
            <a:off x="7000709" y="-14"/>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2" name="Google Shape;1942;p16"/>
          <p:cNvSpPr/>
          <p:nvPr/>
        </p:nvSpPr>
        <p:spPr>
          <a:xfrm flipH="1">
            <a:off x="9796782" y="-14"/>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43" name="Google Shape;1943;p16"/>
          <p:cNvGrpSpPr/>
          <p:nvPr/>
        </p:nvGrpSpPr>
        <p:grpSpPr>
          <a:xfrm>
            <a:off x="11019584" y="2544851"/>
            <a:ext cx="1479867" cy="1581100"/>
            <a:chOff x="454950" y="2869750"/>
            <a:chExt cx="1109900" cy="1185825"/>
          </a:xfrm>
        </p:grpSpPr>
        <p:sp>
          <p:nvSpPr>
            <p:cNvPr id="1944" name="Google Shape;1944;p16"/>
            <p:cNvSpPr/>
            <p:nvPr/>
          </p:nvSpPr>
          <p:spPr>
            <a:xfrm>
              <a:off x="454950" y="3726850"/>
              <a:ext cx="470800" cy="328725"/>
            </a:xfrm>
            <a:custGeom>
              <a:avLst/>
              <a:gdLst/>
              <a:ahLst/>
              <a:cxnLst/>
              <a:rect l="l" t="t" r="r" b="b"/>
              <a:pathLst>
                <a:path w="18832" h="13149" extrusionOk="0">
                  <a:moveTo>
                    <a:pt x="9998" y="685"/>
                  </a:moveTo>
                  <a:cubicBezTo>
                    <a:pt x="9998" y="765"/>
                    <a:pt x="10013" y="843"/>
                    <a:pt x="10040" y="917"/>
                  </a:cubicBezTo>
                  <a:lnTo>
                    <a:pt x="10040" y="917"/>
                  </a:lnTo>
                  <a:cubicBezTo>
                    <a:pt x="10028" y="839"/>
                    <a:pt x="10014" y="762"/>
                    <a:pt x="9998" y="685"/>
                  </a:cubicBezTo>
                  <a:close/>
                  <a:moveTo>
                    <a:pt x="2694" y="4109"/>
                  </a:moveTo>
                  <a:lnTo>
                    <a:pt x="2694" y="4109"/>
                  </a:lnTo>
                  <a:cubicBezTo>
                    <a:pt x="3038" y="4399"/>
                    <a:pt x="3454" y="4602"/>
                    <a:pt x="3896" y="4697"/>
                  </a:cubicBezTo>
                  <a:lnTo>
                    <a:pt x="3896" y="4697"/>
                  </a:lnTo>
                  <a:cubicBezTo>
                    <a:pt x="3549" y="4408"/>
                    <a:pt x="3137" y="4202"/>
                    <a:pt x="2694" y="4109"/>
                  </a:cubicBezTo>
                  <a:close/>
                  <a:moveTo>
                    <a:pt x="1758" y="11048"/>
                  </a:moveTo>
                  <a:cubicBezTo>
                    <a:pt x="1802" y="11064"/>
                    <a:pt x="1846" y="11072"/>
                    <a:pt x="1890" y="11072"/>
                  </a:cubicBezTo>
                  <a:cubicBezTo>
                    <a:pt x="1937" y="11072"/>
                    <a:pt x="1983" y="11063"/>
                    <a:pt x="2027" y="11048"/>
                  </a:cubicBezTo>
                  <a:lnTo>
                    <a:pt x="2027" y="11048"/>
                  </a:lnTo>
                  <a:cubicBezTo>
                    <a:pt x="1938" y="11048"/>
                    <a:pt x="1849" y="11048"/>
                    <a:pt x="1758" y="11048"/>
                  </a:cubicBezTo>
                  <a:close/>
                  <a:moveTo>
                    <a:pt x="10523" y="0"/>
                  </a:moveTo>
                  <a:cubicBezTo>
                    <a:pt x="10500" y="457"/>
                    <a:pt x="10500" y="890"/>
                    <a:pt x="10477" y="1347"/>
                  </a:cubicBezTo>
                  <a:cubicBezTo>
                    <a:pt x="10277" y="1280"/>
                    <a:pt x="10114" y="1116"/>
                    <a:pt x="10040" y="917"/>
                  </a:cubicBezTo>
                  <a:lnTo>
                    <a:pt x="10040" y="917"/>
                  </a:lnTo>
                  <a:cubicBezTo>
                    <a:pt x="10192" y="1923"/>
                    <a:pt x="9952" y="2986"/>
                    <a:pt x="9359" y="3812"/>
                  </a:cubicBezTo>
                  <a:cubicBezTo>
                    <a:pt x="9336" y="3812"/>
                    <a:pt x="9336" y="3789"/>
                    <a:pt x="9313" y="3766"/>
                  </a:cubicBezTo>
                  <a:cubicBezTo>
                    <a:pt x="9131" y="3538"/>
                    <a:pt x="9062" y="3219"/>
                    <a:pt x="9176" y="2945"/>
                  </a:cubicBezTo>
                  <a:cubicBezTo>
                    <a:pt x="9137" y="2935"/>
                    <a:pt x="9098" y="2930"/>
                    <a:pt x="9060" y="2930"/>
                  </a:cubicBezTo>
                  <a:cubicBezTo>
                    <a:pt x="8966" y="2930"/>
                    <a:pt x="8876" y="2957"/>
                    <a:pt x="8794" y="3001"/>
                  </a:cubicBezTo>
                  <a:lnTo>
                    <a:pt x="8794" y="3001"/>
                  </a:lnTo>
                  <a:cubicBezTo>
                    <a:pt x="9252" y="2631"/>
                    <a:pt x="9276" y="1841"/>
                    <a:pt x="8811" y="1461"/>
                  </a:cubicBezTo>
                  <a:lnTo>
                    <a:pt x="8811" y="1461"/>
                  </a:lnTo>
                  <a:cubicBezTo>
                    <a:pt x="8697" y="1781"/>
                    <a:pt x="8583" y="2100"/>
                    <a:pt x="8309" y="2306"/>
                  </a:cubicBezTo>
                  <a:cubicBezTo>
                    <a:pt x="8190" y="2392"/>
                    <a:pt x="8029" y="2443"/>
                    <a:pt x="7874" y="2443"/>
                  </a:cubicBezTo>
                  <a:cubicBezTo>
                    <a:pt x="7703" y="2443"/>
                    <a:pt x="7538" y="2381"/>
                    <a:pt x="7442" y="2237"/>
                  </a:cubicBezTo>
                  <a:cubicBezTo>
                    <a:pt x="7670" y="1826"/>
                    <a:pt x="7647" y="1301"/>
                    <a:pt x="7350" y="936"/>
                  </a:cubicBezTo>
                  <a:cubicBezTo>
                    <a:pt x="6962" y="1233"/>
                    <a:pt x="6803" y="1803"/>
                    <a:pt x="7008" y="2260"/>
                  </a:cubicBezTo>
                  <a:cubicBezTo>
                    <a:pt x="6643" y="1918"/>
                    <a:pt x="6255" y="1552"/>
                    <a:pt x="5867" y="1210"/>
                  </a:cubicBezTo>
                  <a:lnTo>
                    <a:pt x="5867" y="1210"/>
                  </a:lnTo>
                  <a:cubicBezTo>
                    <a:pt x="6072" y="1689"/>
                    <a:pt x="6278" y="2169"/>
                    <a:pt x="6483" y="2648"/>
                  </a:cubicBezTo>
                  <a:cubicBezTo>
                    <a:pt x="6163" y="2374"/>
                    <a:pt x="5844" y="2077"/>
                    <a:pt x="5524" y="1781"/>
                  </a:cubicBezTo>
                  <a:lnTo>
                    <a:pt x="5524" y="1781"/>
                  </a:lnTo>
                  <a:cubicBezTo>
                    <a:pt x="5821" y="2351"/>
                    <a:pt x="5730" y="3105"/>
                    <a:pt x="5319" y="3584"/>
                  </a:cubicBezTo>
                  <a:cubicBezTo>
                    <a:pt x="5365" y="3127"/>
                    <a:pt x="5296" y="2648"/>
                    <a:pt x="5136" y="2214"/>
                  </a:cubicBezTo>
                  <a:cubicBezTo>
                    <a:pt x="4497" y="2694"/>
                    <a:pt x="4497" y="3789"/>
                    <a:pt x="5136" y="4246"/>
                  </a:cubicBezTo>
                  <a:cubicBezTo>
                    <a:pt x="4566" y="3858"/>
                    <a:pt x="3904" y="3607"/>
                    <a:pt x="3196" y="3584"/>
                  </a:cubicBezTo>
                  <a:lnTo>
                    <a:pt x="3196" y="3584"/>
                  </a:lnTo>
                  <a:cubicBezTo>
                    <a:pt x="3539" y="3972"/>
                    <a:pt x="3881" y="4360"/>
                    <a:pt x="4246" y="4748"/>
                  </a:cubicBezTo>
                  <a:cubicBezTo>
                    <a:pt x="4128" y="4739"/>
                    <a:pt x="4011" y="4721"/>
                    <a:pt x="3896" y="4697"/>
                  </a:cubicBezTo>
                  <a:lnTo>
                    <a:pt x="3896" y="4697"/>
                  </a:lnTo>
                  <a:cubicBezTo>
                    <a:pt x="4229" y="4974"/>
                    <a:pt x="4501" y="5327"/>
                    <a:pt x="4680" y="5729"/>
                  </a:cubicBezTo>
                  <a:cubicBezTo>
                    <a:pt x="4337" y="5524"/>
                    <a:pt x="3972" y="5387"/>
                    <a:pt x="3584" y="5296"/>
                  </a:cubicBezTo>
                  <a:lnTo>
                    <a:pt x="3584" y="5296"/>
                  </a:lnTo>
                  <a:cubicBezTo>
                    <a:pt x="3516" y="5684"/>
                    <a:pt x="3653" y="6095"/>
                    <a:pt x="3949" y="6369"/>
                  </a:cubicBezTo>
                  <a:cubicBezTo>
                    <a:pt x="3773" y="6240"/>
                    <a:pt x="3552" y="6168"/>
                    <a:pt x="3326" y="6168"/>
                  </a:cubicBezTo>
                  <a:cubicBezTo>
                    <a:pt x="3229" y="6168"/>
                    <a:pt x="3132" y="6182"/>
                    <a:pt x="3036" y="6209"/>
                  </a:cubicBezTo>
                  <a:cubicBezTo>
                    <a:pt x="3721" y="6734"/>
                    <a:pt x="4725" y="6871"/>
                    <a:pt x="5182" y="7601"/>
                  </a:cubicBezTo>
                  <a:cubicBezTo>
                    <a:pt x="4452" y="8058"/>
                    <a:pt x="3402" y="8149"/>
                    <a:pt x="2534" y="8354"/>
                  </a:cubicBezTo>
                  <a:cubicBezTo>
                    <a:pt x="2648" y="8651"/>
                    <a:pt x="2877" y="8925"/>
                    <a:pt x="3128" y="9108"/>
                  </a:cubicBezTo>
                  <a:cubicBezTo>
                    <a:pt x="2781" y="9400"/>
                    <a:pt x="2302" y="9429"/>
                    <a:pt x="1833" y="9429"/>
                  </a:cubicBezTo>
                  <a:cubicBezTo>
                    <a:pt x="1715" y="9429"/>
                    <a:pt x="1598" y="9427"/>
                    <a:pt x="1484" y="9427"/>
                  </a:cubicBezTo>
                  <a:cubicBezTo>
                    <a:pt x="914" y="9427"/>
                    <a:pt x="229" y="9564"/>
                    <a:pt x="1" y="10089"/>
                  </a:cubicBezTo>
                  <a:cubicBezTo>
                    <a:pt x="526" y="9975"/>
                    <a:pt x="1051" y="9861"/>
                    <a:pt x="1576" y="9747"/>
                  </a:cubicBezTo>
                  <a:lnTo>
                    <a:pt x="1576" y="9747"/>
                  </a:lnTo>
                  <a:cubicBezTo>
                    <a:pt x="1439" y="9998"/>
                    <a:pt x="1324" y="10272"/>
                    <a:pt x="1188" y="10523"/>
                  </a:cubicBezTo>
                  <a:cubicBezTo>
                    <a:pt x="1477" y="10414"/>
                    <a:pt x="1794" y="10349"/>
                    <a:pt x="2106" y="10349"/>
                  </a:cubicBezTo>
                  <a:cubicBezTo>
                    <a:pt x="2189" y="10349"/>
                    <a:pt x="2271" y="10353"/>
                    <a:pt x="2352" y="10363"/>
                  </a:cubicBezTo>
                  <a:cubicBezTo>
                    <a:pt x="2489" y="10621"/>
                    <a:pt x="2290" y="10957"/>
                    <a:pt x="2027" y="11048"/>
                  </a:cubicBezTo>
                  <a:lnTo>
                    <a:pt x="2027" y="11048"/>
                  </a:lnTo>
                  <a:cubicBezTo>
                    <a:pt x="2318" y="11049"/>
                    <a:pt x="2602" y="11053"/>
                    <a:pt x="2899" y="11071"/>
                  </a:cubicBezTo>
                  <a:cubicBezTo>
                    <a:pt x="2968" y="11390"/>
                    <a:pt x="2534" y="11550"/>
                    <a:pt x="2215" y="11596"/>
                  </a:cubicBezTo>
                  <a:cubicBezTo>
                    <a:pt x="1895" y="11641"/>
                    <a:pt x="1461" y="11892"/>
                    <a:pt x="1621" y="12189"/>
                  </a:cubicBezTo>
                  <a:cubicBezTo>
                    <a:pt x="1678" y="12303"/>
                    <a:pt x="1798" y="12343"/>
                    <a:pt x="1932" y="12343"/>
                  </a:cubicBezTo>
                  <a:cubicBezTo>
                    <a:pt x="2066" y="12343"/>
                    <a:pt x="2215" y="12303"/>
                    <a:pt x="2329" y="12257"/>
                  </a:cubicBezTo>
                  <a:cubicBezTo>
                    <a:pt x="3014" y="11938"/>
                    <a:pt x="3653" y="11527"/>
                    <a:pt x="4223" y="11048"/>
                  </a:cubicBezTo>
                  <a:lnTo>
                    <a:pt x="4223" y="11048"/>
                  </a:lnTo>
                  <a:cubicBezTo>
                    <a:pt x="4200" y="11207"/>
                    <a:pt x="4246" y="11367"/>
                    <a:pt x="4360" y="11459"/>
                  </a:cubicBezTo>
                  <a:cubicBezTo>
                    <a:pt x="4589" y="11322"/>
                    <a:pt x="4794" y="11185"/>
                    <a:pt x="4999" y="11048"/>
                  </a:cubicBezTo>
                  <a:lnTo>
                    <a:pt x="4999" y="11048"/>
                  </a:lnTo>
                  <a:cubicBezTo>
                    <a:pt x="4771" y="11459"/>
                    <a:pt x="4611" y="11892"/>
                    <a:pt x="4520" y="12349"/>
                  </a:cubicBezTo>
                  <a:cubicBezTo>
                    <a:pt x="4550" y="12339"/>
                    <a:pt x="4579" y="12335"/>
                    <a:pt x="4607" y="12335"/>
                  </a:cubicBezTo>
                  <a:cubicBezTo>
                    <a:pt x="4974" y="12335"/>
                    <a:pt x="5122" y="13126"/>
                    <a:pt x="5547" y="13148"/>
                  </a:cubicBezTo>
                  <a:cubicBezTo>
                    <a:pt x="5555" y="13148"/>
                    <a:pt x="5562" y="13148"/>
                    <a:pt x="5570" y="13148"/>
                  </a:cubicBezTo>
                  <a:cubicBezTo>
                    <a:pt x="5901" y="13148"/>
                    <a:pt x="5994" y="12683"/>
                    <a:pt x="5963" y="12349"/>
                  </a:cubicBezTo>
                  <a:lnTo>
                    <a:pt x="5963" y="12349"/>
                  </a:lnTo>
                  <a:cubicBezTo>
                    <a:pt x="6008" y="12631"/>
                    <a:pt x="6284" y="12839"/>
                    <a:pt x="6557" y="12839"/>
                  </a:cubicBezTo>
                  <a:cubicBezTo>
                    <a:pt x="6594" y="12839"/>
                    <a:pt x="6630" y="12836"/>
                    <a:pt x="6666" y="12828"/>
                  </a:cubicBezTo>
                  <a:cubicBezTo>
                    <a:pt x="6975" y="12746"/>
                    <a:pt x="7154" y="12403"/>
                    <a:pt x="7085" y="12102"/>
                  </a:cubicBezTo>
                  <a:lnTo>
                    <a:pt x="7085" y="12102"/>
                  </a:lnTo>
                  <a:cubicBezTo>
                    <a:pt x="7183" y="12326"/>
                    <a:pt x="7429" y="12453"/>
                    <a:pt x="7676" y="12453"/>
                  </a:cubicBezTo>
                  <a:cubicBezTo>
                    <a:pt x="7802" y="12453"/>
                    <a:pt x="7929" y="12420"/>
                    <a:pt x="8035" y="12349"/>
                  </a:cubicBezTo>
                  <a:cubicBezTo>
                    <a:pt x="8378" y="12121"/>
                    <a:pt x="8492" y="11687"/>
                    <a:pt x="8423" y="11276"/>
                  </a:cubicBezTo>
                  <a:cubicBezTo>
                    <a:pt x="8363" y="10937"/>
                    <a:pt x="8181" y="10615"/>
                    <a:pt x="7999" y="10311"/>
                  </a:cubicBezTo>
                  <a:lnTo>
                    <a:pt x="7999" y="10311"/>
                  </a:lnTo>
                  <a:cubicBezTo>
                    <a:pt x="8188" y="10592"/>
                    <a:pt x="8471" y="10815"/>
                    <a:pt x="8788" y="10934"/>
                  </a:cubicBezTo>
                  <a:cubicBezTo>
                    <a:pt x="8720" y="10546"/>
                    <a:pt x="8674" y="10135"/>
                    <a:pt x="8629" y="9724"/>
                  </a:cubicBezTo>
                  <a:cubicBezTo>
                    <a:pt x="8583" y="9541"/>
                    <a:pt x="8560" y="9313"/>
                    <a:pt x="8651" y="9130"/>
                  </a:cubicBezTo>
                  <a:cubicBezTo>
                    <a:pt x="8705" y="8988"/>
                    <a:pt x="8856" y="8873"/>
                    <a:pt x="9006" y="8873"/>
                  </a:cubicBezTo>
                  <a:cubicBezTo>
                    <a:pt x="9048" y="8873"/>
                    <a:pt x="9091" y="8882"/>
                    <a:pt x="9131" y="8902"/>
                  </a:cubicBezTo>
                  <a:cubicBezTo>
                    <a:pt x="9405" y="9016"/>
                    <a:pt x="9313" y="9404"/>
                    <a:pt x="9245" y="9678"/>
                  </a:cubicBezTo>
                  <a:cubicBezTo>
                    <a:pt x="9154" y="9975"/>
                    <a:pt x="9222" y="10386"/>
                    <a:pt x="9496" y="10386"/>
                  </a:cubicBezTo>
                  <a:cubicBezTo>
                    <a:pt x="9587" y="10089"/>
                    <a:pt x="9724" y="9815"/>
                    <a:pt x="9952" y="9610"/>
                  </a:cubicBezTo>
                  <a:cubicBezTo>
                    <a:pt x="9998" y="10135"/>
                    <a:pt x="10181" y="10660"/>
                    <a:pt x="10455" y="11139"/>
                  </a:cubicBezTo>
                  <a:cubicBezTo>
                    <a:pt x="10637" y="10911"/>
                    <a:pt x="10706" y="10614"/>
                    <a:pt x="10637" y="10340"/>
                  </a:cubicBezTo>
                  <a:lnTo>
                    <a:pt x="10637" y="10340"/>
                  </a:lnTo>
                  <a:cubicBezTo>
                    <a:pt x="10837" y="10685"/>
                    <a:pt x="11238" y="10943"/>
                    <a:pt x="11635" y="10943"/>
                  </a:cubicBezTo>
                  <a:cubicBezTo>
                    <a:pt x="11737" y="10943"/>
                    <a:pt x="11840" y="10925"/>
                    <a:pt x="11938" y="10888"/>
                  </a:cubicBezTo>
                  <a:cubicBezTo>
                    <a:pt x="12397" y="10691"/>
                    <a:pt x="12521" y="9950"/>
                    <a:pt x="12110" y="9707"/>
                  </a:cubicBezTo>
                  <a:lnTo>
                    <a:pt x="12110" y="9707"/>
                  </a:lnTo>
                  <a:cubicBezTo>
                    <a:pt x="12424" y="9860"/>
                    <a:pt x="12781" y="9932"/>
                    <a:pt x="13142" y="9932"/>
                  </a:cubicBezTo>
                  <a:cubicBezTo>
                    <a:pt x="13266" y="9932"/>
                    <a:pt x="13390" y="9923"/>
                    <a:pt x="13513" y="9906"/>
                  </a:cubicBezTo>
                  <a:cubicBezTo>
                    <a:pt x="13650" y="9861"/>
                    <a:pt x="13833" y="9792"/>
                    <a:pt x="13833" y="9655"/>
                  </a:cubicBezTo>
                  <a:cubicBezTo>
                    <a:pt x="13833" y="9541"/>
                    <a:pt x="13719" y="9450"/>
                    <a:pt x="13627" y="9381"/>
                  </a:cubicBezTo>
                  <a:cubicBezTo>
                    <a:pt x="13308" y="9153"/>
                    <a:pt x="12988" y="8971"/>
                    <a:pt x="12737" y="8651"/>
                  </a:cubicBezTo>
                  <a:cubicBezTo>
                    <a:pt x="12943" y="8583"/>
                    <a:pt x="13171" y="8309"/>
                    <a:pt x="13399" y="8240"/>
                  </a:cubicBezTo>
                  <a:cubicBezTo>
                    <a:pt x="13250" y="8155"/>
                    <a:pt x="12686" y="7754"/>
                    <a:pt x="12462" y="7754"/>
                  </a:cubicBezTo>
                  <a:cubicBezTo>
                    <a:pt x="12451" y="7754"/>
                    <a:pt x="12440" y="7755"/>
                    <a:pt x="12431" y="7757"/>
                  </a:cubicBezTo>
                  <a:lnTo>
                    <a:pt x="12431" y="7757"/>
                  </a:lnTo>
                  <a:cubicBezTo>
                    <a:pt x="12814" y="7645"/>
                    <a:pt x="13198" y="7554"/>
                    <a:pt x="13582" y="7441"/>
                  </a:cubicBezTo>
                  <a:cubicBezTo>
                    <a:pt x="13080" y="6962"/>
                    <a:pt x="12395" y="6711"/>
                    <a:pt x="11710" y="6711"/>
                  </a:cubicBezTo>
                  <a:cubicBezTo>
                    <a:pt x="11915" y="6437"/>
                    <a:pt x="12235" y="6254"/>
                    <a:pt x="12600" y="6232"/>
                  </a:cubicBezTo>
                  <a:cubicBezTo>
                    <a:pt x="12052" y="6140"/>
                    <a:pt x="11527" y="5912"/>
                    <a:pt x="11094" y="5592"/>
                  </a:cubicBezTo>
                  <a:cubicBezTo>
                    <a:pt x="11438" y="5396"/>
                    <a:pt x="11852" y="5293"/>
                    <a:pt x="12262" y="5293"/>
                  </a:cubicBezTo>
                  <a:cubicBezTo>
                    <a:pt x="12422" y="5293"/>
                    <a:pt x="12583" y="5309"/>
                    <a:pt x="12737" y="5341"/>
                  </a:cubicBezTo>
                  <a:cubicBezTo>
                    <a:pt x="12486" y="5273"/>
                    <a:pt x="12281" y="5067"/>
                    <a:pt x="12189" y="4816"/>
                  </a:cubicBezTo>
                  <a:lnTo>
                    <a:pt x="12189" y="4816"/>
                  </a:lnTo>
                  <a:cubicBezTo>
                    <a:pt x="13125" y="5182"/>
                    <a:pt x="14038" y="5547"/>
                    <a:pt x="14951" y="5889"/>
                  </a:cubicBezTo>
                  <a:cubicBezTo>
                    <a:pt x="14860" y="5684"/>
                    <a:pt x="15111" y="5478"/>
                    <a:pt x="15339" y="5478"/>
                  </a:cubicBezTo>
                  <a:cubicBezTo>
                    <a:pt x="15567" y="5478"/>
                    <a:pt x="15773" y="5592"/>
                    <a:pt x="15978" y="5638"/>
                  </a:cubicBezTo>
                  <a:cubicBezTo>
                    <a:pt x="16022" y="5645"/>
                    <a:pt x="16066" y="5649"/>
                    <a:pt x="16110" y="5649"/>
                  </a:cubicBezTo>
                  <a:cubicBezTo>
                    <a:pt x="16614" y="5649"/>
                    <a:pt x="17095" y="5184"/>
                    <a:pt x="17074" y="4679"/>
                  </a:cubicBezTo>
                  <a:lnTo>
                    <a:pt x="17074" y="4679"/>
                  </a:lnTo>
                  <a:cubicBezTo>
                    <a:pt x="16893" y="4770"/>
                    <a:pt x="16692" y="4813"/>
                    <a:pt x="16489" y="4813"/>
                  </a:cubicBezTo>
                  <a:cubicBezTo>
                    <a:pt x="16128" y="4813"/>
                    <a:pt x="15762" y="4677"/>
                    <a:pt x="15499" y="4428"/>
                  </a:cubicBezTo>
                  <a:lnTo>
                    <a:pt x="15499" y="4428"/>
                  </a:lnTo>
                  <a:cubicBezTo>
                    <a:pt x="15583" y="4447"/>
                    <a:pt x="15668" y="4456"/>
                    <a:pt x="15753" y="4456"/>
                  </a:cubicBezTo>
                  <a:cubicBezTo>
                    <a:pt x="16292" y="4456"/>
                    <a:pt x="16825" y="4097"/>
                    <a:pt x="16983" y="3584"/>
                  </a:cubicBezTo>
                  <a:cubicBezTo>
                    <a:pt x="17095" y="3611"/>
                    <a:pt x="17209" y="3624"/>
                    <a:pt x="17324" y="3624"/>
                  </a:cubicBezTo>
                  <a:cubicBezTo>
                    <a:pt x="17975" y="3624"/>
                    <a:pt x="18618" y="3201"/>
                    <a:pt x="18831" y="2580"/>
                  </a:cubicBezTo>
                  <a:lnTo>
                    <a:pt x="18831" y="2580"/>
                  </a:lnTo>
                  <a:cubicBezTo>
                    <a:pt x="18483" y="2970"/>
                    <a:pt x="17973" y="3079"/>
                    <a:pt x="17436" y="3079"/>
                  </a:cubicBezTo>
                  <a:cubicBezTo>
                    <a:pt x="17094" y="3079"/>
                    <a:pt x="16741" y="3035"/>
                    <a:pt x="16412" y="2990"/>
                  </a:cubicBezTo>
                  <a:cubicBezTo>
                    <a:pt x="16236" y="2971"/>
                    <a:pt x="16050" y="2959"/>
                    <a:pt x="15863" y="2959"/>
                  </a:cubicBezTo>
                  <a:cubicBezTo>
                    <a:pt x="15152" y="2959"/>
                    <a:pt x="14423" y="3134"/>
                    <a:pt x="14152" y="3766"/>
                  </a:cubicBezTo>
                  <a:lnTo>
                    <a:pt x="14152" y="3766"/>
                  </a:lnTo>
                  <a:cubicBezTo>
                    <a:pt x="14175" y="3470"/>
                    <a:pt x="14129" y="3150"/>
                    <a:pt x="14038" y="2876"/>
                  </a:cubicBezTo>
                  <a:cubicBezTo>
                    <a:pt x="14540" y="2762"/>
                    <a:pt x="14997" y="2351"/>
                    <a:pt x="15157" y="1849"/>
                  </a:cubicBezTo>
                  <a:cubicBezTo>
                    <a:pt x="15081" y="1819"/>
                    <a:pt x="15002" y="1803"/>
                    <a:pt x="14924" y="1803"/>
                  </a:cubicBezTo>
                  <a:cubicBezTo>
                    <a:pt x="14776" y="1803"/>
                    <a:pt x="14631" y="1859"/>
                    <a:pt x="14512" y="1969"/>
                  </a:cubicBezTo>
                  <a:lnTo>
                    <a:pt x="14512" y="1969"/>
                  </a:lnTo>
                  <a:cubicBezTo>
                    <a:pt x="14885" y="1601"/>
                    <a:pt x="14947" y="953"/>
                    <a:pt x="14654" y="548"/>
                  </a:cubicBezTo>
                  <a:lnTo>
                    <a:pt x="14654" y="548"/>
                  </a:lnTo>
                  <a:cubicBezTo>
                    <a:pt x="14107" y="594"/>
                    <a:pt x="13901" y="1233"/>
                    <a:pt x="13719" y="1735"/>
                  </a:cubicBezTo>
                  <a:cubicBezTo>
                    <a:pt x="13579" y="2174"/>
                    <a:pt x="13231" y="2682"/>
                    <a:pt x="12810" y="2682"/>
                  </a:cubicBezTo>
                  <a:cubicBezTo>
                    <a:pt x="12749" y="2682"/>
                    <a:pt x="12687" y="2671"/>
                    <a:pt x="12623" y="2648"/>
                  </a:cubicBezTo>
                  <a:cubicBezTo>
                    <a:pt x="12965" y="2169"/>
                    <a:pt x="13308" y="1667"/>
                    <a:pt x="13582" y="1164"/>
                  </a:cubicBezTo>
                  <a:cubicBezTo>
                    <a:pt x="13450" y="1134"/>
                    <a:pt x="13316" y="1119"/>
                    <a:pt x="13181" y="1119"/>
                  </a:cubicBezTo>
                  <a:cubicBezTo>
                    <a:pt x="12705" y="1119"/>
                    <a:pt x="12225" y="1301"/>
                    <a:pt x="11870" y="1621"/>
                  </a:cubicBezTo>
                  <a:cubicBezTo>
                    <a:pt x="12189" y="1256"/>
                    <a:pt x="12281" y="708"/>
                    <a:pt x="12098" y="251"/>
                  </a:cubicBezTo>
                  <a:lnTo>
                    <a:pt x="12098" y="251"/>
                  </a:lnTo>
                  <a:cubicBezTo>
                    <a:pt x="11710" y="617"/>
                    <a:pt x="11413" y="1050"/>
                    <a:pt x="11185" y="1507"/>
                  </a:cubicBezTo>
                  <a:cubicBezTo>
                    <a:pt x="11071" y="982"/>
                    <a:pt x="10843" y="457"/>
                    <a:pt x="10523"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16"/>
            <p:cNvSpPr/>
            <p:nvPr/>
          </p:nvSpPr>
          <p:spPr>
            <a:xfrm>
              <a:off x="711175" y="3498025"/>
              <a:ext cx="215725" cy="210575"/>
            </a:xfrm>
            <a:custGeom>
              <a:avLst/>
              <a:gdLst/>
              <a:ahLst/>
              <a:cxnLst/>
              <a:rect l="l" t="t" r="r" b="b"/>
              <a:pathLst>
                <a:path w="8629" h="8423" extrusionOk="0">
                  <a:moveTo>
                    <a:pt x="206" y="4337"/>
                  </a:moveTo>
                  <a:lnTo>
                    <a:pt x="206" y="4337"/>
                  </a:lnTo>
                  <a:cubicBezTo>
                    <a:pt x="460" y="4431"/>
                    <a:pt x="706" y="4548"/>
                    <a:pt x="940" y="4689"/>
                  </a:cubicBezTo>
                  <a:lnTo>
                    <a:pt x="940" y="4689"/>
                  </a:lnTo>
                  <a:cubicBezTo>
                    <a:pt x="811" y="4465"/>
                    <a:pt x="487" y="4381"/>
                    <a:pt x="206" y="4337"/>
                  </a:cubicBezTo>
                  <a:close/>
                  <a:moveTo>
                    <a:pt x="548" y="5205"/>
                  </a:moveTo>
                  <a:lnTo>
                    <a:pt x="548" y="5205"/>
                  </a:lnTo>
                  <a:cubicBezTo>
                    <a:pt x="563" y="5217"/>
                    <a:pt x="579" y="5227"/>
                    <a:pt x="596" y="5234"/>
                  </a:cubicBezTo>
                  <a:lnTo>
                    <a:pt x="596" y="5234"/>
                  </a:lnTo>
                  <a:cubicBezTo>
                    <a:pt x="580" y="5224"/>
                    <a:pt x="564" y="5214"/>
                    <a:pt x="548" y="5205"/>
                  </a:cubicBezTo>
                  <a:close/>
                  <a:moveTo>
                    <a:pt x="5045" y="0"/>
                  </a:moveTo>
                  <a:cubicBezTo>
                    <a:pt x="4953" y="251"/>
                    <a:pt x="4908" y="525"/>
                    <a:pt x="4953" y="822"/>
                  </a:cubicBezTo>
                  <a:cubicBezTo>
                    <a:pt x="4657" y="685"/>
                    <a:pt x="4360" y="525"/>
                    <a:pt x="4109" y="343"/>
                  </a:cubicBezTo>
                  <a:lnTo>
                    <a:pt x="4109" y="343"/>
                  </a:lnTo>
                  <a:cubicBezTo>
                    <a:pt x="4380" y="823"/>
                    <a:pt x="4384" y="1361"/>
                    <a:pt x="3770" y="1361"/>
                  </a:cubicBezTo>
                  <a:cubicBezTo>
                    <a:pt x="3713" y="1361"/>
                    <a:pt x="3651" y="1357"/>
                    <a:pt x="3584" y="1347"/>
                  </a:cubicBezTo>
                  <a:cubicBezTo>
                    <a:pt x="3264" y="1301"/>
                    <a:pt x="2990" y="1119"/>
                    <a:pt x="2739" y="936"/>
                  </a:cubicBezTo>
                  <a:lnTo>
                    <a:pt x="2739" y="936"/>
                  </a:lnTo>
                  <a:cubicBezTo>
                    <a:pt x="2945" y="1119"/>
                    <a:pt x="3059" y="1416"/>
                    <a:pt x="3013" y="1689"/>
                  </a:cubicBezTo>
                  <a:cubicBezTo>
                    <a:pt x="2873" y="1615"/>
                    <a:pt x="2718" y="1578"/>
                    <a:pt x="2564" y="1578"/>
                  </a:cubicBezTo>
                  <a:cubicBezTo>
                    <a:pt x="2339" y="1578"/>
                    <a:pt x="2116" y="1655"/>
                    <a:pt x="1940" y="1804"/>
                  </a:cubicBezTo>
                  <a:cubicBezTo>
                    <a:pt x="2260" y="1918"/>
                    <a:pt x="2648" y="2123"/>
                    <a:pt x="2625" y="2465"/>
                  </a:cubicBezTo>
                  <a:cubicBezTo>
                    <a:pt x="2625" y="2717"/>
                    <a:pt x="2397" y="2922"/>
                    <a:pt x="2146" y="2968"/>
                  </a:cubicBezTo>
                  <a:cubicBezTo>
                    <a:pt x="2116" y="2971"/>
                    <a:pt x="2085" y="2972"/>
                    <a:pt x="2055" y="2972"/>
                  </a:cubicBezTo>
                  <a:cubicBezTo>
                    <a:pt x="1852" y="2972"/>
                    <a:pt x="1636" y="2910"/>
                    <a:pt x="1438" y="2831"/>
                  </a:cubicBezTo>
                  <a:cubicBezTo>
                    <a:pt x="1320" y="2791"/>
                    <a:pt x="1185" y="2735"/>
                    <a:pt x="1062" y="2735"/>
                  </a:cubicBezTo>
                  <a:cubicBezTo>
                    <a:pt x="1042" y="2735"/>
                    <a:pt x="1023" y="2736"/>
                    <a:pt x="1004" y="2739"/>
                  </a:cubicBezTo>
                  <a:cubicBezTo>
                    <a:pt x="845" y="2762"/>
                    <a:pt x="685" y="2899"/>
                    <a:pt x="731" y="3036"/>
                  </a:cubicBezTo>
                  <a:cubicBezTo>
                    <a:pt x="753" y="3150"/>
                    <a:pt x="868" y="3219"/>
                    <a:pt x="959" y="3264"/>
                  </a:cubicBezTo>
                  <a:cubicBezTo>
                    <a:pt x="1291" y="3430"/>
                    <a:pt x="1659" y="3510"/>
                    <a:pt x="2030" y="3510"/>
                  </a:cubicBezTo>
                  <a:cubicBezTo>
                    <a:pt x="2373" y="3510"/>
                    <a:pt x="2718" y="3442"/>
                    <a:pt x="3036" y="3310"/>
                  </a:cubicBezTo>
                  <a:cubicBezTo>
                    <a:pt x="3134" y="3271"/>
                    <a:pt x="3250" y="3214"/>
                    <a:pt x="3368" y="3214"/>
                  </a:cubicBezTo>
                  <a:cubicBezTo>
                    <a:pt x="3387" y="3214"/>
                    <a:pt x="3405" y="3216"/>
                    <a:pt x="3424" y="3219"/>
                  </a:cubicBezTo>
                  <a:cubicBezTo>
                    <a:pt x="3812" y="3287"/>
                    <a:pt x="3721" y="3903"/>
                    <a:pt x="3424" y="4155"/>
                  </a:cubicBezTo>
                  <a:cubicBezTo>
                    <a:pt x="2967" y="4200"/>
                    <a:pt x="2579" y="4565"/>
                    <a:pt x="2511" y="4999"/>
                  </a:cubicBezTo>
                  <a:cubicBezTo>
                    <a:pt x="2274" y="4726"/>
                    <a:pt x="1906" y="4554"/>
                    <a:pt x="1547" y="4554"/>
                  </a:cubicBezTo>
                  <a:cubicBezTo>
                    <a:pt x="1456" y="4554"/>
                    <a:pt x="1366" y="4565"/>
                    <a:pt x="1278" y="4588"/>
                  </a:cubicBezTo>
                  <a:cubicBezTo>
                    <a:pt x="1324" y="4725"/>
                    <a:pt x="1370" y="4862"/>
                    <a:pt x="1415" y="5022"/>
                  </a:cubicBezTo>
                  <a:cubicBezTo>
                    <a:pt x="1264" y="4899"/>
                    <a:pt x="1105" y="4788"/>
                    <a:pt x="940" y="4689"/>
                  </a:cubicBezTo>
                  <a:lnTo>
                    <a:pt x="940" y="4689"/>
                  </a:lnTo>
                  <a:cubicBezTo>
                    <a:pt x="947" y="4700"/>
                    <a:pt x="953" y="4713"/>
                    <a:pt x="959" y="4725"/>
                  </a:cubicBezTo>
                  <a:cubicBezTo>
                    <a:pt x="1071" y="4950"/>
                    <a:pt x="876" y="5252"/>
                    <a:pt x="676" y="5252"/>
                  </a:cubicBezTo>
                  <a:cubicBezTo>
                    <a:pt x="649" y="5252"/>
                    <a:pt x="622" y="5246"/>
                    <a:pt x="596" y="5234"/>
                  </a:cubicBezTo>
                  <a:lnTo>
                    <a:pt x="596" y="5234"/>
                  </a:lnTo>
                  <a:cubicBezTo>
                    <a:pt x="857" y="5406"/>
                    <a:pt x="1128" y="5741"/>
                    <a:pt x="913" y="5935"/>
                  </a:cubicBezTo>
                  <a:cubicBezTo>
                    <a:pt x="832" y="6009"/>
                    <a:pt x="714" y="6025"/>
                    <a:pt x="590" y="6025"/>
                  </a:cubicBezTo>
                  <a:cubicBezTo>
                    <a:pt x="492" y="6025"/>
                    <a:pt x="390" y="6015"/>
                    <a:pt x="299" y="6015"/>
                  </a:cubicBezTo>
                  <a:cubicBezTo>
                    <a:pt x="150" y="6015"/>
                    <a:pt x="29" y="6042"/>
                    <a:pt x="0" y="6186"/>
                  </a:cubicBezTo>
                  <a:cubicBezTo>
                    <a:pt x="206" y="6254"/>
                    <a:pt x="411" y="6346"/>
                    <a:pt x="571" y="6506"/>
                  </a:cubicBezTo>
                  <a:cubicBezTo>
                    <a:pt x="708" y="6665"/>
                    <a:pt x="776" y="6939"/>
                    <a:pt x="639" y="7099"/>
                  </a:cubicBezTo>
                  <a:cubicBezTo>
                    <a:pt x="548" y="7213"/>
                    <a:pt x="388" y="7259"/>
                    <a:pt x="251" y="7350"/>
                  </a:cubicBezTo>
                  <a:cubicBezTo>
                    <a:pt x="137" y="7441"/>
                    <a:pt x="46" y="7624"/>
                    <a:pt x="137" y="7738"/>
                  </a:cubicBezTo>
                  <a:cubicBezTo>
                    <a:pt x="174" y="7775"/>
                    <a:pt x="221" y="7791"/>
                    <a:pt x="272" y="7791"/>
                  </a:cubicBezTo>
                  <a:cubicBezTo>
                    <a:pt x="377" y="7791"/>
                    <a:pt x="501" y="7724"/>
                    <a:pt x="594" y="7647"/>
                  </a:cubicBezTo>
                  <a:cubicBezTo>
                    <a:pt x="982" y="7350"/>
                    <a:pt x="1347" y="7031"/>
                    <a:pt x="1712" y="6665"/>
                  </a:cubicBezTo>
                  <a:lnTo>
                    <a:pt x="1712" y="6665"/>
                  </a:lnTo>
                  <a:cubicBezTo>
                    <a:pt x="1552" y="6848"/>
                    <a:pt x="1484" y="7145"/>
                    <a:pt x="1644" y="7304"/>
                  </a:cubicBezTo>
                  <a:cubicBezTo>
                    <a:pt x="1685" y="7351"/>
                    <a:pt x="1739" y="7371"/>
                    <a:pt x="1796" y="7371"/>
                  </a:cubicBezTo>
                  <a:cubicBezTo>
                    <a:pt x="1916" y="7371"/>
                    <a:pt x="2044" y="7280"/>
                    <a:pt x="2060" y="7171"/>
                  </a:cubicBezTo>
                  <a:lnTo>
                    <a:pt x="2060" y="7171"/>
                  </a:lnTo>
                  <a:cubicBezTo>
                    <a:pt x="2178" y="7630"/>
                    <a:pt x="2374" y="8065"/>
                    <a:pt x="2648" y="8423"/>
                  </a:cubicBezTo>
                  <a:cubicBezTo>
                    <a:pt x="3127" y="7875"/>
                    <a:pt x="3104" y="7099"/>
                    <a:pt x="2762" y="6506"/>
                  </a:cubicBezTo>
                  <a:cubicBezTo>
                    <a:pt x="3107" y="5949"/>
                    <a:pt x="3458" y="5886"/>
                    <a:pt x="3820" y="5886"/>
                  </a:cubicBezTo>
                  <a:cubicBezTo>
                    <a:pt x="3924" y="5886"/>
                    <a:pt x="4029" y="5891"/>
                    <a:pt x="4135" y="5891"/>
                  </a:cubicBezTo>
                  <a:cubicBezTo>
                    <a:pt x="4415" y="5891"/>
                    <a:pt x="4702" y="5855"/>
                    <a:pt x="4999" y="5593"/>
                  </a:cubicBezTo>
                  <a:cubicBezTo>
                    <a:pt x="4588" y="5113"/>
                    <a:pt x="4314" y="4497"/>
                    <a:pt x="4337" y="3858"/>
                  </a:cubicBezTo>
                  <a:lnTo>
                    <a:pt x="4337" y="3858"/>
                  </a:lnTo>
                  <a:cubicBezTo>
                    <a:pt x="4474" y="3980"/>
                    <a:pt x="4651" y="4051"/>
                    <a:pt x="4829" y="4051"/>
                  </a:cubicBezTo>
                  <a:cubicBezTo>
                    <a:pt x="4918" y="4051"/>
                    <a:pt x="5007" y="4033"/>
                    <a:pt x="5090" y="3995"/>
                  </a:cubicBezTo>
                  <a:cubicBezTo>
                    <a:pt x="4930" y="3698"/>
                    <a:pt x="4793" y="3424"/>
                    <a:pt x="4634" y="3127"/>
                  </a:cubicBezTo>
                  <a:cubicBezTo>
                    <a:pt x="4588" y="3036"/>
                    <a:pt x="4542" y="2945"/>
                    <a:pt x="4565" y="2854"/>
                  </a:cubicBezTo>
                  <a:cubicBezTo>
                    <a:pt x="4565" y="2704"/>
                    <a:pt x="4701" y="2629"/>
                    <a:pt x="4850" y="2629"/>
                  </a:cubicBezTo>
                  <a:cubicBezTo>
                    <a:pt x="4975" y="2629"/>
                    <a:pt x="5109" y="2681"/>
                    <a:pt x="5182" y="2785"/>
                  </a:cubicBezTo>
                  <a:cubicBezTo>
                    <a:pt x="5341" y="3013"/>
                    <a:pt x="5296" y="3310"/>
                    <a:pt x="5250" y="3584"/>
                  </a:cubicBezTo>
                  <a:cubicBezTo>
                    <a:pt x="5275" y="3457"/>
                    <a:pt x="5399" y="3394"/>
                    <a:pt x="5532" y="3394"/>
                  </a:cubicBezTo>
                  <a:cubicBezTo>
                    <a:pt x="5638" y="3394"/>
                    <a:pt x="5750" y="3434"/>
                    <a:pt x="5821" y="3515"/>
                  </a:cubicBezTo>
                  <a:cubicBezTo>
                    <a:pt x="5958" y="3675"/>
                    <a:pt x="5958" y="3949"/>
                    <a:pt x="5889" y="4177"/>
                  </a:cubicBezTo>
                  <a:cubicBezTo>
                    <a:pt x="5798" y="4428"/>
                    <a:pt x="5661" y="4657"/>
                    <a:pt x="5615" y="4885"/>
                  </a:cubicBezTo>
                  <a:cubicBezTo>
                    <a:pt x="5866" y="4748"/>
                    <a:pt x="6483" y="4497"/>
                    <a:pt x="6460" y="4155"/>
                  </a:cubicBezTo>
                  <a:cubicBezTo>
                    <a:pt x="6437" y="3903"/>
                    <a:pt x="6140" y="3652"/>
                    <a:pt x="6323" y="3493"/>
                  </a:cubicBezTo>
                  <a:lnTo>
                    <a:pt x="6323" y="3493"/>
                  </a:lnTo>
                  <a:cubicBezTo>
                    <a:pt x="6665" y="3675"/>
                    <a:pt x="7053" y="3812"/>
                    <a:pt x="7441" y="3881"/>
                  </a:cubicBezTo>
                  <a:cubicBezTo>
                    <a:pt x="7396" y="3538"/>
                    <a:pt x="7236" y="3242"/>
                    <a:pt x="7008" y="2990"/>
                  </a:cubicBezTo>
                  <a:cubicBezTo>
                    <a:pt x="7373" y="2968"/>
                    <a:pt x="7738" y="2922"/>
                    <a:pt x="8080" y="2808"/>
                  </a:cubicBezTo>
                  <a:cubicBezTo>
                    <a:pt x="8012" y="2694"/>
                    <a:pt x="7966" y="2580"/>
                    <a:pt x="7898" y="2465"/>
                  </a:cubicBezTo>
                  <a:cubicBezTo>
                    <a:pt x="8103" y="2397"/>
                    <a:pt x="8331" y="2374"/>
                    <a:pt x="8537" y="2351"/>
                  </a:cubicBezTo>
                  <a:cubicBezTo>
                    <a:pt x="8354" y="2123"/>
                    <a:pt x="8080" y="1963"/>
                    <a:pt x="7784" y="1895"/>
                  </a:cubicBezTo>
                  <a:cubicBezTo>
                    <a:pt x="8012" y="1872"/>
                    <a:pt x="8240" y="1849"/>
                    <a:pt x="8400" y="1689"/>
                  </a:cubicBezTo>
                  <a:cubicBezTo>
                    <a:pt x="8582" y="1552"/>
                    <a:pt x="8628" y="1256"/>
                    <a:pt x="8446" y="1119"/>
                  </a:cubicBezTo>
                  <a:cubicBezTo>
                    <a:pt x="8391" y="1080"/>
                    <a:pt x="8328" y="1065"/>
                    <a:pt x="8262" y="1065"/>
                  </a:cubicBezTo>
                  <a:cubicBezTo>
                    <a:pt x="8137" y="1065"/>
                    <a:pt x="8003" y="1119"/>
                    <a:pt x="7898" y="1164"/>
                  </a:cubicBezTo>
                  <a:cubicBezTo>
                    <a:pt x="8058" y="891"/>
                    <a:pt x="8058" y="503"/>
                    <a:pt x="7875" y="229"/>
                  </a:cubicBezTo>
                  <a:cubicBezTo>
                    <a:pt x="7738" y="480"/>
                    <a:pt x="7601" y="754"/>
                    <a:pt x="7487" y="1005"/>
                  </a:cubicBezTo>
                  <a:cubicBezTo>
                    <a:pt x="7464" y="1050"/>
                    <a:pt x="7441" y="1096"/>
                    <a:pt x="7396" y="1119"/>
                  </a:cubicBezTo>
                  <a:cubicBezTo>
                    <a:pt x="7374" y="1130"/>
                    <a:pt x="7354" y="1134"/>
                    <a:pt x="7334" y="1134"/>
                  </a:cubicBezTo>
                  <a:cubicBezTo>
                    <a:pt x="7157" y="1134"/>
                    <a:pt x="7061" y="728"/>
                    <a:pt x="6854" y="728"/>
                  </a:cubicBezTo>
                  <a:cubicBezTo>
                    <a:pt x="6845" y="728"/>
                    <a:pt x="6835" y="729"/>
                    <a:pt x="6825" y="731"/>
                  </a:cubicBezTo>
                  <a:cubicBezTo>
                    <a:pt x="6665" y="1096"/>
                    <a:pt x="6323" y="1347"/>
                    <a:pt x="5935" y="1416"/>
                  </a:cubicBezTo>
                  <a:cubicBezTo>
                    <a:pt x="6163" y="1096"/>
                    <a:pt x="6254" y="662"/>
                    <a:pt x="6186" y="274"/>
                  </a:cubicBezTo>
                  <a:lnTo>
                    <a:pt x="6186" y="274"/>
                  </a:lnTo>
                  <a:cubicBezTo>
                    <a:pt x="5935" y="388"/>
                    <a:pt x="5729" y="571"/>
                    <a:pt x="5592" y="799"/>
                  </a:cubicBezTo>
                  <a:cubicBezTo>
                    <a:pt x="5478" y="503"/>
                    <a:pt x="5296" y="206"/>
                    <a:pt x="5045"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16"/>
            <p:cNvSpPr/>
            <p:nvPr/>
          </p:nvSpPr>
          <p:spPr>
            <a:xfrm>
              <a:off x="978800" y="3383800"/>
              <a:ext cx="109575" cy="132050"/>
            </a:xfrm>
            <a:custGeom>
              <a:avLst/>
              <a:gdLst/>
              <a:ahLst/>
              <a:cxnLst/>
              <a:rect l="l" t="t" r="r" b="b"/>
              <a:pathLst>
                <a:path w="4383" h="5282" extrusionOk="0">
                  <a:moveTo>
                    <a:pt x="1531" y="5227"/>
                  </a:moveTo>
                  <a:cubicBezTo>
                    <a:pt x="1530" y="5229"/>
                    <a:pt x="1530" y="5230"/>
                    <a:pt x="1530" y="5231"/>
                  </a:cubicBezTo>
                  <a:cubicBezTo>
                    <a:pt x="1530" y="5230"/>
                    <a:pt x="1530" y="5229"/>
                    <a:pt x="1531" y="5227"/>
                  </a:cubicBezTo>
                  <a:close/>
                  <a:moveTo>
                    <a:pt x="2915" y="1"/>
                  </a:moveTo>
                  <a:cubicBezTo>
                    <a:pt x="2100" y="1"/>
                    <a:pt x="1322" y="349"/>
                    <a:pt x="502" y="392"/>
                  </a:cubicBezTo>
                  <a:lnTo>
                    <a:pt x="1598" y="917"/>
                  </a:lnTo>
                  <a:cubicBezTo>
                    <a:pt x="1164" y="1237"/>
                    <a:pt x="639" y="1419"/>
                    <a:pt x="92" y="1465"/>
                  </a:cubicBezTo>
                  <a:cubicBezTo>
                    <a:pt x="244" y="1558"/>
                    <a:pt x="415" y="1595"/>
                    <a:pt x="593" y="1595"/>
                  </a:cubicBezTo>
                  <a:cubicBezTo>
                    <a:pt x="896" y="1595"/>
                    <a:pt x="1219" y="1489"/>
                    <a:pt x="1507" y="1374"/>
                  </a:cubicBezTo>
                  <a:lnTo>
                    <a:pt x="1507" y="1374"/>
                  </a:lnTo>
                  <a:cubicBezTo>
                    <a:pt x="1278" y="1648"/>
                    <a:pt x="936" y="1762"/>
                    <a:pt x="639" y="1922"/>
                  </a:cubicBezTo>
                  <a:cubicBezTo>
                    <a:pt x="320" y="2081"/>
                    <a:pt x="23" y="2332"/>
                    <a:pt x="0" y="2675"/>
                  </a:cubicBezTo>
                  <a:cubicBezTo>
                    <a:pt x="160" y="2515"/>
                    <a:pt x="365" y="2378"/>
                    <a:pt x="571" y="2310"/>
                  </a:cubicBezTo>
                  <a:lnTo>
                    <a:pt x="571" y="2310"/>
                  </a:lnTo>
                  <a:cubicBezTo>
                    <a:pt x="480" y="2447"/>
                    <a:pt x="388" y="2606"/>
                    <a:pt x="343" y="2789"/>
                  </a:cubicBezTo>
                  <a:cubicBezTo>
                    <a:pt x="665" y="2708"/>
                    <a:pt x="969" y="2486"/>
                    <a:pt x="1146" y="2200"/>
                  </a:cubicBezTo>
                  <a:lnTo>
                    <a:pt x="1146" y="2200"/>
                  </a:lnTo>
                  <a:cubicBezTo>
                    <a:pt x="1144" y="2271"/>
                    <a:pt x="1174" y="2356"/>
                    <a:pt x="1187" y="2424"/>
                  </a:cubicBezTo>
                  <a:cubicBezTo>
                    <a:pt x="1256" y="2721"/>
                    <a:pt x="982" y="2949"/>
                    <a:pt x="753" y="3109"/>
                  </a:cubicBezTo>
                  <a:cubicBezTo>
                    <a:pt x="525" y="3291"/>
                    <a:pt x="251" y="3497"/>
                    <a:pt x="274" y="3793"/>
                  </a:cubicBezTo>
                  <a:cubicBezTo>
                    <a:pt x="753" y="3565"/>
                    <a:pt x="1210" y="3223"/>
                    <a:pt x="1552" y="2812"/>
                  </a:cubicBezTo>
                  <a:lnTo>
                    <a:pt x="1552" y="2812"/>
                  </a:lnTo>
                  <a:cubicBezTo>
                    <a:pt x="1438" y="2972"/>
                    <a:pt x="1301" y="3131"/>
                    <a:pt x="1187" y="3291"/>
                  </a:cubicBezTo>
                  <a:cubicBezTo>
                    <a:pt x="1031" y="3470"/>
                    <a:pt x="439" y="4846"/>
                    <a:pt x="1093" y="4846"/>
                  </a:cubicBezTo>
                  <a:cubicBezTo>
                    <a:pt x="1108" y="4846"/>
                    <a:pt x="1125" y="4845"/>
                    <a:pt x="1142" y="4843"/>
                  </a:cubicBezTo>
                  <a:cubicBezTo>
                    <a:pt x="1507" y="4820"/>
                    <a:pt x="1301" y="4136"/>
                    <a:pt x="1598" y="3953"/>
                  </a:cubicBezTo>
                  <a:lnTo>
                    <a:pt x="1598" y="3953"/>
                  </a:lnTo>
                  <a:cubicBezTo>
                    <a:pt x="1666" y="4363"/>
                    <a:pt x="1644" y="4818"/>
                    <a:pt x="1531" y="5227"/>
                  </a:cubicBezTo>
                  <a:lnTo>
                    <a:pt x="1531" y="5227"/>
                  </a:lnTo>
                  <a:cubicBezTo>
                    <a:pt x="1601" y="4979"/>
                    <a:pt x="1850" y="4819"/>
                    <a:pt x="1940" y="4592"/>
                  </a:cubicBezTo>
                  <a:cubicBezTo>
                    <a:pt x="2009" y="4341"/>
                    <a:pt x="2009" y="4067"/>
                    <a:pt x="2009" y="3839"/>
                  </a:cubicBezTo>
                  <a:cubicBezTo>
                    <a:pt x="2191" y="4067"/>
                    <a:pt x="2191" y="4410"/>
                    <a:pt x="2260" y="4683"/>
                  </a:cubicBezTo>
                  <a:cubicBezTo>
                    <a:pt x="2346" y="4962"/>
                    <a:pt x="2532" y="5281"/>
                    <a:pt x="2800" y="5281"/>
                  </a:cubicBezTo>
                  <a:cubicBezTo>
                    <a:pt x="2818" y="5281"/>
                    <a:pt x="2835" y="5280"/>
                    <a:pt x="2853" y="5277"/>
                  </a:cubicBezTo>
                  <a:cubicBezTo>
                    <a:pt x="2625" y="4866"/>
                    <a:pt x="2488" y="4387"/>
                    <a:pt x="2488" y="3907"/>
                  </a:cubicBezTo>
                  <a:lnTo>
                    <a:pt x="2488" y="3907"/>
                  </a:lnTo>
                  <a:cubicBezTo>
                    <a:pt x="2534" y="4159"/>
                    <a:pt x="2739" y="4387"/>
                    <a:pt x="3013" y="4432"/>
                  </a:cubicBezTo>
                  <a:cubicBezTo>
                    <a:pt x="2968" y="4273"/>
                    <a:pt x="2899" y="4136"/>
                    <a:pt x="2831" y="3999"/>
                  </a:cubicBezTo>
                  <a:lnTo>
                    <a:pt x="2831" y="3999"/>
                  </a:lnTo>
                  <a:cubicBezTo>
                    <a:pt x="2994" y="4137"/>
                    <a:pt x="3212" y="4206"/>
                    <a:pt x="3433" y="4206"/>
                  </a:cubicBezTo>
                  <a:cubicBezTo>
                    <a:pt x="3613" y="4206"/>
                    <a:pt x="3795" y="4160"/>
                    <a:pt x="3949" y="4067"/>
                  </a:cubicBezTo>
                  <a:cubicBezTo>
                    <a:pt x="3744" y="3907"/>
                    <a:pt x="3515" y="3748"/>
                    <a:pt x="3333" y="3542"/>
                  </a:cubicBezTo>
                  <a:cubicBezTo>
                    <a:pt x="3173" y="3337"/>
                    <a:pt x="3036" y="3063"/>
                    <a:pt x="3059" y="2789"/>
                  </a:cubicBezTo>
                  <a:lnTo>
                    <a:pt x="3059" y="2789"/>
                  </a:lnTo>
                  <a:cubicBezTo>
                    <a:pt x="3150" y="3086"/>
                    <a:pt x="3424" y="3291"/>
                    <a:pt x="3721" y="3291"/>
                  </a:cubicBezTo>
                  <a:cubicBezTo>
                    <a:pt x="3264" y="3063"/>
                    <a:pt x="3036" y="2447"/>
                    <a:pt x="3219" y="1967"/>
                  </a:cubicBezTo>
                  <a:lnTo>
                    <a:pt x="3219" y="1967"/>
                  </a:lnTo>
                  <a:cubicBezTo>
                    <a:pt x="3287" y="2287"/>
                    <a:pt x="3561" y="2538"/>
                    <a:pt x="3881" y="2606"/>
                  </a:cubicBezTo>
                  <a:lnTo>
                    <a:pt x="3629" y="1922"/>
                  </a:lnTo>
                  <a:lnTo>
                    <a:pt x="3629" y="1922"/>
                  </a:lnTo>
                  <a:cubicBezTo>
                    <a:pt x="3812" y="2127"/>
                    <a:pt x="4040" y="2310"/>
                    <a:pt x="4291" y="2447"/>
                  </a:cubicBezTo>
                  <a:cubicBezTo>
                    <a:pt x="4337" y="2264"/>
                    <a:pt x="4200" y="2059"/>
                    <a:pt x="4109" y="1899"/>
                  </a:cubicBezTo>
                  <a:cubicBezTo>
                    <a:pt x="3721" y="1077"/>
                    <a:pt x="4383" y="73"/>
                    <a:pt x="3059" y="4"/>
                  </a:cubicBezTo>
                  <a:cubicBezTo>
                    <a:pt x="3011" y="2"/>
                    <a:pt x="2963" y="1"/>
                    <a:pt x="2915"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16"/>
            <p:cNvSpPr/>
            <p:nvPr/>
          </p:nvSpPr>
          <p:spPr>
            <a:xfrm>
              <a:off x="874950" y="3357925"/>
              <a:ext cx="139550" cy="126425"/>
            </a:xfrm>
            <a:custGeom>
              <a:avLst/>
              <a:gdLst/>
              <a:ahLst/>
              <a:cxnLst/>
              <a:rect l="l" t="t" r="r" b="b"/>
              <a:pathLst>
                <a:path w="5582" h="5057" extrusionOk="0">
                  <a:moveTo>
                    <a:pt x="959" y="674"/>
                  </a:moveTo>
                  <a:cubicBezTo>
                    <a:pt x="974" y="690"/>
                    <a:pt x="989" y="705"/>
                    <a:pt x="1004" y="720"/>
                  </a:cubicBezTo>
                  <a:lnTo>
                    <a:pt x="1004" y="720"/>
                  </a:lnTo>
                  <a:cubicBezTo>
                    <a:pt x="989" y="705"/>
                    <a:pt x="974" y="689"/>
                    <a:pt x="959" y="674"/>
                  </a:cubicBezTo>
                  <a:close/>
                  <a:moveTo>
                    <a:pt x="4486" y="1"/>
                  </a:moveTo>
                  <a:cubicBezTo>
                    <a:pt x="3922" y="1"/>
                    <a:pt x="3185" y="194"/>
                    <a:pt x="2536" y="194"/>
                  </a:cubicBezTo>
                  <a:cubicBezTo>
                    <a:pt x="2280" y="194"/>
                    <a:pt x="2038" y="164"/>
                    <a:pt x="1826" y="81"/>
                  </a:cubicBezTo>
                  <a:lnTo>
                    <a:pt x="1826" y="81"/>
                  </a:lnTo>
                  <a:cubicBezTo>
                    <a:pt x="2283" y="263"/>
                    <a:pt x="2922" y="423"/>
                    <a:pt x="3287" y="743"/>
                  </a:cubicBezTo>
                  <a:cubicBezTo>
                    <a:pt x="2899" y="961"/>
                    <a:pt x="2454" y="1121"/>
                    <a:pt x="2022" y="1121"/>
                  </a:cubicBezTo>
                  <a:cubicBezTo>
                    <a:pt x="1659" y="1121"/>
                    <a:pt x="1305" y="1007"/>
                    <a:pt x="1004" y="720"/>
                  </a:cubicBezTo>
                  <a:lnTo>
                    <a:pt x="1004" y="720"/>
                  </a:lnTo>
                  <a:cubicBezTo>
                    <a:pt x="1240" y="953"/>
                    <a:pt x="1476" y="1169"/>
                    <a:pt x="1712" y="1405"/>
                  </a:cubicBezTo>
                  <a:cubicBezTo>
                    <a:pt x="1370" y="1248"/>
                    <a:pt x="974" y="1100"/>
                    <a:pt x="609" y="1100"/>
                  </a:cubicBezTo>
                  <a:cubicBezTo>
                    <a:pt x="389" y="1100"/>
                    <a:pt x="180" y="1153"/>
                    <a:pt x="0" y="1290"/>
                  </a:cubicBezTo>
                  <a:cubicBezTo>
                    <a:pt x="548" y="1313"/>
                    <a:pt x="1096" y="1473"/>
                    <a:pt x="1598" y="1701"/>
                  </a:cubicBezTo>
                  <a:cubicBezTo>
                    <a:pt x="1415" y="1724"/>
                    <a:pt x="1255" y="1747"/>
                    <a:pt x="1073" y="1747"/>
                  </a:cubicBezTo>
                  <a:cubicBezTo>
                    <a:pt x="1278" y="1793"/>
                    <a:pt x="1484" y="1884"/>
                    <a:pt x="1643" y="2021"/>
                  </a:cubicBezTo>
                  <a:cubicBezTo>
                    <a:pt x="1164" y="2249"/>
                    <a:pt x="662" y="2386"/>
                    <a:pt x="160" y="2432"/>
                  </a:cubicBezTo>
                  <a:cubicBezTo>
                    <a:pt x="381" y="2517"/>
                    <a:pt x="617" y="2557"/>
                    <a:pt x="855" y="2557"/>
                  </a:cubicBezTo>
                  <a:cubicBezTo>
                    <a:pt x="1258" y="2557"/>
                    <a:pt x="1665" y="2441"/>
                    <a:pt x="2009" y="2226"/>
                  </a:cubicBezTo>
                  <a:lnTo>
                    <a:pt x="2009" y="2226"/>
                  </a:lnTo>
                  <a:cubicBezTo>
                    <a:pt x="1895" y="2500"/>
                    <a:pt x="1575" y="2660"/>
                    <a:pt x="1324" y="2820"/>
                  </a:cubicBezTo>
                  <a:cubicBezTo>
                    <a:pt x="1096" y="3002"/>
                    <a:pt x="867" y="3322"/>
                    <a:pt x="1027" y="3596"/>
                  </a:cubicBezTo>
                  <a:cubicBezTo>
                    <a:pt x="1210" y="3367"/>
                    <a:pt x="1438" y="3162"/>
                    <a:pt x="1666" y="3002"/>
                  </a:cubicBezTo>
                  <a:lnTo>
                    <a:pt x="1666" y="3002"/>
                  </a:lnTo>
                  <a:cubicBezTo>
                    <a:pt x="1552" y="3253"/>
                    <a:pt x="1484" y="3550"/>
                    <a:pt x="1484" y="3824"/>
                  </a:cubicBezTo>
                  <a:cubicBezTo>
                    <a:pt x="1758" y="3550"/>
                    <a:pt x="2031" y="3299"/>
                    <a:pt x="2305" y="3048"/>
                  </a:cubicBezTo>
                  <a:lnTo>
                    <a:pt x="2305" y="3048"/>
                  </a:lnTo>
                  <a:cubicBezTo>
                    <a:pt x="2397" y="3390"/>
                    <a:pt x="2031" y="3687"/>
                    <a:pt x="1849" y="3984"/>
                  </a:cubicBezTo>
                  <a:cubicBezTo>
                    <a:pt x="1666" y="4303"/>
                    <a:pt x="1689" y="4737"/>
                    <a:pt x="1917" y="5057"/>
                  </a:cubicBezTo>
                  <a:cubicBezTo>
                    <a:pt x="2100" y="4600"/>
                    <a:pt x="2374" y="4166"/>
                    <a:pt x="2693" y="3801"/>
                  </a:cubicBezTo>
                  <a:lnTo>
                    <a:pt x="2693" y="3801"/>
                  </a:lnTo>
                  <a:cubicBezTo>
                    <a:pt x="2625" y="4029"/>
                    <a:pt x="2671" y="4303"/>
                    <a:pt x="2830" y="4486"/>
                  </a:cubicBezTo>
                  <a:cubicBezTo>
                    <a:pt x="2945" y="4258"/>
                    <a:pt x="3059" y="4029"/>
                    <a:pt x="3173" y="3801"/>
                  </a:cubicBezTo>
                  <a:cubicBezTo>
                    <a:pt x="3218" y="4029"/>
                    <a:pt x="3310" y="4280"/>
                    <a:pt x="3447" y="4463"/>
                  </a:cubicBezTo>
                  <a:cubicBezTo>
                    <a:pt x="3515" y="3824"/>
                    <a:pt x="3652" y="3162"/>
                    <a:pt x="3835" y="2546"/>
                  </a:cubicBezTo>
                  <a:lnTo>
                    <a:pt x="3835" y="2546"/>
                  </a:lnTo>
                  <a:cubicBezTo>
                    <a:pt x="3812" y="2843"/>
                    <a:pt x="3835" y="3162"/>
                    <a:pt x="3949" y="3459"/>
                  </a:cubicBezTo>
                  <a:cubicBezTo>
                    <a:pt x="4040" y="3162"/>
                    <a:pt x="4154" y="2843"/>
                    <a:pt x="4268" y="2546"/>
                  </a:cubicBezTo>
                  <a:lnTo>
                    <a:pt x="4428" y="3071"/>
                  </a:lnTo>
                  <a:cubicBezTo>
                    <a:pt x="4474" y="2683"/>
                    <a:pt x="4565" y="2318"/>
                    <a:pt x="4565" y="1929"/>
                  </a:cubicBezTo>
                  <a:cubicBezTo>
                    <a:pt x="4650" y="1986"/>
                    <a:pt x="4769" y="2025"/>
                    <a:pt x="4881" y="2025"/>
                  </a:cubicBezTo>
                  <a:cubicBezTo>
                    <a:pt x="4949" y="2025"/>
                    <a:pt x="5015" y="2010"/>
                    <a:pt x="5067" y="1975"/>
                  </a:cubicBezTo>
                  <a:cubicBezTo>
                    <a:pt x="5204" y="1861"/>
                    <a:pt x="5296" y="1656"/>
                    <a:pt x="5318" y="1473"/>
                  </a:cubicBezTo>
                  <a:cubicBezTo>
                    <a:pt x="5581" y="274"/>
                    <a:pt x="5156" y="1"/>
                    <a:pt x="4486"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16"/>
            <p:cNvSpPr/>
            <p:nvPr/>
          </p:nvSpPr>
          <p:spPr>
            <a:xfrm>
              <a:off x="990775" y="3326500"/>
              <a:ext cx="114150" cy="99075"/>
            </a:xfrm>
            <a:custGeom>
              <a:avLst/>
              <a:gdLst/>
              <a:ahLst/>
              <a:cxnLst/>
              <a:rect l="l" t="t" r="r" b="b"/>
              <a:pathLst>
                <a:path w="4566" h="3963" extrusionOk="0">
                  <a:moveTo>
                    <a:pt x="1100" y="0"/>
                  </a:moveTo>
                  <a:cubicBezTo>
                    <a:pt x="1009" y="0"/>
                    <a:pt x="944" y="32"/>
                    <a:pt x="914" y="105"/>
                  </a:cubicBezTo>
                  <a:cubicBezTo>
                    <a:pt x="822" y="311"/>
                    <a:pt x="1028" y="493"/>
                    <a:pt x="1210" y="607"/>
                  </a:cubicBezTo>
                  <a:cubicBezTo>
                    <a:pt x="1393" y="744"/>
                    <a:pt x="1576" y="950"/>
                    <a:pt x="1461" y="1132"/>
                  </a:cubicBezTo>
                  <a:cubicBezTo>
                    <a:pt x="1406" y="1212"/>
                    <a:pt x="1325" y="1237"/>
                    <a:pt x="1232" y="1237"/>
                  </a:cubicBezTo>
                  <a:cubicBezTo>
                    <a:pt x="1065" y="1237"/>
                    <a:pt x="858" y="1155"/>
                    <a:pt x="693" y="1155"/>
                  </a:cubicBezTo>
                  <a:cubicBezTo>
                    <a:pt x="607" y="1155"/>
                    <a:pt x="532" y="1177"/>
                    <a:pt x="480" y="1246"/>
                  </a:cubicBezTo>
                  <a:cubicBezTo>
                    <a:pt x="777" y="1406"/>
                    <a:pt x="1119" y="1520"/>
                    <a:pt x="1484" y="1543"/>
                  </a:cubicBezTo>
                  <a:cubicBezTo>
                    <a:pt x="936" y="1589"/>
                    <a:pt x="343" y="1657"/>
                    <a:pt x="1" y="2068"/>
                  </a:cubicBezTo>
                  <a:cubicBezTo>
                    <a:pt x="54" y="2101"/>
                    <a:pt x="111" y="2115"/>
                    <a:pt x="170" y="2115"/>
                  </a:cubicBezTo>
                  <a:cubicBezTo>
                    <a:pt x="313" y="2115"/>
                    <a:pt x="465" y="2035"/>
                    <a:pt x="594" y="1954"/>
                  </a:cubicBezTo>
                  <a:cubicBezTo>
                    <a:pt x="704" y="1899"/>
                    <a:pt x="839" y="1844"/>
                    <a:pt x="959" y="1844"/>
                  </a:cubicBezTo>
                  <a:cubicBezTo>
                    <a:pt x="1038" y="1844"/>
                    <a:pt x="1110" y="1868"/>
                    <a:pt x="1165" y="1931"/>
                  </a:cubicBezTo>
                  <a:cubicBezTo>
                    <a:pt x="936" y="2091"/>
                    <a:pt x="708" y="2319"/>
                    <a:pt x="548" y="2570"/>
                  </a:cubicBezTo>
                  <a:cubicBezTo>
                    <a:pt x="461" y="2702"/>
                    <a:pt x="457" y="2960"/>
                    <a:pt x="599" y="2960"/>
                  </a:cubicBezTo>
                  <a:cubicBezTo>
                    <a:pt x="604" y="2960"/>
                    <a:pt x="611" y="2959"/>
                    <a:pt x="617" y="2958"/>
                  </a:cubicBezTo>
                  <a:cubicBezTo>
                    <a:pt x="663" y="2958"/>
                    <a:pt x="708" y="2935"/>
                    <a:pt x="754" y="2890"/>
                  </a:cubicBezTo>
                  <a:cubicBezTo>
                    <a:pt x="1142" y="2570"/>
                    <a:pt x="1507" y="2251"/>
                    <a:pt x="1895" y="1908"/>
                  </a:cubicBezTo>
                  <a:lnTo>
                    <a:pt x="1895" y="1908"/>
                  </a:lnTo>
                  <a:cubicBezTo>
                    <a:pt x="1735" y="2410"/>
                    <a:pt x="1370" y="2821"/>
                    <a:pt x="914" y="3004"/>
                  </a:cubicBezTo>
                  <a:cubicBezTo>
                    <a:pt x="1598" y="2776"/>
                    <a:pt x="2192" y="2342"/>
                    <a:pt x="2625" y="1771"/>
                  </a:cubicBezTo>
                  <a:lnTo>
                    <a:pt x="2625" y="1771"/>
                  </a:lnTo>
                  <a:cubicBezTo>
                    <a:pt x="2557" y="2137"/>
                    <a:pt x="2329" y="2479"/>
                    <a:pt x="2032" y="2707"/>
                  </a:cubicBezTo>
                  <a:cubicBezTo>
                    <a:pt x="2283" y="2525"/>
                    <a:pt x="2557" y="2342"/>
                    <a:pt x="2831" y="2205"/>
                  </a:cubicBezTo>
                  <a:lnTo>
                    <a:pt x="2831" y="2205"/>
                  </a:lnTo>
                  <a:cubicBezTo>
                    <a:pt x="2808" y="2753"/>
                    <a:pt x="2306" y="3164"/>
                    <a:pt x="2237" y="3689"/>
                  </a:cubicBezTo>
                  <a:cubicBezTo>
                    <a:pt x="2219" y="3802"/>
                    <a:pt x="2294" y="3962"/>
                    <a:pt x="2385" y="3962"/>
                  </a:cubicBezTo>
                  <a:cubicBezTo>
                    <a:pt x="2404" y="3962"/>
                    <a:pt x="2423" y="3955"/>
                    <a:pt x="2443" y="3940"/>
                  </a:cubicBezTo>
                  <a:cubicBezTo>
                    <a:pt x="2466" y="3917"/>
                    <a:pt x="2466" y="3871"/>
                    <a:pt x="2489" y="3848"/>
                  </a:cubicBezTo>
                  <a:cubicBezTo>
                    <a:pt x="2625" y="3415"/>
                    <a:pt x="2785" y="3004"/>
                    <a:pt x="2922" y="2570"/>
                  </a:cubicBezTo>
                  <a:cubicBezTo>
                    <a:pt x="3014" y="2844"/>
                    <a:pt x="3105" y="3164"/>
                    <a:pt x="3265" y="3369"/>
                  </a:cubicBezTo>
                  <a:cubicBezTo>
                    <a:pt x="3515" y="3164"/>
                    <a:pt x="3561" y="2710"/>
                    <a:pt x="3380" y="2413"/>
                  </a:cubicBezTo>
                  <a:lnTo>
                    <a:pt x="3380" y="2413"/>
                  </a:lnTo>
                  <a:cubicBezTo>
                    <a:pt x="3632" y="2822"/>
                    <a:pt x="4087" y="3118"/>
                    <a:pt x="4566" y="3141"/>
                  </a:cubicBezTo>
                  <a:cubicBezTo>
                    <a:pt x="4543" y="2707"/>
                    <a:pt x="4292" y="2296"/>
                    <a:pt x="3927" y="2045"/>
                  </a:cubicBezTo>
                  <a:lnTo>
                    <a:pt x="3927" y="2045"/>
                  </a:lnTo>
                  <a:cubicBezTo>
                    <a:pt x="4086" y="2068"/>
                    <a:pt x="4246" y="2114"/>
                    <a:pt x="4383" y="2137"/>
                  </a:cubicBezTo>
                  <a:cubicBezTo>
                    <a:pt x="4178" y="2022"/>
                    <a:pt x="3972" y="1908"/>
                    <a:pt x="3767" y="1817"/>
                  </a:cubicBezTo>
                  <a:lnTo>
                    <a:pt x="3767" y="1817"/>
                  </a:lnTo>
                  <a:cubicBezTo>
                    <a:pt x="3835" y="1840"/>
                    <a:pt x="3909" y="1851"/>
                    <a:pt x="3984" y="1851"/>
                  </a:cubicBezTo>
                  <a:cubicBezTo>
                    <a:pt x="4058" y="1851"/>
                    <a:pt x="4132" y="1840"/>
                    <a:pt x="4200" y="1817"/>
                  </a:cubicBezTo>
                  <a:lnTo>
                    <a:pt x="3675" y="1497"/>
                  </a:lnTo>
                  <a:cubicBezTo>
                    <a:pt x="3904" y="1452"/>
                    <a:pt x="4086" y="1224"/>
                    <a:pt x="4063" y="995"/>
                  </a:cubicBezTo>
                  <a:lnTo>
                    <a:pt x="4063" y="995"/>
                  </a:lnTo>
                  <a:cubicBezTo>
                    <a:pt x="3927" y="1064"/>
                    <a:pt x="3790" y="1132"/>
                    <a:pt x="3675" y="1224"/>
                  </a:cubicBezTo>
                  <a:cubicBezTo>
                    <a:pt x="3767" y="927"/>
                    <a:pt x="3835" y="607"/>
                    <a:pt x="3881" y="288"/>
                  </a:cubicBezTo>
                  <a:lnTo>
                    <a:pt x="3881" y="288"/>
                  </a:lnTo>
                  <a:cubicBezTo>
                    <a:pt x="3630" y="447"/>
                    <a:pt x="3470" y="699"/>
                    <a:pt x="3424" y="995"/>
                  </a:cubicBezTo>
                  <a:cubicBezTo>
                    <a:pt x="3265" y="858"/>
                    <a:pt x="3150" y="676"/>
                    <a:pt x="3082" y="493"/>
                  </a:cubicBezTo>
                  <a:lnTo>
                    <a:pt x="3082" y="493"/>
                  </a:lnTo>
                  <a:cubicBezTo>
                    <a:pt x="3105" y="721"/>
                    <a:pt x="3128" y="950"/>
                    <a:pt x="3150" y="1201"/>
                  </a:cubicBezTo>
                  <a:cubicBezTo>
                    <a:pt x="3033" y="1084"/>
                    <a:pt x="1634" y="0"/>
                    <a:pt x="1100"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16"/>
            <p:cNvSpPr/>
            <p:nvPr/>
          </p:nvSpPr>
          <p:spPr>
            <a:xfrm>
              <a:off x="896625" y="3209850"/>
              <a:ext cx="121000" cy="143650"/>
            </a:xfrm>
            <a:custGeom>
              <a:avLst/>
              <a:gdLst/>
              <a:ahLst/>
              <a:cxnLst/>
              <a:rect l="l" t="t" r="r" b="b"/>
              <a:pathLst>
                <a:path w="4840" h="5746" extrusionOk="0">
                  <a:moveTo>
                    <a:pt x="3150" y="1"/>
                  </a:moveTo>
                  <a:lnTo>
                    <a:pt x="3150" y="1"/>
                  </a:lnTo>
                  <a:cubicBezTo>
                    <a:pt x="3125" y="56"/>
                    <a:pt x="3114" y="112"/>
                    <a:pt x="3115" y="168"/>
                  </a:cubicBezTo>
                  <a:lnTo>
                    <a:pt x="3115" y="168"/>
                  </a:lnTo>
                  <a:cubicBezTo>
                    <a:pt x="3126" y="112"/>
                    <a:pt x="3137" y="56"/>
                    <a:pt x="3150" y="1"/>
                  </a:cubicBezTo>
                  <a:close/>
                  <a:moveTo>
                    <a:pt x="3115" y="168"/>
                  </a:moveTo>
                  <a:cubicBezTo>
                    <a:pt x="3015" y="710"/>
                    <a:pt x="3028" y="1266"/>
                    <a:pt x="3173" y="1804"/>
                  </a:cubicBezTo>
                  <a:cubicBezTo>
                    <a:pt x="2831" y="1712"/>
                    <a:pt x="2717" y="1302"/>
                    <a:pt x="2602" y="959"/>
                  </a:cubicBezTo>
                  <a:cubicBezTo>
                    <a:pt x="2497" y="665"/>
                    <a:pt x="2276" y="312"/>
                    <a:pt x="1974" y="312"/>
                  </a:cubicBezTo>
                  <a:cubicBezTo>
                    <a:pt x="1948" y="312"/>
                    <a:pt x="1922" y="315"/>
                    <a:pt x="1895" y="320"/>
                  </a:cubicBezTo>
                  <a:cubicBezTo>
                    <a:pt x="2260" y="594"/>
                    <a:pt x="2511" y="1028"/>
                    <a:pt x="2602" y="1484"/>
                  </a:cubicBezTo>
                  <a:cubicBezTo>
                    <a:pt x="2397" y="1302"/>
                    <a:pt x="2214" y="1142"/>
                    <a:pt x="2009" y="982"/>
                  </a:cubicBezTo>
                  <a:lnTo>
                    <a:pt x="2009" y="982"/>
                  </a:lnTo>
                  <a:cubicBezTo>
                    <a:pt x="2009" y="1188"/>
                    <a:pt x="2169" y="1370"/>
                    <a:pt x="2214" y="1576"/>
                  </a:cubicBezTo>
                  <a:cubicBezTo>
                    <a:pt x="2280" y="1773"/>
                    <a:pt x="2177" y="2056"/>
                    <a:pt x="1965" y="2056"/>
                  </a:cubicBezTo>
                  <a:cubicBezTo>
                    <a:pt x="1957" y="2056"/>
                    <a:pt x="1949" y="2056"/>
                    <a:pt x="1941" y="2055"/>
                  </a:cubicBezTo>
                  <a:cubicBezTo>
                    <a:pt x="1849" y="2032"/>
                    <a:pt x="1781" y="1964"/>
                    <a:pt x="1712" y="1872"/>
                  </a:cubicBezTo>
                  <a:cubicBezTo>
                    <a:pt x="1393" y="1461"/>
                    <a:pt x="1187" y="982"/>
                    <a:pt x="1096" y="480"/>
                  </a:cubicBezTo>
                  <a:lnTo>
                    <a:pt x="1096" y="480"/>
                  </a:lnTo>
                  <a:cubicBezTo>
                    <a:pt x="1005" y="1119"/>
                    <a:pt x="1119" y="1804"/>
                    <a:pt x="1438" y="2374"/>
                  </a:cubicBezTo>
                  <a:cubicBezTo>
                    <a:pt x="1119" y="2078"/>
                    <a:pt x="799" y="1781"/>
                    <a:pt x="457" y="1484"/>
                  </a:cubicBezTo>
                  <a:lnTo>
                    <a:pt x="457" y="1484"/>
                  </a:lnTo>
                  <a:cubicBezTo>
                    <a:pt x="708" y="1849"/>
                    <a:pt x="982" y="2215"/>
                    <a:pt x="1233" y="2580"/>
                  </a:cubicBezTo>
                  <a:cubicBezTo>
                    <a:pt x="1093" y="2533"/>
                    <a:pt x="946" y="2511"/>
                    <a:pt x="799" y="2511"/>
                  </a:cubicBezTo>
                  <a:cubicBezTo>
                    <a:pt x="512" y="2511"/>
                    <a:pt x="226" y="2597"/>
                    <a:pt x="0" y="2762"/>
                  </a:cubicBezTo>
                  <a:cubicBezTo>
                    <a:pt x="503" y="2877"/>
                    <a:pt x="1028" y="2968"/>
                    <a:pt x="1530" y="3036"/>
                  </a:cubicBezTo>
                  <a:cubicBezTo>
                    <a:pt x="1164" y="3082"/>
                    <a:pt x="776" y="3242"/>
                    <a:pt x="480" y="3470"/>
                  </a:cubicBezTo>
                  <a:cubicBezTo>
                    <a:pt x="776" y="3539"/>
                    <a:pt x="1096" y="3561"/>
                    <a:pt x="1416" y="3561"/>
                  </a:cubicBezTo>
                  <a:cubicBezTo>
                    <a:pt x="1119" y="3653"/>
                    <a:pt x="845" y="3858"/>
                    <a:pt x="708" y="4132"/>
                  </a:cubicBezTo>
                  <a:cubicBezTo>
                    <a:pt x="1164" y="4178"/>
                    <a:pt x="1644" y="4246"/>
                    <a:pt x="2100" y="4383"/>
                  </a:cubicBezTo>
                  <a:cubicBezTo>
                    <a:pt x="1826" y="4543"/>
                    <a:pt x="1621" y="4817"/>
                    <a:pt x="1530" y="5091"/>
                  </a:cubicBezTo>
                  <a:cubicBezTo>
                    <a:pt x="1572" y="5109"/>
                    <a:pt x="1616" y="5117"/>
                    <a:pt x="1661" y="5117"/>
                  </a:cubicBezTo>
                  <a:cubicBezTo>
                    <a:pt x="1811" y="5117"/>
                    <a:pt x="1973" y="5038"/>
                    <a:pt x="2119" y="5038"/>
                  </a:cubicBezTo>
                  <a:cubicBezTo>
                    <a:pt x="2144" y="5038"/>
                    <a:pt x="2168" y="5040"/>
                    <a:pt x="2192" y="5045"/>
                  </a:cubicBezTo>
                  <a:cubicBezTo>
                    <a:pt x="2374" y="5091"/>
                    <a:pt x="2466" y="5273"/>
                    <a:pt x="2602" y="5410"/>
                  </a:cubicBezTo>
                  <a:cubicBezTo>
                    <a:pt x="2694" y="5519"/>
                    <a:pt x="2817" y="5594"/>
                    <a:pt x="2951" y="5635"/>
                  </a:cubicBezTo>
                  <a:lnTo>
                    <a:pt x="2951" y="5635"/>
                  </a:lnTo>
                  <a:cubicBezTo>
                    <a:pt x="2956" y="5644"/>
                    <a:pt x="2962" y="5653"/>
                    <a:pt x="2968" y="5661"/>
                  </a:cubicBezTo>
                  <a:cubicBezTo>
                    <a:pt x="3205" y="5703"/>
                    <a:pt x="3451" y="5745"/>
                    <a:pt x="3691" y="5745"/>
                  </a:cubicBezTo>
                  <a:cubicBezTo>
                    <a:pt x="3842" y="5745"/>
                    <a:pt x="3990" y="5728"/>
                    <a:pt x="4132" y="5684"/>
                  </a:cubicBezTo>
                  <a:cubicBezTo>
                    <a:pt x="4520" y="5547"/>
                    <a:pt x="4839" y="5136"/>
                    <a:pt x="4702" y="4748"/>
                  </a:cubicBezTo>
                  <a:cubicBezTo>
                    <a:pt x="4657" y="4566"/>
                    <a:pt x="4474" y="4406"/>
                    <a:pt x="4269" y="4360"/>
                  </a:cubicBezTo>
                  <a:cubicBezTo>
                    <a:pt x="4223" y="3424"/>
                    <a:pt x="4269" y="2352"/>
                    <a:pt x="4702" y="1507"/>
                  </a:cubicBezTo>
                  <a:lnTo>
                    <a:pt x="4702" y="1507"/>
                  </a:lnTo>
                  <a:cubicBezTo>
                    <a:pt x="4411" y="1888"/>
                    <a:pt x="4164" y="2313"/>
                    <a:pt x="4004" y="2760"/>
                  </a:cubicBezTo>
                  <a:lnTo>
                    <a:pt x="4004" y="2760"/>
                  </a:lnTo>
                  <a:cubicBezTo>
                    <a:pt x="4004" y="2624"/>
                    <a:pt x="4009" y="2488"/>
                    <a:pt x="4018" y="2352"/>
                  </a:cubicBezTo>
                  <a:lnTo>
                    <a:pt x="4018" y="2352"/>
                  </a:lnTo>
                  <a:cubicBezTo>
                    <a:pt x="4002" y="2382"/>
                    <a:pt x="3986" y="2412"/>
                    <a:pt x="3968" y="2441"/>
                  </a:cubicBezTo>
                  <a:lnTo>
                    <a:pt x="3968" y="2441"/>
                  </a:lnTo>
                  <a:cubicBezTo>
                    <a:pt x="3916" y="1891"/>
                    <a:pt x="3814" y="1344"/>
                    <a:pt x="3493" y="891"/>
                  </a:cubicBezTo>
                  <a:cubicBezTo>
                    <a:pt x="3344" y="668"/>
                    <a:pt x="3120" y="415"/>
                    <a:pt x="3115" y="168"/>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16"/>
            <p:cNvSpPr/>
            <p:nvPr/>
          </p:nvSpPr>
          <p:spPr>
            <a:xfrm>
              <a:off x="1095775" y="3194450"/>
              <a:ext cx="103300" cy="84475"/>
            </a:xfrm>
            <a:custGeom>
              <a:avLst/>
              <a:gdLst/>
              <a:ahLst/>
              <a:cxnLst/>
              <a:rect l="l" t="t" r="r" b="b"/>
              <a:pathLst>
                <a:path w="4132" h="3379" extrusionOk="0">
                  <a:moveTo>
                    <a:pt x="1941" y="0"/>
                  </a:moveTo>
                  <a:cubicBezTo>
                    <a:pt x="1986" y="297"/>
                    <a:pt x="2146" y="594"/>
                    <a:pt x="2397" y="776"/>
                  </a:cubicBezTo>
                  <a:cubicBezTo>
                    <a:pt x="2388" y="777"/>
                    <a:pt x="2380" y="777"/>
                    <a:pt x="2371" y="777"/>
                  </a:cubicBezTo>
                  <a:cubicBezTo>
                    <a:pt x="1846" y="777"/>
                    <a:pt x="1444" y="161"/>
                    <a:pt x="956" y="161"/>
                  </a:cubicBezTo>
                  <a:cubicBezTo>
                    <a:pt x="905" y="161"/>
                    <a:pt x="853" y="168"/>
                    <a:pt x="799" y="183"/>
                  </a:cubicBezTo>
                  <a:cubicBezTo>
                    <a:pt x="1096" y="434"/>
                    <a:pt x="1347" y="731"/>
                    <a:pt x="1553" y="1050"/>
                  </a:cubicBezTo>
                  <a:cubicBezTo>
                    <a:pt x="1497" y="1082"/>
                    <a:pt x="1437" y="1094"/>
                    <a:pt x="1373" y="1094"/>
                  </a:cubicBezTo>
                  <a:cubicBezTo>
                    <a:pt x="1197" y="1094"/>
                    <a:pt x="998" y="1005"/>
                    <a:pt x="826" y="1005"/>
                  </a:cubicBezTo>
                  <a:cubicBezTo>
                    <a:pt x="749" y="1005"/>
                    <a:pt x="678" y="1023"/>
                    <a:pt x="617" y="1073"/>
                  </a:cubicBezTo>
                  <a:cubicBezTo>
                    <a:pt x="776" y="1164"/>
                    <a:pt x="936" y="1233"/>
                    <a:pt x="1096" y="1301"/>
                  </a:cubicBezTo>
                  <a:cubicBezTo>
                    <a:pt x="822" y="1353"/>
                    <a:pt x="548" y="1378"/>
                    <a:pt x="274" y="1378"/>
                  </a:cubicBezTo>
                  <a:cubicBezTo>
                    <a:pt x="183" y="1378"/>
                    <a:pt x="92" y="1376"/>
                    <a:pt x="0" y="1370"/>
                  </a:cubicBezTo>
                  <a:lnTo>
                    <a:pt x="0" y="1370"/>
                  </a:lnTo>
                  <a:cubicBezTo>
                    <a:pt x="238" y="1590"/>
                    <a:pt x="551" y="1710"/>
                    <a:pt x="865" y="1710"/>
                  </a:cubicBezTo>
                  <a:cubicBezTo>
                    <a:pt x="974" y="1710"/>
                    <a:pt x="1082" y="1696"/>
                    <a:pt x="1187" y="1667"/>
                  </a:cubicBezTo>
                  <a:lnTo>
                    <a:pt x="1187" y="1667"/>
                  </a:lnTo>
                  <a:cubicBezTo>
                    <a:pt x="845" y="1849"/>
                    <a:pt x="503" y="2032"/>
                    <a:pt x="160" y="2192"/>
                  </a:cubicBezTo>
                  <a:cubicBezTo>
                    <a:pt x="503" y="2100"/>
                    <a:pt x="845" y="2009"/>
                    <a:pt x="1165" y="1895"/>
                  </a:cubicBezTo>
                  <a:lnTo>
                    <a:pt x="1165" y="1895"/>
                  </a:lnTo>
                  <a:cubicBezTo>
                    <a:pt x="1187" y="2032"/>
                    <a:pt x="1050" y="2123"/>
                    <a:pt x="936" y="2214"/>
                  </a:cubicBezTo>
                  <a:cubicBezTo>
                    <a:pt x="822" y="2306"/>
                    <a:pt x="731" y="2465"/>
                    <a:pt x="822" y="2580"/>
                  </a:cubicBezTo>
                  <a:cubicBezTo>
                    <a:pt x="854" y="2603"/>
                    <a:pt x="891" y="2613"/>
                    <a:pt x="930" y="2613"/>
                  </a:cubicBezTo>
                  <a:cubicBezTo>
                    <a:pt x="1003" y="2613"/>
                    <a:pt x="1082" y="2579"/>
                    <a:pt x="1142" y="2534"/>
                  </a:cubicBezTo>
                  <a:cubicBezTo>
                    <a:pt x="1279" y="2436"/>
                    <a:pt x="1416" y="2322"/>
                    <a:pt x="1524" y="2190"/>
                  </a:cubicBezTo>
                  <a:lnTo>
                    <a:pt x="1524" y="2190"/>
                  </a:lnTo>
                  <a:cubicBezTo>
                    <a:pt x="1334" y="2458"/>
                    <a:pt x="1265" y="2812"/>
                    <a:pt x="1370" y="3127"/>
                  </a:cubicBezTo>
                  <a:cubicBezTo>
                    <a:pt x="1644" y="2739"/>
                    <a:pt x="1872" y="2351"/>
                    <a:pt x="2078" y="1940"/>
                  </a:cubicBezTo>
                  <a:cubicBezTo>
                    <a:pt x="2169" y="2237"/>
                    <a:pt x="2214" y="2534"/>
                    <a:pt x="2192" y="2831"/>
                  </a:cubicBezTo>
                  <a:cubicBezTo>
                    <a:pt x="2306" y="2694"/>
                    <a:pt x="2420" y="2534"/>
                    <a:pt x="2488" y="2374"/>
                  </a:cubicBezTo>
                  <a:lnTo>
                    <a:pt x="2488" y="2374"/>
                  </a:lnTo>
                  <a:cubicBezTo>
                    <a:pt x="2443" y="2739"/>
                    <a:pt x="2557" y="3105"/>
                    <a:pt x="2785" y="3378"/>
                  </a:cubicBezTo>
                  <a:lnTo>
                    <a:pt x="3059" y="1940"/>
                  </a:lnTo>
                  <a:cubicBezTo>
                    <a:pt x="3196" y="2237"/>
                    <a:pt x="3242" y="2580"/>
                    <a:pt x="3173" y="2899"/>
                  </a:cubicBezTo>
                  <a:cubicBezTo>
                    <a:pt x="3721" y="2397"/>
                    <a:pt x="4132" y="1575"/>
                    <a:pt x="3561" y="959"/>
                  </a:cubicBezTo>
                  <a:cubicBezTo>
                    <a:pt x="3287" y="662"/>
                    <a:pt x="2009" y="411"/>
                    <a:pt x="194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16"/>
            <p:cNvSpPr/>
            <p:nvPr/>
          </p:nvSpPr>
          <p:spPr>
            <a:xfrm>
              <a:off x="1059250" y="3331975"/>
              <a:ext cx="123850" cy="123275"/>
            </a:xfrm>
            <a:custGeom>
              <a:avLst/>
              <a:gdLst/>
              <a:ahLst/>
              <a:cxnLst/>
              <a:rect l="l" t="t" r="r" b="b"/>
              <a:pathLst>
                <a:path w="4954" h="4931" extrusionOk="0">
                  <a:moveTo>
                    <a:pt x="411" y="2009"/>
                  </a:moveTo>
                  <a:cubicBezTo>
                    <a:pt x="412" y="2010"/>
                    <a:pt x="412" y="2010"/>
                    <a:pt x="413" y="2011"/>
                  </a:cubicBezTo>
                  <a:lnTo>
                    <a:pt x="413" y="2011"/>
                  </a:lnTo>
                  <a:cubicBezTo>
                    <a:pt x="412" y="2010"/>
                    <a:pt x="412" y="2010"/>
                    <a:pt x="411" y="2009"/>
                  </a:cubicBezTo>
                  <a:close/>
                  <a:moveTo>
                    <a:pt x="2877" y="0"/>
                  </a:moveTo>
                  <a:cubicBezTo>
                    <a:pt x="2694" y="502"/>
                    <a:pt x="2648" y="1027"/>
                    <a:pt x="2762" y="1530"/>
                  </a:cubicBezTo>
                  <a:cubicBezTo>
                    <a:pt x="2648" y="1393"/>
                    <a:pt x="2534" y="1256"/>
                    <a:pt x="2420" y="1119"/>
                  </a:cubicBezTo>
                  <a:lnTo>
                    <a:pt x="2420" y="1119"/>
                  </a:lnTo>
                  <a:cubicBezTo>
                    <a:pt x="2557" y="1370"/>
                    <a:pt x="2534" y="1712"/>
                    <a:pt x="2352" y="1940"/>
                  </a:cubicBezTo>
                  <a:cubicBezTo>
                    <a:pt x="2260" y="1712"/>
                    <a:pt x="2237" y="1461"/>
                    <a:pt x="2260" y="1210"/>
                  </a:cubicBezTo>
                  <a:lnTo>
                    <a:pt x="2260" y="1210"/>
                  </a:lnTo>
                  <a:cubicBezTo>
                    <a:pt x="2192" y="1347"/>
                    <a:pt x="2101" y="1461"/>
                    <a:pt x="2009" y="1575"/>
                  </a:cubicBezTo>
                  <a:cubicBezTo>
                    <a:pt x="2055" y="1278"/>
                    <a:pt x="2009" y="1005"/>
                    <a:pt x="1895" y="731"/>
                  </a:cubicBezTo>
                  <a:cubicBezTo>
                    <a:pt x="1781" y="936"/>
                    <a:pt x="1713" y="1164"/>
                    <a:pt x="1713" y="1393"/>
                  </a:cubicBezTo>
                  <a:cubicBezTo>
                    <a:pt x="1621" y="1073"/>
                    <a:pt x="1553" y="776"/>
                    <a:pt x="1461" y="457"/>
                  </a:cubicBezTo>
                  <a:lnTo>
                    <a:pt x="1461" y="457"/>
                  </a:lnTo>
                  <a:cubicBezTo>
                    <a:pt x="1256" y="845"/>
                    <a:pt x="1279" y="1370"/>
                    <a:pt x="1507" y="1735"/>
                  </a:cubicBezTo>
                  <a:cubicBezTo>
                    <a:pt x="1302" y="1552"/>
                    <a:pt x="1073" y="1347"/>
                    <a:pt x="868" y="1141"/>
                  </a:cubicBezTo>
                  <a:lnTo>
                    <a:pt x="868" y="1141"/>
                  </a:lnTo>
                  <a:cubicBezTo>
                    <a:pt x="982" y="1415"/>
                    <a:pt x="1096" y="1689"/>
                    <a:pt x="1210" y="1963"/>
                  </a:cubicBezTo>
                  <a:cubicBezTo>
                    <a:pt x="1065" y="1859"/>
                    <a:pt x="957" y="1755"/>
                    <a:pt x="800" y="1755"/>
                  </a:cubicBezTo>
                  <a:cubicBezTo>
                    <a:pt x="785" y="1755"/>
                    <a:pt x="770" y="1756"/>
                    <a:pt x="754" y="1758"/>
                  </a:cubicBezTo>
                  <a:cubicBezTo>
                    <a:pt x="712" y="1779"/>
                    <a:pt x="475" y="2014"/>
                    <a:pt x="421" y="2014"/>
                  </a:cubicBezTo>
                  <a:cubicBezTo>
                    <a:pt x="418" y="2014"/>
                    <a:pt x="415" y="2013"/>
                    <a:pt x="413" y="2011"/>
                  </a:cubicBezTo>
                  <a:lnTo>
                    <a:pt x="413" y="2011"/>
                  </a:lnTo>
                  <a:cubicBezTo>
                    <a:pt x="434" y="2040"/>
                    <a:pt x="468" y="2052"/>
                    <a:pt x="503" y="2052"/>
                  </a:cubicBezTo>
                  <a:cubicBezTo>
                    <a:pt x="546" y="2052"/>
                    <a:pt x="592" y="2034"/>
                    <a:pt x="617" y="2009"/>
                  </a:cubicBezTo>
                  <a:lnTo>
                    <a:pt x="617" y="2009"/>
                  </a:lnTo>
                  <a:cubicBezTo>
                    <a:pt x="663" y="2100"/>
                    <a:pt x="548" y="2191"/>
                    <a:pt x="480" y="2260"/>
                  </a:cubicBezTo>
                  <a:cubicBezTo>
                    <a:pt x="411" y="2328"/>
                    <a:pt x="389" y="2488"/>
                    <a:pt x="503" y="2488"/>
                  </a:cubicBezTo>
                  <a:cubicBezTo>
                    <a:pt x="252" y="2762"/>
                    <a:pt x="92" y="3082"/>
                    <a:pt x="1" y="3424"/>
                  </a:cubicBezTo>
                  <a:cubicBezTo>
                    <a:pt x="252" y="3264"/>
                    <a:pt x="457" y="3059"/>
                    <a:pt x="640" y="2831"/>
                  </a:cubicBezTo>
                  <a:lnTo>
                    <a:pt x="640" y="2831"/>
                  </a:lnTo>
                  <a:cubicBezTo>
                    <a:pt x="434" y="3150"/>
                    <a:pt x="252" y="3538"/>
                    <a:pt x="389" y="3881"/>
                  </a:cubicBezTo>
                  <a:cubicBezTo>
                    <a:pt x="594" y="3538"/>
                    <a:pt x="822" y="3219"/>
                    <a:pt x="1028" y="2876"/>
                  </a:cubicBezTo>
                  <a:lnTo>
                    <a:pt x="1028" y="2876"/>
                  </a:lnTo>
                  <a:cubicBezTo>
                    <a:pt x="982" y="3082"/>
                    <a:pt x="959" y="3310"/>
                    <a:pt x="982" y="3515"/>
                  </a:cubicBezTo>
                  <a:cubicBezTo>
                    <a:pt x="1269" y="3185"/>
                    <a:pt x="1555" y="2854"/>
                    <a:pt x="1821" y="2523"/>
                  </a:cubicBezTo>
                  <a:lnTo>
                    <a:pt x="1821" y="2523"/>
                  </a:lnTo>
                  <a:cubicBezTo>
                    <a:pt x="1457" y="3009"/>
                    <a:pt x="1830" y="3849"/>
                    <a:pt x="1986" y="4405"/>
                  </a:cubicBezTo>
                  <a:cubicBezTo>
                    <a:pt x="1986" y="4451"/>
                    <a:pt x="2009" y="4497"/>
                    <a:pt x="2009" y="4542"/>
                  </a:cubicBezTo>
                  <a:cubicBezTo>
                    <a:pt x="2032" y="4634"/>
                    <a:pt x="2078" y="4748"/>
                    <a:pt x="2169" y="4748"/>
                  </a:cubicBezTo>
                  <a:cubicBezTo>
                    <a:pt x="2237" y="4725"/>
                    <a:pt x="2260" y="4634"/>
                    <a:pt x="2283" y="4565"/>
                  </a:cubicBezTo>
                  <a:cubicBezTo>
                    <a:pt x="2329" y="4360"/>
                    <a:pt x="2374" y="4132"/>
                    <a:pt x="2420" y="3926"/>
                  </a:cubicBezTo>
                  <a:cubicBezTo>
                    <a:pt x="2443" y="4269"/>
                    <a:pt x="2557" y="4611"/>
                    <a:pt x="2740" y="4930"/>
                  </a:cubicBezTo>
                  <a:cubicBezTo>
                    <a:pt x="2877" y="4816"/>
                    <a:pt x="2968" y="4657"/>
                    <a:pt x="3036" y="4497"/>
                  </a:cubicBezTo>
                  <a:cubicBezTo>
                    <a:pt x="3082" y="4634"/>
                    <a:pt x="3151" y="4771"/>
                    <a:pt x="3196" y="4908"/>
                  </a:cubicBezTo>
                  <a:cubicBezTo>
                    <a:pt x="3493" y="4542"/>
                    <a:pt x="3561" y="4017"/>
                    <a:pt x="3356" y="3584"/>
                  </a:cubicBezTo>
                  <a:lnTo>
                    <a:pt x="3356" y="3584"/>
                  </a:lnTo>
                  <a:cubicBezTo>
                    <a:pt x="3539" y="3766"/>
                    <a:pt x="3744" y="3926"/>
                    <a:pt x="3927" y="4109"/>
                  </a:cubicBezTo>
                  <a:cubicBezTo>
                    <a:pt x="3959" y="4141"/>
                    <a:pt x="4014" y="4173"/>
                    <a:pt x="4060" y="4173"/>
                  </a:cubicBezTo>
                  <a:cubicBezTo>
                    <a:pt x="4079" y="4173"/>
                    <a:pt x="4096" y="4168"/>
                    <a:pt x="4109" y="4154"/>
                  </a:cubicBezTo>
                  <a:cubicBezTo>
                    <a:pt x="4155" y="4132"/>
                    <a:pt x="4155" y="4086"/>
                    <a:pt x="4155" y="4040"/>
                  </a:cubicBezTo>
                  <a:cubicBezTo>
                    <a:pt x="4132" y="3607"/>
                    <a:pt x="3904" y="3196"/>
                    <a:pt x="3584" y="2922"/>
                  </a:cubicBezTo>
                  <a:lnTo>
                    <a:pt x="3584" y="2922"/>
                  </a:lnTo>
                  <a:cubicBezTo>
                    <a:pt x="3790" y="3082"/>
                    <a:pt x="3995" y="3241"/>
                    <a:pt x="4200" y="3401"/>
                  </a:cubicBezTo>
                  <a:cubicBezTo>
                    <a:pt x="4124" y="3132"/>
                    <a:pt x="3950" y="2880"/>
                    <a:pt x="3734" y="2698"/>
                  </a:cubicBezTo>
                  <a:lnTo>
                    <a:pt x="3734" y="2698"/>
                  </a:lnTo>
                  <a:cubicBezTo>
                    <a:pt x="3955" y="2851"/>
                    <a:pt x="4203" y="2956"/>
                    <a:pt x="4452" y="3013"/>
                  </a:cubicBezTo>
                  <a:cubicBezTo>
                    <a:pt x="4474" y="2671"/>
                    <a:pt x="4155" y="2328"/>
                    <a:pt x="3790" y="2306"/>
                  </a:cubicBezTo>
                  <a:cubicBezTo>
                    <a:pt x="3904" y="2237"/>
                    <a:pt x="4041" y="2237"/>
                    <a:pt x="4178" y="2237"/>
                  </a:cubicBezTo>
                  <a:cubicBezTo>
                    <a:pt x="4315" y="2214"/>
                    <a:pt x="4452" y="2214"/>
                    <a:pt x="4566" y="2169"/>
                  </a:cubicBezTo>
                  <a:cubicBezTo>
                    <a:pt x="4703" y="2100"/>
                    <a:pt x="4794" y="1963"/>
                    <a:pt x="4748" y="1849"/>
                  </a:cubicBezTo>
                  <a:cubicBezTo>
                    <a:pt x="4734" y="1765"/>
                    <a:pt x="4652" y="1716"/>
                    <a:pt x="4575" y="1716"/>
                  </a:cubicBezTo>
                  <a:cubicBezTo>
                    <a:pt x="4553" y="1716"/>
                    <a:pt x="4530" y="1720"/>
                    <a:pt x="4511" y="1729"/>
                  </a:cubicBezTo>
                  <a:lnTo>
                    <a:pt x="4511" y="1729"/>
                  </a:lnTo>
                  <a:cubicBezTo>
                    <a:pt x="4650" y="1604"/>
                    <a:pt x="4785" y="1459"/>
                    <a:pt x="4885" y="1278"/>
                  </a:cubicBezTo>
                  <a:cubicBezTo>
                    <a:pt x="4931" y="1256"/>
                    <a:pt x="4954" y="1210"/>
                    <a:pt x="4954" y="1141"/>
                  </a:cubicBezTo>
                  <a:cubicBezTo>
                    <a:pt x="4940" y="1072"/>
                    <a:pt x="4857" y="1044"/>
                    <a:pt x="4769" y="1044"/>
                  </a:cubicBezTo>
                  <a:cubicBezTo>
                    <a:pt x="4713" y="1044"/>
                    <a:pt x="4656" y="1055"/>
                    <a:pt x="4611" y="1073"/>
                  </a:cubicBezTo>
                  <a:cubicBezTo>
                    <a:pt x="4450" y="1153"/>
                    <a:pt x="4325" y="1269"/>
                    <a:pt x="4219" y="1421"/>
                  </a:cubicBezTo>
                  <a:lnTo>
                    <a:pt x="4219" y="1421"/>
                  </a:lnTo>
                  <a:cubicBezTo>
                    <a:pt x="4353" y="1206"/>
                    <a:pt x="4423" y="957"/>
                    <a:pt x="4360" y="708"/>
                  </a:cubicBezTo>
                  <a:lnTo>
                    <a:pt x="4360" y="708"/>
                  </a:lnTo>
                  <a:cubicBezTo>
                    <a:pt x="4155" y="1119"/>
                    <a:pt x="3812" y="1438"/>
                    <a:pt x="3424" y="1666"/>
                  </a:cubicBezTo>
                  <a:cubicBezTo>
                    <a:pt x="3698" y="1415"/>
                    <a:pt x="3995" y="1050"/>
                    <a:pt x="3858" y="685"/>
                  </a:cubicBezTo>
                  <a:lnTo>
                    <a:pt x="3858" y="685"/>
                  </a:lnTo>
                  <a:cubicBezTo>
                    <a:pt x="3675" y="766"/>
                    <a:pt x="3510" y="920"/>
                    <a:pt x="3412" y="1098"/>
                  </a:cubicBezTo>
                  <a:lnTo>
                    <a:pt x="3412" y="1098"/>
                  </a:lnTo>
                  <a:cubicBezTo>
                    <a:pt x="3519" y="862"/>
                    <a:pt x="3531" y="595"/>
                    <a:pt x="3447" y="365"/>
                  </a:cubicBezTo>
                  <a:lnTo>
                    <a:pt x="3447" y="365"/>
                  </a:lnTo>
                  <a:cubicBezTo>
                    <a:pt x="3265" y="457"/>
                    <a:pt x="3128" y="616"/>
                    <a:pt x="3082" y="822"/>
                  </a:cubicBezTo>
                  <a:cubicBezTo>
                    <a:pt x="3014" y="548"/>
                    <a:pt x="2945" y="274"/>
                    <a:pt x="2877"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16"/>
            <p:cNvSpPr/>
            <p:nvPr/>
          </p:nvSpPr>
          <p:spPr>
            <a:xfrm>
              <a:off x="1018750" y="3192175"/>
              <a:ext cx="87600" cy="116125"/>
            </a:xfrm>
            <a:custGeom>
              <a:avLst/>
              <a:gdLst/>
              <a:ahLst/>
              <a:cxnLst/>
              <a:rect l="l" t="t" r="r" b="b"/>
              <a:pathLst>
                <a:path w="3504" h="4645" extrusionOk="0">
                  <a:moveTo>
                    <a:pt x="2944" y="1529"/>
                  </a:moveTo>
                  <a:cubicBezTo>
                    <a:pt x="2916" y="1577"/>
                    <a:pt x="2890" y="1626"/>
                    <a:pt x="2865" y="1676"/>
                  </a:cubicBezTo>
                  <a:lnTo>
                    <a:pt x="2865" y="1676"/>
                  </a:lnTo>
                  <a:cubicBezTo>
                    <a:pt x="2892" y="1628"/>
                    <a:pt x="2918" y="1579"/>
                    <a:pt x="2944" y="1529"/>
                  </a:cubicBezTo>
                  <a:close/>
                  <a:moveTo>
                    <a:pt x="3264" y="1849"/>
                  </a:moveTo>
                  <a:lnTo>
                    <a:pt x="3264" y="1849"/>
                  </a:lnTo>
                  <a:cubicBezTo>
                    <a:pt x="3256" y="1858"/>
                    <a:pt x="3248" y="1866"/>
                    <a:pt x="3241" y="1875"/>
                  </a:cubicBezTo>
                  <a:lnTo>
                    <a:pt x="3241" y="1875"/>
                  </a:lnTo>
                  <a:cubicBezTo>
                    <a:pt x="3249" y="1867"/>
                    <a:pt x="3256" y="1858"/>
                    <a:pt x="3264" y="1849"/>
                  </a:cubicBezTo>
                  <a:close/>
                  <a:moveTo>
                    <a:pt x="1986" y="0"/>
                  </a:moveTo>
                  <a:cubicBezTo>
                    <a:pt x="1986" y="708"/>
                    <a:pt x="1780" y="1415"/>
                    <a:pt x="1392" y="2009"/>
                  </a:cubicBezTo>
                  <a:cubicBezTo>
                    <a:pt x="1529" y="1461"/>
                    <a:pt x="1461" y="845"/>
                    <a:pt x="1187" y="342"/>
                  </a:cubicBezTo>
                  <a:cubicBezTo>
                    <a:pt x="1004" y="799"/>
                    <a:pt x="982" y="1347"/>
                    <a:pt x="1118" y="1826"/>
                  </a:cubicBezTo>
                  <a:cubicBezTo>
                    <a:pt x="845" y="1438"/>
                    <a:pt x="662" y="1027"/>
                    <a:pt x="548" y="571"/>
                  </a:cubicBezTo>
                  <a:cubicBezTo>
                    <a:pt x="388" y="1096"/>
                    <a:pt x="388" y="1689"/>
                    <a:pt x="525" y="2214"/>
                  </a:cubicBezTo>
                  <a:cubicBezTo>
                    <a:pt x="297" y="1963"/>
                    <a:pt x="114" y="1689"/>
                    <a:pt x="0" y="1392"/>
                  </a:cubicBezTo>
                  <a:lnTo>
                    <a:pt x="0" y="1392"/>
                  </a:lnTo>
                  <a:cubicBezTo>
                    <a:pt x="68" y="2214"/>
                    <a:pt x="479" y="3036"/>
                    <a:pt x="1255" y="3401"/>
                  </a:cubicBezTo>
                  <a:cubicBezTo>
                    <a:pt x="1235" y="3398"/>
                    <a:pt x="1215" y="3396"/>
                    <a:pt x="1195" y="3396"/>
                  </a:cubicBezTo>
                  <a:cubicBezTo>
                    <a:pt x="949" y="3396"/>
                    <a:pt x="757" y="3648"/>
                    <a:pt x="799" y="3880"/>
                  </a:cubicBezTo>
                  <a:cubicBezTo>
                    <a:pt x="847" y="4057"/>
                    <a:pt x="1031" y="4177"/>
                    <a:pt x="1207" y="4177"/>
                  </a:cubicBezTo>
                  <a:cubicBezTo>
                    <a:pt x="1281" y="4177"/>
                    <a:pt x="1354" y="4156"/>
                    <a:pt x="1415" y="4109"/>
                  </a:cubicBezTo>
                  <a:lnTo>
                    <a:pt x="1415" y="4109"/>
                  </a:lnTo>
                  <a:cubicBezTo>
                    <a:pt x="1278" y="4246"/>
                    <a:pt x="1278" y="4474"/>
                    <a:pt x="1392" y="4611"/>
                  </a:cubicBezTo>
                  <a:cubicBezTo>
                    <a:pt x="1552" y="4629"/>
                    <a:pt x="1715" y="4644"/>
                    <a:pt x="1877" y="4644"/>
                  </a:cubicBezTo>
                  <a:cubicBezTo>
                    <a:pt x="2110" y="4644"/>
                    <a:pt x="2341" y="4614"/>
                    <a:pt x="2556" y="4519"/>
                  </a:cubicBezTo>
                  <a:cubicBezTo>
                    <a:pt x="3504" y="4091"/>
                    <a:pt x="2624" y="2615"/>
                    <a:pt x="3241" y="1875"/>
                  </a:cubicBezTo>
                  <a:lnTo>
                    <a:pt x="3241" y="1875"/>
                  </a:lnTo>
                  <a:cubicBezTo>
                    <a:pt x="2912" y="2259"/>
                    <a:pt x="2715" y="2728"/>
                    <a:pt x="2648" y="3218"/>
                  </a:cubicBezTo>
                  <a:cubicBezTo>
                    <a:pt x="2565" y="2702"/>
                    <a:pt x="2632" y="2149"/>
                    <a:pt x="2865" y="1676"/>
                  </a:cubicBezTo>
                  <a:lnTo>
                    <a:pt x="2865" y="1676"/>
                  </a:lnTo>
                  <a:cubicBezTo>
                    <a:pt x="2681" y="2010"/>
                    <a:pt x="2479" y="2329"/>
                    <a:pt x="2260" y="2648"/>
                  </a:cubicBezTo>
                  <a:cubicBezTo>
                    <a:pt x="2511" y="2146"/>
                    <a:pt x="2602" y="1575"/>
                    <a:pt x="2556" y="1004"/>
                  </a:cubicBezTo>
                  <a:lnTo>
                    <a:pt x="2556" y="1004"/>
                  </a:lnTo>
                  <a:cubicBezTo>
                    <a:pt x="2442" y="1370"/>
                    <a:pt x="2283" y="1712"/>
                    <a:pt x="2077" y="2031"/>
                  </a:cubicBezTo>
                  <a:cubicBezTo>
                    <a:pt x="2442" y="1438"/>
                    <a:pt x="2214" y="662"/>
                    <a:pt x="1986"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16"/>
            <p:cNvSpPr/>
            <p:nvPr/>
          </p:nvSpPr>
          <p:spPr>
            <a:xfrm>
              <a:off x="1124300" y="3276625"/>
              <a:ext cx="110150" cy="126700"/>
            </a:xfrm>
            <a:custGeom>
              <a:avLst/>
              <a:gdLst/>
              <a:ahLst/>
              <a:cxnLst/>
              <a:rect l="l" t="t" r="r" b="b"/>
              <a:pathLst>
                <a:path w="4406" h="5068" extrusionOk="0">
                  <a:moveTo>
                    <a:pt x="3493" y="0"/>
                  </a:moveTo>
                  <a:lnTo>
                    <a:pt x="3493" y="0"/>
                  </a:lnTo>
                  <a:cubicBezTo>
                    <a:pt x="3356" y="662"/>
                    <a:pt x="3082" y="1324"/>
                    <a:pt x="2671" y="1872"/>
                  </a:cubicBezTo>
                  <a:cubicBezTo>
                    <a:pt x="2831" y="1461"/>
                    <a:pt x="2900" y="1027"/>
                    <a:pt x="2854" y="594"/>
                  </a:cubicBezTo>
                  <a:lnTo>
                    <a:pt x="2854" y="594"/>
                  </a:lnTo>
                  <a:cubicBezTo>
                    <a:pt x="2694" y="1210"/>
                    <a:pt x="2489" y="1803"/>
                    <a:pt x="2192" y="2374"/>
                  </a:cubicBezTo>
                  <a:cubicBezTo>
                    <a:pt x="2238" y="1963"/>
                    <a:pt x="2238" y="1461"/>
                    <a:pt x="1872" y="1256"/>
                  </a:cubicBezTo>
                  <a:lnTo>
                    <a:pt x="1872" y="1256"/>
                  </a:lnTo>
                  <a:cubicBezTo>
                    <a:pt x="1964" y="1781"/>
                    <a:pt x="1850" y="2374"/>
                    <a:pt x="1598" y="2853"/>
                  </a:cubicBezTo>
                  <a:lnTo>
                    <a:pt x="1553" y="1598"/>
                  </a:lnTo>
                  <a:cubicBezTo>
                    <a:pt x="1484" y="1940"/>
                    <a:pt x="1416" y="2283"/>
                    <a:pt x="1347" y="2625"/>
                  </a:cubicBezTo>
                  <a:cubicBezTo>
                    <a:pt x="1325" y="2762"/>
                    <a:pt x="1302" y="2876"/>
                    <a:pt x="1210" y="2967"/>
                  </a:cubicBezTo>
                  <a:cubicBezTo>
                    <a:pt x="1164" y="3006"/>
                    <a:pt x="1104" y="3024"/>
                    <a:pt x="1040" y="3024"/>
                  </a:cubicBezTo>
                  <a:cubicBezTo>
                    <a:pt x="918" y="3024"/>
                    <a:pt x="783" y="2959"/>
                    <a:pt x="708" y="2853"/>
                  </a:cubicBezTo>
                  <a:cubicBezTo>
                    <a:pt x="594" y="2716"/>
                    <a:pt x="571" y="2511"/>
                    <a:pt x="549" y="2306"/>
                  </a:cubicBezTo>
                  <a:cubicBezTo>
                    <a:pt x="229" y="2534"/>
                    <a:pt x="1" y="3104"/>
                    <a:pt x="46" y="3470"/>
                  </a:cubicBezTo>
                  <a:cubicBezTo>
                    <a:pt x="138" y="4154"/>
                    <a:pt x="549" y="4771"/>
                    <a:pt x="1165" y="5067"/>
                  </a:cubicBezTo>
                  <a:cubicBezTo>
                    <a:pt x="959" y="4839"/>
                    <a:pt x="845" y="4497"/>
                    <a:pt x="891" y="4177"/>
                  </a:cubicBezTo>
                  <a:lnTo>
                    <a:pt x="891" y="4177"/>
                  </a:lnTo>
                  <a:cubicBezTo>
                    <a:pt x="1005" y="4451"/>
                    <a:pt x="1233" y="4679"/>
                    <a:pt x="1507" y="4816"/>
                  </a:cubicBezTo>
                  <a:cubicBezTo>
                    <a:pt x="1553" y="4748"/>
                    <a:pt x="1553" y="4657"/>
                    <a:pt x="1484" y="4588"/>
                  </a:cubicBezTo>
                  <a:lnTo>
                    <a:pt x="1484" y="4588"/>
                  </a:lnTo>
                  <a:cubicBezTo>
                    <a:pt x="1827" y="4888"/>
                    <a:pt x="2289" y="5047"/>
                    <a:pt x="2741" y="5047"/>
                  </a:cubicBezTo>
                  <a:cubicBezTo>
                    <a:pt x="2771" y="5047"/>
                    <a:pt x="2801" y="5046"/>
                    <a:pt x="2831" y="5045"/>
                  </a:cubicBezTo>
                  <a:cubicBezTo>
                    <a:pt x="2443" y="4976"/>
                    <a:pt x="2078" y="4748"/>
                    <a:pt x="1850" y="4405"/>
                  </a:cubicBezTo>
                  <a:lnTo>
                    <a:pt x="1850" y="4405"/>
                  </a:lnTo>
                  <a:cubicBezTo>
                    <a:pt x="2131" y="4660"/>
                    <a:pt x="2507" y="4797"/>
                    <a:pt x="2880" y="4797"/>
                  </a:cubicBezTo>
                  <a:cubicBezTo>
                    <a:pt x="3143" y="4797"/>
                    <a:pt x="3404" y="4729"/>
                    <a:pt x="3630" y="4588"/>
                  </a:cubicBezTo>
                  <a:cubicBezTo>
                    <a:pt x="3333" y="4497"/>
                    <a:pt x="3059" y="4383"/>
                    <a:pt x="2785" y="4223"/>
                  </a:cubicBezTo>
                  <a:lnTo>
                    <a:pt x="2785" y="4223"/>
                  </a:lnTo>
                  <a:cubicBezTo>
                    <a:pt x="3333" y="4246"/>
                    <a:pt x="3881" y="4360"/>
                    <a:pt x="4406" y="4565"/>
                  </a:cubicBezTo>
                  <a:cubicBezTo>
                    <a:pt x="4338" y="4017"/>
                    <a:pt x="3721" y="3721"/>
                    <a:pt x="3196" y="3538"/>
                  </a:cubicBezTo>
                  <a:cubicBezTo>
                    <a:pt x="3516" y="3538"/>
                    <a:pt x="3858" y="3538"/>
                    <a:pt x="4201" y="3584"/>
                  </a:cubicBezTo>
                  <a:cubicBezTo>
                    <a:pt x="3915" y="3377"/>
                    <a:pt x="3574" y="3270"/>
                    <a:pt x="3239" y="3270"/>
                  </a:cubicBezTo>
                  <a:cubicBezTo>
                    <a:pt x="3093" y="3270"/>
                    <a:pt x="2947" y="3291"/>
                    <a:pt x="2808" y="3333"/>
                  </a:cubicBezTo>
                  <a:cubicBezTo>
                    <a:pt x="2945" y="3082"/>
                    <a:pt x="3219" y="2967"/>
                    <a:pt x="3470" y="2808"/>
                  </a:cubicBezTo>
                  <a:cubicBezTo>
                    <a:pt x="3721" y="2648"/>
                    <a:pt x="3927" y="2374"/>
                    <a:pt x="3835" y="2100"/>
                  </a:cubicBezTo>
                  <a:lnTo>
                    <a:pt x="3835" y="2100"/>
                  </a:lnTo>
                  <a:cubicBezTo>
                    <a:pt x="3493" y="2579"/>
                    <a:pt x="3014" y="2967"/>
                    <a:pt x="2466" y="3173"/>
                  </a:cubicBezTo>
                  <a:cubicBezTo>
                    <a:pt x="3014" y="2716"/>
                    <a:pt x="3516" y="2054"/>
                    <a:pt x="3447" y="1347"/>
                  </a:cubicBezTo>
                  <a:lnTo>
                    <a:pt x="3447" y="1347"/>
                  </a:lnTo>
                  <a:cubicBezTo>
                    <a:pt x="3396" y="1435"/>
                    <a:pt x="3344" y="1526"/>
                    <a:pt x="3293" y="1617"/>
                  </a:cubicBezTo>
                  <a:lnTo>
                    <a:pt x="3293" y="1617"/>
                  </a:lnTo>
                  <a:cubicBezTo>
                    <a:pt x="3552" y="1094"/>
                    <a:pt x="3708" y="529"/>
                    <a:pt x="3493"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16"/>
            <p:cNvSpPr/>
            <p:nvPr/>
          </p:nvSpPr>
          <p:spPr>
            <a:xfrm>
              <a:off x="1298925" y="3327325"/>
              <a:ext cx="174625" cy="138200"/>
            </a:xfrm>
            <a:custGeom>
              <a:avLst/>
              <a:gdLst/>
              <a:ahLst/>
              <a:cxnLst/>
              <a:rect l="l" t="t" r="r" b="b"/>
              <a:pathLst>
                <a:path w="6985" h="5528" extrusionOk="0">
                  <a:moveTo>
                    <a:pt x="4891" y="0"/>
                  </a:moveTo>
                  <a:cubicBezTo>
                    <a:pt x="4335" y="0"/>
                    <a:pt x="3837" y="223"/>
                    <a:pt x="3766" y="848"/>
                  </a:cubicBezTo>
                  <a:lnTo>
                    <a:pt x="3926" y="985"/>
                  </a:lnTo>
                  <a:cubicBezTo>
                    <a:pt x="3150" y="1201"/>
                    <a:pt x="2464" y="1272"/>
                    <a:pt x="1743" y="1272"/>
                  </a:cubicBezTo>
                  <a:cubicBezTo>
                    <a:pt x="1320" y="1272"/>
                    <a:pt x="884" y="1247"/>
                    <a:pt x="411" y="1213"/>
                  </a:cubicBezTo>
                  <a:lnTo>
                    <a:pt x="411" y="1213"/>
                  </a:lnTo>
                  <a:lnTo>
                    <a:pt x="1096" y="1738"/>
                  </a:lnTo>
                  <a:cubicBezTo>
                    <a:pt x="845" y="1784"/>
                    <a:pt x="617" y="1898"/>
                    <a:pt x="434" y="2035"/>
                  </a:cubicBezTo>
                  <a:cubicBezTo>
                    <a:pt x="845" y="2218"/>
                    <a:pt x="1301" y="2332"/>
                    <a:pt x="1781" y="2332"/>
                  </a:cubicBezTo>
                  <a:cubicBezTo>
                    <a:pt x="1575" y="2606"/>
                    <a:pt x="1164" y="2651"/>
                    <a:pt x="822" y="2697"/>
                  </a:cubicBezTo>
                  <a:cubicBezTo>
                    <a:pt x="480" y="2765"/>
                    <a:pt x="92" y="2902"/>
                    <a:pt x="0" y="3222"/>
                  </a:cubicBezTo>
                  <a:cubicBezTo>
                    <a:pt x="388" y="2994"/>
                    <a:pt x="822" y="2880"/>
                    <a:pt x="1278" y="2857"/>
                  </a:cubicBezTo>
                  <a:lnTo>
                    <a:pt x="1278" y="2857"/>
                  </a:lnTo>
                  <a:cubicBezTo>
                    <a:pt x="1050" y="3017"/>
                    <a:pt x="913" y="3245"/>
                    <a:pt x="845" y="3519"/>
                  </a:cubicBezTo>
                  <a:cubicBezTo>
                    <a:pt x="1187" y="3336"/>
                    <a:pt x="1552" y="3199"/>
                    <a:pt x="1918" y="3131"/>
                  </a:cubicBezTo>
                  <a:lnTo>
                    <a:pt x="1918" y="3131"/>
                  </a:lnTo>
                  <a:cubicBezTo>
                    <a:pt x="1963" y="3405"/>
                    <a:pt x="1735" y="3633"/>
                    <a:pt x="1552" y="3815"/>
                  </a:cubicBezTo>
                  <a:cubicBezTo>
                    <a:pt x="1393" y="4021"/>
                    <a:pt x="1210" y="4318"/>
                    <a:pt x="1370" y="4546"/>
                  </a:cubicBezTo>
                  <a:cubicBezTo>
                    <a:pt x="1438" y="4649"/>
                    <a:pt x="1558" y="4694"/>
                    <a:pt x="1684" y="4694"/>
                  </a:cubicBezTo>
                  <a:cubicBezTo>
                    <a:pt x="1809" y="4694"/>
                    <a:pt x="1940" y="4649"/>
                    <a:pt x="2032" y="4569"/>
                  </a:cubicBezTo>
                  <a:cubicBezTo>
                    <a:pt x="2214" y="4386"/>
                    <a:pt x="2306" y="4135"/>
                    <a:pt x="2374" y="3907"/>
                  </a:cubicBezTo>
                  <a:lnTo>
                    <a:pt x="2374" y="3907"/>
                  </a:lnTo>
                  <a:cubicBezTo>
                    <a:pt x="2237" y="4455"/>
                    <a:pt x="2328" y="5048"/>
                    <a:pt x="2602" y="5527"/>
                  </a:cubicBezTo>
                  <a:cubicBezTo>
                    <a:pt x="2671" y="5253"/>
                    <a:pt x="2739" y="4980"/>
                    <a:pt x="2785" y="4706"/>
                  </a:cubicBezTo>
                  <a:cubicBezTo>
                    <a:pt x="2899" y="5048"/>
                    <a:pt x="3196" y="5345"/>
                    <a:pt x="3538" y="5459"/>
                  </a:cubicBezTo>
                  <a:cubicBezTo>
                    <a:pt x="3470" y="4820"/>
                    <a:pt x="3401" y="4181"/>
                    <a:pt x="3333" y="3564"/>
                  </a:cubicBezTo>
                  <a:lnTo>
                    <a:pt x="3333" y="3564"/>
                  </a:lnTo>
                  <a:cubicBezTo>
                    <a:pt x="3515" y="3793"/>
                    <a:pt x="3721" y="3998"/>
                    <a:pt x="3926" y="4203"/>
                  </a:cubicBezTo>
                  <a:cubicBezTo>
                    <a:pt x="3972" y="4021"/>
                    <a:pt x="4040" y="3815"/>
                    <a:pt x="4086" y="3610"/>
                  </a:cubicBezTo>
                  <a:cubicBezTo>
                    <a:pt x="4314" y="3770"/>
                    <a:pt x="4565" y="3930"/>
                    <a:pt x="4794" y="4089"/>
                  </a:cubicBezTo>
                  <a:cubicBezTo>
                    <a:pt x="4853" y="4134"/>
                    <a:pt x="4932" y="4169"/>
                    <a:pt x="4999" y="4169"/>
                  </a:cubicBezTo>
                  <a:cubicBezTo>
                    <a:pt x="5034" y="4169"/>
                    <a:pt x="5066" y="4159"/>
                    <a:pt x="5090" y="4135"/>
                  </a:cubicBezTo>
                  <a:cubicBezTo>
                    <a:pt x="5136" y="4089"/>
                    <a:pt x="5136" y="4021"/>
                    <a:pt x="5136" y="3975"/>
                  </a:cubicBezTo>
                  <a:cubicBezTo>
                    <a:pt x="5136" y="3610"/>
                    <a:pt x="5067" y="3245"/>
                    <a:pt x="4908" y="2925"/>
                  </a:cubicBezTo>
                  <a:lnTo>
                    <a:pt x="4908" y="2925"/>
                  </a:lnTo>
                  <a:cubicBezTo>
                    <a:pt x="5204" y="3108"/>
                    <a:pt x="5524" y="3222"/>
                    <a:pt x="5866" y="3245"/>
                  </a:cubicBezTo>
                  <a:cubicBezTo>
                    <a:pt x="6072" y="3245"/>
                    <a:pt x="6346" y="3153"/>
                    <a:pt x="6323" y="2948"/>
                  </a:cubicBezTo>
                  <a:cubicBezTo>
                    <a:pt x="6300" y="2857"/>
                    <a:pt x="6232" y="2811"/>
                    <a:pt x="6186" y="2743"/>
                  </a:cubicBezTo>
                  <a:cubicBezTo>
                    <a:pt x="5958" y="2560"/>
                    <a:pt x="5729" y="2400"/>
                    <a:pt x="5478" y="2263"/>
                  </a:cubicBezTo>
                  <a:cubicBezTo>
                    <a:pt x="6026" y="1989"/>
                    <a:pt x="6528" y="1647"/>
                    <a:pt x="6985" y="1259"/>
                  </a:cubicBezTo>
                  <a:cubicBezTo>
                    <a:pt x="6872" y="1254"/>
                    <a:pt x="6759" y="1251"/>
                    <a:pt x="6646" y="1251"/>
                  </a:cubicBezTo>
                  <a:cubicBezTo>
                    <a:pt x="6261" y="1251"/>
                    <a:pt x="5879" y="1284"/>
                    <a:pt x="5511" y="1371"/>
                  </a:cubicBezTo>
                  <a:lnTo>
                    <a:pt x="5511" y="1371"/>
                  </a:lnTo>
                  <a:cubicBezTo>
                    <a:pt x="5742" y="1308"/>
                    <a:pt x="6187" y="617"/>
                    <a:pt x="6300" y="437"/>
                  </a:cubicBezTo>
                  <a:cubicBezTo>
                    <a:pt x="5980" y="195"/>
                    <a:pt x="5410" y="0"/>
                    <a:pt x="489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16"/>
            <p:cNvSpPr/>
            <p:nvPr/>
          </p:nvSpPr>
          <p:spPr>
            <a:xfrm>
              <a:off x="1227600" y="3212700"/>
              <a:ext cx="186050" cy="156375"/>
            </a:xfrm>
            <a:custGeom>
              <a:avLst/>
              <a:gdLst/>
              <a:ahLst/>
              <a:cxnLst/>
              <a:rect l="l" t="t" r="r" b="b"/>
              <a:pathLst>
                <a:path w="7442" h="6255" extrusionOk="0">
                  <a:moveTo>
                    <a:pt x="4588" y="1"/>
                  </a:moveTo>
                  <a:cubicBezTo>
                    <a:pt x="4109" y="503"/>
                    <a:pt x="3972" y="1325"/>
                    <a:pt x="4268" y="1941"/>
                  </a:cubicBezTo>
                  <a:cubicBezTo>
                    <a:pt x="4040" y="1781"/>
                    <a:pt x="3812" y="1644"/>
                    <a:pt x="3561" y="1507"/>
                  </a:cubicBezTo>
                  <a:lnTo>
                    <a:pt x="3561" y="1507"/>
                  </a:lnTo>
                  <a:cubicBezTo>
                    <a:pt x="3470" y="1690"/>
                    <a:pt x="3561" y="1918"/>
                    <a:pt x="3629" y="2101"/>
                  </a:cubicBezTo>
                  <a:lnTo>
                    <a:pt x="3858" y="2603"/>
                  </a:lnTo>
                  <a:cubicBezTo>
                    <a:pt x="3323" y="2202"/>
                    <a:pt x="2421" y="1793"/>
                    <a:pt x="1605" y="1793"/>
                  </a:cubicBezTo>
                  <a:cubicBezTo>
                    <a:pt x="1027" y="1793"/>
                    <a:pt x="491" y="1999"/>
                    <a:pt x="160" y="2557"/>
                  </a:cubicBezTo>
                  <a:cubicBezTo>
                    <a:pt x="484" y="2267"/>
                    <a:pt x="923" y="2117"/>
                    <a:pt x="1353" y="2117"/>
                  </a:cubicBezTo>
                  <a:cubicBezTo>
                    <a:pt x="1498" y="2117"/>
                    <a:pt x="1642" y="2135"/>
                    <a:pt x="1780" y="2169"/>
                  </a:cubicBezTo>
                  <a:cubicBezTo>
                    <a:pt x="1507" y="2306"/>
                    <a:pt x="1210" y="2466"/>
                    <a:pt x="913" y="2603"/>
                  </a:cubicBezTo>
                  <a:cubicBezTo>
                    <a:pt x="959" y="2854"/>
                    <a:pt x="1370" y="3014"/>
                    <a:pt x="1255" y="3242"/>
                  </a:cubicBezTo>
                  <a:cubicBezTo>
                    <a:pt x="1210" y="3356"/>
                    <a:pt x="1050" y="3379"/>
                    <a:pt x="936" y="3402"/>
                  </a:cubicBezTo>
                  <a:cubicBezTo>
                    <a:pt x="616" y="3425"/>
                    <a:pt x="297" y="3470"/>
                    <a:pt x="0" y="3493"/>
                  </a:cubicBezTo>
                  <a:cubicBezTo>
                    <a:pt x="287" y="3780"/>
                    <a:pt x="703" y="3956"/>
                    <a:pt x="1115" y="3956"/>
                  </a:cubicBezTo>
                  <a:cubicBezTo>
                    <a:pt x="1162" y="3956"/>
                    <a:pt x="1209" y="3954"/>
                    <a:pt x="1255" y="3950"/>
                  </a:cubicBezTo>
                  <a:lnTo>
                    <a:pt x="1255" y="3950"/>
                  </a:lnTo>
                  <a:cubicBezTo>
                    <a:pt x="1050" y="3995"/>
                    <a:pt x="913" y="4178"/>
                    <a:pt x="845" y="4360"/>
                  </a:cubicBezTo>
                  <a:cubicBezTo>
                    <a:pt x="879" y="4355"/>
                    <a:pt x="912" y="4352"/>
                    <a:pt x="943" y="4352"/>
                  </a:cubicBezTo>
                  <a:cubicBezTo>
                    <a:pt x="1039" y="4352"/>
                    <a:pt x="1124" y="4377"/>
                    <a:pt x="1210" y="4429"/>
                  </a:cubicBezTo>
                  <a:cubicBezTo>
                    <a:pt x="1062" y="4675"/>
                    <a:pt x="820" y="4850"/>
                    <a:pt x="552" y="4938"/>
                  </a:cubicBezTo>
                  <a:lnTo>
                    <a:pt x="552" y="4938"/>
                  </a:lnTo>
                  <a:cubicBezTo>
                    <a:pt x="540" y="4910"/>
                    <a:pt x="524" y="4884"/>
                    <a:pt x="502" y="4863"/>
                  </a:cubicBezTo>
                  <a:cubicBezTo>
                    <a:pt x="475" y="4846"/>
                    <a:pt x="444" y="4839"/>
                    <a:pt x="413" y="4839"/>
                  </a:cubicBezTo>
                  <a:cubicBezTo>
                    <a:pt x="313" y="4839"/>
                    <a:pt x="211" y="4913"/>
                    <a:pt x="228" y="4999"/>
                  </a:cubicBezTo>
                  <a:cubicBezTo>
                    <a:pt x="338" y="4993"/>
                    <a:pt x="447" y="4972"/>
                    <a:pt x="552" y="4938"/>
                  </a:cubicBezTo>
                  <a:lnTo>
                    <a:pt x="552" y="4938"/>
                  </a:lnTo>
                  <a:cubicBezTo>
                    <a:pt x="590" y="5027"/>
                    <a:pt x="577" y="5141"/>
                    <a:pt x="525" y="5228"/>
                  </a:cubicBezTo>
                  <a:cubicBezTo>
                    <a:pt x="479" y="5319"/>
                    <a:pt x="365" y="5410"/>
                    <a:pt x="251" y="5479"/>
                  </a:cubicBezTo>
                  <a:cubicBezTo>
                    <a:pt x="390" y="5575"/>
                    <a:pt x="559" y="5620"/>
                    <a:pt x="729" y="5620"/>
                  </a:cubicBezTo>
                  <a:cubicBezTo>
                    <a:pt x="1005" y="5620"/>
                    <a:pt x="1283" y="5499"/>
                    <a:pt x="1438" y="5273"/>
                  </a:cubicBezTo>
                  <a:lnTo>
                    <a:pt x="1438" y="5273"/>
                  </a:lnTo>
                  <a:cubicBezTo>
                    <a:pt x="1529" y="5661"/>
                    <a:pt x="1301" y="6095"/>
                    <a:pt x="913" y="6255"/>
                  </a:cubicBezTo>
                  <a:cubicBezTo>
                    <a:pt x="1415" y="6255"/>
                    <a:pt x="1849" y="5935"/>
                    <a:pt x="2146" y="5547"/>
                  </a:cubicBezTo>
                  <a:cubicBezTo>
                    <a:pt x="2420" y="5159"/>
                    <a:pt x="2579" y="4680"/>
                    <a:pt x="2716" y="4223"/>
                  </a:cubicBezTo>
                  <a:lnTo>
                    <a:pt x="2967" y="5912"/>
                  </a:lnTo>
                  <a:cubicBezTo>
                    <a:pt x="3196" y="5410"/>
                    <a:pt x="3424" y="4908"/>
                    <a:pt x="3652" y="4406"/>
                  </a:cubicBezTo>
                  <a:lnTo>
                    <a:pt x="3652" y="4406"/>
                  </a:lnTo>
                  <a:cubicBezTo>
                    <a:pt x="3584" y="4817"/>
                    <a:pt x="3515" y="5228"/>
                    <a:pt x="3470" y="5639"/>
                  </a:cubicBezTo>
                  <a:cubicBezTo>
                    <a:pt x="3538" y="5045"/>
                    <a:pt x="3789" y="4269"/>
                    <a:pt x="4177" y="3835"/>
                  </a:cubicBezTo>
                  <a:cubicBezTo>
                    <a:pt x="4223" y="4292"/>
                    <a:pt x="4702" y="4520"/>
                    <a:pt x="5022" y="4794"/>
                  </a:cubicBezTo>
                  <a:cubicBezTo>
                    <a:pt x="5090" y="4863"/>
                    <a:pt x="5159" y="4931"/>
                    <a:pt x="5250" y="4931"/>
                  </a:cubicBezTo>
                  <a:cubicBezTo>
                    <a:pt x="5275" y="4939"/>
                    <a:pt x="5301" y="4943"/>
                    <a:pt x="5326" y="4943"/>
                  </a:cubicBezTo>
                  <a:cubicBezTo>
                    <a:pt x="5503" y="4943"/>
                    <a:pt x="5664" y="4746"/>
                    <a:pt x="5684" y="4566"/>
                  </a:cubicBezTo>
                  <a:cubicBezTo>
                    <a:pt x="5706" y="4338"/>
                    <a:pt x="5615" y="4132"/>
                    <a:pt x="5501" y="3927"/>
                  </a:cubicBezTo>
                  <a:cubicBezTo>
                    <a:pt x="5535" y="3910"/>
                    <a:pt x="5569" y="3902"/>
                    <a:pt x="5603" y="3902"/>
                  </a:cubicBezTo>
                  <a:cubicBezTo>
                    <a:pt x="5750" y="3902"/>
                    <a:pt x="5892" y="4044"/>
                    <a:pt x="6003" y="4155"/>
                  </a:cubicBezTo>
                  <a:cubicBezTo>
                    <a:pt x="6089" y="4228"/>
                    <a:pt x="6213" y="4275"/>
                    <a:pt x="6314" y="4275"/>
                  </a:cubicBezTo>
                  <a:cubicBezTo>
                    <a:pt x="6402" y="4275"/>
                    <a:pt x="6472" y="4240"/>
                    <a:pt x="6482" y="4155"/>
                  </a:cubicBezTo>
                  <a:cubicBezTo>
                    <a:pt x="6505" y="4086"/>
                    <a:pt x="6482" y="4018"/>
                    <a:pt x="6460" y="3972"/>
                  </a:cubicBezTo>
                  <a:cubicBezTo>
                    <a:pt x="6391" y="3790"/>
                    <a:pt x="6323" y="3607"/>
                    <a:pt x="6254" y="3425"/>
                  </a:cubicBezTo>
                  <a:cubicBezTo>
                    <a:pt x="6825" y="3333"/>
                    <a:pt x="7327" y="2854"/>
                    <a:pt x="7441" y="2260"/>
                  </a:cubicBezTo>
                  <a:lnTo>
                    <a:pt x="7441" y="2260"/>
                  </a:lnTo>
                  <a:cubicBezTo>
                    <a:pt x="7146" y="2575"/>
                    <a:pt x="6733" y="2754"/>
                    <a:pt x="6318" y="2754"/>
                  </a:cubicBezTo>
                  <a:cubicBezTo>
                    <a:pt x="6251" y="2754"/>
                    <a:pt x="6184" y="2749"/>
                    <a:pt x="6117" y="2740"/>
                  </a:cubicBezTo>
                  <a:cubicBezTo>
                    <a:pt x="6346" y="2648"/>
                    <a:pt x="6505" y="2375"/>
                    <a:pt x="6460" y="2101"/>
                  </a:cubicBezTo>
                  <a:lnTo>
                    <a:pt x="6460" y="2101"/>
                  </a:lnTo>
                  <a:cubicBezTo>
                    <a:pt x="6368" y="2123"/>
                    <a:pt x="6277" y="2146"/>
                    <a:pt x="6186" y="2169"/>
                  </a:cubicBezTo>
                  <a:cubicBezTo>
                    <a:pt x="6323" y="1872"/>
                    <a:pt x="6391" y="1507"/>
                    <a:pt x="6368" y="1165"/>
                  </a:cubicBezTo>
                  <a:lnTo>
                    <a:pt x="6368" y="1165"/>
                  </a:lnTo>
                  <a:cubicBezTo>
                    <a:pt x="6072" y="1416"/>
                    <a:pt x="5752" y="1667"/>
                    <a:pt x="5455" y="1918"/>
                  </a:cubicBezTo>
                  <a:cubicBezTo>
                    <a:pt x="5866" y="1530"/>
                    <a:pt x="6026" y="937"/>
                    <a:pt x="5889" y="389"/>
                  </a:cubicBezTo>
                  <a:lnTo>
                    <a:pt x="5889" y="389"/>
                  </a:lnTo>
                  <a:cubicBezTo>
                    <a:pt x="5729" y="663"/>
                    <a:pt x="5547" y="914"/>
                    <a:pt x="5296" y="1119"/>
                  </a:cubicBezTo>
                  <a:cubicBezTo>
                    <a:pt x="5410" y="800"/>
                    <a:pt x="5387" y="412"/>
                    <a:pt x="5273" y="92"/>
                  </a:cubicBezTo>
                  <a:cubicBezTo>
                    <a:pt x="5067" y="526"/>
                    <a:pt x="4885" y="937"/>
                    <a:pt x="4679" y="1347"/>
                  </a:cubicBezTo>
                  <a:cubicBezTo>
                    <a:pt x="4497" y="937"/>
                    <a:pt x="4451" y="434"/>
                    <a:pt x="4588"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16"/>
            <p:cNvSpPr/>
            <p:nvPr/>
          </p:nvSpPr>
          <p:spPr>
            <a:xfrm>
              <a:off x="1236150" y="3123125"/>
              <a:ext cx="168800" cy="116425"/>
            </a:xfrm>
            <a:custGeom>
              <a:avLst/>
              <a:gdLst/>
              <a:ahLst/>
              <a:cxnLst/>
              <a:rect l="l" t="t" r="r" b="b"/>
              <a:pathLst>
                <a:path w="6752" h="4657" extrusionOk="0">
                  <a:moveTo>
                    <a:pt x="731" y="0"/>
                  </a:moveTo>
                  <a:cubicBezTo>
                    <a:pt x="750" y="57"/>
                    <a:pt x="771" y="112"/>
                    <a:pt x="794" y="163"/>
                  </a:cubicBezTo>
                  <a:lnTo>
                    <a:pt x="794" y="163"/>
                  </a:lnTo>
                  <a:cubicBezTo>
                    <a:pt x="772" y="109"/>
                    <a:pt x="751" y="54"/>
                    <a:pt x="731" y="0"/>
                  </a:cubicBezTo>
                  <a:close/>
                  <a:moveTo>
                    <a:pt x="6688" y="23"/>
                  </a:moveTo>
                  <a:lnTo>
                    <a:pt x="6688" y="23"/>
                  </a:lnTo>
                  <a:cubicBezTo>
                    <a:pt x="6414" y="708"/>
                    <a:pt x="5752" y="1210"/>
                    <a:pt x="5045" y="1301"/>
                  </a:cubicBezTo>
                  <a:cubicBezTo>
                    <a:pt x="5227" y="1096"/>
                    <a:pt x="5387" y="890"/>
                    <a:pt x="5524" y="662"/>
                  </a:cubicBezTo>
                  <a:cubicBezTo>
                    <a:pt x="5442" y="621"/>
                    <a:pt x="5346" y="598"/>
                    <a:pt x="5249" y="598"/>
                  </a:cubicBezTo>
                  <a:cubicBezTo>
                    <a:pt x="5132" y="598"/>
                    <a:pt x="5013" y="631"/>
                    <a:pt x="4914" y="703"/>
                  </a:cubicBezTo>
                  <a:lnTo>
                    <a:pt x="4914" y="703"/>
                  </a:lnTo>
                  <a:cubicBezTo>
                    <a:pt x="4973" y="655"/>
                    <a:pt x="4928" y="547"/>
                    <a:pt x="4862" y="525"/>
                  </a:cubicBezTo>
                  <a:cubicBezTo>
                    <a:pt x="4850" y="521"/>
                    <a:pt x="4836" y="519"/>
                    <a:pt x="4823" y="519"/>
                  </a:cubicBezTo>
                  <a:cubicBezTo>
                    <a:pt x="4762" y="519"/>
                    <a:pt x="4694" y="556"/>
                    <a:pt x="4657" y="594"/>
                  </a:cubicBezTo>
                  <a:cubicBezTo>
                    <a:pt x="4383" y="799"/>
                    <a:pt x="4177" y="1050"/>
                    <a:pt x="4018" y="1324"/>
                  </a:cubicBezTo>
                  <a:cubicBezTo>
                    <a:pt x="3995" y="1415"/>
                    <a:pt x="3949" y="1507"/>
                    <a:pt x="3858" y="1552"/>
                  </a:cubicBezTo>
                  <a:cubicBezTo>
                    <a:pt x="3835" y="1567"/>
                    <a:pt x="3807" y="1575"/>
                    <a:pt x="3779" y="1575"/>
                  </a:cubicBezTo>
                  <a:cubicBezTo>
                    <a:pt x="3724" y="1575"/>
                    <a:pt x="3668" y="1545"/>
                    <a:pt x="3653" y="1484"/>
                  </a:cubicBezTo>
                  <a:cubicBezTo>
                    <a:pt x="3630" y="1438"/>
                    <a:pt x="3675" y="1370"/>
                    <a:pt x="3653" y="1301"/>
                  </a:cubicBezTo>
                  <a:cubicBezTo>
                    <a:pt x="3644" y="1250"/>
                    <a:pt x="3601" y="1228"/>
                    <a:pt x="3548" y="1228"/>
                  </a:cubicBezTo>
                  <a:cubicBezTo>
                    <a:pt x="3458" y="1228"/>
                    <a:pt x="3339" y="1292"/>
                    <a:pt x="3310" y="1393"/>
                  </a:cubicBezTo>
                  <a:cubicBezTo>
                    <a:pt x="3242" y="1529"/>
                    <a:pt x="3242" y="1735"/>
                    <a:pt x="3105" y="1803"/>
                  </a:cubicBezTo>
                  <a:cubicBezTo>
                    <a:pt x="2410" y="1131"/>
                    <a:pt x="1241" y="1159"/>
                    <a:pt x="794" y="163"/>
                  </a:cubicBezTo>
                  <a:lnTo>
                    <a:pt x="794" y="163"/>
                  </a:lnTo>
                  <a:cubicBezTo>
                    <a:pt x="949" y="541"/>
                    <a:pt x="1156" y="910"/>
                    <a:pt x="1416" y="1210"/>
                  </a:cubicBezTo>
                  <a:cubicBezTo>
                    <a:pt x="1142" y="1050"/>
                    <a:pt x="822" y="959"/>
                    <a:pt x="525" y="959"/>
                  </a:cubicBezTo>
                  <a:cubicBezTo>
                    <a:pt x="708" y="1256"/>
                    <a:pt x="982" y="1507"/>
                    <a:pt x="1302" y="1689"/>
                  </a:cubicBezTo>
                  <a:cubicBezTo>
                    <a:pt x="1005" y="1666"/>
                    <a:pt x="731" y="1644"/>
                    <a:pt x="457" y="1621"/>
                  </a:cubicBezTo>
                  <a:cubicBezTo>
                    <a:pt x="320" y="1621"/>
                    <a:pt x="183" y="1621"/>
                    <a:pt x="92" y="1712"/>
                  </a:cubicBezTo>
                  <a:cubicBezTo>
                    <a:pt x="0" y="1826"/>
                    <a:pt x="69" y="2032"/>
                    <a:pt x="206" y="2123"/>
                  </a:cubicBezTo>
                  <a:cubicBezTo>
                    <a:pt x="320" y="2214"/>
                    <a:pt x="503" y="2214"/>
                    <a:pt x="662" y="2214"/>
                  </a:cubicBezTo>
                  <a:lnTo>
                    <a:pt x="1781" y="2214"/>
                  </a:lnTo>
                  <a:cubicBezTo>
                    <a:pt x="1484" y="2420"/>
                    <a:pt x="1187" y="2625"/>
                    <a:pt x="891" y="2808"/>
                  </a:cubicBezTo>
                  <a:cubicBezTo>
                    <a:pt x="951" y="2842"/>
                    <a:pt x="1014" y="2854"/>
                    <a:pt x="1079" y="2854"/>
                  </a:cubicBezTo>
                  <a:cubicBezTo>
                    <a:pt x="1185" y="2854"/>
                    <a:pt x="1293" y="2822"/>
                    <a:pt x="1393" y="2808"/>
                  </a:cubicBezTo>
                  <a:cubicBezTo>
                    <a:pt x="1412" y="2805"/>
                    <a:pt x="1433" y="2803"/>
                    <a:pt x="1454" y="2803"/>
                  </a:cubicBezTo>
                  <a:cubicBezTo>
                    <a:pt x="1605" y="2803"/>
                    <a:pt x="1781" y="2876"/>
                    <a:pt x="1781" y="3036"/>
                  </a:cubicBezTo>
                  <a:cubicBezTo>
                    <a:pt x="1781" y="3104"/>
                    <a:pt x="1735" y="3173"/>
                    <a:pt x="1667" y="3241"/>
                  </a:cubicBezTo>
                  <a:cubicBezTo>
                    <a:pt x="1347" y="3584"/>
                    <a:pt x="936" y="3835"/>
                    <a:pt x="480" y="3949"/>
                  </a:cubicBezTo>
                  <a:cubicBezTo>
                    <a:pt x="634" y="4005"/>
                    <a:pt x="795" y="4032"/>
                    <a:pt x="954" y="4032"/>
                  </a:cubicBezTo>
                  <a:cubicBezTo>
                    <a:pt x="1520" y="4032"/>
                    <a:pt x="2078" y="3698"/>
                    <a:pt x="2335" y="3182"/>
                  </a:cubicBezTo>
                  <a:lnTo>
                    <a:pt x="2335" y="3182"/>
                  </a:lnTo>
                  <a:cubicBezTo>
                    <a:pt x="2322" y="3225"/>
                    <a:pt x="2318" y="3267"/>
                    <a:pt x="2329" y="3310"/>
                  </a:cubicBezTo>
                  <a:cubicBezTo>
                    <a:pt x="2345" y="3375"/>
                    <a:pt x="2420" y="3429"/>
                    <a:pt x="2486" y="3429"/>
                  </a:cubicBezTo>
                  <a:cubicBezTo>
                    <a:pt x="2513" y="3429"/>
                    <a:pt x="2537" y="3421"/>
                    <a:pt x="2557" y="3401"/>
                  </a:cubicBezTo>
                  <a:cubicBezTo>
                    <a:pt x="2557" y="3835"/>
                    <a:pt x="2671" y="4268"/>
                    <a:pt x="2854" y="4657"/>
                  </a:cubicBezTo>
                  <a:cubicBezTo>
                    <a:pt x="3032" y="4321"/>
                    <a:pt x="3080" y="3899"/>
                    <a:pt x="2953" y="3538"/>
                  </a:cubicBezTo>
                  <a:lnTo>
                    <a:pt x="2953" y="3538"/>
                  </a:lnTo>
                  <a:cubicBezTo>
                    <a:pt x="3095" y="3917"/>
                    <a:pt x="3409" y="4248"/>
                    <a:pt x="3789" y="4383"/>
                  </a:cubicBezTo>
                  <a:cubicBezTo>
                    <a:pt x="3653" y="4063"/>
                    <a:pt x="3516" y="3721"/>
                    <a:pt x="3379" y="3378"/>
                  </a:cubicBezTo>
                  <a:lnTo>
                    <a:pt x="3379" y="3378"/>
                  </a:lnTo>
                  <a:cubicBezTo>
                    <a:pt x="3544" y="3618"/>
                    <a:pt x="3843" y="3857"/>
                    <a:pt x="4121" y="3857"/>
                  </a:cubicBezTo>
                  <a:cubicBezTo>
                    <a:pt x="4187" y="3857"/>
                    <a:pt x="4253" y="3843"/>
                    <a:pt x="4314" y="3812"/>
                  </a:cubicBezTo>
                  <a:cubicBezTo>
                    <a:pt x="4272" y="3726"/>
                    <a:pt x="4049" y="3240"/>
                    <a:pt x="3946" y="3179"/>
                  </a:cubicBezTo>
                  <a:lnTo>
                    <a:pt x="3946" y="3179"/>
                  </a:lnTo>
                  <a:cubicBezTo>
                    <a:pt x="4283" y="3290"/>
                    <a:pt x="4664" y="3355"/>
                    <a:pt x="5045" y="3355"/>
                  </a:cubicBezTo>
                  <a:cubicBezTo>
                    <a:pt x="4817" y="3219"/>
                    <a:pt x="4611" y="3036"/>
                    <a:pt x="4429" y="2876"/>
                  </a:cubicBezTo>
                  <a:lnTo>
                    <a:pt x="4429" y="2876"/>
                  </a:lnTo>
                  <a:cubicBezTo>
                    <a:pt x="4748" y="2899"/>
                    <a:pt x="5091" y="2922"/>
                    <a:pt x="5410" y="2945"/>
                  </a:cubicBezTo>
                  <a:cubicBezTo>
                    <a:pt x="5159" y="2853"/>
                    <a:pt x="4908" y="2694"/>
                    <a:pt x="4680" y="2511"/>
                  </a:cubicBezTo>
                  <a:cubicBezTo>
                    <a:pt x="5296" y="2488"/>
                    <a:pt x="5981" y="2420"/>
                    <a:pt x="6369" y="1963"/>
                  </a:cubicBezTo>
                  <a:cubicBezTo>
                    <a:pt x="6460" y="1849"/>
                    <a:pt x="6551" y="1689"/>
                    <a:pt x="6483" y="1529"/>
                  </a:cubicBezTo>
                  <a:cubicBezTo>
                    <a:pt x="6456" y="1450"/>
                    <a:pt x="6360" y="1401"/>
                    <a:pt x="6276" y="1401"/>
                  </a:cubicBezTo>
                  <a:cubicBezTo>
                    <a:pt x="6258" y="1401"/>
                    <a:pt x="6241" y="1403"/>
                    <a:pt x="6225" y="1408"/>
                  </a:cubicBezTo>
                  <a:lnTo>
                    <a:pt x="6225" y="1408"/>
                  </a:lnTo>
                  <a:cubicBezTo>
                    <a:pt x="6579" y="1061"/>
                    <a:pt x="6752" y="532"/>
                    <a:pt x="6688" y="23"/>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16"/>
            <p:cNvSpPr/>
            <p:nvPr/>
          </p:nvSpPr>
          <p:spPr>
            <a:xfrm>
              <a:off x="1388500" y="3064350"/>
              <a:ext cx="176350" cy="175200"/>
            </a:xfrm>
            <a:custGeom>
              <a:avLst/>
              <a:gdLst/>
              <a:ahLst/>
              <a:cxnLst/>
              <a:rect l="l" t="t" r="r" b="b"/>
              <a:pathLst>
                <a:path w="7054" h="7008" extrusionOk="0">
                  <a:moveTo>
                    <a:pt x="4229" y="5501"/>
                  </a:moveTo>
                  <a:cubicBezTo>
                    <a:pt x="4402" y="5676"/>
                    <a:pt x="4609" y="5817"/>
                    <a:pt x="4794" y="5889"/>
                  </a:cubicBezTo>
                  <a:cubicBezTo>
                    <a:pt x="4613" y="5748"/>
                    <a:pt x="4424" y="5619"/>
                    <a:pt x="4229" y="5501"/>
                  </a:cubicBezTo>
                  <a:close/>
                  <a:moveTo>
                    <a:pt x="5479" y="0"/>
                  </a:moveTo>
                  <a:lnTo>
                    <a:pt x="5479" y="0"/>
                  </a:lnTo>
                  <a:cubicBezTo>
                    <a:pt x="5000" y="274"/>
                    <a:pt x="4589" y="662"/>
                    <a:pt x="4292" y="1119"/>
                  </a:cubicBezTo>
                  <a:cubicBezTo>
                    <a:pt x="4429" y="753"/>
                    <a:pt x="4543" y="411"/>
                    <a:pt x="4657" y="23"/>
                  </a:cubicBezTo>
                  <a:lnTo>
                    <a:pt x="4657" y="23"/>
                  </a:lnTo>
                  <a:cubicBezTo>
                    <a:pt x="4292" y="274"/>
                    <a:pt x="3995" y="639"/>
                    <a:pt x="3835" y="1050"/>
                  </a:cubicBezTo>
                  <a:cubicBezTo>
                    <a:pt x="3858" y="731"/>
                    <a:pt x="3858" y="434"/>
                    <a:pt x="3881" y="114"/>
                  </a:cubicBezTo>
                  <a:lnTo>
                    <a:pt x="3881" y="114"/>
                  </a:lnTo>
                  <a:cubicBezTo>
                    <a:pt x="3447" y="685"/>
                    <a:pt x="3242" y="1393"/>
                    <a:pt x="3059" y="2100"/>
                  </a:cubicBezTo>
                  <a:cubicBezTo>
                    <a:pt x="2968" y="1644"/>
                    <a:pt x="2854" y="1187"/>
                    <a:pt x="2649" y="776"/>
                  </a:cubicBezTo>
                  <a:cubicBezTo>
                    <a:pt x="2397" y="1187"/>
                    <a:pt x="2375" y="1735"/>
                    <a:pt x="2603" y="2169"/>
                  </a:cubicBezTo>
                  <a:cubicBezTo>
                    <a:pt x="2329" y="1803"/>
                    <a:pt x="1964" y="1507"/>
                    <a:pt x="1530" y="1347"/>
                  </a:cubicBezTo>
                  <a:lnTo>
                    <a:pt x="1530" y="1347"/>
                  </a:lnTo>
                  <a:cubicBezTo>
                    <a:pt x="1713" y="1781"/>
                    <a:pt x="1941" y="2214"/>
                    <a:pt x="2238" y="2579"/>
                  </a:cubicBezTo>
                  <a:cubicBezTo>
                    <a:pt x="1987" y="2511"/>
                    <a:pt x="1736" y="2442"/>
                    <a:pt x="1484" y="2351"/>
                  </a:cubicBezTo>
                  <a:lnTo>
                    <a:pt x="1484" y="2351"/>
                  </a:lnTo>
                  <a:cubicBezTo>
                    <a:pt x="1576" y="2534"/>
                    <a:pt x="1667" y="2716"/>
                    <a:pt x="1758" y="2899"/>
                  </a:cubicBezTo>
                  <a:cubicBezTo>
                    <a:pt x="1804" y="2990"/>
                    <a:pt x="1827" y="3059"/>
                    <a:pt x="1781" y="3150"/>
                  </a:cubicBezTo>
                  <a:cubicBezTo>
                    <a:pt x="1758" y="3196"/>
                    <a:pt x="1690" y="3219"/>
                    <a:pt x="1644" y="3241"/>
                  </a:cubicBezTo>
                  <a:lnTo>
                    <a:pt x="1074" y="3447"/>
                  </a:lnTo>
                  <a:cubicBezTo>
                    <a:pt x="1140" y="3438"/>
                    <a:pt x="1210" y="3433"/>
                    <a:pt x="1281" y="3433"/>
                  </a:cubicBezTo>
                  <a:cubicBezTo>
                    <a:pt x="1404" y="3433"/>
                    <a:pt x="1528" y="3449"/>
                    <a:pt x="1644" y="3492"/>
                  </a:cubicBezTo>
                  <a:cubicBezTo>
                    <a:pt x="1325" y="3607"/>
                    <a:pt x="1051" y="3812"/>
                    <a:pt x="823" y="4040"/>
                  </a:cubicBezTo>
                  <a:cubicBezTo>
                    <a:pt x="1011" y="4092"/>
                    <a:pt x="1199" y="4117"/>
                    <a:pt x="1387" y="4117"/>
                  </a:cubicBezTo>
                  <a:cubicBezTo>
                    <a:pt x="1450" y="4117"/>
                    <a:pt x="1513" y="4114"/>
                    <a:pt x="1576" y="4109"/>
                  </a:cubicBezTo>
                  <a:lnTo>
                    <a:pt x="1576" y="4109"/>
                  </a:lnTo>
                  <a:cubicBezTo>
                    <a:pt x="1667" y="4177"/>
                    <a:pt x="1553" y="4314"/>
                    <a:pt x="1462" y="4383"/>
                  </a:cubicBezTo>
                  <a:cubicBezTo>
                    <a:pt x="1188" y="4588"/>
                    <a:pt x="891" y="4816"/>
                    <a:pt x="617" y="5045"/>
                  </a:cubicBezTo>
                  <a:cubicBezTo>
                    <a:pt x="651" y="5072"/>
                    <a:pt x="690" y="5083"/>
                    <a:pt x="731" y="5083"/>
                  </a:cubicBezTo>
                  <a:cubicBezTo>
                    <a:pt x="825" y="5083"/>
                    <a:pt x="932" y="5024"/>
                    <a:pt x="1028" y="4976"/>
                  </a:cubicBezTo>
                  <a:cubicBezTo>
                    <a:pt x="1069" y="4962"/>
                    <a:pt x="1117" y="4955"/>
                    <a:pt x="1164" y="4955"/>
                  </a:cubicBezTo>
                  <a:cubicBezTo>
                    <a:pt x="1270" y="4955"/>
                    <a:pt x="1370" y="4995"/>
                    <a:pt x="1370" y="5090"/>
                  </a:cubicBezTo>
                  <a:cubicBezTo>
                    <a:pt x="1370" y="5159"/>
                    <a:pt x="1325" y="5204"/>
                    <a:pt x="1279" y="5227"/>
                  </a:cubicBezTo>
                  <a:cubicBezTo>
                    <a:pt x="914" y="5638"/>
                    <a:pt x="229" y="6049"/>
                    <a:pt x="1" y="6551"/>
                  </a:cubicBezTo>
                  <a:cubicBezTo>
                    <a:pt x="29" y="6556"/>
                    <a:pt x="60" y="6559"/>
                    <a:pt x="94" y="6559"/>
                  </a:cubicBezTo>
                  <a:cubicBezTo>
                    <a:pt x="486" y="6559"/>
                    <a:pt x="1200" y="6211"/>
                    <a:pt x="1232" y="5782"/>
                  </a:cubicBezTo>
                  <a:lnTo>
                    <a:pt x="1232" y="5782"/>
                  </a:lnTo>
                  <a:cubicBezTo>
                    <a:pt x="1219" y="6253"/>
                    <a:pt x="1425" y="6762"/>
                    <a:pt x="1850" y="7008"/>
                  </a:cubicBezTo>
                  <a:cubicBezTo>
                    <a:pt x="1941" y="6483"/>
                    <a:pt x="1644" y="5798"/>
                    <a:pt x="2009" y="5364"/>
                  </a:cubicBezTo>
                  <a:cubicBezTo>
                    <a:pt x="2201" y="5961"/>
                    <a:pt x="2691" y="6816"/>
                    <a:pt x="3424" y="6816"/>
                  </a:cubicBezTo>
                  <a:cubicBezTo>
                    <a:pt x="3476" y="6816"/>
                    <a:pt x="3530" y="6811"/>
                    <a:pt x="3584" y="6802"/>
                  </a:cubicBezTo>
                  <a:cubicBezTo>
                    <a:pt x="3151" y="6277"/>
                    <a:pt x="2854" y="5547"/>
                    <a:pt x="3059" y="4908"/>
                  </a:cubicBezTo>
                  <a:lnTo>
                    <a:pt x="3059" y="4908"/>
                  </a:lnTo>
                  <a:cubicBezTo>
                    <a:pt x="3463" y="5087"/>
                    <a:pt x="3857" y="5276"/>
                    <a:pt x="4229" y="5501"/>
                  </a:cubicBezTo>
                  <a:lnTo>
                    <a:pt x="4229" y="5501"/>
                  </a:lnTo>
                  <a:cubicBezTo>
                    <a:pt x="4017" y="5287"/>
                    <a:pt x="3858" y="5022"/>
                    <a:pt x="3858" y="4771"/>
                  </a:cubicBezTo>
                  <a:lnTo>
                    <a:pt x="3858" y="4771"/>
                  </a:lnTo>
                  <a:cubicBezTo>
                    <a:pt x="4612" y="5433"/>
                    <a:pt x="4748" y="5684"/>
                    <a:pt x="5890" y="5752"/>
                  </a:cubicBezTo>
                  <a:cubicBezTo>
                    <a:pt x="5981" y="5250"/>
                    <a:pt x="5365" y="5045"/>
                    <a:pt x="5365" y="4634"/>
                  </a:cubicBezTo>
                  <a:lnTo>
                    <a:pt x="5365" y="4634"/>
                  </a:lnTo>
                  <a:cubicBezTo>
                    <a:pt x="5422" y="4637"/>
                    <a:pt x="5476" y="4639"/>
                    <a:pt x="5526" y="4639"/>
                  </a:cubicBezTo>
                  <a:cubicBezTo>
                    <a:pt x="6460" y="4639"/>
                    <a:pt x="6236" y="4049"/>
                    <a:pt x="5890" y="3355"/>
                  </a:cubicBezTo>
                  <a:cubicBezTo>
                    <a:pt x="6147" y="3201"/>
                    <a:pt x="6455" y="3163"/>
                    <a:pt x="6756" y="3163"/>
                  </a:cubicBezTo>
                  <a:cubicBezTo>
                    <a:pt x="6857" y="3163"/>
                    <a:pt x="6957" y="3167"/>
                    <a:pt x="7054" y="3173"/>
                  </a:cubicBezTo>
                  <a:cubicBezTo>
                    <a:pt x="6803" y="2875"/>
                    <a:pt x="6555" y="2769"/>
                    <a:pt x="6307" y="2769"/>
                  </a:cubicBezTo>
                  <a:cubicBezTo>
                    <a:pt x="5917" y="2769"/>
                    <a:pt x="5524" y="3031"/>
                    <a:pt x="5115" y="3233"/>
                  </a:cubicBezTo>
                  <a:lnTo>
                    <a:pt x="5115" y="3233"/>
                  </a:lnTo>
                  <a:cubicBezTo>
                    <a:pt x="5385" y="3063"/>
                    <a:pt x="5616" y="2768"/>
                    <a:pt x="5616" y="2511"/>
                  </a:cubicBezTo>
                  <a:lnTo>
                    <a:pt x="5616" y="2511"/>
                  </a:lnTo>
                  <a:cubicBezTo>
                    <a:pt x="5277" y="2611"/>
                    <a:pt x="4816" y="2797"/>
                    <a:pt x="4461" y="2797"/>
                  </a:cubicBezTo>
                  <a:cubicBezTo>
                    <a:pt x="4410" y="2797"/>
                    <a:pt x="4361" y="2794"/>
                    <a:pt x="4315" y="2785"/>
                  </a:cubicBezTo>
                  <a:cubicBezTo>
                    <a:pt x="5205" y="2306"/>
                    <a:pt x="5867" y="1484"/>
                    <a:pt x="5890" y="434"/>
                  </a:cubicBezTo>
                  <a:lnTo>
                    <a:pt x="5890" y="434"/>
                  </a:lnTo>
                  <a:cubicBezTo>
                    <a:pt x="5502" y="890"/>
                    <a:pt x="5045" y="1278"/>
                    <a:pt x="4566" y="1621"/>
                  </a:cubicBezTo>
                  <a:cubicBezTo>
                    <a:pt x="4863" y="1096"/>
                    <a:pt x="5159" y="548"/>
                    <a:pt x="5479"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16"/>
            <p:cNvSpPr/>
            <p:nvPr/>
          </p:nvSpPr>
          <p:spPr>
            <a:xfrm>
              <a:off x="1370250" y="2869750"/>
              <a:ext cx="176925" cy="175225"/>
            </a:xfrm>
            <a:custGeom>
              <a:avLst/>
              <a:gdLst/>
              <a:ahLst/>
              <a:cxnLst/>
              <a:rect l="l" t="t" r="r" b="b"/>
              <a:pathLst>
                <a:path w="7077" h="7009" extrusionOk="0">
                  <a:moveTo>
                    <a:pt x="4254" y="5481"/>
                  </a:moveTo>
                  <a:cubicBezTo>
                    <a:pt x="4426" y="5655"/>
                    <a:pt x="4633" y="5795"/>
                    <a:pt x="4817" y="5867"/>
                  </a:cubicBezTo>
                  <a:cubicBezTo>
                    <a:pt x="4636" y="5726"/>
                    <a:pt x="4448" y="5598"/>
                    <a:pt x="4254" y="5481"/>
                  </a:cubicBezTo>
                  <a:close/>
                  <a:moveTo>
                    <a:pt x="5501" y="1"/>
                  </a:moveTo>
                  <a:cubicBezTo>
                    <a:pt x="5022" y="252"/>
                    <a:pt x="4611" y="640"/>
                    <a:pt x="4292" y="1096"/>
                  </a:cubicBezTo>
                  <a:cubicBezTo>
                    <a:pt x="4451" y="754"/>
                    <a:pt x="4565" y="389"/>
                    <a:pt x="4680" y="24"/>
                  </a:cubicBezTo>
                  <a:lnTo>
                    <a:pt x="4680" y="24"/>
                  </a:lnTo>
                  <a:cubicBezTo>
                    <a:pt x="4314" y="252"/>
                    <a:pt x="4018" y="617"/>
                    <a:pt x="3858" y="1028"/>
                  </a:cubicBezTo>
                  <a:cubicBezTo>
                    <a:pt x="3858" y="708"/>
                    <a:pt x="3881" y="412"/>
                    <a:pt x="3904" y="92"/>
                  </a:cubicBezTo>
                  <a:lnTo>
                    <a:pt x="3904" y="92"/>
                  </a:lnTo>
                  <a:cubicBezTo>
                    <a:pt x="3470" y="663"/>
                    <a:pt x="3264" y="1370"/>
                    <a:pt x="3082" y="2078"/>
                  </a:cubicBezTo>
                  <a:cubicBezTo>
                    <a:pt x="2991" y="1621"/>
                    <a:pt x="2876" y="1188"/>
                    <a:pt x="2671" y="777"/>
                  </a:cubicBezTo>
                  <a:cubicBezTo>
                    <a:pt x="2420" y="1165"/>
                    <a:pt x="2397" y="1713"/>
                    <a:pt x="2625" y="2146"/>
                  </a:cubicBezTo>
                  <a:cubicBezTo>
                    <a:pt x="2351" y="1781"/>
                    <a:pt x="1986" y="1484"/>
                    <a:pt x="1553" y="1325"/>
                  </a:cubicBezTo>
                  <a:lnTo>
                    <a:pt x="1553" y="1325"/>
                  </a:lnTo>
                  <a:cubicBezTo>
                    <a:pt x="1735" y="1758"/>
                    <a:pt x="1963" y="2192"/>
                    <a:pt x="2260" y="2580"/>
                  </a:cubicBezTo>
                  <a:cubicBezTo>
                    <a:pt x="2009" y="2489"/>
                    <a:pt x="1758" y="2420"/>
                    <a:pt x="1507" y="2329"/>
                  </a:cubicBezTo>
                  <a:lnTo>
                    <a:pt x="1507" y="2329"/>
                  </a:lnTo>
                  <a:cubicBezTo>
                    <a:pt x="1598" y="2512"/>
                    <a:pt x="1689" y="2694"/>
                    <a:pt x="1781" y="2900"/>
                  </a:cubicBezTo>
                  <a:cubicBezTo>
                    <a:pt x="1826" y="2968"/>
                    <a:pt x="1849" y="3059"/>
                    <a:pt x="1804" y="3128"/>
                  </a:cubicBezTo>
                  <a:cubicBezTo>
                    <a:pt x="1781" y="3173"/>
                    <a:pt x="1712" y="3196"/>
                    <a:pt x="1667" y="3219"/>
                  </a:cubicBezTo>
                  <a:lnTo>
                    <a:pt x="1096" y="3447"/>
                  </a:lnTo>
                  <a:cubicBezTo>
                    <a:pt x="1166" y="3430"/>
                    <a:pt x="1239" y="3422"/>
                    <a:pt x="1311" y="3422"/>
                  </a:cubicBezTo>
                  <a:cubicBezTo>
                    <a:pt x="1429" y="3422"/>
                    <a:pt x="1545" y="3442"/>
                    <a:pt x="1644" y="3470"/>
                  </a:cubicBezTo>
                  <a:cubicBezTo>
                    <a:pt x="1347" y="3584"/>
                    <a:pt x="1073" y="3790"/>
                    <a:pt x="845" y="4018"/>
                  </a:cubicBezTo>
                  <a:cubicBezTo>
                    <a:pt x="1033" y="4069"/>
                    <a:pt x="1222" y="4095"/>
                    <a:pt x="1410" y="4095"/>
                  </a:cubicBezTo>
                  <a:cubicBezTo>
                    <a:pt x="1473" y="4095"/>
                    <a:pt x="1535" y="4092"/>
                    <a:pt x="1598" y="4086"/>
                  </a:cubicBezTo>
                  <a:lnTo>
                    <a:pt x="1598" y="4086"/>
                  </a:lnTo>
                  <a:cubicBezTo>
                    <a:pt x="1667" y="4155"/>
                    <a:pt x="1575" y="4292"/>
                    <a:pt x="1484" y="4360"/>
                  </a:cubicBezTo>
                  <a:cubicBezTo>
                    <a:pt x="1210" y="4589"/>
                    <a:pt x="913" y="4794"/>
                    <a:pt x="640" y="5022"/>
                  </a:cubicBezTo>
                  <a:cubicBezTo>
                    <a:pt x="674" y="5050"/>
                    <a:pt x="712" y="5061"/>
                    <a:pt x="753" y="5061"/>
                  </a:cubicBezTo>
                  <a:cubicBezTo>
                    <a:pt x="848" y="5061"/>
                    <a:pt x="955" y="5002"/>
                    <a:pt x="1050" y="4954"/>
                  </a:cubicBezTo>
                  <a:cubicBezTo>
                    <a:pt x="1090" y="4941"/>
                    <a:pt x="1136" y="4933"/>
                    <a:pt x="1181" y="4933"/>
                  </a:cubicBezTo>
                  <a:cubicBezTo>
                    <a:pt x="1289" y="4933"/>
                    <a:pt x="1393" y="4977"/>
                    <a:pt x="1393" y="5091"/>
                  </a:cubicBezTo>
                  <a:cubicBezTo>
                    <a:pt x="1393" y="5136"/>
                    <a:pt x="1347" y="5182"/>
                    <a:pt x="1301" y="5228"/>
                  </a:cubicBezTo>
                  <a:cubicBezTo>
                    <a:pt x="936" y="5616"/>
                    <a:pt x="251" y="6049"/>
                    <a:pt x="0" y="6529"/>
                  </a:cubicBezTo>
                  <a:cubicBezTo>
                    <a:pt x="30" y="6534"/>
                    <a:pt x="63" y="6537"/>
                    <a:pt x="98" y="6537"/>
                  </a:cubicBezTo>
                  <a:cubicBezTo>
                    <a:pt x="508" y="6537"/>
                    <a:pt x="1222" y="6188"/>
                    <a:pt x="1255" y="5760"/>
                  </a:cubicBezTo>
                  <a:lnTo>
                    <a:pt x="1255" y="5760"/>
                  </a:lnTo>
                  <a:cubicBezTo>
                    <a:pt x="1242" y="6232"/>
                    <a:pt x="1447" y="6762"/>
                    <a:pt x="1849" y="7008"/>
                  </a:cubicBezTo>
                  <a:cubicBezTo>
                    <a:pt x="1963" y="6460"/>
                    <a:pt x="1667" y="5776"/>
                    <a:pt x="2032" y="5365"/>
                  </a:cubicBezTo>
                  <a:cubicBezTo>
                    <a:pt x="2204" y="5946"/>
                    <a:pt x="2722" y="6812"/>
                    <a:pt x="3470" y="6812"/>
                  </a:cubicBezTo>
                  <a:cubicBezTo>
                    <a:pt x="3515" y="6812"/>
                    <a:pt x="3560" y="6809"/>
                    <a:pt x="3607" y="6803"/>
                  </a:cubicBezTo>
                  <a:cubicBezTo>
                    <a:pt x="3173" y="6278"/>
                    <a:pt x="2876" y="5524"/>
                    <a:pt x="3082" y="4908"/>
                  </a:cubicBezTo>
                  <a:lnTo>
                    <a:pt x="3082" y="4908"/>
                  </a:lnTo>
                  <a:cubicBezTo>
                    <a:pt x="3487" y="5073"/>
                    <a:pt x="3881" y="5258"/>
                    <a:pt x="4254" y="5481"/>
                  </a:cubicBezTo>
                  <a:lnTo>
                    <a:pt x="4254" y="5481"/>
                  </a:lnTo>
                  <a:cubicBezTo>
                    <a:pt x="4041" y="5267"/>
                    <a:pt x="3881" y="5001"/>
                    <a:pt x="3881" y="4748"/>
                  </a:cubicBezTo>
                  <a:lnTo>
                    <a:pt x="3881" y="4748"/>
                  </a:lnTo>
                  <a:cubicBezTo>
                    <a:pt x="4634" y="5410"/>
                    <a:pt x="4771" y="5684"/>
                    <a:pt x="5889" y="5730"/>
                  </a:cubicBezTo>
                  <a:cubicBezTo>
                    <a:pt x="6003" y="5228"/>
                    <a:pt x="5387" y="5022"/>
                    <a:pt x="5387" y="4611"/>
                  </a:cubicBezTo>
                  <a:lnTo>
                    <a:pt x="5387" y="4611"/>
                  </a:lnTo>
                  <a:cubicBezTo>
                    <a:pt x="5444" y="4615"/>
                    <a:pt x="5498" y="4617"/>
                    <a:pt x="5548" y="4617"/>
                  </a:cubicBezTo>
                  <a:cubicBezTo>
                    <a:pt x="6482" y="4617"/>
                    <a:pt x="6259" y="4026"/>
                    <a:pt x="5912" y="3333"/>
                  </a:cubicBezTo>
                  <a:cubicBezTo>
                    <a:pt x="6169" y="3179"/>
                    <a:pt x="6477" y="3141"/>
                    <a:pt x="6779" y="3141"/>
                  </a:cubicBezTo>
                  <a:cubicBezTo>
                    <a:pt x="6879" y="3141"/>
                    <a:pt x="6979" y="3145"/>
                    <a:pt x="7076" y="3151"/>
                  </a:cubicBezTo>
                  <a:cubicBezTo>
                    <a:pt x="6827" y="2854"/>
                    <a:pt x="6580" y="2747"/>
                    <a:pt x="6332" y="2747"/>
                  </a:cubicBezTo>
                  <a:cubicBezTo>
                    <a:pt x="5956" y="2747"/>
                    <a:pt x="5578" y="2994"/>
                    <a:pt x="5185" y="3202"/>
                  </a:cubicBezTo>
                  <a:lnTo>
                    <a:pt x="5185" y="3202"/>
                  </a:lnTo>
                  <a:cubicBezTo>
                    <a:pt x="5434" y="3027"/>
                    <a:pt x="5638" y="2746"/>
                    <a:pt x="5638" y="2489"/>
                  </a:cubicBezTo>
                  <a:lnTo>
                    <a:pt x="5638" y="2489"/>
                  </a:lnTo>
                  <a:cubicBezTo>
                    <a:pt x="5299" y="2588"/>
                    <a:pt x="4838" y="2775"/>
                    <a:pt x="4484" y="2775"/>
                  </a:cubicBezTo>
                  <a:cubicBezTo>
                    <a:pt x="4433" y="2775"/>
                    <a:pt x="4383" y="2771"/>
                    <a:pt x="4337" y="2763"/>
                  </a:cubicBezTo>
                  <a:cubicBezTo>
                    <a:pt x="5227" y="2283"/>
                    <a:pt x="5889" y="1484"/>
                    <a:pt x="5912" y="412"/>
                  </a:cubicBezTo>
                  <a:lnTo>
                    <a:pt x="5912" y="412"/>
                  </a:lnTo>
                  <a:cubicBezTo>
                    <a:pt x="5524" y="868"/>
                    <a:pt x="5068" y="1256"/>
                    <a:pt x="4588" y="1621"/>
                  </a:cubicBezTo>
                  <a:cubicBezTo>
                    <a:pt x="4885" y="1074"/>
                    <a:pt x="5182" y="526"/>
                    <a:pt x="5501"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16"/>
            <p:cNvSpPr/>
            <p:nvPr/>
          </p:nvSpPr>
          <p:spPr>
            <a:xfrm>
              <a:off x="1291500" y="2931375"/>
              <a:ext cx="161525" cy="119875"/>
            </a:xfrm>
            <a:custGeom>
              <a:avLst/>
              <a:gdLst/>
              <a:ahLst/>
              <a:cxnLst/>
              <a:rect l="l" t="t" r="r" b="b"/>
              <a:pathLst>
                <a:path w="6461" h="4795" extrusionOk="0">
                  <a:moveTo>
                    <a:pt x="3283" y="3894"/>
                  </a:moveTo>
                  <a:cubicBezTo>
                    <a:pt x="3330" y="4109"/>
                    <a:pt x="3426" y="4316"/>
                    <a:pt x="3538" y="4452"/>
                  </a:cubicBezTo>
                  <a:cubicBezTo>
                    <a:pt x="3468" y="4259"/>
                    <a:pt x="3382" y="4074"/>
                    <a:pt x="3283" y="3894"/>
                  </a:cubicBezTo>
                  <a:close/>
                  <a:moveTo>
                    <a:pt x="3150" y="1"/>
                  </a:moveTo>
                  <a:cubicBezTo>
                    <a:pt x="3082" y="366"/>
                    <a:pt x="3082" y="754"/>
                    <a:pt x="3128" y="1142"/>
                  </a:cubicBezTo>
                  <a:cubicBezTo>
                    <a:pt x="2991" y="982"/>
                    <a:pt x="2854" y="823"/>
                    <a:pt x="2717" y="686"/>
                  </a:cubicBezTo>
                  <a:cubicBezTo>
                    <a:pt x="2694" y="845"/>
                    <a:pt x="2694" y="1005"/>
                    <a:pt x="2671" y="1165"/>
                  </a:cubicBezTo>
                  <a:cubicBezTo>
                    <a:pt x="2671" y="1233"/>
                    <a:pt x="2648" y="1302"/>
                    <a:pt x="2603" y="1348"/>
                  </a:cubicBezTo>
                  <a:cubicBezTo>
                    <a:pt x="2587" y="1355"/>
                    <a:pt x="2572" y="1358"/>
                    <a:pt x="2557" y="1358"/>
                  </a:cubicBezTo>
                  <a:cubicBezTo>
                    <a:pt x="2527" y="1358"/>
                    <a:pt x="2496" y="1348"/>
                    <a:pt x="2466" y="1348"/>
                  </a:cubicBezTo>
                  <a:lnTo>
                    <a:pt x="1986" y="1256"/>
                  </a:lnTo>
                  <a:lnTo>
                    <a:pt x="1986" y="1256"/>
                  </a:lnTo>
                  <a:cubicBezTo>
                    <a:pt x="2123" y="1302"/>
                    <a:pt x="2260" y="1393"/>
                    <a:pt x="2352" y="1530"/>
                  </a:cubicBezTo>
                  <a:cubicBezTo>
                    <a:pt x="2252" y="1503"/>
                    <a:pt x="2150" y="1490"/>
                    <a:pt x="2047" y="1490"/>
                  </a:cubicBezTo>
                  <a:cubicBezTo>
                    <a:pt x="1888" y="1490"/>
                    <a:pt x="1728" y="1521"/>
                    <a:pt x="1575" y="1576"/>
                  </a:cubicBezTo>
                  <a:cubicBezTo>
                    <a:pt x="1712" y="1713"/>
                    <a:pt x="1895" y="1827"/>
                    <a:pt x="2078" y="1918"/>
                  </a:cubicBezTo>
                  <a:cubicBezTo>
                    <a:pt x="2078" y="2009"/>
                    <a:pt x="1963" y="2055"/>
                    <a:pt x="1895" y="2055"/>
                  </a:cubicBezTo>
                  <a:cubicBezTo>
                    <a:pt x="1598" y="2101"/>
                    <a:pt x="1324" y="2124"/>
                    <a:pt x="1028" y="2169"/>
                  </a:cubicBezTo>
                  <a:cubicBezTo>
                    <a:pt x="1073" y="2261"/>
                    <a:pt x="1233" y="2283"/>
                    <a:pt x="1347" y="2283"/>
                  </a:cubicBezTo>
                  <a:cubicBezTo>
                    <a:pt x="1461" y="2306"/>
                    <a:pt x="1598" y="2420"/>
                    <a:pt x="1530" y="2512"/>
                  </a:cubicBezTo>
                  <a:cubicBezTo>
                    <a:pt x="1507" y="2557"/>
                    <a:pt x="1461" y="2557"/>
                    <a:pt x="1416" y="2580"/>
                  </a:cubicBezTo>
                  <a:cubicBezTo>
                    <a:pt x="1005" y="2694"/>
                    <a:pt x="366" y="2694"/>
                    <a:pt x="1" y="2945"/>
                  </a:cubicBezTo>
                  <a:cubicBezTo>
                    <a:pt x="117" y="3050"/>
                    <a:pt x="371" y="3119"/>
                    <a:pt x="618" y="3119"/>
                  </a:cubicBezTo>
                  <a:cubicBezTo>
                    <a:pt x="852" y="3119"/>
                    <a:pt x="1080" y="3058"/>
                    <a:pt x="1183" y="2907"/>
                  </a:cubicBezTo>
                  <a:lnTo>
                    <a:pt x="1183" y="2907"/>
                  </a:lnTo>
                  <a:cubicBezTo>
                    <a:pt x="958" y="3248"/>
                    <a:pt x="892" y="3678"/>
                    <a:pt x="1073" y="4018"/>
                  </a:cubicBezTo>
                  <a:cubicBezTo>
                    <a:pt x="1347" y="3699"/>
                    <a:pt x="1439" y="3105"/>
                    <a:pt x="1849" y="2968"/>
                  </a:cubicBezTo>
                  <a:lnTo>
                    <a:pt x="1849" y="2968"/>
                  </a:lnTo>
                  <a:cubicBezTo>
                    <a:pt x="1735" y="3470"/>
                    <a:pt x="1735" y="4338"/>
                    <a:pt x="2329" y="4589"/>
                  </a:cubicBezTo>
                  <a:cubicBezTo>
                    <a:pt x="2260" y="4064"/>
                    <a:pt x="2352" y="3425"/>
                    <a:pt x="2740" y="3082"/>
                  </a:cubicBezTo>
                  <a:cubicBezTo>
                    <a:pt x="2937" y="3336"/>
                    <a:pt x="3125" y="3606"/>
                    <a:pt x="3283" y="3894"/>
                  </a:cubicBezTo>
                  <a:lnTo>
                    <a:pt x="3283" y="3894"/>
                  </a:lnTo>
                  <a:cubicBezTo>
                    <a:pt x="3236" y="3675"/>
                    <a:pt x="3241" y="3449"/>
                    <a:pt x="3333" y="3288"/>
                  </a:cubicBezTo>
                  <a:lnTo>
                    <a:pt x="3333" y="3288"/>
                  </a:lnTo>
                  <a:cubicBezTo>
                    <a:pt x="3584" y="4064"/>
                    <a:pt x="3584" y="4292"/>
                    <a:pt x="4337" y="4794"/>
                  </a:cubicBezTo>
                  <a:cubicBezTo>
                    <a:pt x="4588" y="4497"/>
                    <a:pt x="4269" y="4109"/>
                    <a:pt x="4429" y="3813"/>
                  </a:cubicBezTo>
                  <a:lnTo>
                    <a:pt x="4429" y="3813"/>
                  </a:lnTo>
                  <a:cubicBezTo>
                    <a:pt x="4632" y="3953"/>
                    <a:pt x="4787" y="4013"/>
                    <a:pt x="4904" y="4013"/>
                  </a:cubicBezTo>
                  <a:cubicBezTo>
                    <a:pt x="5206" y="4013"/>
                    <a:pt x="5263" y="3612"/>
                    <a:pt x="5296" y="3151"/>
                  </a:cubicBezTo>
                  <a:cubicBezTo>
                    <a:pt x="5616" y="3151"/>
                    <a:pt x="5912" y="3333"/>
                    <a:pt x="6163" y="3493"/>
                  </a:cubicBezTo>
                  <a:cubicBezTo>
                    <a:pt x="6027" y="2731"/>
                    <a:pt x="5438" y="2789"/>
                    <a:pt x="4870" y="2764"/>
                  </a:cubicBezTo>
                  <a:lnTo>
                    <a:pt x="4870" y="2764"/>
                  </a:lnTo>
                  <a:cubicBezTo>
                    <a:pt x="5101" y="2740"/>
                    <a:pt x="5345" y="2625"/>
                    <a:pt x="5456" y="2466"/>
                  </a:cubicBezTo>
                  <a:cubicBezTo>
                    <a:pt x="5136" y="2375"/>
                    <a:pt x="4680" y="2306"/>
                    <a:pt x="4451" y="2124"/>
                  </a:cubicBezTo>
                  <a:lnTo>
                    <a:pt x="4451" y="2124"/>
                  </a:lnTo>
                  <a:cubicBezTo>
                    <a:pt x="4504" y="2127"/>
                    <a:pt x="4557" y="2128"/>
                    <a:pt x="4609" y="2128"/>
                  </a:cubicBezTo>
                  <a:cubicBezTo>
                    <a:pt x="5351" y="2128"/>
                    <a:pt x="6055" y="1824"/>
                    <a:pt x="6460" y="1142"/>
                  </a:cubicBezTo>
                  <a:lnTo>
                    <a:pt x="6460" y="1142"/>
                  </a:lnTo>
                  <a:cubicBezTo>
                    <a:pt x="6026" y="1302"/>
                    <a:pt x="5547" y="1393"/>
                    <a:pt x="5091" y="1416"/>
                  </a:cubicBezTo>
                  <a:cubicBezTo>
                    <a:pt x="5501" y="1188"/>
                    <a:pt x="5935" y="937"/>
                    <a:pt x="6346" y="686"/>
                  </a:cubicBezTo>
                  <a:cubicBezTo>
                    <a:pt x="6311" y="684"/>
                    <a:pt x="6276" y="683"/>
                    <a:pt x="6241" y="683"/>
                  </a:cubicBezTo>
                  <a:cubicBezTo>
                    <a:pt x="5862" y="683"/>
                    <a:pt x="5468" y="792"/>
                    <a:pt x="5113" y="960"/>
                  </a:cubicBezTo>
                  <a:cubicBezTo>
                    <a:pt x="5342" y="777"/>
                    <a:pt x="5570" y="572"/>
                    <a:pt x="5798" y="366"/>
                  </a:cubicBezTo>
                  <a:lnTo>
                    <a:pt x="5798" y="366"/>
                  </a:lnTo>
                  <a:cubicBezTo>
                    <a:pt x="5456" y="389"/>
                    <a:pt x="5113" y="526"/>
                    <a:pt x="4817" y="731"/>
                  </a:cubicBezTo>
                  <a:cubicBezTo>
                    <a:pt x="4954" y="526"/>
                    <a:pt x="5091" y="320"/>
                    <a:pt x="5228" y="115"/>
                  </a:cubicBezTo>
                  <a:lnTo>
                    <a:pt x="5228" y="115"/>
                  </a:lnTo>
                  <a:cubicBezTo>
                    <a:pt x="4703" y="320"/>
                    <a:pt x="4292" y="731"/>
                    <a:pt x="3881" y="1119"/>
                  </a:cubicBezTo>
                  <a:cubicBezTo>
                    <a:pt x="4018" y="800"/>
                    <a:pt x="4086" y="435"/>
                    <a:pt x="4132" y="69"/>
                  </a:cubicBezTo>
                  <a:lnTo>
                    <a:pt x="4132" y="69"/>
                  </a:lnTo>
                  <a:cubicBezTo>
                    <a:pt x="3790" y="252"/>
                    <a:pt x="3561" y="617"/>
                    <a:pt x="3538" y="1005"/>
                  </a:cubicBezTo>
                  <a:cubicBezTo>
                    <a:pt x="3516" y="640"/>
                    <a:pt x="3379" y="275"/>
                    <a:pt x="3150"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60" name="Google Shape;1960;p16"/>
          <p:cNvSpPr/>
          <p:nvPr/>
        </p:nvSpPr>
        <p:spPr>
          <a:xfrm flipH="1">
            <a:off x="9780658" y="6142900"/>
            <a:ext cx="5180905" cy="765913"/>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1" name="Google Shape;1961;p16"/>
          <p:cNvSpPr/>
          <p:nvPr/>
        </p:nvSpPr>
        <p:spPr>
          <a:xfrm flipH="1">
            <a:off x="10444382" y="6224339"/>
            <a:ext cx="3425900" cy="468101"/>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2" name="Google Shape;1962;p16"/>
          <p:cNvSpPr/>
          <p:nvPr/>
        </p:nvSpPr>
        <p:spPr>
          <a:xfrm>
            <a:off x="7869789" y="5010461"/>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3" name="Google Shape;1963;p16"/>
          <p:cNvSpPr/>
          <p:nvPr/>
        </p:nvSpPr>
        <p:spPr>
          <a:xfrm flipH="1">
            <a:off x="10615813" y="5716836"/>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4" name="Google Shape;1964;p16"/>
          <p:cNvSpPr/>
          <p:nvPr/>
        </p:nvSpPr>
        <p:spPr>
          <a:xfrm>
            <a:off x="11721173" y="5378569"/>
            <a:ext cx="726416" cy="1479425"/>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5" name="Google Shape;1965;p16"/>
          <p:cNvSpPr/>
          <p:nvPr/>
        </p:nvSpPr>
        <p:spPr>
          <a:xfrm flipH="1">
            <a:off x="-910681" y="4876865"/>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6" name="Google Shape;1966;p16"/>
          <p:cNvSpPr/>
          <p:nvPr/>
        </p:nvSpPr>
        <p:spPr>
          <a:xfrm>
            <a:off x="8696150" y="5111636"/>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7" name="Google Shape;1967;p16"/>
          <p:cNvSpPr/>
          <p:nvPr/>
        </p:nvSpPr>
        <p:spPr>
          <a:xfrm>
            <a:off x="10125046" y="5331961"/>
            <a:ext cx="2020353" cy="95162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8" name="Google Shape;1968;p16"/>
          <p:cNvSpPr/>
          <p:nvPr/>
        </p:nvSpPr>
        <p:spPr>
          <a:xfrm>
            <a:off x="9994973" y="4502100"/>
            <a:ext cx="2280511" cy="1781488"/>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9" name="Google Shape;1969;p16"/>
          <p:cNvSpPr/>
          <p:nvPr/>
        </p:nvSpPr>
        <p:spPr>
          <a:xfrm rot="-589025">
            <a:off x="10125112" y="6050069"/>
            <a:ext cx="2020216" cy="95156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70" name="Google Shape;1970;p16"/>
          <p:cNvSpPr/>
          <p:nvPr/>
        </p:nvSpPr>
        <p:spPr>
          <a:xfrm rot="2035852">
            <a:off x="10315272" y="5490741"/>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71" name="Google Shape;1971;p16"/>
          <p:cNvSpPr/>
          <p:nvPr/>
        </p:nvSpPr>
        <p:spPr>
          <a:xfrm rot="1818434">
            <a:off x="10485299" y="4288606"/>
            <a:ext cx="2280581" cy="1781543"/>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72" name="Google Shape;1972;p16"/>
          <p:cNvGrpSpPr/>
          <p:nvPr/>
        </p:nvGrpSpPr>
        <p:grpSpPr>
          <a:xfrm flipH="1">
            <a:off x="512101" y="5381184"/>
            <a:ext cx="2339633" cy="1780400"/>
            <a:chOff x="0" y="3611325"/>
            <a:chExt cx="1754725" cy="1335300"/>
          </a:xfrm>
        </p:grpSpPr>
        <p:sp>
          <p:nvSpPr>
            <p:cNvPr id="1973" name="Google Shape;1973;p16"/>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16"/>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75" name="Google Shape;1975;p16"/>
          <p:cNvSpPr/>
          <p:nvPr/>
        </p:nvSpPr>
        <p:spPr>
          <a:xfrm rot="2297280" flipH="1">
            <a:off x="5501038" y="5912553"/>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76" name="Google Shape;1976;p16"/>
          <p:cNvSpPr/>
          <p:nvPr/>
        </p:nvSpPr>
        <p:spPr>
          <a:xfrm rot="5400000" flipH="1">
            <a:off x="3546888" y="6146070"/>
            <a:ext cx="1241139" cy="114824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77" name="Google Shape;1977;p16"/>
          <p:cNvSpPr/>
          <p:nvPr/>
        </p:nvSpPr>
        <p:spPr>
          <a:xfrm rot="591793" flipH="1">
            <a:off x="2175311" y="5663266"/>
            <a:ext cx="1718880" cy="1590236"/>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78" name="Google Shape;1978;p16"/>
          <p:cNvSpPr/>
          <p:nvPr/>
        </p:nvSpPr>
        <p:spPr>
          <a:xfrm rot="5400000" flipH="1">
            <a:off x="4357540" y="5592095"/>
            <a:ext cx="1718920" cy="1590272"/>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79" name="Google Shape;1979;p16"/>
          <p:cNvSpPr/>
          <p:nvPr/>
        </p:nvSpPr>
        <p:spPr>
          <a:xfrm>
            <a:off x="6617121" y="5541852"/>
            <a:ext cx="1821700" cy="1690771"/>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0" name="Google Shape;1980;p16"/>
          <p:cNvSpPr/>
          <p:nvPr/>
        </p:nvSpPr>
        <p:spPr>
          <a:xfrm>
            <a:off x="6269448" y="6186026"/>
            <a:ext cx="1632400" cy="908476"/>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1" name="Google Shape;1981;p16"/>
          <p:cNvSpPr/>
          <p:nvPr/>
        </p:nvSpPr>
        <p:spPr>
          <a:xfrm rot="979777" flipH="1">
            <a:off x="7776871" y="6071600"/>
            <a:ext cx="1632429" cy="908493"/>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2" name="Google Shape;1982;p16"/>
          <p:cNvSpPr/>
          <p:nvPr/>
        </p:nvSpPr>
        <p:spPr>
          <a:xfrm rot="5400000" flipH="1">
            <a:off x="9027021" y="6066137"/>
            <a:ext cx="1241139" cy="114824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83" name="Google Shape;1983;p16"/>
          <p:cNvGrpSpPr/>
          <p:nvPr/>
        </p:nvGrpSpPr>
        <p:grpSpPr>
          <a:xfrm rot="-935900">
            <a:off x="-458204" y="725985"/>
            <a:ext cx="2415808" cy="1522113"/>
            <a:chOff x="1783375" y="3070625"/>
            <a:chExt cx="1811800" cy="1141550"/>
          </a:xfrm>
        </p:grpSpPr>
        <p:sp>
          <p:nvSpPr>
            <p:cNvPr id="1984" name="Google Shape;1984;p16"/>
            <p:cNvSpPr/>
            <p:nvPr/>
          </p:nvSpPr>
          <p:spPr>
            <a:xfrm>
              <a:off x="1783375" y="3070625"/>
              <a:ext cx="1811800" cy="1141550"/>
            </a:xfrm>
            <a:custGeom>
              <a:avLst/>
              <a:gdLst/>
              <a:ahLst/>
              <a:cxnLst/>
              <a:rect l="l" t="t" r="r" b="b"/>
              <a:pathLst>
                <a:path w="72472" h="45662" extrusionOk="0">
                  <a:moveTo>
                    <a:pt x="58411" y="0"/>
                  </a:moveTo>
                  <a:lnTo>
                    <a:pt x="56311" y="1438"/>
                  </a:lnTo>
                  <a:cubicBezTo>
                    <a:pt x="56311" y="1438"/>
                    <a:pt x="51358" y="7145"/>
                    <a:pt x="50422" y="12645"/>
                  </a:cubicBezTo>
                  <a:cubicBezTo>
                    <a:pt x="49463" y="18169"/>
                    <a:pt x="41086" y="18922"/>
                    <a:pt x="35768" y="21205"/>
                  </a:cubicBezTo>
                  <a:cubicBezTo>
                    <a:pt x="30450" y="23487"/>
                    <a:pt x="27391" y="32435"/>
                    <a:pt x="20361" y="36817"/>
                  </a:cubicBezTo>
                  <a:cubicBezTo>
                    <a:pt x="18018" y="38271"/>
                    <a:pt x="15525" y="38755"/>
                    <a:pt x="13242" y="38755"/>
                  </a:cubicBezTo>
                  <a:cubicBezTo>
                    <a:pt x="8677" y="38755"/>
                    <a:pt x="4954" y="36817"/>
                    <a:pt x="4954" y="36817"/>
                  </a:cubicBezTo>
                  <a:cubicBezTo>
                    <a:pt x="4954" y="36817"/>
                    <a:pt x="1" y="42889"/>
                    <a:pt x="1622" y="44509"/>
                  </a:cubicBezTo>
                  <a:cubicBezTo>
                    <a:pt x="2371" y="45259"/>
                    <a:pt x="4828" y="45662"/>
                    <a:pt x="7939" y="45662"/>
                  </a:cubicBezTo>
                  <a:cubicBezTo>
                    <a:pt x="11557" y="45662"/>
                    <a:pt x="16060" y="45117"/>
                    <a:pt x="19790" y="43939"/>
                  </a:cubicBezTo>
                  <a:cubicBezTo>
                    <a:pt x="26729" y="41748"/>
                    <a:pt x="30815" y="35767"/>
                    <a:pt x="32344" y="32161"/>
                  </a:cubicBezTo>
                  <a:cubicBezTo>
                    <a:pt x="33874" y="28532"/>
                    <a:pt x="35106" y="25313"/>
                    <a:pt x="40151" y="23396"/>
                  </a:cubicBezTo>
                  <a:cubicBezTo>
                    <a:pt x="42708" y="25220"/>
                    <a:pt x="46986" y="28179"/>
                    <a:pt x="51237" y="28179"/>
                  </a:cubicBezTo>
                  <a:cubicBezTo>
                    <a:pt x="51881" y="28179"/>
                    <a:pt x="52524" y="28111"/>
                    <a:pt x="53161" y="27961"/>
                  </a:cubicBezTo>
                  <a:cubicBezTo>
                    <a:pt x="58023" y="26820"/>
                    <a:pt x="63250" y="23602"/>
                    <a:pt x="64870" y="22346"/>
                  </a:cubicBezTo>
                  <a:cubicBezTo>
                    <a:pt x="66491" y="21114"/>
                    <a:pt x="72471" y="20840"/>
                    <a:pt x="72471" y="20840"/>
                  </a:cubicBezTo>
                  <a:lnTo>
                    <a:pt x="71901" y="19881"/>
                  </a:lnTo>
                  <a:cubicBezTo>
                    <a:pt x="71239" y="20064"/>
                    <a:pt x="67906" y="20452"/>
                    <a:pt x="66103" y="20452"/>
                  </a:cubicBezTo>
                  <a:cubicBezTo>
                    <a:pt x="64300" y="20452"/>
                    <a:pt x="59438" y="24263"/>
                    <a:pt x="53549" y="25496"/>
                  </a:cubicBezTo>
                  <a:cubicBezTo>
                    <a:pt x="52945" y="25622"/>
                    <a:pt x="52340" y="25680"/>
                    <a:pt x="51746" y="25680"/>
                  </a:cubicBezTo>
                  <a:cubicBezTo>
                    <a:pt x="46544" y="25680"/>
                    <a:pt x="42156" y="21272"/>
                    <a:pt x="46519" y="20064"/>
                  </a:cubicBezTo>
                  <a:cubicBezTo>
                    <a:pt x="51358" y="18740"/>
                    <a:pt x="52020" y="15133"/>
                    <a:pt x="53070" y="10089"/>
                  </a:cubicBezTo>
                  <a:cubicBezTo>
                    <a:pt x="54120" y="5045"/>
                    <a:pt x="58411" y="1"/>
                    <a:pt x="58411" y="0"/>
                  </a:cubicBez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16"/>
            <p:cNvSpPr/>
            <p:nvPr/>
          </p:nvSpPr>
          <p:spPr>
            <a:xfrm>
              <a:off x="2393975" y="3475200"/>
              <a:ext cx="200300" cy="407450"/>
            </a:xfrm>
            <a:custGeom>
              <a:avLst/>
              <a:gdLst/>
              <a:ahLst/>
              <a:cxnLst/>
              <a:rect l="l" t="t" r="r" b="b"/>
              <a:pathLst>
                <a:path w="8012" h="16298" extrusionOk="0">
                  <a:moveTo>
                    <a:pt x="6574" y="0"/>
                  </a:moveTo>
                  <a:cubicBezTo>
                    <a:pt x="6163" y="503"/>
                    <a:pt x="5752" y="1027"/>
                    <a:pt x="5318" y="1530"/>
                  </a:cubicBezTo>
                  <a:cubicBezTo>
                    <a:pt x="913" y="6506"/>
                    <a:pt x="685" y="9245"/>
                    <a:pt x="1780" y="12486"/>
                  </a:cubicBezTo>
                  <a:cubicBezTo>
                    <a:pt x="2876" y="15750"/>
                    <a:pt x="4131" y="16298"/>
                    <a:pt x="4131" y="16298"/>
                  </a:cubicBezTo>
                  <a:lnTo>
                    <a:pt x="5980" y="15773"/>
                  </a:lnTo>
                  <a:cubicBezTo>
                    <a:pt x="5980" y="15773"/>
                    <a:pt x="0" y="8400"/>
                    <a:pt x="5661" y="2831"/>
                  </a:cubicBezTo>
                  <a:cubicBezTo>
                    <a:pt x="6574" y="1940"/>
                    <a:pt x="7350" y="1027"/>
                    <a:pt x="8012" y="137"/>
                  </a:cubicBezTo>
                  <a:lnTo>
                    <a:pt x="6574" y="0"/>
                  </a:ln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86" name="Google Shape;1986;p16"/>
          <p:cNvSpPr/>
          <p:nvPr/>
        </p:nvSpPr>
        <p:spPr>
          <a:xfrm>
            <a:off x="-46743" y="-170849"/>
            <a:ext cx="3954392" cy="178036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7" name="Google Shape;1987;p16"/>
          <p:cNvSpPr/>
          <p:nvPr/>
        </p:nvSpPr>
        <p:spPr>
          <a:xfrm>
            <a:off x="-46726" y="-111700"/>
            <a:ext cx="2339667" cy="105338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77075281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92C063-6317-449C-A341-883F2682D4C8}"/>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D53C2C5-1069-41AD-AB8E-A272B5F74D0D}"/>
              </a:ext>
            </a:extLst>
          </p:cNvPr>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a:extLst>
              <a:ext uri="{FF2B5EF4-FFF2-40B4-BE49-F238E27FC236}">
                <a16:creationId xmlns:a16="http://schemas.microsoft.com/office/drawing/2014/main" id="{B335F9C6-7A1E-4BB1-8382-AF2048FA93AE}"/>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A2CF1DA-3491-456F-B971-C43EFCD2163E}"/>
              </a:ext>
            </a:extLst>
          </p:cNvPr>
          <p:cNvSpPr>
            <a:spLocks noGrp="1"/>
          </p:cNvSpPr>
          <p:nvPr>
            <p:ph type="dt" sz="half" idx="10"/>
          </p:nvPr>
        </p:nvSpPr>
        <p:spPr>
          <a:xfrm>
            <a:off x="838200" y="6356350"/>
            <a:ext cx="2743200" cy="365125"/>
          </a:xfrm>
          <a:prstGeom prst="rect">
            <a:avLst/>
          </a:prstGeom>
        </p:spPr>
        <p:txBody>
          <a:bodyPr/>
          <a:lstStyle/>
          <a:p>
            <a:fld id="{E69B9EE9-F3BF-4B40-83E7-C9BC68FDDB0E}" type="datetimeFigureOut">
              <a:rPr lang="en-US" smtClean="0"/>
              <a:t>1/4/2024</a:t>
            </a:fld>
            <a:endParaRPr lang="en-US"/>
          </a:p>
        </p:txBody>
      </p:sp>
      <p:sp>
        <p:nvSpPr>
          <p:cNvPr id="6" name="Footer Placeholder 5">
            <a:extLst>
              <a:ext uri="{FF2B5EF4-FFF2-40B4-BE49-F238E27FC236}">
                <a16:creationId xmlns:a16="http://schemas.microsoft.com/office/drawing/2014/main" id="{A2D613E6-C32A-4783-9219-260167E50DBD}"/>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F3F57CA7-22C9-4637-98D5-45CB81C4CD6F}"/>
              </a:ext>
            </a:extLst>
          </p:cNvPr>
          <p:cNvSpPr>
            <a:spLocks noGrp="1"/>
          </p:cNvSpPr>
          <p:nvPr>
            <p:ph type="sldNum" sz="quarter" idx="12"/>
          </p:nvPr>
        </p:nvSpPr>
        <p:spPr>
          <a:xfrm>
            <a:off x="8610600" y="6356350"/>
            <a:ext cx="2743200" cy="365125"/>
          </a:xfrm>
          <a:prstGeom prst="rect">
            <a:avLst/>
          </a:prstGeom>
        </p:spPr>
        <p:txBody>
          <a:bodyPr/>
          <a:lstStyle/>
          <a:p>
            <a:fld id="{17F55963-6440-4C45-BA09-4E6A99D1BBE0}" type="slidenum">
              <a:rPr lang="en-US" smtClean="0"/>
              <a:t>‹#›</a:t>
            </a:fld>
            <a:endParaRPr lang="en-US"/>
          </a:p>
        </p:txBody>
      </p:sp>
      <p:pic>
        <p:nvPicPr>
          <p:cNvPr id="8" name="Picture 7" descr="Logo&#10;&#10;Description automatically generated">
            <a:extLst>
              <a:ext uri="{FF2B5EF4-FFF2-40B4-BE49-F238E27FC236}">
                <a16:creationId xmlns:a16="http://schemas.microsoft.com/office/drawing/2014/main" id="{84397746-08C9-426B-8B6F-573120437CFE}"/>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335197" y="2726034"/>
            <a:ext cx="1319617" cy="1319617"/>
          </a:xfrm>
          <a:prstGeom prst="rect">
            <a:avLst/>
          </a:prstGeom>
        </p:spPr>
      </p:pic>
    </p:spTree>
    <p:extLst>
      <p:ext uri="{BB962C8B-B14F-4D97-AF65-F5344CB8AC3E}">
        <p14:creationId xmlns:p14="http://schemas.microsoft.com/office/powerpoint/2010/main" val="4045821028"/>
      </p:ext>
    </p:extLst>
  </p:cSld>
  <p:clrMapOvr>
    <a:masterClrMapping/>
  </p:clrMapOvr>
  <p:transition spd="med">
    <p:pull/>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988"/>
        <p:cNvGrpSpPr/>
        <p:nvPr/>
      </p:nvGrpSpPr>
      <p:grpSpPr>
        <a:xfrm>
          <a:off x="0" y="0"/>
          <a:ext cx="0" cy="0"/>
          <a:chOff x="0" y="0"/>
          <a:chExt cx="0" cy="0"/>
        </a:xfrm>
      </p:grpSpPr>
      <p:sp>
        <p:nvSpPr>
          <p:cNvPr id="1989" name="Google Shape;1989;p17"/>
          <p:cNvSpPr txBox="1">
            <a:spLocks noGrp="1"/>
          </p:cNvSpPr>
          <p:nvPr>
            <p:ph type="title"/>
          </p:nvPr>
        </p:nvSpPr>
        <p:spPr>
          <a:xfrm>
            <a:off x="1613884" y="2277384"/>
            <a:ext cx="4618400" cy="752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90" name="Google Shape;1990;p17"/>
          <p:cNvSpPr txBox="1">
            <a:spLocks noGrp="1"/>
          </p:cNvSpPr>
          <p:nvPr>
            <p:ph type="subTitle" idx="1"/>
          </p:nvPr>
        </p:nvSpPr>
        <p:spPr>
          <a:xfrm>
            <a:off x="1613884" y="3231951"/>
            <a:ext cx="4618400" cy="144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91" name="Google Shape;1991;p17"/>
          <p:cNvSpPr/>
          <p:nvPr/>
        </p:nvSpPr>
        <p:spPr>
          <a:xfrm>
            <a:off x="-655736" y="4402004"/>
            <a:ext cx="5842131" cy="3958339"/>
          </a:xfrm>
          <a:custGeom>
            <a:avLst/>
            <a:gdLst/>
            <a:ahLst/>
            <a:cxnLst/>
            <a:rect l="l" t="t" r="r" b="b"/>
            <a:pathLst>
              <a:path w="145786" h="89616" extrusionOk="0">
                <a:moveTo>
                  <a:pt x="87604" y="29834"/>
                </a:moveTo>
                <a:cubicBezTo>
                  <a:pt x="87602" y="29834"/>
                  <a:pt x="87600" y="29834"/>
                  <a:pt x="87598" y="29834"/>
                </a:cubicBezTo>
                <a:lnTo>
                  <a:pt x="87598" y="29834"/>
                </a:lnTo>
                <a:cubicBezTo>
                  <a:pt x="87600" y="29834"/>
                  <a:pt x="87602" y="29834"/>
                  <a:pt x="87604" y="29834"/>
                </a:cubicBezTo>
                <a:close/>
                <a:moveTo>
                  <a:pt x="56972" y="1"/>
                </a:moveTo>
                <a:cubicBezTo>
                  <a:pt x="52955" y="7921"/>
                  <a:pt x="48846" y="16914"/>
                  <a:pt x="51563" y="25360"/>
                </a:cubicBezTo>
                <a:cubicBezTo>
                  <a:pt x="48641" y="19950"/>
                  <a:pt x="47089" y="13765"/>
                  <a:pt x="47134" y="7602"/>
                </a:cubicBezTo>
                <a:lnTo>
                  <a:pt x="47134" y="7602"/>
                </a:lnTo>
                <a:cubicBezTo>
                  <a:pt x="45546" y="16060"/>
                  <a:pt x="46721" y="25022"/>
                  <a:pt x="50402" y="32812"/>
                </a:cubicBezTo>
                <a:lnTo>
                  <a:pt x="50402" y="32812"/>
                </a:lnTo>
                <a:cubicBezTo>
                  <a:pt x="47969" y="27779"/>
                  <a:pt x="44844" y="22328"/>
                  <a:pt x="39465" y="20977"/>
                </a:cubicBezTo>
                <a:lnTo>
                  <a:pt x="39465" y="20977"/>
                </a:lnTo>
                <a:cubicBezTo>
                  <a:pt x="45970" y="28373"/>
                  <a:pt x="47751" y="37252"/>
                  <a:pt x="48321" y="46793"/>
                </a:cubicBezTo>
                <a:cubicBezTo>
                  <a:pt x="48572" y="51129"/>
                  <a:pt x="48047" y="54530"/>
                  <a:pt x="45719" y="58434"/>
                </a:cubicBezTo>
                <a:cubicBezTo>
                  <a:pt x="43720" y="61773"/>
                  <a:pt x="39144" y="63643"/>
                  <a:pt x="37413" y="66540"/>
                </a:cubicBezTo>
                <a:lnTo>
                  <a:pt x="37413" y="66540"/>
                </a:lnTo>
                <a:cubicBezTo>
                  <a:pt x="42172" y="58493"/>
                  <a:pt x="46013" y="49151"/>
                  <a:pt x="44076" y="40014"/>
                </a:cubicBezTo>
                <a:cubicBezTo>
                  <a:pt x="43872" y="39096"/>
                  <a:pt x="43267" y="37978"/>
                  <a:pt x="42424" y="37978"/>
                </a:cubicBezTo>
                <a:cubicBezTo>
                  <a:pt x="42324" y="37978"/>
                  <a:pt x="42220" y="37994"/>
                  <a:pt x="42113" y="38028"/>
                </a:cubicBezTo>
                <a:cubicBezTo>
                  <a:pt x="41725" y="38142"/>
                  <a:pt x="41428" y="38530"/>
                  <a:pt x="41200" y="38872"/>
                </a:cubicBezTo>
                <a:cubicBezTo>
                  <a:pt x="41081" y="39053"/>
                  <a:pt x="40965" y="39235"/>
                  <a:pt x="40853" y="39420"/>
                </a:cubicBezTo>
                <a:lnTo>
                  <a:pt x="40853" y="39420"/>
                </a:lnTo>
                <a:cubicBezTo>
                  <a:pt x="40912" y="37518"/>
                  <a:pt x="40544" y="35685"/>
                  <a:pt x="39488" y="34056"/>
                </a:cubicBezTo>
                <a:cubicBezTo>
                  <a:pt x="39168" y="33554"/>
                  <a:pt x="38735" y="33075"/>
                  <a:pt x="38164" y="32869"/>
                </a:cubicBezTo>
                <a:cubicBezTo>
                  <a:pt x="37984" y="32811"/>
                  <a:pt x="37810" y="32784"/>
                  <a:pt x="37643" y="32784"/>
                </a:cubicBezTo>
                <a:cubicBezTo>
                  <a:pt x="36177" y="32784"/>
                  <a:pt x="35212" y="34882"/>
                  <a:pt x="34946" y="36521"/>
                </a:cubicBezTo>
                <a:cubicBezTo>
                  <a:pt x="34651" y="38306"/>
                  <a:pt x="34357" y="40092"/>
                  <a:pt x="34063" y="41877"/>
                </a:cubicBezTo>
                <a:lnTo>
                  <a:pt x="34063" y="41877"/>
                </a:lnTo>
                <a:cubicBezTo>
                  <a:pt x="34200" y="36138"/>
                  <a:pt x="33330" y="30376"/>
                  <a:pt x="31453" y="24949"/>
                </a:cubicBezTo>
                <a:cubicBezTo>
                  <a:pt x="30521" y="22288"/>
                  <a:pt x="28751" y="19288"/>
                  <a:pt x="25961" y="19288"/>
                </a:cubicBezTo>
                <a:cubicBezTo>
                  <a:pt x="25951" y="19288"/>
                  <a:pt x="25940" y="19288"/>
                  <a:pt x="25930" y="19288"/>
                </a:cubicBezTo>
                <a:cubicBezTo>
                  <a:pt x="23784" y="19311"/>
                  <a:pt x="22049" y="21274"/>
                  <a:pt x="21547" y="23374"/>
                </a:cubicBezTo>
                <a:cubicBezTo>
                  <a:pt x="21068" y="25474"/>
                  <a:pt x="21524" y="27642"/>
                  <a:pt x="22027" y="29742"/>
                </a:cubicBezTo>
                <a:cubicBezTo>
                  <a:pt x="22382" y="31300"/>
                  <a:pt x="22750" y="32857"/>
                  <a:pt x="23130" y="34411"/>
                </a:cubicBezTo>
                <a:lnTo>
                  <a:pt x="23130" y="34411"/>
                </a:lnTo>
                <a:cubicBezTo>
                  <a:pt x="22323" y="32786"/>
                  <a:pt x="21325" y="31271"/>
                  <a:pt x="20064" y="29925"/>
                </a:cubicBezTo>
                <a:cubicBezTo>
                  <a:pt x="18922" y="28715"/>
                  <a:pt x="17507" y="27642"/>
                  <a:pt x="15864" y="27483"/>
                </a:cubicBezTo>
                <a:cubicBezTo>
                  <a:pt x="15757" y="27472"/>
                  <a:pt x="15650" y="27467"/>
                  <a:pt x="15542" y="27467"/>
                </a:cubicBezTo>
                <a:cubicBezTo>
                  <a:pt x="13988" y="27467"/>
                  <a:pt x="12360" y="28525"/>
                  <a:pt x="12189" y="30062"/>
                </a:cubicBezTo>
                <a:cubicBezTo>
                  <a:pt x="12075" y="31226"/>
                  <a:pt x="12737" y="32299"/>
                  <a:pt x="13330" y="33280"/>
                </a:cubicBezTo>
                <a:cubicBezTo>
                  <a:pt x="16594" y="38621"/>
                  <a:pt x="21502" y="47865"/>
                  <a:pt x="20064" y="54302"/>
                </a:cubicBezTo>
                <a:cubicBezTo>
                  <a:pt x="15818" y="51472"/>
                  <a:pt x="14631" y="45857"/>
                  <a:pt x="13787" y="40812"/>
                </a:cubicBezTo>
                <a:cubicBezTo>
                  <a:pt x="12006" y="43278"/>
                  <a:pt x="12440" y="46633"/>
                  <a:pt x="12965" y="49623"/>
                </a:cubicBezTo>
                <a:cubicBezTo>
                  <a:pt x="11550" y="46747"/>
                  <a:pt x="10865" y="43529"/>
                  <a:pt x="10979" y="40310"/>
                </a:cubicBezTo>
                <a:lnTo>
                  <a:pt x="10979" y="40310"/>
                </a:lnTo>
                <a:cubicBezTo>
                  <a:pt x="10294" y="43734"/>
                  <a:pt x="10682" y="47272"/>
                  <a:pt x="11070" y="50741"/>
                </a:cubicBezTo>
                <a:cubicBezTo>
                  <a:pt x="10409" y="47751"/>
                  <a:pt x="9747" y="44784"/>
                  <a:pt x="9085" y="41794"/>
                </a:cubicBezTo>
                <a:cubicBezTo>
                  <a:pt x="7738" y="35791"/>
                  <a:pt x="6186" y="29400"/>
                  <a:pt x="1735" y="25132"/>
                </a:cubicBezTo>
                <a:cubicBezTo>
                  <a:pt x="0" y="37845"/>
                  <a:pt x="457" y="50719"/>
                  <a:pt x="457" y="63615"/>
                </a:cubicBezTo>
                <a:cubicBezTo>
                  <a:pt x="457" y="64939"/>
                  <a:pt x="320" y="85824"/>
                  <a:pt x="936" y="85824"/>
                </a:cubicBezTo>
                <a:cubicBezTo>
                  <a:pt x="20723" y="85824"/>
                  <a:pt x="40510" y="88974"/>
                  <a:pt x="60319" y="88974"/>
                </a:cubicBezTo>
                <a:cubicBezTo>
                  <a:pt x="60390" y="88974"/>
                  <a:pt x="60462" y="88974"/>
                  <a:pt x="60533" y="88974"/>
                </a:cubicBezTo>
                <a:lnTo>
                  <a:pt x="109813" y="88951"/>
                </a:lnTo>
                <a:cubicBezTo>
                  <a:pt x="114618" y="88951"/>
                  <a:pt x="120727" y="89616"/>
                  <a:pt x="126756" y="89616"/>
                </a:cubicBezTo>
                <a:cubicBezTo>
                  <a:pt x="128860" y="89616"/>
                  <a:pt x="130955" y="89535"/>
                  <a:pt x="132980" y="89316"/>
                </a:cubicBezTo>
                <a:cubicBezTo>
                  <a:pt x="135446" y="89042"/>
                  <a:pt x="138002" y="89316"/>
                  <a:pt x="140307" y="88380"/>
                </a:cubicBezTo>
                <a:cubicBezTo>
                  <a:pt x="140924" y="88129"/>
                  <a:pt x="145785" y="85071"/>
                  <a:pt x="145192" y="84203"/>
                </a:cubicBezTo>
                <a:cubicBezTo>
                  <a:pt x="145018" y="83957"/>
                  <a:pt x="144726" y="83849"/>
                  <a:pt x="144424" y="83849"/>
                </a:cubicBezTo>
                <a:cubicBezTo>
                  <a:pt x="144250" y="83849"/>
                  <a:pt x="144073" y="83885"/>
                  <a:pt x="143914" y="83952"/>
                </a:cubicBezTo>
                <a:cubicBezTo>
                  <a:pt x="143503" y="84158"/>
                  <a:pt x="143183" y="84523"/>
                  <a:pt x="142841" y="84842"/>
                </a:cubicBezTo>
                <a:cubicBezTo>
                  <a:pt x="141654" y="86052"/>
                  <a:pt x="140148" y="86942"/>
                  <a:pt x="138504" y="87376"/>
                </a:cubicBezTo>
                <a:cubicBezTo>
                  <a:pt x="140467" y="86166"/>
                  <a:pt x="142567" y="84797"/>
                  <a:pt x="143229" y="82606"/>
                </a:cubicBezTo>
                <a:lnTo>
                  <a:pt x="143229" y="82606"/>
                </a:lnTo>
                <a:cubicBezTo>
                  <a:pt x="141175" y="84272"/>
                  <a:pt x="138961" y="86006"/>
                  <a:pt x="136313" y="86280"/>
                </a:cubicBezTo>
                <a:cubicBezTo>
                  <a:pt x="138458" y="85322"/>
                  <a:pt x="140262" y="83655"/>
                  <a:pt x="141380" y="81601"/>
                </a:cubicBezTo>
                <a:lnTo>
                  <a:pt x="141380" y="81601"/>
                </a:lnTo>
                <a:cubicBezTo>
                  <a:pt x="139737" y="82400"/>
                  <a:pt x="138390" y="83724"/>
                  <a:pt x="136906" y="84820"/>
                </a:cubicBezTo>
                <a:cubicBezTo>
                  <a:pt x="135591" y="85757"/>
                  <a:pt x="134048" y="86537"/>
                  <a:pt x="132478" y="86537"/>
                </a:cubicBezTo>
                <a:cubicBezTo>
                  <a:pt x="132250" y="86537"/>
                  <a:pt x="132022" y="86520"/>
                  <a:pt x="131793" y="86486"/>
                </a:cubicBezTo>
                <a:cubicBezTo>
                  <a:pt x="133620" y="85527"/>
                  <a:pt x="135491" y="84546"/>
                  <a:pt x="136998" y="83108"/>
                </a:cubicBezTo>
                <a:cubicBezTo>
                  <a:pt x="138504" y="81670"/>
                  <a:pt x="139600" y="79684"/>
                  <a:pt x="139508" y="77607"/>
                </a:cubicBezTo>
                <a:lnTo>
                  <a:pt x="139508" y="77607"/>
                </a:lnTo>
                <a:cubicBezTo>
                  <a:pt x="138162" y="79136"/>
                  <a:pt x="136815" y="80665"/>
                  <a:pt x="135468" y="82195"/>
                </a:cubicBezTo>
                <a:cubicBezTo>
                  <a:pt x="136998" y="80186"/>
                  <a:pt x="138618" y="77652"/>
                  <a:pt x="137682" y="75301"/>
                </a:cubicBezTo>
                <a:lnTo>
                  <a:pt x="137682" y="75301"/>
                </a:lnTo>
                <a:cubicBezTo>
                  <a:pt x="135716" y="80161"/>
                  <a:pt x="133190" y="83678"/>
                  <a:pt x="128331" y="85541"/>
                </a:cubicBezTo>
                <a:lnTo>
                  <a:pt x="128331" y="85541"/>
                </a:lnTo>
                <a:cubicBezTo>
                  <a:pt x="130320" y="84765"/>
                  <a:pt x="131951" y="83152"/>
                  <a:pt x="132798" y="81213"/>
                </a:cubicBezTo>
                <a:lnTo>
                  <a:pt x="132798" y="81213"/>
                </a:lnTo>
                <a:lnTo>
                  <a:pt x="129557" y="81738"/>
                </a:lnTo>
                <a:cubicBezTo>
                  <a:pt x="132204" y="80300"/>
                  <a:pt x="134327" y="77949"/>
                  <a:pt x="135514" y="75164"/>
                </a:cubicBezTo>
                <a:cubicBezTo>
                  <a:pt x="135925" y="74229"/>
                  <a:pt x="136016" y="72791"/>
                  <a:pt x="135035" y="72494"/>
                </a:cubicBezTo>
                <a:cubicBezTo>
                  <a:pt x="134928" y="72460"/>
                  <a:pt x="134824" y="72444"/>
                  <a:pt x="134723" y="72444"/>
                </a:cubicBezTo>
                <a:cubicBezTo>
                  <a:pt x="133936" y="72444"/>
                  <a:pt x="133322" y="73394"/>
                  <a:pt x="132958" y="74183"/>
                </a:cubicBezTo>
                <a:cubicBezTo>
                  <a:pt x="131497" y="77287"/>
                  <a:pt x="128986" y="80232"/>
                  <a:pt x="125631" y="80848"/>
                </a:cubicBezTo>
                <a:cubicBezTo>
                  <a:pt x="127799" y="79684"/>
                  <a:pt x="129465" y="77584"/>
                  <a:pt x="130059" y="75187"/>
                </a:cubicBezTo>
                <a:lnTo>
                  <a:pt x="130059" y="75187"/>
                </a:lnTo>
                <a:cubicBezTo>
                  <a:pt x="127845" y="76602"/>
                  <a:pt x="125608" y="78018"/>
                  <a:pt x="123371" y="79433"/>
                </a:cubicBezTo>
                <a:cubicBezTo>
                  <a:pt x="124786" y="77926"/>
                  <a:pt x="126133" y="76374"/>
                  <a:pt x="127434" y="74776"/>
                </a:cubicBezTo>
                <a:cubicBezTo>
                  <a:pt x="129579" y="72106"/>
                  <a:pt x="131634" y="68819"/>
                  <a:pt x="130835" y="65487"/>
                </a:cubicBezTo>
                <a:lnTo>
                  <a:pt x="130835" y="65487"/>
                </a:lnTo>
                <a:cubicBezTo>
                  <a:pt x="128940" y="66673"/>
                  <a:pt x="127890" y="68796"/>
                  <a:pt x="126544" y="70599"/>
                </a:cubicBezTo>
                <a:cubicBezTo>
                  <a:pt x="124193" y="73704"/>
                  <a:pt x="120860" y="75530"/>
                  <a:pt x="117414" y="77150"/>
                </a:cubicBezTo>
                <a:cubicBezTo>
                  <a:pt x="121979" y="73430"/>
                  <a:pt x="125060" y="67975"/>
                  <a:pt x="125882" y="62131"/>
                </a:cubicBezTo>
                <a:lnTo>
                  <a:pt x="125882" y="62131"/>
                </a:lnTo>
                <a:cubicBezTo>
                  <a:pt x="123325" y="67792"/>
                  <a:pt x="118007" y="72106"/>
                  <a:pt x="111958" y="73430"/>
                </a:cubicBezTo>
                <a:cubicBezTo>
                  <a:pt x="118235" y="67746"/>
                  <a:pt x="124946" y="61287"/>
                  <a:pt x="125882" y="52841"/>
                </a:cubicBezTo>
                <a:lnTo>
                  <a:pt x="125882" y="52841"/>
                </a:lnTo>
                <a:cubicBezTo>
                  <a:pt x="123827" y="56881"/>
                  <a:pt x="120632" y="60328"/>
                  <a:pt x="116774" y="62702"/>
                </a:cubicBezTo>
                <a:cubicBezTo>
                  <a:pt x="120335" y="58913"/>
                  <a:pt x="122823" y="54097"/>
                  <a:pt x="123850" y="48984"/>
                </a:cubicBezTo>
                <a:lnTo>
                  <a:pt x="123850" y="48984"/>
                </a:lnTo>
                <a:cubicBezTo>
                  <a:pt x="121431" y="52020"/>
                  <a:pt x="118578" y="54713"/>
                  <a:pt x="115405" y="56973"/>
                </a:cubicBezTo>
                <a:cubicBezTo>
                  <a:pt x="119901" y="53070"/>
                  <a:pt x="123143" y="47774"/>
                  <a:pt x="124558" y="41999"/>
                </a:cubicBezTo>
                <a:lnTo>
                  <a:pt x="124558" y="41999"/>
                </a:lnTo>
                <a:cubicBezTo>
                  <a:pt x="119536" y="52545"/>
                  <a:pt x="103536" y="55489"/>
                  <a:pt x="100911" y="66856"/>
                </a:cubicBezTo>
                <a:lnTo>
                  <a:pt x="100911" y="66856"/>
                </a:lnTo>
                <a:cubicBezTo>
                  <a:pt x="99359" y="58662"/>
                  <a:pt x="109927" y="53047"/>
                  <a:pt x="111319" y="44830"/>
                </a:cubicBezTo>
                <a:lnTo>
                  <a:pt x="111319" y="44830"/>
                </a:lnTo>
                <a:cubicBezTo>
                  <a:pt x="108261" y="49144"/>
                  <a:pt x="104403" y="52887"/>
                  <a:pt x="99998" y="55831"/>
                </a:cubicBezTo>
                <a:cubicBezTo>
                  <a:pt x="102760" y="53161"/>
                  <a:pt x="105065" y="50011"/>
                  <a:pt x="106731" y="46542"/>
                </a:cubicBezTo>
                <a:cubicBezTo>
                  <a:pt x="108923" y="41999"/>
                  <a:pt x="110475" y="36453"/>
                  <a:pt x="115017" y="34216"/>
                </a:cubicBezTo>
                <a:cubicBezTo>
                  <a:pt x="114945" y="34215"/>
                  <a:pt x="114874" y="34214"/>
                  <a:pt x="114803" y="34214"/>
                </a:cubicBezTo>
                <a:cubicBezTo>
                  <a:pt x="108498" y="34214"/>
                  <a:pt x="103593" y="38892"/>
                  <a:pt x="99668" y="44216"/>
                </a:cubicBezTo>
                <a:lnTo>
                  <a:pt x="99668" y="44216"/>
                </a:lnTo>
                <a:cubicBezTo>
                  <a:pt x="101139" y="41092"/>
                  <a:pt x="101771" y="37558"/>
                  <a:pt x="101801" y="34102"/>
                </a:cubicBezTo>
                <a:cubicBezTo>
                  <a:pt x="101847" y="31431"/>
                  <a:pt x="101459" y="28761"/>
                  <a:pt x="100660" y="26204"/>
                </a:cubicBezTo>
                <a:cubicBezTo>
                  <a:pt x="100089" y="24447"/>
                  <a:pt x="97578" y="21365"/>
                  <a:pt x="97510" y="19745"/>
                </a:cubicBezTo>
                <a:lnTo>
                  <a:pt x="97510" y="19745"/>
                </a:lnTo>
                <a:cubicBezTo>
                  <a:pt x="97784" y="27802"/>
                  <a:pt x="95113" y="35745"/>
                  <a:pt x="90936" y="42638"/>
                </a:cubicBezTo>
                <a:cubicBezTo>
                  <a:pt x="86759" y="49532"/>
                  <a:pt x="81121" y="55421"/>
                  <a:pt x="75118" y="60785"/>
                </a:cubicBezTo>
                <a:cubicBezTo>
                  <a:pt x="81738" y="53321"/>
                  <a:pt x="88768" y="44898"/>
                  <a:pt x="88699" y="34901"/>
                </a:cubicBezTo>
                <a:lnTo>
                  <a:pt x="88699" y="34901"/>
                </a:lnTo>
                <a:cubicBezTo>
                  <a:pt x="82286" y="48545"/>
                  <a:pt x="72574" y="60625"/>
                  <a:pt x="60641" y="69834"/>
                </a:cubicBezTo>
                <a:lnTo>
                  <a:pt x="60641" y="69834"/>
                </a:lnTo>
                <a:cubicBezTo>
                  <a:pt x="69435" y="62584"/>
                  <a:pt x="70423" y="48126"/>
                  <a:pt x="79775" y="41337"/>
                </a:cubicBezTo>
                <a:lnTo>
                  <a:pt x="79775" y="41337"/>
                </a:lnTo>
                <a:cubicBezTo>
                  <a:pt x="75278" y="43483"/>
                  <a:pt x="71649" y="47432"/>
                  <a:pt x="69891" y="52134"/>
                </a:cubicBezTo>
                <a:cubicBezTo>
                  <a:pt x="71968" y="45881"/>
                  <a:pt x="80090" y="30983"/>
                  <a:pt x="87598" y="29834"/>
                </a:cubicBezTo>
                <a:lnTo>
                  <a:pt x="87598" y="29834"/>
                </a:lnTo>
                <a:cubicBezTo>
                  <a:pt x="83103" y="30521"/>
                  <a:pt x="78883" y="33008"/>
                  <a:pt x="76123" y="36635"/>
                </a:cubicBezTo>
                <a:cubicBezTo>
                  <a:pt x="78382" y="30815"/>
                  <a:pt x="82559" y="25771"/>
                  <a:pt x="87855" y="22461"/>
                </a:cubicBezTo>
                <a:lnTo>
                  <a:pt x="87855" y="22461"/>
                </a:lnTo>
                <a:cubicBezTo>
                  <a:pt x="80049" y="23306"/>
                  <a:pt x="72950" y="28784"/>
                  <a:pt x="70120" y="36088"/>
                </a:cubicBezTo>
                <a:cubicBezTo>
                  <a:pt x="70987" y="26273"/>
                  <a:pt x="76237" y="16914"/>
                  <a:pt x="84157" y="11048"/>
                </a:cubicBezTo>
                <a:lnTo>
                  <a:pt x="84157" y="11048"/>
                </a:lnTo>
                <a:cubicBezTo>
                  <a:pt x="74879" y="14352"/>
                  <a:pt x="67395" y="22323"/>
                  <a:pt x="64710" y="31802"/>
                </a:cubicBezTo>
                <a:lnTo>
                  <a:pt x="64710" y="31802"/>
                </a:lnTo>
                <a:cubicBezTo>
                  <a:pt x="66484" y="25291"/>
                  <a:pt x="65302" y="18031"/>
                  <a:pt x="61560" y="12441"/>
                </a:cubicBezTo>
                <a:lnTo>
                  <a:pt x="61560" y="12441"/>
                </a:lnTo>
                <a:cubicBezTo>
                  <a:pt x="63376" y="19143"/>
                  <a:pt x="62967" y="26409"/>
                  <a:pt x="60492" y="32893"/>
                </a:cubicBezTo>
                <a:lnTo>
                  <a:pt x="60492" y="32893"/>
                </a:lnTo>
                <a:cubicBezTo>
                  <a:pt x="61661" y="28527"/>
                  <a:pt x="61029" y="23536"/>
                  <a:pt x="59917" y="19037"/>
                </a:cubicBezTo>
                <a:cubicBezTo>
                  <a:pt x="58342" y="12760"/>
                  <a:pt x="55968" y="6392"/>
                  <a:pt x="5697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2" name="Google Shape;1992;p17"/>
          <p:cNvSpPr/>
          <p:nvPr/>
        </p:nvSpPr>
        <p:spPr>
          <a:xfrm flipH="1">
            <a:off x="11156020" y="2213097"/>
            <a:ext cx="4816775" cy="3043932"/>
          </a:xfrm>
          <a:custGeom>
            <a:avLst/>
            <a:gdLst/>
            <a:ahLst/>
            <a:cxnLst/>
            <a:rect l="l" t="t" r="r" b="b"/>
            <a:pathLst>
              <a:path w="120199" h="68914" extrusionOk="0">
                <a:moveTo>
                  <a:pt x="94077" y="426"/>
                </a:moveTo>
                <a:cubicBezTo>
                  <a:pt x="94080" y="427"/>
                  <a:pt x="94083" y="427"/>
                  <a:pt x="94087" y="428"/>
                </a:cubicBezTo>
                <a:cubicBezTo>
                  <a:pt x="94083" y="427"/>
                  <a:pt x="94080" y="427"/>
                  <a:pt x="94077" y="426"/>
                </a:cubicBezTo>
                <a:close/>
                <a:moveTo>
                  <a:pt x="40837" y="15240"/>
                </a:moveTo>
                <a:lnTo>
                  <a:pt x="40837" y="15240"/>
                </a:lnTo>
                <a:cubicBezTo>
                  <a:pt x="40836" y="15241"/>
                  <a:pt x="40836" y="15241"/>
                  <a:pt x="40835" y="15242"/>
                </a:cubicBezTo>
                <a:cubicBezTo>
                  <a:pt x="40836" y="15241"/>
                  <a:pt x="40836" y="15241"/>
                  <a:pt x="40837" y="15240"/>
                </a:cubicBezTo>
                <a:close/>
                <a:moveTo>
                  <a:pt x="103719" y="55414"/>
                </a:moveTo>
                <a:lnTo>
                  <a:pt x="103719" y="55414"/>
                </a:lnTo>
                <a:cubicBezTo>
                  <a:pt x="103703" y="55415"/>
                  <a:pt x="103688" y="55416"/>
                  <a:pt x="103672" y="55417"/>
                </a:cubicBezTo>
                <a:lnTo>
                  <a:pt x="103672" y="55417"/>
                </a:lnTo>
                <a:cubicBezTo>
                  <a:pt x="103688" y="55416"/>
                  <a:pt x="103703" y="55415"/>
                  <a:pt x="103719" y="55414"/>
                </a:cubicBezTo>
                <a:close/>
                <a:moveTo>
                  <a:pt x="113671" y="57281"/>
                </a:moveTo>
                <a:lnTo>
                  <a:pt x="113671" y="57281"/>
                </a:lnTo>
                <a:cubicBezTo>
                  <a:pt x="113671" y="57283"/>
                  <a:pt x="113671" y="57284"/>
                  <a:pt x="113671" y="57286"/>
                </a:cubicBezTo>
                <a:cubicBezTo>
                  <a:pt x="113671" y="57284"/>
                  <a:pt x="113671" y="57283"/>
                  <a:pt x="113671" y="57281"/>
                </a:cubicBezTo>
                <a:close/>
                <a:moveTo>
                  <a:pt x="88809" y="1"/>
                </a:moveTo>
                <a:cubicBezTo>
                  <a:pt x="84522" y="1"/>
                  <a:pt x="80237" y="830"/>
                  <a:pt x="76260" y="2414"/>
                </a:cubicBezTo>
                <a:cubicBezTo>
                  <a:pt x="73589" y="3487"/>
                  <a:pt x="70782" y="4810"/>
                  <a:pt x="68819" y="6888"/>
                </a:cubicBezTo>
                <a:cubicBezTo>
                  <a:pt x="66605" y="9170"/>
                  <a:pt x="64802" y="11955"/>
                  <a:pt x="63090" y="14625"/>
                </a:cubicBezTo>
                <a:cubicBezTo>
                  <a:pt x="57634" y="23162"/>
                  <a:pt x="58799" y="36172"/>
                  <a:pt x="57315" y="46079"/>
                </a:cubicBezTo>
                <a:cubicBezTo>
                  <a:pt x="58821" y="35602"/>
                  <a:pt x="56356" y="25034"/>
                  <a:pt x="53891" y="14762"/>
                </a:cubicBezTo>
                <a:cubicBezTo>
                  <a:pt x="52659" y="9627"/>
                  <a:pt x="49486" y="6522"/>
                  <a:pt x="44944" y="3920"/>
                </a:cubicBezTo>
                <a:cubicBezTo>
                  <a:pt x="42686" y="2636"/>
                  <a:pt x="39588" y="1026"/>
                  <a:pt x="36752" y="1026"/>
                </a:cubicBezTo>
                <a:cubicBezTo>
                  <a:pt x="36060" y="1026"/>
                  <a:pt x="35385" y="1122"/>
                  <a:pt x="34741" y="1341"/>
                </a:cubicBezTo>
                <a:cubicBezTo>
                  <a:pt x="29833" y="3007"/>
                  <a:pt x="25360" y="5929"/>
                  <a:pt x="21844" y="9764"/>
                </a:cubicBezTo>
                <a:cubicBezTo>
                  <a:pt x="23580" y="7874"/>
                  <a:pt x="28720" y="7296"/>
                  <a:pt x="31301" y="7296"/>
                </a:cubicBezTo>
                <a:cubicBezTo>
                  <a:pt x="31402" y="7296"/>
                  <a:pt x="31498" y="7297"/>
                  <a:pt x="31591" y="7298"/>
                </a:cubicBezTo>
                <a:cubicBezTo>
                  <a:pt x="33566" y="7331"/>
                  <a:pt x="35791" y="8718"/>
                  <a:pt x="37819" y="8718"/>
                </a:cubicBezTo>
                <a:cubicBezTo>
                  <a:pt x="38604" y="8718"/>
                  <a:pt x="39359" y="8510"/>
                  <a:pt x="40059" y="7938"/>
                </a:cubicBezTo>
                <a:cubicBezTo>
                  <a:pt x="40653" y="7455"/>
                  <a:pt x="41338" y="6685"/>
                  <a:pt x="42015" y="6685"/>
                </a:cubicBezTo>
                <a:cubicBezTo>
                  <a:pt x="42170" y="6685"/>
                  <a:pt x="42325" y="6725"/>
                  <a:pt x="42478" y="6819"/>
                </a:cubicBezTo>
                <a:cubicBezTo>
                  <a:pt x="40812" y="8919"/>
                  <a:pt x="38963" y="10859"/>
                  <a:pt x="36932" y="12594"/>
                </a:cubicBezTo>
                <a:cubicBezTo>
                  <a:pt x="39968" y="11795"/>
                  <a:pt x="43072" y="11316"/>
                  <a:pt x="46222" y="11110"/>
                </a:cubicBezTo>
                <a:lnTo>
                  <a:pt x="46222" y="11110"/>
                </a:lnTo>
                <a:cubicBezTo>
                  <a:pt x="44419" y="12502"/>
                  <a:pt x="42640" y="13871"/>
                  <a:pt x="40837" y="15240"/>
                </a:cubicBezTo>
                <a:lnTo>
                  <a:pt x="40837" y="15240"/>
                </a:lnTo>
                <a:cubicBezTo>
                  <a:pt x="40877" y="15210"/>
                  <a:pt x="40925" y="15196"/>
                  <a:pt x="40979" y="15196"/>
                </a:cubicBezTo>
                <a:cubicBezTo>
                  <a:pt x="42160" y="15196"/>
                  <a:pt x="46657" y="21819"/>
                  <a:pt x="47181" y="22865"/>
                </a:cubicBezTo>
                <a:cubicBezTo>
                  <a:pt x="49395" y="27270"/>
                  <a:pt x="49600" y="33776"/>
                  <a:pt x="49486" y="38615"/>
                </a:cubicBezTo>
                <a:cubicBezTo>
                  <a:pt x="48025" y="34301"/>
                  <a:pt x="44966" y="30740"/>
                  <a:pt x="41680" y="27590"/>
                </a:cubicBezTo>
                <a:cubicBezTo>
                  <a:pt x="39123" y="25102"/>
                  <a:pt x="36338" y="22774"/>
                  <a:pt x="33143" y="21222"/>
                </a:cubicBezTo>
                <a:cubicBezTo>
                  <a:pt x="29795" y="19579"/>
                  <a:pt x="25842" y="18713"/>
                  <a:pt x="21926" y="18713"/>
                </a:cubicBezTo>
                <a:cubicBezTo>
                  <a:pt x="18553" y="18713"/>
                  <a:pt x="15208" y="19355"/>
                  <a:pt x="12303" y="20697"/>
                </a:cubicBezTo>
                <a:cubicBezTo>
                  <a:pt x="5456" y="23847"/>
                  <a:pt x="571" y="31311"/>
                  <a:pt x="1" y="38774"/>
                </a:cubicBezTo>
                <a:lnTo>
                  <a:pt x="1" y="38774"/>
                </a:lnTo>
                <a:cubicBezTo>
                  <a:pt x="4429" y="33137"/>
                  <a:pt x="12166" y="31516"/>
                  <a:pt x="19265" y="30557"/>
                </a:cubicBezTo>
                <a:cubicBezTo>
                  <a:pt x="19950" y="30466"/>
                  <a:pt x="20658" y="30352"/>
                  <a:pt x="21228" y="29987"/>
                </a:cubicBezTo>
                <a:cubicBezTo>
                  <a:pt x="21662" y="29690"/>
                  <a:pt x="22004" y="29279"/>
                  <a:pt x="22324" y="28868"/>
                </a:cubicBezTo>
                <a:cubicBezTo>
                  <a:pt x="23670" y="27270"/>
                  <a:pt x="25337" y="25969"/>
                  <a:pt x="27186" y="25056"/>
                </a:cubicBezTo>
                <a:lnTo>
                  <a:pt x="27186" y="25056"/>
                </a:lnTo>
                <a:cubicBezTo>
                  <a:pt x="25656" y="26882"/>
                  <a:pt x="24287" y="28868"/>
                  <a:pt x="23145" y="30991"/>
                </a:cubicBezTo>
                <a:cubicBezTo>
                  <a:pt x="24971" y="28594"/>
                  <a:pt x="27437" y="26700"/>
                  <a:pt x="30221" y="25581"/>
                </a:cubicBezTo>
                <a:lnTo>
                  <a:pt x="30221" y="25581"/>
                </a:lnTo>
                <a:cubicBezTo>
                  <a:pt x="29012" y="27773"/>
                  <a:pt x="27779" y="29987"/>
                  <a:pt x="26569" y="32178"/>
                </a:cubicBezTo>
                <a:cubicBezTo>
                  <a:pt x="31111" y="32931"/>
                  <a:pt x="35631" y="34460"/>
                  <a:pt x="39443" y="37063"/>
                </a:cubicBezTo>
                <a:cubicBezTo>
                  <a:pt x="43392" y="39756"/>
                  <a:pt x="46382" y="42632"/>
                  <a:pt x="48162" y="47197"/>
                </a:cubicBezTo>
                <a:cubicBezTo>
                  <a:pt x="45400" y="44686"/>
                  <a:pt x="41725" y="43591"/>
                  <a:pt x="38073" y="43294"/>
                </a:cubicBezTo>
                <a:cubicBezTo>
                  <a:pt x="37235" y="43226"/>
                  <a:pt x="36522" y="43184"/>
                  <a:pt x="35913" y="43184"/>
                </a:cubicBezTo>
                <a:cubicBezTo>
                  <a:pt x="32858" y="43184"/>
                  <a:pt x="32401" y="44235"/>
                  <a:pt x="31659" y="48270"/>
                </a:cubicBezTo>
                <a:cubicBezTo>
                  <a:pt x="30723" y="47106"/>
                  <a:pt x="29628" y="46079"/>
                  <a:pt x="28395" y="45211"/>
                </a:cubicBezTo>
                <a:cubicBezTo>
                  <a:pt x="27619" y="46261"/>
                  <a:pt x="27300" y="47631"/>
                  <a:pt x="27528" y="48932"/>
                </a:cubicBezTo>
                <a:cubicBezTo>
                  <a:pt x="25245" y="48566"/>
                  <a:pt x="24378" y="45120"/>
                  <a:pt x="22073" y="44937"/>
                </a:cubicBezTo>
                <a:cubicBezTo>
                  <a:pt x="21371" y="44885"/>
                  <a:pt x="20677" y="44865"/>
                  <a:pt x="19990" y="44865"/>
                </a:cubicBezTo>
                <a:cubicBezTo>
                  <a:pt x="17776" y="44865"/>
                  <a:pt x="15637" y="45072"/>
                  <a:pt x="13559" y="45072"/>
                </a:cubicBezTo>
                <a:cubicBezTo>
                  <a:pt x="10072" y="45072"/>
                  <a:pt x="6755" y="44490"/>
                  <a:pt x="3539" y="41377"/>
                </a:cubicBezTo>
                <a:lnTo>
                  <a:pt x="3539" y="41377"/>
                </a:lnTo>
                <a:cubicBezTo>
                  <a:pt x="9300" y="48851"/>
                  <a:pt x="18733" y="53164"/>
                  <a:pt x="28121" y="53164"/>
                </a:cubicBezTo>
                <a:cubicBezTo>
                  <a:pt x="31118" y="53164"/>
                  <a:pt x="34111" y="52725"/>
                  <a:pt x="36978" y="51808"/>
                </a:cubicBezTo>
                <a:lnTo>
                  <a:pt x="36978" y="51808"/>
                </a:lnTo>
                <a:cubicBezTo>
                  <a:pt x="34041" y="53293"/>
                  <a:pt x="30827" y="53800"/>
                  <a:pt x="27534" y="53800"/>
                </a:cubicBezTo>
                <a:cubicBezTo>
                  <a:pt x="24094" y="53800"/>
                  <a:pt x="20570" y="53246"/>
                  <a:pt x="17188" y="52675"/>
                </a:cubicBezTo>
                <a:lnTo>
                  <a:pt x="17188" y="52675"/>
                </a:lnTo>
                <a:cubicBezTo>
                  <a:pt x="28966" y="59568"/>
                  <a:pt x="41885" y="64521"/>
                  <a:pt x="55261" y="67238"/>
                </a:cubicBezTo>
                <a:cubicBezTo>
                  <a:pt x="60100" y="68231"/>
                  <a:pt x="65043" y="68913"/>
                  <a:pt x="69982" y="68913"/>
                </a:cubicBezTo>
                <a:cubicBezTo>
                  <a:pt x="71170" y="68913"/>
                  <a:pt x="72358" y="68874"/>
                  <a:pt x="73544" y="68790"/>
                </a:cubicBezTo>
                <a:cubicBezTo>
                  <a:pt x="76648" y="68561"/>
                  <a:pt x="79729" y="68014"/>
                  <a:pt x="82720" y="67078"/>
                </a:cubicBezTo>
                <a:cubicBezTo>
                  <a:pt x="84489" y="66528"/>
                  <a:pt x="85841" y="66364"/>
                  <a:pt x="87299" y="66364"/>
                </a:cubicBezTo>
                <a:cubicBezTo>
                  <a:pt x="88323" y="66364"/>
                  <a:pt x="89399" y="66445"/>
                  <a:pt x="90708" y="66530"/>
                </a:cubicBezTo>
                <a:cubicBezTo>
                  <a:pt x="88586" y="64635"/>
                  <a:pt x="86463" y="62718"/>
                  <a:pt x="84363" y="60824"/>
                </a:cubicBezTo>
                <a:lnTo>
                  <a:pt x="84363" y="60824"/>
                </a:lnTo>
                <a:cubicBezTo>
                  <a:pt x="88563" y="61303"/>
                  <a:pt x="92763" y="61965"/>
                  <a:pt x="96940" y="62809"/>
                </a:cubicBezTo>
                <a:cubicBezTo>
                  <a:pt x="93721" y="60595"/>
                  <a:pt x="90457" y="58404"/>
                  <a:pt x="87307" y="56099"/>
                </a:cubicBezTo>
                <a:lnTo>
                  <a:pt x="87307" y="56099"/>
                </a:lnTo>
                <a:cubicBezTo>
                  <a:pt x="88978" y="56685"/>
                  <a:pt x="90589" y="56898"/>
                  <a:pt x="92172" y="56898"/>
                </a:cubicBezTo>
                <a:cubicBezTo>
                  <a:pt x="96005" y="56898"/>
                  <a:pt x="99680" y="55650"/>
                  <a:pt x="103672" y="55417"/>
                </a:cubicBezTo>
                <a:lnTo>
                  <a:pt x="103672" y="55417"/>
                </a:lnTo>
                <a:cubicBezTo>
                  <a:pt x="102871" y="55462"/>
                  <a:pt x="102068" y="55485"/>
                  <a:pt x="101265" y="55485"/>
                </a:cubicBezTo>
                <a:cubicBezTo>
                  <a:pt x="95384" y="55485"/>
                  <a:pt x="89499" y="54269"/>
                  <a:pt x="84089" y="51945"/>
                </a:cubicBezTo>
                <a:cubicBezTo>
                  <a:pt x="84729" y="51894"/>
                  <a:pt x="88645" y="51716"/>
                  <a:pt x="92757" y="51716"/>
                </a:cubicBezTo>
                <a:cubicBezTo>
                  <a:pt x="97881" y="51716"/>
                  <a:pt x="103308" y="51992"/>
                  <a:pt x="103080" y="53132"/>
                </a:cubicBezTo>
                <a:cubicBezTo>
                  <a:pt x="103491" y="51077"/>
                  <a:pt x="101413" y="49594"/>
                  <a:pt x="101162" y="47562"/>
                </a:cubicBezTo>
                <a:lnTo>
                  <a:pt x="101162" y="47562"/>
                </a:lnTo>
                <a:cubicBezTo>
                  <a:pt x="102737" y="49365"/>
                  <a:pt x="104130" y="51328"/>
                  <a:pt x="105362" y="53383"/>
                </a:cubicBezTo>
                <a:cubicBezTo>
                  <a:pt x="105317" y="52219"/>
                  <a:pt x="105271" y="51077"/>
                  <a:pt x="105225" y="49913"/>
                </a:cubicBezTo>
                <a:lnTo>
                  <a:pt x="105225" y="49913"/>
                </a:lnTo>
                <a:cubicBezTo>
                  <a:pt x="105750" y="50712"/>
                  <a:pt x="106275" y="51488"/>
                  <a:pt x="106800" y="52264"/>
                </a:cubicBezTo>
                <a:cubicBezTo>
                  <a:pt x="106892" y="52401"/>
                  <a:pt x="107006" y="52538"/>
                  <a:pt x="107143" y="52652"/>
                </a:cubicBezTo>
                <a:cubicBezTo>
                  <a:pt x="108124" y="53360"/>
                  <a:pt x="109973" y="52835"/>
                  <a:pt x="111251" y="53748"/>
                </a:cubicBezTo>
                <a:cubicBezTo>
                  <a:pt x="112186" y="54409"/>
                  <a:pt x="113758" y="56004"/>
                  <a:pt x="113671" y="57281"/>
                </a:cubicBezTo>
                <a:lnTo>
                  <a:pt x="113671" y="57281"/>
                </a:lnTo>
                <a:cubicBezTo>
                  <a:pt x="113852" y="54681"/>
                  <a:pt x="112848" y="52058"/>
                  <a:pt x="111205" y="50004"/>
                </a:cubicBezTo>
                <a:cubicBezTo>
                  <a:pt x="108695" y="46832"/>
                  <a:pt x="105271" y="45074"/>
                  <a:pt x="101436" y="44116"/>
                </a:cubicBezTo>
                <a:cubicBezTo>
                  <a:pt x="100207" y="43818"/>
                  <a:pt x="99033" y="43682"/>
                  <a:pt x="97870" y="43682"/>
                </a:cubicBezTo>
                <a:cubicBezTo>
                  <a:pt x="96443" y="43682"/>
                  <a:pt x="95033" y="43888"/>
                  <a:pt x="93562" y="44252"/>
                </a:cubicBezTo>
                <a:cubicBezTo>
                  <a:pt x="92223" y="44593"/>
                  <a:pt x="87884" y="44685"/>
                  <a:pt x="87048" y="45359"/>
                </a:cubicBezTo>
                <a:lnTo>
                  <a:pt x="87048" y="45359"/>
                </a:lnTo>
                <a:cubicBezTo>
                  <a:pt x="90265" y="42690"/>
                  <a:pt x="94583" y="41999"/>
                  <a:pt x="98826" y="41999"/>
                </a:cubicBezTo>
                <a:cubicBezTo>
                  <a:pt x="99610" y="41999"/>
                  <a:pt x="100391" y="42022"/>
                  <a:pt x="101162" y="42061"/>
                </a:cubicBezTo>
                <a:cubicBezTo>
                  <a:pt x="104198" y="42221"/>
                  <a:pt x="107211" y="42586"/>
                  <a:pt x="110201" y="43111"/>
                </a:cubicBezTo>
                <a:cubicBezTo>
                  <a:pt x="109037" y="42472"/>
                  <a:pt x="107941" y="41673"/>
                  <a:pt x="107006" y="40737"/>
                </a:cubicBezTo>
                <a:lnTo>
                  <a:pt x="107006" y="40737"/>
                </a:lnTo>
                <a:cubicBezTo>
                  <a:pt x="111434" y="40920"/>
                  <a:pt x="115839" y="41422"/>
                  <a:pt x="120199" y="42221"/>
                </a:cubicBezTo>
                <a:cubicBezTo>
                  <a:pt x="116245" y="38008"/>
                  <a:pt x="110308" y="36086"/>
                  <a:pt x="104516" y="36086"/>
                </a:cubicBezTo>
                <a:cubicBezTo>
                  <a:pt x="104189" y="36086"/>
                  <a:pt x="103862" y="36092"/>
                  <a:pt x="103536" y="36104"/>
                </a:cubicBezTo>
                <a:cubicBezTo>
                  <a:pt x="98504" y="36291"/>
                  <a:pt x="92998" y="37350"/>
                  <a:pt x="88400" y="39642"/>
                </a:cubicBezTo>
                <a:lnTo>
                  <a:pt x="88400" y="39642"/>
                </a:lnTo>
                <a:cubicBezTo>
                  <a:pt x="89560" y="38722"/>
                  <a:pt x="90985" y="37182"/>
                  <a:pt x="91644" y="36743"/>
                </a:cubicBezTo>
                <a:cubicBezTo>
                  <a:pt x="93265" y="35670"/>
                  <a:pt x="95091" y="34871"/>
                  <a:pt x="96848" y="33981"/>
                </a:cubicBezTo>
                <a:cubicBezTo>
                  <a:pt x="96940" y="33935"/>
                  <a:pt x="97031" y="33890"/>
                  <a:pt x="97099" y="33799"/>
                </a:cubicBezTo>
                <a:cubicBezTo>
                  <a:pt x="97236" y="33570"/>
                  <a:pt x="97031" y="33296"/>
                  <a:pt x="96848" y="33091"/>
                </a:cubicBezTo>
                <a:lnTo>
                  <a:pt x="93562" y="29667"/>
                </a:lnTo>
                <a:lnTo>
                  <a:pt x="93562" y="29667"/>
                </a:lnTo>
                <a:cubicBezTo>
                  <a:pt x="95433" y="30512"/>
                  <a:pt x="97305" y="31333"/>
                  <a:pt x="99177" y="32155"/>
                </a:cubicBezTo>
                <a:cubicBezTo>
                  <a:pt x="98149" y="30512"/>
                  <a:pt x="96871" y="28982"/>
                  <a:pt x="95433" y="27659"/>
                </a:cubicBezTo>
                <a:lnTo>
                  <a:pt x="95433" y="27659"/>
                </a:lnTo>
                <a:cubicBezTo>
                  <a:pt x="98309" y="28435"/>
                  <a:pt x="101140" y="30489"/>
                  <a:pt x="103422" y="32315"/>
                </a:cubicBezTo>
                <a:cubicBezTo>
                  <a:pt x="103057" y="30991"/>
                  <a:pt x="102509" y="29736"/>
                  <a:pt x="101824" y="28549"/>
                </a:cubicBezTo>
                <a:lnTo>
                  <a:pt x="101824" y="28549"/>
                </a:lnTo>
                <a:cubicBezTo>
                  <a:pt x="102760" y="29393"/>
                  <a:pt x="103719" y="30215"/>
                  <a:pt x="104677" y="31059"/>
                </a:cubicBezTo>
                <a:cubicBezTo>
                  <a:pt x="104472" y="30329"/>
                  <a:pt x="104175" y="29622"/>
                  <a:pt x="103810" y="28937"/>
                </a:cubicBezTo>
                <a:cubicBezTo>
                  <a:pt x="106078" y="28483"/>
                  <a:pt x="108393" y="28029"/>
                  <a:pt x="110704" y="28029"/>
                </a:cubicBezTo>
                <a:cubicBezTo>
                  <a:pt x="111183" y="28029"/>
                  <a:pt x="111663" y="28049"/>
                  <a:pt x="112141" y="28092"/>
                </a:cubicBezTo>
                <a:cubicBezTo>
                  <a:pt x="114949" y="28320"/>
                  <a:pt x="117779" y="29462"/>
                  <a:pt x="119491" y="31676"/>
                </a:cubicBezTo>
                <a:cubicBezTo>
                  <a:pt x="117505" y="29097"/>
                  <a:pt x="116364" y="26494"/>
                  <a:pt x="113693" y="24395"/>
                </a:cubicBezTo>
                <a:cubicBezTo>
                  <a:pt x="111180" y="22402"/>
                  <a:pt x="108442" y="20993"/>
                  <a:pt x="105212" y="20993"/>
                </a:cubicBezTo>
                <a:cubicBezTo>
                  <a:pt x="105186" y="20993"/>
                  <a:pt x="105160" y="20993"/>
                  <a:pt x="105134" y="20994"/>
                </a:cubicBezTo>
                <a:cubicBezTo>
                  <a:pt x="97898" y="20994"/>
                  <a:pt x="90959" y="24554"/>
                  <a:pt x="84979" y="28275"/>
                </a:cubicBezTo>
                <a:cubicBezTo>
                  <a:pt x="80323" y="31174"/>
                  <a:pt x="73863" y="35419"/>
                  <a:pt x="70942" y="40190"/>
                </a:cubicBezTo>
                <a:lnTo>
                  <a:pt x="70942" y="40190"/>
                </a:lnTo>
                <a:cubicBezTo>
                  <a:pt x="76716" y="30717"/>
                  <a:pt x="84774" y="22705"/>
                  <a:pt x="93813" y="16337"/>
                </a:cubicBezTo>
                <a:cubicBezTo>
                  <a:pt x="92009" y="16200"/>
                  <a:pt x="90229" y="15515"/>
                  <a:pt x="88814" y="14397"/>
                </a:cubicBezTo>
                <a:cubicBezTo>
                  <a:pt x="89321" y="14272"/>
                  <a:pt x="89844" y="14210"/>
                  <a:pt x="90366" y="14210"/>
                </a:cubicBezTo>
                <a:cubicBezTo>
                  <a:pt x="91559" y="14210"/>
                  <a:pt x="92751" y="14531"/>
                  <a:pt x="93767" y="15150"/>
                </a:cubicBezTo>
                <a:cubicBezTo>
                  <a:pt x="92808" y="14306"/>
                  <a:pt x="91827" y="13484"/>
                  <a:pt x="90868" y="12662"/>
                </a:cubicBezTo>
                <a:cubicBezTo>
                  <a:pt x="90883" y="12662"/>
                  <a:pt x="90898" y="12662"/>
                  <a:pt x="90912" y="12662"/>
                </a:cubicBezTo>
                <a:cubicBezTo>
                  <a:pt x="92121" y="12662"/>
                  <a:pt x="93428" y="13536"/>
                  <a:pt x="94486" y="13536"/>
                </a:cubicBezTo>
                <a:cubicBezTo>
                  <a:pt x="94536" y="13536"/>
                  <a:pt x="94586" y="13534"/>
                  <a:pt x="94634" y="13530"/>
                </a:cubicBezTo>
                <a:cubicBezTo>
                  <a:pt x="95619" y="13465"/>
                  <a:pt x="95519" y="13001"/>
                  <a:pt x="96046" y="13001"/>
                </a:cubicBezTo>
                <a:cubicBezTo>
                  <a:pt x="96264" y="13001"/>
                  <a:pt x="96590" y="13081"/>
                  <a:pt x="97145" y="13301"/>
                </a:cubicBezTo>
                <a:cubicBezTo>
                  <a:pt x="98834" y="13963"/>
                  <a:pt x="102851" y="14991"/>
                  <a:pt x="104084" y="16223"/>
                </a:cubicBezTo>
                <a:cubicBezTo>
                  <a:pt x="101528" y="13667"/>
                  <a:pt x="98309" y="11863"/>
                  <a:pt x="95136" y="10129"/>
                </a:cubicBezTo>
                <a:cubicBezTo>
                  <a:pt x="94863" y="9969"/>
                  <a:pt x="94566" y="9809"/>
                  <a:pt x="94223" y="9786"/>
                </a:cubicBezTo>
                <a:cubicBezTo>
                  <a:pt x="93858" y="9786"/>
                  <a:pt x="93516" y="9969"/>
                  <a:pt x="93196" y="10152"/>
                </a:cubicBezTo>
                <a:cubicBezTo>
                  <a:pt x="90138" y="11909"/>
                  <a:pt x="86851" y="12891"/>
                  <a:pt x="83884" y="14968"/>
                </a:cubicBezTo>
                <a:cubicBezTo>
                  <a:pt x="79592" y="17935"/>
                  <a:pt x="77652" y="21610"/>
                  <a:pt x="74708" y="25673"/>
                </a:cubicBezTo>
                <a:cubicBezTo>
                  <a:pt x="72018" y="29366"/>
                  <a:pt x="68144" y="35108"/>
                  <a:pt x="67816" y="39807"/>
                </a:cubicBezTo>
                <a:lnTo>
                  <a:pt x="67816" y="39807"/>
                </a:lnTo>
                <a:cubicBezTo>
                  <a:pt x="68621" y="28174"/>
                  <a:pt x="75533" y="19186"/>
                  <a:pt x="82446" y="10266"/>
                </a:cubicBezTo>
                <a:lnTo>
                  <a:pt x="82446" y="10266"/>
                </a:lnTo>
                <a:cubicBezTo>
                  <a:pt x="79067" y="11133"/>
                  <a:pt x="75233" y="11133"/>
                  <a:pt x="72037" y="12274"/>
                </a:cubicBezTo>
                <a:cubicBezTo>
                  <a:pt x="75415" y="10745"/>
                  <a:pt x="78953" y="9558"/>
                  <a:pt x="82583" y="8736"/>
                </a:cubicBezTo>
                <a:cubicBezTo>
                  <a:pt x="81610" y="8668"/>
                  <a:pt x="80633" y="8633"/>
                  <a:pt x="79656" y="8633"/>
                </a:cubicBezTo>
                <a:cubicBezTo>
                  <a:pt x="78339" y="8633"/>
                  <a:pt x="77022" y="8697"/>
                  <a:pt x="75712" y="8828"/>
                </a:cubicBezTo>
                <a:cubicBezTo>
                  <a:pt x="77378" y="8120"/>
                  <a:pt x="78908" y="7755"/>
                  <a:pt x="80346" y="6728"/>
                </a:cubicBezTo>
                <a:cubicBezTo>
                  <a:pt x="81738" y="5723"/>
                  <a:pt x="83016" y="4651"/>
                  <a:pt x="84500" y="3783"/>
                </a:cubicBezTo>
                <a:cubicBezTo>
                  <a:pt x="86616" y="2568"/>
                  <a:pt x="90596" y="373"/>
                  <a:pt x="93372" y="373"/>
                </a:cubicBezTo>
                <a:cubicBezTo>
                  <a:pt x="93617" y="373"/>
                  <a:pt x="93853" y="390"/>
                  <a:pt x="94077" y="426"/>
                </a:cubicBezTo>
                <a:lnTo>
                  <a:pt x="94077" y="426"/>
                </a:lnTo>
                <a:cubicBezTo>
                  <a:pt x="92335" y="141"/>
                  <a:pt x="90572" y="1"/>
                  <a:pt x="88809"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3" name="Google Shape;1993;p17"/>
          <p:cNvSpPr/>
          <p:nvPr/>
        </p:nvSpPr>
        <p:spPr>
          <a:xfrm flipH="1">
            <a:off x="182730" y="-1593848"/>
            <a:ext cx="6091041" cy="3172589"/>
          </a:xfrm>
          <a:custGeom>
            <a:avLst/>
            <a:gdLst/>
            <a:ahLst/>
            <a:cxnLst/>
            <a:rect l="l" t="t" r="r" b="b"/>
            <a:pathLst>
              <a:path w="161924" h="84340" extrusionOk="0">
                <a:moveTo>
                  <a:pt x="9907" y="48527"/>
                </a:moveTo>
                <a:lnTo>
                  <a:pt x="9907" y="48527"/>
                </a:lnTo>
                <a:cubicBezTo>
                  <a:pt x="9238" y="49813"/>
                  <a:pt x="10613" y="51284"/>
                  <a:pt x="11971" y="51442"/>
                </a:cubicBezTo>
                <a:lnTo>
                  <a:pt x="11971" y="51442"/>
                </a:lnTo>
                <a:lnTo>
                  <a:pt x="9907" y="48527"/>
                </a:lnTo>
                <a:close/>
                <a:moveTo>
                  <a:pt x="35494" y="0"/>
                </a:moveTo>
                <a:lnTo>
                  <a:pt x="35494" y="0"/>
                </a:lnTo>
                <a:cubicBezTo>
                  <a:pt x="35150" y="1564"/>
                  <a:pt x="35245" y="3213"/>
                  <a:pt x="35750" y="4728"/>
                </a:cubicBezTo>
                <a:lnTo>
                  <a:pt x="35750" y="4728"/>
                </a:lnTo>
                <a:cubicBezTo>
                  <a:pt x="34838" y="3733"/>
                  <a:pt x="33417" y="3128"/>
                  <a:pt x="32039" y="3128"/>
                </a:cubicBezTo>
                <a:cubicBezTo>
                  <a:pt x="31134" y="3128"/>
                  <a:pt x="30248" y="3389"/>
                  <a:pt x="29537" y="3972"/>
                </a:cubicBezTo>
                <a:cubicBezTo>
                  <a:pt x="28053" y="2557"/>
                  <a:pt x="26204" y="1484"/>
                  <a:pt x="24218" y="890"/>
                </a:cubicBezTo>
                <a:lnTo>
                  <a:pt x="24218" y="890"/>
                </a:lnTo>
                <a:lnTo>
                  <a:pt x="27802" y="5821"/>
                </a:lnTo>
                <a:cubicBezTo>
                  <a:pt x="27396" y="5705"/>
                  <a:pt x="26954" y="5580"/>
                  <a:pt x="26533" y="5580"/>
                </a:cubicBezTo>
                <a:cubicBezTo>
                  <a:pt x="26291" y="5580"/>
                  <a:pt x="26056" y="5621"/>
                  <a:pt x="25839" y="5729"/>
                </a:cubicBezTo>
                <a:cubicBezTo>
                  <a:pt x="25248" y="6014"/>
                  <a:pt x="25077" y="6971"/>
                  <a:pt x="25628" y="7250"/>
                </a:cubicBezTo>
                <a:lnTo>
                  <a:pt x="25628" y="7250"/>
                </a:lnTo>
                <a:cubicBezTo>
                  <a:pt x="24214" y="6644"/>
                  <a:pt x="22778" y="6038"/>
                  <a:pt x="21365" y="5410"/>
                </a:cubicBezTo>
                <a:lnTo>
                  <a:pt x="21365" y="5410"/>
                </a:lnTo>
                <a:cubicBezTo>
                  <a:pt x="21685" y="6391"/>
                  <a:pt x="22027" y="7373"/>
                  <a:pt x="22347" y="8331"/>
                </a:cubicBezTo>
                <a:cubicBezTo>
                  <a:pt x="21692" y="6915"/>
                  <a:pt x="20089" y="6021"/>
                  <a:pt x="18498" y="6021"/>
                </a:cubicBezTo>
                <a:cubicBezTo>
                  <a:pt x="18037" y="6021"/>
                  <a:pt x="17578" y="6095"/>
                  <a:pt x="17142" y="6254"/>
                </a:cubicBezTo>
                <a:cubicBezTo>
                  <a:pt x="18124" y="7921"/>
                  <a:pt x="19105" y="9610"/>
                  <a:pt x="20087" y="11276"/>
                </a:cubicBezTo>
                <a:cubicBezTo>
                  <a:pt x="19937" y="11330"/>
                  <a:pt x="19790" y="11354"/>
                  <a:pt x="19646" y="11354"/>
                </a:cubicBezTo>
                <a:cubicBezTo>
                  <a:pt x="18754" y="11354"/>
                  <a:pt x="17954" y="10427"/>
                  <a:pt x="17188" y="9838"/>
                </a:cubicBezTo>
                <a:cubicBezTo>
                  <a:pt x="16881" y="9602"/>
                  <a:pt x="16453" y="9493"/>
                  <a:pt x="16041" y="9493"/>
                </a:cubicBezTo>
                <a:cubicBezTo>
                  <a:pt x="15256" y="9493"/>
                  <a:pt x="14530" y="9887"/>
                  <a:pt x="14814" y="10545"/>
                </a:cubicBezTo>
                <a:cubicBezTo>
                  <a:pt x="14070" y="9500"/>
                  <a:pt x="12775" y="8881"/>
                  <a:pt x="11474" y="8881"/>
                </a:cubicBezTo>
                <a:cubicBezTo>
                  <a:pt x="11100" y="8881"/>
                  <a:pt x="10725" y="8932"/>
                  <a:pt x="10363" y="9039"/>
                </a:cubicBezTo>
                <a:cubicBezTo>
                  <a:pt x="10660" y="10089"/>
                  <a:pt x="10934" y="11116"/>
                  <a:pt x="11208" y="12166"/>
                </a:cubicBezTo>
                <a:cubicBezTo>
                  <a:pt x="10434" y="11602"/>
                  <a:pt x="9477" y="11299"/>
                  <a:pt x="8515" y="11299"/>
                </a:cubicBezTo>
                <a:cubicBezTo>
                  <a:pt x="8116" y="11299"/>
                  <a:pt x="7716" y="11351"/>
                  <a:pt x="7328" y="11458"/>
                </a:cubicBezTo>
                <a:cubicBezTo>
                  <a:pt x="7145" y="12234"/>
                  <a:pt x="7259" y="13056"/>
                  <a:pt x="7670" y="13741"/>
                </a:cubicBezTo>
                <a:cubicBezTo>
                  <a:pt x="6415" y="14357"/>
                  <a:pt x="5387" y="15362"/>
                  <a:pt x="4725" y="16571"/>
                </a:cubicBezTo>
                <a:cubicBezTo>
                  <a:pt x="5318" y="16958"/>
                  <a:pt x="6035" y="17155"/>
                  <a:pt x="6752" y="17155"/>
                </a:cubicBezTo>
                <a:cubicBezTo>
                  <a:pt x="7134" y="17155"/>
                  <a:pt x="7516" y="17099"/>
                  <a:pt x="7880" y="16986"/>
                </a:cubicBezTo>
                <a:lnTo>
                  <a:pt x="7880" y="16986"/>
                </a:lnTo>
                <a:cubicBezTo>
                  <a:pt x="6935" y="17581"/>
                  <a:pt x="6905" y="19253"/>
                  <a:pt x="7761" y="20109"/>
                </a:cubicBezTo>
                <a:cubicBezTo>
                  <a:pt x="8743" y="21091"/>
                  <a:pt x="10249" y="21296"/>
                  <a:pt x="11642" y="21502"/>
                </a:cubicBezTo>
                <a:cubicBezTo>
                  <a:pt x="13034" y="21684"/>
                  <a:pt x="14563" y="21981"/>
                  <a:pt x="15408" y="23076"/>
                </a:cubicBezTo>
                <a:cubicBezTo>
                  <a:pt x="14472" y="23442"/>
                  <a:pt x="13627" y="24104"/>
                  <a:pt x="13102" y="24948"/>
                </a:cubicBezTo>
                <a:cubicBezTo>
                  <a:pt x="12052" y="24629"/>
                  <a:pt x="11002" y="24309"/>
                  <a:pt x="9952" y="23989"/>
                </a:cubicBezTo>
                <a:lnTo>
                  <a:pt x="9952" y="23989"/>
                </a:lnTo>
                <a:cubicBezTo>
                  <a:pt x="9607" y="25543"/>
                  <a:pt x="11037" y="27179"/>
                  <a:pt x="12641" y="27179"/>
                </a:cubicBezTo>
                <a:cubicBezTo>
                  <a:pt x="12733" y="27179"/>
                  <a:pt x="12826" y="27173"/>
                  <a:pt x="12920" y="27162"/>
                </a:cubicBezTo>
                <a:lnTo>
                  <a:pt x="12920" y="27162"/>
                </a:lnTo>
                <a:cubicBezTo>
                  <a:pt x="12349" y="31316"/>
                  <a:pt x="17211" y="33964"/>
                  <a:pt x="21251" y="35379"/>
                </a:cubicBezTo>
                <a:cubicBezTo>
                  <a:pt x="20589" y="36041"/>
                  <a:pt x="19927" y="36680"/>
                  <a:pt x="19265" y="37319"/>
                </a:cubicBezTo>
                <a:cubicBezTo>
                  <a:pt x="20087" y="38073"/>
                  <a:pt x="20680" y="39031"/>
                  <a:pt x="20931" y="40081"/>
                </a:cubicBezTo>
                <a:cubicBezTo>
                  <a:pt x="20432" y="40309"/>
                  <a:pt x="19889" y="40416"/>
                  <a:pt x="19343" y="40416"/>
                </a:cubicBezTo>
                <a:cubicBezTo>
                  <a:pt x="17920" y="40416"/>
                  <a:pt x="16483" y="39688"/>
                  <a:pt x="15773" y="38484"/>
                </a:cubicBezTo>
                <a:cubicBezTo>
                  <a:pt x="15157" y="39260"/>
                  <a:pt x="14540" y="40036"/>
                  <a:pt x="13947" y="40812"/>
                </a:cubicBezTo>
                <a:cubicBezTo>
                  <a:pt x="10706" y="38894"/>
                  <a:pt x="7464" y="36954"/>
                  <a:pt x="4223" y="35037"/>
                </a:cubicBezTo>
                <a:cubicBezTo>
                  <a:pt x="3614" y="34674"/>
                  <a:pt x="2873" y="34300"/>
                  <a:pt x="2182" y="34300"/>
                </a:cubicBezTo>
                <a:cubicBezTo>
                  <a:pt x="1916" y="34300"/>
                  <a:pt x="1657" y="34356"/>
                  <a:pt x="1416" y="34489"/>
                </a:cubicBezTo>
                <a:cubicBezTo>
                  <a:pt x="1" y="35265"/>
                  <a:pt x="868" y="37365"/>
                  <a:pt x="1872" y="38620"/>
                </a:cubicBezTo>
                <a:cubicBezTo>
                  <a:pt x="1788" y="41501"/>
                  <a:pt x="4812" y="43735"/>
                  <a:pt x="7669" y="43735"/>
                </a:cubicBezTo>
                <a:cubicBezTo>
                  <a:pt x="8683" y="43735"/>
                  <a:pt x="9675" y="43454"/>
                  <a:pt x="10500" y="42820"/>
                </a:cubicBezTo>
                <a:cubicBezTo>
                  <a:pt x="12075" y="43847"/>
                  <a:pt x="13262" y="45468"/>
                  <a:pt x="13696" y="47271"/>
                </a:cubicBezTo>
                <a:cubicBezTo>
                  <a:pt x="13118" y="47329"/>
                  <a:pt x="12539" y="47396"/>
                  <a:pt x="11955" y="47461"/>
                </a:cubicBezTo>
                <a:lnTo>
                  <a:pt x="11955" y="47461"/>
                </a:lnTo>
                <a:cubicBezTo>
                  <a:pt x="11840" y="47437"/>
                  <a:pt x="11723" y="47424"/>
                  <a:pt x="11605" y="47424"/>
                </a:cubicBezTo>
                <a:cubicBezTo>
                  <a:pt x="11383" y="47424"/>
                  <a:pt x="11157" y="47469"/>
                  <a:pt x="10934" y="47568"/>
                </a:cubicBezTo>
                <a:cubicBezTo>
                  <a:pt x="11277" y="47535"/>
                  <a:pt x="11617" y="47498"/>
                  <a:pt x="11955" y="47461"/>
                </a:cubicBezTo>
                <a:lnTo>
                  <a:pt x="11955" y="47461"/>
                </a:lnTo>
                <a:cubicBezTo>
                  <a:pt x="13415" y="47766"/>
                  <a:pt x="14544" y="49898"/>
                  <a:pt x="13353" y="51015"/>
                </a:cubicBezTo>
                <a:cubicBezTo>
                  <a:pt x="13024" y="51323"/>
                  <a:pt x="12622" y="51456"/>
                  <a:pt x="12207" y="51456"/>
                </a:cubicBezTo>
                <a:cubicBezTo>
                  <a:pt x="12129" y="51456"/>
                  <a:pt x="12050" y="51451"/>
                  <a:pt x="11971" y="51442"/>
                </a:cubicBezTo>
                <a:lnTo>
                  <a:pt x="11971" y="51442"/>
                </a:lnTo>
                <a:lnTo>
                  <a:pt x="13285" y="53297"/>
                </a:lnTo>
                <a:cubicBezTo>
                  <a:pt x="11824" y="53115"/>
                  <a:pt x="10340" y="52909"/>
                  <a:pt x="8880" y="52726"/>
                </a:cubicBezTo>
                <a:lnTo>
                  <a:pt x="8880" y="52726"/>
                </a:lnTo>
                <a:cubicBezTo>
                  <a:pt x="9542" y="53206"/>
                  <a:pt x="8697" y="54233"/>
                  <a:pt x="7875" y="54279"/>
                </a:cubicBezTo>
                <a:cubicBezTo>
                  <a:pt x="7783" y="54286"/>
                  <a:pt x="7690" y="54289"/>
                  <a:pt x="7596" y="54289"/>
                </a:cubicBezTo>
                <a:cubicBezTo>
                  <a:pt x="7213" y="54289"/>
                  <a:pt x="6818" y="54238"/>
                  <a:pt x="6440" y="54238"/>
                </a:cubicBezTo>
                <a:cubicBezTo>
                  <a:pt x="6082" y="54238"/>
                  <a:pt x="5738" y="54284"/>
                  <a:pt x="5433" y="54461"/>
                </a:cubicBezTo>
                <a:cubicBezTo>
                  <a:pt x="4200" y="55214"/>
                  <a:pt x="5022" y="57086"/>
                  <a:pt x="5958" y="58182"/>
                </a:cubicBezTo>
                <a:cubicBezTo>
                  <a:pt x="4885" y="58707"/>
                  <a:pt x="3812" y="59460"/>
                  <a:pt x="3539" y="60578"/>
                </a:cubicBezTo>
                <a:cubicBezTo>
                  <a:pt x="3298" y="61580"/>
                  <a:pt x="4112" y="62775"/>
                  <a:pt x="5071" y="62775"/>
                </a:cubicBezTo>
                <a:cubicBezTo>
                  <a:pt x="5205" y="62775"/>
                  <a:pt x="5342" y="62751"/>
                  <a:pt x="5479" y="62701"/>
                </a:cubicBezTo>
                <a:lnTo>
                  <a:pt x="5479" y="62701"/>
                </a:lnTo>
                <a:cubicBezTo>
                  <a:pt x="4337" y="63523"/>
                  <a:pt x="4292" y="65417"/>
                  <a:pt x="5410" y="66308"/>
                </a:cubicBezTo>
                <a:cubicBezTo>
                  <a:pt x="5811" y="66633"/>
                  <a:pt x="6321" y="66784"/>
                  <a:pt x="6837" y="66784"/>
                </a:cubicBezTo>
                <a:cubicBezTo>
                  <a:pt x="7650" y="66784"/>
                  <a:pt x="8477" y="66409"/>
                  <a:pt x="8916" y="65746"/>
                </a:cubicBezTo>
                <a:lnTo>
                  <a:pt x="8916" y="65746"/>
                </a:lnTo>
                <a:cubicBezTo>
                  <a:pt x="8425" y="66740"/>
                  <a:pt x="8768" y="68088"/>
                  <a:pt x="9724" y="68704"/>
                </a:cubicBezTo>
                <a:cubicBezTo>
                  <a:pt x="11139" y="66399"/>
                  <a:pt x="12577" y="64093"/>
                  <a:pt x="13993" y="61788"/>
                </a:cubicBezTo>
                <a:cubicBezTo>
                  <a:pt x="14376" y="62047"/>
                  <a:pt x="14821" y="62163"/>
                  <a:pt x="15273" y="62163"/>
                </a:cubicBezTo>
                <a:cubicBezTo>
                  <a:pt x="16652" y="62163"/>
                  <a:pt x="18101" y="61086"/>
                  <a:pt x="18101" y="59711"/>
                </a:cubicBezTo>
                <a:cubicBezTo>
                  <a:pt x="18236" y="59700"/>
                  <a:pt x="18372" y="59694"/>
                  <a:pt x="18507" y="59694"/>
                </a:cubicBezTo>
                <a:cubicBezTo>
                  <a:pt x="19446" y="59694"/>
                  <a:pt x="20379" y="59968"/>
                  <a:pt x="21137" y="60487"/>
                </a:cubicBezTo>
                <a:cubicBezTo>
                  <a:pt x="20224" y="61012"/>
                  <a:pt x="19516" y="61879"/>
                  <a:pt x="19174" y="62861"/>
                </a:cubicBezTo>
                <a:cubicBezTo>
                  <a:pt x="20566" y="63774"/>
                  <a:pt x="21959" y="64687"/>
                  <a:pt x="23351" y="65623"/>
                </a:cubicBezTo>
                <a:cubicBezTo>
                  <a:pt x="20703" y="66148"/>
                  <a:pt x="18101" y="66855"/>
                  <a:pt x="15567" y="67746"/>
                </a:cubicBezTo>
                <a:cubicBezTo>
                  <a:pt x="16066" y="68259"/>
                  <a:pt x="16800" y="68536"/>
                  <a:pt x="17527" y="68536"/>
                </a:cubicBezTo>
                <a:cubicBezTo>
                  <a:pt x="17932" y="68536"/>
                  <a:pt x="18335" y="68450"/>
                  <a:pt x="18695" y="68270"/>
                </a:cubicBezTo>
                <a:cubicBezTo>
                  <a:pt x="18900" y="69229"/>
                  <a:pt x="19105" y="70211"/>
                  <a:pt x="19334" y="71169"/>
                </a:cubicBezTo>
                <a:cubicBezTo>
                  <a:pt x="17667" y="71215"/>
                  <a:pt x="15796" y="72128"/>
                  <a:pt x="15590" y="73726"/>
                </a:cubicBezTo>
                <a:cubicBezTo>
                  <a:pt x="15450" y="74818"/>
                  <a:pt x="16665" y="75729"/>
                  <a:pt x="17666" y="75729"/>
                </a:cubicBezTo>
                <a:cubicBezTo>
                  <a:pt x="17789" y="75729"/>
                  <a:pt x="17908" y="75716"/>
                  <a:pt x="18022" y="75687"/>
                </a:cubicBezTo>
                <a:lnTo>
                  <a:pt x="18022" y="75687"/>
                </a:lnTo>
                <a:cubicBezTo>
                  <a:pt x="17435" y="76419"/>
                  <a:pt x="17265" y="77480"/>
                  <a:pt x="17690" y="78314"/>
                </a:cubicBezTo>
                <a:cubicBezTo>
                  <a:pt x="18110" y="79153"/>
                  <a:pt x="19061" y="79659"/>
                  <a:pt x="20007" y="79659"/>
                </a:cubicBezTo>
                <a:cubicBezTo>
                  <a:pt x="20347" y="79659"/>
                  <a:pt x="20686" y="79594"/>
                  <a:pt x="21000" y="79455"/>
                </a:cubicBezTo>
                <a:lnTo>
                  <a:pt x="21000" y="79455"/>
                </a:lnTo>
                <a:cubicBezTo>
                  <a:pt x="20543" y="80436"/>
                  <a:pt x="20064" y="81486"/>
                  <a:pt x="20224" y="82536"/>
                </a:cubicBezTo>
                <a:cubicBezTo>
                  <a:pt x="20362" y="83463"/>
                  <a:pt x="21199" y="84339"/>
                  <a:pt x="22101" y="84339"/>
                </a:cubicBezTo>
                <a:cubicBezTo>
                  <a:pt x="22243" y="84339"/>
                  <a:pt x="22387" y="84318"/>
                  <a:pt x="22529" y="84271"/>
                </a:cubicBezTo>
                <a:cubicBezTo>
                  <a:pt x="25177" y="83472"/>
                  <a:pt x="22232" y="77811"/>
                  <a:pt x="24971" y="77332"/>
                </a:cubicBezTo>
                <a:lnTo>
                  <a:pt x="24971" y="77332"/>
                </a:lnTo>
                <a:cubicBezTo>
                  <a:pt x="24013" y="79053"/>
                  <a:pt x="25632" y="81481"/>
                  <a:pt x="27607" y="81481"/>
                </a:cubicBezTo>
                <a:cubicBezTo>
                  <a:pt x="27702" y="81481"/>
                  <a:pt x="27797" y="81475"/>
                  <a:pt x="27893" y="81463"/>
                </a:cubicBezTo>
                <a:cubicBezTo>
                  <a:pt x="26775" y="78702"/>
                  <a:pt x="26661" y="75597"/>
                  <a:pt x="27574" y="72790"/>
                </a:cubicBezTo>
                <a:lnTo>
                  <a:pt x="27574" y="72790"/>
                </a:lnTo>
                <a:cubicBezTo>
                  <a:pt x="28509" y="74388"/>
                  <a:pt x="28806" y="76351"/>
                  <a:pt x="28350" y="78131"/>
                </a:cubicBezTo>
                <a:cubicBezTo>
                  <a:pt x="31363" y="76282"/>
                  <a:pt x="32139" y="71763"/>
                  <a:pt x="29925" y="69047"/>
                </a:cubicBezTo>
                <a:cubicBezTo>
                  <a:pt x="31933" y="66604"/>
                  <a:pt x="31705" y="62678"/>
                  <a:pt x="29400" y="60487"/>
                </a:cubicBezTo>
                <a:lnTo>
                  <a:pt x="29400" y="60487"/>
                </a:lnTo>
                <a:cubicBezTo>
                  <a:pt x="29427" y="60488"/>
                  <a:pt x="29455" y="60488"/>
                  <a:pt x="29482" y="60488"/>
                </a:cubicBezTo>
                <a:cubicBezTo>
                  <a:pt x="31916" y="60488"/>
                  <a:pt x="34173" y="58498"/>
                  <a:pt x="34398" y="56150"/>
                </a:cubicBezTo>
                <a:cubicBezTo>
                  <a:pt x="34655" y="56560"/>
                  <a:pt x="35101" y="56738"/>
                  <a:pt x="35568" y="56738"/>
                </a:cubicBezTo>
                <a:cubicBezTo>
                  <a:pt x="36427" y="56738"/>
                  <a:pt x="37356" y="56133"/>
                  <a:pt x="37297" y="55260"/>
                </a:cubicBezTo>
                <a:lnTo>
                  <a:pt x="37297" y="55260"/>
                </a:lnTo>
                <a:cubicBezTo>
                  <a:pt x="39488" y="59460"/>
                  <a:pt x="35562" y="60304"/>
                  <a:pt x="33234" y="63820"/>
                </a:cubicBezTo>
                <a:cubicBezTo>
                  <a:pt x="32869" y="64367"/>
                  <a:pt x="32641" y="65326"/>
                  <a:pt x="33303" y="65531"/>
                </a:cubicBezTo>
                <a:cubicBezTo>
                  <a:pt x="33360" y="65544"/>
                  <a:pt x="33421" y="65550"/>
                  <a:pt x="33484" y="65550"/>
                </a:cubicBezTo>
                <a:cubicBezTo>
                  <a:pt x="33645" y="65550"/>
                  <a:pt x="33817" y="65512"/>
                  <a:pt x="33965" y="65463"/>
                </a:cubicBezTo>
                <a:cubicBezTo>
                  <a:pt x="34771" y="65188"/>
                  <a:pt x="35548" y="64810"/>
                  <a:pt x="36261" y="64341"/>
                </a:cubicBezTo>
                <a:lnTo>
                  <a:pt x="36261" y="64341"/>
                </a:lnTo>
                <a:cubicBezTo>
                  <a:pt x="35593" y="64851"/>
                  <a:pt x="35019" y="65476"/>
                  <a:pt x="34855" y="66262"/>
                </a:cubicBezTo>
                <a:cubicBezTo>
                  <a:pt x="34633" y="67217"/>
                  <a:pt x="35340" y="68387"/>
                  <a:pt x="36324" y="68387"/>
                </a:cubicBezTo>
                <a:cubicBezTo>
                  <a:pt x="36351" y="68387"/>
                  <a:pt x="36379" y="68386"/>
                  <a:pt x="36407" y="68385"/>
                </a:cubicBezTo>
                <a:cubicBezTo>
                  <a:pt x="37640" y="68316"/>
                  <a:pt x="38256" y="66650"/>
                  <a:pt x="39488" y="66444"/>
                </a:cubicBezTo>
                <a:lnTo>
                  <a:pt x="39488" y="66444"/>
                </a:lnTo>
                <a:cubicBezTo>
                  <a:pt x="38210" y="68453"/>
                  <a:pt x="37776" y="70918"/>
                  <a:pt x="38279" y="73224"/>
                </a:cubicBezTo>
                <a:cubicBezTo>
                  <a:pt x="39142" y="72840"/>
                  <a:pt x="39861" y="72183"/>
                  <a:pt x="40354" y="71391"/>
                </a:cubicBezTo>
                <a:lnTo>
                  <a:pt x="40354" y="71391"/>
                </a:lnTo>
                <a:cubicBezTo>
                  <a:pt x="40382" y="71687"/>
                  <a:pt x="40435" y="71980"/>
                  <a:pt x="40516" y="72265"/>
                </a:cubicBezTo>
                <a:cubicBezTo>
                  <a:pt x="40681" y="72873"/>
                  <a:pt x="41250" y="73527"/>
                  <a:pt x="41811" y="73527"/>
                </a:cubicBezTo>
                <a:cubicBezTo>
                  <a:pt x="41944" y="73527"/>
                  <a:pt x="42077" y="73490"/>
                  <a:pt x="42205" y="73406"/>
                </a:cubicBezTo>
                <a:cubicBezTo>
                  <a:pt x="42456" y="73246"/>
                  <a:pt x="42570" y="72995"/>
                  <a:pt x="42684" y="72721"/>
                </a:cubicBezTo>
                <a:cubicBezTo>
                  <a:pt x="43495" y="70725"/>
                  <a:pt x="43756" y="68502"/>
                  <a:pt x="43452" y="66362"/>
                </a:cubicBezTo>
                <a:lnTo>
                  <a:pt x="43452" y="66362"/>
                </a:lnTo>
                <a:cubicBezTo>
                  <a:pt x="43657" y="66612"/>
                  <a:pt x="44045" y="66769"/>
                  <a:pt x="44425" y="66769"/>
                </a:cubicBezTo>
                <a:cubicBezTo>
                  <a:pt x="44703" y="66769"/>
                  <a:pt x="44978" y="66684"/>
                  <a:pt x="45172" y="66490"/>
                </a:cubicBezTo>
                <a:cubicBezTo>
                  <a:pt x="45811" y="65851"/>
                  <a:pt x="45720" y="64824"/>
                  <a:pt x="45537" y="63957"/>
                </a:cubicBezTo>
                <a:cubicBezTo>
                  <a:pt x="45126" y="62085"/>
                  <a:pt x="44464" y="60282"/>
                  <a:pt x="43597" y="58593"/>
                </a:cubicBezTo>
                <a:lnTo>
                  <a:pt x="43597" y="58593"/>
                </a:lnTo>
                <a:cubicBezTo>
                  <a:pt x="43937" y="58973"/>
                  <a:pt x="44464" y="59176"/>
                  <a:pt x="44988" y="59176"/>
                </a:cubicBezTo>
                <a:cubicBezTo>
                  <a:pt x="45344" y="59176"/>
                  <a:pt x="45699" y="59083"/>
                  <a:pt x="45994" y="58889"/>
                </a:cubicBezTo>
                <a:cubicBezTo>
                  <a:pt x="46204" y="58754"/>
                  <a:pt x="46376" y="58567"/>
                  <a:pt x="46504" y="58353"/>
                </a:cubicBezTo>
                <a:lnTo>
                  <a:pt x="46504" y="58353"/>
                </a:lnTo>
                <a:cubicBezTo>
                  <a:pt x="46529" y="58927"/>
                  <a:pt x="46631" y="59491"/>
                  <a:pt x="46884" y="60008"/>
                </a:cubicBezTo>
                <a:cubicBezTo>
                  <a:pt x="47268" y="60793"/>
                  <a:pt x="48132" y="61405"/>
                  <a:pt x="48986" y="61405"/>
                </a:cubicBezTo>
                <a:cubicBezTo>
                  <a:pt x="49250" y="61405"/>
                  <a:pt x="49512" y="61347"/>
                  <a:pt x="49760" y="61217"/>
                </a:cubicBezTo>
                <a:cubicBezTo>
                  <a:pt x="50650" y="60761"/>
                  <a:pt x="50901" y="59688"/>
                  <a:pt x="51061" y="58730"/>
                </a:cubicBezTo>
                <a:lnTo>
                  <a:pt x="51061" y="58730"/>
                </a:lnTo>
                <a:cubicBezTo>
                  <a:pt x="51700" y="62861"/>
                  <a:pt x="45446" y="65258"/>
                  <a:pt x="45149" y="69412"/>
                </a:cubicBezTo>
                <a:cubicBezTo>
                  <a:pt x="45298" y="69373"/>
                  <a:pt x="45446" y="69329"/>
                  <a:pt x="45591" y="69279"/>
                </a:cubicBezTo>
                <a:lnTo>
                  <a:pt x="45591" y="69279"/>
                </a:lnTo>
                <a:cubicBezTo>
                  <a:pt x="45264" y="69766"/>
                  <a:pt x="45032" y="70331"/>
                  <a:pt x="45126" y="70895"/>
                </a:cubicBezTo>
                <a:cubicBezTo>
                  <a:pt x="45273" y="71842"/>
                  <a:pt x="46271" y="72356"/>
                  <a:pt x="47270" y="72356"/>
                </a:cubicBezTo>
                <a:cubicBezTo>
                  <a:pt x="47669" y="72356"/>
                  <a:pt x="48068" y="72274"/>
                  <a:pt x="48413" y="72105"/>
                </a:cubicBezTo>
                <a:cubicBezTo>
                  <a:pt x="48527" y="72048"/>
                  <a:pt x="48636" y="71986"/>
                  <a:pt x="48741" y="71918"/>
                </a:cubicBezTo>
                <a:lnTo>
                  <a:pt x="48741" y="71918"/>
                </a:lnTo>
                <a:cubicBezTo>
                  <a:pt x="48730" y="71957"/>
                  <a:pt x="48719" y="71997"/>
                  <a:pt x="48710" y="72037"/>
                </a:cubicBezTo>
                <a:cubicBezTo>
                  <a:pt x="48436" y="73246"/>
                  <a:pt x="49212" y="74799"/>
                  <a:pt x="50513" y="74821"/>
                </a:cubicBezTo>
                <a:cubicBezTo>
                  <a:pt x="50533" y="74822"/>
                  <a:pt x="50553" y="74822"/>
                  <a:pt x="50573" y="74822"/>
                </a:cubicBezTo>
                <a:cubicBezTo>
                  <a:pt x="51339" y="74822"/>
                  <a:pt x="51921" y="74352"/>
                  <a:pt x="52360" y="73712"/>
                </a:cubicBezTo>
                <a:lnTo>
                  <a:pt x="52360" y="73712"/>
                </a:lnTo>
                <a:cubicBezTo>
                  <a:pt x="52058" y="74615"/>
                  <a:pt x="51905" y="75570"/>
                  <a:pt x="51905" y="76533"/>
                </a:cubicBezTo>
                <a:cubicBezTo>
                  <a:pt x="51927" y="77837"/>
                  <a:pt x="52656" y="79483"/>
                  <a:pt x="53965" y="79483"/>
                </a:cubicBezTo>
                <a:cubicBezTo>
                  <a:pt x="54008" y="79483"/>
                  <a:pt x="54052" y="79481"/>
                  <a:pt x="54097" y="79478"/>
                </a:cubicBezTo>
                <a:cubicBezTo>
                  <a:pt x="55489" y="79364"/>
                  <a:pt x="55968" y="77629"/>
                  <a:pt x="56082" y="76282"/>
                </a:cubicBezTo>
                <a:cubicBezTo>
                  <a:pt x="56103" y="76039"/>
                  <a:pt x="56123" y="75796"/>
                  <a:pt x="56143" y="75552"/>
                </a:cubicBezTo>
                <a:lnTo>
                  <a:pt x="56143" y="75552"/>
                </a:lnTo>
                <a:cubicBezTo>
                  <a:pt x="56110" y="76277"/>
                  <a:pt x="56707" y="77017"/>
                  <a:pt x="57452" y="77127"/>
                </a:cubicBezTo>
                <a:cubicBezTo>
                  <a:pt x="57538" y="75237"/>
                  <a:pt x="57287" y="73346"/>
                  <a:pt x="56730" y="71534"/>
                </a:cubicBezTo>
                <a:lnTo>
                  <a:pt x="56730" y="71534"/>
                </a:lnTo>
                <a:cubicBezTo>
                  <a:pt x="57464" y="73154"/>
                  <a:pt x="58531" y="74633"/>
                  <a:pt x="59849" y="75848"/>
                </a:cubicBezTo>
                <a:cubicBezTo>
                  <a:pt x="59461" y="73863"/>
                  <a:pt x="59095" y="71900"/>
                  <a:pt x="58707" y="69914"/>
                </a:cubicBezTo>
                <a:lnTo>
                  <a:pt x="58707" y="69914"/>
                </a:lnTo>
                <a:cubicBezTo>
                  <a:pt x="59027" y="71032"/>
                  <a:pt x="59871" y="71991"/>
                  <a:pt x="60990" y="72448"/>
                </a:cubicBezTo>
                <a:cubicBezTo>
                  <a:pt x="61857" y="71877"/>
                  <a:pt x="61583" y="70576"/>
                  <a:pt x="61150" y="69617"/>
                </a:cubicBezTo>
                <a:cubicBezTo>
                  <a:pt x="60087" y="67211"/>
                  <a:pt x="58716" y="64907"/>
                  <a:pt x="57114" y="62805"/>
                </a:cubicBezTo>
                <a:lnTo>
                  <a:pt x="57114" y="62805"/>
                </a:lnTo>
                <a:cubicBezTo>
                  <a:pt x="57294" y="62941"/>
                  <a:pt x="57531" y="63006"/>
                  <a:pt x="57778" y="63006"/>
                </a:cubicBezTo>
                <a:cubicBezTo>
                  <a:pt x="58226" y="63006"/>
                  <a:pt x="58706" y="62792"/>
                  <a:pt x="58936" y="62404"/>
                </a:cubicBezTo>
                <a:cubicBezTo>
                  <a:pt x="59369" y="61651"/>
                  <a:pt x="59073" y="60715"/>
                  <a:pt x="58593" y="60031"/>
                </a:cubicBezTo>
                <a:cubicBezTo>
                  <a:pt x="58091" y="59323"/>
                  <a:pt x="57406" y="58775"/>
                  <a:pt x="56927" y="58090"/>
                </a:cubicBezTo>
                <a:lnTo>
                  <a:pt x="56927" y="58090"/>
                </a:lnTo>
                <a:cubicBezTo>
                  <a:pt x="57032" y="58118"/>
                  <a:pt x="57137" y="58131"/>
                  <a:pt x="57241" y="58131"/>
                </a:cubicBezTo>
                <a:cubicBezTo>
                  <a:pt x="58081" y="58131"/>
                  <a:pt x="58829" y="57278"/>
                  <a:pt x="58890" y="56424"/>
                </a:cubicBezTo>
                <a:cubicBezTo>
                  <a:pt x="58936" y="55443"/>
                  <a:pt x="58411" y="54553"/>
                  <a:pt x="57908" y="53731"/>
                </a:cubicBezTo>
                <a:lnTo>
                  <a:pt x="57908" y="53731"/>
                </a:lnTo>
                <a:cubicBezTo>
                  <a:pt x="58169" y="54054"/>
                  <a:pt x="58564" y="54197"/>
                  <a:pt x="58981" y="54197"/>
                </a:cubicBezTo>
                <a:cubicBezTo>
                  <a:pt x="59476" y="54197"/>
                  <a:pt x="60002" y="53997"/>
                  <a:pt x="60374" y="53662"/>
                </a:cubicBezTo>
                <a:cubicBezTo>
                  <a:pt x="61035" y="53046"/>
                  <a:pt x="61309" y="52133"/>
                  <a:pt x="61538" y="51266"/>
                </a:cubicBezTo>
                <a:lnTo>
                  <a:pt x="61538" y="51266"/>
                </a:lnTo>
                <a:cubicBezTo>
                  <a:pt x="61538" y="52932"/>
                  <a:pt x="61515" y="54598"/>
                  <a:pt x="61492" y="56264"/>
                </a:cubicBezTo>
                <a:cubicBezTo>
                  <a:pt x="62725" y="56173"/>
                  <a:pt x="63843" y="55329"/>
                  <a:pt x="64208" y="54210"/>
                </a:cubicBezTo>
                <a:lnTo>
                  <a:pt x="64208" y="54210"/>
                </a:lnTo>
                <a:cubicBezTo>
                  <a:pt x="66057" y="58136"/>
                  <a:pt x="64847" y="63295"/>
                  <a:pt x="62200" y="66673"/>
                </a:cubicBezTo>
                <a:cubicBezTo>
                  <a:pt x="62330" y="66566"/>
                  <a:pt x="62481" y="66520"/>
                  <a:pt x="62637" y="66520"/>
                </a:cubicBezTo>
                <a:cubicBezTo>
                  <a:pt x="63083" y="66520"/>
                  <a:pt x="63565" y="66901"/>
                  <a:pt x="63683" y="67357"/>
                </a:cubicBezTo>
                <a:cubicBezTo>
                  <a:pt x="63843" y="67974"/>
                  <a:pt x="63592" y="68590"/>
                  <a:pt x="63432" y="69206"/>
                </a:cubicBezTo>
                <a:cubicBezTo>
                  <a:pt x="62976" y="70827"/>
                  <a:pt x="63227" y="72767"/>
                  <a:pt x="64573" y="73794"/>
                </a:cubicBezTo>
                <a:cubicBezTo>
                  <a:pt x="65012" y="74129"/>
                  <a:pt x="65571" y="74284"/>
                  <a:pt x="66132" y="74284"/>
                </a:cubicBezTo>
                <a:cubicBezTo>
                  <a:pt x="67188" y="74284"/>
                  <a:pt x="68248" y="73732"/>
                  <a:pt x="68513" y="72788"/>
                </a:cubicBezTo>
                <a:lnTo>
                  <a:pt x="68513" y="72788"/>
                </a:lnTo>
                <a:cubicBezTo>
                  <a:pt x="68243" y="74388"/>
                  <a:pt x="68399" y="76056"/>
                  <a:pt x="69002" y="77583"/>
                </a:cubicBezTo>
                <a:cubicBezTo>
                  <a:pt x="69899" y="77193"/>
                  <a:pt x="70463" y="76235"/>
                  <a:pt x="70437" y="75296"/>
                </a:cubicBezTo>
                <a:lnTo>
                  <a:pt x="70437" y="75296"/>
                </a:lnTo>
                <a:cubicBezTo>
                  <a:pt x="70602" y="75532"/>
                  <a:pt x="70959" y="75674"/>
                  <a:pt x="71316" y="75674"/>
                </a:cubicBezTo>
                <a:cubicBezTo>
                  <a:pt x="71605" y="75674"/>
                  <a:pt x="71895" y="75580"/>
                  <a:pt x="72083" y="75369"/>
                </a:cubicBezTo>
                <a:cubicBezTo>
                  <a:pt x="72631" y="74753"/>
                  <a:pt x="72494" y="73817"/>
                  <a:pt x="72311" y="73018"/>
                </a:cubicBezTo>
                <a:lnTo>
                  <a:pt x="72311" y="73018"/>
                </a:lnTo>
                <a:cubicBezTo>
                  <a:pt x="72905" y="73726"/>
                  <a:pt x="73498" y="74433"/>
                  <a:pt x="74069" y="75141"/>
                </a:cubicBezTo>
                <a:cubicBezTo>
                  <a:pt x="74411" y="74570"/>
                  <a:pt x="74753" y="73977"/>
                  <a:pt x="75096" y="73406"/>
                </a:cubicBezTo>
                <a:cubicBezTo>
                  <a:pt x="75530" y="75278"/>
                  <a:pt x="77378" y="76716"/>
                  <a:pt x="79364" y="76761"/>
                </a:cubicBezTo>
                <a:cubicBezTo>
                  <a:pt x="79159" y="75095"/>
                  <a:pt x="78360" y="73497"/>
                  <a:pt x="77150" y="72288"/>
                </a:cubicBezTo>
                <a:lnTo>
                  <a:pt x="77150" y="72288"/>
                </a:lnTo>
                <a:cubicBezTo>
                  <a:pt x="78246" y="72516"/>
                  <a:pt x="79319" y="72721"/>
                  <a:pt x="80414" y="72927"/>
                </a:cubicBezTo>
                <a:cubicBezTo>
                  <a:pt x="80302" y="71564"/>
                  <a:pt x="79131" y="70427"/>
                  <a:pt x="77788" y="70084"/>
                </a:cubicBezTo>
                <a:lnTo>
                  <a:pt x="77788" y="70084"/>
                </a:lnTo>
                <a:cubicBezTo>
                  <a:pt x="78505" y="69897"/>
                  <a:pt x="79165" y="69505"/>
                  <a:pt x="79638" y="68955"/>
                </a:cubicBezTo>
                <a:cubicBezTo>
                  <a:pt x="79866" y="68681"/>
                  <a:pt x="72996" y="65623"/>
                  <a:pt x="72676" y="65349"/>
                </a:cubicBezTo>
                <a:cubicBezTo>
                  <a:pt x="73955" y="65212"/>
                  <a:pt x="75210" y="65075"/>
                  <a:pt x="76465" y="64938"/>
                </a:cubicBezTo>
                <a:cubicBezTo>
                  <a:pt x="75628" y="63771"/>
                  <a:pt x="74388" y="62898"/>
                  <a:pt x="73003" y="62442"/>
                </a:cubicBezTo>
                <a:lnTo>
                  <a:pt x="73003" y="62442"/>
                </a:lnTo>
                <a:cubicBezTo>
                  <a:pt x="73124" y="62420"/>
                  <a:pt x="73244" y="62393"/>
                  <a:pt x="73361" y="62359"/>
                </a:cubicBezTo>
                <a:cubicBezTo>
                  <a:pt x="73704" y="61628"/>
                  <a:pt x="73156" y="60738"/>
                  <a:pt x="72425" y="60373"/>
                </a:cubicBezTo>
                <a:cubicBezTo>
                  <a:pt x="72254" y="60290"/>
                  <a:pt x="72075" y="60228"/>
                  <a:pt x="71892" y="60182"/>
                </a:cubicBezTo>
                <a:lnTo>
                  <a:pt x="71892" y="60182"/>
                </a:lnTo>
                <a:cubicBezTo>
                  <a:pt x="72831" y="60015"/>
                  <a:pt x="73719" y="59557"/>
                  <a:pt x="74343" y="58866"/>
                </a:cubicBezTo>
                <a:cubicBezTo>
                  <a:pt x="72996" y="58752"/>
                  <a:pt x="71626" y="58615"/>
                  <a:pt x="70462" y="57976"/>
                </a:cubicBezTo>
                <a:cubicBezTo>
                  <a:pt x="69275" y="57337"/>
                  <a:pt x="68385" y="56036"/>
                  <a:pt x="68682" y="54758"/>
                </a:cubicBezTo>
                <a:cubicBezTo>
                  <a:pt x="69481" y="54735"/>
                  <a:pt x="70280" y="54689"/>
                  <a:pt x="71079" y="54644"/>
                </a:cubicBezTo>
                <a:cubicBezTo>
                  <a:pt x="70964" y="53046"/>
                  <a:pt x="69915" y="51517"/>
                  <a:pt x="68431" y="50809"/>
                </a:cubicBezTo>
                <a:cubicBezTo>
                  <a:pt x="68602" y="50623"/>
                  <a:pt x="68829" y="50557"/>
                  <a:pt x="69085" y="50557"/>
                </a:cubicBezTo>
                <a:cubicBezTo>
                  <a:pt x="69720" y="50557"/>
                  <a:pt x="70532" y="50966"/>
                  <a:pt x="71106" y="50966"/>
                </a:cubicBezTo>
                <a:cubicBezTo>
                  <a:pt x="71378" y="50966"/>
                  <a:pt x="71597" y="50875"/>
                  <a:pt x="71718" y="50604"/>
                </a:cubicBezTo>
                <a:cubicBezTo>
                  <a:pt x="71900" y="50193"/>
                  <a:pt x="71558" y="49736"/>
                  <a:pt x="71238" y="49440"/>
                </a:cubicBezTo>
                <a:cubicBezTo>
                  <a:pt x="70051" y="48321"/>
                  <a:pt x="68522" y="47591"/>
                  <a:pt x="67472" y="46358"/>
                </a:cubicBezTo>
                <a:cubicBezTo>
                  <a:pt x="66422" y="45103"/>
                  <a:pt x="66103" y="43026"/>
                  <a:pt x="67404" y="42044"/>
                </a:cubicBezTo>
                <a:lnTo>
                  <a:pt x="67404" y="42044"/>
                </a:lnTo>
                <a:cubicBezTo>
                  <a:pt x="68522" y="43893"/>
                  <a:pt x="69823" y="45605"/>
                  <a:pt x="71284" y="47203"/>
                </a:cubicBezTo>
                <a:cubicBezTo>
                  <a:pt x="71743" y="47711"/>
                  <a:pt x="72474" y="48220"/>
                  <a:pt x="73103" y="48220"/>
                </a:cubicBezTo>
                <a:cubicBezTo>
                  <a:pt x="73349" y="48220"/>
                  <a:pt x="73579" y="48142"/>
                  <a:pt x="73772" y="47956"/>
                </a:cubicBezTo>
                <a:cubicBezTo>
                  <a:pt x="72969" y="45959"/>
                  <a:pt x="71832" y="44110"/>
                  <a:pt x="70377" y="42494"/>
                </a:cubicBezTo>
                <a:lnTo>
                  <a:pt x="70377" y="42494"/>
                </a:lnTo>
                <a:cubicBezTo>
                  <a:pt x="70495" y="42535"/>
                  <a:pt x="70625" y="42556"/>
                  <a:pt x="70758" y="42556"/>
                </a:cubicBezTo>
                <a:cubicBezTo>
                  <a:pt x="71130" y="42556"/>
                  <a:pt x="71521" y="42396"/>
                  <a:pt x="71718" y="42090"/>
                </a:cubicBezTo>
                <a:cubicBezTo>
                  <a:pt x="72129" y="41428"/>
                  <a:pt x="71855" y="40583"/>
                  <a:pt x="71398" y="39967"/>
                </a:cubicBezTo>
                <a:cubicBezTo>
                  <a:pt x="70942" y="39351"/>
                  <a:pt x="70303" y="38872"/>
                  <a:pt x="69869" y="38232"/>
                </a:cubicBezTo>
                <a:cubicBezTo>
                  <a:pt x="69412" y="37593"/>
                  <a:pt x="69230" y="36703"/>
                  <a:pt x="69709" y="36110"/>
                </a:cubicBezTo>
                <a:lnTo>
                  <a:pt x="69709" y="36110"/>
                </a:lnTo>
                <a:cubicBezTo>
                  <a:pt x="69983" y="37228"/>
                  <a:pt x="70599" y="38392"/>
                  <a:pt x="71695" y="38872"/>
                </a:cubicBezTo>
                <a:cubicBezTo>
                  <a:pt x="71928" y="38969"/>
                  <a:pt x="72185" y="39014"/>
                  <a:pt x="72443" y="39014"/>
                </a:cubicBezTo>
                <a:cubicBezTo>
                  <a:pt x="73398" y="39014"/>
                  <a:pt x="74383" y="38395"/>
                  <a:pt x="74365" y="37479"/>
                </a:cubicBezTo>
                <a:lnTo>
                  <a:pt x="74365" y="37479"/>
                </a:lnTo>
                <a:cubicBezTo>
                  <a:pt x="74502" y="38301"/>
                  <a:pt x="74297" y="39145"/>
                  <a:pt x="74229" y="39990"/>
                </a:cubicBezTo>
                <a:cubicBezTo>
                  <a:pt x="74160" y="40835"/>
                  <a:pt x="74274" y="41770"/>
                  <a:pt x="74913" y="42341"/>
                </a:cubicBezTo>
                <a:cubicBezTo>
                  <a:pt x="75169" y="42570"/>
                  <a:pt x="75528" y="42681"/>
                  <a:pt x="75879" y="42681"/>
                </a:cubicBezTo>
                <a:cubicBezTo>
                  <a:pt x="76404" y="42681"/>
                  <a:pt x="76913" y="42432"/>
                  <a:pt x="77036" y="41953"/>
                </a:cubicBezTo>
                <a:cubicBezTo>
                  <a:pt x="77114" y="41623"/>
                  <a:pt x="77274" y="41128"/>
                  <a:pt x="77517" y="41128"/>
                </a:cubicBezTo>
                <a:cubicBezTo>
                  <a:pt x="77559" y="41128"/>
                  <a:pt x="77605" y="41143"/>
                  <a:pt x="77652" y="41177"/>
                </a:cubicBezTo>
                <a:cubicBezTo>
                  <a:pt x="78406" y="42341"/>
                  <a:pt x="77013" y="43733"/>
                  <a:pt x="76899" y="45103"/>
                </a:cubicBezTo>
                <a:cubicBezTo>
                  <a:pt x="76831" y="46267"/>
                  <a:pt x="77926" y="47363"/>
                  <a:pt x="79113" y="47363"/>
                </a:cubicBezTo>
                <a:cubicBezTo>
                  <a:pt x="79745" y="47351"/>
                  <a:pt x="80334" y="47033"/>
                  <a:pt x="80735" y="46567"/>
                </a:cubicBezTo>
                <a:lnTo>
                  <a:pt x="80735" y="46567"/>
                </a:lnTo>
                <a:cubicBezTo>
                  <a:pt x="79949" y="48795"/>
                  <a:pt x="79003" y="51382"/>
                  <a:pt x="79022" y="53480"/>
                </a:cubicBezTo>
                <a:cubicBezTo>
                  <a:pt x="79798" y="53115"/>
                  <a:pt x="80597" y="52749"/>
                  <a:pt x="81396" y="52384"/>
                </a:cubicBezTo>
                <a:lnTo>
                  <a:pt x="81396" y="52384"/>
                </a:lnTo>
                <a:cubicBezTo>
                  <a:pt x="80916" y="53503"/>
                  <a:pt x="80962" y="54804"/>
                  <a:pt x="81487" y="55876"/>
                </a:cubicBezTo>
                <a:cubicBezTo>
                  <a:pt x="82105" y="55218"/>
                  <a:pt x="83220" y="54711"/>
                  <a:pt x="84048" y="54711"/>
                </a:cubicBezTo>
                <a:cubicBezTo>
                  <a:pt x="84627" y="54711"/>
                  <a:pt x="85065" y="54959"/>
                  <a:pt x="85093" y="55580"/>
                </a:cubicBezTo>
                <a:cubicBezTo>
                  <a:pt x="85622" y="54718"/>
                  <a:pt x="86167" y="53874"/>
                  <a:pt x="86701" y="53017"/>
                </a:cubicBezTo>
                <a:lnTo>
                  <a:pt x="86701" y="53017"/>
                </a:lnTo>
                <a:cubicBezTo>
                  <a:pt x="86370" y="53927"/>
                  <a:pt x="87096" y="55170"/>
                  <a:pt x="88127" y="55170"/>
                </a:cubicBezTo>
                <a:cubicBezTo>
                  <a:pt x="88143" y="55170"/>
                  <a:pt x="88159" y="55169"/>
                  <a:pt x="88175" y="55169"/>
                </a:cubicBezTo>
                <a:lnTo>
                  <a:pt x="88175" y="55169"/>
                </a:lnTo>
                <a:cubicBezTo>
                  <a:pt x="86417" y="55237"/>
                  <a:pt x="85344" y="58250"/>
                  <a:pt x="84066" y="58821"/>
                </a:cubicBezTo>
                <a:cubicBezTo>
                  <a:pt x="83711" y="58982"/>
                  <a:pt x="83304" y="59021"/>
                  <a:pt x="82867" y="59021"/>
                </a:cubicBezTo>
                <a:cubicBezTo>
                  <a:pt x="82460" y="59021"/>
                  <a:pt x="82027" y="58987"/>
                  <a:pt x="81584" y="58987"/>
                </a:cubicBezTo>
                <a:cubicBezTo>
                  <a:pt x="80884" y="58987"/>
                  <a:pt x="80160" y="59071"/>
                  <a:pt x="79478" y="59506"/>
                </a:cubicBezTo>
                <a:cubicBezTo>
                  <a:pt x="78611" y="60053"/>
                  <a:pt x="77835" y="61035"/>
                  <a:pt x="78200" y="61971"/>
                </a:cubicBezTo>
                <a:cubicBezTo>
                  <a:pt x="78525" y="62783"/>
                  <a:pt x="79452" y="63029"/>
                  <a:pt x="80411" y="63029"/>
                </a:cubicBezTo>
                <a:cubicBezTo>
                  <a:pt x="80534" y="63029"/>
                  <a:pt x="80657" y="63025"/>
                  <a:pt x="80779" y="63017"/>
                </a:cubicBezTo>
                <a:lnTo>
                  <a:pt x="80779" y="63017"/>
                </a:lnTo>
                <a:cubicBezTo>
                  <a:pt x="79839" y="63436"/>
                  <a:pt x="79346" y="64915"/>
                  <a:pt x="80095" y="65737"/>
                </a:cubicBezTo>
                <a:cubicBezTo>
                  <a:pt x="80471" y="66150"/>
                  <a:pt x="81013" y="66338"/>
                  <a:pt x="81573" y="66338"/>
                </a:cubicBezTo>
                <a:cubicBezTo>
                  <a:pt x="82406" y="66338"/>
                  <a:pt x="83278" y="65922"/>
                  <a:pt x="83701" y="65212"/>
                </a:cubicBezTo>
                <a:lnTo>
                  <a:pt x="83701" y="65212"/>
                </a:lnTo>
                <a:cubicBezTo>
                  <a:pt x="83610" y="66239"/>
                  <a:pt x="83792" y="67289"/>
                  <a:pt x="84226" y="68225"/>
                </a:cubicBezTo>
                <a:cubicBezTo>
                  <a:pt x="85253" y="68134"/>
                  <a:pt x="86235" y="67586"/>
                  <a:pt x="86828" y="66741"/>
                </a:cubicBezTo>
                <a:lnTo>
                  <a:pt x="86828" y="66741"/>
                </a:lnTo>
                <a:cubicBezTo>
                  <a:pt x="86189" y="68704"/>
                  <a:pt x="85892" y="70758"/>
                  <a:pt x="85961" y="72813"/>
                </a:cubicBezTo>
                <a:cubicBezTo>
                  <a:pt x="86631" y="72465"/>
                  <a:pt x="87187" y="71922"/>
                  <a:pt x="87565" y="71278"/>
                </a:cubicBezTo>
                <a:lnTo>
                  <a:pt x="87565" y="71278"/>
                </a:lnTo>
                <a:cubicBezTo>
                  <a:pt x="87140" y="73176"/>
                  <a:pt x="87165" y="75165"/>
                  <a:pt x="87650" y="77035"/>
                </a:cubicBezTo>
                <a:cubicBezTo>
                  <a:pt x="89156" y="75712"/>
                  <a:pt x="90115" y="73817"/>
                  <a:pt x="90252" y="71854"/>
                </a:cubicBezTo>
                <a:cubicBezTo>
                  <a:pt x="90320" y="72630"/>
                  <a:pt x="90389" y="73429"/>
                  <a:pt x="90868" y="74045"/>
                </a:cubicBezTo>
                <a:cubicBezTo>
                  <a:pt x="91168" y="74431"/>
                  <a:pt x="91683" y="74683"/>
                  <a:pt x="92160" y="74683"/>
                </a:cubicBezTo>
                <a:cubicBezTo>
                  <a:pt x="92445" y="74683"/>
                  <a:pt x="92717" y="74593"/>
                  <a:pt x="92922" y="74388"/>
                </a:cubicBezTo>
                <a:cubicBezTo>
                  <a:pt x="93242" y="74091"/>
                  <a:pt x="93333" y="73634"/>
                  <a:pt x="93356" y="73201"/>
                </a:cubicBezTo>
                <a:cubicBezTo>
                  <a:pt x="93497" y="71684"/>
                  <a:pt x="93298" y="70140"/>
                  <a:pt x="92789" y="68706"/>
                </a:cubicBezTo>
                <a:lnTo>
                  <a:pt x="92789" y="68706"/>
                </a:lnTo>
                <a:cubicBezTo>
                  <a:pt x="93360" y="69910"/>
                  <a:pt x="94065" y="71051"/>
                  <a:pt x="94885" y="72128"/>
                </a:cubicBezTo>
                <a:cubicBezTo>
                  <a:pt x="95153" y="72496"/>
                  <a:pt x="95616" y="72864"/>
                  <a:pt x="96025" y="72864"/>
                </a:cubicBezTo>
                <a:cubicBezTo>
                  <a:pt x="96174" y="72864"/>
                  <a:pt x="96315" y="72815"/>
                  <a:pt x="96438" y="72699"/>
                </a:cubicBezTo>
                <a:cubicBezTo>
                  <a:pt x="96734" y="72425"/>
                  <a:pt x="96666" y="71968"/>
                  <a:pt x="96552" y="71603"/>
                </a:cubicBezTo>
                <a:cubicBezTo>
                  <a:pt x="95958" y="69503"/>
                  <a:pt x="95000" y="67494"/>
                  <a:pt x="93721" y="65691"/>
                </a:cubicBezTo>
                <a:lnTo>
                  <a:pt x="93721" y="65691"/>
                </a:lnTo>
                <a:cubicBezTo>
                  <a:pt x="94436" y="66116"/>
                  <a:pt x="95265" y="66329"/>
                  <a:pt x="96098" y="66329"/>
                </a:cubicBezTo>
                <a:cubicBezTo>
                  <a:pt x="96249" y="66329"/>
                  <a:pt x="96401" y="66322"/>
                  <a:pt x="96552" y="66308"/>
                </a:cubicBezTo>
                <a:cubicBezTo>
                  <a:pt x="96605" y="65642"/>
                  <a:pt x="96487" y="64967"/>
                  <a:pt x="96227" y="64351"/>
                </a:cubicBezTo>
                <a:lnTo>
                  <a:pt x="96227" y="64351"/>
                </a:lnTo>
                <a:cubicBezTo>
                  <a:pt x="96928" y="64948"/>
                  <a:pt x="97774" y="65387"/>
                  <a:pt x="98674" y="65600"/>
                </a:cubicBezTo>
                <a:cubicBezTo>
                  <a:pt x="97967" y="63454"/>
                  <a:pt x="97328" y="61263"/>
                  <a:pt x="96757" y="59072"/>
                </a:cubicBezTo>
                <a:lnTo>
                  <a:pt x="96757" y="59072"/>
                </a:lnTo>
                <a:cubicBezTo>
                  <a:pt x="97217" y="59590"/>
                  <a:pt x="97913" y="59863"/>
                  <a:pt x="98604" y="59863"/>
                </a:cubicBezTo>
                <a:cubicBezTo>
                  <a:pt x="99010" y="59863"/>
                  <a:pt x="99415" y="59768"/>
                  <a:pt x="99770" y="59574"/>
                </a:cubicBezTo>
                <a:cubicBezTo>
                  <a:pt x="100307" y="59260"/>
                  <a:pt x="100694" y="58727"/>
                  <a:pt x="100857" y="58136"/>
                </a:cubicBezTo>
                <a:lnTo>
                  <a:pt x="100857" y="58136"/>
                </a:lnTo>
                <a:cubicBezTo>
                  <a:pt x="100913" y="60168"/>
                  <a:pt x="100969" y="62188"/>
                  <a:pt x="101025" y="64208"/>
                </a:cubicBezTo>
                <a:cubicBezTo>
                  <a:pt x="102655" y="63011"/>
                  <a:pt x="103818" y="61200"/>
                  <a:pt x="104213" y="59229"/>
                </a:cubicBezTo>
                <a:lnTo>
                  <a:pt x="104213" y="59229"/>
                </a:lnTo>
                <a:cubicBezTo>
                  <a:pt x="103660" y="62925"/>
                  <a:pt x="103557" y="66658"/>
                  <a:pt x="103924" y="70370"/>
                </a:cubicBezTo>
                <a:cubicBezTo>
                  <a:pt x="106024" y="68955"/>
                  <a:pt x="106526" y="66216"/>
                  <a:pt x="106846" y="63751"/>
                </a:cubicBezTo>
                <a:cubicBezTo>
                  <a:pt x="107234" y="66079"/>
                  <a:pt x="108238" y="68316"/>
                  <a:pt x="109768" y="70165"/>
                </a:cubicBezTo>
                <a:cubicBezTo>
                  <a:pt x="110270" y="67882"/>
                  <a:pt x="109973" y="65417"/>
                  <a:pt x="108923" y="63317"/>
                </a:cubicBezTo>
                <a:lnTo>
                  <a:pt x="108923" y="63317"/>
                </a:lnTo>
                <a:cubicBezTo>
                  <a:pt x="110384" y="65121"/>
                  <a:pt x="111730" y="66992"/>
                  <a:pt x="113032" y="68910"/>
                </a:cubicBezTo>
                <a:cubicBezTo>
                  <a:pt x="112552" y="66604"/>
                  <a:pt x="110658" y="63957"/>
                  <a:pt x="110635" y="61697"/>
                </a:cubicBezTo>
                <a:cubicBezTo>
                  <a:pt x="110612" y="60008"/>
                  <a:pt x="112803" y="59186"/>
                  <a:pt x="112027" y="56858"/>
                </a:cubicBezTo>
                <a:cubicBezTo>
                  <a:pt x="111411" y="55009"/>
                  <a:pt x="110544" y="52590"/>
                  <a:pt x="112164" y="51494"/>
                </a:cubicBezTo>
                <a:cubicBezTo>
                  <a:pt x="112917" y="51699"/>
                  <a:pt x="113648" y="51905"/>
                  <a:pt x="114401" y="52110"/>
                </a:cubicBezTo>
                <a:cubicBezTo>
                  <a:pt x="113168" y="52749"/>
                  <a:pt x="112575" y="54324"/>
                  <a:pt x="113032" y="55602"/>
                </a:cubicBezTo>
                <a:cubicBezTo>
                  <a:pt x="113410" y="55712"/>
                  <a:pt x="113804" y="55765"/>
                  <a:pt x="114200" y="55765"/>
                </a:cubicBezTo>
                <a:cubicBezTo>
                  <a:pt x="114878" y="55765"/>
                  <a:pt x="115562" y="55608"/>
                  <a:pt x="116181" y="55306"/>
                </a:cubicBezTo>
                <a:lnTo>
                  <a:pt x="116181" y="55306"/>
                </a:lnTo>
                <a:cubicBezTo>
                  <a:pt x="115702" y="55808"/>
                  <a:pt x="115200" y="56379"/>
                  <a:pt x="115291" y="57040"/>
                </a:cubicBezTo>
                <a:cubicBezTo>
                  <a:pt x="115350" y="57465"/>
                  <a:pt x="115830" y="57767"/>
                  <a:pt x="116228" y="57767"/>
                </a:cubicBezTo>
                <a:cubicBezTo>
                  <a:pt x="116332" y="57767"/>
                  <a:pt x="116431" y="57746"/>
                  <a:pt x="116515" y="57702"/>
                </a:cubicBezTo>
                <a:lnTo>
                  <a:pt x="116515" y="57702"/>
                </a:lnTo>
                <a:cubicBezTo>
                  <a:pt x="114948" y="59659"/>
                  <a:pt x="114974" y="62694"/>
                  <a:pt x="116592" y="64618"/>
                </a:cubicBezTo>
                <a:cubicBezTo>
                  <a:pt x="116935" y="63523"/>
                  <a:pt x="117779" y="62610"/>
                  <a:pt x="118852" y="62131"/>
                </a:cubicBezTo>
                <a:cubicBezTo>
                  <a:pt x="118988" y="60816"/>
                  <a:pt x="118516" y="59410"/>
                  <a:pt x="117548" y="58452"/>
                </a:cubicBezTo>
                <a:lnTo>
                  <a:pt x="117548" y="58452"/>
                </a:lnTo>
                <a:cubicBezTo>
                  <a:pt x="117712" y="58610"/>
                  <a:pt x="117856" y="58681"/>
                  <a:pt x="117985" y="58681"/>
                </a:cubicBezTo>
                <a:cubicBezTo>
                  <a:pt x="119038" y="58681"/>
                  <a:pt x="118964" y="53911"/>
                  <a:pt x="118943" y="53708"/>
                </a:cubicBezTo>
                <a:cubicBezTo>
                  <a:pt x="119011" y="53706"/>
                  <a:pt x="119078" y="53705"/>
                  <a:pt x="119143" y="53705"/>
                </a:cubicBezTo>
                <a:cubicBezTo>
                  <a:pt x="124837" y="53705"/>
                  <a:pt x="120110" y="61497"/>
                  <a:pt x="122299" y="61971"/>
                </a:cubicBezTo>
                <a:lnTo>
                  <a:pt x="122299" y="61971"/>
                </a:lnTo>
                <a:cubicBezTo>
                  <a:pt x="123280" y="60761"/>
                  <a:pt x="124239" y="59528"/>
                  <a:pt x="125220" y="58296"/>
                </a:cubicBezTo>
                <a:lnTo>
                  <a:pt x="125220" y="58296"/>
                </a:lnTo>
                <a:cubicBezTo>
                  <a:pt x="124490" y="60031"/>
                  <a:pt x="124079" y="61925"/>
                  <a:pt x="124056" y="63820"/>
                </a:cubicBezTo>
                <a:cubicBezTo>
                  <a:pt x="124809" y="62587"/>
                  <a:pt x="125563" y="61377"/>
                  <a:pt x="126316" y="60145"/>
                </a:cubicBezTo>
                <a:lnTo>
                  <a:pt x="126316" y="60145"/>
                </a:lnTo>
                <a:cubicBezTo>
                  <a:pt x="125517" y="62564"/>
                  <a:pt x="125426" y="65235"/>
                  <a:pt x="125996" y="67723"/>
                </a:cubicBezTo>
                <a:cubicBezTo>
                  <a:pt x="126182" y="68486"/>
                  <a:pt x="126685" y="69398"/>
                  <a:pt x="127386" y="69398"/>
                </a:cubicBezTo>
                <a:cubicBezTo>
                  <a:pt x="127461" y="69398"/>
                  <a:pt x="127538" y="69388"/>
                  <a:pt x="127617" y="69366"/>
                </a:cubicBezTo>
                <a:cubicBezTo>
                  <a:pt x="128210" y="69184"/>
                  <a:pt x="128439" y="68476"/>
                  <a:pt x="128530" y="67860"/>
                </a:cubicBezTo>
                <a:cubicBezTo>
                  <a:pt x="128804" y="66262"/>
                  <a:pt x="128918" y="64641"/>
                  <a:pt x="128895" y="63021"/>
                </a:cubicBezTo>
                <a:lnTo>
                  <a:pt x="128895" y="63021"/>
                </a:lnTo>
                <a:cubicBezTo>
                  <a:pt x="128918" y="64002"/>
                  <a:pt x="128964" y="65075"/>
                  <a:pt x="129534" y="65874"/>
                </a:cubicBezTo>
                <a:cubicBezTo>
                  <a:pt x="129883" y="66398"/>
                  <a:pt x="130520" y="66745"/>
                  <a:pt x="131113" y="66745"/>
                </a:cubicBezTo>
                <a:cubicBezTo>
                  <a:pt x="131450" y="66745"/>
                  <a:pt x="131774" y="66633"/>
                  <a:pt x="132022" y="66376"/>
                </a:cubicBezTo>
                <a:cubicBezTo>
                  <a:pt x="132456" y="65919"/>
                  <a:pt x="132524" y="65235"/>
                  <a:pt x="132502" y="64596"/>
                </a:cubicBezTo>
                <a:cubicBezTo>
                  <a:pt x="132461" y="63196"/>
                  <a:pt x="132185" y="61804"/>
                  <a:pt x="131699" y="60502"/>
                </a:cubicBezTo>
                <a:lnTo>
                  <a:pt x="131699" y="60502"/>
                </a:lnTo>
                <a:cubicBezTo>
                  <a:pt x="131934" y="60617"/>
                  <a:pt x="132198" y="60674"/>
                  <a:pt x="132461" y="60674"/>
                </a:cubicBezTo>
                <a:cubicBezTo>
                  <a:pt x="133090" y="60674"/>
                  <a:pt x="133709" y="60349"/>
                  <a:pt x="133894" y="59734"/>
                </a:cubicBezTo>
                <a:cubicBezTo>
                  <a:pt x="134054" y="59277"/>
                  <a:pt x="133940" y="58752"/>
                  <a:pt x="133803" y="58273"/>
                </a:cubicBezTo>
                <a:cubicBezTo>
                  <a:pt x="133444" y="56933"/>
                  <a:pt x="133023" y="55610"/>
                  <a:pt x="132553" y="54301"/>
                </a:cubicBezTo>
                <a:lnTo>
                  <a:pt x="132553" y="54301"/>
                </a:lnTo>
                <a:cubicBezTo>
                  <a:pt x="132794" y="52338"/>
                  <a:pt x="136209" y="49914"/>
                  <a:pt x="136017" y="48184"/>
                </a:cubicBezTo>
                <a:lnTo>
                  <a:pt x="136017" y="48184"/>
                </a:lnTo>
                <a:cubicBezTo>
                  <a:pt x="137067" y="48823"/>
                  <a:pt x="138094" y="49440"/>
                  <a:pt x="139121" y="50056"/>
                </a:cubicBezTo>
                <a:cubicBezTo>
                  <a:pt x="138756" y="50718"/>
                  <a:pt x="138368" y="51380"/>
                  <a:pt x="138002" y="52042"/>
                </a:cubicBezTo>
                <a:lnTo>
                  <a:pt x="139874" y="52795"/>
                </a:lnTo>
                <a:cubicBezTo>
                  <a:pt x="138322" y="53229"/>
                  <a:pt x="137363" y="55100"/>
                  <a:pt x="137980" y="56561"/>
                </a:cubicBezTo>
                <a:cubicBezTo>
                  <a:pt x="137890" y="57459"/>
                  <a:pt x="138715" y="57895"/>
                  <a:pt x="139653" y="57895"/>
                </a:cubicBezTo>
                <a:cubicBezTo>
                  <a:pt x="140385" y="57895"/>
                  <a:pt x="141187" y="57629"/>
                  <a:pt x="141677" y="57109"/>
                </a:cubicBezTo>
                <a:cubicBezTo>
                  <a:pt x="142796" y="55945"/>
                  <a:pt x="143344" y="54187"/>
                  <a:pt x="144827" y="53525"/>
                </a:cubicBezTo>
                <a:cubicBezTo>
                  <a:pt x="144416" y="52475"/>
                  <a:pt x="144028" y="51448"/>
                  <a:pt x="143617" y="50421"/>
                </a:cubicBezTo>
                <a:lnTo>
                  <a:pt x="143617" y="50421"/>
                </a:lnTo>
                <a:cubicBezTo>
                  <a:pt x="143776" y="50459"/>
                  <a:pt x="143938" y="50477"/>
                  <a:pt x="144100" y="50477"/>
                </a:cubicBezTo>
                <a:cubicBezTo>
                  <a:pt x="145194" y="50477"/>
                  <a:pt x="146289" y="49646"/>
                  <a:pt x="146448" y="48572"/>
                </a:cubicBezTo>
                <a:cubicBezTo>
                  <a:pt x="146612" y="48548"/>
                  <a:pt x="146778" y="48536"/>
                  <a:pt x="146943" y="48536"/>
                </a:cubicBezTo>
                <a:cubicBezTo>
                  <a:pt x="147557" y="48536"/>
                  <a:pt x="148163" y="48700"/>
                  <a:pt x="148685" y="49006"/>
                </a:cubicBezTo>
                <a:cubicBezTo>
                  <a:pt x="148319" y="50284"/>
                  <a:pt x="148023" y="51791"/>
                  <a:pt x="148936" y="52772"/>
                </a:cubicBezTo>
                <a:cubicBezTo>
                  <a:pt x="149182" y="53044"/>
                  <a:pt x="149535" y="53158"/>
                  <a:pt x="149900" y="53158"/>
                </a:cubicBezTo>
                <a:cubicBezTo>
                  <a:pt x="150807" y="53158"/>
                  <a:pt x="151789" y="52454"/>
                  <a:pt x="151405" y="51705"/>
                </a:cubicBezTo>
                <a:lnTo>
                  <a:pt x="151405" y="51705"/>
                </a:lnTo>
                <a:cubicBezTo>
                  <a:pt x="151585" y="51954"/>
                  <a:pt x="151864" y="52059"/>
                  <a:pt x="152163" y="52059"/>
                </a:cubicBezTo>
                <a:cubicBezTo>
                  <a:pt x="152964" y="52059"/>
                  <a:pt x="153910" y="51303"/>
                  <a:pt x="153478" y="50535"/>
                </a:cubicBezTo>
                <a:lnTo>
                  <a:pt x="153478" y="50535"/>
                </a:lnTo>
                <a:cubicBezTo>
                  <a:pt x="154186" y="51380"/>
                  <a:pt x="154893" y="52247"/>
                  <a:pt x="155601" y="53115"/>
                </a:cubicBezTo>
                <a:cubicBezTo>
                  <a:pt x="157130" y="51699"/>
                  <a:pt x="156742" y="48869"/>
                  <a:pt x="154893" y="47888"/>
                </a:cubicBezTo>
                <a:cubicBezTo>
                  <a:pt x="155395" y="46701"/>
                  <a:pt x="155875" y="45514"/>
                  <a:pt x="156377" y="44327"/>
                </a:cubicBezTo>
                <a:cubicBezTo>
                  <a:pt x="158203" y="44829"/>
                  <a:pt x="160029" y="45331"/>
                  <a:pt x="161855" y="45810"/>
                </a:cubicBezTo>
                <a:lnTo>
                  <a:pt x="161923" y="297"/>
                </a:lnTo>
                <a:lnTo>
                  <a:pt x="35494" y="0"/>
                </a:ln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4" name="Google Shape;1994;p17"/>
          <p:cNvSpPr/>
          <p:nvPr/>
        </p:nvSpPr>
        <p:spPr>
          <a:xfrm flipH="1">
            <a:off x="-2069084" y="6040200"/>
            <a:ext cx="15493719"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5" name="Google Shape;1995;p17"/>
          <p:cNvSpPr/>
          <p:nvPr/>
        </p:nvSpPr>
        <p:spPr>
          <a:xfrm flipH="1">
            <a:off x="-51908" y="6024200"/>
            <a:ext cx="14303272"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6" name="Google Shape;1996;p17"/>
          <p:cNvSpPr/>
          <p:nvPr/>
        </p:nvSpPr>
        <p:spPr>
          <a:xfrm flipH="1">
            <a:off x="-266347" y="-147898"/>
            <a:ext cx="3176013" cy="6172175"/>
          </a:xfrm>
          <a:custGeom>
            <a:avLst/>
            <a:gdLst/>
            <a:ahLst/>
            <a:cxnLst/>
            <a:rect l="l" t="t" r="r" b="b"/>
            <a:pathLst>
              <a:path w="84431" h="128471" extrusionOk="0">
                <a:moveTo>
                  <a:pt x="69071" y="128339"/>
                </a:moveTo>
                <a:cubicBezTo>
                  <a:pt x="69078" y="128345"/>
                  <a:pt x="69085" y="128352"/>
                  <a:pt x="69092" y="128359"/>
                </a:cubicBezTo>
                <a:cubicBezTo>
                  <a:pt x="69085" y="128352"/>
                  <a:pt x="69078" y="128345"/>
                  <a:pt x="69071" y="128339"/>
                </a:cubicBezTo>
                <a:close/>
                <a:moveTo>
                  <a:pt x="30630" y="1"/>
                </a:moveTo>
                <a:cubicBezTo>
                  <a:pt x="29832" y="1"/>
                  <a:pt x="29288" y="1330"/>
                  <a:pt x="29308" y="2318"/>
                </a:cubicBezTo>
                <a:cubicBezTo>
                  <a:pt x="29376" y="8298"/>
                  <a:pt x="30312" y="14278"/>
                  <a:pt x="32047" y="19985"/>
                </a:cubicBezTo>
                <a:cubicBezTo>
                  <a:pt x="32914" y="22860"/>
                  <a:pt x="33987" y="25668"/>
                  <a:pt x="35242" y="28384"/>
                </a:cubicBezTo>
                <a:cubicBezTo>
                  <a:pt x="35585" y="29115"/>
                  <a:pt x="37662" y="34501"/>
                  <a:pt x="38529" y="34684"/>
                </a:cubicBezTo>
                <a:cubicBezTo>
                  <a:pt x="31362" y="33223"/>
                  <a:pt x="24469" y="30438"/>
                  <a:pt x="18329" y="26467"/>
                </a:cubicBezTo>
                <a:cubicBezTo>
                  <a:pt x="14334" y="23865"/>
                  <a:pt x="10568" y="20715"/>
                  <a:pt x="8240" y="16561"/>
                </a:cubicBezTo>
                <a:cubicBezTo>
                  <a:pt x="5912" y="12407"/>
                  <a:pt x="5204" y="7157"/>
                  <a:pt x="7304" y="2888"/>
                </a:cubicBezTo>
                <a:lnTo>
                  <a:pt x="7304" y="2888"/>
                </a:lnTo>
                <a:cubicBezTo>
                  <a:pt x="5432" y="4418"/>
                  <a:pt x="4634" y="6997"/>
                  <a:pt x="4748" y="9416"/>
                </a:cubicBezTo>
                <a:cubicBezTo>
                  <a:pt x="4885" y="11836"/>
                  <a:pt x="5798" y="14141"/>
                  <a:pt x="6870" y="16332"/>
                </a:cubicBezTo>
                <a:cubicBezTo>
                  <a:pt x="8331" y="19368"/>
                  <a:pt x="10066" y="22244"/>
                  <a:pt x="12075" y="24960"/>
                </a:cubicBezTo>
                <a:cubicBezTo>
                  <a:pt x="6962" y="22746"/>
                  <a:pt x="2899" y="18204"/>
                  <a:pt x="1324" y="12863"/>
                </a:cubicBezTo>
                <a:lnTo>
                  <a:pt x="1324" y="12863"/>
                </a:lnTo>
                <a:cubicBezTo>
                  <a:pt x="0" y="14689"/>
                  <a:pt x="1347" y="17200"/>
                  <a:pt x="2762" y="18912"/>
                </a:cubicBezTo>
                <a:cubicBezTo>
                  <a:pt x="8560" y="25919"/>
                  <a:pt x="16457" y="31146"/>
                  <a:pt x="25176" y="33771"/>
                </a:cubicBezTo>
                <a:cubicBezTo>
                  <a:pt x="28577" y="34798"/>
                  <a:pt x="32115" y="35437"/>
                  <a:pt x="35471" y="36670"/>
                </a:cubicBezTo>
                <a:cubicBezTo>
                  <a:pt x="41930" y="39089"/>
                  <a:pt x="48093" y="45594"/>
                  <a:pt x="51403" y="51552"/>
                </a:cubicBezTo>
                <a:cubicBezTo>
                  <a:pt x="56127" y="60020"/>
                  <a:pt x="54050" y="72026"/>
                  <a:pt x="52498" y="81133"/>
                </a:cubicBezTo>
                <a:cubicBezTo>
                  <a:pt x="50558" y="92432"/>
                  <a:pt x="46792" y="103365"/>
                  <a:pt x="45537" y="114801"/>
                </a:cubicBezTo>
                <a:cubicBezTo>
                  <a:pt x="45285" y="117289"/>
                  <a:pt x="43642" y="124844"/>
                  <a:pt x="45171" y="126967"/>
                </a:cubicBezTo>
                <a:cubicBezTo>
                  <a:pt x="45886" y="127944"/>
                  <a:pt x="47276" y="128165"/>
                  <a:pt x="48723" y="128165"/>
                </a:cubicBezTo>
                <a:cubicBezTo>
                  <a:pt x="49911" y="128165"/>
                  <a:pt x="51139" y="128016"/>
                  <a:pt x="52065" y="128016"/>
                </a:cubicBezTo>
                <a:cubicBezTo>
                  <a:pt x="54637" y="128016"/>
                  <a:pt x="57224" y="128471"/>
                  <a:pt x="59815" y="128471"/>
                </a:cubicBezTo>
                <a:cubicBezTo>
                  <a:pt x="60351" y="128471"/>
                  <a:pt x="60887" y="128451"/>
                  <a:pt x="61423" y="128405"/>
                </a:cubicBezTo>
                <a:cubicBezTo>
                  <a:pt x="62804" y="128299"/>
                  <a:pt x="64865" y="127533"/>
                  <a:pt x="66654" y="127533"/>
                </a:cubicBezTo>
                <a:cubicBezTo>
                  <a:pt x="67575" y="127533"/>
                  <a:pt x="68424" y="127737"/>
                  <a:pt x="69071" y="128339"/>
                </a:cubicBezTo>
                <a:lnTo>
                  <a:pt x="69071" y="128339"/>
                </a:lnTo>
                <a:cubicBezTo>
                  <a:pt x="65296" y="124779"/>
                  <a:pt x="63407" y="119653"/>
                  <a:pt x="62245" y="114595"/>
                </a:cubicBezTo>
                <a:cubicBezTo>
                  <a:pt x="59414" y="102361"/>
                  <a:pt x="58273" y="80266"/>
                  <a:pt x="69800" y="71912"/>
                </a:cubicBezTo>
                <a:cubicBezTo>
                  <a:pt x="72562" y="69903"/>
                  <a:pt x="75666" y="68443"/>
                  <a:pt x="78451" y="66434"/>
                </a:cubicBezTo>
                <a:cubicBezTo>
                  <a:pt x="81212" y="64448"/>
                  <a:pt x="83700" y="61778"/>
                  <a:pt x="84431" y="58422"/>
                </a:cubicBezTo>
                <a:lnTo>
                  <a:pt x="84431" y="58422"/>
                </a:lnTo>
                <a:cubicBezTo>
                  <a:pt x="82582" y="61390"/>
                  <a:pt x="79980" y="63877"/>
                  <a:pt x="76921" y="65589"/>
                </a:cubicBezTo>
                <a:cubicBezTo>
                  <a:pt x="73634" y="67393"/>
                  <a:pt x="69731" y="68420"/>
                  <a:pt x="67403" y="71364"/>
                </a:cubicBezTo>
                <a:cubicBezTo>
                  <a:pt x="71535" y="66137"/>
                  <a:pt x="74000" y="60134"/>
                  <a:pt x="75871" y="53789"/>
                </a:cubicBezTo>
                <a:cubicBezTo>
                  <a:pt x="76579" y="51461"/>
                  <a:pt x="80710" y="39842"/>
                  <a:pt x="77264" y="38382"/>
                </a:cubicBezTo>
                <a:cubicBezTo>
                  <a:pt x="76602" y="38085"/>
                  <a:pt x="75917" y="37811"/>
                  <a:pt x="75255" y="37514"/>
                </a:cubicBezTo>
                <a:lnTo>
                  <a:pt x="75255" y="37514"/>
                </a:lnTo>
                <a:cubicBezTo>
                  <a:pt x="76351" y="50365"/>
                  <a:pt x="71535" y="63581"/>
                  <a:pt x="62450" y="72711"/>
                </a:cubicBezTo>
                <a:cubicBezTo>
                  <a:pt x="62701" y="65293"/>
                  <a:pt x="61788" y="57190"/>
                  <a:pt x="62724" y="49954"/>
                </a:cubicBezTo>
                <a:cubicBezTo>
                  <a:pt x="63591" y="43266"/>
                  <a:pt x="67426" y="36099"/>
                  <a:pt x="71055" y="30530"/>
                </a:cubicBezTo>
                <a:cubicBezTo>
                  <a:pt x="72653" y="28065"/>
                  <a:pt x="74433" y="25714"/>
                  <a:pt x="75597" y="23043"/>
                </a:cubicBezTo>
                <a:cubicBezTo>
                  <a:pt x="76762" y="20350"/>
                  <a:pt x="77287" y="17245"/>
                  <a:pt x="76237" y="14506"/>
                </a:cubicBezTo>
                <a:lnTo>
                  <a:pt x="76237" y="14506"/>
                </a:lnTo>
                <a:cubicBezTo>
                  <a:pt x="75734" y="20920"/>
                  <a:pt x="72333" y="26718"/>
                  <a:pt x="68704" y="32013"/>
                </a:cubicBezTo>
                <a:cubicBezTo>
                  <a:pt x="69709" y="27882"/>
                  <a:pt x="70736" y="23728"/>
                  <a:pt x="71740" y="19574"/>
                </a:cubicBezTo>
                <a:cubicBezTo>
                  <a:pt x="71945" y="18729"/>
                  <a:pt x="72151" y="17839"/>
                  <a:pt x="71991" y="16994"/>
                </a:cubicBezTo>
                <a:cubicBezTo>
                  <a:pt x="71808" y="16127"/>
                  <a:pt x="71124" y="15328"/>
                  <a:pt x="70256" y="15283"/>
                </a:cubicBezTo>
                <a:cubicBezTo>
                  <a:pt x="70005" y="20464"/>
                  <a:pt x="69115" y="25622"/>
                  <a:pt x="67631" y="30598"/>
                </a:cubicBezTo>
                <a:cubicBezTo>
                  <a:pt x="66559" y="34250"/>
                  <a:pt x="65029" y="37994"/>
                  <a:pt x="62039" y="40367"/>
                </a:cubicBezTo>
                <a:cubicBezTo>
                  <a:pt x="60464" y="28955"/>
                  <a:pt x="59095" y="18569"/>
                  <a:pt x="61879" y="7043"/>
                </a:cubicBezTo>
                <a:cubicBezTo>
                  <a:pt x="61948" y="6792"/>
                  <a:pt x="62016" y="6518"/>
                  <a:pt x="61948" y="6267"/>
                </a:cubicBezTo>
                <a:cubicBezTo>
                  <a:pt x="61807" y="5719"/>
                  <a:pt x="61187" y="5541"/>
                  <a:pt x="60576" y="5541"/>
                </a:cubicBezTo>
                <a:cubicBezTo>
                  <a:pt x="60397" y="5541"/>
                  <a:pt x="60219" y="5556"/>
                  <a:pt x="60053" y="5582"/>
                </a:cubicBezTo>
                <a:cubicBezTo>
                  <a:pt x="56721" y="6107"/>
                  <a:pt x="53594" y="7682"/>
                  <a:pt x="51174" y="10010"/>
                </a:cubicBezTo>
                <a:cubicBezTo>
                  <a:pt x="50581" y="10581"/>
                  <a:pt x="50010" y="11220"/>
                  <a:pt x="49782" y="11996"/>
                </a:cubicBezTo>
                <a:cubicBezTo>
                  <a:pt x="49554" y="12658"/>
                  <a:pt x="49599" y="13365"/>
                  <a:pt x="49645" y="14073"/>
                </a:cubicBezTo>
                <a:cubicBezTo>
                  <a:pt x="49919" y="17839"/>
                  <a:pt x="50079" y="21811"/>
                  <a:pt x="50307" y="25805"/>
                </a:cubicBezTo>
                <a:cubicBezTo>
                  <a:pt x="50763" y="33717"/>
                  <a:pt x="51470" y="41812"/>
                  <a:pt x="53679" y="48974"/>
                </a:cubicBezTo>
                <a:lnTo>
                  <a:pt x="53679" y="48974"/>
                </a:lnTo>
                <a:cubicBezTo>
                  <a:pt x="51571" y="42163"/>
                  <a:pt x="44528" y="38261"/>
                  <a:pt x="40378" y="32447"/>
                </a:cubicBezTo>
                <a:cubicBezTo>
                  <a:pt x="34466" y="24093"/>
                  <a:pt x="35174" y="12886"/>
                  <a:pt x="36201" y="2683"/>
                </a:cubicBezTo>
                <a:cubicBezTo>
                  <a:pt x="36192" y="2683"/>
                  <a:pt x="36183" y="2683"/>
                  <a:pt x="36174" y="2683"/>
                </a:cubicBezTo>
                <a:cubicBezTo>
                  <a:pt x="34892" y="2683"/>
                  <a:pt x="34351" y="4290"/>
                  <a:pt x="34215" y="5559"/>
                </a:cubicBezTo>
                <a:cubicBezTo>
                  <a:pt x="33508" y="12201"/>
                  <a:pt x="34147" y="18980"/>
                  <a:pt x="36087" y="25348"/>
                </a:cubicBezTo>
                <a:cubicBezTo>
                  <a:pt x="32686" y="17314"/>
                  <a:pt x="29194" y="8640"/>
                  <a:pt x="31020" y="104"/>
                </a:cubicBezTo>
                <a:cubicBezTo>
                  <a:pt x="30884" y="33"/>
                  <a:pt x="30754" y="1"/>
                  <a:pt x="30630"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7" name="Google Shape;1997;p17"/>
          <p:cNvSpPr/>
          <p:nvPr/>
        </p:nvSpPr>
        <p:spPr>
          <a:xfrm flipH="1">
            <a:off x="-1676659" y="-809732"/>
            <a:ext cx="2939893" cy="6572207"/>
          </a:xfrm>
          <a:custGeom>
            <a:avLst/>
            <a:gdLst/>
            <a:ahLst/>
            <a:cxnLst/>
            <a:rect l="l" t="t" r="r" b="b"/>
            <a:pathLst>
              <a:path w="78154" h="140833" extrusionOk="0">
                <a:moveTo>
                  <a:pt x="77855" y="138593"/>
                </a:moveTo>
                <a:lnTo>
                  <a:pt x="77855" y="138593"/>
                </a:lnTo>
                <a:cubicBezTo>
                  <a:pt x="77856" y="138594"/>
                  <a:pt x="77857" y="138594"/>
                  <a:pt x="77857" y="138595"/>
                </a:cubicBezTo>
                <a:cubicBezTo>
                  <a:pt x="77857" y="138594"/>
                  <a:pt x="77856" y="138594"/>
                  <a:pt x="77855" y="138593"/>
                </a:cubicBezTo>
                <a:close/>
                <a:moveTo>
                  <a:pt x="57999" y="0"/>
                </a:moveTo>
                <a:lnTo>
                  <a:pt x="57999" y="0"/>
                </a:lnTo>
                <a:cubicBezTo>
                  <a:pt x="59985" y="5638"/>
                  <a:pt x="57817" y="11915"/>
                  <a:pt x="54690" y="17028"/>
                </a:cubicBezTo>
                <a:cubicBezTo>
                  <a:pt x="51517" y="22209"/>
                  <a:pt x="47865" y="26911"/>
                  <a:pt x="45057" y="32298"/>
                </a:cubicBezTo>
                <a:cubicBezTo>
                  <a:pt x="42866" y="36521"/>
                  <a:pt x="42113" y="41268"/>
                  <a:pt x="40972" y="45833"/>
                </a:cubicBezTo>
                <a:cubicBezTo>
                  <a:pt x="39785" y="50604"/>
                  <a:pt x="38073" y="55283"/>
                  <a:pt x="36795" y="60053"/>
                </a:cubicBezTo>
                <a:cubicBezTo>
                  <a:pt x="32366" y="54096"/>
                  <a:pt x="30837" y="45719"/>
                  <a:pt x="31545" y="38438"/>
                </a:cubicBezTo>
                <a:cubicBezTo>
                  <a:pt x="32366" y="30107"/>
                  <a:pt x="35402" y="22346"/>
                  <a:pt x="36315" y="14061"/>
                </a:cubicBezTo>
                <a:lnTo>
                  <a:pt x="36315" y="14061"/>
                </a:lnTo>
                <a:cubicBezTo>
                  <a:pt x="30951" y="15247"/>
                  <a:pt x="25610" y="16412"/>
                  <a:pt x="20246" y="17598"/>
                </a:cubicBezTo>
                <a:cubicBezTo>
                  <a:pt x="22369" y="21935"/>
                  <a:pt x="22049" y="27025"/>
                  <a:pt x="21456" y="31796"/>
                </a:cubicBezTo>
                <a:cubicBezTo>
                  <a:pt x="21273" y="33371"/>
                  <a:pt x="21068" y="34854"/>
                  <a:pt x="20862" y="36292"/>
                </a:cubicBezTo>
                <a:cubicBezTo>
                  <a:pt x="19561" y="45491"/>
                  <a:pt x="18306" y="52727"/>
                  <a:pt x="22437" y="62245"/>
                </a:cubicBezTo>
                <a:cubicBezTo>
                  <a:pt x="23259" y="64139"/>
                  <a:pt x="24241" y="66079"/>
                  <a:pt x="24012" y="68134"/>
                </a:cubicBezTo>
                <a:cubicBezTo>
                  <a:pt x="23838" y="69876"/>
                  <a:pt x="22301" y="71570"/>
                  <a:pt x="20668" y="71570"/>
                </a:cubicBezTo>
                <a:cubicBezTo>
                  <a:pt x="20376" y="71570"/>
                  <a:pt x="20081" y="71515"/>
                  <a:pt x="19790" y="71398"/>
                </a:cubicBezTo>
                <a:cubicBezTo>
                  <a:pt x="13490" y="68887"/>
                  <a:pt x="7943" y="58821"/>
                  <a:pt x="8035" y="52430"/>
                </a:cubicBezTo>
                <a:cubicBezTo>
                  <a:pt x="8080" y="49394"/>
                  <a:pt x="8925" y="46427"/>
                  <a:pt x="9769" y="43528"/>
                </a:cubicBezTo>
                <a:cubicBezTo>
                  <a:pt x="11002" y="39237"/>
                  <a:pt x="12280" y="34991"/>
                  <a:pt x="13581" y="30723"/>
                </a:cubicBezTo>
                <a:lnTo>
                  <a:pt x="13581" y="30723"/>
                </a:lnTo>
                <a:cubicBezTo>
                  <a:pt x="10733" y="33250"/>
                  <a:pt x="9211" y="37203"/>
                  <a:pt x="9599" y="40981"/>
                </a:cubicBezTo>
                <a:lnTo>
                  <a:pt x="9599" y="40981"/>
                </a:lnTo>
                <a:cubicBezTo>
                  <a:pt x="9088" y="37234"/>
                  <a:pt x="8594" y="33488"/>
                  <a:pt x="8080" y="29742"/>
                </a:cubicBezTo>
                <a:cubicBezTo>
                  <a:pt x="7979" y="29012"/>
                  <a:pt x="7536" y="28049"/>
                  <a:pt x="6895" y="28049"/>
                </a:cubicBezTo>
                <a:cubicBezTo>
                  <a:pt x="6814" y="28049"/>
                  <a:pt x="6730" y="28065"/>
                  <a:pt x="6642" y="28098"/>
                </a:cubicBezTo>
                <a:cubicBezTo>
                  <a:pt x="7099" y="35630"/>
                  <a:pt x="6756" y="43208"/>
                  <a:pt x="5615" y="50672"/>
                </a:cubicBezTo>
                <a:cubicBezTo>
                  <a:pt x="4200" y="46130"/>
                  <a:pt x="2625" y="41862"/>
                  <a:pt x="1986" y="37091"/>
                </a:cubicBezTo>
                <a:cubicBezTo>
                  <a:pt x="160" y="37845"/>
                  <a:pt x="0" y="40355"/>
                  <a:pt x="251" y="42318"/>
                </a:cubicBezTo>
                <a:cubicBezTo>
                  <a:pt x="959" y="47522"/>
                  <a:pt x="2420" y="52635"/>
                  <a:pt x="4588" y="57429"/>
                </a:cubicBezTo>
                <a:cubicBezTo>
                  <a:pt x="8080" y="65052"/>
                  <a:pt x="13307" y="71740"/>
                  <a:pt x="17872" y="78793"/>
                </a:cubicBezTo>
                <a:cubicBezTo>
                  <a:pt x="26888" y="92762"/>
                  <a:pt x="28532" y="109173"/>
                  <a:pt x="28212" y="125471"/>
                </a:cubicBezTo>
                <a:cubicBezTo>
                  <a:pt x="28098" y="130835"/>
                  <a:pt x="27573" y="136495"/>
                  <a:pt x="24423" y="140832"/>
                </a:cubicBezTo>
                <a:cubicBezTo>
                  <a:pt x="30096" y="140341"/>
                  <a:pt x="35594" y="138844"/>
                  <a:pt x="41260" y="138844"/>
                </a:cubicBezTo>
                <a:cubicBezTo>
                  <a:pt x="41384" y="138844"/>
                  <a:pt x="41509" y="138845"/>
                  <a:pt x="41634" y="138846"/>
                </a:cubicBezTo>
                <a:cubicBezTo>
                  <a:pt x="43685" y="138856"/>
                  <a:pt x="45737" y="138861"/>
                  <a:pt x="47788" y="138861"/>
                </a:cubicBezTo>
                <a:cubicBezTo>
                  <a:pt x="50690" y="138861"/>
                  <a:pt x="53591" y="138850"/>
                  <a:pt x="56493" y="138823"/>
                </a:cubicBezTo>
                <a:cubicBezTo>
                  <a:pt x="61172" y="138801"/>
                  <a:pt x="65851" y="138755"/>
                  <a:pt x="70530" y="138687"/>
                </a:cubicBezTo>
                <a:cubicBezTo>
                  <a:pt x="71101" y="138687"/>
                  <a:pt x="74173" y="138323"/>
                  <a:pt x="76163" y="138323"/>
                </a:cubicBezTo>
                <a:cubicBezTo>
                  <a:pt x="77034" y="138323"/>
                  <a:pt x="77699" y="138393"/>
                  <a:pt x="77855" y="138593"/>
                </a:cubicBezTo>
                <a:lnTo>
                  <a:pt x="77855" y="138593"/>
                </a:lnTo>
                <a:cubicBezTo>
                  <a:pt x="74090" y="133709"/>
                  <a:pt x="69525" y="129419"/>
                  <a:pt x="64390" y="125973"/>
                </a:cubicBezTo>
                <a:cubicBezTo>
                  <a:pt x="63135" y="125128"/>
                  <a:pt x="61834" y="124329"/>
                  <a:pt x="60670" y="123348"/>
                </a:cubicBezTo>
                <a:cubicBezTo>
                  <a:pt x="52886" y="116751"/>
                  <a:pt x="50353" y="106206"/>
                  <a:pt x="47637" y="96871"/>
                </a:cubicBezTo>
                <a:cubicBezTo>
                  <a:pt x="44646" y="86554"/>
                  <a:pt x="48047" y="76351"/>
                  <a:pt x="53457" y="67358"/>
                </a:cubicBezTo>
                <a:cubicBezTo>
                  <a:pt x="58524" y="58889"/>
                  <a:pt x="65098" y="51403"/>
                  <a:pt x="69868" y="42775"/>
                </a:cubicBezTo>
                <a:cubicBezTo>
                  <a:pt x="74091" y="35105"/>
                  <a:pt x="76830" y="26614"/>
                  <a:pt x="77857" y="17895"/>
                </a:cubicBezTo>
                <a:cubicBezTo>
                  <a:pt x="78040" y="16434"/>
                  <a:pt x="78154" y="14928"/>
                  <a:pt x="77697" y="13536"/>
                </a:cubicBezTo>
                <a:cubicBezTo>
                  <a:pt x="77218" y="12143"/>
                  <a:pt x="76031" y="10888"/>
                  <a:pt x="74570" y="10797"/>
                </a:cubicBezTo>
                <a:lnTo>
                  <a:pt x="74570" y="10797"/>
                </a:lnTo>
                <a:cubicBezTo>
                  <a:pt x="75232" y="16366"/>
                  <a:pt x="74365" y="22118"/>
                  <a:pt x="72128" y="27254"/>
                </a:cubicBezTo>
                <a:cubicBezTo>
                  <a:pt x="72676" y="23716"/>
                  <a:pt x="72744" y="20086"/>
                  <a:pt x="72334" y="16526"/>
                </a:cubicBezTo>
                <a:cubicBezTo>
                  <a:pt x="72219" y="15613"/>
                  <a:pt x="72060" y="14654"/>
                  <a:pt x="71489" y="13924"/>
                </a:cubicBezTo>
                <a:cubicBezTo>
                  <a:pt x="71096" y="13421"/>
                  <a:pt x="70445" y="13081"/>
                  <a:pt x="69823" y="13081"/>
                </a:cubicBezTo>
                <a:cubicBezTo>
                  <a:pt x="69541" y="13081"/>
                  <a:pt x="69266" y="13151"/>
                  <a:pt x="69024" y="13307"/>
                </a:cubicBezTo>
                <a:cubicBezTo>
                  <a:pt x="71443" y="31111"/>
                  <a:pt x="64664" y="49896"/>
                  <a:pt x="51403" y="62016"/>
                </a:cubicBezTo>
                <a:cubicBezTo>
                  <a:pt x="50623" y="62730"/>
                  <a:pt x="44358" y="70430"/>
                  <a:pt x="43235" y="70430"/>
                </a:cubicBezTo>
                <a:cubicBezTo>
                  <a:pt x="43208" y="70430"/>
                  <a:pt x="43184" y="70425"/>
                  <a:pt x="43163" y="70416"/>
                </a:cubicBezTo>
                <a:cubicBezTo>
                  <a:pt x="38004" y="68088"/>
                  <a:pt x="42318" y="58935"/>
                  <a:pt x="43117" y="55146"/>
                </a:cubicBezTo>
                <a:cubicBezTo>
                  <a:pt x="44532" y="48321"/>
                  <a:pt x="46815" y="41702"/>
                  <a:pt x="49212" y="35151"/>
                </a:cubicBezTo>
                <a:cubicBezTo>
                  <a:pt x="53389" y="23761"/>
                  <a:pt x="61218" y="13787"/>
                  <a:pt x="63295" y="1575"/>
                </a:cubicBezTo>
                <a:cubicBezTo>
                  <a:pt x="61537" y="1050"/>
                  <a:pt x="59757" y="525"/>
                  <a:pt x="57999"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8" name="Google Shape;1998;p17"/>
          <p:cNvSpPr/>
          <p:nvPr/>
        </p:nvSpPr>
        <p:spPr>
          <a:xfrm flipH="1">
            <a:off x="-1675831" y="-804412"/>
            <a:ext cx="2939931" cy="6572207"/>
          </a:xfrm>
          <a:custGeom>
            <a:avLst/>
            <a:gdLst/>
            <a:ahLst/>
            <a:cxnLst/>
            <a:rect l="l" t="t" r="r" b="b"/>
            <a:pathLst>
              <a:path w="78155" h="140833" extrusionOk="0">
                <a:moveTo>
                  <a:pt x="29354" y="24264"/>
                </a:moveTo>
                <a:cubicBezTo>
                  <a:pt x="29343" y="26527"/>
                  <a:pt x="29260" y="28790"/>
                  <a:pt x="29106" y="31049"/>
                </a:cubicBezTo>
                <a:lnTo>
                  <a:pt x="29106" y="31049"/>
                </a:lnTo>
                <a:cubicBezTo>
                  <a:pt x="29280" y="28789"/>
                  <a:pt x="29363" y="26524"/>
                  <a:pt x="29354" y="24264"/>
                </a:cubicBezTo>
                <a:close/>
                <a:moveTo>
                  <a:pt x="29057" y="20908"/>
                </a:moveTo>
                <a:cubicBezTo>
                  <a:pt x="29014" y="24578"/>
                  <a:pt x="28145" y="28133"/>
                  <a:pt x="27072" y="31655"/>
                </a:cubicBezTo>
                <a:lnTo>
                  <a:pt x="27072" y="31655"/>
                </a:lnTo>
                <a:cubicBezTo>
                  <a:pt x="28297" y="28119"/>
                  <a:pt x="29378" y="24584"/>
                  <a:pt x="29057" y="20908"/>
                </a:cubicBezTo>
                <a:close/>
                <a:moveTo>
                  <a:pt x="27072" y="31655"/>
                </a:moveTo>
                <a:cubicBezTo>
                  <a:pt x="26231" y="34081"/>
                  <a:pt x="25322" y="36508"/>
                  <a:pt x="24750" y="38980"/>
                </a:cubicBezTo>
                <a:lnTo>
                  <a:pt x="24750" y="38980"/>
                </a:lnTo>
                <a:cubicBezTo>
                  <a:pt x="24838" y="38684"/>
                  <a:pt x="24927" y="38389"/>
                  <a:pt x="25017" y="38096"/>
                </a:cubicBezTo>
                <a:cubicBezTo>
                  <a:pt x="25684" y="35949"/>
                  <a:pt x="26416" y="33808"/>
                  <a:pt x="27072" y="31655"/>
                </a:cubicBezTo>
                <a:close/>
                <a:moveTo>
                  <a:pt x="25679" y="91941"/>
                </a:moveTo>
                <a:lnTo>
                  <a:pt x="25679" y="91941"/>
                </a:lnTo>
                <a:cubicBezTo>
                  <a:pt x="25679" y="91941"/>
                  <a:pt x="25679" y="91942"/>
                  <a:pt x="25679" y="91943"/>
                </a:cubicBezTo>
                <a:lnTo>
                  <a:pt x="25679" y="91943"/>
                </a:lnTo>
                <a:cubicBezTo>
                  <a:pt x="25679" y="91942"/>
                  <a:pt x="25679" y="91941"/>
                  <a:pt x="25679" y="91941"/>
                </a:cubicBezTo>
                <a:close/>
                <a:moveTo>
                  <a:pt x="77856" y="138594"/>
                </a:moveTo>
                <a:cubicBezTo>
                  <a:pt x="77857" y="138594"/>
                  <a:pt x="77857" y="138595"/>
                  <a:pt x="77857" y="138595"/>
                </a:cubicBezTo>
                <a:cubicBezTo>
                  <a:pt x="77857" y="138595"/>
                  <a:pt x="77857" y="138594"/>
                  <a:pt x="77856" y="138594"/>
                </a:cubicBezTo>
                <a:close/>
                <a:moveTo>
                  <a:pt x="57977" y="0"/>
                </a:moveTo>
                <a:lnTo>
                  <a:pt x="57977" y="0"/>
                </a:lnTo>
                <a:cubicBezTo>
                  <a:pt x="59962" y="5638"/>
                  <a:pt x="57817" y="11915"/>
                  <a:pt x="54690" y="17005"/>
                </a:cubicBezTo>
                <a:cubicBezTo>
                  <a:pt x="53160" y="19516"/>
                  <a:pt x="51791" y="21456"/>
                  <a:pt x="50901" y="24264"/>
                </a:cubicBezTo>
                <a:cubicBezTo>
                  <a:pt x="50056" y="26911"/>
                  <a:pt x="48892" y="29764"/>
                  <a:pt x="48504" y="32526"/>
                </a:cubicBezTo>
                <a:cubicBezTo>
                  <a:pt x="48892" y="29764"/>
                  <a:pt x="49303" y="26980"/>
                  <a:pt x="49691" y="24218"/>
                </a:cubicBezTo>
                <a:lnTo>
                  <a:pt x="49691" y="24218"/>
                </a:lnTo>
                <a:cubicBezTo>
                  <a:pt x="48207" y="27277"/>
                  <a:pt x="47911" y="30746"/>
                  <a:pt x="47180" y="34056"/>
                </a:cubicBezTo>
                <a:cubicBezTo>
                  <a:pt x="45423" y="41930"/>
                  <a:pt x="41154" y="49097"/>
                  <a:pt x="39762" y="57018"/>
                </a:cubicBezTo>
                <a:cubicBezTo>
                  <a:pt x="40424" y="47865"/>
                  <a:pt x="45970" y="39442"/>
                  <a:pt x="45788" y="30267"/>
                </a:cubicBezTo>
                <a:lnTo>
                  <a:pt x="45788" y="30267"/>
                </a:lnTo>
                <a:cubicBezTo>
                  <a:pt x="45012" y="33348"/>
                  <a:pt x="43323" y="36156"/>
                  <a:pt x="42524" y="39283"/>
                </a:cubicBezTo>
                <a:cubicBezTo>
                  <a:pt x="41679" y="42478"/>
                  <a:pt x="41109" y="45765"/>
                  <a:pt x="40104" y="48915"/>
                </a:cubicBezTo>
                <a:cubicBezTo>
                  <a:pt x="39077" y="52156"/>
                  <a:pt x="37776" y="55329"/>
                  <a:pt x="37799" y="58730"/>
                </a:cubicBezTo>
                <a:cubicBezTo>
                  <a:pt x="37845" y="62039"/>
                  <a:pt x="38689" y="65783"/>
                  <a:pt x="38461" y="69024"/>
                </a:cubicBezTo>
                <a:cubicBezTo>
                  <a:pt x="38621" y="66741"/>
                  <a:pt x="38119" y="64436"/>
                  <a:pt x="37069" y="62405"/>
                </a:cubicBezTo>
                <a:cubicBezTo>
                  <a:pt x="36361" y="61035"/>
                  <a:pt x="33850" y="59551"/>
                  <a:pt x="33508" y="58250"/>
                </a:cubicBezTo>
                <a:lnTo>
                  <a:pt x="33508" y="58250"/>
                </a:lnTo>
                <a:cubicBezTo>
                  <a:pt x="34238" y="61081"/>
                  <a:pt x="35220" y="63820"/>
                  <a:pt x="35631" y="66741"/>
                </a:cubicBezTo>
                <a:cubicBezTo>
                  <a:pt x="36019" y="69663"/>
                  <a:pt x="35927" y="72722"/>
                  <a:pt x="34855" y="75483"/>
                </a:cubicBezTo>
                <a:cubicBezTo>
                  <a:pt x="35220" y="73384"/>
                  <a:pt x="35608" y="71284"/>
                  <a:pt x="35562" y="69161"/>
                </a:cubicBezTo>
                <a:cubicBezTo>
                  <a:pt x="35334" y="60556"/>
                  <a:pt x="27733" y="54849"/>
                  <a:pt x="27550" y="46199"/>
                </a:cubicBezTo>
                <a:cubicBezTo>
                  <a:pt x="27505" y="43756"/>
                  <a:pt x="27938" y="41360"/>
                  <a:pt x="28281" y="38940"/>
                </a:cubicBezTo>
                <a:cubicBezTo>
                  <a:pt x="28650" y="36321"/>
                  <a:pt x="28926" y="33688"/>
                  <a:pt x="29106" y="31049"/>
                </a:cubicBezTo>
                <a:lnTo>
                  <a:pt x="29106" y="31049"/>
                </a:lnTo>
                <a:cubicBezTo>
                  <a:pt x="28856" y="34289"/>
                  <a:pt x="28420" y="37521"/>
                  <a:pt x="27802" y="40721"/>
                </a:cubicBezTo>
                <a:cubicBezTo>
                  <a:pt x="26911" y="45308"/>
                  <a:pt x="26044" y="49417"/>
                  <a:pt x="27254" y="54005"/>
                </a:cubicBezTo>
                <a:cubicBezTo>
                  <a:pt x="28304" y="57908"/>
                  <a:pt x="31180" y="60989"/>
                  <a:pt x="32686" y="64687"/>
                </a:cubicBezTo>
                <a:cubicBezTo>
                  <a:pt x="33736" y="67312"/>
                  <a:pt x="34079" y="70234"/>
                  <a:pt x="33668" y="73041"/>
                </a:cubicBezTo>
                <a:cubicBezTo>
                  <a:pt x="33417" y="74707"/>
                  <a:pt x="32914" y="76465"/>
                  <a:pt x="33485" y="78063"/>
                </a:cubicBezTo>
                <a:cubicBezTo>
                  <a:pt x="33827" y="78976"/>
                  <a:pt x="34489" y="79752"/>
                  <a:pt x="34992" y="80619"/>
                </a:cubicBezTo>
                <a:cubicBezTo>
                  <a:pt x="36407" y="83130"/>
                  <a:pt x="36133" y="86211"/>
                  <a:pt x="35585" y="89042"/>
                </a:cubicBezTo>
                <a:cubicBezTo>
                  <a:pt x="35037" y="91872"/>
                  <a:pt x="34238" y="94771"/>
                  <a:pt x="34763" y="97601"/>
                </a:cubicBezTo>
                <a:cubicBezTo>
                  <a:pt x="33964" y="95478"/>
                  <a:pt x="34079" y="93127"/>
                  <a:pt x="34330" y="90891"/>
                </a:cubicBezTo>
                <a:cubicBezTo>
                  <a:pt x="34603" y="88631"/>
                  <a:pt x="34969" y="86371"/>
                  <a:pt x="34649" y="84134"/>
                </a:cubicBezTo>
                <a:cubicBezTo>
                  <a:pt x="34352" y="81875"/>
                  <a:pt x="33188" y="79615"/>
                  <a:pt x="31157" y="78633"/>
                </a:cubicBezTo>
                <a:cubicBezTo>
                  <a:pt x="30575" y="78346"/>
                  <a:pt x="29921" y="78208"/>
                  <a:pt x="29266" y="78208"/>
                </a:cubicBezTo>
                <a:cubicBezTo>
                  <a:pt x="27634" y="78208"/>
                  <a:pt x="26001" y="79065"/>
                  <a:pt x="25496" y="80596"/>
                </a:cubicBezTo>
                <a:cubicBezTo>
                  <a:pt x="25679" y="77812"/>
                  <a:pt x="29285" y="76785"/>
                  <a:pt x="30951" y="74548"/>
                </a:cubicBezTo>
                <a:cubicBezTo>
                  <a:pt x="31796" y="73429"/>
                  <a:pt x="32093" y="71991"/>
                  <a:pt x="32207" y="70599"/>
                </a:cubicBezTo>
                <a:cubicBezTo>
                  <a:pt x="32412" y="67860"/>
                  <a:pt x="31910" y="65075"/>
                  <a:pt x="30769" y="62587"/>
                </a:cubicBezTo>
                <a:cubicBezTo>
                  <a:pt x="29057" y="58912"/>
                  <a:pt x="26112" y="55945"/>
                  <a:pt x="24971" y="51996"/>
                </a:cubicBezTo>
                <a:cubicBezTo>
                  <a:pt x="23807" y="47888"/>
                  <a:pt x="23784" y="43346"/>
                  <a:pt x="24697" y="39214"/>
                </a:cubicBezTo>
                <a:cubicBezTo>
                  <a:pt x="24715" y="39136"/>
                  <a:pt x="24732" y="39058"/>
                  <a:pt x="24750" y="38980"/>
                </a:cubicBezTo>
                <a:lnTo>
                  <a:pt x="24750" y="38980"/>
                </a:lnTo>
                <a:cubicBezTo>
                  <a:pt x="23392" y="43593"/>
                  <a:pt x="22453" y="48499"/>
                  <a:pt x="23335" y="53140"/>
                </a:cubicBezTo>
                <a:lnTo>
                  <a:pt x="23335" y="53140"/>
                </a:lnTo>
                <a:cubicBezTo>
                  <a:pt x="22139" y="47811"/>
                  <a:pt x="22228" y="42203"/>
                  <a:pt x="23602" y="36909"/>
                </a:cubicBezTo>
                <a:cubicBezTo>
                  <a:pt x="24195" y="34626"/>
                  <a:pt x="25040" y="32389"/>
                  <a:pt x="25473" y="30038"/>
                </a:cubicBezTo>
                <a:cubicBezTo>
                  <a:pt x="26135" y="26432"/>
                  <a:pt x="25793" y="22620"/>
                  <a:pt x="24492" y="19174"/>
                </a:cubicBezTo>
                <a:lnTo>
                  <a:pt x="24492" y="19174"/>
                </a:lnTo>
                <a:cubicBezTo>
                  <a:pt x="24857" y="23008"/>
                  <a:pt x="25199" y="26934"/>
                  <a:pt x="24127" y="30632"/>
                </a:cubicBezTo>
                <a:cubicBezTo>
                  <a:pt x="24355" y="26204"/>
                  <a:pt x="23419" y="21730"/>
                  <a:pt x="21433" y="17758"/>
                </a:cubicBezTo>
                <a:lnTo>
                  <a:pt x="21433" y="17758"/>
                </a:lnTo>
                <a:cubicBezTo>
                  <a:pt x="22757" y="22620"/>
                  <a:pt x="22050" y="26934"/>
                  <a:pt x="21456" y="31796"/>
                </a:cubicBezTo>
                <a:cubicBezTo>
                  <a:pt x="21274" y="33348"/>
                  <a:pt x="21045" y="34855"/>
                  <a:pt x="20840" y="36293"/>
                </a:cubicBezTo>
                <a:cubicBezTo>
                  <a:pt x="19539" y="45468"/>
                  <a:pt x="18306" y="52704"/>
                  <a:pt x="22438" y="62222"/>
                </a:cubicBezTo>
                <a:cubicBezTo>
                  <a:pt x="23259" y="64117"/>
                  <a:pt x="24241" y="66079"/>
                  <a:pt x="24013" y="68134"/>
                </a:cubicBezTo>
                <a:cubicBezTo>
                  <a:pt x="23818" y="69881"/>
                  <a:pt x="22287" y="71562"/>
                  <a:pt x="20653" y="71562"/>
                </a:cubicBezTo>
                <a:cubicBezTo>
                  <a:pt x="20367" y="71562"/>
                  <a:pt x="20076" y="71510"/>
                  <a:pt x="19790" y="71398"/>
                </a:cubicBezTo>
                <a:cubicBezTo>
                  <a:pt x="13490" y="68887"/>
                  <a:pt x="7944" y="58821"/>
                  <a:pt x="8035" y="52407"/>
                </a:cubicBezTo>
                <a:cubicBezTo>
                  <a:pt x="8080" y="49371"/>
                  <a:pt x="8902" y="46427"/>
                  <a:pt x="9747" y="43505"/>
                </a:cubicBezTo>
                <a:cubicBezTo>
                  <a:pt x="11002" y="39237"/>
                  <a:pt x="12258" y="34969"/>
                  <a:pt x="13559" y="30723"/>
                </a:cubicBezTo>
                <a:lnTo>
                  <a:pt x="13559" y="30723"/>
                </a:lnTo>
                <a:cubicBezTo>
                  <a:pt x="10707" y="33253"/>
                  <a:pt x="9205" y="37193"/>
                  <a:pt x="9582" y="40992"/>
                </a:cubicBezTo>
                <a:lnTo>
                  <a:pt x="9582" y="40992"/>
                </a:lnTo>
                <a:cubicBezTo>
                  <a:pt x="9086" y="37242"/>
                  <a:pt x="8572" y="33492"/>
                  <a:pt x="8058" y="29742"/>
                </a:cubicBezTo>
                <a:cubicBezTo>
                  <a:pt x="7957" y="28998"/>
                  <a:pt x="7538" y="28042"/>
                  <a:pt x="6894" y="28042"/>
                </a:cubicBezTo>
                <a:cubicBezTo>
                  <a:pt x="6807" y="28042"/>
                  <a:pt x="6715" y="28060"/>
                  <a:pt x="6620" y="28098"/>
                </a:cubicBezTo>
                <a:cubicBezTo>
                  <a:pt x="7099" y="35631"/>
                  <a:pt x="6757" y="43209"/>
                  <a:pt x="5593" y="50672"/>
                </a:cubicBezTo>
                <a:cubicBezTo>
                  <a:pt x="4177" y="46107"/>
                  <a:pt x="2625" y="41839"/>
                  <a:pt x="1986" y="37091"/>
                </a:cubicBezTo>
                <a:cubicBezTo>
                  <a:pt x="137" y="37822"/>
                  <a:pt x="0" y="40355"/>
                  <a:pt x="251" y="42318"/>
                </a:cubicBezTo>
                <a:cubicBezTo>
                  <a:pt x="936" y="47523"/>
                  <a:pt x="2397" y="52635"/>
                  <a:pt x="4588" y="57406"/>
                </a:cubicBezTo>
                <a:cubicBezTo>
                  <a:pt x="6391" y="61355"/>
                  <a:pt x="8902" y="65714"/>
                  <a:pt x="11733" y="69047"/>
                </a:cubicBezTo>
                <a:cubicBezTo>
                  <a:pt x="14038" y="71786"/>
                  <a:pt x="17005" y="73909"/>
                  <a:pt x="19333" y="76648"/>
                </a:cubicBezTo>
                <a:cubicBezTo>
                  <a:pt x="21342" y="78976"/>
                  <a:pt x="22871" y="81738"/>
                  <a:pt x="23784" y="84682"/>
                </a:cubicBezTo>
                <a:cubicBezTo>
                  <a:pt x="23465" y="82176"/>
                  <a:pt x="22669" y="79715"/>
                  <a:pt x="21486" y="77482"/>
                </a:cubicBezTo>
                <a:lnTo>
                  <a:pt x="21486" y="77482"/>
                </a:lnTo>
                <a:cubicBezTo>
                  <a:pt x="22307" y="79028"/>
                  <a:pt x="23444" y="80327"/>
                  <a:pt x="24172" y="81989"/>
                </a:cubicBezTo>
                <a:cubicBezTo>
                  <a:pt x="25063" y="83997"/>
                  <a:pt x="25770" y="86097"/>
                  <a:pt x="26227" y="88266"/>
                </a:cubicBezTo>
                <a:cubicBezTo>
                  <a:pt x="25770" y="85458"/>
                  <a:pt x="25976" y="83586"/>
                  <a:pt x="27299" y="81076"/>
                </a:cubicBezTo>
                <a:cubicBezTo>
                  <a:pt x="27665" y="80345"/>
                  <a:pt x="28167" y="79569"/>
                  <a:pt x="28943" y="79318"/>
                </a:cubicBezTo>
                <a:cubicBezTo>
                  <a:pt x="29128" y="79267"/>
                  <a:pt x="29318" y="79243"/>
                  <a:pt x="29508" y="79243"/>
                </a:cubicBezTo>
                <a:cubicBezTo>
                  <a:pt x="29740" y="79243"/>
                  <a:pt x="29972" y="79278"/>
                  <a:pt x="30198" y="79341"/>
                </a:cubicBezTo>
                <a:cubicBezTo>
                  <a:pt x="31454" y="79729"/>
                  <a:pt x="32367" y="80893"/>
                  <a:pt x="32777" y="82148"/>
                </a:cubicBezTo>
                <a:cubicBezTo>
                  <a:pt x="33896" y="85527"/>
                  <a:pt x="33668" y="89886"/>
                  <a:pt x="32618" y="93242"/>
                </a:cubicBezTo>
                <a:cubicBezTo>
                  <a:pt x="32444" y="93785"/>
                  <a:pt x="32105" y="94411"/>
                  <a:pt x="31580" y="94411"/>
                </a:cubicBezTo>
                <a:cubicBezTo>
                  <a:pt x="31554" y="94411"/>
                  <a:pt x="31527" y="94409"/>
                  <a:pt x="31499" y="94406"/>
                </a:cubicBezTo>
                <a:cubicBezTo>
                  <a:pt x="31203" y="94383"/>
                  <a:pt x="30951" y="94177"/>
                  <a:pt x="30769" y="93949"/>
                </a:cubicBezTo>
                <a:cubicBezTo>
                  <a:pt x="29706" y="92715"/>
                  <a:pt x="29326" y="91095"/>
                  <a:pt x="29221" y="89456"/>
                </a:cubicBezTo>
                <a:lnTo>
                  <a:pt x="29221" y="89456"/>
                </a:lnTo>
                <a:cubicBezTo>
                  <a:pt x="29358" y="90165"/>
                  <a:pt x="29654" y="90842"/>
                  <a:pt x="30084" y="91416"/>
                </a:cubicBezTo>
                <a:cubicBezTo>
                  <a:pt x="30267" y="91667"/>
                  <a:pt x="30518" y="91918"/>
                  <a:pt x="30814" y="91940"/>
                </a:cubicBezTo>
                <a:cubicBezTo>
                  <a:pt x="31271" y="91940"/>
                  <a:pt x="31545" y="91461"/>
                  <a:pt x="31705" y="91050"/>
                </a:cubicBezTo>
                <a:cubicBezTo>
                  <a:pt x="32161" y="89863"/>
                  <a:pt x="32458" y="88608"/>
                  <a:pt x="32526" y="87353"/>
                </a:cubicBezTo>
                <a:cubicBezTo>
                  <a:pt x="32595" y="86257"/>
                  <a:pt x="32504" y="85116"/>
                  <a:pt x="32093" y="84111"/>
                </a:cubicBezTo>
                <a:cubicBezTo>
                  <a:pt x="31682" y="83084"/>
                  <a:pt x="30906" y="82194"/>
                  <a:pt x="29879" y="81806"/>
                </a:cubicBezTo>
                <a:cubicBezTo>
                  <a:pt x="29621" y="81712"/>
                  <a:pt x="29345" y="81655"/>
                  <a:pt x="29076" y="81655"/>
                </a:cubicBezTo>
                <a:cubicBezTo>
                  <a:pt x="28821" y="81655"/>
                  <a:pt x="28572" y="81707"/>
                  <a:pt x="28349" y="81829"/>
                </a:cubicBezTo>
                <a:cubicBezTo>
                  <a:pt x="27733" y="82217"/>
                  <a:pt x="27573" y="83039"/>
                  <a:pt x="27482" y="83769"/>
                </a:cubicBezTo>
                <a:cubicBezTo>
                  <a:pt x="27025" y="87695"/>
                  <a:pt x="26797" y="91096"/>
                  <a:pt x="28395" y="94839"/>
                </a:cubicBezTo>
                <a:cubicBezTo>
                  <a:pt x="29970" y="98491"/>
                  <a:pt x="32663" y="101573"/>
                  <a:pt x="35836" y="103947"/>
                </a:cubicBezTo>
                <a:cubicBezTo>
                  <a:pt x="31112" y="101276"/>
                  <a:pt x="26593" y="97283"/>
                  <a:pt x="25679" y="91943"/>
                </a:cubicBezTo>
                <a:lnTo>
                  <a:pt x="25679" y="91943"/>
                </a:lnTo>
                <a:cubicBezTo>
                  <a:pt x="26569" y="97146"/>
                  <a:pt x="27482" y="102007"/>
                  <a:pt x="29217" y="107005"/>
                </a:cubicBezTo>
                <a:cubicBezTo>
                  <a:pt x="29947" y="109151"/>
                  <a:pt x="30746" y="111273"/>
                  <a:pt x="30906" y="113533"/>
                </a:cubicBezTo>
                <a:cubicBezTo>
                  <a:pt x="31066" y="116021"/>
                  <a:pt x="30426" y="118532"/>
                  <a:pt x="29240" y="120746"/>
                </a:cubicBezTo>
                <a:cubicBezTo>
                  <a:pt x="27573" y="123827"/>
                  <a:pt x="28281" y="126977"/>
                  <a:pt x="27916" y="130401"/>
                </a:cubicBezTo>
                <a:cubicBezTo>
                  <a:pt x="27528" y="134076"/>
                  <a:pt x="26615" y="137796"/>
                  <a:pt x="24401" y="140832"/>
                </a:cubicBezTo>
                <a:cubicBezTo>
                  <a:pt x="30114" y="140337"/>
                  <a:pt x="35673" y="138823"/>
                  <a:pt x="41382" y="138823"/>
                </a:cubicBezTo>
                <a:cubicBezTo>
                  <a:pt x="41466" y="138823"/>
                  <a:pt x="41550" y="138823"/>
                  <a:pt x="41634" y="138824"/>
                </a:cubicBezTo>
                <a:cubicBezTo>
                  <a:pt x="43727" y="138843"/>
                  <a:pt x="45821" y="138850"/>
                  <a:pt x="47914" y="138850"/>
                </a:cubicBezTo>
                <a:cubicBezTo>
                  <a:pt x="50774" y="138850"/>
                  <a:pt x="53633" y="138837"/>
                  <a:pt x="56493" y="138824"/>
                </a:cubicBezTo>
                <a:cubicBezTo>
                  <a:pt x="61172" y="138778"/>
                  <a:pt x="65829" y="138732"/>
                  <a:pt x="70508" y="138687"/>
                </a:cubicBezTo>
                <a:cubicBezTo>
                  <a:pt x="71094" y="138687"/>
                  <a:pt x="74171" y="138323"/>
                  <a:pt x="76163" y="138323"/>
                </a:cubicBezTo>
                <a:cubicBezTo>
                  <a:pt x="77036" y="138323"/>
                  <a:pt x="77700" y="138393"/>
                  <a:pt x="77856" y="138594"/>
                </a:cubicBezTo>
                <a:lnTo>
                  <a:pt x="77856" y="138594"/>
                </a:lnTo>
                <a:cubicBezTo>
                  <a:pt x="74090" y="133687"/>
                  <a:pt x="69503" y="129419"/>
                  <a:pt x="64368" y="125973"/>
                </a:cubicBezTo>
                <a:cubicBezTo>
                  <a:pt x="63112" y="125128"/>
                  <a:pt x="61811" y="124330"/>
                  <a:pt x="60647" y="123348"/>
                </a:cubicBezTo>
                <a:cubicBezTo>
                  <a:pt x="54850" y="118418"/>
                  <a:pt x="51768" y="111137"/>
                  <a:pt x="49235" y="104152"/>
                </a:cubicBezTo>
                <a:lnTo>
                  <a:pt x="49235" y="104152"/>
                </a:lnTo>
                <a:cubicBezTo>
                  <a:pt x="50353" y="107416"/>
                  <a:pt x="50992" y="110840"/>
                  <a:pt x="51175" y="114286"/>
                </a:cubicBezTo>
                <a:cubicBezTo>
                  <a:pt x="50924" y="109995"/>
                  <a:pt x="49531" y="105864"/>
                  <a:pt x="48162" y="101778"/>
                </a:cubicBezTo>
                <a:lnTo>
                  <a:pt x="48162" y="101778"/>
                </a:lnTo>
                <a:cubicBezTo>
                  <a:pt x="48139" y="107439"/>
                  <a:pt x="48755" y="113122"/>
                  <a:pt x="50033" y="118623"/>
                </a:cubicBezTo>
                <a:cubicBezTo>
                  <a:pt x="45719" y="111342"/>
                  <a:pt x="49691" y="101527"/>
                  <a:pt x="46267" y="93789"/>
                </a:cubicBezTo>
                <a:lnTo>
                  <a:pt x="46267" y="93789"/>
                </a:lnTo>
                <a:cubicBezTo>
                  <a:pt x="49782" y="103444"/>
                  <a:pt x="44076" y="114560"/>
                  <a:pt x="47294" y="124330"/>
                </a:cubicBezTo>
                <a:cubicBezTo>
                  <a:pt x="48504" y="128027"/>
                  <a:pt x="50969" y="131268"/>
                  <a:pt x="54210" y="133437"/>
                </a:cubicBezTo>
                <a:cubicBezTo>
                  <a:pt x="49303" y="132136"/>
                  <a:pt x="46130" y="127297"/>
                  <a:pt x="44578" y="122458"/>
                </a:cubicBezTo>
                <a:cubicBezTo>
                  <a:pt x="42798" y="116911"/>
                  <a:pt x="42501" y="110908"/>
                  <a:pt x="43734" y="105225"/>
                </a:cubicBezTo>
                <a:cubicBezTo>
                  <a:pt x="44578" y="101345"/>
                  <a:pt x="46107" y="97533"/>
                  <a:pt x="45674" y="93607"/>
                </a:cubicBezTo>
                <a:lnTo>
                  <a:pt x="45674" y="93607"/>
                </a:lnTo>
                <a:cubicBezTo>
                  <a:pt x="45651" y="96757"/>
                  <a:pt x="44715" y="99884"/>
                  <a:pt x="43026" y="102554"/>
                </a:cubicBezTo>
                <a:cubicBezTo>
                  <a:pt x="44966" y="97921"/>
                  <a:pt x="45377" y="92831"/>
                  <a:pt x="45765" y="87832"/>
                </a:cubicBezTo>
                <a:lnTo>
                  <a:pt x="45765" y="87832"/>
                </a:lnTo>
                <a:cubicBezTo>
                  <a:pt x="43665" y="94657"/>
                  <a:pt x="41611" y="101481"/>
                  <a:pt x="40561" y="108534"/>
                </a:cubicBezTo>
                <a:cubicBezTo>
                  <a:pt x="39690" y="114511"/>
                  <a:pt x="39590" y="120669"/>
                  <a:pt x="40858" y="126548"/>
                </a:cubicBezTo>
                <a:lnTo>
                  <a:pt x="40858" y="126548"/>
                </a:lnTo>
                <a:cubicBezTo>
                  <a:pt x="38437" y="116712"/>
                  <a:pt x="37337" y="106433"/>
                  <a:pt x="39625" y="96620"/>
                </a:cubicBezTo>
                <a:cubicBezTo>
                  <a:pt x="41291" y="89521"/>
                  <a:pt x="44647" y="82947"/>
                  <a:pt x="47979" y="76465"/>
                </a:cubicBezTo>
                <a:lnTo>
                  <a:pt x="47979" y="76465"/>
                </a:lnTo>
                <a:cubicBezTo>
                  <a:pt x="44373" y="82217"/>
                  <a:pt x="40743" y="88015"/>
                  <a:pt x="38392" y="94360"/>
                </a:cubicBezTo>
                <a:cubicBezTo>
                  <a:pt x="37137" y="97738"/>
                  <a:pt x="36270" y="101527"/>
                  <a:pt x="37502" y="104905"/>
                </a:cubicBezTo>
                <a:cubicBezTo>
                  <a:pt x="35334" y="99450"/>
                  <a:pt x="37434" y="93356"/>
                  <a:pt x="39534" y="87878"/>
                </a:cubicBezTo>
                <a:cubicBezTo>
                  <a:pt x="40378" y="85686"/>
                  <a:pt x="41223" y="83472"/>
                  <a:pt x="42410" y="81441"/>
                </a:cubicBezTo>
                <a:cubicBezTo>
                  <a:pt x="43300" y="79889"/>
                  <a:pt x="44396" y="78428"/>
                  <a:pt x="45491" y="76990"/>
                </a:cubicBezTo>
                <a:cubicBezTo>
                  <a:pt x="53845" y="65897"/>
                  <a:pt x="63112" y="54964"/>
                  <a:pt x="69846" y="42775"/>
                </a:cubicBezTo>
                <a:cubicBezTo>
                  <a:pt x="74091" y="35106"/>
                  <a:pt x="76830" y="26592"/>
                  <a:pt x="77857" y="17895"/>
                </a:cubicBezTo>
                <a:cubicBezTo>
                  <a:pt x="78017" y="16435"/>
                  <a:pt x="78154" y="14928"/>
                  <a:pt x="77675" y="13513"/>
                </a:cubicBezTo>
                <a:cubicBezTo>
                  <a:pt x="77218" y="12121"/>
                  <a:pt x="76031" y="10865"/>
                  <a:pt x="74548" y="10774"/>
                </a:cubicBezTo>
                <a:lnTo>
                  <a:pt x="74548" y="10774"/>
                </a:lnTo>
                <a:cubicBezTo>
                  <a:pt x="75210" y="16366"/>
                  <a:pt x="74365" y="22095"/>
                  <a:pt x="72105" y="27254"/>
                </a:cubicBezTo>
                <a:cubicBezTo>
                  <a:pt x="72676" y="23716"/>
                  <a:pt x="72745" y="20087"/>
                  <a:pt x="72311" y="16526"/>
                </a:cubicBezTo>
                <a:cubicBezTo>
                  <a:pt x="72197" y="15613"/>
                  <a:pt x="72037" y="14654"/>
                  <a:pt x="71466" y="13924"/>
                </a:cubicBezTo>
                <a:cubicBezTo>
                  <a:pt x="71074" y="13421"/>
                  <a:pt x="70433" y="13081"/>
                  <a:pt x="69818" y="13081"/>
                </a:cubicBezTo>
                <a:cubicBezTo>
                  <a:pt x="69539" y="13081"/>
                  <a:pt x="69266" y="13151"/>
                  <a:pt x="69024" y="13307"/>
                </a:cubicBezTo>
                <a:cubicBezTo>
                  <a:pt x="70325" y="22871"/>
                  <a:pt x="68339" y="31476"/>
                  <a:pt x="66011" y="40652"/>
                </a:cubicBezTo>
                <a:lnTo>
                  <a:pt x="69024" y="31956"/>
                </a:lnTo>
                <a:lnTo>
                  <a:pt x="69024" y="31956"/>
                </a:lnTo>
                <a:cubicBezTo>
                  <a:pt x="68431" y="36019"/>
                  <a:pt x="67769" y="40104"/>
                  <a:pt x="66308" y="43939"/>
                </a:cubicBezTo>
                <a:cubicBezTo>
                  <a:pt x="63272" y="51837"/>
                  <a:pt x="57018" y="57977"/>
                  <a:pt x="50946" y="63865"/>
                </a:cubicBezTo>
                <a:cubicBezTo>
                  <a:pt x="53640" y="61423"/>
                  <a:pt x="56333" y="58981"/>
                  <a:pt x="59004" y="56539"/>
                </a:cubicBezTo>
                <a:lnTo>
                  <a:pt x="59004" y="56539"/>
                </a:lnTo>
                <a:cubicBezTo>
                  <a:pt x="55945" y="59985"/>
                  <a:pt x="52841" y="63432"/>
                  <a:pt x="49759" y="66856"/>
                </a:cubicBezTo>
                <a:cubicBezTo>
                  <a:pt x="47112" y="69800"/>
                  <a:pt x="44624" y="72242"/>
                  <a:pt x="43277" y="76123"/>
                </a:cubicBezTo>
                <a:cubicBezTo>
                  <a:pt x="42866" y="77264"/>
                  <a:pt x="42524" y="78496"/>
                  <a:pt x="41657" y="79364"/>
                </a:cubicBezTo>
                <a:cubicBezTo>
                  <a:pt x="42821" y="77606"/>
                  <a:pt x="43460" y="75529"/>
                  <a:pt x="43483" y="73429"/>
                </a:cubicBezTo>
                <a:lnTo>
                  <a:pt x="43483" y="73429"/>
                </a:lnTo>
                <a:cubicBezTo>
                  <a:pt x="42341" y="76693"/>
                  <a:pt x="41132" y="80071"/>
                  <a:pt x="38872" y="82719"/>
                </a:cubicBezTo>
                <a:cubicBezTo>
                  <a:pt x="40059" y="80482"/>
                  <a:pt x="41268" y="78223"/>
                  <a:pt x="41862" y="75757"/>
                </a:cubicBezTo>
                <a:cubicBezTo>
                  <a:pt x="42912" y="71443"/>
                  <a:pt x="40219" y="68111"/>
                  <a:pt x="40789" y="63934"/>
                </a:cubicBezTo>
                <a:cubicBezTo>
                  <a:pt x="41200" y="60898"/>
                  <a:pt x="42478" y="58113"/>
                  <a:pt x="43094" y="55146"/>
                </a:cubicBezTo>
                <a:cubicBezTo>
                  <a:pt x="44532" y="48321"/>
                  <a:pt x="46792" y="41702"/>
                  <a:pt x="49189" y="35151"/>
                </a:cubicBezTo>
                <a:cubicBezTo>
                  <a:pt x="53366" y="23739"/>
                  <a:pt x="61218" y="13787"/>
                  <a:pt x="63295" y="1575"/>
                </a:cubicBezTo>
                <a:cubicBezTo>
                  <a:pt x="61515" y="1050"/>
                  <a:pt x="59757" y="525"/>
                  <a:pt x="57977" y="0"/>
                </a:cubicBezTo>
                <a:close/>
              </a:path>
            </a:pathLst>
          </a:custGeom>
          <a:solidFill>
            <a:srgbClr val="37480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9" name="Google Shape;1999;p17"/>
          <p:cNvSpPr/>
          <p:nvPr/>
        </p:nvSpPr>
        <p:spPr>
          <a:xfrm flipH="1">
            <a:off x="-1257183" y="3900807"/>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0" name="Google Shape;2000;p17"/>
          <p:cNvSpPr/>
          <p:nvPr/>
        </p:nvSpPr>
        <p:spPr>
          <a:xfrm flipH="1">
            <a:off x="-2084095" y="5963800"/>
            <a:ext cx="5180905" cy="765913"/>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1" name="Google Shape;2001;p17"/>
          <p:cNvSpPr/>
          <p:nvPr/>
        </p:nvSpPr>
        <p:spPr>
          <a:xfrm flipH="1">
            <a:off x="-1421199" y="6145974"/>
            <a:ext cx="3425900" cy="470396"/>
          </a:xfrm>
          <a:custGeom>
            <a:avLst/>
            <a:gdLst/>
            <a:ahLst/>
            <a:cxnLst/>
            <a:rect l="l" t="t" r="r" b="b"/>
            <a:pathLst>
              <a:path w="91074" h="12505" extrusionOk="0">
                <a:moveTo>
                  <a:pt x="18879" y="1"/>
                </a:moveTo>
                <a:cubicBezTo>
                  <a:pt x="16073" y="1"/>
                  <a:pt x="13482" y="994"/>
                  <a:pt x="10523" y="1411"/>
                </a:cubicBezTo>
                <a:cubicBezTo>
                  <a:pt x="10354" y="1434"/>
                  <a:pt x="10157" y="1443"/>
                  <a:pt x="9941" y="1443"/>
                </a:cubicBezTo>
                <a:cubicBezTo>
                  <a:pt x="9135" y="1443"/>
                  <a:pt x="8046" y="1321"/>
                  <a:pt x="6996" y="1321"/>
                </a:cubicBezTo>
                <a:cubicBezTo>
                  <a:pt x="5436" y="1321"/>
                  <a:pt x="3962" y="1589"/>
                  <a:pt x="3630" y="2918"/>
                </a:cubicBezTo>
                <a:cubicBezTo>
                  <a:pt x="3585" y="3078"/>
                  <a:pt x="3562" y="3260"/>
                  <a:pt x="3448" y="3397"/>
                </a:cubicBezTo>
                <a:cubicBezTo>
                  <a:pt x="3333" y="3511"/>
                  <a:pt x="3174" y="3580"/>
                  <a:pt x="3014" y="3626"/>
                </a:cubicBezTo>
                <a:cubicBezTo>
                  <a:pt x="1530" y="4242"/>
                  <a:pt x="1644" y="4949"/>
                  <a:pt x="1074" y="6205"/>
                </a:cubicBezTo>
                <a:cubicBezTo>
                  <a:pt x="845" y="6661"/>
                  <a:pt x="412" y="6958"/>
                  <a:pt x="1" y="7255"/>
                </a:cubicBezTo>
                <a:cubicBezTo>
                  <a:pt x="1348" y="7506"/>
                  <a:pt x="2786" y="7597"/>
                  <a:pt x="4178" y="7688"/>
                </a:cubicBezTo>
                <a:cubicBezTo>
                  <a:pt x="4488" y="7717"/>
                  <a:pt x="4807" y="7736"/>
                  <a:pt x="5130" y="7736"/>
                </a:cubicBezTo>
                <a:cubicBezTo>
                  <a:pt x="5329" y="7736"/>
                  <a:pt x="5530" y="7729"/>
                  <a:pt x="5730" y="7711"/>
                </a:cubicBezTo>
                <a:cubicBezTo>
                  <a:pt x="6689" y="7620"/>
                  <a:pt x="7602" y="7163"/>
                  <a:pt x="8309" y="6501"/>
                </a:cubicBezTo>
                <a:lnTo>
                  <a:pt x="8309" y="6501"/>
                </a:lnTo>
                <a:cubicBezTo>
                  <a:pt x="8035" y="6958"/>
                  <a:pt x="7739" y="7414"/>
                  <a:pt x="7465" y="7871"/>
                </a:cubicBezTo>
                <a:cubicBezTo>
                  <a:pt x="11710" y="8807"/>
                  <a:pt x="16412" y="8716"/>
                  <a:pt x="20772" y="9286"/>
                </a:cubicBezTo>
                <a:cubicBezTo>
                  <a:pt x="23214" y="9606"/>
                  <a:pt x="25725" y="10131"/>
                  <a:pt x="28190" y="10268"/>
                </a:cubicBezTo>
                <a:lnTo>
                  <a:pt x="67541" y="12505"/>
                </a:lnTo>
                <a:cubicBezTo>
                  <a:pt x="67541" y="12505"/>
                  <a:pt x="80141" y="7323"/>
                  <a:pt x="85870" y="4767"/>
                </a:cubicBezTo>
                <a:cubicBezTo>
                  <a:pt x="86212" y="4607"/>
                  <a:pt x="90480" y="3101"/>
                  <a:pt x="90663" y="2758"/>
                </a:cubicBezTo>
                <a:cubicBezTo>
                  <a:pt x="91074" y="1868"/>
                  <a:pt x="83747" y="1548"/>
                  <a:pt x="82788" y="1389"/>
                </a:cubicBezTo>
                <a:cubicBezTo>
                  <a:pt x="81273" y="1129"/>
                  <a:pt x="79755" y="1022"/>
                  <a:pt x="78234" y="1022"/>
                </a:cubicBezTo>
                <a:cubicBezTo>
                  <a:pt x="71183" y="1022"/>
                  <a:pt x="64077" y="3320"/>
                  <a:pt x="56966" y="3320"/>
                </a:cubicBezTo>
                <a:cubicBezTo>
                  <a:pt x="56321" y="3320"/>
                  <a:pt x="55677" y="3301"/>
                  <a:pt x="55033" y="3260"/>
                </a:cubicBezTo>
                <a:cubicBezTo>
                  <a:pt x="52339" y="3078"/>
                  <a:pt x="49646" y="2507"/>
                  <a:pt x="46953" y="2439"/>
                </a:cubicBezTo>
                <a:cubicBezTo>
                  <a:pt x="46812" y="2436"/>
                  <a:pt x="46672" y="2435"/>
                  <a:pt x="46532" y="2435"/>
                </a:cubicBezTo>
                <a:cubicBezTo>
                  <a:pt x="42842" y="2435"/>
                  <a:pt x="39214" y="3280"/>
                  <a:pt x="35586" y="3808"/>
                </a:cubicBezTo>
                <a:cubicBezTo>
                  <a:pt x="34715" y="3932"/>
                  <a:pt x="33902" y="3995"/>
                  <a:pt x="33119" y="3995"/>
                </a:cubicBezTo>
                <a:cubicBezTo>
                  <a:pt x="31011" y="3995"/>
                  <a:pt x="29120" y="3535"/>
                  <a:pt x="26889" y="2553"/>
                </a:cubicBezTo>
                <a:cubicBezTo>
                  <a:pt x="25269" y="1868"/>
                  <a:pt x="23739" y="1001"/>
                  <a:pt x="22073" y="476"/>
                </a:cubicBezTo>
                <a:cubicBezTo>
                  <a:pt x="20961" y="133"/>
                  <a:pt x="19906" y="1"/>
                  <a:pt x="18879" y="1"/>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2" name="Google Shape;2002;p17"/>
          <p:cNvSpPr/>
          <p:nvPr/>
        </p:nvSpPr>
        <p:spPr>
          <a:xfrm flipH="1">
            <a:off x="-1420373" y="6146839"/>
            <a:ext cx="3425900" cy="468101"/>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3" name="Google Shape;2003;p17"/>
          <p:cNvSpPr/>
          <p:nvPr/>
        </p:nvSpPr>
        <p:spPr>
          <a:xfrm flipH="1">
            <a:off x="53870" y="5215013"/>
            <a:ext cx="1472580" cy="859992"/>
          </a:xfrm>
          <a:custGeom>
            <a:avLst/>
            <a:gdLst/>
            <a:ahLst/>
            <a:cxnLst/>
            <a:rect l="l" t="t" r="r" b="b"/>
            <a:pathLst>
              <a:path w="39147" h="22862" extrusionOk="0">
                <a:moveTo>
                  <a:pt x="23737" y="1"/>
                </a:moveTo>
                <a:cubicBezTo>
                  <a:pt x="22789" y="1"/>
                  <a:pt x="21879" y="670"/>
                  <a:pt x="21525" y="1532"/>
                </a:cubicBezTo>
                <a:cubicBezTo>
                  <a:pt x="21137" y="2445"/>
                  <a:pt x="21342" y="3381"/>
                  <a:pt x="21685" y="4271"/>
                </a:cubicBezTo>
                <a:cubicBezTo>
                  <a:pt x="21502" y="3997"/>
                  <a:pt x="21297" y="3655"/>
                  <a:pt x="21023" y="3449"/>
                </a:cubicBezTo>
                <a:cubicBezTo>
                  <a:pt x="20855" y="3307"/>
                  <a:pt x="20635" y="3223"/>
                  <a:pt x="20422" y="3223"/>
                </a:cubicBezTo>
                <a:cubicBezTo>
                  <a:pt x="20260" y="3223"/>
                  <a:pt x="20101" y="3272"/>
                  <a:pt x="19973" y="3381"/>
                </a:cubicBezTo>
                <a:cubicBezTo>
                  <a:pt x="19676" y="3609"/>
                  <a:pt x="19699" y="4066"/>
                  <a:pt x="19767" y="4431"/>
                </a:cubicBezTo>
                <a:cubicBezTo>
                  <a:pt x="19950" y="5138"/>
                  <a:pt x="20384" y="5777"/>
                  <a:pt x="20680" y="6439"/>
                </a:cubicBezTo>
                <a:cubicBezTo>
                  <a:pt x="21708" y="8653"/>
                  <a:pt x="21502" y="11370"/>
                  <a:pt x="20155" y="13424"/>
                </a:cubicBezTo>
                <a:cubicBezTo>
                  <a:pt x="21160" y="11461"/>
                  <a:pt x="20749" y="9042"/>
                  <a:pt x="19699" y="7101"/>
                </a:cubicBezTo>
                <a:cubicBezTo>
                  <a:pt x="19379" y="6531"/>
                  <a:pt x="18946" y="5937"/>
                  <a:pt x="18307" y="5800"/>
                </a:cubicBezTo>
                <a:cubicBezTo>
                  <a:pt x="18257" y="5792"/>
                  <a:pt x="18207" y="5788"/>
                  <a:pt x="18157" y="5788"/>
                </a:cubicBezTo>
                <a:cubicBezTo>
                  <a:pt x="17568" y="5788"/>
                  <a:pt x="16974" y="6354"/>
                  <a:pt x="17154" y="6864"/>
                </a:cubicBezTo>
                <a:lnTo>
                  <a:pt x="17154" y="6864"/>
                </a:lnTo>
                <a:cubicBezTo>
                  <a:pt x="16972" y="6460"/>
                  <a:pt x="16706" y="6086"/>
                  <a:pt x="16298" y="5914"/>
                </a:cubicBezTo>
                <a:cubicBezTo>
                  <a:pt x="16193" y="5876"/>
                  <a:pt x="16080" y="5857"/>
                  <a:pt x="15965" y="5857"/>
                </a:cubicBezTo>
                <a:cubicBezTo>
                  <a:pt x="15606" y="5857"/>
                  <a:pt x="15243" y="6042"/>
                  <a:pt x="15157" y="6371"/>
                </a:cubicBezTo>
                <a:cubicBezTo>
                  <a:pt x="14981" y="6020"/>
                  <a:pt x="14572" y="5825"/>
                  <a:pt x="14162" y="5825"/>
                </a:cubicBezTo>
                <a:cubicBezTo>
                  <a:pt x="13985" y="5825"/>
                  <a:pt x="13808" y="5862"/>
                  <a:pt x="13650" y="5937"/>
                </a:cubicBezTo>
                <a:cubicBezTo>
                  <a:pt x="13125" y="6166"/>
                  <a:pt x="12783" y="6713"/>
                  <a:pt x="12646" y="7261"/>
                </a:cubicBezTo>
                <a:cubicBezTo>
                  <a:pt x="12418" y="8265"/>
                  <a:pt x="12760" y="9361"/>
                  <a:pt x="13536" y="10046"/>
                </a:cubicBezTo>
                <a:cubicBezTo>
                  <a:pt x="13901" y="10388"/>
                  <a:pt x="14358" y="10616"/>
                  <a:pt x="14746" y="10913"/>
                </a:cubicBezTo>
                <a:cubicBezTo>
                  <a:pt x="15841" y="11803"/>
                  <a:pt x="16344" y="13333"/>
                  <a:pt x="15978" y="14657"/>
                </a:cubicBezTo>
                <a:cubicBezTo>
                  <a:pt x="15841" y="14291"/>
                  <a:pt x="15613" y="13972"/>
                  <a:pt x="15339" y="13698"/>
                </a:cubicBezTo>
                <a:lnTo>
                  <a:pt x="15339" y="13698"/>
                </a:lnTo>
                <a:cubicBezTo>
                  <a:pt x="15522" y="14337"/>
                  <a:pt x="15476" y="15045"/>
                  <a:pt x="15202" y="15661"/>
                </a:cubicBezTo>
                <a:lnTo>
                  <a:pt x="14403" y="14702"/>
                </a:lnTo>
                <a:cubicBezTo>
                  <a:pt x="14403" y="15045"/>
                  <a:pt x="14266" y="15387"/>
                  <a:pt x="14015" y="15638"/>
                </a:cubicBezTo>
                <a:cubicBezTo>
                  <a:pt x="13559" y="15341"/>
                  <a:pt x="13399" y="14771"/>
                  <a:pt x="13399" y="14246"/>
                </a:cubicBezTo>
                <a:cubicBezTo>
                  <a:pt x="13399" y="13721"/>
                  <a:pt x="13513" y="13196"/>
                  <a:pt x="13490" y="12671"/>
                </a:cubicBezTo>
                <a:cubicBezTo>
                  <a:pt x="13468" y="12146"/>
                  <a:pt x="13239" y="11575"/>
                  <a:pt x="12737" y="11370"/>
                </a:cubicBezTo>
                <a:cubicBezTo>
                  <a:pt x="12633" y="11320"/>
                  <a:pt x="12524" y="11298"/>
                  <a:pt x="12416" y="11298"/>
                </a:cubicBezTo>
                <a:cubicBezTo>
                  <a:pt x="12026" y="11298"/>
                  <a:pt x="11654" y="11593"/>
                  <a:pt x="11619" y="11986"/>
                </a:cubicBezTo>
                <a:cubicBezTo>
                  <a:pt x="11345" y="11119"/>
                  <a:pt x="11505" y="9658"/>
                  <a:pt x="10751" y="9042"/>
                </a:cubicBezTo>
                <a:cubicBezTo>
                  <a:pt x="10487" y="8830"/>
                  <a:pt x="10083" y="8714"/>
                  <a:pt x="9686" y="8714"/>
                </a:cubicBezTo>
                <a:cubicBezTo>
                  <a:pt x="9054" y="8714"/>
                  <a:pt x="8437" y="9008"/>
                  <a:pt x="8423" y="9681"/>
                </a:cubicBezTo>
                <a:cubicBezTo>
                  <a:pt x="8261" y="9495"/>
                  <a:pt x="8052" y="9416"/>
                  <a:pt x="7832" y="9416"/>
                </a:cubicBezTo>
                <a:cubicBezTo>
                  <a:pt x="7184" y="9416"/>
                  <a:pt x="6438" y="10106"/>
                  <a:pt x="6506" y="10822"/>
                </a:cubicBezTo>
                <a:cubicBezTo>
                  <a:pt x="6574" y="11781"/>
                  <a:pt x="7419" y="12488"/>
                  <a:pt x="8195" y="13082"/>
                </a:cubicBezTo>
                <a:cubicBezTo>
                  <a:pt x="7878" y="12892"/>
                  <a:pt x="7507" y="12801"/>
                  <a:pt x="7134" y="12801"/>
                </a:cubicBezTo>
                <a:cubicBezTo>
                  <a:pt x="6969" y="12801"/>
                  <a:pt x="6804" y="12818"/>
                  <a:pt x="6643" y="12853"/>
                </a:cubicBezTo>
                <a:cubicBezTo>
                  <a:pt x="6278" y="13766"/>
                  <a:pt x="7328" y="14611"/>
                  <a:pt x="8241" y="14930"/>
                </a:cubicBezTo>
                <a:cubicBezTo>
                  <a:pt x="9176" y="15250"/>
                  <a:pt x="10341" y="15570"/>
                  <a:pt x="10592" y="16505"/>
                </a:cubicBezTo>
                <a:cubicBezTo>
                  <a:pt x="10357" y="16254"/>
                  <a:pt x="10018" y="16137"/>
                  <a:pt x="9670" y="16137"/>
                </a:cubicBezTo>
                <a:cubicBezTo>
                  <a:pt x="9103" y="16137"/>
                  <a:pt x="8516" y="16447"/>
                  <a:pt x="8332" y="16985"/>
                </a:cubicBezTo>
                <a:cubicBezTo>
                  <a:pt x="8005" y="16845"/>
                  <a:pt x="7655" y="16776"/>
                  <a:pt x="7305" y="16776"/>
                </a:cubicBezTo>
                <a:cubicBezTo>
                  <a:pt x="6970" y="16776"/>
                  <a:pt x="6636" y="16839"/>
                  <a:pt x="6323" y="16962"/>
                </a:cubicBezTo>
                <a:lnTo>
                  <a:pt x="7122" y="17829"/>
                </a:lnTo>
                <a:cubicBezTo>
                  <a:pt x="6780" y="17641"/>
                  <a:pt x="6389" y="17549"/>
                  <a:pt x="5997" y="17549"/>
                </a:cubicBezTo>
                <a:cubicBezTo>
                  <a:pt x="5630" y="17549"/>
                  <a:pt x="5262" y="17629"/>
                  <a:pt x="4931" y="17784"/>
                </a:cubicBezTo>
                <a:cubicBezTo>
                  <a:pt x="4680" y="17898"/>
                  <a:pt x="6186" y="18651"/>
                  <a:pt x="6278" y="18674"/>
                </a:cubicBezTo>
                <a:cubicBezTo>
                  <a:pt x="6630" y="18781"/>
                  <a:pt x="7003" y="18802"/>
                  <a:pt x="7377" y="18802"/>
                </a:cubicBezTo>
                <a:cubicBezTo>
                  <a:pt x="7635" y="18802"/>
                  <a:pt x="7893" y="18792"/>
                  <a:pt x="8146" y="18792"/>
                </a:cubicBezTo>
                <a:cubicBezTo>
                  <a:pt x="8310" y="18792"/>
                  <a:pt x="8471" y="18796"/>
                  <a:pt x="8629" y="18811"/>
                </a:cubicBezTo>
                <a:cubicBezTo>
                  <a:pt x="9176" y="18856"/>
                  <a:pt x="10295" y="18811"/>
                  <a:pt x="10683" y="19336"/>
                </a:cubicBezTo>
                <a:cubicBezTo>
                  <a:pt x="11221" y="20085"/>
                  <a:pt x="10583" y="20381"/>
                  <a:pt x="9859" y="20381"/>
                </a:cubicBezTo>
                <a:cubicBezTo>
                  <a:pt x="9569" y="20381"/>
                  <a:pt x="9265" y="20334"/>
                  <a:pt x="9017" y="20249"/>
                </a:cubicBezTo>
                <a:lnTo>
                  <a:pt x="6437" y="19381"/>
                </a:lnTo>
                <a:lnTo>
                  <a:pt x="6437" y="19381"/>
                </a:lnTo>
                <a:cubicBezTo>
                  <a:pt x="6597" y="20112"/>
                  <a:pt x="7305" y="20500"/>
                  <a:pt x="7875" y="20888"/>
                </a:cubicBezTo>
                <a:cubicBezTo>
                  <a:pt x="7591" y="21168"/>
                  <a:pt x="7298" y="21283"/>
                  <a:pt x="7006" y="21283"/>
                </a:cubicBezTo>
                <a:cubicBezTo>
                  <a:pt x="5867" y="21283"/>
                  <a:pt x="4736" y="19524"/>
                  <a:pt x="4155" y="18834"/>
                </a:cubicBezTo>
                <a:cubicBezTo>
                  <a:pt x="3744" y="19039"/>
                  <a:pt x="3653" y="19610"/>
                  <a:pt x="3835" y="20020"/>
                </a:cubicBezTo>
                <a:cubicBezTo>
                  <a:pt x="4018" y="20454"/>
                  <a:pt x="4429" y="20728"/>
                  <a:pt x="4794" y="21002"/>
                </a:cubicBezTo>
                <a:cubicBezTo>
                  <a:pt x="4653" y="21065"/>
                  <a:pt x="4506" y="21094"/>
                  <a:pt x="4359" y="21094"/>
                </a:cubicBezTo>
                <a:cubicBezTo>
                  <a:pt x="4027" y="21094"/>
                  <a:pt x="3693" y="20949"/>
                  <a:pt x="3424" y="20728"/>
                </a:cubicBezTo>
                <a:cubicBezTo>
                  <a:pt x="3059" y="20431"/>
                  <a:pt x="2808" y="19998"/>
                  <a:pt x="2580" y="19564"/>
                </a:cubicBezTo>
                <a:lnTo>
                  <a:pt x="2580" y="19564"/>
                </a:lnTo>
                <a:cubicBezTo>
                  <a:pt x="2580" y="20454"/>
                  <a:pt x="3128" y="21299"/>
                  <a:pt x="3927" y="21687"/>
                </a:cubicBezTo>
                <a:cubicBezTo>
                  <a:pt x="3584" y="21573"/>
                  <a:pt x="3265" y="21436"/>
                  <a:pt x="2968" y="21253"/>
                </a:cubicBezTo>
                <a:lnTo>
                  <a:pt x="2968" y="21253"/>
                </a:lnTo>
                <a:cubicBezTo>
                  <a:pt x="3036" y="21573"/>
                  <a:pt x="3242" y="21846"/>
                  <a:pt x="3539" y="21961"/>
                </a:cubicBezTo>
                <a:cubicBezTo>
                  <a:pt x="2854" y="21892"/>
                  <a:pt x="2169" y="21824"/>
                  <a:pt x="1530" y="21595"/>
                </a:cubicBezTo>
                <a:cubicBezTo>
                  <a:pt x="891" y="21367"/>
                  <a:pt x="297" y="20956"/>
                  <a:pt x="1" y="20363"/>
                </a:cubicBezTo>
                <a:lnTo>
                  <a:pt x="1" y="20363"/>
                </a:lnTo>
                <a:cubicBezTo>
                  <a:pt x="206" y="21185"/>
                  <a:pt x="959" y="21801"/>
                  <a:pt x="1758" y="22075"/>
                </a:cubicBezTo>
                <a:cubicBezTo>
                  <a:pt x="2580" y="22349"/>
                  <a:pt x="3470" y="22371"/>
                  <a:pt x="4337" y="22371"/>
                </a:cubicBezTo>
                <a:cubicBezTo>
                  <a:pt x="6255" y="22371"/>
                  <a:pt x="8218" y="22508"/>
                  <a:pt x="10135" y="22554"/>
                </a:cubicBezTo>
                <a:cubicBezTo>
                  <a:pt x="10341" y="22554"/>
                  <a:pt x="10523" y="22554"/>
                  <a:pt x="10706" y="22623"/>
                </a:cubicBezTo>
                <a:cubicBezTo>
                  <a:pt x="10780" y="22641"/>
                  <a:pt x="10853" y="22674"/>
                  <a:pt x="10927" y="22674"/>
                </a:cubicBezTo>
                <a:cubicBezTo>
                  <a:pt x="10945" y="22674"/>
                  <a:pt x="10962" y="22673"/>
                  <a:pt x="10980" y="22668"/>
                </a:cubicBezTo>
                <a:cubicBezTo>
                  <a:pt x="11048" y="22668"/>
                  <a:pt x="11094" y="22623"/>
                  <a:pt x="11139" y="22600"/>
                </a:cubicBezTo>
                <a:cubicBezTo>
                  <a:pt x="11212" y="22566"/>
                  <a:pt x="11302" y="22552"/>
                  <a:pt x="11403" y="22552"/>
                </a:cubicBezTo>
                <a:cubicBezTo>
                  <a:pt x="11776" y="22552"/>
                  <a:pt x="12294" y="22737"/>
                  <a:pt x="12600" y="22737"/>
                </a:cubicBezTo>
                <a:cubicBezTo>
                  <a:pt x="12622" y="22737"/>
                  <a:pt x="12644" y="22738"/>
                  <a:pt x="12666" y="22738"/>
                </a:cubicBezTo>
                <a:cubicBezTo>
                  <a:pt x="13365" y="22738"/>
                  <a:pt x="13924" y="22394"/>
                  <a:pt x="14654" y="22394"/>
                </a:cubicBezTo>
                <a:cubicBezTo>
                  <a:pt x="15682" y="22394"/>
                  <a:pt x="16663" y="22759"/>
                  <a:pt x="17690" y="22828"/>
                </a:cubicBezTo>
                <a:cubicBezTo>
                  <a:pt x="17960" y="22851"/>
                  <a:pt x="18228" y="22861"/>
                  <a:pt x="18496" y="22861"/>
                </a:cubicBezTo>
                <a:cubicBezTo>
                  <a:pt x="19790" y="22861"/>
                  <a:pt x="21064" y="22626"/>
                  <a:pt x="22369" y="22531"/>
                </a:cubicBezTo>
                <a:cubicBezTo>
                  <a:pt x="24195" y="22394"/>
                  <a:pt x="25999" y="22440"/>
                  <a:pt x="27825" y="22417"/>
                </a:cubicBezTo>
                <a:cubicBezTo>
                  <a:pt x="29856" y="22394"/>
                  <a:pt x="31979" y="22280"/>
                  <a:pt x="33919" y="21618"/>
                </a:cubicBezTo>
                <a:cubicBezTo>
                  <a:pt x="34649" y="21367"/>
                  <a:pt x="37548" y="19564"/>
                  <a:pt x="37137" y="18674"/>
                </a:cubicBezTo>
                <a:cubicBezTo>
                  <a:pt x="36903" y="18574"/>
                  <a:pt x="36633" y="18510"/>
                  <a:pt x="36370" y="18510"/>
                </a:cubicBezTo>
                <a:cubicBezTo>
                  <a:pt x="36335" y="18510"/>
                  <a:pt x="36300" y="18511"/>
                  <a:pt x="36265" y="18513"/>
                </a:cubicBezTo>
                <a:lnTo>
                  <a:pt x="36265" y="18513"/>
                </a:lnTo>
                <a:cubicBezTo>
                  <a:pt x="36950" y="18395"/>
                  <a:pt x="37577" y="17961"/>
                  <a:pt x="37913" y="17373"/>
                </a:cubicBezTo>
                <a:cubicBezTo>
                  <a:pt x="37959" y="17281"/>
                  <a:pt x="38005" y="17167"/>
                  <a:pt x="38005" y="17053"/>
                </a:cubicBezTo>
                <a:cubicBezTo>
                  <a:pt x="37959" y="16848"/>
                  <a:pt x="37731" y="16756"/>
                  <a:pt x="37525" y="16756"/>
                </a:cubicBezTo>
                <a:cubicBezTo>
                  <a:pt x="37320" y="16779"/>
                  <a:pt x="37137" y="16893"/>
                  <a:pt x="36978" y="16985"/>
                </a:cubicBezTo>
                <a:cubicBezTo>
                  <a:pt x="36499" y="17224"/>
                  <a:pt x="35952" y="17359"/>
                  <a:pt x="35425" y="17359"/>
                </a:cubicBezTo>
                <a:cubicBezTo>
                  <a:pt x="35349" y="17359"/>
                  <a:pt x="35273" y="17356"/>
                  <a:pt x="35197" y="17350"/>
                </a:cubicBezTo>
                <a:cubicBezTo>
                  <a:pt x="35403" y="16460"/>
                  <a:pt x="36430" y="16072"/>
                  <a:pt x="37297" y="15752"/>
                </a:cubicBezTo>
                <a:cubicBezTo>
                  <a:pt x="38165" y="15455"/>
                  <a:pt x="39146" y="14885"/>
                  <a:pt x="39146" y="13995"/>
                </a:cubicBezTo>
                <a:cubicBezTo>
                  <a:pt x="38781" y="13995"/>
                  <a:pt x="38416" y="14054"/>
                  <a:pt x="38076" y="14178"/>
                </a:cubicBezTo>
                <a:lnTo>
                  <a:pt x="38076" y="14178"/>
                </a:lnTo>
                <a:cubicBezTo>
                  <a:pt x="38514" y="13726"/>
                  <a:pt x="38674" y="12990"/>
                  <a:pt x="38324" y="12465"/>
                </a:cubicBezTo>
                <a:lnTo>
                  <a:pt x="38324" y="12465"/>
                </a:lnTo>
                <a:cubicBezTo>
                  <a:pt x="37799" y="13629"/>
                  <a:pt x="36658" y="14497"/>
                  <a:pt x="35380" y="14771"/>
                </a:cubicBezTo>
                <a:cubicBezTo>
                  <a:pt x="35654" y="14132"/>
                  <a:pt x="36407" y="13607"/>
                  <a:pt x="36498" y="12945"/>
                </a:cubicBezTo>
                <a:cubicBezTo>
                  <a:pt x="36567" y="12465"/>
                  <a:pt x="36179" y="12100"/>
                  <a:pt x="35699" y="12100"/>
                </a:cubicBezTo>
                <a:cubicBezTo>
                  <a:pt x="36019" y="11575"/>
                  <a:pt x="36270" y="10982"/>
                  <a:pt x="35996" y="10388"/>
                </a:cubicBezTo>
                <a:cubicBezTo>
                  <a:pt x="35905" y="10206"/>
                  <a:pt x="35768" y="10023"/>
                  <a:pt x="35562" y="10000"/>
                </a:cubicBezTo>
                <a:cubicBezTo>
                  <a:pt x="35536" y="9995"/>
                  <a:pt x="35509" y="9992"/>
                  <a:pt x="35482" y="9992"/>
                </a:cubicBezTo>
                <a:cubicBezTo>
                  <a:pt x="35281" y="9992"/>
                  <a:pt x="35084" y="10133"/>
                  <a:pt x="34923" y="10274"/>
                </a:cubicBezTo>
                <a:cubicBezTo>
                  <a:pt x="34353" y="10753"/>
                  <a:pt x="33782" y="11233"/>
                  <a:pt x="33211" y="11712"/>
                </a:cubicBezTo>
                <a:cubicBezTo>
                  <a:pt x="33622" y="11347"/>
                  <a:pt x="34033" y="10959"/>
                  <a:pt x="34284" y="10479"/>
                </a:cubicBezTo>
                <a:cubicBezTo>
                  <a:pt x="34535" y="9977"/>
                  <a:pt x="34604" y="9361"/>
                  <a:pt x="34284" y="8905"/>
                </a:cubicBezTo>
                <a:cubicBezTo>
                  <a:pt x="34099" y="8620"/>
                  <a:pt x="33746" y="8442"/>
                  <a:pt x="33407" y="8442"/>
                </a:cubicBezTo>
                <a:cubicBezTo>
                  <a:pt x="33201" y="8442"/>
                  <a:pt x="33001" y="8507"/>
                  <a:pt x="32846" y="8653"/>
                </a:cubicBezTo>
                <a:cubicBezTo>
                  <a:pt x="32915" y="8380"/>
                  <a:pt x="32983" y="8106"/>
                  <a:pt x="32915" y="7832"/>
                </a:cubicBezTo>
                <a:cubicBezTo>
                  <a:pt x="32869" y="7558"/>
                  <a:pt x="32664" y="7307"/>
                  <a:pt x="32367" y="7284"/>
                </a:cubicBezTo>
                <a:cubicBezTo>
                  <a:pt x="32345" y="7281"/>
                  <a:pt x="32323" y="7279"/>
                  <a:pt x="32302" y="7279"/>
                </a:cubicBezTo>
                <a:cubicBezTo>
                  <a:pt x="32031" y="7279"/>
                  <a:pt x="31788" y="7534"/>
                  <a:pt x="31682" y="7809"/>
                </a:cubicBezTo>
                <a:cubicBezTo>
                  <a:pt x="31591" y="8083"/>
                  <a:pt x="31568" y="8402"/>
                  <a:pt x="31477" y="8699"/>
                </a:cubicBezTo>
                <a:cubicBezTo>
                  <a:pt x="31066" y="10069"/>
                  <a:pt x="29149" y="10388"/>
                  <a:pt x="28281" y="11575"/>
                </a:cubicBezTo>
                <a:cubicBezTo>
                  <a:pt x="28555" y="10091"/>
                  <a:pt x="30290" y="9407"/>
                  <a:pt x="31134" y="8151"/>
                </a:cubicBezTo>
                <a:cubicBezTo>
                  <a:pt x="31259" y="7944"/>
                  <a:pt x="31233" y="7568"/>
                  <a:pt x="31039" y="7568"/>
                </a:cubicBezTo>
                <a:cubicBezTo>
                  <a:pt x="31019" y="7568"/>
                  <a:pt x="30998" y="7572"/>
                  <a:pt x="30975" y="7581"/>
                </a:cubicBezTo>
                <a:cubicBezTo>
                  <a:pt x="31340" y="7170"/>
                  <a:pt x="31454" y="6394"/>
                  <a:pt x="30952" y="6166"/>
                </a:cubicBezTo>
                <a:cubicBezTo>
                  <a:pt x="30883" y="6139"/>
                  <a:pt x="30813" y="6127"/>
                  <a:pt x="30745" y="6127"/>
                </a:cubicBezTo>
                <a:cubicBezTo>
                  <a:pt x="30339" y="6127"/>
                  <a:pt x="29960" y="6551"/>
                  <a:pt x="29765" y="6942"/>
                </a:cubicBezTo>
                <a:cubicBezTo>
                  <a:pt x="29537" y="7398"/>
                  <a:pt x="29286" y="7969"/>
                  <a:pt x="28761" y="8037"/>
                </a:cubicBezTo>
                <a:cubicBezTo>
                  <a:pt x="29468" y="7375"/>
                  <a:pt x="29902" y="6462"/>
                  <a:pt x="29947" y="5526"/>
                </a:cubicBezTo>
                <a:cubicBezTo>
                  <a:pt x="29970" y="5230"/>
                  <a:pt x="29947" y="4887"/>
                  <a:pt x="29742" y="4659"/>
                </a:cubicBezTo>
                <a:cubicBezTo>
                  <a:pt x="29636" y="4513"/>
                  <a:pt x="29445" y="4429"/>
                  <a:pt x="29263" y="4429"/>
                </a:cubicBezTo>
                <a:cubicBezTo>
                  <a:pt x="29132" y="4429"/>
                  <a:pt x="29006" y="4472"/>
                  <a:pt x="28920" y="4568"/>
                </a:cubicBezTo>
                <a:cubicBezTo>
                  <a:pt x="29134" y="4161"/>
                  <a:pt x="28666" y="3694"/>
                  <a:pt x="28193" y="3694"/>
                </a:cubicBezTo>
                <a:cubicBezTo>
                  <a:pt x="28161" y="3694"/>
                  <a:pt x="28130" y="3696"/>
                  <a:pt x="28099" y="3700"/>
                </a:cubicBezTo>
                <a:cubicBezTo>
                  <a:pt x="27596" y="3792"/>
                  <a:pt x="27277" y="4271"/>
                  <a:pt x="27117" y="4728"/>
                </a:cubicBezTo>
                <a:cubicBezTo>
                  <a:pt x="26980" y="5207"/>
                  <a:pt x="26935" y="5709"/>
                  <a:pt x="26752" y="6166"/>
                </a:cubicBezTo>
                <a:cubicBezTo>
                  <a:pt x="26775" y="5800"/>
                  <a:pt x="26752" y="5435"/>
                  <a:pt x="26638" y="5093"/>
                </a:cubicBezTo>
                <a:cubicBezTo>
                  <a:pt x="26455" y="5093"/>
                  <a:pt x="26250" y="5138"/>
                  <a:pt x="26113" y="5253"/>
                </a:cubicBezTo>
                <a:cubicBezTo>
                  <a:pt x="26729" y="4043"/>
                  <a:pt x="25793" y="3175"/>
                  <a:pt x="25611" y="2011"/>
                </a:cubicBezTo>
                <a:cubicBezTo>
                  <a:pt x="25451" y="961"/>
                  <a:pt x="25086" y="71"/>
                  <a:pt x="23830" y="3"/>
                </a:cubicBezTo>
                <a:cubicBezTo>
                  <a:pt x="23799" y="1"/>
                  <a:pt x="23768" y="1"/>
                  <a:pt x="2373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4" name="Google Shape;2004;p17"/>
          <p:cNvSpPr/>
          <p:nvPr/>
        </p:nvSpPr>
        <p:spPr>
          <a:xfrm flipH="1">
            <a:off x="-2084079" y="4461261"/>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5" name="Google Shape;2005;p17"/>
          <p:cNvSpPr/>
          <p:nvPr/>
        </p:nvSpPr>
        <p:spPr>
          <a:xfrm flipH="1">
            <a:off x="-2071167" y="4457802"/>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6" name="Google Shape;2006;p17"/>
          <p:cNvSpPr/>
          <p:nvPr/>
        </p:nvSpPr>
        <p:spPr>
          <a:xfrm flipH="1">
            <a:off x="-2072939" y="-1422399"/>
            <a:ext cx="6229283" cy="3236124"/>
          </a:xfrm>
          <a:custGeom>
            <a:avLst/>
            <a:gdLst/>
            <a:ahLst/>
            <a:cxnLst/>
            <a:rect l="l" t="t" r="r" b="b"/>
            <a:pathLst>
              <a:path w="165599" h="86029" extrusionOk="0">
                <a:moveTo>
                  <a:pt x="35577" y="34559"/>
                </a:moveTo>
                <a:cubicBezTo>
                  <a:pt x="35496" y="34566"/>
                  <a:pt x="35415" y="34573"/>
                  <a:pt x="35334" y="34580"/>
                </a:cubicBezTo>
                <a:cubicBezTo>
                  <a:pt x="35416" y="34578"/>
                  <a:pt x="35497" y="34570"/>
                  <a:pt x="35577" y="34559"/>
                </a:cubicBezTo>
                <a:close/>
                <a:moveTo>
                  <a:pt x="25209" y="45810"/>
                </a:moveTo>
                <a:cubicBezTo>
                  <a:pt x="25206" y="45810"/>
                  <a:pt x="25203" y="45810"/>
                  <a:pt x="25200" y="45810"/>
                </a:cubicBezTo>
                <a:lnTo>
                  <a:pt x="25209" y="45810"/>
                </a:lnTo>
                <a:close/>
                <a:moveTo>
                  <a:pt x="32529" y="60642"/>
                </a:moveTo>
                <a:lnTo>
                  <a:pt x="32529" y="60642"/>
                </a:lnTo>
                <a:cubicBezTo>
                  <a:pt x="32528" y="60644"/>
                  <a:pt x="32527" y="60645"/>
                  <a:pt x="32527" y="60647"/>
                </a:cubicBezTo>
                <a:cubicBezTo>
                  <a:pt x="32527" y="60645"/>
                  <a:pt x="32528" y="60644"/>
                  <a:pt x="32529" y="60642"/>
                </a:cubicBezTo>
                <a:close/>
                <a:moveTo>
                  <a:pt x="154896" y="72512"/>
                </a:moveTo>
                <a:cubicBezTo>
                  <a:pt x="154895" y="72513"/>
                  <a:pt x="154894" y="72514"/>
                  <a:pt x="154893" y="72516"/>
                </a:cubicBezTo>
                <a:cubicBezTo>
                  <a:pt x="154894" y="72514"/>
                  <a:pt x="154895" y="72513"/>
                  <a:pt x="154896" y="72512"/>
                </a:cubicBezTo>
                <a:close/>
                <a:moveTo>
                  <a:pt x="38324" y="0"/>
                </a:moveTo>
                <a:cubicBezTo>
                  <a:pt x="36019" y="0"/>
                  <a:pt x="38370" y="5547"/>
                  <a:pt x="40812" y="5729"/>
                </a:cubicBezTo>
                <a:cubicBezTo>
                  <a:pt x="41086" y="5752"/>
                  <a:pt x="41406" y="5775"/>
                  <a:pt x="41588" y="5980"/>
                </a:cubicBezTo>
                <a:cubicBezTo>
                  <a:pt x="41931" y="6414"/>
                  <a:pt x="41383" y="6962"/>
                  <a:pt x="40858" y="7121"/>
                </a:cubicBezTo>
                <a:cubicBezTo>
                  <a:pt x="40356" y="7304"/>
                  <a:pt x="39717" y="7510"/>
                  <a:pt x="39694" y="8034"/>
                </a:cubicBezTo>
                <a:cubicBezTo>
                  <a:pt x="39671" y="8605"/>
                  <a:pt x="40356" y="8856"/>
                  <a:pt x="40904" y="8970"/>
                </a:cubicBezTo>
                <a:cubicBezTo>
                  <a:pt x="41429" y="9084"/>
                  <a:pt x="42113" y="9427"/>
                  <a:pt x="41976" y="9975"/>
                </a:cubicBezTo>
                <a:cubicBezTo>
                  <a:pt x="42216" y="9895"/>
                  <a:pt x="42490" y="9826"/>
                  <a:pt x="42744" y="9826"/>
                </a:cubicBezTo>
                <a:cubicBezTo>
                  <a:pt x="42998" y="9826"/>
                  <a:pt x="43232" y="9895"/>
                  <a:pt x="43392" y="10089"/>
                </a:cubicBezTo>
                <a:cubicBezTo>
                  <a:pt x="43711" y="10454"/>
                  <a:pt x="43483" y="11047"/>
                  <a:pt x="43118" y="11390"/>
                </a:cubicBezTo>
                <a:cubicBezTo>
                  <a:pt x="42775" y="11709"/>
                  <a:pt x="42319" y="11915"/>
                  <a:pt x="41999" y="12280"/>
                </a:cubicBezTo>
                <a:cubicBezTo>
                  <a:pt x="41680" y="12645"/>
                  <a:pt x="41588" y="13307"/>
                  <a:pt x="41976" y="13558"/>
                </a:cubicBezTo>
                <a:cubicBezTo>
                  <a:pt x="41751" y="13503"/>
                  <a:pt x="41518" y="13476"/>
                  <a:pt x="41283" y="13476"/>
                </a:cubicBezTo>
                <a:cubicBezTo>
                  <a:pt x="40638" y="13476"/>
                  <a:pt x="39984" y="13682"/>
                  <a:pt x="39466" y="14083"/>
                </a:cubicBezTo>
                <a:cubicBezTo>
                  <a:pt x="40036" y="14403"/>
                  <a:pt x="40493" y="14951"/>
                  <a:pt x="40721" y="15567"/>
                </a:cubicBezTo>
                <a:cubicBezTo>
                  <a:pt x="39717" y="15590"/>
                  <a:pt x="38712" y="15612"/>
                  <a:pt x="37708" y="15658"/>
                </a:cubicBezTo>
                <a:cubicBezTo>
                  <a:pt x="37982" y="16001"/>
                  <a:pt x="38256" y="16366"/>
                  <a:pt x="38347" y="16799"/>
                </a:cubicBezTo>
                <a:cubicBezTo>
                  <a:pt x="38439" y="17233"/>
                  <a:pt x="38302" y="17758"/>
                  <a:pt x="37891" y="17941"/>
                </a:cubicBezTo>
                <a:cubicBezTo>
                  <a:pt x="37777" y="17995"/>
                  <a:pt x="37663" y="18018"/>
                  <a:pt x="37548" y="18018"/>
                </a:cubicBezTo>
                <a:cubicBezTo>
                  <a:pt x="37132" y="18018"/>
                  <a:pt x="36714" y="17712"/>
                  <a:pt x="36339" y="17461"/>
                </a:cubicBezTo>
                <a:cubicBezTo>
                  <a:pt x="36067" y="17271"/>
                  <a:pt x="35705" y="17113"/>
                  <a:pt x="35381" y="17113"/>
                </a:cubicBezTo>
                <a:cubicBezTo>
                  <a:pt x="35160" y="17113"/>
                  <a:pt x="34957" y="17186"/>
                  <a:pt x="34809" y="17370"/>
                </a:cubicBezTo>
                <a:cubicBezTo>
                  <a:pt x="34741" y="16548"/>
                  <a:pt x="34444" y="15772"/>
                  <a:pt x="33965" y="15110"/>
                </a:cubicBezTo>
                <a:lnTo>
                  <a:pt x="33280" y="16708"/>
                </a:lnTo>
                <a:cubicBezTo>
                  <a:pt x="32276" y="15224"/>
                  <a:pt x="32253" y="14038"/>
                  <a:pt x="32595" y="12394"/>
                </a:cubicBezTo>
                <a:cubicBezTo>
                  <a:pt x="32560" y="12393"/>
                  <a:pt x="32524" y="12393"/>
                  <a:pt x="32489" y="12393"/>
                </a:cubicBezTo>
                <a:cubicBezTo>
                  <a:pt x="31747" y="12393"/>
                  <a:pt x="30991" y="12619"/>
                  <a:pt x="30381" y="13033"/>
                </a:cubicBezTo>
                <a:cubicBezTo>
                  <a:pt x="30358" y="12143"/>
                  <a:pt x="30313" y="11253"/>
                  <a:pt x="30267" y="10363"/>
                </a:cubicBezTo>
                <a:cubicBezTo>
                  <a:pt x="30257" y="10362"/>
                  <a:pt x="30247" y="10362"/>
                  <a:pt x="30237" y="10362"/>
                </a:cubicBezTo>
                <a:cubicBezTo>
                  <a:pt x="29359" y="10362"/>
                  <a:pt x="28603" y="11331"/>
                  <a:pt x="28806" y="12189"/>
                </a:cubicBezTo>
                <a:cubicBezTo>
                  <a:pt x="28487" y="11572"/>
                  <a:pt x="27939" y="11070"/>
                  <a:pt x="27277" y="10819"/>
                </a:cubicBezTo>
                <a:lnTo>
                  <a:pt x="27277" y="10819"/>
                </a:lnTo>
                <a:cubicBezTo>
                  <a:pt x="26410" y="12463"/>
                  <a:pt x="26866" y="14699"/>
                  <a:pt x="28327" y="15864"/>
                </a:cubicBezTo>
                <a:cubicBezTo>
                  <a:pt x="27277" y="15590"/>
                  <a:pt x="26318" y="14973"/>
                  <a:pt x="25634" y="14152"/>
                </a:cubicBezTo>
                <a:lnTo>
                  <a:pt x="25634" y="14152"/>
                </a:lnTo>
                <a:cubicBezTo>
                  <a:pt x="26455" y="15361"/>
                  <a:pt x="27003" y="16777"/>
                  <a:pt x="27231" y="18237"/>
                </a:cubicBezTo>
                <a:cubicBezTo>
                  <a:pt x="26609" y="17391"/>
                  <a:pt x="25551" y="16914"/>
                  <a:pt x="24495" y="16914"/>
                </a:cubicBezTo>
                <a:cubicBezTo>
                  <a:pt x="24041" y="16914"/>
                  <a:pt x="23587" y="17002"/>
                  <a:pt x="23168" y="17187"/>
                </a:cubicBezTo>
                <a:cubicBezTo>
                  <a:pt x="23260" y="16366"/>
                  <a:pt x="22529" y="15544"/>
                  <a:pt x="21685" y="15544"/>
                </a:cubicBezTo>
                <a:cubicBezTo>
                  <a:pt x="20863" y="15544"/>
                  <a:pt x="20110" y="16366"/>
                  <a:pt x="20201" y="17187"/>
                </a:cubicBezTo>
                <a:cubicBezTo>
                  <a:pt x="18466" y="17279"/>
                  <a:pt x="16800" y="18215"/>
                  <a:pt x="15819" y="19630"/>
                </a:cubicBezTo>
                <a:lnTo>
                  <a:pt x="20110" y="19881"/>
                </a:lnTo>
                <a:cubicBezTo>
                  <a:pt x="21205" y="19949"/>
                  <a:pt x="22552" y="20200"/>
                  <a:pt x="22872" y="21273"/>
                </a:cubicBezTo>
                <a:cubicBezTo>
                  <a:pt x="22669" y="21239"/>
                  <a:pt x="22465" y="21223"/>
                  <a:pt x="22260" y="21223"/>
                </a:cubicBezTo>
                <a:cubicBezTo>
                  <a:pt x="21217" y="21223"/>
                  <a:pt x="20173" y="21651"/>
                  <a:pt x="19448" y="22414"/>
                </a:cubicBezTo>
                <a:cubicBezTo>
                  <a:pt x="19699" y="22917"/>
                  <a:pt x="19973" y="23419"/>
                  <a:pt x="20224" y="23921"/>
                </a:cubicBezTo>
                <a:cubicBezTo>
                  <a:pt x="19688" y="24135"/>
                  <a:pt x="19103" y="24244"/>
                  <a:pt x="18517" y="24244"/>
                </a:cubicBezTo>
                <a:cubicBezTo>
                  <a:pt x="17979" y="24244"/>
                  <a:pt x="17440" y="24152"/>
                  <a:pt x="16937" y="23967"/>
                </a:cubicBezTo>
                <a:lnTo>
                  <a:pt x="16937" y="23967"/>
                </a:lnTo>
                <a:cubicBezTo>
                  <a:pt x="17097" y="25016"/>
                  <a:pt x="18124" y="25747"/>
                  <a:pt x="19151" y="25929"/>
                </a:cubicBezTo>
                <a:cubicBezTo>
                  <a:pt x="19366" y="25960"/>
                  <a:pt x="19596" y="25971"/>
                  <a:pt x="19833" y="25971"/>
                </a:cubicBezTo>
                <a:cubicBezTo>
                  <a:pt x="20418" y="25971"/>
                  <a:pt x="21039" y="25904"/>
                  <a:pt x="21535" y="25904"/>
                </a:cubicBezTo>
                <a:cubicBezTo>
                  <a:pt x="21587" y="25904"/>
                  <a:pt x="21636" y="25905"/>
                  <a:pt x="21685" y="25907"/>
                </a:cubicBezTo>
                <a:cubicBezTo>
                  <a:pt x="20726" y="27094"/>
                  <a:pt x="19699" y="28258"/>
                  <a:pt x="18695" y="29445"/>
                </a:cubicBezTo>
                <a:cubicBezTo>
                  <a:pt x="19013" y="29501"/>
                  <a:pt x="19335" y="29528"/>
                  <a:pt x="19657" y="29528"/>
                </a:cubicBezTo>
                <a:cubicBezTo>
                  <a:pt x="21296" y="29528"/>
                  <a:pt x="22929" y="28820"/>
                  <a:pt x="24036" y="27619"/>
                </a:cubicBezTo>
                <a:cubicBezTo>
                  <a:pt x="24849" y="26715"/>
                  <a:pt x="25919" y="25455"/>
                  <a:pt x="26907" y="25455"/>
                </a:cubicBezTo>
                <a:cubicBezTo>
                  <a:pt x="27168" y="25455"/>
                  <a:pt x="27422" y="25542"/>
                  <a:pt x="27665" y="25747"/>
                </a:cubicBezTo>
                <a:cubicBezTo>
                  <a:pt x="25953" y="27573"/>
                  <a:pt x="24241" y="29376"/>
                  <a:pt x="22529" y="31179"/>
                </a:cubicBezTo>
                <a:cubicBezTo>
                  <a:pt x="24059" y="30860"/>
                  <a:pt x="25611" y="30517"/>
                  <a:pt x="26912" y="29673"/>
                </a:cubicBezTo>
                <a:cubicBezTo>
                  <a:pt x="28213" y="28828"/>
                  <a:pt x="29217" y="27345"/>
                  <a:pt x="29057" y="25793"/>
                </a:cubicBezTo>
                <a:lnTo>
                  <a:pt x="29057" y="25793"/>
                </a:lnTo>
                <a:cubicBezTo>
                  <a:pt x="29970" y="26066"/>
                  <a:pt x="30084" y="27413"/>
                  <a:pt x="29537" y="28189"/>
                </a:cubicBezTo>
                <a:cubicBezTo>
                  <a:pt x="29012" y="28965"/>
                  <a:pt x="28099" y="29376"/>
                  <a:pt x="27368" y="29970"/>
                </a:cubicBezTo>
                <a:cubicBezTo>
                  <a:pt x="26615" y="30563"/>
                  <a:pt x="26022" y="31590"/>
                  <a:pt x="26432" y="32435"/>
                </a:cubicBezTo>
                <a:cubicBezTo>
                  <a:pt x="28966" y="31202"/>
                  <a:pt x="30906" y="28851"/>
                  <a:pt x="31682" y="26135"/>
                </a:cubicBezTo>
                <a:lnTo>
                  <a:pt x="31682" y="26135"/>
                </a:lnTo>
                <a:cubicBezTo>
                  <a:pt x="31545" y="26706"/>
                  <a:pt x="31659" y="27322"/>
                  <a:pt x="31956" y="27824"/>
                </a:cubicBezTo>
                <a:cubicBezTo>
                  <a:pt x="32960" y="26295"/>
                  <a:pt x="34581" y="25153"/>
                  <a:pt x="36384" y="24765"/>
                </a:cubicBezTo>
                <a:lnTo>
                  <a:pt x="36384" y="24765"/>
                </a:lnTo>
                <a:cubicBezTo>
                  <a:pt x="35494" y="25313"/>
                  <a:pt x="34764" y="26135"/>
                  <a:pt x="34284" y="27071"/>
                </a:cubicBezTo>
                <a:cubicBezTo>
                  <a:pt x="34488" y="27104"/>
                  <a:pt x="34694" y="27120"/>
                  <a:pt x="34901" y="27120"/>
                </a:cubicBezTo>
                <a:cubicBezTo>
                  <a:pt x="36266" y="27120"/>
                  <a:pt x="37642" y="26418"/>
                  <a:pt x="38416" y="25268"/>
                </a:cubicBezTo>
                <a:lnTo>
                  <a:pt x="38416" y="25268"/>
                </a:lnTo>
                <a:cubicBezTo>
                  <a:pt x="39260" y="25998"/>
                  <a:pt x="38370" y="27459"/>
                  <a:pt x="37297" y="27824"/>
                </a:cubicBezTo>
                <a:cubicBezTo>
                  <a:pt x="36224" y="28166"/>
                  <a:pt x="34969" y="28029"/>
                  <a:pt x="34056" y="28691"/>
                </a:cubicBezTo>
                <a:cubicBezTo>
                  <a:pt x="34216" y="29194"/>
                  <a:pt x="34376" y="29696"/>
                  <a:pt x="34535" y="30198"/>
                </a:cubicBezTo>
                <a:cubicBezTo>
                  <a:pt x="34340" y="30173"/>
                  <a:pt x="34144" y="30162"/>
                  <a:pt x="33948" y="30162"/>
                </a:cubicBezTo>
                <a:cubicBezTo>
                  <a:pt x="31944" y="30162"/>
                  <a:pt x="29955" y="31404"/>
                  <a:pt x="29103" y="33234"/>
                </a:cubicBezTo>
                <a:cubicBezTo>
                  <a:pt x="29902" y="32686"/>
                  <a:pt x="30792" y="32275"/>
                  <a:pt x="31728" y="32047"/>
                </a:cubicBezTo>
                <a:lnTo>
                  <a:pt x="31728" y="32047"/>
                </a:lnTo>
                <a:cubicBezTo>
                  <a:pt x="30906" y="32549"/>
                  <a:pt x="30313" y="33416"/>
                  <a:pt x="30153" y="34352"/>
                </a:cubicBezTo>
                <a:cubicBezTo>
                  <a:pt x="32230" y="34192"/>
                  <a:pt x="34239" y="33188"/>
                  <a:pt x="35585" y="31613"/>
                </a:cubicBezTo>
                <a:lnTo>
                  <a:pt x="35585" y="31613"/>
                </a:lnTo>
                <a:cubicBezTo>
                  <a:pt x="35083" y="32252"/>
                  <a:pt x="34581" y="32914"/>
                  <a:pt x="34079" y="33576"/>
                </a:cubicBezTo>
                <a:lnTo>
                  <a:pt x="37640" y="31636"/>
                </a:lnTo>
                <a:lnTo>
                  <a:pt x="37640" y="31636"/>
                </a:lnTo>
                <a:cubicBezTo>
                  <a:pt x="37941" y="32949"/>
                  <a:pt x="36902" y="34364"/>
                  <a:pt x="35577" y="34559"/>
                </a:cubicBezTo>
                <a:lnTo>
                  <a:pt x="35577" y="34559"/>
                </a:lnTo>
                <a:cubicBezTo>
                  <a:pt x="36774" y="34452"/>
                  <a:pt x="37970" y="34345"/>
                  <a:pt x="39146" y="34238"/>
                </a:cubicBezTo>
                <a:lnTo>
                  <a:pt x="39146" y="34238"/>
                </a:lnTo>
                <a:cubicBezTo>
                  <a:pt x="38393" y="34649"/>
                  <a:pt x="37662" y="35060"/>
                  <a:pt x="36909" y="35470"/>
                </a:cubicBezTo>
                <a:cubicBezTo>
                  <a:pt x="38187" y="35585"/>
                  <a:pt x="39306" y="36749"/>
                  <a:pt x="39397" y="38050"/>
                </a:cubicBezTo>
                <a:cubicBezTo>
                  <a:pt x="38279" y="38027"/>
                  <a:pt x="37183" y="37753"/>
                  <a:pt x="36202" y="37228"/>
                </a:cubicBezTo>
                <a:lnTo>
                  <a:pt x="36202" y="37228"/>
                </a:lnTo>
                <a:cubicBezTo>
                  <a:pt x="36632" y="37873"/>
                  <a:pt x="37062" y="38518"/>
                  <a:pt x="37492" y="39163"/>
                </a:cubicBezTo>
                <a:lnTo>
                  <a:pt x="37492" y="39163"/>
                </a:lnTo>
                <a:cubicBezTo>
                  <a:pt x="37193" y="38762"/>
                  <a:pt x="36689" y="38534"/>
                  <a:pt x="36195" y="38534"/>
                </a:cubicBezTo>
                <a:cubicBezTo>
                  <a:pt x="35905" y="38534"/>
                  <a:pt x="35619" y="38613"/>
                  <a:pt x="35380" y="38780"/>
                </a:cubicBezTo>
                <a:cubicBezTo>
                  <a:pt x="36590" y="39511"/>
                  <a:pt x="36955" y="41428"/>
                  <a:pt x="35905" y="42387"/>
                </a:cubicBezTo>
                <a:cubicBezTo>
                  <a:pt x="35605" y="42654"/>
                  <a:pt x="35219" y="42772"/>
                  <a:pt x="34824" y="42772"/>
                </a:cubicBezTo>
                <a:cubicBezTo>
                  <a:pt x="33839" y="42772"/>
                  <a:pt x="32801" y="42034"/>
                  <a:pt x="32915" y="41040"/>
                </a:cubicBezTo>
                <a:lnTo>
                  <a:pt x="32915" y="41040"/>
                </a:lnTo>
                <a:cubicBezTo>
                  <a:pt x="32550" y="41816"/>
                  <a:pt x="32184" y="42592"/>
                  <a:pt x="31819" y="43368"/>
                </a:cubicBezTo>
                <a:cubicBezTo>
                  <a:pt x="32321" y="41017"/>
                  <a:pt x="31020" y="38369"/>
                  <a:pt x="28806" y="37388"/>
                </a:cubicBezTo>
                <a:lnTo>
                  <a:pt x="28806" y="37388"/>
                </a:lnTo>
                <a:cubicBezTo>
                  <a:pt x="28989" y="38483"/>
                  <a:pt x="29149" y="39579"/>
                  <a:pt x="29331" y="40675"/>
                </a:cubicBezTo>
                <a:cubicBezTo>
                  <a:pt x="28783" y="38986"/>
                  <a:pt x="27186" y="37685"/>
                  <a:pt x="25428" y="37456"/>
                </a:cubicBezTo>
                <a:lnTo>
                  <a:pt x="25428" y="37456"/>
                </a:lnTo>
                <a:cubicBezTo>
                  <a:pt x="25405" y="38506"/>
                  <a:pt x="25839" y="39533"/>
                  <a:pt x="26615" y="40241"/>
                </a:cubicBezTo>
                <a:cubicBezTo>
                  <a:pt x="25800" y="39762"/>
                  <a:pt x="24861" y="39518"/>
                  <a:pt x="23916" y="39518"/>
                </a:cubicBezTo>
                <a:cubicBezTo>
                  <a:pt x="23643" y="39518"/>
                  <a:pt x="23370" y="39538"/>
                  <a:pt x="23100" y="39579"/>
                </a:cubicBezTo>
                <a:cubicBezTo>
                  <a:pt x="23407" y="40214"/>
                  <a:pt x="23788" y="40812"/>
                  <a:pt x="24226" y="41374"/>
                </a:cubicBezTo>
                <a:lnTo>
                  <a:pt x="24226" y="41374"/>
                </a:lnTo>
                <a:cubicBezTo>
                  <a:pt x="24138" y="41307"/>
                  <a:pt x="24032" y="41277"/>
                  <a:pt x="23919" y="41277"/>
                </a:cubicBezTo>
                <a:cubicBezTo>
                  <a:pt x="23444" y="41277"/>
                  <a:pt x="22849" y="41803"/>
                  <a:pt x="22963" y="42341"/>
                </a:cubicBezTo>
                <a:cubicBezTo>
                  <a:pt x="23146" y="43117"/>
                  <a:pt x="24059" y="43482"/>
                  <a:pt x="24835" y="43528"/>
                </a:cubicBezTo>
                <a:cubicBezTo>
                  <a:pt x="24982" y="43536"/>
                  <a:pt x="25131" y="43538"/>
                  <a:pt x="25279" y="43538"/>
                </a:cubicBezTo>
                <a:cubicBezTo>
                  <a:pt x="25441" y="43538"/>
                  <a:pt x="25604" y="43536"/>
                  <a:pt x="25765" y="43536"/>
                </a:cubicBezTo>
                <a:cubicBezTo>
                  <a:pt x="26255" y="43536"/>
                  <a:pt x="26738" y="43560"/>
                  <a:pt x="27186" y="43756"/>
                </a:cubicBezTo>
                <a:cubicBezTo>
                  <a:pt x="27916" y="44053"/>
                  <a:pt x="28418" y="45080"/>
                  <a:pt x="27848" y="45651"/>
                </a:cubicBezTo>
                <a:lnTo>
                  <a:pt x="25209" y="45810"/>
                </a:lnTo>
                <a:lnTo>
                  <a:pt x="25209" y="45810"/>
                </a:lnTo>
                <a:cubicBezTo>
                  <a:pt x="25210" y="45810"/>
                  <a:pt x="25210" y="45810"/>
                  <a:pt x="25211" y="45810"/>
                </a:cubicBezTo>
                <a:cubicBezTo>
                  <a:pt x="25663" y="45810"/>
                  <a:pt x="27439" y="48484"/>
                  <a:pt x="27688" y="48892"/>
                </a:cubicBezTo>
                <a:cubicBezTo>
                  <a:pt x="25451" y="48504"/>
                  <a:pt x="23237" y="46449"/>
                  <a:pt x="21662" y="44852"/>
                </a:cubicBezTo>
                <a:lnTo>
                  <a:pt x="21662" y="44852"/>
                </a:lnTo>
                <a:cubicBezTo>
                  <a:pt x="21354" y="45890"/>
                  <a:pt x="21338" y="47010"/>
                  <a:pt x="21600" y="48060"/>
                </a:cubicBezTo>
                <a:lnTo>
                  <a:pt x="21600" y="48060"/>
                </a:lnTo>
                <a:cubicBezTo>
                  <a:pt x="21312" y="47366"/>
                  <a:pt x="20770" y="46773"/>
                  <a:pt x="20087" y="46449"/>
                </a:cubicBezTo>
                <a:cubicBezTo>
                  <a:pt x="19676" y="47568"/>
                  <a:pt x="19539" y="48778"/>
                  <a:pt x="19653" y="49964"/>
                </a:cubicBezTo>
                <a:cubicBezTo>
                  <a:pt x="18832" y="48412"/>
                  <a:pt x="18923" y="46541"/>
                  <a:pt x="18695" y="44783"/>
                </a:cubicBezTo>
                <a:cubicBezTo>
                  <a:pt x="18466" y="43026"/>
                  <a:pt x="17690" y="41085"/>
                  <a:pt x="16001" y="40538"/>
                </a:cubicBezTo>
                <a:lnTo>
                  <a:pt x="16001" y="40538"/>
                </a:lnTo>
                <a:cubicBezTo>
                  <a:pt x="16093" y="41656"/>
                  <a:pt x="16161" y="42775"/>
                  <a:pt x="16252" y="43870"/>
                </a:cubicBezTo>
                <a:cubicBezTo>
                  <a:pt x="15613" y="43026"/>
                  <a:pt x="14837" y="42318"/>
                  <a:pt x="13947" y="41770"/>
                </a:cubicBezTo>
                <a:cubicBezTo>
                  <a:pt x="13422" y="42181"/>
                  <a:pt x="13171" y="42889"/>
                  <a:pt x="13331" y="43528"/>
                </a:cubicBezTo>
                <a:cubicBezTo>
                  <a:pt x="12187" y="42666"/>
                  <a:pt x="10767" y="42213"/>
                  <a:pt x="9341" y="42213"/>
                </a:cubicBezTo>
                <a:cubicBezTo>
                  <a:pt x="8803" y="42213"/>
                  <a:pt x="8264" y="42278"/>
                  <a:pt x="7739" y="42409"/>
                </a:cubicBezTo>
                <a:cubicBezTo>
                  <a:pt x="8127" y="43231"/>
                  <a:pt x="8743" y="43961"/>
                  <a:pt x="9496" y="44464"/>
                </a:cubicBezTo>
                <a:cubicBezTo>
                  <a:pt x="8803" y="44195"/>
                  <a:pt x="8061" y="44065"/>
                  <a:pt x="7318" y="44065"/>
                </a:cubicBezTo>
                <a:cubicBezTo>
                  <a:pt x="6101" y="44065"/>
                  <a:pt x="4878" y="44414"/>
                  <a:pt x="3858" y="45080"/>
                </a:cubicBezTo>
                <a:cubicBezTo>
                  <a:pt x="5022" y="45947"/>
                  <a:pt x="6369" y="46518"/>
                  <a:pt x="7807" y="46769"/>
                </a:cubicBezTo>
                <a:cubicBezTo>
                  <a:pt x="7371" y="47593"/>
                  <a:pt x="6550" y="47795"/>
                  <a:pt x="5593" y="47795"/>
                </a:cubicBezTo>
                <a:cubicBezTo>
                  <a:pt x="4668" y="47795"/>
                  <a:pt x="3615" y="47606"/>
                  <a:pt x="2658" y="47606"/>
                </a:cubicBezTo>
                <a:cubicBezTo>
                  <a:pt x="1752" y="47606"/>
                  <a:pt x="932" y="47776"/>
                  <a:pt x="389" y="48435"/>
                </a:cubicBezTo>
                <a:cubicBezTo>
                  <a:pt x="1315" y="49272"/>
                  <a:pt x="2560" y="49734"/>
                  <a:pt x="3800" y="49734"/>
                </a:cubicBezTo>
                <a:cubicBezTo>
                  <a:pt x="4150" y="49734"/>
                  <a:pt x="4499" y="49697"/>
                  <a:pt x="4840" y="49622"/>
                </a:cubicBezTo>
                <a:lnTo>
                  <a:pt x="4840" y="49622"/>
                </a:lnTo>
                <a:lnTo>
                  <a:pt x="1" y="51631"/>
                </a:lnTo>
                <a:cubicBezTo>
                  <a:pt x="774" y="51973"/>
                  <a:pt x="1625" y="52150"/>
                  <a:pt x="2471" y="52150"/>
                </a:cubicBezTo>
                <a:cubicBezTo>
                  <a:pt x="2924" y="52150"/>
                  <a:pt x="3375" y="52099"/>
                  <a:pt x="3813" y="51996"/>
                </a:cubicBezTo>
                <a:lnTo>
                  <a:pt x="3813" y="51996"/>
                </a:lnTo>
                <a:cubicBezTo>
                  <a:pt x="2717" y="52612"/>
                  <a:pt x="1804" y="53525"/>
                  <a:pt x="1188" y="54621"/>
                </a:cubicBezTo>
                <a:cubicBezTo>
                  <a:pt x="2268" y="54560"/>
                  <a:pt x="3330" y="54262"/>
                  <a:pt x="4292" y="53760"/>
                </a:cubicBezTo>
                <a:lnTo>
                  <a:pt x="4292" y="53760"/>
                </a:lnTo>
                <a:cubicBezTo>
                  <a:pt x="4065" y="54071"/>
                  <a:pt x="4151" y="54673"/>
                  <a:pt x="4543" y="54895"/>
                </a:cubicBezTo>
                <a:cubicBezTo>
                  <a:pt x="4732" y="55007"/>
                  <a:pt x="4941" y="55050"/>
                  <a:pt x="5158" y="55050"/>
                </a:cubicBezTo>
                <a:cubicBezTo>
                  <a:pt x="5514" y="55050"/>
                  <a:pt x="5891" y="54931"/>
                  <a:pt x="6232" y="54803"/>
                </a:cubicBezTo>
                <a:cubicBezTo>
                  <a:pt x="6629" y="54638"/>
                  <a:pt x="7051" y="54472"/>
                  <a:pt x="7462" y="54472"/>
                </a:cubicBezTo>
                <a:cubicBezTo>
                  <a:pt x="7617" y="54472"/>
                  <a:pt x="7771" y="54496"/>
                  <a:pt x="7921" y="54552"/>
                </a:cubicBezTo>
                <a:cubicBezTo>
                  <a:pt x="6780" y="55557"/>
                  <a:pt x="5639" y="56584"/>
                  <a:pt x="4474" y="57588"/>
                </a:cubicBezTo>
                <a:cubicBezTo>
                  <a:pt x="4338" y="58045"/>
                  <a:pt x="4863" y="58524"/>
                  <a:pt x="5342" y="58524"/>
                </a:cubicBezTo>
                <a:cubicBezTo>
                  <a:pt x="5844" y="58524"/>
                  <a:pt x="6278" y="58227"/>
                  <a:pt x="6689" y="57931"/>
                </a:cubicBezTo>
                <a:cubicBezTo>
                  <a:pt x="7898" y="57063"/>
                  <a:pt x="9108" y="56196"/>
                  <a:pt x="10318" y="55328"/>
                </a:cubicBezTo>
                <a:cubicBezTo>
                  <a:pt x="10409" y="55739"/>
                  <a:pt x="10478" y="56150"/>
                  <a:pt x="10569" y="56561"/>
                </a:cubicBezTo>
                <a:cubicBezTo>
                  <a:pt x="11938" y="56127"/>
                  <a:pt x="13194" y="55306"/>
                  <a:pt x="14130" y="54210"/>
                </a:cubicBezTo>
                <a:lnTo>
                  <a:pt x="14130" y="54210"/>
                </a:lnTo>
                <a:cubicBezTo>
                  <a:pt x="12509" y="56356"/>
                  <a:pt x="10637" y="58273"/>
                  <a:pt x="8560" y="59962"/>
                </a:cubicBezTo>
                <a:cubicBezTo>
                  <a:pt x="8918" y="60041"/>
                  <a:pt x="9283" y="60080"/>
                  <a:pt x="9648" y="60080"/>
                </a:cubicBezTo>
                <a:cubicBezTo>
                  <a:pt x="11556" y="60080"/>
                  <a:pt x="13471" y="59036"/>
                  <a:pt x="14463" y="57407"/>
                </a:cubicBezTo>
                <a:lnTo>
                  <a:pt x="14463" y="57407"/>
                </a:lnTo>
                <a:cubicBezTo>
                  <a:pt x="14302" y="57904"/>
                  <a:pt x="14307" y="58458"/>
                  <a:pt x="14495" y="58958"/>
                </a:cubicBezTo>
                <a:cubicBezTo>
                  <a:pt x="15590" y="57953"/>
                  <a:pt x="16686" y="56949"/>
                  <a:pt x="17759" y="55945"/>
                </a:cubicBezTo>
                <a:lnTo>
                  <a:pt x="17759" y="55945"/>
                </a:lnTo>
                <a:cubicBezTo>
                  <a:pt x="18877" y="56538"/>
                  <a:pt x="17964" y="58273"/>
                  <a:pt x="16846" y="58821"/>
                </a:cubicBezTo>
                <a:cubicBezTo>
                  <a:pt x="15727" y="59391"/>
                  <a:pt x="14221" y="59939"/>
                  <a:pt x="14221" y="61195"/>
                </a:cubicBezTo>
                <a:cubicBezTo>
                  <a:pt x="16047" y="60259"/>
                  <a:pt x="17964" y="59483"/>
                  <a:pt x="19927" y="58935"/>
                </a:cubicBezTo>
                <a:lnTo>
                  <a:pt x="19927" y="58935"/>
                </a:lnTo>
                <a:cubicBezTo>
                  <a:pt x="18854" y="60259"/>
                  <a:pt x="17553" y="61377"/>
                  <a:pt x="16115" y="62290"/>
                </a:cubicBezTo>
                <a:cubicBezTo>
                  <a:pt x="17941" y="61514"/>
                  <a:pt x="19790" y="60738"/>
                  <a:pt x="21639" y="59962"/>
                </a:cubicBezTo>
                <a:lnTo>
                  <a:pt x="21639" y="59962"/>
                </a:lnTo>
                <a:cubicBezTo>
                  <a:pt x="20407" y="61742"/>
                  <a:pt x="18626" y="63112"/>
                  <a:pt x="16595" y="63797"/>
                </a:cubicBezTo>
                <a:cubicBezTo>
                  <a:pt x="16967" y="64010"/>
                  <a:pt x="17346" y="64103"/>
                  <a:pt x="17728" y="64103"/>
                </a:cubicBezTo>
                <a:cubicBezTo>
                  <a:pt x="19266" y="64103"/>
                  <a:pt x="20825" y="62584"/>
                  <a:pt x="21959" y="61286"/>
                </a:cubicBezTo>
                <a:cubicBezTo>
                  <a:pt x="22247" y="60932"/>
                  <a:pt x="22599" y="60577"/>
                  <a:pt x="23036" y="60577"/>
                </a:cubicBezTo>
                <a:cubicBezTo>
                  <a:pt x="23050" y="60577"/>
                  <a:pt x="23063" y="60578"/>
                  <a:pt x="23077" y="60578"/>
                </a:cubicBezTo>
                <a:cubicBezTo>
                  <a:pt x="23876" y="60624"/>
                  <a:pt x="24081" y="61788"/>
                  <a:pt x="23648" y="62427"/>
                </a:cubicBezTo>
                <a:cubicBezTo>
                  <a:pt x="23191" y="63066"/>
                  <a:pt x="22415" y="63363"/>
                  <a:pt x="21799" y="63842"/>
                </a:cubicBezTo>
                <a:cubicBezTo>
                  <a:pt x="21183" y="64322"/>
                  <a:pt x="20680" y="65189"/>
                  <a:pt x="21114" y="65851"/>
                </a:cubicBezTo>
                <a:cubicBezTo>
                  <a:pt x="21982" y="65257"/>
                  <a:pt x="22826" y="64595"/>
                  <a:pt x="23579" y="63865"/>
                </a:cubicBezTo>
                <a:cubicBezTo>
                  <a:pt x="23967" y="64641"/>
                  <a:pt x="23602" y="65554"/>
                  <a:pt x="23602" y="66422"/>
                </a:cubicBezTo>
                <a:cubicBezTo>
                  <a:pt x="23602" y="67173"/>
                  <a:pt x="24171" y="68021"/>
                  <a:pt x="24801" y="68021"/>
                </a:cubicBezTo>
                <a:cubicBezTo>
                  <a:pt x="24918" y="68021"/>
                  <a:pt x="25037" y="67992"/>
                  <a:pt x="25154" y="67928"/>
                </a:cubicBezTo>
                <a:cubicBezTo>
                  <a:pt x="25428" y="67768"/>
                  <a:pt x="25588" y="67494"/>
                  <a:pt x="25702" y="67198"/>
                </a:cubicBezTo>
                <a:cubicBezTo>
                  <a:pt x="26136" y="66148"/>
                  <a:pt x="26204" y="64961"/>
                  <a:pt x="25907" y="63865"/>
                </a:cubicBezTo>
                <a:lnTo>
                  <a:pt x="25907" y="63865"/>
                </a:lnTo>
                <a:cubicBezTo>
                  <a:pt x="26227" y="64915"/>
                  <a:pt x="27072" y="65805"/>
                  <a:pt x="28099" y="66170"/>
                </a:cubicBezTo>
                <a:cubicBezTo>
                  <a:pt x="28443" y="65630"/>
                  <a:pt x="28552" y="64948"/>
                  <a:pt x="28425" y="64319"/>
                </a:cubicBezTo>
                <a:lnTo>
                  <a:pt x="28425" y="64319"/>
                </a:lnTo>
                <a:cubicBezTo>
                  <a:pt x="28947" y="65379"/>
                  <a:pt x="29990" y="66192"/>
                  <a:pt x="31157" y="66399"/>
                </a:cubicBezTo>
                <a:cubicBezTo>
                  <a:pt x="30746" y="64618"/>
                  <a:pt x="30039" y="62929"/>
                  <a:pt x="29080" y="61377"/>
                </a:cubicBezTo>
                <a:lnTo>
                  <a:pt x="29080" y="61377"/>
                </a:lnTo>
                <a:cubicBezTo>
                  <a:pt x="29833" y="62267"/>
                  <a:pt x="30838" y="62975"/>
                  <a:pt x="31979" y="63249"/>
                </a:cubicBezTo>
                <a:cubicBezTo>
                  <a:pt x="31340" y="61583"/>
                  <a:pt x="31226" y="59688"/>
                  <a:pt x="30404" y="58067"/>
                </a:cubicBezTo>
                <a:lnTo>
                  <a:pt x="30404" y="58067"/>
                </a:lnTo>
                <a:cubicBezTo>
                  <a:pt x="31202" y="58273"/>
                  <a:pt x="32933" y="59570"/>
                  <a:pt x="32529" y="60642"/>
                </a:cubicBezTo>
                <a:lnTo>
                  <a:pt x="32529" y="60642"/>
                </a:lnTo>
                <a:cubicBezTo>
                  <a:pt x="32929" y="59589"/>
                  <a:pt x="33329" y="58536"/>
                  <a:pt x="33729" y="57483"/>
                </a:cubicBezTo>
                <a:lnTo>
                  <a:pt x="33729" y="57483"/>
                </a:lnTo>
                <a:cubicBezTo>
                  <a:pt x="33568" y="58076"/>
                  <a:pt x="33788" y="58766"/>
                  <a:pt x="34284" y="59163"/>
                </a:cubicBezTo>
                <a:cubicBezTo>
                  <a:pt x="34787" y="58045"/>
                  <a:pt x="34901" y="56766"/>
                  <a:pt x="34604" y="55580"/>
                </a:cubicBezTo>
                <a:lnTo>
                  <a:pt x="34604" y="55580"/>
                </a:lnTo>
                <a:cubicBezTo>
                  <a:pt x="34878" y="55844"/>
                  <a:pt x="35252" y="55969"/>
                  <a:pt x="35629" y="55969"/>
                </a:cubicBezTo>
                <a:cubicBezTo>
                  <a:pt x="36130" y="55969"/>
                  <a:pt x="36635" y="55746"/>
                  <a:pt x="36909" y="55328"/>
                </a:cubicBezTo>
                <a:lnTo>
                  <a:pt x="36909" y="55328"/>
                </a:lnTo>
                <a:cubicBezTo>
                  <a:pt x="36361" y="56173"/>
                  <a:pt x="36179" y="57223"/>
                  <a:pt x="36384" y="58204"/>
                </a:cubicBezTo>
                <a:cubicBezTo>
                  <a:pt x="37411" y="57862"/>
                  <a:pt x="38461" y="57542"/>
                  <a:pt x="39489" y="57200"/>
                </a:cubicBezTo>
                <a:lnTo>
                  <a:pt x="39489" y="57200"/>
                </a:lnTo>
                <a:cubicBezTo>
                  <a:pt x="38690" y="58364"/>
                  <a:pt x="37708" y="59414"/>
                  <a:pt x="36613" y="60304"/>
                </a:cubicBezTo>
                <a:cubicBezTo>
                  <a:pt x="37041" y="60588"/>
                  <a:pt x="37539" y="60717"/>
                  <a:pt x="38045" y="60717"/>
                </a:cubicBezTo>
                <a:cubicBezTo>
                  <a:pt x="39449" y="60717"/>
                  <a:pt x="40914" y="59722"/>
                  <a:pt x="41132" y="58296"/>
                </a:cubicBezTo>
                <a:cubicBezTo>
                  <a:pt x="41360" y="58707"/>
                  <a:pt x="41588" y="59117"/>
                  <a:pt x="41794" y="59528"/>
                </a:cubicBezTo>
                <a:cubicBezTo>
                  <a:pt x="42296" y="59323"/>
                  <a:pt x="42798" y="59140"/>
                  <a:pt x="43278" y="58935"/>
                </a:cubicBezTo>
                <a:lnTo>
                  <a:pt x="43278" y="58935"/>
                </a:lnTo>
                <a:lnTo>
                  <a:pt x="42456" y="62130"/>
                </a:lnTo>
                <a:cubicBezTo>
                  <a:pt x="41543" y="62473"/>
                  <a:pt x="40744" y="63135"/>
                  <a:pt x="40242" y="63956"/>
                </a:cubicBezTo>
                <a:cubicBezTo>
                  <a:pt x="40294" y="63958"/>
                  <a:pt x="40346" y="63959"/>
                  <a:pt x="40399" y="63959"/>
                </a:cubicBezTo>
                <a:cubicBezTo>
                  <a:pt x="41852" y="63959"/>
                  <a:pt x="43292" y="63349"/>
                  <a:pt x="44327" y="62336"/>
                </a:cubicBezTo>
                <a:lnTo>
                  <a:pt x="44327" y="62336"/>
                </a:lnTo>
                <a:cubicBezTo>
                  <a:pt x="43917" y="62929"/>
                  <a:pt x="43529" y="63546"/>
                  <a:pt x="43118" y="64139"/>
                </a:cubicBezTo>
                <a:lnTo>
                  <a:pt x="46290" y="64664"/>
                </a:lnTo>
                <a:cubicBezTo>
                  <a:pt x="45560" y="65577"/>
                  <a:pt x="44601" y="66330"/>
                  <a:pt x="43529" y="66787"/>
                </a:cubicBezTo>
                <a:cubicBezTo>
                  <a:pt x="43832" y="66897"/>
                  <a:pt x="44153" y="66950"/>
                  <a:pt x="44473" y="66950"/>
                </a:cubicBezTo>
                <a:cubicBezTo>
                  <a:pt x="45283" y="66950"/>
                  <a:pt x="46093" y="66610"/>
                  <a:pt x="46633" y="65988"/>
                </a:cubicBezTo>
                <a:lnTo>
                  <a:pt x="46633" y="65988"/>
                </a:lnTo>
                <a:cubicBezTo>
                  <a:pt x="45629" y="67357"/>
                  <a:pt x="44852" y="68932"/>
                  <a:pt x="44396" y="70576"/>
                </a:cubicBezTo>
                <a:cubicBezTo>
                  <a:pt x="46382" y="69434"/>
                  <a:pt x="48208" y="67312"/>
                  <a:pt x="48322" y="64938"/>
                </a:cubicBezTo>
                <a:lnTo>
                  <a:pt x="48322" y="64938"/>
                </a:lnTo>
                <a:cubicBezTo>
                  <a:pt x="48550" y="66673"/>
                  <a:pt x="48756" y="68658"/>
                  <a:pt x="47683" y="70074"/>
                </a:cubicBezTo>
                <a:cubicBezTo>
                  <a:pt x="46542" y="71557"/>
                  <a:pt x="44122" y="72242"/>
                  <a:pt x="43962" y="74114"/>
                </a:cubicBezTo>
                <a:cubicBezTo>
                  <a:pt x="45012" y="72972"/>
                  <a:pt x="46701" y="72721"/>
                  <a:pt x="48208" y="72310"/>
                </a:cubicBezTo>
                <a:cubicBezTo>
                  <a:pt x="49714" y="71900"/>
                  <a:pt x="51358" y="71032"/>
                  <a:pt x="51609" y="69503"/>
                </a:cubicBezTo>
                <a:lnTo>
                  <a:pt x="51609" y="69503"/>
                </a:lnTo>
                <a:cubicBezTo>
                  <a:pt x="51609" y="71169"/>
                  <a:pt x="50011" y="72333"/>
                  <a:pt x="48664" y="73315"/>
                </a:cubicBezTo>
                <a:cubicBezTo>
                  <a:pt x="47318" y="74319"/>
                  <a:pt x="45925" y="75848"/>
                  <a:pt x="46473" y="77446"/>
                </a:cubicBezTo>
                <a:cubicBezTo>
                  <a:pt x="47546" y="76191"/>
                  <a:pt x="48801" y="75072"/>
                  <a:pt x="50171" y="74159"/>
                </a:cubicBezTo>
                <a:lnTo>
                  <a:pt x="50171" y="74159"/>
                </a:lnTo>
                <a:cubicBezTo>
                  <a:pt x="49440" y="75278"/>
                  <a:pt x="49189" y="76693"/>
                  <a:pt x="49440" y="77994"/>
                </a:cubicBezTo>
                <a:cubicBezTo>
                  <a:pt x="49806" y="77583"/>
                  <a:pt x="50194" y="77149"/>
                  <a:pt x="50559" y="76716"/>
                </a:cubicBezTo>
                <a:lnTo>
                  <a:pt x="50559" y="76716"/>
                </a:lnTo>
                <a:cubicBezTo>
                  <a:pt x="49828" y="77948"/>
                  <a:pt x="49943" y="79615"/>
                  <a:pt x="50810" y="80756"/>
                </a:cubicBezTo>
                <a:cubicBezTo>
                  <a:pt x="51680" y="79749"/>
                  <a:pt x="52257" y="78500"/>
                  <a:pt x="52464" y="77189"/>
                </a:cubicBezTo>
                <a:lnTo>
                  <a:pt x="52464" y="77189"/>
                </a:lnTo>
                <a:cubicBezTo>
                  <a:pt x="52582" y="77938"/>
                  <a:pt x="52962" y="78649"/>
                  <a:pt x="53549" y="79135"/>
                </a:cubicBezTo>
                <a:cubicBezTo>
                  <a:pt x="54302" y="77515"/>
                  <a:pt x="54804" y="75780"/>
                  <a:pt x="55033" y="73999"/>
                </a:cubicBezTo>
                <a:lnTo>
                  <a:pt x="55033" y="73999"/>
                </a:lnTo>
                <a:cubicBezTo>
                  <a:pt x="55010" y="74958"/>
                  <a:pt x="55329" y="75940"/>
                  <a:pt x="55968" y="76693"/>
                </a:cubicBezTo>
                <a:cubicBezTo>
                  <a:pt x="56219" y="75027"/>
                  <a:pt x="57361" y="73543"/>
                  <a:pt x="58890" y="72858"/>
                </a:cubicBezTo>
                <a:lnTo>
                  <a:pt x="58890" y="72858"/>
                </a:lnTo>
                <a:cubicBezTo>
                  <a:pt x="57475" y="74479"/>
                  <a:pt x="56653" y="76602"/>
                  <a:pt x="56607" y="78747"/>
                </a:cubicBezTo>
                <a:cubicBezTo>
                  <a:pt x="57292" y="78405"/>
                  <a:pt x="57863" y="77903"/>
                  <a:pt x="58274" y="77264"/>
                </a:cubicBezTo>
                <a:lnTo>
                  <a:pt x="58274" y="77264"/>
                </a:lnTo>
                <a:cubicBezTo>
                  <a:pt x="58023" y="77857"/>
                  <a:pt x="57749" y="78473"/>
                  <a:pt x="57886" y="79112"/>
                </a:cubicBezTo>
                <a:cubicBezTo>
                  <a:pt x="57980" y="79624"/>
                  <a:pt x="58468" y="80088"/>
                  <a:pt x="58957" y="80088"/>
                </a:cubicBezTo>
                <a:cubicBezTo>
                  <a:pt x="59057" y="80088"/>
                  <a:pt x="59158" y="80068"/>
                  <a:pt x="59255" y="80025"/>
                </a:cubicBezTo>
                <a:cubicBezTo>
                  <a:pt x="59575" y="79866"/>
                  <a:pt x="59780" y="79523"/>
                  <a:pt x="59917" y="79204"/>
                </a:cubicBezTo>
                <a:cubicBezTo>
                  <a:pt x="60282" y="78405"/>
                  <a:pt x="60533" y="77537"/>
                  <a:pt x="60670" y="76647"/>
                </a:cubicBezTo>
                <a:cubicBezTo>
                  <a:pt x="60899" y="77172"/>
                  <a:pt x="61264" y="77629"/>
                  <a:pt x="61720" y="77948"/>
                </a:cubicBezTo>
                <a:cubicBezTo>
                  <a:pt x="62447" y="76974"/>
                  <a:pt x="62827" y="75748"/>
                  <a:pt x="62809" y="74531"/>
                </a:cubicBezTo>
                <a:lnTo>
                  <a:pt x="62809" y="74531"/>
                </a:lnTo>
                <a:cubicBezTo>
                  <a:pt x="62962" y="74807"/>
                  <a:pt x="63181" y="75045"/>
                  <a:pt x="63455" y="75209"/>
                </a:cubicBezTo>
                <a:cubicBezTo>
                  <a:pt x="64277" y="74091"/>
                  <a:pt x="64962" y="72858"/>
                  <a:pt x="65487" y="71580"/>
                </a:cubicBezTo>
                <a:cubicBezTo>
                  <a:pt x="66651" y="72630"/>
                  <a:pt x="66445" y="74547"/>
                  <a:pt x="65669" y="75917"/>
                </a:cubicBezTo>
                <a:cubicBezTo>
                  <a:pt x="64916" y="77286"/>
                  <a:pt x="63706" y="78405"/>
                  <a:pt x="63044" y="79820"/>
                </a:cubicBezTo>
                <a:cubicBezTo>
                  <a:pt x="64300" y="79409"/>
                  <a:pt x="65418" y="78565"/>
                  <a:pt x="66171" y="77492"/>
                </a:cubicBezTo>
                <a:lnTo>
                  <a:pt x="66171" y="77492"/>
                </a:lnTo>
                <a:cubicBezTo>
                  <a:pt x="66285" y="78359"/>
                  <a:pt x="65966" y="79272"/>
                  <a:pt x="66080" y="80162"/>
                </a:cubicBezTo>
                <a:cubicBezTo>
                  <a:pt x="66173" y="80870"/>
                  <a:pt x="66813" y="81608"/>
                  <a:pt x="67467" y="81608"/>
                </a:cubicBezTo>
                <a:cubicBezTo>
                  <a:pt x="67615" y="81608"/>
                  <a:pt x="67763" y="81570"/>
                  <a:pt x="67906" y="81486"/>
                </a:cubicBezTo>
                <a:cubicBezTo>
                  <a:pt x="68203" y="81304"/>
                  <a:pt x="68385" y="80984"/>
                  <a:pt x="68522" y="80664"/>
                </a:cubicBezTo>
                <a:cubicBezTo>
                  <a:pt x="69213" y="79083"/>
                  <a:pt x="69556" y="77343"/>
                  <a:pt x="69506" y="75616"/>
                </a:cubicBezTo>
                <a:lnTo>
                  <a:pt x="69506" y="75616"/>
                </a:lnTo>
                <a:cubicBezTo>
                  <a:pt x="69647" y="76585"/>
                  <a:pt x="69910" y="77539"/>
                  <a:pt x="70303" y="78450"/>
                </a:cubicBezTo>
                <a:cubicBezTo>
                  <a:pt x="70652" y="79252"/>
                  <a:pt x="71316" y="80127"/>
                  <a:pt x="72144" y="80127"/>
                </a:cubicBezTo>
                <a:cubicBezTo>
                  <a:pt x="72236" y="80127"/>
                  <a:pt x="72330" y="80117"/>
                  <a:pt x="72425" y="80094"/>
                </a:cubicBezTo>
                <a:cubicBezTo>
                  <a:pt x="74642" y="79551"/>
                  <a:pt x="72825" y="74998"/>
                  <a:pt x="71903" y="74004"/>
                </a:cubicBezTo>
                <a:lnTo>
                  <a:pt x="71903" y="74004"/>
                </a:lnTo>
                <a:lnTo>
                  <a:pt x="74503" y="76739"/>
                </a:lnTo>
                <a:cubicBezTo>
                  <a:pt x="75050" y="75095"/>
                  <a:pt x="74183" y="73086"/>
                  <a:pt x="72608" y="72356"/>
                </a:cubicBezTo>
                <a:lnTo>
                  <a:pt x="72608" y="72356"/>
                </a:lnTo>
                <a:cubicBezTo>
                  <a:pt x="73361" y="72698"/>
                  <a:pt x="74115" y="73041"/>
                  <a:pt x="74868" y="73383"/>
                </a:cubicBezTo>
                <a:cubicBezTo>
                  <a:pt x="74183" y="72653"/>
                  <a:pt x="73498" y="71922"/>
                  <a:pt x="72813" y="71192"/>
                </a:cubicBezTo>
                <a:lnTo>
                  <a:pt x="72813" y="71192"/>
                </a:lnTo>
                <a:cubicBezTo>
                  <a:pt x="73818" y="71671"/>
                  <a:pt x="74822" y="72151"/>
                  <a:pt x="75826" y="72607"/>
                </a:cubicBezTo>
                <a:cubicBezTo>
                  <a:pt x="76012" y="72700"/>
                  <a:pt x="76228" y="72808"/>
                  <a:pt x="76450" y="72808"/>
                </a:cubicBezTo>
                <a:cubicBezTo>
                  <a:pt x="76501" y="72808"/>
                  <a:pt x="76552" y="72802"/>
                  <a:pt x="76602" y="72790"/>
                </a:cubicBezTo>
                <a:cubicBezTo>
                  <a:pt x="77059" y="72698"/>
                  <a:pt x="77264" y="72059"/>
                  <a:pt x="77082" y="71603"/>
                </a:cubicBezTo>
                <a:cubicBezTo>
                  <a:pt x="76899" y="71169"/>
                  <a:pt x="76488" y="70872"/>
                  <a:pt x="76077" y="70599"/>
                </a:cubicBezTo>
                <a:cubicBezTo>
                  <a:pt x="77310" y="70553"/>
                  <a:pt x="78543" y="70347"/>
                  <a:pt x="79707" y="69982"/>
                </a:cubicBezTo>
                <a:cubicBezTo>
                  <a:pt x="79022" y="69252"/>
                  <a:pt x="78246" y="68636"/>
                  <a:pt x="77379" y="68179"/>
                </a:cubicBezTo>
                <a:cubicBezTo>
                  <a:pt x="77789" y="67745"/>
                  <a:pt x="78497" y="67814"/>
                  <a:pt x="79113" y="67791"/>
                </a:cubicBezTo>
                <a:cubicBezTo>
                  <a:pt x="79707" y="67768"/>
                  <a:pt x="80460" y="67403"/>
                  <a:pt x="80369" y="66787"/>
                </a:cubicBezTo>
                <a:cubicBezTo>
                  <a:pt x="80283" y="66357"/>
                  <a:pt x="79822" y="66186"/>
                  <a:pt x="79356" y="66186"/>
                </a:cubicBezTo>
                <a:cubicBezTo>
                  <a:pt x="79203" y="66186"/>
                  <a:pt x="79049" y="66205"/>
                  <a:pt x="78908" y="66239"/>
                </a:cubicBezTo>
                <a:cubicBezTo>
                  <a:pt x="77355" y="66622"/>
                  <a:pt x="75883" y="68004"/>
                  <a:pt x="74410" y="68004"/>
                </a:cubicBezTo>
                <a:cubicBezTo>
                  <a:pt x="74129" y="68004"/>
                  <a:pt x="73848" y="67954"/>
                  <a:pt x="73567" y="67837"/>
                </a:cubicBezTo>
                <a:lnTo>
                  <a:pt x="75598" y="66079"/>
                </a:lnTo>
                <a:lnTo>
                  <a:pt x="75598" y="66079"/>
                </a:lnTo>
                <a:cubicBezTo>
                  <a:pt x="75547" y="66080"/>
                  <a:pt x="75495" y="66081"/>
                  <a:pt x="75444" y="66081"/>
                </a:cubicBezTo>
                <a:cubicBezTo>
                  <a:pt x="74469" y="66081"/>
                  <a:pt x="73498" y="65875"/>
                  <a:pt x="72631" y="65463"/>
                </a:cubicBezTo>
                <a:cubicBezTo>
                  <a:pt x="73218" y="64680"/>
                  <a:pt x="74209" y="64599"/>
                  <a:pt x="75254" y="64599"/>
                </a:cubicBezTo>
                <a:cubicBezTo>
                  <a:pt x="75528" y="64599"/>
                  <a:pt x="75805" y="64605"/>
                  <a:pt x="76079" y="64605"/>
                </a:cubicBezTo>
                <a:cubicBezTo>
                  <a:pt x="77082" y="64605"/>
                  <a:pt x="78050" y="64531"/>
                  <a:pt x="78680" y="63842"/>
                </a:cubicBezTo>
                <a:cubicBezTo>
                  <a:pt x="78885" y="63614"/>
                  <a:pt x="79045" y="63317"/>
                  <a:pt x="78976" y="63021"/>
                </a:cubicBezTo>
                <a:cubicBezTo>
                  <a:pt x="78894" y="62649"/>
                  <a:pt x="78591" y="62520"/>
                  <a:pt x="78213" y="62520"/>
                </a:cubicBezTo>
                <a:cubicBezTo>
                  <a:pt x="77756" y="62520"/>
                  <a:pt x="77187" y="62709"/>
                  <a:pt x="76762" y="62884"/>
                </a:cubicBezTo>
                <a:cubicBezTo>
                  <a:pt x="76332" y="63050"/>
                  <a:pt x="75875" y="63130"/>
                  <a:pt x="75417" y="63130"/>
                </a:cubicBezTo>
                <a:cubicBezTo>
                  <a:pt x="74370" y="63130"/>
                  <a:pt x="73323" y="62710"/>
                  <a:pt x="72608" y="61948"/>
                </a:cubicBezTo>
                <a:lnTo>
                  <a:pt x="72608" y="61948"/>
                </a:lnTo>
                <a:cubicBezTo>
                  <a:pt x="73209" y="62115"/>
                  <a:pt x="73853" y="62283"/>
                  <a:pt x="74471" y="62283"/>
                </a:cubicBezTo>
                <a:cubicBezTo>
                  <a:pt x="74863" y="62283"/>
                  <a:pt x="75244" y="62216"/>
                  <a:pt x="75598" y="62039"/>
                </a:cubicBezTo>
                <a:cubicBezTo>
                  <a:pt x="76688" y="61504"/>
                  <a:pt x="77482" y="60043"/>
                  <a:pt x="78580" y="60043"/>
                </a:cubicBezTo>
                <a:cubicBezTo>
                  <a:pt x="78701" y="60043"/>
                  <a:pt x="78825" y="60061"/>
                  <a:pt x="78953" y="60099"/>
                </a:cubicBezTo>
                <a:cubicBezTo>
                  <a:pt x="78564" y="59307"/>
                  <a:pt x="77740" y="59025"/>
                  <a:pt x="76828" y="59025"/>
                </a:cubicBezTo>
                <a:cubicBezTo>
                  <a:pt x="76136" y="59025"/>
                  <a:pt x="75394" y="59188"/>
                  <a:pt x="74754" y="59414"/>
                </a:cubicBezTo>
                <a:cubicBezTo>
                  <a:pt x="73899" y="59708"/>
                  <a:pt x="72920" y="60033"/>
                  <a:pt x="72035" y="60033"/>
                </a:cubicBezTo>
                <a:cubicBezTo>
                  <a:pt x="71407" y="60033"/>
                  <a:pt x="70826" y="59869"/>
                  <a:pt x="70371" y="59414"/>
                </a:cubicBezTo>
                <a:lnTo>
                  <a:pt x="70371" y="59414"/>
                </a:lnTo>
                <a:cubicBezTo>
                  <a:pt x="70524" y="59434"/>
                  <a:pt x="70677" y="59444"/>
                  <a:pt x="70829" y="59444"/>
                </a:cubicBezTo>
                <a:cubicBezTo>
                  <a:pt x="72750" y="59444"/>
                  <a:pt x="74589" y="57892"/>
                  <a:pt x="74822" y="55968"/>
                </a:cubicBezTo>
                <a:lnTo>
                  <a:pt x="74822" y="55968"/>
                </a:lnTo>
                <a:cubicBezTo>
                  <a:pt x="73316" y="56835"/>
                  <a:pt x="71809" y="57702"/>
                  <a:pt x="70303" y="58547"/>
                </a:cubicBezTo>
                <a:cubicBezTo>
                  <a:pt x="70189" y="57725"/>
                  <a:pt x="70599" y="56926"/>
                  <a:pt x="71193" y="56401"/>
                </a:cubicBezTo>
                <a:cubicBezTo>
                  <a:pt x="70915" y="56335"/>
                  <a:pt x="70670" y="56306"/>
                  <a:pt x="70447" y="56306"/>
                </a:cubicBezTo>
                <a:cubicBezTo>
                  <a:pt x="69513" y="56306"/>
                  <a:pt x="68964" y="56821"/>
                  <a:pt x="68043" y="57337"/>
                </a:cubicBezTo>
                <a:cubicBezTo>
                  <a:pt x="67791" y="57486"/>
                  <a:pt x="67515" y="57553"/>
                  <a:pt x="67235" y="57553"/>
                </a:cubicBezTo>
                <a:cubicBezTo>
                  <a:pt x="66402" y="57553"/>
                  <a:pt x="65531" y="56959"/>
                  <a:pt x="65121" y="56173"/>
                </a:cubicBezTo>
                <a:cubicBezTo>
                  <a:pt x="64596" y="55146"/>
                  <a:pt x="64642" y="53913"/>
                  <a:pt x="64710" y="52749"/>
                </a:cubicBezTo>
                <a:lnTo>
                  <a:pt x="64710" y="52749"/>
                </a:lnTo>
                <a:cubicBezTo>
                  <a:pt x="65099" y="53822"/>
                  <a:pt x="65966" y="54712"/>
                  <a:pt x="67061" y="55100"/>
                </a:cubicBezTo>
                <a:cubicBezTo>
                  <a:pt x="66810" y="53799"/>
                  <a:pt x="66719" y="52475"/>
                  <a:pt x="66788" y="51151"/>
                </a:cubicBezTo>
                <a:lnTo>
                  <a:pt x="66788" y="51151"/>
                </a:lnTo>
                <a:cubicBezTo>
                  <a:pt x="67198" y="51996"/>
                  <a:pt x="67815" y="52726"/>
                  <a:pt x="68568" y="53297"/>
                </a:cubicBezTo>
                <a:cubicBezTo>
                  <a:pt x="68545" y="52316"/>
                  <a:pt x="68477" y="51334"/>
                  <a:pt x="68522" y="50353"/>
                </a:cubicBezTo>
                <a:lnTo>
                  <a:pt x="68522" y="50353"/>
                </a:lnTo>
                <a:cubicBezTo>
                  <a:pt x="69078" y="51011"/>
                  <a:pt x="69986" y="52319"/>
                  <a:pt x="70996" y="52319"/>
                </a:cubicBezTo>
                <a:cubicBezTo>
                  <a:pt x="71106" y="52319"/>
                  <a:pt x="71218" y="52304"/>
                  <a:pt x="71330" y="52270"/>
                </a:cubicBezTo>
                <a:cubicBezTo>
                  <a:pt x="72540" y="51882"/>
                  <a:pt x="72631" y="51014"/>
                  <a:pt x="71878" y="50147"/>
                </a:cubicBezTo>
                <a:lnTo>
                  <a:pt x="71878" y="50147"/>
                </a:lnTo>
                <a:cubicBezTo>
                  <a:pt x="71981" y="50154"/>
                  <a:pt x="72090" y="50157"/>
                  <a:pt x="72203" y="50157"/>
                </a:cubicBezTo>
                <a:cubicBezTo>
                  <a:pt x="72868" y="50157"/>
                  <a:pt x="73673" y="50028"/>
                  <a:pt x="74160" y="49599"/>
                </a:cubicBezTo>
                <a:cubicBezTo>
                  <a:pt x="74578" y="49241"/>
                  <a:pt x="74684" y="48562"/>
                  <a:pt x="74477" y="48095"/>
                </a:cubicBezTo>
                <a:lnTo>
                  <a:pt x="74477" y="48095"/>
                </a:lnTo>
                <a:cubicBezTo>
                  <a:pt x="74496" y="48097"/>
                  <a:pt x="74514" y="48097"/>
                  <a:pt x="74533" y="48097"/>
                </a:cubicBezTo>
                <a:cubicBezTo>
                  <a:pt x="74757" y="48097"/>
                  <a:pt x="74986" y="48013"/>
                  <a:pt x="75119" y="47842"/>
                </a:cubicBezTo>
                <a:cubicBezTo>
                  <a:pt x="75461" y="47431"/>
                  <a:pt x="75393" y="46815"/>
                  <a:pt x="75210" y="46312"/>
                </a:cubicBezTo>
                <a:cubicBezTo>
                  <a:pt x="74046" y="46290"/>
                  <a:pt x="72928" y="45514"/>
                  <a:pt x="72540" y="44418"/>
                </a:cubicBezTo>
                <a:cubicBezTo>
                  <a:pt x="72868" y="43897"/>
                  <a:pt x="73490" y="43588"/>
                  <a:pt x="74102" y="43588"/>
                </a:cubicBezTo>
                <a:cubicBezTo>
                  <a:pt x="74214" y="43588"/>
                  <a:pt x="74325" y="43598"/>
                  <a:pt x="74434" y="43619"/>
                </a:cubicBezTo>
                <a:cubicBezTo>
                  <a:pt x="75804" y="45171"/>
                  <a:pt x="77789" y="46130"/>
                  <a:pt x="79866" y="46244"/>
                </a:cubicBezTo>
                <a:cubicBezTo>
                  <a:pt x="79593" y="45445"/>
                  <a:pt x="79341" y="44669"/>
                  <a:pt x="79090" y="43893"/>
                </a:cubicBezTo>
                <a:lnTo>
                  <a:pt x="79090" y="43893"/>
                </a:lnTo>
                <a:lnTo>
                  <a:pt x="80369" y="44349"/>
                </a:lnTo>
                <a:cubicBezTo>
                  <a:pt x="80848" y="43163"/>
                  <a:pt x="79981" y="41633"/>
                  <a:pt x="78725" y="41428"/>
                </a:cubicBezTo>
                <a:lnTo>
                  <a:pt x="78725" y="41428"/>
                </a:lnTo>
                <a:cubicBezTo>
                  <a:pt x="78824" y="41444"/>
                  <a:pt x="78925" y="41451"/>
                  <a:pt x="79030" y="41451"/>
                </a:cubicBezTo>
                <a:cubicBezTo>
                  <a:pt x="79775" y="41451"/>
                  <a:pt x="80666" y="41094"/>
                  <a:pt x="81596" y="41094"/>
                </a:cubicBezTo>
                <a:cubicBezTo>
                  <a:pt x="82019" y="41094"/>
                  <a:pt x="82450" y="41168"/>
                  <a:pt x="82879" y="41382"/>
                </a:cubicBezTo>
                <a:cubicBezTo>
                  <a:pt x="82742" y="39374"/>
                  <a:pt x="81236" y="37479"/>
                  <a:pt x="79364" y="36703"/>
                </a:cubicBezTo>
                <a:lnTo>
                  <a:pt x="79364" y="36703"/>
                </a:lnTo>
                <a:cubicBezTo>
                  <a:pt x="80300" y="36954"/>
                  <a:pt x="81236" y="37205"/>
                  <a:pt x="82149" y="37456"/>
                </a:cubicBezTo>
                <a:cubicBezTo>
                  <a:pt x="81829" y="36338"/>
                  <a:pt x="81304" y="35265"/>
                  <a:pt x="80620" y="34329"/>
                </a:cubicBezTo>
                <a:lnTo>
                  <a:pt x="80620" y="34329"/>
                </a:lnTo>
                <a:cubicBezTo>
                  <a:pt x="81199" y="34603"/>
                  <a:pt x="81734" y="34725"/>
                  <a:pt x="82186" y="34725"/>
                </a:cubicBezTo>
                <a:cubicBezTo>
                  <a:pt x="82952" y="34725"/>
                  <a:pt x="83484" y="34376"/>
                  <a:pt x="83604" y="33823"/>
                </a:cubicBezTo>
                <a:lnTo>
                  <a:pt x="83604" y="33823"/>
                </a:lnTo>
                <a:cubicBezTo>
                  <a:pt x="83878" y="34192"/>
                  <a:pt x="84194" y="34531"/>
                  <a:pt x="84546" y="34831"/>
                </a:cubicBezTo>
                <a:cubicBezTo>
                  <a:pt x="84751" y="34032"/>
                  <a:pt x="84979" y="33256"/>
                  <a:pt x="85185" y="32458"/>
                </a:cubicBezTo>
                <a:lnTo>
                  <a:pt x="85185" y="32458"/>
                </a:lnTo>
                <a:cubicBezTo>
                  <a:pt x="86737" y="34215"/>
                  <a:pt x="84158" y="37045"/>
                  <a:pt x="85002" y="39214"/>
                </a:cubicBezTo>
                <a:cubicBezTo>
                  <a:pt x="86166" y="38346"/>
                  <a:pt x="87125" y="37205"/>
                  <a:pt x="87810" y="35927"/>
                </a:cubicBezTo>
                <a:lnTo>
                  <a:pt x="87810" y="35927"/>
                </a:lnTo>
                <a:cubicBezTo>
                  <a:pt x="87399" y="37593"/>
                  <a:pt x="86965" y="39237"/>
                  <a:pt x="86554" y="40903"/>
                </a:cubicBezTo>
                <a:cubicBezTo>
                  <a:pt x="86417" y="41451"/>
                  <a:pt x="86395" y="42204"/>
                  <a:pt x="86942" y="42341"/>
                </a:cubicBezTo>
                <a:cubicBezTo>
                  <a:pt x="86983" y="42351"/>
                  <a:pt x="87024" y="42355"/>
                  <a:pt x="87065" y="42355"/>
                </a:cubicBezTo>
                <a:cubicBezTo>
                  <a:pt x="87406" y="42355"/>
                  <a:pt x="87720" y="42031"/>
                  <a:pt x="87924" y="41725"/>
                </a:cubicBezTo>
                <a:cubicBezTo>
                  <a:pt x="88882" y="40287"/>
                  <a:pt x="89636" y="38689"/>
                  <a:pt x="90115" y="37023"/>
                </a:cubicBezTo>
                <a:lnTo>
                  <a:pt x="90115" y="37023"/>
                </a:lnTo>
                <a:cubicBezTo>
                  <a:pt x="91074" y="38826"/>
                  <a:pt x="89887" y="41017"/>
                  <a:pt x="88540" y="42569"/>
                </a:cubicBezTo>
                <a:cubicBezTo>
                  <a:pt x="88106" y="43071"/>
                  <a:pt x="87855" y="44121"/>
                  <a:pt x="88517" y="44121"/>
                </a:cubicBezTo>
                <a:cubicBezTo>
                  <a:pt x="88534" y="44124"/>
                  <a:pt x="88551" y="44125"/>
                  <a:pt x="88568" y="44125"/>
                </a:cubicBezTo>
                <a:cubicBezTo>
                  <a:pt x="88711" y="44125"/>
                  <a:pt x="88851" y="44043"/>
                  <a:pt x="88974" y="43961"/>
                </a:cubicBezTo>
                <a:cubicBezTo>
                  <a:pt x="90047" y="43300"/>
                  <a:pt x="90960" y="42387"/>
                  <a:pt x="91622" y="41314"/>
                </a:cubicBezTo>
                <a:lnTo>
                  <a:pt x="91622" y="41314"/>
                </a:lnTo>
                <a:cubicBezTo>
                  <a:pt x="92306" y="42455"/>
                  <a:pt x="91781" y="43961"/>
                  <a:pt x="90982" y="45034"/>
                </a:cubicBezTo>
                <a:cubicBezTo>
                  <a:pt x="90206" y="46130"/>
                  <a:pt x="89179" y="47066"/>
                  <a:pt x="88723" y="48321"/>
                </a:cubicBezTo>
                <a:cubicBezTo>
                  <a:pt x="91302" y="47842"/>
                  <a:pt x="93516" y="45673"/>
                  <a:pt x="94041" y="43094"/>
                </a:cubicBezTo>
                <a:lnTo>
                  <a:pt x="94041" y="43094"/>
                </a:lnTo>
                <a:cubicBezTo>
                  <a:pt x="94498" y="44418"/>
                  <a:pt x="93790" y="45833"/>
                  <a:pt x="93265" y="47134"/>
                </a:cubicBezTo>
                <a:cubicBezTo>
                  <a:pt x="92740" y="48435"/>
                  <a:pt x="92489" y="50124"/>
                  <a:pt x="93539" y="51060"/>
                </a:cubicBezTo>
                <a:cubicBezTo>
                  <a:pt x="94338" y="49462"/>
                  <a:pt x="95000" y="47796"/>
                  <a:pt x="95479" y="46084"/>
                </a:cubicBezTo>
                <a:lnTo>
                  <a:pt x="95479" y="46084"/>
                </a:lnTo>
                <a:cubicBezTo>
                  <a:pt x="95228" y="48116"/>
                  <a:pt x="96027" y="50238"/>
                  <a:pt x="97556" y="51608"/>
                </a:cubicBezTo>
                <a:cubicBezTo>
                  <a:pt x="97739" y="51768"/>
                  <a:pt x="97921" y="51927"/>
                  <a:pt x="98172" y="51927"/>
                </a:cubicBezTo>
                <a:cubicBezTo>
                  <a:pt x="98675" y="51927"/>
                  <a:pt x="98903" y="51288"/>
                  <a:pt x="98948" y="50786"/>
                </a:cubicBezTo>
                <a:cubicBezTo>
                  <a:pt x="99177" y="48298"/>
                  <a:pt x="98538" y="45765"/>
                  <a:pt x="97145" y="43688"/>
                </a:cubicBezTo>
                <a:lnTo>
                  <a:pt x="97145" y="43688"/>
                </a:lnTo>
                <a:cubicBezTo>
                  <a:pt x="98469" y="45422"/>
                  <a:pt x="100318" y="46723"/>
                  <a:pt x="102395" y="47408"/>
                </a:cubicBezTo>
                <a:cubicBezTo>
                  <a:pt x="101899" y="45739"/>
                  <a:pt x="100889" y="44225"/>
                  <a:pt x="99566" y="43110"/>
                </a:cubicBezTo>
                <a:lnTo>
                  <a:pt x="99566" y="43110"/>
                </a:lnTo>
                <a:cubicBezTo>
                  <a:pt x="100559" y="43936"/>
                  <a:pt x="101683" y="44584"/>
                  <a:pt x="102874" y="45011"/>
                </a:cubicBezTo>
                <a:cubicBezTo>
                  <a:pt x="103141" y="45110"/>
                  <a:pt x="103434" y="45191"/>
                  <a:pt x="103710" y="45191"/>
                </a:cubicBezTo>
                <a:cubicBezTo>
                  <a:pt x="103883" y="45191"/>
                  <a:pt x="104049" y="45159"/>
                  <a:pt x="104198" y="45080"/>
                </a:cubicBezTo>
                <a:cubicBezTo>
                  <a:pt x="104769" y="44783"/>
                  <a:pt x="104815" y="43961"/>
                  <a:pt x="104495" y="43414"/>
                </a:cubicBezTo>
                <a:cubicBezTo>
                  <a:pt x="104153" y="42889"/>
                  <a:pt x="103582" y="42569"/>
                  <a:pt x="103011" y="42318"/>
                </a:cubicBezTo>
                <a:cubicBezTo>
                  <a:pt x="101710" y="41702"/>
                  <a:pt x="100341" y="41154"/>
                  <a:pt x="98971" y="40697"/>
                </a:cubicBezTo>
                <a:lnTo>
                  <a:pt x="98971" y="40697"/>
                </a:lnTo>
                <a:cubicBezTo>
                  <a:pt x="99778" y="40875"/>
                  <a:pt x="100619" y="41053"/>
                  <a:pt x="101447" y="41053"/>
                </a:cubicBezTo>
                <a:cubicBezTo>
                  <a:pt x="101789" y="41053"/>
                  <a:pt x="102129" y="41022"/>
                  <a:pt x="102464" y="40949"/>
                </a:cubicBezTo>
                <a:cubicBezTo>
                  <a:pt x="103605" y="40675"/>
                  <a:pt x="104678" y="39762"/>
                  <a:pt x="104723" y="38598"/>
                </a:cubicBezTo>
                <a:lnTo>
                  <a:pt x="104723" y="38598"/>
                </a:lnTo>
                <a:cubicBezTo>
                  <a:pt x="103476" y="39068"/>
                  <a:pt x="102142" y="39299"/>
                  <a:pt x="100806" y="39299"/>
                </a:cubicBezTo>
                <a:cubicBezTo>
                  <a:pt x="98645" y="39299"/>
                  <a:pt x="96477" y="38695"/>
                  <a:pt x="94657" y="37525"/>
                </a:cubicBezTo>
                <a:lnTo>
                  <a:pt x="94657" y="37525"/>
                </a:lnTo>
                <a:cubicBezTo>
                  <a:pt x="95475" y="37588"/>
                  <a:pt x="96295" y="37619"/>
                  <a:pt x="97115" y="37619"/>
                </a:cubicBezTo>
                <a:cubicBezTo>
                  <a:pt x="100758" y="37619"/>
                  <a:pt x="104399" y="37001"/>
                  <a:pt x="107827" y="35790"/>
                </a:cubicBezTo>
                <a:cubicBezTo>
                  <a:pt x="105134" y="34750"/>
                  <a:pt x="102244" y="34224"/>
                  <a:pt x="99355" y="34224"/>
                </a:cubicBezTo>
                <a:cubicBezTo>
                  <a:pt x="98693" y="34224"/>
                  <a:pt x="98032" y="34251"/>
                  <a:pt x="97373" y="34306"/>
                </a:cubicBezTo>
                <a:cubicBezTo>
                  <a:pt x="98994" y="34010"/>
                  <a:pt x="100638" y="33690"/>
                  <a:pt x="102098" y="32937"/>
                </a:cubicBezTo>
                <a:cubicBezTo>
                  <a:pt x="103559" y="32184"/>
                  <a:pt x="104837" y="30905"/>
                  <a:pt x="105180" y="29285"/>
                </a:cubicBezTo>
                <a:lnTo>
                  <a:pt x="105180" y="29285"/>
                </a:lnTo>
                <a:cubicBezTo>
                  <a:pt x="103036" y="30063"/>
                  <a:pt x="100317" y="30916"/>
                  <a:pt x="97769" y="30916"/>
                </a:cubicBezTo>
                <a:cubicBezTo>
                  <a:pt x="96355" y="30916"/>
                  <a:pt x="94994" y="30654"/>
                  <a:pt x="93813" y="29970"/>
                </a:cubicBezTo>
                <a:cubicBezTo>
                  <a:pt x="95015" y="29153"/>
                  <a:pt x="96458" y="28733"/>
                  <a:pt x="97898" y="28733"/>
                </a:cubicBezTo>
                <a:cubicBezTo>
                  <a:pt x="98672" y="28733"/>
                  <a:pt x="99446" y="28855"/>
                  <a:pt x="100181" y="29102"/>
                </a:cubicBezTo>
                <a:cubicBezTo>
                  <a:pt x="98606" y="27116"/>
                  <a:pt x="94886" y="27367"/>
                  <a:pt x="94018" y="24994"/>
                </a:cubicBezTo>
                <a:lnTo>
                  <a:pt x="94018" y="24994"/>
                </a:lnTo>
                <a:cubicBezTo>
                  <a:pt x="95342" y="26038"/>
                  <a:pt x="97032" y="26610"/>
                  <a:pt x="98714" y="26610"/>
                </a:cubicBezTo>
                <a:cubicBezTo>
                  <a:pt x="99091" y="26610"/>
                  <a:pt x="99467" y="26581"/>
                  <a:pt x="99839" y="26523"/>
                </a:cubicBezTo>
                <a:cubicBezTo>
                  <a:pt x="99487" y="25917"/>
                  <a:pt x="99014" y="25382"/>
                  <a:pt x="98455" y="24948"/>
                </a:cubicBezTo>
                <a:lnTo>
                  <a:pt x="98455" y="24948"/>
                </a:lnTo>
                <a:cubicBezTo>
                  <a:pt x="99479" y="25365"/>
                  <a:pt x="100581" y="25588"/>
                  <a:pt x="101695" y="25588"/>
                </a:cubicBezTo>
                <a:cubicBezTo>
                  <a:pt x="101730" y="25588"/>
                  <a:pt x="101766" y="25588"/>
                  <a:pt x="101802" y="25587"/>
                </a:cubicBezTo>
                <a:cubicBezTo>
                  <a:pt x="102806" y="25564"/>
                  <a:pt x="104107" y="25039"/>
                  <a:pt x="104016" y="24012"/>
                </a:cubicBezTo>
                <a:cubicBezTo>
                  <a:pt x="103970" y="23624"/>
                  <a:pt x="103742" y="23305"/>
                  <a:pt x="103491" y="23008"/>
                </a:cubicBezTo>
                <a:cubicBezTo>
                  <a:pt x="102464" y="21844"/>
                  <a:pt x="101094" y="20976"/>
                  <a:pt x="99610" y="20543"/>
                </a:cubicBezTo>
                <a:cubicBezTo>
                  <a:pt x="98629" y="20246"/>
                  <a:pt x="97579" y="20132"/>
                  <a:pt x="96757" y="19538"/>
                </a:cubicBezTo>
                <a:cubicBezTo>
                  <a:pt x="95958" y="18922"/>
                  <a:pt x="95616" y="17530"/>
                  <a:pt x="96438" y="16936"/>
                </a:cubicBezTo>
                <a:lnTo>
                  <a:pt x="96438" y="16936"/>
                </a:lnTo>
                <a:cubicBezTo>
                  <a:pt x="97876" y="18488"/>
                  <a:pt x="99861" y="19561"/>
                  <a:pt x="101961" y="19904"/>
                </a:cubicBezTo>
                <a:cubicBezTo>
                  <a:pt x="101980" y="18967"/>
                  <a:pt x="101799" y="18015"/>
                  <a:pt x="101443" y="17123"/>
                </a:cubicBezTo>
                <a:lnTo>
                  <a:pt x="101443" y="17123"/>
                </a:lnTo>
                <a:cubicBezTo>
                  <a:pt x="102017" y="18234"/>
                  <a:pt x="102950" y="19144"/>
                  <a:pt x="104084" y="19653"/>
                </a:cubicBezTo>
                <a:cubicBezTo>
                  <a:pt x="104255" y="19738"/>
                  <a:pt x="104444" y="19806"/>
                  <a:pt x="104622" y="19806"/>
                </a:cubicBezTo>
                <a:cubicBezTo>
                  <a:pt x="104730" y="19806"/>
                  <a:pt x="104834" y="19781"/>
                  <a:pt x="104929" y="19721"/>
                </a:cubicBezTo>
                <a:cubicBezTo>
                  <a:pt x="105203" y="19561"/>
                  <a:pt x="105248" y="19173"/>
                  <a:pt x="105271" y="18854"/>
                </a:cubicBezTo>
                <a:cubicBezTo>
                  <a:pt x="105316" y="17927"/>
                  <a:pt x="105361" y="17001"/>
                  <a:pt x="105407" y="16074"/>
                </a:cubicBezTo>
                <a:lnTo>
                  <a:pt x="105407" y="16074"/>
                </a:lnTo>
                <a:cubicBezTo>
                  <a:pt x="105361" y="17240"/>
                  <a:pt x="106709" y="19116"/>
                  <a:pt x="106732" y="20566"/>
                </a:cubicBezTo>
                <a:cubicBezTo>
                  <a:pt x="106778" y="22072"/>
                  <a:pt x="106093" y="23396"/>
                  <a:pt x="106138" y="24880"/>
                </a:cubicBezTo>
                <a:cubicBezTo>
                  <a:pt x="106138" y="25724"/>
                  <a:pt x="106732" y="26660"/>
                  <a:pt x="107576" y="26660"/>
                </a:cubicBezTo>
                <a:cubicBezTo>
                  <a:pt x="107667" y="25664"/>
                  <a:pt x="107780" y="24669"/>
                  <a:pt x="107871" y="23673"/>
                </a:cubicBezTo>
                <a:lnTo>
                  <a:pt x="107871" y="23673"/>
                </a:lnTo>
                <a:cubicBezTo>
                  <a:pt x="107751" y="25080"/>
                  <a:pt x="108909" y="26478"/>
                  <a:pt x="110338" y="26637"/>
                </a:cubicBezTo>
                <a:lnTo>
                  <a:pt x="110955" y="23168"/>
                </a:lnTo>
                <a:cubicBezTo>
                  <a:pt x="111541" y="23769"/>
                  <a:pt x="112383" y="24097"/>
                  <a:pt x="113218" y="24097"/>
                </a:cubicBezTo>
                <a:cubicBezTo>
                  <a:pt x="113683" y="24097"/>
                  <a:pt x="114145" y="23996"/>
                  <a:pt x="114561" y="23784"/>
                </a:cubicBezTo>
                <a:lnTo>
                  <a:pt x="114561" y="23784"/>
                </a:lnTo>
                <a:cubicBezTo>
                  <a:pt x="113214" y="25199"/>
                  <a:pt x="112005" y="26728"/>
                  <a:pt x="110932" y="28349"/>
                </a:cubicBezTo>
                <a:cubicBezTo>
                  <a:pt x="111179" y="28503"/>
                  <a:pt x="111465" y="28576"/>
                  <a:pt x="111751" y="28576"/>
                </a:cubicBezTo>
                <a:cubicBezTo>
                  <a:pt x="112230" y="28576"/>
                  <a:pt x="112709" y="28370"/>
                  <a:pt x="113009" y="27984"/>
                </a:cubicBezTo>
                <a:lnTo>
                  <a:pt x="113009" y="27984"/>
                </a:lnTo>
                <a:cubicBezTo>
                  <a:pt x="112598" y="28920"/>
                  <a:pt x="112872" y="30107"/>
                  <a:pt x="113671" y="30746"/>
                </a:cubicBezTo>
                <a:cubicBezTo>
                  <a:pt x="115132" y="29467"/>
                  <a:pt x="116090" y="27619"/>
                  <a:pt x="116250" y="25678"/>
                </a:cubicBezTo>
                <a:cubicBezTo>
                  <a:pt x="118190" y="25793"/>
                  <a:pt x="118921" y="28988"/>
                  <a:pt x="117209" y="29924"/>
                </a:cubicBezTo>
                <a:cubicBezTo>
                  <a:pt x="118145" y="29924"/>
                  <a:pt x="119103" y="29650"/>
                  <a:pt x="119879" y="29125"/>
                </a:cubicBezTo>
                <a:lnTo>
                  <a:pt x="119879" y="29125"/>
                </a:lnTo>
                <a:cubicBezTo>
                  <a:pt x="119514" y="29627"/>
                  <a:pt x="119697" y="30449"/>
                  <a:pt x="120244" y="30768"/>
                </a:cubicBezTo>
                <a:cubicBezTo>
                  <a:pt x="120451" y="30256"/>
                  <a:pt x="120942" y="30030"/>
                  <a:pt x="121466" y="30030"/>
                </a:cubicBezTo>
                <a:cubicBezTo>
                  <a:pt x="122271" y="30030"/>
                  <a:pt x="123156" y="30564"/>
                  <a:pt x="123212" y="31408"/>
                </a:cubicBezTo>
                <a:cubicBezTo>
                  <a:pt x="123304" y="32539"/>
                  <a:pt x="122146" y="33429"/>
                  <a:pt x="121023" y="33429"/>
                </a:cubicBezTo>
                <a:cubicBezTo>
                  <a:pt x="120764" y="33429"/>
                  <a:pt x="120507" y="33382"/>
                  <a:pt x="120267" y="33279"/>
                </a:cubicBezTo>
                <a:lnTo>
                  <a:pt x="120267" y="33279"/>
                </a:lnTo>
                <a:cubicBezTo>
                  <a:pt x="122587" y="34286"/>
                  <a:pt x="118254" y="35041"/>
                  <a:pt x="117351" y="35041"/>
                </a:cubicBezTo>
                <a:cubicBezTo>
                  <a:pt x="117312" y="35041"/>
                  <a:pt x="117280" y="35040"/>
                  <a:pt x="117254" y="35037"/>
                </a:cubicBezTo>
                <a:cubicBezTo>
                  <a:pt x="116027" y="34900"/>
                  <a:pt x="114689" y="34301"/>
                  <a:pt x="113427" y="34301"/>
                </a:cubicBezTo>
                <a:cubicBezTo>
                  <a:pt x="112788" y="34301"/>
                  <a:pt x="112169" y="34455"/>
                  <a:pt x="111594" y="34900"/>
                </a:cubicBezTo>
                <a:cubicBezTo>
                  <a:pt x="113557" y="35699"/>
                  <a:pt x="115542" y="36498"/>
                  <a:pt x="117528" y="37296"/>
                </a:cubicBezTo>
                <a:cubicBezTo>
                  <a:pt x="117093" y="37191"/>
                  <a:pt x="116649" y="37140"/>
                  <a:pt x="116204" y="37140"/>
                </a:cubicBezTo>
                <a:cubicBezTo>
                  <a:pt x="114244" y="37140"/>
                  <a:pt x="112289" y="38129"/>
                  <a:pt x="111228" y="39784"/>
                </a:cubicBezTo>
                <a:cubicBezTo>
                  <a:pt x="112179" y="39489"/>
                  <a:pt x="113173" y="39345"/>
                  <a:pt x="114169" y="39345"/>
                </a:cubicBezTo>
                <a:cubicBezTo>
                  <a:pt x="114944" y="39345"/>
                  <a:pt x="115720" y="39432"/>
                  <a:pt x="116478" y="39602"/>
                </a:cubicBezTo>
                <a:cubicBezTo>
                  <a:pt x="114196" y="40652"/>
                  <a:pt x="112347" y="42569"/>
                  <a:pt x="111388" y="44874"/>
                </a:cubicBezTo>
                <a:cubicBezTo>
                  <a:pt x="112826" y="43939"/>
                  <a:pt x="114515" y="43368"/>
                  <a:pt x="116227" y="43185"/>
                </a:cubicBezTo>
                <a:lnTo>
                  <a:pt x="116227" y="43185"/>
                </a:lnTo>
                <a:cubicBezTo>
                  <a:pt x="113967" y="44555"/>
                  <a:pt x="111753" y="45993"/>
                  <a:pt x="109608" y="47522"/>
                </a:cubicBezTo>
                <a:cubicBezTo>
                  <a:pt x="110119" y="47728"/>
                  <a:pt x="110639" y="47818"/>
                  <a:pt x="111160" y="47818"/>
                </a:cubicBezTo>
                <a:cubicBezTo>
                  <a:pt x="113128" y="47818"/>
                  <a:pt x="115120" y="46530"/>
                  <a:pt x="116798" y="45285"/>
                </a:cubicBezTo>
                <a:lnTo>
                  <a:pt x="116798" y="45285"/>
                </a:lnTo>
                <a:cubicBezTo>
                  <a:pt x="115702" y="46609"/>
                  <a:pt x="114629" y="47910"/>
                  <a:pt x="113557" y="49234"/>
                </a:cubicBezTo>
                <a:cubicBezTo>
                  <a:pt x="113123" y="49736"/>
                  <a:pt x="112872" y="50741"/>
                  <a:pt x="113511" y="50855"/>
                </a:cubicBezTo>
                <a:cubicBezTo>
                  <a:pt x="113543" y="50862"/>
                  <a:pt x="113575" y="50865"/>
                  <a:pt x="113606" y="50865"/>
                </a:cubicBezTo>
                <a:cubicBezTo>
                  <a:pt x="113780" y="50865"/>
                  <a:pt x="113954" y="50769"/>
                  <a:pt x="114127" y="50672"/>
                </a:cubicBezTo>
                <a:cubicBezTo>
                  <a:pt x="115794" y="49713"/>
                  <a:pt x="117254" y="48412"/>
                  <a:pt x="118418" y="46860"/>
                </a:cubicBezTo>
                <a:lnTo>
                  <a:pt x="118418" y="46860"/>
                </a:lnTo>
                <a:cubicBezTo>
                  <a:pt x="119012" y="48549"/>
                  <a:pt x="117574" y="50216"/>
                  <a:pt x="116159" y="51311"/>
                </a:cubicBezTo>
                <a:cubicBezTo>
                  <a:pt x="114744" y="52384"/>
                  <a:pt x="113054" y="53548"/>
                  <a:pt x="112918" y="55328"/>
                </a:cubicBezTo>
                <a:cubicBezTo>
                  <a:pt x="113094" y="55350"/>
                  <a:pt x="113271" y="55361"/>
                  <a:pt x="113447" y="55361"/>
                </a:cubicBezTo>
                <a:cubicBezTo>
                  <a:pt x="115307" y="55361"/>
                  <a:pt x="117141" y="54185"/>
                  <a:pt x="117871" y="52475"/>
                </a:cubicBezTo>
                <a:lnTo>
                  <a:pt x="117871" y="52475"/>
                </a:lnTo>
                <a:cubicBezTo>
                  <a:pt x="117779" y="53137"/>
                  <a:pt x="117688" y="53845"/>
                  <a:pt x="117871" y="54507"/>
                </a:cubicBezTo>
                <a:cubicBezTo>
                  <a:pt x="118069" y="55145"/>
                  <a:pt x="118648" y="55719"/>
                  <a:pt x="119303" y="55719"/>
                </a:cubicBezTo>
                <a:cubicBezTo>
                  <a:pt x="119327" y="55719"/>
                  <a:pt x="119352" y="55718"/>
                  <a:pt x="119377" y="55716"/>
                </a:cubicBezTo>
                <a:cubicBezTo>
                  <a:pt x="119971" y="55694"/>
                  <a:pt x="120450" y="55191"/>
                  <a:pt x="120792" y="54712"/>
                </a:cubicBezTo>
                <a:cubicBezTo>
                  <a:pt x="121495" y="53706"/>
                  <a:pt x="121929" y="52541"/>
                  <a:pt x="122055" y="51337"/>
                </a:cubicBezTo>
                <a:lnTo>
                  <a:pt x="122055" y="51337"/>
                </a:lnTo>
                <a:cubicBezTo>
                  <a:pt x="122111" y="51749"/>
                  <a:pt x="122295" y="52143"/>
                  <a:pt x="122595" y="52430"/>
                </a:cubicBezTo>
                <a:cubicBezTo>
                  <a:pt x="123143" y="50900"/>
                  <a:pt x="123782" y="49394"/>
                  <a:pt x="124490" y="47933"/>
                </a:cubicBezTo>
                <a:cubicBezTo>
                  <a:pt x="124627" y="47682"/>
                  <a:pt x="124764" y="47385"/>
                  <a:pt x="125061" y="47294"/>
                </a:cubicBezTo>
                <a:cubicBezTo>
                  <a:pt x="125132" y="47269"/>
                  <a:pt x="125200" y="47257"/>
                  <a:pt x="125265" y="47257"/>
                </a:cubicBezTo>
                <a:cubicBezTo>
                  <a:pt x="125837" y="47257"/>
                  <a:pt x="126122" y="48190"/>
                  <a:pt x="126019" y="48846"/>
                </a:cubicBezTo>
                <a:cubicBezTo>
                  <a:pt x="125654" y="51288"/>
                  <a:pt x="124307" y="53548"/>
                  <a:pt x="122344" y="55032"/>
                </a:cubicBezTo>
                <a:cubicBezTo>
                  <a:pt x="122093" y="55214"/>
                  <a:pt x="121819" y="55420"/>
                  <a:pt x="121751" y="55716"/>
                </a:cubicBezTo>
                <a:cubicBezTo>
                  <a:pt x="121614" y="56219"/>
                  <a:pt x="122139" y="56698"/>
                  <a:pt x="122664" y="56698"/>
                </a:cubicBezTo>
                <a:cubicBezTo>
                  <a:pt x="123189" y="56698"/>
                  <a:pt x="123645" y="56378"/>
                  <a:pt x="124056" y="56059"/>
                </a:cubicBezTo>
                <a:cubicBezTo>
                  <a:pt x="125974" y="54484"/>
                  <a:pt x="127434" y="52384"/>
                  <a:pt x="128256" y="50033"/>
                </a:cubicBezTo>
                <a:lnTo>
                  <a:pt x="128256" y="50033"/>
                </a:lnTo>
                <a:cubicBezTo>
                  <a:pt x="127845" y="51425"/>
                  <a:pt x="127800" y="52932"/>
                  <a:pt x="128142" y="54347"/>
                </a:cubicBezTo>
                <a:cubicBezTo>
                  <a:pt x="128233" y="54735"/>
                  <a:pt x="128439" y="55169"/>
                  <a:pt x="128827" y="55214"/>
                </a:cubicBezTo>
                <a:cubicBezTo>
                  <a:pt x="128846" y="55216"/>
                  <a:pt x="128865" y="55217"/>
                  <a:pt x="128884" y="55217"/>
                </a:cubicBezTo>
                <a:cubicBezTo>
                  <a:pt x="129285" y="55217"/>
                  <a:pt x="129541" y="54762"/>
                  <a:pt x="129694" y="54370"/>
                </a:cubicBezTo>
                <a:cubicBezTo>
                  <a:pt x="130032" y="53490"/>
                  <a:pt x="130393" y="52611"/>
                  <a:pt x="130732" y="51731"/>
                </a:cubicBezTo>
                <a:lnTo>
                  <a:pt x="130732" y="51731"/>
                </a:lnTo>
                <a:cubicBezTo>
                  <a:pt x="130480" y="52411"/>
                  <a:pt x="130800" y="53280"/>
                  <a:pt x="131429" y="53639"/>
                </a:cubicBezTo>
                <a:cubicBezTo>
                  <a:pt x="131772" y="53836"/>
                  <a:pt x="132054" y="53921"/>
                  <a:pt x="132290" y="53921"/>
                </a:cubicBezTo>
                <a:cubicBezTo>
                  <a:pt x="133752" y="53921"/>
                  <a:pt x="133448" y="50665"/>
                  <a:pt x="135185" y="50665"/>
                </a:cubicBezTo>
                <a:cubicBezTo>
                  <a:pt x="135475" y="50665"/>
                  <a:pt x="135823" y="50756"/>
                  <a:pt x="136245" y="50969"/>
                </a:cubicBezTo>
                <a:cubicBezTo>
                  <a:pt x="134647" y="47340"/>
                  <a:pt x="131657" y="43300"/>
                  <a:pt x="137226" y="40538"/>
                </a:cubicBezTo>
                <a:lnTo>
                  <a:pt x="137226" y="40538"/>
                </a:lnTo>
                <a:cubicBezTo>
                  <a:pt x="135629" y="42204"/>
                  <a:pt x="135606" y="45103"/>
                  <a:pt x="137158" y="46792"/>
                </a:cubicBezTo>
                <a:cubicBezTo>
                  <a:pt x="137523" y="46061"/>
                  <a:pt x="137888" y="45331"/>
                  <a:pt x="138254" y="44578"/>
                </a:cubicBezTo>
                <a:lnTo>
                  <a:pt x="138254" y="44578"/>
                </a:lnTo>
                <a:cubicBezTo>
                  <a:pt x="137386" y="46632"/>
                  <a:pt x="138254" y="49257"/>
                  <a:pt x="140171" y="50375"/>
                </a:cubicBezTo>
                <a:cubicBezTo>
                  <a:pt x="141723" y="47385"/>
                  <a:pt x="142362" y="43916"/>
                  <a:pt x="141974" y="40538"/>
                </a:cubicBezTo>
                <a:lnTo>
                  <a:pt x="141974" y="40538"/>
                </a:lnTo>
                <a:cubicBezTo>
                  <a:pt x="142636" y="42204"/>
                  <a:pt x="143321" y="43893"/>
                  <a:pt x="144006" y="45559"/>
                </a:cubicBezTo>
                <a:cubicBezTo>
                  <a:pt x="145101" y="43436"/>
                  <a:pt x="146836" y="41633"/>
                  <a:pt x="148913" y="40469"/>
                </a:cubicBezTo>
                <a:lnTo>
                  <a:pt x="148913" y="40469"/>
                </a:lnTo>
                <a:cubicBezTo>
                  <a:pt x="147452" y="41839"/>
                  <a:pt x="146539" y="43779"/>
                  <a:pt x="146448" y="45787"/>
                </a:cubicBezTo>
                <a:cubicBezTo>
                  <a:pt x="147886" y="45217"/>
                  <a:pt x="149324" y="44623"/>
                  <a:pt x="150762" y="44053"/>
                </a:cubicBezTo>
                <a:lnTo>
                  <a:pt x="150762" y="44053"/>
                </a:lnTo>
                <a:cubicBezTo>
                  <a:pt x="150283" y="45285"/>
                  <a:pt x="148982" y="45902"/>
                  <a:pt x="147886" y="46609"/>
                </a:cubicBezTo>
                <a:cubicBezTo>
                  <a:pt x="146790" y="47317"/>
                  <a:pt x="145695" y="48527"/>
                  <a:pt x="146083" y="49782"/>
                </a:cubicBezTo>
                <a:cubicBezTo>
                  <a:pt x="147361" y="49622"/>
                  <a:pt x="148593" y="49097"/>
                  <a:pt x="149598" y="48298"/>
                </a:cubicBezTo>
                <a:lnTo>
                  <a:pt x="149598" y="48298"/>
                </a:lnTo>
                <a:cubicBezTo>
                  <a:pt x="148730" y="49576"/>
                  <a:pt x="147703" y="50786"/>
                  <a:pt x="146562" y="51836"/>
                </a:cubicBezTo>
                <a:cubicBezTo>
                  <a:pt x="146758" y="51859"/>
                  <a:pt x="146955" y="51870"/>
                  <a:pt x="147151" y="51870"/>
                </a:cubicBezTo>
                <a:cubicBezTo>
                  <a:pt x="149352" y="51870"/>
                  <a:pt x="151504" y="50493"/>
                  <a:pt x="152405" y="48481"/>
                </a:cubicBezTo>
                <a:lnTo>
                  <a:pt x="152405" y="48481"/>
                </a:lnTo>
                <a:cubicBezTo>
                  <a:pt x="152725" y="50718"/>
                  <a:pt x="151333" y="53092"/>
                  <a:pt x="149210" y="53868"/>
                </a:cubicBezTo>
                <a:cubicBezTo>
                  <a:pt x="150283" y="53913"/>
                  <a:pt x="151355" y="53936"/>
                  <a:pt x="152405" y="53982"/>
                </a:cubicBezTo>
                <a:cubicBezTo>
                  <a:pt x="151194" y="54973"/>
                  <a:pt x="149628" y="55472"/>
                  <a:pt x="148059" y="55472"/>
                </a:cubicBezTo>
                <a:cubicBezTo>
                  <a:pt x="146703" y="55472"/>
                  <a:pt x="145344" y="55099"/>
                  <a:pt x="144211" y="54347"/>
                </a:cubicBezTo>
                <a:lnTo>
                  <a:pt x="144211" y="54347"/>
                </a:lnTo>
                <a:lnTo>
                  <a:pt x="146288" y="58022"/>
                </a:lnTo>
                <a:cubicBezTo>
                  <a:pt x="144748" y="57043"/>
                  <a:pt x="142916" y="56538"/>
                  <a:pt x="141091" y="56538"/>
                </a:cubicBezTo>
                <a:cubicBezTo>
                  <a:pt x="140319" y="56538"/>
                  <a:pt x="139548" y="56629"/>
                  <a:pt x="138801" y="56812"/>
                </a:cubicBezTo>
                <a:cubicBezTo>
                  <a:pt x="139806" y="57748"/>
                  <a:pt x="140810" y="58684"/>
                  <a:pt x="141814" y="59620"/>
                </a:cubicBezTo>
                <a:cubicBezTo>
                  <a:pt x="139896" y="59182"/>
                  <a:pt x="137915" y="58968"/>
                  <a:pt x="135937" y="58968"/>
                </a:cubicBezTo>
                <a:cubicBezTo>
                  <a:pt x="135232" y="58968"/>
                  <a:pt x="134527" y="58995"/>
                  <a:pt x="133826" y="59049"/>
                </a:cubicBezTo>
                <a:cubicBezTo>
                  <a:pt x="134761" y="60076"/>
                  <a:pt x="136062" y="60761"/>
                  <a:pt x="137432" y="60898"/>
                </a:cubicBezTo>
                <a:cubicBezTo>
                  <a:pt x="136780" y="61695"/>
                  <a:pt x="135778" y="61912"/>
                  <a:pt x="134725" y="61912"/>
                </a:cubicBezTo>
                <a:cubicBezTo>
                  <a:pt x="134119" y="61912"/>
                  <a:pt x="133496" y="61840"/>
                  <a:pt x="132912" y="61765"/>
                </a:cubicBezTo>
                <a:cubicBezTo>
                  <a:pt x="132559" y="61725"/>
                  <a:pt x="132186" y="61699"/>
                  <a:pt x="131811" y="61699"/>
                </a:cubicBezTo>
                <a:cubicBezTo>
                  <a:pt x="130491" y="61699"/>
                  <a:pt x="129155" y="62020"/>
                  <a:pt x="128621" y="63157"/>
                </a:cubicBezTo>
                <a:lnTo>
                  <a:pt x="134579" y="63865"/>
                </a:lnTo>
                <a:cubicBezTo>
                  <a:pt x="133483" y="64025"/>
                  <a:pt x="132433" y="64504"/>
                  <a:pt x="131611" y="65257"/>
                </a:cubicBezTo>
                <a:cubicBezTo>
                  <a:pt x="132334" y="65586"/>
                  <a:pt x="133125" y="65748"/>
                  <a:pt x="133914" y="65748"/>
                </a:cubicBezTo>
                <a:cubicBezTo>
                  <a:pt x="134496" y="65748"/>
                  <a:pt x="135077" y="65660"/>
                  <a:pt x="135629" y="65486"/>
                </a:cubicBezTo>
                <a:lnTo>
                  <a:pt x="135629" y="65486"/>
                </a:lnTo>
                <a:cubicBezTo>
                  <a:pt x="133734" y="66330"/>
                  <a:pt x="131863" y="67198"/>
                  <a:pt x="129968" y="68042"/>
                </a:cubicBezTo>
                <a:cubicBezTo>
                  <a:pt x="130626" y="68281"/>
                  <a:pt x="131323" y="68398"/>
                  <a:pt x="132020" y="68398"/>
                </a:cubicBezTo>
                <a:cubicBezTo>
                  <a:pt x="132994" y="68398"/>
                  <a:pt x="133969" y="68170"/>
                  <a:pt x="134836" y="67728"/>
                </a:cubicBezTo>
                <a:lnTo>
                  <a:pt x="134836" y="67728"/>
                </a:lnTo>
                <a:cubicBezTo>
                  <a:pt x="133038" y="69039"/>
                  <a:pt x="131493" y="70717"/>
                  <a:pt x="130356" y="72630"/>
                </a:cubicBezTo>
                <a:cubicBezTo>
                  <a:pt x="132578" y="72563"/>
                  <a:pt x="134756" y="71372"/>
                  <a:pt x="136028" y="69541"/>
                </a:cubicBezTo>
                <a:lnTo>
                  <a:pt x="136028" y="69541"/>
                </a:lnTo>
                <a:cubicBezTo>
                  <a:pt x="135269" y="70696"/>
                  <a:pt x="134828" y="72052"/>
                  <a:pt x="134784" y="73429"/>
                </a:cubicBezTo>
                <a:cubicBezTo>
                  <a:pt x="135971" y="73132"/>
                  <a:pt x="137021" y="72219"/>
                  <a:pt x="137455" y="71055"/>
                </a:cubicBezTo>
                <a:lnTo>
                  <a:pt x="137455" y="71055"/>
                </a:lnTo>
                <a:cubicBezTo>
                  <a:pt x="136953" y="72813"/>
                  <a:pt x="137455" y="74821"/>
                  <a:pt x="138710" y="76145"/>
                </a:cubicBezTo>
                <a:cubicBezTo>
                  <a:pt x="139326" y="74776"/>
                  <a:pt x="139737" y="73315"/>
                  <a:pt x="139920" y="71831"/>
                </a:cubicBezTo>
                <a:lnTo>
                  <a:pt x="139920" y="71831"/>
                </a:lnTo>
                <a:cubicBezTo>
                  <a:pt x="139760" y="73338"/>
                  <a:pt x="140125" y="74867"/>
                  <a:pt x="140924" y="76145"/>
                </a:cubicBezTo>
                <a:cubicBezTo>
                  <a:pt x="141381" y="73292"/>
                  <a:pt x="142499" y="70530"/>
                  <a:pt x="144165" y="68156"/>
                </a:cubicBezTo>
                <a:lnTo>
                  <a:pt x="144165" y="68156"/>
                </a:lnTo>
                <a:cubicBezTo>
                  <a:pt x="142887" y="70484"/>
                  <a:pt x="143458" y="73634"/>
                  <a:pt x="145466" y="75369"/>
                </a:cubicBezTo>
                <a:cubicBezTo>
                  <a:pt x="145991" y="73703"/>
                  <a:pt x="146242" y="71968"/>
                  <a:pt x="146265" y="70233"/>
                </a:cubicBezTo>
                <a:cubicBezTo>
                  <a:pt x="146448" y="71329"/>
                  <a:pt x="146973" y="72379"/>
                  <a:pt x="147726" y="73201"/>
                </a:cubicBezTo>
                <a:cubicBezTo>
                  <a:pt x="148228" y="71489"/>
                  <a:pt x="148525" y="69708"/>
                  <a:pt x="148571" y="67928"/>
                </a:cubicBezTo>
                <a:cubicBezTo>
                  <a:pt x="148662" y="69046"/>
                  <a:pt x="149278" y="70119"/>
                  <a:pt x="150191" y="70735"/>
                </a:cubicBezTo>
                <a:cubicBezTo>
                  <a:pt x="150191" y="68111"/>
                  <a:pt x="151401" y="65509"/>
                  <a:pt x="153432" y="63842"/>
                </a:cubicBezTo>
                <a:lnTo>
                  <a:pt x="153432" y="63842"/>
                </a:lnTo>
                <a:cubicBezTo>
                  <a:pt x="152428" y="65394"/>
                  <a:pt x="152223" y="67403"/>
                  <a:pt x="152907" y="69115"/>
                </a:cubicBezTo>
                <a:cubicBezTo>
                  <a:pt x="153980" y="68065"/>
                  <a:pt x="155053" y="67038"/>
                  <a:pt x="156149" y="65988"/>
                </a:cubicBezTo>
                <a:lnTo>
                  <a:pt x="156149" y="65988"/>
                </a:lnTo>
                <a:cubicBezTo>
                  <a:pt x="155578" y="67951"/>
                  <a:pt x="154437" y="69754"/>
                  <a:pt x="152930" y="71124"/>
                </a:cubicBezTo>
                <a:cubicBezTo>
                  <a:pt x="153163" y="71356"/>
                  <a:pt x="153444" y="71455"/>
                  <a:pt x="153740" y="71455"/>
                </a:cubicBezTo>
                <a:cubicBezTo>
                  <a:pt x="154490" y="71455"/>
                  <a:pt x="155342" y="70822"/>
                  <a:pt x="155783" y="70119"/>
                </a:cubicBezTo>
                <a:cubicBezTo>
                  <a:pt x="156423" y="69138"/>
                  <a:pt x="156970" y="67860"/>
                  <a:pt x="158112" y="67677"/>
                </a:cubicBezTo>
                <a:lnTo>
                  <a:pt x="158112" y="67677"/>
                </a:lnTo>
                <a:cubicBezTo>
                  <a:pt x="157040" y="69273"/>
                  <a:pt x="155968" y="70892"/>
                  <a:pt x="154896" y="72512"/>
                </a:cubicBezTo>
                <a:lnTo>
                  <a:pt x="154896" y="72512"/>
                </a:lnTo>
                <a:cubicBezTo>
                  <a:pt x="155107" y="72213"/>
                  <a:pt x="158897" y="70523"/>
                  <a:pt x="159639" y="70523"/>
                </a:cubicBezTo>
                <a:cubicBezTo>
                  <a:pt x="159667" y="70523"/>
                  <a:pt x="159690" y="70525"/>
                  <a:pt x="159709" y="70530"/>
                </a:cubicBezTo>
                <a:cubicBezTo>
                  <a:pt x="162220" y="71192"/>
                  <a:pt x="159687" y="72105"/>
                  <a:pt x="159184" y="72881"/>
                </a:cubicBezTo>
                <a:cubicBezTo>
                  <a:pt x="159002" y="73201"/>
                  <a:pt x="159093" y="73589"/>
                  <a:pt x="159025" y="73954"/>
                </a:cubicBezTo>
                <a:cubicBezTo>
                  <a:pt x="158865" y="74867"/>
                  <a:pt x="157792" y="75209"/>
                  <a:pt x="156925" y="75506"/>
                </a:cubicBezTo>
                <a:cubicBezTo>
                  <a:pt x="156057" y="75803"/>
                  <a:pt x="155076" y="76579"/>
                  <a:pt x="155418" y="77446"/>
                </a:cubicBezTo>
                <a:cubicBezTo>
                  <a:pt x="156605" y="76990"/>
                  <a:pt x="157815" y="76556"/>
                  <a:pt x="159025" y="76099"/>
                </a:cubicBezTo>
                <a:lnTo>
                  <a:pt x="159025" y="76099"/>
                </a:lnTo>
                <a:cubicBezTo>
                  <a:pt x="158568" y="76533"/>
                  <a:pt x="158956" y="77332"/>
                  <a:pt x="158659" y="77880"/>
                </a:cubicBezTo>
                <a:cubicBezTo>
                  <a:pt x="158203" y="78816"/>
                  <a:pt x="156582" y="78131"/>
                  <a:pt x="155783" y="78838"/>
                </a:cubicBezTo>
                <a:cubicBezTo>
                  <a:pt x="155532" y="79044"/>
                  <a:pt x="155418" y="79341"/>
                  <a:pt x="155281" y="79637"/>
                </a:cubicBezTo>
                <a:cubicBezTo>
                  <a:pt x="154619" y="80961"/>
                  <a:pt x="153569" y="82102"/>
                  <a:pt x="152268" y="82810"/>
                </a:cubicBezTo>
                <a:cubicBezTo>
                  <a:pt x="152416" y="82826"/>
                  <a:pt x="152563" y="82834"/>
                  <a:pt x="152711" y="82834"/>
                </a:cubicBezTo>
                <a:cubicBezTo>
                  <a:pt x="153823" y="82834"/>
                  <a:pt x="154932" y="82386"/>
                  <a:pt x="155738" y="81600"/>
                </a:cubicBezTo>
                <a:lnTo>
                  <a:pt x="155738" y="81600"/>
                </a:lnTo>
                <a:cubicBezTo>
                  <a:pt x="155692" y="82354"/>
                  <a:pt x="154985" y="82879"/>
                  <a:pt x="154642" y="83563"/>
                </a:cubicBezTo>
                <a:cubicBezTo>
                  <a:pt x="154312" y="84162"/>
                  <a:pt x="154617" y="85173"/>
                  <a:pt x="155203" y="85173"/>
                </a:cubicBezTo>
                <a:cubicBezTo>
                  <a:pt x="155264" y="85173"/>
                  <a:pt x="155328" y="85162"/>
                  <a:pt x="155395" y="85138"/>
                </a:cubicBezTo>
                <a:cubicBezTo>
                  <a:pt x="155624" y="85070"/>
                  <a:pt x="155783" y="84864"/>
                  <a:pt x="155920" y="84682"/>
                </a:cubicBezTo>
                <a:cubicBezTo>
                  <a:pt x="156514" y="83837"/>
                  <a:pt x="156993" y="82924"/>
                  <a:pt x="157336" y="81966"/>
                </a:cubicBezTo>
                <a:cubicBezTo>
                  <a:pt x="157778" y="82268"/>
                  <a:pt x="158326" y="82422"/>
                  <a:pt x="158876" y="82422"/>
                </a:cubicBezTo>
                <a:cubicBezTo>
                  <a:pt x="159405" y="82422"/>
                  <a:pt x="159935" y="82279"/>
                  <a:pt x="160371" y="81988"/>
                </a:cubicBezTo>
                <a:lnTo>
                  <a:pt x="160371" y="81988"/>
                </a:lnTo>
                <a:cubicBezTo>
                  <a:pt x="159344" y="82764"/>
                  <a:pt x="158637" y="83928"/>
                  <a:pt x="158431" y="85184"/>
                </a:cubicBezTo>
                <a:cubicBezTo>
                  <a:pt x="159572" y="84796"/>
                  <a:pt x="160531" y="83906"/>
                  <a:pt x="161033" y="82810"/>
                </a:cubicBezTo>
                <a:lnTo>
                  <a:pt x="161033" y="82810"/>
                </a:lnTo>
                <a:cubicBezTo>
                  <a:pt x="160759" y="83928"/>
                  <a:pt x="161193" y="85207"/>
                  <a:pt x="162106" y="85914"/>
                </a:cubicBezTo>
                <a:cubicBezTo>
                  <a:pt x="162540" y="85184"/>
                  <a:pt x="162836" y="84408"/>
                  <a:pt x="163042" y="83586"/>
                </a:cubicBezTo>
                <a:cubicBezTo>
                  <a:pt x="163155" y="84964"/>
                  <a:pt x="165548" y="86029"/>
                  <a:pt x="165598" y="86029"/>
                </a:cubicBezTo>
                <a:cubicBezTo>
                  <a:pt x="165598" y="86029"/>
                  <a:pt x="165598" y="86029"/>
                  <a:pt x="165598" y="86028"/>
                </a:cubicBezTo>
                <a:lnTo>
                  <a:pt x="165598" y="0"/>
                </a:ln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7" name="Google Shape;2007;p17"/>
          <p:cNvSpPr/>
          <p:nvPr/>
        </p:nvSpPr>
        <p:spPr>
          <a:xfrm flipH="1">
            <a:off x="-2095243" y="-1421911"/>
            <a:ext cx="6027469" cy="2828699"/>
          </a:xfrm>
          <a:custGeom>
            <a:avLst/>
            <a:gdLst/>
            <a:ahLst/>
            <a:cxnLst/>
            <a:rect l="l" t="t" r="r" b="b"/>
            <a:pathLst>
              <a:path w="160234" h="75198" extrusionOk="0">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8" name="Google Shape;2008;p17"/>
          <p:cNvSpPr/>
          <p:nvPr/>
        </p:nvSpPr>
        <p:spPr>
          <a:xfrm flipH="1">
            <a:off x="6914933" y="-30679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9" name="Google Shape;2009;p17"/>
          <p:cNvSpPr/>
          <p:nvPr/>
        </p:nvSpPr>
        <p:spPr>
          <a:xfrm rot="5400000" flipH="1">
            <a:off x="10279975" y="402741"/>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0" name="Google Shape;2010;p17"/>
          <p:cNvSpPr/>
          <p:nvPr/>
        </p:nvSpPr>
        <p:spPr>
          <a:xfrm flipH="1">
            <a:off x="2394423" y="-1475233"/>
            <a:ext cx="2606644" cy="1147551"/>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1" name="Google Shape;2011;p17"/>
          <p:cNvSpPr/>
          <p:nvPr/>
        </p:nvSpPr>
        <p:spPr>
          <a:xfrm flipH="1">
            <a:off x="9345401" y="535038"/>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2" name="Google Shape;2012;p17"/>
          <p:cNvSpPr/>
          <p:nvPr/>
        </p:nvSpPr>
        <p:spPr>
          <a:xfrm flipH="1">
            <a:off x="7092182" y="-2181351"/>
            <a:ext cx="6498853" cy="3627240"/>
          </a:xfrm>
          <a:custGeom>
            <a:avLst/>
            <a:gdLst/>
            <a:ahLst/>
            <a:cxnLst/>
            <a:rect l="l" t="t" r="r" b="b"/>
            <a:pathLst>
              <a:path w="162174" h="82120" extrusionOk="0">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3" name="Google Shape;2013;p17"/>
          <p:cNvSpPr/>
          <p:nvPr/>
        </p:nvSpPr>
        <p:spPr>
          <a:xfrm flipH="1">
            <a:off x="10621877" y="461702"/>
            <a:ext cx="4661291" cy="6389941"/>
          </a:xfrm>
          <a:custGeom>
            <a:avLst/>
            <a:gdLst/>
            <a:ahLst/>
            <a:cxnLst/>
            <a:rect l="l" t="t" r="r" b="b"/>
            <a:pathLst>
              <a:path w="116319" h="144667" extrusionOk="0">
                <a:moveTo>
                  <a:pt x="45537" y="0"/>
                </a:moveTo>
                <a:lnTo>
                  <a:pt x="48504" y="20611"/>
                </a:lnTo>
                <a:lnTo>
                  <a:pt x="45537" y="39762"/>
                </a:lnTo>
                <a:lnTo>
                  <a:pt x="36133" y="6665"/>
                </a:lnTo>
                <a:lnTo>
                  <a:pt x="30153" y="6665"/>
                </a:lnTo>
                <a:cubicBezTo>
                  <a:pt x="31751" y="12394"/>
                  <a:pt x="33371" y="18123"/>
                  <a:pt x="34969" y="23852"/>
                </a:cubicBezTo>
                <a:cubicBezTo>
                  <a:pt x="37457" y="32709"/>
                  <a:pt x="41200" y="42638"/>
                  <a:pt x="40264" y="51905"/>
                </a:cubicBezTo>
                <a:cubicBezTo>
                  <a:pt x="39876" y="55808"/>
                  <a:pt x="38758" y="59620"/>
                  <a:pt x="37617" y="63363"/>
                </a:cubicBezTo>
                <a:cubicBezTo>
                  <a:pt x="33440" y="76944"/>
                  <a:pt x="28441" y="91073"/>
                  <a:pt x="19608" y="102417"/>
                </a:cubicBezTo>
                <a:cubicBezTo>
                  <a:pt x="13376" y="110429"/>
                  <a:pt x="6506" y="118052"/>
                  <a:pt x="1" y="125858"/>
                </a:cubicBezTo>
                <a:lnTo>
                  <a:pt x="27482" y="144667"/>
                </a:lnTo>
                <a:lnTo>
                  <a:pt x="78543" y="144667"/>
                </a:lnTo>
                <a:cubicBezTo>
                  <a:pt x="69983" y="140581"/>
                  <a:pt x="63866" y="138960"/>
                  <a:pt x="58502" y="130560"/>
                </a:cubicBezTo>
                <a:cubicBezTo>
                  <a:pt x="55740" y="126201"/>
                  <a:pt x="52887" y="121681"/>
                  <a:pt x="52065" y="116591"/>
                </a:cubicBezTo>
                <a:cubicBezTo>
                  <a:pt x="51243" y="111570"/>
                  <a:pt x="52430" y="106480"/>
                  <a:pt x="53617" y="101550"/>
                </a:cubicBezTo>
                <a:cubicBezTo>
                  <a:pt x="56562" y="89270"/>
                  <a:pt x="59141" y="76830"/>
                  <a:pt x="62565" y="64664"/>
                </a:cubicBezTo>
                <a:cubicBezTo>
                  <a:pt x="65760" y="53365"/>
                  <a:pt x="73156" y="45080"/>
                  <a:pt x="81259" y="36863"/>
                </a:cubicBezTo>
                <a:cubicBezTo>
                  <a:pt x="93174" y="24765"/>
                  <a:pt x="104792" y="12508"/>
                  <a:pt x="116318" y="0"/>
                </a:cubicBezTo>
                <a:lnTo>
                  <a:pt x="110315" y="0"/>
                </a:lnTo>
                <a:lnTo>
                  <a:pt x="100752" y="9450"/>
                </a:lnTo>
                <a:lnTo>
                  <a:pt x="102486" y="0"/>
                </a:lnTo>
                <a:lnTo>
                  <a:pt x="98766" y="0"/>
                </a:lnTo>
                <a:cubicBezTo>
                  <a:pt x="95525" y="14654"/>
                  <a:pt x="80300" y="25336"/>
                  <a:pt x="67655" y="32435"/>
                </a:cubicBezTo>
                <a:cubicBezTo>
                  <a:pt x="68362" y="26683"/>
                  <a:pt x="69230" y="21638"/>
                  <a:pt x="69230" y="15841"/>
                </a:cubicBezTo>
                <a:lnTo>
                  <a:pt x="69230" y="0"/>
                </a:ln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4" name="Google Shape;2014;p17"/>
          <p:cNvSpPr/>
          <p:nvPr/>
        </p:nvSpPr>
        <p:spPr>
          <a:xfrm flipH="1">
            <a:off x="10793832" y="459670"/>
            <a:ext cx="4498472" cy="6399305"/>
          </a:xfrm>
          <a:custGeom>
            <a:avLst/>
            <a:gdLst/>
            <a:ahLst/>
            <a:cxnLst/>
            <a:rect l="l" t="t" r="r" b="b"/>
            <a:pathLst>
              <a:path w="112256" h="144879" extrusionOk="0">
                <a:moveTo>
                  <a:pt x="33143" y="4885"/>
                </a:moveTo>
                <a:cubicBezTo>
                  <a:pt x="33143" y="4898"/>
                  <a:pt x="33143" y="4911"/>
                  <a:pt x="33143" y="4923"/>
                </a:cubicBezTo>
                <a:lnTo>
                  <a:pt x="33143" y="4923"/>
                </a:lnTo>
                <a:cubicBezTo>
                  <a:pt x="33143" y="4911"/>
                  <a:pt x="33143" y="4898"/>
                  <a:pt x="33143" y="4885"/>
                </a:cubicBezTo>
                <a:close/>
                <a:moveTo>
                  <a:pt x="39283" y="25108"/>
                </a:moveTo>
                <a:lnTo>
                  <a:pt x="39283" y="25108"/>
                </a:lnTo>
                <a:cubicBezTo>
                  <a:pt x="39612" y="26350"/>
                  <a:pt x="39785" y="27636"/>
                  <a:pt x="39895" y="28937"/>
                </a:cubicBezTo>
                <a:lnTo>
                  <a:pt x="39895" y="28937"/>
                </a:lnTo>
                <a:cubicBezTo>
                  <a:pt x="39842" y="27626"/>
                  <a:pt x="39727" y="26329"/>
                  <a:pt x="39283" y="25108"/>
                </a:cubicBezTo>
                <a:close/>
                <a:moveTo>
                  <a:pt x="39895" y="28937"/>
                </a:moveTo>
                <a:cubicBezTo>
                  <a:pt x="39929" y="29783"/>
                  <a:pt x="39937" y="30635"/>
                  <a:pt x="39990" y="31476"/>
                </a:cubicBezTo>
                <a:cubicBezTo>
                  <a:pt x="40016" y="31852"/>
                  <a:pt x="40055" y="32218"/>
                  <a:pt x="40104" y="32576"/>
                </a:cubicBezTo>
                <a:lnTo>
                  <a:pt x="40104" y="32576"/>
                </a:lnTo>
                <a:cubicBezTo>
                  <a:pt x="40041" y="31365"/>
                  <a:pt x="39996" y="30144"/>
                  <a:pt x="39895" y="28937"/>
                </a:cubicBezTo>
                <a:close/>
                <a:moveTo>
                  <a:pt x="81487" y="33782"/>
                </a:moveTo>
                <a:lnTo>
                  <a:pt x="81487" y="33782"/>
                </a:lnTo>
                <a:cubicBezTo>
                  <a:pt x="80360" y="34881"/>
                  <a:pt x="79248" y="35998"/>
                  <a:pt x="78149" y="37130"/>
                </a:cubicBezTo>
                <a:lnTo>
                  <a:pt x="78149" y="37130"/>
                </a:lnTo>
                <a:cubicBezTo>
                  <a:pt x="79332" y="36084"/>
                  <a:pt x="80459" y="34983"/>
                  <a:pt x="81487" y="33782"/>
                </a:cubicBezTo>
                <a:close/>
                <a:moveTo>
                  <a:pt x="45537" y="0"/>
                </a:moveTo>
                <a:cubicBezTo>
                  <a:pt x="45560" y="0"/>
                  <a:pt x="45742" y="1416"/>
                  <a:pt x="45742" y="1507"/>
                </a:cubicBezTo>
                <a:cubicBezTo>
                  <a:pt x="45925" y="2785"/>
                  <a:pt x="45879" y="4451"/>
                  <a:pt x="46313" y="5661"/>
                </a:cubicBezTo>
                <a:cubicBezTo>
                  <a:pt x="46815" y="7008"/>
                  <a:pt x="47934" y="8263"/>
                  <a:pt x="48550" y="9587"/>
                </a:cubicBezTo>
                <a:cubicBezTo>
                  <a:pt x="49805" y="12258"/>
                  <a:pt x="50650" y="15133"/>
                  <a:pt x="51015" y="18055"/>
                </a:cubicBezTo>
                <a:cubicBezTo>
                  <a:pt x="51403" y="21137"/>
                  <a:pt x="51289" y="24309"/>
                  <a:pt x="50604" y="27345"/>
                </a:cubicBezTo>
                <a:cubicBezTo>
                  <a:pt x="49714" y="31271"/>
                  <a:pt x="47956" y="34969"/>
                  <a:pt x="47409" y="38986"/>
                </a:cubicBezTo>
                <a:cubicBezTo>
                  <a:pt x="46929" y="42501"/>
                  <a:pt x="46815" y="45993"/>
                  <a:pt x="46518" y="49531"/>
                </a:cubicBezTo>
                <a:cubicBezTo>
                  <a:pt x="46792" y="46199"/>
                  <a:pt x="46153" y="43072"/>
                  <a:pt x="44989" y="39967"/>
                </a:cubicBezTo>
                <a:cubicBezTo>
                  <a:pt x="43346" y="35539"/>
                  <a:pt x="41748" y="31111"/>
                  <a:pt x="40196" y="26660"/>
                </a:cubicBezTo>
                <a:lnTo>
                  <a:pt x="40196" y="26660"/>
                </a:lnTo>
                <a:cubicBezTo>
                  <a:pt x="41109" y="29491"/>
                  <a:pt x="42022" y="32344"/>
                  <a:pt x="42935" y="35174"/>
                </a:cubicBezTo>
                <a:cubicBezTo>
                  <a:pt x="44281" y="39351"/>
                  <a:pt x="45651" y="43346"/>
                  <a:pt x="45263" y="47796"/>
                </a:cubicBezTo>
                <a:cubicBezTo>
                  <a:pt x="44806" y="52886"/>
                  <a:pt x="43346" y="57885"/>
                  <a:pt x="41017" y="62450"/>
                </a:cubicBezTo>
                <a:cubicBezTo>
                  <a:pt x="38803" y="66741"/>
                  <a:pt x="35745" y="70781"/>
                  <a:pt x="34855" y="75552"/>
                </a:cubicBezTo>
                <a:cubicBezTo>
                  <a:pt x="35174" y="71284"/>
                  <a:pt x="37685" y="67540"/>
                  <a:pt x="39716" y="63774"/>
                </a:cubicBezTo>
                <a:cubicBezTo>
                  <a:pt x="41794" y="59917"/>
                  <a:pt x="43460" y="55740"/>
                  <a:pt x="44008" y="51380"/>
                </a:cubicBezTo>
                <a:cubicBezTo>
                  <a:pt x="44441" y="47956"/>
                  <a:pt x="44167" y="44350"/>
                  <a:pt x="42935" y="41109"/>
                </a:cubicBezTo>
                <a:cubicBezTo>
                  <a:pt x="41809" y="38160"/>
                  <a:pt x="40536" y="35689"/>
                  <a:pt x="40104" y="32576"/>
                </a:cubicBezTo>
                <a:lnTo>
                  <a:pt x="40104" y="32576"/>
                </a:lnTo>
                <a:cubicBezTo>
                  <a:pt x="40265" y="35668"/>
                  <a:pt x="40537" y="38698"/>
                  <a:pt x="42136" y="41291"/>
                </a:cubicBezTo>
                <a:cubicBezTo>
                  <a:pt x="39625" y="38210"/>
                  <a:pt x="39032" y="34193"/>
                  <a:pt x="38370" y="30404"/>
                </a:cubicBezTo>
                <a:cubicBezTo>
                  <a:pt x="37708" y="26683"/>
                  <a:pt x="36658" y="23054"/>
                  <a:pt x="35722" y="19402"/>
                </a:cubicBezTo>
                <a:cubicBezTo>
                  <a:pt x="34561" y="14826"/>
                  <a:pt x="33196" y="9683"/>
                  <a:pt x="33143" y="4923"/>
                </a:cubicBezTo>
                <a:lnTo>
                  <a:pt x="33143" y="4923"/>
                </a:lnTo>
                <a:cubicBezTo>
                  <a:pt x="33192" y="9498"/>
                  <a:pt x="33831" y="14050"/>
                  <a:pt x="35083" y="18443"/>
                </a:cubicBezTo>
                <a:cubicBezTo>
                  <a:pt x="33371" y="14312"/>
                  <a:pt x="32116" y="9998"/>
                  <a:pt x="31340" y="5593"/>
                </a:cubicBezTo>
                <a:lnTo>
                  <a:pt x="31340" y="5593"/>
                </a:lnTo>
                <a:cubicBezTo>
                  <a:pt x="29856" y="11162"/>
                  <a:pt x="33485" y="18534"/>
                  <a:pt x="34969" y="23853"/>
                </a:cubicBezTo>
                <a:cubicBezTo>
                  <a:pt x="37457" y="32686"/>
                  <a:pt x="41771" y="41656"/>
                  <a:pt x="40835" y="50946"/>
                </a:cubicBezTo>
                <a:cubicBezTo>
                  <a:pt x="40447" y="54849"/>
                  <a:pt x="38758" y="59597"/>
                  <a:pt x="37617" y="63363"/>
                </a:cubicBezTo>
                <a:cubicBezTo>
                  <a:pt x="33417" y="76944"/>
                  <a:pt x="28441" y="91073"/>
                  <a:pt x="19607" y="102417"/>
                </a:cubicBezTo>
                <a:cubicBezTo>
                  <a:pt x="13376" y="110429"/>
                  <a:pt x="6506" y="118030"/>
                  <a:pt x="0" y="125836"/>
                </a:cubicBezTo>
                <a:cubicBezTo>
                  <a:pt x="0" y="125836"/>
                  <a:pt x="27482" y="144667"/>
                  <a:pt x="27482" y="144667"/>
                </a:cubicBezTo>
                <a:cubicBezTo>
                  <a:pt x="27573" y="144728"/>
                  <a:pt x="27756" y="144748"/>
                  <a:pt x="27972" y="144748"/>
                </a:cubicBezTo>
                <a:cubicBezTo>
                  <a:pt x="28403" y="144748"/>
                  <a:pt x="28966" y="144667"/>
                  <a:pt x="29194" y="144667"/>
                </a:cubicBezTo>
                <a:lnTo>
                  <a:pt x="40401" y="144667"/>
                </a:lnTo>
                <a:cubicBezTo>
                  <a:pt x="41718" y="144667"/>
                  <a:pt x="43194" y="144878"/>
                  <a:pt x="44517" y="144878"/>
                </a:cubicBezTo>
                <a:cubicBezTo>
                  <a:pt x="46909" y="144878"/>
                  <a:pt x="48800" y="144187"/>
                  <a:pt x="48344" y="140307"/>
                </a:cubicBezTo>
                <a:cubicBezTo>
                  <a:pt x="48116" y="138321"/>
                  <a:pt x="47089" y="136541"/>
                  <a:pt x="46244" y="134715"/>
                </a:cubicBezTo>
                <a:cubicBezTo>
                  <a:pt x="43163" y="127982"/>
                  <a:pt x="42729" y="120221"/>
                  <a:pt x="44259" y="112985"/>
                </a:cubicBezTo>
                <a:cubicBezTo>
                  <a:pt x="45788" y="105750"/>
                  <a:pt x="49235" y="99016"/>
                  <a:pt x="53571" y="93013"/>
                </a:cubicBezTo>
                <a:lnTo>
                  <a:pt x="53571" y="93013"/>
                </a:lnTo>
                <a:cubicBezTo>
                  <a:pt x="47956" y="98720"/>
                  <a:pt x="43871" y="105864"/>
                  <a:pt x="41794" y="113579"/>
                </a:cubicBezTo>
                <a:lnTo>
                  <a:pt x="41794" y="113579"/>
                </a:lnTo>
                <a:cubicBezTo>
                  <a:pt x="44715" y="99815"/>
                  <a:pt x="54165" y="89293"/>
                  <a:pt x="58342" y="76008"/>
                </a:cubicBezTo>
                <a:lnTo>
                  <a:pt x="58342" y="76008"/>
                </a:lnTo>
                <a:cubicBezTo>
                  <a:pt x="56265" y="82582"/>
                  <a:pt x="52225" y="88197"/>
                  <a:pt x="48344" y="93789"/>
                </a:cubicBezTo>
                <a:cubicBezTo>
                  <a:pt x="44099" y="99861"/>
                  <a:pt x="41200" y="106503"/>
                  <a:pt x="38415" y="113351"/>
                </a:cubicBezTo>
                <a:cubicBezTo>
                  <a:pt x="37822" y="114789"/>
                  <a:pt x="37251" y="116249"/>
                  <a:pt x="37000" y="117756"/>
                </a:cubicBezTo>
                <a:cubicBezTo>
                  <a:pt x="36567" y="120175"/>
                  <a:pt x="36909" y="122755"/>
                  <a:pt x="35950" y="125014"/>
                </a:cubicBezTo>
                <a:cubicBezTo>
                  <a:pt x="35847" y="125051"/>
                  <a:pt x="35746" y="125067"/>
                  <a:pt x="35649" y="125067"/>
                </a:cubicBezTo>
                <a:cubicBezTo>
                  <a:pt x="34893" y="125067"/>
                  <a:pt x="34355" y="124038"/>
                  <a:pt x="34193" y="123188"/>
                </a:cubicBezTo>
                <a:cubicBezTo>
                  <a:pt x="32367" y="113054"/>
                  <a:pt x="38507" y="103056"/>
                  <a:pt x="44852" y="95615"/>
                </a:cubicBezTo>
                <a:lnTo>
                  <a:pt x="44852" y="95615"/>
                </a:lnTo>
                <a:cubicBezTo>
                  <a:pt x="37822" y="101847"/>
                  <a:pt x="33371" y="110908"/>
                  <a:pt x="32709" y="120267"/>
                </a:cubicBezTo>
                <a:cubicBezTo>
                  <a:pt x="31933" y="119011"/>
                  <a:pt x="32001" y="117459"/>
                  <a:pt x="32184" y="115998"/>
                </a:cubicBezTo>
                <a:cubicBezTo>
                  <a:pt x="34238" y="98674"/>
                  <a:pt x="49257" y="89453"/>
                  <a:pt x="56972" y="75210"/>
                </a:cubicBezTo>
                <a:cubicBezTo>
                  <a:pt x="59871" y="69846"/>
                  <a:pt x="61035" y="63820"/>
                  <a:pt x="62998" y="58113"/>
                </a:cubicBezTo>
                <a:cubicBezTo>
                  <a:pt x="65144" y="51951"/>
                  <a:pt x="68727" y="47363"/>
                  <a:pt x="73064" y="42569"/>
                </a:cubicBezTo>
                <a:cubicBezTo>
                  <a:pt x="74725" y="40727"/>
                  <a:pt x="76420" y="38911"/>
                  <a:pt x="78149" y="37130"/>
                </a:cubicBezTo>
                <a:lnTo>
                  <a:pt x="78149" y="37130"/>
                </a:lnTo>
                <a:cubicBezTo>
                  <a:pt x="75758" y="39244"/>
                  <a:pt x="73141" y="41132"/>
                  <a:pt x="70668" y="43163"/>
                </a:cubicBezTo>
                <a:cubicBezTo>
                  <a:pt x="66970" y="46199"/>
                  <a:pt x="63432" y="49759"/>
                  <a:pt x="61857" y="54256"/>
                </a:cubicBezTo>
                <a:cubicBezTo>
                  <a:pt x="64984" y="43437"/>
                  <a:pt x="73498" y="34969"/>
                  <a:pt x="82628" y="28349"/>
                </a:cubicBezTo>
                <a:lnTo>
                  <a:pt x="82628" y="28349"/>
                </a:lnTo>
                <a:cubicBezTo>
                  <a:pt x="77584" y="31842"/>
                  <a:pt x="72631" y="35494"/>
                  <a:pt x="68385" y="39945"/>
                </a:cubicBezTo>
                <a:cubicBezTo>
                  <a:pt x="65486" y="42980"/>
                  <a:pt x="62245" y="46290"/>
                  <a:pt x="60875" y="50307"/>
                </a:cubicBezTo>
                <a:cubicBezTo>
                  <a:pt x="59460" y="54507"/>
                  <a:pt x="59437" y="59049"/>
                  <a:pt x="58433" y="63340"/>
                </a:cubicBezTo>
                <a:cubicBezTo>
                  <a:pt x="55557" y="75483"/>
                  <a:pt x="46906" y="85892"/>
                  <a:pt x="38370" y="94588"/>
                </a:cubicBezTo>
                <a:cubicBezTo>
                  <a:pt x="35768" y="97236"/>
                  <a:pt x="33166" y="99907"/>
                  <a:pt x="30860" y="102851"/>
                </a:cubicBezTo>
                <a:cubicBezTo>
                  <a:pt x="29112" y="105099"/>
                  <a:pt x="26008" y="108725"/>
                  <a:pt x="25639" y="111684"/>
                </a:cubicBezTo>
                <a:lnTo>
                  <a:pt x="25639" y="111684"/>
                </a:lnTo>
                <a:cubicBezTo>
                  <a:pt x="26502" y="104585"/>
                  <a:pt x="32124" y="99095"/>
                  <a:pt x="35973" y="93447"/>
                </a:cubicBezTo>
                <a:cubicBezTo>
                  <a:pt x="40150" y="87330"/>
                  <a:pt x="43254" y="80437"/>
                  <a:pt x="44670" y="73155"/>
                </a:cubicBezTo>
                <a:lnTo>
                  <a:pt x="44670" y="73155"/>
                </a:lnTo>
                <a:cubicBezTo>
                  <a:pt x="41634" y="80459"/>
                  <a:pt x="37571" y="87147"/>
                  <a:pt x="32001" y="92762"/>
                </a:cubicBezTo>
                <a:cubicBezTo>
                  <a:pt x="27844" y="96977"/>
                  <a:pt x="22980" y="101207"/>
                  <a:pt x="20714" y="106763"/>
                </a:cubicBezTo>
                <a:lnTo>
                  <a:pt x="20714" y="106763"/>
                </a:lnTo>
                <a:cubicBezTo>
                  <a:pt x="23554" y="99141"/>
                  <a:pt x="29776" y="92960"/>
                  <a:pt x="34512" y="86166"/>
                </a:cubicBezTo>
                <a:cubicBezTo>
                  <a:pt x="39808" y="78611"/>
                  <a:pt x="43232" y="70142"/>
                  <a:pt x="44784" y="61126"/>
                </a:cubicBezTo>
                <a:cubicBezTo>
                  <a:pt x="45765" y="55511"/>
                  <a:pt x="48322" y="50399"/>
                  <a:pt x="50741" y="45308"/>
                </a:cubicBezTo>
                <a:cubicBezTo>
                  <a:pt x="54256" y="37936"/>
                  <a:pt x="56698" y="30130"/>
                  <a:pt x="57086" y="21913"/>
                </a:cubicBezTo>
                <a:lnTo>
                  <a:pt x="57086" y="21913"/>
                </a:lnTo>
                <a:cubicBezTo>
                  <a:pt x="57406" y="28098"/>
                  <a:pt x="56356" y="34330"/>
                  <a:pt x="54074" y="40082"/>
                </a:cubicBezTo>
                <a:cubicBezTo>
                  <a:pt x="57178" y="37502"/>
                  <a:pt x="57863" y="32412"/>
                  <a:pt x="59004" y="28760"/>
                </a:cubicBezTo>
                <a:cubicBezTo>
                  <a:pt x="60419" y="24195"/>
                  <a:pt x="61834" y="19265"/>
                  <a:pt x="62268" y="14494"/>
                </a:cubicBezTo>
                <a:lnTo>
                  <a:pt x="62268" y="14494"/>
                </a:lnTo>
                <a:cubicBezTo>
                  <a:pt x="61378" y="24515"/>
                  <a:pt x="58182" y="34147"/>
                  <a:pt x="54964" y="43688"/>
                </a:cubicBezTo>
                <a:cubicBezTo>
                  <a:pt x="55443" y="42296"/>
                  <a:pt x="58730" y="40470"/>
                  <a:pt x="59894" y="39785"/>
                </a:cubicBezTo>
                <a:lnTo>
                  <a:pt x="59894" y="39785"/>
                </a:lnTo>
                <a:cubicBezTo>
                  <a:pt x="55740" y="42250"/>
                  <a:pt x="54096" y="46861"/>
                  <a:pt x="52430" y="51038"/>
                </a:cubicBezTo>
                <a:cubicBezTo>
                  <a:pt x="50467" y="55991"/>
                  <a:pt x="49280" y="61081"/>
                  <a:pt x="48185" y="66331"/>
                </a:cubicBezTo>
                <a:cubicBezTo>
                  <a:pt x="47682" y="68659"/>
                  <a:pt x="47272" y="71055"/>
                  <a:pt x="47614" y="73406"/>
                </a:cubicBezTo>
                <a:cubicBezTo>
                  <a:pt x="47660" y="73794"/>
                  <a:pt x="47751" y="74182"/>
                  <a:pt x="48048" y="74434"/>
                </a:cubicBezTo>
                <a:cubicBezTo>
                  <a:pt x="48219" y="74579"/>
                  <a:pt x="48405" y="74642"/>
                  <a:pt x="48597" y="74642"/>
                </a:cubicBezTo>
                <a:cubicBezTo>
                  <a:pt x="49249" y="74642"/>
                  <a:pt x="49960" y="73917"/>
                  <a:pt x="50330" y="73247"/>
                </a:cubicBezTo>
                <a:cubicBezTo>
                  <a:pt x="53183" y="68202"/>
                  <a:pt x="56288" y="61880"/>
                  <a:pt x="57360" y="56150"/>
                </a:cubicBezTo>
                <a:cubicBezTo>
                  <a:pt x="57589" y="54895"/>
                  <a:pt x="57726" y="53640"/>
                  <a:pt x="57977" y="52384"/>
                </a:cubicBezTo>
                <a:cubicBezTo>
                  <a:pt x="58684" y="49029"/>
                  <a:pt x="60328" y="45879"/>
                  <a:pt x="62679" y="43368"/>
                </a:cubicBezTo>
                <a:lnTo>
                  <a:pt x="62679" y="43368"/>
                </a:lnTo>
                <a:cubicBezTo>
                  <a:pt x="60328" y="44669"/>
                  <a:pt x="58798" y="47112"/>
                  <a:pt x="57840" y="49645"/>
                </a:cubicBezTo>
                <a:cubicBezTo>
                  <a:pt x="56904" y="52179"/>
                  <a:pt x="56447" y="54849"/>
                  <a:pt x="55648" y="57429"/>
                </a:cubicBezTo>
                <a:cubicBezTo>
                  <a:pt x="54781" y="60282"/>
                  <a:pt x="53001" y="66582"/>
                  <a:pt x="50399" y="68202"/>
                </a:cubicBezTo>
                <a:cubicBezTo>
                  <a:pt x="49600" y="67152"/>
                  <a:pt x="50033" y="65281"/>
                  <a:pt x="50262" y="64025"/>
                </a:cubicBezTo>
                <a:cubicBezTo>
                  <a:pt x="52111" y="53822"/>
                  <a:pt x="57429" y="45194"/>
                  <a:pt x="64779" y="37867"/>
                </a:cubicBezTo>
                <a:cubicBezTo>
                  <a:pt x="71923" y="30723"/>
                  <a:pt x="80688" y="25428"/>
                  <a:pt x="89498" y="20475"/>
                </a:cubicBezTo>
                <a:cubicBezTo>
                  <a:pt x="98606" y="15385"/>
                  <a:pt x="108580" y="9792"/>
                  <a:pt x="112255" y="23"/>
                </a:cubicBezTo>
                <a:cubicBezTo>
                  <a:pt x="112192" y="22"/>
                  <a:pt x="112131" y="22"/>
                  <a:pt x="112072" y="22"/>
                </a:cubicBezTo>
                <a:cubicBezTo>
                  <a:pt x="110292" y="22"/>
                  <a:pt x="109931" y="361"/>
                  <a:pt x="108695" y="1598"/>
                </a:cubicBezTo>
                <a:cubicBezTo>
                  <a:pt x="107622" y="2671"/>
                  <a:pt x="106526" y="3744"/>
                  <a:pt x="105430" y="4816"/>
                </a:cubicBezTo>
                <a:cubicBezTo>
                  <a:pt x="103878" y="6369"/>
                  <a:pt x="102303" y="7898"/>
                  <a:pt x="100751" y="9450"/>
                </a:cubicBezTo>
                <a:lnTo>
                  <a:pt x="102486" y="0"/>
                </a:lnTo>
                <a:lnTo>
                  <a:pt x="98743" y="0"/>
                </a:lnTo>
                <a:cubicBezTo>
                  <a:pt x="95524" y="14654"/>
                  <a:pt x="80300" y="25336"/>
                  <a:pt x="67655" y="32435"/>
                </a:cubicBezTo>
                <a:cubicBezTo>
                  <a:pt x="68362" y="26660"/>
                  <a:pt x="69230" y="21639"/>
                  <a:pt x="69230" y="15818"/>
                </a:cubicBezTo>
                <a:lnTo>
                  <a:pt x="69230" y="0"/>
                </a:lnTo>
                <a:close/>
              </a:path>
            </a:pathLst>
          </a:custGeom>
          <a:solidFill>
            <a:srgbClr val="2A3D0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5" name="Google Shape;2015;p17"/>
          <p:cNvSpPr/>
          <p:nvPr/>
        </p:nvSpPr>
        <p:spPr>
          <a:xfrm flipH="1">
            <a:off x="10598953" y="3890594"/>
            <a:ext cx="3545368" cy="2875423"/>
          </a:xfrm>
          <a:custGeom>
            <a:avLst/>
            <a:gdLst/>
            <a:ahLst/>
            <a:cxnLst/>
            <a:rect l="l" t="t" r="r" b="b"/>
            <a:pathLst>
              <a:path w="88472" h="65099" extrusionOk="0">
                <a:moveTo>
                  <a:pt x="51768" y="3447"/>
                </a:moveTo>
                <a:cubicBezTo>
                  <a:pt x="51770" y="3451"/>
                  <a:pt x="51772" y="3456"/>
                  <a:pt x="51774" y="3460"/>
                </a:cubicBezTo>
                <a:lnTo>
                  <a:pt x="51774" y="3460"/>
                </a:lnTo>
                <a:cubicBezTo>
                  <a:pt x="51772" y="3456"/>
                  <a:pt x="51770" y="3451"/>
                  <a:pt x="51768" y="3447"/>
                </a:cubicBezTo>
                <a:close/>
                <a:moveTo>
                  <a:pt x="81098" y="16047"/>
                </a:moveTo>
                <a:cubicBezTo>
                  <a:pt x="81095" y="16071"/>
                  <a:pt x="81091" y="16096"/>
                  <a:pt x="81087" y="16120"/>
                </a:cubicBezTo>
                <a:lnTo>
                  <a:pt x="81087" y="16120"/>
                </a:lnTo>
                <a:cubicBezTo>
                  <a:pt x="81091" y="16096"/>
                  <a:pt x="81095" y="16071"/>
                  <a:pt x="81098" y="16047"/>
                </a:cubicBezTo>
                <a:close/>
                <a:moveTo>
                  <a:pt x="22415" y="41200"/>
                </a:moveTo>
                <a:lnTo>
                  <a:pt x="22415" y="41200"/>
                </a:lnTo>
                <a:cubicBezTo>
                  <a:pt x="22887" y="41704"/>
                  <a:pt x="23309" y="42259"/>
                  <a:pt x="23699" y="42844"/>
                </a:cubicBezTo>
                <a:lnTo>
                  <a:pt x="23699" y="42844"/>
                </a:lnTo>
                <a:lnTo>
                  <a:pt x="22415" y="41200"/>
                </a:lnTo>
                <a:close/>
                <a:moveTo>
                  <a:pt x="88444" y="56437"/>
                </a:moveTo>
                <a:lnTo>
                  <a:pt x="88444" y="56437"/>
                </a:lnTo>
                <a:cubicBezTo>
                  <a:pt x="88453" y="56441"/>
                  <a:pt x="88462" y="56444"/>
                  <a:pt x="88471" y="56448"/>
                </a:cubicBezTo>
                <a:cubicBezTo>
                  <a:pt x="88462" y="56444"/>
                  <a:pt x="88453" y="56441"/>
                  <a:pt x="88444" y="56437"/>
                </a:cubicBezTo>
                <a:close/>
                <a:moveTo>
                  <a:pt x="53891" y="1"/>
                </a:moveTo>
                <a:cubicBezTo>
                  <a:pt x="56767" y="1758"/>
                  <a:pt x="58501" y="4977"/>
                  <a:pt x="59118" y="8286"/>
                </a:cubicBezTo>
                <a:cubicBezTo>
                  <a:pt x="59734" y="11573"/>
                  <a:pt x="59369" y="14974"/>
                  <a:pt x="58821" y="18307"/>
                </a:cubicBezTo>
                <a:cubicBezTo>
                  <a:pt x="58205" y="21913"/>
                  <a:pt x="57999" y="25337"/>
                  <a:pt x="56721" y="28806"/>
                </a:cubicBezTo>
                <a:cubicBezTo>
                  <a:pt x="54414" y="35050"/>
                  <a:pt x="52241" y="46159"/>
                  <a:pt x="50047" y="52511"/>
                </a:cubicBezTo>
                <a:lnTo>
                  <a:pt x="50047" y="52511"/>
                </a:lnTo>
                <a:cubicBezTo>
                  <a:pt x="51695" y="47685"/>
                  <a:pt x="52480" y="38221"/>
                  <a:pt x="52841" y="33348"/>
                </a:cubicBezTo>
                <a:cubicBezTo>
                  <a:pt x="53160" y="29171"/>
                  <a:pt x="55397" y="25131"/>
                  <a:pt x="56265" y="20954"/>
                </a:cubicBezTo>
                <a:cubicBezTo>
                  <a:pt x="56356" y="20475"/>
                  <a:pt x="56447" y="19950"/>
                  <a:pt x="56173" y="19539"/>
                </a:cubicBezTo>
                <a:cubicBezTo>
                  <a:pt x="55671" y="18763"/>
                  <a:pt x="54119" y="18695"/>
                  <a:pt x="54210" y="17759"/>
                </a:cubicBezTo>
                <a:lnTo>
                  <a:pt x="54210" y="17759"/>
                </a:lnTo>
                <a:cubicBezTo>
                  <a:pt x="54371" y="17868"/>
                  <a:pt x="54550" y="17916"/>
                  <a:pt x="54731" y="17916"/>
                </a:cubicBezTo>
                <a:cubicBezTo>
                  <a:pt x="55269" y="17916"/>
                  <a:pt x="55831" y="17489"/>
                  <a:pt x="56036" y="16960"/>
                </a:cubicBezTo>
                <a:cubicBezTo>
                  <a:pt x="57632" y="12833"/>
                  <a:pt x="53399" y="6954"/>
                  <a:pt x="51774" y="3460"/>
                </a:cubicBezTo>
                <a:lnTo>
                  <a:pt x="51774" y="3460"/>
                </a:lnTo>
                <a:cubicBezTo>
                  <a:pt x="54662" y="9686"/>
                  <a:pt x="51195" y="14978"/>
                  <a:pt x="48321" y="20338"/>
                </a:cubicBezTo>
                <a:cubicBezTo>
                  <a:pt x="48162" y="20635"/>
                  <a:pt x="48002" y="20954"/>
                  <a:pt x="48025" y="21297"/>
                </a:cubicBezTo>
                <a:cubicBezTo>
                  <a:pt x="48047" y="21616"/>
                  <a:pt x="48230" y="21913"/>
                  <a:pt x="48435" y="22187"/>
                </a:cubicBezTo>
                <a:cubicBezTo>
                  <a:pt x="49120" y="23191"/>
                  <a:pt x="49828" y="24195"/>
                  <a:pt x="50535" y="25200"/>
                </a:cubicBezTo>
                <a:cubicBezTo>
                  <a:pt x="49234" y="24880"/>
                  <a:pt x="48070" y="24173"/>
                  <a:pt x="47203" y="23168"/>
                </a:cubicBezTo>
                <a:lnTo>
                  <a:pt x="47203" y="23168"/>
                </a:lnTo>
                <a:cubicBezTo>
                  <a:pt x="45879" y="31591"/>
                  <a:pt x="46336" y="44213"/>
                  <a:pt x="47477" y="52681"/>
                </a:cubicBezTo>
                <a:cubicBezTo>
                  <a:pt x="46267" y="43711"/>
                  <a:pt x="42729" y="31248"/>
                  <a:pt x="43026" y="22027"/>
                </a:cubicBezTo>
                <a:cubicBezTo>
                  <a:pt x="43140" y="18695"/>
                  <a:pt x="43802" y="15408"/>
                  <a:pt x="44190" y="12121"/>
                </a:cubicBezTo>
                <a:cubicBezTo>
                  <a:pt x="44510" y="9382"/>
                  <a:pt x="44487" y="4360"/>
                  <a:pt x="46404" y="2169"/>
                </a:cubicBezTo>
                <a:lnTo>
                  <a:pt x="46404" y="2169"/>
                </a:lnTo>
                <a:cubicBezTo>
                  <a:pt x="40903" y="8446"/>
                  <a:pt x="37776" y="16709"/>
                  <a:pt x="37571" y="25040"/>
                </a:cubicBezTo>
                <a:cubicBezTo>
                  <a:pt x="37365" y="33394"/>
                  <a:pt x="42227" y="46131"/>
                  <a:pt x="44806" y="54005"/>
                </a:cubicBezTo>
                <a:cubicBezTo>
                  <a:pt x="43505" y="50034"/>
                  <a:pt x="40584" y="44122"/>
                  <a:pt x="39100" y="40196"/>
                </a:cubicBezTo>
                <a:cubicBezTo>
                  <a:pt x="37297" y="35494"/>
                  <a:pt x="35379" y="29559"/>
                  <a:pt x="35425" y="24355"/>
                </a:cubicBezTo>
                <a:cubicBezTo>
                  <a:pt x="33782" y="24355"/>
                  <a:pt x="32138" y="24218"/>
                  <a:pt x="30518" y="23922"/>
                </a:cubicBezTo>
                <a:cubicBezTo>
                  <a:pt x="31682" y="23534"/>
                  <a:pt x="32823" y="23168"/>
                  <a:pt x="33987" y="22803"/>
                </a:cubicBezTo>
                <a:cubicBezTo>
                  <a:pt x="34261" y="22712"/>
                  <a:pt x="34558" y="22598"/>
                  <a:pt x="34672" y="22347"/>
                </a:cubicBezTo>
                <a:cubicBezTo>
                  <a:pt x="34763" y="22164"/>
                  <a:pt x="34717" y="21936"/>
                  <a:pt x="34672" y="21730"/>
                </a:cubicBezTo>
                <a:cubicBezTo>
                  <a:pt x="34078" y="18421"/>
                  <a:pt x="34352" y="15339"/>
                  <a:pt x="35128" y="12121"/>
                </a:cubicBezTo>
                <a:cubicBezTo>
                  <a:pt x="35790" y="9405"/>
                  <a:pt x="37137" y="6803"/>
                  <a:pt x="39283" y="5045"/>
                </a:cubicBezTo>
                <a:lnTo>
                  <a:pt x="39283" y="5045"/>
                </a:lnTo>
                <a:cubicBezTo>
                  <a:pt x="35722" y="6118"/>
                  <a:pt x="32914" y="8925"/>
                  <a:pt x="30951" y="12052"/>
                </a:cubicBezTo>
                <a:cubicBezTo>
                  <a:pt x="24127" y="22849"/>
                  <a:pt x="28988" y="34969"/>
                  <a:pt x="35630" y="44807"/>
                </a:cubicBezTo>
                <a:cubicBezTo>
                  <a:pt x="36673" y="46348"/>
                  <a:pt x="37516" y="48931"/>
                  <a:pt x="38424" y="51170"/>
                </a:cubicBezTo>
                <a:lnTo>
                  <a:pt x="38424" y="51170"/>
                </a:lnTo>
                <a:cubicBezTo>
                  <a:pt x="34258" y="43438"/>
                  <a:pt x="26642" y="33813"/>
                  <a:pt x="19151" y="31134"/>
                </a:cubicBezTo>
                <a:cubicBezTo>
                  <a:pt x="17093" y="30389"/>
                  <a:pt x="14937" y="29984"/>
                  <a:pt x="12780" y="29984"/>
                </a:cubicBezTo>
                <a:cubicBezTo>
                  <a:pt x="11635" y="29984"/>
                  <a:pt x="10490" y="30098"/>
                  <a:pt x="9359" y="30335"/>
                </a:cubicBezTo>
                <a:cubicBezTo>
                  <a:pt x="7533" y="30724"/>
                  <a:pt x="5775" y="31431"/>
                  <a:pt x="4154" y="32344"/>
                </a:cubicBezTo>
                <a:cubicBezTo>
                  <a:pt x="2830" y="33097"/>
                  <a:pt x="1347" y="34969"/>
                  <a:pt x="0" y="35426"/>
                </a:cubicBezTo>
                <a:cubicBezTo>
                  <a:pt x="2079" y="34719"/>
                  <a:pt x="4272" y="34375"/>
                  <a:pt x="6467" y="34375"/>
                </a:cubicBezTo>
                <a:cubicBezTo>
                  <a:pt x="10656" y="34375"/>
                  <a:pt x="14853" y="35631"/>
                  <a:pt x="18283" y="38028"/>
                </a:cubicBezTo>
                <a:cubicBezTo>
                  <a:pt x="19379" y="36978"/>
                  <a:pt x="20703" y="36156"/>
                  <a:pt x="22118" y="35631"/>
                </a:cubicBezTo>
                <a:lnTo>
                  <a:pt x="22118" y="35631"/>
                </a:lnTo>
                <a:cubicBezTo>
                  <a:pt x="21387"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74" y="50443"/>
                  <a:pt x="29339" y="51907"/>
                  <a:pt x="30640" y="53244"/>
                </a:cubicBezTo>
                <a:lnTo>
                  <a:pt x="30640" y="53244"/>
                </a:lnTo>
                <a:cubicBezTo>
                  <a:pt x="28120" y="51130"/>
                  <a:pt x="25433" y="49251"/>
                  <a:pt x="22323" y="48230"/>
                </a:cubicBezTo>
                <a:cubicBezTo>
                  <a:pt x="20970" y="47791"/>
                  <a:pt x="19511" y="47560"/>
                  <a:pt x="18062" y="47560"/>
                </a:cubicBezTo>
                <a:cubicBezTo>
                  <a:pt x="14769" y="47560"/>
                  <a:pt x="11518" y="48750"/>
                  <a:pt x="9632" y="51380"/>
                </a:cubicBezTo>
                <a:cubicBezTo>
                  <a:pt x="10799" y="51022"/>
                  <a:pt x="12003" y="50861"/>
                  <a:pt x="13214" y="50861"/>
                </a:cubicBezTo>
                <a:cubicBezTo>
                  <a:pt x="15392" y="50861"/>
                  <a:pt x="17591" y="51381"/>
                  <a:pt x="19630" y="52202"/>
                </a:cubicBezTo>
                <a:cubicBezTo>
                  <a:pt x="22803" y="53457"/>
                  <a:pt x="25656" y="55375"/>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2" y="59353"/>
                  <a:pt x="78880" y="55927"/>
                  <a:pt x="85038" y="55927"/>
                </a:cubicBezTo>
                <a:cubicBezTo>
                  <a:pt x="86338" y="55927"/>
                  <a:pt x="87499" y="56080"/>
                  <a:pt x="88444" y="56437"/>
                </a:cubicBezTo>
                <a:lnTo>
                  <a:pt x="88444" y="56437"/>
                </a:lnTo>
                <a:cubicBezTo>
                  <a:pt x="85205" y="55206"/>
                  <a:pt x="79947" y="54476"/>
                  <a:pt x="74510" y="54476"/>
                </a:cubicBezTo>
                <a:cubicBezTo>
                  <a:pt x="67974" y="54476"/>
                  <a:pt x="61180" y="55531"/>
                  <a:pt x="57323" y="58040"/>
                </a:cubicBezTo>
                <a:lnTo>
                  <a:pt x="57323" y="58040"/>
                </a:lnTo>
                <a:cubicBezTo>
                  <a:pt x="59905" y="56351"/>
                  <a:pt x="66085" y="53274"/>
                  <a:pt x="68750" y="52042"/>
                </a:cubicBezTo>
                <a:cubicBezTo>
                  <a:pt x="71694" y="50673"/>
                  <a:pt x="73931" y="49098"/>
                  <a:pt x="76282" y="46907"/>
                </a:cubicBezTo>
                <a:cubicBezTo>
                  <a:pt x="77013" y="46222"/>
                  <a:pt x="77743" y="45537"/>
                  <a:pt x="78314" y="44761"/>
                </a:cubicBezTo>
                <a:cubicBezTo>
                  <a:pt x="79250" y="43437"/>
                  <a:pt x="79775" y="41885"/>
                  <a:pt x="80117" y="40310"/>
                </a:cubicBezTo>
                <a:cubicBezTo>
                  <a:pt x="81030" y="36019"/>
                  <a:pt x="80642" y="31477"/>
                  <a:pt x="79044" y="27391"/>
                </a:cubicBezTo>
                <a:cubicBezTo>
                  <a:pt x="78953" y="29034"/>
                  <a:pt x="78884" y="30678"/>
                  <a:pt x="78359" y="32230"/>
                </a:cubicBezTo>
                <a:cubicBezTo>
                  <a:pt x="77287" y="35334"/>
                  <a:pt x="74548" y="37525"/>
                  <a:pt x="72402" y="40013"/>
                </a:cubicBezTo>
                <a:cubicBezTo>
                  <a:pt x="72151" y="40310"/>
                  <a:pt x="71923" y="40584"/>
                  <a:pt x="71786" y="40926"/>
                </a:cubicBezTo>
                <a:cubicBezTo>
                  <a:pt x="71649" y="41360"/>
                  <a:pt x="71694" y="41817"/>
                  <a:pt x="71763" y="42250"/>
                </a:cubicBezTo>
                <a:cubicBezTo>
                  <a:pt x="71923" y="43597"/>
                  <a:pt x="72082" y="44921"/>
                  <a:pt x="72242" y="46268"/>
                </a:cubicBezTo>
                <a:lnTo>
                  <a:pt x="70279" y="41429"/>
                </a:lnTo>
                <a:cubicBezTo>
                  <a:pt x="66972" y="46172"/>
                  <a:pt x="55849" y="52876"/>
                  <a:pt x="52689" y="57487"/>
                </a:cubicBezTo>
                <a:lnTo>
                  <a:pt x="52689" y="57487"/>
                </a:lnTo>
                <a:cubicBezTo>
                  <a:pt x="57189" y="50912"/>
                  <a:pt x="67543" y="40375"/>
                  <a:pt x="72562" y="34239"/>
                </a:cubicBezTo>
                <a:cubicBezTo>
                  <a:pt x="77157" y="28620"/>
                  <a:pt x="79961" y="23409"/>
                  <a:pt x="81087" y="16120"/>
                </a:cubicBezTo>
                <a:lnTo>
                  <a:pt x="81087" y="16120"/>
                </a:lnTo>
                <a:cubicBezTo>
                  <a:pt x="80266" y="21376"/>
                  <a:pt x="76629" y="25032"/>
                  <a:pt x="72722" y="28236"/>
                </a:cubicBezTo>
                <a:cubicBezTo>
                  <a:pt x="69161" y="31157"/>
                  <a:pt x="66216" y="32550"/>
                  <a:pt x="63295" y="36293"/>
                </a:cubicBezTo>
                <a:cubicBezTo>
                  <a:pt x="60396" y="40013"/>
                  <a:pt x="54690" y="49783"/>
                  <a:pt x="52384" y="53891"/>
                </a:cubicBezTo>
                <a:cubicBezTo>
                  <a:pt x="55603" y="48139"/>
                  <a:pt x="62290" y="36087"/>
                  <a:pt x="64002" y="29696"/>
                </a:cubicBezTo>
                <a:cubicBezTo>
                  <a:pt x="65144" y="25428"/>
                  <a:pt x="66673" y="22027"/>
                  <a:pt x="66102" y="17394"/>
                </a:cubicBezTo>
                <a:cubicBezTo>
                  <a:pt x="65098" y="8971"/>
                  <a:pt x="60852" y="4246"/>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6" name="Google Shape;2016;p17"/>
          <p:cNvSpPr/>
          <p:nvPr/>
        </p:nvSpPr>
        <p:spPr>
          <a:xfrm flipH="1">
            <a:off x="10869715" y="3988389"/>
            <a:ext cx="2888607" cy="2779663"/>
          </a:xfrm>
          <a:custGeom>
            <a:avLst/>
            <a:gdLst/>
            <a:ahLst/>
            <a:cxnLst/>
            <a:rect l="l" t="t" r="r" b="b"/>
            <a:pathLst>
              <a:path w="72083" h="62931" extrusionOk="0">
                <a:moveTo>
                  <a:pt x="42136" y="1279"/>
                </a:moveTo>
                <a:lnTo>
                  <a:pt x="42136" y="1279"/>
                </a:lnTo>
                <a:cubicBezTo>
                  <a:pt x="42141" y="1289"/>
                  <a:pt x="42146" y="1300"/>
                  <a:pt x="42150" y="1310"/>
                </a:cubicBezTo>
                <a:lnTo>
                  <a:pt x="42150" y="1310"/>
                </a:lnTo>
                <a:cubicBezTo>
                  <a:pt x="42146" y="1300"/>
                  <a:pt x="42141" y="1289"/>
                  <a:pt x="42136" y="1279"/>
                </a:cubicBezTo>
                <a:close/>
                <a:moveTo>
                  <a:pt x="54987" y="14175"/>
                </a:moveTo>
                <a:cubicBezTo>
                  <a:pt x="54984" y="14187"/>
                  <a:pt x="54981" y="14198"/>
                  <a:pt x="54979" y="14210"/>
                </a:cubicBezTo>
                <a:lnTo>
                  <a:pt x="54979" y="14210"/>
                </a:lnTo>
                <a:cubicBezTo>
                  <a:pt x="54981" y="14198"/>
                  <a:pt x="54984" y="14187"/>
                  <a:pt x="54987" y="14175"/>
                </a:cubicBezTo>
                <a:close/>
                <a:moveTo>
                  <a:pt x="36772" y="1"/>
                </a:moveTo>
                <a:cubicBezTo>
                  <a:pt x="31271" y="6278"/>
                  <a:pt x="28144" y="14540"/>
                  <a:pt x="27939" y="22872"/>
                </a:cubicBezTo>
                <a:cubicBezTo>
                  <a:pt x="27734" y="31187"/>
                  <a:pt x="32550" y="43844"/>
                  <a:pt x="35138" y="51727"/>
                </a:cubicBezTo>
                <a:lnTo>
                  <a:pt x="35138" y="51727"/>
                </a:lnTo>
                <a:cubicBezTo>
                  <a:pt x="33820" y="47735"/>
                  <a:pt x="30961" y="41918"/>
                  <a:pt x="29468" y="38028"/>
                </a:cubicBezTo>
                <a:cubicBezTo>
                  <a:pt x="27665" y="33326"/>
                  <a:pt x="25747" y="27391"/>
                  <a:pt x="25793" y="22164"/>
                </a:cubicBezTo>
                <a:lnTo>
                  <a:pt x="25793" y="22164"/>
                </a:lnTo>
                <a:cubicBezTo>
                  <a:pt x="25676" y="22166"/>
                  <a:pt x="25558" y="22167"/>
                  <a:pt x="25441" y="22167"/>
                </a:cubicBezTo>
                <a:cubicBezTo>
                  <a:pt x="23915" y="22167"/>
                  <a:pt x="22390" y="22029"/>
                  <a:pt x="20886" y="21753"/>
                </a:cubicBezTo>
                <a:cubicBezTo>
                  <a:pt x="22050" y="21365"/>
                  <a:pt x="23191" y="21000"/>
                  <a:pt x="24355" y="20635"/>
                </a:cubicBezTo>
                <a:cubicBezTo>
                  <a:pt x="24629" y="20543"/>
                  <a:pt x="24926" y="20429"/>
                  <a:pt x="25040" y="20178"/>
                </a:cubicBezTo>
                <a:cubicBezTo>
                  <a:pt x="25131" y="19996"/>
                  <a:pt x="25085" y="19767"/>
                  <a:pt x="25040" y="19562"/>
                </a:cubicBezTo>
                <a:cubicBezTo>
                  <a:pt x="24469" y="16252"/>
                  <a:pt x="24720" y="13148"/>
                  <a:pt x="25496" y="9953"/>
                </a:cubicBezTo>
                <a:cubicBezTo>
                  <a:pt x="26158" y="7236"/>
                  <a:pt x="27505" y="4634"/>
                  <a:pt x="29651" y="2854"/>
                </a:cubicBezTo>
                <a:lnTo>
                  <a:pt x="29651" y="2854"/>
                </a:lnTo>
                <a:cubicBezTo>
                  <a:pt x="26090" y="3950"/>
                  <a:pt x="23282" y="6734"/>
                  <a:pt x="21319" y="9884"/>
                </a:cubicBezTo>
                <a:cubicBezTo>
                  <a:pt x="14495" y="20680"/>
                  <a:pt x="19356" y="32801"/>
                  <a:pt x="25998" y="42638"/>
                </a:cubicBezTo>
                <a:cubicBezTo>
                  <a:pt x="27087" y="44231"/>
                  <a:pt x="27957" y="46980"/>
                  <a:pt x="28911" y="49287"/>
                </a:cubicBezTo>
                <a:lnTo>
                  <a:pt x="28911" y="49287"/>
                </a:lnTo>
                <a:cubicBezTo>
                  <a:pt x="25238" y="42732"/>
                  <a:pt x="19144" y="36612"/>
                  <a:pt x="12874" y="33075"/>
                </a:cubicBezTo>
                <a:cubicBezTo>
                  <a:pt x="11687" y="32390"/>
                  <a:pt x="10454" y="31705"/>
                  <a:pt x="9108" y="31431"/>
                </a:cubicBezTo>
                <a:cubicBezTo>
                  <a:pt x="8559" y="31310"/>
                  <a:pt x="8006" y="31261"/>
                  <a:pt x="7451" y="31261"/>
                </a:cubicBezTo>
                <a:cubicBezTo>
                  <a:pt x="6644" y="31261"/>
                  <a:pt x="5833" y="31364"/>
                  <a:pt x="5022" y="31500"/>
                </a:cubicBezTo>
                <a:cubicBezTo>
                  <a:pt x="4337" y="31614"/>
                  <a:pt x="3652" y="31774"/>
                  <a:pt x="2968" y="31888"/>
                </a:cubicBezTo>
                <a:cubicBezTo>
                  <a:pt x="2530" y="31953"/>
                  <a:pt x="1945" y="32250"/>
                  <a:pt x="1535" y="32254"/>
                </a:cubicBezTo>
                <a:lnTo>
                  <a:pt x="1535" y="32254"/>
                </a:lnTo>
                <a:cubicBezTo>
                  <a:pt x="1518" y="32254"/>
                  <a:pt x="1501" y="32253"/>
                  <a:pt x="1484" y="32253"/>
                </a:cubicBezTo>
                <a:lnTo>
                  <a:pt x="1484" y="32253"/>
                </a:lnTo>
                <a:cubicBezTo>
                  <a:pt x="1498" y="32254"/>
                  <a:pt x="1513" y="32254"/>
                  <a:pt x="1527" y="32254"/>
                </a:cubicBezTo>
                <a:cubicBezTo>
                  <a:pt x="1530" y="32254"/>
                  <a:pt x="1533" y="32254"/>
                  <a:pt x="1535" y="32254"/>
                </a:cubicBezTo>
                <a:lnTo>
                  <a:pt x="1535" y="32254"/>
                </a:lnTo>
                <a:cubicBezTo>
                  <a:pt x="2682" y="32282"/>
                  <a:pt x="3828" y="32487"/>
                  <a:pt x="4908" y="32892"/>
                </a:cubicBezTo>
                <a:cubicBezTo>
                  <a:pt x="5501" y="33097"/>
                  <a:pt x="5935" y="33234"/>
                  <a:pt x="6483" y="33600"/>
                </a:cubicBezTo>
                <a:cubicBezTo>
                  <a:pt x="6551" y="33645"/>
                  <a:pt x="6620" y="33691"/>
                  <a:pt x="6711" y="33691"/>
                </a:cubicBezTo>
                <a:cubicBezTo>
                  <a:pt x="6780" y="33691"/>
                  <a:pt x="6848" y="33645"/>
                  <a:pt x="6917" y="33600"/>
                </a:cubicBezTo>
                <a:lnTo>
                  <a:pt x="8400" y="32755"/>
                </a:lnTo>
                <a:lnTo>
                  <a:pt x="8400" y="32755"/>
                </a:lnTo>
                <a:cubicBezTo>
                  <a:pt x="8172" y="33303"/>
                  <a:pt x="7944" y="33873"/>
                  <a:pt x="7738" y="34444"/>
                </a:cubicBezTo>
                <a:cubicBezTo>
                  <a:pt x="8126" y="34056"/>
                  <a:pt x="8537" y="33691"/>
                  <a:pt x="8925" y="33303"/>
                </a:cubicBezTo>
                <a:lnTo>
                  <a:pt x="8925" y="33303"/>
                </a:lnTo>
                <a:cubicBezTo>
                  <a:pt x="8834" y="33714"/>
                  <a:pt x="8606" y="34056"/>
                  <a:pt x="8469" y="34467"/>
                </a:cubicBezTo>
                <a:cubicBezTo>
                  <a:pt x="8272" y="35136"/>
                  <a:pt x="8398" y="35356"/>
                  <a:pt x="8654" y="35356"/>
                </a:cubicBezTo>
                <a:cubicBezTo>
                  <a:pt x="8992" y="35356"/>
                  <a:pt x="9556" y="34974"/>
                  <a:pt x="9907" y="34741"/>
                </a:cubicBezTo>
                <a:cubicBezTo>
                  <a:pt x="10774" y="34170"/>
                  <a:pt x="11687" y="33691"/>
                  <a:pt x="12646" y="33303"/>
                </a:cubicBezTo>
                <a:lnTo>
                  <a:pt x="12646" y="33303"/>
                </a:lnTo>
                <a:cubicBezTo>
                  <a:pt x="11687" y="34650"/>
                  <a:pt x="10706" y="35996"/>
                  <a:pt x="9747" y="37343"/>
                </a:cubicBezTo>
                <a:cubicBezTo>
                  <a:pt x="10135" y="37160"/>
                  <a:pt x="10477" y="36955"/>
                  <a:pt x="10820" y="36704"/>
                </a:cubicBezTo>
                <a:lnTo>
                  <a:pt x="10820" y="36704"/>
                </a:lnTo>
                <a:lnTo>
                  <a:pt x="10546" y="37183"/>
                </a:lnTo>
                <a:cubicBezTo>
                  <a:pt x="10842" y="36727"/>
                  <a:pt x="11733" y="36316"/>
                  <a:pt x="12189" y="35996"/>
                </a:cubicBezTo>
                <a:lnTo>
                  <a:pt x="12189" y="35996"/>
                </a:lnTo>
                <a:cubicBezTo>
                  <a:pt x="11664" y="36612"/>
                  <a:pt x="11208" y="37274"/>
                  <a:pt x="10797" y="37959"/>
                </a:cubicBezTo>
                <a:cubicBezTo>
                  <a:pt x="11550" y="37115"/>
                  <a:pt x="12280" y="36270"/>
                  <a:pt x="13034" y="35426"/>
                </a:cubicBezTo>
                <a:lnTo>
                  <a:pt x="13034" y="35426"/>
                </a:lnTo>
                <a:lnTo>
                  <a:pt x="12395" y="36635"/>
                </a:lnTo>
                <a:cubicBezTo>
                  <a:pt x="12189" y="37001"/>
                  <a:pt x="12007" y="37366"/>
                  <a:pt x="11847" y="37754"/>
                </a:cubicBezTo>
                <a:cubicBezTo>
                  <a:pt x="11733" y="38096"/>
                  <a:pt x="11641" y="38461"/>
                  <a:pt x="11755" y="38781"/>
                </a:cubicBezTo>
                <a:cubicBezTo>
                  <a:pt x="11801" y="38941"/>
                  <a:pt x="11915" y="39078"/>
                  <a:pt x="12007" y="39215"/>
                </a:cubicBezTo>
                <a:cubicBezTo>
                  <a:pt x="13764" y="41748"/>
                  <a:pt x="15796" y="44213"/>
                  <a:pt x="17690" y="46656"/>
                </a:cubicBezTo>
                <a:cubicBezTo>
                  <a:pt x="19657" y="49211"/>
                  <a:pt x="21737" y="51654"/>
                  <a:pt x="24128" y="53830"/>
                </a:cubicBezTo>
                <a:lnTo>
                  <a:pt x="24128" y="53830"/>
                </a:lnTo>
                <a:cubicBezTo>
                  <a:pt x="20680" y="50700"/>
                  <a:pt x="17114" y="47514"/>
                  <a:pt x="12691" y="46062"/>
                </a:cubicBezTo>
                <a:cubicBezTo>
                  <a:pt x="11338" y="45623"/>
                  <a:pt x="9879" y="45392"/>
                  <a:pt x="8430" y="45392"/>
                </a:cubicBezTo>
                <a:cubicBezTo>
                  <a:pt x="5137" y="45392"/>
                  <a:pt x="1886" y="46581"/>
                  <a:pt x="0" y="49212"/>
                </a:cubicBezTo>
                <a:cubicBezTo>
                  <a:pt x="1171" y="48852"/>
                  <a:pt x="2379" y="48691"/>
                  <a:pt x="3594" y="48691"/>
                </a:cubicBezTo>
                <a:cubicBezTo>
                  <a:pt x="5768" y="48691"/>
                  <a:pt x="7963" y="49206"/>
                  <a:pt x="9998" y="50011"/>
                </a:cubicBezTo>
                <a:cubicBezTo>
                  <a:pt x="13171" y="51289"/>
                  <a:pt x="16024" y="53206"/>
                  <a:pt x="18900" y="55055"/>
                </a:cubicBezTo>
                <a:cubicBezTo>
                  <a:pt x="23374" y="57931"/>
                  <a:pt x="29993" y="62884"/>
                  <a:pt x="35608" y="62930"/>
                </a:cubicBezTo>
                <a:cubicBezTo>
                  <a:pt x="35675" y="62930"/>
                  <a:pt x="35743" y="62931"/>
                  <a:pt x="35810" y="62931"/>
                </a:cubicBezTo>
                <a:cubicBezTo>
                  <a:pt x="42976" y="62931"/>
                  <a:pt x="48796" y="60537"/>
                  <a:pt x="55557" y="58502"/>
                </a:cubicBezTo>
                <a:cubicBezTo>
                  <a:pt x="60624" y="56973"/>
                  <a:pt x="65714" y="55580"/>
                  <a:pt x="70645" y="53640"/>
                </a:cubicBezTo>
                <a:cubicBezTo>
                  <a:pt x="67608" y="53377"/>
                  <a:pt x="64550" y="53134"/>
                  <a:pt x="61492" y="53134"/>
                </a:cubicBezTo>
                <a:cubicBezTo>
                  <a:pt x="60046" y="53134"/>
                  <a:pt x="58599" y="53189"/>
                  <a:pt x="57155" y="53321"/>
                </a:cubicBezTo>
                <a:cubicBezTo>
                  <a:pt x="53845" y="53617"/>
                  <a:pt x="48596" y="54188"/>
                  <a:pt x="45925" y="56470"/>
                </a:cubicBezTo>
                <a:cubicBezTo>
                  <a:pt x="48847" y="53960"/>
                  <a:pt x="52362" y="52271"/>
                  <a:pt x="55831" y="50582"/>
                </a:cubicBezTo>
                <a:cubicBezTo>
                  <a:pt x="59301" y="48892"/>
                  <a:pt x="62793" y="47158"/>
                  <a:pt x="65646" y="44556"/>
                </a:cubicBezTo>
                <a:cubicBezTo>
                  <a:pt x="71170" y="39511"/>
                  <a:pt x="72083" y="32002"/>
                  <a:pt x="69412" y="25223"/>
                </a:cubicBezTo>
                <a:lnTo>
                  <a:pt x="69412" y="25223"/>
                </a:lnTo>
                <a:cubicBezTo>
                  <a:pt x="69321" y="26866"/>
                  <a:pt x="69252" y="28510"/>
                  <a:pt x="68727" y="30062"/>
                </a:cubicBezTo>
                <a:cubicBezTo>
                  <a:pt x="67655" y="33166"/>
                  <a:pt x="64916" y="35357"/>
                  <a:pt x="62770" y="37845"/>
                </a:cubicBezTo>
                <a:cubicBezTo>
                  <a:pt x="62519" y="38119"/>
                  <a:pt x="62291" y="38416"/>
                  <a:pt x="62154" y="38758"/>
                </a:cubicBezTo>
                <a:cubicBezTo>
                  <a:pt x="62017" y="39192"/>
                  <a:pt x="62062" y="39648"/>
                  <a:pt x="62131" y="40082"/>
                </a:cubicBezTo>
                <a:cubicBezTo>
                  <a:pt x="62291" y="41406"/>
                  <a:pt x="62450" y="42752"/>
                  <a:pt x="62610" y="44099"/>
                </a:cubicBezTo>
                <a:cubicBezTo>
                  <a:pt x="61948" y="42479"/>
                  <a:pt x="61309" y="40858"/>
                  <a:pt x="60647" y="39260"/>
                </a:cubicBezTo>
                <a:cubicBezTo>
                  <a:pt x="57338" y="44008"/>
                  <a:pt x="46199" y="50718"/>
                  <a:pt x="43049" y="55329"/>
                </a:cubicBezTo>
                <a:cubicBezTo>
                  <a:pt x="46153" y="50787"/>
                  <a:pt x="50239" y="47089"/>
                  <a:pt x="53503" y="42730"/>
                </a:cubicBezTo>
                <a:cubicBezTo>
                  <a:pt x="54941" y="40790"/>
                  <a:pt x="56493" y="38986"/>
                  <a:pt x="58022" y="37092"/>
                </a:cubicBezTo>
                <a:cubicBezTo>
                  <a:pt x="58981" y="35951"/>
                  <a:pt x="61309" y="31408"/>
                  <a:pt x="62565" y="30997"/>
                </a:cubicBezTo>
                <a:lnTo>
                  <a:pt x="62565" y="30997"/>
                </a:lnTo>
                <a:lnTo>
                  <a:pt x="60168" y="31774"/>
                </a:lnTo>
                <a:cubicBezTo>
                  <a:pt x="62519" y="29559"/>
                  <a:pt x="64573" y="27026"/>
                  <a:pt x="66239" y="24264"/>
                </a:cubicBezTo>
                <a:lnTo>
                  <a:pt x="66239" y="24264"/>
                </a:lnTo>
                <a:cubicBezTo>
                  <a:pt x="62108" y="27825"/>
                  <a:pt x="57132" y="29674"/>
                  <a:pt x="53663" y="34125"/>
                </a:cubicBezTo>
                <a:cubicBezTo>
                  <a:pt x="50764" y="37845"/>
                  <a:pt x="45058" y="47614"/>
                  <a:pt x="42752" y="51723"/>
                </a:cubicBezTo>
                <a:cubicBezTo>
                  <a:pt x="45925" y="46039"/>
                  <a:pt x="48984" y="40447"/>
                  <a:pt x="51152" y="34284"/>
                </a:cubicBezTo>
                <a:cubicBezTo>
                  <a:pt x="52293" y="31020"/>
                  <a:pt x="53206" y="27642"/>
                  <a:pt x="53845" y="24218"/>
                </a:cubicBezTo>
                <a:cubicBezTo>
                  <a:pt x="54459" y="20966"/>
                  <a:pt x="54258" y="17419"/>
                  <a:pt x="54979" y="14210"/>
                </a:cubicBezTo>
                <a:lnTo>
                  <a:pt x="54979" y="14210"/>
                </a:lnTo>
                <a:cubicBezTo>
                  <a:pt x="54662" y="15613"/>
                  <a:pt x="54345" y="16994"/>
                  <a:pt x="54028" y="18398"/>
                </a:cubicBezTo>
                <a:cubicBezTo>
                  <a:pt x="53868" y="12189"/>
                  <a:pt x="52773" y="5502"/>
                  <a:pt x="48322" y="1188"/>
                </a:cubicBezTo>
                <a:lnTo>
                  <a:pt x="48322" y="1188"/>
                </a:lnTo>
                <a:cubicBezTo>
                  <a:pt x="48869" y="2763"/>
                  <a:pt x="49189" y="4452"/>
                  <a:pt x="49486" y="6118"/>
                </a:cubicBezTo>
                <a:cubicBezTo>
                  <a:pt x="50102" y="9405"/>
                  <a:pt x="49737" y="12806"/>
                  <a:pt x="49189" y="16138"/>
                </a:cubicBezTo>
                <a:cubicBezTo>
                  <a:pt x="48573" y="19745"/>
                  <a:pt x="48367" y="23168"/>
                  <a:pt x="47089" y="26638"/>
                </a:cubicBezTo>
                <a:cubicBezTo>
                  <a:pt x="44782" y="32882"/>
                  <a:pt x="42609" y="43990"/>
                  <a:pt x="40415" y="50343"/>
                </a:cubicBezTo>
                <a:lnTo>
                  <a:pt x="40415" y="50343"/>
                </a:lnTo>
                <a:cubicBezTo>
                  <a:pt x="42063" y="45517"/>
                  <a:pt x="42848" y="36052"/>
                  <a:pt x="43209" y="31180"/>
                </a:cubicBezTo>
                <a:cubicBezTo>
                  <a:pt x="43528" y="27003"/>
                  <a:pt x="45765" y="22963"/>
                  <a:pt x="46633" y="18786"/>
                </a:cubicBezTo>
                <a:cubicBezTo>
                  <a:pt x="46724" y="18307"/>
                  <a:pt x="46815" y="17782"/>
                  <a:pt x="46541" y="17371"/>
                </a:cubicBezTo>
                <a:cubicBezTo>
                  <a:pt x="46039" y="16595"/>
                  <a:pt x="44487" y="16526"/>
                  <a:pt x="44578" y="15590"/>
                </a:cubicBezTo>
                <a:lnTo>
                  <a:pt x="44578" y="15590"/>
                </a:lnTo>
                <a:cubicBezTo>
                  <a:pt x="44739" y="15700"/>
                  <a:pt x="44918" y="15748"/>
                  <a:pt x="45099" y="15748"/>
                </a:cubicBezTo>
                <a:cubicBezTo>
                  <a:pt x="45637" y="15748"/>
                  <a:pt x="46199" y="15321"/>
                  <a:pt x="46404" y="14792"/>
                </a:cubicBezTo>
                <a:cubicBezTo>
                  <a:pt x="47997" y="10672"/>
                  <a:pt x="43782" y="4806"/>
                  <a:pt x="42150" y="1310"/>
                </a:cubicBezTo>
                <a:lnTo>
                  <a:pt x="42150" y="1310"/>
                </a:lnTo>
                <a:cubicBezTo>
                  <a:pt x="45023" y="7505"/>
                  <a:pt x="41561" y="12815"/>
                  <a:pt x="38689" y="18170"/>
                </a:cubicBezTo>
                <a:cubicBezTo>
                  <a:pt x="38530" y="18466"/>
                  <a:pt x="38370" y="18786"/>
                  <a:pt x="38393" y="19128"/>
                </a:cubicBezTo>
                <a:cubicBezTo>
                  <a:pt x="38415" y="19448"/>
                  <a:pt x="38598" y="19745"/>
                  <a:pt x="38803" y="20019"/>
                </a:cubicBezTo>
                <a:cubicBezTo>
                  <a:pt x="39488" y="21023"/>
                  <a:pt x="40196" y="22027"/>
                  <a:pt x="40903" y="23031"/>
                </a:cubicBezTo>
                <a:cubicBezTo>
                  <a:pt x="39602" y="22712"/>
                  <a:pt x="38438" y="22004"/>
                  <a:pt x="37571" y="21000"/>
                </a:cubicBezTo>
                <a:lnTo>
                  <a:pt x="37571" y="21000"/>
                </a:lnTo>
                <a:cubicBezTo>
                  <a:pt x="36247" y="29423"/>
                  <a:pt x="36704" y="42045"/>
                  <a:pt x="37845" y="50513"/>
                </a:cubicBezTo>
                <a:cubicBezTo>
                  <a:pt x="36635" y="41543"/>
                  <a:pt x="33097" y="29080"/>
                  <a:pt x="33394" y="19859"/>
                </a:cubicBezTo>
                <a:cubicBezTo>
                  <a:pt x="33508" y="16526"/>
                  <a:pt x="34170" y="13239"/>
                  <a:pt x="34558" y="9953"/>
                </a:cubicBezTo>
                <a:cubicBezTo>
                  <a:pt x="34878" y="7214"/>
                  <a:pt x="34855" y="2192"/>
                  <a:pt x="3677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7" name="Google Shape;2017;p17"/>
          <p:cNvSpPr/>
          <p:nvPr/>
        </p:nvSpPr>
        <p:spPr>
          <a:xfrm flipH="1">
            <a:off x="9911194" y="4742560"/>
            <a:ext cx="5839405" cy="3566021"/>
          </a:xfrm>
          <a:custGeom>
            <a:avLst/>
            <a:gdLst/>
            <a:ahLst/>
            <a:cxnLst/>
            <a:rect l="l" t="t" r="r" b="b"/>
            <a:pathLst>
              <a:path w="145718" h="80734" extrusionOk="0">
                <a:moveTo>
                  <a:pt x="144120" y="47910"/>
                </a:moveTo>
                <a:cubicBezTo>
                  <a:pt x="144110" y="47911"/>
                  <a:pt x="144100" y="47912"/>
                  <a:pt x="144090" y="47913"/>
                </a:cubicBezTo>
                <a:lnTo>
                  <a:pt x="144090" y="47913"/>
                </a:lnTo>
                <a:cubicBezTo>
                  <a:pt x="144100" y="47912"/>
                  <a:pt x="144110" y="47911"/>
                  <a:pt x="144120" y="47910"/>
                </a:cubicBezTo>
                <a:close/>
                <a:moveTo>
                  <a:pt x="298" y="0"/>
                </a:moveTo>
                <a:cubicBezTo>
                  <a:pt x="1" y="2465"/>
                  <a:pt x="252" y="4793"/>
                  <a:pt x="252" y="7258"/>
                </a:cubicBezTo>
                <a:lnTo>
                  <a:pt x="252" y="22118"/>
                </a:lnTo>
                <a:lnTo>
                  <a:pt x="252" y="75141"/>
                </a:lnTo>
                <a:cubicBezTo>
                  <a:pt x="252" y="75139"/>
                  <a:pt x="318" y="75138"/>
                  <a:pt x="445" y="75138"/>
                </a:cubicBezTo>
                <a:cubicBezTo>
                  <a:pt x="3625" y="75138"/>
                  <a:pt x="45076" y="75667"/>
                  <a:pt x="48961" y="75689"/>
                </a:cubicBezTo>
                <a:cubicBezTo>
                  <a:pt x="56767" y="75734"/>
                  <a:pt x="64345" y="80665"/>
                  <a:pt x="72129" y="80733"/>
                </a:cubicBezTo>
                <a:cubicBezTo>
                  <a:pt x="72157" y="80733"/>
                  <a:pt x="72186" y="80733"/>
                  <a:pt x="72214" y="80733"/>
                </a:cubicBezTo>
                <a:cubicBezTo>
                  <a:pt x="75126" y="80733"/>
                  <a:pt x="77817" y="79585"/>
                  <a:pt x="80597" y="78930"/>
                </a:cubicBezTo>
                <a:cubicBezTo>
                  <a:pt x="83450" y="78268"/>
                  <a:pt x="86418" y="77948"/>
                  <a:pt x="89316" y="77446"/>
                </a:cubicBezTo>
                <a:cubicBezTo>
                  <a:pt x="91142" y="77127"/>
                  <a:pt x="93037" y="76761"/>
                  <a:pt x="94589" y="75711"/>
                </a:cubicBezTo>
                <a:cubicBezTo>
                  <a:pt x="94772" y="75574"/>
                  <a:pt x="94977" y="75323"/>
                  <a:pt x="94840" y="75141"/>
                </a:cubicBezTo>
                <a:cubicBezTo>
                  <a:pt x="94794" y="75050"/>
                  <a:pt x="94680" y="75004"/>
                  <a:pt x="94566" y="74981"/>
                </a:cubicBezTo>
                <a:cubicBezTo>
                  <a:pt x="93518" y="74662"/>
                  <a:pt x="92446" y="74343"/>
                  <a:pt x="91398" y="74024"/>
                </a:cubicBezTo>
                <a:lnTo>
                  <a:pt x="91398" y="74024"/>
                </a:lnTo>
                <a:cubicBezTo>
                  <a:pt x="91488" y="74051"/>
                  <a:pt x="91595" y="74063"/>
                  <a:pt x="91714" y="74063"/>
                </a:cubicBezTo>
                <a:cubicBezTo>
                  <a:pt x="92771" y="74063"/>
                  <a:pt x="94834" y="73093"/>
                  <a:pt x="95776" y="72950"/>
                </a:cubicBezTo>
                <a:cubicBezTo>
                  <a:pt x="97419" y="72699"/>
                  <a:pt x="99108" y="72539"/>
                  <a:pt x="100775" y="72402"/>
                </a:cubicBezTo>
                <a:cubicBezTo>
                  <a:pt x="100962" y="72389"/>
                  <a:pt x="101150" y="72383"/>
                  <a:pt x="101339" y="72383"/>
                </a:cubicBezTo>
                <a:cubicBezTo>
                  <a:pt x="102138" y="72383"/>
                  <a:pt x="102944" y="72483"/>
                  <a:pt x="103719" y="72539"/>
                </a:cubicBezTo>
                <a:cubicBezTo>
                  <a:pt x="103719" y="72699"/>
                  <a:pt x="103628" y="72858"/>
                  <a:pt x="103491" y="72927"/>
                </a:cubicBezTo>
                <a:cubicBezTo>
                  <a:pt x="103354" y="72995"/>
                  <a:pt x="104404" y="73292"/>
                  <a:pt x="104472" y="73315"/>
                </a:cubicBezTo>
                <a:cubicBezTo>
                  <a:pt x="104553" y="73324"/>
                  <a:pt x="104634" y="73328"/>
                  <a:pt x="104716" y="73328"/>
                </a:cubicBezTo>
                <a:cubicBezTo>
                  <a:pt x="105238" y="73328"/>
                  <a:pt x="105779" y="73156"/>
                  <a:pt x="106253" y="73018"/>
                </a:cubicBezTo>
                <a:cubicBezTo>
                  <a:pt x="107074" y="72790"/>
                  <a:pt x="107828" y="72425"/>
                  <a:pt x="108672" y="72379"/>
                </a:cubicBezTo>
                <a:cubicBezTo>
                  <a:pt x="108917" y="72364"/>
                  <a:pt x="109155" y="72360"/>
                  <a:pt x="109390" y="72360"/>
                </a:cubicBezTo>
                <a:cubicBezTo>
                  <a:pt x="109703" y="72360"/>
                  <a:pt x="110009" y="72368"/>
                  <a:pt x="110316" y="72368"/>
                </a:cubicBezTo>
                <a:cubicBezTo>
                  <a:pt x="110852" y="72368"/>
                  <a:pt x="111388" y="72345"/>
                  <a:pt x="111959" y="72219"/>
                </a:cubicBezTo>
                <a:cubicBezTo>
                  <a:pt x="113019" y="71986"/>
                  <a:pt x="114078" y="71596"/>
                  <a:pt x="115192" y="71596"/>
                </a:cubicBezTo>
                <a:cubicBezTo>
                  <a:pt x="115278" y="71596"/>
                  <a:pt x="115365" y="71598"/>
                  <a:pt x="115451" y="71603"/>
                </a:cubicBezTo>
                <a:cubicBezTo>
                  <a:pt x="115817" y="71626"/>
                  <a:pt x="116182" y="71694"/>
                  <a:pt x="116501" y="71854"/>
                </a:cubicBezTo>
                <a:cubicBezTo>
                  <a:pt x="116752" y="71991"/>
                  <a:pt x="116981" y="72196"/>
                  <a:pt x="117232" y="72333"/>
                </a:cubicBezTo>
                <a:cubicBezTo>
                  <a:pt x="117678" y="72566"/>
                  <a:pt x="118195" y="72616"/>
                  <a:pt x="118705" y="72616"/>
                </a:cubicBezTo>
                <a:cubicBezTo>
                  <a:pt x="118847" y="72616"/>
                  <a:pt x="118987" y="72612"/>
                  <a:pt x="119126" y="72607"/>
                </a:cubicBezTo>
                <a:cubicBezTo>
                  <a:pt x="119491" y="72584"/>
                  <a:pt x="119902" y="72584"/>
                  <a:pt x="120176" y="72356"/>
                </a:cubicBezTo>
                <a:cubicBezTo>
                  <a:pt x="120473" y="72128"/>
                  <a:pt x="120564" y="71626"/>
                  <a:pt x="120267" y="71397"/>
                </a:cubicBezTo>
                <a:cubicBezTo>
                  <a:pt x="122550" y="70987"/>
                  <a:pt x="124833" y="70690"/>
                  <a:pt x="127115" y="70279"/>
                </a:cubicBezTo>
                <a:cubicBezTo>
                  <a:pt x="128827" y="69982"/>
                  <a:pt x="130516" y="69663"/>
                  <a:pt x="132228" y="69298"/>
                </a:cubicBezTo>
                <a:cubicBezTo>
                  <a:pt x="132936" y="69152"/>
                  <a:pt x="133605" y="68949"/>
                  <a:pt x="134323" y="68949"/>
                </a:cubicBezTo>
                <a:cubicBezTo>
                  <a:pt x="134393" y="68949"/>
                  <a:pt x="134463" y="68951"/>
                  <a:pt x="134533" y="68955"/>
                </a:cubicBezTo>
                <a:cubicBezTo>
                  <a:pt x="135332" y="69024"/>
                  <a:pt x="136108" y="69275"/>
                  <a:pt x="136953" y="69298"/>
                </a:cubicBezTo>
                <a:cubicBezTo>
                  <a:pt x="137135" y="69298"/>
                  <a:pt x="137364" y="69275"/>
                  <a:pt x="137501" y="69138"/>
                </a:cubicBezTo>
                <a:cubicBezTo>
                  <a:pt x="137634" y="69004"/>
                  <a:pt x="137594" y="68719"/>
                  <a:pt x="137422" y="68683"/>
                </a:cubicBezTo>
                <a:lnTo>
                  <a:pt x="137422" y="68683"/>
                </a:lnTo>
                <a:cubicBezTo>
                  <a:pt x="138095" y="68794"/>
                  <a:pt x="138778" y="68849"/>
                  <a:pt x="139461" y="68849"/>
                </a:cubicBezTo>
                <a:cubicBezTo>
                  <a:pt x="140881" y="68849"/>
                  <a:pt x="142302" y="68610"/>
                  <a:pt x="143641" y="68133"/>
                </a:cubicBezTo>
                <a:cubicBezTo>
                  <a:pt x="143709" y="68111"/>
                  <a:pt x="143800" y="68065"/>
                  <a:pt x="143846" y="68019"/>
                </a:cubicBezTo>
                <a:cubicBezTo>
                  <a:pt x="144029" y="67837"/>
                  <a:pt x="143914" y="67494"/>
                  <a:pt x="143686" y="67380"/>
                </a:cubicBezTo>
                <a:cubicBezTo>
                  <a:pt x="143580" y="67342"/>
                  <a:pt x="143470" y="67328"/>
                  <a:pt x="143359" y="67328"/>
                </a:cubicBezTo>
                <a:cubicBezTo>
                  <a:pt x="143208" y="67328"/>
                  <a:pt x="143055" y="67354"/>
                  <a:pt x="142910" y="67380"/>
                </a:cubicBezTo>
                <a:cubicBezTo>
                  <a:pt x="143070" y="67289"/>
                  <a:pt x="143207" y="67175"/>
                  <a:pt x="143367" y="67061"/>
                </a:cubicBezTo>
                <a:cubicBezTo>
                  <a:pt x="143016" y="66801"/>
                  <a:pt x="142569" y="66667"/>
                  <a:pt x="142123" y="66667"/>
                </a:cubicBezTo>
                <a:cubicBezTo>
                  <a:pt x="141785" y="66667"/>
                  <a:pt x="141448" y="66744"/>
                  <a:pt x="141153" y="66901"/>
                </a:cubicBezTo>
                <a:cubicBezTo>
                  <a:pt x="140993" y="66992"/>
                  <a:pt x="140856" y="67084"/>
                  <a:pt x="140673" y="67106"/>
                </a:cubicBezTo>
                <a:cubicBezTo>
                  <a:pt x="140648" y="67111"/>
                  <a:pt x="140623" y="67112"/>
                  <a:pt x="140598" y="67112"/>
                </a:cubicBezTo>
                <a:cubicBezTo>
                  <a:pt x="140485" y="67112"/>
                  <a:pt x="140370" y="67075"/>
                  <a:pt x="140240" y="67038"/>
                </a:cubicBezTo>
                <a:cubicBezTo>
                  <a:pt x="139865" y="66933"/>
                  <a:pt x="139480" y="66877"/>
                  <a:pt x="139092" y="66877"/>
                </a:cubicBezTo>
                <a:cubicBezTo>
                  <a:pt x="138889" y="66877"/>
                  <a:pt x="138686" y="66892"/>
                  <a:pt x="138482" y="66924"/>
                </a:cubicBezTo>
                <a:cubicBezTo>
                  <a:pt x="138425" y="66924"/>
                  <a:pt x="138368" y="66929"/>
                  <a:pt x="138314" y="66929"/>
                </a:cubicBezTo>
                <a:cubicBezTo>
                  <a:pt x="138260" y="66929"/>
                  <a:pt x="138208" y="66924"/>
                  <a:pt x="138163" y="66901"/>
                </a:cubicBezTo>
                <a:cubicBezTo>
                  <a:pt x="138094" y="66855"/>
                  <a:pt x="138048" y="66787"/>
                  <a:pt x="138003" y="66718"/>
                </a:cubicBezTo>
                <a:cubicBezTo>
                  <a:pt x="137295" y="65646"/>
                  <a:pt x="135675" y="65623"/>
                  <a:pt x="134556" y="65372"/>
                </a:cubicBezTo>
                <a:cubicBezTo>
                  <a:pt x="132776" y="64961"/>
                  <a:pt x="130973" y="64664"/>
                  <a:pt x="129169" y="64299"/>
                </a:cubicBezTo>
                <a:cubicBezTo>
                  <a:pt x="127709" y="64002"/>
                  <a:pt x="126202" y="63705"/>
                  <a:pt x="125015" y="62792"/>
                </a:cubicBezTo>
                <a:cubicBezTo>
                  <a:pt x="131931" y="62701"/>
                  <a:pt x="138802" y="62564"/>
                  <a:pt x="145718" y="62130"/>
                </a:cubicBezTo>
                <a:cubicBezTo>
                  <a:pt x="142887" y="61742"/>
                  <a:pt x="140080" y="61354"/>
                  <a:pt x="137249" y="60966"/>
                </a:cubicBezTo>
                <a:cubicBezTo>
                  <a:pt x="136437" y="60840"/>
                  <a:pt x="133079" y="60013"/>
                  <a:pt x="131385" y="60013"/>
                </a:cubicBezTo>
                <a:cubicBezTo>
                  <a:pt x="130944" y="60013"/>
                  <a:pt x="130616" y="60069"/>
                  <a:pt x="130475" y="60208"/>
                </a:cubicBezTo>
                <a:lnTo>
                  <a:pt x="130475" y="60208"/>
                </a:lnTo>
                <a:cubicBezTo>
                  <a:pt x="130654" y="60026"/>
                  <a:pt x="130698" y="59755"/>
                  <a:pt x="130607" y="59528"/>
                </a:cubicBezTo>
                <a:cubicBezTo>
                  <a:pt x="130433" y="59487"/>
                  <a:pt x="130255" y="59466"/>
                  <a:pt x="130077" y="59466"/>
                </a:cubicBezTo>
                <a:cubicBezTo>
                  <a:pt x="129670" y="59466"/>
                  <a:pt x="129260" y="59573"/>
                  <a:pt x="128895" y="59779"/>
                </a:cubicBezTo>
                <a:cubicBezTo>
                  <a:pt x="129192" y="59391"/>
                  <a:pt x="129489" y="59026"/>
                  <a:pt x="129786" y="58638"/>
                </a:cubicBezTo>
                <a:lnTo>
                  <a:pt x="129786" y="58638"/>
                </a:lnTo>
                <a:cubicBezTo>
                  <a:pt x="128987" y="59095"/>
                  <a:pt x="128165" y="59483"/>
                  <a:pt x="127298" y="59757"/>
                </a:cubicBezTo>
                <a:cubicBezTo>
                  <a:pt x="127526" y="59346"/>
                  <a:pt x="127777" y="58912"/>
                  <a:pt x="128005" y="58501"/>
                </a:cubicBezTo>
                <a:lnTo>
                  <a:pt x="128005" y="58501"/>
                </a:lnTo>
                <a:cubicBezTo>
                  <a:pt x="126934" y="59248"/>
                  <a:pt x="125465" y="59512"/>
                  <a:pt x="123828" y="59512"/>
                </a:cubicBezTo>
                <a:cubicBezTo>
                  <a:pt x="120170" y="59512"/>
                  <a:pt x="115674" y="58194"/>
                  <a:pt x="112912" y="58000"/>
                </a:cubicBezTo>
                <a:lnTo>
                  <a:pt x="112912" y="58000"/>
                </a:lnTo>
                <a:cubicBezTo>
                  <a:pt x="112920" y="58001"/>
                  <a:pt x="112928" y="58001"/>
                  <a:pt x="112936" y="58001"/>
                </a:cubicBezTo>
                <a:cubicBezTo>
                  <a:pt x="113435" y="58001"/>
                  <a:pt x="113706" y="57192"/>
                  <a:pt x="113306" y="56903"/>
                </a:cubicBezTo>
                <a:lnTo>
                  <a:pt x="113306" y="56903"/>
                </a:lnTo>
                <a:cubicBezTo>
                  <a:pt x="112712" y="57291"/>
                  <a:pt x="112119" y="57679"/>
                  <a:pt x="111525" y="58090"/>
                </a:cubicBezTo>
                <a:cubicBezTo>
                  <a:pt x="111891" y="57657"/>
                  <a:pt x="112050" y="57063"/>
                  <a:pt x="111936" y="56515"/>
                </a:cubicBezTo>
                <a:lnTo>
                  <a:pt x="111936" y="56515"/>
                </a:lnTo>
                <a:cubicBezTo>
                  <a:pt x="110936" y="57868"/>
                  <a:pt x="109246" y="58682"/>
                  <a:pt x="107544" y="58682"/>
                </a:cubicBezTo>
                <a:cubicBezTo>
                  <a:pt x="107265" y="58682"/>
                  <a:pt x="106986" y="58660"/>
                  <a:pt x="106709" y="58615"/>
                </a:cubicBezTo>
                <a:cubicBezTo>
                  <a:pt x="107417" y="58364"/>
                  <a:pt x="108079" y="57999"/>
                  <a:pt x="108672" y="57565"/>
                </a:cubicBezTo>
                <a:cubicBezTo>
                  <a:pt x="108424" y="57342"/>
                  <a:pt x="108081" y="57226"/>
                  <a:pt x="107739" y="57226"/>
                </a:cubicBezTo>
                <a:cubicBezTo>
                  <a:pt x="107631" y="57226"/>
                  <a:pt x="107524" y="57238"/>
                  <a:pt x="107419" y="57261"/>
                </a:cubicBezTo>
                <a:lnTo>
                  <a:pt x="107419" y="57261"/>
                </a:lnTo>
                <a:cubicBezTo>
                  <a:pt x="107925" y="56991"/>
                  <a:pt x="108368" y="56599"/>
                  <a:pt x="108718" y="56127"/>
                </a:cubicBezTo>
                <a:cubicBezTo>
                  <a:pt x="108498" y="56081"/>
                  <a:pt x="108273" y="56058"/>
                  <a:pt x="108048" y="56058"/>
                </a:cubicBezTo>
                <a:cubicBezTo>
                  <a:pt x="107320" y="56058"/>
                  <a:pt x="106588" y="56297"/>
                  <a:pt x="106007" y="56735"/>
                </a:cubicBezTo>
                <a:lnTo>
                  <a:pt x="106007" y="56735"/>
                </a:lnTo>
                <a:cubicBezTo>
                  <a:pt x="106503" y="56230"/>
                  <a:pt x="106808" y="55528"/>
                  <a:pt x="106846" y="54826"/>
                </a:cubicBezTo>
                <a:lnTo>
                  <a:pt x="106846" y="54826"/>
                </a:lnTo>
                <a:cubicBezTo>
                  <a:pt x="105580" y="56479"/>
                  <a:pt x="103899" y="56986"/>
                  <a:pt x="102107" y="56986"/>
                </a:cubicBezTo>
                <a:cubicBezTo>
                  <a:pt x="100087" y="56986"/>
                  <a:pt x="97924" y="56342"/>
                  <a:pt x="96050" y="55968"/>
                </a:cubicBezTo>
                <a:cubicBezTo>
                  <a:pt x="92238" y="55214"/>
                  <a:pt x="88746" y="53502"/>
                  <a:pt x="85002" y="52453"/>
                </a:cubicBezTo>
                <a:cubicBezTo>
                  <a:pt x="84569" y="52338"/>
                  <a:pt x="84135" y="52224"/>
                  <a:pt x="83701" y="52133"/>
                </a:cubicBezTo>
                <a:cubicBezTo>
                  <a:pt x="86515" y="50910"/>
                  <a:pt x="89611" y="50781"/>
                  <a:pt x="92711" y="50781"/>
                </a:cubicBezTo>
                <a:cubicBezTo>
                  <a:pt x="93539" y="50781"/>
                  <a:pt x="94367" y="50791"/>
                  <a:pt x="95190" y="50791"/>
                </a:cubicBezTo>
                <a:cubicBezTo>
                  <a:pt x="95485" y="50791"/>
                  <a:pt x="95779" y="50789"/>
                  <a:pt x="96073" y="50786"/>
                </a:cubicBezTo>
                <a:cubicBezTo>
                  <a:pt x="99793" y="50741"/>
                  <a:pt x="103445" y="50102"/>
                  <a:pt x="107120" y="49873"/>
                </a:cubicBezTo>
                <a:cubicBezTo>
                  <a:pt x="119390" y="49166"/>
                  <a:pt x="131888" y="49188"/>
                  <a:pt x="144090" y="47913"/>
                </a:cubicBezTo>
                <a:lnTo>
                  <a:pt x="144090" y="47913"/>
                </a:lnTo>
                <a:cubicBezTo>
                  <a:pt x="143875" y="47935"/>
                  <a:pt x="143660" y="47946"/>
                  <a:pt x="143445" y="47946"/>
                </a:cubicBezTo>
                <a:cubicBezTo>
                  <a:pt x="140463" y="47946"/>
                  <a:pt x="137413" y="45983"/>
                  <a:pt x="134442" y="45856"/>
                </a:cubicBezTo>
                <a:cubicBezTo>
                  <a:pt x="135264" y="45810"/>
                  <a:pt x="135994" y="45034"/>
                  <a:pt x="135948" y="44190"/>
                </a:cubicBezTo>
                <a:lnTo>
                  <a:pt x="135948" y="44190"/>
                </a:lnTo>
                <a:cubicBezTo>
                  <a:pt x="135299" y="44499"/>
                  <a:pt x="134649" y="44809"/>
                  <a:pt x="133992" y="45125"/>
                </a:cubicBezTo>
                <a:lnTo>
                  <a:pt x="133992" y="45125"/>
                </a:lnTo>
                <a:cubicBezTo>
                  <a:pt x="134703" y="44598"/>
                  <a:pt x="135172" y="43750"/>
                  <a:pt x="135172" y="42866"/>
                </a:cubicBezTo>
                <a:lnTo>
                  <a:pt x="135172" y="42866"/>
                </a:lnTo>
                <a:cubicBezTo>
                  <a:pt x="134281" y="43248"/>
                  <a:pt x="133422" y="43697"/>
                  <a:pt x="132605" y="44205"/>
                </a:cubicBezTo>
                <a:lnTo>
                  <a:pt x="132605" y="44205"/>
                </a:lnTo>
                <a:cubicBezTo>
                  <a:pt x="133306" y="43475"/>
                  <a:pt x="133657" y="42389"/>
                  <a:pt x="133415" y="41405"/>
                </a:cubicBezTo>
                <a:lnTo>
                  <a:pt x="133415" y="41405"/>
                </a:lnTo>
                <a:lnTo>
                  <a:pt x="131498" y="43231"/>
                </a:lnTo>
                <a:cubicBezTo>
                  <a:pt x="131452" y="42775"/>
                  <a:pt x="131406" y="42318"/>
                  <a:pt x="131361" y="41862"/>
                </a:cubicBezTo>
                <a:cubicBezTo>
                  <a:pt x="130242" y="42295"/>
                  <a:pt x="129261" y="43049"/>
                  <a:pt x="128553" y="43984"/>
                </a:cubicBezTo>
                <a:cubicBezTo>
                  <a:pt x="128895" y="43300"/>
                  <a:pt x="129078" y="42501"/>
                  <a:pt x="129032" y="41702"/>
                </a:cubicBezTo>
                <a:lnTo>
                  <a:pt x="129032" y="41702"/>
                </a:lnTo>
                <a:cubicBezTo>
                  <a:pt x="127686" y="42204"/>
                  <a:pt x="126362" y="42706"/>
                  <a:pt x="125038" y="43208"/>
                </a:cubicBezTo>
                <a:cubicBezTo>
                  <a:pt x="125403" y="42706"/>
                  <a:pt x="125746" y="42204"/>
                  <a:pt x="126111" y="41702"/>
                </a:cubicBezTo>
                <a:cubicBezTo>
                  <a:pt x="125727" y="41659"/>
                  <a:pt x="125340" y="41637"/>
                  <a:pt x="124954" y="41637"/>
                </a:cubicBezTo>
                <a:cubicBezTo>
                  <a:pt x="123817" y="41637"/>
                  <a:pt x="122680" y="41823"/>
                  <a:pt x="121603" y="42186"/>
                </a:cubicBezTo>
                <a:lnTo>
                  <a:pt x="121603" y="42186"/>
                </a:lnTo>
                <a:cubicBezTo>
                  <a:pt x="121849" y="41997"/>
                  <a:pt x="121965" y="41605"/>
                  <a:pt x="121797" y="41337"/>
                </a:cubicBezTo>
                <a:lnTo>
                  <a:pt x="121797" y="41337"/>
                </a:lnTo>
                <a:cubicBezTo>
                  <a:pt x="121021" y="41611"/>
                  <a:pt x="120267" y="41884"/>
                  <a:pt x="119514" y="42135"/>
                </a:cubicBezTo>
                <a:cubicBezTo>
                  <a:pt x="120199" y="41793"/>
                  <a:pt x="120587" y="40994"/>
                  <a:pt x="120473" y="40241"/>
                </a:cubicBezTo>
                <a:lnTo>
                  <a:pt x="120473" y="40241"/>
                </a:lnTo>
                <a:cubicBezTo>
                  <a:pt x="119765" y="40652"/>
                  <a:pt x="119172" y="41222"/>
                  <a:pt x="118761" y="41907"/>
                </a:cubicBezTo>
                <a:lnTo>
                  <a:pt x="118578" y="39579"/>
                </a:lnTo>
                <a:cubicBezTo>
                  <a:pt x="117711" y="40880"/>
                  <a:pt x="116319" y="41862"/>
                  <a:pt x="114789" y="42250"/>
                </a:cubicBezTo>
                <a:cubicBezTo>
                  <a:pt x="115406" y="41565"/>
                  <a:pt x="116022" y="40880"/>
                  <a:pt x="116638" y="40195"/>
                </a:cubicBezTo>
                <a:cubicBezTo>
                  <a:pt x="116382" y="40145"/>
                  <a:pt x="116120" y="40120"/>
                  <a:pt x="115857" y="40120"/>
                </a:cubicBezTo>
                <a:cubicBezTo>
                  <a:pt x="114810" y="40120"/>
                  <a:pt x="113752" y="40511"/>
                  <a:pt x="112986" y="41222"/>
                </a:cubicBezTo>
                <a:cubicBezTo>
                  <a:pt x="113580" y="40309"/>
                  <a:pt x="113899" y="39214"/>
                  <a:pt x="113876" y="38095"/>
                </a:cubicBezTo>
                <a:lnTo>
                  <a:pt x="113876" y="38095"/>
                </a:lnTo>
                <a:cubicBezTo>
                  <a:pt x="112758" y="38438"/>
                  <a:pt x="111799" y="39260"/>
                  <a:pt x="111297" y="40309"/>
                </a:cubicBezTo>
                <a:cubicBezTo>
                  <a:pt x="111183" y="39488"/>
                  <a:pt x="110909" y="38666"/>
                  <a:pt x="110521" y="37913"/>
                </a:cubicBezTo>
                <a:cubicBezTo>
                  <a:pt x="110110" y="38894"/>
                  <a:pt x="110110" y="40013"/>
                  <a:pt x="110475" y="40994"/>
                </a:cubicBezTo>
                <a:cubicBezTo>
                  <a:pt x="109950" y="40515"/>
                  <a:pt x="109425" y="40013"/>
                  <a:pt x="108878" y="39533"/>
                </a:cubicBezTo>
                <a:lnTo>
                  <a:pt x="108878" y="39533"/>
                </a:lnTo>
                <a:cubicBezTo>
                  <a:pt x="109849" y="41502"/>
                  <a:pt x="109101" y="42110"/>
                  <a:pt x="107690" y="42110"/>
                </a:cubicBezTo>
                <a:cubicBezTo>
                  <a:pt x="105411" y="42110"/>
                  <a:pt x="101404" y="40524"/>
                  <a:pt x="100132" y="40524"/>
                </a:cubicBezTo>
                <a:cubicBezTo>
                  <a:pt x="100071" y="40524"/>
                  <a:pt x="100016" y="40528"/>
                  <a:pt x="99968" y="40535"/>
                </a:cubicBezTo>
                <a:lnTo>
                  <a:pt x="99968" y="40535"/>
                </a:lnTo>
                <a:cubicBezTo>
                  <a:pt x="100529" y="40432"/>
                  <a:pt x="100817" y="39621"/>
                  <a:pt x="100455" y="39191"/>
                </a:cubicBezTo>
                <a:lnTo>
                  <a:pt x="100455" y="39191"/>
                </a:lnTo>
                <a:lnTo>
                  <a:pt x="98401" y="39579"/>
                </a:lnTo>
                <a:cubicBezTo>
                  <a:pt x="99177" y="39214"/>
                  <a:pt x="99359" y="37981"/>
                  <a:pt x="98743" y="37388"/>
                </a:cubicBezTo>
                <a:lnTo>
                  <a:pt x="98743" y="37388"/>
                </a:lnTo>
                <a:cubicBezTo>
                  <a:pt x="98230" y="37422"/>
                  <a:pt x="97742" y="37610"/>
                  <a:pt x="97348" y="37904"/>
                </a:cubicBezTo>
                <a:lnTo>
                  <a:pt x="97348" y="37904"/>
                </a:lnTo>
                <a:cubicBezTo>
                  <a:pt x="98106" y="36981"/>
                  <a:pt x="97886" y="35300"/>
                  <a:pt x="96780" y="34717"/>
                </a:cubicBezTo>
                <a:cubicBezTo>
                  <a:pt x="96487" y="36996"/>
                  <a:pt x="94365" y="38895"/>
                  <a:pt x="92068" y="38895"/>
                </a:cubicBezTo>
                <a:cubicBezTo>
                  <a:pt x="92041" y="38895"/>
                  <a:pt x="92014" y="38895"/>
                  <a:pt x="91987" y="38894"/>
                </a:cubicBezTo>
                <a:cubicBezTo>
                  <a:pt x="92763" y="38346"/>
                  <a:pt x="93379" y="37548"/>
                  <a:pt x="93744" y="36680"/>
                </a:cubicBezTo>
                <a:cubicBezTo>
                  <a:pt x="93561" y="36631"/>
                  <a:pt x="93372" y="36607"/>
                  <a:pt x="93183" y="36607"/>
                </a:cubicBezTo>
                <a:cubicBezTo>
                  <a:pt x="92503" y="36607"/>
                  <a:pt x="91822" y="36915"/>
                  <a:pt x="91393" y="37433"/>
                </a:cubicBezTo>
                <a:cubicBezTo>
                  <a:pt x="91439" y="36361"/>
                  <a:pt x="93151" y="35425"/>
                  <a:pt x="92466" y="34603"/>
                </a:cubicBezTo>
                <a:cubicBezTo>
                  <a:pt x="92320" y="34431"/>
                  <a:pt x="92114" y="34359"/>
                  <a:pt x="91892" y="34359"/>
                </a:cubicBezTo>
                <a:cubicBezTo>
                  <a:pt x="91527" y="34359"/>
                  <a:pt x="91115" y="34553"/>
                  <a:pt x="90846" y="34809"/>
                </a:cubicBezTo>
                <a:cubicBezTo>
                  <a:pt x="90412" y="35242"/>
                  <a:pt x="90070" y="35813"/>
                  <a:pt x="89499" y="35995"/>
                </a:cubicBezTo>
                <a:cubicBezTo>
                  <a:pt x="90115" y="34831"/>
                  <a:pt x="89796" y="33256"/>
                  <a:pt x="88769" y="32412"/>
                </a:cubicBezTo>
                <a:lnTo>
                  <a:pt x="88769" y="32412"/>
                </a:lnTo>
                <a:cubicBezTo>
                  <a:pt x="88798" y="34783"/>
                  <a:pt x="88205" y="35737"/>
                  <a:pt x="87466" y="35737"/>
                </a:cubicBezTo>
                <a:cubicBezTo>
                  <a:pt x="86483" y="35737"/>
                  <a:pt x="85243" y="34052"/>
                  <a:pt x="84865" y="31773"/>
                </a:cubicBezTo>
                <a:cubicBezTo>
                  <a:pt x="84089" y="32640"/>
                  <a:pt x="83656" y="33804"/>
                  <a:pt x="83656" y="34991"/>
                </a:cubicBezTo>
                <a:cubicBezTo>
                  <a:pt x="83245" y="33439"/>
                  <a:pt x="82674" y="31682"/>
                  <a:pt x="81213" y="31065"/>
                </a:cubicBezTo>
                <a:lnTo>
                  <a:pt x="81213" y="31065"/>
                </a:lnTo>
                <a:cubicBezTo>
                  <a:pt x="80757" y="32640"/>
                  <a:pt x="81054" y="34398"/>
                  <a:pt x="81989" y="35722"/>
                </a:cubicBezTo>
                <a:cubicBezTo>
                  <a:pt x="80881" y="35444"/>
                  <a:pt x="80588" y="33454"/>
                  <a:pt x="79587" y="33454"/>
                </a:cubicBezTo>
                <a:cubicBezTo>
                  <a:pt x="79517" y="33454"/>
                  <a:pt x="79443" y="33464"/>
                  <a:pt x="79365" y="33485"/>
                </a:cubicBezTo>
                <a:cubicBezTo>
                  <a:pt x="78908" y="33599"/>
                  <a:pt x="78657" y="34147"/>
                  <a:pt x="78703" y="34626"/>
                </a:cubicBezTo>
                <a:cubicBezTo>
                  <a:pt x="78748" y="35105"/>
                  <a:pt x="79022" y="35539"/>
                  <a:pt x="79273" y="35950"/>
                </a:cubicBezTo>
                <a:cubicBezTo>
                  <a:pt x="78588" y="35060"/>
                  <a:pt x="77698" y="34329"/>
                  <a:pt x="76694" y="33804"/>
                </a:cubicBezTo>
                <a:lnTo>
                  <a:pt x="76694" y="33804"/>
                </a:lnTo>
                <a:cubicBezTo>
                  <a:pt x="76625" y="34672"/>
                  <a:pt x="76831" y="35585"/>
                  <a:pt x="77265" y="36338"/>
                </a:cubicBezTo>
                <a:cubicBezTo>
                  <a:pt x="76648" y="35425"/>
                  <a:pt x="75758" y="34694"/>
                  <a:pt x="74754" y="34215"/>
                </a:cubicBezTo>
                <a:lnTo>
                  <a:pt x="74754" y="34215"/>
                </a:lnTo>
                <a:cubicBezTo>
                  <a:pt x="74685" y="34763"/>
                  <a:pt x="74914" y="35334"/>
                  <a:pt x="75347" y="35676"/>
                </a:cubicBezTo>
                <a:cubicBezTo>
                  <a:pt x="72602" y="34933"/>
                  <a:pt x="70017" y="34428"/>
                  <a:pt x="67205" y="34428"/>
                </a:cubicBezTo>
                <a:cubicBezTo>
                  <a:pt x="66650" y="34428"/>
                  <a:pt x="66085" y="34448"/>
                  <a:pt x="65510" y="34489"/>
                </a:cubicBezTo>
                <a:cubicBezTo>
                  <a:pt x="61517" y="34762"/>
                  <a:pt x="57972" y="35532"/>
                  <a:pt x="54129" y="35532"/>
                </a:cubicBezTo>
                <a:cubicBezTo>
                  <a:pt x="52830" y="35532"/>
                  <a:pt x="51498" y="35444"/>
                  <a:pt x="50102" y="35219"/>
                </a:cubicBezTo>
                <a:cubicBezTo>
                  <a:pt x="49372" y="35105"/>
                  <a:pt x="44282" y="32480"/>
                  <a:pt x="44350" y="32458"/>
                </a:cubicBezTo>
                <a:cubicBezTo>
                  <a:pt x="44967" y="32275"/>
                  <a:pt x="45492" y="31796"/>
                  <a:pt x="45720" y="31202"/>
                </a:cubicBezTo>
                <a:lnTo>
                  <a:pt x="45720" y="31202"/>
                </a:lnTo>
                <a:cubicBezTo>
                  <a:pt x="45241" y="31316"/>
                  <a:pt x="44761" y="31408"/>
                  <a:pt x="44282" y="31522"/>
                </a:cubicBezTo>
                <a:cubicBezTo>
                  <a:pt x="44967" y="31202"/>
                  <a:pt x="45400" y="30426"/>
                  <a:pt x="45264" y="29673"/>
                </a:cubicBezTo>
                <a:lnTo>
                  <a:pt x="45264" y="29673"/>
                </a:lnTo>
                <a:cubicBezTo>
                  <a:pt x="44602" y="29947"/>
                  <a:pt x="44008" y="30403"/>
                  <a:pt x="43574" y="30997"/>
                </a:cubicBezTo>
                <a:cubicBezTo>
                  <a:pt x="43985" y="30061"/>
                  <a:pt x="44259" y="29102"/>
                  <a:pt x="44396" y="28098"/>
                </a:cubicBezTo>
                <a:lnTo>
                  <a:pt x="44396" y="28098"/>
                </a:lnTo>
                <a:cubicBezTo>
                  <a:pt x="43460" y="29148"/>
                  <a:pt x="42296" y="29992"/>
                  <a:pt x="41018" y="30540"/>
                </a:cubicBezTo>
                <a:cubicBezTo>
                  <a:pt x="41018" y="29970"/>
                  <a:pt x="41520" y="29422"/>
                  <a:pt x="42091" y="29353"/>
                </a:cubicBezTo>
                <a:lnTo>
                  <a:pt x="40835" y="28874"/>
                </a:lnTo>
                <a:cubicBezTo>
                  <a:pt x="41520" y="28189"/>
                  <a:pt x="42228" y="27505"/>
                  <a:pt x="42912" y="26843"/>
                </a:cubicBezTo>
                <a:cubicBezTo>
                  <a:pt x="42687" y="26652"/>
                  <a:pt x="42396" y="26566"/>
                  <a:pt x="42099" y="26566"/>
                </a:cubicBezTo>
                <a:cubicBezTo>
                  <a:pt x="42005" y="26566"/>
                  <a:pt x="41910" y="26575"/>
                  <a:pt x="41817" y="26591"/>
                </a:cubicBezTo>
                <a:cubicBezTo>
                  <a:pt x="42593" y="26226"/>
                  <a:pt x="43118" y="25359"/>
                  <a:pt x="43118" y="24492"/>
                </a:cubicBezTo>
                <a:lnTo>
                  <a:pt x="43118" y="24492"/>
                </a:lnTo>
                <a:lnTo>
                  <a:pt x="41497" y="25199"/>
                </a:lnTo>
                <a:cubicBezTo>
                  <a:pt x="42114" y="24857"/>
                  <a:pt x="42182" y="23852"/>
                  <a:pt x="41611" y="23442"/>
                </a:cubicBezTo>
                <a:lnTo>
                  <a:pt x="41611" y="23442"/>
                </a:lnTo>
                <a:cubicBezTo>
                  <a:pt x="41132" y="24651"/>
                  <a:pt x="39877" y="25519"/>
                  <a:pt x="38553" y="25519"/>
                </a:cubicBezTo>
                <a:cubicBezTo>
                  <a:pt x="39466" y="24971"/>
                  <a:pt x="40265" y="24218"/>
                  <a:pt x="40881" y="23373"/>
                </a:cubicBezTo>
                <a:cubicBezTo>
                  <a:pt x="40484" y="23053"/>
                  <a:pt x="39979" y="22891"/>
                  <a:pt x="39476" y="22891"/>
                </a:cubicBezTo>
                <a:cubicBezTo>
                  <a:pt x="39218" y="22891"/>
                  <a:pt x="38960" y="22933"/>
                  <a:pt x="38717" y="23019"/>
                </a:cubicBezTo>
                <a:lnTo>
                  <a:pt x="38717" y="23019"/>
                </a:lnTo>
                <a:cubicBezTo>
                  <a:pt x="39492" y="22592"/>
                  <a:pt x="40067" y="21824"/>
                  <a:pt x="40265" y="20954"/>
                </a:cubicBezTo>
                <a:cubicBezTo>
                  <a:pt x="40184" y="20947"/>
                  <a:pt x="40104" y="20944"/>
                  <a:pt x="40023" y="20944"/>
                </a:cubicBezTo>
                <a:cubicBezTo>
                  <a:pt x="39257" y="20944"/>
                  <a:pt x="38492" y="21234"/>
                  <a:pt x="37914" y="21730"/>
                </a:cubicBezTo>
                <a:cubicBezTo>
                  <a:pt x="38325" y="21182"/>
                  <a:pt x="38439" y="20429"/>
                  <a:pt x="38210" y="19767"/>
                </a:cubicBezTo>
                <a:lnTo>
                  <a:pt x="38210" y="19767"/>
                </a:lnTo>
                <a:cubicBezTo>
                  <a:pt x="37526" y="20337"/>
                  <a:pt x="36978" y="21091"/>
                  <a:pt x="36681" y="21935"/>
                </a:cubicBezTo>
                <a:cubicBezTo>
                  <a:pt x="36544" y="21661"/>
                  <a:pt x="36407" y="21410"/>
                  <a:pt x="36248" y="21136"/>
                </a:cubicBezTo>
                <a:cubicBezTo>
                  <a:pt x="35951" y="21798"/>
                  <a:pt x="35517" y="22414"/>
                  <a:pt x="34946" y="22894"/>
                </a:cubicBezTo>
                <a:cubicBezTo>
                  <a:pt x="34924" y="22506"/>
                  <a:pt x="34901" y="22118"/>
                  <a:pt x="34855" y="21753"/>
                </a:cubicBezTo>
                <a:cubicBezTo>
                  <a:pt x="34444" y="22483"/>
                  <a:pt x="33805" y="23099"/>
                  <a:pt x="33029" y="23487"/>
                </a:cubicBezTo>
                <a:lnTo>
                  <a:pt x="33280" y="22232"/>
                </a:lnTo>
                <a:lnTo>
                  <a:pt x="33280" y="22232"/>
                </a:lnTo>
                <a:cubicBezTo>
                  <a:pt x="32881" y="22414"/>
                  <a:pt x="32441" y="22506"/>
                  <a:pt x="32002" y="22506"/>
                </a:cubicBezTo>
                <a:cubicBezTo>
                  <a:pt x="31563" y="22506"/>
                  <a:pt x="31123" y="22414"/>
                  <a:pt x="30724" y="22232"/>
                </a:cubicBezTo>
                <a:cubicBezTo>
                  <a:pt x="31317" y="21684"/>
                  <a:pt x="32139" y="21365"/>
                  <a:pt x="32961" y="21365"/>
                </a:cubicBezTo>
                <a:cubicBezTo>
                  <a:pt x="32595" y="21250"/>
                  <a:pt x="32253" y="21113"/>
                  <a:pt x="31888" y="20976"/>
                </a:cubicBezTo>
                <a:cubicBezTo>
                  <a:pt x="32371" y="20530"/>
                  <a:pt x="33049" y="20279"/>
                  <a:pt x="33727" y="20279"/>
                </a:cubicBezTo>
                <a:cubicBezTo>
                  <a:pt x="33914" y="20279"/>
                  <a:pt x="34102" y="20298"/>
                  <a:pt x="34285" y="20337"/>
                </a:cubicBezTo>
                <a:cubicBezTo>
                  <a:pt x="33988" y="19858"/>
                  <a:pt x="34969" y="19630"/>
                  <a:pt x="35334" y="19173"/>
                </a:cubicBezTo>
                <a:cubicBezTo>
                  <a:pt x="35636" y="18786"/>
                  <a:pt x="35288" y="18116"/>
                  <a:pt x="34808" y="18116"/>
                </a:cubicBezTo>
                <a:cubicBezTo>
                  <a:pt x="34779" y="18116"/>
                  <a:pt x="34749" y="18118"/>
                  <a:pt x="34718" y="18123"/>
                </a:cubicBezTo>
                <a:cubicBezTo>
                  <a:pt x="35152" y="17827"/>
                  <a:pt x="35563" y="17530"/>
                  <a:pt x="35996" y="17233"/>
                </a:cubicBezTo>
                <a:cubicBezTo>
                  <a:pt x="36062" y="16945"/>
                  <a:pt x="35811" y="16807"/>
                  <a:pt x="35512" y="16807"/>
                </a:cubicBezTo>
                <a:cubicBezTo>
                  <a:pt x="35291" y="16807"/>
                  <a:pt x="35043" y="16882"/>
                  <a:pt x="34878" y="17028"/>
                </a:cubicBezTo>
                <a:cubicBezTo>
                  <a:pt x="34577" y="17310"/>
                  <a:pt x="34229" y="17701"/>
                  <a:pt x="33860" y="17701"/>
                </a:cubicBezTo>
                <a:cubicBezTo>
                  <a:pt x="33782" y="17701"/>
                  <a:pt x="33702" y="17684"/>
                  <a:pt x="33623" y="17644"/>
                </a:cubicBezTo>
                <a:cubicBezTo>
                  <a:pt x="33006" y="17324"/>
                  <a:pt x="33645" y="16411"/>
                  <a:pt x="34262" y="16115"/>
                </a:cubicBezTo>
                <a:cubicBezTo>
                  <a:pt x="34878" y="15795"/>
                  <a:pt x="35631" y="15042"/>
                  <a:pt x="35106" y="14585"/>
                </a:cubicBezTo>
                <a:cubicBezTo>
                  <a:pt x="34718" y="14563"/>
                  <a:pt x="34330" y="14540"/>
                  <a:pt x="33919" y="14517"/>
                </a:cubicBezTo>
                <a:cubicBezTo>
                  <a:pt x="34513" y="14129"/>
                  <a:pt x="34810" y="13330"/>
                  <a:pt x="34604" y="12668"/>
                </a:cubicBezTo>
                <a:lnTo>
                  <a:pt x="34604" y="12668"/>
                </a:lnTo>
                <a:cubicBezTo>
                  <a:pt x="34262" y="12896"/>
                  <a:pt x="33919" y="13147"/>
                  <a:pt x="33600" y="13398"/>
                </a:cubicBezTo>
                <a:cubicBezTo>
                  <a:pt x="33874" y="12714"/>
                  <a:pt x="33897" y="11938"/>
                  <a:pt x="33668" y="11253"/>
                </a:cubicBezTo>
                <a:lnTo>
                  <a:pt x="33668" y="11253"/>
                </a:lnTo>
                <a:cubicBezTo>
                  <a:pt x="33166" y="11869"/>
                  <a:pt x="32847" y="12622"/>
                  <a:pt x="32755" y="13421"/>
                </a:cubicBezTo>
                <a:cubicBezTo>
                  <a:pt x="32550" y="12919"/>
                  <a:pt x="32367" y="12440"/>
                  <a:pt x="32162" y="11938"/>
                </a:cubicBezTo>
                <a:cubicBezTo>
                  <a:pt x="32093" y="13787"/>
                  <a:pt x="31363" y="15590"/>
                  <a:pt x="30153" y="16959"/>
                </a:cubicBezTo>
                <a:cubicBezTo>
                  <a:pt x="29811" y="16868"/>
                  <a:pt x="29560" y="16503"/>
                  <a:pt x="29605" y="16160"/>
                </a:cubicBezTo>
                <a:cubicBezTo>
                  <a:pt x="30039" y="16046"/>
                  <a:pt x="30404" y="15749"/>
                  <a:pt x="30632" y="15361"/>
                </a:cubicBezTo>
                <a:cubicBezTo>
                  <a:pt x="30108" y="15339"/>
                  <a:pt x="29583" y="15293"/>
                  <a:pt x="29058" y="15247"/>
                </a:cubicBezTo>
                <a:cubicBezTo>
                  <a:pt x="29628" y="15042"/>
                  <a:pt x="30130" y="14608"/>
                  <a:pt x="30381" y="14060"/>
                </a:cubicBezTo>
                <a:cubicBezTo>
                  <a:pt x="29948" y="14015"/>
                  <a:pt x="29514" y="13946"/>
                  <a:pt x="29058" y="13901"/>
                </a:cubicBezTo>
                <a:cubicBezTo>
                  <a:pt x="29491" y="13718"/>
                  <a:pt x="29856" y="13421"/>
                  <a:pt x="30153" y="13056"/>
                </a:cubicBezTo>
                <a:cubicBezTo>
                  <a:pt x="29798" y="12765"/>
                  <a:pt x="29339" y="12612"/>
                  <a:pt x="28883" y="12612"/>
                </a:cubicBezTo>
                <a:cubicBezTo>
                  <a:pt x="28695" y="12612"/>
                  <a:pt x="28507" y="12638"/>
                  <a:pt x="28327" y="12691"/>
                </a:cubicBezTo>
                <a:cubicBezTo>
                  <a:pt x="28875" y="12417"/>
                  <a:pt x="29309" y="11938"/>
                  <a:pt x="29537" y="11367"/>
                </a:cubicBezTo>
                <a:cubicBezTo>
                  <a:pt x="29372" y="11270"/>
                  <a:pt x="29175" y="11223"/>
                  <a:pt x="28976" y="11223"/>
                </a:cubicBezTo>
                <a:cubicBezTo>
                  <a:pt x="28792" y="11223"/>
                  <a:pt x="28606" y="11263"/>
                  <a:pt x="28444" y="11344"/>
                </a:cubicBezTo>
                <a:lnTo>
                  <a:pt x="28444" y="11344"/>
                </a:lnTo>
                <a:cubicBezTo>
                  <a:pt x="29038" y="10889"/>
                  <a:pt x="29334" y="10075"/>
                  <a:pt x="29149" y="9336"/>
                </a:cubicBezTo>
                <a:lnTo>
                  <a:pt x="29149" y="9336"/>
                </a:lnTo>
                <a:cubicBezTo>
                  <a:pt x="28457" y="9403"/>
                  <a:pt x="27852" y="10016"/>
                  <a:pt x="27804" y="10705"/>
                </a:cubicBezTo>
                <a:lnTo>
                  <a:pt x="27804" y="10705"/>
                </a:lnTo>
                <a:cubicBezTo>
                  <a:pt x="27839" y="9921"/>
                  <a:pt x="27611" y="9140"/>
                  <a:pt x="27163" y="8491"/>
                </a:cubicBezTo>
                <a:cubicBezTo>
                  <a:pt x="26936" y="9491"/>
                  <a:pt x="26844" y="10537"/>
                  <a:pt x="26866" y="11560"/>
                </a:cubicBezTo>
                <a:lnTo>
                  <a:pt x="26866" y="11560"/>
                </a:lnTo>
                <a:cubicBezTo>
                  <a:pt x="26850" y="11194"/>
                  <a:pt x="26133" y="10589"/>
                  <a:pt x="25885" y="10386"/>
                </a:cubicBezTo>
                <a:cubicBezTo>
                  <a:pt x="25314" y="10774"/>
                  <a:pt x="24675" y="11070"/>
                  <a:pt x="24059" y="11367"/>
                </a:cubicBezTo>
                <a:cubicBezTo>
                  <a:pt x="23831" y="10386"/>
                  <a:pt x="23602" y="9381"/>
                  <a:pt x="23397" y="8377"/>
                </a:cubicBezTo>
                <a:cubicBezTo>
                  <a:pt x="23301" y="8618"/>
                  <a:pt x="23223" y="8871"/>
                  <a:pt x="23172" y="9130"/>
                </a:cubicBezTo>
                <a:lnTo>
                  <a:pt x="23172" y="9130"/>
                </a:lnTo>
                <a:cubicBezTo>
                  <a:pt x="23049" y="8717"/>
                  <a:pt x="22676" y="8360"/>
                  <a:pt x="22255" y="8360"/>
                </a:cubicBezTo>
                <a:cubicBezTo>
                  <a:pt x="22203" y="8360"/>
                  <a:pt x="22150" y="8365"/>
                  <a:pt x="22096" y="8377"/>
                </a:cubicBezTo>
                <a:cubicBezTo>
                  <a:pt x="21655" y="8487"/>
                  <a:pt x="21430" y="8972"/>
                  <a:pt x="21472" y="9405"/>
                </a:cubicBezTo>
                <a:lnTo>
                  <a:pt x="21472" y="9405"/>
                </a:lnTo>
                <a:cubicBezTo>
                  <a:pt x="21136" y="8984"/>
                  <a:pt x="20729" y="8622"/>
                  <a:pt x="20270" y="8331"/>
                </a:cubicBezTo>
                <a:lnTo>
                  <a:pt x="20270" y="8331"/>
                </a:lnTo>
                <a:cubicBezTo>
                  <a:pt x="19836" y="9313"/>
                  <a:pt x="20293" y="10431"/>
                  <a:pt x="21069" y="11093"/>
                </a:cubicBezTo>
                <a:cubicBezTo>
                  <a:pt x="20738" y="11165"/>
                  <a:pt x="20425" y="11198"/>
                  <a:pt x="20128" y="11198"/>
                </a:cubicBezTo>
                <a:cubicBezTo>
                  <a:pt x="17577" y="11198"/>
                  <a:pt x="16212" y="8732"/>
                  <a:pt x="14883" y="6688"/>
                </a:cubicBezTo>
                <a:cubicBezTo>
                  <a:pt x="11893" y="2054"/>
                  <a:pt x="5753" y="822"/>
                  <a:pt x="29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8" name="Google Shape;2018;p17"/>
          <p:cNvSpPr/>
          <p:nvPr/>
        </p:nvSpPr>
        <p:spPr>
          <a:xfrm flipH="1">
            <a:off x="10005407" y="5176053"/>
            <a:ext cx="5744472" cy="3371452"/>
          </a:xfrm>
          <a:custGeom>
            <a:avLst/>
            <a:gdLst/>
            <a:ahLst/>
            <a:cxnLst/>
            <a:rect l="l" t="t" r="r" b="b"/>
            <a:pathLst>
              <a:path w="143349" h="76329" extrusionOk="0">
                <a:moveTo>
                  <a:pt x="93880" y="32354"/>
                </a:moveTo>
                <a:cubicBezTo>
                  <a:pt x="93823" y="32354"/>
                  <a:pt x="93765" y="32360"/>
                  <a:pt x="93709" y="32372"/>
                </a:cubicBezTo>
                <a:lnTo>
                  <a:pt x="93709" y="32372"/>
                </a:lnTo>
                <a:cubicBezTo>
                  <a:pt x="93814" y="32371"/>
                  <a:pt x="93918" y="32369"/>
                  <a:pt x="94023" y="32367"/>
                </a:cubicBezTo>
                <a:cubicBezTo>
                  <a:pt x="93976" y="32358"/>
                  <a:pt x="93928" y="32354"/>
                  <a:pt x="93880" y="32354"/>
                </a:cubicBezTo>
                <a:close/>
                <a:moveTo>
                  <a:pt x="63495" y="39601"/>
                </a:moveTo>
                <a:cubicBezTo>
                  <a:pt x="63499" y="39602"/>
                  <a:pt x="63502" y="39602"/>
                  <a:pt x="63506" y="39603"/>
                </a:cubicBezTo>
                <a:cubicBezTo>
                  <a:pt x="63502" y="39602"/>
                  <a:pt x="63499" y="39602"/>
                  <a:pt x="63495" y="39601"/>
                </a:cubicBezTo>
                <a:close/>
                <a:moveTo>
                  <a:pt x="77272" y="40469"/>
                </a:moveTo>
                <a:cubicBezTo>
                  <a:pt x="77271" y="40469"/>
                  <a:pt x="77270" y="40470"/>
                  <a:pt x="77269" y="40470"/>
                </a:cubicBezTo>
                <a:cubicBezTo>
                  <a:pt x="77270" y="40470"/>
                  <a:pt x="77271" y="40469"/>
                  <a:pt x="77272" y="40469"/>
                </a:cubicBezTo>
                <a:close/>
                <a:moveTo>
                  <a:pt x="87482" y="40613"/>
                </a:moveTo>
                <a:lnTo>
                  <a:pt x="87482" y="40613"/>
                </a:lnTo>
                <a:cubicBezTo>
                  <a:pt x="87426" y="40627"/>
                  <a:pt x="87369" y="40640"/>
                  <a:pt x="87313" y="40653"/>
                </a:cubicBezTo>
                <a:cubicBezTo>
                  <a:pt x="87370" y="40643"/>
                  <a:pt x="87427" y="40630"/>
                  <a:pt x="87482" y="40613"/>
                </a:cubicBezTo>
                <a:close/>
                <a:moveTo>
                  <a:pt x="87107" y="44236"/>
                </a:moveTo>
                <a:lnTo>
                  <a:pt x="87107" y="44236"/>
                </a:lnTo>
                <a:cubicBezTo>
                  <a:pt x="87107" y="44236"/>
                  <a:pt x="87107" y="44237"/>
                  <a:pt x="87107" y="44237"/>
                </a:cubicBezTo>
                <a:lnTo>
                  <a:pt x="87107" y="44237"/>
                </a:lnTo>
                <a:cubicBezTo>
                  <a:pt x="87107" y="44237"/>
                  <a:pt x="87107" y="44236"/>
                  <a:pt x="87107" y="44236"/>
                </a:cubicBezTo>
                <a:close/>
                <a:moveTo>
                  <a:pt x="7721" y="1"/>
                </a:moveTo>
                <a:lnTo>
                  <a:pt x="7721" y="1"/>
                </a:lnTo>
                <a:cubicBezTo>
                  <a:pt x="7515" y="1462"/>
                  <a:pt x="7538" y="2945"/>
                  <a:pt x="7766" y="4406"/>
                </a:cubicBezTo>
                <a:cubicBezTo>
                  <a:pt x="7287" y="4018"/>
                  <a:pt x="6785" y="3653"/>
                  <a:pt x="6306" y="3265"/>
                </a:cubicBezTo>
                <a:lnTo>
                  <a:pt x="6306" y="3265"/>
                </a:lnTo>
                <a:cubicBezTo>
                  <a:pt x="5461" y="5114"/>
                  <a:pt x="6032" y="7510"/>
                  <a:pt x="7629" y="8743"/>
                </a:cubicBezTo>
                <a:cubicBezTo>
                  <a:pt x="5689" y="7921"/>
                  <a:pt x="4297" y="5935"/>
                  <a:pt x="4183" y="3836"/>
                </a:cubicBezTo>
                <a:cubicBezTo>
                  <a:pt x="3749" y="4566"/>
                  <a:pt x="3635" y="5502"/>
                  <a:pt x="3909" y="6324"/>
                </a:cubicBezTo>
                <a:cubicBezTo>
                  <a:pt x="3475" y="5639"/>
                  <a:pt x="3042" y="4954"/>
                  <a:pt x="2608" y="4292"/>
                </a:cubicBezTo>
                <a:cubicBezTo>
                  <a:pt x="2608" y="4886"/>
                  <a:pt x="2585" y="5479"/>
                  <a:pt x="2585" y="6072"/>
                </a:cubicBezTo>
                <a:cubicBezTo>
                  <a:pt x="2425" y="5365"/>
                  <a:pt x="2220" y="4634"/>
                  <a:pt x="1695" y="4155"/>
                </a:cubicBezTo>
                <a:cubicBezTo>
                  <a:pt x="1327" y="3839"/>
                  <a:pt x="1047" y="3708"/>
                  <a:pt x="833" y="3708"/>
                </a:cubicBezTo>
                <a:cubicBezTo>
                  <a:pt x="0" y="3708"/>
                  <a:pt x="188" y="5697"/>
                  <a:pt x="188" y="6369"/>
                </a:cubicBezTo>
                <a:cubicBezTo>
                  <a:pt x="211" y="8332"/>
                  <a:pt x="188" y="10295"/>
                  <a:pt x="188" y="12258"/>
                </a:cubicBezTo>
                <a:cubicBezTo>
                  <a:pt x="188" y="29948"/>
                  <a:pt x="234" y="58662"/>
                  <a:pt x="234" y="76329"/>
                </a:cubicBezTo>
                <a:cubicBezTo>
                  <a:pt x="234" y="76260"/>
                  <a:pt x="2882" y="76009"/>
                  <a:pt x="3042" y="75986"/>
                </a:cubicBezTo>
                <a:cubicBezTo>
                  <a:pt x="11236" y="74982"/>
                  <a:pt x="19430" y="74046"/>
                  <a:pt x="27624" y="73110"/>
                </a:cubicBezTo>
                <a:cubicBezTo>
                  <a:pt x="32052" y="72608"/>
                  <a:pt x="36481" y="72106"/>
                  <a:pt x="40932" y="71672"/>
                </a:cubicBezTo>
                <a:cubicBezTo>
                  <a:pt x="46425" y="71125"/>
                  <a:pt x="51126" y="68165"/>
                  <a:pt x="56698" y="68165"/>
                </a:cubicBezTo>
                <a:cubicBezTo>
                  <a:pt x="57400" y="68165"/>
                  <a:pt x="58116" y="68212"/>
                  <a:pt x="58849" y="68317"/>
                </a:cubicBezTo>
                <a:cubicBezTo>
                  <a:pt x="61041" y="68636"/>
                  <a:pt x="63163" y="69390"/>
                  <a:pt x="65377" y="69641"/>
                </a:cubicBezTo>
                <a:cubicBezTo>
                  <a:pt x="66083" y="69731"/>
                  <a:pt x="66791" y="69768"/>
                  <a:pt x="67501" y="69768"/>
                </a:cubicBezTo>
                <a:cubicBezTo>
                  <a:pt x="68583" y="69768"/>
                  <a:pt x="69666" y="69683"/>
                  <a:pt x="70741" y="69572"/>
                </a:cubicBezTo>
                <a:cubicBezTo>
                  <a:pt x="75489" y="69093"/>
                  <a:pt x="80191" y="68043"/>
                  <a:pt x="84688" y="66468"/>
                </a:cubicBezTo>
                <a:cubicBezTo>
                  <a:pt x="84391" y="66377"/>
                  <a:pt x="84254" y="65966"/>
                  <a:pt x="84437" y="65738"/>
                </a:cubicBezTo>
                <a:cubicBezTo>
                  <a:pt x="83387" y="65646"/>
                  <a:pt x="82337" y="65555"/>
                  <a:pt x="81287" y="65487"/>
                </a:cubicBezTo>
                <a:lnTo>
                  <a:pt x="84505" y="64756"/>
                </a:lnTo>
                <a:cubicBezTo>
                  <a:pt x="83671" y="64251"/>
                  <a:pt x="82711" y="63979"/>
                  <a:pt x="81725" y="63979"/>
                </a:cubicBezTo>
                <a:cubicBezTo>
                  <a:pt x="81685" y="63979"/>
                  <a:pt x="81646" y="63979"/>
                  <a:pt x="81606" y="63980"/>
                </a:cubicBezTo>
                <a:cubicBezTo>
                  <a:pt x="82405" y="63866"/>
                  <a:pt x="83204" y="63752"/>
                  <a:pt x="84003" y="63638"/>
                </a:cubicBezTo>
                <a:cubicBezTo>
                  <a:pt x="83591" y="63410"/>
                  <a:pt x="83136" y="63260"/>
                  <a:pt x="82666" y="63186"/>
                </a:cubicBezTo>
                <a:lnTo>
                  <a:pt x="82666" y="63186"/>
                </a:lnTo>
                <a:cubicBezTo>
                  <a:pt x="86368" y="62809"/>
                  <a:pt x="90066" y="62553"/>
                  <a:pt x="93749" y="62154"/>
                </a:cubicBezTo>
                <a:cubicBezTo>
                  <a:pt x="94023" y="62108"/>
                  <a:pt x="94320" y="62063"/>
                  <a:pt x="94480" y="61835"/>
                </a:cubicBezTo>
                <a:cubicBezTo>
                  <a:pt x="94552" y="61703"/>
                  <a:pt x="94504" y="61533"/>
                  <a:pt x="94413" y="61428"/>
                </a:cubicBezTo>
                <a:lnTo>
                  <a:pt x="94413" y="61428"/>
                </a:lnTo>
                <a:cubicBezTo>
                  <a:pt x="94652" y="61461"/>
                  <a:pt x="94894" y="61478"/>
                  <a:pt x="95138" y="61478"/>
                </a:cubicBezTo>
                <a:cubicBezTo>
                  <a:pt x="95855" y="61478"/>
                  <a:pt x="96579" y="61336"/>
                  <a:pt x="97242" y="61058"/>
                </a:cubicBezTo>
                <a:cubicBezTo>
                  <a:pt x="97272" y="61055"/>
                  <a:pt x="97302" y="61053"/>
                  <a:pt x="97332" y="61053"/>
                </a:cubicBezTo>
                <a:cubicBezTo>
                  <a:pt x="97815" y="61053"/>
                  <a:pt x="98205" y="61551"/>
                  <a:pt x="98657" y="61766"/>
                </a:cubicBezTo>
                <a:cubicBezTo>
                  <a:pt x="98730" y="61800"/>
                  <a:pt x="98810" y="61814"/>
                  <a:pt x="98890" y="61814"/>
                </a:cubicBezTo>
                <a:cubicBezTo>
                  <a:pt x="99342" y="61814"/>
                  <a:pt x="99829" y="61349"/>
                  <a:pt x="99519" y="61089"/>
                </a:cubicBezTo>
                <a:lnTo>
                  <a:pt x="99519" y="61089"/>
                </a:lnTo>
                <a:cubicBezTo>
                  <a:pt x="100084" y="61498"/>
                  <a:pt x="100783" y="61717"/>
                  <a:pt x="101480" y="61717"/>
                </a:cubicBezTo>
                <a:cubicBezTo>
                  <a:pt x="101791" y="61717"/>
                  <a:pt x="102102" y="61674"/>
                  <a:pt x="102400" y="61583"/>
                </a:cubicBezTo>
                <a:cubicBezTo>
                  <a:pt x="102035" y="61332"/>
                  <a:pt x="101670" y="61058"/>
                  <a:pt x="101304" y="60807"/>
                </a:cubicBezTo>
                <a:lnTo>
                  <a:pt x="101304" y="60807"/>
                </a:lnTo>
                <a:cubicBezTo>
                  <a:pt x="102286" y="61104"/>
                  <a:pt x="103290" y="61401"/>
                  <a:pt x="104272" y="61675"/>
                </a:cubicBezTo>
                <a:cubicBezTo>
                  <a:pt x="103838" y="61378"/>
                  <a:pt x="103382" y="61081"/>
                  <a:pt x="102948" y="60762"/>
                </a:cubicBezTo>
                <a:lnTo>
                  <a:pt x="102948" y="60762"/>
                </a:lnTo>
                <a:cubicBezTo>
                  <a:pt x="103929" y="61013"/>
                  <a:pt x="104888" y="61264"/>
                  <a:pt x="105870" y="61515"/>
                </a:cubicBezTo>
                <a:cubicBezTo>
                  <a:pt x="105778" y="61150"/>
                  <a:pt x="105527" y="60830"/>
                  <a:pt x="105185" y="60648"/>
                </a:cubicBezTo>
                <a:lnTo>
                  <a:pt x="105185" y="60648"/>
                </a:lnTo>
                <a:cubicBezTo>
                  <a:pt x="106463" y="61036"/>
                  <a:pt x="107764" y="61241"/>
                  <a:pt x="109088" y="61332"/>
                </a:cubicBezTo>
                <a:cubicBezTo>
                  <a:pt x="109015" y="61054"/>
                  <a:pt x="108810" y="60832"/>
                  <a:pt x="108558" y="60715"/>
                </a:cubicBezTo>
                <a:lnTo>
                  <a:pt x="108558" y="60715"/>
                </a:lnTo>
                <a:cubicBezTo>
                  <a:pt x="109316" y="60853"/>
                  <a:pt x="110087" y="60924"/>
                  <a:pt x="110863" y="60924"/>
                </a:cubicBezTo>
                <a:cubicBezTo>
                  <a:pt x="111230" y="60924"/>
                  <a:pt x="111597" y="60908"/>
                  <a:pt x="111964" y="60876"/>
                </a:cubicBezTo>
                <a:cubicBezTo>
                  <a:pt x="111485" y="60511"/>
                  <a:pt x="111005" y="60168"/>
                  <a:pt x="110549" y="59826"/>
                </a:cubicBezTo>
                <a:lnTo>
                  <a:pt x="110549" y="59826"/>
                </a:lnTo>
                <a:cubicBezTo>
                  <a:pt x="111701" y="60167"/>
                  <a:pt x="112907" y="60349"/>
                  <a:pt x="114117" y="60349"/>
                </a:cubicBezTo>
                <a:cubicBezTo>
                  <a:pt x="114847" y="60349"/>
                  <a:pt x="115579" y="60283"/>
                  <a:pt x="116301" y="60145"/>
                </a:cubicBezTo>
                <a:cubicBezTo>
                  <a:pt x="116230" y="60088"/>
                  <a:pt x="116152" y="60038"/>
                  <a:pt x="116070" y="59997"/>
                </a:cubicBezTo>
                <a:lnTo>
                  <a:pt x="116070" y="59997"/>
                </a:lnTo>
                <a:cubicBezTo>
                  <a:pt x="116647" y="60019"/>
                  <a:pt x="117225" y="60030"/>
                  <a:pt x="117802" y="60030"/>
                </a:cubicBezTo>
                <a:cubicBezTo>
                  <a:pt x="120486" y="60030"/>
                  <a:pt x="123166" y="59790"/>
                  <a:pt x="125796" y="59301"/>
                </a:cubicBezTo>
                <a:cubicBezTo>
                  <a:pt x="128558" y="58799"/>
                  <a:pt x="132141" y="58365"/>
                  <a:pt x="134629" y="57018"/>
                </a:cubicBezTo>
                <a:cubicBezTo>
                  <a:pt x="133579" y="56699"/>
                  <a:pt x="132507" y="56448"/>
                  <a:pt x="131434" y="56311"/>
                </a:cubicBezTo>
                <a:cubicBezTo>
                  <a:pt x="131594" y="56105"/>
                  <a:pt x="131776" y="55923"/>
                  <a:pt x="131936" y="55740"/>
                </a:cubicBezTo>
                <a:cubicBezTo>
                  <a:pt x="131855" y="55722"/>
                  <a:pt x="131772" y="55713"/>
                  <a:pt x="131690" y="55713"/>
                </a:cubicBezTo>
                <a:cubicBezTo>
                  <a:pt x="131265" y="55713"/>
                  <a:pt x="130853" y="55951"/>
                  <a:pt x="130681" y="56334"/>
                </a:cubicBezTo>
                <a:cubicBezTo>
                  <a:pt x="130703" y="55877"/>
                  <a:pt x="130749" y="55398"/>
                  <a:pt x="130795" y="54941"/>
                </a:cubicBezTo>
                <a:lnTo>
                  <a:pt x="130795" y="54941"/>
                </a:lnTo>
                <a:cubicBezTo>
                  <a:pt x="130521" y="55672"/>
                  <a:pt x="129790" y="56197"/>
                  <a:pt x="129014" y="56197"/>
                </a:cubicBezTo>
                <a:cubicBezTo>
                  <a:pt x="128997" y="56197"/>
                  <a:pt x="128980" y="56197"/>
                  <a:pt x="128963" y="56197"/>
                </a:cubicBezTo>
                <a:cubicBezTo>
                  <a:pt x="128206" y="56197"/>
                  <a:pt x="127479" y="55702"/>
                  <a:pt x="127188" y="55010"/>
                </a:cubicBezTo>
                <a:lnTo>
                  <a:pt x="127188" y="55010"/>
                </a:lnTo>
                <a:cubicBezTo>
                  <a:pt x="127257" y="55375"/>
                  <a:pt x="127302" y="55717"/>
                  <a:pt x="127371" y="56083"/>
                </a:cubicBezTo>
                <a:cubicBezTo>
                  <a:pt x="126504" y="56014"/>
                  <a:pt x="125750" y="55329"/>
                  <a:pt x="125568" y="54485"/>
                </a:cubicBezTo>
                <a:lnTo>
                  <a:pt x="125568" y="54485"/>
                </a:lnTo>
                <a:cubicBezTo>
                  <a:pt x="125613" y="55101"/>
                  <a:pt x="125568" y="55740"/>
                  <a:pt x="125454" y="56334"/>
                </a:cubicBezTo>
                <a:cubicBezTo>
                  <a:pt x="124929" y="55809"/>
                  <a:pt x="124495" y="55170"/>
                  <a:pt x="124175" y="54508"/>
                </a:cubicBezTo>
                <a:cubicBezTo>
                  <a:pt x="123902" y="54690"/>
                  <a:pt x="123970" y="55101"/>
                  <a:pt x="123993" y="55443"/>
                </a:cubicBezTo>
                <a:cubicBezTo>
                  <a:pt x="124034" y="55751"/>
                  <a:pt x="123873" y="56168"/>
                  <a:pt x="123592" y="56168"/>
                </a:cubicBezTo>
                <a:cubicBezTo>
                  <a:pt x="123559" y="56168"/>
                  <a:pt x="123526" y="56163"/>
                  <a:pt x="123491" y="56151"/>
                </a:cubicBezTo>
                <a:cubicBezTo>
                  <a:pt x="123377" y="56128"/>
                  <a:pt x="123308" y="56014"/>
                  <a:pt x="123240" y="55923"/>
                </a:cubicBezTo>
                <a:cubicBezTo>
                  <a:pt x="122989" y="55626"/>
                  <a:pt x="122760" y="55329"/>
                  <a:pt x="122532" y="55033"/>
                </a:cubicBezTo>
                <a:lnTo>
                  <a:pt x="122532" y="55033"/>
                </a:lnTo>
                <a:cubicBezTo>
                  <a:pt x="122578" y="55375"/>
                  <a:pt x="122578" y="55740"/>
                  <a:pt x="122441" y="56037"/>
                </a:cubicBezTo>
                <a:cubicBezTo>
                  <a:pt x="121459" y="54941"/>
                  <a:pt x="119382" y="54850"/>
                  <a:pt x="118013" y="54325"/>
                </a:cubicBezTo>
                <a:lnTo>
                  <a:pt x="118013" y="54325"/>
                </a:lnTo>
                <a:lnTo>
                  <a:pt x="118652" y="55170"/>
                </a:lnTo>
                <a:lnTo>
                  <a:pt x="114931" y="54622"/>
                </a:lnTo>
                <a:lnTo>
                  <a:pt x="114931" y="54622"/>
                </a:lnTo>
                <a:cubicBezTo>
                  <a:pt x="115205" y="54759"/>
                  <a:pt x="115456" y="54919"/>
                  <a:pt x="115707" y="55055"/>
                </a:cubicBezTo>
                <a:cubicBezTo>
                  <a:pt x="115130" y="54838"/>
                  <a:pt x="114535" y="54759"/>
                  <a:pt x="113930" y="54759"/>
                </a:cubicBezTo>
                <a:cubicBezTo>
                  <a:pt x="112335" y="54759"/>
                  <a:pt x="110668" y="55307"/>
                  <a:pt x="109045" y="55307"/>
                </a:cubicBezTo>
                <a:cubicBezTo>
                  <a:pt x="109022" y="55307"/>
                  <a:pt x="108998" y="55307"/>
                  <a:pt x="108974" y="55307"/>
                </a:cubicBezTo>
                <a:cubicBezTo>
                  <a:pt x="107262" y="55261"/>
                  <a:pt x="105550" y="54576"/>
                  <a:pt x="104317" y="53389"/>
                </a:cubicBezTo>
                <a:lnTo>
                  <a:pt x="104317" y="53389"/>
                </a:lnTo>
                <a:cubicBezTo>
                  <a:pt x="105313" y="53876"/>
                  <a:pt x="106446" y="54147"/>
                  <a:pt x="107553" y="54147"/>
                </a:cubicBezTo>
                <a:cubicBezTo>
                  <a:pt x="107639" y="54147"/>
                  <a:pt x="107724" y="54146"/>
                  <a:pt x="107810" y="54142"/>
                </a:cubicBezTo>
                <a:cubicBezTo>
                  <a:pt x="108084" y="53911"/>
                  <a:pt x="108450" y="53790"/>
                  <a:pt x="108810" y="53790"/>
                </a:cubicBezTo>
                <a:cubicBezTo>
                  <a:pt x="109018" y="53790"/>
                  <a:pt x="109223" y="53830"/>
                  <a:pt x="109407" y="53914"/>
                </a:cubicBezTo>
                <a:cubicBezTo>
                  <a:pt x="108997" y="53549"/>
                  <a:pt x="108677" y="53070"/>
                  <a:pt x="108540" y="52545"/>
                </a:cubicBezTo>
                <a:lnTo>
                  <a:pt x="108540" y="52545"/>
                </a:lnTo>
                <a:cubicBezTo>
                  <a:pt x="109721" y="53557"/>
                  <a:pt x="111276" y="54095"/>
                  <a:pt x="112827" y="54095"/>
                </a:cubicBezTo>
                <a:cubicBezTo>
                  <a:pt x="113375" y="54095"/>
                  <a:pt x="113922" y="54028"/>
                  <a:pt x="114452" y="53891"/>
                </a:cubicBezTo>
                <a:cubicBezTo>
                  <a:pt x="113288" y="53777"/>
                  <a:pt x="112192" y="53275"/>
                  <a:pt x="111370" y="52453"/>
                </a:cubicBezTo>
                <a:lnTo>
                  <a:pt x="111370" y="52453"/>
                </a:lnTo>
                <a:cubicBezTo>
                  <a:pt x="112808" y="52613"/>
                  <a:pt x="114224" y="53001"/>
                  <a:pt x="115547" y="53617"/>
                </a:cubicBezTo>
                <a:cubicBezTo>
                  <a:pt x="115889" y="53465"/>
                  <a:pt x="116262" y="53390"/>
                  <a:pt x="116636" y="53390"/>
                </a:cubicBezTo>
                <a:cubicBezTo>
                  <a:pt x="117213" y="53390"/>
                  <a:pt x="117793" y="53568"/>
                  <a:pt x="118264" y="53914"/>
                </a:cubicBezTo>
                <a:cubicBezTo>
                  <a:pt x="118035" y="53549"/>
                  <a:pt x="117830" y="53207"/>
                  <a:pt x="117602" y="52864"/>
                </a:cubicBezTo>
                <a:lnTo>
                  <a:pt x="117602" y="52864"/>
                </a:lnTo>
                <a:cubicBezTo>
                  <a:pt x="118418" y="53345"/>
                  <a:pt x="119522" y="53686"/>
                  <a:pt x="120558" y="53686"/>
                </a:cubicBezTo>
                <a:cubicBezTo>
                  <a:pt x="121145" y="53686"/>
                  <a:pt x="121711" y="53577"/>
                  <a:pt x="122190" y="53321"/>
                </a:cubicBezTo>
                <a:cubicBezTo>
                  <a:pt x="122121" y="53252"/>
                  <a:pt x="122075" y="53184"/>
                  <a:pt x="122053" y="53092"/>
                </a:cubicBezTo>
                <a:cubicBezTo>
                  <a:pt x="122148" y="53029"/>
                  <a:pt x="122876" y="52777"/>
                  <a:pt x="123308" y="52777"/>
                </a:cubicBezTo>
                <a:cubicBezTo>
                  <a:pt x="123496" y="52777"/>
                  <a:pt x="123628" y="52824"/>
                  <a:pt x="123628" y="52956"/>
                </a:cubicBezTo>
                <a:cubicBezTo>
                  <a:pt x="123628" y="52796"/>
                  <a:pt x="123628" y="52636"/>
                  <a:pt x="123628" y="52476"/>
                </a:cubicBezTo>
                <a:cubicBezTo>
                  <a:pt x="130133" y="52773"/>
                  <a:pt x="136752" y="52636"/>
                  <a:pt x="143349" y="52727"/>
                </a:cubicBezTo>
                <a:cubicBezTo>
                  <a:pt x="137002" y="52030"/>
                  <a:pt x="130500" y="51243"/>
                  <a:pt x="124127" y="51243"/>
                </a:cubicBezTo>
                <a:cubicBezTo>
                  <a:pt x="124037" y="51243"/>
                  <a:pt x="123946" y="51243"/>
                  <a:pt x="123856" y="51244"/>
                </a:cubicBezTo>
                <a:cubicBezTo>
                  <a:pt x="124038" y="51107"/>
                  <a:pt x="124244" y="50970"/>
                  <a:pt x="124426" y="50833"/>
                </a:cubicBezTo>
                <a:lnTo>
                  <a:pt x="124426" y="50833"/>
                </a:lnTo>
                <a:cubicBezTo>
                  <a:pt x="123513" y="50970"/>
                  <a:pt x="122623" y="51107"/>
                  <a:pt x="121710" y="51244"/>
                </a:cubicBezTo>
                <a:cubicBezTo>
                  <a:pt x="122098" y="50993"/>
                  <a:pt x="122509" y="50764"/>
                  <a:pt x="122897" y="50536"/>
                </a:cubicBezTo>
                <a:lnTo>
                  <a:pt x="122897" y="50536"/>
                </a:lnTo>
                <a:cubicBezTo>
                  <a:pt x="121847" y="50650"/>
                  <a:pt x="120797" y="50833"/>
                  <a:pt x="119770" y="51107"/>
                </a:cubicBezTo>
                <a:cubicBezTo>
                  <a:pt x="120158" y="50924"/>
                  <a:pt x="120546" y="50741"/>
                  <a:pt x="120934" y="50559"/>
                </a:cubicBezTo>
                <a:cubicBezTo>
                  <a:pt x="120827" y="50552"/>
                  <a:pt x="120719" y="50549"/>
                  <a:pt x="120612" y="50549"/>
                </a:cubicBezTo>
                <a:cubicBezTo>
                  <a:pt x="120004" y="50549"/>
                  <a:pt x="119401" y="50653"/>
                  <a:pt x="118825" y="50862"/>
                </a:cubicBezTo>
                <a:lnTo>
                  <a:pt x="118825" y="50862"/>
                </a:lnTo>
                <a:cubicBezTo>
                  <a:pt x="118891" y="50786"/>
                  <a:pt x="118888" y="50625"/>
                  <a:pt x="118789" y="50559"/>
                </a:cubicBezTo>
                <a:cubicBezTo>
                  <a:pt x="118739" y="50526"/>
                  <a:pt x="118684" y="50514"/>
                  <a:pt x="118627" y="50514"/>
                </a:cubicBezTo>
                <a:cubicBezTo>
                  <a:pt x="118526" y="50514"/>
                  <a:pt x="118420" y="50552"/>
                  <a:pt x="118332" y="50582"/>
                </a:cubicBezTo>
                <a:cubicBezTo>
                  <a:pt x="118030" y="50711"/>
                  <a:pt x="117728" y="50820"/>
                  <a:pt x="117426" y="50947"/>
                </a:cubicBezTo>
                <a:lnTo>
                  <a:pt x="117426" y="50947"/>
                </a:lnTo>
                <a:cubicBezTo>
                  <a:pt x="117710" y="50807"/>
                  <a:pt x="117844" y="50406"/>
                  <a:pt x="117693" y="50148"/>
                </a:cubicBezTo>
                <a:lnTo>
                  <a:pt x="117693" y="50148"/>
                </a:lnTo>
                <a:cubicBezTo>
                  <a:pt x="117111" y="50529"/>
                  <a:pt x="116142" y="50998"/>
                  <a:pt x="115358" y="50998"/>
                </a:cubicBezTo>
                <a:cubicBezTo>
                  <a:pt x="115250" y="50998"/>
                  <a:pt x="115145" y="50989"/>
                  <a:pt x="115045" y="50970"/>
                </a:cubicBezTo>
                <a:cubicBezTo>
                  <a:pt x="114383" y="50856"/>
                  <a:pt x="114680" y="50239"/>
                  <a:pt x="113904" y="50216"/>
                </a:cubicBezTo>
                <a:cubicBezTo>
                  <a:pt x="113396" y="50209"/>
                  <a:pt x="112908" y="50205"/>
                  <a:pt x="112435" y="50205"/>
                </a:cubicBezTo>
                <a:cubicBezTo>
                  <a:pt x="110639" y="50205"/>
                  <a:pt x="109043" y="50250"/>
                  <a:pt x="107248" y="50250"/>
                </a:cubicBezTo>
                <a:cubicBezTo>
                  <a:pt x="106774" y="50250"/>
                  <a:pt x="106287" y="50247"/>
                  <a:pt x="105778" y="50239"/>
                </a:cubicBezTo>
                <a:cubicBezTo>
                  <a:pt x="106052" y="50102"/>
                  <a:pt x="106326" y="49988"/>
                  <a:pt x="106600" y="49851"/>
                </a:cubicBezTo>
                <a:cubicBezTo>
                  <a:pt x="106352" y="49793"/>
                  <a:pt x="106097" y="49765"/>
                  <a:pt x="105842" y="49765"/>
                </a:cubicBezTo>
                <a:cubicBezTo>
                  <a:pt x="105310" y="49765"/>
                  <a:pt x="104777" y="49887"/>
                  <a:pt x="104303" y="50110"/>
                </a:cubicBezTo>
                <a:lnTo>
                  <a:pt x="104303" y="50110"/>
                </a:lnTo>
                <a:cubicBezTo>
                  <a:pt x="104586" y="49970"/>
                  <a:pt x="104825" y="49727"/>
                  <a:pt x="104979" y="49463"/>
                </a:cubicBezTo>
                <a:lnTo>
                  <a:pt x="104979" y="49463"/>
                </a:lnTo>
                <a:cubicBezTo>
                  <a:pt x="104544" y="49500"/>
                  <a:pt x="104108" y="49608"/>
                  <a:pt x="103696" y="49777"/>
                </a:cubicBezTo>
                <a:lnTo>
                  <a:pt x="103696" y="49777"/>
                </a:lnTo>
                <a:cubicBezTo>
                  <a:pt x="103946" y="49620"/>
                  <a:pt x="104151" y="49377"/>
                  <a:pt x="104249" y="49098"/>
                </a:cubicBezTo>
                <a:lnTo>
                  <a:pt x="104249" y="49098"/>
                </a:lnTo>
                <a:cubicBezTo>
                  <a:pt x="103935" y="49328"/>
                  <a:pt x="103545" y="49443"/>
                  <a:pt x="103165" y="49443"/>
                </a:cubicBezTo>
                <a:cubicBezTo>
                  <a:pt x="103131" y="49443"/>
                  <a:pt x="103096" y="49442"/>
                  <a:pt x="103062" y="49440"/>
                </a:cubicBezTo>
                <a:cubicBezTo>
                  <a:pt x="103633" y="49144"/>
                  <a:pt x="104021" y="48527"/>
                  <a:pt x="104066" y="47865"/>
                </a:cubicBezTo>
                <a:lnTo>
                  <a:pt x="104066" y="47865"/>
                </a:lnTo>
                <a:cubicBezTo>
                  <a:pt x="103382" y="48619"/>
                  <a:pt x="102446" y="49121"/>
                  <a:pt x="101464" y="49349"/>
                </a:cubicBezTo>
                <a:cubicBezTo>
                  <a:pt x="101601" y="49075"/>
                  <a:pt x="101761" y="48801"/>
                  <a:pt x="101898" y="48527"/>
                </a:cubicBezTo>
                <a:lnTo>
                  <a:pt x="101898" y="48527"/>
                </a:lnTo>
                <a:cubicBezTo>
                  <a:pt x="100846" y="49043"/>
                  <a:pt x="99590" y="49502"/>
                  <a:pt x="98381" y="49502"/>
                </a:cubicBezTo>
                <a:cubicBezTo>
                  <a:pt x="98252" y="49502"/>
                  <a:pt x="98123" y="49497"/>
                  <a:pt x="97995" y="49486"/>
                </a:cubicBezTo>
                <a:cubicBezTo>
                  <a:pt x="98406" y="49349"/>
                  <a:pt x="98839" y="49121"/>
                  <a:pt x="99159" y="48824"/>
                </a:cubicBezTo>
                <a:cubicBezTo>
                  <a:pt x="98899" y="48767"/>
                  <a:pt x="98635" y="48739"/>
                  <a:pt x="98375" y="48739"/>
                </a:cubicBezTo>
                <a:cubicBezTo>
                  <a:pt x="98030" y="48739"/>
                  <a:pt x="97689" y="48788"/>
                  <a:pt x="97364" y="48883"/>
                </a:cubicBezTo>
                <a:lnTo>
                  <a:pt x="97364" y="48883"/>
                </a:lnTo>
                <a:cubicBezTo>
                  <a:pt x="97775" y="48713"/>
                  <a:pt x="98148" y="48466"/>
                  <a:pt x="98451" y="48162"/>
                </a:cubicBezTo>
                <a:lnTo>
                  <a:pt x="98451" y="48162"/>
                </a:lnTo>
                <a:cubicBezTo>
                  <a:pt x="98030" y="48391"/>
                  <a:pt x="97544" y="48506"/>
                  <a:pt x="97056" y="48506"/>
                </a:cubicBezTo>
                <a:cubicBezTo>
                  <a:pt x="96619" y="48506"/>
                  <a:pt x="96180" y="48414"/>
                  <a:pt x="95781" y="48231"/>
                </a:cubicBezTo>
                <a:cubicBezTo>
                  <a:pt x="96123" y="48208"/>
                  <a:pt x="96465" y="47980"/>
                  <a:pt x="96602" y="47660"/>
                </a:cubicBezTo>
                <a:lnTo>
                  <a:pt x="96602" y="47660"/>
                </a:lnTo>
                <a:cubicBezTo>
                  <a:pt x="96447" y="48024"/>
                  <a:pt x="95664" y="48134"/>
                  <a:pt x="94703" y="48134"/>
                </a:cubicBezTo>
                <a:cubicBezTo>
                  <a:pt x="93200" y="48134"/>
                  <a:pt x="91261" y="47864"/>
                  <a:pt x="90595" y="47864"/>
                </a:cubicBezTo>
                <a:cubicBezTo>
                  <a:pt x="90563" y="47864"/>
                  <a:pt x="90534" y="47864"/>
                  <a:pt x="90508" y="47865"/>
                </a:cubicBezTo>
                <a:cubicBezTo>
                  <a:pt x="90850" y="47751"/>
                  <a:pt x="91170" y="47500"/>
                  <a:pt x="91353" y="47204"/>
                </a:cubicBezTo>
                <a:cubicBezTo>
                  <a:pt x="91254" y="47196"/>
                  <a:pt x="91154" y="47192"/>
                  <a:pt x="91054" y="47192"/>
                </a:cubicBezTo>
                <a:cubicBezTo>
                  <a:pt x="90676" y="47192"/>
                  <a:pt x="90295" y="47247"/>
                  <a:pt x="89933" y="47356"/>
                </a:cubicBezTo>
                <a:lnTo>
                  <a:pt x="89933" y="47356"/>
                </a:lnTo>
                <a:cubicBezTo>
                  <a:pt x="90385" y="47153"/>
                  <a:pt x="90771" y="46804"/>
                  <a:pt x="91010" y="46382"/>
                </a:cubicBezTo>
                <a:lnTo>
                  <a:pt x="91010" y="46382"/>
                </a:lnTo>
                <a:cubicBezTo>
                  <a:pt x="89915" y="46701"/>
                  <a:pt x="88773" y="46907"/>
                  <a:pt x="87609" y="46975"/>
                </a:cubicBezTo>
                <a:cubicBezTo>
                  <a:pt x="88157" y="46587"/>
                  <a:pt x="88796" y="46313"/>
                  <a:pt x="89435" y="46154"/>
                </a:cubicBezTo>
                <a:cubicBezTo>
                  <a:pt x="88899" y="45964"/>
                  <a:pt x="88320" y="45862"/>
                  <a:pt x="87742" y="45862"/>
                </a:cubicBezTo>
                <a:cubicBezTo>
                  <a:pt x="87637" y="45862"/>
                  <a:pt x="87533" y="45866"/>
                  <a:pt x="87428" y="45873"/>
                </a:cubicBezTo>
                <a:lnTo>
                  <a:pt x="87428" y="45873"/>
                </a:lnTo>
                <a:cubicBezTo>
                  <a:pt x="87815" y="45737"/>
                  <a:pt x="88130" y="45388"/>
                  <a:pt x="88180" y="44990"/>
                </a:cubicBezTo>
                <a:lnTo>
                  <a:pt x="88180" y="44990"/>
                </a:lnTo>
                <a:cubicBezTo>
                  <a:pt x="87404" y="45172"/>
                  <a:pt x="86628" y="45378"/>
                  <a:pt x="85852" y="45560"/>
                </a:cubicBezTo>
                <a:cubicBezTo>
                  <a:pt x="86468" y="45355"/>
                  <a:pt x="86947" y="44853"/>
                  <a:pt x="87107" y="44237"/>
                </a:cubicBezTo>
                <a:lnTo>
                  <a:pt x="87107" y="44237"/>
                </a:lnTo>
                <a:cubicBezTo>
                  <a:pt x="87072" y="44367"/>
                  <a:pt x="86278" y="44407"/>
                  <a:pt x="85233" y="44407"/>
                </a:cubicBezTo>
                <a:cubicBezTo>
                  <a:pt x="83534" y="44407"/>
                  <a:pt x="81173" y="44300"/>
                  <a:pt x="80341" y="44300"/>
                </a:cubicBezTo>
                <a:cubicBezTo>
                  <a:pt x="80248" y="44300"/>
                  <a:pt x="80174" y="44302"/>
                  <a:pt x="80123" y="44305"/>
                </a:cubicBezTo>
                <a:cubicBezTo>
                  <a:pt x="78502" y="44419"/>
                  <a:pt x="76973" y="44830"/>
                  <a:pt x="75375" y="45058"/>
                </a:cubicBezTo>
                <a:cubicBezTo>
                  <a:pt x="75186" y="45086"/>
                  <a:pt x="74987" y="45097"/>
                  <a:pt x="74783" y="45097"/>
                </a:cubicBezTo>
                <a:cubicBezTo>
                  <a:pt x="73899" y="45097"/>
                  <a:pt x="72902" y="44885"/>
                  <a:pt x="72085" y="44885"/>
                </a:cubicBezTo>
                <a:cubicBezTo>
                  <a:pt x="71861" y="44885"/>
                  <a:pt x="71651" y="44901"/>
                  <a:pt x="71461" y="44941"/>
                </a:cubicBezTo>
                <a:lnTo>
                  <a:pt x="71461" y="44941"/>
                </a:lnTo>
                <a:cubicBezTo>
                  <a:pt x="72415" y="44737"/>
                  <a:pt x="73347" y="44532"/>
                  <a:pt x="74302" y="44328"/>
                </a:cubicBezTo>
                <a:cubicBezTo>
                  <a:pt x="73674" y="44079"/>
                  <a:pt x="72990" y="43943"/>
                  <a:pt x="72303" y="43943"/>
                </a:cubicBezTo>
                <a:cubicBezTo>
                  <a:pt x="72079" y="43943"/>
                  <a:pt x="71855" y="43958"/>
                  <a:pt x="71633" y="43987"/>
                </a:cubicBezTo>
                <a:lnTo>
                  <a:pt x="71633" y="43987"/>
                </a:lnTo>
                <a:cubicBezTo>
                  <a:pt x="71846" y="43918"/>
                  <a:pt x="72043" y="43811"/>
                  <a:pt x="72202" y="43666"/>
                </a:cubicBezTo>
                <a:cubicBezTo>
                  <a:pt x="71495" y="43643"/>
                  <a:pt x="70787" y="43597"/>
                  <a:pt x="70079" y="43574"/>
                </a:cubicBezTo>
                <a:cubicBezTo>
                  <a:pt x="70559" y="43529"/>
                  <a:pt x="71015" y="43255"/>
                  <a:pt x="71289" y="42867"/>
                </a:cubicBezTo>
                <a:lnTo>
                  <a:pt x="71289" y="42867"/>
                </a:lnTo>
                <a:cubicBezTo>
                  <a:pt x="70658" y="43191"/>
                  <a:pt x="69942" y="43359"/>
                  <a:pt x="69219" y="43359"/>
                </a:cubicBezTo>
                <a:cubicBezTo>
                  <a:pt x="69026" y="43359"/>
                  <a:pt x="68833" y="43347"/>
                  <a:pt x="68641" y="43323"/>
                </a:cubicBezTo>
                <a:cubicBezTo>
                  <a:pt x="68778" y="43141"/>
                  <a:pt x="68870" y="42912"/>
                  <a:pt x="68870" y="42684"/>
                </a:cubicBezTo>
                <a:lnTo>
                  <a:pt x="68870" y="42684"/>
                </a:lnTo>
                <a:cubicBezTo>
                  <a:pt x="68299" y="42795"/>
                  <a:pt x="67729" y="42862"/>
                  <a:pt x="67166" y="42862"/>
                </a:cubicBezTo>
                <a:cubicBezTo>
                  <a:pt x="66941" y="42862"/>
                  <a:pt x="66718" y="42851"/>
                  <a:pt x="66496" y="42829"/>
                </a:cubicBezTo>
                <a:lnTo>
                  <a:pt x="66496" y="42829"/>
                </a:lnTo>
                <a:cubicBezTo>
                  <a:pt x="66730" y="42820"/>
                  <a:pt x="66870" y="42459"/>
                  <a:pt x="66724" y="42250"/>
                </a:cubicBezTo>
                <a:cubicBezTo>
                  <a:pt x="66587" y="41999"/>
                  <a:pt x="66268" y="41931"/>
                  <a:pt x="65971" y="41885"/>
                </a:cubicBezTo>
                <a:cubicBezTo>
                  <a:pt x="65653" y="41845"/>
                  <a:pt x="65326" y="41821"/>
                  <a:pt x="64997" y="41821"/>
                </a:cubicBezTo>
                <a:cubicBezTo>
                  <a:pt x="64760" y="41821"/>
                  <a:pt x="64521" y="41834"/>
                  <a:pt x="64282" y="41862"/>
                </a:cubicBezTo>
                <a:cubicBezTo>
                  <a:pt x="64693" y="41703"/>
                  <a:pt x="65149" y="41611"/>
                  <a:pt x="65606" y="41589"/>
                </a:cubicBezTo>
                <a:cubicBezTo>
                  <a:pt x="64533" y="41086"/>
                  <a:pt x="63186" y="40972"/>
                  <a:pt x="62228" y="40424"/>
                </a:cubicBezTo>
                <a:cubicBezTo>
                  <a:pt x="62416" y="40027"/>
                  <a:pt x="62891" y="39591"/>
                  <a:pt x="63374" y="39591"/>
                </a:cubicBezTo>
                <a:cubicBezTo>
                  <a:pt x="63414" y="39591"/>
                  <a:pt x="63455" y="39595"/>
                  <a:pt x="63495" y="39601"/>
                </a:cubicBezTo>
                <a:lnTo>
                  <a:pt x="63495" y="39601"/>
                </a:lnTo>
                <a:cubicBezTo>
                  <a:pt x="62389" y="39417"/>
                  <a:pt x="61284" y="39325"/>
                  <a:pt x="60178" y="39325"/>
                </a:cubicBezTo>
                <a:cubicBezTo>
                  <a:pt x="60055" y="39325"/>
                  <a:pt x="59931" y="39327"/>
                  <a:pt x="59808" y="39329"/>
                </a:cubicBezTo>
                <a:cubicBezTo>
                  <a:pt x="59808" y="39009"/>
                  <a:pt x="59945" y="38690"/>
                  <a:pt x="60150" y="38461"/>
                </a:cubicBezTo>
                <a:cubicBezTo>
                  <a:pt x="59331" y="38292"/>
                  <a:pt x="58494" y="38210"/>
                  <a:pt x="57655" y="38210"/>
                </a:cubicBezTo>
                <a:cubicBezTo>
                  <a:pt x="57158" y="38210"/>
                  <a:pt x="56660" y="38239"/>
                  <a:pt x="56165" y="38295"/>
                </a:cubicBezTo>
                <a:lnTo>
                  <a:pt x="56165" y="38295"/>
                </a:lnTo>
                <a:cubicBezTo>
                  <a:pt x="56395" y="38240"/>
                  <a:pt x="56461" y="37831"/>
                  <a:pt x="56270" y="37640"/>
                </a:cubicBezTo>
                <a:cubicBezTo>
                  <a:pt x="56088" y="37434"/>
                  <a:pt x="55768" y="37434"/>
                  <a:pt x="55471" y="37412"/>
                </a:cubicBezTo>
                <a:cubicBezTo>
                  <a:pt x="54490" y="37412"/>
                  <a:pt x="53508" y="37389"/>
                  <a:pt x="52527" y="37389"/>
                </a:cubicBezTo>
                <a:lnTo>
                  <a:pt x="53417" y="36750"/>
                </a:lnTo>
                <a:cubicBezTo>
                  <a:pt x="52542" y="36330"/>
                  <a:pt x="51580" y="36115"/>
                  <a:pt x="50611" y="36115"/>
                </a:cubicBezTo>
                <a:cubicBezTo>
                  <a:pt x="50367" y="36115"/>
                  <a:pt x="50123" y="36129"/>
                  <a:pt x="49879" y="36156"/>
                </a:cubicBezTo>
                <a:cubicBezTo>
                  <a:pt x="50199" y="36019"/>
                  <a:pt x="50267" y="35517"/>
                  <a:pt x="49993" y="35312"/>
                </a:cubicBezTo>
                <a:lnTo>
                  <a:pt x="49993" y="35312"/>
                </a:lnTo>
                <a:cubicBezTo>
                  <a:pt x="49012" y="35471"/>
                  <a:pt x="48053" y="35654"/>
                  <a:pt x="47072" y="35814"/>
                </a:cubicBezTo>
                <a:cubicBezTo>
                  <a:pt x="47476" y="35746"/>
                  <a:pt x="47151" y="35060"/>
                  <a:pt x="46727" y="35060"/>
                </a:cubicBezTo>
                <a:cubicBezTo>
                  <a:pt x="46720" y="35060"/>
                  <a:pt x="46713" y="35060"/>
                  <a:pt x="46706" y="35061"/>
                </a:cubicBezTo>
                <a:cubicBezTo>
                  <a:pt x="46415" y="35061"/>
                  <a:pt x="46100" y="35187"/>
                  <a:pt x="45812" y="35187"/>
                </a:cubicBezTo>
                <a:cubicBezTo>
                  <a:pt x="45694" y="35187"/>
                  <a:pt x="45580" y="35166"/>
                  <a:pt x="45474" y="35106"/>
                </a:cubicBezTo>
                <a:cubicBezTo>
                  <a:pt x="45862" y="35083"/>
                  <a:pt x="46204" y="34878"/>
                  <a:pt x="46432" y="34581"/>
                </a:cubicBezTo>
                <a:cubicBezTo>
                  <a:pt x="46387" y="34216"/>
                  <a:pt x="46318" y="33851"/>
                  <a:pt x="46273" y="33486"/>
                </a:cubicBezTo>
                <a:cubicBezTo>
                  <a:pt x="45536" y="33553"/>
                  <a:pt x="44822" y="33881"/>
                  <a:pt x="44279" y="34386"/>
                </a:cubicBezTo>
                <a:lnTo>
                  <a:pt x="44279" y="34386"/>
                </a:lnTo>
                <a:cubicBezTo>
                  <a:pt x="44517" y="34129"/>
                  <a:pt x="44086" y="33814"/>
                  <a:pt x="43691" y="33814"/>
                </a:cubicBezTo>
                <a:cubicBezTo>
                  <a:pt x="43567" y="33814"/>
                  <a:pt x="43446" y="33845"/>
                  <a:pt x="43351" y="33919"/>
                </a:cubicBezTo>
                <a:cubicBezTo>
                  <a:pt x="42977" y="34231"/>
                  <a:pt x="42640" y="34733"/>
                  <a:pt x="42186" y="34733"/>
                </a:cubicBezTo>
                <a:cubicBezTo>
                  <a:pt x="42142" y="34733"/>
                  <a:pt x="42096" y="34728"/>
                  <a:pt x="42050" y="34718"/>
                </a:cubicBezTo>
                <a:cubicBezTo>
                  <a:pt x="42301" y="34376"/>
                  <a:pt x="42552" y="34011"/>
                  <a:pt x="42803" y="33668"/>
                </a:cubicBezTo>
                <a:lnTo>
                  <a:pt x="42803" y="33668"/>
                </a:lnTo>
                <a:lnTo>
                  <a:pt x="40315" y="34239"/>
                </a:lnTo>
                <a:cubicBezTo>
                  <a:pt x="40475" y="33965"/>
                  <a:pt x="40658" y="33668"/>
                  <a:pt x="40817" y="33371"/>
                </a:cubicBezTo>
                <a:cubicBezTo>
                  <a:pt x="40110" y="33349"/>
                  <a:pt x="39402" y="33326"/>
                  <a:pt x="38695" y="33303"/>
                </a:cubicBezTo>
                <a:cubicBezTo>
                  <a:pt x="39083" y="33143"/>
                  <a:pt x="39402" y="32846"/>
                  <a:pt x="39585" y="32481"/>
                </a:cubicBezTo>
                <a:cubicBezTo>
                  <a:pt x="35727" y="32162"/>
                  <a:pt x="31984" y="30747"/>
                  <a:pt x="28880" y="28418"/>
                </a:cubicBezTo>
                <a:lnTo>
                  <a:pt x="28880" y="28418"/>
                </a:lnTo>
                <a:cubicBezTo>
                  <a:pt x="32281" y="29537"/>
                  <a:pt x="35682" y="30655"/>
                  <a:pt x="39174" y="31340"/>
                </a:cubicBezTo>
                <a:cubicBezTo>
                  <a:pt x="43853" y="32253"/>
                  <a:pt x="48715" y="32390"/>
                  <a:pt x="53212" y="33896"/>
                </a:cubicBezTo>
                <a:cubicBezTo>
                  <a:pt x="55553" y="34683"/>
                  <a:pt x="57805" y="36365"/>
                  <a:pt x="60130" y="36365"/>
                </a:cubicBezTo>
                <a:cubicBezTo>
                  <a:pt x="60910" y="36365"/>
                  <a:pt x="61699" y="36176"/>
                  <a:pt x="62501" y="35700"/>
                </a:cubicBezTo>
                <a:cubicBezTo>
                  <a:pt x="62619" y="35626"/>
                  <a:pt x="62775" y="35552"/>
                  <a:pt x="62908" y="35552"/>
                </a:cubicBezTo>
                <a:cubicBezTo>
                  <a:pt x="62981" y="35552"/>
                  <a:pt x="63046" y="35575"/>
                  <a:pt x="63095" y="35631"/>
                </a:cubicBezTo>
                <a:cubicBezTo>
                  <a:pt x="63255" y="35791"/>
                  <a:pt x="63118" y="36065"/>
                  <a:pt x="62958" y="36247"/>
                </a:cubicBezTo>
                <a:cubicBezTo>
                  <a:pt x="62593" y="36635"/>
                  <a:pt x="62159" y="37023"/>
                  <a:pt x="61703" y="37320"/>
                </a:cubicBezTo>
                <a:cubicBezTo>
                  <a:pt x="62113" y="37138"/>
                  <a:pt x="62547" y="37001"/>
                  <a:pt x="62981" y="36887"/>
                </a:cubicBezTo>
                <a:cubicBezTo>
                  <a:pt x="63047" y="36873"/>
                  <a:pt x="63113" y="36860"/>
                  <a:pt x="63174" y="36860"/>
                </a:cubicBezTo>
                <a:cubicBezTo>
                  <a:pt x="63219" y="36860"/>
                  <a:pt x="63262" y="36867"/>
                  <a:pt x="63300" y="36887"/>
                </a:cubicBezTo>
                <a:cubicBezTo>
                  <a:pt x="63506" y="36955"/>
                  <a:pt x="63529" y="37252"/>
                  <a:pt x="63414" y="37434"/>
                </a:cubicBezTo>
                <a:cubicBezTo>
                  <a:pt x="63300" y="37617"/>
                  <a:pt x="63072" y="37708"/>
                  <a:pt x="62867" y="37777"/>
                </a:cubicBezTo>
                <a:cubicBezTo>
                  <a:pt x="64031" y="37412"/>
                  <a:pt x="65172" y="37046"/>
                  <a:pt x="66336" y="36658"/>
                </a:cubicBezTo>
                <a:cubicBezTo>
                  <a:pt x="66837" y="36491"/>
                  <a:pt x="67395" y="36339"/>
                  <a:pt x="67922" y="36339"/>
                </a:cubicBezTo>
                <a:cubicBezTo>
                  <a:pt x="68332" y="36339"/>
                  <a:pt x="68723" y="36431"/>
                  <a:pt x="69052" y="36681"/>
                </a:cubicBezTo>
                <a:cubicBezTo>
                  <a:pt x="67980" y="36841"/>
                  <a:pt x="66952" y="37343"/>
                  <a:pt x="66153" y="38096"/>
                </a:cubicBezTo>
                <a:cubicBezTo>
                  <a:pt x="67158" y="37526"/>
                  <a:pt x="68276" y="37183"/>
                  <a:pt x="69418" y="37115"/>
                </a:cubicBezTo>
                <a:lnTo>
                  <a:pt x="69418" y="37115"/>
                </a:lnTo>
                <a:cubicBezTo>
                  <a:pt x="69075" y="37389"/>
                  <a:pt x="68710" y="37685"/>
                  <a:pt x="68368" y="37959"/>
                </a:cubicBezTo>
                <a:cubicBezTo>
                  <a:pt x="68556" y="37933"/>
                  <a:pt x="68747" y="37920"/>
                  <a:pt x="68939" y="37920"/>
                </a:cubicBezTo>
                <a:cubicBezTo>
                  <a:pt x="69580" y="37920"/>
                  <a:pt x="70224" y="38066"/>
                  <a:pt x="70787" y="38347"/>
                </a:cubicBezTo>
                <a:cubicBezTo>
                  <a:pt x="70536" y="38576"/>
                  <a:pt x="70216" y="38735"/>
                  <a:pt x="69874" y="38781"/>
                </a:cubicBezTo>
                <a:cubicBezTo>
                  <a:pt x="70764" y="38827"/>
                  <a:pt x="71654" y="38850"/>
                  <a:pt x="72545" y="38895"/>
                </a:cubicBezTo>
                <a:cubicBezTo>
                  <a:pt x="72271" y="38964"/>
                  <a:pt x="71974" y="39032"/>
                  <a:pt x="71700" y="39101"/>
                </a:cubicBezTo>
                <a:cubicBezTo>
                  <a:pt x="71975" y="39238"/>
                  <a:pt x="75064" y="40128"/>
                  <a:pt x="76579" y="40128"/>
                </a:cubicBezTo>
                <a:cubicBezTo>
                  <a:pt x="77074" y="40128"/>
                  <a:pt x="77401" y="40033"/>
                  <a:pt x="77406" y="39785"/>
                </a:cubicBezTo>
                <a:lnTo>
                  <a:pt x="77406" y="39785"/>
                </a:lnTo>
                <a:cubicBezTo>
                  <a:pt x="77406" y="39899"/>
                  <a:pt x="77384" y="40416"/>
                  <a:pt x="77272" y="40469"/>
                </a:cubicBezTo>
                <a:lnTo>
                  <a:pt x="77272" y="40469"/>
                </a:lnTo>
                <a:cubicBezTo>
                  <a:pt x="78002" y="40150"/>
                  <a:pt x="78708" y="39831"/>
                  <a:pt x="79438" y="39511"/>
                </a:cubicBezTo>
                <a:lnTo>
                  <a:pt x="79438" y="39511"/>
                </a:lnTo>
                <a:cubicBezTo>
                  <a:pt x="79575" y="39831"/>
                  <a:pt x="79369" y="40242"/>
                  <a:pt x="79027" y="40310"/>
                </a:cubicBezTo>
                <a:cubicBezTo>
                  <a:pt x="79103" y="40317"/>
                  <a:pt x="79180" y="40320"/>
                  <a:pt x="79256" y="40320"/>
                </a:cubicBezTo>
                <a:cubicBezTo>
                  <a:pt x="80227" y="40320"/>
                  <a:pt x="81167" y="39789"/>
                  <a:pt x="81675" y="38964"/>
                </a:cubicBezTo>
                <a:cubicBezTo>
                  <a:pt x="81812" y="39260"/>
                  <a:pt x="81812" y="39603"/>
                  <a:pt x="81698" y="39899"/>
                </a:cubicBezTo>
                <a:cubicBezTo>
                  <a:pt x="81949" y="39534"/>
                  <a:pt x="82291" y="39215"/>
                  <a:pt x="82702" y="39009"/>
                </a:cubicBezTo>
                <a:lnTo>
                  <a:pt x="82702" y="39009"/>
                </a:lnTo>
                <a:cubicBezTo>
                  <a:pt x="82496" y="39397"/>
                  <a:pt x="82291" y="39785"/>
                  <a:pt x="82108" y="40151"/>
                </a:cubicBezTo>
                <a:cubicBezTo>
                  <a:pt x="82702" y="39808"/>
                  <a:pt x="83387" y="39580"/>
                  <a:pt x="84071" y="39534"/>
                </a:cubicBezTo>
                <a:lnTo>
                  <a:pt x="84071" y="39534"/>
                </a:lnTo>
                <a:cubicBezTo>
                  <a:pt x="84094" y="39831"/>
                  <a:pt x="83889" y="40128"/>
                  <a:pt x="83592" y="40196"/>
                </a:cubicBezTo>
                <a:cubicBezTo>
                  <a:pt x="83820" y="40173"/>
                  <a:pt x="84026" y="40151"/>
                  <a:pt x="84254" y="40105"/>
                </a:cubicBezTo>
                <a:cubicBezTo>
                  <a:pt x="84779" y="39991"/>
                  <a:pt x="85304" y="39808"/>
                  <a:pt x="85783" y="39557"/>
                </a:cubicBezTo>
                <a:lnTo>
                  <a:pt x="85783" y="39557"/>
                </a:lnTo>
                <a:cubicBezTo>
                  <a:pt x="85601" y="39808"/>
                  <a:pt x="85601" y="40173"/>
                  <a:pt x="85806" y="40402"/>
                </a:cubicBezTo>
                <a:cubicBezTo>
                  <a:pt x="86856" y="40105"/>
                  <a:pt x="87860" y="39603"/>
                  <a:pt x="88705" y="38941"/>
                </a:cubicBezTo>
                <a:lnTo>
                  <a:pt x="88705" y="38941"/>
                </a:lnTo>
                <a:cubicBezTo>
                  <a:pt x="88726" y="39682"/>
                  <a:pt x="88197" y="40404"/>
                  <a:pt x="87482" y="40613"/>
                </a:cubicBezTo>
                <a:lnTo>
                  <a:pt x="87482" y="40613"/>
                </a:lnTo>
                <a:cubicBezTo>
                  <a:pt x="89297" y="40193"/>
                  <a:pt x="91113" y="39772"/>
                  <a:pt x="92950" y="39352"/>
                </a:cubicBezTo>
                <a:cubicBezTo>
                  <a:pt x="93377" y="39252"/>
                  <a:pt x="93822" y="39152"/>
                  <a:pt x="94257" y="39152"/>
                </a:cubicBezTo>
                <a:cubicBezTo>
                  <a:pt x="94520" y="39152"/>
                  <a:pt x="94778" y="39189"/>
                  <a:pt x="95027" y="39283"/>
                </a:cubicBezTo>
                <a:cubicBezTo>
                  <a:pt x="95393" y="39420"/>
                  <a:pt x="95712" y="39671"/>
                  <a:pt x="96077" y="39740"/>
                </a:cubicBezTo>
                <a:cubicBezTo>
                  <a:pt x="96193" y="39767"/>
                  <a:pt x="96308" y="39779"/>
                  <a:pt x="96421" y="39779"/>
                </a:cubicBezTo>
                <a:cubicBezTo>
                  <a:pt x="97066" y="39779"/>
                  <a:pt x="97674" y="39389"/>
                  <a:pt x="98314" y="39215"/>
                </a:cubicBezTo>
                <a:cubicBezTo>
                  <a:pt x="98668" y="39114"/>
                  <a:pt x="99035" y="39083"/>
                  <a:pt x="99404" y="39083"/>
                </a:cubicBezTo>
                <a:cubicBezTo>
                  <a:pt x="99704" y="39083"/>
                  <a:pt x="100004" y="39103"/>
                  <a:pt x="100300" y="39123"/>
                </a:cubicBezTo>
                <a:cubicBezTo>
                  <a:pt x="101533" y="39215"/>
                  <a:pt x="102765" y="39329"/>
                  <a:pt x="103998" y="39420"/>
                </a:cubicBezTo>
                <a:cubicBezTo>
                  <a:pt x="103502" y="39630"/>
                  <a:pt x="102958" y="39728"/>
                  <a:pt x="102420" y="39728"/>
                </a:cubicBezTo>
                <a:cubicBezTo>
                  <a:pt x="102314" y="39728"/>
                  <a:pt x="102208" y="39724"/>
                  <a:pt x="102103" y="39717"/>
                </a:cubicBezTo>
                <a:lnTo>
                  <a:pt x="102103" y="39717"/>
                </a:lnTo>
                <a:cubicBezTo>
                  <a:pt x="102408" y="39869"/>
                  <a:pt x="102728" y="39927"/>
                  <a:pt x="103058" y="39927"/>
                </a:cubicBezTo>
                <a:cubicBezTo>
                  <a:pt x="103766" y="39927"/>
                  <a:pt x="104514" y="39660"/>
                  <a:pt x="105230" y="39489"/>
                </a:cubicBezTo>
                <a:cubicBezTo>
                  <a:pt x="106189" y="39283"/>
                  <a:pt x="107193" y="39260"/>
                  <a:pt x="108175" y="39260"/>
                </a:cubicBezTo>
                <a:cubicBezTo>
                  <a:pt x="110161" y="39238"/>
                  <a:pt x="112146" y="39215"/>
                  <a:pt x="114155" y="39215"/>
                </a:cubicBezTo>
                <a:lnTo>
                  <a:pt x="126093" y="39101"/>
                </a:lnTo>
                <a:cubicBezTo>
                  <a:pt x="126314" y="39099"/>
                  <a:pt x="126535" y="39099"/>
                  <a:pt x="126755" y="39099"/>
                </a:cubicBezTo>
                <a:cubicBezTo>
                  <a:pt x="127541" y="39099"/>
                  <a:pt x="128322" y="39106"/>
                  <a:pt x="129100" y="39106"/>
                </a:cubicBezTo>
                <a:cubicBezTo>
                  <a:pt x="131686" y="39106"/>
                  <a:pt x="134231" y="39029"/>
                  <a:pt x="136752" y="38370"/>
                </a:cubicBezTo>
                <a:cubicBezTo>
                  <a:pt x="134241" y="37594"/>
                  <a:pt x="131502" y="37183"/>
                  <a:pt x="128900" y="36887"/>
                </a:cubicBezTo>
                <a:cubicBezTo>
                  <a:pt x="129425" y="36521"/>
                  <a:pt x="129768" y="35928"/>
                  <a:pt x="129790" y="35312"/>
                </a:cubicBezTo>
                <a:lnTo>
                  <a:pt x="129790" y="35312"/>
                </a:lnTo>
                <a:cubicBezTo>
                  <a:pt x="129380" y="35700"/>
                  <a:pt x="128946" y="36088"/>
                  <a:pt x="128535" y="36476"/>
                </a:cubicBezTo>
                <a:cubicBezTo>
                  <a:pt x="128766" y="36122"/>
                  <a:pt x="128317" y="35866"/>
                  <a:pt x="127945" y="35866"/>
                </a:cubicBezTo>
                <a:cubicBezTo>
                  <a:pt x="127692" y="35866"/>
                  <a:pt x="127475" y="35984"/>
                  <a:pt x="127531" y="36270"/>
                </a:cubicBezTo>
                <a:cubicBezTo>
                  <a:pt x="127394" y="35768"/>
                  <a:pt x="127234" y="35220"/>
                  <a:pt x="126800" y="34992"/>
                </a:cubicBezTo>
                <a:cubicBezTo>
                  <a:pt x="126708" y="34941"/>
                  <a:pt x="126603" y="34918"/>
                  <a:pt x="126498" y="34918"/>
                </a:cubicBezTo>
                <a:cubicBezTo>
                  <a:pt x="126143" y="34918"/>
                  <a:pt x="125777" y="35178"/>
                  <a:pt x="125799" y="35482"/>
                </a:cubicBezTo>
                <a:lnTo>
                  <a:pt x="125799" y="35482"/>
                </a:lnTo>
                <a:cubicBezTo>
                  <a:pt x="125616" y="34904"/>
                  <a:pt x="125226" y="34395"/>
                  <a:pt x="124700" y="34079"/>
                </a:cubicBezTo>
                <a:cubicBezTo>
                  <a:pt x="124404" y="34558"/>
                  <a:pt x="124290" y="35129"/>
                  <a:pt x="124358" y="35654"/>
                </a:cubicBezTo>
                <a:cubicBezTo>
                  <a:pt x="124221" y="35152"/>
                  <a:pt x="123719" y="34764"/>
                  <a:pt x="123194" y="34764"/>
                </a:cubicBezTo>
                <a:cubicBezTo>
                  <a:pt x="123308" y="35243"/>
                  <a:pt x="123422" y="35722"/>
                  <a:pt x="123559" y="36202"/>
                </a:cubicBezTo>
                <a:cubicBezTo>
                  <a:pt x="122930" y="35998"/>
                  <a:pt x="122286" y="35915"/>
                  <a:pt x="121651" y="35915"/>
                </a:cubicBezTo>
                <a:cubicBezTo>
                  <a:pt x="121503" y="35915"/>
                  <a:pt x="121355" y="35919"/>
                  <a:pt x="121208" y="35928"/>
                </a:cubicBezTo>
                <a:cubicBezTo>
                  <a:pt x="121231" y="35243"/>
                  <a:pt x="121277" y="34558"/>
                  <a:pt x="121322" y="33874"/>
                </a:cubicBezTo>
                <a:lnTo>
                  <a:pt x="121322" y="33874"/>
                </a:lnTo>
                <a:lnTo>
                  <a:pt x="118538" y="34695"/>
                </a:lnTo>
                <a:cubicBezTo>
                  <a:pt x="118876" y="34545"/>
                  <a:pt x="118594" y="34022"/>
                  <a:pt x="118306" y="34022"/>
                </a:cubicBezTo>
                <a:cubicBezTo>
                  <a:pt x="118245" y="34022"/>
                  <a:pt x="118183" y="34046"/>
                  <a:pt x="118127" y="34102"/>
                </a:cubicBezTo>
                <a:cubicBezTo>
                  <a:pt x="117807" y="34490"/>
                  <a:pt x="117488" y="34855"/>
                  <a:pt x="117145" y="35243"/>
                </a:cubicBezTo>
                <a:cubicBezTo>
                  <a:pt x="117028" y="34579"/>
                  <a:pt x="116339" y="34205"/>
                  <a:pt x="115671" y="34205"/>
                </a:cubicBezTo>
                <a:cubicBezTo>
                  <a:pt x="115168" y="34205"/>
                  <a:pt x="114677" y="34417"/>
                  <a:pt x="114452" y="34878"/>
                </a:cubicBezTo>
                <a:cubicBezTo>
                  <a:pt x="114412" y="34964"/>
                  <a:pt x="114060" y="34994"/>
                  <a:pt x="113571" y="34994"/>
                </a:cubicBezTo>
                <a:cubicBezTo>
                  <a:pt x="112366" y="34994"/>
                  <a:pt x="110329" y="34809"/>
                  <a:pt x="110069" y="34809"/>
                </a:cubicBezTo>
                <a:cubicBezTo>
                  <a:pt x="110549" y="34650"/>
                  <a:pt x="110982" y="34353"/>
                  <a:pt x="111302" y="33965"/>
                </a:cubicBezTo>
                <a:lnTo>
                  <a:pt x="111302" y="33965"/>
                </a:lnTo>
                <a:cubicBezTo>
                  <a:pt x="110594" y="34056"/>
                  <a:pt x="109932" y="34284"/>
                  <a:pt x="109339" y="34672"/>
                </a:cubicBezTo>
                <a:cubicBezTo>
                  <a:pt x="109544" y="34444"/>
                  <a:pt x="109681" y="34148"/>
                  <a:pt x="109750" y="33851"/>
                </a:cubicBezTo>
                <a:cubicBezTo>
                  <a:pt x="109734" y="33808"/>
                  <a:pt x="109709" y="33791"/>
                  <a:pt x="109680" y="33791"/>
                </a:cubicBezTo>
                <a:cubicBezTo>
                  <a:pt x="109584" y="33791"/>
                  <a:pt x="109437" y="33985"/>
                  <a:pt x="109385" y="34125"/>
                </a:cubicBezTo>
                <a:cubicBezTo>
                  <a:pt x="109225" y="34421"/>
                  <a:pt x="108837" y="34513"/>
                  <a:pt x="108517" y="34558"/>
                </a:cubicBezTo>
                <a:cubicBezTo>
                  <a:pt x="107321" y="34704"/>
                  <a:pt x="106113" y="34781"/>
                  <a:pt x="104902" y="34781"/>
                </a:cubicBezTo>
                <a:cubicBezTo>
                  <a:pt x="104616" y="34781"/>
                  <a:pt x="104329" y="34776"/>
                  <a:pt x="104043" y="34768"/>
                </a:cubicBezTo>
                <a:lnTo>
                  <a:pt x="104043" y="34768"/>
                </a:lnTo>
                <a:cubicBezTo>
                  <a:pt x="104459" y="34700"/>
                  <a:pt x="104851" y="34473"/>
                  <a:pt x="105093" y="34125"/>
                </a:cubicBezTo>
                <a:cubicBezTo>
                  <a:pt x="104767" y="34085"/>
                  <a:pt x="104438" y="34065"/>
                  <a:pt x="104110" y="34065"/>
                </a:cubicBezTo>
                <a:cubicBezTo>
                  <a:pt x="103832" y="34065"/>
                  <a:pt x="103554" y="34079"/>
                  <a:pt x="103279" y="34109"/>
                </a:cubicBezTo>
                <a:lnTo>
                  <a:pt x="103279" y="34109"/>
                </a:lnTo>
                <a:cubicBezTo>
                  <a:pt x="103718" y="33923"/>
                  <a:pt x="104100" y="33603"/>
                  <a:pt x="104340" y="33189"/>
                </a:cubicBezTo>
                <a:cubicBezTo>
                  <a:pt x="104248" y="33187"/>
                  <a:pt x="104155" y="33186"/>
                  <a:pt x="104062" y="33186"/>
                </a:cubicBezTo>
                <a:cubicBezTo>
                  <a:pt x="103447" y="33186"/>
                  <a:pt x="102827" y="33228"/>
                  <a:pt x="102213" y="33315"/>
                </a:cubicBezTo>
                <a:lnTo>
                  <a:pt x="102213" y="33315"/>
                </a:lnTo>
                <a:cubicBezTo>
                  <a:pt x="102802" y="33093"/>
                  <a:pt x="103336" y="32723"/>
                  <a:pt x="103747" y="32230"/>
                </a:cubicBezTo>
                <a:lnTo>
                  <a:pt x="103747" y="32230"/>
                </a:lnTo>
                <a:cubicBezTo>
                  <a:pt x="103206" y="32416"/>
                  <a:pt x="99675" y="33343"/>
                  <a:pt x="97718" y="33343"/>
                </a:cubicBezTo>
                <a:cubicBezTo>
                  <a:pt x="96784" y="33343"/>
                  <a:pt x="96208" y="33132"/>
                  <a:pt x="96488" y="32527"/>
                </a:cubicBezTo>
                <a:lnTo>
                  <a:pt x="96488" y="32527"/>
                </a:lnTo>
                <a:cubicBezTo>
                  <a:pt x="96206" y="32628"/>
                  <a:pt x="93770" y="32835"/>
                  <a:pt x="93220" y="32835"/>
                </a:cubicBezTo>
                <a:cubicBezTo>
                  <a:pt x="93147" y="32835"/>
                  <a:pt x="93108" y="32832"/>
                  <a:pt x="93110" y="32824"/>
                </a:cubicBezTo>
                <a:cubicBezTo>
                  <a:pt x="93224" y="32596"/>
                  <a:pt x="93454" y="32426"/>
                  <a:pt x="93709" y="32372"/>
                </a:cubicBezTo>
                <a:lnTo>
                  <a:pt x="93709" y="32372"/>
                </a:lnTo>
                <a:cubicBezTo>
                  <a:pt x="93496" y="32375"/>
                  <a:pt x="93282" y="32376"/>
                  <a:pt x="93069" y="32376"/>
                </a:cubicBezTo>
                <a:cubicBezTo>
                  <a:pt x="92200" y="32376"/>
                  <a:pt x="91331" y="32355"/>
                  <a:pt x="90462" y="32321"/>
                </a:cubicBezTo>
                <a:lnTo>
                  <a:pt x="92791" y="32070"/>
                </a:lnTo>
                <a:cubicBezTo>
                  <a:pt x="92592" y="31811"/>
                  <a:pt x="92281" y="31633"/>
                  <a:pt x="91946" y="31571"/>
                </a:cubicBezTo>
                <a:lnTo>
                  <a:pt x="91946" y="31571"/>
                </a:lnTo>
                <a:cubicBezTo>
                  <a:pt x="92223" y="31506"/>
                  <a:pt x="92472" y="31334"/>
                  <a:pt x="92631" y="31089"/>
                </a:cubicBezTo>
                <a:cubicBezTo>
                  <a:pt x="91421" y="30998"/>
                  <a:pt x="87221" y="31340"/>
                  <a:pt x="88659" y="29057"/>
                </a:cubicBezTo>
                <a:lnTo>
                  <a:pt x="88659" y="29057"/>
                </a:lnTo>
                <a:cubicBezTo>
                  <a:pt x="88258" y="29213"/>
                  <a:pt x="87423" y="29413"/>
                  <a:pt x="87107" y="29741"/>
                </a:cubicBezTo>
                <a:lnTo>
                  <a:pt x="87107" y="29741"/>
                </a:lnTo>
                <a:cubicBezTo>
                  <a:pt x="87434" y="29375"/>
                  <a:pt x="87583" y="28819"/>
                  <a:pt x="87449" y="28350"/>
                </a:cubicBezTo>
                <a:cubicBezTo>
                  <a:pt x="87306" y="28296"/>
                  <a:pt x="87154" y="28271"/>
                  <a:pt x="87000" y="28271"/>
                </a:cubicBezTo>
                <a:cubicBezTo>
                  <a:pt x="86567" y="28271"/>
                  <a:pt x="86127" y="28475"/>
                  <a:pt x="85875" y="28829"/>
                </a:cubicBezTo>
                <a:cubicBezTo>
                  <a:pt x="85464" y="28008"/>
                  <a:pt x="84688" y="27391"/>
                  <a:pt x="83820" y="27140"/>
                </a:cubicBezTo>
                <a:cubicBezTo>
                  <a:pt x="83638" y="27597"/>
                  <a:pt x="83478" y="28053"/>
                  <a:pt x="83295" y="28532"/>
                </a:cubicBezTo>
                <a:cubicBezTo>
                  <a:pt x="83197" y="28205"/>
                  <a:pt x="82864" y="27995"/>
                  <a:pt x="82540" y="27995"/>
                </a:cubicBezTo>
                <a:cubicBezTo>
                  <a:pt x="82413" y="27995"/>
                  <a:pt x="82287" y="28028"/>
                  <a:pt x="82177" y="28099"/>
                </a:cubicBezTo>
                <a:cubicBezTo>
                  <a:pt x="81316" y="28690"/>
                  <a:pt x="80366" y="28912"/>
                  <a:pt x="79370" y="28912"/>
                </a:cubicBezTo>
                <a:cubicBezTo>
                  <a:pt x="77251" y="28912"/>
                  <a:pt x="74923" y="27905"/>
                  <a:pt x="72796" y="27300"/>
                </a:cubicBezTo>
                <a:cubicBezTo>
                  <a:pt x="70699" y="26699"/>
                  <a:pt x="68532" y="26513"/>
                  <a:pt x="66337" y="26513"/>
                </a:cubicBezTo>
                <a:cubicBezTo>
                  <a:pt x="62773" y="26513"/>
                  <a:pt x="59134" y="27003"/>
                  <a:pt x="55594" y="27003"/>
                </a:cubicBezTo>
                <a:cubicBezTo>
                  <a:pt x="52865" y="27003"/>
                  <a:pt x="50194" y="26712"/>
                  <a:pt x="47665" y="25679"/>
                </a:cubicBezTo>
                <a:cubicBezTo>
                  <a:pt x="47344" y="25548"/>
                  <a:pt x="46985" y="25417"/>
                  <a:pt x="46649" y="25417"/>
                </a:cubicBezTo>
                <a:cubicBezTo>
                  <a:pt x="46460" y="25417"/>
                  <a:pt x="46277" y="25458"/>
                  <a:pt x="46113" y="25565"/>
                </a:cubicBezTo>
                <a:cubicBezTo>
                  <a:pt x="45967" y="25672"/>
                  <a:pt x="45925" y="25849"/>
                  <a:pt x="45947" y="26023"/>
                </a:cubicBezTo>
                <a:lnTo>
                  <a:pt x="45947" y="26023"/>
                </a:lnTo>
                <a:cubicBezTo>
                  <a:pt x="42775" y="23684"/>
                  <a:pt x="39135" y="22018"/>
                  <a:pt x="35294" y="21160"/>
                </a:cubicBezTo>
                <a:cubicBezTo>
                  <a:pt x="35956" y="20224"/>
                  <a:pt x="36435" y="19151"/>
                  <a:pt x="36686" y="18033"/>
                </a:cubicBezTo>
                <a:lnTo>
                  <a:pt x="36686" y="18033"/>
                </a:lnTo>
                <a:cubicBezTo>
                  <a:pt x="36001" y="18558"/>
                  <a:pt x="35339" y="19083"/>
                  <a:pt x="34655" y="19631"/>
                </a:cubicBezTo>
                <a:cubicBezTo>
                  <a:pt x="35020" y="18946"/>
                  <a:pt x="35362" y="18261"/>
                  <a:pt x="35727" y="17576"/>
                </a:cubicBezTo>
                <a:lnTo>
                  <a:pt x="35727" y="17576"/>
                </a:lnTo>
                <a:cubicBezTo>
                  <a:pt x="34632" y="17919"/>
                  <a:pt x="33605" y="18581"/>
                  <a:pt x="32851" y="19471"/>
                </a:cubicBezTo>
                <a:cubicBezTo>
                  <a:pt x="32920" y="18261"/>
                  <a:pt x="33148" y="17074"/>
                  <a:pt x="33559" y="15956"/>
                </a:cubicBezTo>
                <a:lnTo>
                  <a:pt x="33559" y="15956"/>
                </a:lnTo>
                <a:cubicBezTo>
                  <a:pt x="32532" y="16298"/>
                  <a:pt x="31710" y="17188"/>
                  <a:pt x="31436" y="18238"/>
                </a:cubicBezTo>
                <a:cubicBezTo>
                  <a:pt x="31527" y="17599"/>
                  <a:pt x="31436" y="16960"/>
                  <a:pt x="31162" y="16367"/>
                </a:cubicBezTo>
                <a:cubicBezTo>
                  <a:pt x="30713" y="16836"/>
                  <a:pt x="30447" y="17472"/>
                  <a:pt x="30380" y="18118"/>
                </a:cubicBezTo>
                <a:lnTo>
                  <a:pt x="30380" y="18118"/>
                </a:lnTo>
                <a:cubicBezTo>
                  <a:pt x="30426" y="16443"/>
                  <a:pt x="29836" y="14754"/>
                  <a:pt x="28743" y="13468"/>
                </a:cubicBezTo>
                <a:lnTo>
                  <a:pt x="28743" y="13468"/>
                </a:lnTo>
                <a:cubicBezTo>
                  <a:pt x="29040" y="14815"/>
                  <a:pt x="28834" y="16253"/>
                  <a:pt x="28149" y="17462"/>
                </a:cubicBezTo>
                <a:cubicBezTo>
                  <a:pt x="28560" y="15864"/>
                  <a:pt x="28012" y="14061"/>
                  <a:pt x="26780" y="12943"/>
                </a:cubicBezTo>
                <a:cubicBezTo>
                  <a:pt x="26803" y="11710"/>
                  <a:pt x="27099" y="10501"/>
                  <a:pt x="27624" y="9428"/>
                </a:cubicBezTo>
                <a:lnTo>
                  <a:pt x="27624" y="9428"/>
                </a:lnTo>
                <a:cubicBezTo>
                  <a:pt x="26119" y="10453"/>
                  <a:pt x="25218" y="12293"/>
                  <a:pt x="25281" y="14128"/>
                </a:cubicBezTo>
                <a:lnTo>
                  <a:pt x="25281" y="14128"/>
                </a:lnTo>
                <a:cubicBezTo>
                  <a:pt x="25218" y="13048"/>
                  <a:pt x="25154" y="11967"/>
                  <a:pt x="25091" y="10866"/>
                </a:cubicBezTo>
                <a:cubicBezTo>
                  <a:pt x="24109" y="11802"/>
                  <a:pt x="23584" y="13194"/>
                  <a:pt x="23721" y="14518"/>
                </a:cubicBezTo>
                <a:cubicBezTo>
                  <a:pt x="23014" y="12349"/>
                  <a:pt x="22694" y="10021"/>
                  <a:pt x="22808" y="7739"/>
                </a:cubicBezTo>
                <a:lnTo>
                  <a:pt x="22808" y="7739"/>
                </a:lnTo>
                <a:cubicBezTo>
                  <a:pt x="21621" y="8469"/>
                  <a:pt x="21028" y="9998"/>
                  <a:pt x="21393" y="11345"/>
                </a:cubicBezTo>
                <a:cubicBezTo>
                  <a:pt x="20959" y="10409"/>
                  <a:pt x="20503" y="9473"/>
                  <a:pt x="20069" y="8538"/>
                </a:cubicBezTo>
                <a:cubicBezTo>
                  <a:pt x="19430" y="9861"/>
                  <a:pt x="19293" y="11436"/>
                  <a:pt x="19636" y="12852"/>
                </a:cubicBezTo>
                <a:cubicBezTo>
                  <a:pt x="18905" y="11345"/>
                  <a:pt x="18198" y="9839"/>
                  <a:pt x="17467" y="8332"/>
                </a:cubicBezTo>
                <a:cubicBezTo>
                  <a:pt x="17033" y="9633"/>
                  <a:pt x="16805" y="11026"/>
                  <a:pt x="16782" y="12395"/>
                </a:cubicBezTo>
                <a:cubicBezTo>
                  <a:pt x="16235" y="10957"/>
                  <a:pt x="15436" y="9610"/>
                  <a:pt x="14386" y="8469"/>
                </a:cubicBezTo>
                <a:cubicBezTo>
                  <a:pt x="14363" y="9085"/>
                  <a:pt x="14340" y="9724"/>
                  <a:pt x="14317" y="10341"/>
                </a:cubicBezTo>
                <a:cubicBezTo>
                  <a:pt x="12742" y="9177"/>
                  <a:pt x="12263" y="6780"/>
                  <a:pt x="13267" y="5091"/>
                </a:cubicBezTo>
                <a:lnTo>
                  <a:pt x="13267" y="5091"/>
                </a:lnTo>
                <a:cubicBezTo>
                  <a:pt x="12450" y="5314"/>
                  <a:pt x="11784" y="6006"/>
                  <a:pt x="11552" y="6822"/>
                </a:cubicBezTo>
                <a:lnTo>
                  <a:pt x="11552" y="6822"/>
                </a:lnTo>
                <a:cubicBezTo>
                  <a:pt x="11716" y="5493"/>
                  <a:pt x="11620" y="4127"/>
                  <a:pt x="11281" y="2831"/>
                </a:cubicBezTo>
                <a:cubicBezTo>
                  <a:pt x="10642" y="3014"/>
                  <a:pt x="10117" y="3607"/>
                  <a:pt x="10026" y="4292"/>
                </a:cubicBezTo>
                <a:cubicBezTo>
                  <a:pt x="9661" y="2694"/>
                  <a:pt x="8862" y="1211"/>
                  <a:pt x="772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9" name="Google Shape;2019;p17"/>
          <p:cNvSpPr/>
          <p:nvPr/>
        </p:nvSpPr>
        <p:spPr>
          <a:xfrm flipH="1">
            <a:off x="9055948" y="-147898"/>
            <a:ext cx="6684552" cy="3382495"/>
          </a:xfrm>
          <a:custGeom>
            <a:avLst/>
            <a:gdLst/>
            <a:ahLst/>
            <a:cxnLst/>
            <a:rect l="l" t="t" r="r" b="b"/>
            <a:pathLst>
              <a:path w="166808" h="76579" extrusionOk="0">
                <a:moveTo>
                  <a:pt x="49653" y="21309"/>
                </a:moveTo>
                <a:lnTo>
                  <a:pt x="49653" y="21309"/>
                </a:lnTo>
                <a:cubicBezTo>
                  <a:pt x="49643" y="21358"/>
                  <a:pt x="49633" y="21407"/>
                  <a:pt x="49622" y="21456"/>
                </a:cubicBezTo>
                <a:cubicBezTo>
                  <a:pt x="49633" y="21407"/>
                  <a:pt x="49644" y="21358"/>
                  <a:pt x="49653" y="21309"/>
                </a:cubicBezTo>
                <a:close/>
                <a:moveTo>
                  <a:pt x="101299" y="25907"/>
                </a:moveTo>
                <a:lnTo>
                  <a:pt x="101299" y="25907"/>
                </a:lnTo>
                <a:cubicBezTo>
                  <a:pt x="101349" y="25935"/>
                  <a:pt x="101401" y="25960"/>
                  <a:pt x="101453" y="25980"/>
                </a:cubicBezTo>
                <a:lnTo>
                  <a:pt x="101453" y="25980"/>
                </a:lnTo>
                <a:cubicBezTo>
                  <a:pt x="101401" y="25957"/>
                  <a:pt x="101349" y="25932"/>
                  <a:pt x="101299" y="25907"/>
                </a:cubicBezTo>
                <a:close/>
                <a:moveTo>
                  <a:pt x="16959" y="25998"/>
                </a:moveTo>
                <a:cubicBezTo>
                  <a:pt x="16959" y="25998"/>
                  <a:pt x="16960" y="25998"/>
                  <a:pt x="16960" y="25998"/>
                </a:cubicBezTo>
                <a:lnTo>
                  <a:pt x="16960" y="25998"/>
                </a:lnTo>
                <a:cubicBezTo>
                  <a:pt x="16960" y="25998"/>
                  <a:pt x="16959" y="25998"/>
                  <a:pt x="16959" y="25998"/>
                </a:cubicBezTo>
                <a:close/>
                <a:moveTo>
                  <a:pt x="0" y="0"/>
                </a:moveTo>
                <a:lnTo>
                  <a:pt x="0" y="76054"/>
                </a:lnTo>
                <a:cubicBezTo>
                  <a:pt x="799" y="74433"/>
                  <a:pt x="1141" y="73086"/>
                  <a:pt x="1438" y="71306"/>
                </a:cubicBezTo>
                <a:cubicBezTo>
                  <a:pt x="1940" y="71626"/>
                  <a:pt x="2442" y="71968"/>
                  <a:pt x="2922" y="72310"/>
                </a:cubicBezTo>
                <a:cubicBezTo>
                  <a:pt x="3173" y="70758"/>
                  <a:pt x="3150" y="69161"/>
                  <a:pt x="2830" y="67631"/>
                </a:cubicBezTo>
                <a:lnTo>
                  <a:pt x="2830" y="67631"/>
                </a:lnTo>
                <a:cubicBezTo>
                  <a:pt x="4337" y="69024"/>
                  <a:pt x="5341" y="70941"/>
                  <a:pt x="5615" y="72995"/>
                </a:cubicBezTo>
                <a:cubicBezTo>
                  <a:pt x="6003" y="72288"/>
                  <a:pt x="6391" y="71603"/>
                  <a:pt x="6779" y="70895"/>
                </a:cubicBezTo>
                <a:lnTo>
                  <a:pt x="6779" y="70895"/>
                </a:lnTo>
                <a:cubicBezTo>
                  <a:pt x="6323" y="72767"/>
                  <a:pt x="6414" y="74753"/>
                  <a:pt x="7007" y="76579"/>
                </a:cubicBezTo>
                <a:cubicBezTo>
                  <a:pt x="8559" y="74798"/>
                  <a:pt x="9655" y="72607"/>
                  <a:pt x="10112" y="70302"/>
                </a:cubicBezTo>
                <a:cubicBezTo>
                  <a:pt x="10271" y="71192"/>
                  <a:pt x="10477" y="72128"/>
                  <a:pt x="11070" y="72813"/>
                </a:cubicBezTo>
                <a:cubicBezTo>
                  <a:pt x="11432" y="73214"/>
                  <a:pt x="11990" y="73459"/>
                  <a:pt x="12518" y="73459"/>
                </a:cubicBezTo>
                <a:cubicBezTo>
                  <a:pt x="12890" y="73459"/>
                  <a:pt x="13248" y="73337"/>
                  <a:pt x="13513" y="73064"/>
                </a:cubicBezTo>
                <a:cubicBezTo>
                  <a:pt x="14585" y="71900"/>
                  <a:pt x="13239" y="69206"/>
                  <a:pt x="14768" y="68795"/>
                </a:cubicBezTo>
                <a:cubicBezTo>
                  <a:pt x="15672" y="70773"/>
                  <a:pt x="17835" y="72082"/>
                  <a:pt x="20000" y="72082"/>
                </a:cubicBezTo>
                <a:cubicBezTo>
                  <a:pt x="20458" y="72082"/>
                  <a:pt x="20917" y="72023"/>
                  <a:pt x="21364" y="71900"/>
                </a:cubicBezTo>
                <a:cubicBezTo>
                  <a:pt x="19356" y="71146"/>
                  <a:pt x="17712" y="69503"/>
                  <a:pt x="16914" y="67517"/>
                </a:cubicBezTo>
                <a:lnTo>
                  <a:pt x="16914" y="67517"/>
                </a:lnTo>
                <a:cubicBezTo>
                  <a:pt x="18541" y="68867"/>
                  <a:pt x="20678" y="69603"/>
                  <a:pt x="22802" y="69603"/>
                </a:cubicBezTo>
                <a:cubicBezTo>
                  <a:pt x="23300" y="69603"/>
                  <a:pt x="23797" y="69562"/>
                  <a:pt x="24286" y="69480"/>
                </a:cubicBezTo>
                <a:lnTo>
                  <a:pt x="20429" y="64801"/>
                </a:lnTo>
                <a:lnTo>
                  <a:pt x="24172" y="64847"/>
                </a:lnTo>
                <a:cubicBezTo>
                  <a:pt x="23305" y="64048"/>
                  <a:pt x="22437" y="63272"/>
                  <a:pt x="21570" y="62473"/>
                </a:cubicBezTo>
                <a:cubicBezTo>
                  <a:pt x="23738" y="62085"/>
                  <a:pt x="25587" y="60282"/>
                  <a:pt x="26021" y="58136"/>
                </a:cubicBezTo>
                <a:lnTo>
                  <a:pt x="26021" y="58136"/>
                </a:lnTo>
                <a:cubicBezTo>
                  <a:pt x="25003" y="58793"/>
                  <a:pt x="23784" y="59143"/>
                  <a:pt x="22559" y="59143"/>
                </a:cubicBezTo>
                <a:cubicBezTo>
                  <a:pt x="22082" y="59143"/>
                  <a:pt x="21604" y="59089"/>
                  <a:pt x="21136" y="58980"/>
                </a:cubicBezTo>
                <a:cubicBezTo>
                  <a:pt x="21821" y="58410"/>
                  <a:pt x="22506" y="57839"/>
                  <a:pt x="23168" y="57291"/>
                </a:cubicBezTo>
                <a:cubicBezTo>
                  <a:pt x="22742" y="57215"/>
                  <a:pt x="22310" y="57177"/>
                  <a:pt x="21878" y="57177"/>
                </a:cubicBezTo>
                <a:cubicBezTo>
                  <a:pt x="19742" y="57177"/>
                  <a:pt x="17603" y="58093"/>
                  <a:pt x="16160" y="59688"/>
                </a:cubicBezTo>
                <a:cubicBezTo>
                  <a:pt x="16434" y="58547"/>
                  <a:pt x="16503" y="57360"/>
                  <a:pt x="16320" y="56196"/>
                </a:cubicBezTo>
                <a:lnTo>
                  <a:pt x="16320" y="56196"/>
                </a:lnTo>
                <a:cubicBezTo>
                  <a:pt x="15361" y="57816"/>
                  <a:pt x="13901" y="59117"/>
                  <a:pt x="12189" y="59871"/>
                </a:cubicBezTo>
                <a:cubicBezTo>
                  <a:pt x="11778" y="58547"/>
                  <a:pt x="12531" y="56949"/>
                  <a:pt x="13832" y="56424"/>
                </a:cubicBezTo>
                <a:cubicBezTo>
                  <a:pt x="13320" y="56132"/>
                  <a:pt x="12739" y="55996"/>
                  <a:pt x="12155" y="55996"/>
                </a:cubicBezTo>
                <a:cubicBezTo>
                  <a:pt x="10863" y="55996"/>
                  <a:pt x="9553" y="56662"/>
                  <a:pt x="8925" y="57794"/>
                </a:cubicBezTo>
                <a:cubicBezTo>
                  <a:pt x="7510" y="56995"/>
                  <a:pt x="6300" y="55876"/>
                  <a:pt x="5387" y="54530"/>
                </a:cubicBezTo>
                <a:lnTo>
                  <a:pt x="5387" y="54530"/>
                </a:lnTo>
                <a:cubicBezTo>
                  <a:pt x="5789" y="54652"/>
                  <a:pt x="6212" y="54715"/>
                  <a:pt x="6637" y="54715"/>
                </a:cubicBezTo>
                <a:cubicBezTo>
                  <a:pt x="7080" y="54715"/>
                  <a:pt x="7523" y="54647"/>
                  <a:pt x="7943" y="54507"/>
                </a:cubicBezTo>
                <a:cubicBezTo>
                  <a:pt x="7532" y="52772"/>
                  <a:pt x="8696" y="50786"/>
                  <a:pt x="10431" y="50307"/>
                </a:cubicBezTo>
                <a:cubicBezTo>
                  <a:pt x="9199" y="49462"/>
                  <a:pt x="7989" y="48641"/>
                  <a:pt x="6779" y="47796"/>
                </a:cubicBezTo>
                <a:cubicBezTo>
                  <a:pt x="6939" y="47221"/>
                  <a:pt x="7446" y="46979"/>
                  <a:pt x="8032" y="46979"/>
                </a:cubicBezTo>
                <a:cubicBezTo>
                  <a:pt x="8702" y="46979"/>
                  <a:pt x="9477" y="47297"/>
                  <a:pt x="9952" y="47796"/>
                </a:cubicBezTo>
                <a:cubicBezTo>
                  <a:pt x="10819" y="48755"/>
                  <a:pt x="11435" y="50101"/>
                  <a:pt x="12668" y="50467"/>
                </a:cubicBezTo>
                <a:cubicBezTo>
                  <a:pt x="11869" y="49348"/>
                  <a:pt x="11687" y="47819"/>
                  <a:pt x="12212" y="46541"/>
                </a:cubicBezTo>
                <a:lnTo>
                  <a:pt x="12212" y="46541"/>
                </a:lnTo>
                <a:cubicBezTo>
                  <a:pt x="13855" y="48618"/>
                  <a:pt x="15498" y="50695"/>
                  <a:pt x="17142" y="52795"/>
                </a:cubicBezTo>
                <a:cubicBezTo>
                  <a:pt x="16822" y="51608"/>
                  <a:pt x="16503" y="50421"/>
                  <a:pt x="16160" y="49257"/>
                </a:cubicBezTo>
                <a:lnTo>
                  <a:pt x="16160" y="49257"/>
                </a:lnTo>
                <a:cubicBezTo>
                  <a:pt x="16701" y="50801"/>
                  <a:pt x="18349" y="51740"/>
                  <a:pt x="19959" y="51740"/>
                </a:cubicBezTo>
                <a:cubicBezTo>
                  <a:pt x="20729" y="51740"/>
                  <a:pt x="21490" y="51525"/>
                  <a:pt x="22118" y="51060"/>
                </a:cubicBezTo>
                <a:cubicBezTo>
                  <a:pt x="19698" y="50900"/>
                  <a:pt x="17530" y="48937"/>
                  <a:pt x="17119" y="46564"/>
                </a:cubicBezTo>
                <a:lnTo>
                  <a:pt x="17119" y="46564"/>
                </a:lnTo>
                <a:cubicBezTo>
                  <a:pt x="18694" y="46997"/>
                  <a:pt x="20223" y="47682"/>
                  <a:pt x="21593" y="48549"/>
                </a:cubicBezTo>
                <a:cubicBezTo>
                  <a:pt x="21136" y="46176"/>
                  <a:pt x="19493" y="44053"/>
                  <a:pt x="17302" y="43003"/>
                </a:cubicBezTo>
                <a:cubicBezTo>
                  <a:pt x="18557" y="42843"/>
                  <a:pt x="19790" y="42523"/>
                  <a:pt x="20954" y="42021"/>
                </a:cubicBezTo>
                <a:cubicBezTo>
                  <a:pt x="19196" y="41200"/>
                  <a:pt x="17439" y="40355"/>
                  <a:pt x="15704" y="39533"/>
                </a:cubicBezTo>
                <a:lnTo>
                  <a:pt x="15704" y="39533"/>
                </a:lnTo>
                <a:cubicBezTo>
                  <a:pt x="16642" y="39917"/>
                  <a:pt x="17659" y="40106"/>
                  <a:pt x="18679" y="40106"/>
                </a:cubicBezTo>
                <a:cubicBezTo>
                  <a:pt x="19297" y="40106"/>
                  <a:pt x="19917" y="40036"/>
                  <a:pt x="20520" y="39899"/>
                </a:cubicBezTo>
                <a:cubicBezTo>
                  <a:pt x="18580" y="37502"/>
                  <a:pt x="15727" y="35836"/>
                  <a:pt x="12668" y="35334"/>
                </a:cubicBezTo>
                <a:cubicBezTo>
                  <a:pt x="13969" y="35128"/>
                  <a:pt x="15042" y="33987"/>
                  <a:pt x="15202" y="32686"/>
                </a:cubicBezTo>
                <a:lnTo>
                  <a:pt x="15202" y="32686"/>
                </a:lnTo>
                <a:cubicBezTo>
                  <a:pt x="14571" y="32804"/>
                  <a:pt x="13931" y="32862"/>
                  <a:pt x="13292" y="32862"/>
                </a:cubicBezTo>
                <a:cubicBezTo>
                  <a:pt x="11708" y="32862"/>
                  <a:pt x="10127" y="32508"/>
                  <a:pt x="8696" y="31841"/>
                </a:cubicBezTo>
                <a:cubicBezTo>
                  <a:pt x="10386" y="31271"/>
                  <a:pt x="12052" y="30700"/>
                  <a:pt x="13718" y="30152"/>
                </a:cubicBezTo>
                <a:cubicBezTo>
                  <a:pt x="12851" y="28714"/>
                  <a:pt x="10865" y="28623"/>
                  <a:pt x="9199" y="28417"/>
                </a:cubicBezTo>
                <a:cubicBezTo>
                  <a:pt x="7532" y="28212"/>
                  <a:pt x="5524" y="27231"/>
                  <a:pt x="5706" y="25564"/>
                </a:cubicBezTo>
                <a:lnTo>
                  <a:pt x="5706" y="25564"/>
                </a:lnTo>
                <a:cubicBezTo>
                  <a:pt x="6002" y="26372"/>
                  <a:pt x="6879" y="26874"/>
                  <a:pt x="7733" y="26874"/>
                </a:cubicBezTo>
                <a:cubicBezTo>
                  <a:pt x="8133" y="26874"/>
                  <a:pt x="8528" y="26763"/>
                  <a:pt x="8856" y="26523"/>
                </a:cubicBezTo>
                <a:cubicBezTo>
                  <a:pt x="8605" y="25838"/>
                  <a:pt x="8354" y="25153"/>
                  <a:pt x="8080" y="24469"/>
                </a:cubicBezTo>
                <a:cubicBezTo>
                  <a:pt x="9861" y="23967"/>
                  <a:pt x="11572" y="23305"/>
                  <a:pt x="13193" y="22483"/>
                </a:cubicBezTo>
                <a:cubicBezTo>
                  <a:pt x="12463" y="21296"/>
                  <a:pt x="11732" y="20086"/>
                  <a:pt x="11002" y="18899"/>
                </a:cubicBezTo>
                <a:cubicBezTo>
                  <a:pt x="11031" y="18899"/>
                  <a:pt x="11061" y="18899"/>
                  <a:pt x="11090" y="18899"/>
                </a:cubicBezTo>
                <a:cubicBezTo>
                  <a:pt x="12772" y="18899"/>
                  <a:pt x="14424" y="19536"/>
                  <a:pt x="15635" y="20680"/>
                </a:cubicBezTo>
                <a:lnTo>
                  <a:pt x="16343" y="17210"/>
                </a:lnTo>
                <a:cubicBezTo>
                  <a:pt x="17028" y="18488"/>
                  <a:pt x="19995" y="22369"/>
                  <a:pt x="19447" y="23944"/>
                </a:cubicBezTo>
                <a:cubicBezTo>
                  <a:pt x="19380" y="24147"/>
                  <a:pt x="17128" y="25999"/>
                  <a:pt x="16964" y="25999"/>
                </a:cubicBezTo>
                <a:cubicBezTo>
                  <a:pt x="16963" y="25999"/>
                  <a:pt x="16961" y="25999"/>
                  <a:pt x="16960" y="25998"/>
                </a:cubicBezTo>
                <a:lnTo>
                  <a:pt x="16960" y="25998"/>
                </a:lnTo>
                <a:cubicBezTo>
                  <a:pt x="17778" y="26283"/>
                  <a:pt x="18627" y="26426"/>
                  <a:pt x="19482" y="26426"/>
                </a:cubicBezTo>
                <a:cubicBezTo>
                  <a:pt x="19653" y="26426"/>
                  <a:pt x="19824" y="26420"/>
                  <a:pt x="19995" y="26409"/>
                </a:cubicBezTo>
                <a:lnTo>
                  <a:pt x="19995" y="26409"/>
                </a:lnTo>
                <a:cubicBezTo>
                  <a:pt x="18580" y="27094"/>
                  <a:pt x="17461" y="28372"/>
                  <a:pt x="16959" y="29878"/>
                </a:cubicBezTo>
                <a:cubicBezTo>
                  <a:pt x="18352" y="29445"/>
                  <a:pt x="19721" y="28988"/>
                  <a:pt x="21113" y="28554"/>
                </a:cubicBezTo>
                <a:lnTo>
                  <a:pt x="21113" y="28554"/>
                </a:lnTo>
                <a:cubicBezTo>
                  <a:pt x="19196" y="29878"/>
                  <a:pt x="18260" y="32435"/>
                  <a:pt x="18877" y="34672"/>
                </a:cubicBezTo>
                <a:cubicBezTo>
                  <a:pt x="19863" y="33631"/>
                  <a:pt x="21342" y="32294"/>
                  <a:pt x="22131" y="32294"/>
                </a:cubicBezTo>
                <a:cubicBezTo>
                  <a:pt x="22657" y="32294"/>
                  <a:pt x="22875" y="32887"/>
                  <a:pt x="22437" y="34557"/>
                </a:cubicBezTo>
                <a:cubicBezTo>
                  <a:pt x="22871" y="34420"/>
                  <a:pt x="23282" y="34261"/>
                  <a:pt x="23715" y="34101"/>
                </a:cubicBezTo>
                <a:lnTo>
                  <a:pt x="23715" y="34101"/>
                </a:lnTo>
                <a:cubicBezTo>
                  <a:pt x="22711" y="35288"/>
                  <a:pt x="22757" y="37228"/>
                  <a:pt x="23807" y="38392"/>
                </a:cubicBezTo>
                <a:cubicBezTo>
                  <a:pt x="24720" y="37319"/>
                  <a:pt x="25450" y="36041"/>
                  <a:pt x="25907" y="34694"/>
                </a:cubicBezTo>
                <a:cubicBezTo>
                  <a:pt x="25915" y="34694"/>
                  <a:pt x="25923" y="34694"/>
                  <a:pt x="25931" y="34694"/>
                </a:cubicBezTo>
                <a:cubicBezTo>
                  <a:pt x="27281" y="34694"/>
                  <a:pt x="27641" y="36551"/>
                  <a:pt x="27619" y="37890"/>
                </a:cubicBezTo>
                <a:cubicBezTo>
                  <a:pt x="27576" y="39175"/>
                  <a:pt x="28116" y="40903"/>
                  <a:pt x="29277" y="40903"/>
                </a:cubicBezTo>
                <a:cubicBezTo>
                  <a:pt x="29353" y="40903"/>
                  <a:pt x="29432" y="40895"/>
                  <a:pt x="29513" y="40880"/>
                </a:cubicBezTo>
                <a:cubicBezTo>
                  <a:pt x="29308" y="38803"/>
                  <a:pt x="29787" y="36657"/>
                  <a:pt x="30883" y="34854"/>
                </a:cubicBezTo>
                <a:lnTo>
                  <a:pt x="30883" y="34854"/>
                </a:lnTo>
                <a:cubicBezTo>
                  <a:pt x="30609" y="36543"/>
                  <a:pt x="31157" y="38324"/>
                  <a:pt x="32321" y="39579"/>
                </a:cubicBezTo>
                <a:cubicBezTo>
                  <a:pt x="33005" y="38209"/>
                  <a:pt x="33348" y="36657"/>
                  <a:pt x="33325" y="35128"/>
                </a:cubicBezTo>
                <a:lnTo>
                  <a:pt x="33325" y="35128"/>
                </a:lnTo>
                <a:cubicBezTo>
                  <a:pt x="33781" y="36749"/>
                  <a:pt x="34923" y="37616"/>
                  <a:pt x="35881" y="38986"/>
                </a:cubicBezTo>
                <a:cubicBezTo>
                  <a:pt x="36475" y="39830"/>
                  <a:pt x="37251" y="40675"/>
                  <a:pt x="38278" y="40812"/>
                </a:cubicBezTo>
                <a:cubicBezTo>
                  <a:pt x="38118" y="39077"/>
                  <a:pt x="37434" y="37388"/>
                  <a:pt x="36315" y="36064"/>
                </a:cubicBezTo>
                <a:lnTo>
                  <a:pt x="36315" y="36064"/>
                </a:lnTo>
                <a:cubicBezTo>
                  <a:pt x="37000" y="36817"/>
                  <a:pt x="37867" y="37411"/>
                  <a:pt x="38803" y="37776"/>
                </a:cubicBezTo>
                <a:cubicBezTo>
                  <a:pt x="39100" y="37137"/>
                  <a:pt x="38986" y="36338"/>
                  <a:pt x="38529" y="35790"/>
                </a:cubicBezTo>
                <a:lnTo>
                  <a:pt x="38529" y="35790"/>
                </a:lnTo>
                <a:cubicBezTo>
                  <a:pt x="39214" y="36338"/>
                  <a:pt x="39967" y="36771"/>
                  <a:pt x="40766" y="37091"/>
                </a:cubicBezTo>
                <a:cubicBezTo>
                  <a:pt x="41015" y="37186"/>
                  <a:pt x="41302" y="37263"/>
                  <a:pt x="41568" y="37263"/>
                </a:cubicBezTo>
                <a:cubicBezTo>
                  <a:pt x="41813" y="37263"/>
                  <a:pt x="42040" y="37198"/>
                  <a:pt x="42204" y="37023"/>
                </a:cubicBezTo>
                <a:cubicBezTo>
                  <a:pt x="42546" y="36635"/>
                  <a:pt x="42341" y="36018"/>
                  <a:pt x="42090" y="35585"/>
                </a:cubicBezTo>
                <a:cubicBezTo>
                  <a:pt x="41337" y="34329"/>
                  <a:pt x="39556" y="34010"/>
                  <a:pt x="38894" y="33028"/>
                </a:cubicBezTo>
                <a:cubicBezTo>
                  <a:pt x="38278" y="32078"/>
                  <a:pt x="39155" y="31534"/>
                  <a:pt x="40196" y="31534"/>
                </a:cubicBezTo>
                <a:cubicBezTo>
                  <a:pt x="40505" y="31534"/>
                  <a:pt x="40828" y="31582"/>
                  <a:pt x="41131" y="31681"/>
                </a:cubicBezTo>
                <a:cubicBezTo>
                  <a:pt x="41063" y="30380"/>
                  <a:pt x="40629" y="29102"/>
                  <a:pt x="39921" y="28029"/>
                </a:cubicBezTo>
                <a:lnTo>
                  <a:pt x="42889" y="27892"/>
                </a:lnTo>
                <a:cubicBezTo>
                  <a:pt x="43368" y="27892"/>
                  <a:pt x="42227" y="26295"/>
                  <a:pt x="42136" y="26203"/>
                </a:cubicBezTo>
                <a:cubicBezTo>
                  <a:pt x="41588" y="25656"/>
                  <a:pt x="40515" y="25382"/>
                  <a:pt x="39807" y="25108"/>
                </a:cubicBezTo>
                <a:cubicBezTo>
                  <a:pt x="38309" y="24569"/>
                  <a:pt x="36760" y="24254"/>
                  <a:pt x="35190" y="24254"/>
                </a:cubicBezTo>
                <a:cubicBezTo>
                  <a:pt x="34631" y="24254"/>
                  <a:pt x="34070" y="24294"/>
                  <a:pt x="33508" y="24377"/>
                </a:cubicBezTo>
                <a:cubicBezTo>
                  <a:pt x="34946" y="24149"/>
                  <a:pt x="36361" y="23967"/>
                  <a:pt x="37799" y="23830"/>
                </a:cubicBezTo>
                <a:cubicBezTo>
                  <a:pt x="36909" y="22825"/>
                  <a:pt x="35722" y="22049"/>
                  <a:pt x="34398" y="21684"/>
                </a:cubicBezTo>
                <a:cubicBezTo>
                  <a:pt x="34505" y="21676"/>
                  <a:pt x="34612" y="21672"/>
                  <a:pt x="34719" y="21672"/>
                </a:cubicBezTo>
                <a:cubicBezTo>
                  <a:pt x="35519" y="21672"/>
                  <a:pt x="36295" y="21895"/>
                  <a:pt x="37000" y="22277"/>
                </a:cubicBezTo>
                <a:cubicBezTo>
                  <a:pt x="36589" y="21159"/>
                  <a:pt x="36178" y="20063"/>
                  <a:pt x="35790" y="18945"/>
                </a:cubicBezTo>
                <a:lnTo>
                  <a:pt x="35790" y="18945"/>
                </a:lnTo>
                <a:cubicBezTo>
                  <a:pt x="36110" y="19812"/>
                  <a:pt x="37456" y="21752"/>
                  <a:pt x="38347" y="22118"/>
                </a:cubicBezTo>
                <a:cubicBezTo>
                  <a:pt x="38593" y="22220"/>
                  <a:pt x="38852" y="22252"/>
                  <a:pt x="39119" y="22252"/>
                </a:cubicBezTo>
                <a:cubicBezTo>
                  <a:pt x="39588" y="22252"/>
                  <a:pt x="40082" y="22152"/>
                  <a:pt x="40576" y="22152"/>
                </a:cubicBezTo>
                <a:cubicBezTo>
                  <a:pt x="40869" y="22152"/>
                  <a:pt x="41163" y="22187"/>
                  <a:pt x="41451" y="22300"/>
                </a:cubicBezTo>
                <a:cubicBezTo>
                  <a:pt x="40606" y="21730"/>
                  <a:pt x="40127" y="20634"/>
                  <a:pt x="40492" y="19653"/>
                </a:cubicBezTo>
                <a:cubicBezTo>
                  <a:pt x="40806" y="18789"/>
                  <a:pt x="41693" y="18213"/>
                  <a:pt x="42589" y="18213"/>
                </a:cubicBezTo>
                <a:cubicBezTo>
                  <a:pt x="42735" y="18213"/>
                  <a:pt x="42881" y="18228"/>
                  <a:pt x="43026" y="18260"/>
                </a:cubicBezTo>
                <a:cubicBezTo>
                  <a:pt x="43385" y="18338"/>
                  <a:pt x="43767" y="18502"/>
                  <a:pt x="44118" y="18502"/>
                </a:cubicBezTo>
                <a:cubicBezTo>
                  <a:pt x="44279" y="18502"/>
                  <a:pt x="44434" y="18468"/>
                  <a:pt x="44578" y="18374"/>
                </a:cubicBezTo>
                <a:cubicBezTo>
                  <a:pt x="44685" y="18310"/>
                  <a:pt x="44732" y="18210"/>
                  <a:pt x="44738" y="18101"/>
                </a:cubicBezTo>
                <a:lnTo>
                  <a:pt x="44738" y="18101"/>
                </a:lnTo>
                <a:cubicBezTo>
                  <a:pt x="45774" y="18892"/>
                  <a:pt x="46797" y="19683"/>
                  <a:pt x="47819" y="20474"/>
                </a:cubicBezTo>
                <a:lnTo>
                  <a:pt x="47728" y="16662"/>
                </a:lnTo>
                <a:lnTo>
                  <a:pt x="47728" y="16662"/>
                </a:lnTo>
                <a:cubicBezTo>
                  <a:pt x="49193" y="17639"/>
                  <a:pt x="49989" y="19566"/>
                  <a:pt x="49653" y="21309"/>
                </a:cubicBezTo>
                <a:lnTo>
                  <a:pt x="49653" y="21309"/>
                </a:lnTo>
                <a:cubicBezTo>
                  <a:pt x="49894" y="20171"/>
                  <a:pt x="50135" y="19033"/>
                  <a:pt x="50375" y="17895"/>
                </a:cubicBezTo>
                <a:cubicBezTo>
                  <a:pt x="51174" y="19401"/>
                  <a:pt x="51950" y="21250"/>
                  <a:pt x="51060" y="22711"/>
                </a:cubicBezTo>
                <a:cubicBezTo>
                  <a:pt x="50878" y="23008"/>
                  <a:pt x="50627" y="23259"/>
                  <a:pt x="50535" y="23601"/>
                </a:cubicBezTo>
                <a:cubicBezTo>
                  <a:pt x="50273" y="24761"/>
                  <a:pt x="51856" y="25270"/>
                  <a:pt x="53073" y="25270"/>
                </a:cubicBezTo>
                <a:cubicBezTo>
                  <a:pt x="53126" y="25270"/>
                  <a:pt x="53178" y="25269"/>
                  <a:pt x="53229" y="25268"/>
                </a:cubicBezTo>
                <a:lnTo>
                  <a:pt x="53229" y="25268"/>
                </a:lnTo>
                <a:cubicBezTo>
                  <a:pt x="51768" y="26957"/>
                  <a:pt x="50695" y="28965"/>
                  <a:pt x="50147" y="31134"/>
                </a:cubicBezTo>
                <a:cubicBezTo>
                  <a:pt x="51813" y="30905"/>
                  <a:pt x="53274" y="29627"/>
                  <a:pt x="53754" y="28007"/>
                </a:cubicBezTo>
                <a:lnTo>
                  <a:pt x="54119" y="30129"/>
                </a:lnTo>
                <a:cubicBezTo>
                  <a:pt x="55739" y="30061"/>
                  <a:pt x="57177" y="28577"/>
                  <a:pt x="57200" y="26957"/>
                </a:cubicBezTo>
                <a:cubicBezTo>
                  <a:pt x="57360" y="28280"/>
                  <a:pt x="58319" y="29467"/>
                  <a:pt x="59574" y="29855"/>
                </a:cubicBezTo>
                <a:cubicBezTo>
                  <a:pt x="59688" y="28440"/>
                  <a:pt x="59254" y="26979"/>
                  <a:pt x="58410" y="25838"/>
                </a:cubicBezTo>
                <a:lnTo>
                  <a:pt x="58410" y="25838"/>
                </a:lnTo>
                <a:cubicBezTo>
                  <a:pt x="59254" y="26158"/>
                  <a:pt x="60031" y="26751"/>
                  <a:pt x="60533" y="27527"/>
                </a:cubicBezTo>
                <a:cubicBezTo>
                  <a:pt x="61309" y="26706"/>
                  <a:pt x="60533" y="25405"/>
                  <a:pt x="59825" y="24514"/>
                </a:cubicBezTo>
                <a:cubicBezTo>
                  <a:pt x="59140" y="23624"/>
                  <a:pt x="58615" y="22118"/>
                  <a:pt x="59597" y="21570"/>
                </a:cubicBezTo>
                <a:cubicBezTo>
                  <a:pt x="59894" y="21410"/>
                  <a:pt x="60304" y="21387"/>
                  <a:pt x="60510" y="21113"/>
                </a:cubicBezTo>
                <a:cubicBezTo>
                  <a:pt x="60692" y="20839"/>
                  <a:pt x="60624" y="20451"/>
                  <a:pt x="60601" y="20132"/>
                </a:cubicBezTo>
                <a:cubicBezTo>
                  <a:pt x="60501" y="18634"/>
                  <a:pt x="62040" y="17597"/>
                  <a:pt x="63368" y="17597"/>
                </a:cubicBezTo>
                <a:cubicBezTo>
                  <a:pt x="63861" y="17597"/>
                  <a:pt x="64324" y="17740"/>
                  <a:pt x="64664" y="18055"/>
                </a:cubicBezTo>
                <a:cubicBezTo>
                  <a:pt x="65029" y="16868"/>
                  <a:pt x="65395" y="15612"/>
                  <a:pt x="65737" y="14403"/>
                </a:cubicBezTo>
                <a:lnTo>
                  <a:pt x="65760" y="14380"/>
                </a:lnTo>
                <a:cubicBezTo>
                  <a:pt x="66467" y="14540"/>
                  <a:pt x="67106" y="14951"/>
                  <a:pt x="67517" y="15544"/>
                </a:cubicBezTo>
                <a:cubicBezTo>
                  <a:pt x="68088" y="14973"/>
                  <a:pt x="68659" y="14426"/>
                  <a:pt x="69206" y="13855"/>
                </a:cubicBezTo>
                <a:cubicBezTo>
                  <a:pt x="69891" y="15156"/>
                  <a:pt x="69891" y="16799"/>
                  <a:pt x="69206" y="18100"/>
                </a:cubicBezTo>
                <a:cubicBezTo>
                  <a:pt x="70074" y="17165"/>
                  <a:pt x="70941" y="16229"/>
                  <a:pt x="71786" y="15316"/>
                </a:cubicBezTo>
                <a:lnTo>
                  <a:pt x="71786" y="15316"/>
                </a:lnTo>
                <a:cubicBezTo>
                  <a:pt x="72607" y="15681"/>
                  <a:pt x="72356" y="16982"/>
                  <a:pt x="71649" y="17530"/>
                </a:cubicBezTo>
                <a:cubicBezTo>
                  <a:pt x="70964" y="18100"/>
                  <a:pt x="70028" y="18283"/>
                  <a:pt x="69343" y="18831"/>
                </a:cubicBezTo>
                <a:cubicBezTo>
                  <a:pt x="68636" y="19401"/>
                  <a:pt x="68362" y="20657"/>
                  <a:pt x="69161" y="21068"/>
                </a:cubicBezTo>
                <a:cubicBezTo>
                  <a:pt x="69308" y="21141"/>
                  <a:pt x="69463" y="21172"/>
                  <a:pt x="69621" y="21172"/>
                </a:cubicBezTo>
                <a:cubicBezTo>
                  <a:pt x="70003" y="21172"/>
                  <a:pt x="70403" y="20994"/>
                  <a:pt x="70758" y="20817"/>
                </a:cubicBezTo>
                <a:cubicBezTo>
                  <a:pt x="72288" y="20041"/>
                  <a:pt x="73817" y="19242"/>
                  <a:pt x="75346" y="18466"/>
                </a:cubicBezTo>
                <a:lnTo>
                  <a:pt x="75346" y="18466"/>
                </a:lnTo>
                <a:cubicBezTo>
                  <a:pt x="74410" y="19401"/>
                  <a:pt x="74296" y="21068"/>
                  <a:pt x="75118" y="22095"/>
                </a:cubicBezTo>
                <a:cubicBezTo>
                  <a:pt x="73787" y="22506"/>
                  <a:pt x="72396" y="22715"/>
                  <a:pt x="71006" y="22715"/>
                </a:cubicBezTo>
                <a:cubicBezTo>
                  <a:pt x="70466" y="22715"/>
                  <a:pt x="69926" y="22684"/>
                  <a:pt x="69389" y="22620"/>
                </a:cubicBezTo>
                <a:lnTo>
                  <a:pt x="69389" y="22620"/>
                </a:lnTo>
                <a:cubicBezTo>
                  <a:pt x="69549" y="23464"/>
                  <a:pt x="69960" y="24263"/>
                  <a:pt x="70599" y="24834"/>
                </a:cubicBezTo>
                <a:cubicBezTo>
                  <a:pt x="69069" y="24743"/>
                  <a:pt x="67540" y="24651"/>
                  <a:pt x="66011" y="24560"/>
                </a:cubicBezTo>
                <a:lnTo>
                  <a:pt x="66011" y="24560"/>
                </a:lnTo>
                <a:cubicBezTo>
                  <a:pt x="66800" y="25444"/>
                  <a:pt x="67993" y="25935"/>
                  <a:pt x="69182" y="25935"/>
                </a:cubicBezTo>
                <a:cubicBezTo>
                  <a:pt x="69713" y="25935"/>
                  <a:pt x="70243" y="25837"/>
                  <a:pt x="70736" y="25633"/>
                </a:cubicBezTo>
                <a:lnTo>
                  <a:pt x="70736" y="25633"/>
                </a:lnTo>
                <a:cubicBezTo>
                  <a:pt x="67974" y="27162"/>
                  <a:pt x="65189" y="28646"/>
                  <a:pt x="62382" y="30107"/>
                </a:cubicBezTo>
                <a:cubicBezTo>
                  <a:pt x="63885" y="30589"/>
                  <a:pt x="65462" y="30830"/>
                  <a:pt x="67040" y="30830"/>
                </a:cubicBezTo>
                <a:cubicBezTo>
                  <a:pt x="68744" y="30830"/>
                  <a:pt x="70448" y="30549"/>
                  <a:pt x="72059" y="29992"/>
                </a:cubicBezTo>
                <a:lnTo>
                  <a:pt x="72059" y="29992"/>
                </a:lnTo>
                <a:cubicBezTo>
                  <a:pt x="70553" y="31042"/>
                  <a:pt x="69047" y="32092"/>
                  <a:pt x="67540" y="33142"/>
                </a:cubicBezTo>
                <a:cubicBezTo>
                  <a:pt x="68197" y="33539"/>
                  <a:pt x="68962" y="33739"/>
                  <a:pt x="69726" y="33739"/>
                </a:cubicBezTo>
                <a:cubicBezTo>
                  <a:pt x="70082" y="33739"/>
                  <a:pt x="70437" y="33696"/>
                  <a:pt x="70782" y="33609"/>
                </a:cubicBezTo>
                <a:lnTo>
                  <a:pt x="70782" y="33609"/>
                </a:lnTo>
                <a:cubicBezTo>
                  <a:pt x="69855" y="34135"/>
                  <a:pt x="69087" y="34932"/>
                  <a:pt x="68613" y="35881"/>
                </a:cubicBezTo>
                <a:cubicBezTo>
                  <a:pt x="68866" y="35951"/>
                  <a:pt x="69126" y="35984"/>
                  <a:pt x="69387" y="35984"/>
                </a:cubicBezTo>
                <a:cubicBezTo>
                  <a:pt x="70686" y="35984"/>
                  <a:pt x="71994" y="35160"/>
                  <a:pt x="72476" y="33935"/>
                </a:cubicBezTo>
                <a:lnTo>
                  <a:pt x="72476" y="33935"/>
                </a:lnTo>
                <a:cubicBezTo>
                  <a:pt x="72018" y="35223"/>
                  <a:pt x="71560" y="36511"/>
                  <a:pt x="71124" y="37799"/>
                </a:cubicBezTo>
                <a:cubicBezTo>
                  <a:pt x="72767" y="37182"/>
                  <a:pt x="74342" y="36315"/>
                  <a:pt x="75712" y="35197"/>
                </a:cubicBezTo>
                <a:lnTo>
                  <a:pt x="75712" y="35197"/>
                </a:lnTo>
                <a:cubicBezTo>
                  <a:pt x="74844" y="37228"/>
                  <a:pt x="76351" y="39876"/>
                  <a:pt x="78542" y="40172"/>
                </a:cubicBezTo>
                <a:cubicBezTo>
                  <a:pt x="77971" y="38255"/>
                  <a:pt x="77583" y="36315"/>
                  <a:pt x="77378" y="34329"/>
                </a:cubicBezTo>
                <a:lnTo>
                  <a:pt x="77378" y="34329"/>
                </a:lnTo>
                <a:cubicBezTo>
                  <a:pt x="78268" y="34900"/>
                  <a:pt x="78222" y="36178"/>
                  <a:pt x="78451" y="37182"/>
                </a:cubicBezTo>
                <a:cubicBezTo>
                  <a:pt x="78605" y="37953"/>
                  <a:pt x="79375" y="38723"/>
                  <a:pt x="80030" y="38723"/>
                </a:cubicBezTo>
                <a:cubicBezTo>
                  <a:pt x="80248" y="38723"/>
                  <a:pt x="80453" y="38637"/>
                  <a:pt x="80619" y="38438"/>
                </a:cubicBezTo>
                <a:cubicBezTo>
                  <a:pt x="80870" y="38141"/>
                  <a:pt x="80893" y="37730"/>
                  <a:pt x="80870" y="37365"/>
                </a:cubicBezTo>
                <a:cubicBezTo>
                  <a:pt x="80870" y="36087"/>
                  <a:pt x="80710" y="34809"/>
                  <a:pt x="80414" y="33553"/>
                </a:cubicBezTo>
                <a:lnTo>
                  <a:pt x="80414" y="33553"/>
                </a:lnTo>
                <a:cubicBezTo>
                  <a:pt x="81692" y="33622"/>
                  <a:pt x="82285" y="35105"/>
                  <a:pt x="82924" y="36247"/>
                </a:cubicBezTo>
                <a:cubicBezTo>
                  <a:pt x="83355" y="37029"/>
                  <a:pt x="84300" y="37744"/>
                  <a:pt x="85087" y="37744"/>
                </a:cubicBezTo>
                <a:cubicBezTo>
                  <a:pt x="85425" y="37744"/>
                  <a:pt x="85734" y="37612"/>
                  <a:pt x="85960" y="37296"/>
                </a:cubicBezTo>
                <a:cubicBezTo>
                  <a:pt x="86576" y="36452"/>
                  <a:pt x="85778" y="35334"/>
                  <a:pt x="85047" y="34603"/>
                </a:cubicBezTo>
                <a:cubicBezTo>
                  <a:pt x="85255" y="34585"/>
                  <a:pt x="85463" y="34576"/>
                  <a:pt x="85671" y="34576"/>
                </a:cubicBezTo>
                <a:cubicBezTo>
                  <a:pt x="87039" y="34576"/>
                  <a:pt x="88398" y="34963"/>
                  <a:pt x="89567" y="35676"/>
                </a:cubicBezTo>
                <a:cubicBezTo>
                  <a:pt x="88927" y="33690"/>
                  <a:pt x="87467" y="32001"/>
                  <a:pt x="85595" y="31111"/>
                </a:cubicBezTo>
                <a:lnTo>
                  <a:pt x="85595" y="31111"/>
                </a:lnTo>
                <a:cubicBezTo>
                  <a:pt x="85862" y="31139"/>
                  <a:pt x="86131" y="31153"/>
                  <a:pt x="86401" y="31153"/>
                </a:cubicBezTo>
                <a:cubicBezTo>
                  <a:pt x="87855" y="31153"/>
                  <a:pt x="89315" y="30744"/>
                  <a:pt x="90548" y="29992"/>
                </a:cubicBezTo>
                <a:cubicBezTo>
                  <a:pt x="88532" y="28872"/>
                  <a:pt x="86208" y="28280"/>
                  <a:pt x="83900" y="28280"/>
                </a:cubicBezTo>
                <a:cubicBezTo>
                  <a:pt x="83856" y="28280"/>
                  <a:pt x="83812" y="28280"/>
                  <a:pt x="83769" y="28280"/>
                </a:cubicBezTo>
                <a:cubicBezTo>
                  <a:pt x="82742" y="28166"/>
                  <a:pt x="82650" y="26546"/>
                  <a:pt x="83472" y="25907"/>
                </a:cubicBezTo>
                <a:cubicBezTo>
                  <a:pt x="83944" y="25542"/>
                  <a:pt x="84536" y="25433"/>
                  <a:pt x="85149" y="25433"/>
                </a:cubicBezTo>
                <a:cubicBezTo>
                  <a:pt x="85572" y="25433"/>
                  <a:pt x="86006" y="25485"/>
                  <a:pt x="86417" y="25541"/>
                </a:cubicBezTo>
                <a:cubicBezTo>
                  <a:pt x="85778" y="25108"/>
                  <a:pt x="85116" y="24651"/>
                  <a:pt x="84476" y="24218"/>
                </a:cubicBezTo>
                <a:cubicBezTo>
                  <a:pt x="84633" y="23822"/>
                  <a:pt x="84975" y="23699"/>
                  <a:pt x="85399" y="23699"/>
                </a:cubicBezTo>
                <a:cubicBezTo>
                  <a:pt x="86092" y="23699"/>
                  <a:pt x="87006" y="24028"/>
                  <a:pt x="87690" y="24028"/>
                </a:cubicBezTo>
                <a:cubicBezTo>
                  <a:pt x="88108" y="24028"/>
                  <a:pt x="88441" y="23905"/>
                  <a:pt x="88585" y="23510"/>
                </a:cubicBezTo>
                <a:cubicBezTo>
                  <a:pt x="88927" y="22551"/>
                  <a:pt x="87375" y="21547"/>
                  <a:pt x="87969" y="20725"/>
                </a:cubicBezTo>
                <a:lnTo>
                  <a:pt x="87969" y="20725"/>
                </a:lnTo>
                <a:cubicBezTo>
                  <a:pt x="88608" y="21547"/>
                  <a:pt x="89407" y="22255"/>
                  <a:pt x="90274" y="22802"/>
                </a:cubicBezTo>
                <a:cubicBezTo>
                  <a:pt x="89475" y="24126"/>
                  <a:pt x="90274" y="26135"/>
                  <a:pt x="91781" y="26569"/>
                </a:cubicBezTo>
                <a:cubicBezTo>
                  <a:pt x="91963" y="26008"/>
                  <a:pt x="92067" y="25431"/>
                  <a:pt x="92095" y="24852"/>
                </a:cubicBezTo>
                <a:lnTo>
                  <a:pt x="92095" y="24852"/>
                </a:lnTo>
                <a:cubicBezTo>
                  <a:pt x="92450" y="26417"/>
                  <a:pt x="94026" y="27707"/>
                  <a:pt x="95633" y="27707"/>
                </a:cubicBezTo>
                <a:cubicBezTo>
                  <a:pt x="95949" y="27707"/>
                  <a:pt x="96265" y="27657"/>
                  <a:pt x="96574" y="27550"/>
                </a:cubicBezTo>
                <a:cubicBezTo>
                  <a:pt x="95958" y="26660"/>
                  <a:pt x="95592" y="25587"/>
                  <a:pt x="95524" y="24514"/>
                </a:cubicBezTo>
                <a:lnTo>
                  <a:pt x="95524" y="24514"/>
                </a:lnTo>
                <a:cubicBezTo>
                  <a:pt x="96346" y="25427"/>
                  <a:pt x="97167" y="26318"/>
                  <a:pt x="97989" y="27231"/>
                </a:cubicBezTo>
                <a:cubicBezTo>
                  <a:pt x="98628" y="26066"/>
                  <a:pt x="98697" y="24606"/>
                  <a:pt x="98172" y="23396"/>
                </a:cubicBezTo>
                <a:cubicBezTo>
                  <a:pt x="98651" y="23145"/>
                  <a:pt x="99107" y="22871"/>
                  <a:pt x="99587" y="22620"/>
                </a:cubicBezTo>
                <a:cubicBezTo>
                  <a:pt x="98788" y="21707"/>
                  <a:pt x="98354" y="20497"/>
                  <a:pt x="98400" y="19287"/>
                </a:cubicBezTo>
                <a:lnTo>
                  <a:pt x="98400" y="19287"/>
                </a:lnTo>
                <a:cubicBezTo>
                  <a:pt x="99100" y="20225"/>
                  <a:pt x="100259" y="20711"/>
                  <a:pt x="101412" y="20711"/>
                </a:cubicBezTo>
                <a:cubicBezTo>
                  <a:pt x="102363" y="20711"/>
                  <a:pt x="103311" y="20380"/>
                  <a:pt x="103992" y="19698"/>
                </a:cubicBezTo>
                <a:lnTo>
                  <a:pt x="103992" y="19698"/>
                </a:lnTo>
                <a:cubicBezTo>
                  <a:pt x="103441" y="20216"/>
                  <a:pt x="102695" y="20501"/>
                  <a:pt x="101950" y="20501"/>
                </a:cubicBezTo>
                <a:cubicBezTo>
                  <a:pt x="101676" y="20501"/>
                  <a:pt x="101403" y="20463"/>
                  <a:pt x="101139" y="20383"/>
                </a:cubicBezTo>
                <a:cubicBezTo>
                  <a:pt x="101847" y="20292"/>
                  <a:pt x="102212" y="19447"/>
                  <a:pt x="102075" y="18740"/>
                </a:cubicBezTo>
                <a:cubicBezTo>
                  <a:pt x="101915" y="18055"/>
                  <a:pt x="101390" y="17530"/>
                  <a:pt x="100911" y="17028"/>
                </a:cubicBezTo>
                <a:lnTo>
                  <a:pt x="100911" y="17028"/>
                </a:lnTo>
                <a:cubicBezTo>
                  <a:pt x="101185" y="17192"/>
                  <a:pt x="101495" y="17268"/>
                  <a:pt x="101808" y="17268"/>
                </a:cubicBezTo>
                <a:cubicBezTo>
                  <a:pt x="102538" y="17268"/>
                  <a:pt x="103278" y="16854"/>
                  <a:pt x="103581" y="16183"/>
                </a:cubicBezTo>
                <a:cubicBezTo>
                  <a:pt x="102988" y="15476"/>
                  <a:pt x="102782" y="14471"/>
                  <a:pt x="103033" y="13604"/>
                </a:cubicBezTo>
                <a:lnTo>
                  <a:pt x="103033" y="13604"/>
                </a:lnTo>
                <a:lnTo>
                  <a:pt x="104905" y="15224"/>
                </a:lnTo>
                <a:cubicBezTo>
                  <a:pt x="104882" y="14334"/>
                  <a:pt x="105544" y="13490"/>
                  <a:pt x="106389" y="13284"/>
                </a:cubicBezTo>
                <a:cubicBezTo>
                  <a:pt x="106663" y="14152"/>
                  <a:pt x="106914" y="14996"/>
                  <a:pt x="107165" y="15841"/>
                </a:cubicBezTo>
                <a:cubicBezTo>
                  <a:pt x="107084" y="14843"/>
                  <a:pt x="108116" y="14072"/>
                  <a:pt x="109075" y="14072"/>
                </a:cubicBezTo>
                <a:cubicBezTo>
                  <a:pt x="109477" y="14072"/>
                  <a:pt x="109865" y="14207"/>
                  <a:pt x="110155" y="14517"/>
                </a:cubicBezTo>
                <a:cubicBezTo>
                  <a:pt x="109333" y="15065"/>
                  <a:pt x="108534" y="15635"/>
                  <a:pt x="107713" y="16183"/>
                </a:cubicBezTo>
                <a:cubicBezTo>
                  <a:pt x="108785" y="17119"/>
                  <a:pt x="110018" y="17872"/>
                  <a:pt x="111273" y="18534"/>
                </a:cubicBezTo>
                <a:cubicBezTo>
                  <a:pt x="111211" y="18532"/>
                  <a:pt x="111150" y="18531"/>
                  <a:pt x="111089" y="18531"/>
                </a:cubicBezTo>
                <a:cubicBezTo>
                  <a:pt x="108179" y="18531"/>
                  <a:pt x="106768" y="20634"/>
                  <a:pt x="104175" y="21707"/>
                </a:cubicBezTo>
                <a:cubicBezTo>
                  <a:pt x="105955" y="21570"/>
                  <a:pt x="107735" y="21364"/>
                  <a:pt x="109516" y="21182"/>
                </a:cubicBezTo>
                <a:lnTo>
                  <a:pt x="109516" y="21182"/>
                </a:lnTo>
                <a:cubicBezTo>
                  <a:pt x="108580" y="22232"/>
                  <a:pt x="106777" y="21661"/>
                  <a:pt x="105567" y="22369"/>
                </a:cubicBezTo>
                <a:cubicBezTo>
                  <a:pt x="104700" y="22871"/>
                  <a:pt x="104334" y="23921"/>
                  <a:pt x="103809" y="24788"/>
                </a:cubicBezTo>
                <a:cubicBezTo>
                  <a:pt x="103382" y="25448"/>
                  <a:pt x="102634" y="26065"/>
                  <a:pt x="101903" y="26065"/>
                </a:cubicBezTo>
                <a:cubicBezTo>
                  <a:pt x="101751" y="26065"/>
                  <a:pt x="101600" y="26039"/>
                  <a:pt x="101453" y="25980"/>
                </a:cubicBezTo>
                <a:lnTo>
                  <a:pt x="101453" y="25980"/>
                </a:lnTo>
                <a:cubicBezTo>
                  <a:pt x="101943" y="26201"/>
                  <a:pt x="102478" y="26308"/>
                  <a:pt x="103014" y="26308"/>
                </a:cubicBezTo>
                <a:cubicBezTo>
                  <a:pt x="103922" y="26308"/>
                  <a:pt x="104830" y="25999"/>
                  <a:pt x="105521" y="25405"/>
                </a:cubicBezTo>
                <a:lnTo>
                  <a:pt x="105521" y="25405"/>
                </a:lnTo>
                <a:cubicBezTo>
                  <a:pt x="105225" y="26774"/>
                  <a:pt x="104220" y="27984"/>
                  <a:pt x="102919" y="28554"/>
                </a:cubicBezTo>
                <a:cubicBezTo>
                  <a:pt x="104243" y="28189"/>
                  <a:pt x="105499" y="27596"/>
                  <a:pt x="106617" y="26797"/>
                </a:cubicBezTo>
                <a:lnTo>
                  <a:pt x="106617" y="26797"/>
                </a:lnTo>
                <a:cubicBezTo>
                  <a:pt x="105521" y="28737"/>
                  <a:pt x="104129" y="30517"/>
                  <a:pt x="102463" y="32001"/>
                </a:cubicBezTo>
                <a:cubicBezTo>
                  <a:pt x="104768" y="31293"/>
                  <a:pt x="107256" y="30426"/>
                  <a:pt x="108489" y="28349"/>
                </a:cubicBezTo>
                <a:lnTo>
                  <a:pt x="108489" y="28349"/>
                </a:lnTo>
                <a:cubicBezTo>
                  <a:pt x="108146" y="30540"/>
                  <a:pt x="106754" y="32549"/>
                  <a:pt x="104837" y="33667"/>
                </a:cubicBezTo>
                <a:cubicBezTo>
                  <a:pt x="105064" y="33955"/>
                  <a:pt x="105357" y="34074"/>
                  <a:pt x="105677" y="34074"/>
                </a:cubicBezTo>
                <a:cubicBezTo>
                  <a:pt x="106448" y="34074"/>
                  <a:pt x="107377" y="33386"/>
                  <a:pt x="107941" y="32709"/>
                </a:cubicBezTo>
                <a:lnTo>
                  <a:pt x="107941" y="32709"/>
                </a:lnTo>
                <a:cubicBezTo>
                  <a:pt x="107735" y="34192"/>
                  <a:pt x="106891" y="35562"/>
                  <a:pt x="105658" y="36383"/>
                </a:cubicBezTo>
                <a:cubicBezTo>
                  <a:pt x="106891" y="36155"/>
                  <a:pt x="108078" y="35676"/>
                  <a:pt x="109105" y="34945"/>
                </a:cubicBezTo>
                <a:lnTo>
                  <a:pt x="109105" y="34945"/>
                </a:lnTo>
                <a:cubicBezTo>
                  <a:pt x="108808" y="35927"/>
                  <a:pt x="108352" y="36863"/>
                  <a:pt x="107758" y="37707"/>
                </a:cubicBezTo>
                <a:cubicBezTo>
                  <a:pt x="108079" y="38018"/>
                  <a:pt x="108522" y="38169"/>
                  <a:pt x="108965" y="38169"/>
                </a:cubicBezTo>
                <a:cubicBezTo>
                  <a:pt x="109242" y="38169"/>
                  <a:pt x="109519" y="38110"/>
                  <a:pt x="109767" y="37994"/>
                </a:cubicBezTo>
                <a:lnTo>
                  <a:pt x="109767" y="37994"/>
                </a:lnTo>
                <a:cubicBezTo>
                  <a:pt x="108802" y="38982"/>
                  <a:pt x="108498" y="40623"/>
                  <a:pt x="109173" y="41839"/>
                </a:cubicBezTo>
                <a:cubicBezTo>
                  <a:pt x="110611" y="39807"/>
                  <a:pt x="111821" y="37616"/>
                  <a:pt x="112780" y="35311"/>
                </a:cubicBezTo>
                <a:lnTo>
                  <a:pt x="112780" y="35311"/>
                </a:lnTo>
                <a:cubicBezTo>
                  <a:pt x="114012" y="36543"/>
                  <a:pt x="113419" y="38986"/>
                  <a:pt x="111776" y="39533"/>
                </a:cubicBezTo>
                <a:cubicBezTo>
                  <a:pt x="112017" y="39905"/>
                  <a:pt x="112440" y="40076"/>
                  <a:pt x="112872" y="40076"/>
                </a:cubicBezTo>
                <a:cubicBezTo>
                  <a:pt x="113475" y="40076"/>
                  <a:pt x="114096" y="39743"/>
                  <a:pt x="114266" y="39157"/>
                </a:cubicBezTo>
                <a:lnTo>
                  <a:pt x="114266" y="39157"/>
                </a:lnTo>
                <a:cubicBezTo>
                  <a:pt x="113963" y="40335"/>
                  <a:pt x="113378" y="41402"/>
                  <a:pt x="112552" y="42272"/>
                </a:cubicBezTo>
                <a:cubicBezTo>
                  <a:pt x="113305" y="43277"/>
                  <a:pt x="114058" y="44281"/>
                  <a:pt x="114811" y="45285"/>
                </a:cubicBezTo>
                <a:cubicBezTo>
                  <a:pt x="115473" y="44190"/>
                  <a:pt x="115770" y="42866"/>
                  <a:pt x="115610" y="41588"/>
                </a:cubicBezTo>
                <a:lnTo>
                  <a:pt x="115610" y="41588"/>
                </a:lnTo>
                <a:cubicBezTo>
                  <a:pt x="115724" y="42387"/>
                  <a:pt x="116135" y="43117"/>
                  <a:pt x="116751" y="43642"/>
                </a:cubicBezTo>
                <a:cubicBezTo>
                  <a:pt x="117231" y="42706"/>
                  <a:pt x="117459" y="41679"/>
                  <a:pt x="117413" y="40652"/>
                </a:cubicBezTo>
                <a:lnTo>
                  <a:pt x="117413" y="40652"/>
                </a:lnTo>
                <a:cubicBezTo>
                  <a:pt x="117916" y="41770"/>
                  <a:pt x="118943" y="42683"/>
                  <a:pt x="120130" y="43026"/>
                </a:cubicBezTo>
                <a:cubicBezTo>
                  <a:pt x="120084" y="41017"/>
                  <a:pt x="119422" y="39008"/>
                  <a:pt x="118258" y="37365"/>
                </a:cubicBezTo>
                <a:lnTo>
                  <a:pt x="118258" y="37365"/>
                </a:lnTo>
                <a:cubicBezTo>
                  <a:pt x="118378" y="37476"/>
                  <a:pt x="118507" y="37525"/>
                  <a:pt x="118635" y="37525"/>
                </a:cubicBezTo>
                <a:cubicBezTo>
                  <a:pt x="119165" y="37525"/>
                  <a:pt x="119700" y="36698"/>
                  <a:pt x="119719" y="36018"/>
                </a:cubicBezTo>
                <a:cubicBezTo>
                  <a:pt x="119741" y="35205"/>
                  <a:pt x="119953" y="34073"/>
                  <a:pt x="120724" y="34073"/>
                </a:cubicBezTo>
                <a:cubicBezTo>
                  <a:pt x="120753" y="34073"/>
                  <a:pt x="120783" y="34075"/>
                  <a:pt x="120814" y="34078"/>
                </a:cubicBezTo>
                <a:cubicBezTo>
                  <a:pt x="121043" y="35425"/>
                  <a:pt x="121271" y="36794"/>
                  <a:pt x="121522" y="38141"/>
                </a:cubicBezTo>
                <a:cubicBezTo>
                  <a:pt x="121756" y="39544"/>
                  <a:pt x="122688" y="41296"/>
                  <a:pt x="123865" y="41296"/>
                </a:cubicBezTo>
                <a:cubicBezTo>
                  <a:pt x="124067" y="41296"/>
                  <a:pt x="124275" y="41245"/>
                  <a:pt x="124489" y="41131"/>
                </a:cubicBezTo>
                <a:lnTo>
                  <a:pt x="123941" y="38643"/>
                </a:lnTo>
                <a:lnTo>
                  <a:pt x="123941" y="38643"/>
                </a:lnTo>
                <a:cubicBezTo>
                  <a:pt x="124970" y="39609"/>
                  <a:pt x="126381" y="40129"/>
                  <a:pt x="127783" y="40129"/>
                </a:cubicBezTo>
                <a:cubicBezTo>
                  <a:pt x="128435" y="40129"/>
                  <a:pt x="129085" y="40016"/>
                  <a:pt x="129693" y="39784"/>
                </a:cubicBezTo>
                <a:cubicBezTo>
                  <a:pt x="129465" y="39282"/>
                  <a:pt x="129237" y="38780"/>
                  <a:pt x="129009" y="38278"/>
                </a:cubicBezTo>
                <a:lnTo>
                  <a:pt x="129009" y="38278"/>
                </a:lnTo>
                <a:cubicBezTo>
                  <a:pt x="129922" y="38940"/>
                  <a:pt x="130972" y="39396"/>
                  <a:pt x="132090" y="39602"/>
                </a:cubicBezTo>
                <a:cubicBezTo>
                  <a:pt x="132911" y="37781"/>
                  <a:pt x="131450" y="35433"/>
                  <a:pt x="129540" y="35082"/>
                </a:cubicBezTo>
                <a:lnTo>
                  <a:pt x="129540" y="35082"/>
                </a:lnTo>
                <a:cubicBezTo>
                  <a:pt x="131044" y="35126"/>
                  <a:pt x="132545" y="35181"/>
                  <a:pt x="134030" y="35219"/>
                </a:cubicBezTo>
                <a:cubicBezTo>
                  <a:pt x="133619" y="34603"/>
                  <a:pt x="133231" y="33987"/>
                  <a:pt x="132820" y="33371"/>
                </a:cubicBezTo>
                <a:lnTo>
                  <a:pt x="132820" y="33371"/>
                </a:lnTo>
                <a:cubicBezTo>
                  <a:pt x="133291" y="33528"/>
                  <a:pt x="133786" y="33603"/>
                  <a:pt x="134282" y="33603"/>
                </a:cubicBezTo>
                <a:cubicBezTo>
                  <a:pt x="135662" y="33603"/>
                  <a:pt x="137050" y="33019"/>
                  <a:pt x="137956" y="31978"/>
                </a:cubicBezTo>
                <a:cubicBezTo>
                  <a:pt x="137234" y="31446"/>
                  <a:pt x="136336" y="31174"/>
                  <a:pt x="135438" y="31174"/>
                </a:cubicBezTo>
                <a:cubicBezTo>
                  <a:pt x="134718" y="31174"/>
                  <a:pt x="133998" y="31349"/>
                  <a:pt x="133368" y="31704"/>
                </a:cubicBezTo>
                <a:cubicBezTo>
                  <a:pt x="132935" y="30974"/>
                  <a:pt x="132501" y="30266"/>
                  <a:pt x="132067" y="29536"/>
                </a:cubicBezTo>
                <a:cubicBezTo>
                  <a:pt x="133345" y="29490"/>
                  <a:pt x="134601" y="29422"/>
                  <a:pt x="135879" y="29353"/>
                </a:cubicBezTo>
                <a:cubicBezTo>
                  <a:pt x="135468" y="27984"/>
                  <a:pt x="134783" y="26683"/>
                  <a:pt x="133870" y="25587"/>
                </a:cubicBezTo>
                <a:lnTo>
                  <a:pt x="133870" y="25587"/>
                </a:lnTo>
                <a:cubicBezTo>
                  <a:pt x="134487" y="25907"/>
                  <a:pt x="135080" y="26226"/>
                  <a:pt x="135696" y="26546"/>
                </a:cubicBezTo>
                <a:cubicBezTo>
                  <a:pt x="134966" y="24743"/>
                  <a:pt x="133072" y="23464"/>
                  <a:pt x="131131" y="23442"/>
                </a:cubicBezTo>
                <a:cubicBezTo>
                  <a:pt x="131620" y="23156"/>
                  <a:pt x="132180" y="23021"/>
                  <a:pt x="132744" y="23021"/>
                </a:cubicBezTo>
                <a:cubicBezTo>
                  <a:pt x="133894" y="23021"/>
                  <a:pt x="135061" y="23580"/>
                  <a:pt x="135674" y="24560"/>
                </a:cubicBezTo>
                <a:cubicBezTo>
                  <a:pt x="135948" y="24172"/>
                  <a:pt x="136221" y="23784"/>
                  <a:pt x="136495" y="23396"/>
                </a:cubicBezTo>
                <a:cubicBezTo>
                  <a:pt x="137363" y="23989"/>
                  <a:pt x="138321" y="24446"/>
                  <a:pt x="139348" y="24697"/>
                </a:cubicBezTo>
                <a:cubicBezTo>
                  <a:pt x="139480" y="23704"/>
                  <a:pt x="139242" y="22679"/>
                  <a:pt x="138710" y="21839"/>
                </a:cubicBezTo>
                <a:lnTo>
                  <a:pt x="138710" y="21839"/>
                </a:lnTo>
                <a:cubicBezTo>
                  <a:pt x="139367" y="22606"/>
                  <a:pt x="140266" y="23175"/>
                  <a:pt x="141243" y="23419"/>
                </a:cubicBezTo>
                <a:cubicBezTo>
                  <a:pt x="141266" y="22917"/>
                  <a:pt x="141197" y="22414"/>
                  <a:pt x="141038" y="21935"/>
                </a:cubicBezTo>
                <a:lnTo>
                  <a:pt x="141038" y="21935"/>
                </a:lnTo>
                <a:cubicBezTo>
                  <a:pt x="141850" y="22652"/>
                  <a:pt x="142963" y="23110"/>
                  <a:pt x="144023" y="23110"/>
                </a:cubicBezTo>
                <a:cubicBezTo>
                  <a:pt x="144719" y="23110"/>
                  <a:pt x="145393" y="22912"/>
                  <a:pt x="145945" y="22460"/>
                </a:cubicBezTo>
                <a:cubicBezTo>
                  <a:pt x="147283" y="21345"/>
                  <a:pt x="146617" y="18552"/>
                  <a:pt x="144925" y="18552"/>
                </a:cubicBezTo>
                <a:cubicBezTo>
                  <a:pt x="144885" y="18552"/>
                  <a:pt x="144845" y="18554"/>
                  <a:pt x="144804" y="18557"/>
                </a:cubicBezTo>
                <a:cubicBezTo>
                  <a:pt x="144449" y="18589"/>
                  <a:pt x="144242" y="19077"/>
                  <a:pt x="144313" y="19288"/>
                </a:cubicBezTo>
                <a:lnTo>
                  <a:pt x="144313" y="19288"/>
                </a:lnTo>
                <a:cubicBezTo>
                  <a:pt x="143284" y="18983"/>
                  <a:pt x="142319" y="18483"/>
                  <a:pt x="141471" y="17827"/>
                </a:cubicBezTo>
                <a:cubicBezTo>
                  <a:pt x="141449" y="17209"/>
                  <a:pt x="141935" y="16950"/>
                  <a:pt x="142540" y="16950"/>
                </a:cubicBezTo>
                <a:cubicBezTo>
                  <a:pt x="143165" y="16950"/>
                  <a:pt x="143918" y="17226"/>
                  <a:pt x="144370" y="17667"/>
                </a:cubicBezTo>
                <a:cubicBezTo>
                  <a:pt x="144895" y="18146"/>
                  <a:pt x="145466" y="18625"/>
                  <a:pt x="146150" y="18854"/>
                </a:cubicBezTo>
                <a:cubicBezTo>
                  <a:pt x="146242" y="18888"/>
                  <a:pt x="146332" y="18902"/>
                  <a:pt x="146420" y="18902"/>
                </a:cubicBezTo>
                <a:cubicBezTo>
                  <a:pt x="146808" y="18902"/>
                  <a:pt x="147162" y="18632"/>
                  <a:pt x="147435" y="18632"/>
                </a:cubicBezTo>
                <a:cubicBezTo>
                  <a:pt x="147473" y="18632"/>
                  <a:pt x="147509" y="18637"/>
                  <a:pt x="147543" y="18648"/>
                </a:cubicBezTo>
                <a:cubicBezTo>
                  <a:pt x="148275" y="18842"/>
                  <a:pt x="149292" y="20377"/>
                  <a:pt x="149960" y="20377"/>
                </a:cubicBezTo>
                <a:cubicBezTo>
                  <a:pt x="150000" y="20377"/>
                  <a:pt x="150039" y="20372"/>
                  <a:pt x="150076" y="20360"/>
                </a:cubicBezTo>
                <a:cubicBezTo>
                  <a:pt x="150373" y="20269"/>
                  <a:pt x="150533" y="19904"/>
                  <a:pt x="150487" y="19607"/>
                </a:cubicBezTo>
                <a:cubicBezTo>
                  <a:pt x="150464" y="19287"/>
                  <a:pt x="150305" y="18991"/>
                  <a:pt x="150122" y="18740"/>
                </a:cubicBezTo>
                <a:lnTo>
                  <a:pt x="150122" y="18740"/>
                </a:lnTo>
                <a:cubicBezTo>
                  <a:pt x="150647" y="18899"/>
                  <a:pt x="151104" y="19242"/>
                  <a:pt x="151629" y="19447"/>
                </a:cubicBezTo>
                <a:cubicBezTo>
                  <a:pt x="151880" y="19561"/>
                  <a:pt x="152165" y="19635"/>
                  <a:pt x="152442" y="19635"/>
                </a:cubicBezTo>
                <a:cubicBezTo>
                  <a:pt x="152718" y="19635"/>
                  <a:pt x="152987" y="19561"/>
                  <a:pt x="153203" y="19379"/>
                </a:cubicBezTo>
                <a:cubicBezTo>
                  <a:pt x="153620" y="19050"/>
                  <a:pt x="153594" y="18257"/>
                  <a:pt x="153105" y="18074"/>
                </a:cubicBezTo>
                <a:lnTo>
                  <a:pt x="153105" y="18074"/>
                </a:lnTo>
                <a:cubicBezTo>
                  <a:pt x="153336" y="18144"/>
                  <a:pt x="153596" y="18200"/>
                  <a:pt x="153838" y="18200"/>
                </a:cubicBezTo>
                <a:cubicBezTo>
                  <a:pt x="154112" y="18200"/>
                  <a:pt x="154364" y="18127"/>
                  <a:pt x="154527" y="17918"/>
                </a:cubicBezTo>
                <a:cubicBezTo>
                  <a:pt x="154870" y="17461"/>
                  <a:pt x="154482" y="16799"/>
                  <a:pt x="153957" y="16571"/>
                </a:cubicBezTo>
                <a:cubicBezTo>
                  <a:pt x="153432" y="16366"/>
                  <a:pt x="152838" y="16434"/>
                  <a:pt x="152290" y="16343"/>
                </a:cubicBezTo>
                <a:cubicBezTo>
                  <a:pt x="151720" y="16274"/>
                  <a:pt x="151126" y="15955"/>
                  <a:pt x="151035" y="15407"/>
                </a:cubicBezTo>
                <a:lnTo>
                  <a:pt x="151035" y="15407"/>
                </a:lnTo>
                <a:cubicBezTo>
                  <a:pt x="151492" y="15521"/>
                  <a:pt x="151925" y="15612"/>
                  <a:pt x="152382" y="15727"/>
                </a:cubicBezTo>
                <a:cubicBezTo>
                  <a:pt x="152457" y="15739"/>
                  <a:pt x="152538" y="15758"/>
                  <a:pt x="152619" y="15758"/>
                </a:cubicBezTo>
                <a:cubicBezTo>
                  <a:pt x="152687" y="15758"/>
                  <a:pt x="152753" y="15745"/>
                  <a:pt x="152815" y="15704"/>
                </a:cubicBezTo>
                <a:cubicBezTo>
                  <a:pt x="153203" y="15453"/>
                  <a:pt x="152519" y="14745"/>
                  <a:pt x="152861" y="14403"/>
                </a:cubicBezTo>
                <a:lnTo>
                  <a:pt x="152861" y="14403"/>
                </a:lnTo>
                <a:cubicBezTo>
                  <a:pt x="153477" y="14768"/>
                  <a:pt x="154116" y="15133"/>
                  <a:pt x="154756" y="15476"/>
                </a:cubicBezTo>
                <a:cubicBezTo>
                  <a:pt x="154919" y="15578"/>
                  <a:pt x="155083" y="15662"/>
                  <a:pt x="155263" y="15662"/>
                </a:cubicBezTo>
                <a:cubicBezTo>
                  <a:pt x="155284" y="15662"/>
                  <a:pt x="155305" y="15661"/>
                  <a:pt x="155326" y="15658"/>
                </a:cubicBezTo>
                <a:cubicBezTo>
                  <a:pt x="155714" y="15612"/>
                  <a:pt x="155874" y="15156"/>
                  <a:pt x="155942" y="14768"/>
                </a:cubicBezTo>
                <a:cubicBezTo>
                  <a:pt x="155993" y="14382"/>
                  <a:pt x="155969" y="13910"/>
                  <a:pt x="155753" y="13650"/>
                </a:cubicBezTo>
                <a:lnTo>
                  <a:pt x="155753" y="13650"/>
                </a:lnTo>
                <a:cubicBezTo>
                  <a:pt x="155755" y="13650"/>
                  <a:pt x="155757" y="13650"/>
                  <a:pt x="155759" y="13650"/>
                </a:cubicBezTo>
                <a:cubicBezTo>
                  <a:pt x="156042" y="13650"/>
                  <a:pt x="156376" y="13385"/>
                  <a:pt x="156376" y="13056"/>
                </a:cubicBezTo>
                <a:cubicBezTo>
                  <a:pt x="156376" y="12600"/>
                  <a:pt x="155942" y="12234"/>
                  <a:pt x="155532" y="12052"/>
                </a:cubicBezTo>
                <a:cubicBezTo>
                  <a:pt x="156057" y="12052"/>
                  <a:pt x="156582" y="12052"/>
                  <a:pt x="157107" y="12075"/>
                </a:cubicBezTo>
                <a:cubicBezTo>
                  <a:pt x="157335" y="12075"/>
                  <a:pt x="157609" y="12052"/>
                  <a:pt x="157746" y="11869"/>
                </a:cubicBezTo>
                <a:cubicBezTo>
                  <a:pt x="157905" y="11595"/>
                  <a:pt x="157632" y="11230"/>
                  <a:pt x="157335" y="11093"/>
                </a:cubicBezTo>
                <a:cubicBezTo>
                  <a:pt x="157038" y="10956"/>
                  <a:pt x="156673" y="10910"/>
                  <a:pt x="156490" y="10637"/>
                </a:cubicBezTo>
                <a:cubicBezTo>
                  <a:pt x="157107" y="10294"/>
                  <a:pt x="157221" y="9267"/>
                  <a:pt x="156696" y="8788"/>
                </a:cubicBezTo>
                <a:lnTo>
                  <a:pt x="156696" y="8788"/>
                </a:lnTo>
                <a:cubicBezTo>
                  <a:pt x="156479" y="9081"/>
                  <a:pt x="156106" y="9249"/>
                  <a:pt x="155739" y="9249"/>
                </a:cubicBezTo>
                <a:cubicBezTo>
                  <a:pt x="155564" y="9249"/>
                  <a:pt x="155390" y="9211"/>
                  <a:pt x="155235" y="9130"/>
                </a:cubicBezTo>
                <a:cubicBezTo>
                  <a:pt x="154756" y="8902"/>
                  <a:pt x="154505" y="8263"/>
                  <a:pt x="154664" y="7761"/>
                </a:cubicBezTo>
                <a:lnTo>
                  <a:pt x="154664" y="7761"/>
                </a:lnTo>
                <a:cubicBezTo>
                  <a:pt x="154944" y="7973"/>
                  <a:pt x="156111" y="8144"/>
                  <a:pt x="157309" y="8144"/>
                </a:cubicBezTo>
                <a:cubicBezTo>
                  <a:pt x="158948" y="8144"/>
                  <a:pt x="160646" y="7823"/>
                  <a:pt x="160211" y="6848"/>
                </a:cubicBezTo>
                <a:lnTo>
                  <a:pt x="160211" y="6848"/>
                </a:lnTo>
                <a:cubicBezTo>
                  <a:pt x="160350" y="7160"/>
                  <a:pt x="160644" y="7294"/>
                  <a:pt x="160964" y="7294"/>
                </a:cubicBezTo>
                <a:cubicBezTo>
                  <a:pt x="161534" y="7294"/>
                  <a:pt x="162190" y="6868"/>
                  <a:pt x="162219" y="6254"/>
                </a:cubicBezTo>
                <a:cubicBezTo>
                  <a:pt x="162263" y="5371"/>
                  <a:pt x="161311" y="4671"/>
                  <a:pt x="160398" y="4671"/>
                </a:cubicBezTo>
                <a:cubicBezTo>
                  <a:pt x="160343" y="4671"/>
                  <a:pt x="160288" y="4674"/>
                  <a:pt x="160234" y="4679"/>
                </a:cubicBezTo>
                <a:cubicBezTo>
                  <a:pt x="160896" y="3561"/>
                  <a:pt x="165506" y="0"/>
                  <a:pt x="16680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20" name="Google Shape;2020;p17"/>
          <p:cNvSpPr/>
          <p:nvPr/>
        </p:nvSpPr>
        <p:spPr>
          <a:xfrm flipH="1">
            <a:off x="9434591" y="-341882"/>
            <a:ext cx="6244548" cy="3118137"/>
          </a:xfrm>
          <a:custGeom>
            <a:avLst/>
            <a:gdLst/>
            <a:ahLst/>
            <a:cxnLst/>
            <a:rect l="l" t="t" r="r" b="b"/>
            <a:pathLst>
              <a:path w="155828" h="70594" extrusionOk="0">
                <a:moveTo>
                  <a:pt x="135057" y="13393"/>
                </a:moveTo>
                <a:lnTo>
                  <a:pt x="135057" y="13393"/>
                </a:lnTo>
                <a:cubicBezTo>
                  <a:pt x="135231" y="13660"/>
                  <a:pt x="135412" y="13972"/>
                  <a:pt x="135600" y="14309"/>
                </a:cubicBezTo>
                <a:lnTo>
                  <a:pt x="135600" y="14309"/>
                </a:lnTo>
                <a:cubicBezTo>
                  <a:pt x="135420" y="14002"/>
                  <a:pt x="135239" y="13696"/>
                  <a:pt x="135057" y="13393"/>
                </a:cubicBezTo>
                <a:close/>
                <a:moveTo>
                  <a:pt x="5689" y="29472"/>
                </a:moveTo>
                <a:lnTo>
                  <a:pt x="5689" y="29472"/>
                </a:lnTo>
                <a:cubicBezTo>
                  <a:pt x="5838" y="29508"/>
                  <a:pt x="6011" y="29536"/>
                  <a:pt x="6209" y="29554"/>
                </a:cubicBezTo>
                <a:cubicBezTo>
                  <a:pt x="6035" y="29525"/>
                  <a:pt x="5862" y="29498"/>
                  <a:pt x="5689" y="29472"/>
                </a:cubicBezTo>
                <a:close/>
                <a:moveTo>
                  <a:pt x="146659" y="0"/>
                </a:moveTo>
                <a:cubicBezTo>
                  <a:pt x="142570" y="0"/>
                  <a:pt x="138364" y="360"/>
                  <a:pt x="137020" y="360"/>
                </a:cubicBezTo>
                <a:lnTo>
                  <a:pt x="206" y="360"/>
                </a:lnTo>
                <a:lnTo>
                  <a:pt x="206" y="2300"/>
                </a:lnTo>
                <a:lnTo>
                  <a:pt x="206" y="34141"/>
                </a:lnTo>
                <a:lnTo>
                  <a:pt x="206" y="54616"/>
                </a:lnTo>
                <a:lnTo>
                  <a:pt x="206" y="63517"/>
                </a:lnTo>
                <a:cubicBezTo>
                  <a:pt x="206" y="64796"/>
                  <a:pt x="46" y="66188"/>
                  <a:pt x="206" y="67443"/>
                </a:cubicBezTo>
                <a:cubicBezTo>
                  <a:pt x="297" y="68083"/>
                  <a:pt x="0" y="68699"/>
                  <a:pt x="365" y="69292"/>
                </a:cubicBezTo>
                <a:cubicBezTo>
                  <a:pt x="502" y="69521"/>
                  <a:pt x="1849" y="70502"/>
                  <a:pt x="2100" y="70593"/>
                </a:cubicBezTo>
                <a:cubicBezTo>
                  <a:pt x="2123" y="70593"/>
                  <a:pt x="2146" y="70593"/>
                  <a:pt x="2146" y="70571"/>
                </a:cubicBezTo>
                <a:cubicBezTo>
                  <a:pt x="2100" y="69064"/>
                  <a:pt x="2054" y="67535"/>
                  <a:pt x="1986" y="66005"/>
                </a:cubicBezTo>
                <a:lnTo>
                  <a:pt x="1986" y="66005"/>
                </a:lnTo>
                <a:cubicBezTo>
                  <a:pt x="2739" y="66873"/>
                  <a:pt x="3584" y="67786"/>
                  <a:pt x="4725" y="67991"/>
                </a:cubicBezTo>
                <a:cubicBezTo>
                  <a:pt x="4826" y="68010"/>
                  <a:pt x="4929" y="68019"/>
                  <a:pt x="5032" y="68019"/>
                </a:cubicBezTo>
                <a:cubicBezTo>
                  <a:pt x="5830" y="68019"/>
                  <a:pt x="6663" y="67493"/>
                  <a:pt x="6884" y="66801"/>
                </a:cubicBezTo>
                <a:lnTo>
                  <a:pt x="6884" y="66801"/>
                </a:lnTo>
                <a:cubicBezTo>
                  <a:pt x="7094" y="67238"/>
                  <a:pt x="7727" y="67501"/>
                  <a:pt x="8377" y="67501"/>
                </a:cubicBezTo>
                <a:cubicBezTo>
                  <a:pt x="8857" y="67501"/>
                  <a:pt x="9346" y="67357"/>
                  <a:pt x="9678" y="67033"/>
                </a:cubicBezTo>
                <a:cubicBezTo>
                  <a:pt x="10660" y="66051"/>
                  <a:pt x="10956" y="64499"/>
                  <a:pt x="12098" y="63723"/>
                </a:cubicBezTo>
                <a:cubicBezTo>
                  <a:pt x="11173" y="63020"/>
                  <a:pt x="10037" y="62653"/>
                  <a:pt x="8890" y="62653"/>
                </a:cubicBezTo>
                <a:cubicBezTo>
                  <a:pt x="8735" y="62653"/>
                  <a:pt x="8578" y="62659"/>
                  <a:pt x="8423" y="62673"/>
                </a:cubicBezTo>
                <a:cubicBezTo>
                  <a:pt x="8377" y="61691"/>
                  <a:pt x="7418" y="60961"/>
                  <a:pt x="6460" y="60847"/>
                </a:cubicBezTo>
                <a:cubicBezTo>
                  <a:pt x="6331" y="60832"/>
                  <a:pt x="6203" y="60825"/>
                  <a:pt x="6075" y="60825"/>
                </a:cubicBezTo>
                <a:cubicBezTo>
                  <a:pt x="5245" y="60825"/>
                  <a:pt x="4420" y="61121"/>
                  <a:pt x="3629" y="61418"/>
                </a:cubicBezTo>
                <a:cubicBezTo>
                  <a:pt x="5661" y="58405"/>
                  <a:pt x="1027" y="54479"/>
                  <a:pt x="2237" y="51055"/>
                </a:cubicBezTo>
                <a:cubicBezTo>
                  <a:pt x="2602" y="50051"/>
                  <a:pt x="3447" y="49252"/>
                  <a:pt x="3812" y="48247"/>
                </a:cubicBezTo>
                <a:cubicBezTo>
                  <a:pt x="4291" y="46992"/>
                  <a:pt x="3515" y="45851"/>
                  <a:pt x="2351" y="45508"/>
                </a:cubicBezTo>
                <a:cubicBezTo>
                  <a:pt x="3675" y="44230"/>
                  <a:pt x="6003" y="43660"/>
                  <a:pt x="7738" y="43020"/>
                </a:cubicBezTo>
                <a:cubicBezTo>
                  <a:pt x="8491" y="44091"/>
                  <a:pt x="9779" y="44731"/>
                  <a:pt x="11062" y="44731"/>
                </a:cubicBezTo>
                <a:cubicBezTo>
                  <a:pt x="11255" y="44731"/>
                  <a:pt x="11449" y="44717"/>
                  <a:pt x="11641" y="44687"/>
                </a:cubicBezTo>
                <a:cubicBezTo>
                  <a:pt x="11185" y="43637"/>
                  <a:pt x="10500" y="42701"/>
                  <a:pt x="9632" y="41970"/>
                </a:cubicBezTo>
                <a:cubicBezTo>
                  <a:pt x="10591" y="41948"/>
                  <a:pt x="11550" y="41719"/>
                  <a:pt x="12417" y="41331"/>
                </a:cubicBezTo>
                <a:cubicBezTo>
                  <a:pt x="12554" y="41263"/>
                  <a:pt x="12714" y="41194"/>
                  <a:pt x="12759" y="41057"/>
                </a:cubicBezTo>
                <a:cubicBezTo>
                  <a:pt x="12896" y="40761"/>
                  <a:pt x="12531" y="40510"/>
                  <a:pt x="12235" y="40396"/>
                </a:cubicBezTo>
                <a:cubicBezTo>
                  <a:pt x="11436" y="40099"/>
                  <a:pt x="10660" y="39779"/>
                  <a:pt x="9861" y="39482"/>
                </a:cubicBezTo>
                <a:cubicBezTo>
                  <a:pt x="10979" y="39482"/>
                  <a:pt x="12098" y="39094"/>
                  <a:pt x="12942" y="38387"/>
                </a:cubicBezTo>
                <a:cubicBezTo>
                  <a:pt x="11713" y="37828"/>
                  <a:pt x="10357" y="37550"/>
                  <a:pt x="8999" y="37550"/>
                </a:cubicBezTo>
                <a:cubicBezTo>
                  <a:pt x="7613" y="37550"/>
                  <a:pt x="6225" y="37840"/>
                  <a:pt x="4968" y="38417"/>
                </a:cubicBezTo>
                <a:lnTo>
                  <a:pt x="4968" y="38417"/>
                </a:lnTo>
                <a:cubicBezTo>
                  <a:pt x="6080" y="37753"/>
                  <a:pt x="7032" y="36828"/>
                  <a:pt x="7715" y="35739"/>
                </a:cubicBezTo>
                <a:lnTo>
                  <a:pt x="7715" y="35739"/>
                </a:lnTo>
                <a:cubicBezTo>
                  <a:pt x="6254" y="35762"/>
                  <a:pt x="4816" y="36333"/>
                  <a:pt x="3721" y="37314"/>
                </a:cubicBezTo>
                <a:cubicBezTo>
                  <a:pt x="4679" y="36218"/>
                  <a:pt x="5433" y="34963"/>
                  <a:pt x="5958" y="33594"/>
                </a:cubicBezTo>
                <a:lnTo>
                  <a:pt x="5958" y="33594"/>
                </a:lnTo>
                <a:cubicBezTo>
                  <a:pt x="5178" y="33976"/>
                  <a:pt x="4316" y="34163"/>
                  <a:pt x="3455" y="34163"/>
                </a:cubicBezTo>
                <a:cubicBezTo>
                  <a:pt x="3031" y="34163"/>
                  <a:pt x="2606" y="34118"/>
                  <a:pt x="2191" y="34027"/>
                </a:cubicBezTo>
                <a:cubicBezTo>
                  <a:pt x="1826" y="33959"/>
                  <a:pt x="1392" y="33571"/>
                  <a:pt x="1666" y="33297"/>
                </a:cubicBezTo>
                <a:cubicBezTo>
                  <a:pt x="1732" y="33215"/>
                  <a:pt x="1855" y="33204"/>
                  <a:pt x="1978" y="33204"/>
                </a:cubicBezTo>
                <a:cubicBezTo>
                  <a:pt x="2028" y="33204"/>
                  <a:pt x="2077" y="33206"/>
                  <a:pt x="2123" y="33206"/>
                </a:cubicBezTo>
                <a:cubicBezTo>
                  <a:pt x="3241" y="33320"/>
                  <a:pt x="4360" y="33434"/>
                  <a:pt x="5478" y="33525"/>
                </a:cubicBezTo>
                <a:cubicBezTo>
                  <a:pt x="4360" y="32315"/>
                  <a:pt x="3036" y="31334"/>
                  <a:pt x="1575" y="30603"/>
                </a:cubicBezTo>
                <a:lnTo>
                  <a:pt x="1575" y="30603"/>
                </a:lnTo>
                <a:cubicBezTo>
                  <a:pt x="2876" y="30923"/>
                  <a:pt x="4200" y="31243"/>
                  <a:pt x="5524" y="31562"/>
                </a:cubicBezTo>
                <a:cubicBezTo>
                  <a:pt x="5433" y="30512"/>
                  <a:pt x="4679" y="29531"/>
                  <a:pt x="3675" y="29165"/>
                </a:cubicBezTo>
                <a:lnTo>
                  <a:pt x="3675" y="29165"/>
                </a:lnTo>
                <a:cubicBezTo>
                  <a:pt x="4346" y="29274"/>
                  <a:pt x="5017" y="29369"/>
                  <a:pt x="5689" y="29472"/>
                </a:cubicBezTo>
                <a:lnTo>
                  <a:pt x="5689" y="29472"/>
                </a:lnTo>
                <a:cubicBezTo>
                  <a:pt x="4285" y="29128"/>
                  <a:pt x="4850" y="27988"/>
                  <a:pt x="4520" y="26792"/>
                </a:cubicBezTo>
                <a:cubicBezTo>
                  <a:pt x="3858" y="24463"/>
                  <a:pt x="3173" y="22364"/>
                  <a:pt x="2009" y="20172"/>
                </a:cubicBezTo>
                <a:lnTo>
                  <a:pt x="2009" y="20172"/>
                </a:lnTo>
                <a:cubicBezTo>
                  <a:pt x="2899" y="20857"/>
                  <a:pt x="3926" y="21359"/>
                  <a:pt x="5022" y="21633"/>
                </a:cubicBezTo>
                <a:cubicBezTo>
                  <a:pt x="4976" y="21131"/>
                  <a:pt x="4908" y="20629"/>
                  <a:pt x="4908" y="20104"/>
                </a:cubicBezTo>
                <a:lnTo>
                  <a:pt x="4908" y="20104"/>
                </a:lnTo>
                <a:cubicBezTo>
                  <a:pt x="5554" y="20521"/>
                  <a:pt x="6296" y="20843"/>
                  <a:pt x="7082" y="20843"/>
                </a:cubicBezTo>
                <a:cubicBezTo>
                  <a:pt x="7155" y="20843"/>
                  <a:pt x="7230" y="20840"/>
                  <a:pt x="7304" y="20834"/>
                </a:cubicBezTo>
                <a:cubicBezTo>
                  <a:pt x="7030" y="20241"/>
                  <a:pt x="6734" y="19625"/>
                  <a:pt x="6437" y="19031"/>
                </a:cubicBezTo>
                <a:lnTo>
                  <a:pt x="6437" y="19031"/>
                </a:lnTo>
                <a:cubicBezTo>
                  <a:pt x="6939" y="19236"/>
                  <a:pt x="7281" y="19693"/>
                  <a:pt x="7761" y="19921"/>
                </a:cubicBezTo>
                <a:cubicBezTo>
                  <a:pt x="7903" y="19999"/>
                  <a:pt x="8076" y="20038"/>
                  <a:pt x="8247" y="20038"/>
                </a:cubicBezTo>
                <a:cubicBezTo>
                  <a:pt x="8627" y="20038"/>
                  <a:pt x="9000" y="19849"/>
                  <a:pt x="9016" y="19488"/>
                </a:cubicBezTo>
                <a:cubicBezTo>
                  <a:pt x="9039" y="19328"/>
                  <a:pt x="8970" y="19168"/>
                  <a:pt x="8902" y="19031"/>
                </a:cubicBezTo>
                <a:cubicBezTo>
                  <a:pt x="8449" y="18018"/>
                  <a:pt x="7793" y="17127"/>
                  <a:pt x="6971" y="16415"/>
                </a:cubicBezTo>
                <a:lnTo>
                  <a:pt x="6971" y="16415"/>
                </a:lnTo>
                <a:cubicBezTo>
                  <a:pt x="7405" y="16758"/>
                  <a:pt x="7939" y="16984"/>
                  <a:pt x="8491" y="17045"/>
                </a:cubicBezTo>
                <a:cubicBezTo>
                  <a:pt x="8548" y="17052"/>
                  <a:pt x="8608" y="17057"/>
                  <a:pt x="8670" y="17057"/>
                </a:cubicBezTo>
                <a:cubicBezTo>
                  <a:pt x="8808" y="17057"/>
                  <a:pt x="8951" y="17033"/>
                  <a:pt x="9062" y="16954"/>
                </a:cubicBezTo>
                <a:cubicBezTo>
                  <a:pt x="9427" y="16726"/>
                  <a:pt x="9267" y="16155"/>
                  <a:pt x="9062" y="15767"/>
                </a:cubicBezTo>
                <a:cubicBezTo>
                  <a:pt x="8617" y="15011"/>
                  <a:pt x="8042" y="14320"/>
                  <a:pt x="7379" y="13757"/>
                </a:cubicBezTo>
                <a:lnTo>
                  <a:pt x="7379" y="13757"/>
                </a:lnTo>
                <a:cubicBezTo>
                  <a:pt x="7849" y="14145"/>
                  <a:pt x="8423" y="14425"/>
                  <a:pt x="9039" y="14557"/>
                </a:cubicBezTo>
                <a:cubicBezTo>
                  <a:pt x="9290" y="14101"/>
                  <a:pt x="8811" y="13621"/>
                  <a:pt x="8446" y="13279"/>
                </a:cubicBezTo>
                <a:cubicBezTo>
                  <a:pt x="7281" y="12092"/>
                  <a:pt x="6985" y="10152"/>
                  <a:pt x="7738" y="8668"/>
                </a:cubicBezTo>
                <a:lnTo>
                  <a:pt x="7738" y="8668"/>
                </a:lnTo>
                <a:cubicBezTo>
                  <a:pt x="7943" y="9353"/>
                  <a:pt x="8286" y="9969"/>
                  <a:pt x="8719" y="10540"/>
                </a:cubicBezTo>
                <a:cubicBezTo>
                  <a:pt x="9130" y="9330"/>
                  <a:pt x="9541" y="8143"/>
                  <a:pt x="9952" y="6934"/>
                </a:cubicBezTo>
                <a:lnTo>
                  <a:pt x="9952" y="6934"/>
                </a:lnTo>
                <a:cubicBezTo>
                  <a:pt x="9929" y="7459"/>
                  <a:pt x="10294" y="7961"/>
                  <a:pt x="10797" y="8098"/>
                </a:cubicBezTo>
                <a:cubicBezTo>
                  <a:pt x="10889" y="8123"/>
                  <a:pt x="10985" y="8135"/>
                  <a:pt x="11081" y="8135"/>
                </a:cubicBezTo>
                <a:cubicBezTo>
                  <a:pt x="11506" y="8135"/>
                  <a:pt x="11938" y="7899"/>
                  <a:pt x="12143" y="7527"/>
                </a:cubicBezTo>
                <a:lnTo>
                  <a:pt x="12143" y="7527"/>
                </a:lnTo>
                <a:cubicBezTo>
                  <a:pt x="11778" y="8463"/>
                  <a:pt x="11436" y="9376"/>
                  <a:pt x="11093" y="10312"/>
                </a:cubicBezTo>
                <a:cubicBezTo>
                  <a:pt x="10933" y="10723"/>
                  <a:pt x="10774" y="11179"/>
                  <a:pt x="10956" y="11567"/>
                </a:cubicBezTo>
                <a:cubicBezTo>
                  <a:pt x="11062" y="11806"/>
                  <a:pt x="11338" y="11952"/>
                  <a:pt x="11582" y="11952"/>
                </a:cubicBezTo>
                <a:cubicBezTo>
                  <a:pt x="11725" y="11952"/>
                  <a:pt x="11858" y="11902"/>
                  <a:pt x="11938" y="11789"/>
                </a:cubicBezTo>
                <a:lnTo>
                  <a:pt x="11938" y="11789"/>
                </a:lnTo>
                <a:cubicBezTo>
                  <a:pt x="11526" y="12567"/>
                  <a:pt x="11210" y="13449"/>
                  <a:pt x="11276" y="14352"/>
                </a:cubicBezTo>
                <a:cubicBezTo>
                  <a:pt x="11344" y="15265"/>
                  <a:pt x="11892" y="16201"/>
                  <a:pt x="12782" y="16497"/>
                </a:cubicBezTo>
                <a:cubicBezTo>
                  <a:pt x="12958" y="16147"/>
                  <a:pt x="13028" y="15754"/>
                  <a:pt x="12952" y="15360"/>
                </a:cubicBezTo>
                <a:lnTo>
                  <a:pt x="12952" y="15360"/>
                </a:lnTo>
                <a:cubicBezTo>
                  <a:pt x="13086" y="16008"/>
                  <a:pt x="13228" y="16692"/>
                  <a:pt x="13695" y="17159"/>
                </a:cubicBezTo>
                <a:cubicBezTo>
                  <a:pt x="13954" y="17444"/>
                  <a:pt x="14352" y="17611"/>
                  <a:pt x="14728" y="17611"/>
                </a:cubicBezTo>
                <a:cubicBezTo>
                  <a:pt x="15014" y="17611"/>
                  <a:pt x="15288" y="17514"/>
                  <a:pt x="15476" y="17296"/>
                </a:cubicBezTo>
                <a:cubicBezTo>
                  <a:pt x="15635" y="17091"/>
                  <a:pt x="15704" y="16817"/>
                  <a:pt x="15750" y="16566"/>
                </a:cubicBezTo>
                <a:cubicBezTo>
                  <a:pt x="15932" y="15607"/>
                  <a:pt x="15795" y="14603"/>
                  <a:pt x="15384" y="13713"/>
                </a:cubicBezTo>
                <a:lnTo>
                  <a:pt x="15384" y="13713"/>
                </a:lnTo>
                <a:cubicBezTo>
                  <a:pt x="15544" y="14010"/>
                  <a:pt x="15727" y="14329"/>
                  <a:pt x="16024" y="14512"/>
                </a:cubicBezTo>
                <a:cubicBezTo>
                  <a:pt x="16154" y="14598"/>
                  <a:pt x="16320" y="14649"/>
                  <a:pt x="16483" y="14649"/>
                </a:cubicBezTo>
                <a:cubicBezTo>
                  <a:pt x="16663" y="14649"/>
                  <a:pt x="16839" y="14587"/>
                  <a:pt x="16959" y="14443"/>
                </a:cubicBezTo>
                <a:cubicBezTo>
                  <a:pt x="17073" y="14283"/>
                  <a:pt x="17096" y="14032"/>
                  <a:pt x="17096" y="13804"/>
                </a:cubicBezTo>
                <a:cubicBezTo>
                  <a:pt x="17073" y="12549"/>
                  <a:pt x="16845" y="11019"/>
                  <a:pt x="17850" y="10266"/>
                </a:cubicBezTo>
                <a:lnTo>
                  <a:pt x="18101" y="13211"/>
                </a:lnTo>
                <a:cubicBezTo>
                  <a:pt x="18626" y="12823"/>
                  <a:pt x="19265" y="12572"/>
                  <a:pt x="19927" y="12503"/>
                </a:cubicBezTo>
                <a:lnTo>
                  <a:pt x="19927" y="12503"/>
                </a:lnTo>
                <a:cubicBezTo>
                  <a:pt x="19402" y="13325"/>
                  <a:pt x="18648" y="15836"/>
                  <a:pt x="19173" y="16794"/>
                </a:cubicBezTo>
                <a:cubicBezTo>
                  <a:pt x="19300" y="17019"/>
                  <a:pt x="19524" y="17110"/>
                  <a:pt x="19773" y="17110"/>
                </a:cubicBezTo>
                <a:cubicBezTo>
                  <a:pt x="20107" y="17110"/>
                  <a:pt x="20487" y="16948"/>
                  <a:pt x="20748" y="16726"/>
                </a:cubicBezTo>
                <a:cubicBezTo>
                  <a:pt x="21182" y="16315"/>
                  <a:pt x="21570" y="15744"/>
                  <a:pt x="22164" y="15676"/>
                </a:cubicBezTo>
                <a:lnTo>
                  <a:pt x="22164" y="15676"/>
                </a:lnTo>
                <a:cubicBezTo>
                  <a:pt x="21912" y="16566"/>
                  <a:pt x="21661" y="17479"/>
                  <a:pt x="21433" y="18392"/>
                </a:cubicBezTo>
                <a:cubicBezTo>
                  <a:pt x="21296" y="18894"/>
                  <a:pt x="21205" y="19556"/>
                  <a:pt x="21616" y="19876"/>
                </a:cubicBezTo>
                <a:cubicBezTo>
                  <a:pt x="21747" y="19981"/>
                  <a:pt x="21885" y="20027"/>
                  <a:pt x="22023" y="20027"/>
                </a:cubicBezTo>
                <a:cubicBezTo>
                  <a:pt x="22603" y="20027"/>
                  <a:pt x="23193" y="19211"/>
                  <a:pt x="23396" y="18529"/>
                </a:cubicBezTo>
                <a:lnTo>
                  <a:pt x="23396" y="18529"/>
                </a:lnTo>
                <a:cubicBezTo>
                  <a:pt x="24423" y="19305"/>
                  <a:pt x="23921" y="20994"/>
                  <a:pt x="23122" y="22021"/>
                </a:cubicBezTo>
                <a:cubicBezTo>
                  <a:pt x="22323" y="23048"/>
                  <a:pt x="21273" y="24167"/>
                  <a:pt x="21524" y="25445"/>
                </a:cubicBezTo>
                <a:cubicBezTo>
                  <a:pt x="22460" y="24623"/>
                  <a:pt x="23350" y="23710"/>
                  <a:pt x="24126" y="22752"/>
                </a:cubicBezTo>
                <a:lnTo>
                  <a:pt x="24126" y="22752"/>
                </a:lnTo>
                <a:cubicBezTo>
                  <a:pt x="24195" y="24737"/>
                  <a:pt x="23761" y="26746"/>
                  <a:pt x="22917" y="28549"/>
                </a:cubicBezTo>
                <a:cubicBezTo>
                  <a:pt x="24024" y="28461"/>
                  <a:pt x="25046" y="27663"/>
                  <a:pt x="25418" y="26614"/>
                </a:cubicBezTo>
                <a:lnTo>
                  <a:pt x="25418" y="26614"/>
                </a:lnTo>
                <a:cubicBezTo>
                  <a:pt x="24830" y="28442"/>
                  <a:pt x="25361" y="30581"/>
                  <a:pt x="26751" y="31905"/>
                </a:cubicBezTo>
                <a:cubicBezTo>
                  <a:pt x="27117" y="30946"/>
                  <a:pt x="27231" y="29896"/>
                  <a:pt x="27094" y="28869"/>
                </a:cubicBezTo>
                <a:lnTo>
                  <a:pt x="27094" y="28869"/>
                </a:lnTo>
                <a:cubicBezTo>
                  <a:pt x="27277" y="29682"/>
                  <a:pt x="28057" y="30314"/>
                  <a:pt x="28854" y="30314"/>
                </a:cubicBezTo>
                <a:cubicBezTo>
                  <a:pt x="28952" y="30314"/>
                  <a:pt x="29050" y="30304"/>
                  <a:pt x="29148" y="30284"/>
                </a:cubicBezTo>
                <a:cubicBezTo>
                  <a:pt x="29894" y="30135"/>
                  <a:pt x="30411" y="29346"/>
                  <a:pt x="30339" y="28614"/>
                </a:cubicBezTo>
                <a:lnTo>
                  <a:pt x="30339" y="28614"/>
                </a:lnTo>
                <a:cubicBezTo>
                  <a:pt x="30596" y="29064"/>
                  <a:pt x="31160" y="29302"/>
                  <a:pt x="31739" y="29302"/>
                </a:cubicBezTo>
                <a:cubicBezTo>
                  <a:pt x="32306" y="29302"/>
                  <a:pt x="32888" y="29074"/>
                  <a:pt x="33211" y="28595"/>
                </a:cubicBezTo>
                <a:cubicBezTo>
                  <a:pt x="33815" y="27669"/>
                  <a:pt x="33560" y="26447"/>
                  <a:pt x="32937" y="25510"/>
                </a:cubicBezTo>
                <a:lnTo>
                  <a:pt x="32937" y="25510"/>
                </a:lnTo>
                <a:cubicBezTo>
                  <a:pt x="33334" y="25874"/>
                  <a:pt x="33855" y="26091"/>
                  <a:pt x="34398" y="26107"/>
                </a:cubicBezTo>
                <a:cubicBezTo>
                  <a:pt x="33964" y="24692"/>
                  <a:pt x="32709" y="23710"/>
                  <a:pt x="31750" y="22592"/>
                </a:cubicBezTo>
                <a:cubicBezTo>
                  <a:pt x="30769" y="21473"/>
                  <a:pt x="30061" y="19761"/>
                  <a:pt x="30906" y="18552"/>
                </a:cubicBezTo>
                <a:lnTo>
                  <a:pt x="30906" y="18552"/>
                </a:lnTo>
                <a:cubicBezTo>
                  <a:pt x="31020" y="19556"/>
                  <a:pt x="31682" y="20469"/>
                  <a:pt x="32618" y="20880"/>
                </a:cubicBezTo>
                <a:cubicBezTo>
                  <a:pt x="32618" y="20081"/>
                  <a:pt x="32640" y="19259"/>
                  <a:pt x="32663" y="18460"/>
                </a:cubicBezTo>
                <a:cubicBezTo>
                  <a:pt x="33013" y="19139"/>
                  <a:pt x="33770" y="19596"/>
                  <a:pt x="34552" y="19596"/>
                </a:cubicBezTo>
                <a:cubicBezTo>
                  <a:pt x="34637" y="19596"/>
                  <a:pt x="34723" y="19590"/>
                  <a:pt x="34809" y="19579"/>
                </a:cubicBezTo>
                <a:cubicBezTo>
                  <a:pt x="34580" y="18004"/>
                  <a:pt x="35151" y="16657"/>
                  <a:pt x="35128" y="15151"/>
                </a:cubicBezTo>
                <a:cubicBezTo>
                  <a:pt x="35105" y="13553"/>
                  <a:pt x="34375" y="11795"/>
                  <a:pt x="33553" y="10472"/>
                </a:cubicBezTo>
                <a:lnTo>
                  <a:pt x="33553" y="10472"/>
                </a:lnTo>
                <a:cubicBezTo>
                  <a:pt x="34284" y="10905"/>
                  <a:pt x="34877" y="11522"/>
                  <a:pt x="35265" y="12252"/>
                </a:cubicBezTo>
                <a:cubicBezTo>
                  <a:pt x="35460" y="11180"/>
                  <a:pt x="35306" y="10058"/>
                  <a:pt x="34858" y="9071"/>
                </a:cubicBezTo>
                <a:lnTo>
                  <a:pt x="34858" y="9071"/>
                </a:lnTo>
                <a:cubicBezTo>
                  <a:pt x="35082" y="9341"/>
                  <a:pt x="35410" y="9521"/>
                  <a:pt x="35767" y="9536"/>
                </a:cubicBezTo>
                <a:cubicBezTo>
                  <a:pt x="35334" y="8600"/>
                  <a:pt x="34900" y="7664"/>
                  <a:pt x="34444" y="6751"/>
                </a:cubicBezTo>
                <a:lnTo>
                  <a:pt x="34444" y="6751"/>
                </a:lnTo>
                <a:cubicBezTo>
                  <a:pt x="35516" y="7093"/>
                  <a:pt x="36361" y="8006"/>
                  <a:pt x="36612" y="9079"/>
                </a:cubicBezTo>
                <a:cubicBezTo>
                  <a:pt x="37046" y="8212"/>
                  <a:pt x="37205" y="7230"/>
                  <a:pt x="37068" y="6295"/>
                </a:cubicBezTo>
                <a:lnTo>
                  <a:pt x="37068" y="6295"/>
                </a:lnTo>
                <a:cubicBezTo>
                  <a:pt x="38369" y="8372"/>
                  <a:pt x="35882" y="11293"/>
                  <a:pt x="36977" y="13485"/>
                </a:cubicBezTo>
                <a:cubicBezTo>
                  <a:pt x="37046" y="12617"/>
                  <a:pt x="37434" y="11795"/>
                  <a:pt x="38073" y="11202"/>
                </a:cubicBezTo>
                <a:lnTo>
                  <a:pt x="38073" y="11202"/>
                </a:lnTo>
                <a:cubicBezTo>
                  <a:pt x="37320" y="13051"/>
                  <a:pt x="36612" y="15265"/>
                  <a:pt x="37730" y="16931"/>
                </a:cubicBezTo>
                <a:cubicBezTo>
                  <a:pt x="38009" y="16823"/>
                  <a:pt x="38235" y="16568"/>
                  <a:pt x="38323" y="16272"/>
                </a:cubicBezTo>
                <a:lnTo>
                  <a:pt x="38323" y="16272"/>
                </a:lnTo>
                <a:cubicBezTo>
                  <a:pt x="38373" y="17265"/>
                  <a:pt x="39103" y="18199"/>
                  <a:pt x="40059" y="18438"/>
                </a:cubicBezTo>
                <a:cubicBezTo>
                  <a:pt x="39853" y="17616"/>
                  <a:pt x="39625" y="16794"/>
                  <a:pt x="39397" y="15972"/>
                </a:cubicBezTo>
                <a:lnTo>
                  <a:pt x="39397" y="15972"/>
                </a:lnTo>
                <a:cubicBezTo>
                  <a:pt x="39743" y="16722"/>
                  <a:pt x="40558" y="17213"/>
                  <a:pt x="41366" y="17213"/>
                </a:cubicBezTo>
                <a:cubicBezTo>
                  <a:pt x="41517" y="17213"/>
                  <a:pt x="41668" y="17195"/>
                  <a:pt x="41816" y="17159"/>
                </a:cubicBezTo>
                <a:cubicBezTo>
                  <a:pt x="40835" y="16269"/>
                  <a:pt x="40720" y="14580"/>
                  <a:pt x="41565" y="13553"/>
                </a:cubicBezTo>
                <a:lnTo>
                  <a:pt x="41565" y="13553"/>
                </a:lnTo>
                <a:cubicBezTo>
                  <a:pt x="41793" y="14375"/>
                  <a:pt x="42273" y="15105"/>
                  <a:pt x="42912" y="15653"/>
                </a:cubicBezTo>
                <a:cubicBezTo>
                  <a:pt x="42501" y="13850"/>
                  <a:pt x="42798" y="11910"/>
                  <a:pt x="43688" y="10312"/>
                </a:cubicBezTo>
                <a:lnTo>
                  <a:pt x="43688" y="10312"/>
                </a:lnTo>
                <a:cubicBezTo>
                  <a:pt x="43505" y="12024"/>
                  <a:pt x="43642" y="13781"/>
                  <a:pt x="44053" y="15470"/>
                </a:cubicBezTo>
                <a:cubicBezTo>
                  <a:pt x="44248" y="15399"/>
                  <a:pt x="44388" y="15178"/>
                  <a:pt x="44377" y="14964"/>
                </a:cubicBezTo>
                <a:lnTo>
                  <a:pt x="44377" y="14964"/>
                </a:lnTo>
                <a:cubicBezTo>
                  <a:pt x="44689" y="15985"/>
                  <a:pt x="45455" y="16867"/>
                  <a:pt x="46404" y="17342"/>
                </a:cubicBezTo>
                <a:cubicBezTo>
                  <a:pt x="45605" y="15607"/>
                  <a:pt x="45377" y="13621"/>
                  <a:pt x="45742" y="11727"/>
                </a:cubicBezTo>
                <a:lnTo>
                  <a:pt x="45742" y="11727"/>
                </a:lnTo>
                <a:cubicBezTo>
                  <a:pt x="45719" y="13142"/>
                  <a:pt x="46176" y="14534"/>
                  <a:pt x="47020" y="15653"/>
                </a:cubicBezTo>
                <a:cubicBezTo>
                  <a:pt x="46792" y="13873"/>
                  <a:pt x="47203" y="12024"/>
                  <a:pt x="48162" y="10494"/>
                </a:cubicBezTo>
                <a:lnTo>
                  <a:pt x="48162" y="10494"/>
                </a:lnTo>
                <a:cubicBezTo>
                  <a:pt x="48116" y="11750"/>
                  <a:pt x="48070" y="13005"/>
                  <a:pt x="48025" y="14261"/>
                </a:cubicBezTo>
                <a:cubicBezTo>
                  <a:pt x="48367" y="13781"/>
                  <a:pt x="48709" y="13302"/>
                  <a:pt x="49052" y="12823"/>
                </a:cubicBezTo>
                <a:lnTo>
                  <a:pt x="49052" y="12823"/>
                </a:lnTo>
                <a:cubicBezTo>
                  <a:pt x="48801" y="13987"/>
                  <a:pt x="48892" y="15196"/>
                  <a:pt x="49303" y="16292"/>
                </a:cubicBezTo>
                <a:cubicBezTo>
                  <a:pt x="49460" y="16693"/>
                  <a:pt x="49843" y="17108"/>
                  <a:pt x="50189" y="17108"/>
                </a:cubicBezTo>
                <a:cubicBezTo>
                  <a:pt x="50295" y="17108"/>
                  <a:pt x="50398" y="17068"/>
                  <a:pt x="50490" y="16977"/>
                </a:cubicBezTo>
                <a:cubicBezTo>
                  <a:pt x="50649" y="16840"/>
                  <a:pt x="50649" y="16612"/>
                  <a:pt x="50672" y="16406"/>
                </a:cubicBezTo>
                <a:cubicBezTo>
                  <a:pt x="50741" y="15128"/>
                  <a:pt x="50832" y="13873"/>
                  <a:pt x="50901" y="12594"/>
                </a:cubicBezTo>
                <a:cubicBezTo>
                  <a:pt x="51585" y="13553"/>
                  <a:pt x="52293" y="14512"/>
                  <a:pt x="53001" y="15447"/>
                </a:cubicBezTo>
                <a:cubicBezTo>
                  <a:pt x="53137" y="15196"/>
                  <a:pt x="53274" y="14900"/>
                  <a:pt x="53548" y="14763"/>
                </a:cubicBezTo>
                <a:cubicBezTo>
                  <a:pt x="53636" y="14707"/>
                  <a:pt x="53744" y="14679"/>
                  <a:pt x="53850" y="14679"/>
                </a:cubicBezTo>
                <a:cubicBezTo>
                  <a:pt x="54048" y="14679"/>
                  <a:pt x="54242" y="14775"/>
                  <a:pt x="54302" y="14968"/>
                </a:cubicBezTo>
                <a:cubicBezTo>
                  <a:pt x="54370" y="15174"/>
                  <a:pt x="54233" y="15402"/>
                  <a:pt x="54142" y="15584"/>
                </a:cubicBezTo>
                <a:cubicBezTo>
                  <a:pt x="53252" y="17159"/>
                  <a:pt x="53662" y="17958"/>
                  <a:pt x="54187" y="19305"/>
                </a:cubicBezTo>
                <a:cubicBezTo>
                  <a:pt x="54690" y="20583"/>
                  <a:pt x="55215" y="22295"/>
                  <a:pt x="56036" y="23482"/>
                </a:cubicBezTo>
                <a:cubicBezTo>
                  <a:pt x="58245" y="21162"/>
                  <a:pt x="57422" y="18383"/>
                  <a:pt x="57107" y="15509"/>
                </a:cubicBezTo>
                <a:lnTo>
                  <a:pt x="57107" y="15509"/>
                </a:lnTo>
                <a:cubicBezTo>
                  <a:pt x="57241" y="16213"/>
                  <a:pt x="57984" y="16739"/>
                  <a:pt x="58708" y="16739"/>
                </a:cubicBezTo>
                <a:cubicBezTo>
                  <a:pt x="58954" y="16739"/>
                  <a:pt x="59198" y="16679"/>
                  <a:pt x="59414" y="16543"/>
                </a:cubicBezTo>
                <a:cubicBezTo>
                  <a:pt x="60213" y="16064"/>
                  <a:pt x="60348" y="14834"/>
                  <a:pt x="59789" y="14105"/>
                </a:cubicBezTo>
                <a:lnTo>
                  <a:pt x="59789" y="14105"/>
                </a:lnTo>
                <a:cubicBezTo>
                  <a:pt x="60230" y="14529"/>
                  <a:pt x="60700" y="14913"/>
                  <a:pt x="61263" y="15082"/>
                </a:cubicBezTo>
                <a:cubicBezTo>
                  <a:pt x="61449" y="15142"/>
                  <a:pt x="61648" y="15172"/>
                  <a:pt x="61846" y="15172"/>
                </a:cubicBezTo>
                <a:cubicBezTo>
                  <a:pt x="62400" y="15172"/>
                  <a:pt x="62945" y="14937"/>
                  <a:pt x="63181" y="14466"/>
                </a:cubicBezTo>
                <a:cubicBezTo>
                  <a:pt x="63268" y="14302"/>
                  <a:pt x="63293" y="14116"/>
                  <a:pt x="63270" y="13933"/>
                </a:cubicBezTo>
                <a:lnTo>
                  <a:pt x="63270" y="13933"/>
                </a:lnTo>
                <a:cubicBezTo>
                  <a:pt x="63514" y="14025"/>
                  <a:pt x="63774" y="14075"/>
                  <a:pt x="64032" y="14075"/>
                </a:cubicBezTo>
                <a:cubicBezTo>
                  <a:pt x="64272" y="14075"/>
                  <a:pt x="64511" y="14032"/>
                  <a:pt x="64733" y="13941"/>
                </a:cubicBezTo>
                <a:cubicBezTo>
                  <a:pt x="63340" y="12686"/>
                  <a:pt x="62656" y="10700"/>
                  <a:pt x="62975" y="8874"/>
                </a:cubicBezTo>
                <a:lnTo>
                  <a:pt x="62975" y="8874"/>
                </a:lnTo>
                <a:cubicBezTo>
                  <a:pt x="63226" y="10038"/>
                  <a:pt x="63888" y="11134"/>
                  <a:pt x="64801" y="11910"/>
                </a:cubicBezTo>
                <a:cubicBezTo>
                  <a:pt x="65208" y="11372"/>
                  <a:pt x="65546" y="10782"/>
                  <a:pt x="65795" y="10156"/>
                </a:cubicBezTo>
                <a:lnTo>
                  <a:pt x="65795" y="10156"/>
                </a:lnTo>
                <a:cubicBezTo>
                  <a:pt x="65791" y="10261"/>
                  <a:pt x="65793" y="10367"/>
                  <a:pt x="65806" y="10472"/>
                </a:cubicBezTo>
                <a:cubicBezTo>
                  <a:pt x="65851" y="11088"/>
                  <a:pt x="66308" y="11704"/>
                  <a:pt x="66901" y="11727"/>
                </a:cubicBezTo>
                <a:cubicBezTo>
                  <a:pt x="66918" y="11728"/>
                  <a:pt x="66934" y="11728"/>
                  <a:pt x="66951" y="11728"/>
                </a:cubicBezTo>
                <a:cubicBezTo>
                  <a:pt x="67386" y="11728"/>
                  <a:pt x="67758" y="11441"/>
                  <a:pt x="68088" y="11134"/>
                </a:cubicBezTo>
                <a:cubicBezTo>
                  <a:pt x="68566" y="10690"/>
                  <a:pt x="68985" y="10182"/>
                  <a:pt x="69334" y="9626"/>
                </a:cubicBezTo>
                <a:lnTo>
                  <a:pt x="69334" y="9626"/>
                </a:lnTo>
                <a:cubicBezTo>
                  <a:pt x="69345" y="9818"/>
                  <a:pt x="69398" y="10004"/>
                  <a:pt x="69503" y="10175"/>
                </a:cubicBezTo>
                <a:cubicBezTo>
                  <a:pt x="69666" y="10436"/>
                  <a:pt x="69961" y="10548"/>
                  <a:pt x="70259" y="10548"/>
                </a:cubicBezTo>
                <a:cubicBezTo>
                  <a:pt x="70360" y="10548"/>
                  <a:pt x="70462" y="10535"/>
                  <a:pt x="70559" y="10511"/>
                </a:cubicBezTo>
                <a:lnTo>
                  <a:pt x="70559" y="10511"/>
                </a:lnTo>
                <a:cubicBezTo>
                  <a:pt x="70383" y="10824"/>
                  <a:pt x="70257" y="11157"/>
                  <a:pt x="70234" y="11522"/>
                </a:cubicBezTo>
                <a:cubicBezTo>
                  <a:pt x="70192" y="12153"/>
                  <a:pt x="70673" y="12861"/>
                  <a:pt x="71285" y="12861"/>
                </a:cubicBezTo>
                <a:cubicBezTo>
                  <a:pt x="71337" y="12861"/>
                  <a:pt x="71390" y="12856"/>
                  <a:pt x="71443" y="12845"/>
                </a:cubicBezTo>
                <a:cubicBezTo>
                  <a:pt x="72973" y="11887"/>
                  <a:pt x="74068" y="10266"/>
                  <a:pt x="74342" y="8486"/>
                </a:cubicBezTo>
                <a:lnTo>
                  <a:pt x="74342" y="8486"/>
                </a:lnTo>
                <a:cubicBezTo>
                  <a:pt x="74570" y="9741"/>
                  <a:pt x="74707" y="11293"/>
                  <a:pt x="73680" y="12069"/>
                </a:cubicBezTo>
                <a:cubicBezTo>
                  <a:pt x="73384" y="12320"/>
                  <a:pt x="73018" y="12457"/>
                  <a:pt x="72790" y="12731"/>
                </a:cubicBezTo>
                <a:cubicBezTo>
                  <a:pt x="72356" y="13256"/>
                  <a:pt x="72516" y="14101"/>
                  <a:pt x="73064" y="14489"/>
                </a:cubicBezTo>
                <a:cubicBezTo>
                  <a:pt x="73322" y="14691"/>
                  <a:pt x="73642" y="14783"/>
                  <a:pt x="73968" y="14783"/>
                </a:cubicBezTo>
                <a:cubicBezTo>
                  <a:pt x="74303" y="14783"/>
                  <a:pt x="74646" y="14685"/>
                  <a:pt x="74936" y="14512"/>
                </a:cubicBezTo>
                <a:cubicBezTo>
                  <a:pt x="75308" y="14279"/>
                  <a:pt x="75817" y="13952"/>
                  <a:pt x="76191" y="13952"/>
                </a:cubicBezTo>
                <a:cubicBezTo>
                  <a:pt x="76368" y="13952"/>
                  <a:pt x="76514" y="14025"/>
                  <a:pt x="76602" y="14215"/>
                </a:cubicBezTo>
                <a:cubicBezTo>
                  <a:pt x="75004" y="15379"/>
                  <a:pt x="73657" y="16908"/>
                  <a:pt x="72630" y="18620"/>
                </a:cubicBezTo>
                <a:cubicBezTo>
                  <a:pt x="74570" y="18369"/>
                  <a:pt x="76305" y="16931"/>
                  <a:pt x="76921" y="15082"/>
                </a:cubicBezTo>
                <a:lnTo>
                  <a:pt x="76921" y="15082"/>
                </a:lnTo>
                <a:cubicBezTo>
                  <a:pt x="77515" y="16383"/>
                  <a:pt x="77355" y="18027"/>
                  <a:pt x="76465" y="19168"/>
                </a:cubicBezTo>
                <a:cubicBezTo>
                  <a:pt x="76510" y="19170"/>
                  <a:pt x="76555" y="19171"/>
                  <a:pt x="76600" y="19171"/>
                </a:cubicBezTo>
                <a:cubicBezTo>
                  <a:pt x="77007" y="19171"/>
                  <a:pt x="77394" y="19077"/>
                  <a:pt x="77743" y="18871"/>
                </a:cubicBezTo>
                <a:cubicBezTo>
                  <a:pt x="78245" y="19191"/>
                  <a:pt x="78200" y="19944"/>
                  <a:pt x="77926" y="20492"/>
                </a:cubicBezTo>
                <a:cubicBezTo>
                  <a:pt x="77629" y="21017"/>
                  <a:pt x="77173" y="21451"/>
                  <a:pt x="76990" y="21998"/>
                </a:cubicBezTo>
                <a:cubicBezTo>
                  <a:pt x="76853" y="22364"/>
                  <a:pt x="76853" y="22774"/>
                  <a:pt x="76716" y="23117"/>
                </a:cubicBezTo>
                <a:cubicBezTo>
                  <a:pt x="75894" y="25011"/>
                  <a:pt x="72288" y="23528"/>
                  <a:pt x="71284" y="25331"/>
                </a:cubicBezTo>
                <a:cubicBezTo>
                  <a:pt x="72334" y="25513"/>
                  <a:pt x="73406" y="25696"/>
                  <a:pt x="74479" y="25879"/>
                </a:cubicBezTo>
                <a:cubicBezTo>
                  <a:pt x="73475" y="26404"/>
                  <a:pt x="72607" y="27157"/>
                  <a:pt x="71923" y="28047"/>
                </a:cubicBezTo>
                <a:cubicBezTo>
                  <a:pt x="72140" y="28150"/>
                  <a:pt x="72379" y="28201"/>
                  <a:pt x="72622" y="28201"/>
                </a:cubicBezTo>
                <a:cubicBezTo>
                  <a:pt x="72864" y="28201"/>
                  <a:pt x="73110" y="28150"/>
                  <a:pt x="73338" y="28047"/>
                </a:cubicBezTo>
                <a:lnTo>
                  <a:pt x="73338" y="28047"/>
                </a:lnTo>
                <a:cubicBezTo>
                  <a:pt x="72790" y="28777"/>
                  <a:pt x="72425" y="29599"/>
                  <a:pt x="72242" y="30489"/>
                </a:cubicBezTo>
                <a:cubicBezTo>
                  <a:pt x="73566" y="30193"/>
                  <a:pt x="74753" y="29371"/>
                  <a:pt x="75483" y="28207"/>
                </a:cubicBezTo>
                <a:lnTo>
                  <a:pt x="75483" y="28207"/>
                </a:lnTo>
                <a:cubicBezTo>
                  <a:pt x="75004" y="29964"/>
                  <a:pt x="74548" y="31699"/>
                  <a:pt x="74068" y="33434"/>
                </a:cubicBezTo>
                <a:cubicBezTo>
                  <a:pt x="75894" y="32635"/>
                  <a:pt x="77241" y="30832"/>
                  <a:pt x="77492" y="28869"/>
                </a:cubicBezTo>
                <a:cubicBezTo>
                  <a:pt x="77492" y="29690"/>
                  <a:pt x="77720" y="30512"/>
                  <a:pt x="78154" y="31197"/>
                </a:cubicBezTo>
                <a:cubicBezTo>
                  <a:pt x="78725" y="30421"/>
                  <a:pt x="79067" y="29485"/>
                  <a:pt x="79113" y="28526"/>
                </a:cubicBezTo>
                <a:cubicBezTo>
                  <a:pt x="79272" y="29645"/>
                  <a:pt x="80117" y="30672"/>
                  <a:pt x="81190" y="30992"/>
                </a:cubicBezTo>
                <a:cubicBezTo>
                  <a:pt x="81306" y="31030"/>
                  <a:pt x="81439" y="31057"/>
                  <a:pt x="81568" y="31057"/>
                </a:cubicBezTo>
                <a:cubicBezTo>
                  <a:pt x="81741" y="31057"/>
                  <a:pt x="81907" y="31009"/>
                  <a:pt x="82011" y="30877"/>
                </a:cubicBezTo>
                <a:cubicBezTo>
                  <a:pt x="82194" y="30649"/>
                  <a:pt x="82103" y="30307"/>
                  <a:pt x="82011" y="30033"/>
                </a:cubicBezTo>
                <a:cubicBezTo>
                  <a:pt x="81623" y="29006"/>
                  <a:pt x="80870" y="27727"/>
                  <a:pt x="80962" y="26632"/>
                </a:cubicBezTo>
                <a:lnTo>
                  <a:pt x="80962" y="26632"/>
                </a:lnTo>
                <a:cubicBezTo>
                  <a:pt x="81350" y="26906"/>
                  <a:pt x="81646" y="27271"/>
                  <a:pt x="81966" y="27613"/>
                </a:cubicBezTo>
                <a:cubicBezTo>
                  <a:pt x="81484" y="25787"/>
                  <a:pt x="80985" y="23943"/>
                  <a:pt x="80499" y="22112"/>
                </a:cubicBezTo>
                <a:lnTo>
                  <a:pt x="80499" y="22112"/>
                </a:lnTo>
                <a:cubicBezTo>
                  <a:pt x="80822" y="22794"/>
                  <a:pt x="81493" y="23312"/>
                  <a:pt x="82240" y="23414"/>
                </a:cubicBezTo>
                <a:cubicBezTo>
                  <a:pt x="82016" y="21679"/>
                  <a:pt x="81518" y="19990"/>
                  <a:pt x="80758" y="18422"/>
                </a:cubicBezTo>
                <a:lnTo>
                  <a:pt x="80758" y="18422"/>
                </a:lnTo>
                <a:cubicBezTo>
                  <a:pt x="81314" y="19234"/>
                  <a:pt x="82095" y="19895"/>
                  <a:pt x="82993" y="20286"/>
                </a:cubicBezTo>
                <a:cubicBezTo>
                  <a:pt x="82719" y="19373"/>
                  <a:pt x="82445" y="18483"/>
                  <a:pt x="82171" y="17570"/>
                </a:cubicBezTo>
                <a:lnTo>
                  <a:pt x="82171" y="17570"/>
                </a:lnTo>
                <a:cubicBezTo>
                  <a:pt x="83541" y="18917"/>
                  <a:pt x="84340" y="20834"/>
                  <a:pt x="84340" y="22752"/>
                </a:cubicBezTo>
                <a:cubicBezTo>
                  <a:pt x="85126" y="22086"/>
                  <a:pt x="85414" y="20905"/>
                  <a:pt x="85077" y="19946"/>
                </a:cubicBezTo>
                <a:lnTo>
                  <a:pt x="85077" y="19946"/>
                </a:lnTo>
                <a:cubicBezTo>
                  <a:pt x="85446" y="20662"/>
                  <a:pt x="86032" y="21288"/>
                  <a:pt x="86736" y="21679"/>
                </a:cubicBezTo>
                <a:cubicBezTo>
                  <a:pt x="86987" y="19579"/>
                  <a:pt x="86394" y="17388"/>
                  <a:pt x="85070" y="15744"/>
                </a:cubicBezTo>
                <a:cubicBezTo>
                  <a:pt x="85504" y="14694"/>
                  <a:pt x="85937" y="13621"/>
                  <a:pt x="86371" y="12572"/>
                </a:cubicBezTo>
                <a:cubicBezTo>
                  <a:pt x="86622" y="13736"/>
                  <a:pt x="86873" y="14900"/>
                  <a:pt x="87124" y="16041"/>
                </a:cubicBezTo>
                <a:cubicBezTo>
                  <a:pt x="87490" y="15676"/>
                  <a:pt x="87832" y="15288"/>
                  <a:pt x="88174" y="14900"/>
                </a:cubicBezTo>
                <a:cubicBezTo>
                  <a:pt x="88631" y="15836"/>
                  <a:pt x="88403" y="16977"/>
                  <a:pt x="88768" y="17958"/>
                </a:cubicBezTo>
                <a:cubicBezTo>
                  <a:pt x="89000" y="18581"/>
                  <a:pt x="89737" y="19039"/>
                  <a:pt x="90339" y="19039"/>
                </a:cubicBezTo>
                <a:cubicBezTo>
                  <a:pt x="90685" y="19039"/>
                  <a:pt x="90985" y="18887"/>
                  <a:pt x="91119" y="18529"/>
                </a:cubicBezTo>
                <a:lnTo>
                  <a:pt x="91119" y="18529"/>
                </a:lnTo>
                <a:cubicBezTo>
                  <a:pt x="91119" y="19214"/>
                  <a:pt x="91096" y="19921"/>
                  <a:pt x="91096" y="20606"/>
                </a:cubicBezTo>
                <a:cubicBezTo>
                  <a:pt x="91073" y="21154"/>
                  <a:pt x="91073" y="21724"/>
                  <a:pt x="91301" y="22204"/>
                </a:cubicBezTo>
                <a:cubicBezTo>
                  <a:pt x="91512" y="22625"/>
                  <a:pt x="91931" y="22949"/>
                  <a:pt x="92370" y="22949"/>
                </a:cubicBezTo>
                <a:cubicBezTo>
                  <a:pt x="92455" y="22949"/>
                  <a:pt x="92540" y="22937"/>
                  <a:pt x="92625" y="22911"/>
                </a:cubicBezTo>
                <a:cubicBezTo>
                  <a:pt x="92924" y="22820"/>
                  <a:pt x="93112" y="22507"/>
                  <a:pt x="93126" y="22208"/>
                </a:cubicBezTo>
                <a:lnTo>
                  <a:pt x="93126" y="22208"/>
                </a:lnTo>
                <a:cubicBezTo>
                  <a:pt x="93535" y="22893"/>
                  <a:pt x="94064" y="23500"/>
                  <a:pt x="94680" y="24007"/>
                </a:cubicBezTo>
                <a:cubicBezTo>
                  <a:pt x="95045" y="23048"/>
                  <a:pt x="94953" y="21953"/>
                  <a:pt x="94474" y="21040"/>
                </a:cubicBezTo>
                <a:lnTo>
                  <a:pt x="94474" y="21040"/>
                </a:lnTo>
                <a:lnTo>
                  <a:pt x="95729" y="22021"/>
                </a:lnTo>
                <a:cubicBezTo>
                  <a:pt x="95684" y="20218"/>
                  <a:pt x="95433" y="18438"/>
                  <a:pt x="94976" y="16703"/>
                </a:cubicBezTo>
                <a:lnTo>
                  <a:pt x="94976" y="16703"/>
                </a:lnTo>
                <a:cubicBezTo>
                  <a:pt x="95287" y="17347"/>
                  <a:pt x="96009" y="17754"/>
                  <a:pt x="96721" y="17754"/>
                </a:cubicBezTo>
                <a:cubicBezTo>
                  <a:pt x="96741" y="17754"/>
                  <a:pt x="96760" y="17753"/>
                  <a:pt x="96779" y="17753"/>
                </a:cubicBezTo>
                <a:cubicBezTo>
                  <a:pt x="96369" y="15813"/>
                  <a:pt x="95593" y="13941"/>
                  <a:pt x="94474" y="12320"/>
                </a:cubicBezTo>
                <a:lnTo>
                  <a:pt x="94474" y="12320"/>
                </a:lnTo>
                <a:cubicBezTo>
                  <a:pt x="94908" y="12891"/>
                  <a:pt x="95364" y="13462"/>
                  <a:pt x="95821" y="14032"/>
                </a:cubicBezTo>
                <a:cubicBezTo>
                  <a:pt x="96049" y="12663"/>
                  <a:pt x="96460" y="11339"/>
                  <a:pt x="97053" y="10106"/>
                </a:cubicBezTo>
                <a:cubicBezTo>
                  <a:pt x="97327" y="12138"/>
                  <a:pt x="97578" y="14192"/>
                  <a:pt x="97852" y="16246"/>
                </a:cubicBezTo>
                <a:cubicBezTo>
                  <a:pt x="98285" y="14763"/>
                  <a:pt x="98420" y="13223"/>
                  <a:pt x="98291" y="11695"/>
                </a:cubicBezTo>
                <a:lnTo>
                  <a:pt x="98291" y="11695"/>
                </a:lnTo>
                <a:cubicBezTo>
                  <a:pt x="98454" y="12869"/>
                  <a:pt x="98909" y="14009"/>
                  <a:pt x="99610" y="14991"/>
                </a:cubicBezTo>
                <a:cubicBezTo>
                  <a:pt x="100144" y="13922"/>
                  <a:pt x="100192" y="12631"/>
                  <a:pt x="99764" y="11530"/>
                </a:cubicBezTo>
                <a:lnTo>
                  <a:pt x="99764" y="11530"/>
                </a:lnTo>
                <a:cubicBezTo>
                  <a:pt x="100210" y="12211"/>
                  <a:pt x="100794" y="12803"/>
                  <a:pt x="101459" y="13256"/>
                </a:cubicBezTo>
                <a:cubicBezTo>
                  <a:pt x="101824" y="12914"/>
                  <a:pt x="101915" y="12298"/>
                  <a:pt x="101618" y="11887"/>
                </a:cubicBezTo>
                <a:lnTo>
                  <a:pt x="101618" y="11887"/>
                </a:lnTo>
                <a:cubicBezTo>
                  <a:pt x="102166" y="12389"/>
                  <a:pt x="102874" y="12708"/>
                  <a:pt x="103627" y="12777"/>
                </a:cubicBezTo>
                <a:cubicBezTo>
                  <a:pt x="103262" y="11156"/>
                  <a:pt x="103422" y="9422"/>
                  <a:pt x="104106" y="7915"/>
                </a:cubicBezTo>
                <a:lnTo>
                  <a:pt x="104106" y="7915"/>
                </a:lnTo>
                <a:cubicBezTo>
                  <a:pt x="103924" y="9193"/>
                  <a:pt x="104084" y="10540"/>
                  <a:pt x="104609" y="11750"/>
                </a:cubicBezTo>
                <a:cubicBezTo>
                  <a:pt x="105111" y="11727"/>
                  <a:pt x="105590" y="11362"/>
                  <a:pt x="105727" y="10860"/>
                </a:cubicBezTo>
                <a:cubicBezTo>
                  <a:pt x="105818" y="11727"/>
                  <a:pt x="106320" y="12549"/>
                  <a:pt x="107051" y="13005"/>
                </a:cubicBezTo>
                <a:cubicBezTo>
                  <a:pt x="107644" y="11910"/>
                  <a:pt x="108169" y="10768"/>
                  <a:pt x="108626" y="9581"/>
                </a:cubicBezTo>
                <a:lnTo>
                  <a:pt x="108626" y="9581"/>
                </a:lnTo>
                <a:cubicBezTo>
                  <a:pt x="108580" y="10312"/>
                  <a:pt x="108512" y="11065"/>
                  <a:pt x="108831" y="11704"/>
                </a:cubicBezTo>
                <a:cubicBezTo>
                  <a:pt x="109067" y="12176"/>
                  <a:pt x="109589" y="12536"/>
                  <a:pt x="110094" y="12536"/>
                </a:cubicBezTo>
                <a:cubicBezTo>
                  <a:pt x="110273" y="12536"/>
                  <a:pt x="110450" y="12491"/>
                  <a:pt x="110612" y="12389"/>
                </a:cubicBezTo>
                <a:cubicBezTo>
                  <a:pt x="110749" y="12320"/>
                  <a:pt x="110863" y="12183"/>
                  <a:pt x="111022" y="12115"/>
                </a:cubicBezTo>
                <a:cubicBezTo>
                  <a:pt x="111088" y="12092"/>
                  <a:pt x="111151" y="12082"/>
                  <a:pt x="111210" y="12082"/>
                </a:cubicBezTo>
                <a:cubicBezTo>
                  <a:pt x="111805" y="12082"/>
                  <a:pt x="112042" y="13158"/>
                  <a:pt x="111730" y="13781"/>
                </a:cubicBezTo>
                <a:cubicBezTo>
                  <a:pt x="111410" y="14489"/>
                  <a:pt x="110954" y="15447"/>
                  <a:pt x="111570" y="15904"/>
                </a:cubicBezTo>
                <a:cubicBezTo>
                  <a:pt x="111656" y="15947"/>
                  <a:pt x="111743" y="15966"/>
                  <a:pt x="111829" y="15966"/>
                </a:cubicBezTo>
                <a:cubicBezTo>
                  <a:pt x="112204" y="15966"/>
                  <a:pt x="112583" y="15616"/>
                  <a:pt x="112917" y="15356"/>
                </a:cubicBezTo>
                <a:cubicBezTo>
                  <a:pt x="113103" y="15214"/>
                  <a:pt x="113382" y="15125"/>
                  <a:pt x="113631" y="15125"/>
                </a:cubicBezTo>
                <a:cubicBezTo>
                  <a:pt x="113902" y="15125"/>
                  <a:pt x="114137" y="15231"/>
                  <a:pt x="114172" y="15493"/>
                </a:cubicBezTo>
                <a:cubicBezTo>
                  <a:pt x="114195" y="15653"/>
                  <a:pt x="114104" y="15813"/>
                  <a:pt x="114035" y="15950"/>
                </a:cubicBezTo>
                <a:cubicBezTo>
                  <a:pt x="113556" y="16749"/>
                  <a:pt x="112826" y="17365"/>
                  <a:pt x="112415" y="18209"/>
                </a:cubicBezTo>
                <a:cubicBezTo>
                  <a:pt x="112004" y="19031"/>
                  <a:pt x="112095" y="20264"/>
                  <a:pt x="112963" y="20606"/>
                </a:cubicBezTo>
                <a:cubicBezTo>
                  <a:pt x="112072" y="22546"/>
                  <a:pt x="108375" y="22478"/>
                  <a:pt x="108329" y="24623"/>
                </a:cubicBezTo>
                <a:lnTo>
                  <a:pt x="110771" y="23984"/>
                </a:lnTo>
                <a:lnTo>
                  <a:pt x="110771" y="23984"/>
                </a:lnTo>
                <a:cubicBezTo>
                  <a:pt x="109653" y="25011"/>
                  <a:pt x="108763" y="26312"/>
                  <a:pt x="108238" y="27750"/>
                </a:cubicBezTo>
                <a:cubicBezTo>
                  <a:pt x="109105" y="27362"/>
                  <a:pt x="109995" y="26974"/>
                  <a:pt x="110863" y="26586"/>
                </a:cubicBezTo>
                <a:lnTo>
                  <a:pt x="110863" y="26586"/>
                </a:lnTo>
                <a:cubicBezTo>
                  <a:pt x="111251" y="28504"/>
                  <a:pt x="110657" y="30581"/>
                  <a:pt x="109356" y="32019"/>
                </a:cubicBezTo>
                <a:cubicBezTo>
                  <a:pt x="110429" y="31676"/>
                  <a:pt x="111365" y="30923"/>
                  <a:pt x="111913" y="29964"/>
                </a:cubicBezTo>
                <a:lnTo>
                  <a:pt x="111913" y="29964"/>
                </a:lnTo>
                <a:cubicBezTo>
                  <a:pt x="111616" y="31448"/>
                  <a:pt x="110954" y="32886"/>
                  <a:pt x="109995" y="34073"/>
                </a:cubicBezTo>
                <a:cubicBezTo>
                  <a:pt x="111616" y="33114"/>
                  <a:pt x="112780" y="31380"/>
                  <a:pt x="113031" y="29508"/>
                </a:cubicBezTo>
                <a:lnTo>
                  <a:pt x="113031" y="29508"/>
                </a:lnTo>
                <a:cubicBezTo>
                  <a:pt x="113168" y="30923"/>
                  <a:pt x="112940" y="32361"/>
                  <a:pt x="112392" y="33662"/>
                </a:cubicBezTo>
                <a:lnTo>
                  <a:pt x="114058" y="31790"/>
                </a:lnTo>
                <a:lnTo>
                  <a:pt x="114058" y="31790"/>
                </a:lnTo>
                <a:cubicBezTo>
                  <a:pt x="113510" y="33388"/>
                  <a:pt x="114104" y="35305"/>
                  <a:pt x="115451" y="36310"/>
                </a:cubicBezTo>
                <a:cubicBezTo>
                  <a:pt x="115768" y="35200"/>
                  <a:pt x="116067" y="34091"/>
                  <a:pt x="116380" y="32982"/>
                </a:cubicBezTo>
                <a:lnTo>
                  <a:pt x="116380" y="32982"/>
                </a:lnTo>
                <a:cubicBezTo>
                  <a:pt x="116215" y="33860"/>
                  <a:pt x="116449" y="34805"/>
                  <a:pt x="117003" y="35511"/>
                </a:cubicBezTo>
                <a:cubicBezTo>
                  <a:pt x="118623" y="33160"/>
                  <a:pt x="117025" y="29417"/>
                  <a:pt x="118966" y="27317"/>
                </a:cubicBezTo>
                <a:cubicBezTo>
                  <a:pt x="119103" y="29462"/>
                  <a:pt x="119240" y="31631"/>
                  <a:pt x="119376" y="33799"/>
                </a:cubicBezTo>
                <a:cubicBezTo>
                  <a:pt x="119673" y="31516"/>
                  <a:pt x="120518" y="29325"/>
                  <a:pt x="121796" y="27408"/>
                </a:cubicBezTo>
                <a:lnTo>
                  <a:pt x="121796" y="27408"/>
                </a:lnTo>
                <a:cubicBezTo>
                  <a:pt x="121362" y="28960"/>
                  <a:pt x="121271" y="30603"/>
                  <a:pt x="121522" y="32201"/>
                </a:cubicBezTo>
                <a:cubicBezTo>
                  <a:pt x="122161" y="30832"/>
                  <a:pt x="122777" y="29462"/>
                  <a:pt x="123394" y="28093"/>
                </a:cubicBezTo>
                <a:lnTo>
                  <a:pt x="123394" y="28093"/>
                </a:lnTo>
                <a:cubicBezTo>
                  <a:pt x="122344" y="31037"/>
                  <a:pt x="121408" y="34689"/>
                  <a:pt x="123485" y="37040"/>
                </a:cubicBezTo>
                <a:cubicBezTo>
                  <a:pt x="123668" y="36515"/>
                  <a:pt x="123850" y="35990"/>
                  <a:pt x="124033" y="35488"/>
                </a:cubicBezTo>
                <a:cubicBezTo>
                  <a:pt x="124215" y="36561"/>
                  <a:pt x="124900" y="37520"/>
                  <a:pt x="125836" y="38067"/>
                </a:cubicBezTo>
                <a:cubicBezTo>
                  <a:pt x="125905" y="37086"/>
                  <a:pt x="125745" y="36059"/>
                  <a:pt x="125402" y="35123"/>
                </a:cubicBezTo>
                <a:lnTo>
                  <a:pt x="125402" y="35123"/>
                </a:lnTo>
                <a:cubicBezTo>
                  <a:pt x="125813" y="35534"/>
                  <a:pt x="126338" y="35830"/>
                  <a:pt x="126886" y="35967"/>
                </a:cubicBezTo>
                <a:cubicBezTo>
                  <a:pt x="127046" y="35351"/>
                  <a:pt x="126932" y="34644"/>
                  <a:pt x="126566" y="34119"/>
                </a:cubicBezTo>
                <a:lnTo>
                  <a:pt x="126566" y="34119"/>
                </a:lnTo>
                <a:cubicBezTo>
                  <a:pt x="126886" y="34507"/>
                  <a:pt x="127388" y="34735"/>
                  <a:pt x="127890" y="34758"/>
                </a:cubicBezTo>
                <a:cubicBezTo>
                  <a:pt x="126977" y="34712"/>
                  <a:pt x="127228" y="28504"/>
                  <a:pt x="127502" y="27705"/>
                </a:cubicBezTo>
                <a:lnTo>
                  <a:pt x="127502" y="27705"/>
                </a:lnTo>
                <a:cubicBezTo>
                  <a:pt x="127616" y="29782"/>
                  <a:pt x="129009" y="31722"/>
                  <a:pt x="130949" y="32475"/>
                </a:cubicBezTo>
                <a:lnTo>
                  <a:pt x="129625" y="28960"/>
                </a:lnTo>
                <a:lnTo>
                  <a:pt x="129625" y="28960"/>
                </a:lnTo>
                <a:cubicBezTo>
                  <a:pt x="130191" y="29190"/>
                  <a:pt x="130798" y="29310"/>
                  <a:pt x="131404" y="29310"/>
                </a:cubicBezTo>
                <a:cubicBezTo>
                  <a:pt x="131580" y="29310"/>
                  <a:pt x="131756" y="29300"/>
                  <a:pt x="131930" y="29280"/>
                </a:cubicBezTo>
                <a:cubicBezTo>
                  <a:pt x="132022" y="29257"/>
                  <a:pt x="132136" y="29234"/>
                  <a:pt x="132227" y="29165"/>
                </a:cubicBezTo>
                <a:cubicBezTo>
                  <a:pt x="132661" y="28777"/>
                  <a:pt x="131383" y="28184"/>
                  <a:pt x="131679" y="27636"/>
                </a:cubicBezTo>
                <a:lnTo>
                  <a:pt x="131679" y="27636"/>
                </a:lnTo>
                <a:cubicBezTo>
                  <a:pt x="131976" y="27842"/>
                  <a:pt x="132296" y="28047"/>
                  <a:pt x="132661" y="28070"/>
                </a:cubicBezTo>
                <a:cubicBezTo>
                  <a:pt x="132692" y="28074"/>
                  <a:pt x="132723" y="28076"/>
                  <a:pt x="132755" y="28076"/>
                </a:cubicBezTo>
                <a:cubicBezTo>
                  <a:pt x="133093" y="28076"/>
                  <a:pt x="133441" y="27856"/>
                  <a:pt x="133483" y="27522"/>
                </a:cubicBezTo>
                <a:cubicBezTo>
                  <a:pt x="133483" y="27385"/>
                  <a:pt x="133460" y="27248"/>
                  <a:pt x="133414" y="27111"/>
                </a:cubicBezTo>
                <a:cubicBezTo>
                  <a:pt x="132958" y="25879"/>
                  <a:pt x="131771" y="25103"/>
                  <a:pt x="130607" y="24509"/>
                </a:cubicBezTo>
                <a:cubicBezTo>
                  <a:pt x="129420" y="23938"/>
                  <a:pt x="128164" y="23414"/>
                  <a:pt x="127297" y="22432"/>
                </a:cubicBezTo>
                <a:lnTo>
                  <a:pt x="127297" y="22432"/>
                </a:lnTo>
                <a:cubicBezTo>
                  <a:pt x="128145" y="23258"/>
                  <a:pt x="129343" y="23757"/>
                  <a:pt x="130549" y="23757"/>
                </a:cubicBezTo>
                <a:cubicBezTo>
                  <a:pt x="130576" y="23757"/>
                  <a:pt x="130602" y="23756"/>
                  <a:pt x="130629" y="23756"/>
                </a:cubicBezTo>
                <a:cubicBezTo>
                  <a:pt x="129739" y="22592"/>
                  <a:pt x="128758" y="21496"/>
                  <a:pt x="127685" y="20492"/>
                </a:cubicBezTo>
                <a:lnTo>
                  <a:pt x="127685" y="20492"/>
                </a:lnTo>
                <a:cubicBezTo>
                  <a:pt x="128621" y="21085"/>
                  <a:pt x="129671" y="21473"/>
                  <a:pt x="130766" y="21565"/>
                </a:cubicBezTo>
                <a:cubicBezTo>
                  <a:pt x="130492" y="19990"/>
                  <a:pt x="129100" y="16612"/>
                  <a:pt x="127822" y="15562"/>
                </a:cubicBezTo>
                <a:lnTo>
                  <a:pt x="127822" y="15562"/>
                </a:lnTo>
                <a:cubicBezTo>
                  <a:pt x="128415" y="16041"/>
                  <a:pt x="128963" y="16566"/>
                  <a:pt x="129465" y="17159"/>
                </a:cubicBezTo>
                <a:cubicBezTo>
                  <a:pt x="129511" y="16589"/>
                  <a:pt x="129557" y="15995"/>
                  <a:pt x="129579" y="15425"/>
                </a:cubicBezTo>
                <a:cubicBezTo>
                  <a:pt x="129967" y="16543"/>
                  <a:pt x="130470" y="17616"/>
                  <a:pt x="131063" y="18643"/>
                </a:cubicBezTo>
                <a:cubicBezTo>
                  <a:pt x="131352" y="17903"/>
                  <a:pt x="131441" y="17077"/>
                  <a:pt x="131330" y="16290"/>
                </a:cubicBezTo>
                <a:lnTo>
                  <a:pt x="131330" y="16290"/>
                </a:lnTo>
                <a:cubicBezTo>
                  <a:pt x="131559" y="16898"/>
                  <a:pt x="132068" y="17398"/>
                  <a:pt x="132706" y="17570"/>
                </a:cubicBezTo>
                <a:cubicBezTo>
                  <a:pt x="133140" y="17228"/>
                  <a:pt x="133186" y="16452"/>
                  <a:pt x="132775" y="16064"/>
                </a:cubicBezTo>
                <a:lnTo>
                  <a:pt x="132775" y="16064"/>
                </a:lnTo>
                <a:cubicBezTo>
                  <a:pt x="133605" y="16500"/>
                  <a:pt x="134549" y="16709"/>
                  <a:pt x="135486" y="16709"/>
                </a:cubicBezTo>
                <a:cubicBezTo>
                  <a:pt x="135579" y="16709"/>
                  <a:pt x="135672" y="16707"/>
                  <a:pt x="135765" y="16703"/>
                </a:cubicBezTo>
                <a:cubicBezTo>
                  <a:pt x="136016" y="16680"/>
                  <a:pt x="136267" y="16634"/>
                  <a:pt x="136404" y="16452"/>
                </a:cubicBezTo>
                <a:cubicBezTo>
                  <a:pt x="136549" y="16278"/>
                  <a:pt x="136528" y="16058"/>
                  <a:pt x="136447" y="15839"/>
                </a:cubicBezTo>
                <a:lnTo>
                  <a:pt x="136447" y="15839"/>
                </a:lnTo>
                <a:cubicBezTo>
                  <a:pt x="137128" y="17026"/>
                  <a:pt x="137901" y="18177"/>
                  <a:pt x="138801" y="18620"/>
                </a:cubicBezTo>
                <a:cubicBezTo>
                  <a:pt x="138892" y="18187"/>
                  <a:pt x="139075" y="17799"/>
                  <a:pt x="139349" y="17456"/>
                </a:cubicBezTo>
                <a:lnTo>
                  <a:pt x="139349" y="17456"/>
                </a:lnTo>
                <a:cubicBezTo>
                  <a:pt x="139120" y="18689"/>
                  <a:pt x="139714" y="20035"/>
                  <a:pt x="140787" y="20697"/>
                </a:cubicBezTo>
                <a:cubicBezTo>
                  <a:pt x="141038" y="20058"/>
                  <a:pt x="141152" y="19328"/>
                  <a:pt x="141083" y="18643"/>
                </a:cubicBezTo>
                <a:lnTo>
                  <a:pt x="141083" y="18643"/>
                </a:lnTo>
                <a:cubicBezTo>
                  <a:pt x="141175" y="19396"/>
                  <a:pt x="141540" y="20104"/>
                  <a:pt x="142088" y="20629"/>
                </a:cubicBezTo>
                <a:cubicBezTo>
                  <a:pt x="142249" y="20810"/>
                  <a:pt x="142482" y="20956"/>
                  <a:pt x="142723" y="20956"/>
                </a:cubicBezTo>
                <a:cubicBezTo>
                  <a:pt x="142754" y="20956"/>
                  <a:pt x="142786" y="20954"/>
                  <a:pt x="142818" y="20948"/>
                </a:cubicBezTo>
                <a:cubicBezTo>
                  <a:pt x="143229" y="20903"/>
                  <a:pt x="143412" y="20401"/>
                  <a:pt x="143434" y="19990"/>
                </a:cubicBezTo>
                <a:cubicBezTo>
                  <a:pt x="143503" y="19145"/>
                  <a:pt x="143252" y="18301"/>
                  <a:pt x="142772" y="17639"/>
                </a:cubicBezTo>
                <a:lnTo>
                  <a:pt x="142772" y="17639"/>
                </a:lnTo>
                <a:cubicBezTo>
                  <a:pt x="143274" y="17831"/>
                  <a:pt x="143811" y="17928"/>
                  <a:pt x="144346" y="17928"/>
                </a:cubicBezTo>
                <a:cubicBezTo>
                  <a:pt x="144954" y="17928"/>
                  <a:pt x="145558" y="17802"/>
                  <a:pt x="146105" y="17547"/>
                </a:cubicBezTo>
                <a:cubicBezTo>
                  <a:pt x="146196" y="17068"/>
                  <a:pt x="145922" y="16543"/>
                  <a:pt x="145466" y="16361"/>
                </a:cubicBezTo>
                <a:lnTo>
                  <a:pt x="145466" y="16361"/>
                </a:lnTo>
                <a:cubicBezTo>
                  <a:pt x="145615" y="16381"/>
                  <a:pt x="145767" y="16391"/>
                  <a:pt x="145918" y="16391"/>
                </a:cubicBezTo>
                <a:cubicBezTo>
                  <a:pt x="146597" y="16391"/>
                  <a:pt x="147280" y="16186"/>
                  <a:pt x="147840" y="15813"/>
                </a:cubicBezTo>
                <a:cubicBezTo>
                  <a:pt x="147522" y="15344"/>
                  <a:pt x="146955" y="15226"/>
                  <a:pt x="146363" y="15226"/>
                </a:cubicBezTo>
                <a:cubicBezTo>
                  <a:pt x="146060" y="15226"/>
                  <a:pt x="145751" y="15257"/>
                  <a:pt x="145466" y="15288"/>
                </a:cubicBezTo>
                <a:cubicBezTo>
                  <a:pt x="145308" y="15304"/>
                  <a:pt x="145143" y="15314"/>
                  <a:pt x="144977" y="15314"/>
                </a:cubicBezTo>
                <a:cubicBezTo>
                  <a:pt x="144228" y="15314"/>
                  <a:pt x="143457" y="15115"/>
                  <a:pt x="143252" y="14443"/>
                </a:cubicBezTo>
                <a:lnTo>
                  <a:pt x="143252" y="14443"/>
                </a:lnTo>
                <a:cubicBezTo>
                  <a:pt x="143859" y="14743"/>
                  <a:pt x="144537" y="14888"/>
                  <a:pt x="145217" y="14888"/>
                </a:cubicBezTo>
                <a:cubicBezTo>
                  <a:pt x="146401" y="14888"/>
                  <a:pt x="147592" y="14448"/>
                  <a:pt x="148433" y="13621"/>
                </a:cubicBezTo>
                <a:cubicBezTo>
                  <a:pt x="148114" y="13142"/>
                  <a:pt x="147680" y="12754"/>
                  <a:pt x="147178" y="12480"/>
                </a:cubicBezTo>
                <a:cubicBezTo>
                  <a:pt x="147634" y="12457"/>
                  <a:pt x="148068" y="12435"/>
                  <a:pt x="148524" y="12412"/>
                </a:cubicBezTo>
                <a:cubicBezTo>
                  <a:pt x="148684" y="12389"/>
                  <a:pt x="148912" y="12366"/>
                  <a:pt x="148981" y="12206"/>
                </a:cubicBezTo>
                <a:cubicBezTo>
                  <a:pt x="149049" y="12024"/>
                  <a:pt x="148890" y="11841"/>
                  <a:pt x="148730" y="11727"/>
                </a:cubicBezTo>
                <a:cubicBezTo>
                  <a:pt x="147634" y="10974"/>
                  <a:pt x="146173" y="11134"/>
                  <a:pt x="144918" y="10700"/>
                </a:cubicBezTo>
                <a:cubicBezTo>
                  <a:pt x="144393" y="10517"/>
                  <a:pt x="143822" y="10015"/>
                  <a:pt x="144073" y="9513"/>
                </a:cubicBezTo>
                <a:cubicBezTo>
                  <a:pt x="144196" y="9280"/>
                  <a:pt x="144443" y="9192"/>
                  <a:pt x="144717" y="9192"/>
                </a:cubicBezTo>
                <a:cubicBezTo>
                  <a:pt x="144953" y="9192"/>
                  <a:pt x="145209" y="9258"/>
                  <a:pt x="145420" y="9353"/>
                </a:cubicBezTo>
                <a:cubicBezTo>
                  <a:pt x="145607" y="9447"/>
                  <a:pt x="147370" y="9662"/>
                  <a:pt x="147965" y="9662"/>
                </a:cubicBezTo>
                <a:cubicBezTo>
                  <a:pt x="148097" y="9662"/>
                  <a:pt x="148172" y="9652"/>
                  <a:pt x="148159" y="9627"/>
                </a:cubicBezTo>
                <a:cubicBezTo>
                  <a:pt x="147888" y="9126"/>
                  <a:pt x="147406" y="8758"/>
                  <a:pt x="146853" y="8594"/>
                </a:cubicBezTo>
                <a:lnTo>
                  <a:pt x="146853" y="8594"/>
                </a:lnTo>
                <a:cubicBezTo>
                  <a:pt x="147101" y="8652"/>
                  <a:pt x="147353" y="8680"/>
                  <a:pt x="147605" y="8680"/>
                </a:cubicBezTo>
                <a:cubicBezTo>
                  <a:pt x="148283" y="8680"/>
                  <a:pt x="148954" y="8476"/>
                  <a:pt x="149506" y="8098"/>
                </a:cubicBezTo>
                <a:cubicBezTo>
                  <a:pt x="148923" y="7699"/>
                  <a:pt x="148216" y="7486"/>
                  <a:pt x="147511" y="7486"/>
                </a:cubicBezTo>
                <a:cubicBezTo>
                  <a:pt x="147166" y="7486"/>
                  <a:pt x="146822" y="7536"/>
                  <a:pt x="146493" y="7641"/>
                </a:cubicBezTo>
                <a:cubicBezTo>
                  <a:pt x="147341" y="6827"/>
                  <a:pt x="148503" y="6375"/>
                  <a:pt x="149663" y="6375"/>
                </a:cubicBezTo>
                <a:cubicBezTo>
                  <a:pt x="150096" y="6375"/>
                  <a:pt x="150528" y="6438"/>
                  <a:pt x="150944" y="6568"/>
                </a:cubicBezTo>
                <a:cubicBezTo>
                  <a:pt x="150305" y="6043"/>
                  <a:pt x="149597" y="5633"/>
                  <a:pt x="148821" y="5313"/>
                </a:cubicBezTo>
                <a:lnTo>
                  <a:pt x="148821" y="5313"/>
                </a:lnTo>
                <a:cubicBezTo>
                  <a:pt x="150487" y="5336"/>
                  <a:pt x="152108" y="5998"/>
                  <a:pt x="153318" y="7116"/>
                </a:cubicBezTo>
                <a:cubicBezTo>
                  <a:pt x="153592" y="6454"/>
                  <a:pt x="153318" y="5587"/>
                  <a:pt x="152679" y="5222"/>
                </a:cubicBezTo>
                <a:lnTo>
                  <a:pt x="152679" y="5222"/>
                </a:lnTo>
                <a:cubicBezTo>
                  <a:pt x="153033" y="5405"/>
                  <a:pt x="153427" y="5497"/>
                  <a:pt x="153822" y="5497"/>
                </a:cubicBezTo>
                <a:cubicBezTo>
                  <a:pt x="154164" y="5497"/>
                  <a:pt x="154506" y="5428"/>
                  <a:pt x="154824" y="5290"/>
                </a:cubicBezTo>
                <a:cubicBezTo>
                  <a:pt x="154505" y="4674"/>
                  <a:pt x="154162" y="4081"/>
                  <a:pt x="153820" y="3464"/>
                </a:cubicBezTo>
                <a:lnTo>
                  <a:pt x="153820" y="3464"/>
                </a:lnTo>
                <a:cubicBezTo>
                  <a:pt x="153984" y="3658"/>
                  <a:pt x="154199" y="3742"/>
                  <a:pt x="154425" y="3742"/>
                </a:cubicBezTo>
                <a:cubicBezTo>
                  <a:pt x="155077" y="3742"/>
                  <a:pt x="155828" y="3046"/>
                  <a:pt x="155760" y="2300"/>
                </a:cubicBezTo>
                <a:cubicBezTo>
                  <a:pt x="155568" y="441"/>
                  <a:pt x="151186" y="0"/>
                  <a:pt x="146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21" name="Google Shape;2021;p17"/>
          <p:cNvGrpSpPr/>
          <p:nvPr/>
        </p:nvGrpSpPr>
        <p:grpSpPr>
          <a:xfrm flipH="1">
            <a:off x="6893485" y="6186585"/>
            <a:ext cx="634567" cy="320367"/>
            <a:chOff x="3293275" y="4615900"/>
            <a:chExt cx="475925" cy="240275"/>
          </a:xfrm>
        </p:grpSpPr>
        <p:sp>
          <p:nvSpPr>
            <p:cNvPr id="2022" name="Google Shape;2022;p17"/>
            <p:cNvSpPr/>
            <p:nvPr/>
          </p:nvSpPr>
          <p:spPr>
            <a:xfrm>
              <a:off x="3293275" y="4689125"/>
              <a:ext cx="475925" cy="167050"/>
            </a:xfrm>
            <a:custGeom>
              <a:avLst/>
              <a:gdLst/>
              <a:ahLst/>
              <a:cxnLst/>
              <a:rect l="l" t="t" r="r" b="b"/>
              <a:pathLst>
                <a:path w="19037" h="6682" extrusionOk="0">
                  <a:moveTo>
                    <a:pt x="10894" y="1"/>
                  </a:moveTo>
                  <a:cubicBezTo>
                    <a:pt x="7988" y="1"/>
                    <a:pt x="4991" y="668"/>
                    <a:pt x="2694" y="2184"/>
                  </a:cubicBezTo>
                  <a:cubicBezTo>
                    <a:pt x="2534" y="2298"/>
                    <a:pt x="2397" y="2412"/>
                    <a:pt x="2283" y="2503"/>
                  </a:cubicBezTo>
                  <a:cubicBezTo>
                    <a:pt x="1" y="4626"/>
                    <a:pt x="6666" y="6498"/>
                    <a:pt x="8378" y="6635"/>
                  </a:cubicBezTo>
                  <a:cubicBezTo>
                    <a:pt x="8825" y="6665"/>
                    <a:pt x="9292" y="6682"/>
                    <a:pt x="9769" y="6682"/>
                  </a:cubicBezTo>
                  <a:cubicBezTo>
                    <a:pt x="12529" y="6682"/>
                    <a:pt x="15671" y="6134"/>
                    <a:pt x="17850" y="4558"/>
                  </a:cubicBezTo>
                  <a:cubicBezTo>
                    <a:pt x="18466" y="4124"/>
                    <a:pt x="19037" y="3439"/>
                    <a:pt x="18877" y="2709"/>
                  </a:cubicBezTo>
                  <a:lnTo>
                    <a:pt x="18877" y="2709"/>
                  </a:lnTo>
                  <a:cubicBezTo>
                    <a:pt x="17979" y="2945"/>
                    <a:pt x="17024" y="3000"/>
                    <a:pt x="16050" y="3000"/>
                  </a:cubicBezTo>
                  <a:cubicBezTo>
                    <a:pt x="15182" y="3000"/>
                    <a:pt x="14299" y="2956"/>
                    <a:pt x="13431" y="2956"/>
                  </a:cubicBezTo>
                  <a:cubicBezTo>
                    <a:pt x="12824" y="2956"/>
                    <a:pt x="12225" y="2978"/>
                    <a:pt x="11642" y="3051"/>
                  </a:cubicBezTo>
                  <a:cubicBezTo>
                    <a:pt x="13331" y="2732"/>
                    <a:pt x="14997" y="2252"/>
                    <a:pt x="16686" y="1819"/>
                  </a:cubicBezTo>
                  <a:cubicBezTo>
                    <a:pt x="16754" y="1796"/>
                    <a:pt x="16823" y="1796"/>
                    <a:pt x="16869" y="1750"/>
                  </a:cubicBezTo>
                  <a:cubicBezTo>
                    <a:pt x="17028" y="1590"/>
                    <a:pt x="16891" y="1339"/>
                    <a:pt x="16732" y="1180"/>
                  </a:cubicBezTo>
                  <a:cubicBezTo>
                    <a:pt x="16321" y="814"/>
                    <a:pt x="15796" y="655"/>
                    <a:pt x="15248" y="518"/>
                  </a:cubicBezTo>
                  <a:cubicBezTo>
                    <a:pt x="13896" y="182"/>
                    <a:pt x="12407" y="1"/>
                    <a:pt x="10894" y="1"/>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17"/>
            <p:cNvSpPr/>
            <p:nvPr/>
          </p:nvSpPr>
          <p:spPr>
            <a:xfrm>
              <a:off x="3350350" y="4686600"/>
              <a:ext cx="408025" cy="158650"/>
            </a:xfrm>
            <a:custGeom>
              <a:avLst/>
              <a:gdLst/>
              <a:ahLst/>
              <a:cxnLst/>
              <a:rect l="l" t="t" r="r" b="b"/>
              <a:pathLst>
                <a:path w="16321" h="6346" extrusionOk="0">
                  <a:moveTo>
                    <a:pt x="8668" y="0"/>
                  </a:moveTo>
                  <a:cubicBezTo>
                    <a:pt x="8350" y="0"/>
                    <a:pt x="8032" y="9"/>
                    <a:pt x="7715" y="25"/>
                  </a:cubicBezTo>
                  <a:cubicBezTo>
                    <a:pt x="5844" y="117"/>
                    <a:pt x="4406" y="664"/>
                    <a:pt x="2694" y="1372"/>
                  </a:cubicBezTo>
                  <a:cubicBezTo>
                    <a:pt x="2009" y="1646"/>
                    <a:pt x="1005" y="1943"/>
                    <a:pt x="480" y="2513"/>
                  </a:cubicBezTo>
                  <a:cubicBezTo>
                    <a:pt x="411" y="2604"/>
                    <a:pt x="365" y="2673"/>
                    <a:pt x="320" y="2764"/>
                  </a:cubicBezTo>
                  <a:cubicBezTo>
                    <a:pt x="0" y="3358"/>
                    <a:pt x="525" y="4042"/>
                    <a:pt x="1073" y="4499"/>
                  </a:cubicBezTo>
                  <a:cubicBezTo>
                    <a:pt x="2602" y="5846"/>
                    <a:pt x="4748" y="6142"/>
                    <a:pt x="6757" y="6279"/>
                  </a:cubicBezTo>
                  <a:cubicBezTo>
                    <a:pt x="7281" y="6317"/>
                    <a:pt x="7817" y="6345"/>
                    <a:pt x="8352" y="6345"/>
                  </a:cubicBezTo>
                  <a:cubicBezTo>
                    <a:pt x="9422" y="6345"/>
                    <a:pt x="10492" y="6234"/>
                    <a:pt x="11481" y="5868"/>
                  </a:cubicBezTo>
                  <a:cubicBezTo>
                    <a:pt x="11027" y="5346"/>
                    <a:pt x="10210" y="4030"/>
                    <a:pt x="9617" y="3772"/>
                  </a:cubicBezTo>
                  <a:lnTo>
                    <a:pt x="9617" y="3772"/>
                  </a:lnTo>
                  <a:cubicBezTo>
                    <a:pt x="10572" y="4183"/>
                    <a:pt x="11324" y="4957"/>
                    <a:pt x="12280" y="5412"/>
                  </a:cubicBezTo>
                  <a:cubicBezTo>
                    <a:pt x="12394" y="5458"/>
                    <a:pt x="12508" y="5503"/>
                    <a:pt x="12600" y="5503"/>
                  </a:cubicBezTo>
                  <a:cubicBezTo>
                    <a:pt x="12737" y="5503"/>
                    <a:pt x="12851" y="5480"/>
                    <a:pt x="12988" y="5435"/>
                  </a:cubicBezTo>
                  <a:cubicBezTo>
                    <a:pt x="14312" y="5024"/>
                    <a:pt x="15636" y="4294"/>
                    <a:pt x="16320" y="3084"/>
                  </a:cubicBezTo>
                  <a:lnTo>
                    <a:pt x="16320" y="3084"/>
                  </a:lnTo>
                  <a:cubicBezTo>
                    <a:pt x="15166" y="3303"/>
                    <a:pt x="13994" y="3435"/>
                    <a:pt x="12820" y="3435"/>
                  </a:cubicBezTo>
                  <a:cubicBezTo>
                    <a:pt x="12648" y="3435"/>
                    <a:pt x="12476" y="3432"/>
                    <a:pt x="12303" y="3426"/>
                  </a:cubicBezTo>
                  <a:cubicBezTo>
                    <a:pt x="11382" y="3406"/>
                    <a:pt x="10197" y="2964"/>
                    <a:pt x="9257" y="2964"/>
                  </a:cubicBezTo>
                  <a:cubicBezTo>
                    <a:pt x="9131" y="2964"/>
                    <a:pt x="9010" y="2972"/>
                    <a:pt x="8894" y="2990"/>
                  </a:cubicBezTo>
                  <a:lnTo>
                    <a:pt x="8894" y="2990"/>
                  </a:lnTo>
                  <a:cubicBezTo>
                    <a:pt x="10761" y="2694"/>
                    <a:pt x="12559" y="2306"/>
                    <a:pt x="14403" y="1828"/>
                  </a:cubicBezTo>
                  <a:cubicBezTo>
                    <a:pt x="14471" y="1828"/>
                    <a:pt x="14540" y="1806"/>
                    <a:pt x="14586" y="1760"/>
                  </a:cubicBezTo>
                  <a:cubicBezTo>
                    <a:pt x="14745" y="1623"/>
                    <a:pt x="14608" y="1349"/>
                    <a:pt x="14449" y="1189"/>
                  </a:cubicBezTo>
                  <a:cubicBezTo>
                    <a:pt x="14038" y="824"/>
                    <a:pt x="13513" y="664"/>
                    <a:pt x="12965" y="527"/>
                  </a:cubicBezTo>
                  <a:cubicBezTo>
                    <a:pt x="11562" y="172"/>
                    <a:pt x="10113" y="0"/>
                    <a:pt x="8668"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17"/>
            <p:cNvSpPr/>
            <p:nvPr/>
          </p:nvSpPr>
          <p:spPr>
            <a:xfrm>
              <a:off x="3388000" y="4615900"/>
              <a:ext cx="240275" cy="144850"/>
            </a:xfrm>
            <a:custGeom>
              <a:avLst/>
              <a:gdLst/>
              <a:ahLst/>
              <a:cxnLst/>
              <a:rect l="l" t="t" r="r" b="b"/>
              <a:pathLst>
                <a:path w="9611" h="5794" extrusionOk="0">
                  <a:moveTo>
                    <a:pt x="6118" y="0"/>
                  </a:moveTo>
                  <a:cubicBezTo>
                    <a:pt x="5684" y="525"/>
                    <a:pt x="5661" y="1255"/>
                    <a:pt x="5547" y="1917"/>
                  </a:cubicBezTo>
                  <a:cubicBezTo>
                    <a:pt x="5433" y="2511"/>
                    <a:pt x="5251" y="3150"/>
                    <a:pt x="4954" y="3675"/>
                  </a:cubicBezTo>
                  <a:cubicBezTo>
                    <a:pt x="4611" y="2556"/>
                    <a:pt x="4817" y="1347"/>
                    <a:pt x="4292" y="228"/>
                  </a:cubicBezTo>
                  <a:cubicBezTo>
                    <a:pt x="3927" y="365"/>
                    <a:pt x="3904" y="845"/>
                    <a:pt x="3927" y="1233"/>
                  </a:cubicBezTo>
                  <a:lnTo>
                    <a:pt x="4178" y="4702"/>
                  </a:lnTo>
                  <a:cubicBezTo>
                    <a:pt x="3721" y="3333"/>
                    <a:pt x="3288" y="1940"/>
                    <a:pt x="2831" y="571"/>
                  </a:cubicBezTo>
                  <a:cubicBezTo>
                    <a:pt x="2791" y="430"/>
                    <a:pt x="2715" y="289"/>
                    <a:pt x="2588" y="289"/>
                  </a:cubicBezTo>
                  <a:cubicBezTo>
                    <a:pt x="2571" y="289"/>
                    <a:pt x="2553" y="291"/>
                    <a:pt x="2534" y="297"/>
                  </a:cubicBezTo>
                  <a:cubicBezTo>
                    <a:pt x="2534" y="479"/>
                    <a:pt x="2511" y="662"/>
                    <a:pt x="2489" y="867"/>
                  </a:cubicBezTo>
                  <a:cubicBezTo>
                    <a:pt x="2375" y="639"/>
                    <a:pt x="2192" y="457"/>
                    <a:pt x="2009" y="274"/>
                  </a:cubicBezTo>
                  <a:lnTo>
                    <a:pt x="2009" y="274"/>
                  </a:lnTo>
                  <a:cubicBezTo>
                    <a:pt x="1872" y="1849"/>
                    <a:pt x="2260" y="3447"/>
                    <a:pt x="3059" y="4771"/>
                  </a:cubicBezTo>
                  <a:cubicBezTo>
                    <a:pt x="2557" y="4017"/>
                    <a:pt x="2032" y="3287"/>
                    <a:pt x="1484" y="2579"/>
                  </a:cubicBezTo>
                  <a:cubicBezTo>
                    <a:pt x="1393" y="2442"/>
                    <a:pt x="1302" y="2305"/>
                    <a:pt x="1188" y="2191"/>
                  </a:cubicBezTo>
                  <a:cubicBezTo>
                    <a:pt x="1055" y="1992"/>
                    <a:pt x="826" y="1805"/>
                    <a:pt x="623" y="1805"/>
                  </a:cubicBezTo>
                  <a:cubicBezTo>
                    <a:pt x="547" y="1805"/>
                    <a:pt x="474" y="1832"/>
                    <a:pt x="412" y="1895"/>
                  </a:cubicBezTo>
                  <a:cubicBezTo>
                    <a:pt x="320" y="1986"/>
                    <a:pt x="297" y="2123"/>
                    <a:pt x="320" y="2260"/>
                  </a:cubicBezTo>
                  <a:cubicBezTo>
                    <a:pt x="340" y="2639"/>
                    <a:pt x="535" y="3001"/>
                    <a:pt x="828" y="3239"/>
                  </a:cubicBezTo>
                  <a:lnTo>
                    <a:pt x="828" y="3239"/>
                  </a:lnTo>
                  <a:cubicBezTo>
                    <a:pt x="552" y="3042"/>
                    <a:pt x="276" y="2845"/>
                    <a:pt x="1" y="2648"/>
                  </a:cubicBezTo>
                  <a:lnTo>
                    <a:pt x="1" y="2648"/>
                  </a:lnTo>
                  <a:cubicBezTo>
                    <a:pt x="1177" y="4694"/>
                    <a:pt x="3011" y="5793"/>
                    <a:pt x="4874" y="5793"/>
                  </a:cubicBezTo>
                  <a:cubicBezTo>
                    <a:pt x="6482" y="5793"/>
                    <a:pt x="8112" y="4975"/>
                    <a:pt x="9359" y="3241"/>
                  </a:cubicBezTo>
                  <a:cubicBezTo>
                    <a:pt x="9496" y="3036"/>
                    <a:pt x="9610" y="2739"/>
                    <a:pt x="9428" y="2579"/>
                  </a:cubicBezTo>
                  <a:lnTo>
                    <a:pt x="9428" y="2579"/>
                  </a:lnTo>
                  <a:cubicBezTo>
                    <a:pt x="9040" y="2671"/>
                    <a:pt x="8743" y="2967"/>
                    <a:pt x="8446" y="3241"/>
                  </a:cubicBezTo>
                  <a:cubicBezTo>
                    <a:pt x="8179" y="3509"/>
                    <a:pt x="7906" y="3776"/>
                    <a:pt x="7634" y="4042"/>
                  </a:cubicBezTo>
                  <a:lnTo>
                    <a:pt x="7634" y="4042"/>
                  </a:lnTo>
                  <a:cubicBezTo>
                    <a:pt x="8150" y="3435"/>
                    <a:pt x="8568" y="2738"/>
                    <a:pt x="8857" y="1986"/>
                  </a:cubicBezTo>
                  <a:cubicBezTo>
                    <a:pt x="8903" y="1872"/>
                    <a:pt x="8948" y="1712"/>
                    <a:pt x="8880" y="1598"/>
                  </a:cubicBezTo>
                  <a:cubicBezTo>
                    <a:pt x="8835" y="1493"/>
                    <a:pt x="8731" y="1447"/>
                    <a:pt x="8620" y="1447"/>
                  </a:cubicBezTo>
                  <a:cubicBezTo>
                    <a:pt x="8562" y="1447"/>
                    <a:pt x="8501" y="1460"/>
                    <a:pt x="8446" y="1484"/>
                  </a:cubicBezTo>
                  <a:cubicBezTo>
                    <a:pt x="8286" y="1552"/>
                    <a:pt x="8195" y="1689"/>
                    <a:pt x="8081" y="1826"/>
                  </a:cubicBezTo>
                  <a:cubicBezTo>
                    <a:pt x="8172" y="1529"/>
                    <a:pt x="8286" y="1210"/>
                    <a:pt x="8149" y="913"/>
                  </a:cubicBezTo>
                  <a:cubicBezTo>
                    <a:pt x="8075" y="735"/>
                    <a:pt x="7875" y="605"/>
                    <a:pt x="7688" y="605"/>
                  </a:cubicBezTo>
                  <a:cubicBezTo>
                    <a:pt x="7588" y="605"/>
                    <a:pt x="7491" y="643"/>
                    <a:pt x="7419" y="730"/>
                  </a:cubicBezTo>
                  <a:cubicBezTo>
                    <a:pt x="7373" y="799"/>
                    <a:pt x="7350" y="890"/>
                    <a:pt x="7328" y="982"/>
                  </a:cubicBezTo>
                  <a:cubicBezTo>
                    <a:pt x="6962" y="2328"/>
                    <a:pt x="6460" y="3721"/>
                    <a:pt x="5433" y="4679"/>
                  </a:cubicBezTo>
                  <a:cubicBezTo>
                    <a:pt x="6323" y="3652"/>
                    <a:pt x="6848" y="2305"/>
                    <a:pt x="6894" y="959"/>
                  </a:cubicBezTo>
                  <a:cubicBezTo>
                    <a:pt x="6894" y="708"/>
                    <a:pt x="6848" y="411"/>
                    <a:pt x="6620" y="297"/>
                  </a:cubicBezTo>
                  <a:cubicBezTo>
                    <a:pt x="6552" y="388"/>
                    <a:pt x="6483" y="502"/>
                    <a:pt x="6415" y="594"/>
                  </a:cubicBezTo>
                  <a:cubicBezTo>
                    <a:pt x="6392" y="365"/>
                    <a:pt x="6278" y="160"/>
                    <a:pt x="6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17"/>
            <p:cNvSpPr/>
            <p:nvPr/>
          </p:nvSpPr>
          <p:spPr>
            <a:xfrm>
              <a:off x="3413125" y="4622725"/>
              <a:ext cx="196875" cy="137950"/>
            </a:xfrm>
            <a:custGeom>
              <a:avLst/>
              <a:gdLst/>
              <a:ahLst/>
              <a:cxnLst/>
              <a:rect l="l" t="t" r="r" b="b"/>
              <a:pathLst>
                <a:path w="7875" h="5518" extrusionOk="0">
                  <a:moveTo>
                    <a:pt x="5592" y="868"/>
                  </a:moveTo>
                  <a:cubicBezTo>
                    <a:pt x="5590" y="873"/>
                    <a:pt x="5588" y="879"/>
                    <a:pt x="5586" y="884"/>
                  </a:cubicBezTo>
                  <a:lnTo>
                    <a:pt x="5586" y="884"/>
                  </a:lnTo>
                  <a:cubicBezTo>
                    <a:pt x="5588" y="879"/>
                    <a:pt x="5590" y="874"/>
                    <a:pt x="5592" y="868"/>
                  </a:cubicBezTo>
                  <a:close/>
                  <a:moveTo>
                    <a:pt x="7806" y="3448"/>
                  </a:moveTo>
                  <a:cubicBezTo>
                    <a:pt x="7806" y="3448"/>
                    <a:pt x="7806" y="3448"/>
                    <a:pt x="7805" y="3448"/>
                  </a:cubicBezTo>
                  <a:lnTo>
                    <a:pt x="7805" y="3448"/>
                  </a:lnTo>
                  <a:cubicBezTo>
                    <a:pt x="7806" y="3448"/>
                    <a:pt x="7806" y="3448"/>
                    <a:pt x="7806" y="3448"/>
                  </a:cubicBezTo>
                  <a:close/>
                  <a:moveTo>
                    <a:pt x="4999" y="1"/>
                  </a:moveTo>
                  <a:cubicBezTo>
                    <a:pt x="4725" y="503"/>
                    <a:pt x="4656" y="1074"/>
                    <a:pt x="4542" y="1644"/>
                  </a:cubicBezTo>
                  <a:cubicBezTo>
                    <a:pt x="4428" y="2259"/>
                    <a:pt x="4246" y="2874"/>
                    <a:pt x="3951" y="3399"/>
                  </a:cubicBezTo>
                  <a:lnTo>
                    <a:pt x="3951" y="3399"/>
                  </a:lnTo>
                  <a:cubicBezTo>
                    <a:pt x="3989" y="3318"/>
                    <a:pt x="3812" y="2784"/>
                    <a:pt x="3789" y="2672"/>
                  </a:cubicBezTo>
                  <a:cubicBezTo>
                    <a:pt x="3766" y="2398"/>
                    <a:pt x="3743" y="2124"/>
                    <a:pt x="3721" y="1850"/>
                  </a:cubicBezTo>
                  <a:cubicBezTo>
                    <a:pt x="3675" y="1348"/>
                    <a:pt x="3561" y="845"/>
                    <a:pt x="3401" y="343"/>
                  </a:cubicBezTo>
                  <a:cubicBezTo>
                    <a:pt x="3333" y="480"/>
                    <a:pt x="3310" y="640"/>
                    <a:pt x="3310" y="800"/>
                  </a:cubicBezTo>
                  <a:cubicBezTo>
                    <a:pt x="3287" y="709"/>
                    <a:pt x="3264" y="617"/>
                    <a:pt x="3196" y="549"/>
                  </a:cubicBezTo>
                  <a:cubicBezTo>
                    <a:pt x="3081" y="1211"/>
                    <a:pt x="3036" y="1918"/>
                    <a:pt x="3013" y="2603"/>
                  </a:cubicBezTo>
                  <a:cubicBezTo>
                    <a:pt x="3013" y="2900"/>
                    <a:pt x="3036" y="3174"/>
                    <a:pt x="3081" y="3448"/>
                  </a:cubicBezTo>
                  <a:cubicBezTo>
                    <a:pt x="3146" y="3749"/>
                    <a:pt x="3089" y="4110"/>
                    <a:pt x="3158" y="4399"/>
                  </a:cubicBezTo>
                  <a:lnTo>
                    <a:pt x="3158" y="4399"/>
                  </a:lnTo>
                  <a:cubicBezTo>
                    <a:pt x="3000" y="3825"/>
                    <a:pt x="2779" y="3270"/>
                    <a:pt x="2602" y="2694"/>
                  </a:cubicBezTo>
                  <a:cubicBezTo>
                    <a:pt x="2419" y="2147"/>
                    <a:pt x="2168" y="1667"/>
                    <a:pt x="1940" y="1142"/>
                  </a:cubicBezTo>
                  <a:cubicBezTo>
                    <a:pt x="1849" y="1370"/>
                    <a:pt x="1803" y="1622"/>
                    <a:pt x="1780" y="1873"/>
                  </a:cubicBezTo>
                  <a:cubicBezTo>
                    <a:pt x="1529" y="1667"/>
                    <a:pt x="1552" y="1256"/>
                    <a:pt x="1347" y="982"/>
                  </a:cubicBezTo>
                  <a:cubicBezTo>
                    <a:pt x="1278" y="1256"/>
                    <a:pt x="1301" y="1576"/>
                    <a:pt x="1324" y="1850"/>
                  </a:cubicBezTo>
                  <a:cubicBezTo>
                    <a:pt x="1438" y="2740"/>
                    <a:pt x="1552" y="3767"/>
                    <a:pt x="2077" y="4498"/>
                  </a:cubicBezTo>
                  <a:cubicBezTo>
                    <a:pt x="1895" y="4269"/>
                    <a:pt x="1735" y="4041"/>
                    <a:pt x="1575" y="3813"/>
                  </a:cubicBezTo>
                  <a:cubicBezTo>
                    <a:pt x="1438" y="3607"/>
                    <a:pt x="1324" y="3516"/>
                    <a:pt x="1141" y="3356"/>
                  </a:cubicBezTo>
                  <a:cubicBezTo>
                    <a:pt x="845" y="3082"/>
                    <a:pt x="662" y="2694"/>
                    <a:pt x="411" y="2375"/>
                  </a:cubicBezTo>
                  <a:cubicBezTo>
                    <a:pt x="388" y="2352"/>
                    <a:pt x="365" y="2329"/>
                    <a:pt x="342" y="2306"/>
                  </a:cubicBezTo>
                  <a:cubicBezTo>
                    <a:pt x="274" y="2215"/>
                    <a:pt x="183" y="2147"/>
                    <a:pt x="68" y="2147"/>
                  </a:cubicBezTo>
                  <a:cubicBezTo>
                    <a:pt x="46" y="2324"/>
                    <a:pt x="111" y="2481"/>
                    <a:pt x="220" y="2636"/>
                  </a:cubicBezTo>
                  <a:lnTo>
                    <a:pt x="220" y="2636"/>
                  </a:lnTo>
                  <a:cubicBezTo>
                    <a:pt x="211" y="2628"/>
                    <a:pt x="199" y="2624"/>
                    <a:pt x="187" y="2624"/>
                  </a:cubicBezTo>
                  <a:cubicBezTo>
                    <a:pt x="160" y="2624"/>
                    <a:pt x="128" y="2643"/>
                    <a:pt x="114" y="2672"/>
                  </a:cubicBezTo>
                  <a:cubicBezTo>
                    <a:pt x="91" y="2717"/>
                    <a:pt x="114" y="2763"/>
                    <a:pt x="137" y="2808"/>
                  </a:cubicBezTo>
                  <a:cubicBezTo>
                    <a:pt x="251" y="3128"/>
                    <a:pt x="411" y="3425"/>
                    <a:pt x="616" y="3699"/>
                  </a:cubicBezTo>
                  <a:cubicBezTo>
                    <a:pt x="396" y="3699"/>
                    <a:pt x="261" y="3401"/>
                    <a:pt x="67" y="3401"/>
                  </a:cubicBezTo>
                  <a:cubicBezTo>
                    <a:pt x="60" y="3401"/>
                    <a:pt x="53" y="3401"/>
                    <a:pt x="46" y="3402"/>
                  </a:cubicBezTo>
                  <a:cubicBezTo>
                    <a:pt x="0" y="3448"/>
                    <a:pt x="46" y="3516"/>
                    <a:pt x="68" y="3585"/>
                  </a:cubicBezTo>
                  <a:cubicBezTo>
                    <a:pt x="685" y="4566"/>
                    <a:pt x="1803" y="5205"/>
                    <a:pt x="2944" y="5433"/>
                  </a:cubicBezTo>
                  <a:cubicBezTo>
                    <a:pt x="3240" y="5489"/>
                    <a:pt x="3541" y="5517"/>
                    <a:pt x="3843" y="5517"/>
                  </a:cubicBezTo>
                  <a:cubicBezTo>
                    <a:pt x="4404" y="5517"/>
                    <a:pt x="4967" y="5421"/>
                    <a:pt x="5501" y="5228"/>
                  </a:cubicBezTo>
                  <a:cubicBezTo>
                    <a:pt x="5957" y="5068"/>
                    <a:pt x="6345" y="4840"/>
                    <a:pt x="6733" y="4589"/>
                  </a:cubicBezTo>
                  <a:cubicBezTo>
                    <a:pt x="6962" y="4452"/>
                    <a:pt x="7167" y="4292"/>
                    <a:pt x="7350" y="4109"/>
                  </a:cubicBezTo>
                  <a:cubicBezTo>
                    <a:pt x="7441" y="3995"/>
                    <a:pt x="7532" y="3881"/>
                    <a:pt x="7624" y="3767"/>
                  </a:cubicBezTo>
                  <a:cubicBezTo>
                    <a:pt x="7646" y="3722"/>
                    <a:pt x="7780" y="3455"/>
                    <a:pt x="7805" y="3448"/>
                  </a:cubicBezTo>
                  <a:lnTo>
                    <a:pt x="7805" y="3448"/>
                  </a:lnTo>
                  <a:cubicBezTo>
                    <a:pt x="7646" y="3471"/>
                    <a:pt x="7509" y="3539"/>
                    <a:pt x="7373" y="3630"/>
                  </a:cubicBezTo>
                  <a:cubicBezTo>
                    <a:pt x="7578" y="3493"/>
                    <a:pt x="7738" y="3333"/>
                    <a:pt x="7875" y="3128"/>
                  </a:cubicBezTo>
                  <a:lnTo>
                    <a:pt x="7875" y="3128"/>
                  </a:lnTo>
                  <a:cubicBezTo>
                    <a:pt x="7510" y="3219"/>
                    <a:pt x="7236" y="3493"/>
                    <a:pt x="6962" y="3721"/>
                  </a:cubicBezTo>
                  <a:cubicBezTo>
                    <a:pt x="6733" y="3904"/>
                    <a:pt x="6505" y="4064"/>
                    <a:pt x="6277" y="4201"/>
                  </a:cubicBezTo>
                  <a:cubicBezTo>
                    <a:pt x="6170" y="4272"/>
                    <a:pt x="6049" y="4329"/>
                    <a:pt x="5925" y="4329"/>
                  </a:cubicBezTo>
                  <a:cubicBezTo>
                    <a:pt x="5891" y="4329"/>
                    <a:pt x="5855" y="4325"/>
                    <a:pt x="5820" y="4315"/>
                  </a:cubicBezTo>
                  <a:cubicBezTo>
                    <a:pt x="5957" y="4018"/>
                    <a:pt x="6254" y="3813"/>
                    <a:pt x="6482" y="3539"/>
                  </a:cubicBezTo>
                  <a:cubicBezTo>
                    <a:pt x="6642" y="3379"/>
                    <a:pt x="6756" y="3196"/>
                    <a:pt x="6848" y="3014"/>
                  </a:cubicBezTo>
                  <a:cubicBezTo>
                    <a:pt x="7076" y="2649"/>
                    <a:pt x="7327" y="2261"/>
                    <a:pt x="7395" y="1827"/>
                  </a:cubicBezTo>
                  <a:lnTo>
                    <a:pt x="7395" y="1827"/>
                  </a:lnTo>
                  <a:cubicBezTo>
                    <a:pt x="7304" y="1850"/>
                    <a:pt x="7213" y="1941"/>
                    <a:pt x="7144" y="2032"/>
                  </a:cubicBezTo>
                  <a:lnTo>
                    <a:pt x="5478" y="4109"/>
                  </a:lnTo>
                  <a:cubicBezTo>
                    <a:pt x="5889" y="3448"/>
                    <a:pt x="6300" y="2808"/>
                    <a:pt x="6597" y="2101"/>
                  </a:cubicBezTo>
                  <a:cubicBezTo>
                    <a:pt x="6688" y="1895"/>
                    <a:pt x="6756" y="1667"/>
                    <a:pt x="6665" y="1462"/>
                  </a:cubicBezTo>
                  <a:lnTo>
                    <a:pt x="6665" y="1462"/>
                  </a:lnTo>
                  <a:cubicBezTo>
                    <a:pt x="6574" y="1530"/>
                    <a:pt x="6505" y="1622"/>
                    <a:pt x="6460" y="1713"/>
                  </a:cubicBezTo>
                  <a:cubicBezTo>
                    <a:pt x="6597" y="1348"/>
                    <a:pt x="6642" y="937"/>
                    <a:pt x="6597" y="526"/>
                  </a:cubicBezTo>
                  <a:lnTo>
                    <a:pt x="6597" y="526"/>
                  </a:lnTo>
                  <a:cubicBezTo>
                    <a:pt x="6254" y="1256"/>
                    <a:pt x="5980" y="1987"/>
                    <a:pt x="5638" y="2717"/>
                  </a:cubicBezTo>
                  <a:cubicBezTo>
                    <a:pt x="5335" y="3322"/>
                    <a:pt x="4951" y="3804"/>
                    <a:pt x="4504" y="4319"/>
                  </a:cubicBezTo>
                  <a:lnTo>
                    <a:pt x="4504" y="4319"/>
                  </a:lnTo>
                  <a:cubicBezTo>
                    <a:pt x="4881" y="3873"/>
                    <a:pt x="5194" y="3298"/>
                    <a:pt x="5387" y="2763"/>
                  </a:cubicBezTo>
                  <a:cubicBezTo>
                    <a:pt x="5501" y="2443"/>
                    <a:pt x="5569" y="2124"/>
                    <a:pt x="5592" y="1804"/>
                  </a:cubicBezTo>
                  <a:cubicBezTo>
                    <a:pt x="5615" y="1644"/>
                    <a:pt x="5615" y="1485"/>
                    <a:pt x="5615" y="1325"/>
                  </a:cubicBezTo>
                  <a:cubicBezTo>
                    <a:pt x="5615" y="1217"/>
                    <a:pt x="5554" y="986"/>
                    <a:pt x="5586" y="884"/>
                  </a:cubicBezTo>
                  <a:lnTo>
                    <a:pt x="5586" y="884"/>
                  </a:lnTo>
                  <a:cubicBezTo>
                    <a:pt x="5497" y="1108"/>
                    <a:pt x="5408" y="1353"/>
                    <a:pt x="5341" y="1576"/>
                  </a:cubicBezTo>
                  <a:cubicBezTo>
                    <a:pt x="5387" y="1325"/>
                    <a:pt x="5387" y="1074"/>
                    <a:pt x="5341" y="823"/>
                  </a:cubicBezTo>
                  <a:cubicBezTo>
                    <a:pt x="5250" y="937"/>
                    <a:pt x="5159" y="1074"/>
                    <a:pt x="5090" y="1188"/>
                  </a:cubicBezTo>
                  <a:cubicBezTo>
                    <a:pt x="5136" y="800"/>
                    <a:pt x="5159" y="366"/>
                    <a:pt x="4999" y="1"/>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26" name="Google Shape;2026;p17"/>
          <p:cNvGrpSpPr/>
          <p:nvPr/>
        </p:nvGrpSpPr>
        <p:grpSpPr>
          <a:xfrm flipH="1">
            <a:off x="9545785" y="5490967"/>
            <a:ext cx="2339633" cy="1780400"/>
            <a:chOff x="0" y="3611325"/>
            <a:chExt cx="1754725" cy="1335300"/>
          </a:xfrm>
        </p:grpSpPr>
        <p:sp>
          <p:nvSpPr>
            <p:cNvPr id="2027" name="Google Shape;2027;p17"/>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17"/>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29" name="Google Shape;2029;p17"/>
          <p:cNvSpPr/>
          <p:nvPr/>
        </p:nvSpPr>
        <p:spPr>
          <a:xfrm flipH="1">
            <a:off x="827484" y="5122323"/>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30" name="Google Shape;2030;p17"/>
          <p:cNvGrpSpPr/>
          <p:nvPr/>
        </p:nvGrpSpPr>
        <p:grpSpPr>
          <a:xfrm flipH="1">
            <a:off x="-575350" y="5476717"/>
            <a:ext cx="5004867" cy="1740067"/>
            <a:chOff x="12456600" y="3922575"/>
            <a:chExt cx="3753650" cy="1305050"/>
          </a:xfrm>
        </p:grpSpPr>
        <p:sp>
          <p:nvSpPr>
            <p:cNvPr id="2031" name="Google Shape;2031;p17"/>
            <p:cNvSpPr/>
            <p:nvPr/>
          </p:nvSpPr>
          <p:spPr>
            <a:xfrm>
              <a:off x="13680025" y="3922575"/>
              <a:ext cx="2530225" cy="1304475"/>
            </a:xfrm>
            <a:custGeom>
              <a:avLst/>
              <a:gdLst/>
              <a:ahLst/>
              <a:cxnLst/>
              <a:rect l="l" t="t" r="r" b="b"/>
              <a:pathLst>
                <a:path w="101209" h="52179" extrusionOk="0">
                  <a:moveTo>
                    <a:pt x="101208" y="0"/>
                  </a:moveTo>
                  <a:lnTo>
                    <a:pt x="1" y="52179"/>
                  </a:lnTo>
                  <a:lnTo>
                    <a:pt x="101208" y="52179"/>
                  </a:lnTo>
                  <a:lnTo>
                    <a:pt x="101208"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17"/>
            <p:cNvSpPr/>
            <p:nvPr/>
          </p:nvSpPr>
          <p:spPr>
            <a:xfrm>
              <a:off x="14031550" y="4175350"/>
              <a:ext cx="2178700" cy="1052275"/>
            </a:xfrm>
            <a:custGeom>
              <a:avLst/>
              <a:gdLst/>
              <a:ahLst/>
              <a:cxnLst/>
              <a:rect l="l" t="t" r="r" b="b"/>
              <a:pathLst>
                <a:path w="87148" h="42091" extrusionOk="0">
                  <a:moveTo>
                    <a:pt x="40615" y="19707"/>
                  </a:moveTo>
                  <a:lnTo>
                    <a:pt x="40615" y="19707"/>
                  </a:lnTo>
                  <a:cubicBezTo>
                    <a:pt x="39396" y="20184"/>
                    <a:pt x="38170" y="20704"/>
                    <a:pt x="36932" y="21274"/>
                  </a:cubicBezTo>
                  <a:cubicBezTo>
                    <a:pt x="38160" y="20752"/>
                    <a:pt x="39388" y="20230"/>
                    <a:pt x="40615" y="19707"/>
                  </a:cubicBezTo>
                  <a:close/>
                  <a:moveTo>
                    <a:pt x="87147" y="1"/>
                  </a:moveTo>
                  <a:cubicBezTo>
                    <a:pt x="71601" y="6473"/>
                    <a:pt x="56132" y="13103"/>
                    <a:pt x="40615" y="19707"/>
                  </a:cubicBezTo>
                  <a:lnTo>
                    <a:pt x="40615" y="19707"/>
                  </a:lnTo>
                  <a:cubicBezTo>
                    <a:pt x="47257" y="17111"/>
                    <a:pt x="53703" y="15819"/>
                    <a:pt x="61012" y="14951"/>
                  </a:cubicBezTo>
                  <a:cubicBezTo>
                    <a:pt x="65304" y="14448"/>
                    <a:pt x="71014" y="12830"/>
                    <a:pt x="75786" y="12830"/>
                  </a:cubicBezTo>
                  <a:cubicBezTo>
                    <a:pt x="76852" y="12830"/>
                    <a:pt x="77870" y="12911"/>
                    <a:pt x="78816" y="13103"/>
                  </a:cubicBezTo>
                  <a:cubicBezTo>
                    <a:pt x="75050" y="17211"/>
                    <a:pt x="64756" y="23032"/>
                    <a:pt x="59072" y="23534"/>
                  </a:cubicBezTo>
                  <a:cubicBezTo>
                    <a:pt x="60647" y="23397"/>
                    <a:pt x="62199" y="23260"/>
                    <a:pt x="63774" y="23123"/>
                  </a:cubicBezTo>
                  <a:lnTo>
                    <a:pt x="63774" y="23123"/>
                  </a:lnTo>
                  <a:cubicBezTo>
                    <a:pt x="53937" y="26775"/>
                    <a:pt x="43939" y="30016"/>
                    <a:pt x="33919" y="33120"/>
                  </a:cubicBezTo>
                  <a:cubicBezTo>
                    <a:pt x="28783" y="34718"/>
                    <a:pt x="23647" y="36270"/>
                    <a:pt x="18512" y="37822"/>
                  </a:cubicBezTo>
                  <a:cubicBezTo>
                    <a:pt x="16252" y="38507"/>
                    <a:pt x="13992" y="39215"/>
                    <a:pt x="11710" y="39831"/>
                  </a:cubicBezTo>
                  <a:cubicBezTo>
                    <a:pt x="10431" y="40173"/>
                    <a:pt x="6163" y="40379"/>
                    <a:pt x="5364" y="41246"/>
                  </a:cubicBezTo>
                  <a:cubicBezTo>
                    <a:pt x="8377" y="37982"/>
                    <a:pt x="11961" y="35312"/>
                    <a:pt x="15750" y="33006"/>
                  </a:cubicBezTo>
                  <a:lnTo>
                    <a:pt x="15750" y="33006"/>
                  </a:lnTo>
                  <a:cubicBezTo>
                    <a:pt x="10135" y="35380"/>
                    <a:pt x="4862" y="38439"/>
                    <a:pt x="23" y="42068"/>
                  </a:cubicBezTo>
                  <a:cubicBezTo>
                    <a:pt x="23" y="42068"/>
                    <a:pt x="23" y="42090"/>
                    <a:pt x="1" y="42091"/>
                  </a:cubicBezTo>
                  <a:lnTo>
                    <a:pt x="1" y="42091"/>
                  </a:lnTo>
                  <a:cubicBezTo>
                    <a:pt x="5153" y="42017"/>
                    <a:pt x="10305" y="41993"/>
                    <a:pt x="15456" y="41993"/>
                  </a:cubicBezTo>
                  <a:cubicBezTo>
                    <a:pt x="24613" y="41993"/>
                    <a:pt x="33767" y="42068"/>
                    <a:pt x="42912" y="42068"/>
                  </a:cubicBezTo>
                  <a:cubicBezTo>
                    <a:pt x="44799" y="42068"/>
                    <a:pt x="63830" y="42078"/>
                    <a:pt x="76308" y="42078"/>
                  </a:cubicBezTo>
                  <a:cubicBezTo>
                    <a:pt x="82547" y="42078"/>
                    <a:pt x="87147" y="42076"/>
                    <a:pt x="87147" y="42068"/>
                  </a:cubicBezTo>
                  <a:lnTo>
                    <a:pt x="87147" y="1"/>
                  </a:lnTo>
                  <a:close/>
                  <a:moveTo>
                    <a:pt x="1" y="42091"/>
                  </a:moveTo>
                  <a:lnTo>
                    <a:pt x="1" y="42091"/>
                  </a:lnTo>
                  <a:cubicBezTo>
                    <a:pt x="1" y="42091"/>
                    <a:pt x="1" y="42091"/>
                    <a:pt x="0" y="42091"/>
                  </a:cubicBezTo>
                  <a:cubicBezTo>
                    <a:pt x="1" y="42091"/>
                    <a:pt x="1" y="42091"/>
                    <a:pt x="1" y="4209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17"/>
            <p:cNvSpPr/>
            <p:nvPr/>
          </p:nvSpPr>
          <p:spPr>
            <a:xfrm>
              <a:off x="12456600" y="4494350"/>
              <a:ext cx="1966425" cy="732700"/>
            </a:xfrm>
            <a:custGeom>
              <a:avLst/>
              <a:gdLst/>
              <a:ahLst/>
              <a:cxnLst/>
              <a:rect l="l" t="t" r="r" b="b"/>
              <a:pathLst>
                <a:path w="78657" h="29308" extrusionOk="0">
                  <a:moveTo>
                    <a:pt x="67016" y="0"/>
                  </a:moveTo>
                  <a:lnTo>
                    <a:pt x="50513" y="3447"/>
                  </a:lnTo>
                  <a:lnTo>
                    <a:pt x="0" y="29308"/>
                  </a:lnTo>
                  <a:lnTo>
                    <a:pt x="48938" y="29308"/>
                  </a:lnTo>
                  <a:lnTo>
                    <a:pt x="78656" y="13992"/>
                  </a:lnTo>
                  <a:lnTo>
                    <a:pt x="76853" y="10637"/>
                  </a:lnTo>
                  <a:lnTo>
                    <a:pt x="67016"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17"/>
            <p:cNvSpPr/>
            <p:nvPr/>
          </p:nvSpPr>
          <p:spPr>
            <a:xfrm>
              <a:off x="12975300" y="4539425"/>
              <a:ext cx="1447725" cy="687625"/>
            </a:xfrm>
            <a:custGeom>
              <a:avLst/>
              <a:gdLst/>
              <a:ahLst/>
              <a:cxnLst/>
              <a:rect l="l" t="t" r="r" b="b"/>
              <a:pathLst>
                <a:path w="57909" h="27505" extrusionOk="0">
                  <a:moveTo>
                    <a:pt x="47934" y="0"/>
                  </a:moveTo>
                  <a:lnTo>
                    <a:pt x="44145" y="5113"/>
                  </a:lnTo>
                  <a:lnTo>
                    <a:pt x="41999" y="7510"/>
                  </a:lnTo>
                  <a:lnTo>
                    <a:pt x="38827" y="7510"/>
                  </a:lnTo>
                  <a:lnTo>
                    <a:pt x="36955" y="8834"/>
                  </a:lnTo>
                  <a:cubicBezTo>
                    <a:pt x="30815" y="11048"/>
                    <a:pt x="24857" y="12942"/>
                    <a:pt x="19014" y="16001"/>
                  </a:cubicBezTo>
                  <a:cubicBezTo>
                    <a:pt x="15476" y="17873"/>
                    <a:pt x="12052" y="19904"/>
                    <a:pt x="8651" y="22004"/>
                  </a:cubicBezTo>
                  <a:cubicBezTo>
                    <a:pt x="6757" y="23168"/>
                    <a:pt x="1964" y="27505"/>
                    <a:pt x="1" y="27505"/>
                  </a:cubicBezTo>
                  <a:lnTo>
                    <a:pt x="6369" y="27505"/>
                  </a:lnTo>
                  <a:lnTo>
                    <a:pt x="18580" y="20269"/>
                  </a:lnTo>
                  <a:lnTo>
                    <a:pt x="31363" y="15225"/>
                  </a:lnTo>
                  <a:lnTo>
                    <a:pt x="31363" y="15225"/>
                  </a:lnTo>
                  <a:lnTo>
                    <a:pt x="15682" y="27505"/>
                  </a:lnTo>
                  <a:lnTo>
                    <a:pt x="28190" y="27505"/>
                  </a:lnTo>
                  <a:lnTo>
                    <a:pt x="57908" y="12189"/>
                  </a:lnTo>
                  <a:lnTo>
                    <a:pt x="56105" y="8834"/>
                  </a:lnTo>
                  <a:lnTo>
                    <a:pt x="47934"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75554831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2035"/>
        <p:cNvGrpSpPr/>
        <p:nvPr/>
      </p:nvGrpSpPr>
      <p:grpSpPr>
        <a:xfrm>
          <a:off x="0" y="0"/>
          <a:ext cx="0" cy="0"/>
          <a:chOff x="0" y="0"/>
          <a:chExt cx="0" cy="0"/>
        </a:xfrm>
      </p:grpSpPr>
      <p:sp>
        <p:nvSpPr>
          <p:cNvPr id="2036" name="Google Shape;2036;p18"/>
          <p:cNvSpPr txBox="1">
            <a:spLocks noGrp="1"/>
          </p:cNvSpPr>
          <p:nvPr>
            <p:ph type="body" idx="1"/>
          </p:nvPr>
        </p:nvSpPr>
        <p:spPr>
          <a:xfrm>
            <a:off x="960000" y="2044600"/>
            <a:ext cx="5106400" cy="41316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rtl="0">
              <a:lnSpc>
                <a:spcPct val="100000"/>
              </a:lnSpc>
              <a:spcBef>
                <a:spcPts val="1333"/>
              </a:spcBef>
              <a:spcAft>
                <a:spcPts val="0"/>
              </a:spcAft>
              <a:buSzPts val="1400"/>
              <a:buChar char="○"/>
              <a:defRPr/>
            </a:lvl2pPr>
            <a:lvl3pPr marL="1828754" lvl="2" indent="-423323" rtl="0">
              <a:lnSpc>
                <a:spcPct val="100000"/>
              </a:lnSpc>
              <a:spcBef>
                <a:spcPts val="2133"/>
              </a:spcBef>
              <a:spcAft>
                <a:spcPts val="0"/>
              </a:spcAft>
              <a:buSzPts val="1400"/>
              <a:buChar char="■"/>
              <a:defRPr/>
            </a:lvl3pPr>
            <a:lvl4pPr marL="2438339" lvl="3" indent="-423323" rtl="0">
              <a:lnSpc>
                <a:spcPct val="100000"/>
              </a:lnSpc>
              <a:spcBef>
                <a:spcPts val="2133"/>
              </a:spcBef>
              <a:spcAft>
                <a:spcPts val="0"/>
              </a:spcAft>
              <a:buSzPts val="1400"/>
              <a:buChar char="●"/>
              <a:defRPr/>
            </a:lvl4pPr>
            <a:lvl5pPr marL="3047924" lvl="4" indent="-423323" rtl="0">
              <a:lnSpc>
                <a:spcPct val="100000"/>
              </a:lnSpc>
              <a:spcBef>
                <a:spcPts val="2133"/>
              </a:spcBef>
              <a:spcAft>
                <a:spcPts val="0"/>
              </a:spcAft>
              <a:buSzPts val="1400"/>
              <a:buChar char="○"/>
              <a:defRPr/>
            </a:lvl5pPr>
            <a:lvl6pPr marL="3657509" lvl="5" indent="-423323" rtl="0">
              <a:lnSpc>
                <a:spcPct val="100000"/>
              </a:lnSpc>
              <a:spcBef>
                <a:spcPts val="2133"/>
              </a:spcBef>
              <a:spcAft>
                <a:spcPts val="0"/>
              </a:spcAft>
              <a:buSzPts val="1400"/>
              <a:buChar char="■"/>
              <a:defRPr/>
            </a:lvl6pPr>
            <a:lvl7pPr marL="4267093" lvl="6" indent="-423323" rtl="0">
              <a:lnSpc>
                <a:spcPct val="100000"/>
              </a:lnSpc>
              <a:spcBef>
                <a:spcPts val="2133"/>
              </a:spcBef>
              <a:spcAft>
                <a:spcPts val="0"/>
              </a:spcAft>
              <a:buSzPts val="1400"/>
              <a:buChar char="●"/>
              <a:defRPr/>
            </a:lvl7pPr>
            <a:lvl8pPr marL="4876678" lvl="7" indent="-423323" rtl="0">
              <a:lnSpc>
                <a:spcPct val="100000"/>
              </a:lnSpc>
              <a:spcBef>
                <a:spcPts val="2133"/>
              </a:spcBef>
              <a:spcAft>
                <a:spcPts val="0"/>
              </a:spcAft>
              <a:buSzPts val="1400"/>
              <a:buChar char="○"/>
              <a:defRPr/>
            </a:lvl8pPr>
            <a:lvl9pPr marL="5486263" lvl="8" indent="-423323" rtl="0">
              <a:lnSpc>
                <a:spcPct val="100000"/>
              </a:lnSpc>
              <a:spcBef>
                <a:spcPts val="2133"/>
              </a:spcBef>
              <a:spcAft>
                <a:spcPts val="2133"/>
              </a:spcAft>
              <a:buSzPts val="1400"/>
              <a:buChar char="■"/>
              <a:defRPr/>
            </a:lvl9pPr>
          </a:lstStyle>
          <a:p>
            <a:endParaRPr/>
          </a:p>
        </p:txBody>
      </p:sp>
      <p:sp>
        <p:nvSpPr>
          <p:cNvPr id="2037" name="Google Shape;2037;p18"/>
          <p:cNvSpPr txBox="1">
            <a:spLocks noGrp="1"/>
          </p:cNvSpPr>
          <p:nvPr>
            <p:ph type="body" idx="2"/>
          </p:nvPr>
        </p:nvSpPr>
        <p:spPr>
          <a:xfrm>
            <a:off x="6259333" y="2044600"/>
            <a:ext cx="4982000" cy="41316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rtl="0">
              <a:lnSpc>
                <a:spcPct val="100000"/>
              </a:lnSpc>
              <a:spcBef>
                <a:spcPts val="1333"/>
              </a:spcBef>
              <a:spcAft>
                <a:spcPts val="0"/>
              </a:spcAft>
              <a:buSzPts val="1400"/>
              <a:buChar char="○"/>
              <a:defRPr/>
            </a:lvl2pPr>
            <a:lvl3pPr marL="1828754" lvl="2" indent="-423323" rtl="0">
              <a:lnSpc>
                <a:spcPct val="100000"/>
              </a:lnSpc>
              <a:spcBef>
                <a:spcPts val="2133"/>
              </a:spcBef>
              <a:spcAft>
                <a:spcPts val="0"/>
              </a:spcAft>
              <a:buSzPts val="1400"/>
              <a:buChar char="■"/>
              <a:defRPr/>
            </a:lvl3pPr>
            <a:lvl4pPr marL="2438339" lvl="3" indent="-423323" rtl="0">
              <a:lnSpc>
                <a:spcPct val="100000"/>
              </a:lnSpc>
              <a:spcBef>
                <a:spcPts val="2133"/>
              </a:spcBef>
              <a:spcAft>
                <a:spcPts val="0"/>
              </a:spcAft>
              <a:buSzPts val="1400"/>
              <a:buChar char="●"/>
              <a:defRPr/>
            </a:lvl4pPr>
            <a:lvl5pPr marL="3047924" lvl="4" indent="-423323" rtl="0">
              <a:lnSpc>
                <a:spcPct val="100000"/>
              </a:lnSpc>
              <a:spcBef>
                <a:spcPts val="2133"/>
              </a:spcBef>
              <a:spcAft>
                <a:spcPts val="0"/>
              </a:spcAft>
              <a:buSzPts val="1400"/>
              <a:buChar char="○"/>
              <a:defRPr/>
            </a:lvl5pPr>
            <a:lvl6pPr marL="3657509" lvl="5" indent="-423323" rtl="0">
              <a:lnSpc>
                <a:spcPct val="100000"/>
              </a:lnSpc>
              <a:spcBef>
                <a:spcPts val="2133"/>
              </a:spcBef>
              <a:spcAft>
                <a:spcPts val="0"/>
              </a:spcAft>
              <a:buSzPts val="1400"/>
              <a:buChar char="■"/>
              <a:defRPr/>
            </a:lvl6pPr>
            <a:lvl7pPr marL="4267093" lvl="6" indent="-423323" rtl="0">
              <a:lnSpc>
                <a:spcPct val="100000"/>
              </a:lnSpc>
              <a:spcBef>
                <a:spcPts val="2133"/>
              </a:spcBef>
              <a:spcAft>
                <a:spcPts val="0"/>
              </a:spcAft>
              <a:buSzPts val="1400"/>
              <a:buChar char="●"/>
              <a:defRPr/>
            </a:lvl7pPr>
            <a:lvl8pPr marL="4876678" lvl="7" indent="-423323" rtl="0">
              <a:lnSpc>
                <a:spcPct val="100000"/>
              </a:lnSpc>
              <a:spcBef>
                <a:spcPts val="2133"/>
              </a:spcBef>
              <a:spcAft>
                <a:spcPts val="0"/>
              </a:spcAft>
              <a:buSzPts val="1400"/>
              <a:buChar char="○"/>
              <a:defRPr/>
            </a:lvl8pPr>
            <a:lvl9pPr marL="5486263" lvl="8" indent="-423323" rtl="0">
              <a:lnSpc>
                <a:spcPct val="100000"/>
              </a:lnSpc>
              <a:spcBef>
                <a:spcPts val="2133"/>
              </a:spcBef>
              <a:spcAft>
                <a:spcPts val="2133"/>
              </a:spcAft>
              <a:buSzPts val="1400"/>
              <a:buChar char="■"/>
              <a:defRPr/>
            </a:lvl9pPr>
          </a:lstStyle>
          <a:p>
            <a:endParaRPr/>
          </a:p>
        </p:txBody>
      </p:sp>
      <p:sp>
        <p:nvSpPr>
          <p:cNvPr id="2038" name="Google Shape;2038;p18"/>
          <p:cNvSpPr/>
          <p:nvPr/>
        </p:nvSpPr>
        <p:spPr>
          <a:xfrm flipH="1">
            <a:off x="-975046" y="4487206"/>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9" name="Google Shape;2039;p18"/>
          <p:cNvSpPr/>
          <p:nvPr/>
        </p:nvSpPr>
        <p:spPr>
          <a:xfrm>
            <a:off x="11299613" y="-443885"/>
            <a:ext cx="731009" cy="6624253"/>
          </a:xfrm>
          <a:custGeom>
            <a:avLst/>
            <a:gdLst/>
            <a:ahLst/>
            <a:cxnLst/>
            <a:rect l="l" t="t" r="r" b="b"/>
            <a:pathLst>
              <a:path w="17234" h="156171" extrusionOk="0">
                <a:moveTo>
                  <a:pt x="457" y="0"/>
                </a:moveTo>
                <a:cubicBezTo>
                  <a:pt x="115" y="25770"/>
                  <a:pt x="1" y="64413"/>
                  <a:pt x="549" y="76191"/>
                </a:cubicBezTo>
                <a:lnTo>
                  <a:pt x="549" y="76191"/>
                </a:lnTo>
                <a:cubicBezTo>
                  <a:pt x="1142" y="89087"/>
                  <a:pt x="3539" y="100203"/>
                  <a:pt x="2831" y="110132"/>
                </a:cubicBezTo>
                <a:lnTo>
                  <a:pt x="2831" y="110132"/>
                </a:lnTo>
                <a:cubicBezTo>
                  <a:pt x="2146" y="120061"/>
                  <a:pt x="3333" y="138709"/>
                  <a:pt x="2831" y="144073"/>
                </a:cubicBezTo>
                <a:lnTo>
                  <a:pt x="2831" y="144073"/>
                </a:lnTo>
                <a:cubicBezTo>
                  <a:pt x="2352" y="149437"/>
                  <a:pt x="1347" y="156170"/>
                  <a:pt x="1347" y="156170"/>
                </a:cubicBezTo>
                <a:lnTo>
                  <a:pt x="1347" y="156170"/>
                </a:lnTo>
                <a:lnTo>
                  <a:pt x="17234" y="156170"/>
                </a:lnTo>
                <a:cubicBezTo>
                  <a:pt x="11870" y="149620"/>
                  <a:pt x="13057" y="123234"/>
                  <a:pt x="10866" y="103969"/>
                </a:cubicBezTo>
                <a:lnTo>
                  <a:pt x="10866" y="103969"/>
                </a:lnTo>
                <a:cubicBezTo>
                  <a:pt x="8697" y="84727"/>
                  <a:pt x="9496" y="62701"/>
                  <a:pt x="9291" y="49394"/>
                </a:cubicBezTo>
                <a:lnTo>
                  <a:pt x="9291" y="49394"/>
                </a:lnTo>
                <a:cubicBezTo>
                  <a:pt x="9131" y="39419"/>
                  <a:pt x="9222" y="12759"/>
                  <a:pt x="9268" y="0"/>
                </a:cubicBezTo>
                <a:lnTo>
                  <a:pt x="9268"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40" name="Google Shape;2040;p18"/>
          <p:cNvGrpSpPr/>
          <p:nvPr/>
        </p:nvGrpSpPr>
        <p:grpSpPr>
          <a:xfrm>
            <a:off x="-890922" y="-730981"/>
            <a:ext cx="3145663" cy="7140295"/>
            <a:chOff x="13093133" y="-435336"/>
            <a:chExt cx="2359247" cy="5355221"/>
          </a:xfrm>
        </p:grpSpPr>
        <p:sp>
          <p:nvSpPr>
            <p:cNvPr id="2041" name="Google Shape;2041;p18"/>
            <p:cNvSpPr/>
            <p:nvPr/>
          </p:nvSpPr>
          <p:spPr>
            <a:xfrm>
              <a:off x="13093133" y="-435336"/>
              <a:ext cx="2359247" cy="5355221"/>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18"/>
            <p:cNvSpPr/>
            <p:nvPr/>
          </p:nvSpPr>
          <p:spPr>
            <a:xfrm>
              <a:off x="13242015" y="1969594"/>
              <a:ext cx="407359" cy="2713574"/>
            </a:xfrm>
            <a:custGeom>
              <a:avLst/>
              <a:gdLst/>
              <a:ahLst/>
              <a:cxnLst/>
              <a:rect l="l" t="t" r="r" b="b"/>
              <a:pathLst>
                <a:path w="12805" h="85299" extrusionOk="0">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18"/>
            <p:cNvSpPr/>
            <p:nvPr/>
          </p:nvSpPr>
          <p:spPr>
            <a:xfrm>
              <a:off x="13526642" y="1261638"/>
              <a:ext cx="591108" cy="2061514"/>
            </a:xfrm>
            <a:custGeom>
              <a:avLst/>
              <a:gdLst/>
              <a:ahLst/>
              <a:cxnLst/>
              <a:rect l="l" t="t" r="r" b="b"/>
              <a:pathLst>
                <a:path w="18581" h="64802" extrusionOk="0">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44" name="Google Shape;2044;p18"/>
          <p:cNvSpPr/>
          <p:nvPr/>
        </p:nvSpPr>
        <p:spPr>
          <a:xfrm>
            <a:off x="9539491" y="-1878757"/>
            <a:ext cx="3063332" cy="8871404"/>
          </a:xfrm>
          <a:custGeom>
            <a:avLst/>
            <a:gdLst/>
            <a:ahLst/>
            <a:cxnLst/>
            <a:rect l="l" t="t" r="r" b="b"/>
            <a:pathLst>
              <a:path w="72220" h="209149" extrusionOk="0">
                <a:moveTo>
                  <a:pt x="50537" y="1"/>
                </a:moveTo>
                <a:cubicBezTo>
                  <a:pt x="50536" y="1"/>
                  <a:pt x="50536" y="1"/>
                  <a:pt x="50536" y="1"/>
                </a:cubicBezTo>
                <a:cubicBezTo>
                  <a:pt x="50170" y="321"/>
                  <a:pt x="49805" y="617"/>
                  <a:pt x="49417" y="937"/>
                </a:cubicBezTo>
                <a:cubicBezTo>
                  <a:pt x="49508" y="937"/>
                  <a:pt x="55420" y="11368"/>
                  <a:pt x="55717" y="12464"/>
                </a:cubicBezTo>
                <a:cubicBezTo>
                  <a:pt x="56105" y="13536"/>
                  <a:pt x="59049" y="19197"/>
                  <a:pt x="59027" y="26341"/>
                </a:cubicBezTo>
                <a:cubicBezTo>
                  <a:pt x="59049" y="33508"/>
                  <a:pt x="58182" y="42753"/>
                  <a:pt x="58091" y="47409"/>
                </a:cubicBezTo>
                <a:cubicBezTo>
                  <a:pt x="58228" y="52180"/>
                  <a:pt x="60921" y="65966"/>
                  <a:pt x="60807" y="70531"/>
                </a:cubicBezTo>
                <a:cubicBezTo>
                  <a:pt x="61012" y="75279"/>
                  <a:pt x="58022" y="88015"/>
                  <a:pt x="59049" y="94041"/>
                </a:cubicBezTo>
                <a:cubicBezTo>
                  <a:pt x="60624" y="100318"/>
                  <a:pt x="63683" y="121157"/>
                  <a:pt x="63957" y="125859"/>
                </a:cubicBezTo>
                <a:cubicBezTo>
                  <a:pt x="64619" y="130607"/>
                  <a:pt x="65555" y="137021"/>
                  <a:pt x="65555" y="137112"/>
                </a:cubicBezTo>
                <a:cubicBezTo>
                  <a:pt x="62496" y="131999"/>
                  <a:pt x="58387" y="111365"/>
                  <a:pt x="57634" y="107531"/>
                </a:cubicBezTo>
                <a:cubicBezTo>
                  <a:pt x="57452" y="103742"/>
                  <a:pt x="52499" y="88198"/>
                  <a:pt x="50809" y="84957"/>
                </a:cubicBezTo>
                <a:cubicBezTo>
                  <a:pt x="49349" y="81715"/>
                  <a:pt x="48276" y="77972"/>
                  <a:pt x="47956" y="76260"/>
                </a:cubicBezTo>
                <a:cubicBezTo>
                  <a:pt x="47705" y="74571"/>
                  <a:pt x="45719" y="67062"/>
                  <a:pt x="42866" y="62839"/>
                </a:cubicBezTo>
                <a:cubicBezTo>
                  <a:pt x="40219" y="58548"/>
                  <a:pt x="30290" y="45172"/>
                  <a:pt x="26592" y="41360"/>
                </a:cubicBezTo>
                <a:cubicBezTo>
                  <a:pt x="23145" y="37389"/>
                  <a:pt x="16526" y="28350"/>
                  <a:pt x="16457" y="28350"/>
                </a:cubicBezTo>
                <a:cubicBezTo>
                  <a:pt x="15887" y="28806"/>
                  <a:pt x="15316" y="29286"/>
                  <a:pt x="14768" y="29765"/>
                </a:cubicBezTo>
                <a:cubicBezTo>
                  <a:pt x="14882" y="29765"/>
                  <a:pt x="23921" y="40539"/>
                  <a:pt x="28212" y="46176"/>
                </a:cubicBezTo>
                <a:cubicBezTo>
                  <a:pt x="32686" y="51746"/>
                  <a:pt x="38666" y="59141"/>
                  <a:pt x="41040" y="63295"/>
                </a:cubicBezTo>
                <a:cubicBezTo>
                  <a:pt x="43574" y="67450"/>
                  <a:pt x="45902" y="77470"/>
                  <a:pt x="46678" y="80825"/>
                </a:cubicBezTo>
                <a:cubicBezTo>
                  <a:pt x="47637" y="84203"/>
                  <a:pt x="52613" y="94041"/>
                  <a:pt x="53503" y="98880"/>
                </a:cubicBezTo>
                <a:cubicBezTo>
                  <a:pt x="54530" y="103650"/>
                  <a:pt x="56516" y="111845"/>
                  <a:pt x="56949" y="117140"/>
                </a:cubicBezTo>
                <a:cubicBezTo>
                  <a:pt x="57452" y="122436"/>
                  <a:pt x="59780" y="128416"/>
                  <a:pt x="61515" y="133803"/>
                </a:cubicBezTo>
                <a:cubicBezTo>
                  <a:pt x="63249" y="139144"/>
                  <a:pt x="65623" y="142613"/>
                  <a:pt x="66559" y="145033"/>
                </a:cubicBezTo>
                <a:cubicBezTo>
                  <a:pt x="67495" y="147452"/>
                  <a:pt x="67449" y="153661"/>
                  <a:pt x="66924" y="155053"/>
                </a:cubicBezTo>
                <a:cubicBezTo>
                  <a:pt x="66884" y="155165"/>
                  <a:pt x="66821" y="155219"/>
                  <a:pt x="66739" y="155219"/>
                </a:cubicBezTo>
                <a:cubicBezTo>
                  <a:pt x="65813" y="155219"/>
                  <a:pt x="62453" y="148335"/>
                  <a:pt x="61446" y="143572"/>
                </a:cubicBezTo>
                <a:cubicBezTo>
                  <a:pt x="60510" y="138208"/>
                  <a:pt x="53754" y="125814"/>
                  <a:pt x="52270" y="120655"/>
                </a:cubicBezTo>
                <a:cubicBezTo>
                  <a:pt x="50992" y="115337"/>
                  <a:pt x="46724" y="103810"/>
                  <a:pt x="45560" y="99861"/>
                </a:cubicBezTo>
                <a:cubicBezTo>
                  <a:pt x="44669" y="95936"/>
                  <a:pt x="43095" y="83359"/>
                  <a:pt x="41839" y="79889"/>
                </a:cubicBezTo>
                <a:cubicBezTo>
                  <a:pt x="40789" y="76420"/>
                  <a:pt x="36156" y="71079"/>
                  <a:pt x="33873" y="68271"/>
                </a:cubicBezTo>
                <a:cubicBezTo>
                  <a:pt x="31613" y="65418"/>
                  <a:pt x="27345" y="59324"/>
                  <a:pt x="25451" y="55900"/>
                </a:cubicBezTo>
                <a:cubicBezTo>
                  <a:pt x="24018" y="52330"/>
                  <a:pt x="8929" y="32047"/>
                  <a:pt x="8496" y="32047"/>
                </a:cubicBezTo>
                <a:cubicBezTo>
                  <a:pt x="8494" y="32047"/>
                  <a:pt x="8493" y="32047"/>
                  <a:pt x="8491" y="32048"/>
                </a:cubicBezTo>
                <a:cubicBezTo>
                  <a:pt x="8080" y="32367"/>
                  <a:pt x="7670" y="32710"/>
                  <a:pt x="7282" y="33052"/>
                </a:cubicBezTo>
                <a:cubicBezTo>
                  <a:pt x="7510" y="33052"/>
                  <a:pt x="19311" y="48345"/>
                  <a:pt x="21205" y="51883"/>
                </a:cubicBezTo>
                <a:cubicBezTo>
                  <a:pt x="23328" y="55329"/>
                  <a:pt x="24423" y="57178"/>
                  <a:pt x="26752" y="61378"/>
                </a:cubicBezTo>
                <a:cubicBezTo>
                  <a:pt x="29034" y="65601"/>
                  <a:pt x="31499" y="67084"/>
                  <a:pt x="34101" y="71033"/>
                </a:cubicBezTo>
                <a:cubicBezTo>
                  <a:pt x="36635" y="74959"/>
                  <a:pt x="39374" y="78109"/>
                  <a:pt x="39922" y="80894"/>
                </a:cubicBezTo>
                <a:cubicBezTo>
                  <a:pt x="40492" y="83678"/>
                  <a:pt x="41200" y="87901"/>
                  <a:pt x="41200" y="87947"/>
                </a:cubicBezTo>
                <a:cubicBezTo>
                  <a:pt x="37822" y="85413"/>
                  <a:pt x="34010" y="80004"/>
                  <a:pt x="32846" y="78109"/>
                </a:cubicBezTo>
                <a:cubicBezTo>
                  <a:pt x="31819" y="76123"/>
                  <a:pt x="24035" y="65030"/>
                  <a:pt x="23214" y="63980"/>
                </a:cubicBezTo>
                <a:cubicBezTo>
                  <a:pt x="22575" y="62725"/>
                  <a:pt x="13330" y="53321"/>
                  <a:pt x="11345" y="49920"/>
                </a:cubicBezTo>
                <a:cubicBezTo>
                  <a:pt x="9450" y="46405"/>
                  <a:pt x="8811" y="43940"/>
                  <a:pt x="7829" y="42547"/>
                </a:cubicBezTo>
                <a:cubicBezTo>
                  <a:pt x="6871" y="41155"/>
                  <a:pt x="1027" y="30998"/>
                  <a:pt x="1005" y="30998"/>
                </a:cubicBezTo>
                <a:cubicBezTo>
                  <a:pt x="662" y="31523"/>
                  <a:pt x="320" y="32025"/>
                  <a:pt x="0" y="32527"/>
                </a:cubicBezTo>
                <a:cubicBezTo>
                  <a:pt x="23" y="32550"/>
                  <a:pt x="7053" y="44921"/>
                  <a:pt x="7738" y="46428"/>
                </a:cubicBezTo>
                <a:cubicBezTo>
                  <a:pt x="8491" y="47957"/>
                  <a:pt x="9907" y="50719"/>
                  <a:pt x="10751" y="51951"/>
                </a:cubicBezTo>
                <a:cubicBezTo>
                  <a:pt x="11573" y="53184"/>
                  <a:pt x="12942" y="53983"/>
                  <a:pt x="15476" y="57406"/>
                </a:cubicBezTo>
                <a:cubicBezTo>
                  <a:pt x="17987" y="60807"/>
                  <a:pt x="20041" y="62360"/>
                  <a:pt x="22529" y="66354"/>
                </a:cubicBezTo>
                <a:cubicBezTo>
                  <a:pt x="25040" y="70326"/>
                  <a:pt x="29833" y="76945"/>
                  <a:pt x="30837" y="78954"/>
                </a:cubicBezTo>
                <a:cubicBezTo>
                  <a:pt x="31933" y="80939"/>
                  <a:pt x="35060" y="86440"/>
                  <a:pt x="37183" y="88768"/>
                </a:cubicBezTo>
                <a:cubicBezTo>
                  <a:pt x="39328" y="91097"/>
                  <a:pt x="40447" y="92740"/>
                  <a:pt x="41132" y="94703"/>
                </a:cubicBezTo>
                <a:cubicBezTo>
                  <a:pt x="41885" y="96689"/>
                  <a:pt x="44259" y="105522"/>
                  <a:pt x="45400" y="109220"/>
                </a:cubicBezTo>
                <a:cubicBezTo>
                  <a:pt x="46678" y="112918"/>
                  <a:pt x="48504" y="120199"/>
                  <a:pt x="49691" y="123029"/>
                </a:cubicBezTo>
                <a:cubicBezTo>
                  <a:pt x="50946" y="125837"/>
                  <a:pt x="53069" y="130082"/>
                  <a:pt x="53754" y="132684"/>
                </a:cubicBezTo>
                <a:cubicBezTo>
                  <a:pt x="54462" y="135263"/>
                  <a:pt x="55785" y="137888"/>
                  <a:pt x="56310" y="140970"/>
                </a:cubicBezTo>
                <a:cubicBezTo>
                  <a:pt x="56858" y="144028"/>
                  <a:pt x="57657" y="148685"/>
                  <a:pt x="58844" y="151561"/>
                </a:cubicBezTo>
                <a:cubicBezTo>
                  <a:pt x="60054" y="154437"/>
                  <a:pt x="62199" y="161695"/>
                  <a:pt x="63523" y="167470"/>
                </a:cubicBezTo>
                <a:cubicBezTo>
                  <a:pt x="64961" y="173268"/>
                  <a:pt x="62953" y="182580"/>
                  <a:pt x="62747" y="186209"/>
                </a:cubicBezTo>
                <a:cubicBezTo>
                  <a:pt x="62656" y="189884"/>
                  <a:pt x="62199" y="196093"/>
                  <a:pt x="61263" y="198604"/>
                </a:cubicBezTo>
                <a:cubicBezTo>
                  <a:pt x="60396" y="201114"/>
                  <a:pt x="59255" y="205200"/>
                  <a:pt x="57246" y="206798"/>
                </a:cubicBezTo>
                <a:cubicBezTo>
                  <a:pt x="58958" y="207186"/>
                  <a:pt x="67381" y="209149"/>
                  <a:pt x="67449" y="209149"/>
                </a:cubicBezTo>
                <a:cubicBezTo>
                  <a:pt x="69207" y="202233"/>
                  <a:pt x="71284" y="188880"/>
                  <a:pt x="71923" y="179293"/>
                </a:cubicBezTo>
                <a:cubicBezTo>
                  <a:pt x="72174" y="175801"/>
                  <a:pt x="72220" y="172811"/>
                  <a:pt x="71991" y="170825"/>
                </a:cubicBezTo>
                <a:cubicBezTo>
                  <a:pt x="72083" y="167470"/>
                  <a:pt x="71991" y="160029"/>
                  <a:pt x="71809" y="152702"/>
                </a:cubicBezTo>
                <a:cubicBezTo>
                  <a:pt x="71603" y="144348"/>
                  <a:pt x="71238" y="136154"/>
                  <a:pt x="70873" y="134328"/>
                </a:cubicBezTo>
                <a:cubicBezTo>
                  <a:pt x="71010" y="132867"/>
                  <a:pt x="70302" y="127526"/>
                  <a:pt x="69321" y="121500"/>
                </a:cubicBezTo>
                <a:cubicBezTo>
                  <a:pt x="68111" y="113990"/>
                  <a:pt x="66490" y="105385"/>
                  <a:pt x="65623" y="101916"/>
                </a:cubicBezTo>
                <a:cubicBezTo>
                  <a:pt x="65167" y="99108"/>
                  <a:pt x="65052" y="95753"/>
                  <a:pt x="65121" y="92261"/>
                </a:cubicBezTo>
                <a:cubicBezTo>
                  <a:pt x="65121" y="92147"/>
                  <a:pt x="65121" y="92055"/>
                  <a:pt x="65121" y="91964"/>
                </a:cubicBezTo>
                <a:cubicBezTo>
                  <a:pt x="65258" y="85162"/>
                  <a:pt x="65897" y="77904"/>
                  <a:pt x="65486" y="72905"/>
                </a:cubicBezTo>
                <a:cubicBezTo>
                  <a:pt x="65212" y="66171"/>
                  <a:pt x="61629" y="51997"/>
                  <a:pt x="61743" y="44990"/>
                </a:cubicBezTo>
                <a:cubicBezTo>
                  <a:pt x="62062" y="38005"/>
                  <a:pt x="62633" y="29263"/>
                  <a:pt x="62587" y="24584"/>
                </a:cubicBezTo>
                <a:cubicBezTo>
                  <a:pt x="62952" y="19910"/>
                  <a:pt x="50837" y="1"/>
                  <a:pt x="50537"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5" name="Google Shape;2045;p18"/>
          <p:cNvSpPr/>
          <p:nvPr/>
        </p:nvSpPr>
        <p:spPr>
          <a:xfrm flipH="1">
            <a:off x="-2064450" y="6144767"/>
            <a:ext cx="15493719"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6" name="Google Shape;2046;p18"/>
          <p:cNvSpPr/>
          <p:nvPr/>
        </p:nvSpPr>
        <p:spPr>
          <a:xfrm flipH="1">
            <a:off x="-1530300" y="6105384"/>
            <a:ext cx="14303272"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47" name="Google Shape;2047;p18"/>
          <p:cNvGrpSpPr/>
          <p:nvPr/>
        </p:nvGrpSpPr>
        <p:grpSpPr>
          <a:xfrm flipH="1">
            <a:off x="7923799" y="6349165"/>
            <a:ext cx="1665279" cy="656483"/>
            <a:chOff x="12680715" y="5206674"/>
            <a:chExt cx="1248959" cy="492362"/>
          </a:xfrm>
        </p:grpSpPr>
        <p:sp>
          <p:nvSpPr>
            <p:cNvPr id="2048" name="Google Shape;2048;p18"/>
            <p:cNvSpPr/>
            <p:nvPr/>
          </p:nvSpPr>
          <p:spPr>
            <a:xfrm>
              <a:off x="12680715" y="5446700"/>
              <a:ext cx="1227899" cy="229686"/>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18"/>
            <p:cNvSpPr/>
            <p:nvPr/>
          </p:nvSpPr>
          <p:spPr>
            <a:xfrm>
              <a:off x="13021968" y="5382407"/>
              <a:ext cx="907706" cy="316630"/>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18"/>
            <p:cNvSpPr/>
            <p:nvPr/>
          </p:nvSpPr>
          <p:spPr>
            <a:xfrm>
              <a:off x="13032148" y="5399840"/>
              <a:ext cx="792958" cy="275973"/>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18"/>
            <p:cNvSpPr/>
            <p:nvPr/>
          </p:nvSpPr>
          <p:spPr>
            <a:xfrm>
              <a:off x="13069178" y="5206674"/>
              <a:ext cx="860496" cy="318825"/>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18"/>
            <p:cNvSpPr/>
            <p:nvPr/>
          </p:nvSpPr>
          <p:spPr>
            <a:xfrm>
              <a:off x="13311716" y="5258974"/>
              <a:ext cx="316630" cy="116211"/>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18"/>
            <p:cNvSpPr/>
            <p:nvPr/>
          </p:nvSpPr>
          <p:spPr>
            <a:xfrm>
              <a:off x="13076431" y="5395482"/>
              <a:ext cx="843095" cy="115479"/>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54" name="Google Shape;2054;p18"/>
          <p:cNvSpPr/>
          <p:nvPr/>
        </p:nvSpPr>
        <p:spPr>
          <a:xfrm>
            <a:off x="7484281" y="6037326"/>
            <a:ext cx="1632400" cy="908476"/>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55" name="Google Shape;2055;p18"/>
          <p:cNvGrpSpPr/>
          <p:nvPr/>
        </p:nvGrpSpPr>
        <p:grpSpPr>
          <a:xfrm flipH="1">
            <a:off x="2432190" y="6250648"/>
            <a:ext cx="618388" cy="266032"/>
            <a:chOff x="3170025" y="4972625"/>
            <a:chExt cx="339550" cy="146075"/>
          </a:xfrm>
        </p:grpSpPr>
        <p:sp>
          <p:nvSpPr>
            <p:cNvPr id="2056" name="Google Shape;2056;p18"/>
            <p:cNvSpPr/>
            <p:nvPr/>
          </p:nvSpPr>
          <p:spPr>
            <a:xfrm>
              <a:off x="3170025" y="4972625"/>
              <a:ext cx="338975" cy="146075"/>
            </a:xfrm>
            <a:custGeom>
              <a:avLst/>
              <a:gdLst/>
              <a:ahLst/>
              <a:cxnLst/>
              <a:rect l="l" t="t" r="r" b="b"/>
              <a:pathLst>
                <a:path w="13559" h="5843" extrusionOk="0">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18"/>
            <p:cNvSpPr/>
            <p:nvPr/>
          </p:nvSpPr>
          <p:spPr>
            <a:xfrm>
              <a:off x="3180300" y="4975175"/>
              <a:ext cx="329275" cy="143525"/>
            </a:xfrm>
            <a:custGeom>
              <a:avLst/>
              <a:gdLst/>
              <a:ahLst/>
              <a:cxnLst/>
              <a:rect l="l" t="t" r="r" b="b"/>
              <a:pathLst>
                <a:path w="13171" h="5741" extrusionOk="0">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58" name="Google Shape;2058;p18"/>
          <p:cNvSpPr/>
          <p:nvPr/>
        </p:nvSpPr>
        <p:spPr>
          <a:xfrm>
            <a:off x="10453922" y="5071693"/>
            <a:ext cx="3062399" cy="1781500"/>
          </a:xfrm>
          <a:custGeom>
            <a:avLst/>
            <a:gdLst/>
            <a:ahLst/>
            <a:cxnLst/>
            <a:rect l="l" t="t" r="r" b="b"/>
            <a:pathLst>
              <a:path w="72198" h="42000" extrusionOk="0">
                <a:moveTo>
                  <a:pt x="69070" y="1370"/>
                </a:moveTo>
                <a:cubicBezTo>
                  <a:pt x="68933" y="1393"/>
                  <a:pt x="68774" y="1393"/>
                  <a:pt x="68591" y="1393"/>
                </a:cubicBezTo>
                <a:lnTo>
                  <a:pt x="68591" y="1393"/>
                </a:lnTo>
                <a:cubicBezTo>
                  <a:pt x="68386" y="1393"/>
                  <a:pt x="68157" y="1393"/>
                  <a:pt x="67929" y="1439"/>
                </a:cubicBezTo>
                <a:lnTo>
                  <a:pt x="67929" y="1439"/>
                </a:lnTo>
                <a:cubicBezTo>
                  <a:pt x="67587" y="1553"/>
                  <a:pt x="67199" y="1553"/>
                  <a:pt x="66811" y="1667"/>
                </a:cubicBezTo>
                <a:lnTo>
                  <a:pt x="66811" y="1667"/>
                </a:lnTo>
                <a:cubicBezTo>
                  <a:pt x="66468" y="1781"/>
                  <a:pt x="66354" y="2740"/>
                  <a:pt x="65989" y="2854"/>
                </a:cubicBezTo>
                <a:lnTo>
                  <a:pt x="65989" y="2854"/>
                </a:lnTo>
                <a:cubicBezTo>
                  <a:pt x="65806" y="2923"/>
                  <a:pt x="65510" y="2534"/>
                  <a:pt x="65190" y="2169"/>
                </a:cubicBezTo>
                <a:lnTo>
                  <a:pt x="65190" y="2169"/>
                </a:lnTo>
                <a:cubicBezTo>
                  <a:pt x="64893" y="1804"/>
                  <a:pt x="64574" y="1416"/>
                  <a:pt x="64391" y="1485"/>
                </a:cubicBezTo>
                <a:lnTo>
                  <a:pt x="64391" y="1485"/>
                </a:lnTo>
                <a:cubicBezTo>
                  <a:pt x="64026" y="1576"/>
                  <a:pt x="64140" y="3333"/>
                  <a:pt x="63775" y="3448"/>
                </a:cubicBezTo>
                <a:lnTo>
                  <a:pt x="63775" y="3448"/>
                </a:lnTo>
                <a:cubicBezTo>
                  <a:pt x="63592" y="3493"/>
                  <a:pt x="63318" y="3174"/>
                  <a:pt x="63022" y="2877"/>
                </a:cubicBezTo>
                <a:lnTo>
                  <a:pt x="63022" y="2877"/>
                </a:lnTo>
                <a:cubicBezTo>
                  <a:pt x="62748" y="2557"/>
                  <a:pt x="62451" y="2238"/>
                  <a:pt x="62268" y="2283"/>
                </a:cubicBezTo>
                <a:lnTo>
                  <a:pt x="62268" y="2283"/>
                </a:lnTo>
                <a:cubicBezTo>
                  <a:pt x="61903" y="2398"/>
                  <a:pt x="61629" y="2786"/>
                  <a:pt x="61241" y="2877"/>
                </a:cubicBezTo>
                <a:lnTo>
                  <a:pt x="61241" y="2877"/>
                </a:lnTo>
                <a:cubicBezTo>
                  <a:pt x="60876" y="2968"/>
                  <a:pt x="60762" y="3995"/>
                  <a:pt x="60374" y="4087"/>
                </a:cubicBezTo>
                <a:lnTo>
                  <a:pt x="60374" y="4087"/>
                </a:lnTo>
                <a:cubicBezTo>
                  <a:pt x="60191" y="4132"/>
                  <a:pt x="59986" y="4064"/>
                  <a:pt x="59780" y="3995"/>
                </a:cubicBezTo>
                <a:lnTo>
                  <a:pt x="59780" y="3995"/>
                </a:lnTo>
                <a:cubicBezTo>
                  <a:pt x="59552" y="3927"/>
                  <a:pt x="59347" y="3858"/>
                  <a:pt x="59164" y="3904"/>
                </a:cubicBezTo>
                <a:lnTo>
                  <a:pt x="59164" y="3904"/>
                </a:lnTo>
                <a:cubicBezTo>
                  <a:pt x="58981" y="3950"/>
                  <a:pt x="58730" y="3744"/>
                  <a:pt x="58502" y="3539"/>
                </a:cubicBezTo>
                <a:lnTo>
                  <a:pt x="58502" y="3539"/>
                </a:lnTo>
                <a:cubicBezTo>
                  <a:pt x="58274" y="3333"/>
                  <a:pt x="58023" y="3128"/>
                  <a:pt x="57840" y="3174"/>
                </a:cubicBezTo>
                <a:lnTo>
                  <a:pt x="57840" y="3174"/>
                </a:lnTo>
                <a:cubicBezTo>
                  <a:pt x="57475" y="3242"/>
                  <a:pt x="57361" y="4589"/>
                  <a:pt x="56996" y="4657"/>
                </a:cubicBezTo>
                <a:lnTo>
                  <a:pt x="56996" y="4657"/>
                </a:lnTo>
                <a:cubicBezTo>
                  <a:pt x="56608" y="4726"/>
                  <a:pt x="56288" y="5274"/>
                  <a:pt x="55923" y="5342"/>
                </a:cubicBezTo>
                <a:lnTo>
                  <a:pt x="55923" y="5342"/>
                </a:lnTo>
                <a:cubicBezTo>
                  <a:pt x="55558" y="5388"/>
                  <a:pt x="55124" y="5365"/>
                  <a:pt x="54759" y="5388"/>
                </a:cubicBezTo>
                <a:lnTo>
                  <a:pt x="54759" y="5388"/>
                </a:lnTo>
                <a:cubicBezTo>
                  <a:pt x="54553" y="5410"/>
                  <a:pt x="54348" y="5159"/>
                  <a:pt x="54120" y="4885"/>
                </a:cubicBezTo>
                <a:lnTo>
                  <a:pt x="54120" y="4885"/>
                </a:lnTo>
                <a:cubicBezTo>
                  <a:pt x="53914" y="4612"/>
                  <a:pt x="53686" y="4361"/>
                  <a:pt x="53503" y="4361"/>
                </a:cubicBezTo>
                <a:lnTo>
                  <a:pt x="53503" y="4361"/>
                </a:lnTo>
                <a:cubicBezTo>
                  <a:pt x="53115" y="4383"/>
                  <a:pt x="52750" y="5068"/>
                  <a:pt x="52385" y="5068"/>
                </a:cubicBezTo>
                <a:lnTo>
                  <a:pt x="52385" y="5068"/>
                </a:lnTo>
                <a:cubicBezTo>
                  <a:pt x="51997" y="5068"/>
                  <a:pt x="51677" y="4178"/>
                  <a:pt x="51312" y="4155"/>
                </a:cubicBezTo>
                <a:lnTo>
                  <a:pt x="51312" y="4155"/>
                </a:lnTo>
                <a:cubicBezTo>
                  <a:pt x="51130" y="4132"/>
                  <a:pt x="50901" y="4452"/>
                  <a:pt x="50696" y="4794"/>
                </a:cubicBezTo>
                <a:lnTo>
                  <a:pt x="50696" y="4794"/>
                </a:lnTo>
                <a:cubicBezTo>
                  <a:pt x="50468" y="5114"/>
                  <a:pt x="50262" y="5433"/>
                  <a:pt x="50080" y="5410"/>
                </a:cubicBezTo>
                <a:lnTo>
                  <a:pt x="50080" y="5410"/>
                </a:lnTo>
                <a:cubicBezTo>
                  <a:pt x="49692" y="5388"/>
                  <a:pt x="49486" y="3630"/>
                  <a:pt x="49144" y="3607"/>
                </a:cubicBezTo>
                <a:lnTo>
                  <a:pt x="49144" y="3607"/>
                </a:lnTo>
                <a:cubicBezTo>
                  <a:pt x="48938" y="3584"/>
                  <a:pt x="48733" y="3744"/>
                  <a:pt x="48550" y="3881"/>
                </a:cubicBezTo>
                <a:lnTo>
                  <a:pt x="48550" y="3881"/>
                </a:lnTo>
                <a:cubicBezTo>
                  <a:pt x="48345" y="4041"/>
                  <a:pt x="48139" y="4178"/>
                  <a:pt x="47980" y="4155"/>
                </a:cubicBezTo>
                <a:lnTo>
                  <a:pt x="47980" y="4155"/>
                </a:lnTo>
                <a:cubicBezTo>
                  <a:pt x="47592" y="4132"/>
                  <a:pt x="47249" y="3470"/>
                  <a:pt x="46907" y="3448"/>
                </a:cubicBezTo>
                <a:lnTo>
                  <a:pt x="46907" y="3448"/>
                </a:lnTo>
                <a:cubicBezTo>
                  <a:pt x="46701" y="3448"/>
                  <a:pt x="46519" y="3562"/>
                  <a:pt x="46313" y="3676"/>
                </a:cubicBezTo>
                <a:lnTo>
                  <a:pt x="46313" y="3676"/>
                </a:lnTo>
                <a:cubicBezTo>
                  <a:pt x="46131" y="3790"/>
                  <a:pt x="45925" y="3904"/>
                  <a:pt x="45766" y="3881"/>
                </a:cubicBezTo>
                <a:lnTo>
                  <a:pt x="45766" y="3881"/>
                </a:lnTo>
                <a:cubicBezTo>
                  <a:pt x="45378" y="3881"/>
                  <a:pt x="44990" y="3539"/>
                  <a:pt x="44624" y="3539"/>
                </a:cubicBezTo>
                <a:lnTo>
                  <a:pt x="44624" y="3539"/>
                </a:lnTo>
                <a:cubicBezTo>
                  <a:pt x="44259" y="3562"/>
                  <a:pt x="43940" y="4475"/>
                  <a:pt x="43574" y="4497"/>
                </a:cubicBezTo>
                <a:lnTo>
                  <a:pt x="43574" y="4497"/>
                </a:lnTo>
                <a:cubicBezTo>
                  <a:pt x="43392" y="4520"/>
                  <a:pt x="43209" y="4475"/>
                  <a:pt x="43027" y="4429"/>
                </a:cubicBezTo>
                <a:lnTo>
                  <a:pt x="43027" y="4429"/>
                </a:lnTo>
                <a:cubicBezTo>
                  <a:pt x="42821" y="4383"/>
                  <a:pt x="42639" y="4338"/>
                  <a:pt x="42433" y="4361"/>
                </a:cubicBezTo>
                <a:lnTo>
                  <a:pt x="42433" y="4361"/>
                </a:lnTo>
                <a:cubicBezTo>
                  <a:pt x="42273" y="4383"/>
                  <a:pt x="42068" y="4338"/>
                  <a:pt x="41863" y="4269"/>
                </a:cubicBezTo>
                <a:lnTo>
                  <a:pt x="41863" y="4269"/>
                </a:lnTo>
                <a:cubicBezTo>
                  <a:pt x="41657" y="4201"/>
                  <a:pt x="41452" y="4132"/>
                  <a:pt x="41269" y="4178"/>
                </a:cubicBezTo>
                <a:lnTo>
                  <a:pt x="41269" y="4178"/>
                </a:lnTo>
                <a:cubicBezTo>
                  <a:pt x="40904" y="4246"/>
                  <a:pt x="40835" y="5479"/>
                  <a:pt x="40470" y="5570"/>
                </a:cubicBezTo>
                <a:lnTo>
                  <a:pt x="40470" y="5570"/>
                </a:lnTo>
                <a:cubicBezTo>
                  <a:pt x="40310" y="5616"/>
                  <a:pt x="40059" y="5410"/>
                  <a:pt x="39808" y="5205"/>
                </a:cubicBezTo>
                <a:lnTo>
                  <a:pt x="39808" y="5205"/>
                </a:lnTo>
                <a:cubicBezTo>
                  <a:pt x="39534" y="4977"/>
                  <a:pt x="39283" y="4771"/>
                  <a:pt x="39101" y="4840"/>
                </a:cubicBezTo>
                <a:lnTo>
                  <a:pt x="39101" y="4840"/>
                </a:lnTo>
                <a:cubicBezTo>
                  <a:pt x="38758" y="4931"/>
                  <a:pt x="38484" y="5342"/>
                  <a:pt x="38142" y="5479"/>
                </a:cubicBezTo>
                <a:lnTo>
                  <a:pt x="38142" y="5479"/>
                </a:lnTo>
                <a:cubicBezTo>
                  <a:pt x="37800" y="5593"/>
                  <a:pt x="37777" y="6529"/>
                  <a:pt x="37434" y="6666"/>
                </a:cubicBezTo>
                <a:lnTo>
                  <a:pt x="37434" y="6666"/>
                </a:lnTo>
                <a:cubicBezTo>
                  <a:pt x="37275" y="6734"/>
                  <a:pt x="36955" y="6506"/>
                  <a:pt x="36636" y="6278"/>
                </a:cubicBezTo>
                <a:lnTo>
                  <a:pt x="36636" y="6278"/>
                </a:lnTo>
                <a:cubicBezTo>
                  <a:pt x="36316" y="6050"/>
                  <a:pt x="35996" y="5821"/>
                  <a:pt x="35837" y="5913"/>
                </a:cubicBezTo>
                <a:lnTo>
                  <a:pt x="35837" y="5913"/>
                </a:lnTo>
                <a:cubicBezTo>
                  <a:pt x="35494" y="6095"/>
                  <a:pt x="35266" y="6506"/>
                  <a:pt x="34946" y="6712"/>
                </a:cubicBezTo>
                <a:lnTo>
                  <a:pt x="34946" y="6712"/>
                </a:lnTo>
                <a:cubicBezTo>
                  <a:pt x="34627" y="6894"/>
                  <a:pt x="34330" y="7191"/>
                  <a:pt x="34033" y="7419"/>
                </a:cubicBezTo>
                <a:lnTo>
                  <a:pt x="34033" y="7419"/>
                </a:lnTo>
                <a:cubicBezTo>
                  <a:pt x="33714" y="7625"/>
                  <a:pt x="33577" y="8104"/>
                  <a:pt x="33280" y="8332"/>
                </a:cubicBezTo>
                <a:lnTo>
                  <a:pt x="33280" y="8332"/>
                </a:lnTo>
                <a:cubicBezTo>
                  <a:pt x="32983" y="8560"/>
                  <a:pt x="33166" y="9382"/>
                  <a:pt x="32869" y="9610"/>
                </a:cubicBezTo>
                <a:lnTo>
                  <a:pt x="32869" y="9610"/>
                </a:lnTo>
                <a:cubicBezTo>
                  <a:pt x="32573" y="9839"/>
                  <a:pt x="32344" y="10135"/>
                  <a:pt x="32048" y="10386"/>
                </a:cubicBezTo>
                <a:lnTo>
                  <a:pt x="32048" y="10386"/>
                </a:lnTo>
                <a:cubicBezTo>
                  <a:pt x="31911" y="10501"/>
                  <a:pt x="31591" y="10409"/>
                  <a:pt x="31272" y="10318"/>
                </a:cubicBezTo>
                <a:lnTo>
                  <a:pt x="31272" y="10318"/>
                </a:lnTo>
                <a:cubicBezTo>
                  <a:pt x="30952" y="10227"/>
                  <a:pt x="30632" y="10135"/>
                  <a:pt x="30495" y="10249"/>
                </a:cubicBezTo>
                <a:lnTo>
                  <a:pt x="30495" y="10249"/>
                </a:lnTo>
                <a:cubicBezTo>
                  <a:pt x="30199" y="10501"/>
                  <a:pt x="30450" y="11391"/>
                  <a:pt x="30153" y="11619"/>
                </a:cubicBezTo>
                <a:lnTo>
                  <a:pt x="30153" y="11619"/>
                </a:lnTo>
                <a:cubicBezTo>
                  <a:pt x="29856" y="11870"/>
                  <a:pt x="29651" y="12258"/>
                  <a:pt x="29354" y="12486"/>
                </a:cubicBezTo>
                <a:lnTo>
                  <a:pt x="29354" y="12486"/>
                </a:lnTo>
                <a:cubicBezTo>
                  <a:pt x="29217" y="12600"/>
                  <a:pt x="28943" y="12555"/>
                  <a:pt x="28669" y="12532"/>
                </a:cubicBezTo>
                <a:lnTo>
                  <a:pt x="28669" y="12532"/>
                </a:lnTo>
                <a:cubicBezTo>
                  <a:pt x="28418" y="12486"/>
                  <a:pt x="28167" y="12463"/>
                  <a:pt x="28008" y="12555"/>
                </a:cubicBezTo>
                <a:lnTo>
                  <a:pt x="28008" y="12555"/>
                </a:lnTo>
                <a:cubicBezTo>
                  <a:pt x="27848" y="12669"/>
                  <a:pt x="27597" y="12646"/>
                  <a:pt x="27346" y="12600"/>
                </a:cubicBezTo>
                <a:lnTo>
                  <a:pt x="27346" y="12600"/>
                </a:lnTo>
                <a:cubicBezTo>
                  <a:pt x="27117" y="12555"/>
                  <a:pt x="26866" y="12532"/>
                  <a:pt x="26729" y="12623"/>
                </a:cubicBezTo>
                <a:lnTo>
                  <a:pt x="26729" y="12623"/>
                </a:lnTo>
                <a:cubicBezTo>
                  <a:pt x="26410" y="12829"/>
                  <a:pt x="26752" y="14221"/>
                  <a:pt x="26433" y="14381"/>
                </a:cubicBezTo>
                <a:lnTo>
                  <a:pt x="26433" y="14381"/>
                </a:lnTo>
                <a:cubicBezTo>
                  <a:pt x="26090" y="14563"/>
                  <a:pt x="25748" y="14929"/>
                  <a:pt x="25383" y="15066"/>
                </a:cubicBezTo>
                <a:lnTo>
                  <a:pt x="25383" y="15066"/>
                </a:lnTo>
                <a:cubicBezTo>
                  <a:pt x="25040" y="15203"/>
                  <a:pt x="24538" y="15203"/>
                  <a:pt x="24173" y="15294"/>
                </a:cubicBezTo>
                <a:lnTo>
                  <a:pt x="24173" y="15294"/>
                </a:lnTo>
                <a:cubicBezTo>
                  <a:pt x="23808" y="15385"/>
                  <a:pt x="23328" y="15613"/>
                  <a:pt x="22940" y="15636"/>
                </a:cubicBezTo>
                <a:lnTo>
                  <a:pt x="22940" y="15636"/>
                </a:lnTo>
                <a:cubicBezTo>
                  <a:pt x="22758" y="15659"/>
                  <a:pt x="22552" y="15499"/>
                  <a:pt x="22370" y="15362"/>
                </a:cubicBezTo>
                <a:lnTo>
                  <a:pt x="22370" y="15362"/>
                </a:lnTo>
                <a:cubicBezTo>
                  <a:pt x="22164" y="15203"/>
                  <a:pt x="21959" y="15066"/>
                  <a:pt x="21776" y="15088"/>
                </a:cubicBezTo>
                <a:lnTo>
                  <a:pt x="21776" y="15088"/>
                </a:lnTo>
                <a:cubicBezTo>
                  <a:pt x="21594" y="15111"/>
                  <a:pt x="21365" y="14974"/>
                  <a:pt x="21137" y="14837"/>
                </a:cubicBezTo>
                <a:lnTo>
                  <a:pt x="21137" y="14837"/>
                </a:lnTo>
                <a:cubicBezTo>
                  <a:pt x="20909" y="14700"/>
                  <a:pt x="20681" y="14541"/>
                  <a:pt x="20498" y="14586"/>
                </a:cubicBezTo>
                <a:lnTo>
                  <a:pt x="20498" y="14586"/>
                </a:lnTo>
                <a:cubicBezTo>
                  <a:pt x="20110" y="14700"/>
                  <a:pt x="19676" y="14769"/>
                  <a:pt x="19334" y="14883"/>
                </a:cubicBezTo>
                <a:lnTo>
                  <a:pt x="19334" y="14883"/>
                </a:lnTo>
                <a:cubicBezTo>
                  <a:pt x="18969" y="15043"/>
                  <a:pt x="18581" y="15248"/>
                  <a:pt x="18261" y="15431"/>
                </a:cubicBezTo>
                <a:lnTo>
                  <a:pt x="18261" y="15431"/>
                </a:lnTo>
                <a:cubicBezTo>
                  <a:pt x="17919" y="15636"/>
                  <a:pt x="17599" y="15956"/>
                  <a:pt x="17302" y="16184"/>
                </a:cubicBezTo>
                <a:lnTo>
                  <a:pt x="17302" y="16184"/>
                </a:lnTo>
                <a:cubicBezTo>
                  <a:pt x="17006" y="16412"/>
                  <a:pt x="16641" y="16663"/>
                  <a:pt x="16367" y="16914"/>
                </a:cubicBezTo>
                <a:lnTo>
                  <a:pt x="16367" y="16914"/>
                </a:lnTo>
                <a:cubicBezTo>
                  <a:pt x="16093" y="17165"/>
                  <a:pt x="15956" y="17599"/>
                  <a:pt x="15705" y="17896"/>
                </a:cubicBezTo>
                <a:lnTo>
                  <a:pt x="15705" y="17896"/>
                </a:lnTo>
                <a:cubicBezTo>
                  <a:pt x="15454" y="18170"/>
                  <a:pt x="15659" y="18855"/>
                  <a:pt x="15408" y="19151"/>
                </a:cubicBezTo>
                <a:lnTo>
                  <a:pt x="15408" y="19151"/>
                </a:lnTo>
                <a:cubicBezTo>
                  <a:pt x="15180" y="19425"/>
                  <a:pt x="14312" y="19220"/>
                  <a:pt x="14061" y="19539"/>
                </a:cubicBezTo>
                <a:lnTo>
                  <a:pt x="14061" y="19539"/>
                </a:lnTo>
                <a:cubicBezTo>
                  <a:pt x="13833" y="19813"/>
                  <a:pt x="13856" y="20338"/>
                  <a:pt x="13628" y="20635"/>
                </a:cubicBezTo>
                <a:lnTo>
                  <a:pt x="13628" y="20635"/>
                </a:lnTo>
                <a:cubicBezTo>
                  <a:pt x="13399" y="20886"/>
                  <a:pt x="14061" y="21799"/>
                  <a:pt x="13833" y="22141"/>
                </a:cubicBezTo>
                <a:lnTo>
                  <a:pt x="13833" y="22141"/>
                </a:lnTo>
                <a:cubicBezTo>
                  <a:pt x="13650" y="22438"/>
                  <a:pt x="12966" y="22438"/>
                  <a:pt x="12760" y="22781"/>
                </a:cubicBezTo>
                <a:lnTo>
                  <a:pt x="12760" y="22781"/>
                </a:lnTo>
                <a:cubicBezTo>
                  <a:pt x="12578" y="23077"/>
                  <a:pt x="12007" y="23191"/>
                  <a:pt x="11824" y="23534"/>
                </a:cubicBezTo>
                <a:lnTo>
                  <a:pt x="11824" y="23534"/>
                </a:lnTo>
                <a:cubicBezTo>
                  <a:pt x="11642" y="23853"/>
                  <a:pt x="10797" y="23808"/>
                  <a:pt x="10615" y="24150"/>
                </a:cubicBezTo>
                <a:lnTo>
                  <a:pt x="10615" y="24150"/>
                </a:lnTo>
                <a:cubicBezTo>
                  <a:pt x="10432" y="24470"/>
                  <a:pt x="10774" y="25086"/>
                  <a:pt x="10592" y="25428"/>
                </a:cubicBezTo>
                <a:lnTo>
                  <a:pt x="10592" y="25428"/>
                </a:lnTo>
                <a:cubicBezTo>
                  <a:pt x="10409" y="25771"/>
                  <a:pt x="10227" y="26090"/>
                  <a:pt x="10044" y="26433"/>
                </a:cubicBezTo>
                <a:lnTo>
                  <a:pt x="10044" y="26433"/>
                </a:lnTo>
                <a:cubicBezTo>
                  <a:pt x="9884" y="26752"/>
                  <a:pt x="10021" y="27254"/>
                  <a:pt x="9839" y="27597"/>
                </a:cubicBezTo>
                <a:lnTo>
                  <a:pt x="9839" y="27597"/>
                </a:lnTo>
                <a:cubicBezTo>
                  <a:pt x="9656" y="27916"/>
                  <a:pt x="8971" y="27985"/>
                  <a:pt x="8789" y="28304"/>
                </a:cubicBezTo>
                <a:lnTo>
                  <a:pt x="8789" y="28304"/>
                </a:lnTo>
                <a:cubicBezTo>
                  <a:pt x="8606" y="28647"/>
                  <a:pt x="8766" y="29149"/>
                  <a:pt x="8583" y="29491"/>
                </a:cubicBezTo>
                <a:lnTo>
                  <a:pt x="8583" y="29491"/>
                </a:lnTo>
                <a:cubicBezTo>
                  <a:pt x="8401" y="29811"/>
                  <a:pt x="8743" y="30450"/>
                  <a:pt x="8560" y="30792"/>
                </a:cubicBezTo>
                <a:lnTo>
                  <a:pt x="8560" y="30792"/>
                </a:lnTo>
                <a:cubicBezTo>
                  <a:pt x="8378" y="31112"/>
                  <a:pt x="7419" y="30975"/>
                  <a:pt x="7214" y="31317"/>
                </a:cubicBezTo>
                <a:lnTo>
                  <a:pt x="7214" y="31317"/>
                </a:lnTo>
                <a:cubicBezTo>
                  <a:pt x="7031" y="31637"/>
                  <a:pt x="7145" y="32139"/>
                  <a:pt x="6963" y="32458"/>
                </a:cubicBezTo>
                <a:lnTo>
                  <a:pt x="6963" y="32458"/>
                </a:lnTo>
                <a:cubicBezTo>
                  <a:pt x="6757" y="32778"/>
                  <a:pt x="6255" y="32915"/>
                  <a:pt x="6050" y="33234"/>
                </a:cubicBezTo>
                <a:lnTo>
                  <a:pt x="6050" y="33234"/>
                </a:lnTo>
                <a:cubicBezTo>
                  <a:pt x="5844" y="33554"/>
                  <a:pt x="6278" y="34262"/>
                  <a:pt x="6072" y="34581"/>
                </a:cubicBezTo>
                <a:lnTo>
                  <a:pt x="6072" y="34581"/>
                </a:lnTo>
                <a:cubicBezTo>
                  <a:pt x="5844" y="34901"/>
                  <a:pt x="4908" y="34718"/>
                  <a:pt x="4703" y="35038"/>
                </a:cubicBezTo>
                <a:lnTo>
                  <a:pt x="4703" y="35038"/>
                </a:lnTo>
                <a:cubicBezTo>
                  <a:pt x="4475" y="35334"/>
                  <a:pt x="5205" y="36316"/>
                  <a:pt x="5000" y="36635"/>
                </a:cubicBezTo>
                <a:lnTo>
                  <a:pt x="5000" y="36635"/>
                </a:lnTo>
                <a:cubicBezTo>
                  <a:pt x="4771" y="36932"/>
                  <a:pt x="4087" y="36887"/>
                  <a:pt x="3858" y="37206"/>
                </a:cubicBezTo>
                <a:lnTo>
                  <a:pt x="3858" y="37206"/>
                </a:lnTo>
                <a:cubicBezTo>
                  <a:pt x="3630" y="37503"/>
                  <a:pt x="3448" y="37845"/>
                  <a:pt x="3219" y="38142"/>
                </a:cubicBezTo>
                <a:lnTo>
                  <a:pt x="3219" y="38142"/>
                </a:lnTo>
                <a:cubicBezTo>
                  <a:pt x="2991" y="38439"/>
                  <a:pt x="2055" y="38142"/>
                  <a:pt x="1804" y="38439"/>
                </a:cubicBezTo>
                <a:lnTo>
                  <a:pt x="1804" y="38439"/>
                </a:lnTo>
                <a:cubicBezTo>
                  <a:pt x="1576" y="38713"/>
                  <a:pt x="1827" y="39443"/>
                  <a:pt x="1576" y="39717"/>
                </a:cubicBezTo>
                <a:lnTo>
                  <a:pt x="1576" y="39717"/>
                </a:lnTo>
                <a:cubicBezTo>
                  <a:pt x="1325" y="39991"/>
                  <a:pt x="663" y="39877"/>
                  <a:pt x="389" y="40151"/>
                </a:cubicBezTo>
                <a:lnTo>
                  <a:pt x="389" y="40151"/>
                </a:lnTo>
                <a:cubicBezTo>
                  <a:pt x="138" y="40424"/>
                  <a:pt x="275" y="41337"/>
                  <a:pt x="1" y="41589"/>
                </a:cubicBezTo>
                <a:lnTo>
                  <a:pt x="1" y="41589"/>
                </a:lnTo>
                <a:cubicBezTo>
                  <a:pt x="549" y="41748"/>
                  <a:pt x="503" y="41178"/>
                  <a:pt x="1119" y="41041"/>
                </a:cubicBezTo>
                <a:lnTo>
                  <a:pt x="1119" y="41041"/>
                </a:lnTo>
                <a:cubicBezTo>
                  <a:pt x="1416" y="40972"/>
                  <a:pt x="1576" y="41246"/>
                  <a:pt x="1758" y="41497"/>
                </a:cubicBezTo>
                <a:lnTo>
                  <a:pt x="1758" y="41497"/>
                </a:lnTo>
                <a:cubicBezTo>
                  <a:pt x="1918" y="41748"/>
                  <a:pt x="2078" y="41999"/>
                  <a:pt x="2352" y="41977"/>
                </a:cubicBezTo>
                <a:lnTo>
                  <a:pt x="2352" y="41977"/>
                </a:lnTo>
                <a:cubicBezTo>
                  <a:pt x="2900" y="41977"/>
                  <a:pt x="2900" y="41155"/>
                  <a:pt x="3470" y="41155"/>
                </a:cubicBezTo>
                <a:lnTo>
                  <a:pt x="3470" y="41155"/>
                </a:lnTo>
                <a:cubicBezTo>
                  <a:pt x="4018" y="41132"/>
                  <a:pt x="4018" y="40424"/>
                  <a:pt x="4589" y="40402"/>
                </a:cubicBezTo>
                <a:lnTo>
                  <a:pt x="4589" y="40402"/>
                </a:lnTo>
                <a:cubicBezTo>
                  <a:pt x="4863" y="40402"/>
                  <a:pt x="5022" y="40653"/>
                  <a:pt x="5159" y="40904"/>
                </a:cubicBezTo>
                <a:lnTo>
                  <a:pt x="5159" y="40904"/>
                </a:lnTo>
                <a:cubicBezTo>
                  <a:pt x="5296" y="41132"/>
                  <a:pt x="5456" y="41383"/>
                  <a:pt x="5730" y="41383"/>
                </a:cubicBezTo>
                <a:lnTo>
                  <a:pt x="5730" y="41383"/>
                </a:lnTo>
                <a:cubicBezTo>
                  <a:pt x="6301" y="41360"/>
                  <a:pt x="6301" y="41109"/>
                  <a:pt x="6871" y="41086"/>
                </a:cubicBezTo>
                <a:lnTo>
                  <a:pt x="6871" y="41086"/>
                </a:lnTo>
                <a:cubicBezTo>
                  <a:pt x="6917" y="41086"/>
                  <a:pt x="6963" y="41109"/>
                  <a:pt x="7008" y="41109"/>
                </a:cubicBezTo>
                <a:lnTo>
                  <a:pt x="7008" y="41109"/>
                </a:lnTo>
                <a:lnTo>
                  <a:pt x="8629" y="39922"/>
                </a:lnTo>
                <a:lnTo>
                  <a:pt x="72197" y="37868"/>
                </a:lnTo>
                <a:lnTo>
                  <a:pt x="72197" y="2649"/>
                </a:lnTo>
                <a:cubicBezTo>
                  <a:pt x="72015" y="2534"/>
                  <a:pt x="71855" y="2443"/>
                  <a:pt x="71695" y="2329"/>
                </a:cubicBezTo>
                <a:lnTo>
                  <a:pt x="71695" y="2329"/>
                </a:lnTo>
                <a:cubicBezTo>
                  <a:pt x="71376" y="2101"/>
                  <a:pt x="71239" y="1713"/>
                  <a:pt x="70965" y="1553"/>
                </a:cubicBezTo>
                <a:lnTo>
                  <a:pt x="70965" y="1553"/>
                </a:lnTo>
                <a:cubicBezTo>
                  <a:pt x="70554" y="1279"/>
                  <a:pt x="70485" y="24"/>
                  <a:pt x="70257" y="1"/>
                </a:cubicBezTo>
                <a:lnTo>
                  <a:pt x="70257" y="1"/>
                </a:lnTo>
                <a:cubicBezTo>
                  <a:pt x="70234" y="1"/>
                  <a:pt x="70234" y="1"/>
                  <a:pt x="70234" y="1"/>
                </a:cubicBezTo>
                <a:lnTo>
                  <a:pt x="70234" y="1"/>
                </a:lnTo>
                <a:cubicBezTo>
                  <a:pt x="70052" y="1"/>
                  <a:pt x="69618" y="1233"/>
                  <a:pt x="69070" y="1370"/>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59" name="Google Shape;2059;p18"/>
          <p:cNvGrpSpPr/>
          <p:nvPr/>
        </p:nvGrpSpPr>
        <p:grpSpPr>
          <a:xfrm>
            <a:off x="8887920" y="5798834"/>
            <a:ext cx="3592947" cy="1556861"/>
            <a:chOff x="18955190" y="4592375"/>
            <a:chExt cx="2694710" cy="1167646"/>
          </a:xfrm>
        </p:grpSpPr>
        <p:sp>
          <p:nvSpPr>
            <p:cNvPr id="2060" name="Google Shape;2060;p18"/>
            <p:cNvSpPr/>
            <p:nvPr/>
          </p:nvSpPr>
          <p:spPr>
            <a:xfrm>
              <a:off x="19289921" y="4867585"/>
              <a:ext cx="372556" cy="624511"/>
            </a:xfrm>
            <a:custGeom>
              <a:avLst/>
              <a:gdLst/>
              <a:ahLst/>
              <a:cxnLst/>
              <a:rect l="l" t="t" r="r" b="b"/>
              <a:pathLst>
                <a:path w="11711" h="19631" extrusionOk="0">
                  <a:moveTo>
                    <a:pt x="7716" y="1"/>
                  </a:moveTo>
                  <a:cubicBezTo>
                    <a:pt x="8172" y="1324"/>
                    <a:pt x="8218" y="7122"/>
                    <a:pt x="8218" y="7579"/>
                  </a:cubicBezTo>
                  <a:cubicBezTo>
                    <a:pt x="8218" y="8035"/>
                    <a:pt x="9428" y="8332"/>
                    <a:pt x="10044" y="9382"/>
                  </a:cubicBezTo>
                  <a:cubicBezTo>
                    <a:pt x="10660" y="10432"/>
                    <a:pt x="11710" y="13239"/>
                    <a:pt x="11710" y="13239"/>
                  </a:cubicBezTo>
                  <a:cubicBezTo>
                    <a:pt x="11710" y="13239"/>
                    <a:pt x="11573" y="14723"/>
                    <a:pt x="11231" y="15293"/>
                  </a:cubicBezTo>
                  <a:cubicBezTo>
                    <a:pt x="10866" y="15864"/>
                    <a:pt x="8424" y="17667"/>
                    <a:pt x="8195" y="17827"/>
                  </a:cubicBezTo>
                  <a:cubicBezTo>
                    <a:pt x="7944" y="17964"/>
                    <a:pt x="4018" y="19630"/>
                    <a:pt x="4018" y="19630"/>
                  </a:cubicBezTo>
                  <a:lnTo>
                    <a:pt x="549" y="17028"/>
                  </a:lnTo>
                  <a:lnTo>
                    <a:pt x="1" y="8149"/>
                  </a:lnTo>
                  <a:lnTo>
                    <a:pt x="914" y="1461"/>
                  </a:ln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18"/>
            <p:cNvSpPr/>
            <p:nvPr/>
          </p:nvSpPr>
          <p:spPr>
            <a:xfrm>
              <a:off x="18974055" y="5288751"/>
              <a:ext cx="693513" cy="310808"/>
            </a:xfrm>
            <a:custGeom>
              <a:avLst/>
              <a:gdLst/>
              <a:ahLst/>
              <a:cxnLst/>
              <a:rect l="l" t="t" r="r" b="b"/>
              <a:pathLst>
                <a:path w="21800" h="9770" extrusionOk="0">
                  <a:moveTo>
                    <a:pt x="1" y="3356"/>
                  </a:moveTo>
                  <a:cubicBezTo>
                    <a:pt x="115" y="4200"/>
                    <a:pt x="846" y="5273"/>
                    <a:pt x="960" y="5958"/>
                  </a:cubicBezTo>
                  <a:cubicBezTo>
                    <a:pt x="1074" y="6642"/>
                    <a:pt x="2512" y="7670"/>
                    <a:pt x="3585" y="8149"/>
                  </a:cubicBezTo>
                  <a:cubicBezTo>
                    <a:pt x="4657" y="8605"/>
                    <a:pt x="5707" y="7281"/>
                    <a:pt x="7054" y="7921"/>
                  </a:cubicBezTo>
                  <a:cubicBezTo>
                    <a:pt x="8424" y="8560"/>
                    <a:pt x="9770" y="9336"/>
                    <a:pt x="10752" y="9541"/>
                  </a:cubicBezTo>
                  <a:cubicBezTo>
                    <a:pt x="11733" y="9769"/>
                    <a:pt x="14883" y="7989"/>
                    <a:pt x="15157" y="7852"/>
                  </a:cubicBezTo>
                  <a:cubicBezTo>
                    <a:pt x="15431" y="7715"/>
                    <a:pt x="19859" y="4314"/>
                    <a:pt x="20544" y="3356"/>
                  </a:cubicBezTo>
                  <a:cubicBezTo>
                    <a:pt x="21251" y="2397"/>
                    <a:pt x="21799" y="1484"/>
                    <a:pt x="21639" y="0"/>
                  </a:cubicBezTo>
                  <a:cubicBezTo>
                    <a:pt x="21457" y="799"/>
                    <a:pt x="20863" y="2534"/>
                    <a:pt x="20064" y="2853"/>
                  </a:cubicBezTo>
                  <a:cubicBezTo>
                    <a:pt x="19266" y="3196"/>
                    <a:pt x="17942" y="4223"/>
                    <a:pt x="17371" y="4474"/>
                  </a:cubicBezTo>
                  <a:cubicBezTo>
                    <a:pt x="16778" y="4702"/>
                    <a:pt x="16093" y="4725"/>
                    <a:pt x="15385" y="4794"/>
                  </a:cubicBezTo>
                  <a:cubicBezTo>
                    <a:pt x="14678" y="4839"/>
                    <a:pt x="11916" y="4291"/>
                    <a:pt x="11916" y="4291"/>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18"/>
            <p:cNvSpPr/>
            <p:nvPr/>
          </p:nvSpPr>
          <p:spPr>
            <a:xfrm>
              <a:off x="18955190" y="4857437"/>
              <a:ext cx="586018" cy="692749"/>
            </a:xfrm>
            <a:custGeom>
              <a:avLst/>
              <a:gdLst/>
              <a:ahLst/>
              <a:cxnLst/>
              <a:rect l="l" t="t" r="r" b="b"/>
              <a:pathLst>
                <a:path w="18421" h="21776" extrusionOk="0">
                  <a:moveTo>
                    <a:pt x="13330" y="320"/>
                  </a:moveTo>
                  <a:cubicBezTo>
                    <a:pt x="11048" y="1324"/>
                    <a:pt x="6460" y="7441"/>
                    <a:pt x="5091" y="9062"/>
                  </a:cubicBezTo>
                  <a:cubicBezTo>
                    <a:pt x="3584" y="10842"/>
                    <a:pt x="1621" y="15065"/>
                    <a:pt x="799" y="16092"/>
                  </a:cubicBezTo>
                  <a:cubicBezTo>
                    <a:pt x="1" y="17119"/>
                    <a:pt x="1804" y="17941"/>
                    <a:pt x="2078" y="17849"/>
                  </a:cubicBezTo>
                  <a:cubicBezTo>
                    <a:pt x="2352" y="17758"/>
                    <a:pt x="4041" y="17849"/>
                    <a:pt x="4794" y="17849"/>
                  </a:cubicBezTo>
                  <a:cubicBezTo>
                    <a:pt x="8240" y="17918"/>
                    <a:pt x="9017" y="18032"/>
                    <a:pt x="9952" y="19904"/>
                  </a:cubicBezTo>
                  <a:cubicBezTo>
                    <a:pt x="10888" y="21775"/>
                    <a:pt x="11687" y="20794"/>
                    <a:pt x="13467" y="17849"/>
                  </a:cubicBezTo>
                  <a:cubicBezTo>
                    <a:pt x="15271" y="14905"/>
                    <a:pt x="13833" y="13558"/>
                    <a:pt x="13467" y="10431"/>
                  </a:cubicBezTo>
                  <a:cubicBezTo>
                    <a:pt x="13125" y="7327"/>
                    <a:pt x="14358" y="6848"/>
                    <a:pt x="15179" y="4725"/>
                  </a:cubicBezTo>
                  <a:cubicBezTo>
                    <a:pt x="15978" y="2602"/>
                    <a:pt x="18055" y="662"/>
                    <a:pt x="18238" y="320"/>
                  </a:cubicBezTo>
                  <a:cubicBezTo>
                    <a:pt x="18421" y="0"/>
                    <a:pt x="13992" y="23"/>
                    <a:pt x="13330" y="320"/>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18"/>
            <p:cNvSpPr/>
            <p:nvPr/>
          </p:nvSpPr>
          <p:spPr>
            <a:xfrm>
              <a:off x="19606519" y="5260438"/>
              <a:ext cx="1118273" cy="353628"/>
            </a:xfrm>
            <a:custGeom>
              <a:avLst/>
              <a:gdLst/>
              <a:ahLst/>
              <a:cxnLst/>
              <a:rect l="l" t="t" r="r" b="b"/>
              <a:pathLst>
                <a:path w="35152" h="11116" extrusionOk="0">
                  <a:moveTo>
                    <a:pt x="1" y="7281"/>
                  </a:moveTo>
                  <a:cubicBezTo>
                    <a:pt x="1827" y="9107"/>
                    <a:pt x="3562" y="8331"/>
                    <a:pt x="4429" y="9290"/>
                  </a:cubicBezTo>
                  <a:cubicBezTo>
                    <a:pt x="5273" y="10226"/>
                    <a:pt x="5410" y="10568"/>
                    <a:pt x="6871" y="10751"/>
                  </a:cubicBezTo>
                  <a:cubicBezTo>
                    <a:pt x="8355" y="10933"/>
                    <a:pt x="10181" y="11116"/>
                    <a:pt x="11117" y="11116"/>
                  </a:cubicBezTo>
                  <a:cubicBezTo>
                    <a:pt x="12053" y="11116"/>
                    <a:pt x="14107" y="9815"/>
                    <a:pt x="16458" y="9450"/>
                  </a:cubicBezTo>
                  <a:cubicBezTo>
                    <a:pt x="18832" y="9107"/>
                    <a:pt x="19494" y="7989"/>
                    <a:pt x="21982" y="7806"/>
                  </a:cubicBezTo>
                  <a:cubicBezTo>
                    <a:pt x="24492" y="7624"/>
                    <a:pt x="26364" y="7943"/>
                    <a:pt x="27574" y="6962"/>
                  </a:cubicBezTo>
                  <a:cubicBezTo>
                    <a:pt x="28761" y="5980"/>
                    <a:pt x="29354" y="4725"/>
                    <a:pt x="30062" y="4337"/>
                  </a:cubicBezTo>
                  <a:cubicBezTo>
                    <a:pt x="30769" y="3926"/>
                    <a:pt x="30724" y="4109"/>
                    <a:pt x="32025" y="3424"/>
                  </a:cubicBezTo>
                  <a:cubicBezTo>
                    <a:pt x="33326" y="2762"/>
                    <a:pt x="34787" y="1940"/>
                    <a:pt x="35152"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18"/>
            <p:cNvSpPr/>
            <p:nvPr/>
          </p:nvSpPr>
          <p:spPr>
            <a:xfrm>
              <a:off x="19606519" y="5053465"/>
              <a:ext cx="1156766" cy="482182"/>
            </a:xfrm>
            <a:custGeom>
              <a:avLst/>
              <a:gdLst/>
              <a:ahLst/>
              <a:cxnLst/>
              <a:rect l="l" t="t" r="r" b="b"/>
              <a:pathLst>
                <a:path w="36362" h="15157" extrusionOk="0">
                  <a:moveTo>
                    <a:pt x="12988" y="138"/>
                  </a:moveTo>
                  <a:cubicBezTo>
                    <a:pt x="9359" y="2055"/>
                    <a:pt x="6689" y="4543"/>
                    <a:pt x="6506" y="4840"/>
                  </a:cubicBezTo>
                  <a:cubicBezTo>
                    <a:pt x="6460" y="5707"/>
                    <a:pt x="6050" y="7990"/>
                    <a:pt x="5342" y="8446"/>
                  </a:cubicBezTo>
                  <a:cubicBezTo>
                    <a:pt x="4634" y="8880"/>
                    <a:pt x="2466" y="10249"/>
                    <a:pt x="1758" y="10843"/>
                  </a:cubicBezTo>
                  <a:cubicBezTo>
                    <a:pt x="1051" y="11436"/>
                    <a:pt x="229" y="12760"/>
                    <a:pt x="1" y="13787"/>
                  </a:cubicBezTo>
                  <a:cubicBezTo>
                    <a:pt x="663" y="14746"/>
                    <a:pt x="5114" y="14221"/>
                    <a:pt x="7008" y="14700"/>
                  </a:cubicBezTo>
                  <a:cubicBezTo>
                    <a:pt x="8903" y="15157"/>
                    <a:pt x="11413" y="14586"/>
                    <a:pt x="12441" y="14518"/>
                  </a:cubicBezTo>
                  <a:cubicBezTo>
                    <a:pt x="13491" y="14426"/>
                    <a:pt x="14312" y="11938"/>
                    <a:pt x="14860" y="11687"/>
                  </a:cubicBezTo>
                  <a:cubicBezTo>
                    <a:pt x="15385" y="11413"/>
                    <a:pt x="16640" y="11733"/>
                    <a:pt x="19608" y="10911"/>
                  </a:cubicBezTo>
                  <a:cubicBezTo>
                    <a:pt x="22598" y="10067"/>
                    <a:pt x="25565" y="9930"/>
                    <a:pt x="26592" y="9519"/>
                  </a:cubicBezTo>
                  <a:cubicBezTo>
                    <a:pt x="27642" y="9085"/>
                    <a:pt x="32961" y="8652"/>
                    <a:pt x="35152" y="6506"/>
                  </a:cubicBezTo>
                  <a:cubicBezTo>
                    <a:pt x="35426" y="4543"/>
                    <a:pt x="36362" y="1781"/>
                    <a:pt x="35768" y="891"/>
                  </a:cubicBezTo>
                  <a:cubicBezTo>
                    <a:pt x="35197" y="1"/>
                    <a:pt x="28144" y="754"/>
                    <a:pt x="24812" y="1028"/>
                  </a:cubicBezTo>
                  <a:cubicBezTo>
                    <a:pt x="21457" y="1279"/>
                    <a:pt x="14495" y="526"/>
                    <a:pt x="12988" y="138"/>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18"/>
            <p:cNvSpPr/>
            <p:nvPr/>
          </p:nvSpPr>
          <p:spPr>
            <a:xfrm>
              <a:off x="19776430" y="5128257"/>
              <a:ext cx="952721" cy="320988"/>
            </a:xfrm>
            <a:custGeom>
              <a:avLst/>
              <a:gdLst/>
              <a:ahLst/>
              <a:cxnLst/>
              <a:rect l="l" t="t" r="r" b="b"/>
              <a:pathLst>
                <a:path w="29948" h="10090" extrusionOk="0">
                  <a:moveTo>
                    <a:pt x="1165" y="2489"/>
                  </a:moveTo>
                  <a:cubicBezTo>
                    <a:pt x="3311" y="3174"/>
                    <a:pt x="8880" y="1096"/>
                    <a:pt x="11117" y="1964"/>
                  </a:cubicBezTo>
                  <a:cubicBezTo>
                    <a:pt x="13354" y="2808"/>
                    <a:pt x="14769" y="3219"/>
                    <a:pt x="15796" y="3881"/>
                  </a:cubicBezTo>
                  <a:cubicBezTo>
                    <a:pt x="16823" y="4566"/>
                    <a:pt x="20042" y="777"/>
                    <a:pt x="21685" y="549"/>
                  </a:cubicBezTo>
                  <a:cubicBezTo>
                    <a:pt x="23351" y="320"/>
                    <a:pt x="26592" y="1"/>
                    <a:pt x="27186" y="1"/>
                  </a:cubicBezTo>
                  <a:cubicBezTo>
                    <a:pt x="27757" y="1"/>
                    <a:pt x="27757" y="1576"/>
                    <a:pt x="27939" y="2375"/>
                  </a:cubicBezTo>
                  <a:cubicBezTo>
                    <a:pt x="28122" y="3174"/>
                    <a:pt x="29948" y="3219"/>
                    <a:pt x="29879" y="3699"/>
                  </a:cubicBezTo>
                  <a:cubicBezTo>
                    <a:pt x="29811" y="4155"/>
                    <a:pt x="29651" y="4612"/>
                    <a:pt x="28350" y="5159"/>
                  </a:cubicBezTo>
                  <a:cubicBezTo>
                    <a:pt x="27072" y="5707"/>
                    <a:pt x="24652" y="6529"/>
                    <a:pt x="21251" y="7168"/>
                  </a:cubicBezTo>
                  <a:cubicBezTo>
                    <a:pt x="17873" y="7807"/>
                    <a:pt x="12874" y="8971"/>
                    <a:pt x="11802" y="9062"/>
                  </a:cubicBezTo>
                  <a:cubicBezTo>
                    <a:pt x="10729" y="9177"/>
                    <a:pt x="10181" y="10090"/>
                    <a:pt x="9154" y="9291"/>
                  </a:cubicBezTo>
                  <a:cubicBezTo>
                    <a:pt x="8127" y="8492"/>
                    <a:pt x="5730" y="7191"/>
                    <a:pt x="4931" y="6963"/>
                  </a:cubicBezTo>
                  <a:cubicBezTo>
                    <a:pt x="4109" y="6734"/>
                    <a:pt x="3379" y="4954"/>
                    <a:pt x="1895" y="5273"/>
                  </a:cubicBezTo>
                  <a:cubicBezTo>
                    <a:pt x="389" y="5616"/>
                    <a:pt x="1" y="6095"/>
                    <a:pt x="1" y="6095"/>
                  </a:cubicBezTo>
                  <a:cubicBezTo>
                    <a:pt x="1" y="6095"/>
                    <a:pt x="457" y="3196"/>
                    <a:pt x="1165" y="2489"/>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18"/>
            <p:cNvSpPr/>
            <p:nvPr/>
          </p:nvSpPr>
          <p:spPr>
            <a:xfrm>
              <a:off x="19618863" y="5286556"/>
              <a:ext cx="1076153" cy="242570"/>
            </a:xfrm>
            <a:custGeom>
              <a:avLst/>
              <a:gdLst/>
              <a:ahLst/>
              <a:cxnLst/>
              <a:rect l="l" t="t" r="r" b="b"/>
              <a:pathLst>
                <a:path w="33828" h="7625" extrusionOk="0">
                  <a:moveTo>
                    <a:pt x="69" y="6689"/>
                  </a:moveTo>
                  <a:cubicBezTo>
                    <a:pt x="412" y="6825"/>
                    <a:pt x="777" y="6848"/>
                    <a:pt x="1142" y="6871"/>
                  </a:cubicBezTo>
                  <a:cubicBezTo>
                    <a:pt x="1507" y="6894"/>
                    <a:pt x="1873" y="6940"/>
                    <a:pt x="2238" y="6985"/>
                  </a:cubicBezTo>
                  <a:lnTo>
                    <a:pt x="4452" y="7168"/>
                  </a:lnTo>
                  <a:cubicBezTo>
                    <a:pt x="4817" y="7191"/>
                    <a:pt x="5182" y="7168"/>
                    <a:pt x="5570" y="7145"/>
                  </a:cubicBezTo>
                  <a:cubicBezTo>
                    <a:pt x="5981" y="7168"/>
                    <a:pt x="6301" y="7350"/>
                    <a:pt x="6666" y="7373"/>
                  </a:cubicBezTo>
                  <a:cubicBezTo>
                    <a:pt x="7396" y="7465"/>
                    <a:pt x="8127" y="7350"/>
                    <a:pt x="8880" y="7350"/>
                  </a:cubicBezTo>
                  <a:cubicBezTo>
                    <a:pt x="9268" y="7350"/>
                    <a:pt x="9633" y="7373"/>
                    <a:pt x="9998" y="7350"/>
                  </a:cubicBezTo>
                  <a:cubicBezTo>
                    <a:pt x="10181" y="7328"/>
                    <a:pt x="10364" y="7305"/>
                    <a:pt x="10523" y="7282"/>
                  </a:cubicBezTo>
                  <a:cubicBezTo>
                    <a:pt x="10706" y="7259"/>
                    <a:pt x="10866" y="7236"/>
                    <a:pt x="11025" y="7168"/>
                  </a:cubicBezTo>
                  <a:cubicBezTo>
                    <a:pt x="11185" y="7099"/>
                    <a:pt x="11345" y="7008"/>
                    <a:pt x="11528" y="6940"/>
                  </a:cubicBezTo>
                  <a:cubicBezTo>
                    <a:pt x="11733" y="6871"/>
                    <a:pt x="11893" y="6825"/>
                    <a:pt x="12075" y="6780"/>
                  </a:cubicBezTo>
                  <a:cubicBezTo>
                    <a:pt x="12441" y="6689"/>
                    <a:pt x="12783" y="6574"/>
                    <a:pt x="13080" y="6346"/>
                  </a:cubicBezTo>
                  <a:cubicBezTo>
                    <a:pt x="13376" y="6141"/>
                    <a:pt x="13628" y="5867"/>
                    <a:pt x="13856" y="5570"/>
                  </a:cubicBezTo>
                  <a:cubicBezTo>
                    <a:pt x="13970" y="5433"/>
                    <a:pt x="14061" y="5273"/>
                    <a:pt x="14130" y="5114"/>
                  </a:cubicBezTo>
                  <a:cubicBezTo>
                    <a:pt x="14198" y="4954"/>
                    <a:pt x="14198" y="4726"/>
                    <a:pt x="14404" y="4611"/>
                  </a:cubicBezTo>
                  <a:cubicBezTo>
                    <a:pt x="14563" y="4520"/>
                    <a:pt x="14769" y="4497"/>
                    <a:pt x="14951" y="4497"/>
                  </a:cubicBezTo>
                  <a:cubicBezTo>
                    <a:pt x="15134" y="4474"/>
                    <a:pt x="15317" y="4452"/>
                    <a:pt x="15499" y="4406"/>
                  </a:cubicBezTo>
                  <a:cubicBezTo>
                    <a:pt x="15842" y="4292"/>
                    <a:pt x="16184" y="4155"/>
                    <a:pt x="16549" y="4064"/>
                  </a:cubicBezTo>
                  <a:cubicBezTo>
                    <a:pt x="17280" y="3904"/>
                    <a:pt x="18033" y="3835"/>
                    <a:pt x="18740" y="3698"/>
                  </a:cubicBezTo>
                  <a:cubicBezTo>
                    <a:pt x="19128" y="3630"/>
                    <a:pt x="19471" y="3516"/>
                    <a:pt x="19813" y="3425"/>
                  </a:cubicBezTo>
                  <a:cubicBezTo>
                    <a:pt x="20178" y="3333"/>
                    <a:pt x="20544" y="3242"/>
                    <a:pt x="20909" y="3173"/>
                  </a:cubicBezTo>
                  <a:cubicBezTo>
                    <a:pt x="21091" y="3128"/>
                    <a:pt x="21274" y="3082"/>
                    <a:pt x="21479" y="3082"/>
                  </a:cubicBezTo>
                  <a:cubicBezTo>
                    <a:pt x="21662" y="3059"/>
                    <a:pt x="21845" y="3082"/>
                    <a:pt x="22004" y="3037"/>
                  </a:cubicBezTo>
                  <a:cubicBezTo>
                    <a:pt x="22096" y="3037"/>
                    <a:pt x="22164" y="3014"/>
                    <a:pt x="22233" y="2968"/>
                  </a:cubicBezTo>
                  <a:cubicBezTo>
                    <a:pt x="22301" y="2922"/>
                    <a:pt x="22392" y="2854"/>
                    <a:pt x="22461" y="2831"/>
                  </a:cubicBezTo>
                  <a:cubicBezTo>
                    <a:pt x="22644" y="2717"/>
                    <a:pt x="22826" y="2648"/>
                    <a:pt x="23009" y="2603"/>
                  </a:cubicBezTo>
                  <a:cubicBezTo>
                    <a:pt x="23374" y="2466"/>
                    <a:pt x="23739" y="2420"/>
                    <a:pt x="24127" y="2375"/>
                  </a:cubicBezTo>
                  <a:cubicBezTo>
                    <a:pt x="24492" y="2329"/>
                    <a:pt x="24880" y="2352"/>
                    <a:pt x="25223" y="2260"/>
                  </a:cubicBezTo>
                  <a:cubicBezTo>
                    <a:pt x="26661" y="1941"/>
                    <a:pt x="28099" y="1621"/>
                    <a:pt x="29560" y="1302"/>
                  </a:cubicBezTo>
                  <a:cubicBezTo>
                    <a:pt x="30290" y="1165"/>
                    <a:pt x="31020" y="1028"/>
                    <a:pt x="31728" y="845"/>
                  </a:cubicBezTo>
                  <a:cubicBezTo>
                    <a:pt x="32436" y="640"/>
                    <a:pt x="33075" y="252"/>
                    <a:pt x="33782" y="1"/>
                  </a:cubicBezTo>
                  <a:lnTo>
                    <a:pt x="33828" y="92"/>
                  </a:lnTo>
                  <a:cubicBezTo>
                    <a:pt x="33120" y="343"/>
                    <a:pt x="32481" y="754"/>
                    <a:pt x="31751" y="937"/>
                  </a:cubicBezTo>
                  <a:cubicBezTo>
                    <a:pt x="31043" y="1119"/>
                    <a:pt x="30313" y="1256"/>
                    <a:pt x="29582" y="1416"/>
                  </a:cubicBezTo>
                  <a:cubicBezTo>
                    <a:pt x="28144" y="1781"/>
                    <a:pt x="26706" y="2146"/>
                    <a:pt x="25268" y="2512"/>
                  </a:cubicBezTo>
                  <a:cubicBezTo>
                    <a:pt x="24880" y="2603"/>
                    <a:pt x="24515" y="2603"/>
                    <a:pt x="24150" y="2648"/>
                  </a:cubicBezTo>
                  <a:cubicBezTo>
                    <a:pt x="23785" y="2694"/>
                    <a:pt x="23442" y="2763"/>
                    <a:pt x="23100" y="2877"/>
                  </a:cubicBezTo>
                  <a:cubicBezTo>
                    <a:pt x="22917" y="2922"/>
                    <a:pt x="22758" y="2991"/>
                    <a:pt x="22598" y="3082"/>
                  </a:cubicBezTo>
                  <a:cubicBezTo>
                    <a:pt x="22529" y="3128"/>
                    <a:pt x="22461" y="3173"/>
                    <a:pt x="22370" y="3219"/>
                  </a:cubicBezTo>
                  <a:cubicBezTo>
                    <a:pt x="22278" y="3288"/>
                    <a:pt x="22164" y="3310"/>
                    <a:pt x="22073" y="3333"/>
                  </a:cubicBezTo>
                  <a:cubicBezTo>
                    <a:pt x="21867" y="3356"/>
                    <a:pt x="21662" y="3356"/>
                    <a:pt x="21502" y="3356"/>
                  </a:cubicBezTo>
                  <a:cubicBezTo>
                    <a:pt x="21320" y="3356"/>
                    <a:pt x="21137" y="3402"/>
                    <a:pt x="20954" y="3447"/>
                  </a:cubicBezTo>
                  <a:cubicBezTo>
                    <a:pt x="20589" y="3516"/>
                    <a:pt x="20247" y="3584"/>
                    <a:pt x="19882" y="3653"/>
                  </a:cubicBezTo>
                  <a:cubicBezTo>
                    <a:pt x="19516" y="3698"/>
                    <a:pt x="19128" y="3790"/>
                    <a:pt x="18763" y="3813"/>
                  </a:cubicBezTo>
                  <a:cubicBezTo>
                    <a:pt x="18033" y="3904"/>
                    <a:pt x="17280" y="3950"/>
                    <a:pt x="16572" y="4132"/>
                  </a:cubicBezTo>
                  <a:cubicBezTo>
                    <a:pt x="16207" y="4201"/>
                    <a:pt x="15864" y="4360"/>
                    <a:pt x="15499" y="4452"/>
                  </a:cubicBezTo>
                  <a:cubicBezTo>
                    <a:pt x="15157" y="4589"/>
                    <a:pt x="14746" y="4497"/>
                    <a:pt x="14426" y="4657"/>
                  </a:cubicBezTo>
                  <a:cubicBezTo>
                    <a:pt x="14267" y="4748"/>
                    <a:pt x="14267" y="4954"/>
                    <a:pt x="14198" y="5136"/>
                  </a:cubicBezTo>
                  <a:cubicBezTo>
                    <a:pt x="14107" y="5296"/>
                    <a:pt x="14016" y="5456"/>
                    <a:pt x="13901" y="5616"/>
                  </a:cubicBezTo>
                  <a:cubicBezTo>
                    <a:pt x="13673" y="5912"/>
                    <a:pt x="13422" y="6164"/>
                    <a:pt x="13125" y="6415"/>
                  </a:cubicBezTo>
                  <a:cubicBezTo>
                    <a:pt x="12829" y="6643"/>
                    <a:pt x="12509" y="6848"/>
                    <a:pt x="12144" y="6985"/>
                  </a:cubicBezTo>
                  <a:lnTo>
                    <a:pt x="11619" y="7168"/>
                  </a:lnTo>
                  <a:cubicBezTo>
                    <a:pt x="11482" y="7236"/>
                    <a:pt x="11322" y="7328"/>
                    <a:pt x="11140" y="7419"/>
                  </a:cubicBezTo>
                  <a:cubicBezTo>
                    <a:pt x="10774" y="7602"/>
                    <a:pt x="10364" y="7624"/>
                    <a:pt x="9998" y="7602"/>
                  </a:cubicBezTo>
                  <a:cubicBezTo>
                    <a:pt x="9610" y="7602"/>
                    <a:pt x="9245" y="7579"/>
                    <a:pt x="8880" y="7556"/>
                  </a:cubicBezTo>
                  <a:cubicBezTo>
                    <a:pt x="8149" y="7510"/>
                    <a:pt x="7396" y="7602"/>
                    <a:pt x="6643" y="7510"/>
                  </a:cubicBezTo>
                  <a:cubicBezTo>
                    <a:pt x="6255" y="7487"/>
                    <a:pt x="5913" y="7328"/>
                    <a:pt x="5570" y="7305"/>
                  </a:cubicBezTo>
                  <a:cubicBezTo>
                    <a:pt x="5205" y="7328"/>
                    <a:pt x="4840" y="7350"/>
                    <a:pt x="4452" y="7328"/>
                  </a:cubicBezTo>
                  <a:lnTo>
                    <a:pt x="2238" y="7145"/>
                  </a:lnTo>
                  <a:cubicBezTo>
                    <a:pt x="1873" y="7099"/>
                    <a:pt x="1507" y="7054"/>
                    <a:pt x="1119" y="7054"/>
                  </a:cubicBezTo>
                  <a:cubicBezTo>
                    <a:pt x="754" y="7031"/>
                    <a:pt x="366" y="7008"/>
                    <a:pt x="1" y="687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18"/>
            <p:cNvSpPr/>
            <p:nvPr/>
          </p:nvSpPr>
          <p:spPr>
            <a:xfrm>
              <a:off x="20750179" y="4592375"/>
              <a:ext cx="893168" cy="1167646"/>
            </a:xfrm>
            <a:custGeom>
              <a:avLst/>
              <a:gdLst/>
              <a:ahLst/>
              <a:cxnLst/>
              <a:rect l="l" t="t" r="r" b="b"/>
              <a:pathLst>
                <a:path w="28076" h="36704" extrusionOk="0">
                  <a:moveTo>
                    <a:pt x="27551" y="19859"/>
                  </a:moveTo>
                  <a:cubicBezTo>
                    <a:pt x="27460" y="21114"/>
                    <a:pt x="28076" y="24241"/>
                    <a:pt x="27870" y="26729"/>
                  </a:cubicBezTo>
                  <a:lnTo>
                    <a:pt x="27870" y="26729"/>
                  </a:lnTo>
                  <a:cubicBezTo>
                    <a:pt x="27756" y="28053"/>
                    <a:pt x="27414" y="29194"/>
                    <a:pt x="26592" y="29765"/>
                  </a:cubicBezTo>
                  <a:cubicBezTo>
                    <a:pt x="24264" y="31477"/>
                    <a:pt x="6529" y="36704"/>
                    <a:pt x="6529" y="36704"/>
                  </a:cubicBezTo>
                  <a:lnTo>
                    <a:pt x="1" y="13148"/>
                  </a:lnTo>
                  <a:cubicBezTo>
                    <a:pt x="1" y="13148"/>
                    <a:pt x="3036" y="2192"/>
                    <a:pt x="4634" y="1096"/>
                  </a:cubicBezTo>
                  <a:cubicBezTo>
                    <a:pt x="6232" y="1"/>
                    <a:pt x="17941" y="4109"/>
                    <a:pt x="18238" y="5022"/>
                  </a:cubicBezTo>
                  <a:cubicBezTo>
                    <a:pt x="18558" y="5935"/>
                    <a:pt x="19471" y="8834"/>
                    <a:pt x="19882" y="9793"/>
                  </a:cubicBezTo>
                  <a:cubicBezTo>
                    <a:pt x="20315" y="10751"/>
                    <a:pt x="27665" y="17919"/>
                    <a:pt x="27551" y="19859"/>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18"/>
            <p:cNvSpPr/>
            <p:nvPr/>
          </p:nvSpPr>
          <p:spPr>
            <a:xfrm>
              <a:off x="20973821" y="5077452"/>
              <a:ext cx="676079" cy="651361"/>
            </a:xfrm>
            <a:custGeom>
              <a:avLst/>
              <a:gdLst/>
              <a:ahLst/>
              <a:cxnLst/>
              <a:rect l="l" t="t" r="r" b="b"/>
              <a:pathLst>
                <a:path w="21252" h="20475" extrusionOk="0">
                  <a:moveTo>
                    <a:pt x="9679" y="0"/>
                  </a:moveTo>
                  <a:cubicBezTo>
                    <a:pt x="11208" y="1324"/>
                    <a:pt x="12806" y="4337"/>
                    <a:pt x="12829" y="4839"/>
                  </a:cubicBezTo>
                  <a:cubicBezTo>
                    <a:pt x="12829" y="5318"/>
                    <a:pt x="9405" y="11207"/>
                    <a:pt x="8971" y="11458"/>
                  </a:cubicBezTo>
                  <a:cubicBezTo>
                    <a:pt x="8560" y="11687"/>
                    <a:pt x="1" y="15339"/>
                    <a:pt x="1" y="15339"/>
                  </a:cubicBezTo>
                  <a:lnTo>
                    <a:pt x="1781" y="20474"/>
                  </a:lnTo>
                  <a:cubicBezTo>
                    <a:pt x="1781" y="20474"/>
                    <a:pt x="14472" y="17667"/>
                    <a:pt x="17348" y="16503"/>
                  </a:cubicBezTo>
                  <a:cubicBezTo>
                    <a:pt x="20224" y="15361"/>
                    <a:pt x="20726" y="14060"/>
                    <a:pt x="20977" y="12622"/>
                  </a:cubicBezTo>
                  <a:cubicBezTo>
                    <a:pt x="21251" y="11184"/>
                    <a:pt x="20566" y="8651"/>
                    <a:pt x="20224" y="7601"/>
                  </a:cubicBezTo>
                  <a:cubicBezTo>
                    <a:pt x="19905" y="6551"/>
                    <a:pt x="18718" y="4656"/>
                    <a:pt x="18718" y="4656"/>
                  </a:cubicBezTo>
                  <a:lnTo>
                    <a:pt x="14883" y="959"/>
                  </a:lnTo>
                  <a:cubicBezTo>
                    <a:pt x="14883" y="959"/>
                    <a:pt x="13879" y="753"/>
                    <a:pt x="13582" y="616"/>
                  </a:cubicBezTo>
                  <a:cubicBezTo>
                    <a:pt x="13285" y="479"/>
                    <a:pt x="9679" y="0"/>
                    <a:pt x="9679"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18"/>
            <p:cNvSpPr/>
            <p:nvPr/>
          </p:nvSpPr>
          <p:spPr>
            <a:xfrm>
              <a:off x="20897598" y="4592375"/>
              <a:ext cx="745749" cy="850348"/>
            </a:xfrm>
            <a:custGeom>
              <a:avLst/>
              <a:gdLst/>
              <a:ahLst/>
              <a:cxnLst/>
              <a:rect l="l" t="t" r="r" b="b"/>
              <a:pathLst>
                <a:path w="23442" h="26730" extrusionOk="0">
                  <a:moveTo>
                    <a:pt x="22917" y="19859"/>
                  </a:moveTo>
                  <a:cubicBezTo>
                    <a:pt x="22826" y="21114"/>
                    <a:pt x="23442" y="24241"/>
                    <a:pt x="23236" y="26729"/>
                  </a:cubicBezTo>
                  <a:cubicBezTo>
                    <a:pt x="23191" y="26638"/>
                    <a:pt x="22666" y="25497"/>
                    <a:pt x="22437" y="24492"/>
                  </a:cubicBezTo>
                  <a:cubicBezTo>
                    <a:pt x="22209" y="23488"/>
                    <a:pt x="20589" y="19882"/>
                    <a:pt x="18603" y="18307"/>
                  </a:cubicBezTo>
                  <a:cubicBezTo>
                    <a:pt x="16617" y="16732"/>
                    <a:pt x="12143" y="15453"/>
                    <a:pt x="10431" y="14518"/>
                  </a:cubicBezTo>
                  <a:cubicBezTo>
                    <a:pt x="8719" y="13559"/>
                    <a:pt x="5775" y="12692"/>
                    <a:pt x="5615" y="11094"/>
                  </a:cubicBezTo>
                  <a:cubicBezTo>
                    <a:pt x="5433" y="9496"/>
                    <a:pt x="2511" y="3037"/>
                    <a:pt x="0" y="1096"/>
                  </a:cubicBezTo>
                  <a:cubicBezTo>
                    <a:pt x="1598" y="1"/>
                    <a:pt x="13307" y="4109"/>
                    <a:pt x="13604" y="5022"/>
                  </a:cubicBezTo>
                  <a:cubicBezTo>
                    <a:pt x="13924" y="5935"/>
                    <a:pt x="14837" y="8834"/>
                    <a:pt x="15248" y="9793"/>
                  </a:cubicBezTo>
                  <a:cubicBezTo>
                    <a:pt x="15681" y="10751"/>
                    <a:pt x="23031" y="17919"/>
                    <a:pt x="22917" y="19859"/>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18"/>
            <p:cNvSpPr/>
            <p:nvPr/>
          </p:nvSpPr>
          <p:spPr>
            <a:xfrm>
              <a:off x="20831523" y="5016436"/>
              <a:ext cx="245465" cy="663004"/>
            </a:xfrm>
            <a:custGeom>
              <a:avLst/>
              <a:gdLst/>
              <a:ahLst/>
              <a:cxnLst/>
              <a:rect l="l" t="t" r="r" b="b"/>
              <a:pathLst>
                <a:path w="7716" h="20841" extrusionOk="0">
                  <a:moveTo>
                    <a:pt x="7715" y="1"/>
                  </a:moveTo>
                  <a:cubicBezTo>
                    <a:pt x="7053" y="1553"/>
                    <a:pt x="7647" y="5022"/>
                    <a:pt x="7327" y="5912"/>
                  </a:cubicBezTo>
                  <a:cubicBezTo>
                    <a:pt x="7030" y="6803"/>
                    <a:pt x="6802" y="10363"/>
                    <a:pt x="6734" y="10980"/>
                  </a:cubicBezTo>
                  <a:cubicBezTo>
                    <a:pt x="6665" y="11619"/>
                    <a:pt x="7304" y="14015"/>
                    <a:pt x="7304" y="14426"/>
                  </a:cubicBezTo>
                  <a:cubicBezTo>
                    <a:pt x="7304" y="14837"/>
                    <a:pt x="6825" y="19882"/>
                    <a:pt x="6825" y="19882"/>
                  </a:cubicBezTo>
                  <a:lnTo>
                    <a:pt x="4017" y="20840"/>
                  </a:lnTo>
                  <a:cubicBezTo>
                    <a:pt x="4017" y="20840"/>
                    <a:pt x="1963" y="19996"/>
                    <a:pt x="1712" y="18900"/>
                  </a:cubicBezTo>
                  <a:cubicBezTo>
                    <a:pt x="1484" y="17782"/>
                    <a:pt x="0" y="12075"/>
                    <a:pt x="411" y="11801"/>
                  </a:cubicBezTo>
                  <a:cubicBezTo>
                    <a:pt x="822" y="11528"/>
                    <a:pt x="4839" y="6643"/>
                    <a:pt x="5296" y="5753"/>
                  </a:cubicBezTo>
                  <a:cubicBezTo>
                    <a:pt x="5752" y="4863"/>
                    <a:pt x="6072" y="4452"/>
                    <a:pt x="6209" y="3151"/>
                  </a:cubicBezTo>
                  <a:cubicBezTo>
                    <a:pt x="6323" y="1872"/>
                    <a:pt x="6597" y="731"/>
                    <a:pt x="7715"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71" name="Google Shape;2071;p18"/>
          <p:cNvSpPr/>
          <p:nvPr/>
        </p:nvSpPr>
        <p:spPr>
          <a:xfrm>
            <a:off x="-2026809" y="5225958"/>
            <a:ext cx="3172724" cy="1837617"/>
          </a:xfrm>
          <a:custGeom>
            <a:avLst/>
            <a:gdLst/>
            <a:ahLst/>
            <a:cxnLst/>
            <a:rect l="l" t="t" r="r" b="b"/>
            <a:pathLst>
              <a:path w="74799" h="43323" extrusionOk="0">
                <a:moveTo>
                  <a:pt x="25359" y="1"/>
                </a:moveTo>
                <a:cubicBezTo>
                  <a:pt x="24971" y="92"/>
                  <a:pt x="24857" y="1370"/>
                  <a:pt x="24446" y="1507"/>
                </a:cubicBezTo>
                <a:lnTo>
                  <a:pt x="24446" y="1507"/>
                </a:lnTo>
                <a:cubicBezTo>
                  <a:pt x="24058" y="1667"/>
                  <a:pt x="23921" y="2215"/>
                  <a:pt x="23556" y="2397"/>
                </a:cubicBezTo>
                <a:lnTo>
                  <a:pt x="23556" y="2397"/>
                </a:lnTo>
                <a:cubicBezTo>
                  <a:pt x="23373" y="2511"/>
                  <a:pt x="23099" y="2420"/>
                  <a:pt x="22825" y="2352"/>
                </a:cubicBezTo>
                <a:lnTo>
                  <a:pt x="22825" y="2352"/>
                </a:lnTo>
                <a:cubicBezTo>
                  <a:pt x="22551" y="2283"/>
                  <a:pt x="22300" y="2215"/>
                  <a:pt x="22118" y="2329"/>
                </a:cubicBezTo>
                <a:lnTo>
                  <a:pt x="22118" y="2329"/>
                </a:lnTo>
                <a:cubicBezTo>
                  <a:pt x="21730" y="2557"/>
                  <a:pt x="21342" y="2717"/>
                  <a:pt x="21022" y="2945"/>
                </a:cubicBezTo>
                <a:lnTo>
                  <a:pt x="21022" y="2945"/>
                </a:lnTo>
                <a:cubicBezTo>
                  <a:pt x="20429" y="3356"/>
                  <a:pt x="20543" y="3173"/>
                  <a:pt x="19949" y="3356"/>
                </a:cubicBezTo>
                <a:lnTo>
                  <a:pt x="19949" y="3356"/>
                </a:lnTo>
                <a:cubicBezTo>
                  <a:pt x="19447" y="3516"/>
                  <a:pt x="19538" y="3744"/>
                  <a:pt x="19013" y="3812"/>
                </a:cubicBezTo>
                <a:lnTo>
                  <a:pt x="19013" y="3812"/>
                </a:lnTo>
                <a:cubicBezTo>
                  <a:pt x="18740" y="3858"/>
                  <a:pt x="18603" y="3767"/>
                  <a:pt x="18443" y="3653"/>
                </a:cubicBezTo>
                <a:lnTo>
                  <a:pt x="18443" y="3653"/>
                </a:lnTo>
                <a:cubicBezTo>
                  <a:pt x="18306" y="3561"/>
                  <a:pt x="18169" y="3470"/>
                  <a:pt x="17895" y="3516"/>
                </a:cubicBezTo>
                <a:lnTo>
                  <a:pt x="17895" y="3516"/>
                </a:lnTo>
                <a:cubicBezTo>
                  <a:pt x="17370" y="3561"/>
                  <a:pt x="17439" y="3995"/>
                  <a:pt x="16914" y="3972"/>
                </a:cubicBezTo>
                <a:lnTo>
                  <a:pt x="16914" y="3972"/>
                </a:lnTo>
                <a:cubicBezTo>
                  <a:pt x="16343" y="3949"/>
                  <a:pt x="16366" y="3675"/>
                  <a:pt x="15818" y="3630"/>
                </a:cubicBezTo>
                <a:lnTo>
                  <a:pt x="15818" y="3630"/>
                </a:lnTo>
                <a:cubicBezTo>
                  <a:pt x="15384" y="3584"/>
                  <a:pt x="14448" y="3470"/>
                  <a:pt x="14220" y="3721"/>
                </a:cubicBezTo>
                <a:lnTo>
                  <a:pt x="14220" y="3721"/>
                </a:lnTo>
                <a:cubicBezTo>
                  <a:pt x="13832" y="4178"/>
                  <a:pt x="14585" y="4269"/>
                  <a:pt x="14403" y="5091"/>
                </a:cubicBezTo>
                <a:lnTo>
                  <a:pt x="14403" y="5091"/>
                </a:lnTo>
                <a:cubicBezTo>
                  <a:pt x="14334" y="5342"/>
                  <a:pt x="14220" y="5661"/>
                  <a:pt x="14106" y="6163"/>
                </a:cubicBezTo>
                <a:lnTo>
                  <a:pt x="14106" y="6163"/>
                </a:lnTo>
                <a:cubicBezTo>
                  <a:pt x="14015" y="6551"/>
                  <a:pt x="14517" y="6825"/>
                  <a:pt x="14540" y="7145"/>
                </a:cubicBezTo>
                <a:lnTo>
                  <a:pt x="14540" y="7145"/>
                </a:lnTo>
                <a:cubicBezTo>
                  <a:pt x="14563" y="7556"/>
                  <a:pt x="14722" y="7852"/>
                  <a:pt x="14745" y="8172"/>
                </a:cubicBezTo>
                <a:lnTo>
                  <a:pt x="14745" y="8172"/>
                </a:lnTo>
                <a:cubicBezTo>
                  <a:pt x="14768" y="8514"/>
                  <a:pt x="13992" y="8925"/>
                  <a:pt x="13741" y="9290"/>
                </a:cubicBezTo>
                <a:lnTo>
                  <a:pt x="13741" y="9290"/>
                </a:lnTo>
                <a:cubicBezTo>
                  <a:pt x="13672" y="9405"/>
                  <a:pt x="13490" y="9382"/>
                  <a:pt x="13284" y="9382"/>
                </a:cubicBezTo>
                <a:lnTo>
                  <a:pt x="13284" y="9382"/>
                </a:lnTo>
                <a:cubicBezTo>
                  <a:pt x="13033" y="9359"/>
                  <a:pt x="12782" y="9359"/>
                  <a:pt x="12577" y="9496"/>
                </a:cubicBezTo>
                <a:lnTo>
                  <a:pt x="12577" y="9496"/>
                </a:lnTo>
                <a:cubicBezTo>
                  <a:pt x="12348" y="9678"/>
                  <a:pt x="12600" y="10728"/>
                  <a:pt x="12234" y="10934"/>
                </a:cubicBezTo>
                <a:lnTo>
                  <a:pt x="12234" y="10934"/>
                </a:lnTo>
                <a:cubicBezTo>
                  <a:pt x="12006" y="11048"/>
                  <a:pt x="11709" y="11048"/>
                  <a:pt x="11458" y="11048"/>
                </a:cubicBezTo>
                <a:lnTo>
                  <a:pt x="11458" y="11048"/>
                </a:lnTo>
                <a:cubicBezTo>
                  <a:pt x="11253" y="11048"/>
                  <a:pt x="11047" y="11048"/>
                  <a:pt x="10910" y="11094"/>
                </a:cubicBezTo>
                <a:lnTo>
                  <a:pt x="10910" y="11094"/>
                </a:lnTo>
                <a:cubicBezTo>
                  <a:pt x="10431" y="11345"/>
                  <a:pt x="10180" y="11801"/>
                  <a:pt x="9906" y="11893"/>
                </a:cubicBezTo>
                <a:lnTo>
                  <a:pt x="9906" y="11893"/>
                </a:lnTo>
                <a:cubicBezTo>
                  <a:pt x="9678" y="11984"/>
                  <a:pt x="9450" y="11984"/>
                  <a:pt x="9244" y="11984"/>
                </a:cubicBezTo>
                <a:lnTo>
                  <a:pt x="9244" y="11984"/>
                </a:lnTo>
                <a:cubicBezTo>
                  <a:pt x="8993" y="11984"/>
                  <a:pt x="8765" y="11984"/>
                  <a:pt x="8628" y="12212"/>
                </a:cubicBezTo>
                <a:lnTo>
                  <a:pt x="8628" y="12212"/>
                </a:lnTo>
                <a:cubicBezTo>
                  <a:pt x="8491" y="12440"/>
                  <a:pt x="9130" y="13102"/>
                  <a:pt x="8925" y="13650"/>
                </a:cubicBezTo>
                <a:lnTo>
                  <a:pt x="8925" y="13650"/>
                </a:lnTo>
                <a:cubicBezTo>
                  <a:pt x="8788" y="14084"/>
                  <a:pt x="8035" y="14244"/>
                  <a:pt x="7852" y="14540"/>
                </a:cubicBezTo>
                <a:lnTo>
                  <a:pt x="7852" y="14540"/>
                </a:lnTo>
                <a:cubicBezTo>
                  <a:pt x="7624" y="14928"/>
                  <a:pt x="6825" y="14654"/>
                  <a:pt x="6574" y="14905"/>
                </a:cubicBezTo>
                <a:lnTo>
                  <a:pt x="6574" y="14905"/>
                </a:lnTo>
                <a:cubicBezTo>
                  <a:pt x="6254" y="15202"/>
                  <a:pt x="6870" y="16458"/>
                  <a:pt x="6574" y="16709"/>
                </a:cubicBezTo>
                <a:lnTo>
                  <a:pt x="6574" y="16709"/>
                </a:lnTo>
                <a:cubicBezTo>
                  <a:pt x="6277" y="16960"/>
                  <a:pt x="6003" y="17051"/>
                  <a:pt x="5775" y="17393"/>
                </a:cubicBezTo>
                <a:lnTo>
                  <a:pt x="5775" y="17393"/>
                </a:lnTo>
                <a:cubicBezTo>
                  <a:pt x="5410" y="17941"/>
                  <a:pt x="5638" y="18033"/>
                  <a:pt x="5569" y="18421"/>
                </a:cubicBezTo>
                <a:lnTo>
                  <a:pt x="5569" y="18421"/>
                </a:lnTo>
                <a:cubicBezTo>
                  <a:pt x="5524" y="18717"/>
                  <a:pt x="5136" y="18946"/>
                  <a:pt x="5136" y="19607"/>
                </a:cubicBezTo>
                <a:lnTo>
                  <a:pt x="5136" y="19607"/>
                </a:lnTo>
                <a:cubicBezTo>
                  <a:pt x="5136" y="19950"/>
                  <a:pt x="4360" y="20384"/>
                  <a:pt x="4360" y="20931"/>
                </a:cubicBezTo>
                <a:lnTo>
                  <a:pt x="4360" y="20931"/>
                </a:lnTo>
                <a:cubicBezTo>
                  <a:pt x="4360" y="21342"/>
                  <a:pt x="4862" y="21685"/>
                  <a:pt x="4862" y="22004"/>
                </a:cubicBezTo>
                <a:lnTo>
                  <a:pt x="4862" y="22004"/>
                </a:lnTo>
                <a:cubicBezTo>
                  <a:pt x="4862" y="22415"/>
                  <a:pt x="4565" y="22757"/>
                  <a:pt x="4542" y="23054"/>
                </a:cubicBezTo>
                <a:lnTo>
                  <a:pt x="4542" y="23054"/>
                </a:lnTo>
                <a:cubicBezTo>
                  <a:pt x="4519" y="23511"/>
                  <a:pt x="4382" y="23693"/>
                  <a:pt x="4246" y="23967"/>
                </a:cubicBezTo>
                <a:lnTo>
                  <a:pt x="4246" y="23967"/>
                </a:lnTo>
                <a:cubicBezTo>
                  <a:pt x="4109" y="24241"/>
                  <a:pt x="3857" y="24241"/>
                  <a:pt x="3515" y="24538"/>
                </a:cubicBezTo>
                <a:lnTo>
                  <a:pt x="3515" y="24538"/>
                </a:lnTo>
                <a:cubicBezTo>
                  <a:pt x="3196" y="24789"/>
                  <a:pt x="3287" y="24720"/>
                  <a:pt x="2967" y="24538"/>
                </a:cubicBezTo>
                <a:lnTo>
                  <a:pt x="2967" y="24538"/>
                </a:lnTo>
                <a:cubicBezTo>
                  <a:pt x="2602" y="24309"/>
                  <a:pt x="1575" y="23921"/>
                  <a:pt x="1370" y="24241"/>
                </a:cubicBezTo>
                <a:lnTo>
                  <a:pt x="1370" y="24241"/>
                </a:lnTo>
                <a:cubicBezTo>
                  <a:pt x="1255" y="24401"/>
                  <a:pt x="936" y="25017"/>
                  <a:pt x="913" y="25565"/>
                </a:cubicBezTo>
                <a:lnTo>
                  <a:pt x="913" y="25565"/>
                </a:lnTo>
                <a:cubicBezTo>
                  <a:pt x="890" y="25839"/>
                  <a:pt x="1210" y="26250"/>
                  <a:pt x="1210" y="26660"/>
                </a:cubicBezTo>
                <a:lnTo>
                  <a:pt x="1210" y="26660"/>
                </a:lnTo>
                <a:cubicBezTo>
                  <a:pt x="1233" y="27048"/>
                  <a:pt x="1552" y="27414"/>
                  <a:pt x="1575" y="27756"/>
                </a:cubicBezTo>
                <a:lnTo>
                  <a:pt x="1575" y="27756"/>
                </a:lnTo>
                <a:cubicBezTo>
                  <a:pt x="1598" y="28144"/>
                  <a:pt x="1735" y="28509"/>
                  <a:pt x="1780" y="28829"/>
                </a:cubicBezTo>
                <a:lnTo>
                  <a:pt x="1780" y="28829"/>
                </a:lnTo>
                <a:cubicBezTo>
                  <a:pt x="1803" y="29240"/>
                  <a:pt x="2648" y="29514"/>
                  <a:pt x="2671" y="29833"/>
                </a:cubicBezTo>
                <a:lnTo>
                  <a:pt x="2671" y="29833"/>
                </a:lnTo>
                <a:cubicBezTo>
                  <a:pt x="2716" y="30267"/>
                  <a:pt x="1963" y="30701"/>
                  <a:pt x="1986" y="30997"/>
                </a:cubicBezTo>
                <a:lnTo>
                  <a:pt x="1986" y="30997"/>
                </a:lnTo>
                <a:cubicBezTo>
                  <a:pt x="1986" y="31408"/>
                  <a:pt x="1780" y="31659"/>
                  <a:pt x="1666" y="31979"/>
                </a:cubicBezTo>
                <a:lnTo>
                  <a:pt x="1666" y="31979"/>
                </a:lnTo>
                <a:cubicBezTo>
                  <a:pt x="1552" y="32275"/>
                  <a:pt x="1643" y="32686"/>
                  <a:pt x="1370" y="33029"/>
                </a:cubicBezTo>
                <a:lnTo>
                  <a:pt x="1370" y="33029"/>
                </a:lnTo>
                <a:cubicBezTo>
                  <a:pt x="1050" y="33417"/>
                  <a:pt x="1004" y="34033"/>
                  <a:pt x="753" y="34216"/>
                </a:cubicBezTo>
                <a:lnTo>
                  <a:pt x="753" y="34216"/>
                </a:lnTo>
                <a:cubicBezTo>
                  <a:pt x="593" y="34353"/>
                  <a:pt x="297" y="34330"/>
                  <a:pt x="0" y="34284"/>
                </a:cubicBezTo>
                <a:lnTo>
                  <a:pt x="0" y="34284"/>
                </a:lnTo>
                <a:lnTo>
                  <a:pt x="0" y="38461"/>
                </a:lnTo>
                <a:cubicBezTo>
                  <a:pt x="46" y="38530"/>
                  <a:pt x="91" y="38598"/>
                  <a:pt x="114" y="38667"/>
                </a:cubicBezTo>
                <a:lnTo>
                  <a:pt x="114" y="38667"/>
                </a:lnTo>
                <a:cubicBezTo>
                  <a:pt x="251" y="38986"/>
                  <a:pt x="46" y="39443"/>
                  <a:pt x="68" y="39876"/>
                </a:cubicBezTo>
                <a:lnTo>
                  <a:pt x="68" y="39876"/>
                </a:lnTo>
                <a:cubicBezTo>
                  <a:pt x="91" y="40287"/>
                  <a:pt x="730" y="40721"/>
                  <a:pt x="708" y="41109"/>
                </a:cubicBezTo>
                <a:lnTo>
                  <a:pt x="708" y="41109"/>
                </a:lnTo>
                <a:cubicBezTo>
                  <a:pt x="662" y="41794"/>
                  <a:pt x="890" y="41839"/>
                  <a:pt x="730" y="42433"/>
                </a:cubicBezTo>
                <a:lnTo>
                  <a:pt x="730" y="42433"/>
                </a:lnTo>
                <a:cubicBezTo>
                  <a:pt x="662" y="42661"/>
                  <a:pt x="593" y="42752"/>
                  <a:pt x="548" y="42775"/>
                </a:cubicBezTo>
                <a:lnTo>
                  <a:pt x="548" y="42775"/>
                </a:lnTo>
                <a:cubicBezTo>
                  <a:pt x="593" y="42775"/>
                  <a:pt x="662" y="42798"/>
                  <a:pt x="799" y="42889"/>
                </a:cubicBezTo>
                <a:lnTo>
                  <a:pt x="799" y="42889"/>
                </a:lnTo>
                <a:cubicBezTo>
                  <a:pt x="822" y="42889"/>
                  <a:pt x="845" y="43095"/>
                  <a:pt x="867" y="43323"/>
                </a:cubicBezTo>
                <a:lnTo>
                  <a:pt x="867" y="43323"/>
                </a:lnTo>
                <a:lnTo>
                  <a:pt x="49577" y="43323"/>
                </a:lnTo>
                <a:cubicBezTo>
                  <a:pt x="49691" y="43209"/>
                  <a:pt x="49805" y="43117"/>
                  <a:pt x="49987" y="43095"/>
                </a:cubicBezTo>
                <a:lnTo>
                  <a:pt x="49987" y="43095"/>
                </a:lnTo>
                <a:cubicBezTo>
                  <a:pt x="50193" y="43072"/>
                  <a:pt x="50353" y="43186"/>
                  <a:pt x="50467" y="43323"/>
                </a:cubicBezTo>
                <a:lnTo>
                  <a:pt x="50467" y="43323"/>
                </a:lnTo>
                <a:lnTo>
                  <a:pt x="51676" y="43323"/>
                </a:lnTo>
                <a:cubicBezTo>
                  <a:pt x="51791" y="43003"/>
                  <a:pt x="51882" y="42638"/>
                  <a:pt x="52179" y="42615"/>
                </a:cubicBezTo>
                <a:lnTo>
                  <a:pt x="52179" y="42615"/>
                </a:lnTo>
                <a:cubicBezTo>
                  <a:pt x="52475" y="42570"/>
                  <a:pt x="52635" y="42752"/>
                  <a:pt x="52795" y="42935"/>
                </a:cubicBezTo>
                <a:lnTo>
                  <a:pt x="52795" y="42935"/>
                </a:lnTo>
                <a:cubicBezTo>
                  <a:pt x="52955" y="43117"/>
                  <a:pt x="53114" y="43300"/>
                  <a:pt x="53388" y="43254"/>
                </a:cubicBezTo>
                <a:lnTo>
                  <a:pt x="53388" y="43254"/>
                </a:lnTo>
                <a:cubicBezTo>
                  <a:pt x="53959" y="43186"/>
                  <a:pt x="53845" y="42387"/>
                  <a:pt x="54416" y="42319"/>
                </a:cubicBezTo>
                <a:lnTo>
                  <a:pt x="54416" y="42319"/>
                </a:lnTo>
                <a:cubicBezTo>
                  <a:pt x="54689" y="42273"/>
                  <a:pt x="54826" y="42296"/>
                  <a:pt x="54963" y="42341"/>
                </a:cubicBezTo>
                <a:lnTo>
                  <a:pt x="54963" y="42341"/>
                </a:lnTo>
                <a:cubicBezTo>
                  <a:pt x="55123" y="42364"/>
                  <a:pt x="55260" y="42387"/>
                  <a:pt x="55534" y="42341"/>
                </a:cubicBezTo>
                <a:lnTo>
                  <a:pt x="55534" y="42341"/>
                </a:lnTo>
                <a:cubicBezTo>
                  <a:pt x="55808" y="42319"/>
                  <a:pt x="55968" y="42387"/>
                  <a:pt x="56105" y="42456"/>
                </a:cubicBezTo>
                <a:lnTo>
                  <a:pt x="56105" y="42456"/>
                </a:lnTo>
                <a:cubicBezTo>
                  <a:pt x="56264" y="42524"/>
                  <a:pt x="56401" y="42592"/>
                  <a:pt x="56698" y="42547"/>
                </a:cubicBezTo>
                <a:lnTo>
                  <a:pt x="56698" y="42547"/>
                </a:lnTo>
                <a:cubicBezTo>
                  <a:pt x="56972" y="42524"/>
                  <a:pt x="57109" y="42547"/>
                  <a:pt x="57246" y="42547"/>
                </a:cubicBezTo>
                <a:lnTo>
                  <a:pt x="57246" y="42547"/>
                </a:lnTo>
                <a:cubicBezTo>
                  <a:pt x="57406" y="42570"/>
                  <a:pt x="57543" y="42592"/>
                  <a:pt x="57817" y="42570"/>
                </a:cubicBezTo>
                <a:lnTo>
                  <a:pt x="57817" y="42570"/>
                </a:lnTo>
                <a:cubicBezTo>
                  <a:pt x="58090" y="42524"/>
                  <a:pt x="58273" y="42775"/>
                  <a:pt x="58433" y="43026"/>
                </a:cubicBezTo>
                <a:lnTo>
                  <a:pt x="58433" y="43026"/>
                </a:lnTo>
                <a:cubicBezTo>
                  <a:pt x="58524" y="43140"/>
                  <a:pt x="58593" y="43254"/>
                  <a:pt x="58661" y="43323"/>
                </a:cubicBezTo>
                <a:lnTo>
                  <a:pt x="58661" y="43323"/>
                </a:lnTo>
                <a:lnTo>
                  <a:pt x="59437" y="43323"/>
                </a:lnTo>
                <a:cubicBezTo>
                  <a:pt x="59643" y="43163"/>
                  <a:pt x="59734" y="42889"/>
                  <a:pt x="60122" y="42844"/>
                </a:cubicBezTo>
                <a:lnTo>
                  <a:pt x="60122" y="42844"/>
                </a:lnTo>
                <a:cubicBezTo>
                  <a:pt x="60670" y="42775"/>
                  <a:pt x="60578" y="42113"/>
                  <a:pt x="61149" y="42022"/>
                </a:cubicBezTo>
                <a:lnTo>
                  <a:pt x="61149" y="42022"/>
                </a:lnTo>
                <a:cubicBezTo>
                  <a:pt x="61697" y="41953"/>
                  <a:pt x="61697" y="41999"/>
                  <a:pt x="62245" y="41931"/>
                </a:cubicBezTo>
                <a:lnTo>
                  <a:pt x="62245" y="41931"/>
                </a:lnTo>
                <a:cubicBezTo>
                  <a:pt x="62541" y="41908"/>
                  <a:pt x="62678" y="41976"/>
                  <a:pt x="62838" y="42068"/>
                </a:cubicBezTo>
                <a:lnTo>
                  <a:pt x="62838" y="42068"/>
                </a:lnTo>
                <a:cubicBezTo>
                  <a:pt x="62998" y="42136"/>
                  <a:pt x="63135" y="42227"/>
                  <a:pt x="63409" y="42204"/>
                </a:cubicBezTo>
                <a:lnTo>
                  <a:pt x="63409" y="42204"/>
                </a:lnTo>
                <a:cubicBezTo>
                  <a:pt x="63705" y="42159"/>
                  <a:pt x="63842" y="42273"/>
                  <a:pt x="64002" y="42410"/>
                </a:cubicBezTo>
                <a:lnTo>
                  <a:pt x="64002" y="42410"/>
                </a:lnTo>
                <a:cubicBezTo>
                  <a:pt x="64162" y="42524"/>
                  <a:pt x="64322" y="42638"/>
                  <a:pt x="64596" y="42615"/>
                </a:cubicBezTo>
                <a:lnTo>
                  <a:pt x="64596" y="42615"/>
                </a:lnTo>
                <a:cubicBezTo>
                  <a:pt x="65143" y="42524"/>
                  <a:pt x="65098" y="42113"/>
                  <a:pt x="65646" y="42045"/>
                </a:cubicBezTo>
                <a:lnTo>
                  <a:pt x="65646" y="42045"/>
                </a:lnTo>
                <a:cubicBezTo>
                  <a:pt x="66216" y="41976"/>
                  <a:pt x="66125" y="41269"/>
                  <a:pt x="66673" y="41200"/>
                </a:cubicBezTo>
                <a:lnTo>
                  <a:pt x="66673" y="41200"/>
                </a:lnTo>
                <a:cubicBezTo>
                  <a:pt x="66947" y="41155"/>
                  <a:pt x="67129" y="41360"/>
                  <a:pt x="67289" y="41543"/>
                </a:cubicBezTo>
                <a:lnTo>
                  <a:pt x="67289" y="41543"/>
                </a:lnTo>
                <a:cubicBezTo>
                  <a:pt x="67449" y="41725"/>
                  <a:pt x="67609" y="41908"/>
                  <a:pt x="67882" y="41862"/>
                </a:cubicBezTo>
                <a:lnTo>
                  <a:pt x="67882" y="41862"/>
                </a:lnTo>
                <a:cubicBezTo>
                  <a:pt x="68453" y="41794"/>
                  <a:pt x="68385" y="41383"/>
                  <a:pt x="68955" y="41314"/>
                </a:cubicBezTo>
                <a:lnTo>
                  <a:pt x="68955" y="41314"/>
                </a:lnTo>
                <a:cubicBezTo>
                  <a:pt x="69503" y="41246"/>
                  <a:pt x="69549" y="40515"/>
                  <a:pt x="70097" y="40538"/>
                </a:cubicBezTo>
                <a:lnTo>
                  <a:pt x="70097" y="40538"/>
                </a:lnTo>
                <a:cubicBezTo>
                  <a:pt x="70713" y="40584"/>
                  <a:pt x="70713" y="41451"/>
                  <a:pt x="71238" y="41314"/>
                </a:cubicBezTo>
                <a:lnTo>
                  <a:pt x="71238" y="41314"/>
                </a:lnTo>
                <a:cubicBezTo>
                  <a:pt x="71489" y="41086"/>
                  <a:pt x="71580" y="40447"/>
                  <a:pt x="71877" y="40127"/>
                </a:cubicBezTo>
                <a:lnTo>
                  <a:pt x="71877" y="40127"/>
                </a:lnTo>
                <a:cubicBezTo>
                  <a:pt x="72128" y="39853"/>
                  <a:pt x="72356" y="39534"/>
                  <a:pt x="72607" y="39237"/>
                </a:cubicBezTo>
                <a:lnTo>
                  <a:pt x="72607" y="39237"/>
                </a:lnTo>
                <a:cubicBezTo>
                  <a:pt x="72836" y="38918"/>
                  <a:pt x="73977" y="39169"/>
                  <a:pt x="74159" y="38849"/>
                </a:cubicBezTo>
                <a:lnTo>
                  <a:pt x="74159" y="38849"/>
                </a:lnTo>
                <a:cubicBezTo>
                  <a:pt x="74388" y="38461"/>
                  <a:pt x="74662" y="37822"/>
                  <a:pt x="74730" y="37502"/>
                </a:cubicBezTo>
                <a:lnTo>
                  <a:pt x="74730" y="37502"/>
                </a:lnTo>
                <a:cubicBezTo>
                  <a:pt x="74799" y="37069"/>
                  <a:pt x="73817" y="36726"/>
                  <a:pt x="73338" y="36612"/>
                </a:cubicBezTo>
                <a:lnTo>
                  <a:pt x="73338" y="36612"/>
                </a:lnTo>
                <a:cubicBezTo>
                  <a:pt x="72995" y="36544"/>
                  <a:pt x="72881" y="35517"/>
                  <a:pt x="72584" y="35448"/>
                </a:cubicBezTo>
                <a:lnTo>
                  <a:pt x="72584" y="35448"/>
                </a:lnTo>
                <a:cubicBezTo>
                  <a:pt x="72402" y="35425"/>
                  <a:pt x="72174" y="35631"/>
                  <a:pt x="71968" y="35836"/>
                </a:cubicBezTo>
                <a:lnTo>
                  <a:pt x="71968" y="35836"/>
                </a:lnTo>
                <a:cubicBezTo>
                  <a:pt x="71740" y="36042"/>
                  <a:pt x="71557" y="36247"/>
                  <a:pt x="71420" y="36224"/>
                </a:cubicBezTo>
                <a:lnTo>
                  <a:pt x="71420" y="36224"/>
                </a:lnTo>
                <a:cubicBezTo>
                  <a:pt x="70804" y="36110"/>
                  <a:pt x="70941" y="36201"/>
                  <a:pt x="70758" y="35768"/>
                </a:cubicBezTo>
                <a:lnTo>
                  <a:pt x="70758" y="35768"/>
                </a:lnTo>
                <a:cubicBezTo>
                  <a:pt x="70553" y="35334"/>
                  <a:pt x="70804" y="35357"/>
                  <a:pt x="70758" y="34878"/>
                </a:cubicBezTo>
                <a:lnTo>
                  <a:pt x="70758" y="34878"/>
                </a:lnTo>
                <a:cubicBezTo>
                  <a:pt x="70713" y="34398"/>
                  <a:pt x="70644" y="34398"/>
                  <a:pt x="70599" y="33919"/>
                </a:cubicBezTo>
                <a:lnTo>
                  <a:pt x="70599" y="33919"/>
                </a:lnTo>
                <a:cubicBezTo>
                  <a:pt x="70553" y="33440"/>
                  <a:pt x="69663" y="33371"/>
                  <a:pt x="69754" y="32915"/>
                </a:cubicBezTo>
                <a:lnTo>
                  <a:pt x="69754" y="32915"/>
                </a:lnTo>
                <a:cubicBezTo>
                  <a:pt x="69823" y="32641"/>
                  <a:pt x="70188" y="32641"/>
                  <a:pt x="70576" y="32664"/>
                </a:cubicBezTo>
                <a:lnTo>
                  <a:pt x="70576" y="32664"/>
                </a:lnTo>
                <a:cubicBezTo>
                  <a:pt x="70987" y="32686"/>
                  <a:pt x="71420" y="32686"/>
                  <a:pt x="71557" y="32390"/>
                </a:cubicBezTo>
                <a:lnTo>
                  <a:pt x="71557" y="32390"/>
                </a:lnTo>
                <a:cubicBezTo>
                  <a:pt x="71694" y="32093"/>
                  <a:pt x="71032" y="31362"/>
                  <a:pt x="71055" y="30952"/>
                </a:cubicBezTo>
                <a:lnTo>
                  <a:pt x="71055" y="30952"/>
                </a:lnTo>
                <a:cubicBezTo>
                  <a:pt x="71078" y="30609"/>
                  <a:pt x="71649" y="30039"/>
                  <a:pt x="71512" y="29628"/>
                </a:cubicBezTo>
                <a:lnTo>
                  <a:pt x="71512" y="29628"/>
                </a:lnTo>
                <a:cubicBezTo>
                  <a:pt x="71375" y="29308"/>
                  <a:pt x="70850" y="29034"/>
                  <a:pt x="70576" y="28692"/>
                </a:cubicBezTo>
                <a:lnTo>
                  <a:pt x="70576" y="28692"/>
                </a:lnTo>
                <a:cubicBezTo>
                  <a:pt x="70348" y="28372"/>
                  <a:pt x="69800" y="28372"/>
                  <a:pt x="69572" y="28167"/>
                </a:cubicBezTo>
                <a:lnTo>
                  <a:pt x="69572" y="28167"/>
                </a:lnTo>
                <a:cubicBezTo>
                  <a:pt x="69275" y="27893"/>
                  <a:pt x="69275" y="27277"/>
                  <a:pt x="69001" y="27117"/>
                </a:cubicBezTo>
                <a:lnTo>
                  <a:pt x="69001" y="27117"/>
                </a:lnTo>
                <a:cubicBezTo>
                  <a:pt x="68659" y="26889"/>
                  <a:pt x="68202" y="26820"/>
                  <a:pt x="67928" y="26752"/>
                </a:cubicBezTo>
                <a:lnTo>
                  <a:pt x="67928" y="26752"/>
                </a:lnTo>
                <a:cubicBezTo>
                  <a:pt x="67289" y="26569"/>
                  <a:pt x="67221" y="26090"/>
                  <a:pt x="66696" y="26181"/>
                </a:cubicBezTo>
                <a:lnTo>
                  <a:pt x="66696" y="26181"/>
                </a:lnTo>
                <a:cubicBezTo>
                  <a:pt x="66650" y="26204"/>
                  <a:pt x="66627" y="26204"/>
                  <a:pt x="66581" y="26204"/>
                </a:cubicBezTo>
                <a:lnTo>
                  <a:pt x="66581" y="26204"/>
                </a:lnTo>
                <a:cubicBezTo>
                  <a:pt x="66627" y="26181"/>
                  <a:pt x="66627" y="26090"/>
                  <a:pt x="66467" y="25953"/>
                </a:cubicBezTo>
                <a:lnTo>
                  <a:pt x="66467" y="25953"/>
                </a:lnTo>
                <a:cubicBezTo>
                  <a:pt x="66376" y="25862"/>
                  <a:pt x="66079" y="25930"/>
                  <a:pt x="65737" y="25999"/>
                </a:cubicBezTo>
                <a:lnTo>
                  <a:pt x="65737" y="25999"/>
                </a:lnTo>
                <a:cubicBezTo>
                  <a:pt x="65258" y="26090"/>
                  <a:pt x="64755" y="26158"/>
                  <a:pt x="64710" y="25930"/>
                </a:cubicBezTo>
                <a:lnTo>
                  <a:pt x="64710" y="25930"/>
                </a:lnTo>
                <a:cubicBezTo>
                  <a:pt x="64641" y="25679"/>
                  <a:pt x="64664" y="25154"/>
                  <a:pt x="64664" y="24766"/>
                </a:cubicBezTo>
                <a:lnTo>
                  <a:pt x="64664" y="24766"/>
                </a:lnTo>
                <a:cubicBezTo>
                  <a:pt x="64664" y="24378"/>
                  <a:pt x="65509" y="24081"/>
                  <a:pt x="65554" y="23762"/>
                </a:cubicBezTo>
                <a:lnTo>
                  <a:pt x="65554" y="23762"/>
                </a:lnTo>
                <a:cubicBezTo>
                  <a:pt x="65623" y="23396"/>
                  <a:pt x="66376" y="23259"/>
                  <a:pt x="66467" y="22963"/>
                </a:cubicBezTo>
                <a:lnTo>
                  <a:pt x="66467" y="22963"/>
                </a:lnTo>
                <a:cubicBezTo>
                  <a:pt x="66559" y="22598"/>
                  <a:pt x="65006" y="21867"/>
                  <a:pt x="65075" y="21548"/>
                </a:cubicBezTo>
                <a:lnTo>
                  <a:pt x="65075" y="21548"/>
                </a:lnTo>
                <a:cubicBezTo>
                  <a:pt x="65166" y="21205"/>
                  <a:pt x="65919" y="21068"/>
                  <a:pt x="65897" y="20726"/>
                </a:cubicBezTo>
                <a:lnTo>
                  <a:pt x="65897" y="20726"/>
                </a:lnTo>
                <a:cubicBezTo>
                  <a:pt x="65897" y="20406"/>
                  <a:pt x="66490" y="19904"/>
                  <a:pt x="66376" y="19539"/>
                </a:cubicBezTo>
                <a:lnTo>
                  <a:pt x="66376" y="19539"/>
                </a:lnTo>
                <a:cubicBezTo>
                  <a:pt x="66239" y="19105"/>
                  <a:pt x="65326" y="19197"/>
                  <a:pt x="64870" y="19128"/>
                </a:cubicBezTo>
                <a:lnTo>
                  <a:pt x="64870" y="19128"/>
                </a:lnTo>
                <a:cubicBezTo>
                  <a:pt x="64527" y="19060"/>
                  <a:pt x="64048" y="18535"/>
                  <a:pt x="63614" y="18603"/>
                </a:cubicBezTo>
                <a:lnTo>
                  <a:pt x="63614" y="18603"/>
                </a:lnTo>
                <a:cubicBezTo>
                  <a:pt x="63203" y="18672"/>
                  <a:pt x="62998" y="19767"/>
                  <a:pt x="62610" y="19859"/>
                </a:cubicBezTo>
                <a:lnTo>
                  <a:pt x="62610" y="19859"/>
                </a:lnTo>
                <a:cubicBezTo>
                  <a:pt x="62382" y="19904"/>
                  <a:pt x="62085" y="19607"/>
                  <a:pt x="61788" y="19311"/>
                </a:cubicBezTo>
                <a:lnTo>
                  <a:pt x="61788" y="19311"/>
                </a:lnTo>
                <a:cubicBezTo>
                  <a:pt x="61514" y="19014"/>
                  <a:pt x="61217" y="18717"/>
                  <a:pt x="61058" y="18763"/>
                </a:cubicBezTo>
                <a:lnTo>
                  <a:pt x="61058" y="18763"/>
                </a:lnTo>
                <a:cubicBezTo>
                  <a:pt x="60419" y="18946"/>
                  <a:pt x="59437" y="20269"/>
                  <a:pt x="59346" y="20132"/>
                </a:cubicBezTo>
                <a:lnTo>
                  <a:pt x="59346" y="20132"/>
                </a:lnTo>
                <a:cubicBezTo>
                  <a:pt x="59254" y="19973"/>
                  <a:pt x="59346" y="19037"/>
                  <a:pt x="58798" y="19197"/>
                </a:cubicBezTo>
                <a:lnTo>
                  <a:pt x="58798" y="19197"/>
                </a:lnTo>
                <a:cubicBezTo>
                  <a:pt x="58478" y="19311"/>
                  <a:pt x="58387" y="20361"/>
                  <a:pt x="58022" y="20452"/>
                </a:cubicBezTo>
                <a:lnTo>
                  <a:pt x="58022" y="20452"/>
                </a:lnTo>
                <a:cubicBezTo>
                  <a:pt x="57634" y="20566"/>
                  <a:pt x="57223" y="19813"/>
                  <a:pt x="56903" y="19790"/>
                </a:cubicBezTo>
                <a:lnTo>
                  <a:pt x="56903" y="19790"/>
                </a:lnTo>
                <a:cubicBezTo>
                  <a:pt x="56744" y="19790"/>
                  <a:pt x="56538" y="19859"/>
                  <a:pt x="56333" y="19904"/>
                </a:cubicBezTo>
                <a:lnTo>
                  <a:pt x="56333" y="19904"/>
                </a:lnTo>
                <a:cubicBezTo>
                  <a:pt x="55990" y="20018"/>
                  <a:pt x="55625" y="20132"/>
                  <a:pt x="55534" y="19881"/>
                </a:cubicBezTo>
                <a:lnTo>
                  <a:pt x="55534" y="19881"/>
                </a:lnTo>
                <a:cubicBezTo>
                  <a:pt x="55420" y="19607"/>
                  <a:pt x="56652" y="18946"/>
                  <a:pt x="56607" y="18489"/>
                </a:cubicBezTo>
                <a:lnTo>
                  <a:pt x="56607" y="18489"/>
                </a:lnTo>
                <a:cubicBezTo>
                  <a:pt x="56561" y="18147"/>
                  <a:pt x="56515" y="17804"/>
                  <a:pt x="56493" y="17393"/>
                </a:cubicBezTo>
                <a:lnTo>
                  <a:pt x="56493" y="17393"/>
                </a:lnTo>
                <a:cubicBezTo>
                  <a:pt x="56470" y="17028"/>
                  <a:pt x="55214" y="16731"/>
                  <a:pt x="55192" y="16343"/>
                </a:cubicBezTo>
                <a:lnTo>
                  <a:pt x="55192" y="16343"/>
                </a:lnTo>
                <a:cubicBezTo>
                  <a:pt x="55169" y="15955"/>
                  <a:pt x="56242" y="15499"/>
                  <a:pt x="56196" y="15134"/>
                </a:cubicBezTo>
                <a:lnTo>
                  <a:pt x="56196" y="15134"/>
                </a:lnTo>
                <a:cubicBezTo>
                  <a:pt x="56173" y="14746"/>
                  <a:pt x="54667" y="14495"/>
                  <a:pt x="54621" y="14129"/>
                </a:cubicBezTo>
                <a:lnTo>
                  <a:pt x="54621" y="14129"/>
                </a:lnTo>
                <a:cubicBezTo>
                  <a:pt x="54575" y="13719"/>
                  <a:pt x="55146" y="13285"/>
                  <a:pt x="55077" y="12942"/>
                </a:cubicBezTo>
                <a:lnTo>
                  <a:pt x="55077" y="12942"/>
                </a:lnTo>
                <a:cubicBezTo>
                  <a:pt x="54963" y="12486"/>
                  <a:pt x="55237" y="11893"/>
                  <a:pt x="55055" y="11664"/>
                </a:cubicBezTo>
                <a:lnTo>
                  <a:pt x="55055" y="11664"/>
                </a:lnTo>
                <a:cubicBezTo>
                  <a:pt x="54781" y="11345"/>
                  <a:pt x="54712" y="11025"/>
                  <a:pt x="54552" y="10774"/>
                </a:cubicBezTo>
                <a:lnTo>
                  <a:pt x="54552" y="10774"/>
                </a:lnTo>
                <a:cubicBezTo>
                  <a:pt x="54324" y="10409"/>
                  <a:pt x="53571" y="10569"/>
                  <a:pt x="53343" y="10340"/>
                </a:cubicBezTo>
                <a:lnTo>
                  <a:pt x="53343" y="10340"/>
                </a:lnTo>
                <a:cubicBezTo>
                  <a:pt x="53114" y="10112"/>
                  <a:pt x="53092" y="9656"/>
                  <a:pt x="52635" y="9610"/>
                </a:cubicBezTo>
                <a:lnTo>
                  <a:pt x="52635" y="9610"/>
                </a:lnTo>
                <a:cubicBezTo>
                  <a:pt x="52293" y="9587"/>
                  <a:pt x="52065" y="9907"/>
                  <a:pt x="51745" y="10112"/>
                </a:cubicBezTo>
                <a:lnTo>
                  <a:pt x="51745" y="10112"/>
                </a:lnTo>
                <a:cubicBezTo>
                  <a:pt x="51471" y="10272"/>
                  <a:pt x="51357" y="10614"/>
                  <a:pt x="51106" y="10843"/>
                </a:cubicBezTo>
                <a:lnTo>
                  <a:pt x="51106" y="10843"/>
                </a:lnTo>
                <a:cubicBezTo>
                  <a:pt x="50969" y="10957"/>
                  <a:pt x="50718" y="10957"/>
                  <a:pt x="50467" y="10934"/>
                </a:cubicBezTo>
                <a:lnTo>
                  <a:pt x="50467" y="10934"/>
                </a:lnTo>
                <a:cubicBezTo>
                  <a:pt x="50216" y="10911"/>
                  <a:pt x="49987" y="10888"/>
                  <a:pt x="49873" y="11002"/>
                </a:cubicBezTo>
                <a:lnTo>
                  <a:pt x="49873" y="11002"/>
                </a:lnTo>
                <a:cubicBezTo>
                  <a:pt x="49577" y="11253"/>
                  <a:pt x="49577" y="12281"/>
                  <a:pt x="49303" y="12303"/>
                </a:cubicBezTo>
                <a:lnTo>
                  <a:pt x="49303" y="12303"/>
                </a:lnTo>
                <a:cubicBezTo>
                  <a:pt x="49029" y="12349"/>
                  <a:pt x="48298" y="12052"/>
                  <a:pt x="47819" y="11801"/>
                </a:cubicBezTo>
                <a:lnTo>
                  <a:pt x="47819" y="11801"/>
                </a:lnTo>
                <a:cubicBezTo>
                  <a:pt x="47454" y="11619"/>
                  <a:pt x="47157" y="11139"/>
                  <a:pt x="46815" y="10911"/>
                </a:cubicBezTo>
                <a:lnTo>
                  <a:pt x="46815" y="10911"/>
                </a:lnTo>
                <a:cubicBezTo>
                  <a:pt x="46198" y="10523"/>
                  <a:pt x="45970" y="10751"/>
                  <a:pt x="45559" y="10249"/>
                </a:cubicBezTo>
                <a:lnTo>
                  <a:pt x="45559" y="10249"/>
                </a:lnTo>
                <a:cubicBezTo>
                  <a:pt x="45217" y="9838"/>
                  <a:pt x="45833" y="9359"/>
                  <a:pt x="45536" y="8902"/>
                </a:cubicBezTo>
                <a:lnTo>
                  <a:pt x="45536" y="8902"/>
                </a:lnTo>
                <a:cubicBezTo>
                  <a:pt x="45240" y="8469"/>
                  <a:pt x="44760" y="8788"/>
                  <a:pt x="44464" y="8355"/>
                </a:cubicBezTo>
                <a:lnTo>
                  <a:pt x="44464" y="8355"/>
                </a:lnTo>
                <a:cubicBezTo>
                  <a:pt x="44167" y="7898"/>
                  <a:pt x="44852" y="7556"/>
                  <a:pt x="44646" y="7054"/>
                </a:cubicBezTo>
                <a:lnTo>
                  <a:pt x="44646" y="7054"/>
                </a:lnTo>
                <a:cubicBezTo>
                  <a:pt x="44372" y="6460"/>
                  <a:pt x="44258" y="6209"/>
                  <a:pt x="43665" y="5821"/>
                </a:cubicBezTo>
                <a:lnTo>
                  <a:pt x="43665" y="5821"/>
                </a:lnTo>
                <a:cubicBezTo>
                  <a:pt x="43345" y="5616"/>
                  <a:pt x="43254" y="5342"/>
                  <a:pt x="43026" y="5159"/>
                </a:cubicBezTo>
                <a:lnTo>
                  <a:pt x="43026" y="5159"/>
                </a:lnTo>
                <a:cubicBezTo>
                  <a:pt x="42820" y="4999"/>
                  <a:pt x="42227" y="4748"/>
                  <a:pt x="41816" y="4748"/>
                </a:cubicBezTo>
                <a:lnTo>
                  <a:pt x="41816" y="4748"/>
                </a:lnTo>
                <a:cubicBezTo>
                  <a:pt x="41086" y="4748"/>
                  <a:pt x="41976" y="5296"/>
                  <a:pt x="40994" y="5159"/>
                </a:cubicBezTo>
                <a:lnTo>
                  <a:pt x="40994" y="5159"/>
                </a:lnTo>
                <a:cubicBezTo>
                  <a:pt x="40903" y="5159"/>
                  <a:pt x="40766" y="5182"/>
                  <a:pt x="40606" y="5228"/>
                </a:cubicBezTo>
                <a:lnTo>
                  <a:pt x="40606" y="5228"/>
                </a:lnTo>
                <a:cubicBezTo>
                  <a:pt x="40424" y="5273"/>
                  <a:pt x="40173" y="5319"/>
                  <a:pt x="39899" y="5250"/>
                </a:cubicBezTo>
                <a:lnTo>
                  <a:pt x="39899" y="5250"/>
                </a:lnTo>
                <a:cubicBezTo>
                  <a:pt x="39739" y="5205"/>
                  <a:pt x="39556" y="5228"/>
                  <a:pt x="39396" y="5228"/>
                </a:cubicBezTo>
                <a:lnTo>
                  <a:pt x="39396" y="5228"/>
                </a:lnTo>
                <a:cubicBezTo>
                  <a:pt x="39168" y="5250"/>
                  <a:pt x="38940" y="5250"/>
                  <a:pt x="38735" y="5159"/>
                </a:cubicBezTo>
                <a:lnTo>
                  <a:pt x="38735" y="5159"/>
                </a:lnTo>
                <a:cubicBezTo>
                  <a:pt x="38392" y="4999"/>
                  <a:pt x="38552" y="3995"/>
                  <a:pt x="38232" y="3790"/>
                </a:cubicBezTo>
                <a:lnTo>
                  <a:pt x="38232" y="3790"/>
                </a:lnTo>
                <a:cubicBezTo>
                  <a:pt x="37890" y="3584"/>
                  <a:pt x="37456" y="3653"/>
                  <a:pt x="37160" y="3447"/>
                </a:cubicBezTo>
                <a:lnTo>
                  <a:pt x="37160" y="3447"/>
                </a:lnTo>
                <a:cubicBezTo>
                  <a:pt x="36840" y="3196"/>
                  <a:pt x="36520" y="3036"/>
                  <a:pt x="36269" y="2808"/>
                </a:cubicBezTo>
                <a:lnTo>
                  <a:pt x="36269" y="2808"/>
                </a:lnTo>
                <a:cubicBezTo>
                  <a:pt x="35767" y="2352"/>
                  <a:pt x="35767" y="2625"/>
                  <a:pt x="35448" y="2146"/>
                </a:cubicBezTo>
                <a:lnTo>
                  <a:pt x="35448" y="2146"/>
                </a:lnTo>
                <a:cubicBezTo>
                  <a:pt x="35219" y="1827"/>
                  <a:pt x="34991" y="1895"/>
                  <a:pt x="34694" y="1964"/>
                </a:cubicBezTo>
                <a:lnTo>
                  <a:pt x="34694" y="1964"/>
                </a:lnTo>
                <a:cubicBezTo>
                  <a:pt x="34535" y="2009"/>
                  <a:pt x="34352" y="2055"/>
                  <a:pt x="34147" y="2032"/>
                </a:cubicBezTo>
                <a:lnTo>
                  <a:pt x="34147" y="2032"/>
                </a:lnTo>
                <a:cubicBezTo>
                  <a:pt x="33850" y="1986"/>
                  <a:pt x="33530" y="1644"/>
                  <a:pt x="33142" y="2123"/>
                </a:cubicBezTo>
                <a:lnTo>
                  <a:pt x="33142" y="2123"/>
                </a:lnTo>
                <a:cubicBezTo>
                  <a:pt x="32914" y="2420"/>
                  <a:pt x="32754" y="2740"/>
                  <a:pt x="32526" y="2968"/>
                </a:cubicBezTo>
                <a:lnTo>
                  <a:pt x="32526" y="2968"/>
                </a:lnTo>
                <a:cubicBezTo>
                  <a:pt x="32275" y="3265"/>
                  <a:pt x="32343" y="3972"/>
                  <a:pt x="32070" y="4155"/>
                </a:cubicBezTo>
                <a:lnTo>
                  <a:pt x="32070" y="4155"/>
                </a:lnTo>
                <a:cubicBezTo>
                  <a:pt x="31750" y="4383"/>
                  <a:pt x="31088" y="4908"/>
                  <a:pt x="30746" y="4908"/>
                </a:cubicBezTo>
                <a:lnTo>
                  <a:pt x="30746" y="4908"/>
                </a:lnTo>
                <a:cubicBezTo>
                  <a:pt x="30426" y="4885"/>
                  <a:pt x="30586" y="3310"/>
                  <a:pt x="30244" y="3059"/>
                </a:cubicBezTo>
                <a:lnTo>
                  <a:pt x="30244" y="3059"/>
                </a:lnTo>
                <a:cubicBezTo>
                  <a:pt x="29970" y="2831"/>
                  <a:pt x="29399" y="3059"/>
                  <a:pt x="29171" y="2762"/>
                </a:cubicBezTo>
                <a:lnTo>
                  <a:pt x="29171" y="2762"/>
                </a:lnTo>
                <a:cubicBezTo>
                  <a:pt x="29057" y="2603"/>
                  <a:pt x="28760" y="2625"/>
                  <a:pt x="28440" y="2625"/>
                </a:cubicBezTo>
                <a:lnTo>
                  <a:pt x="28440" y="2625"/>
                </a:lnTo>
                <a:cubicBezTo>
                  <a:pt x="28144" y="2648"/>
                  <a:pt x="27847" y="2648"/>
                  <a:pt x="27733" y="2511"/>
                </a:cubicBezTo>
                <a:lnTo>
                  <a:pt x="27733" y="2511"/>
                </a:lnTo>
                <a:cubicBezTo>
                  <a:pt x="27504" y="2215"/>
                  <a:pt x="28258" y="914"/>
                  <a:pt x="27961" y="708"/>
                </a:cubicBezTo>
                <a:lnTo>
                  <a:pt x="27961" y="708"/>
                </a:lnTo>
                <a:cubicBezTo>
                  <a:pt x="27687" y="503"/>
                  <a:pt x="27048" y="548"/>
                  <a:pt x="26660" y="503"/>
                </a:cubicBezTo>
                <a:lnTo>
                  <a:pt x="26660" y="503"/>
                </a:lnTo>
                <a:cubicBezTo>
                  <a:pt x="26363" y="457"/>
                  <a:pt x="25861" y="1"/>
                  <a:pt x="25450" y="1"/>
                </a:cubicBezTo>
                <a:lnTo>
                  <a:pt x="25450" y="1"/>
                </a:lnTo>
                <a:cubicBezTo>
                  <a:pt x="25427" y="1"/>
                  <a:pt x="25405" y="1"/>
                  <a:pt x="25359" y="1"/>
                </a:cubicBezTo>
                <a:moveTo>
                  <a:pt x="525" y="42775"/>
                </a:moveTo>
                <a:cubicBezTo>
                  <a:pt x="502" y="42775"/>
                  <a:pt x="525" y="42798"/>
                  <a:pt x="548" y="42775"/>
                </a:cubicBezTo>
                <a:lnTo>
                  <a:pt x="548" y="42775"/>
                </a:lnTo>
                <a:cubicBezTo>
                  <a:pt x="548" y="42775"/>
                  <a:pt x="548" y="42775"/>
                  <a:pt x="548" y="42775"/>
                </a:cubicBezTo>
                <a:lnTo>
                  <a:pt x="548" y="42775"/>
                </a:lnTo>
                <a:cubicBezTo>
                  <a:pt x="525" y="42775"/>
                  <a:pt x="525" y="42775"/>
                  <a:pt x="525" y="42775"/>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2" name="Google Shape;2072;p18"/>
          <p:cNvSpPr/>
          <p:nvPr/>
        </p:nvSpPr>
        <p:spPr>
          <a:xfrm flipH="1">
            <a:off x="-2378772" y="-1191533"/>
            <a:ext cx="6229283" cy="3236124"/>
          </a:xfrm>
          <a:custGeom>
            <a:avLst/>
            <a:gdLst/>
            <a:ahLst/>
            <a:cxnLst/>
            <a:rect l="l" t="t" r="r" b="b"/>
            <a:pathLst>
              <a:path w="165599" h="86029" extrusionOk="0">
                <a:moveTo>
                  <a:pt x="35577" y="34559"/>
                </a:moveTo>
                <a:cubicBezTo>
                  <a:pt x="35496" y="34566"/>
                  <a:pt x="35415" y="34573"/>
                  <a:pt x="35334" y="34580"/>
                </a:cubicBezTo>
                <a:cubicBezTo>
                  <a:pt x="35416" y="34578"/>
                  <a:pt x="35497" y="34570"/>
                  <a:pt x="35577" y="34559"/>
                </a:cubicBezTo>
                <a:close/>
                <a:moveTo>
                  <a:pt x="25209" y="45810"/>
                </a:moveTo>
                <a:cubicBezTo>
                  <a:pt x="25206" y="45810"/>
                  <a:pt x="25203" y="45810"/>
                  <a:pt x="25200" y="45810"/>
                </a:cubicBezTo>
                <a:lnTo>
                  <a:pt x="25209" y="45810"/>
                </a:lnTo>
                <a:close/>
                <a:moveTo>
                  <a:pt x="32529" y="60642"/>
                </a:moveTo>
                <a:lnTo>
                  <a:pt x="32529" y="60642"/>
                </a:lnTo>
                <a:cubicBezTo>
                  <a:pt x="32528" y="60644"/>
                  <a:pt x="32527" y="60645"/>
                  <a:pt x="32527" y="60647"/>
                </a:cubicBezTo>
                <a:cubicBezTo>
                  <a:pt x="32527" y="60645"/>
                  <a:pt x="32528" y="60644"/>
                  <a:pt x="32529" y="60642"/>
                </a:cubicBezTo>
                <a:close/>
                <a:moveTo>
                  <a:pt x="154896" y="72512"/>
                </a:moveTo>
                <a:cubicBezTo>
                  <a:pt x="154895" y="72513"/>
                  <a:pt x="154894" y="72514"/>
                  <a:pt x="154893" y="72516"/>
                </a:cubicBezTo>
                <a:cubicBezTo>
                  <a:pt x="154894" y="72514"/>
                  <a:pt x="154895" y="72513"/>
                  <a:pt x="154896" y="72512"/>
                </a:cubicBezTo>
                <a:close/>
                <a:moveTo>
                  <a:pt x="38324" y="0"/>
                </a:moveTo>
                <a:cubicBezTo>
                  <a:pt x="36019" y="0"/>
                  <a:pt x="38370" y="5547"/>
                  <a:pt x="40812" y="5729"/>
                </a:cubicBezTo>
                <a:cubicBezTo>
                  <a:pt x="41086" y="5752"/>
                  <a:pt x="41406" y="5775"/>
                  <a:pt x="41588" y="5980"/>
                </a:cubicBezTo>
                <a:cubicBezTo>
                  <a:pt x="41931" y="6414"/>
                  <a:pt x="41383" y="6962"/>
                  <a:pt x="40858" y="7121"/>
                </a:cubicBezTo>
                <a:cubicBezTo>
                  <a:pt x="40356" y="7304"/>
                  <a:pt x="39717" y="7510"/>
                  <a:pt x="39694" y="8034"/>
                </a:cubicBezTo>
                <a:cubicBezTo>
                  <a:pt x="39671" y="8605"/>
                  <a:pt x="40356" y="8856"/>
                  <a:pt x="40904" y="8970"/>
                </a:cubicBezTo>
                <a:cubicBezTo>
                  <a:pt x="41429" y="9084"/>
                  <a:pt x="42113" y="9427"/>
                  <a:pt x="41976" y="9975"/>
                </a:cubicBezTo>
                <a:cubicBezTo>
                  <a:pt x="42216" y="9895"/>
                  <a:pt x="42490" y="9826"/>
                  <a:pt x="42744" y="9826"/>
                </a:cubicBezTo>
                <a:cubicBezTo>
                  <a:pt x="42998" y="9826"/>
                  <a:pt x="43232" y="9895"/>
                  <a:pt x="43392" y="10089"/>
                </a:cubicBezTo>
                <a:cubicBezTo>
                  <a:pt x="43711" y="10454"/>
                  <a:pt x="43483" y="11047"/>
                  <a:pt x="43118" y="11390"/>
                </a:cubicBezTo>
                <a:cubicBezTo>
                  <a:pt x="42775" y="11709"/>
                  <a:pt x="42319" y="11915"/>
                  <a:pt x="41999" y="12280"/>
                </a:cubicBezTo>
                <a:cubicBezTo>
                  <a:pt x="41680" y="12645"/>
                  <a:pt x="41588" y="13307"/>
                  <a:pt x="41976" y="13558"/>
                </a:cubicBezTo>
                <a:cubicBezTo>
                  <a:pt x="41751" y="13503"/>
                  <a:pt x="41518" y="13476"/>
                  <a:pt x="41283" y="13476"/>
                </a:cubicBezTo>
                <a:cubicBezTo>
                  <a:pt x="40638" y="13476"/>
                  <a:pt x="39984" y="13682"/>
                  <a:pt x="39466" y="14083"/>
                </a:cubicBezTo>
                <a:cubicBezTo>
                  <a:pt x="40036" y="14403"/>
                  <a:pt x="40493" y="14951"/>
                  <a:pt x="40721" y="15567"/>
                </a:cubicBezTo>
                <a:cubicBezTo>
                  <a:pt x="39717" y="15590"/>
                  <a:pt x="38712" y="15612"/>
                  <a:pt x="37708" y="15658"/>
                </a:cubicBezTo>
                <a:cubicBezTo>
                  <a:pt x="37982" y="16001"/>
                  <a:pt x="38256" y="16366"/>
                  <a:pt x="38347" y="16799"/>
                </a:cubicBezTo>
                <a:cubicBezTo>
                  <a:pt x="38439" y="17233"/>
                  <a:pt x="38302" y="17758"/>
                  <a:pt x="37891" y="17941"/>
                </a:cubicBezTo>
                <a:cubicBezTo>
                  <a:pt x="37777" y="17995"/>
                  <a:pt x="37663" y="18018"/>
                  <a:pt x="37548" y="18018"/>
                </a:cubicBezTo>
                <a:cubicBezTo>
                  <a:pt x="37132" y="18018"/>
                  <a:pt x="36714" y="17712"/>
                  <a:pt x="36339" y="17461"/>
                </a:cubicBezTo>
                <a:cubicBezTo>
                  <a:pt x="36067" y="17271"/>
                  <a:pt x="35705" y="17113"/>
                  <a:pt x="35381" y="17113"/>
                </a:cubicBezTo>
                <a:cubicBezTo>
                  <a:pt x="35160" y="17113"/>
                  <a:pt x="34957" y="17186"/>
                  <a:pt x="34809" y="17370"/>
                </a:cubicBezTo>
                <a:cubicBezTo>
                  <a:pt x="34741" y="16548"/>
                  <a:pt x="34444" y="15772"/>
                  <a:pt x="33965" y="15110"/>
                </a:cubicBezTo>
                <a:lnTo>
                  <a:pt x="33280" y="16708"/>
                </a:lnTo>
                <a:cubicBezTo>
                  <a:pt x="32276" y="15224"/>
                  <a:pt x="32253" y="14038"/>
                  <a:pt x="32595" y="12394"/>
                </a:cubicBezTo>
                <a:cubicBezTo>
                  <a:pt x="32560" y="12393"/>
                  <a:pt x="32524" y="12393"/>
                  <a:pt x="32489" y="12393"/>
                </a:cubicBezTo>
                <a:cubicBezTo>
                  <a:pt x="31747" y="12393"/>
                  <a:pt x="30991" y="12619"/>
                  <a:pt x="30381" y="13033"/>
                </a:cubicBezTo>
                <a:cubicBezTo>
                  <a:pt x="30358" y="12143"/>
                  <a:pt x="30313" y="11253"/>
                  <a:pt x="30267" y="10363"/>
                </a:cubicBezTo>
                <a:cubicBezTo>
                  <a:pt x="30257" y="10362"/>
                  <a:pt x="30247" y="10362"/>
                  <a:pt x="30237" y="10362"/>
                </a:cubicBezTo>
                <a:cubicBezTo>
                  <a:pt x="29359" y="10362"/>
                  <a:pt x="28603" y="11331"/>
                  <a:pt x="28806" y="12189"/>
                </a:cubicBezTo>
                <a:cubicBezTo>
                  <a:pt x="28487" y="11572"/>
                  <a:pt x="27939" y="11070"/>
                  <a:pt x="27277" y="10819"/>
                </a:cubicBezTo>
                <a:lnTo>
                  <a:pt x="27277" y="10819"/>
                </a:lnTo>
                <a:cubicBezTo>
                  <a:pt x="26410" y="12463"/>
                  <a:pt x="26866" y="14699"/>
                  <a:pt x="28327" y="15864"/>
                </a:cubicBezTo>
                <a:cubicBezTo>
                  <a:pt x="27277" y="15590"/>
                  <a:pt x="26318" y="14973"/>
                  <a:pt x="25634" y="14152"/>
                </a:cubicBezTo>
                <a:lnTo>
                  <a:pt x="25634" y="14152"/>
                </a:lnTo>
                <a:cubicBezTo>
                  <a:pt x="26455" y="15361"/>
                  <a:pt x="27003" y="16777"/>
                  <a:pt x="27231" y="18237"/>
                </a:cubicBezTo>
                <a:cubicBezTo>
                  <a:pt x="26609" y="17391"/>
                  <a:pt x="25551" y="16914"/>
                  <a:pt x="24495" y="16914"/>
                </a:cubicBezTo>
                <a:cubicBezTo>
                  <a:pt x="24041" y="16914"/>
                  <a:pt x="23587" y="17002"/>
                  <a:pt x="23168" y="17187"/>
                </a:cubicBezTo>
                <a:cubicBezTo>
                  <a:pt x="23260" y="16366"/>
                  <a:pt x="22529" y="15544"/>
                  <a:pt x="21685" y="15544"/>
                </a:cubicBezTo>
                <a:cubicBezTo>
                  <a:pt x="20863" y="15544"/>
                  <a:pt x="20110" y="16366"/>
                  <a:pt x="20201" y="17187"/>
                </a:cubicBezTo>
                <a:cubicBezTo>
                  <a:pt x="18466" y="17279"/>
                  <a:pt x="16800" y="18215"/>
                  <a:pt x="15819" y="19630"/>
                </a:cubicBezTo>
                <a:lnTo>
                  <a:pt x="20110" y="19881"/>
                </a:lnTo>
                <a:cubicBezTo>
                  <a:pt x="21205" y="19949"/>
                  <a:pt x="22552" y="20200"/>
                  <a:pt x="22872" y="21273"/>
                </a:cubicBezTo>
                <a:cubicBezTo>
                  <a:pt x="22669" y="21239"/>
                  <a:pt x="22465" y="21223"/>
                  <a:pt x="22260" y="21223"/>
                </a:cubicBezTo>
                <a:cubicBezTo>
                  <a:pt x="21217" y="21223"/>
                  <a:pt x="20173" y="21651"/>
                  <a:pt x="19448" y="22414"/>
                </a:cubicBezTo>
                <a:cubicBezTo>
                  <a:pt x="19699" y="22917"/>
                  <a:pt x="19973" y="23419"/>
                  <a:pt x="20224" y="23921"/>
                </a:cubicBezTo>
                <a:cubicBezTo>
                  <a:pt x="19688" y="24135"/>
                  <a:pt x="19103" y="24244"/>
                  <a:pt x="18517" y="24244"/>
                </a:cubicBezTo>
                <a:cubicBezTo>
                  <a:pt x="17979" y="24244"/>
                  <a:pt x="17440" y="24152"/>
                  <a:pt x="16937" y="23967"/>
                </a:cubicBezTo>
                <a:lnTo>
                  <a:pt x="16937" y="23967"/>
                </a:lnTo>
                <a:cubicBezTo>
                  <a:pt x="17097" y="25016"/>
                  <a:pt x="18124" y="25747"/>
                  <a:pt x="19151" y="25929"/>
                </a:cubicBezTo>
                <a:cubicBezTo>
                  <a:pt x="19366" y="25960"/>
                  <a:pt x="19596" y="25971"/>
                  <a:pt x="19833" y="25971"/>
                </a:cubicBezTo>
                <a:cubicBezTo>
                  <a:pt x="20418" y="25971"/>
                  <a:pt x="21039" y="25904"/>
                  <a:pt x="21535" y="25904"/>
                </a:cubicBezTo>
                <a:cubicBezTo>
                  <a:pt x="21587" y="25904"/>
                  <a:pt x="21636" y="25905"/>
                  <a:pt x="21685" y="25907"/>
                </a:cubicBezTo>
                <a:cubicBezTo>
                  <a:pt x="20726" y="27094"/>
                  <a:pt x="19699" y="28258"/>
                  <a:pt x="18695" y="29445"/>
                </a:cubicBezTo>
                <a:cubicBezTo>
                  <a:pt x="19013" y="29501"/>
                  <a:pt x="19335" y="29528"/>
                  <a:pt x="19657" y="29528"/>
                </a:cubicBezTo>
                <a:cubicBezTo>
                  <a:pt x="21296" y="29528"/>
                  <a:pt x="22929" y="28820"/>
                  <a:pt x="24036" y="27619"/>
                </a:cubicBezTo>
                <a:cubicBezTo>
                  <a:pt x="24849" y="26715"/>
                  <a:pt x="25919" y="25455"/>
                  <a:pt x="26907" y="25455"/>
                </a:cubicBezTo>
                <a:cubicBezTo>
                  <a:pt x="27168" y="25455"/>
                  <a:pt x="27422" y="25542"/>
                  <a:pt x="27665" y="25747"/>
                </a:cubicBezTo>
                <a:cubicBezTo>
                  <a:pt x="25953" y="27573"/>
                  <a:pt x="24241" y="29376"/>
                  <a:pt x="22529" y="31179"/>
                </a:cubicBezTo>
                <a:cubicBezTo>
                  <a:pt x="24059" y="30860"/>
                  <a:pt x="25611" y="30517"/>
                  <a:pt x="26912" y="29673"/>
                </a:cubicBezTo>
                <a:cubicBezTo>
                  <a:pt x="28213" y="28828"/>
                  <a:pt x="29217" y="27345"/>
                  <a:pt x="29057" y="25793"/>
                </a:cubicBezTo>
                <a:lnTo>
                  <a:pt x="29057" y="25793"/>
                </a:lnTo>
                <a:cubicBezTo>
                  <a:pt x="29970" y="26066"/>
                  <a:pt x="30084" y="27413"/>
                  <a:pt x="29537" y="28189"/>
                </a:cubicBezTo>
                <a:cubicBezTo>
                  <a:pt x="29012" y="28965"/>
                  <a:pt x="28099" y="29376"/>
                  <a:pt x="27368" y="29970"/>
                </a:cubicBezTo>
                <a:cubicBezTo>
                  <a:pt x="26615" y="30563"/>
                  <a:pt x="26022" y="31590"/>
                  <a:pt x="26432" y="32435"/>
                </a:cubicBezTo>
                <a:cubicBezTo>
                  <a:pt x="28966" y="31202"/>
                  <a:pt x="30906" y="28851"/>
                  <a:pt x="31682" y="26135"/>
                </a:cubicBezTo>
                <a:lnTo>
                  <a:pt x="31682" y="26135"/>
                </a:lnTo>
                <a:cubicBezTo>
                  <a:pt x="31545" y="26706"/>
                  <a:pt x="31659" y="27322"/>
                  <a:pt x="31956" y="27824"/>
                </a:cubicBezTo>
                <a:cubicBezTo>
                  <a:pt x="32960" y="26295"/>
                  <a:pt x="34581" y="25153"/>
                  <a:pt x="36384" y="24765"/>
                </a:cubicBezTo>
                <a:lnTo>
                  <a:pt x="36384" y="24765"/>
                </a:lnTo>
                <a:cubicBezTo>
                  <a:pt x="35494" y="25313"/>
                  <a:pt x="34764" y="26135"/>
                  <a:pt x="34284" y="27071"/>
                </a:cubicBezTo>
                <a:cubicBezTo>
                  <a:pt x="34488" y="27104"/>
                  <a:pt x="34694" y="27120"/>
                  <a:pt x="34901" y="27120"/>
                </a:cubicBezTo>
                <a:cubicBezTo>
                  <a:pt x="36266" y="27120"/>
                  <a:pt x="37642" y="26418"/>
                  <a:pt x="38416" y="25268"/>
                </a:cubicBezTo>
                <a:lnTo>
                  <a:pt x="38416" y="25268"/>
                </a:lnTo>
                <a:cubicBezTo>
                  <a:pt x="39260" y="25998"/>
                  <a:pt x="38370" y="27459"/>
                  <a:pt x="37297" y="27824"/>
                </a:cubicBezTo>
                <a:cubicBezTo>
                  <a:pt x="36224" y="28166"/>
                  <a:pt x="34969" y="28029"/>
                  <a:pt x="34056" y="28691"/>
                </a:cubicBezTo>
                <a:cubicBezTo>
                  <a:pt x="34216" y="29194"/>
                  <a:pt x="34376" y="29696"/>
                  <a:pt x="34535" y="30198"/>
                </a:cubicBezTo>
                <a:cubicBezTo>
                  <a:pt x="34340" y="30173"/>
                  <a:pt x="34144" y="30162"/>
                  <a:pt x="33948" y="30162"/>
                </a:cubicBezTo>
                <a:cubicBezTo>
                  <a:pt x="31944" y="30162"/>
                  <a:pt x="29955" y="31404"/>
                  <a:pt x="29103" y="33234"/>
                </a:cubicBezTo>
                <a:cubicBezTo>
                  <a:pt x="29902" y="32686"/>
                  <a:pt x="30792" y="32275"/>
                  <a:pt x="31728" y="32047"/>
                </a:cubicBezTo>
                <a:lnTo>
                  <a:pt x="31728" y="32047"/>
                </a:lnTo>
                <a:cubicBezTo>
                  <a:pt x="30906" y="32549"/>
                  <a:pt x="30313" y="33416"/>
                  <a:pt x="30153" y="34352"/>
                </a:cubicBezTo>
                <a:cubicBezTo>
                  <a:pt x="32230" y="34192"/>
                  <a:pt x="34239" y="33188"/>
                  <a:pt x="35585" y="31613"/>
                </a:cubicBezTo>
                <a:lnTo>
                  <a:pt x="35585" y="31613"/>
                </a:lnTo>
                <a:cubicBezTo>
                  <a:pt x="35083" y="32252"/>
                  <a:pt x="34581" y="32914"/>
                  <a:pt x="34079" y="33576"/>
                </a:cubicBezTo>
                <a:lnTo>
                  <a:pt x="37640" y="31636"/>
                </a:lnTo>
                <a:lnTo>
                  <a:pt x="37640" y="31636"/>
                </a:lnTo>
                <a:cubicBezTo>
                  <a:pt x="37941" y="32949"/>
                  <a:pt x="36902" y="34364"/>
                  <a:pt x="35577" y="34559"/>
                </a:cubicBezTo>
                <a:lnTo>
                  <a:pt x="35577" y="34559"/>
                </a:lnTo>
                <a:cubicBezTo>
                  <a:pt x="36774" y="34452"/>
                  <a:pt x="37970" y="34345"/>
                  <a:pt x="39146" y="34238"/>
                </a:cubicBezTo>
                <a:lnTo>
                  <a:pt x="39146" y="34238"/>
                </a:lnTo>
                <a:cubicBezTo>
                  <a:pt x="38393" y="34649"/>
                  <a:pt x="37662" y="35060"/>
                  <a:pt x="36909" y="35470"/>
                </a:cubicBezTo>
                <a:cubicBezTo>
                  <a:pt x="38187" y="35585"/>
                  <a:pt x="39306" y="36749"/>
                  <a:pt x="39397" y="38050"/>
                </a:cubicBezTo>
                <a:cubicBezTo>
                  <a:pt x="38279" y="38027"/>
                  <a:pt x="37183" y="37753"/>
                  <a:pt x="36202" y="37228"/>
                </a:cubicBezTo>
                <a:lnTo>
                  <a:pt x="36202" y="37228"/>
                </a:lnTo>
                <a:cubicBezTo>
                  <a:pt x="36632" y="37873"/>
                  <a:pt x="37062" y="38518"/>
                  <a:pt x="37492" y="39163"/>
                </a:cubicBezTo>
                <a:lnTo>
                  <a:pt x="37492" y="39163"/>
                </a:lnTo>
                <a:cubicBezTo>
                  <a:pt x="37193" y="38762"/>
                  <a:pt x="36689" y="38534"/>
                  <a:pt x="36195" y="38534"/>
                </a:cubicBezTo>
                <a:cubicBezTo>
                  <a:pt x="35905" y="38534"/>
                  <a:pt x="35619" y="38613"/>
                  <a:pt x="35380" y="38780"/>
                </a:cubicBezTo>
                <a:cubicBezTo>
                  <a:pt x="36590" y="39511"/>
                  <a:pt x="36955" y="41428"/>
                  <a:pt x="35905" y="42387"/>
                </a:cubicBezTo>
                <a:cubicBezTo>
                  <a:pt x="35605" y="42654"/>
                  <a:pt x="35219" y="42772"/>
                  <a:pt x="34824" y="42772"/>
                </a:cubicBezTo>
                <a:cubicBezTo>
                  <a:pt x="33839" y="42772"/>
                  <a:pt x="32801" y="42034"/>
                  <a:pt x="32915" y="41040"/>
                </a:cubicBezTo>
                <a:lnTo>
                  <a:pt x="32915" y="41040"/>
                </a:lnTo>
                <a:cubicBezTo>
                  <a:pt x="32550" y="41816"/>
                  <a:pt x="32184" y="42592"/>
                  <a:pt x="31819" y="43368"/>
                </a:cubicBezTo>
                <a:cubicBezTo>
                  <a:pt x="32321" y="41017"/>
                  <a:pt x="31020" y="38369"/>
                  <a:pt x="28806" y="37388"/>
                </a:cubicBezTo>
                <a:lnTo>
                  <a:pt x="28806" y="37388"/>
                </a:lnTo>
                <a:cubicBezTo>
                  <a:pt x="28989" y="38483"/>
                  <a:pt x="29149" y="39579"/>
                  <a:pt x="29331" y="40675"/>
                </a:cubicBezTo>
                <a:cubicBezTo>
                  <a:pt x="28783" y="38986"/>
                  <a:pt x="27186" y="37685"/>
                  <a:pt x="25428" y="37456"/>
                </a:cubicBezTo>
                <a:lnTo>
                  <a:pt x="25428" y="37456"/>
                </a:lnTo>
                <a:cubicBezTo>
                  <a:pt x="25405" y="38506"/>
                  <a:pt x="25839" y="39533"/>
                  <a:pt x="26615" y="40241"/>
                </a:cubicBezTo>
                <a:cubicBezTo>
                  <a:pt x="25800" y="39762"/>
                  <a:pt x="24861" y="39518"/>
                  <a:pt x="23916" y="39518"/>
                </a:cubicBezTo>
                <a:cubicBezTo>
                  <a:pt x="23643" y="39518"/>
                  <a:pt x="23370" y="39538"/>
                  <a:pt x="23100" y="39579"/>
                </a:cubicBezTo>
                <a:cubicBezTo>
                  <a:pt x="23407" y="40214"/>
                  <a:pt x="23788" y="40812"/>
                  <a:pt x="24226" y="41374"/>
                </a:cubicBezTo>
                <a:lnTo>
                  <a:pt x="24226" y="41374"/>
                </a:lnTo>
                <a:cubicBezTo>
                  <a:pt x="24138" y="41307"/>
                  <a:pt x="24032" y="41277"/>
                  <a:pt x="23919" y="41277"/>
                </a:cubicBezTo>
                <a:cubicBezTo>
                  <a:pt x="23444" y="41277"/>
                  <a:pt x="22849" y="41803"/>
                  <a:pt x="22963" y="42341"/>
                </a:cubicBezTo>
                <a:cubicBezTo>
                  <a:pt x="23146" y="43117"/>
                  <a:pt x="24059" y="43482"/>
                  <a:pt x="24835" y="43528"/>
                </a:cubicBezTo>
                <a:cubicBezTo>
                  <a:pt x="24982" y="43536"/>
                  <a:pt x="25131" y="43538"/>
                  <a:pt x="25279" y="43538"/>
                </a:cubicBezTo>
                <a:cubicBezTo>
                  <a:pt x="25441" y="43538"/>
                  <a:pt x="25604" y="43536"/>
                  <a:pt x="25765" y="43536"/>
                </a:cubicBezTo>
                <a:cubicBezTo>
                  <a:pt x="26255" y="43536"/>
                  <a:pt x="26738" y="43560"/>
                  <a:pt x="27186" y="43756"/>
                </a:cubicBezTo>
                <a:cubicBezTo>
                  <a:pt x="27916" y="44053"/>
                  <a:pt x="28418" y="45080"/>
                  <a:pt x="27848" y="45651"/>
                </a:cubicBezTo>
                <a:lnTo>
                  <a:pt x="25209" y="45810"/>
                </a:lnTo>
                <a:lnTo>
                  <a:pt x="25209" y="45810"/>
                </a:lnTo>
                <a:cubicBezTo>
                  <a:pt x="25210" y="45810"/>
                  <a:pt x="25210" y="45810"/>
                  <a:pt x="25211" y="45810"/>
                </a:cubicBezTo>
                <a:cubicBezTo>
                  <a:pt x="25663" y="45810"/>
                  <a:pt x="27439" y="48484"/>
                  <a:pt x="27688" y="48892"/>
                </a:cubicBezTo>
                <a:cubicBezTo>
                  <a:pt x="25451" y="48504"/>
                  <a:pt x="23237" y="46449"/>
                  <a:pt x="21662" y="44852"/>
                </a:cubicBezTo>
                <a:lnTo>
                  <a:pt x="21662" y="44852"/>
                </a:lnTo>
                <a:cubicBezTo>
                  <a:pt x="21354" y="45890"/>
                  <a:pt x="21338" y="47010"/>
                  <a:pt x="21600" y="48060"/>
                </a:cubicBezTo>
                <a:lnTo>
                  <a:pt x="21600" y="48060"/>
                </a:lnTo>
                <a:cubicBezTo>
                  <a:pt x="21312" y="47366"/>
                  <a:pt x="20770" y="46773"/>
                  <a:pt x="20087" y="46449"/>
                </a:cubicBezTo>
                <a:cubicBezTo>
                  <a:pt x="19676" y="47568"/>
                  <a:pt x="19539" y="48778"/>
                  <a:pt x="19653" y="49964"/>
                </a:cubicBezTo>
                <a:cubicBezTo>
                  <a:pt x="18832" y="48412"/>
                  <a:pt x="18923" y="46541"/>
                  <a:pt x="18695" y="44783"/>
                </a:cubicBezTo>
                <a:cubicBezTo>
                  <a:pt x="18466" y="43026"/>
                  <a:pt x="17690" y="41085"/>
                  <a:pt x="16001" y="40538"/>
                </a:cubicBezTo>
                <a:lnTo>
                  <a:pt x="16001" y="40538"/>
                </a:lnTo>
                <a:cubicBezTo>
                  <a:pt x="16093" y="41656"/>
                  <a:pt x="16161" y="42775"/>
                  <a:pt x="16252" y="43870"/>
                </a:cubicBezTo>
                <a:cubicBezTo>
                  <a:pt x="15613" y="43026"/>
                  <a:pt x="14837" y="42318"/>
                  <a:pt x="13947" y="41770"/>
                </a:cubicBezTo>
                <a:cubicBezTo>
                  <a:pt x="13422" y="42181"/>
                  <a:pt x="13171" y="42889"/>
                  <a:pt x="13331" y="43528"/>
                </a:cubicBezTo>
                <a:cubicBezTo>
                  <a:pt x="12187" y="42666"/>
                  <a:pt x="10767" y="42213"/>
                  <a:pt x="9341" y="42213"/>
                </a:cubicBezTo>
                <a:cubicBezTo>
                  <a:pt x="8803" y="42213"/>
                  <a:pt x="8264" y="42278"/>
                  <a:pt x="7739" y="42409"/>
                </a:cubicBezTo>
                <a:cubicBezTo>
                  <a:pt x="8127" y="43231"/>
                  <a:pt x="8743" y="43961"/>
                  <a:pt x="9496" y="44464"/>
                </a:cubicBezTo>
                <a:cubicBezTo>
                  <a:pt x="8803" y="44195"/>
                  <a:pt x="8061" y="44065"/>
                  <a:pt x="7318" y="44065"/>
                </a:cubicBezTo>
                <a:cubicBezTo>
                  <a:pt x="6101" y="44065"/>
                  <a:pt x="4878" y="44414"/>
                  <a:pt x="3858" y="45080"/>
                </a:cubicBezTo>
                <a:cubicBezTo>
                  <a:pt x="5022" y="45947"/>
                  <a:pt x="6369" y="46518"/>
                  <a:pt x="7807" y="46769"/>
                </a:cubicBezTo>
                <a:cubicBezTo>
                  <a:pt x="7371" y="47593"/>
                  <a:pt x="6550" y="47795"/>
                  <a:pt x="5593" y="47795"/>
                </a:cubicBezTo>
                <a:cubicBezTo>
                  <a:pt x="4668" y="47795"/>
                  <a:pt x="3615" y="47606"/>
                  <a:pt x="2658" y="47606"/>
                </a:cubicBezTo>
                <a:cubicBezTo>
                  <a:pt x="1752" y="47606"/>
                  <a:pt x="932" y="47776"/>
                  <a:pt x="389" y="48435"/>
                </a:cubicBezTo>
                <a:cubicBezTo>
                  <a:pt x="1315" y="49272"/>
                  <a:pt x="2560" y="49734"/>
                  <a:pt x="3800" y="49734"/>
                </a:cubicBezTo>
                <a:cubicBezTo>
                  <a:pt x="4150" y="49734"/>
                  <a:pt x="4499" y="49697"/>
                  <a:pt x="4840" y="49622"/>
                </a:cubicBezTo>
                <a:lnTo>
                  <a:pt x="4840" y="49622"/>
                </a:lnTo>
                <a:lnTo>
                  <a:pt x="1" y="51631"/>
                </a:lnTo>
                <a:cubicBezTo>
                  <a:pt x="774" y="51973"/>
                  <a:pt x="1625" y="52150"/>
                  <a:pt x="2471" y="52150"/>
                </a:cubicBezTo>
                <a:cubicBezTo>
                  <a:pt x="2924" y="52150"/>
                  <a:pt x="3375" y="52099"/>
                  <a:pt x="3813" y="51996"/>
                </a:cubicBezTo>
                <a:lnTo>
                  <a:pt x="3813" y="51996"/>
                </a:lnTo>
                <a:cubicBezTo>
                  <a:pt x="2717" y="52612"/>
                  <a:pt x="1804" y="53525"/>
                  <a:pt x="1188" y="54621"/>
                </a:cubicBezTo>
                <a:cubicBezTo>
                  <a:pt x="2268" y="54560"/>
                  <a:pt x="3330" y="54262"/>
                  <a:pt x="4292" y="53760"/>
                </a:cubicBezTo>
                <a:lnTo>
                  <a:pt x="4292" y="53760"/>
                </a:lnTo>
                <a:cubicBezTo>
                  <a:pt x="4065" y="54071"/>
                  <a:pt x="4151" y="54673"/>
                  <a:pt x="4543" y="54895"/>
                </a:cubicBezTo>
                <a:cubicBezTo>
                  <a:pt x="4732" y="55007"/>
                  <a:pt x="4941" y="55050"/>
                  <a:pt x="5158" y="55050"/>
                </a:cubicBezTo>
                <a:cubicBezTo>
                  <a:pt x="5514" y="55050"/>
                  <a:pt x="5891" y="54931"/>
                  <a:pt x="6232" y="54803"/>
                </a:cubicBezTo>
                <a:cubicBezTo>
                  <a:pt x="6629" y="54638"/>
                  <a:pt x="7051" y="54472"/>
                  <a:pt x="7462" y="54472"/>
                </a:cubicBezTo>
                <a:cubicBezTo>
                  <a:pt x="7617" y="54472"/>
                  <a:pt x="7771" y="54496"/>
                  <a:pt x="7921" y="54552"/>
                </a:cubicBezTo>
                <a:cubicBezTo>
                  <a:pt x="6780" y="55557"/>
                  <a:pt x="5639" y="56584"/>
                  <a:pt x="4474" y="57588"/>
                </a:cubicBezTo>
                <a:cubicBezTo>
                  <a:pt x="4338" y="58045"/>
                  <a:pt x="4863" y="58524"/>
                  <a:pt x="5342" y="58524"/>
                </a:cubicBezTo>
                <a:cubicBezTo>
                  <a:pt x="5844" y="58524"/>
                  <a:pt x="6278" y="58227"/>
                  <a:pt x="6689" y="57931"/>
                </a:cubicBezTo>
                <a:cubicBezTo>
                  <a:pt x="7898" y="57063"/>
                  <a:pt x="9108" y="56196"/>
                  <a:pt x="10318" y="55328"/>
                </a:cubicBezTo>
                <a:cubicBezTo>
                  <a:pt x="10409" y="55739"/>
                  <a:pt x="10478" y="56150"/>
                  <a:pt x="10569" y="56561"/>
                </a:cubicBezTo>
                <a:cubicBezTo>
                  <a:pt x="11938" y="56127"/>
                  <a:pt x="13194" y="55306"/>
                  <a:pt x="14130" y="54210"/>
                </a:cubicBezTo>
                <a:lnTo>
                  <a:pt x="14130" y="54210"/>
                </a:lnTo>
                <a:cubicBezTo>
                  <a:pt x="12509" y="56356"/>
                  <a:pt x="10637" y="58273"/>
                  <a:pt x="8560" y="59962"/>
                </a:cubicBezTo>
                <a:cubicBezTo>
                  <a:pt x="8918" y="60041"/>
                  <a:pt x="9283" y="60080"/>
                  <a:pt x="9648" y="60080"/>
                </a:cubicBezTo>
                <a:cubicBezTo>
                  <a:pt x="11556" y="60080"/>
                  <a:pt x="13471" y="59036"/>
                  <a:pt x="14463" y="57407"/>
                </a:cubicBezTo>
                <a:lnTo>
                  <a:pt x="14463" y="57407"/>
                </a:lnTo>
                <a:cubicBezTo>
                  <a:pt x="14302" y="57904"/>
                  <a:pt x="14307" y="58458"/>
                  <a:pt x="14495" y="58958"/>
                </a:cubicBezTo>
                <a:cubicBezTo>
                  <a:pt x="15590" y="57953"/>
                  <a:pt x="16686" y="56949"/>
                  <a:pt x="17759" y="55945"/>
                </a:cubicBezTo>
                <a:lnTo>
                  <a:pt x="17759" y="55945"/>
                </a:lnTo>
                <a:cubicBezTo>
                  <a:pt x="18877" y="56538"/>
                  <a:pt x="17964" y="58273"/>
                  <a:pt x="16846" y="58821"/>
                </a:cubicBezTo>
                <a:cubicBezTo>
                  <a:pt x="15727" y="59391"/>
                  <a:pt x="14221" y="59939"/>
                  <a:pt x="14221" y="61195"/>
                </a:cubicBezTo>
                <a:cubicBezTo>
                  <a:pt x="16047" y="60259"/>
                  <a:pt x="17964" y="59483"/>
                  <a:pt x="19927" y="58935"/>
                </a:cubicBezTo>
                <a:lnTo>
                  <a:pt x="19927" y="58935"/>
                </a:lnTo>
                <a:cubicBezTo>
                  <a:pt x="18854" y="60259"/>
                  <a:pt x="17553" y="61377"/>
                  <a:pt x="16115" y="62290"/>
                </a:cubicBezTo>
                <a:cubicBezTo>
                  <a:pt x="17941" y="61514"/>
                  <a:pt x="19790" y="60738"/>
                  <a:pt x="21639" y="59962"/>
                </a:cubicBezTo>
                <a:lnTo>
                  <a:pt x="21639" y="59962"/>
                </a:lnTo>
                <a:cubicBezTo>
                  <a:pt x="20407" y="61742"/>
                  <a:pt x="18626" y="63112"/>
                  <a:pt x="16595" y="63797"/>
                </a:cubicBezTo>
                <a:cubicBezTo>
                  <a:pt x="16967" y="64010"/>
                  <a:pt x="17346" y="64103"/>
                  <a:pt x="17728" y="64103"/>
                </a:cubicBezTo>
                <a:cubicBezTo>
                  <a:pt x="19266" y="64103"/>
                  <a:pt x="20825" y="62584"/>
                  <a:pt x="21959" y="61286"/>
                </a:cubicBezTo>
                <a:cubicBezTo>
                  <a:pt x="22247" y="60932"/>
                  <a:pt x="22599" y="60577"/>
                  <a:pt x="23036" y="60577"/>
                </a:cubicBezTo>
                <a:cubicBezTo>
                  <a:pt x="23050" y="60577"/>
                  <a:pt x="23063" y="60578"/>
                  <a:pt x="23077" y="60578"/>
                </a:cubicBezTo>
                <a:cubicBezTo>
                  <a:pt x="23876" y="60624"/>
                  <a:pt x="24081" y="61788"/>
                  <a:pt x="23648" y="62427"/>
                </a:cubicBezTo>
                <a:cubicBezTo>
                  <a:pt x="23191" y="63066"/>
                  <a:pt x="22415" y="63363"/>
                  <a:pt x="21799" y="63842"/>
                </a:cubicBezTo>
                <a:cubicBezTo>
                  <a:pt x="21183" y="64322"/>
                  <a:pt x="20680" y="65189"/>
                  <a:pt x="21114" y="65851"/>
                </a:cubicBezTo>
                <a:cubicBezTo>
                  <a:pt x="21982" y="65257"/>
                  <a:pt x="22826" y="64595"/>
                  <a:pt x="23579" y="63865"/>
                </a:cubicBezTo>
                <a:cubicBezTo>
                  <a:pt x="23967" y="64641"/>
                  <a:pt x="23602" y="65554"/>
                  <a:pt x="23602" y="66422"/>
                </a:cubicBezTo>
                <a:cubicBezTo>
                  <a:pt x="23602" y="67173"/>
                  <a:pt x="24171" y="68021"/>
                  <a:pt x="24801" y="68021"/>
                </a:cubicBezTo>
                <a:cubicBezTo>
                  <a:pt x="24918" y="68021"/>
                  <a:pt x="25037" y="67992"/>
                  <a:pt x="25154" y="67928"/>
                </a:cubicBezTo>
                <a:cubicBezTo>
                  <a:pt x="25428" y="67768"/>
                  <a:pt x="25588" y="67494"/>
                  <a:pt x="25702" y="67198"/>
                </a:cubicBezTo>
                <a:cubicBezTo>
                  <a:pt x="26136" y="66148"/>
                  <a:pt x="26204" y="64961"/>
                  <a:pt x="25907" y="63865"/>
                </a:cubicBezTo>
                <a:lnTo>
                  <a:pt x="25907" y="63865"/>
                </a:lnTo>
                <a:cubicBezTo>
                  <a:pt x="26227" y="64915"/>
                  <a:pt x="27072" y="65805"/>
                  <a:pt x="28099" y="66170"/>
                </a:cubicBezTo>
                <a:cubicBezTo>
                  <a:pt x="28443" y="65630"/>
                  <a:pt x="28552" y="64948"/>
                  <a:pt x="28425" y="64319"/>
                </a:cubicBezTo>
                <a:lnTo>
                  <a:pt x="28425" y="64319"/>
                </a:lnTo>
                <a:cubicBezTo>
                  <a:pt x="28947" y="65379"/>
                  <a:pt x="29990" y="66192"/>
                  <a:pt x="31157" y="66399"/>
                </a:cubicBezTo>
                <a:cubicBezTo>
                  <a:pt x="30746" y="64618"/>
                  <a:pt x="30039" y="62929"/>
                  <a:pt x="29080" y="61377"/>
                </a:cubicBezTo>
                <a:lnTo>
                  <a:pt x="29080" y="61377"/>
                </a:lnTo>
                <a:cubicBezTo>
                  <a:pt x="29833" y="62267"/>
                  <a:pt x="30838" y="62975"/>
                  <a:pt x="31979" y="63249"/>
                </a:cubicBezTo>
                <a:cubicBezTo>
                  <a:pt x="31340" y="61583"/>
                  <a:pt x="31226" y="59688"/>
                  <a:pt x="30404" y="58067"/>
                </a:cubicBezTo>
                <a:lnTo>
                  <a:pt x="30404" y="58067"/>
                </a:lnTo>
                <a:cubicBezTo>
                  <a:pt x="31202" y="58273"/>
                  <a:pt x="32933" y="59570"/>
                  <a:pt x="32529" y="60642"/>
                </a:cubicBezTo>
                <a:lnTo>
                  <a:pt x="32529" y="60642"/>
                </a:lnTo>
                <a:cubicBezTo>
                  <a:pt x="32929" y="59589"/>
                  <a:pt x="33329" y="58536"/>
                  <a:pt x="33729" y="57483"/>
                </a:cubicBezTo>
                <a:lnTo>
                  <a:pt x="33729" y="57483"/>
                </a:lnTo>
                <a:cubicBezTo>
                  <a:pt x="33568" y="58076"/>
                  <a:pt x="33788" y="58766"/>
                  <a:pt x="34284" y="59163"/>
                </a:cubicBezTo>
                <a:cubicBezTo>
                  <a:pt x="34787" y="58045"/>
                  <a:pt x="34901" y="56766"/>
                  <a:pt x="34604" y="55580"/>
                </a:cubicBezTo>
                <a:lnTo>
                  <a:pt x="34604" y="55580"/>
                </a:lnTo>
                <a:cubicBezTo>
                  <a:pt x="34878" y="55844"/>
                  <a:pt x="35252" y="55969"/>
                  <a:pt x="35629" y="55969"/>
                </a:cubicBezTo>
                <a:cubicBezTo>
                  <a:pt x="36130" y="55969"/>
                  <a:pt x="36635" y="55746"/>
                  <a:pt x="36909" y="55328"/>
                </a:cubicBezTo>
                <a:lnTo>
                  <a:pt x="36909" y="55328"/>
                </a:lnTo>
                <a:cubicBezTo>
                  <a:pt x="36361" y="56173"/>
                  <a:pt x="36179" y="57223"/>
                  <a:pt x="36384" y="58204"/>
                </a:cubicBezTo>
                <a:cubicBezTo>
                  <a:pt x="37411" y="57862"/>
                  <a:pt x="38461" y="57542"/>
                  <a:pt x="39489" y="57200"/>
                </a:cubicBezTo>
                <a:lnTo>
                  <a:pt x="39489" y="57200"/>
                </a:lnTo>
                <a:cubicBezTo>
                  <a:pt x="38690" y="58364"/>
                  <a:pt x="37708" y="59414"/>
                  <a:pt x="36613" y="60304"/>
                </a:cubicBezTo>
                <a:cubicBezTo>
                  <a:pt x="37041" y="60588"/>
                  <a:pt x="37539" y="60717"/>
                  <a:pt x="38045" y="60717"/>
                </a:cubicBezTo>
                <a:cubicBezTo>
                  <a:pt x="39449" y="60717"/>
                  <a:pt x="40914" y="59722"/>
                  <a:pt x="41132" y="58296"/>
                </a:cubicBezTo>
                <a:cubicBezTo>
                  <a:pt x="41360" y="58707"/>
                  <a:pt x="41588" y="59117"/>
                  <a:pt x="41794" y="59528"/>
                </a:cubicBezTo>
                <a:cubicBezTo>
                  <a:pt x="42296" y="59323"/>
                  <a:pt x="42798" y="59140"/>
                  <a:pt x="43278" y="58935"/>
                </a:cubicBezTo>
                <a:lnTo>
                  <a:pt x="43278" y="58935"/>
                </a:lnTo>
                <a:lnTo>
                  <a:pt x="42456" y="62130"/>
                </a:lnTo>
                <a:cubicBezTo>
                  <a:pt x="41543" y="62473"/>
                  <a:pt x="40744" y="63135"/>
                  <a:pt x="40242" y="63956"/>
                </a:cubicBezTo>
                <a:cubicBezTo>
                  <a:pt x="40294" y="63958"/>
                  <a:pt x="40346" y="63959"/>
                  <a:pt x="40399" y="63959"/>
                </a:cubicBezTo>
                <a:cubicBezTo>
                  <a:pt x="41852" y="63959"/>
                  <a:pt x="43292" y="63349"/>
                  <a:pt x="44327" y="62336"/>
                </a:cubicBezTo>
                <a:lnTo>
                  <a:pt x="44327" y="62336"/>
                </a:lnTo>
                <a:cubicBezTo>
                  <a:pt x="43917" y="62929"/>
                  <a:pt x="43529" y="63546"/>
                  <a:pt x="43118" y="64139"/>
                </a:cubicBezTo>
                <a:lnTo>
                  <a:pt x="46290" y="64664"/>
                </a:lnTo>
                <a:cubicBezTo>
                  <a:pt x="45560" y="65577"/>
                  <a:pt x="44601" y="66330"/>
                  <a:pt x="43529" y="66787"/>
                </a:cubicBezTo>
                <a:cubicBezTo>
                  <a:pt x="43832" y="66897"/>
                  <a:pt x="44153" y="66950"/>
                  <a:pt x="44473" y="66950"/>
                </a:cubicBezTo>
                <a:cubicBezTo>
                  <a:pt x="45283" y="66950"/>
                  <a:pt x="46093" y="66610"/>
                  <a:pt x="46633" y="65988"/>
                </a:cubicBezTo>
                <a:lnTo>
                  <a:pt x="46633" y="65988"/>
                </a:lnTo>
                <a:cubicBezTo>
                  <a:pt x="45629" y="67357"/>
                  <a:pt x="44852" y="68932"/>
                  <a:pt x="44396" y="70576"/>
                </a:cubicBezTo>
                <a:cubicBezTo>
                  <a:pt x="46382" y="69434"/>
                  <a:pt x="48208" y="67312"/>
                  <a:pt x="48322" y="64938"/>
                </a:cubicBezTo>
                <a:lnTo>
                  <a:pt x="48322" y="64938"/>
                </a:lnTo>
                <a:cubicBezTo>
                  <a:pt x="48550" y="66673"/>
                  <a:pt x="48756" y="68658"/>
                  <a:pt x="47683" y="70074"/>
                </a:cubicBezTo>
                <a:cubicBezTo>
                  <a:pt x="46542" y="71557"/>
                  <a:pt x="44122" y="72242"/>
                  <a:pt x="43962" y="74114"/>
                </a:cubicBezTo>
                <a:cubicBezTo>
                  <a:pt x="45012" y="72972"/>
                  <a:pt x="46701" y="72721"/>
                  <a:pt x="48208" y="72310"/>
                </a:cubicBezTo>
                <a:cubicBezTo>
                  <a:pt x="49714" y="71900"/>
                  <a:pt x="51358" y="71032"/>
                  <a:pt x="51609" y="69503"/>
                </a:cubicBezTo>
                <a:lnTo>
                  <a:pt x="51609" y="69503"/>
                </a:lnTo>
                <a:cubicBezTo>
                  <a:pt x="51609" y="71169"/>
                  <a:pt x="50011" y="72333"/>
                  <a:pt x="48664" y="73315"/>
                </a:cubicBezTo>
                <a:cubicBezTo>
                  <a:pt x="47318" y="74319"/>
                  <a:pt x="45925" y="75848"/>
                  <a:pt x="46473" y="77446"/>
                </a:cubicBezTo>
                <a:cubicBezTo>
                  <a:pt x="47546" y="76191"/>
                  <a:pt x="48801" y="75072"/>
                  <a:pt x="50171" y="74159"/>
                </a:cubicBezTo>
                <a:lnTo>
                  <a:pt x="50171" y="74159"/>
                </a:lnTo>
                <a:cubicBezTo>
                  <a:pt x="49440" y="75278"/>
                  <a:pt x="49189" y="76693"/>
                  <a:pt x="49440" y="77994"/>
                </a:cubicBezTo>
                <a:cubicBezTo>
                  <a:pt x="49806" y="77583"/>
                  <a:pt x="50194" y="77149"/>
                  <a:pt x="50559" y="76716"/>
                </a:cubicBezTo>
                <a:lnTo>
                  <a:pt x="50559" y="76716"/>
                </a:lnTo>
                <a:cubicBezTo>
                  <a:pt x="49828" y="77948"/>
                  <a:pt x="49943" y="79615"/>
                  <a:pt x="50810" y="80756"/>
                </a:cubicBezTo>
                <a:cubicBezTo>
                  <a:pt x="51680" y="79749"/>
                  <a:pt x="52257" y="78500"/>
                  <a:pt x="52464" y="77189"/>
                </a:cubicBezTo>
                <a:lnTo>
                  <a:pt x="52464" y="77189"/>
                </a:lnTo>
                <a:cubicBezTo>
                  <a:pt x="52582" y="77938"/>
                  <a:pt x="52962" y="78649"/>
                  <a:pt x="53549" y="79135"/>
                </a:cubicBezTo>
                <a:cubicBezTo>
                  <a:pt x="54302" y="77515"/>
                  <a:pt x="54804" y="75780"/>
                  <a:pt x="55033" y="73999"/>
                </a:cubicBezTo>
                <a:lnTo>
                  <a:pt x="55033" y="73999"/>
                </a:lnTo>
                <a:cubicBezTo>
                  <a:pt x="55010" y="74958"/>
                  <a:pt x="55329" y="75940"/>
                  <a:pt x="55968" y="76693"/>
                </a:cubicBezTo>
                <a:cubicBezTo>
                  <a:pt x="56219" y="75027"/>
                  <a:pt x="57361" y="73543"/>
                  <a:pt x="58890" y="72858"/>
                </a:cubicBezTo>
                <a:lnTo>
                  <a:pt x="58890" y="72858"/>
                </a:lnTo>
                <a:cubicBezTo>
                  <a:pt x="57475" y="74479"/>
                  <a:pt x="56653" y="76602"/>
                  <a:pt x="56607" y="78747"/>
                </a:cubicBezTo>
                <a:cubicBezTo>
                  <a:pt x="57292" y="78405"/>
                  <a:pt x="57863" y="77903"/>
                  <a:pt x="58274" y="77264"/>
                </a:cubicBezTo>
                <a:lnTo>
                  <a:pt x="58274" y="77264"/>
                </a:lnTo>
                <a:cubicBezTo>
                  <a:pt x="58023" y="77857"/>
                  <a:pt x="57749" y="78473"/>
                  <a:pt x="57886" y="79112"/>
                </a:cubicBezTo>
                <a:cubicBezTo>
                  <a:pt x="57980" y="79624"/>
                  <a:pt x="58468" y="80088"/>
                  <a:pt x="58957" y="80088"/>
                </a:cubicBezTo>
                <a:cubicBezTo>
                  <a:pt x="59057" y="80088"/>
                  <a:pt x="59158" y="80068"/>
                  <a:pt x="59255" y="80025"/>
                </a:cubicBezTo>
                <a:cubicBezTo>
                  <a:pt x="59575" y="79866"/>
                  <a:pt x="59780" y="79523"/>
                  <a:pt x="59917" y="79204"/>
                </a:cubicBezTo>
                <a:cubicBezTo>
                  <a:pt x="60282" y="78405"/>
                  <a:pt x="60533" y="77537"/>
                  <a:pt x="60670" y="76647"/>
                </a:cubicBezTo>
                <a:cubicBezTo>
                  <a:pt x="60899" y="77172"/>
                  <a:pt x="61264" y="77629"/>
                  <a:pt x="61720" y="77948"/>
                </a:cubicBezTo>
                <a:cubicBezTo>
                  <a:pt x="62447" y="76974"/>
                  <a:pt x="62827" y="75748"/>
                  <a:pt x="62809" y="74531"/>
                </a:cubicBezTo>
                <a:lnTo>
                  <a:pt x="62809" y="74531"/>
                </a:lnTo>
                <a:cubicBezTo>
                  <a:pt x="62962" y="74807"/>
                  <a:pt x="63181" y="75045"/>
                  <a:pt x="63455" y="75209"/>
                </a:cubicBezTo>
                <a:cubicBezTo>
                  <a:pt x="64277" y="74091"/>
                  <a:pt x="64962" y="72858"/>
                  <a:pt x="65487" y="71580"/>
                </a:cubicBezTo>
                <a:cubicBezTo>
                  <a:pt x="66651" y="72630"/>
                  <a:pt x="66445" y="74547"/>
                  <a:pt x="65669" y="75917"/>
                </a:cubicBezTo>
                <a:cubicBezTo>
                  <a:pt x="64916" y="77286"/>
                  <a:pt x="63706" y="78405"/>
                  <a:pt x="63044" y="79820"/>
                </a:cubicBezTo>
                <a:cubicBezTo>
                  <a:pt x="64300" y="79409"/>
                  <a:pt x="65418" y="78565"/>
                  <a:pt x="66171" y="77492"/>
                </a:cubicBezTo>
                <a:lnTo>
                  <a:pt x="66171" y="77492"/>
                </a:lnTo>
                <a:cubicBezTo>
                  <a:pt x="66285" y="78359"/>
                  <a:pt x="65966" y="79272"/>
                  <a:pt x="66080" y="80162"/>
                </a:cubicBezTo>
                <a:cubicBezTo>
                  <a:pt x="66173" y="80870"/>
                  <a:pt x="66813" y="81608"/>
                  <a:pt x="67467" y="81608"/>
                </a:cubicBezTo>
                <a:cubicBezTo>
                  <a:pt x="67615" y="81608"/>
                  <a:pt x="67763" y="81570"/>
                  <a:pt x="67906" y="81486"/>
                </a:cubicBezTo>
                <a:cubicBezTo>
                  <a:pt x="68203" y="81304"/>
                  <a:pt x="68385" y="80984"/>
                  <a:pt x="68522" y="80664"/>
                </a:cubicBezTo>
                <a:cubicBezTo>
                  <a:pt x="69213" y="79083"/>
                  <a:pt x="69556" y="77343"/>
                  <a:pt x="69506" y="75616"/>
                </a:cubicBezTo>
                <a:lnTo>
                  <a:pt x="69506" y="75616"/>
                </a:lnTo>
                <a:cubicBezTo>
                  <a:pt x="69647" y="76585"/>
                  <a:pt x="69910" y="77539"/>
                  <a:pt x="70303" y="78450"/>
                </a:cubicBezTo>
                <a:cubicBezTo>
                  <a:pt x="70652" y="79252"/>
                  <a:pt x="71316" y="80127"/>
                  <a:pt x="72144" y="80127"/>
                </a:cubicBezTo>
                <a:cubicBezTo>
                  <a:pt x="72236" y="80127"/>
                  <a:pt x="72330" y="80117"/>
                  <a:pt x="72425" y="80094"/>
                </a:cubicBezTo>
                <a:cubicBezTo>
                  <a:pt x="74642" y="79551"/>
                  <a:pt x="72825" y="74998"/>
                  <a:pt x="71903" y="74004"/>
                </a:cubicBezTo>
                <a:lnTo>
                  <a:pt x="71903" y="74004"/>
                </a:lnTo>
                <a:lnTo>
                  <a:pt x="74503" y="76739"/>
                </a:lnTo>
                <a:cubicBezTo>
                  <a:pt x="75050" y="75095"/>
                  <a:pt x="74183" y="73086"/>
                  <a:pt x="72608" y="72356"/>
                </a:cubicBezTo>
                <a:lnTo>
                  <a:pt x="72608" y="72356"/>
                </a:lnTo>
                <a:cubicBezTo>
                  <a:pt x="73361" y="72698"/>
                  <a:pt x="74115" y="73041"/>
                  <a:pt x="74868" y="73383"/>
                </a:cubicBezTo>
                <a:cubicBezTo>
                  <a:pt x="74183" y="72653"/>
                  <a:pt x="73498" y="71922"/>
                  <a:pt x="72813" y="71192"/>
                </a:cubicBezTo>
                <a:lnTo>
                  <a:pt x="72813" y="71192"/>
                </a:lnTo>
                <a:cubicBezTo>
                  <a:pt x="73818" y="71671"/>
                  <a:pt x="74822" y="72151"/>
                  <a:pt x="75826" y="72607"/>
                </a:cubicBezTo>
                <a:cubicBezTo>
                  <a:pt x="76012" y="72700"/>
                  <a:pt x="76228" y="72808"/>
                  <a:pt x="76450" y="72808"/>
                </a:cubicBezTo>
                <a:cubicBezTo>
                  <a:pt x="76501" y="72808"/>
                  <a:pt x="76552" y="72802"/>
                  <a:pt x="76602" y="72790"/>
                </a:cubicBezTo>
                <a:cubicBezTo>
                  <a:pt x="77059" y="72698"/>
                  <a:pt x="77264" y="72059"/>
                  <a:pt x="77082" y="71603"/>
                </a:cubicBezTo>
                <a:cubicBezTo>
                  <a:pt x="76899" y="71169"/>
                  <a:pt x="76488" y="70872"/>
                  <a:pt x="76077" y="70599"/>
                </a:cubicBezTo>
                <a:cubicBezTo>
                  <a:pt x="77310" y="70553"/>
                  <a:pt x="78543" y="70347"/>
                  <a:pt x="79707" y="69982"/>
                </a:cubicBezTo>
                <a:cubicBezTo>
                  <a:pt x="79022" y="69252"/>
                  <a:pt x="78246" y="68636"/>
                  <a:pt x="77379" y="68179"/>
                </a:cubicBezTo>
                <a:cubicBezTo>
                  <a:pt x="77789" y="67745"/>
                  <a:pt x="78497" y="67814"/>
                  <a:pt x="79113" y="67791"/>
                </a:cubicBezTo>
                <a:cubicBezTo>
                  <a:pt x="79707" y="67768"/>
                  <a:pt x="80460" y="67403"/>
                  <a:pt x="80369" y="66787"/>
                </a:cubicBezTo>
                <a:cubicBezTo>
                  <a:pt x="80283" y="66357"/>
                  <a:pt x="79822" y="66186"/>
                  <a:pt x="79356" y="66186"/>
                </a:cubicBezTo>
                <a:cubicBezTo>
                  <a:pt x="79203" y="66186"/>
                  <a:pt x="79049" y="66205"/>
                  <a:pt x="78908" y="66239"/>
                </a:cubicBezTo>
                <a:cubicBezTo>
                  <a:pt x="77355" y="66622"/>
                  <a:pt x="75883" y="68004"/>
                  <a:pt x="74410" y="68004"/>
                </a:cubicBezTo>
                <a:cubicBezTo>
                  <a:pt x="74129" y="68004"/>
                  <a:pt x="73848" y="67954"/>
                  <a:pt x="73567" y="67837"/>
                </a:cubicBezTo>
                <a:lnTo>
                  <a:pt x="75598" y="66079"/>
                </a:lnTo>
                <a:lnTo>
                  <a:pt x="75598" y="66079"/>
                </a:lnTo>
                <a:cubicBezTo>
                  <a:pt x="75547" y="66080"/>
                  <a:pt x="75495" y="66081"/>
                  <a:pt x="75444" y="66081"/>
                </a:cubicBezTo>
                <a:cubicBezTo>
                  <a:pt x="74469" y="66081"/>
                  <a:pt x="73498" y="65875"/>
                  <a:pt x="72631" y="65463"/>
                </a:cubicBezTo>
                <a:cubicBezTo>
                  <a:pt x="73218" y="64680"/>
                  <a:pt x="74209" y="64599"/>
                  <a:pt x="75254" y="64599"/>
                </a:cubicBezTo>
                <a:cubicBezTo>
                  <a:pt x="75528" y="64599"/>
                  <a:pt x="75805" y="64605"/>
                  <a:pt x="76079" y="64605"/>
                </a:cubicBezTo>
                <a:cubicBezTo>
                  <a:pt x="77082" y="64605"/>
                  <a:pt x="78050" y="64531"/>
                  <a:pt x="78680" y="63842"/>
                </a:cubicBezTo>
                <a:cubicBezTo>
                  <a:pt x="78885" y="63614"/>
                  <a:pt x="79045" y="63317"/>
                  <a:pt x="78976" y="63021"/>
                </a:cubicBezTo>
                <a:cubicBezTo>
                  <a:pt x="78894" y="62649"/>
                  <a:pt x="78591" y="62520"/>
                  <a:pt x="78213" y="62520"/>
                </a:cubicBezTo>
                <a:cubicBezTo>
                  <a:pt x="77756" y="62520"/>
                  <a:pt x="77187" y="62709"/>
                  <a:pt x="76762" y="62884"/>
                </a:cubicBezTo>
                <a:cubicBezTo>
                  <a:pt x="76332" y="63050"/>
                  <a:pt x="75875" y="63130"/>
                  <a:pt x="75417" y="63130"/>
                </a:cubicBezTo>
                <a:cubicBezTo>
                  <a:pt x="74370" y="63130"/>
                  <a:pt x="73323" y="62710"/>
                  <a:pt x="72608" y="61948"/>
                </a:cubicBezTo>
                <a:lnTo>
                  <a:pt x="72608" y="61948"/>
                </a:lnTo>
                <a:cubicBezTo>
                  <a:pt x="73209" y="62115"/>
                  <a:pt x="73853" y="62283"/>
                  <a:pt x="74471" y="62283"/>
                </a:cubicBezTo>
                <a:cubicBezTo>
                  <a:pt x="74863" y="62283"/>
                  <a:pt x="75244" y="62216"/>
                  <a:pt x="75598" y="62039"/>
                </a:cubicBezTo>
                <a:cubicBezTo>
                  <a:pt x="76688" y="61504"/>
                  <a:pt x="77482" y="60043"/>
                  <a:pt x="78580" y="60043"/>
                </a:cubicBezTo>
                <a:cubicBezTo>
                  <a:pt x="78701" y="60043"/>
                  <a:pt x="78825" y="60061"/>
                  <a:pt x="78953" y="60099"/>
                </a:cubicBezTo>
                <a:cubicBezTo>
                  <a:pt x="78564" y="59307"/>
                  <a:pt x="77740" y="59025"/>
                  <a:pt x="76828" y="59025"/>
                </a:cubicBezTo>
                <a:cubicBezTo>
                  <a:pt x="76136" y="59025"/>
                  <a:pt x="75394" y="59188"/>
                  <a:pt x="74754" y="59414"/>
                </a:cubicBezTo>
                <a:cubicBezTo>
                  <a:pt x="73899" y="59708"/>
                  <a:pt x="72920" y="60033"/>
                  <a:pt x="72035" y="60033"/>
                </a:cubicBezTo>
                <a:cubicBezTo>
                  <a:pt x="71407" y="60033"/>
                  <a:pt x="70826" y="59869"/>
                  <a:pt x="70371" y="59414"/>
                </a:cubicBezTo>
                <a:lnTo>
                  <a:pt x="70371" y="59414"/>
                </a:lnTo>
                <a:cubicBezTo>
                  <a:pt x="70524" y="59434"/>
                  <a:pt x="70677" y="59444"/>
                  <a:pt x="70829" y="59444"/>
                </a:cubicBezTo>
                <a:cubicBezTo>
                  <a:pt x="72750" y="59444"/>
                  <a:pt x="74589" y="57892"/>
                  <a:pt x="74822" y="55968"/>
                </a:cubicBezTo>
                <a:lnTo>
                  <a:pt x="74822" y="55968"/>
                </a:lnTo>
                <a:cubicBezTo>
                  <a:pt x="73316" y="56835"/>
                  <a:pt x="71809" y="57702"/>
                  <a:pt x="70303" y="58547"/>
                </a:cubicBezTo>
                <a:cubicBezTo>
                  <a:pt x="70189" y="57725"/>
                  <a:pt x="70599" y="56926"/>
                  <a:pt x="71193" y="56401"/>
                </a:cubicBezTo>
                <a:cubicBezTo>
                  <a:pt x="70915" y="56335"/>
                  <a:pt x="70670" y="56306"/>
                  <a:pt x="70447" y="56306"/>
                </a:cubicBezTo>
                <a:cubicBezTo>
                  <a:pt x="69513" y="56306"/>
                  <a:pt x="68964" y="56821"/>
                  <a:pt x="68043" y="57337"/>
                </a:cubicBezTo>
                <a:cubicBezTo>
                  <a:pt x="67791" y="57486"/>
                  <a:pt x="67515" y="57553"/>
                  <a:pt x="67235" y="57553"/>
                </a:cubicBezTo>
                <a:cubicBezTo>
                  <a:pt x="66402" y="57553"/>
                  <a:pt x="65531" y="56959"/>
                  <a:pt x="65121" y="56173"/>
                </a:cubicBezTo>
                <a:cubicBezTo>
                  <a:pt x="64596" y="55146"/>
                  <a:pt x="64642" y="53913"/>
                  <a:pt x="64710" y="52749"/>
                </a:cubicBezTo>
                <a:lnTo>
                  <a:pt x="64710" y="52749"/>
                </a:lnTo>
                <a:cubicBezTo>
                  <a:pt x="65099" y="53822"/>
                  <a:pt x="65966" y="54712"/>
                  <a:pt x="67061" y="55100"/>
                </a:cubicBezTo>
                <a:cubicBezTo>
                  <a:pt x="66810" y="53799"/>
                  <a:pt x="66719" y="52475"/>
                  <a:pt x="66788" y="51151"/>
                </a:cubicBezTo>
                <a:lnTo>
                  <a:pt x="66788" y="51151"/>
                </a:lnTo>
                <a:cubicBezTo>
                  <a:pt x="67198" y="51996"/>
                  <a:pt x="67815" y="52726"/>
                  <a:pt x="68568" y="53297"/>
                </a:cubicBezTo>
                <a:cubicBezTo>
                  <a:pt x="68545" y="52316"/>
                  <a:pt x="68477" y="51334"/>
                  <a:pt x="68522" y="50353"/>
                </a:cubicBezTo>
                <a:lnTo>
                  <a:pt x="68522" y="50353"/>
                </a:lnTo>
                <a:cubicBezTo>
                  <a:pt x="69078" y="51011"/>
                  <a:pt x="69986" y="52319"/>
                  <a:pt x="70996" y="52319"/>
                </a:cubicBezTo>
                <a:cubicBezTo>
                  <a:pt x="71106" y="52319"/>
                  <a:pt x="71218" y="52304"/>
                  <a:pt x="71330" y="52270"/>
                </a:cubicBezTo>
                <a:cubicBezTo>
                  <a:pt x="72540" y="51882"/>
                  <a:pt x="72631" y="51014"/>
                  <a:pt x="71878" y="50147"/>
                </a:cubicBezTo>
                <a:lnTo>
                  <a:pt x="71878" y="50147"/>
                </a:lnTo>
                <a:cubicBezTo>
                  <a:pt x="71981" y="50154"/>
                  <a:pt x="72090" y="50157"/>
                  <a:pt x="72203" y="50157"/>
                </a:cubicBezTo>
                <a:cubicBezTo>
                  <a:pt x="72868" y="50157"/>
                  <a:pt x="73673" y="50028"/>
                  <a:pt x="74160" y="49599"/>
                </a:cubicBezTo>
                <a:cubicBezTo>
                  <a:pt x="74578" y="49241"/>
                  <a:pt x="74684" y="48562"/>
                  <a:pt x="74477" y="48095"/>
                </a:cubicBezTo>
                <a:lnTo>
                  <a:pt x="74477" y="48095"/>
                </a:lnTo>
                <a:cubicBezTo>
                  <a:pt x="74496" y="48097"/>
                  <a:pt x="74514" y="48097"/>
                  <a:pt x="74533" y="48097"/>
                </a:cubicBezTo>
                <a:cubicBezTo>
                  <a:pt x="74757" y="48097"/>
                  <a:pt x="74986" y="48013"/>
                  <a:pt x="75119" y="47842"/>
                </a:cubicBezTo>
                <a:cubicBezTo>
                  <a:pt x="75461" y="47431"/>
                  <a:pt x="75393" y="46815"/>
                  <a:pt x="75210" y="46312"/>
                </a:cubicBezTo>
                <a:cubicBezTo>
                  <a:pt x="74046" y="46290"/>
                  <a:pt x="72928" y="45514"/>
                  <a:pt x="72540" y="44418"/>
                </a:cubicBezTo>
                <a:cubicBezTo>
                  <a:pt x="72868" y="43897"/>
                  <a:pt x="73490" y="43588"/>
                  <a:pt x="74102" y="43588"/>
                </a:cubicBezTo>
                <a:cubicBezTo>
                  <a:pt x="74214" y="43588"/>
                  <a:pt x="74325" y="43598"/>
                  <a:pt x="74434" y="43619"/>
                </a:cubicBezTo>
                <a:cubicBezTo>
                  <a:pt x="75804" y="45171"/>
                  <a:pt x="77789" y="46130"/>
                  <a:pt x="79866" y="46244"/>
                </a:cubicBezTo>
                <a:cubicBezTo>
                  <a:pt x="79593" y="45445"/>
                  <a:pt x="79341" y="44669"/>
                  <a:pt x="79090" y="43893"/>
                </a:cubicBezTo>
                <a:lnTo>
                  <a:pt x="79090" y="43893"/>
                </a:lnTo>
                <a:lnTo>
                  <a:pt x="80369" y="44349"/>
                </a:lnTo>
                <a:cubicBezTo>
                  <a:pt x="80848" y="43163"/>
                  <a:pt x="79981" y="41633"/>
                  <a:pt x="78725" y="41428"/>
                </a:cubicBezTo>
                <a:lnTo>
                  <a:pt x="78725" y="41428"/>
                </a:lnTo>
                <a:cubicBezTo>
                  <a:pt x="78824" y="41444"/>
                  <a:pt x="78925" y="41451"/>
                  <a:pt x="79030" y="41451"/>
                </a:cubicBezTo>
                <a:cubicBezTo>
                  <a:pt x="79775" y="41451"/>
                  <a:pt x="80666" y="41094"/>
                  <a:pt x="81596" y="41094"/>
                </a:cubicBezTo>
                <a:cubicBezTo>
                  <a:pt x="82019" y="41094"/>
                  <a:pt x="82450" y="41168"/>
                  <a:pt x="82879" y="41382"/>
                </a:cubicBezTo>
                <a:cubicBezTo>
                  <a:pt x="82742" y="39374"/>
                  <a:pt x="81236" y="37479"/>
                  <a:pt x="79364" y="36703"/>
                </a:cubicBezTo>
                <a:lnTo>
                  <a:pt x="79364" y="36703"/>
                </a:lnTo>
                <a:cubicBezTo>
                  <a:pt x="80300" y="36954"/>
                  <a:pt x="81236" y="37205"/>
                  <a:pt x="82149" y="37456"/>
                </a:cubicBezTo>
                <a:cubicBezTo>
                  <a:pt x="81829" y="36338"/>
                  <a:pt x="81304" y="35265"/>
                  <a:pt x="80620" y="34329"/>
                </a:cubicBezTo>
                <a:lnTo>
                  <a:pt x="80620" y="34329"/>
                </a:lnTo>
                <a:cubicBezTo>
                  <a:pt x="81199" y="34603"/>
                  <a:pt x="81734" y="34725"/>
                  <a:pt x="82186" y="34725"/>
                </a:cubicBezTo>
                <a:cubicBezTo>
                  <a:pt x="82952" y="34725"/>
                  <a:pt x="83484" y="34376"/>
                  <a:pt x="83604" y="33823"/>
                </a:cubicBezTo>
                <a:lnTo>
                  <a:pt x="83604" y="33823"/>
                </a:lnTo>
                <a:cubicBezTo>
                  <a:pt x="83878" y="34192"/>
                  <a:pt x="84194" y="34531"/>
                  <a:pt x="84546" y="34831"/>
                </a:cubicBezTo>
                <a:cubicBezTo>
                  <a:pt x="84751" y="34032"/>
                  <a:pt x="84979" y="33256"/>
                  <a:pt x="85185" y="32458"/>
                </a:cubicBezTo>
                <a:lnTo>
                  <a:pt x="85185" y="32458"/>
                </a:lnTo>
                <a:cubicBezTo>
                  <a:pt x="86737" y="34215"/>
                  <a:pt x="84158" y="37045"/>
                  <a:pt x="85002" y="39214"/>
                </a:cubicBezTo>
                <a:cubicBezTo>
                  <a:pt x="86166" y="38346"/>
                  <a:pt x="87125" y="37205"/>
                  <a:pt x="87810" y="35927"/>
                </a:cubicBezTo>
                <a:lnTo>
                  <a:pt x="87810" y="35927"/>
                </a:lnTo>
                <a:cubicBezTo>
                  <a:pt x="87399" y="37593"/>
                  <a:pt x="86965" y="39237"/>
                  <a:pt x="86554" y="40903"/>
                </a:cubicBezTo>
                <a:cubicBezTo>
                  <a:pt x="86417" y="41451"/>
                  <a:pt x="86395" y="42204"/>
                  <a:pt x="86942" y="42341"/>
                </a:cubicBezTo>
                <a:cubicBezTo>
                  <a:pt x="86983" y="42351"/>
                  <a:pt x="87024" y="42355"/>
                  <a:pt x="87065" y="42355"/>
                </a:cubicBezTo>
                <a:cubicBezTo>
                  <a:pt x="87406" y="42355"/>
                  <a:pt x="87720" y="42031"/>
                  <a:pt x="87924" y="41725"/>
                </a:cubicBezTo>
                <a:cubicBezTo>
                  <a:pt x="88882" y="40287"/>
                  <a:pt x="89636" y="38689"/>
                  <a:pt x="90115" y="37023"/>
                </a:cubicBezTo>
                <a:lnTo>
                  <a:pt x="90115" y="37023"/>
                </a:lnTo>
                <a:cubicBezTo>
                  <a:pt x="91074" y="38826"/>
                  <a:pt x="89887" y="41017"/>
                  <a:pt x="88540" y="42569"/>
                </a:cubicBezTo>
                <a:cubicBezTo>
                  <a:pt x="88106" y="43071"/>
                  <a:pt x="87855" y="44121"/>
                  <a:pt x="88517" y="44121"/>
                </a:cubicBezTo>
                <a:cubicBezTo>
                  <a:pt x="88534" y="44124"/>
                  <a:pt x="88551" y="44125"/>
                  <a:pt x="88568" y="44125"/>
                </a:cubicBezTo>
                <a:cubicBezTo>
                  <a:pt x="88711" y="44125"/>
                  <a:pt x="88851" y="44043"/>
                  <a:pt x="88974" y="43961"/>
                </a:cubicBezTo>
                <a:cubicBezTo>
                  <a:pt x="90047" y="43300"/>
                  <a:pt x="90960" y="42387"/>
                  <a:pt x="91622" y="41314"/>
                </a:cubicBezTo>
                <a:lnTo>
                  <a:pt x="91622" y="41314"/>
                </a:lnTo>
                <a:cubicBezTo>
                  <a:pt x="92306" y="42455"/>
                  <a:pt x="91781" y="43961"/>
                  <a:pt x="90982" y="45034"/>
                </a:cubicBezTo>
                <a:cubicBezTo>
                  <a:pt x="90206" y="46130"/>
                  <a:pt x="89179" y="47066"/>
                  <a:pt x="88723" y="48321"/>
                </a:cubicBezTo>
                <a:cubicBezTo>
                  <a:pt x="91302" y="47842"/>
                  <a:pt x="93516" y="45673"/>
                  <a:pt x="94041" y="43094"/>
                </a:cubicBezTo>
                <a:lnTo>
                  <a:pt x="94041" y="43094"/>
                </a:lnTo>
                <a:cubicBezTo>
                  <a:pt x="94498" y="44418"/>
                  <a:pt x="93790" y="45833"/>
                  <a:pt x="93265" y="47134"/>
                </a:cubicBezTo>
                <a:cubicBezTo>
                  <a:pt x="92740" y="48435"/>
                  <a:pt x="92489" y="50124"/>
                  <a:pt x="93539" y="51060"/>
                </a:cubicBezTo>
                <a:cubicBezTo>
                  <a:pt x="94338" y="49462"/>
                  <a:pt x="95000" y="47796"/>
                  <a:pt x="95479" y="46084"/>
                </a:cubicBezTo>
                <a:lnTo>
                  <a:pt x="95479" y="46084"/>
                </a:lnTo>
                <a:cubicBezTo>
                  <a:pt x="95228" y="48116"/>
                  <a:pt x="96027" y="50238"/>
                  <a:pt x="97556" y="51608"/>
                </a:cubicBezTo>
                <a:cubicBezTo>
                  <a:pt x="97739" y="51768"/>
                  <a:pt x="97921" y="51927"/>
                  <a:pt x="98172" y="51927"/>
                </a:cubicBezTo>
                <a:cubicBezTo>
                  <a:pt x="98675" y="51927"/>
                  <a:pt x="98903" y="51288"/>
                  <a:pt x="98948" y="50786"/>
                </a:cubicBezTo>
                <a:cubicBezTo>
                  <a:pt x="99177" y="48298"/>
                  <a:pt x="98538" y="45765"/>
                  <a:pt x="97145" y="43688"/>
                </a:cubicBezTo>
                <a:lnTo>
                  <a:pt x="97145" y="43688"/>
                </a:lnTo>
                <a:cubicBezTo>
                  <a:pt x="98469" y="45422"/>
                  <a:pt x="100318" y="46723"/>
                  <a:pt x="102395" y="47408"/>
                </a:cubicBezTo>
                <a:cubicBezTo>
                  <a:pt x="101899" y="45739"/>
                  <a:pt x="100889" y="44225"/>
                  <a:pt x="99566" y="43110"/>
                </a:cubicBezTo>
                <a:lnTo>
                  <a:pt x="99566" y="43110"/>
                </a:lnTo>
                <a:cubicBezTo>
                  <a:pt x="100559" y="43936"/>
                  <a:pt x="101683" y="44584"/>
                  <a:pt x="102874" y="45011"/>
                </a:cubicBezTo>
                <a:cubicBezTo>
                  <a:pt x="103141" y="45110"/>
                  <a:pt x="103434" y="45191"/>
                  <a:pt x="103710" y="45191"/>
                </a:cubicBezTo>
                <a:cubicBezTo>
                  <a:pt x="103883" y="45191"/>
                  <a:pt x="104049" y="45159"/>
                  <a:pt x="104198" y="45080"/>
                </a:cubicBezTo>
                <a:cubicBezTo>
                  <a:pt x="104769" y="44783"/>
                  <a:pt x="104815" y="43961"/>
                  <a:pt x="104495" y="43414"/>
                </a:cubicBezTo>
                <a:cubicBezTo>
                  <a:pt x="104153" y="42889"/>
                  <a:pt x="103582" y="42569"/>
                  <a:pt x="103011" y="42318"/>
                </a:cubicBezTo>
                <a:cubicBezTo>
                  <a:pt x="101710" y="41702"/>
                  <a:pt x="100341" y="41154"/>
                  <a:pt x="98971" y="40697"/>
                </a:cubicBezTo>
                <a:lnTo>
                  <a:pt x="98971" y="40697"/>
                </a:lnTo>
                <a:cubicBezTo>
                  <a:pt x="99778" y="40875"/>
                  <a:pt x="100619" y="41053"/>
                  <a:pt x="101447" y="41053"/>
                </a:cubicBezTo>
                <a:cubicBezTo>
                  <a:pt x="101789" y="41053"/>
                  <a:pt x="102129" y="41022"/>
                  <a:pt x="102464" y="40949"/>
                </a:cubicBezTo>
                <a:cubicBezTo>
                  <a:pt x="103605" y="40675"/>
                  <a:pt x="104678" y="39762"/>
                  <a:pt x="104723" y="38598"/>
                </a:cubicBezTo>
                <a:lnTo>
                  <a:pt x="104723" y="38598"/>
                </a:lnTo>
                <a:cubicBezTo>
                  <a:pt x="103476" y="39068"/>
                  <a:pt x="102142" y="39299"/>
                  <a:pt x="100806" y="39299"/>
                </a:cubicBezTo>
                <a:cubicBezTo>
                  <a:pt x="98645" y="39299"/>
                  <a:pt x="96477" y="38695"/>
                  <a:pt x="94657" y="37525"/>
                </a:cubicBezTo>
                <a:lnTo>
                  <a:pt x="94657" y="37525"/>
                </a:lnTo>
                <a:cubicBezTo>
                  <a:pt x="95475" y="37588"/>
                  <a:pt x="96295" y="37619"/>
                  <a:pt x="97115" y="37619"/>
                </a:cubicBezTo>
                <a:cubicBezTo>
                  <a:pt x="100758" y="37619"/>
                  <a:pt x="104399" y="37001"/>
                  <a:pt x="107827" y="35790"/>
                </a:cubicBezTo>
                <a:cubicBezTo>
                  <a:pt x="105134" y="34750"/>
                  <a:pt x="102244" y="34224"/>
                  <a:pt x="99355" y="34224"/>
                </a:cubicBezTo>
                <a:cubicBezTo>
                  <a:pt x="98693" y="34224"/>
                  <a:pt x="98032" y="34251"/>
                  <a:pt x="97373" y="34306"/>
                </a:cubicBezTo>
                <a:cubicBezTo>
                  <a:pt x="98994" y="34010"/>
                  <a:pt x="100638" y="33690"/>
                  <a:pt x="102098" y="32937"/>
                </a:cubicBezTo>
                <a:cubicBezTo>
                  <a:pt x="103559" y="32184"/>
                  <a:pt x="104837" y="30905"/>
                  <a:pt x="105180" y="29285"/>
                </a:cubicBezTo>
                <a:lnTo>
                  <a:pt x="105180" y="29285"/>
                </a:lnTo>
                <a:cubicBezTo>
                  <a:pt x="103036" y="30063"/>
                  <a:pt x="100317" y="30916"/>
                  <a:pt x="97769" y="30916"/>
                </a:cubicBezTo>
                <a:cubicBezTo>
                  <a:pt x="96355" y="30916"/>
                  <a:pt x="94994" y="30654"/>
                  <a:pt x="93813" y="29970"/>
                </a:cubicBezTo>
                <a:cubicBezTo>
                  <a:pt x="95015" y="29153"/>
                  <a:pt x="96458" y="28733"/>
                  <a:pt x="97898" y="28733"/>
                </a:cubicBezTo>
                <a:cubicBezTo>
                  <a:pt x="98672" y="28733"/>
                  <a:pt x="99446" y="28855"/>
                  <a:pt x="100181" y="29102"/>
                </a:cubicBezTo>
                <a:cubicBezTo>
                  <a:pt x="98606" y="27116"/>
                  <a:pt x="94886" y="27367"/>
                  <a:pt x="94018" y="24994"/>
                </a:cubicBezTo>
                <a:lnTo>
                  <a:pt x="94018" y="24994"/>
                </a:lnTo>
                <a:cubicBezTo>
                  <a:pt x="95342" y="26038"/>
                  <a:pt x="97032" y="26610"/>
                  <a:pt x="98714" y="26610"/>
                </a:cubicBezTo>
                <a:cubicBezTo>
                  <a:pt x="99091" y="26610"/>
                  <a:pt x="99467" y="26581"/>
                  <a:pt x="99839" y="26523"/>
                </a:cubicBezTo>
                <a:cubicBezTo>
                  <a:pt x="99487" y="25917"/>
                  <a:pt x="99014" y="25382"/>
                  <a:pt x="98455" y="24948"/>
                </a:cubicBezTo>
                <a:lnTo>
                  <a:pt x="98455" y="24948"/>
                </a:lnTo>
                <a:cubicBezTo>
                  <a:pt x="99479" y="25365"/>
                  <a:pt x="100581" y="25588"/>
                  <a:pt x="101695" y="25588"/>
                </a:cubicBezTo>
                <a:cubicBezTo>
                  <a:pt x="101730" y="25588"/>
                  <a:pt x="101766" y="25588"/>
                  <a:pt x="101802" y="25587"/>
                </a:cubicBezTo>
                <a:cubicBezTo>
                  <a:pt x="102806" y="25564"/>
                  <a:pt x="104107" y="25039"/>
                  <a:pt x="104016" y="24012"/>
                </a:cubicBezTo>
                <a:cubicBezTo>
                  <a:pt x="103970" y="23624"/>
                  <a:pt x="103742" y="23305"/>
                  <a:pt x="103491" y="23008"/>
                </a:cubicBezTo>
                <a:cubicBezTo>
                  <a:pt x="102464" y="21844"/>
                  <a:pt x="101094" y="20976"/>
                  <a:pt x="99610" y="20543"/>
                </a:cubicBezTo>
                <a:cubicBezTo>
                  <a:pt x="98629" y="20246"/>
                  <a:pt x="97579" y="20132"/>
                  <a:pt x="96757" y="19538"/>
                </a:cubicBezTo>
                <a:cubicBezTo>
                  <a:pt x="95958" y="18922"/>
                  <a:pt x="95616" y="17530"/>
                  <a:pt x="96438" y="16936"/>
                </a:cubicBezTo>
                <a:lnTo>
                  <a:pt x="96438" y="16936"/>
                </a:lnTo>
                <a:cubicBezTo>
                  <a:pt x="97876" y="18488"/>
                  <a:pt x="99861" y="19561"/>
                  <a:pt x="101961" y="19904"/>
                </a:cubicBezTo>
                <a:cubicBezTo>
                  <a:pt x="101980" y="18967"/>
                  <a:pt x="101799" y="18015"/>
                  <a:pt x="101443" y="17123"/>
                </a:cubicBezTo>
                <a:lnTo>
                  <a:pt x="101443" y="17123"/>
                </a:lnTo>
                <a:cubicBezTo>
                  <a:pt x="102017" y="18234"/>
                  <a:pt x="102950" y="19144"/>
                  <a:pt x="104084" y="19653"/>
                </a:cubicBezTo>
                <a:cubicBezTo>
                  <a:pt x="104255" y="19738"/>
                  <a:pt x="104444" y="19806"/>
                  <a:pt x="104622" y="19806"/>
                </a:cubicBezTo>
                <a:cubicBezTo>
                  <a:pt x="104730" y="19806"/>
                  <a:pt x="104834" y="19781"/>
                  <a:pt x="104929" y="19721"/>
                </a:cubicBezTo>
                <a:cubicBezTo>
                  <a:pt x="105203" y="19561"/>
                  <a:pt x="105248" y="19173"/>
                  <a:pt x="105271" y="18854"/>
                </a:cubicBezTo>
                <a:cubicBezTo>
                  <a:pt x="105316" y="17927"/>
                  <a:pt x="105361" y="17001"/>
                  <a:pt x="105407" y="16074"/>
                </a:cubicBezTo>
                <a:lnTo>
                  <a:pt x="105407" y="16074"/>
                </a:lnTo>
                <a:cubicBezTo>
                  <a:pt x="105361" y="17240"/>
                  <a:pt x="106709" y="19116"/>
                  <a:pt x="106732" y="20566"/>
                </a:cubicBezTo>
                <a:cubicBezTo>
                  <a:pt x="106778" y="22072"/>
                  <a:pt x="106093" y="23396"/>
                  <a:pt x="106138" y="24880"/>
                </a:cubicBezTo>
                <a:cubicBezTo>
                  <a:pt x="106138" y="25724"/>
                  <a:pt x="106732" y="26660"/>
                  <a:pt x="107576" y="26660"/>
                </a:cubicBezTo>
                <a:cubicBezTo>
                  <a:pt x="107667" y="25664"/>
                  <a:pt x="107780" y="24669"/>
                  <a:pt x="107871" y="23673"/>
                </a:cubicBezTo>
                <a:lnTo>
                  <a:pt x="107871" y="23673"/>
                </a:lnTo>
                <a:cubicBezTo>
                  <a:pt x="107751" y="25080"/>
                  <a:pt x="108909" y="26478"/>
                  <a:pt x="110338" y="26637"/>
                </a:cubicBezTo>
                <a:lnTo>
                  <a:pt x="110955" y="23168"/>
                </a:lnTo>
                <a:cubicBezTo>
                  <a:pt x="111541" y="23769"/>
                  <a:pt x="112383" y="24097"/>
                  <a:pt x="113218" y="24097"/>
                </a:cubicBezTo>
                <a:cubicBezTo>
                  <a:pt x="113683" y="24097"/>
                  <a:pt x="114145" y="23996"/>
                  <a:pt x="114561" y="23784"/>
                </a:cubicBezTo>
                <a:lnTo>
                  <a:pt x="114561" y="23784"/>
                </a:lnTo>
                <a:cubicBezTo>
                  <a:pt x="113214" y="25199"/>
                  <a:pt x="112005" y="26728"/>
                  <a:pt x="110932" y="28349"/>
                </a:cubicBezTo>
                <a:cubicBezTo>
                  <a:pt x="111179" y="28503"/>
                  <a:pt x="111465" y="28576"/>
                  <a:pt x="111751" y="28576"/>
                </a:cubicBezTo>
                <a:cubicBezTo>
                  <a:pt x="112230" y="28576"/>
                  <a:pt x="112709" y="28370"/>
                  <a:pt x="113009" y="27984"/>
                </a:cubicBezTo>
                <a:lnTo>
                  <a:pt x="113009" y="27984"/>
                </a:lnTo>
                <a:cubicBezTo>
                  <a:pt x="112598" y="28920"/>
                  <a:pt x="112872" y="30107"/>
                  <a:pt x="113671" y="30746"/>
                </a:cubicBezTo>
                <a:cubicBezTo>
                  <a:pt x="115132" y="29467"/>
                  <a:pt x="116090" y="27619"/>
                  <a:pt x="116250" y="25678"/>
                </a:cubicBezTo>
                <a:cubicBezTo>
                  <a:pt x="118190" y="25793"/>
                  <a:pt x="118921" y="28988"/>
                  <a:pt x="117209" y="29924"/>
                </a:cubicBezTo>
                <a:cubicBezTo>
                  <a:pt x="118145" y="29924"/>
                  <a:pt x="119103" y="29650"/>
                  <a:pt x="119879" y="29125"/>
                </a:cubicBezTo>
                <a:lnTo>
                  <a:pt x="119879" y="29125"/>
                </a:lnTo>
                <a:cubicBezTo>
                  <a:pt x="119514" y="29627"/>
                  <a:pt x="119697" y="30449"/>
                  <a:pt x="120244" y="30768"/>
                </a:cubicBezTo>
                <a:cubicBezTo>
                  <a:pt x="120451" y="30256"/>
                  <a:pt x="120942" y="30030"/>
                  <a:pt x="121466" y="30030"/>
                </a:cubicBezTo>
                <a:cubicBezTo>
                  <a:pt x="122271" y="30030"/>
                  <a:pt x="123156" y="30564"/>
                  <a:pt x="123212" y="31408"/>
                </a:cubicBezTo>
                <a:cubicBezTo>
                  <a:pt x="123304" y="32539"/>
                  <a:pt x="122146" y="33429"/>
                  <a:pt x="121023" y="33429"/>
                </a:cubicBezTo>
                <a:cubicBezTo>
                  <a:pt x="120764" y="33429"/>
                  <a:pt x="120507" y="33382"/>
                  <a:pt x="120267" y="33279"/>
                </a:cubicBezTo>
                <a:lnTo>
                  <a:pt x="120267" y="33279"/>
                </a:lnTo>
                <a:cubicBezTo>
                  <a:pt x="122587" y="34286"/>
                  <a:pt x="118254" y="35041"/>
                  <a:pt x="117351" y="35041"/>
                </a:cubicBezTo>
                <a:cubicBezTo>
                  <a:pt x="117312" y="35041"/>
                  <a:pt x="117280" y="35040"/>
                  <a:pt x="117254" y="35037"/>
                </a:cubicBezTo>
                <a:cubicBezTo>
                  <a:pt x="116027" y="34900"/>
                  <a:pt x="114689" y="34301"/>
                  <a:pt x="113427" y="34301"/>
                </a:cubicBezTo>
                <a:cubicBezTo>
                  <a:pt x="112788" y="34301"/>
                  <a:pt x="112169" y="34455"/>
                  <a:pt x="111594" y="34900"/>
                </a:cubicBezTo>
                <a:cubicBezTo>
                  <a:pt x="113557" y="35699"/>
                  <a:pt x="115542" y="36498"/>
                  <a:pt x="117528" y="37296"/>
                </a:cubicBezTo>
                <a:cubicBezTo>
                  <a:pt x="117093" y="37191"/>
                  <a:pt x="116649" y="37140"/>
                  <a:pt x="116204" y="37140"/>
                </a:cubicBezTo>
                <a:cubicBezTo>
                  <a:pt x="114244" y="37140"/>
                  <a:pt x="112289" y="38129"/>
                  <a:pt x="111228" y="39784"/>
                </a:cubicBezTo>
                <a:cubicBezTo>
                  <a:pt x="112179" y="39489"/>
                  <a:pt x="113173" y="39345"/>
                  <a:pt x="114169" y="39345"/>
                </a:cubicBezTo>
                <a:cubicBezTo>
                  <a:pt x="114944" y="39345"/>
                  <a:pt x="115720" y="39432"/>
                  <a:pt x="116478" y="39602"/>
                </a:cubicBezTo>
                <a:cubicBezTo>
                  <a:pt x="114196" y="40652"/>
                  <a:pt x="112347" y="42569"/>
                  <a:pt x="111388" y="44874"/>
                </a:cubicBezTo>
                <a:cubicBezTo>
                  <a:pt x="112826" y="43939"/>
                  <a:pt x="114515" y="43368"/>
                  <a:pt x="116227" y="43185"/>
                </a:cubicBezTo>
                <a:lnTo>
                  <a:pt x="116227" y="43185"/>
                </a:lnTo>
                <a:cubicBezTo>
                  <a:pt x="113967" y="44555"/>
                  <a:pt x="111753" y="45993"/>
                  <a:pt x="109608" y="47522"/>
                </a:cubicBezTo>
                <a:cubicBezTo>
                  <a:pt x="110119" y="47728"/>
                  <a:pt x="110639" y="47818"/>
                  <a:pt x="111160" y="47818"/>
                </a:cubicBezTo>
                <a:cubicBezTo>
                  <a:pt x="113128" y="47818"/>
                  <a:pt x="115120" y="46530"/>
                  <a:pt x="116798" y="45285"/>
                </a:cubicBezTo>
                <a:lnTo>
                  <a:pt x="116798" y="45285"/>
                </a:lnTo>
                <a:cubicBezTo>
                  <a:pt x="115702" y="46609"/>
                  <a:pt x="114629" y="47910"/>
                  <a:pt x="113557" y="49234"/>
                </a:cubicBezTo>
                <a:cubicBezTo>
                  <a:pt x="113123" y="49736"/>
                  <a:pt x="112872" y="50741"/>
                  <a:pt x="113511" y="50855"/>
                </a:cubicBezTo>
                <a:cubicBezTo>
                  <a:pt x="113543" y="50862"/>
                  <a:pt x="113575" y="50865"/>
                  <a:pt x="113606" y="50865"/>
                </a:cubicBezTo>
                <a:cubicBezTo>
                  <a:pt x="113780" y="50865"/>
                  <a:pt x="113954" y="50769"/>
                  <a:pt x="114127" y="50672"/>
                </a:cubicBezTo>
                <a:cubicBezTo>
                  <a:pt x="115794" y="49713"/>
                  <a:pt x="117254" y="48412"/>
                  <a:pt x="118418" y="46860"/>
                </a:cubicBezTo>
                <a:lnTo>
                  <a:pt x="118418" y="46860"/>
                </a:lnTo>
                <a:cubicBezTo>
                  <a:pt x="119012" y="48549"/>
                  <a:pt x="117574" y="50216"/>
                  <a:pt x="116159" y="51311"/>
                </a:cubicBezTo>
                <a:cubicBezTo>
                  <a:pt x="114744" y="52384"/>
                  <a:pt x="113054" y="53548"/>
                  <a:pt x="112918" y="55328"/>
                </a:cubicBezTo>
                <a:cubicBezTo>
                  <a:pt x="113094" y="55350"/>
                  <a:pt x="113271" y="55361"/>
                  <a:pt x="113447" y="55361"/>
                </a:cubicBezTo>
                <a:cubicBezTo>
                  <a:pt x="115307" y="55361"/>
                  <a:pt x="117141" y="54185"/>
                  <a:pt x="117871" y="52475"/>
                </a:cubicBezTo>
                <a:lnTo>
                  <a:pt x="117871" y="52475"/>
                </a:lnTo>
                <a:cubicBezTo>
                  <a:pt x="117779" y="53137"/>
                  <a:pt x="117688" y="53845"/>
                  <a:pt x="117871" y="54507"/>
                </a:cubicBezTo>
                <a:cubicBezTo>
                  <a:pt x="118069" y="55145"/>
                  <a:pt x="118648" y="55719"/>
                  <a:pt x="119303" y="55719"/>
                </a:cubicBezTo>
                <a:cubicBezTo>
                  <a:pt x="119327" y="55719"/>
                  <a:pt x="119352" y="55718"/>
                  <a:pt x="119377" y="55716"/>
                </a:cubicBezTo>
                <a:cubicBezTo>
                  <a:pt x="119971" y="55694"/>
                  <a:pt x="120450" y="55191"/>
                  <a:pt x="120792" y="54712"/>
                </a:cubicBezTo>
                <a:cubicBezTo>
                  <a:pt x="121495" y="53706"/>
                  <a:pt x="121929" y="52541"/>
                  <a:pt x="122055" y="51337"/>
                </a:cubicBezTo>
                <a:lnTo>
                  <a:pt x="122055" y="51337"/>
                </a:lnTo>
                <a:cubicBezTo>
                  <a:pt x="122111" y="51749"/>
                  <a:pt x="122295" y="52143"/>
                  <a:pt x="122595" y="52430"/>
                </a:cubicBezTo>
                <a:cubicBezTo>
                  <a:pt x="123143" y="50900"/>
                  <a:pt x="123782" y="49394"/>
                  <a:pt x="124490" y="47933"/>
                </a:cubicBezTo>
                <a:cubicBezTo>
                  <a:pt x="124627" y="47682"/>
                  <a:pt x="124764" y="47385"/>
                  <a:pt x="125061" y="47294"/>
                </a:cubicBezTo>
                <a:cubicBezTo>
                  <a:pt x="125132" y="47269"/>
                  <a:pt x="125200" y="47257"/>
                  <a:pt x="125265" y="47257"/>
                </a:cubicBezTo>
                <a:cubicBezTo>
                  <a:pt x="125837" y="47257"/>
                  <a:pt x="126122" y="48190"/>
                  <a:pt x="126019" y="48846"/>
                </a:cubicBezTo>
                <a:cubicBezTo>
                  <a:pt x="125654" y="51288"/>
                  <a:pt x="124307" y="53548"/>
                  <a:pt x="122344" y="55032"/>
                </a:cubicBezTo>
                <a:cubicBezTo>
                  <a:pt x="122093" y="55214"/>
                  <a:pt x="121819" y="55420"/>
                  <a:pt x="121751" y="55716"/>
                </a:cubicBezTo>
                <a:cubicBezTo>
                  <a:pt x="121614" y="56219"/>
                  <a:pt x="122139" y="56698"/>
                  <a:pt x="122664" y="56698"/>
                </a:cubicBezTo>
                <a:cubicBezTo>
                  <a:pt x="123189" y="56698"/>
                  <a:pt x="123645" y="56378"/>
                  <a:pt x="124056" y="56059"/>
                </a:cubicBezTo>
                <a:cubicBezTo>
                  <a:pt x="125974" y="54484"/>
                  <a:pt x="127434" y="52384"/>
                  <a:pt x="128256" y="50033"/>
                </a:cubicBezTo>
                <a:lnTo>
                  <a:pt x="128256" y="50033"/>
                </a:lnTo>
                <a:cubicBezTo>
                  <a:pt x="127845" y="51425"/>
                  <a:pt x="127800" y="52932"/>
                  <a:pt x="128142" y="54347"/>
                </a:cubicBezTo>
                <a:cubicBezTo>
                  <a:pt x="128233" y="54735"/>
                  <a:pt x="128439" y="55169"/>
                  <a:pt x="128827" y="55214"/>
                </a:cubicBezTo>
                <a:cubicBezTo>
                  <a:pt x="128846" y="55216"/>
                  <a:pt x="128865" y="55217"/>
                  <a:pt x="128884" y="55217"/>
                </a:cubicBezTo>
                <a:cubicBezTo>
                  <a:pt x="129285" y="55217"/>
                  <a:pt x="129541" y="54762"/>
                  <a:pt x="129694" y="54370"/>
                </a:cubicBezTo>
                <a:cubicBezTo>
                  <a:pt x="130032" y="53490"/>
                  <a:pt x="130393" y="52611"/>
                  <a:pt x="130732" y="51731"/>
                </a:cubicBezTo>
                <a:lnTo>
                  <a:pt x="130732" y="51731"/>
                </a:lnTo>
                <a:cubicBezTo>
                  <a:pt x="130480" y="52411"/>
                  <a:pt x="130800" y="53280"/>
                  <a:pt x="131429" y="53639"/>
                </a:cubicBezTo>
                <a:cubicBezTo>
                  <a:pt x="131772" y="53836"/>
                  <a:pt x="132054" y="53921"/>
                  <a:pt x="132290" y="53921"/>
                </a:cubicBezTo>
                <a:cubicBezTo>
                  <a:pt x="133752" y="53921"/>
                  <a:pt x="133448" y="50665"/>
                  <a:pt x="135185" y="50665"/>
                </a:cubicBezTo>
                <a:cubicBezTo>
                  <a:pt x="135475" y="50665"/>
                  <a:pt x="135823" y="50756"/>
                  <a:pt x="136245" y="50969"/>
                </a:cubicBezTo>
                <a:cubicBezTo>
                  <a:pt x="134647" y="47340"/>
                  <a:pt x="131657" y="43300"/>
                  <a:pt x="137226" y="40538"/>
                </a:cubicBezTo>
                <a:lnTo>
                  <a:pt x="137226" y="40538"/>
                </a:lnTo>
                <a:cubicBezTo>
                  <a:pt x="135629" y="42204"/>
                  <a:pt x="135606" y="45103"/>
                  <a:pt x="137158" y="46792"/>
                </a:cubicBezTo>
                <a:cubicBezTo>
                  <a:pt x="137523" y="46061"/>
                  <a:pt x="137888" y="45331"/>
                  <a:pt x="138254" y="44578"/>
                </a:cubicBezTo>
                <a:lnTo>
                  <a:pt x="138254" y="44578"/>
                </a:lnTo>
                <a:cubicBezTo>
                  <a:pt x="137386" y="46632"/>
                  <a:pt x="138254" y="49257"/>
                  <a:pt x="140171" y="50375"/>
                </a:cubicBezTo>
                <a:cubicBezTo>
                  <a:pt x="141723" y="47385"/>
                  <a:pt x="142362" y="43916"/>
                  <a:pt x="141974" y="40538"/>
                </a:cubicBezTo>
                <a:lnTo>
                  <a:pt x="141974" y="40538"/>
                </a:lnTo>
                <a:cubicBezTo>
                  <a:pt x="142636" y="42204"/>
                  <a:pt x="143321" y="43893"/>
                  <a:pt x="144006" y="45559"/>
                </a:cubicBezTo>
                <a:cubicBezTo>
                  <a:pt x="145101" y="43436"/>
                  <a:pt x="146836" y="41633"/>
                  <a:pt x="148913" y="40469"/>
                </a:cubicBezTo>
                <a:lnTo>
                  <a:pt x="148913" y="40469"/>
                </a:lnTo>
                <a:cubicBezTo>
                  <a:pt x="147452" y="41839"/>
                  <a:pt x="146539" y="43779"/>
                  <a:pt x="146448" y="45787"/>
                </a:cubicBezTo>
                <a:cubicBezTo>
                  <a:pt x="147886" y="45217"/>
                  <a:pt x="149324" y="44623"/>
                  <a:pt x="150762" y="44053"/>
                </a:cubicBezTo>
                <a:lnTo>
                  <a:pt x="150762" y="44053"/>
                </a:lnTo>
                <a:cubicBezTo>
                  <a:pt x="150283" y="45285"/>
                  <a:pt x="148982" y="45902"/>
                  <a:pt x="147886" y="46609"/>
                </a:cubicBezTo>
                <a:cubicBezTo>
                  <a:pt x="146790" y="47317"/>
                  <a:pt x="145695" y="48527"/>
                  <a:pt x="146083" y="49782"/>
                </a:cubicBezTo>
                <a:cubicBezTo>
                  <a:pt x="147361" y="49622"/>
                  <a:pt x="148593" y="49097"/>
                  <a:pt x="149598" y="48298"/>
                </a:cubicBezTo>
                <a:lnTo>
                  <a:pt x="149598" y="48298"/>
                </a:lnTo>
                <a:cubicBezTo>
                  <a:pt x="148730" y="49576"/>
                  <a:pt x="147703" y="50786"/>
                  <a:pt x="146562" y="51836"/>
                </a:cubicBezTo>
                <a:cubicBezTo>
                  <a:pt x="146758" y="51859"/>
                  <a:pt x="146955" y="51870"/>
                  <a:pt x="147151" y="51870"/>
                </a:cubicBezTo>
                <a:cubicBezTo>
                  <a:pt x="149352" y="51870"/>
                  <a:pt x="151504" y="50493"/>
                  <a:pt x="152405" y="48481"/>
                </a:cubicBezTo>
                <a:lnTo>
                  <a:pt x="152405" y="48481"/>
                </a:lnTo>
                <a:cubicBezTo>
                  <a:pt x="152725" y="50718"/>
                  <a:pt x="151333" y="53092"/>
                  <a:pt x="149210" y="53868"/>
                </a:cubicBezTo>
                <a:cubicBezTo>
                  <a:pt x="150283" y="53913"/>
                  <a:pt x="151355" y="53936"/>
                  <a:pt x="152405" y="53982"/>
                </a:cubicBezTo>
                <a:cubicBezTo>
                  <a:pt x="151194" y="54973"/>
                  <a:pt x="149628" y="55472"/>
                  <a:pt x="148059" y="55472"/>
                </a:cubicBezTo>
                <a:cubicBezTo>
                  <a:pt x="146703" y="55472"/>
                  <a:pt x="145344" y="55099"/>
                  <a:pt x="144211" y="54347"/>
                </a:cubicBezTo>
                <a:lnTo>
                  <a:pt x="144211" y="54347"/>
                </a:lnTo>
                <a:lnTo>
                  <a:pt x="146288" y="58022"/>
                </a:lnTo>
                <a:cubicBezTo>
                  <a:pt x="144748" y="57043"/>
                  <a:pt x="142916" y="56538"/>
                  <a:pt x="141091" y="56538"/>
                </a:cubicBezTo>
                <a:cubicBezTo>
                  <a:pt x="140319" y="56538"/>
                  <a:pt x="139548" y="56629"/>
                  <a:pt x="138801" y="56812"/>
                </a:cubicBezTo>
                <a:cubicBezTo>
                  <a:pt x="139806" y="57748"/>
                  <a:pt x="140810" y="58684"/>
                  <a:pt x="141814" y="59620"/>
                </a:cubicBezTo>
                <a:cubicBezTo>
                  <a:pt x="139896" y="59182"/>
                  <a:pt x="137915" y="58968"/>
                  <a:pt x="135937" y="58968"/>
                </a:cubicBezTo>
                <a:cubicBezTo>
                  <a:pt x="135232" y="58968"/>
                  <a:pt x="134527" y="58995"/>
                  <a:pt x="133826" y="59049"/>
                </a:cubicBezTo>
                <a:cubicBezTo>
                  <a:pt x="134761" y="60076"/>
                  <a:pt x="136062" y="60761"/>
                  <a:pt x="137432" y="60898"/>
                </a:cubicBezTo>
                <a:cubicBezTo>
                  <a:pt x="136780" y="61695"/>
                  <a:pt x="135778" y="61912"/>
                  <a:pt x="134725" y="61912"/>
                </a:cubicBezTo>
                <a:cubicBezTo>
                  <a:pt x="134119" y="61912"/>
                  <a:pt x="133496" y="61840"/>
                  <a:pt x="132912" y="61765"/>
                </a:cubicBezTo>
                <a:cubicBezTo>
                  <a:pt x="132559" y="61725"/>
                  <a:pt x="132186" y="61699"/>
                  <a:pt x="131811" y="61699"/>
                </a:cubicBezTo>
                <a:cubicBezTo>
                  <a:pt x="130491" y="61699"/>
                  <a:pt x="129155" y="62020"/>
                  <a:pt x="128621" y="63157"/>
                </a:cubicBezTo>
                <a:lnTo>
                  <a:pt x="134579" y="63865"/>
                </a:lnTo>
                <a:cubicBezTo>
                  <a:pt x="133483" y="64025"/>
                  <a:pt x="132433" y="64504"/>
                  <a:pt x="131611" y="65257"/>
                </a:cubicBezTo>
                <a:cubicBezTo>
                  <a:pt x="132334" y="65586"/>
                  <a:pt x="133125" y="65748"/>
                  <a:pt x="133914" y="65748"/>
                </a:cubicBezTo>
                <a:cubicBezTo>
                  <a:pt x="134496" y="65748"/>
                  <a:pt x="135077" y="65660"/>
                  <a:pt x="135629" y="65486"/>
                </a:cubicBezTo>
                <a:lnTo>
                  <a:pt x="135629" y="65486"/>
                </a:lnTo>
                <a:cubicBezTo>
                  <a:pt x="133734" y="66330"/>
                  <a:pt x="131863" y="67198"/>
                  <a:pt x="129968" y="68042"/>
                </a:cubicBezTo>
                <a:cubicBezTo>
                  <a:pt x="130626" y="68281"/>
                  <a:pt x="131323" y="68398"/>
                  <a:pt x="132020" y="68398"/>
                </a:cubicBezTo>
                <a:cubicBezTo>
                  <a:pt x="132994" y="68398"/>
                  <a:pt x="133969" y="68170"/>
                  <a:pt x="134836" y="67728"/>
                </a:cubicBezTo>
                <a:lnTo>
                  <a:pt x="134836" y="67728"/>
                </a:lnTo>
                <a:cubicBezTo>
                  <a:pt x="133038" y="69039"/>
                  <a:pt x="131493" y="70717"/>
                  <a:pt x="130356" y="72630"/>
                </a:cubicBezTo>
                <a:cubicBezTo>
                  <a:pt x="132578" y="72563"/>
                  <a:pt x="134756" y="71372"/>
                  <a:pt x="136028" y="69541"/>
                </a:cubicBezTo>
                <a:lnTo>
                  <a:pt x="136028" y="69541"/>
                </a:lnTo>
                <a:cubicBezTo>
                  <a:pt x="135269" y="70696"/>
                  <a:pt x="134828" y="72052"/>
                  <a:pt x="134784" y="73429"/>
                </a:cubicBezTo>
                <a:cubicBezTo>
                  <a:pt x="135971" y="73132"/>
                  <a:pt x="137021" y="72219"/>
                  <a:pt x="137455" y="71055"/>
                </a:cubicBezTo>
                <a:lnTo>
                  <a:pt x="137455" y="71055"/>
                </a:lnTo>
                <a:cubicBezTo>
                  <a:pt x="136953" y="72813"/>
                  <a:pt x="137455" y="74821"/>
                  <a:pt x="138710" y="76145"/>
                </a:cubicBezTo>
                <a:cubicBezTo>
                  <a:pt x="139326" y="74776"/>
                  <a:pt x="139737" y="73315"/>
                  <a:pt x="139920" y="71831"/>
                </a:cubicBezTo>
                <a:lnTo>
                  <a:pt x="139920" y="71831"/>
                </a:lnTo>
                <a:cubicBezTo>
                  <a:pt x="139760" y="73338"/>
                  <a:pt x="140125" y="74867"/>
                  <a:pt x="140924" y="76145"/>
                </a:cubicBezTo>
                <a:cubicBezTo>
                  <a:pt x="141381" y="73292"/>
                  <a:pt x="142499" y="70530"/>
                  <a:pt x="144165" y="68156"/>
                </a:cubicBezTo>
                <a:lnTo>
                  <a:pt x="144165" y="68156"/>
                </a:lnTo>
                <a:cubicBezTo>
                  <a:pt x="142887" y="70484"/>
                  <a:pt x="143458" y="73634"/>
                  <a:pt x="145466" y="75369"/>
                </a:cubicBezTo>
                <a:cubicBezTo>
                  <a:pt x="145991" y="73703"/>
                  <a:pt x="146242" y="71968"/>
                  <a:pt x="146265" y="70233"/>
                </a:cubicBezTo>
                <a:cubicBezTo>
                  <a:pt x="146448" y="71329"/>
                  <a:pt x="146973" y="72379"/>
                  <a:pt x="147726" y="73201"/>
                </a:cubicBezTo>
                <a:cubicBezTo>
                  <a:pt x="148228" y="71489"/>
                  <a:pt x="148525" y="69708"/>
                  <a:pt x="148571" y="67928"/>
                </a:cubicBezTo>
                <a:cubicBezTo>
                  <a:pt x="148662" y="69046"/>
                  <a:pt x="149278" y="70119"/>
                  <a:pt x="150191" y="70735"/>
                </a:cubicBezTo>
                <a:cubicBezTo>
                  <a:pt x="150191" y="68111"/>
                  <a:pt x="151401" y="65509"/>
                  <a:pt x="153432" y="63842"/>
                </a:cubicBezTo>
                <a:lnTo>
                  <a:pt x="153432" y="63842"/>
                </a:lnTo>
                <a:cubicBezTo>
                  <a:pt x="152428" y="65394"/>
                  <a:pt x="152223" y="67403"/>
                  <a:pt x="152907" y="69115"/>
                </a:cubicBezTo>
                <a:cubicBezTo>
                  <a:pt x="153980" y="68065"/>
                  <a:pt x="155053" y="67038"/>
                  <a:pt x="156149" y="65988"/>
                </a:cubicBezTo>
                <a:lnTo>
                  <a:pt x="156149" y="65988"/>
                </a:lnTo>
                <a:cubicBezTo>
                  <a:pt x="155578" y="67951"/>
                  <a:pt x="154437" y="69754"/>
                  <a:pt x="152930" y="71124"/>
                </a:cubicBezTo>
                <a:cubicBezTo>
                  <a:pt x="153163" y="71356"/>
                  <a:pt x="153444" y="71455"/>
                  <a:pt x="153740" y="71455"/>
                </a:cubicBezTo>
                <a:cubicBezTo>
                  <a:pt x="154490" y="71455"/>
                  <a:pt x="155342" y="70822"/>
                  <a:pt x="155783" y="70119"/>
                </a:cubicBezTo>
                <a:cubicBezTo>
                  <a:pt x="156423" y="69138"/>
                  <a:pt x="156970" y="67860"/>
                  <a:pt x="158112" y="67677"/>
                </a:cubicBezTo>
                <a:lnTo>
                  <a:pt x="158112" y="67677"/>
                </a:lnTo>
                <a:cubicBezTo>
                  <a:pt x="157040" y="69273"/>
                  <a:pt x="155968" y="70892"/>
                  <a:pt x="154896" y="72512"/>
                </a:cubicBezTo>
                <a:lnTo>
                  <a:pt x="154896" y="72512"/>
                </a:lnTo>
                <a:cubicBezTo>
                  <a:pt x="155107" y="72213"/>
                  <a:pt x="158897" y="70523"/>
                  <a:pt x="159639" y="70523"/>
                </a:cubicBezTo>
                <a:cubicBezTo>
                  <a:pt x="159667" y="70523"/>
                  <a:pt x="159690" y="70525"/>
                  <a:pt x="159709" y="70530"/>
                </a:cubicBezTo>
                <a:cubicBezTo>
                  <a:pt x="162220" y="71192"/>
                  <a:pt x="159687" y="72105"/>
                  <a:pt x="159184" y="72881"/>
                </a:cubicBezTo>
                <a:cubicBezTo>
                  <a:pt x="159002" y="73201"/>
                  <a:pt x="159093" y="73589"/>
                  <a:pt x="159025" y="73954"/>
                </a:cubicBezTo>
                <a:cubicBezTo>
                  <a:pt x="158865" y="74867"/>
                  <a:pt x="157792" y="75209"/>
                  <a:pt x="156925" y="75506"/>
                </a:cubicBezTo>
                <a:cubicBezTo>
                  <a:pt x="156057" y="75803"/>
                  <a:pt x="155076" y="76579"/>
                  <a:pt x="155418" y="77446"/>
                </a:cubicBezTo>
                <a:cubicBezTo>
                  <a:pt x="156605" y="76990"/>
                  <a:pt x="157815" y="76556"/>
                  <a:pt x="159025" y="76099"/>
                </a:cubicBezTo>
                <a:lnTo>
                  <a:pt x="159025" y="76099"/>
                </a:lnTo>
                <a:cubicBezTo>
                  <a:pt x="158568" y="76533"/>
                  <a:pt x="158956" y="77332"/>
                  <a:pt x="158659" y="77880"/>
                </a:cubicBezTo>
                <a:cubicBezTo>
                  <a:pt x="158203" y="78816"/>
                  <a:pt x="156582" y="78131"/>
                  <a:pt x="155783" y="78838"/>
                </a:cubicBezTo>
                <a:cubicBezTo>
                  <a:pt x="155532" y="79044"/>
                  <a:pt x="155418" y="79341"/>
                  <a:pt x="155281" y="79637"/>
                </a:cubicBezTo>
                <a:cubicBezTo>
                  <a:pt x="154619" y="80961"/>
                  <a:pt x="153569" y="82102"/>
                  <a:pt x="152268" y="82810"/>
                </a:cubicBezTo>
                <a:cubicBezTo>
                  <a:pt x="152416" y="82826"/>
                  <a:pt x="152563" y="82834"/>
                  <a:pt x="152711" y="82834"/>
                </a:cubicBezTo>
                <a:cubicBezTo>
                  <a:pt x="153823" y="82834"/>
                  <a:pt x="154932" y="82386"/>
                  <a:pt x="155738" y="81600"/>
                </a:cubicBezTo>
                <a:lnTo>
                  <a:pt x="155738" y="81600"/>
                </a:lnTo>
                <a:cubicBezTo>
                  <a:pt x="155692" y="82354"/>
                  <a:pt x="154985" y="82879"/>
                  <a:pt x="154642" y="83563"/>
                </a:cubicBezTo>
                <a:cubicBezTo>
                  <a:pt x="154312" y="84162"/>
                  <a:pt x="154617" y="85173"/>
                  <a:pt x="155203" y="85173"/>
                </a:cubicBezTo>
                <a:cubicBezTo>
                  <a:pt x="155264" y="85173"/>
                  <a:pt x="155328" y="85162"/>
                  <a:pt x="155395" y="85138"/>
                </a:cubicBezTo>
                <a:cubicBezTo>
                  <a:pt x="155624" y="85070"/>
                  <a:pt x="155783" y="84864"/>
                  <a:pt x="155920" y="84682"/>
                </a:cubicBezTo>
                <a:cubicBezTo>
                  <a:pt x="156514" y="83837"/>
                  <a:pt x="156993" y="82924"/>
                  <a:pt x="157336" y="81966"/>
                </a:cubicBezTo>
                <a:cubicBezTo>
                  <a:pt x="157778" y="82268"/>
                  <a:pt x="158326" y="82422"/>
                  <a:pt x="158876" y="82422"/>
                </a:cubicBezTo>
                <a:cubicBezTo>
                  <a:pt x="159405" y="82422"/>
                  <a:pt x="159935" y="82279"/>
                  <a:pt x="160371" y="81988"/>
                </a:cubicBezTo>
                <a:lnTo>
                  <a:pt x="160371" y="81988"/>
                </a:lnTo>
                <a:cubicBezTo>
                  <a:pt x="159344" y="82764"/>
                  <a:pt x="158637" y="83928"/>
                  <a:pt x="158431" y="85184"/>
                </a:cubicBezTo>
                <a:cubicBezTo>
                  <a:pt x="159572" y="84796"/>
                  <a:pt x="160531" y="83906"/>
                  <a:pt x="161033" y="82810"/>
                </a:cubicBezTo>
                <a:lnTo>
                  <a:pt x="161033" y="82810"/>
                </a:lnTo>
                <a:cubicBezTo>
                  <a:pt x="160759" y="83928"/>
                  <a:pt x="161193" y="85207"/>
                  <a:pt x="162106" y="85914"/>
                </a:cubicBezTo>
                <a:cubicBezTo>
                  <a:pt x="162540" y="85184"/>
                  <a:pt x="162836" y="84408"/>
                  <a:pt x="163042" y="83586"/>
                </a:cubicBezTo>
                <a:cubicBezTo>
                  <a:pt x="163155" y="84964"/>
                  <a:pt x="165548" y="86029"/>
                  <a:pt x="165598" y="86029"/>
                </a:cubicBezTo>
                <a:cubicBezTo>
                  <a:pt x="165598" y="86029"/>
                  <a:pt x="165598" y="86029"/>
                  <a:pt x="165598" y="86028"/>
                </a:cubicBezTo>
                <a:lnTo>
                  <a:pt x="165598" y="0"/>
                </a:ln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3" name="Google Shape;2073;p18"/>
          <p:cNvSpPr/>
          <p:nvPr/>
        </p:nvSpPr>
        <p:spPr>
          <a:xfrm flipH="1">
            <a:off x="-2401076" y="-1191044"/>
            <a:ext cx="6027469" cy="2828699"/>
          </a:xfrm>
          <a:custGeom>
            <a:avLst/>
            <a:gdLst/>
            <a:ahLst/>
            <a:cxnLst/>
            <a:rect l="l" t="t" r="r" b="b"/>
            <a:pathLst>
              <a:path w="160234" h="75198" extrusionOk="0">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74" name="Google Shape;2074;p18"/>
          <p:cNvGrpSpPr/>
          <p:nvPr/>
        </p:nvGrpSpPr>
        <p:grpSpPr>
          <a:xfrm flipH="1">
            <a:off x="5825418" y="5493433"/>
            <a:ext cx="2339633" cy="1780400"/>
            <a:chOff x="0" y="3611325"/>
            <a:chExt cx="1754725" cy="1335300"/>
          </a:xfrm>
        </p:grpSpPr>
        <p:sp>
          <p:nvSpPr>
            <p:cNvPr id="2075" name="Google Shape;2075;p18"/>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18"/>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77" name="Google Shape;2077;p18"/>
          <p:cNvSpPr/>
          <p:nvPr/>
        </p:nvSpPr>
        <p:spPr>
          <a:xfrm rot="-2203846">
            <a:off x="10391894" y="6123025"/>
            <a:ext cx="1632404" cy="908479"/>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8" name="Google Shape;2078;p18"/>
          <p:cNvSpPr/>
          <p:nvPr/>
        </p:nvSpPr>
        <p:spPr>
          <a:xfrm flipH="1">
            <a:off x="-661134" y="5225965"/>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79" name="Google Shape;2079;p18"/>
          <p:cNvGrpSpPr/>
          <p:nvPr/>
        </p:nvGrpSpPr>
        <p:grpSpPr>
          <a:xfrm>
            <a:off x="4849018" y="5388333"/>
            <a:ext cx="2339633" cy="1780400"/>
            <a:chOff x="0" y="3611325"/>
            <a:chExt cx="1754725" cy="1335300"/>
          </a:xfrm>
        </p:grpSpPr>
        <p:sp>
          <p:nvSpPr>
            <p:cNvPr id="2080" name="Google Shape;2080;p18"/>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18"/>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82" name="Google Shape;2082;p18"/>
          <p:cNvGrpSpPr/>
          <p:nvPr/>
        </p:nvGrpSpPr>
        <p:grpSpPr>
          <a:xfrm>
            <a:off x="10148504" y="-278888"/>
            <a:ext cx="2119203" cy="2944189"/>
            <a:chOff x="6690382" y="-4766279"/>
            <a:chExt cx="1589402" cy="2208142"/>
          </a:xfrm>
        </p:grpSpPr>
        <p:sp>
          <p:nvSpPr>
            <p:cNvPr id="2083" name="Google Shape;2083;p18"/>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18"/>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18"/>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18"/>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18"/>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18"/>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18"/>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18"/>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18"/>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18"/>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18"/>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18"/>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18"/>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18"/>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18"/>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98" name="Google Shape;2098;p18"/>
          <p:cNvGrpSpPr/>
          <p:nvPr/>
        </p:nvGrpSpPr>
        <p:grpSpPr>
          <a:xfrm rot="5400000" flipH="1">
            <a:off x="9432388" y="-691381"/>
            <a:ext cx="2119203" cy="2944189"/>
            <a:chOff x="6690382" y="-4766279"/>
            <a:chExt cx="1589402" cy="2208142"/>
          </a:xfrm>
        </p:grpSpPr>
        <p:sp>
          <p:nvSpPr>
            <p:cNvPr id="2099" name="Google Shape;2099;p18"/>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18"/>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18"/>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18"/>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18"/>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18"/>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18"/>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18"/>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18"/>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18"/>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18"/>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18"/>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18"/>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18"/>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18"/>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14" name="Google Shape;2114;p18"/>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57196159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2115"/>
        <p:cNvGrpSpPr/>
        <p:nvPr/>
      </p:nvGrpSpPr>
      <p:grpSpPr>
        <a:xfrm>
          <a:off x="0" y="0"/>
          <a:ext cx="0" cy="0"/>
          <a:chOff x="0" y="0"/>
          <a:chExt cx="0" cy="0"/>
        </a:xfrm>
      </p:grpSpPr>
      <p:sp>
        <p:nvSpPr>
          <p:cNvPr id="2116" name="Google Shape;2116;p19"/>
          <p:cNvSpPr txBox="1">
            <a:spLocks noGrp="1"/>
          </p:cNvSpPr>
          <p:nvPr>
            <p:ph type="body" idx="1"/>
          </p:nvPr>
        </p:nvSpPr>
        <p:spPr>
          <a:xfrm>
            <a:off x="960000" y="2044600"/>
            <a:ext cx="10272000" cy="5072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rtl="0">
              <a:lnSpc>
                <a:spcPct val="100000"/>
              </a:lnSpc>
              <a:spcBef>
                <a:spcPts val="0"/>
              </a:spcBef>
              <a:spcAft>
                <a:spcPts val="0"/>
              </a:spcAft>
              <a:buSzPts val="1400"/>
              <a:buChar char="○"/>
              <a:defRPr/>
            </a:lvl2pPr>
            <a:lvl3pPr marL="1828754" lvl="2" indent="-423323" rtl="0">
              <a:lnSpc>
                <a:spcPct val="100000"/>
              </a:lnSpc>
              <a:spcBef>
                <a:spcPts val="2133"/>
              </a:spcBef>
              <a:spcAft>
                <a:spcPts val="0"/>
              </a:spcAft>
              <a:buSzPts val="1400"/>
              <a:buChar char="■"/>
              <a:defRPr/>
            </a:lvl3pPr>
            <a:lvl4pPr marL="2438339" lvl="3" indent="-423323" rtl="0">
              <a:lnSpc>
                <a:spcPct val="100000"/>
              </a:lnSpc>
              <a:spcBef>
                <a:spcPts val="2133"/>
              </a:spcBef>
              <a:spcAft>
                <a:spcPts val="0"/>
              </a:spcAft>
              <a:buSzPts val="1400"/>
              <a:buChar char="●"/>
              <a:defRPr/>
            </a:lvl4pPr>
            <a:lvl5pPr marL="3047924" lvl="4" indent="-423323" rtl="0">
              <a:lnSpc>
                <a:spcPct val="100000"/>
              </a:lnSpc>
              <a:spcBef>
                <a:spcPts val="2133"/>
              </a:spcBef>
              <a:spcAft>
                <a:spcPts val="0"/>
              </a:spcAft>
              <a:buSzPts val="1400"/>
              <a:buChar char="○"/>
              <a:defRPr/>
            </a:lvl5pPr>
            <a:lvl6pPr marL="3657509" lvl="5" indent="-423323" rtl="0">
              <a:lnSpc>
                <a:spcPct val="100000"/>
              </a:lnSpc>
              <a:spcBef>
                <a:spcPts val="2133"/>
              </a:spcBef>
              <a:spcAft>
                <a:spcPts val="0"/>
              </a:spcAft>
              <a:buSzPts val="1400"/>
              <a:buChar char="■"/>
              <a:defRPr/>
            </a:lvl6pPr>
            <a:lvl7pPr marL="4267093" lvl="6" indent="-423323" rtl="0">
              <a:lnSpc>
                <a:spcPct val="100000"/>
              </a:lnSpc>
              <a:spcBef>
                <a:spcPts val="2133"/>
              </a:spcBef>
              <a:spcAft>
                <a:spcPts val="0"/>
              </a:spcAft>
              <a:buSzPts val="1400"/>
              <a:buChar char="●"/>
              <a:defRPr/>
            </a:lvl7pPr>
            <a:lvl8pPr marL="4876678" lvl="7" indent="-423323" rtl="0">
              <a:lnSpc>
                <a:spcPct val="100000"/>
              </a:lnSpc>
              <a:spcBef>
                <a:spcPts val="2133"/>
              </a:spcBef>
              <a:spcAft>
                <a:spcPts val="0"/>
              </a:spcAft>
              <a:buSzPts val="1400"/>
              <a:buChar char="○"/>
              <a:defRPr/>
            </a:lvl8pPr>
            <a:lvl9pPr marL="5486263" lvl="8" indent="-423323" rtl="0">
              <a:lnSpc>
                <a:spcPct val="100000"/>
              </a:lnSpc>
              <a:spcBef>
                <a:spcPts val="2133"/>
              </a:spcBef>
              <a:spcAft>
                <a:spcPts val="2133"/>
              </a:spcAft>
              <a:buSzPts val="1400"/>
              <a:buChar char="■"/>
              <a:defRPr/>
            </a:lvl9pPr>
          </a:lstStyle>
          <a:p>
            <a:endParaRPr/>
          </a:p>
        </p:txBody>
      </p:sp>
      <p:sp>
        <p:nvSpPr>
          <p:cNvPr id="2117" name="Google Shape;2117;p19"/>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118" name="Google Shape;2118;p19"/>
          <p:cNvSpPr/>
          <p:nvPr/>
        </p:nvSpPr>
        <p:spPr>
          <a:xfrm flipH="1">
            <a:off x="-2064450" y="6144767"/>
            <a:ext cx="15493719"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9" name="Google Shape;2119;p19"/>
          <p:cNvSpPr/>
          <p:nvPr/>
        </p:nvSpPr>
        <p:spPr>
          <a:xfrm rot="502683" flipH="1">
            <a:off x="7402518" y="-1191069"/>
            <a:ext cx="6180924" cy="2314967"/>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20" name="Google Shape;2120;p19"/>
          <p:cNvGrpSpPr/>
          <p:nvPr/>
        </p:nvGrpSpPr>
        <p:grpSpPr>
          <a:xfrm flipH="1">
            <a:off x="11232007" y="4328273"/>
            <a:ext cx="1364044" cy="2281073"/>
            <a:chOff x="2052700" y="3351500"/>
            <a:chExt cx="1434025" cy="2398100"/>
          </a:xfrm>
        </p:grpSpPr>
        <p:sp>
          <p:nvSpPr>
            <p:cNvPr id="2121" name="Google Shape;2121;p19"/>
            <p:cNvSpPr/>
            <p:nvPr/>
          </p:nvSpPr>
          <p:spPr>
            <a:xfrm>
              <a:off x="2052700" y="3467625"/>
              <a:ext cx="1345000" cy="2281975"/>
            </a:xfrm>
            <a:custGeom>
              <a:avLst/>
              <a:gdLst/>
              <a:ahLst/>
              <a:cxnLst/>
              <a:rect l="l" t="t" r="r" b="b"/>
              <a:pathLst>
                <a:path w="53800" h="91279" extrusionOk="0">
                  <a:moveTo>
                    <a:pt x="53800" y="0"/>
                  </a:moveTo>
                  <a:lnTo>
                    <a:pt x="53800" y="0"/>
                  </a:lnTo>
                  <a:cubicBezTo>
                    <a:pt x="52133" y="1575"/>
                    <a:pt x="50559" y="3242"/>
                    <a:pt x="49143" y="4999"/>
                  </a:cubicBezTo>
                  <a:cubicBezTo>
                    <a:pt x="47728" y="6802"/>
                    <a:pt x="46382" y="8651"/>
                    <a:pt x="45172" y="10591"/>
                  </a:cubicBezTo>
                  <a:cubicBezTo>
                    <a:pt x="42798" y="14494"/>
                    <a:pt x="40812" y="18626"/>
                    <a:pt x="39123" y="22871"/>
                  </a:cubicBezTo>
                  <a:cubicBezTo>
                    <a:pt x="35722" y="31362"/>
                    <a:pt x="33554" y="40241"/>
                    <a:pt x="31020" y="48961"/>
                  </a:cubicBezTo>
                  <a:cubicBezTo>
                    <a:pt x="29788" y="53343"/>
                    <a:pt x="28441" y="57680"/>
                    <a:pt x="26820" y="61902"/>
                  </a:cubicBezTo>
                  <a:cubicBezTo>
                    <a:pt x="26044" y="64025"/>
                    <a:pt x="25154" y="66102"/>
                    <a:pt x="24218" y="68157"/>
                  </a:cubicBezTo>
                  <a:cubicBezTo>
                    <a:pt x="23259" y="70211"/>
                    <a:pt x="22210" y="72219"/>
                    <a:pt x="20908" y="74023"/>
                  </a:cubicBezTo>
                  <a:cubicBezTo>
                    <a:pt x="19585" y="75849"/>
                    <a:pt x="18010" y="77469"/>
                    <a:pt x="16321" y="78953"/>
                  </a:cubicBezTo>
                  <a:cubicBezTo>
                    <a:pt x="14609" y="80437"/>
                    <a:pt x="12805" y="81829"/>
                    <a:pt x="11025" y="83221"/>
                  </a:cubicBezTo>
                  <a:cubicBezTo>
                    <a:pt x="7442" y="86029"/>
                    <a:pt x="3744" y="88676"/>
                    <a:pt x="0" y="91279"/>
                  </a:cubicBezTo>
                  <a:cubicBezTo>
                    <a:pt x="3881" y="88882"/>
                    <a:pt x="7624" y="86303"/>
                    <a:pt x="11322" y="83632"/>
                  </a:cubicBezTo>
                  <a:cubicBezTo>
                    <a:pt x="13148" y="82285"/>
                    <a:pt x="14974" y="80916"/>
                    <a:pt x="16731" y="79455"/>
                  </a:cubicBezTo>
                  <a:cubicBezTo>
                    <a:pt x="18489" y="77971"/>
                    <a:pt x="20155" y="76351"/>
                    <a:pt x="21548" y="74502"/>
                  </a:cubicBezTo>
                  <a:cubicBezTo>
                    <a:pt x="22940" y="72653"/>
                    <a:pt x="24036" y="70622"/>
                    <a:pt x="25040" y="68545"/>
                  </a:cubicBezTo>
                  <a:cubicBezTo>
                    <a:pt x="25999" y="66490"/>
                    <a:pt x="26934" y="64390"/>
                    <a:pt x="27733" y="62245"/>
                  </a:cubicBezTo>
                  <a:cubicBezTo>
                    <a:pt x="29399" y="57999"/>
                    <a:pt x="30746" y="53640"/>
                    <a:pt x="32024" y="49257"/>
                  </a:cubicBezTo>
                  <a:cubicBezTo>
                    <a:pt x="33280" y="44875"/>
                    <a:pt x="34444" y="40470"/>
                    <a:pt x="35699" y="36110"/>
                  </a:cubicBezTo>
                  <a:cubicBezTo>
                    <a:pt x="36909" y="31727"/>
                    <a:pt x="38279" y="27413"/>
                    <a:pt x="39876" y="23168"/>
                  </a:cubicBezTo>
                  <a:cubicBezTo>
                    <a:pt x="40652" y="21022"/>
                    <a:pt x="41543" y="18945"/>
                    <a:pt x="42478" y="16891"/>
                  </a:cubicBezTo>
                  <a:cubicBezTo>
                    <a:pt x="43437" y="14814"/>
                    <a:pt x="44487" y="12828"/>
                    <a:pt x="45605" y="10865"/>
                  </a:cubicBezTo>
                  <a:cubicBezTo>
                    <a:pt x="46747" y="8902"/>
                    <a:pt x="48002" y="7008"/>
                    <a:pt x="49349" y="5182"/>
                  </a:cubicBezTo>
                  <a:cubicBezTo>
                    <a:pt x="50718" y="3378"/>
                    <a:pt x="52202" y="1644"/>
                    <a:pt x="5380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19"/>
            <p:cNvSpPr/>
            <p:nvPr/>
          </p:nvSpPr>
          <p:spPr>
            <a:xfrm>
              <a:off x="2191925" y="4727350"/>
              <a:ext cx="429725" cy="477300"/>
            </a:xfrm>
            <a:custGeom>
              <a:avLst/>
              <a:gdLst/>
              <a:ahLst/>
              <a:cxnLst/>
              <a:rect l="l" t="t" r="r" b="b"/>
              <a:pathLst>
                <a:path w="17189" h="19092" extrusionOk="0">
                  <a:moveTo>
                    <a:pt x="3716" y="1"/>
                  </a:moveTo>
                  <a:cubicBezTo>
                    <a:pt x="3627" y="1"/>
                    <a:pt x="3537" y="4"/>
                    <a:pt x="3447" y="10"/>
                  </a:cubicBezTo>
                  <a:cubicBezTo>
                    <a:pt x="1713" y="101"/>
                    <a:pt x="1" y="1836"/>
                    <a:pt x="549" y="3502"/>
                  </a:cubicBezTo>
                  <a:cubicBezTo>
                    <a:pt x="708" y="4004"/>
                    <a:pt x="1028" y="4415"/>
                    <a:pt x="1348" y="4826"/>
                  </a:cubicBezTo>
                  <a:cubicBezTo>
                    <a:pt x="2968" y="6766"/>
                    <a:pt x="4954" y="8432"/>
                    <a:pt x="7145" y="9710"/>
                  </a:cubicBezTo>
                  <a:cubicBezTo>
                    <a:pt x="8857" y="10715"/>
                    <a:pt x="10706" y="11491"/>
                    <a:pt x="12304" y="12678"/>
                  </a:cubicBezTo>
                  <a:cubicBezTo>
                    <a:pt x="14541" y="14275"/>
                    <a:pt x="16024" y="16558"/>
                    <a:pt x="16983" y="19091"/>
                  </a:cubicBezTo>
                  <a:cubicBezTo>
                    <a:pt x="17188" y="12769"/>
                    <a:pt x="12897" y="5921"/>
                    <a:pt x="8195" y="2041"/>
                  </a:cubicBezTo>
                  <a:cubicBezTo>
                    <a:pt x="6896" y="980"/>
                    <a:pt x="5370" y="1"/>
                    <a:pt x="3716"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19"/>
            <p:cNvSpPr/>
            <p:nvPr/>
          </p:nvSpPr>
          <p:spPr>
            <a:xfrm>
              <a:off x="2617050" y="5102425"/>
              <a:ext cx="482225" cy="143550"/>
            </a:xfrm>
            <a:custGeom>
              <a:avLst/>
              <a:gdLst/>
              <a:ahLst/>
              <a:cxnLst/>
              <a:rect l="l" t="t" r="r" b="b"/>
              <a:pathLst>
                <a:path w="19289" h="5742" extrusionOk="0">
                  <a:moveTo>
                    <a:pt x="11687" y="0"/>
                  </a:moveTo>
                  <a:cubicBezTo>
                    <a:pt x="7507" y="0"/>
                    <a:pt x="2896" y="1224"/>
                    <a:pt x="1" y="3974"/>
                  </a:cubicBezTo>
                  <a:cubicBezTo>
                    <a:pt x="1359" y="3465"/>
                    <a:pt x="2769" y="3154"/>
                    <a:pt x="4195" y="3154"/>
                  </a:cubicBezTo>
                  <a:cubicBezTo>
                    <a:pt x="4879" y="3154"/>
                    <a:pt x="5567" y="3226"/>
                    <a:pt x="6255" y="3381"/>
                  </a:cubicBezTo>
                  <a:cubicBezTo>
                    <a:pt x="7807" y="3700"/>
                    <a:pt x="9245" y="4408"/>
                    <a:pt x="10729" y="4887"/>
                  </a:cubicBezTo>
                  <a:cubicBezTo>
                    <a:pt x="12465" y="5445"/>
                    <a:pt x="14295" y="5742"/>
                    <a:pt x="16117" y="5742"/>
                  </a:cubicBezTo>
                  <a:cubicBezTo>
                    <a:pt x="16307" y="5742"/>
                    <a:pt x="16497" y="5738"/>
                    <a:pt x="16686" y="5732"/>
                  </a:cubicBezTo>
                  <a:cubicBezTo>
                    <a:pt x="17097" y="5732"/>
                    <a:pt x="17508" y="5686"/>
                    <a:pt x="17873" y="5526"/>
                  </a:cubicBezTo>
                  <a:cubicBezTo>
                    <a:pt x="19151" y="4979"/>
                    <a:pt x="19288" y="3038"/>
                    <a:pt x="18421" y="1943"/>
                  </a:cubicBezTo>
                  <a:cubicBezTo>
                    <a:pt x="17576" y="870"/>
                    <a:pt x="16115" y="436"/>
                    <a:pt x="14746" y="231"/>
                  </a:cubicBezTo>
                  <a:cubicBezTo>
                    <a:pt x="13777" y="79"/>
                    <a:pt x="12746" y="0"/>
                    <a:pt x="11687"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19"/>
            <p:cNvSpPr/>
            <p:nvPr/>
          </p:nvSpPr>
          <p:spPr>
            <a:xfrm>
              <a:off x="2373975" y="4428350"/>
              <a:ext cx="416000" cy="461875"/>
            </a:xfrm>
            <a:custGeom>
              <a:avLst/>
              <a:gdLst/>
              <a:ahLst/>
              <a:cxnLst/>
              <a:rect l="l" t="t" r="r" b="b"/>
              <a:pathLst>
                <a:path w="16640" h="18475" extrusionOk="0">
                  <a:moveTo>
                    <a:pt x="3625" y="0"/>
                  </a:moveTo>
                  <a:cubicBezTo>
                    <a:pt x="3535" y="0"/>
                    <a:pt x="3446" y="3"/>
                    <a:pt x="3355" y="9"/>
                  </a:cubicBezTo>
                  <a:cubicBezTo>
                    <a:pt x="1666" y="100"/>
                    <a:pt x="0" y="1789"/>
                    <a:pt x="525" y="3387"/>
                  </a:cubicBezTo>
                  <a:cubicBezTo>
                    <a:pt x="685" y="3867"/>
                    <a:pt x="1004" y="4277"/>
                    <a:pt x="1324" y="4665"/>
                  </a:cubicBezTo>
                  <a:cubicBezTo>
                    <a:pt x="2899" y="6537"/>
                    <a:pt x="4793" y="8158"/>
                    <a:pt x="6916" y="9390"/>
                  </a:cubicBezTo>
                  <a:cubicBezTo>
                    <a:pt x="8560" y="10372"/>
                    <a:pt x="10363" y="11125"/>
                    <a:pt x="11915" y="12266"/>
                  </a:cubicBezTo>
                  <a:cubicBezTo>
                    <a:pt x="14061" y="13818"/>
                    <a:pt x="15521" y="16010"/>
                    <a:pt x="16434" y="18475"/>
                  </a:cubicBezTo>
                  <a:cubicBezTo>
                    <a:pt x="16640" y="12358"/>
                    <a:pt x="12486" y="5738"/>
                    <a:pt x="7921" y="1972"/>
                  </a:cubicBezTo>
                  <a:cubicBezTo>
                    <a:pt x="6689" y="935"/>
                    <a:pt x="5212" y="0"/>
                    <a:pt x="3625"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19"/>
            <p:cNvSpPr/>
            <p:nvPr/>
          </p:nvSpPr>
          <p:spPr>
            <a:xfrm>
              <a:off x="2785400" y="4791050"/>
              <a:ext cx="466225" cy="138800"/>
            </a:xfrm>
            <a:custGeom>
              <a:avLst/>
              <a:gdLst/>
              <a:ahLst/>
              <a:cxnLst/>
              <a:rect l="l" t="t" r="r" b="b"/>
              <a:pathLst>
                <a:path w="18649" h="5552" extrusionOk="0">
                  <a:moveTo>
                    <a:pt x="11318" y="0"/>
                  </a:moveTo>
                  <a:cubicBezTo>
                    <a:pt x="7273" y="0"/>
                    <a:pt x="2807" y="1191"/>
                    <a:pt x="0" y="3853"/>
                  </a:cubicBezTo>
                  <a:cubicBezTo>
                    <a:pt x="1325" y="3354"/>
                    <a:pt x="2713" y="3057"/>
                    <a:pt x="4114" y="3057"/>
                  </a:cubicBezTo>
                  <a:cubicBezTo>
                    <a:pt x="4766" y="3057"/>
                    <a:pt x="5420" y="3122"/>
                    <a:pt x="6072" y="3259"/>
                  </a:cubicBezTo>
                  <a:cubicBezTo>
                    <a:pt x="7555" y="3602"/>
                    <a:pt x="8948" y="4263"/>
                    <a:pt x="10386" y="4720"/>
                  </a:cubicBezTo>
                  <a:cubicBezTo>
                    <a:pt x="12050" y="5275"/>
                    <a:pt x="13806" y="5552"/>
                    <a:pt x="15555" y="5552"/>
                  </a:cubicBezTo>
                  <a:cubicBezTo>
                    <a:pt x="15749" y="5552"/>
                    <a:pt x="15944" y="5549"/>
                    <a:pt x="16138" y="5542"/>
                  </a:cubicBezTo>
                  <a:cubicBezTo>
                    <a:pt x="16526" y="5542"/>
                    <a:pt x="16937" y="5519"/>
                    <a:pt x="17302" y="5359"/>
                  </a:cubicBezTo>
                  <a:cubicBezTo>
                    <a:pt x="18534" y="4811"/>
                    <a:pt x="18648" y="2962"/>
                    <a:pt x="17827" y="1890"/>
                  </a:cubicBezTo>
                  <a:cubicBezTo>
                    <a:pt x="17005" y="840"/>
                    <a:pt x="15590" y="429"/>
                    <a:pt x="14266" y="223"/>
                  </a:cubicBezTo>
                  <a:cubicBezTo>
                    <a:pt x="13332" y="76"/>
                    <a:pt x="12339" y="0"/>
                    <a:pt x="11318"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19"/>
            <p:cNvSpPr/>
            <p:nvPr/>
          </p:nvSpPr>
          <p:spPr>
            <a:xfrm>
              <a:off x="2455575" y="4129400"/>
              <a:ext cx="416000" cy="461825"/>
            </a:xfrm>
            <a:custGeom>
              <a:avLst/>
              <a:gdLst/>
              <a:ahLst/>
              <a:cxnLst/>
              <a:rect l="l" t="t" r="r" b="b"/>
              <a:pathLst>
                <a:path w="16640" h="18473" extrusionOk="0">
                  <a:moveTo>
                    <a:pt x="3575" y="1"/>
                  </a:moveTo>
                  <a:cubicBezTo>
                    <a:pt x="3502" y="1"/>
                    <a:pt x="3429" y="3"/>
                    <a:pt x="3355" y="7"/>
                  </a:cubicBezTo>
                  <a:cubicBezTo>
                    <a:pt x="1666" y="98"/>
                    <a:pt x="0" y="1787"/>
                    <a:pt x="525" y="3408"/>
                  </a:cubicBezTo>
                  <a:cubicBezTo>
                    <a:pt x="685" y="3887"/>
                    <a:pt x="1004" y="4275"/>
                    <a:pt x="1324" y="4663"/>
                  </a:cubicBezTo>
                  <a:cubicBezTo>
                    <a:pt x="2899" y="6557"/>
                    <a:pt x="4793" y="8155"/>
                    <a:pt x="6916" y="9411"/>
                  </a:cubicBezTo>
                  <a:cubicBezTo>
                    <a:pt x="8560" y="10369"/>
                    <a:pt x="10363" y="11123"/>
                    <a:pt x="11915" y="12264"/>
                  </a:cubicBezTo>
                  <a:cubicBezTo>
                    <a:pt x="14061" y="13816"/>
                    <a:pt x="15521" y="16030"/>
                    <a:pt x="16457" y="18472"/>
                  </a:cubicBezTo>
                  <a:cubicBezTo>
                    <a:pt x="16640" y="12355"/>
                    <a:pt x="12486" y="5736"/>
                    <a:pt x="7921" y="1970"/>
                  </a:cubicBezTo>
                  <a:cubicBezTo>
                    <a:pt x="6676" y="943"/>
                    <a:pt x="5181" y="1"/>
                    <a:pt x="3575"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19"/>
            <p:cNvSpPr/>
            <p:nvPr/>
          </p:nvSpPr>
          <p:spPr>
            <a:xfrm>
              <a:off x="2867000" y="4492250"/>
              <a:ext cx="466800" cy="139025"/>
            </a:xfrm>
            <a:custGeom>
              <a:avLst/>
              <a:gdLst/>
              <a:ahLst/>
              <a:cxnLst/>
              <a:rect l="l" t="t" r="r" b="b"/>
              <a:pathLst>
                <a:path w="18672" h="5561" extrusionOk="0">
                  <a:moveTo>
                    <a:pt x="11352" y="1"/>
                  </a:moveTo>
                  <a:cubicBezTo>
                    <a:pt x="7298" y="1"/>
                    <a:pt x="2815" y="1180"/>
                    <a:pt x="0" y="3867"/>
                  </a:cubicBezTo>
                  <a:cubicBezTo>
                    <a:pt x="1312" y="3358"/>
                    <a:pt x="2687" y="3057"/>
                    <a:pt x="4075" y="3057"/>
                  </a:cubicBezTo>
                  <a:cubicBezTo>
                    <a:pt x="4740" y="3057"/>
                    <a:pt x="5407" y="3126"/>
                    <a:pt x="6072" y="3274"/>
                  </a:cubicBezTo>
                  <a:cubicBezTo>
                    <a:pt x="7555" y="3593"/>
                    <a:pt x="8948" y="4255"/>
                    <a:pt x="10386" y="4734"/>
                  </a:cubicBezTo>
                  <a:cubicBezTo>
                    <a:pt x="12103" y="5285"/>
                    <a:pt x="13918" y="5561"/>
                    <a:pt x="15722" y="5561"/>
                  </a:cubicBezTo>
                  <a:cubicBezTo>
                    <a:pt x="15860" y="5561"/>
                    <a:pt x="15999" y="5559"/>
                    <a:pt x="16138" y="5556"/>
                  </a:cubicBezTo>
                  <a:cubicBezTo>
                    <a:pt x="16526" y="5533"/>
                    <a:pt x="16937" y="5510"/>
                    <a:pt x="17302" y="5351"/>
                  </a:cubicBezTo>
                  <a:cubicBezTo>
                    <a:pt x="18534" y="4826"/>
                    <a:pt x="18671" y="2954"/>
                    <a:pt x="17827" y="1904"/>
                  </a:cubicBezTo>
                  <a:cubicBezTo>
                    <a:pt x="17005" y="831"/>
                    <a:pt x="15590" y="420"/>
                    <a:pt x="14266" y="215"/>
                  </a:cubicBezTo>
                  <a:cubicBezTo>
                    <a:pt x="13343" y="74"/>
                    <a:pt x="12361" y="1"/>
                    <a:pt x="11352"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19"/>
            <p:cNvSpPr/>
            <p:nvPr/>
          </p:nvSpPr>
          <p:spPr>
            <a:xfrm>
              <a:off x="2621050" y="3902825"/>
              <a:ext cx="341275" cy="379100"/>
            </a:xfrm>
            <a:custGeom>
              <a:avLst/>
              <a:gdLst/>
              <a:ahLst/>
              <a:cxnLst/>
              <a:rect l="l" t="t" r="r" b="b"/>
              <a:pathLst>
                <a:path w="13651" h="15164" extrusionOk="0">
                  <a:moveTo>
                    <a:pt x="2981" y="1"/>
                  </a:moveTo>
                  <a:cubicBezTo>
                    <a:pt x="2908" y="1"/>
                    <a:pt x="2835" y="3"/>
                    <a:pt x="2762" y="8"/>
                  </a:cubicBezTo>
                  <a:cubicBezTo>
                    <a:pt x="1370" y="76"/>
                    <a:pt x="0" y="1469"/>
                    <a:pt x="434" y="2793"/>
                  </a:cubicBezTo>
                  <a:cubicBezTo>
                    <a:pt x="571" y="3181"/>
                    <a:pt x="822" y="3500"/>
                    <a:pt x="1073" y="3820"/>
                  </a:cubicBezTo>
                  <a:cubicBezTo>
                    <a:pt x="2374" y="5372"/>
                    <a:pt x="3926" y="6696"/>
                    <a:pt x="5661" y="7700"/>
                  </a:cubicBezTo>
                  <a:cubicBezTo>
                    <a:pt x="7031" y="8499"/>
                    <a:pt x="8492" y="9138"/>
                    <a:pt x="9770" y="10051"/>
                  </a:cubicBezTo>
                  <a:cubicBezTo>
                    <a:pt x="11550" y="11329"/>
                    <a:pt x="12714" y="13133"/>
                    <a:pt x="13490" y="15164"/>
                  </a:cubicBezTo>
                  <a:cubicBezTo>
                    <a:pt x="13650" y="10142"/>
                    <a:pt x="10249" y="4710"/>
                    <a:pt x="6506" y="1606"/>
                  </a:cubicBezTo>
                  <a:cubicBezTo>
                    <a:pt x="5489" y="762"/>
                    <a:pt x="4288" y="1"/>
                    <a:pt x="2981"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19"/>
            <p:cNvSpPr/>
            <p:nvPr/>
          </p:nvSpPr>
          <p:spPr>
            <a:xfrm>
              <a:off x="2958300" y="4200375"/>
              <a:ext cx="382925" cy="114225"/>
            </a:xfrm>
            <a:custGeom>
              <a:avLst/>
              <a:gdLst/>
              <a:ahLst/>
              <a:cxnLst/>
              <a:rect l="l" t="t" r="r" b="b"/>
              <a:pathLst>
                <a:path w="15317" h="4569" extrusionOk="0">
                  <a:moveTo>
                    <a:pt x="9315" y="1"/>
                  </a:moveTo>
                  <a:cubicBezTo>
                    <a:pt x="5997" y="1"/>
                    <a:pt x="2319" y="979"/>
                    <a:pt x="0" y="3171"/>
                  </a:cubicBezTo>
                  <a:cubicBezTo>
                    <a:pt x="1077" y="2756"/>
                    <a:pt x="2205" y="2506"/>
                    <a:pt x="3336" y="2506"/>
                  </a:cubicBezTo>
                  <a:cubicBezTo>
                    <a:pt x="3884" y="2506"/>
                    <a:pt x="4432" y="2565"/>
                    <a:pt x="4976" y="2691"/>
                  </a:cubicBezTo>
                  <a:cubicBezTo>
                    <a:pt x="6209" y="2942"/>
                    <a:pt x="7350" y="3490"/>
                    <a:pt x="8537" y="3878"/>
                  </a:cubicBezTo>
                  <a:cubicBezTo>
                    <a:pt x="9918" y="4339"/>
                    <a:pt x="11395" y="4569"/>
                    <a:pt x="12862" y="4569"/>
                  </a:cubicBezTo>
                  <a:cubicBezTo>
                    <a:pt x="12995" y="4569"/>
                    <a:pt x="13129" y="4567"/>
                    <a:pt x="13262" y="4563"/>
                  </a:cubicBezTo>
                  <a:cubicBezTo>
                    <a:pt x="13581" y="4540"/>
                    <a:pt x="13901" y="4517"/>
                    <a:pt x="14198" y="4403"/>
                  </a:cubicBezTo>
                  <a:cubicBezTo>
                    <a:pt x="15225" y="3947"/>
                    <a:pt x="15316" y="2417"/>
                    <a:pt x="14631" y="1550"/>
                  </a:cubicBezTo>
                  <a:cubicBezTo>
                    <a:pt x="13947" y="683"/>
                    <a:pt x="12805" y="340"/>
                    <a:pt x="11710" y="181"/>
                  </a:cubicBezTo>
                  <a:cubicBezTo>
                    <a:pt x="10952" y="62"/>
                    <a:pt x="10145" y="1"/>
                    <a:pt x="9315"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19"/>
            <p:cNvSpPr/>
            <p:nvPr/>
          </p:nvSpPr>
          <p:spPr>
            <a:xfrm>
              <a:off x="2823625" y="3735100"/>
              <a:ext cx="235700" cy="261525"/>
            </a:xfrm>
            <a:custGeom>
              <a:avLst/>
              <a:gdLst/>
              <a:ahLst/>
              <a:cxnLst/>
              <a:rect l="l" t="t" r="r" b="b"/>
              <a:pathLst>
                <a:path w="9428" h="10461" extrusionOk="0">
                  <a:moveTo>
                    <a:pt x="2075" y="1"/>
                  </a:moveTo>
                  <a:cubicBezTo>
                    <a:pt x="2023" y="1"/>
                    <a:pt x="1971" y="3"/>
                    <a:pt x="1918" y="6"/>
                  </a:cubicBezTo>
                  <a:cubicBezTo>
                    <a:pt x="936" y="52"/>
                    <a:pt x="0" y="1011"/>
                    <a:pt x="320" y="1924"/>
                  </a:cubicBezTo>
                  <a:cubicBezTo>
                    <a:pt x="389" y="2198"/>
                    <a:pt x="571" y="2426"/>
                    <a:pt x="754" y="2631"/>
                  </a:cubicBezTo>
                  <a:cubicBezTo>
                    <a:pt x="1644" y="3704"/>
                    <a:pt x="2717" y="4617"/>
                    <a:pt x="3926" y="5325"/>
                  </a:cubicBezTo>
                  <a:cubicBezTo>
                    <a:pt x="4862" y="5872"/>
                    <a:pt x="5867" y="6306"/>
                    <a:pt x="6757" y="6945"/>
                  </a:cubicBezTo>
                  <a:cubicBezTo>
                    <a:pt x="7967" y="7835"/>
                    <a:pt x="8788" y="9068"/>
                    <a:pt x="9313" y="10460"/>
                  </a:cubicBezTo>
                  <a:cubicBezTo>
                    <a:pt x="9427" y="6991"/>
                    <a:pt x="7076" y="3248"/>
                    <a:pt x="4497" y="1125"/>
                  </a:cubicBezTo>
                  <a:cubicBezTo>
                    <a:pt x="3785" y="542"/>
                    <a:pt x="2971" y="1"/>
                    <a:pt x="2075"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19"/>
            <p:cNvSpPr/>
            <p:nvPr/>
          </p:nvSpPr>
          <p:spPr>
            <a:xfrm>
              <a:off x="3047875" y="3937525"/>
              <a:ext cx="264225" cy="78550"/>
            </a:xfrm>
            <a:custGeom>
              <a:avLst/>
              <a:gdLst/>
              <a:ahLst/>
              <a:cxnLst/>
              <a:rect l="l" t="t" r="r" b="b"/>
              <a:pathLst>
                <a:path w="10569" h="3142" extrusionOk="0">
                  <a:moveTo>
                    <a:pt x="6405" y="0"/>
                  </a:moveTo>
                  <a:cubicBezTo>
                    <a:pt x="4114" y="0"/>
                    <a:pt x="1585" y="669"/>
                    <a:pt x="1" y="2181"/>
                  </a:cubicBezTo>
                  <a:cubicBezTo>
                    <a:pt x="754" y="1898"/>
                    <a:pt x="1550" y="1724"/>
                    <a:pt x="2352" y="1724"/>
                  </a:cubicBezTo>
                  <a:cubicBezTo>
                    <a:pt x="2717" y="1724"/>
                    <a:pt x="3084" y="1760"/>
                    <a:pt x="3447" y="1838"/>
                  </a:cubicBezTo>
                  <a:cubicBezTo>
                    <a:pt x="4269" y="2021"/>
                    <a:pt x="5068" y="2409"/>
                    <a:pt x="5890" y="2683"/>
                  </a:cubicBezTo>
                  <a:cubicBezTo>
                    <a:pt x="6865" y="3001"/>
                    <a:pt x="7881" y="3142"/>
                    <a:pt x="8899" y="3142"/>
                  </a:cubicBezTo>
                  <a:cubicBezTo>
                    <a:pt x="8976" y="3142"/>
                    <a:pt x="9053" y="3141"/>
                    <a:pt x="9131" y="3139"/>
                  </a:cubicBezTo>
                  <a:cubicBezTo>
                    <a:pt x="9359" y="3139"/>
                    <a:pt x="9587" y="3117"/>
                    <a:pt x="9793" y="3025"/>
                  </a:cubicBezTo>
                  <a:cubicBezTo>
                    <a:pt x="10500" y="2729"/>
                    <a:pt x="10569" y="1679"/>
                    <a:pt x="10090" y="1062"/>
                  </a:cubicBezTo>
                  <a:cubicBezTo>
                    <a:pt x="9633" y="469"/>
                    <a:pt x="8834" y="241"/>
                    <a:pt x="8081" y="126"/>
                  </a:cubicBezTo>
                  <a:cubicBezTo>
                    <a:pt x="7550" y="43"/>
                    <a:pt x="6985" y="0"/>
                    <a:pt x="6405"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19"/>
            <p:cNvSpPr/>
            <p:nvPr/>
          </p:nvSpPr>
          <p:spPr>
            <a:xfrm>
              <a:off x="3005075" y="3534950"/>
              <a:ext cx="181500" cy="222575"/>
            </a:xfrm>
            <a:custGeom>
              <a:avLst/>
              <a:gdLst/>
              <a:ahLst/>
              <a:cxnLst/>
              <a:rect l="l" t="t" r="r" b="b"/>
              <a:pathLst>
                <a:path w="7260" h="8903" extrusionOk="0">
                  <a:moveTo>
                    <a:pt x="1576" y="1"/>
                  </a:moveTo>
                  <a:cubicBezTo>
                    <a:pt x="800" y="1"/>
                    <a:pt x="1" y="708"/>
                    <a:pt x="184" y="1462"/>
                  </a:cubicBezTo>
                  <a:cubicBezTo>
                    <a:pt x="229" y="1690"/>
                    <a:pt x="366" y="1895"/>
                    <a:pt x="503" y="2078"/>
                  </a:cubicBezTo>
                  <a:cubicBezTo>
                    <a:pt x="1165" y="2991"/>
                    <a:pt x="1964" y="3790"/>
                    <a:pt x="2900" y="4429"/>
                  </a:cubicBezTo>
                  <a:cubicBezTo>
                    <a:pt x="3630" y="4931"/>
                    <a:pt x="4429" y="5342"/>
                    <a:pt x="5114" y="5912"/>
                  </a:cubicBezTo>
                  <a:cubicBezTo>
                    <a:pt x="6027" y="6689"/>
                    <a:pt x="6620" y="7761"/>
                    <a:pt x="6963" y="8903"/>
                  </a:cubicBezTo>
                  <a:cubicBezTo>
                    <a:pt x="7259" y="6118"/>
                    <a:pt x="5570" y="2945"/>
                    <a:pt x="3607" y="1051"/>
                  </a:cubicBezTo>
                  <a:cubicBezTo>
                    <a:pt x="3060" y="526"/>
                    <a:pt x="2375" y="24"/>
                    <a:pt x="1576"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19"/>
            <p:cNvSpPr/>
            <p:nvPr/>
          </p:nvSpPr>
          <p:spPr>
            <a:xfrm>
              <a:off x="3172850" y="3718275"/>
              <a:ext cx="214575" cy="68350"/>
            </a:xfrm>
            <a:custGeom>
              <a:avLst/>
              <a:gdLst/>
              <a:ahLst/>
              <a:cxnLst/>
              <a:rect l="l" t="t" r="r" b="b"/>
              <a:pathLst>
                <a:path w="8583" h="2734" extrusionOk="0">
                  <a:moveTo>
                    <a:pt x="4615" y="0"/>
                  </a:moveTo>
                  <a:cubicBezTo>
                    <a:pt x="2950" y="0"/>
                    <a:pt x="1197" y="421"/>
                    <a:pt x="1" y="1410"/>
                  </a:cubicBezTo>
                  <a:cubicBezTo>
                    <a:pt x="513" y="1256"/>
                    <a:pt x="1040" y="1167"/>
                    <a:pt x="1570" y="1167"/>
                  </a:cubicBezTo>
                  <a:cubicBezTo>
                    <a:pt x="1983" y="1167"/>
                    <a:pt x="2398" y="1221"/>
                    <a:pt x="2808" y="1341"/>
                  </a:cubicBezTo>
                  <a:cubicBezTo>
                    <a:pt x="3470" y="1547"/>
                    <a:pt x="4086" y="1889"/>
                    <a:pt x="4725" y="2163"/>
                  </a:cubicBezTo>
                  <a:cubicBezTo>
                    <a:pt x="5570" y="2505"/>
                    <a:pt x="6460" y="2688"/>
                    <a:pt x="7350" y="2734"/>
                  </a:cubicBezTo>
                  <a:cubicBezTo>
                    <a:pt x="7533" y="2734"/>
                    <a:pt x="7716" y="2734"/>
                    <a:pt x="7875" y="2665"/>
                  </a:cubicBezTo>
                  <a:cubicBezTo>
                    <a:pt x="8469" y="2460"/>
                    <a:pt x="8583" y="1615"/>
                    <a:pt x="8241" y="1113"/>
                  </a:cubicBezTo>
                  <a:cubicBezTo>
                    <a:pt x="7898" y="588"/>
                    <a:pt x="7259" y="360"/>
                    <a:pt x="6666" y="223"/>
                  </a:cubicBezTo>
                  <a:cubicBezTo>
                    <a:pt x="6033" y="79"/>
                    <a:pt x="5332" y="0"/>
                    <a:pt x="4615"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19"/>
            <p:cNvSpPr/>
            <p:nvPr/>
          </p:nvSpPr>
          <p:spPr>
            <a:xfrm>
              <a:off x="3182125" y="3422800"/>
              <a:ext cx="119150" cy="176100"/>
            </a:xfrm>
            <a:custGeom>
              <a:avLst/>
              <a:gdLst/>
              <a:ahLst/>
              <a:cxnLst/>
              <a:rect l="l" t="t" r="r" b="b"/>
              <a:pathLst>
                <a:path w="4766" h="7044" extrusionOk="0">
                  <a:moveTo>
                    <a:pt x="1094" y="1"/>
                  </a:moveTo>
                  <a:cubicBezTo>
                    <a:pt x="562" y="1"/>
                    <a:pt x="1" y="407"/>
                    <a:pt x="63" y="926"/>
                  </a:cubicBezTo>
                  <a:cubicBezTo>
                    <a:pt x="86" y="1109"/>
                    <a:pt x="155" y="1246"/>
                    <a:pt x="246" y="1405"/>
                  </a:cubicBezTo>
                  <a:cubicBezTo>
                    <a:pt x="634" y="2136"/>
                    <a:pt x="1136" y="2798"/>
                    <a:pt x="1752" y="3368"/>
                  </a:cubicBezTo>
                  <a:cubicBezTo>
                    <a:pt x="2232" y="3802"/>
                    <a:pt x="2779" y="4190"/>
                    <a:pt x="3213" y="4669"/>
                  </a:cubicBezTo>
                  <a:cubicBezTo>
                    <a:pt x="3807" y="5331"/>
                    <a:pt x="4126" y="6176"/>
                    <a:pt x="4263" y="7043"/>
                  </a:cubicBezTo>
                  <a:cubicBezTo>
                    <a:pt x="4765" y="5035"/>
                    <a:pt x="3852" y="2547"/>
                    <a:pt x="2620" y="972"/>
                  </a:cubicBezTo>
                  <a:cubicBezTo>
                    <a:pt x="2254" y="538"/>
                    <a:pt x="1821" y="81"/>
                    <a:pt x="1250" y="13"/>
                  </a:cubicBezTo>
                  <a:cubicBezTo>
                    <a:pt x="1199" y="5"/>
                    <a:pt x="1147" y="1"/>
                    <a:pt x="1094"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19"/>
            <p:cNvSpPr/>
            <p:nvPr/>
          </p:nvSpPr>
          <p:spPr>
            <a:xfrm>
              <a:off x="3284700" y="3579375"/>
              <a:ext cx="155800" cy="59125"/>
            </a:xfrm>
            <a:custGeom>
              <a:avLst/>
              <a:gdLst/>
              <a:ahLst/>
              <a:cxnLst/>
              <a:rect l="l" t="t" r="r" b="b"/>
              <a:pathLst>
                <a:path w="6232" h="2365" extrusionOk="0">
                  <a:moveTo>
                    <a:pt x="2560" y="0"/>
                  </a:moveTo>
                  <a:cubicBezTo>
                    <a:pt x="1640" y="0"/>
                    <a:pt x="724" y="192"/>
                    <a:pt x="0" y="643"/>
                  </a:cubicBezTo>
                  <a:cubicBezTo>
                    <a:pt x="224" y="606"/>
                    <a:pt x="450" y="586"/>
                    <a:pt x="675" y="586"/>
                  </a:cubicBezTo>
                  <a:cubicBezTo>
                    <a:pt x="1140" y="586"/>
                    <a:pt x="1601" y="672"/>
                    <a:pt x="2032" y="871"/>
                  </a:cubicBezTo>
                  <a:cubicBezTo>
                    <a:pt x="2511" y="1077"/>
                    <a:pt x="2922" y="1396"/>
                    <a:pt x="3378" y="1670"/>
                  </a:cubicBezTo>
                  <a:cubicBezTo>
                    <a:pt x="3949" y="1990"/>
                    <a:pt x="4565" y="2218"/>
                    <a:pt x="5227" y="2332"/>
                  </a:cubicBezTo>
                  <a:cubicBezTo>
                    <a:pt x="5308" y="2348"/>
                    <a:pt x="5400" y="2365"/>
                    <a:pt x="5496" y="2365"/>
                  </a:cubicBezTo>
                  <a:cubicBezTo>
                    <a:pt x="5535" y="2365"/>
                    <a:pt x="5575" y="2362"/>
                    <a:pt x="5615" y="2355"/>
                  </a:cubicBezTo>
                  <a:cubicBezTo>
                    <a:pt x="6072" y="2264"/>
                    <a:pt x="6232" y="1648"/>
                    <a:pt x="6026" y="1237"/>
                  </a:cubicBezTo>
                  <a:cubicBezTo>
                    <a:pt x="5821" y="826"/>
                    <a:pt x="5387" y="598"/>
                    <a:pt x="4976" y="438"/>
                  </a:cubicBezTo>
                  <a:cubicBezTo>
                    <a:pt x="4264" y="164"/>
                    <a:pt x="3410" y="0"/>
                    <a:pt x="256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19"/>
            <p:cNvSpPr/>
            <p:nvPr/>
          </p:nvSpPr>
          <p:spPr>
            <a:xfrm>
              <a:off x="3318925" y="3351500"/>
              <a:ext cx="58800" cy="170350"/>
            </a:xfrm>
            <a:custGeom>
              <a:avLst/>
              <a:gdLst/>
              <a:ahLst/>
              <a:cxnLst/>
              <a:rect l="l" t="t" r="r" b="b"/>
              <a:pathLst>
                <a:path w="2352" h="6814" extrusionOk="0">
                  <a:moveTo>
                    <a:pt x="770" y="0"/>
                  </a:moveTo>
                  <a:cubicBezTo>
                    <a:pt x="459" y="0"/>
                    <a:pt x="158" y="143"/>
                    <a:pt x="46" y="423"/>
                  </a:cubicBezTo>
                  <a:cubicBezTo>
                    <a:pt x="1" y="560"/>
                    <a:pt x="1" y="719"/>
                    <a:pt x="1" y="856"/>
                  </a:cubicBezTo>
                  <a:cubicBezTo>
                    <a:pt x="1" y="1587"/>
                    <a:pt x="161" y="2294"/>
                    <a:pt x="412" y="2979"/>
                  </a:cubicBezTo>
                  <a:cubicBezTo>
                    <a:pt x="617" y="3504"/>
                    <a:pt x="891" y="4006"/>
                    <a:pt x="1028" y="4554"/>
                  </a:cubicBezTo>
                  <a:cubicBezTo>
                    <a:pt x="1233" y="5307"/>
                    <a:pt x="1165" y="6083"/>
                    <a:pt x="914" y="6814"/>
                  </a:cubicBezTo>
                  <a:cubicBezTo>
                    <a:pt x="2101" y="5444"/>
                    <a:pt x="2352" y="3162"/>
                    <a:pt x="2009" y="1473"/>
                  </a:cubicBezTo>
                  <a:cubicBezTo>
                    <a:pt x="1918" y="970"/>
                    <a:pt x="1736" y="468"/>
                    <a:pt x="1325" y="172"/>
                  </a:cubicBezTo>
                  <a:cubicBezTo>
                    <a:pt x="1166" y="57"/>
                    <a:pt x="966" y="0"/>
                    <a:pt x="77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19"/>
            <p:cNvSpPr/>
            <p:nvPr/>
          </p:nvSpPr>
          <p:spPr>
            <a:xfrm>
              <a:off x="3352600" y="3472050"/>
              <a:ext cx="134125" cy="48675"/>
            </a:xfrm>
            <a:custGeom>
              <a:avLst/>
              <a:gdLst/>
              <a:ahLst/>
              <a:cxnLst/>
              <a:rect l="l" t="t" r="r" b="b"/>
              <a:pathLst>
                <a:path w="5365" h="1947" extrusionOk="0">
                  <a:moveTo>
                    <a:pt x="4030" y="1"/>
                  </a:moveTo>
                  <a:cubicBezTo>
                    <a:pt x="3972" y="1"/>
                    <a:pt x="3914" y="3"/>
                    <a:pt x="3858" y="6"/>
                  </a:cubicBezTo>
                  <a:cubicBezTo>
                    <a:pt x="2488" y="97"/>
                    <a:pt x="799" y="759"/>
                    <a:pt x="1" y="1946"/>
                  </a:cubicBezTo>
                  <a:cubicBezTo>
                    <a:pt x="503" y="1604"/>
                    <a:pt x="1073" y="1398"/>
                    <a:pt x="1690" y="1398"/>
                  </a:cubicBezTo>
                  <a:cubicBezTo>
                    <a:pt x="2146" y="1398"/>
                    <a:pt x="2580" y="1512"/>
                    <a:pt x="3036" y="1558"/>
                  </a:cubicBezTo>
                  <a:cubicBezTo>
                    <a:pt x="3179" y="1569"/>
                    <a:pt x="3322" y="1575"/>
                    <a:pt x="3464" y="1575"/>
                  </a:cubicBezTo>
                  <a:cubicBezTo>
                    <a:pt x="3891" y="1575"/>
                    <a:pt x="4315" y="1524"/>
                    <a:pt x="4725" y="1421"/>
                  </a:cubicBezTo>
                  <a:cubicBezTo>
                    <a:pt x="4840" y="1398"/>
                    <a:pt x="4954" y="1375"/>
                    <a:pt x="5045" y="1307"/>
                  </a:cubicBezTo>
                  <a:cubicBezTo>
                    <a:pt x="5364" y="1079"/>
                    <a:pt x="5296" y="531"/>
                    <a:pt x="4999" y="280"/>
                  </a:cubicBezTo>
                  <a:cubicBezTo>
                    <a:pt x="4726" y="65"/>
                    <a:pt x="4370" y="1"/>
                    <a:pt x="4030"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19"/>
            <p:cNvSpPr/>
            <p:nvPr/>
          </p:nvSpPr>
          <p:spPr>
            <a:xfrm>
              <a:off x="3366300" y="3417825"/>
              <a:ext cx="101600" cy="102325"/>
            </a:xfrm>
            <a:custGeom>
              <a:avLst/>
              <a:gdLst/>
              <a:ahLst/>
              <a:cxnLst/>
              <a:rect l="l" t="t" r="r" b="b"/>
              <a:pathLst>
                <a:path w="4064" h="4093" extrusionOk="0">
                  <a:moveTo>
                    <a:pt x="3200" y="0"/>
                  </a:moveTo>
                  <a:cubicBezTo>
                    <a:pt x="2853" y="0"/>
                    <a:pt x="2526" y="188"/>
                    <a:pt x="2237" y="395"/>
                  </a:cubicBezTo>
                  <a:cubicBezTo>
                    <a:pt x="1119" y="1193"/>
                    <a:pt x="46" y="2677"/>
                    <a:pt x="0" y="4092"/>
                  </a:cubicBezTo>
                  <a:cubicBezTo>
                    <a:pt x="251" y="3544"/>
                    <a:pt x="617" y="3065"/>
                    <a:pt x="1142" y="2723"/>
                  </a:cubicBezTo>
                  <a:cubicBezTo>
                    <a:pt x="1530" y="2494"/>
                    <a:pt x="1963" y="2335"/>
                    <a:pt x="2351" y="2129"/>
                  </a:cubicBezTo>
                  <a:cubicBezTo>
                    <a:pt x="2854" y="1878"/>
                    <a:pt x="3333" y="1536"/>
                    <a:pt x="3721" y="1125"/>
                  </a:cubicBezTo>
                  <a:cubicBezTo>
                    <a:pt x="3812" y="1034"/>
                    <a:pt x="3881" y="942"/>
                    <a:pt x="3926" y="828"/>
                  </a:cubicBezTo>
                  <a:cubicBezTo>
                    <a:pt x="4063" y="463"/>
                    <a:pt x="3721" y="52"/>
                    <a:pt x="3310" y="7"/>
                  </a:cubicBezTo>
                  <a:cubicBezTo>
                    <a:pt x="3273" y="2"/>
                    <a:pt x="3236" y="0"/>
                    <a:pt x="320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39" name="Google Shape;2139;p19"/>
          <p:cNvSpPr/>
          <p:nvPr/>
        </p:nvSpPr>
        <p:spPr>
          <a:xfrm flipH="1">
            <a:off x="-1647954" y="1029349"/>
            <a:ext cx="2586380" cy="3987652"/>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0" name="Google Shape;2140;p19"/>
          <p:cNvSpPr/>
          <p:nvPr/>
        </p:nvSpPr>
        <p:spPr>
          <a:xfrm flipH="1">
            <a:off x="-3226751" y="-728353"/>
            <a:ext cx="5743985" cy="3949424"/>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1" name="Google Shape;2141;p19"/>
          <p:cNvSpPr/>
          <p:nvPr/>
        </p:nvSpPr>
        <p:spPr>
          <a:xfrm flipH="1">
            <a:off x="1054333" y="6144800"/>
            <a:ext cx="14303272"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2" name="Google Shape;2142;p19"/>
          <p:cNvSpPr/>
          <p:nvPr/>
        </p:nvSpPr>
        <p:spPr>
          <a:xfrm>
            <a:off x="-571498" y="5430597"/>
            <a:ext cx="1147428" cy="739401"/>
          </a:xfrm>
          <a:custGeom>
            <a:avLst/>
            <a:gdLst/>
            <a:ahLst/>
            <a:cxnLst/>
            <a:rect l="l" t="t" r="r" b="b"/>
            <a:pathLst>
              <a:path w="39786" h="21160" extrusionOk="0">
                <a:moveTo>
                  <a:pt x="22392" y="0"/>
                </a:moveTo>
                <a:lnTo>
                  <a:pt x="457" y="10568"/>
                </a:lnTo>
                <a:lnTo>
                  <a:pt x="1" y="21159"/>
                </a:lnTo>
                <a:cubicBezTo>
                  <a:pt x="1" y="21159"/>
                  <a:pt x="2283" y="20155"/>
                  <a:pt x="5547" y="17735"/>
                </a:cubicBezTo>
                <a:cubicBezTo>
                  <a:pt x="8834" y="15293"/>
                  <a:pt x="9975" y="13558"/>
                  <a:pt x="13239" y="12371"/>
                </a:cubicBezTo>
                <a:cubicBezTo>
                  <a:pt x="14245" y="12008"/>
                  <a:pt x="14910" y="11859"/>
                  <a:pt x="15482" y="11859"/>
                </a:cubicBezTo>
                <a:cubicBezTo>
                  <a:pt x="16780" y="11859"/>
                  <a:pt x="17594" y="12629"/>
                  <a:pt x="20795" y="13421"/>
                </a:cubicBezTo>
                <a:cubicBezTo>
                  <a:pt x="25405" y="14563"/>
                  <a:pt x="26592" y="15111"/>
                  <a:pt x="31089" y="16046"/>
                </a:cubicBezTo>
                <a:cubicBezTo>
                  <a:pt x="34341" y="16723"/>
                  <a:pt x="36710" y="16911"/>
                  <a:pt x="38299" y="16911"/>
                </a:cubicBezTo>
                <a:cubicBezTo>
                  <a:pt x="38906" y="16911"/>
                  <a:pt x="39400" y="16883"/>
                  <a:pt x="39785" y="16845"/>
                </a:cubicBezTo>
                <a:cubicBezTo>
                  <a:pt x="37366" y="16480"/>
                  <a:pt x="32070" y="14905"/>
                  <a:pt x="28121" y="12075"/>
                </a:cubicBezTo>
                <a:cubicBezTo>
                  <a:pt x="24196" y="9244"/>
                  <a:pt x="23442" y="4588"/>
                  <a:pt x="22392" y="0"/>
                </a:cubicBezTo>
                <a:close/>
              </a:path>
            </a:pathLst>
          </a:custGeom>
          <a:solidFill>
            <a:srgbClr val="263D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3" name="Google Shape;2143;p19"/>
          <p:cNvSpPr/>
          <p:nvPr/>
        </p:nvSpPr>
        <p:spPr>
          <a:xfrm flipH="1">
            <a:off x="-3171988" y="-24029"/>
            <a:ext cx="3982631" cy="6094432"/>
          </a:xfrm>
          <a:custGeom>
            <a:avLst/>
            <a:gdLst/>
            <a:ahLst/>
            <a:cxnLst/>
            <a:rect l="l" t="t" r="r" b="b"/>
            <a:pathLst>
              <a:path w="138094" h="174409" extrusionOk="0">
                <a:moveTo>
                  <a:pt x="54187" y="1"/>
                </a:moveTo>
                <a:cubicBezTo>
                  <a:pt x="51129" y="15887"/>
                  <a:pt x="37616" y="50353"/>
                  <a:pt x="31339" y="62839"/>
                </a:cubicBezTo>
                <a:cubicBezTo>
                  <a:pt x="25062" y="75301"/>
                  <a:pt x="20064" y="83610"/>
                  <a:pt x="13193" y="94612"/>
                </a:cubicBezTo>
                <a:cubicBezTo>
                  <a:pt x="13193" y="94634"/>
                  <a:pt x="13170" y="94634"/>
                  <a:pt x="13170" y="94657"/>
                </a:cubicBezTo>
                <a:cubicBezTo>
                  <a:pt x="13148" y="94680"/>
                  <a:pt x="13148" y="94703"/>
                  <a:pt x="13125" y="94726"/>
                </a:cubicBezTo>
                <a:cubicBezTo>
                  <a:pt x="13102" y="94749"/>
                  <a:pt x="13102" y="94771"/>
                  <a:pt x="13079" y="94794"/>
                </a:cubicBezTo>
                <a:cubicBezTo>
                  <a:pt x="11459" y="97670"/>
                  <a:pt x="160" y="123486"/>
                  <a:pt x="0" y="126225"/>
                </a:cubicBezTo>
                <a:lnTo>
                  <a:pt x="0" y="174409"/>
                </a:lnTo>
                <a:lnTo>
                  <a:pt x="6460" y="174158"/>
                </a:lnTo>
                <a:lnTo>
                  <a:pt x="11344" y="173975"/>
                </a:lnTo>
                <a:lnTo>
                  <a:pt x="20566" y="173633"/>
                </a:lnTo>
                <a:lnTo>
                  <a:pt x="24400" y="173496"/>
                </a:lnTo>
                <a:cubicBezTo>
                  <a:pt x="22460" y="163270"/>
                  <a:pt x="16845" y="145238"/>
                  <a:pt x="19744" y="135172"/>
                </a:cubicBezTo>
                <a:cubicBezTo>
                  <a:pt x="22666" y="125129"/>
                  <a:pt x="28007" y="111183"/>
                  <a:pt x="30929" y="105682"/>
                </a:cubicBezTo>
                <a:cubicBezTo>
                  <a:pt x="33827" y="100158"/>
                  <a:pt x="39442" y="88609"/>
                  <a:pt x="42980" y="80026"/>
                </a:cubicBezTo>
                <a:cubicBezTo>
                  <a:pt x="46495" y="71421"/>
                  <a:pt x="59392" y="47158"/>
                  <a:pt x="63546" y="41178"/>
                </a:cubicBezTo>
                <a:cubicBezTo>
                  <a:pt x="67677" y="35175"/>
                  <a:pt x="80071" y="20430"/>
                  <a:pt x="88334" y="17827"/>
                </a:cubicBezTo>
                <a:cubicBezTo>
                  <a:pt x="96597" y="15225"/>
                  <a:pt x="138093" y="1302"/>
                  <a:pt x="138093" y="1302"/>
                </a:cubicBezTo>
                <a:lnTo>
                  <a:pt x="129374" y="1302"/>
                </a:lnTo>
                <a:cubicBezTo>
                  <a:pt x="129374" y="1302"/>
                  <a:pt x="104106" y="9336"/>
                  <a:pt x="100135" y="9336"/>
                </a:cubicBezTo>
                <a:cubicBezTo>
                  <a:pt x="96140" y="9336"/>
                  <a:pt x="108238" y="1302"/>
                  <a:pt x="108238" y="1302"/>
                </a:cubicBezTo>
                <a:lnTo>
                  <a:pt x="108238" y="1302"/>
                </a:lnTo>
                <a:lnTo>
                  <a:pt x="95227" y="3105"/>
                </a:lnTo>
                <a:cubicBezTo>
                  <a:pt x="95227" y="3105"/>
                  <a:pt x="82833" y="9063"/>
                  <a:pt x="77173" y="15887"/>
                </a:cubicBezTo>
                <a:cubicBezTo>
                  <a:pt x="71580" y="22575"/>
                  <a:pt x="65121" y="27231"/>
                  <a:pt x="64915" y="27391"/>
                </a:cubicBezTo>
                <a:cubicBezTo>
                  <a:pt x="69960" y="19927"/>
                  <a:pt x="80071" y="6803"/>
                  <a:pt x="86189" y="1302"/>
                </a:cubicBezTo>
                <a:lnTo>
                  <a:pt x="75643" y="1302"/>
                </a:lnTo>
                <a:cubicBezTo>
                  <a:pt x="67517" y="6164"/>
                  <a:pt x="56196" y="23169"/>
                  <a:pt x="53274" y="27711"/>
                </a:cubicBezTo>
                <a:lnTo>
                  <a:pt x="53274" y="27711"/>
                </a:lnTo>
                <a:cubicBezTo>
                  <a:pt x="56036" y="20430"/>
                  <a:pt x="58342" y="4863"/>
                  <a:pt x="58342"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4" name="Google Shape;2144;p19"/>
          <p:cNvSpPr/>
          <p:nvPr/>
        </p:nvSpPr>
        <p:spPr>
          <a:xfrm flipH="1">
            <a:off x="-1424252" y="-24029"/>
            <a:ext cx="2355363" cy="6199716"/>
          </a:xfrm>
          <a:custGeom>
            <a:avLst/>
            <a:gdLst/>
            <a:ahLst/>
            <a:cxnLst/>
            <a:rect l="l" t="t" r="r" b="b"/>
            <a:pathLst>
              <a:path w="81670" h="177422" extrusionOk="0">
                <a:moveTo>
                  <a:pt x="81669" y="1302"/>
                </a:moveTo>
                <a:cubicBezTo>
                  <a:pt x="74958" y="8423"/>
                  <a:pt x="69480" y="15750"/>
                  <a:pt x="66696" y="20498"/>
                </a:cubicBezTo>
                <a:cubicBezTo>
                  <a:pt x="63706" y="25542"/>
                  <a:pt x="59460" y="35859"/>
                  <a:pt x="56561" y="38096"/>
                </a:cubicBezTo>
                <a:cubicBezTo>
                  <a:pt x="53685" y="40333"/>
                  <a:pt x="51699" y="47089"/>
                  <a:pt x="50102" y="48527"/>
                </a:cubicBezTo>
                <a:cubicBezTo>
                  <a:pt x="48527" y="49965"/>
                  <a:pt x="42432" y="63957"/>
                  <a:pt x="38712" y="67678"/>
                </a:cubicBezTo>
                <a:cubicBezTo>
                  <a:pt x="34969" y="71398"/>
                  <a:pt x="29742" y="78634"/>
                  <a:pt x="27664" y="84591"/>
                </a:cubicBezTo>
                <a:cubicBezTo>
                  <a:pt x="25587" y="90549"/>
                  <a:pt x="25017" y="91964"/>
                  <a:pt x="22369" y="96712"/>
                </a:cubicBezTo>
                <a:cubicBezTo>
                  <a:pt x="19721" y="101482"/>
                  <a:pt x="19196" y="110840"/>
                  <a:pt x="17119" y="114561"/>
                </a:cubicBezTo>
                <a:cubicBezTo>
                  <a:pt x="15042" y="118281"/>
                  <a:pt x="24149" y="106230"/>
                  <a:pt x="27117" y="106070"/>
                </a:cubicBezTo>
                <a:cubicBezTo>
                  <a:pt x="30061" y="105933"/>
                  <a:pt x="25679" y="112301"/>
                  <a:pt x="22985" y="118875"/>
                </a:cubicBezTo>
                <a:cubicBezTo>
                  <a:pt x="20292" y="125471"/>
                  <a:pt x="21593" y="127822"/>
                  <a:pt x="20383" y="129899"/>
                </a:cubicBezTo>
                <a:cubicBezTo>
                  <a:pt x="19196" y="131977"/>
                  <a:pt x="17028" y="144211"/>
                  <a:pt x="17165" y="149849"/>
                </a:cubicBezTo>
                <a:cubicBezTo>
                  <a:pt x="17279" y="155487"/>
                  <a:pt x="14631" y="158294"/>
                  <a:pt x="18101" y="162334"/>
                </a:cubicBezTo>
                <a:cubicBezTo>
                  <a:pt x="21593" y="166374"/>
                  <a:pt x="21935" y="170118"/>
                  <a:pt x="22574" y="171373"/>
                </a:cubicBezTo>
                <a:cubicBezTo>
                  <a:pt x="22825" y="171829"/>
                  <a:pt x="23716" y="172720"/>
                  <a:pt x="24743" y="173633"/>
                </a:cubicBezTo>
                <a:cubicBezTo>
                  <a:pt x="26409" y="175116"/>
                  <a:pt x="28395" y="176714"/>
                  <a:pt x="28532" y="176805"/>
                </a:cubicBezTo>
                <a:cubicBezTo>
                  <a:pt x="28281" y="176737"/>
                  <a:pt x="19219" y="173998"/>
                  <a:pt x="18101" y="174340"/>
                </a:cubicBezTo>
                <a:cubicBezTo>
                  <a:pt x="17621" y="174500"/>
                  <a:pt x="16663" y="174226"/>
                  <a:pt x="15521" y="173975"/>
                </a:cubicBezTo>
                <a:cubicBezTo>
                  <a:pt x="13992" y="173633"/>
                  <a:pt x="12143" y="173336"/>
                  <a:pt x="10637" y="174158"/>
                </a:cubicBezTo>
                <a:cubicBezTo>
                  <a:pt x="10637" y="174158"/>
                  <a:pt x="10637" y="174158"/>
                  <a:pt x="10637" y="174158"/>
                </a:cubicBezTo>
                <a:cubicBezTo>
                  <a:pt x="8035" y="175596"/>
                  <a:pt x="0" y="177422"/>
                  <a:pt x="0" y="177422"/>
                </a:cubicBezTo>
                <a:cubicBezTo>
                  <a:pt x="0" y="177422"/>
                  <a:pt x="4017" y="128986"/>
                  <a:pt x="4177" y="126225"/>
                </a:cubicBezTo>
                <a:cubicBezTo>
                  <a:pt x="4337" y="123486"/>
                  <a:pt x="15636" y="97670"/>
                  <a:pt x="17256" y="94794"/>
                </a:cubicBezTo>
                <a:cubicBezTo>
                  <a:pt x="17279" y="94771"/>
                  <a:pt x="17279" y="94749"/>
                  <a:pt x="17302" y="94726"/>
                </a:cubicBezTo>
                <a:cubicBezTo>
                  <a:pt x="17325" y="94703"/>
                  <a:pt x="17325" y="94680"/>
                  <a:pt x="17347" y="94657"/>
                </a:cubicBezTo>
                <a:cubicBezTo>
                  <a:pt x="17347" y="94634"/>
                  <a:pt x="17370" y="94634"/>
                  <a:pt x="17370" y="94612"/>
                </a:cubicBezTo>
                <a:cubicBezTo>
                  <a:pt x="24241" y="83610"/>
                  <a:pt x="29239" y="75301"/>
                  <a:pt x="35516" y="62839"/>
                </a:cubicBezTo>
                <a:cubicBezTo>
                  <a:pt x="41793" y="50353"/>
                  <a:pt x="55306" y="15887"/>
                  <a:pt x="58364" y="1"/>
                </a:cubicBezTo>
                <a:lnTo>
                  <a:pt x="62519" y="1"/>
                </a:lnTo>
                <a:cubicBezTo>
                  <a:pt x="62519" y="4863"/>
                  <a:pt x="60213" y="20430"/>
                  <a:pt x="57451" y="27711"/>
                </a:cubicBezTo>
                <a:cubicBezTo>
                  <a:pt x="60350" y="23169"/>
                  <a:pt x="71694" y="6164"/>
                  <a:pt x="79820" y="1302"/>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45" name="Google Shape;2145;p19"/>
          <p:cNvGrpSpPr/>
          <p:nvPr/>
        </p:nvGrpSpPr>
        <p:grpSpPr>
          <a:xfrm rot="1331565" flipH="1">
            <a:off x="369966" y="4262053"/>
            <a:ext cx="1093719" cy="2223064"/>
            <a:chOff x="4436225" y="3772425"/>
            <a:chExt cx="1450575" cy="2948400"/>
          </a:xfrm>
        </p:grpSpPr>
        <p:grpSp>
          <p:nvGrpSpPr>
            <p:cNvPr id="2146" name="Google Shape;2146;p19"/>
            <p:cNvGrpSpPr/>
            <p:nvPr/>
          </p:nvGrpSpPr>
          <p:grpSpPr>
            <a:xfrm>
              <a:off x="4436225" y="3772425"/>
              <a:ext cx="1450575" cy="2493025"/>
              <a:chOff x="4436225" y="3772425"/>
              <a:chExt cx="1450575" cy="2493025"/>
            </a:xfrm>
          </p:grpSpPr>
          <p:sp>
            <p:nvSpPr>
              <p:cNvPr id="2147" name="Google Shape;2147;p19"/>
              <p:cNvSpPr/>
              <p:nvPr/>
            </p:nvSpPr>
            <p:spPr>
              <a:xfrm>
                <a:off x="5269350" y="3772425"/>
                <a:ext cx="617450" cy="2047400"/>
              </a:xfrm>
              <a:custGeom>
                <a:avLst/>
                <a:gdLst/>
                <a:ahLst/>
                <a:cxnLst/>
                <a:rect l="l" t="t" r="r" b="b"/>
                <a:pathLst>
                  <a:path w="24698" h="81896" extrusionOk="0">
                    <a:moveTo>
                      <a:pt x="1577" y="0"/>
                    </a:moveTo>
                    <a:cubicBezTo>
                      <a:pt x="1510" y="0"/>
                      <a:pt x="1441" y="6"/>
                      <a:pt x="1370" y="20"/>
                    </a:cubicBezTo>
                    <a:cubicBezTo>
                      <a:pt x="480" y="202"/>
                      <a:pt x="412" y="1458"/>
                      <a:pt x="549" y="2371"/>
                    </a:cubicBezTo>
                    <a:cubicBezTo>
                      <a:pt x="1074" y="5315"/>
                      <a:pt x="1644" y="8237"/>
                      <a:pt x="2215" y="11136"/>
                    </a:cubicBezTo>
                    <a:cubicBezTo>
                      <a:pt x="2283" y="11478"/>
                      <a:pt x="2352" y="11821"/>
                      <a:pt x="2420" y="12163"/>
                    </a:cubicBezTo>
                    <a:cubicBezTo>
                      <a:pt x="2763" y="13829"/>
                      <a:pt x="3082" y="15495"/>
                      <a:pt x="3402" y="17162"/>
                    </a:cubicBezTo>
                    <a:cubicBezTo>
                      <a:pt x="3493" y="17618"/>
                      <a:pt x="3584" y="18075"/>
                      <a:pt x="3676" y="18554"/>
                    </a:cubicBezTo>
                    <a:cubicBezTo>
                      <a:pt x="4680" y="23941"/>
                      <a:pt x="5547" y="29350"/>
                      <a:pt x="5867" y="34806"/>
                    </a:cubicBezTo>
                    <a:cubicBezTo>
                      <a:pt x="5912" y="35764"/>
                      <a:pt x="5958" y="36723"/>
                      <a:pt x="5958" y="37704"/>
                    </a:cubicBezTo>
                    <a:cubicBezTo>
                      <a:pt x="5981" y="38184"/>
                      <a:pt x="5981" y="38663"/>
                      <a:pt x="5981" y="39142"/>
                    </a:cubicBezTo>
                    <a:cubicBezTo>
                      <a:pt x="5981" y="40101"/>
                      <a:pt x="5958" y="41060"/>
                      <a:pt x="5912" y="42018"/>
                    </a:cubicBezTo>
                    <a:cubicBezTo>
                      <a:pt x="5912" y="42087"/>
                      <a:pt x="5912" y="42155"/>
                      <a:pt x="5912" y="42224"/>
                    </a:cubicBezTo>
                    <a:cubicBezTo>
                      <a:pt x="5639" y="47725"/>
                      <a:pt x="4657" y="53111"/>
                      <a:pt x="3470" y="58475"/>
                    </a:cubicBezTo>
                    <a:cubicBezTo>
                      <a:pt x="3265" y="59343"/>
                      <a:pt x="3082" y="60210"/>
                      <a:pt x="2877" y="61100"/>
                    </a:cubicBezTo>
                    <a:cubicBezTo>
                      <a:pt x="2831" y="61283"/>
                      <a:pt x="2785" y="61465"/>
                      <a:pt x="2740" y="61671"/>
                    </a:cubicBezTo>
                    <a:cubicBezTo>
                      <a:pt x="2557" y="62470"/>
                      <a:pt x="2375" y="63269"/>
                      <a:pt x="2192" y="64090"/>
                    </a:cubicBezTo>
                    <a:cubicBezTo>
                      <a:pt x="1827" y="65642"/>
                      <a:pt x="1439" y="67217"/>
                      <a:pt x="1096" y="68770"/>
                    </a:cubicBezTo>
                    <a:cubicBezTo>
                      <a:pt x="617" y="70892"/>
                      <a:pt x="1" y="73791"/>
                      <a:pt x="343" y="76302"/>
                    </a:cubicBezTo>
                    <a:cubicBezTo>
                      <a:pt x="366" y="76462"/>
                      <a:pt x="389" y="76621"/>
                      <a:pt x="412" y="76758"/>
                    </a:cubicBezTo>
                    <a:cubicBezTo>
                      <a:pt x="685" y="78174"/>
                      <a:pt x="1279" y="79406"/>
                      <a:pt x="2397" y="80296"/>
                    </a:cubicBezTo>
                    <a:cubicBezTo>
                      <a:pt x="3744" y="81392"/>
                      <a:pt x="6278" y="81803"/>
                      <a:pt x="7944" y="81894"/>
                    </a:cubicBezTo>
                    <a:cubicBezTo>
                      <a:pt x="7956" y="81895"/>
                      <a:pt x="7969" y="81895"/>
                      <a:pt x="7984" y="81895"/>
                    </a:cubicBezTo>
                    <a:cubicBezTo>
                      <a:pt x="8839" y="81895"/>
                      <a:pt x="14219" y="80614"/>
                      <a:pt x="14107" y="80525"/>
                    </a:cubicBezTo>
                    <a:cubicBezTo>
                      <a:pt x="12829" y="79406"/>
                      <a:pt x="11664" y="78128"/>
                      <a:pt x="10683" y="76758"/>
                    </a:cubicBezTo>
                    <a:cubicBezTo>
                      <a:pt x="10478" y="76484"/>
                      <a:pt x="10272" y="76188"/>
                      <a:pt x="10090" y="75914"/>
                    </a:cubicBezTo>
                    <a:cubicBezTo>
                      <a:pt x="9017" y="74293"/>
                      <a:pt x="8149" y="72536"/>
                      <a:pt x="7533" y="70710"/>
                    </a:cubicBezTo>
                    <a:lnTo>
                      <a:pt x="7533" y="70710"/>
                    </a:lnTo>
                    <a:cubicBezTo>
                      <a:pt x="9428" y="72330"/>
                      <a:pt x="11459" y="73791"/>
                      <a:pt x="13605" y="75069"/>
                    </a:cubicBezTo>
                    <a:cubicBezTo>
                      <a:pt x="14061" y="75320"/>
                      <a:pt x="14495" y="75571"/>
                      <a:pt x="14951" y="75823"/>
                    </a:cubicBezTo>
                    <a:cubicBezTo>
                      <a:pt x="16115" y="76462"/>
                      <a:pt x="17348" y="77055"/>
                      <a:pt x="18581" y="77580"/>
                    </a:cubicBezTo>
                    <a:cubicBezTo>
                      <a:pt x="19334" y="76462"/>
                      <a:pt x="19973" y="75275"/>
                      <a:pt x="20521" y="74019"/>
                    </a:cubicBezTo>
                    <a:cubicBezTo>
                      <a:pt x="20795" y="73449"/>
                      <a:pt x="21023" y="72878"/>
                      <a:pt x="21251" y="72285"/>
                    </a:cubicBezTo>
                    <a:cubicBezTo>
                      <a:pt x="21730" y="70984"/>
                      <a:pt x="22141" y="69637"/>
                      <a:pt x="22506" y="68290"/>
                    </a:cubicBezTo>
                    <a:cubicBezTo>
                      <a:pt x="22666" y="67651"/>
                      <a:pt x="22803" y="67012"/>
                      <a:pt x="22940" y="66350"/>
                    </a:cubicBezTo>
                    <a:cubicBezTo>
                      <a:pt x="23146" y="65483"/>
                      <a:pt x="23305" y="64593"/>
                      <a:pt x="23465" y="63725"/>
                    </a:cubicBezTo>
                    <a:lnTo>
                      <a:pt x="14814" y="59160"/>
                    </a:lnTo>
                    <a:lnTo>
                      <a:pt x="12212" y="57768"/>
                    </a:lnTo>
                    <a:lnTo>
                      <a:pt x="15887" y="58612"/>
                    </a:lnTo>
                    <a:lnTo>
                      <a:pt x="23944" y="60484"/>
                    </a:lnTo>
                    <a:cubicBezTo>
                      <a:pt x="24287" y="57905"/>
                      <a:pt x="24515" y="55303"/>
                      <a:pt x="24629" y="52701"/>
                    </a:cubicBezTo>
                    <a:cubicBezTo>
                      <a:pt x="24675" y="51468"/>
                      <a:pt x="24698" y="50235"/>
                      <a:pt x="24698" y="49026"/>
                    </a:cubicBezTo>
                    <a:cubicBezTo>
                      <a:pt x="24698" y="47177"/>
                      <a:pt x="24629" y="45328"/>
                      <a:pt x="24515" y="43479"/>
                    </a:cubicBezTo>
                    <a:cubicBezTo>
                      <a:pt x="24447" y="42498"/>
                      <a:pt x="24355" y="41493"/>
                      <a:pt x="24264" y="40512"/>
                    </a:cubicBezTo>
                    <a:cubicBezTo>
                      <a:pt x="23922" y="37157"/>
                      <a:pt x="23397" y="33847"/>
                      <a:pt x="22689" y="30560"/>
                    </a:cubicBezTo>
                    <a:lnTo>
                      <a:pt x="14540" y="27365"/>
                    </a:lnTo>
                    <a:lnTo>
                      <a:pt x="20544" y="27205"/>
                    </a:lnTo>
                    <a:lnTo>
                      <a:pt x="21867" y="27182"/>
                    </a:lnTo>
                    <a:cubicBezTo>
                      <a:pt x="21822" y="26954"/>
                      <a:pt x="21753" y="26748"/>
                      <a:pt x="21708" y="26543"/>
                    </a:cubicBezTo>
                    <a:cubicBezTo>
                      <a:pt x="21251" y="24831"/>
                      <a:pt x="20749" y="23142"/>
                      <a:pt x="20178" y="21476"/>
                    </a:cubicBezTo>
                    <a:cubicBezTo>
                      <a:pt x="19950" y="20791"/>
                      <a:pt x="19722" y="20129"/>
                      <a:pt x="19471" y="19467"/>
                    </a:cubicBezTo>
                    <a:cubicBezTo>
                      <a:pt x="19288" y="18919"/>
                      <a:pt x="19083" y="18394"/>
                      <a:pt x="18877" y="17869"/>
                    </a:cubicBezTo>
                    <a:cubicBezTo>
                      <a:pt x="18581" y="17139"/>
                      <a:pt x="18307" y="16408"/>
                      <a:pt x="17987" y="15678"/>
                    </a:cubicBezTo>
                    <a:lnTo>
                      <a:pt x="9108" y="14948"/>
                    </a:lnTo>
                    <a:lnTo>
                      <a:pt x="15819" y="11250"/>
                    </a:lnTo>
                    <a:cubicBezTo>
                      <a:pt x="14928" y="9629"/>
                      <a:pt x="13901" y="8100"/>
                      <a:pt x="12714" y="6685"/>
                    </a:cubicBezTo>
                    <a:cubicBezTo>
                      <a:pt x="11687" y="5475"/>
                      <a:pt x="10523" y="4357"/>
                      <a:pt x="9268" y="3398"/>
                    </a:cubicBezTo>
                    <a:cubicBezTo>
                      <a:pt x="9199" y="3330"/>
                      <a:pt x="9131" y="3284"/>
                      <a:pt x="9062" y="3238"/>
                    </a:cubicBezTo>
                    <a:cubicBezTo>
                      <a:pt x="6962" y="1663"/>
                      <a:pt x="4589" y="522"/>
                      <a:pt x="2032" y="43"/>
                    </a:cubicBezTo>
                    <a:cubicBezTo>
                      <a:pt x="1875" y="27"/>
                      <a:pt x="1728" y="0"/>
                      <a:pt x="15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19"/>
              <p:cNvSpPr/>
              <p:nvPr/>
            </p:nvSpPr>
            <p:spPr>
              <a:xfrm>
                <a:off x="5324700" y="3853375"/>
                <a:ext cx="176350" cy="223125"/>
              </a:xfrm>
              <a:custGeom>
                <a:avLst/>
                <a:gdLst/>
                <a:ahLst/>
                <a:cxnLst/>
                <a:rect l="l" t="t" r="r" b="b"/>
                <a:pathLst>
                  <a:path w="7054" h="8925" extrusionOk="0">
                    <a:moveTo>
                      <a:pt x="6848" y="0"/>
                    </a:moveTo>
                    <a:cubicBezTo>
                      <a:pt x="5433" y="1666"/>
                      <a:pt x="4018" y="3310"/>
                      <a:pt x="2603" y="4953"/>
                    </a:cubicBezTo>
                    <a:cubicBezTo>
                      <a:pt x="1736" y="5935"/>
                      <a:pt x="891" y="6939"/>
                      <a:pt x="1" y="7898"/>
                    </a:cubicBezTo>
                    <a:cubicBezTo>
                      <a:pt x="69" y="8240"/>
                      <a:pt x="138" y="8583"/>
                      <a:pt x="206" y="8925"/>
                    </a:cubicBezTo>
                    <a:cubicBezTo>
                      <a:pt x="1165" y="7738"/>
                      <a:pt x="2124" y="6551"/>
                      <a:pt x="3059" y="5341"/>
                    </a:cubicBezTo>
                    <a:cubicBezTo>
                      <a:pt x="4429" y="3629"/>
                      <a:pt x="5753" y="1895"/>
                      <a:pt x="7054" y="160"/>
                    </a:cubicBezTo>
                    <a:cubicBezTo>
                      <a:pt x="6985" y="92"/>
                      <a:pt x="6917" y="46"/>
                      <a:pt x="6848"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19"/>
              <p:cNvSpPr/>
              <p:nvPr/>
            </p:nvSpPr>
            <p:spPr>
              <a:xfrm>
                <a:off x="5354375" y="4201450"/>
                <a:ext cx="419450" cy="107875"/>
              </a:xfrm>
              <a:custGeom>
                <a:avLst/>
                <a:gdLst/>
                <a:ahLst/>
                <a:cxnLst/>
                <a:rect l="l" t="t" r="r" b="b"/>
                <a:pathLst>
                  <a:path w="16778" h="4315" extrusionOk="0">
                    <a:moveTo>
                      <a:pt x="1" y="1"/>
                    </a:moveTo>
                    <a:lnTo>
                      <a:pt x="1" y="1"/>
                    </a:lnTo>
                    <a:cubicBezTo>
                      <a:pt x="92" y="457"/>
                      <a:pt x="183" y="914"/>
                      <a:pt x="275" y="1393"/>
                    </a:cubicBezTo>
                    <a:lnTo>
                      <a:pt x="2466" y="1781"/>
                    </a:lnTo>
                    <a:lnTo>
                      <a:pt x="10660" y="3242"/>
                    </a:lnTo>
                    <a:cubicBezTo>
                      <a:pt x="12692" y="3584"/>
                      <a:pt x="14746" y="3949"/>
                      <a:pt x="16777" y="4315"/>
                    </a:cubicBezTo>
                    <a:cubicBezTo>
                      <a:pt x="16549" y="3630"/>
                      <a:pt x="16321" y="2968"/>
                      <a:pt x="16070" y="2306"/>
                    </a:cubicBezTo>
                    <a:cubicBezTo>
                      <a:pt x="14358" y="2055"/>
                      <a:pt x="12646" y="1804"/>
                      <a:pt x="10934" y="1553"/>
                    </a:cubicBezTo>
                    <a:lnTo>
                      <a:pt x="2694" y="366"/>
                    </a:lnTo>
                    <a:lnTo>
                      <a:pt x="1" y="1"/>
                    </a:ln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19"/>
              <p:cNvSpPr/>
              <p:nvPr/>
            </p:nvSpPr>
            <p:spPr>
              <a:xfrm>
                <a:off x="5416000" y="4489625"/>
                <a:ext cx="374375" cy="225425"/>
              </a:xfrm>
              <a:custGeom>
                <a:avLst/>
                <a:gdLst/>
                <a:ahLst/>
                <a:cxnLst/>
                <a:rect l="l" t="t" r="r" b="b"/>
                <a:pathLst>
                  <a:path w="14975" h="9017" extrusionOk="0">
                    <a:moveTo>
                      <a:pt x="12075" y="0"/>
                    </a:moveTo>
                    <a:cubicBezTo>
                      <a:pt x="10729" y="754"/>
                      <a:pt x="9359" y="1507"/>
                      <a:pt x="7967" y="2214"/>
                    </a:cubicBezTo>
                    <a:cubicBezTo>
                      <a:pt x="5342" y="3607"/>
                      <a:pt x="2694" y="4885"/>
                      <a:pt x="1" y="6118"/>
                    </a:cubicBezTo>
                    <a:cubicBezTo>
                      <a:pt x="46" y="7076"/>
                      <a:pt x="92" y="8035"/>
                      <a:pt x="115" y="9016"/>
                    </a:cubicBezTo>
                    <a:cubicBezTo>
                      <a:pt x="3174" y="7601"/>
                      <a:pt x="6209" y="6072"/>
                      <a:pt x="9177" y="4474"/>
                    </a:cubicBezTo>
                    <a:cubicBezTo>
                      <a:pt x="11140" y="3424"/>
                      <a:pt x="13080" y="2306"/>
                      <a:pt x="14974" y="1164"/>
                    </a:cubicBezTo>
                    <a:lnTo>
                      <a:pt x="12075" y="0"/>
                    </a:ln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19"/>
              <p:cNvSpPr/>
              <p:nvPr/>
            </p:nvSpPr>
            <p:spPr>
              <a:xfrm>
                <a:off x="5417150" y="4751550"/>
                <a:ext cx="465100" cy="107875"/>
              </a:xfrm>
              <a:custGeom>
                <a:avLst/>
                <a:gdLst/>
                <a:ahLst/>
                <a:cxnLst/>
                <a:rect l="l" t="t" r="r" b="b"/>
                <a:pathLst>
                  <a:path w="18604" h="4315" extrusionOk="0">
                    <a:moveTo>
                      <a:pt x="69" y="0"/>
                    </a:moveTo>
                    <a:cubicBezTo>
                      <a:pt x="69" y="936"/>
                      <a:pt x="46" y="1895"/>
                      <a:pt x="0" y="2853"/>
                    </a:cubicBezTo>
                    <a:lnTo>
                      <a:pt x="9907" y="3629"/>
                    </a:lnTo>
                    <a:lnTo>
                      <a:pt x="18603" y="4314"/>
                    </a:lnTo>
                    <a:cubicBezTo>
                      <a:pt x="18535" y="3333"/>
                      <a:pt x="18466" y="2328"/>
                      <a:pt x="18352" y="1347"/>
                    </a:cubicBezTo>
                    <a:lnTo>
                      <a:pt x="10112" y="731"/>
                    </a:lnTo>
                    <a:lnTo>
                      <a:pt x="69" y="0"/>
                    </a:ln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19"/>
              <p:cNvSpPr/>
              <p:nvPr/>
            </p:nvSpPr>
            <p:spPr>
              <a:xfrm>
                <a:off x="5341250" y="4998050"/>
                <a:ext cx="545550" cy="308125"/>
              </a:xfrm>
              <a:custGeom>
                <a:avLst/>
                <a:gdLst/>
                <a:ahLst/>
                <a:cxnLst/>
                <a:rect l="l" t="t" r="r" b="b"/>
                <a:pathLst>
                  <a:path w="21822" h="12325" extrusionOk="0">
                    <a:moveTo>
                      <a:pt x="21822" y="1"/>
                    </a:moveTo>
                    <a:lnTo>
                      <a:pt x="21822" y="1"/>
                    </a:lnTo>
                    <a:cubicBezTo>
                      <a:pt x="19037" y="2101"/>
                      <a:pt x="16321" y="4292"/>
                      <a:pt x="13445" y="6049"/>
                    </a:cubicBezTo>
                    <a:cubicBezTo>
                      <a:pt x="11984" y="6962"/>
                      <a:pt x="10455" y="7761"/>
                      <a:pt x="8880" y="8378"/>
                    </a:cubicBezTo>
                    <a:cubicBezTo>
                      <a:pt x="7328" y="8994"/>
                      <a:pt x="5684" y="9405"/>
                      <a:pt x="4041" y="9542"/>
                    </a:cubicBezTo>
                    <a:cubicBezTo>
                      <a:pt x="3572" y="9588"/>
                      <a:pt x="3102" y="9611"/>
                      <a:pt x="2636" y="9611"/>
                    </a:cubicBezTo>
                    <a:cubicBezTo>
                      <a:pt x="1946" y="9611"/>
                      <a:pt x="1262" y="9559"/>
                      <a:pt x="594" y="9450"/>
                    </a:cubicBezTo>
                    <a:cubicBezTo>
                      <a:pt x="389" y="10318"/>
                      <a:pt x="206" y="11185"/>
                      <a:pt x="1" y="12075"/>
                    </a:cubicBezTo>
                    <a:cubicBezTo>
                      <a:pt x="978" y="12249"/>
                      <a:pt x="1966" y="12324"/>
                      <a:pt x="2950" y="12324"/>
                    </a:cubicBezTo>
                    <a:cubicBezTo>
                      <a:pt x="3391" y="12324"/>
                      <a:pt x="3831" y="12309"/>
                      <a:pt x="4269" y="12281"/>
                    </a:cubicBezTo>
                    <a:cubicBezTo>
                      <a:pt x="6186" y="12121"/>
                      <a:pt x="8081" y="11687"/>
                      <a:pt x="9884" y="11002"/>
                    </a:cubicBezTo>
                    <a:cubicBezTo>
                      <a:pt x="10592" y="10751"/>
                      <a:pt x="11276" y="10455"/>
                      <a:pt x="11938" y="10135"/>
                    </a:cubicBezTo>
                    <a:lnTo>
                      <a:pt x="9336" y="8743"/>
                    </a:lnTo>
                    <a:lnTo>
                      <a:pt x="13011" y="9587"/>
                    </a:lnTo>
                    <a:cubicBezTo>
                      <a:pt x="13673" y="9245"/>
                      <a:pt x="14312" y="8880"/>
                      <a:pt x="14951" y="8492"/>
                    </a:cubicBezTo>
                    <a:cubicBezTo>
                      <a:pt x="16526" y="7533"/>
                      <a:pt x="18033" y="6460"/>
                      <a:pt x="19494" y="5365"/>
                    </a:cubicBezTo>
                    <a:lnTo>
                      <a:pt x="21753" y="3676"/>
                    </a:lnTo>
                    <a:cubicBezTo>
                      <a:pt x="21799" y="2443"/>
                      <a:pt x="21822" y="1210"/>
                      <a:pt x="21822" y="1"/>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19"/>
              <p:cNvSpPr/>
              <p:nvPr/>
            </p:nvSpPr>
            <p:spPr>
              <a:xfrm>
                <a:off x="4436225" y="4213825"/>
                <a:ext cx="798925" cy="1310625"/>
              </a:xfrm>
              <a:custGeom>
                <a:avLst/>
                <a:gdLst/>
                <a:ahLst/>
                <a:cxnLst/>
                <a:rect l="l" t="t" r="r" b="b"/>
                <a:pathLst>
                  <a:path w="31957" h="52425" extrusionOk="0">
                    <a:moveTo>
                      <a:pt x="3019" y="0"/>
                    </a:moveTo>
                    <a:cubicBezTo>
                      <a:pt x="2336" y="0"/>
                      <a:pt x="1654" y="61"/>
                      <a:pt x="982" y="190"/>
                    </a:cubicBezTo>
                    <a:cubicBezTo>
                      <a:pt x="823" y="213"/>
                      <a:pt x="686" y="259"/>
                      <a:pt x="549" y="327"/>
                    </a:cubicBezTo>
                    <a:cubicBezTo>
                      <a:pt x="1" y="693"/>
                      <a:pt x="275" y="1537"/>
                      <a:pt x="617" y="2085"/>
                    </a:cubicBezTo>
                    <a:cubicBezTo>
                      <a:pt x="1690" y="3865"/>
                      <a:pt x="2808" y="5600"/>
                      <a:pt x="3950" y="7358"/>
                    </a:cubicBezTo>
                    <a:cubicBezTo>
                      <a:pt x="4064" y="7563"/>
                      <a:pt x="4201" y="7768"/>
                      <a:pt x="4338" y="7951"/>
                    </a:cubicBezTo>
                    <a:cubicBezTo>
                      <a:pt x="4977" y="8955"/>
                      <a:pt x="5616" y="9960"/>
                      <a:pt x="6255" y="10964"/>
                    </a:cubicBezTo>
                    <a:cubicBezTo>
                      <a:pt x="6438" y="11238"/>
                      <a:pt x="6597" y="11512"/>
                      <a:pt x="6780" y="11786"/>
                    </a:cubicBezTo>
                    <a:cubicBezTo>
                      <a:pt x="8811" y="15050"/>
                      <a:pt x="10774" y="18359"/>
                      <a:pt x="12349" y="21806"/>
                    </a:cubicBezTo>
                    <a:cubicBezTo>
                      <a:pt x="12646" y="22422"/>
                      <a:pt x="12920" y="23038"/>
                      <a:pt x="13171" y="23655"/>
                    </a:cubicBezTo>
                    <a:cubicBezTo>
                      <a:pt x="13308" y="23974"/>
                      <a:pt x="13422" y="24294"/>
                      <a:pt x="13559" y="24613"/>
                    </a:cubicBezTo>
                    <a:cubicBezTo>
                      <a:pt x="13787" y="25230"/>
                      <a:pt x="14038" y="25846"/>
                      <a:pt x="14244" y="26485"/>
                    </a:cubicBezTo>
                    <a:cubicBezTo>
                      <a:pt x="14267" y="26531"/>
                      <a:pt x="14267" y="26576"/>
                      <a:pt x="14289" y="26622"/>
                    </a:cubicBezTo>
                    <a:cubicBezTo>
                      <a:pt x="15522" y="30251"/>
                      <a:pt x="16252" y="34017"/>
                      <a:pt x="16869" y="37806"/>
                    </a:cubicBezTo>
                    <a:cubicBezTo>
                      <a:pt x="16960" y="38423"/>
                      <a:pt x="17051" y="39039"/>
                      <a:pt x="17143" y="39655"/>
                    </a:cubicBezTo>
                    <a:cubicBezTo>
                      <a:pt x="17165" y="39792"/>
                      <a:pt x="17188" y="39929"/>
                      <a:pt x="17211" y="40066"/>
                    </a:cubicBezTo>
                    <a:cubicBezTo>
                      <a:pt x="17302" y="40637"/>
                      <a:pt x="17371" y="41207"/>
                      <a:pt x="17462" y="41778"/>
                    </a:cubicBezTo>
                    <a:cubicBezTo>
                      <a:pt x="17622" y="42896"/>
                      <a:pt x="17782" y="44015"/>
                      <a:pt x="17964" y="45110"/>
                    </a:cubicBezTo>
                    <a:cubicBezTo>
                      <a:pt x="18193" y="46617"/>
                      <a:pt x="18535" y="48648"/>
                      <a:pt x="19402" y="50201"/>
                    </a:cubicBezTo>
                    <a:cubicBezTo>
                      <a:pt x="19448" y="50292"/>
                      <a:pt x="19494" y="50383"/>
                      <a:pt x="19562" y="50474"/>
                    </a:cubicBezTo>
                    <a:cubicBezTo>
                      <a:pt x="20087" y="51319"/>
                      <a:pt x="20795" y="51981"/>
                      <a:pt x="21753" y="52278"/>
                    </a:cubicBezTo>
                    <a:cubicBezTo>
                      <a:pt x="22084" y="52381"/>
                      <a:pt x="22462" y="52424"/>
                      <a:pt x="22860" y="52424"/>
                    </a:cubicBezTo>
                    <a:cubicBezTo>
                      <a:pt x="23862" y="52424"/>
                      <a:pt x="24986" y="52151"/>
                      <a:pt x="25771" y="51890"/>
                    </a:cubicBezTo>
                    <a:cubicBezTo>
                      <a:pt x="26250" y="51730"/>
                      <a:pt x="29514" y="49447"/>
                      <a:pt x="29423" y="49424"/>
                    </a:cubicBezTo>
                    <a:cubicBezTo>
                      <a:pt x="28304" y="49014"/>
                      <a:pt x="27231" y="48489"/>
                      <a:pt x="26227" y="47850"/>
                    </a:cubicBezTo>
                    <a:cubicBezTo>
                      <a:pt x="26022" y="47713"/>
                      <a:pt x="25816" y="47598"/>
                      <a:pt x="25634" y="47439"/>
                    </a:cubicBezTo>
                    <a:cubicBezTo>
                      <a:pt x="24515" y="46663"/>
                      <a:pt x="23511" y="45750"/>
                      <a:pt x="22621" y="44722"/>
                    </a:cubicBezTo>
                    <a:lnTo>
                      <a:pt x="22621" y="44722"/>
                    </a:lnTo>
                    <a:cubicBezTo>
                      <a:pt x="24287" y="45293"/>
                      <a:pt x="25976" y="45727"/>
                      <a:pt x="27711" y="46001"/>
                    </a:cubicBezTo>
                    <a:cubicBezTo>
                      <a:pt x="28053" y="46046"/>
                      <a:pt x="28395" y="46115"/>
                      <a:pt x="28761" y="46160"/>
                    </a:cubicBezTo>
                    <a:cubicBezTo>
                      <a:pt x="29697" y="46275"/>
                      <a:pt x="30632" y="46343"/>
                      <a:pt x="31591" y="46366"/>
                    </a:cubicBezTo>
                    <a:cubicBezTo>
                      <a:pt x="31774" y="45430"/>
                      <a:pt x="31888" y="44494"/>
                      <a:pt x="31933" y="43558"/>
                    </a:cubicBezTo>
                    <a:cubicBezTo>
                      <a:pt x="31956" y="43125"/>
                      <a:pt x="31956" y="42668"/>
                      <a:pt x="31956" y="42235"/>
                    </a:cubicBezTo>
                    <a:cubicBezTo>
                      <a:pt x="31933" y="41253"/>
                      <a:pt x="31865" y="40294"/>
                      <a:pt x="31751" y="39313"/>
                    </a:cubicBezTo>
                    <a:cubicBezTo>
                      <a:pt x="31682" y="38856"/>
                      <a:pt x="31614" y="38400"/>
                      <a:pt x="31545" y="37943"/>
                    </a:cubicBezTo>
                    <a:cubicBezTo>
                      <a:pt x="31454" y="37327"/>
                      <a:pt x="31340" y="36711"/>
                      <a:pt x="31203" y="36117"/>
                    </a:cubicBezTo>
                    <a:lnTo>
                      <a:pt x="24424" y="35341"/>
                    </a:lnTo>
                    <a:lnTo>
                      <a:pt x="22370" y="35113"/>
                    </a:lnTo>
                    <a:lnTo>
                      <a:pt x="24972" y="34725"/>
                    </a:lnTo>
                    <a:lnTo>
                      <a:pt x="30701" y="33880"/>
                    </a:lnTo>
                    <a:cubicBezTo>
                      <a:pt x="30267" y="32100"/>
                      <a:pt x="29742" y="30365"/>
                      <a:pt x="29149" y="28653"/>
                    </a:cubicBezTo>
                    <a:cubicBezTo>
                      <a:pt x="28852" y="27832"/>
                      <a:pt x="28555" y="27033"/>
                      <a:pt x="28236" y="26234"/>
                    </a:cubicBezTo>
                    <a:cubicBezTo>
                      <a:pt x="27779" y="25024"/>
                      <a:pt x="27254" y="23837"/>
                      <a:pt x="26706" y="22673"/>
                    </a:cubicBezTo>
                    <a:cubicBezTo>
                      <a:pt x="26410" y="22057"/>
                      <a:pt x="26113" y="21418"/>
                      <a:pt x="25793" y="20802"/>
                    </a:cubicBezTo>
                    <a:cubicBezTo>
                      <a:pt x="24721" y="18724"/>
                      <a:pt x="23534" y="16693"/>
                      <a:pt x="22210" y="14753"/>
                    </a:cubicBezTo>
                    <a:lnTo>
                      <a:pt x="16115" y="14753"/>
                    </a:lnTo>
                    <a:lnTo>
                      <a:pt x="19973" y="13109"/>
                    </a:lnTo>
                    <a:lnTo>
                      <a:pt x="20817" y="12744"/>
                    </a:lnTo>
                    <a:cubicBezTo>
                      <a:pt x="20726" y="12630"/>
                      <a:pt x="20635" y="12493"/>
                      <a:pt x="20544" y="12379"/>
                    </a:cubicBezTo>
                    <a:cubicBezTo>
                      <a:pt x="19813" y="11375"/>
                      <a:pt x="19060" y="10416"/>
                      <a:pt x="18261" y="9480"/>
                    </a:cubicBezTo>
                    <a:cubicBezTo>
                      <a:pt x="17941" y="9092"/>
                      <a:pt x="17622" y="8727"/>
                      <a:pt x="17280" y="8339"/>
                    </a:cubicBezTo>
                    <a:cubicBezTo>
                      <a:pt x="17028" y="8042"/>
                      <a:pt x="16755" y="7746"/>
                      <a:pt x="16481" y="7472"/>
                    </a:cubicBezTo>
                    <a:cubicBezTo>
                      <a:pt x="16115" y="7061"/>
                      <a:pt x="15750" y="6650"/>
                      <a:pt x="15362" y="6262"/>
                    </a:cubicBezTo>
                    <a:lnTo>
                      <a:pt x="9405" y="8065"/>
                    </a:lnTo>
                    <a:lnTo>
                      <a:pt x="9405" y="8065"/>
                    </a:lnTo>
                    <a:lnTo>
                      <a:pt x="12806" y="3934"/>
                    </a:lnTo>
                    <a:cubicBezTo>
                      <a:pt x="11801" y="3112"/>
                      <a:pt x="10752" y="2382"/>
                      <a:pt x="9610" y="1765"/>
                    </a:cubicBezTo>
                    <a:cubicBezTo>
                      <a:pt x="8652" y="1240"/>
                      <a:pt x="7602" y="807"/>
                      <a:pt x="6552" y="510"/>
                    </a:cubicBezTo>
                    <a:cubicBezTo>
                      <a:pt x="6483" y="487"/>
                      <a:pt x="6438" y="487"/>
                      <a:pt x="6369" y="464"/>
                    </a:cubicBezTo>
                    <a:cubicBezTo>
                      <a:pt x="5275" y="166"/>
                      <a:pt x="4146" y="0"/>
                      <a:pt x="30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19"/>
              <p:cNvSpPr/>
              <p:nvPr/>
            </p:nvSpPr>
            <p:spPr>
              <a:xfrm>
                <a:off x="4534950" y="4225425"/>
                <a:ext cx="65075" cy="187175"/>
              </a:xfrm>
              <a:custGeom>
                <a:avLst/>
                <a:gdLst/>
                <a:ahLst/>
                <a:cxnLst/>
                <a:rect l="l" t="t" r="r" b="b"/>
                <a:pathLst>
                  <a:path w="2603" h="7487" extrusionOk="0">
                    <a:moveTo>
                      <a:pt x="2420" y="0"/>
                    </a:moveTo>
                    <a:cubicBezTo>
                      <a:pt x="1918" y="1438"/>
                      <a:pt x="1416" y="2876"/>
                      <a:pt x="914" y="4314"/>
                    </a:cubicBezTo>
                    <a:cubicBezTo>
                      <a:pt x="617" y="5182"/>
                      <a:pt x="320" y="6026"/>
                      <a:pt x="1" y="6894"/>
                    </a:cubicBezTo>
                    <a:cubicBezTo>
                      <a:pt x="138" y="7099"/>
                      <a:pt x="252" y="7304"/>
                      <a:pt x="389" y="7487"/>
                    </a:cubicBezTo>
                    <a:cubicBezTo>
                      <a:pt x="708" y="6483"/>
                      <a:pt x="1028" y="5456"/>
                      <a:pt x="1324" y="4451"/>
                    </a:cubicBezTo>
                    <a:cubicBezTo>
                      <a:pt x="1781" y="2990"/>
                      <a:pt x="2192" y="1507"/>
                      <a:pt x="2603" y="46"/>
                    </a:cubicBezTo>
                    <a:cubicBezTo>
                      <a:pt x="2534" y="23"/>
                      <a:pt x="2489" y="23"/>
                      <a:pt x="2420"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19"/>
              <p:cNvSpPr/>
              <p:nvPr/>
            </p:nvSpPr>
            <p:spPr>
              <a:xfrm>
                <a:off x="4592575" y="4422300"/>
                <a:ext cx="300200" cy="86175"/>
              </a:xfrm>
              <a:custGeom>
                <a:avLst/>
                <a:gdLst/>
                <a:ahLst/>
                <a:cxnLst/>
                <a:rect l="l" t="t" r="r" b="b"/>
                <a:pathLst>
                  <a:path w="12008" h="3447" extrusionOk="0">
                    <a:moveTo>
                      <a:pt x="11026" y="0"/>
                    </a:moveTo>
                    <a:cubicBezTo>
                      <a:pt x="9861" y="297"/>
                      <a:pt x="8675" y="571"/>
                      <a:pt x="7488" y="845"/>
                    </a:cubicBezTo>
                    <a:lnTo>
                      <a:pt x="1850" y="2168"/>
                    </a:lnTo>
                    <a:lnTo>
                      <a:pt x="1" y="2625"/>
                    </a:lnTo>
                    <a:cubicBezTo>
                      <a:pt x="184" y="2899"/>
                      <a:pt x="343" y="3173"/>
                      <a:pt x="526" y="3447"/>
                    </a:cubicBezTo>
                    <a:lnTo>
                      <a:pt x="2055" y="3150"/>
                    </a:lnTo>
                    <a:lnTo>
                      <a:pt x="7739" y="2009"/>
                    </a:lnTo>
                    <a:cubicBezTo>
                      <a:pt x="9177" y="1712"/>
                      <a:pt x="10592" y="1415"/>
                      <a:pt x="12007" y="1141"/>
                    </a:cubicBezTo>
                    <a:cubicBezTo>
                      <a:pt x="11687" y="753"/>
                      <a:pt x="11368" y="388"/>
                      <a:pt x="11026"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19"/>
              <p:cNvSpPr/>
              <p:nvPr/>
            </p:nvSpPr>
            <p:spPr>
              <a:xfrm>
                <a:off x="4745525" y="4582625"/>
                <a:ext cx="211725" cy="222575"/>
              </a:xfrm>
              <a:custGeom>
                <a:avLst/>
                <a:gdLst/>
                <a:ahLst/>
                <a:cxnLst/>
                <a:rect l="l" t="t" r="r" b="b"/>
                <a:pathLst>
                  <a:path w="8469" h="8903" extrusionOk="0">
                    <a:moveTo>
                      <a:pt x="6277" y="1"/>
                    </a:moveTo>
                    <a:cubicBezTo>
                      <a:pt x="5592" y="823"/>
                      <a:pt x="4885" y="1667"/>
                      <a:pt x="4177" y="2489"/>
                    </a:cubicBezTo>
                    <a:cubicBezTo>
                      <a:pt x="2830" y="4041"/>
                      <a:pt x="1438" y="5570"/>
                      <a:pt x="0" y="7054"/>
                    </a:cubicBezTo>
                    <a:cubicBezTo>
                      <a:pt x="274" y="7670"/>
                      <a:pt x="548" y="8286"/>
                      <a:pt x="799" y="8903"/>
                    </a:cubicBezTo>
                    <a:cubicBezTo>
                      <a:pt x="2442" y="7191"/>
                      <a:pt x="4017" y="5433"/>
                      <a:pt x="5547" y="3630"/>
                    </a:cubicBezTo>
                    <a:cubicBezTo>
                      <a:pt x="6551" y="2443"/>
                      <a:pt x="7532" y="1233"/>
                      <a:pt x="8468" y="1"/>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19"/>
              <p:cNvSpPr/>
              <p:nvPr/>
            </p:nvSpPr>
            <p:spPr>
              <a:xfrm>
                <a:off x="4775200" y="4733850"/>
                <a:ext cx="328700" cy="142125"/>
              </a:xfrm>
              <a:custGeom>
                <a:avLst/>
                <a:gdLst/>
                <a:ahLst/>
                <a:cxnLst/>
                <a:rect l="l" t="t" r="r" b="b"/>
                <a:pathLst>
                  <a:path w="13148" h="5685" extrusionOk="0">
                    <a:moveTo>
                      <a:pt x="12234" y="1"/>
                    </a:moveTo>
                    <a:lnTo>
                      <a:pt x="6711" y="1712"/>
                    </a:lnTo>
                    <a:lnTo>
                      <a:pt x="0" y="3812"/>
                    </a:lnTo>
                    <a:cubicBezTo>
                      <a:pt x="251" y="4429"/>
                      <a:pt x="479" y="5045"/>
                      <a:pt x="685" y="5684"/>
                    </a:cubicBezTo>
                    <a:lnTo>
                      <a:pt x="7327" y="3653"/>
                    </a:lnTo>
                    <a:lnTo>
                      <a:pt x="13147" y="1872"/>
                    </a:lnTo>
                    <a:cubicBezTo>
                      <a:pt x="12851" y="1256"/>
                      <a:pt x="12554" y="617"/>
                      <a:pt x="12234" y="1"/>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19"/>
              <p:cNvSpPr/>
              <p:nvPr/>
            </p:nvSpPr>
            <p:spPr>
              <a:xfrm>
                <a:off x="4857925" y="4869675"/>
                <a:ext cx="307025" cy="335550"/>
              </a:xfrm>
              <a:custGeom>
                <a:avLst/>
                <a:gdLst/>
                <a:ahLst/>
                <a:cxnLst/>
                <a:rect l="l" t="t" r="r" b="b"/>
                <a:pathLst>
                  <a:path w="12281" h="13422" extrusionOk="0">
                    <a:moveTo>
                      <a:pt x="11368" y="0"/>
                    </a:moveTo>
                    <a:cubicBezTo>
                      <a:pt x="10112" y="2077"/>
                      <a:pt x="8903" y="4200"/>
                      <a:pt x="7487" y="6072"/>
                    </a:cubicBezTo>
                    <a:cubicBezTo>
                      <a:pt x="6757" y="7053"/>
                      <a:pt x="5981" y="7966"/>
                      <a:pt x="5114" y="8765"/>
                    </a:cubicBezTo>
                    <a:cubicBezTo>
                      <a:pt x="4246" y="9564"/>
                      <a:pt x="3288" y="10249"/>
                      <a:pt x="2260" y="10751"/>
                    </a:cubicBezTo>
                    <a:cubicBezTo>
                      <a:pt x="1530" y="11116"/>
                      <a:pt x="777" y="11413"/>
                      <a:pt x="1" y="11572"/>
                    </a:cubicBezTo>
                    <a:cubicBezTo>
                      <a:pt x="92" y="12189"/>
                      <a:pt x="183" y="12805"/>
                      <a:pt x="275" y="13421"/>
                    </a:cubicBezTo>
                    <a:cubicBezTo>
                      <a:pt x="1279" y="13239"/>
                      <a:pt x="2215" y="12896"/>
                      <a:pt x="3105" y="12463"/>
                    </a:cubicBezTo>
                    <a:cubicBezTo>
                      <a:pt x="4315" y="11869"/>
                      <a:pt x="5433" y="11116"/>
                      <a:pt x="6437" y="10203"/>
                    </a:cubicBezTo>
                    <a:cubicBezTo>
                      <a:pt x="6825" y="9861"/>
                      <a:pt x="7191" y="9495"/>
                      <a:pt x="7556" y="9107"/>
                    </a:cubicBezTo>
                    <a:lnTo>
                      <a:pt x="5502" y="8879"/>
                    </a:lnTo>
                    <a:lnTo>
                      <a:pt x="8104" y="8491"/>
                    </a:lnTo>
                    <a:cubicBezTo>
                      <a:pt x="8446" y="8103"/>
                      <a:pt x="8766" y="7692"/>
                      <a:pt x="9085" y="7281"/>
                    </a:cubicBezTo>
                    <a:cubicBezTo>
                      <a:pt x="9861" y="6254"/>
                      <a:pt x="10569" y="5159"/>
                      <a:pt x="11254" y="4086"/>
                    </a:cubicBezTo>
                    <a:lnTo>
                      <a:pt x="12281" y="2419"/>
                    </a:lnTo>
                    <a:cubicBezTo>
                      <a:pt x="11984" y="1598"/>
                      <a:pt x="11687" y="799"/>
                      <a:pt x="11368"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19"/>
              <p:cNvSpPr/>
              <p:nvPr/>
            </p:nvSpPr>
            <p:spPr>
              <a:xfrm>
                <a:off x="4866500" y="5162400"/>
                <a:ext cx="363500" cy="95875"/>
              </a:xfrm>
              <a:custGeom>
                <a:avLst/>
                <a:gdLst/>
                <a:ahLst/>
                <a:cxnLst/>
                <a:rect l="l" t="t" r="r" b="b"/>
                <a:pathLst>
                  <a:path w="14540" h="3835" extrusionOk="0">
                    <a:moveTo>
                      <a:pt x="14334" y="0"/>
                    </a:moveTo>
                    <a:lnTo>
                      <a:pt x="13650" y="114"/>
                    </a:lnTo>
                    <a:lnTo>
                      <a:pt x="7259" y="1210"/>
                    </a:lnTo>
                    <a:lnTo>
                      <a:pt x="4063" y="1758"/>
                    </a:lnTo>
                    <a:cubicBezTo>
                      <a:pt x="3013" y="1941"/>
                      <a:pt x="1986" y="2077"/>
                      <a:pt x="959" y="2123"/>
                    </a:cubicBezTo>
                    <a:lnTo>
                      <a:pt x="0" y="2123"/>
                    </a:lnTo>
                    <a:cubicBezTo>
                      <a:pt x="91" y="2694"/>
                      <a:pt x="160" y="3264"/>
                      <a:pt x="251" y="3835"/>
                    </a:cubicBezTo>
                    <a:cubicBezTo>
                      <a:pt x="525" y="3835"/>
                      <a:pt x="776" y="3835"/>
                      <a:pt x="1050" y="3812"/>
                    </a:cubicBezTo>
                    <a:cubicBezTo>
                      <a:pt x="2168" y="3744"/>
                      <a:pt x="3287" y="3561"/>
                      <a:pt x="4360" y="3356"/>
                    </a:cubicBezTo>
                    <a:lnTo>
                      <a:pt x="7532" y="2739"/>
                    </a:lnTo>
                    <a:lnTo>
                      <a:pt x="13901" y="1507"/>
                    </a:lnTo>
                    <a:lnTo>
                      <a:pt x="14540" y="1370"/>
                    </a:lnTo>
                    <a:cubicBezTo>
                      <a:pt x="14471" y="913"/>
                      <a:pt x="14403" y="457"/>
                      <a:pt x="14334"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19"/>
              <p:cNvSpPr/>
              <p:nvPr/>
            </p:nvSpPr>
            <p:spPr>
              <a:xfrm>
                <a:off x="4815125" y="4949550"/>
                <a:ext cx="113025" cy="1315900"/>
              </a:xfrm>
              <a:custGeom>
                <a:avLst/>
                <a:gdLst/>
                <a:ahLst/>
                <a:cxnLst/>
                <a:rect l="l" t="t" r="r" b="b"/>
                <a:pathLst>
                  <a:path w="4521" h="52636" extrusionOk="0">
                    <a:moveTo>
                      <a:pt x="1" y="1"/>
                    </a:moveTo>
                    <a:cubicBezTo>
                      <a:pt x="1119" y="4269"/>
                      <a:pt x="1804" y="8628"/>
                      <a:pt x="2306" y="12988"/>
                    </a:cubicBezTo>
                    <a:cubicBezTo>
                      <a:pt x="2785" y="17348"/>
                      <a:pt x="3059" y="21730"/>
                      <a:pt x="3128" y="26135"/>
                    </a:cubicBezTo>
                    <a:cubicBezTo>
                      <a:pt x="3196" y="30518"/>
                      <a:pt x="3082" y="34900"/>
                      <a:pt x="2717" y="39260"/>
                    </a:cubicBezTo>
                    <a:cubicBezTo>
                      <a:pt x="2329" y="43597"/>
                      <a:pt x="1736" y="47956"/>
                      <a:pt x="594" y="52088"/>
                    </a:cubicBezTo>
                    <a:lnTo>
                      <a:pt x="2671" y="52636"/>
                    </a:lnTo>
                    <a:cubicBezTo>
                      <a:pt x="3698" y="48230"/>
                      <a:pt x="4109" y="43802"/>
                      <a:pt x="4315" y="39351"/>
                    </a:cubicBezTo>
                    <a:cubicBezTo>
                      <a:pt x="4520" y="34923"/>
                      <a:pt x="4452" y="30495"/>
                      <a:pt x="4201" y="26090"/>
                    </a:cubicBezTo>
                    <a:cubicBezTo>
                      <a:pt x="3950" y="21685"/>
                      <a:pt x="3493" y="17279"/>
                      <a:pt x="2831" y="12920"/>
                    </a:cubicBezTo>
                    <a:cubicBezTo>
                      <a:pt x="2169" y="8560"/>
                      <a:pt x="1302" y="4223"/>
                      <a:pt x="1" y="1"/>
                    </a:cubicBezTo>
                    <a:close/>
                  </a:path>
                </a:pathLst>
              </a:custGeom>
              <a:solidFill>
                <a:srgbClr val="CBD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61" name="Google Shape;2161;p19"/>
            <p:cNvSpPr/>
            <p:nvPr/>
          </p:nvSpPr>
          <p:spPr>
            <a:xfrm>
              <a:off x="4746075" y="4933000"/>
              <a:ext cx="662550" cy="1787825"/>
            </a:xfrm>
            <a:custGeom>
              <a:avLst/>
              <a:gdLst/>
              <a:ahLst/>
              <a:cxnLst/>
              <a:rect l="l" t="t" r="r" b="b"/>
              <a:pathLst>
                <a:path w="26502" h="71513" extrusionOk="0">
                  <a:moveTo>
                    <a:pt x="26501" y="1"/>
                  </a:moveTo>
                  <a:lnTo>
                    <a:pt x="26501" y="1"/>
                  </a:lnTo>
                  <a:cubicBezTo>
                    <a:pt x="25794" y="6255"/>
                    <a:pt x="24424" y="12418"/>
                    <a:pt x="22781" y="18489"/>
                  </a:cubicBezTo>
                  <a:cubicBezTo>
                    <a:pt x="21137" y="24561"/>
                    <a:pt x="19174" y="30541"/>
                    <a:pt x="16983" y="36430"/>
                  </a:cubicBezTo>
                  <a:cubicBezTo>
                    <a:pt x="14769" y="42319"/>
                    <a:pt x="12327" y="48093"/>
                    <a:pt x="9542" y="53708"/>
                  </a:cubicBezTo>
                  <a:cubicBezTo>
                    <a:pt x="6780" y="59301"/>
                    <a:pt x="3699" y="64756"/>
                    <a:pt x="1" y="69686"/>
                  </a:cubicBezTo>
                  <a:lnTo>
                    <a:pt x="2489" y="71512"/>
                  </a:lnTo>
                  <a:cubicBezTo>
                    <a:pt x="6164" y="66171"/>
                    <a:pt x="9063" y="60488"/>
                    <a:pt x="11642" y="54690"/>
                  </a:cubicBezTo>
                  <a:cubicBezTo>
                    <a:pt x="14221" y="48869"/>
                    <a:pt x="16458" y="42958"/>
                    <a:pt x="18444" y="36932"/>
                  </a:cubicBezTo>
                  <a:cubicBezTo>
                    <a:pt x="20407" y="30929"/>
                    <a:pt x="22119" y="24834"/>
                    <a:pt x="23534" y="18672"/>
                  </a:cubicBezTo>
                  <a:cubicBezTo>
                    <a:pt x="24926" y="12532"/>
                    <a:pt x="26045" y="6278"/>
                    <a:pt x="26501" y="1"/>
                  </a:cubicBezTo>
                  <a:close/>
                </a:path>
              </a:pathLst>
            </a:custGeom>
            <a:solidFill>
              <a:srgbClr val="CBD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62" name="Google Shape;2162;p19"/>
          <p:cNvSpPr/>
          <p:nvPr/>
        </p:nvSpPr>
        <p:spPr>
          <a:xfrm rot="-3030638">
            <a:off x="-3233084" y="-140675"/>
            <a:ext cx="6180759" cy="2314905"/>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63" name="Google Shape;2163;p19"/>
          <p:cNvGrpSpPr/>
          <p:nvPr/>
        </p:nvGrpSpPr>
        <p:grpSpPr>
          <a:xfrm flipH="1">
            <a:off x="-162389" y="3124669"/>
            <a:ext cx="1018933" cy="3484655"/>
            <a:chOff x="8333266" y="2350451"/>
            <a:chExt cx="764200" cy="2613491"/>
          </a:xfrm>
        </p:grpSpPr>
        <p:sp>
          <p:nvSpPr>
            <p:cNvPr id="2164" name="Google Shape;2164;p19"/>
            <p:cNvSpPr/>
            <p:nvPr/>
          </p:nvSpPr>
          <p:spPr>
            <a:xfrm flipH="1">
              <a:off x="8883673" y="3481967"/>
              <a:ext cx="125908" cy="856042"/>
            </a:xfrm>
            <a:custGeom>
              <a:avLst/>
              <a:gdLst/>
              <a:ahLst/>
              <a:cxnLst/>
              <a:rect l="l" t="t" r="r" b="b"/>
              <a:pathLst>
                <a:path w="5821" h="32664" extrusionOk="0">
                  <a:moveTo>
                    <a:pt x="4885" y="3516"/>
                  </a:moveTo>
                  <a:cubicBezTo>
                    <a:pt x="4383" y="4771"/>
                    <a:pt x="3789" y="6095"/>
                    <a:pt x="3173" y="7465"/>
                  </a:cubicBezTo>
                  <a:lnTo>
                    <a:pt x="3173" y="7465"/>
                  </a:lnTo>
                  <a:cubicBezTo>
                    <a:pt x="2876" y="8172"/>
                    <a:pt x="2466" y="9017"/>
                    <a:pt x="2055" y="9975"/>
                  </a:cubicBezTo>
                  <a:lnTo>
                    <a:pt x="2055" y="9975"/>
                  </a:lnTo>
                  <a:cubicBezTo>
                    <a:pt x="1621" y="10934"/>
                    <a:pt x="1233" y="12075"/>
                    <a:pt x="982" y="13171"/>
                  </a:cubicBezTo>
                  <a:lnTo>
                    <a:pt x="982" y="13171"/>
                  </a:lnTo>
                  <a:cubicBezTo>
                    <a:pt x="434" y="15408"/>
                    <a:pt x="274" y="17622"/>
                    <a:pt x="297" y="18854"/>
                  </a:cubicBezTo>
                  <a:lnTo>
                    <a:pt x="297" y="18854"/>
                  </a:lnTo>
                  <a:cubicBezTo>
                    <a:pt x="320" y="20110"/>
                    <a:pt x="160" y="22233"/>
                    <a:pt x="69" y="24721"/>
                  </a:cubicBezTo>
                  <a:lnTo>
                    <a:pt x="69" y="24721"/>
                  </a:lnTo>
                  <a:cubicBezTo>
                    <a:pt x="23" y="25976"/>
                    <a:pt x="0" y="27300"/>
                    <a:pt x="46" y="28647"/>
                  </a:cubicBezTo>
                  <a:lnTo>
                    <a:pt x="46" y="28647"/>
                  </a:lnTo>
                  <a:cubicBezTo>
                    <a:pt x="92" y="29993"/>
                    <a:pt x="206" y="31340"/>
                    <a:pt x="297" y="32572"/>
                  </a:cubicBezTo>
                  <a:lnTo>
                    <a:pt x="297" y="32572"/>
                  </a:lnTo>
                  <a:lnTo>
                    <a:pt x="1553" y="32664"/>
                  </a:lnTo>
                  <a:cubicBezTo>
                    <a:pt x="1689" y="32299"/>
                    <a:pt x="1849" y="31682"/>
                    <a:pt x="1986" y="30952"/>
                  </a:cubicBezTo>
                  <a:lnTo>
                    <a:pt x="1986" y="30952"/>
                  </a:lnTo>
                  <a:cubicBezTo>
                    <a:pt x="2146" y="30199"/>
                    <a:pt x="2306" y="29331"/>
                    <a:pt x="2466" y="28441"/>
                  </a:cubicBezTo>
                  <a:lnTo>
                    <a:pt x="2466" y="28441"/>
                  </a:lnTo>
                  <a:cubicBezTo>
                    <a:pt x="2762" y="26684"/>
                    <a:pt x="3036" y="24835"/>
                    <a:pt x="3105" y="23739"/>
                  </a:cubicBezTo>
                  <a:lnTo>
                    <a:pt x="3105" y="23739"/>
                  </a:lnTo>
                  <a:cubicBezTo>
                    <a:pt x="3173" y="22643"/>
                    <a:pt x="3059" y="21639"/>
                    <a:pt x="2899" y="20407"/>
                  </a:cubicBezTo>
                  <a:lnTo>
                    <a:pt x="2899" y="20407"/>
                  </a:lnTo>
                  <a:cubicBezTo>
                    <a:pt x="2739" y="19197"/>
                    <a:pt x="2511" y="17736"/>
                    <a:pt x="2557" y="15727"/>
                  </a:cubicBezTo>
                  <a:lnTo>
                    <a:pt x="2557" y="15727"/>
                  </a:lnTo>
                  <a:cubicBezTo>
                    <a:pt x="2580" y="14883"/>
                    <a:pt x="2694" y="13879"/>
                    <a:pt x="2922" y="12829"/>
                  </a:cubicBezTo>
                  <a:lnTo>
                    <a:pt x="2922" y="12829"/>
                  </a:lnTo>
                  <a:cubicBezTo>
                    <a:pt x="3150" y="11756"/>
                    <a:pt x="3538" y="10683"/>
                    <a:pt x="3995" y="9519"/>
                  </a:cubicBezTo>
                  <a:lnTo>
                    <a:pt x="3995" y="9519"/>
                  </a:lnTo>
                  <a:cubicBezTo>
                    <a:pt x="4223" y="8926"/>
                    <a:pt x="4474" y="8309"/>
                    <a:pt x="4657" y="7670"/>
                  </a:cubicBezTo>
                  <a:lnTo>
                    <a:pt x="4657" y="7670"/>
                  </a:lnTo>
                  <a:cubicBezTo>
                    <a:pt x="4885" y="7031"/>
                    <a:pt x="5045" y="6392"/>
                    <a:pt x="5182" y="5753"/>
                  </a:cubicBezTo>
                  <a:lnTo>
                    <a:pt x="5182" y="5753"/>
                  </a:lnTo>
                  <a:cubicBezTo>
                    <a:pt x="5478" y="4475"/>
                    <a:pt x="5638" y="3242"/>
                    <a:pt x="5730" y="2124"/>
                  </a:cubicBezTo>
                  <a:lnTo>
                    <a:pt x="5730" y="2124"/>
                  </a:lnTo>
                  <a:cubicBezTo>
                    <a:pt x="5798" y="1348"/>
                    <a:pt x="5821" y="640"/>
                    <a:pt x="5798" y="1"/>
                  </a:cubicBezTo>
                  <a:lnTo>
                    <a:pt x="5798" y="1"/>
                  </a:lnTo>
                  <a:cubicBezTo>
                    <a:pt x="5752" y="1096"/>
                    <a:pt x="5387" y="2261"/>
                    <a:pt x="4885" y="3516"/>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19"/>
            <p:cNvSpPr/>
            <p:nvPr/>
          </p:nvSpPr>
          <p:spPr>
            <a:xfrm flipH="1">
              <a:off x="8885641" y="3537601"/>
              <a:ext cx="107653" cy="800403"/>
            </a:xfrm>
            <a:custGeom>
              <a:avLst/>
              <a:gdLst/>
              <a:ahLst/>
              <a:cxnLst/>
              <a:rect l="l" t="t" r="r" b="b"/>
              <a:pathLst>
                <a:path w="4977" h="30541" extrusionOk="0">
                  <a:moveTo>
                    <a:pt x="3470" y="5250"/>
                  </a:moveTo>
                  <a:cubicBezTo>
                    <a:pt x="3082" y="6141"/>
                    <a:pt x="2626" y="6939"/>
                    <a:pt x="2238" y="7761"/>
                  </a:cubicBezTo>
                  <a:lnTo>
                    <a:pt x="2238" y="7761"/>
                  </a:lnTo>
                  <a:cubicBezTo>
                    <a:pt x="1849" y="8583"/>
                    <a:pt x="1507" y="9427"/>
                    <a:pt x="1302" y="10272"/>
                  </a:cubicBezTo>
                  <a:lnTo>
                    <a:pt x="1302" y="10272"/>
                  </a:lnTo>
                  <a:cubicBezTo>
                    <a:pt x="777" y="12349"/>
                    <a:pt x="800" y="14380"/>
                    <a:pt x="914" y="16161"/>
                  </a:cubicBezTo>
                  <a:lnTo>
                    <a:pt x="914" y="16161"/>
                  </a:lnTo>
                  <a:cubicBezTo>
                    <a:pt x="1005" y="17941"/>
                    <a:pt x="1165" y="19493"/>
                    <a:pt x="1142" y="20726"/>
                  </a:cubicBezTo>
                  <a:lnTo>
                    <a:pt x="1142" y="20726"/>
                  </a:lnTo>
                  <a:cubicBezTo>
                    <a:pt x="1142" y="21958"/>
                    <a:pt x="868" y="23921"/>
                    <a:pt x="617" y="25816"/>
                  </a:cubicBezTo>
                  <a:lnTo>
                    <a:pt x="617" y="25816"/>
                  </a:lnTo>
                  <a:cubicBezTo>
                    <a:pt x="503" y="26775"/>
                    <a:pt x="366" y="27710"/>
                    <a:pt x="252" y="28532"/>
                  </a:cubicBezTo>
                  <a:lnTo>
                    <a:pt x="252" y="28532"/>
                  </a:lnTo>
                  <a:cubicBezTo>
                    <a:pt x="160" y="29331"/>
                    <a:pt x="46" y="30016"/>
                    <a:pt x="1" y="30495"/>
                  </a:cubicBezTo>
                  <a:lnTo>
                    <a:pt x="1" y="30495"/>
                  </a:lnTo>
                  <a:lnTo>
                    <a:pt x="800" y="30541"/>
                  </a:lnTo>
                  <a:cubicBezTo>
                    <a:pt x="936" y="30176"/>
                    <a:pt x="1096" y="29559"/>
                    <a:pt x="1233" y="28829"/>
                  </a:cubicBezTo>
                  <a:lnTo>
                    <a:pt x="1233" y="28829"/>
                  </a:lnTo>
                  <a:cubicBezTo>
                    <a:pt x="1393" y="28076"/>
                    <a:pt x="1553" y="27208"/>
                    <a:pt x="1713" y="26318"/>
                  </a:cubicBezTo>
                  <a:lnTo>
                    <a:pt x="1713" y="26318"/>
                  </a:lnTo>
                  <a:cubicBezTo>
                    <a:pt x="2009" y="24561"/>
                    <a:pt x="2283" y="22712"/>
                    <a:pt x="2352" y="21616"/>
                  </a:cubicBezTo>
                  <a:lnTo>
                    <a:pt x="2352" y="21616"/>
                  </a:lnTo>
                  <a:cubicBezTo>
                    <a:pt x="2420" y="20520"/>
                    <a:pt x="2306" y="19516"/>
                    <a:pt x="2146" y="18284"/>
                  </a:cubicBezTo>
                  <a:lnTo>
                    <a:pt x="2146" y="18284"/>
                  </a:lnTo>
                  <a:cubicBezTo>
                    <a:pt x="1986" y="17074"/>
                    <a:pt x="1758" y="15613"/>
                    <a:pt x="1804" y="13604"/>
                  </a:cubicBezTo>
                  <a:lnTo>
                    <a:pt x="1804" y="13604"/>
                  </a:lnTo>
                  <a:cubicBezTo>
                    <a:pt x="1827" y="12760"/>
                    <a:pt x="1941" y="11756"/>
                    <a:pt x="2169" y="10706"/>
                  </a:cubicBezTo>
                  <a:lnTo>
                    <a:pt x="2169" y="10706"/>
                  </a:lnTo>
                  <a:cubicBezTo>
                    <a:pt x="2397" y="9633"/>
                    <a:pt x="2785" y="8560"/>
                    <a:pt x="3242" y="7396"/>
                  </a:cubicBezTo>
                  <a:lnTo>
                    <a:pt x="3242" y="7396"/>
                  </a:lnTo>
                  <a:cubicBezTo>
                    <a:pt x="3470" y="6803"/>
                    <a:pt x="3721" y="6186"/>
                    <a:pt x="3904" y="5547"/>
                  </a:cubicBezTo>
                  <a:lnTo>
                    <a:pt x="3904" y="5547"/>
                  </a:lnTo>
                  <a:cubicBezTo>
                    <a:pt x="4132" y="4908"/>
                    <a:pt x="4292" y="4269"/>
                    <a:pt x="4429" y="3630"/>
                  </a:cubicBezTo>
                  <a:lnTo>
                    <a:pt x="4429" y="3630"/>
                  </a:lnTo>
                  <a:cubicBezTo>
                    <a:pt x="4725" y="2352"/>
                    <a:pt x="4885" y="1119"/>
                    <a:pt x="4977" y="1"/>
                  </a:cubicBezTo>
                  <a:lnTo>
                    <a:pt x="4977" y="1"/>
                  </a:lnTo>
                  <a:cubicBezTo>
                    <a:pt x="4771" y="1667"/>
                    <a:pt x="4246" y="3516"/>
                    <a:pt x="3470" y="5250"/>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19"/>
            <p:cNvSpPr/>
            <p:nvPr/>
          </p:nvSpPr>
          <p:spPr>
            <a:xfrm flipH="1">
              <a:off x="8869355" y="3209826"/>
              <a:ext cx="159975" cy="1054642"/>
            </a:xfrm>
            <a:custGeom>
              <a:avLst/>
              <a:gdLst/>
              <a:ahLst/>
              <a:cxnLst/>
              <a:rect l="l" t="t" r="r" b="b"/>
              <a:pathLst>
                <a:path w="7396" h="40242" extrusionOk="0">
                  <a:moveTo>
                    <a:pt x="5364" y="3903"/>
                  </a:moveTo>
                  <a:cubicBezTo>
                    <a:pt x="4520" y="5296"/>
                    <a:pt x="3561" y="6779"/>
                    <a:pt x="2808" y="8537"/>
                  </a:cubicBezTo>
                  <a:lnTo>
                    <a:pt x="2808" y="8537"/>
                  </a:lnTo>
                  <a:cubicBezTo>
                    <a:pt x="2420" y="9427"/>
                    <a:pt x="1986" y="10546"/>
                    <a:pt x="1644" y="11824"/>
                  </a:cubicBezTo>
                  <a:lnTo>
                    <a:pt x="1644" y="11824"/>
                  </a:lnTo>
                  <a:cubicBezTo>
                    <a:pt x="1279" y="13102"/>
                    <a:pt x="1028" y="14494"/>
                    <a:pt x="822" y="15887"/>
                  </a:cubicBezTo>
                  <a:lnTo>
                    <a:pt x="822" y="15887"/>
                  </a:lnTo>
                  <a:cubicBezTo>
                    <a:pt x="411" y="18626"/>
                    <a:pt x="183" y="21319"/>
                    <a:pt x="206" y="22871"/>
                  </a:cubicBezTo>
                  <a:lnTo>
                    <a:pt x="206" y="22871"/>
                  </a:lnTo>
                  <a:cubicBezTo>
                    <a:pt x="206" y="24423"/>
                    <a:pt x="0" y="27117"/>
                    <a:pt x="23" y="30244"/>
                  </a:cubicBezTo>
                  <a:lnTo>
                    <a:pt x="23" y="30244"/>
                  </a:lnTo>
                  <a:cubicBezTo>
                    <a:pt x="46" y="33394"/>
                    <a:pt x="320" y="36977"/>
                    <a:pt x="1050" y="40241"/>
                  </a:cubicBezTo>
                  <a:lnTo>
                    <a:pt x="1050" y="40241"/>
                  </a:lnTo>
                  <a:lnTo>
                    <a:pt x="2306" y="40081"/>
                  </a:lnTo>
                  <a:cubicBezTo>
                    <a:pt x="2397" y="39123"/>
                    <a:pt x="2511" y="37000"/>
                    <a:pt x="2648" y="34786"/>
                  </a:cubicBezTo>
                  <a:lnTo>
                    <a:pt x="2648" y="34786"/>
                  </a:lnTo>
                  <a:cubicBezTo>
                    <a:pt x="2808" y="32595"/>
                    <a:pt x="2990" y="30289"/>
                    <a:pt x="3036" y="28943"/>
                  </a:cubicBezTo>
                  <a:lnTo>
                    <a:pt x="3036" y="28943"/>
                  </a:lnTo>
                  <a:cubicBezTo>
                    <a:pt x="3082" y="27596"/>
                    <a:pt x="2945" y="26364"/>
                    <a:pt x="2785" y="24834"/>
                  </a:cubicBezTo>
                  <a:lnTo>
                    <a:pt x="2785" y="24834"/>
                  </a:lnTo>
                  <a:cubicBezTo>
                    <a:pt x="2625" y="23305"/>
                    <a:pt x="2443" y="21479"/>
                    <a:pt x="2488" y="18945"/>
                  </a:cubicBezTo>
                  <a:lnTo>
                    <a:pt x="2488" y="18945"/>
                  </a:lnTo>
                  <a:cubicBezTo>
                    <a:pt x="2488" y="17873"/>
                    <a:pt x="2580" y="16571"/>
                    <a:pt x="2739" y="15202"/>
                  </a:cubicBezTo>
                  <a:lnTo>
                    <a:pt x="2739" y="15202"/>
                  </a:lnTo>
                  <a:cubicBezTo>
                    <a:pt x="2899" y="13810"/>
                    <a:pt x="3150" y="12349"/>
                    <a:pt x="3584" y="10911"/>
                  </a:cubicBezTo>
                  <a:lnTo>
                    <a:pt x="3584" y="10911"/>
                  </a:lnTo>
                  <a:cubicBezTo>
                    <a:pt x="3995" y="9473"/>
                    <a:pt x="4565" y="8012"/>
                    <a:pt x="5090" y="6574"/>
                  </a:cubicBezTo>
                  <a:lnTo>
                    <a:pt x="5090" y="6574"/>
                  </a:lnTo>
                  <a:cubicBezTo>
                    <a:pt x="5638" y="5136"/>
                    <a:pt x="6163" y="3744"/>
                    <a:pt x="6597" y="2465"/>
                  </a:cubicBezTo>
                  <a:lnTo>
                    <a:pt x="6597" y="2465"/>
                  </a:lnTo>
                  <a:cubicBezTo>
                    <a:pt x="6894" y="1575"/>
                    <a:pt x="7168" y="754"/>
                    <a:pt x="7396" y="0"/>
                  </a:cubicBezTo>
                  <a:lnTo>
                    <a:pt x="7396" y="0"/>
                  </a:lnTo>
                  <a:cubicBezTo>
                    <a:pt x="6939" y="1256"/>
                    <a:pt x="6186" y="2534"/>
                    <a:pt x="5364" y="390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19"/>
            <p:cNvSpPr/>
            <p:nvPr/>
          </p:nvSpPr>
          <p:spPr>
            <a:xfrm flipH="1">
              <a:off x="8886636" y="3274422"/>
              <a:ext cx="112584" cy="988232"/>
            </a:xfrm>
            <a:custGeom>
              <a:avLst/>
              <a:gdLst/>
              <a:ahLst/>
              <a:cxnLst/>
              <a:rect l="l" t="t" r="r" b="b"/>
              <a:pathLst>
                <a:path w="5205" h="37708" extrusionOk="0">
                  <a:moveTo>
                    <a:pt x="2466" y="5935"/>
                  </a:moveTo>
                  <a:cubicBezTo>
                    <a:pt x="1987" y="6962"/>
                    <a:pt x="1530" y="7989"/>
                    <a:pt x="1188" y="9062"/>
                  </a:cubicBezTo>
                  <a:lnTo>
                    <a:pt x="1188" y="9062"/>
                  </a:lnTo>
                  <a:cubicBezTo>
                    <a:pt x="845" y="10135"/>
                    <a:pt x="594" y="11230"/>
                    <a:pt x="457" y="12326"/>
                  </a:cubicBezTo>
                  <a:lnTo>
                    <a:pt x="457" y="12326"/>
                  </a:lnTo>
                  <a:cubicBezTo>
                    <a:pt x="115" y="14951"/>
                    <a:pt x="115" y="17462"/>
                    <a:pt x="183" y="19699"/>
                  </a:cubicBezTo>
                  <a:lnTo>
                    <a:pt x="183" y="19699"/>
                  </a:lnTo>
                  <a:cubicBezTo>
                    <a:pt x="252" y="21913"/>
                    <a:pt x="412" y="23853"/>
                    <a:pt x="412" y="25382"/>
                  </a:cubicBezTo>
                  <a:lnTo>
                    <a:pt x="412" y="25382"/>
                  </a:lnTo>
                  <a:cubicBezTo>
                    <a:pt x="412" y="26934"/>
                    <a:pt x="229" y="29377"/>
                    <a:pt x="138" y="31773"/>
                  </a:cubicBezTo>
                  <a:lnTo>
                    <a:pt x="138" y="31773"/>
                  </a:lnTo>
                  <a:cubicBezTo>
                    <a:pt x="24" y="34170"/>
                    <a:pt x="1" y="36475"/>
                    <a:pt x="115" y="37708"/>
                  </a:cubicBezTo>
                  <a:lnTo>
                    <a:pt x="115" y="37708"/>
                  </a:lnTo>
                  <a:lnTo>
                    <a:pt x="914" y="37616"/>
                  </a:lnTo>
                  <a:cubicBezTo>
                    <a:pt x="1005" y="36658"/>
                    <a:pt x="1119" y="34535"/>
                    <a:pt x="1256" y="32321"/>
                  </a:cubicBezTo>
                  <a:lnTo>
                    <a:pt x="1256" y="32321"/>
                  </a:lnTo>
                  <a:cubicBezTo>
                    <a:pt x="1416" y="30130"/>
                    <a:pt x="1598" y="27824"/>
                    <a:pt x="1644" y="26478"/>
                  </a:cubicBezTo>
                  <a:lnTo>
                    <a:pt x="1644" y="26478"/>
                  </a:lnTo>
                  <a:cubicBezTo>
                    <a:pt x="1690" y="25131"/>
                    <a:pt x="1553" y="23899"/>
                    <a:pt x="1393" y="22369"/>
                  </a:cubicBezTo>
                  <a:lnTo>
                    <a:pt x="1393" y="22369"/>
                  </a:lnTo>
                  <a:cubicBezTo>
                    <a:pt x="1233" y="20840"/>
                    <a:pt x="1051" y="19014"/>
                    <a:pt x="1096" y="16480"/>
                  </a:cubicBezTo>
                  <a:lnTo>
                    <a:pt x="1096" y="16480"/>
                  </a:lnTo>
                  <a:cubicBezTo>
                    <a:pt x="1096" y="15408"/>
                    <a:pt x="1188" y="14106"/>
                    <a:pt x="1347" y="12737"/>
                  </a:cubicBezTo>
                  <a:lnTo>
                    <a:pt x="1347" y="12737"/>
                  </a:lnTo>
                  <a:cubicBezTo>
                    <a:pt x="1507" y="11345"/>
                    <a:pt x="1758" y="9884"/>
                    <a:pt x="2192" y="8446"/>
                  </a:cubicBezTo>
                  <a:lnTo>
                    <a:pt x="2192" y="8446"/>
                  </a:lnTo>
                  <a:cubicBezTo>
                    <a:pt x="2603" y="7008"/>
                    <a:pt x="3173" y="5547"/>
                    <a:pt x="3698" y="4109"/>
                  </a:cubicBezTo>
                  <a:lnTo>
                    <a:pt x="3698" y="4109"/>
                  </a:lnTo>
                  <a:cubicBezTo>
                    <a:pt x="4246" y="2671"/>
                    <a:pt x="4771" y="1279"/>
                    <a:pt x="5205" y="0"/>
                  </a:cubicBezTo>
                  <a:lnTo>
                    <a:pt x="5205" y="0"/>
                  </a:lnTo>
                  <a:cubicBezTo>
                    <a:pt x="4474" y="1872"/>
                    <a:pt x="3447" y="3904"/>
                    <a:pt x="2466" y="59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19"/>
            <p:cNvSpPr/>
            <p:nvPr/>
          </p:nvSpPr>
          <p:spPr>
            <a:xfrm flipH="1">
              <a:off x="8786901" y="3421564"/>
              <a:ext cx="223676" cy="830909"/>
            </a:xfrm>
            <a:custGeom>
              <a:avLst/>
              <a:gdLst/>
              <a:ahLst/>
              <a:cxnLst/>
              <a:rect l="l" t="t" r="r" b="b"/>
              <a:pathLst>
                <a:path w="10341" h="31705" extrusionOk="0">
                  <a:moveTo>
                    <a:pt x="9633" y="3561"/>
                  </a:moveTo>
                  <a:cubicBezTo>
                    <a:pt x="9268" y="4839"/>
                    <a:pt x="8811" y="6232"/>
                    <a:pt x="8309" y="7647"/>
                  </a:cubicBezTo>
                  <a:lnTo>
                    <a:pt x="8309" y="7647"/>
                  </a:lnTo>
                  <a:cubicBezTo>
                    <a:pt x="8081" y="8355"/>
                    <a:pt x="7716" y="9222"/>
                    <a:pt x="7214" y="10066"/>
                  </a:cubicBezTo>
                  <a:lnTo>
                    <a:pt x="7214" y="10066"/>
                  </a:lnTo>
                  <a:cubicBezTo>
                    <a:pt x="6734" y="10911"/>
                    <a:pt x="6049" y="11733"/>
                    <a:pt x="5410" y="12668"/>
                  </a:cubicBezTo>
                  <a:lnTo>
                    <a:pt x="5410" y="12668"/>
                  </a:lnTo>
                  <a:cubicBezTo>
                    <a:pt x="5068" y="13125"/>
                    <a:pt x="4771" y="13650"/>
                    <a:pt x="4497" y="14129"/>
                  </a:cubicBezTo>
                  <a:lnTo>
                    <a:pt x="4497" y="14129"/>
                  </a:lnTo>
                  <a:cubicBezTo>
                    <a:pt x="4223" y="14631"/>
                    <a:pt x="3995" y="15134"/>
                    <a:pt x="3813" y="15590"/>
                  </a:cubicBezTo>
                  <a:lnTo>
                    <a:pt x="3813" y="15590"/>
                  </a:lnTo>
                  <a:cubicBezTo>
                    <a:pt x="3425" y="16526"/>
                    <a:pt x="3151" y="17371"/>
                    <a:pt x="3014" y="17987"/>
                  </a:cubicBezTo>
                  <a:lnTo>
                    <a:pt x="3014" y="17987"/>
                  </a:lnTo>
                  <a:cubicBezTo>
                    <a:pt x="2717" y="19219"/>
                    <a:pt x="2055" y="21228"/>
                    <a:pt x="1393" y="23602"/>
                  </a:cubicBezTo>
                  <a:lnTo>
                    <a:pt x="1393" y="23602"/>
                  </a:lnTo>
                  <a:cubicBezTo>
                    <a:pt x="1051" y="24789"/>
                    <a:pt x="708" y="26067"/>
                    <a:pt x="434" y="27414"/>
                  </a:cubicBezTo>
                  <a:lnTo>
                    <a:pt x="434" y="27414"/>
                  </a:lnTo>
                  <a:cubicBezTo>
                    <a:pt x="161" y="28760"/>
                    <a:pt x="1" y="30175"/>
                    <a:pt x="24" y="31591"/>
                  </a:cubicBezTo>
                  <a:lnTo>
                    <a:pt x="24" y="31591"/>
                  </a:lnTo>
                  <a:lnTo>
                    <a:pt x="1279" y="31705"/>
                  </a:lnTo>
                  <a:cubicBezTo>
                    <a:pt x="1530" y="30974"/>
                    <a:pt x="2123" y="29399"/>
                    <a:pt x="2831" y="27779"/>
                  </a:cubicBezTo>
                  <a:lnTo>
                    <a:pt x="2831" y="27779"/>
                  </a:lnTo>
                  <a:cubicBezTo>
                    <a:pt x="3516" y="26135"/>
                    <a:pt x="4246" y="24424"/>
                    <a:pt x="4566" y="23374"/>
                  </a:cubicBezTo>
                  <a:lnTo>
                    <a:pt x="4566" y="23374"/>
                  </a:lnTo>
                  <a:cubicBezTo>
                    <a:pt x="4908" y="22346"/>
                    <a:pt x="5022" y="21342"/>
                    <a:pt x="5159" y="20110"/>
                  </a:cubicBezTo>
                  <a:lnTo>
                    <a:pt x="5159" y="20110"/>
                  </a:lnTo>
                  <a:cubicBezTo>
                    <a:pt x="5228" y="19493"/>
                    <a:pt x="5296" y="18831"/>
                    <a:pt x="5410" y="18078"/>
                  </a:cubicBezTo>
                  <a:lnTo>
                    <a:pt x="5410" y="18078"/>
                  </a:lnTo>
                  <a:cubicBezTo>
                    <a:pt x="5547" y="17348"/>
                    <a:pt x="5707" y="16503"/>
                    <a:pt x="6027" y="15590"/>
                  </a:cubicBezTo>
                  <a:lnTo>
                    <a:pt x="6027" y="15590"/>
                  </a:lnTo>
                  <a:cubicBezTo>
                    <a:pt x="6301" y="14814"/>
                    <a:pt x="6734" y="13970"/>
                    <a:pt x="7350" y="13034"/>
                  </a:cubicBezTo>
                  <a:lnTo>
                    <a:pt x="7350" y="13034"/>
                  </a:lnTo>
                  <a:cubicBezTo>
                    <a:pt x="7647" y="12554"/>
                    <a:pt x="7990" y="12052"/>
                    <a:pt x="8309" y="11504"/>
                  </a:cubicBezTo>
                  <a:lnTo>
                    <a:pt x="8309" y="11504"/>
                  </a:lnTo>
                  <a:cubicBezTo>
                    <a:pt x="8469" y="11231"/>
                    <a:pt x="8652" y="10934"/>
                    <a:pt x="8788" y="10614"/>
                  </a:cubicBezTo>
                  <a:lnTo>
                    <a:pt x="8788" y="10614"/>
                  </a:lnTo>
                  <a:cubicBezTo>
                    <a:pt x="8948" y="10317"/>
                    <a:pt x="9062" y="9998"/>
                    <a:pt x="9199" y="9678"/>
                  </a:cubicBezTo>
                  <a:lnTo>
                    <a:pt x="9199" y="9678"/>
                  </a:lnTo>
                  <a:cubicBezTo>
                    <a:pt x="9701" y="8423"/>
                    <a:pt x="10021" y="7053"/>
                    <a:pt x="10158" y="5752"/>
                  </a:cubicBezTo>
                  <a:lnTo>
                    <a:pt x="10158" y="5752"/>
                  </a:lnTo>
                  <a:cubicBezTo>
                    <a:pt x="10341" y="4429"/>
                    <a:pt x="10341" y="3196"/>
                    <a:pt x="10318" y="2078"/>
                  </a:cubicBezTo>
                  <a:lnTo>
                    <a:pt x="10318" y="2078"/>
                  </a:lnTo>
                  <a:cubicBezTo>
                    <a:pt x="10295" y="1324"/>
                    <a:pt x="10249" y="617"/>
                    <a:pt x="10181" y="0"/>
                  </a:cubicBezTo>
                  <a:lnTo>
                    <a:pt x="10181" y="0"/>
                  </a:lnTo>
                  <a:cubicBezTo>
                    <a:pt x="10226" y="1050"/>
                    <a:pt x="9998" y="2260"/>
                    <a:pt x="9633" y="3561"/>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19"/>
            <p:cNvSpPr/>
            <p:nvPr/>
          </p:nvSpPr>
          <p:spPr>
            <a:xfrm flipH="1">
              <a:off x="8786901" y="3475992"/>
              <a:ext cx="213293" cy="776476"/>
            </a:xfrm>
            <a:custGeom>
              <a:avLst/>
              <a:gdLst/>
              <a:ahLst/>
              <a:cxnLst/>
              <a:rect l="l" t="t" r="r" b="b"/>
              <a:pathLst>
                <a:path w="9861" h="29628" extrusionOk="0">
                  <a:moveTo>
                    <a:pt x="8879" y="5387"/>
                  </a:moveTo>
                  <a:cubicBezTo>
                    <a:pt x="8560" y="6300"/>
                    <a:pt x="8149" y="7191"/>
                    <a:pt x="7692" y="7989"/>
                  </a:cubicBezTo>
                  <a:lnTo>
                    <a:pt x="7692" y="7989"/>
                  </a:lnTo>
                  <a:cubicBezTo>
                    <a:pt x="7213" y="8811"/>
                    <a:pt x="6688" y="9519"/>
                    <a:pt x="6209" y="10249"/>
                  </a:cubicBezTo>
                  <a:lnTo>
                    <a:pt x="6209" y="10249"/>
                  </a:lnTo>
                  <a:cubicBezTo>
                    <a:pt x="5912" y="10683"/>
                    <a:pt x="5638" y="11139"/>
                    <a:pt x="5387" y="11596"/>
                  </a:cubicBezTo>
                  <a:lnTo>
                    <a:pt x="5387" y="11596"/>
                  </a:lnTo>
                  <a:cubicBezTo>
                    <a:pt x="5136" y="12052"/>
                    <a:pt x="4930" y="12509"/>
                    <a:pt x="4748" y="12965"/>
                  </a:cubicBezTo>
                  <a:lnTo>
                    <a:pt x="4748" y="12965"/>
                  </a:lnTo>
                  <a:cubicBezTo>
                    <a:pt x="4405" y="13901"/>
                    <a:pt x="4177" y="14814"/>
                    <a:pt x="3995" y="15682"/>
                  </a:cubicBezTo>
                  <a:lnTo>
                    <a:pt x="3995" y="15682"/>
                  </a:lnTo>
                  <a:cubicBezTo>
                    <a:pt x="3652" y="17416"/>
                    <a:pt x="3470" y="18968"/>
                    <a:pt x="3127" y="20155"/>
                  </a:cubicBezTo>
                  <a:lnTo>
                    <a:pt x="3127" y="20155"/>
                  </a:lnTo>
                  <a:cubicBezTo>
                    <a:pt x="2830" y="21342"/>
                    <a:pt x="2100" y="23168"/>
                    <a:pt x="1392" y="24949"/>
                  </a:cubicBezTo>
                  <a:lnTo>
                    <a:pt x="1392" y="24949"/>
                  </a:lnTo>
                  <a:cubicBezTo>
                    <a:pt x="1050" y="25862"/>
                    <a:pt x="730" y="26752"/>
                    <a:pt x="479" y="27551"/>
                  </a:cubicBezTo>
                  <a:lnTo>
                    <a:pt x="479" y="27551"/>
                  </a:lnTo>
                  <a:cubicBezTo>
                    <a:pt x="228" y="28350"/>
                    <a:pt x="69" y="29057"/>
                    <a:pt x="0" y="29559"/>
                  </a:cubicBezTo>
                  <a:lnTo>
                    <a:pt x="0" y="29559"/>
                  </a:lnTo>
                  <a:lnTo>
                    <a:pt x="799" y="29628"/>
                  </a:lnTo>
                  <a:cubicBezTo>
                    <a:pt x="1050" y="28897"/>
                    <a:pt x="1643" y="27322"/>
                    <a:pt x="2351" y="25702"/>
                  </a:cubicBezTo>
                  <a:lnTo>
                    <a:pt x="2351" y="25702"/>
                  </a:lnTo>
                  <a:cubicBezTo>
                    <a:pt x="3036" y="24058"/>
                    <a:pt x="3766" y="22347"/>
                    <a:pt x="4086" y="21297"/>
                  </a:cubicBezTo>
                  <a:lnTo>
                    <a:pt x="4086" y="21297"/>
                  </a:lnTo>
                  <a:cubicBezTo>
                    <a:pt x="4428" y="20269"/>
                    <a:pt x="4542" y="19265"/>
                    <a:pt x="4679" y="18033"/>
                  </a:cubicBezTo>
                  <a:lnTo>
                    <a:pt x="4679" y="18033"/>
                  </a:lnTo>
                  <a:cubicBezTo>
                    <a:pt x="4748" y="17416"/>
                    <a:pt x="4816" y="16754"/>
                    <a:pt x="4930" y="16001"/>
                  </a:cubicBezTo>
                  <a:lnTo>
                    <a:pt x="4930" y="16001"/>
                  </a:lnTo>
                  <a:cubicBezTo>
                    <a:pt x="5067" y="15271"/>
                    <a:pt x="5227" y="14426"/>
                    <a:pt x="5547" y="13513"/>
                  </a:cubicBezTo>
                  <a:lnTo>
                    <a:pt x="5547" y="13513"/>
                  </a:lnTo>
                  <a:cubicBezTo>
                    <a:pt x="5821" y="12737"/>
                    <a:pt x="6254" y="11893"/>
                    <a:pt x="6870" y="10957"/>
                  </a:cubicBezTo>
                  <a:lnTo>
                    <a:pt x="6870" y="10957"/>
                  </a:lnTo>
                  <a:cubicBezTo>
                    <a:pt x="7167" y="10477"/>
                    <a:pt x="7510" y="9975"/>
                    <a:pt x="7829" y="9427"/>
                  </a:cubicBezTo>
                  <a:lnTo>
                    <a:pt x="7829" y="9427"/>
                  </a:lnTo>
                  <a:cubicBezTo>
                    <a:pt x="7989" y="9154"/>
                    <a:pt x="8172" y="8857"/>
                    <a:pt x="8308" y="8537"/>
                  </a:cubicBezTo>
                  <a:lnTo>
                    <a:pt x="8308" y="8537"/>
                  </a:lnTo>
                  <a:cubicBezTo>
                    <a:pt x="8468" y="8240"/>
                    <a:pt x="8582" y="7921"/>
                    <a:pt x="8719" y="7601"/>
                  </a:cubicBezTo>
                  <a:lnTo>
                    <a:pt x="8719" y="7601"/>
                  </a:lnTo>
                  <a:cubicBezTo>
                    <a:pt x="9221" y="6346"/>
                    <a:pt x="9541" y="4976"/>
                    <a:pt x="9678" y="3675"/>
                  </a:cubicBezTo>
                  <a:lnTo>
                    <a:pt x="9678" y="3675"/>
                  </a:lnTo>
                  <a:cubicBezTo>
                    <a:pt x="9861" y="2352"/>
                    <a:pt x="9861" y="1119"/>
                    <a:pt x="9838" y="1"/>
                  </a:cubicBezTo>
                  <a:lnTo>
                    <a:pt x="9838" y="1"/>
                  </a:lnTo>
                  <a:cubicBezTo>
                    <a:pt x="9815" y="1667"/>
                    <a:pt x="9495" y="3561"/>
                    <a:pt x="8879" y="53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19"/>
            <p:cNvSpPr/>
            <p:nvPr/>
          </p:nvSpPr>
          <p:spPr>
            <a:xfrm flipH="1">
              <a:off x="8503008" y="3957958"/>
              <a:ext cx="594457" cy="983463"/>
            </a:xfrm>
            <a:custGeom>
              <a:avLst/>
              <a:gdLst/>
              <a:ahLst/>
              <a:cxnLst/>
              <a:rect l="l" t="t" r="r" b="b"/>
              <a:pathLst>
                <a:path w="27483" h="37526" extrusionOk="0">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19"/>
            <p:cNvSpPr/>
            <p:nvPr/>
          </p:nvSpPr>
          <p:spPr>
            <a:xfrm flipH="1">
              <a:off x="8547457" y="4449777"/>
              <a:ext cx="493726" cy="514165"/>
            </a:xfrm>
            <a:custGeom>
              <a:avLst/>
              <a:gdLst/>
              <a:ahLst/>
              <a:cxnLst/>
              <a:rect l="l" t="t" r="r" b="b"/>
              <a:pathLst>
                <a:path w="22826" h="19619" extrusionOk="0">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19"/>
            <p:cNvSpPr/>
            <p:nvPr/>
          </p:nvSpPr>
          <p:spPr>
            <a:xfrm flipH="1">
              <a:off x="8503005" y="3957958"/>
              <a:ext cx="370803" cy="902848"/>
            </a:xfrm>
            <a:custGeom>
              <a:avLst/>
              <a:gdLst/>
              <a:ahLst/>
              <a:cxnLst/>
              <a:rect l="l" t="t" r="r" b="b"/>
              <a:pathLst>
                <a:path w="17143" h="34450" extrusionOk="0">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19"/>
            <p:cNvSpPr/>
            <p:nvPr/>
          </p:nvSpPr>
          <p:spPr>
            <a:xfrm flipH="1">
              <a:off x="8843183" y="4339113"/>
              <a:ext cx="222681" cy="471997"/>
            </a:xfrm>
            <a:custGeom>
              <a:avLst/>
              <a:gdLst/>
              <a:ahLst/>
              <a:cxnLst/>
              <a:rect l="l" t="t" r="r" b="b"/>
              <a:pathLst>
                <a:path w="10295" h="18010" extrusionOk="0">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19"/>
            <p:cNvSpPr/>
            <p:nvPr/>
          </p:nvSpPr>
          <p:spPr>
            <a:xfrm flipH="1">
              <a:off x="8567204" y="3958692"/>
              <a:ext cx="382137" cy="762717"/>
            </a:xfrm>
            <a:custGeom>
              <a:avLst/>
              <a:gdLst/>
              <a:ahLst/>
              <a:cxnLst/>
              <a:rect l="l" t="t" r="r" b="b"/>
              <a:pathLst>
                <a:path w="17667" h="29103" extrusionOk="0">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175" name="Google Shape;2175;p19"/>
            <p:cNvGrpSpPr/>
            <p:nvPr/>
          </p:nvGrpSpPr>
          <p:grpSpPr>
            <a:xfrm flipH="1">
              <a:off x="8333266" y="2350451"/>
              <a:ext cx="702645" cy="2346115"/>
              <a:chOff x="12111431" y="2541073"/>
              <a:chExt cx="1033302" cy="2847919"/>
            </a:xfrm>
          </p:grpSpPr>
          <p:sp>
            <p:nvSpPr>
              <p:cNvPr id="2176" name="Google Shape;2176;p19"/>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19"/>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178" name="Google Shape;2178;p19"/>
          <p:cNvGrpSpPr/>
          <p:nvPr/>
        </p:nvGrpSpPr>
        <p:grpSpPr>
          <a:xfrm flipH="1">
            <a:off x="272999" y="6037332"/>
            <a:ext cx="1665279" cy="656483"/>
            <a:chOff x="12680715" y="5206674"/>
            <a:chExt cx="1248959" cy="492362"/>
          </a:xfrm>
        </p:grpSpPr>
        <p:sp>
          <p:nvSpPr>
            <p:cNvPr id="2179" name="Google Shape;2179;p19"/>
            <p:cNvSpPr/>
            <p:nvPr/>
          </p:nvSpPr>
          <p:spPr>
            <a:xfrm>
              <a:off x="12680715" y="5446700"/>
              <a:ext cx="1227899" cy="229686"/>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19"/>
            <p:cNvSpPr/>
            <p:nvPr/>
          </p:nvSpPr>
          <p:spPr>
            <a:xfrm>
              <a:off x="13021968" y="5382407"/>
              <a:ext cx="907706" cy="316630"/>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19"/>
            <p:cNvSpPr/>
            <p:nvPr/>
          </p:nvSpPr>
          <p:spPr>
            <a:xfrm>
              <a:off x="13032148" y="5399840"/>
              <a:ext cx="792958" cy="275973"/>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19"/>
            <p:cNvSpPr/>
            <p:nvPr/>
          </p:nvSpPr>
          <p:spPr>
            <a:xfrm>
              <a:off x="13069178" y="5206674"/>
              <a:ext cx="860496" cy="318825"/>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19"/>
            <p:cNvSpPr/>
            <p:nvPr/>
          </p:nvSpPr>
          <p:spPr>
            <a:xfrm>
              <a:off x="13311716" y="5258974"/>
              <a:ext cx="316630" cy="116211"/>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19"/>
            <p:cNvSpPr/>
            <p:nvPr/>
          </p:nvSpPr>
          <p:spPr>
            <a:xfrm>
              <a:off x="13076431" y="5395482"/>
              <a:ext cx="843095" cy="115479"/>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85" name="Google Shape;2185;p19"/>
          <p:cNvGrpSpPr/>
          <p:nvPr/>
        </p:nvGrpSpPr>
        <p:grpSpPr>
          <a:xfrm>
            <a:off x="-822765" y="5254567"/>
            <a:ext cx="2339633" cy="1780400"/>
            <a:chOff x="0" y="3611325"/>
            <a:chExt cx="1754725" cy="1335300"/>
          </a:xfrm>
        </p:grpSpPr>
        <p:sp>
          <p:nvSpPr>
            <p:cNvPr id="2186" name="Google Shape;2186;p19"/>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19"/>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88" name="Google Shape;2188;p19"/>
          <p:cNvSpPr/>
          <p:nvPr/>
        </p:nvSpPr>
        <p:spPr>
          <a:xfrm rot="1419348" flipH="1">
            <a:off x="9142455" y="5663239"/>
            <a:ext cx="1241149" cy="1148260"/>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89" name="Google Shape;2189;p19"/>
          <p:cNvSpPr/>
          <p:nvPr/>
        </p:nvSpPr>
        <p:spPr>
          <a:xfrm rot="5400000" flipH="1">
            <a:off x="9486573" y="5196528"/>
            <a:ext cx="1718920" cy="1590272"/>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90" name="Google Shape;2190;p19"/>
          <p:cNvGrpSpPr/>
          <p:nvPr/>
        </p:nvGrpSpPr>
        <p:grpSpPr>
          <a:xfrm>
            <a:off x="11073927" y="2864502"/>
            <a:ext cx="1018933" cy="3484655"/>
            <a:chOff x="8333266" y="2350451"/>
            <a:chExt cx="764200" cy="2613491"/>
          </a:xfrm>
        </p:grpSpPr>
        <p:sp>
          <p:nvSpPr>
            <p:cNvPr id="2191" name="Google Shape;2191;p19"/>
            <p:cNvSpPr/>
            <p:nvPr/>
          </p:nvSpPr>
          <p:spPr>
            <a:xfrm flipH="1">
              <a:off x="8883673" y="3481967"/>
              <a:ext cx="125908" cy="856042"/>
            </a:xfrm>
            <a:custGeom>
              <a:avLst/>
              <a:gdLst/>
              <a:ahLst/>
              <a:cxnLst/>
              <a:rect l="l" t="t" r="r" b="b"/>
              <a:pathLst>
                <a:path w="5821" h="32664" extrusionOk="0">
                  <a:moveTo>
                    <a:pt x="4885" y="3516"/>
                  </a:moveTo>
                  <a:cubicBezTo>
                    <a:pt x="4383" y="4771"/>
                    <a:pt x="3789" y="6095"/>
                    <a:pt x="3173" y="7465"/>
                  </a:cubicBezTo>
                  <a:lnTo>
                    <a:pt x="3173" y="7465"/>
                  </a:lnTo>
                  <a:cubicBezTo>
                    <a:pt x="2876" y="8172"/>
                    <a:pt x="2466" y="9017"/>
                    <a:pt x="2055" y="9975"/>
                  </a:cubicBezTo>
                  <a:lnTo>
                    <a:pt x="2055" y="9975"/>
                  </a:lnTo>
                  <a:cubicBezTo>
                    <a:pt x="1621" y="10934"/>
                    <a:pt x="1233" y="12075"/>
                    <a:pt x="982" y="13171"/>
                  </a:cubicBezTo>
                  <a:lnTo>
                    <a:pt x="982" y="13171"/>
                  </a:lnTo>
                  <a:cubicBezTo>
                    <a:pt x="434" y="15408"/>
                    <a:pt x="274" y="17622"/>
                    <a:pt x="297" y="18854"/>
                  </a:cubicBezTo>
                  <a:lnTo>
                    <a:pt x="297" y="18854"/>
                  </a:lnTo>
                  <a:cubicBezTo>
                    <a:pt x="320" y="20110"/>
                    <a:pt x="160" y="22233"/>
                    <a:pt x="69" y="24721"/>
                  </a:cubicBezTo>
                  <a:lnTo>
                    <a:pt x="69" y="24721"/>
                  </a:lnTo>
                  <a:cubicBezTo>
                    <a:pt x="23" y="25976"/>
                    <a:pt x="0" y="27300"/>
                    <a:pt x="46" y="28647"/>
                  </a:cubicBezTo>
                  <a:lnTo>
                    <a:pt x="46" y="28647"/>
                  </a:lnTo>
                  <a:cubicBezTo>
                    <a:pt x="92" y="29993"/>
                    <a:pt x="206" y="31340"/>
                    <a:pt x="297" y="32572"/>
                  </a:cubicBezTo>
                  <a:lnTo>
                    <a:pt x="297" y="32572"/>
                  </a:lnTo>
                  <a:lnTo>
                    <a:pt x="1553" y="32664"/>
                  </a:lnTo>
                  <a:cubicBezTo>
                    <a:pt x="1689" y="32299"/>
                    <a:pt x="1849" y="31682"/>
                    <a:pt x="1986" y="30952"/>
                  </a:cubicBezTo>
                  <a:lnTo>
                    <a:pt x="1986" y="30952"/>
                  </a:lnTo>
                  <a:cubicBezTo>
                    <a:pt x="2146" y="30199"/>
                    <a:pt x="2306" y="29331"/>
                    <a:pt x="2466" y="28441"/>
                  </a:cubicBezTo>
                  <a:lnTo>
                    <a:pt x="2466" y="28441"/>
                  </a:lnTo>
                  <a:cubicBezTo>
                    <a:pt x="2762" y="26684"/>
                    <a:pt x="3036" y="24835"/>
                    <a:pt x="3105" y="23739"/>
                  </a:cubicBezTo>
                  <a:lnTo>
                    <a:pt x="3105" y="23739"/>
                  </a:lnTo>
                  <a:cubicBezTo>
                    <a:pt x="3173" y="22643"/>
                    <a:pt x="3059" y="21639"/>
                    <a:pt x="2899" y="20407"/>
                  </a:cubicBezTo>
                  <a:lnTo>
                    <a:pt x="2899" y="20407"/>
                  </a:lnTo>
                  <a:cubicBezTo>
                    <a:pt x="2739" y="19197"/>
                    <a:pt x="2511" y="17736"/>
                    <a:pt x="2557" y="15727"/>
                  </a:cubicBezTo>
                  <a:lnTo>
                    <a:pt x="2557" y="15727"/>
                  </a:lnTo>
                  <a:cubicBezTo>
                    <a:pt x="2580" y="14883"/>
                    <a:pt x="2694" y="13879"/>
                    <a:pt x="2922" y="12829"/>
                  </a:cubicBezTo>
                  <a:lnTo>
                    <a:pt x="2922" y="12829"/>
                  </a:lnTo>
                  <a:cubicBezTo>
                    <a:pt x="3150" y="11756"/>
                    <a:pt x="3538" y="10683"/>
                    <a:pt x="3995" y="9519"/>
                  </a:cubicBezTo>
                  <a:lnTo>
                    <a:pt x="3995" y="9519"/>
                  </a:lnTo>
                  <a:cubicBezTo>
                    <a:pt x="4223" y="8926"/>
                    <a:pt x="4474" y="8309"/>
                    <a:pt x="4657" y="7670"/>
                  </a:cubicBezTo>
                  <a:lnTo>
                    <a:pt x="4657" y="7670"/>
                  </a:lnTo>
                  <a:cubicBezTo>
                    <a:pt x="4885" y="7031"/>
                    <a:pt x="5045" y="6392"/>
                    <a:pt x="5182" y="5753"/>
                  </a:cubicBezTo>
                  <a:lnTo>
                    <a:pt x="5182" y="5753"/>
                  </a:lnTo>
                  <a:cubicBezTo>
                    <a:pt x="5478" y="4475"/>
                    <a:pt x="5638" y="3242"/>
                    <a:pt x="5730" y="2124"/>
                  </a:cubicBezTo>
                  <a:lnTo>
                    <a:pt x="5730" y="2124"/>
                  </a:lnTo>
                  <a:cubicBezTo>
                    <a:pt x="5798" y="1348"/>
                    <a:pt x="5821" y="640"/>
                    <a:pt x="5798" y="1"/>
                  </a:cubicBezTo>
                  <a:lnTo>
                    <a:pt x="5798" y="1"/>
                  </a:lnTo>
                  <a:cubicBezTo>
                    <a:pt x="5752" y="1096"/>
                    <a:pt x="5387" y="2261"/>
                    <a:pt x="4885" y="3516"/>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19"/>
            <p:cNvSpPr/>
            <p:nvPr/>
          </p:nvSpPr>
          <p:spPr>
            <a:xfrm flipH="1">
              <a:off x="8885641" y="3537601"/>
              <a:ext cx="107653" cy="800403"/>
            </a:xfrm>
            <a:custGeom>
              <a:avLst/>
              <a:gdLst/>
              <a:ahLst/>
              <a:cxnLst/>
              <a:rect l="l" t="t" r="r" b="b"/>
              <a:pathLst>
                <a:path w="4977" h="30541" extrusionOk="0">
                  <a:moveTo>
                    <a:pt x="3470" y="5250"/>
                  </a:moveTo>
                  <a:cubicBezTo>
                    <a:pt x="3082" y="6141"/>
                    <a:pt x="2626" y="6939"/>
                    <a:pt x="2238" y="7761"/>
                  </a:cubicBezTo>
                  <a:lnTo>
                    <a:pt x="2238" y="7761"/>
                  </a:lnTo>
                  <a:cubicBezTo>
                    <a:pt x="1849" y="8583"/>
                    <a:pt x="1507" y="9427"/>
                    <a:pt x="1302" y="10272"/>
                  </a:cubicBezTo>
                  <a:lnTo>
                    <a:pt x="1302" y="10272"/>
                  </a:lnTo>
                  <a:cubicBezTo>
                    <a:pt x="777" y="12349"/>
                    <a:pt x="800" y="14380"/>
                    <a:pt x="914" y="16161"/>
                  </a:cubicBezTo>
                  <a:lnTo>
                    <a:pt x="914" y="16161"/>
                  </a:lnTo>
                  <a:cubicBezTo>
                    <a:pt x="1005" y="17941"/>
                    <a:pt x="1165" y="19493"/>
                    <a:pt x="1142" y="20726"/>
                  </a:cubicBezTo>
                  <a:lnTo>
                    <a:pt x="1142" y="20726"/>
                  </a:lnTo>
                  <a:cubicBezTo>
                    <a:pt x="1142" y="21958"/>
                    <a:pt x="868" y="23921"/>
                    <a:pt x="617" y="25816"/>
                  </a:cubicBezTo>
                  <a:lnTo>
                    <a:pt x="617" y="25816"/>
                  </a:lnTo>
                  <a:cubicBezTo>
                    <a:pt x="503" y="26775"/>
                    <a:pt x="366" y="27710"/>
                    <a:pt x="252" y="28532"/>
                  </a:cubicBezTo>
                  <a:lnTo>
                    <a:pt x="252" y="28532"/>
                  </a:lnTo>
                  <a:cubicBezTo>
                    <a:pt x="160" y="29331"/>
                    <a:pt x="46" y="30016"/>
                    <a:pt x="1" y="30495"/>
                  </a:cubicBezTo>
                  <a:lnTo>
                    <a:pt x="1" y="30495"/>
                  </a:lnTo>
                  <a:lnTo>
                    <a:pt x="800" y="30541"/>
                  </a:lnTo>
                  <a:cubicBezTo>
                    <a:pt x="936" y="30176"/>
                    <a:pt x="1096" y="29559"/>
                    <a:pt x="1233" y="28829"/>
                  </a:cubicBezTo>
                  <a:lnTo>
                    <a:pt x="1233" y="28829"/>
                  </a:lnTo>
                  <a:cubicBezTo>
                    <a:pt x="1393" y="28076"/>
                    <a:pt x="1553" y="27208"/>
                    <a:pt x="1713" y="26318"/>
                  </a:cubicBezTo>
                  <a:lnTo>
                    <a:pt x="1713" y="26318"/>
                  </a:lnTo>
                  <a:cubicBezTo>
                    <a:pt x="2009" y="24561"/>
                    <a:pt x="2283" y="22712"/>
                    <a:pt x="2352" y="21616"/>
                  </a:cubicBezTo>
                  <a:lnTo>
                    <a:pt x="2352" y="21616"/>
                  </a:lnTo>
                  <a:cubicBezTo>
                    <a:pt x="2420" y="20520"/>
                    <a:pt x="2306" y="19516"/>
                    <a:pt x="2146" y="18284"/>
                  </a:cubicBezTo>
                  <a:lnTo>
                    <a:pt x="2146" y="18284"/>
                  </a:lnTo>
                  <a:cubicBezTo>
                    <a:pt x="1986" y="17074"/>
                    <a:pt x="1758" y="15613"/>
                    <a:pt x="1804" y="13604"/>
                  </a:cubicBezTo>
                  <a:lnTo>
                    <a:pt x="1804" y="13604"/>
                  </a:lnTo>
                  <a:cubicBezTo>
                    <a:pt x="1827" y="12760"/>
                    <a:pt x="1941" y="11756"/>
                    <a:pt x="2169" y="10706"/>
                  </a:cubicBezTo>
                  <a:lnTo>
                    <a:pt x="2169" y="10706"/>
                  </a:lnTo>
                  <a:cubicBezTo>
                    <a:pt x="2397" y="9633"/>
                    <a:pt x="2785" y="8560"/>
                    <a:pt x="3242" y="7396"/>
                  </a:cubicBezTo>
                  <a:lnTo>
                    <a:pt x="3242" y="7396"/>
                  </a:lnTo>
                  <a:cubicBezTo>
                    <a:pt x="3470" y="6803"/>
                    <a:pt x="3721" y="6186"/>
                    <a:pt x="3904" y="5547"/>
                  </a:cubicBezTo>
                  <a:lnTo>
                    <a:pt x="3904" y="5547"/>
                  </a:lnTo>
                  <a:cubicBezTo>
                    <a:pt x="4132" y="4908"/>
                    <a:pt x="4292" y="4269"/>
                    <a:pt x="4429" y="3630"/>
                  </a:cubicBezTo>
                  <a:lnTo>
                    <a:pt x="4429" y="3630"/>
                  </a:lnTo>
                  <a:cubicBezTo>
                    <a:pt x="4725" y="2352"/>
                    <a:pt x="4885" y="1119"/>
                    <a:pt x="4977" y="1"/>
                  </a:cubicBezTo>
                  <a:lnTo>
                    <a:pt x="4977" y="1"/>
                  </a:lnTo>
                  <a:cubicBezTo>
                    <a:pt x="4771" y="1667"/>
                    <a:pt x="4246" y="3516"/>
                    <a:pt x="3470" y="5250"/>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19"/>
            <p:cNvSpPr/>
            <p:nvPr/>
          </p:nvSpPr>
          <p:spPr>
            <a:xfrm flipH="1">
              <a:off x="8869355" y="3209826"/>
              <a:ext cx="159975" cy="1054642"/>
            </a:xfrm>
            <a:custGeom>
              <a:avLst/>
              <a:gdLst/>
              <a:ahLst/>
              <a:cxnLst/>
              <a:rect l="l" t="t" r="r" b="b"/>
              <a:pathLst>
                <a:path w="7396" h="40242" extrusionOk="0">
                  <a:moveTo>
                    <a:pt x="5364" y="3903"/>
                  </a:moveTo>
                  <a:cubicBezTo>
                    <a:pt x="4520" y="5296"/>
                    <a:pt x="3561" y="6779"/>
                    <a:pt x="2808" y="8537"/>
                  </a:cubicBezTo>
                  <a:lnTo>
                    <a:pt x="2808" y="8537"/>
                  </a:lnTo>
                  <a:cubicBezTo>
                    <a:pt x="2420" y="9427"/>
                    <a:pt x="1986" y="10546"/>
                    <a:pt x="1644" y="11824"/>
                  </a:cubicBezTo>
                  <a:lnTo>
                    <a:pt x="1644" y="11824"/>
                  </a:lnTo>
                  <a:cubicBezTo>
                    <a:pt x="1279" y="13102"/>
                    <a:pt x="1028" y="14494"/>
                    <a:pt x="822" y="15887"/>
                  </a:cubicBezTo>
                  <a:lnTo>
                    <a:pt x="822" y="15887"/>
                  </a:lnTo>
                  <a:cubicBezTo>
                    <a:pt x="411" y="18626"/>
                    <a:pt x="183" y="21319"/>
                    <a:pt x="206" y="22871"/>
                  </a:cubicBezTo>
                  <a:lnTo>
                    <a:pt x="206" y="22871"/>
                  </a:lnTo>
                  <a:cubicBezTo>
                    <a:pt x="206" y="24423"/>
                    <a:pt x="0" y="27117"/>
                    <a:pt x="23" y="30244"/>
                  </a:cubicBezTo>
                  <a:lnTo>
                    <a:pt x="23" y="30244"/>
                  </a:lnTo>
                  <a:cubicBezTo>
                    <a:pt x="46" y="33394"/>
                    <a:pt x="320" y="36977"/>
                    <a:pt x="1050" y="40241"/>
                  </a:cubicBezTo>
                  <a:lnTo>
                    <a:pt x="1050" y="40241"/>
                  </a:lnTo>
                  <a:lnTo>
                    <a:pt x="2306" y="40081"/>
                  </a:lnTo>
                  <a:cubicBezTo>
                    <a:pt x="2397" y="39123"/>
                    <a:pt x="2511" y="37000"/>
                    <a:pt x="2648" y="34786"/>
                  </a:cubicBezTo>
                  <a:lnTo>
                    <a:pt x="2648" y="34786"/>
                  </a:lnTo>
                  <a:cubicBezTo>
                    <a:pt x="2808" y="32595"/>
                    <a:pt x="2990" y="30289"/>
                    <a:pt x="3036" y="28943"/>
                  </a:cubicBezTo>
                  <a:lnTo>
                    <a:pt x="3036" y="28943"/>
                  </a:lnTo>
                  <a:cubicBezTo>
                    <a:pt x="3082" y="27596"/>
                    <a:pt x="2945" y="26364"/>
                    <a:pt x="2785" y="24834"/>
                  </a:cubicBezTo>
                  <a:lnTo>
                    <a:pt x="2785" y="24834"/>
                  </a:lnTo>
                  <a:cubicBezTo>
                    <a:pt x="2625" y="23305"/>
                    <a:pt x="2443" y="21479"/>
                    <a:pt x="2488" y="18945"/>
                  </a:cubicBezTo>
                  <a:lnTo>
                    <a:pt x="2488" y="18945"/>
                  </a:lnTo>
                  <a:cubicBezTo>
                    <a:pt x="2488" y="17873"/>
                    <a:pt x="2580" y="16571"/>
                    <a:pt x="2739" y="15202"/>
                  </a:cubicBezTo>
                  <a:lnTo>
                    <a:pt x="2739" y="15202"/>
                  </a:lnTo>
                  <a:cubicBezTo>
                    <a:pt x="2899" y="13810"/>
                    <a:pt x="3150" y="12349"/>
                    <a:pt x="3584" y="10911"/>
                  </a:cubicBezTo>
                  <a:lnTo>
                    <a:pt x="3584" y="10911"/>
                  </a:lnTo>
                  <a:cubicBezTo>
                    <a:pt x="3995" y="9473"/>
                    <a:pt x="4565" y="8012"/>
                    <a:pt x="5090" y="6574"/>
                  </a:cubicBezTo>
                  <a:lnTo>
                    <a:pt x="5090" y="6574"/>
                  </a:lnTo>
                  <a:cubicBezTo>
                    <a:pt x="5638" y="5136"/>
                    <a:pt x="6163" y="3744"/>
                    <a:pt x="6597" y="2465"/>
                  </a:cubicBezTo>
                  <a:lnTo>
                    <a:pt x="6597" y="2465"/>
                  </a:lnTo>
                  <a:cubicBezTo>
                    <a:pt x="6894" y="1575"/>
                    <a:pt x="7168" y="754"/>
                    <a:pt x="7396" y="0"/>
                  </a:cubicBezTo>
                  <a:lnTo>
                    <a:pt x="7396" y="0"/>
                  </a:lnTo>
                  <a:cubicBezTo>
                    <a:pt x="6939" y="1256"/>
                    <a:pt x="6186" y="2534"/>
                    <a:pt x="5364" y="390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19"/>
            <p:cNvSpPr/>
            <p:nvPr/>
          </p:nvSpPr>
          <p:spPr>
            <a:xfrm flipH="1">
              <a:off x="8886636" y="3274422"/>
              <a:ext cx="112584" cy="988232"/>
            </a:xfrm>
            <a:custGeom>
              <a:avLst/>
              <a:gdLst/>
              <a:ahLst/>
              <a:cxnLst/>
              <a:rect l="l" t="t" r="r" b="b"/>
              <a:pathLst>
                <a:path w="5205" h="37708" extrusionOk="0">
                  <a:moveTo>
                    <a:pt x="2466" y="5935"/>
                  </a:moveTo>
                  <a:cubicBezTo>
                    <a:pt x="1987" y="6962"/>
                    <a:pt x="1530" y="7989"/>
                    <a:pt x="1188" y="9062"/>
                  </a:cubicBezTo>
                  <a:lnTo>
                    <a:pt x="1188" y="9062"/>
                  </a:lnTo>
                  <a:cubicBezTo>
                    <a:pt x="845" y="10135"/>
                    <a:pt x="594" y="11230"/>
                    <a:pt x="457" y="12326"/>
                  </a:cubicBezTo>
                  <a:lnTo>
                    <a:pt x="457" y="12326"/>
                  </a:lnTo>
                  <a:cubicBezTo>
                    <a:pt x="115" y="14951"/>
                    <a:pt x="115" y="17462"/>
                    <a:pt x="183" y="19699"/>
                  </a:cubicBezTo>
                  <a:lnTo>
                    <a:pt x="183" y="19699"/>
                  </a:lnTo>
                  <a:cubicBezTo>
                    <a:pt x="252" y="21913"/>
                    <a:pt x="412" y="23853"/>
                    <a:pt x="412" y="25382"/>
                  </a:cubicBezTo>
                  <a:lnTo>
                    <a:pt x="412" y="25382"/>
                  </a:lnTo>
                  <a:cubicBezTo>
                    <a:pt x="412" y="26934"/>
                    <a:pt x="229" y="29377"/>
                    <a:pt x="138" y="31773"/>
                  </a:cubicBezTo>
                  <a:lnTo>
                    <a:pt x="138" y="31773"/>
                  </a:lnTo>
                  <a:cubicBezTo>
                    <a:pt x="24" y="34170"/>
                    <a:pt x="1" y="36475"/>
                    <a:pt x="115" y="37708"/>
                  </a:cubicBezTo>
                  <a:lnTo>
                    <a:pt x="115" y="37708"/>
                  </a:lnTo>
                  <a:lnTo>
                    <a:pt x="914" y="37616"/>
                  </a:lnTo>
                  <a:cubicBezTo>
                    <a:pt x="1005" y="36658"/>
                    <a:pt x="1119" y="34535"/>
                    <a:pt x="1256" y="32321"/>
                  </a:cubicBezTo>
                  <a:lnTo>
                    <a:pt x="1256" y="32321"/>
                  </a:lnTo>
                  <a:cubicBezTo>
                    <a:pt x="1416" y="30130"/>
                    <a:pt x="1598" y="27824"/>
                    <a:pt x="1644" y="26478"/>
                  </a:cubicBezTo>
                  <a:lnTo>
                    <a:pt x="1644" y="26478"/>
                  </a:lnTo>
                  <a:cubicBezTo>
                    <a:pt x="1690" y="25131"/>
                    <a:pt x="1553" y="23899"/>
                    <a:pt x="1393" y="22369"/>
                  </a:cubicBezTo>
                  <a:lnTo>
                    <a:pt x="1393" y="22369"/>
                  </a:lnTo>
                  <a:cubicBezTo>
                    <a:pt x="1233" y="20840"/>
                    <a:pt x="1051" y="19014"/>
                    <a:pt x="1096" y="16480"/>
                  </a:cubicBezTo>
                  <a:lnTo>
                    <a:pt x="1096" y="16480"/>
                  </a:lnTo>
                  <a:cubicBezTo>
                    <a:pt x="1096" y="15408"/>
                    <a:pt x="1188" y="14106"/>
                    <a:pt x="1347" y="12737"/>
                  </a:cubicBezTo>
                  <a:lnTo>
                    <a:pt x="1347" y="12737"/>
                  </a:lnTo>
                  <a:cubicBezTo>
                    <a:pt x="1507" y="11345"/>
                    <a:pt x="1758" y="9884"/>
                    <a:pt x="2192" y="8446"/>
                  </a:cubicBezTo>
                  <a:lnTo>
                    <a:pt x="2192" y="8446"/>
                  </a:lnTo>
                  <a:cubicBezTo>
                    <a:pt x="2603" y="7008"/>
                    <a:pt x="3173" y="5547"/>
                    <a:pt x="3698" y="4109"/>
                  </a:cubicBezTo>
                  <a:lnTo>
                    <a:pt x="3698" y="4109"/>
                  </a:lnTo>
                  <a:cubicBezTo>
                    <a:pt x="4246" y="2671"/>
                    <a:pt x="4771" y="1279"/>
                    <a:pt x="5205" y="0"/>
                  </a:cubicBezTo>
                  <a:lnTo>
                    <a:pt x="5205" y="0"/>
                  </a:lnTo>
                  <a:cubicBezTo>
                    <a:pt x="4474" y="1872"/>
                    <a:pt x="3447" y="3904"/>
                    <a:pt x="2466" y="59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19"/>
            <p:cNvSpPr/>
            <p:nvPr/>
          </p:nvSpPr>
          <p:spPr>
            <a:xfrm flipH="1">
              <a:off x="8786901" y="3421564"/>
              <a:ext cx="223676" cy="830909"/>
            </a:xfrm>
            <a:custGeom>
              <a:avLst/>
              <a:gdLst/>
              <a:ahLst/>
              <a:cxnLst/>
              <a:rect l="l" t="t" r="r" b="b"/>
              <a:pathLst>
                <a:path w="10341" h="31705" extrusionOk="0">
                  <a:moveTo>
                    <a:pt x="9633" y="3561"/>
                  </a:moveTo>
                  <a:cubicBezTo>
                    <a:pt x="9268" y="4839"/>
                    <a:pt x="8811" y="6232"/>
                    <a:pt x="8309" y="7647"/>
                  </a:cubicBezTo>
                  <a:lnTo>
                    <a:pt x="8309" y="7647"/>
                  </a:lnTo>
                  <a:cubicBezTo>
                    <a:pt x="8081" y="8355"/>
                    <a:pt x="7716" y="9222"/>
                    <a:pt x="7214" y="10066"/>
                  </a:cubicBezTo>
                  <a:lnTo>
                    <a:pt x="7214" y="10066"/>
                  </a:lnTo>
                  <a:cubicBezTo>
                    <a:pt x="6734" y="10911"/>
                    <a:pt x="6049" y="11733"/>
                    <a:pt x="5410" y="12668"/>
                  </a:cubicBezTo>
                  <a:lnTo>
                    <a:pt x="5410" y="12668"/>
                  </a:lnTo>
                  <a:cubicBezTo>
                    <a:pt x="5068" y="13125"/>
                    <a:pt x="4771" y="13650"/>
                    <a:pt x="4497" y="14129"/>
                  </a:cubicBezTo>
                  <a:lnTo>
                    <a:pt x="4497" y="14129"/>
                  </a:lnTo>
                  <a:cubicBezTo>
                    <a:pt x="4223" y="14631"/>
                    <a:pt x="3995" y="15134"/>
                    <a:pt x="3813" y="15590"/>
                  </a:cubicBezTo>
                  <a:lnTo>
                    <a:pt x="3813" y="15590"/>
                  </a:lnTo>
                  <a:cubicBezTo>
                    <a:pt x="3425" y="16526"/>
                    <a:pt x="3151" y="17371"/>
                    <a:pt x="3014" y="17987"/>
                  </a:cubicBezTo>
                  <a:lnTo>
                    <a:pt x="3014" y="17987"/>
                  </a:lnTo>
                  <a:cubicBezTo>
                    <a:pt x="2717" y="19219"/>
                    <a:pt x="2055" y="21228"/>
                    <a:pt x="1393" y="23602"/>
                  </a:cubicBezTo>
                  <a:lnTo>
                    <a:pt x="1393" y="23602"/>
                  </a:lnTo>
                  <a:cubicBezTo>
                    <a:pt x="1051" y="24789"/>
                    <a:pt x="708" y="26067"/>
                    <a:pt x="434" y="27414"/>
                  </a:cubicBezTo>
                  <a:lnTo>
                    <a:pt x="434" y="27414"/>
                  </a:lnTo>
                  <a:cubicBezTo>
                    <a:pt x="161" y="28760"/>
                    <a:pt x="1" y="30175"/>
                    <a:pt x="24" y="31591"/>
                  </a:cubicBezTo>
                  <a:lnTo>
                    <a:pt x="24" y="31591"/>
                  </a:lnTo>
                  <a:lnTo>
                    <a:pt x="1279" y="31705"/>
                  </a:lnTo>
                  <a:cubicBezTo>
                    <a:pt x="1530" y="30974"/>
                    <a:pt x="2123" y="29399"/>
                    <a:pt x="2831" y="27779"/>
                  </a:cubicBezTo>
                  <a:lnTo>
                    <a:pt x="2831" y="27779"/>
                  </a:lnTo>
                  <a:cubicBezTo>
                    <a:pt x="3516" y="26135"/>
                    <a:pt x="4246" y="24424"/>
                    <a:pt x="4566" y="23374"/>
                  </a:cubicBezTo>
                  <a:lnTo>
                    <a:pt x="4566" y="23374"/>
                  </a:lnTo>
                  <a:cubicBezTo>
                    <a:pt x="4908" y="22346"/>
                    <a:pt x="5022" y="21342"/>
                    <a:pt x="5159" y="20110"/>
                  </a:cubicBezTo>
                  <a:lnTo>
                    <a:pt x="5159" y="20110"/>
                  </a:lnTo>
                  <a:cubicBezTo>
                    <a:pt x="5228" y="19493"/>
                    <a:pt x="5296" y="18831"/>
                    <a:pt x="5410" y="18078"/>
                  </a:cubicBezTo>
                  <a:lnTo>
                    <a:pt x="5410" y="18078"/>
                  </a:lnTo>
                  <a:cubicBezTo>
                    <a:pt x="5547" y="17348"/>
                    <a:pt x="5707" y="16503"/>
                    <a:pt x="6027" y="15590"/>
                  </a:cubicBezTo>
                  <a:lnTo>
                    <a:pt x="6027" y="15590"/>
                  </a:lnTo>
                  <a:cubicBezTo>
                    <a:pt x="6301" y="14814"/>
                    <a:pt x="6734" y="13970"/>
                    <a:pt x="7350" y="13034"/>
                  </a:cubicBezTo>
                  <a:lnTo>
                    <a:pt x="7350" y="13034"/>
                  </a:lnTo>
                  <a:cubicBezTo>
                    <a:pt x="7647" y="12554"/>
                    <a:pt x="7990" y="12052"/>
                    <a:pt x="8309" y="11504"/>
                  </a:cubicBezTo>
                  <a:lnTo>
                    <a:pt x="8309" y="11504"/>
                  </a:lnTo>
                  <a:cubicBezTo>
                    <a:pt x="8469" y="11231"/>
                    <a:pt x="8652" y="10934"/>
                    <a:pt x="8788" y="10614"/>
                  </a:cubicBezTo>
                  <a:lnTo>
                    <a:pt x="8788" y="10614"/>
                  </a:lnTo>
                  <a:cubicBezTo>
                    <a:pt x="8948" y="10317"/>
                    <a:pt x="9062" y="9998"/>
                    <a:pt x="9199" y="9678"/>
                  </a:cubicBezTo>
                  <a:lnTo>
                    <a:pt x="9199" y="9678"/>
                  </a:lnTo>
                  <a:cubicBezTo>
                    <a:pt x="9701" y="8423"/>
                    <a:pt x="10021" y="7053"/>
                    <a:pt x="10158" y="5752"/>
                  </a:cubicBezTo>
                  <a:lnTo>
                    <a:pt x="10158" y="5752"/>
                  </a:lnTo>
                  <a:cubicBezTo>
                    <a:pt x="10341" y="4429"/>
                    <a:pt x="10341" y="3196"/>
                    <a:pt x="10318" y="2078"/>
                  </a:cubicBezTo>
                  <a:lnTo>
                    <a:pt x="10318" y="2078"/>
                  </a:lnTo>
                  <a:cubicBezTo>
                    <a:pt x="10295" y="1324"/>
                    <a:pt x="10249" y="617"/>
                    <a:pt x="10181" y="0"/>
                  </a:cubicBezTo>
                  <a:lnTo>
                    <a:pt x="10181" y="0"/>
                  </a:lnTo>
                  <a:cubicBezTo>
                    <a:pt x="10226" y="1050"/>
                    <a:pt x="9998" y="2260"/>
                    <a:pt x="9633" y="3561"/>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19"/>
            <p:cNvSpPr/>
            <p:nvPr/>
          </p:nvSpPr>
          <p:spPr>
            <a:xfrm flipH="1">
              <a:off x="8786901" y="3475992"/>
              <a:ext cx="213293" cy="776476"/>
            </a:xfrm>
            <a:custGeom>
              <a:avLst/>
              <a:gdLst/>
              <a:ahLst/>
              <a:cxnLst/>
              <a:rect l="l" t="t" r="r" b="b"/>
              <a:pathLst>
                <a:path w="9861" h="29628" extrusionOk="0">
                  <a:moveTo>
                    <a:pt x="8879" y="5387"/>
                  </a:moveTo>
                  <a:cubicBezTo>
                    <a:pt x="8560" y="6300"/>
                    <a:pt x="8149" y="7191"/>
                    <a:pt x="7692" y="7989"/>
                  </a:cubicBezTo>
                  <a:lnTo>
                    <a:pt x="7692" y="7989"/>
                  </a:lnTo>
                  <a:cubicBezTo>
                    <a:pt x="7213" y="8811"/>
                    <a:pt x="6688" y="9519"/>
                    <a:pt x="6209" y="10249"/>
                  </a:cubicBezTo>
                  <a:lnTo>
                    <a:pt x="6209" y="10249"/>
                  </a:lnTo>
                  <a:cubicBezTo>
                    <a:pt x="5912" y="10683"/>
                    <a:pt x="5638" y="11139"/>
                    <a:pt x="5387" y="11596"/>
                  </a:cubicBezTo>
                  <a:lnTo>
                    <a:pt x="5387" y="11596"/>
                  </a:lnTo>
                  <a:cubicBezTo>
                    <a:pt x="5136" y="12052"/>
                    <a:pt x="4930" y="12509"/>
                    <a:pt x="4748" y="12965"/>
                  </a:cubicBezTo>
                  <a:lnTo>
                    <a:pt x="4748" y="12965"/>
                  </a:lnTo>
                  <a:cubicBezTo>
                    <a:pt x="4405" y="13901"/>
                    <a:pt x="4177" y="14814"/>
                    <a:pt x="3995" y="15682"/>
                  </a:cubicBezTo>
                  <a:lnTo>
                    <a:pt x="3995" y="15682"/>
                  </a:lnTo>
                  <a:cubicBezTo>
                    <a:pt x="3652" y="17416"/>
                    <a:pt x="3470" y="18968"/>
                    <a:pt x="3127" y="20155"/>
                  </a:cubicBezTo>
                  <a:lnTo>
                    <a:pt x="3127" y="20155"/>
                  </a:lnTo>
                  <a:cubicBezTo>
                    <a:pt x="2830" y="21342"/>
                    <a:pt x="2100" y="23168"/>
                    <a:pt x="1392" y="24949"/>
                  </a:cubicBezTo>
                  <a:lnTo>
                    <a:pt x="1392" y="24949"/>
                  </a:lnTo>
                  <a:cubicBezTo>
                    <a:pt x="1050" y="25862"/>
                    <a:pt x="730" y="26752"/>
                    <a:pt x="479" y="27551"/>
                  </a:cubicBezTo>
                  <a:lnTo>
                    <a:pt x="479" y="27551"/>
                  </a:lnTo>
                  <a:cubicBezTo>
                    <a:pt x="228" y="28350"/>
                    <a:pt x="69" y="29057"/>
                    <a:pt x="0" y="29559"/>
                  </a:cubicBezTo>
                  <a:lnTo>
                    <a:pt x="0" y="29559"/>
                  </a:lnTo>
                  <a:lnTo>
                    <a:pt x="799" y="29628"/>
                  </a:lnTo>
                  <a:cubicBezTo>
                    <a:pt x="1050" y="28897"/>
                    <a:pt x="1643" y="27322"/>
                    <a:pt x="2351" y="25702"/>
                  </a:cubicBezTo>
                  <a:lnTo>
                    <a:pt x="2351" y="25702"/>
                  </a:lnTo>
                  <a:cubicBezTo>
                    <a:pt x="3036" y="24058"/>
                    <a:pt x="3766" y="22347"/>
                    <a:pt x="4086" y="21297"/>
                  </a:cubicBezTo>
                  <a:lnTo>
                    <a:pt x="4086" y="21297"/>
                  </a:lnTo>
                  <a:cubicBezTo>
                    <a:pt x="4428" y="20269"/>
                    <a:pt x="4542" y="19265"/>
                    <a:pt x="4679" y="18033"/>
                  </a:cubicBezTo>
                  <a:lnTo>
                    <a:pt x="4679" y="18033"/>
                  </a:lnTo>
                  <a:cubicBezTo>
                    <a:pt x="4748" y="17416"/>
                    <a:pt x="4816" y="16754"/>
                    <a:pt x="4930" y="16001"/>
                  </a:cubicBezTo>
                  <a:lnTo>
                    <a:pt x="4930" y="16001"/>
                  </a:lnTo>
                  <a:cubicBezTo>
                    <a:pt x="5067" y="15271"/>
                    <a:pt x="5227" y="14426"/>
                    <a:pt x="5547" y="13513"/>
                  </a:cubicBezTo>
                  <a:lnTo>
                    <a:pt x="5547" y="13513"/>
                  </a:lnTo>
                  <a:cubicBezTo>
                    <a:pt x="5821" y="12737"/>
                    <a:pt x="6254" y="11893"/>
                    <a:pt x="6870" y="10957"/>
                  </a:cubicBezTo>
                  <a:lnTo>
                    <a:pt x="6870" y="10957"/>
                  </a:lnTo>
                  <a:cubicBezTo>
                    <a:pt x="7167" y="10477"/>
                    <a:pt x="7510" y="9975"/>
                    <a:pt x="7829" y="9427"/>
                  </a:cubicBezTo>
                  <a:lnTo>
                    <a:pt x="7829" y="9427"/>
                  </a:lnTo>
                  <a:cubicBezTo>
                    <a:pt x="7989" y="9154"/>
                    <a:pt x="8172" y="8857"/>
                    <a:pt x="8308" y="8537"/>
                  </a:cubicBezTo>
                  <a:lnTo>
                    <a:pt x="8308" y="8537"/>
                  </a:lnTo>
                  <a:cubicBezTo>
                    <a:pt x="8468" y="8240"/>
                    <a:pt x="8582" y="7921"/>
                    <a:pt x="8719" y="7601"/>
                  </a:cubicBezTo>
                  <a:lnTo>
                    <a:pt x="8719" y="7601"/>
                  </a:lnTo>
                  <a:cubicBezTo>
                    <a:pt x="9221" y="6346"/>
                    <a:pt x="9541" y="4976"/>
                    <a:pt x="9678" y="3675"/>
                  </a:cubicBezTo>
                  <a:lnTo>
                    <a:pt x="9678" y="3675"/>
                  </a:lnTo>
                  <a:cubicBezTo>
                    <a:pt x="9861" y="2352"/>
                    <a:pt x="9861" y="1119"/>
                    <a:pt x="9838" y="1"/>
                  </a:cubicBezTo>
                  <a:lnTo>
                    <a:pt x="9838" y="1"/>
                  </a:lnTo>
                  <a:cubicBezTo>
                    <a:pt x="9815" y="1667"/>
                    <a:pt x="9495" y="3561"/>
                    <a:pt x="8879" y="53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19"/>
            <p:cNvSpPr/>
            <p:nvPr/>
          </p:nvSpPr>
          <p:spPr>
            <a:xfrm flipH="1">
              <a:off x="8503008" y="3957958"/>
              <a:ext cx="594457" cy="983463"/>
            </a:xfrm>
            <a:custGeom>
              <a:avLst/>
              <a:gdLst/>
              <a:ahLst/>
              <a:cxnLst/>
              <a:rect l="l" t="t" r="r" b="b"/>
              <a:pathLst>
                <a:path w="27483" h="37526" extrusionOk="0">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19"/>
            <p:cNvSpPr/>
            <p:nvPr/>
          </p:nvSpPr>
          <p:spPr>
            <a:xfrm flipH="1">
              <a:off x="8547457" y="4449777"/>
              <a:ext cx="493726" cy="514165"/>
            </a:xfrm>
            <a:custGeom>
              <a:avLst/>
              <a:gdLst/>
              <a:ahLst/>
              <a:cxnLst/>
              <a:rect l="l" t="t" r="r" b="b"/>
              <a:pathLst>
                <a:path w="22826" h="19619" extrusionOk="0">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19"/>
            <p:cNvSpPr/>
            <p:nvPr/>
          </p:nvSpPr>
          <p:spPr>
            <a:xfrm flipH="1">
              <a:off x="8503005" y="3957958"/>
              <a:ext cx="370803" cy="902848"/>
            </a:xfrm>
            <a:custGeom>
              <a:avLst/>
              <a:gdLst/>
              <a:ahLst/>
              <a:cxnLst/>
              <a:rect l="l" t="t" r="r" b="b"/>
              <a:pathLst>
                <a:path w="17143" h="34450" extrusionOk="0">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19"/>
            <p:cNvSpPr/>
            <p:nvPr/>
          </p:nvSpPr>
          <p:spPr>
            <a:xfrm flipH="1">
              <a:off x="8843183" y="4339113"/>
              <a:ext cx="222681" cy="471997"/>
            </a:xfrm>
            <a:custGeom>
              <a:avLst/>
              <a:gdLst/>
              <a:ahLst/>
              <a:cxnLst/>
              <a:rect l="l" t="t" r="r" b="b"/>
              <a:pathLst>
                <a:path w="10295" h="18010" extrusionOk="0">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19"/>
            <p:cNvSpPr/>
            <p:nvPr/>
          </p:nvSpPr>
          <p:spPr>
            <a:xfrm flipH="1">
              <a:off x="8567204" y="3958692"/>
              <a:ext cx="382137" cy="762717"/>
            </a:xfrm>
            <a:custGeom>
              <a:avLst/>
              <a:gdLst/>
              <a:ahLst/>
              <a:cxnLst/>
              <a:rect l="l" t="t" r="r" b="b"/>
              <a:pathLst>
                <a:path w="17667" h="29103" extrusionOk="0">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202" name="Google Shape;2202;p19"/>
            <p:cNvGrpSpPr/>
            <p:nvPr/>
          </p:nvGrpSpPr>
          <p:grpSpPr>
            <a:xfrm flipH="1">
              <a:off x="8333266" y="2350451"/>
              <a:ext cx="702645" cy="2346115"/>
              <a:chOff x="12111431" y="2541073"/>
              <a:chExt cx="1033302" cy="2847919"/>
            </a:xfrm>
          </p:grpSpPr>
          <p:sp>
            <p:nvSpPr>
              <p:cNvPr id="2203" name="Google Shape;2203;p19"/>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19"/>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205" name="Google Shape;2205;p19"/>
          <p:cNvGrpSpPr/>
          <p:nvPr/>
        </p:nvGrpSpPr>
        <p:grpSpPr>
          <a:xfrm flipH="1">
            <a:off x="10843433" y="6037332"/>
            <a:ext cx="1665279" cy="656483"/>
            <a:chOff x="12680715" y="5206674"/>
            <a:chExt cx="1248959" cy="492362"/>
          </a:xfrm>
        </p:grpSpPr>
        <p:sp>
          <p:nvSpPr>
            <p:cNvPr id="2206" name="Google Shape;2206;p19"/>
            <p:cNvSpPr/>
            <p:nvPr/>
          </p:nvSpPr>
          <p:spPr>
            <a:xfrm>
              <a:off x="12680715" y="5446700"/>
              <a:ext cx="1227899" cy="229686"/>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19"/>
            <p:cNvSpPr/>
            <p:nvPr/>
          </p:nvSpPr>
          <p:spPr>
            <a:xfrm>
              <a:off x="13021968" y="5382407"/>
              <a:ext cx="907706" cy="316630"/>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19"/>
            <p:cNvSpPr/>
            <p:nvPr/>
          </p:nvSpPr>
          <p:spPr>
            <a:xfrm>
              <a:off x="13032148" y="5399840"/>
              <a:ext cx="792958" cy="275973"/>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19"/>
            <p:cNvSpPr/>
            <p:nvPr/>
          </p:nvSpPr>
          <p:spPr>
            <a:xfrm>
              <a:off x="13069178" y="5206674"/>
              <a:ext cx="860496" cy="318825"/>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19"/>
            <p:cNvSpPr/>
            <p:nvPr/>
          </p:nvSpPr>
          <p:spPr>
            <a:xfrm>
              <a:off x="13311716" y="5258974"/>
              <a:ext cx="316630" cy="116211"/>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19"/>
            <p:cNvSpPr/>
            <p:nvPr/>
          </p:nvSpPr>
          <p:spPr>
            <a:xfrm>
              <a:off x="13076431" y="5395482"/>
              <a:ext cx="843095" cy="115479"/>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12" name="Google Shape;2212;p19"/>
          <p:cNvSpPr/>
          <p:nvPr/>
        </p:nvSpPr>
        <p:spPr>
          <a:xfrm rot="2297280" flipH="1">
            <a:off x="10332538" y="5570636"/>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13" name="Google Shape;2213;p19"/>
          <p:cNvGrpSpPr/>
          <p:nvPr/>
        </p:nvGrpSpPr>
        <p:grpSpPr>
          <a:xfrm rot="684941" flipH="1">
            <a:off x="11271564" y="2289264"/>
            <a:ext cx="936933" cy="3128105"/>
            <a:chOff x="12111431" y="2541073"/>
            <a:chExt cx="1033302" cy="2847919"/>
          </a:xfrm>
        </p:grpSpPr>
        <p:sp>
          <p:nvSpPr>
            <p:cNvPr id="2214" name="Google Shape;2214;p19"/>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19"/>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16" name="Google Shape;2216;p19"/>
          <p:cNvSpPr/>
          <p:nvPr/>
        </p:nvSpPr>
        <p:spPr>
          <a:xfrm>
            <a:off x="9902348" y="6144793"/>
            <a:ext cx="1632400" cy="908476"/>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17" name="Google Shape;2217;p19"/>
          <p:cNvSpPr/>
          <p:nvPr/>
        </p:nvSpPr>
        <p:spPr>
          <a:xfrm flipH="1">
            <a:off x="10050648" y="6144793"/>
            <a:ext cx="1632400" cy="908476"/>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18" name="Google Shape;2218;p19"/>
          <p:cNvGrpSpPr/>
          <p:nvPr/>
        </p:nvGrpSpPr>
        <p:grpSpPr>
          <a:xfrm flipH="1">
            <a:off x="11361799" y="6452432"/>
            <a:ext cx="1665279" cy="656483"/>
            <a:chOff x="12680715" y="5206674"/>
            <a:chExt cx="1248959" cy="492362"/>
          </a:xfrm>
        </p:grpSpPr>
        <p:sp>
          <p:nvSpPr>
            <p:cNvPr id="2219" name="Google Shape;2219;p19"/>
            <p:cNvSpPr/>
            <p:nvPr/>
          </p:nvSpPr>
          <p:spPr>
            <a:xfrm>
              <a:off x="12680715" y="5446700"/>
              <a:ext cx="1227899" cy="229686"/>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19"/>
            <p:cNvSpPr/>
            <p:nvPr/>
          </p:nvSpPr>
          <p:spPr>
            <a:xfrm>
              <a:off x="13021968" y="5382407"/>
              <a:ext cx="907706" cy="316630"/>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19"/>
            <p:cNvSpPr/>
            <p:nvPr/>
          </p:nvSpPr>
          <p:spPr>
            <a:xfrm>
              <a:off x="13032148" y="5399840"/>
              <a:ext cx="792958" cy="275973"/>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19"/>
            <p:cNvSpPr/>
            <p:nvPr/>
          </p:nvSpPr>
          <p:spPr>
            <a:xfrm>
              <a:off x="13069178" y="5206674"/>
              <a:ext cx="860496" cy="318825"/>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19"/>
            <p:cNvSpPr/>
            <p:nvPr/>
          </p:nvSpPr>
          <p:spPr>
            <a:xfrm>
              <a:off x="13311716" y="5258974"/>
              <a:ext cx="316630" cy="116211"/>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19"/>
            <p:cNvSpPr/>
            <p:nvPr/>
          </p:nvSpPr>
          <p:spPr>
            <a:xfrm>
              <a:off x="13076431" y="5395482"/>
              <a:ext cx="843095" cy="115479"/>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25" name="Google Shape;2225;p19"/>
          <p:cNvGrpSpPr/>
          <p:nvPr/>
        </p:nvGrpSpPr>
        <p:grpSpPr>
          <a:xfrm flipH="1">
            <a:off x="4570999" y="6349165"/>
            <a:ext cx="1665279" cy="656483"/>
            <a:chOff x="12680715" y="5206674"/>
            <a:chExt cx="1248959" cy="492362"/>
          </a:xfrm>
        </p:grpSpPr>
        <p:sp>
          <p:nvSpPr>
            <p:cNvPr id="2226" name="Google Shape;2226;p19"/>
            <p:cNvSpPr/>
            <p:nvPr/>
          </p:nvSpPr>
          <p:spPr>
            <a:xfrm>
              <a:off x="12680715" y="5446700"/>
              <a:ext cx="1227899" cy="229686"/>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19"/>
            <p:cNvSpPr/>
            <p:nvPr/>
          </p:nvSpPr>
          <p:spPr>
            <a:xfrm>
              <a:off x="13021968" y="5382407"/>
              <a:ext cx="907706" cy="316630"/>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19"/>
            <p:cNvSpPr/>
            <p:nvPr/>
          </p:nvSpPr>
          <p:spPr>
            <a:xfrm>
              <a:off x="13032148" y="5399840"/>
              <a:ext cx="792958" cy="275973"/>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19"/>
            <p:cNvSpPr/>
            <p:nvPr/>
          </p:nvSpPr>
          <p:spPr>
            <a:xfrm>
              <a:off x="13069178" y="5206674"/>
              <a:ext cx="860496" cy="318825"/>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19"/>
            <p:cNvSpPr/>
            <p:nvPr/>
          </p:nvSpPr>
          <p:spPr>
            <a:xfrm>
              <a:off x="13311716" y="5258974"/>
              <a:ext cx="316630" cy="116211"/>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19"/>
            <p:cNvSpPr/>
            <p:nvPr/>
          </p:nvSpPr>
          <p:spPr>
            <a:xfrm>
              <a:off x="13076431" y="5395482"/>
              <a:ext cx="843095" cy="115479"/>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32" name="Google Shape;2232;p19"/>
          <p:cNvSpPr/>
          <p:nvPr/>
        </p:nvSpPr>
        <p:spPr>
          <a:xfrm>
            <a:off x="4131481" y="6037326"/>
            <a:ext cx="1632400" cy="908476"/>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33" name="Google Shape;2233;p19"/>
          <p:cNvGrpSpPr/>
          <p:nvPr/>
        </p:nvGrpSpPr>
        <p:grpSpPr>
          <a:xfrm flipH="1">
            <a:off x="7291057" y="6358548"/>
            <a:ext cx="618388" cy="266032"/>
            <a:chOff x="3170025" y="4972625"/>
            <a:chExt cx="339550" cy="146075"/>
          </a:xfrm>
        </p:grpSpPr>
        <p:sp>
          <p:nvSpPr>
            <p:cNvPr id="2234" name="Google Shape;2234;p19"/>
            <p:cNvSpPr/>
            <p:nvPr/>
          </p:nvSpPr>
          <p:spPr>
            <a:xfrm>
              <a:off x="3170025" y="4972625"/>
              <a:ext cx="338975" cy="146075"/>
            </a:xfrm>
            <a:custGeom>
              <a:avLst/>
              <a:gdLst/>
              <a:ahLst/>
              <a:cxnLst/>
              <a:rect l="l" t="t" r="r" b="b"/>
              <a:pathLst>
                <a:path w="13559" h="5843" extrusionOk="0">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19"/>
            <p:cNvSpPr/>
            <p:nvPr/>
          </p:nvSpPr>
          <p:spPr>
            <a:xfrm>
              <a:off x="3180300" y="4975175"/>
              <a:ext cx="329275" cy="143525"/>
            </a:xfrm>
            <a:custGeom>
              <a:avLst/>
              <a:gdLst/>
              <a:ahLst/>
              <a:cxnLst/>
              <a:rect l="l" t="t" r="r" b="b"/>
              <a:pathLst>
                <a:path w="13171" h="5741" extrusionOk="0">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36" name="Google Shape;2236;p19"/>
          <p:cNvGrpSpPr/>
          <p:nvPr/>
        </p:nvGrpSpPr>
        <p:grpSpPr>
          <a:xfrm rot="-1716529" flipH="1">
            <a:off x="10837949" y="4422706"/>
            <a:ext cx="1064577" cy="1780277"/>
            <a:chOff x="2052700" y="3351500"/>
            <a:chExt cx="1434025" cy="2398100"/>
          </a:xfrm>
        </p:grpSpPr>
        <p:sp>
          <p:nvSpPr>
            <p:cNvPr id="2237" name="Google Shape;2237;p19"/>
            <p:cNvSpPr/>
            <p:nvPr/>
          </p:nvSpPr>
          <p:spPr>
            <a:xfrm>
              <a:off x="2052700" y="3467625"/>
              <a:ext cx="1345000" cy="2281975"/>
            </a:xfrm>
            <a:custGeom>
              <a:avLst/>
              <a:gdLst/>
              <a:ahLst/>
              <a:cxnLst/>
              <a:rect l="l" t="t" r="r" b="b"/>
              <a:pathLst>
                <a:path w="53800" h="91279" extrusionOk="0">
                  <a:moveTo>
                    <a:pt x="53800" y="0"/>
                  </a:moveTo>
                  <a:lnTo>
                    <a:pt x="53800" y="0"/>
                  </a:lnTo>
                  <a:cubicBezTo>
                    <a:pt x="52133" y="1575"/>
                    <a:pt x="50559" y="3242"/>
                    <a:pt x="49143" y="4999"/>
                  </a:cubicBezTo>
                  <a:cubicBezTo>
                    <a:pt x="47728" y="6802"/>
                    <a:pt x="46382" y="8651"/>
                    <a:pt x="45172" y="10591"/>
                  </a:cubicBezTo>
                  <a:cubicBezTo>
                    <a:pt x="42798" y="14494"/>
                    <a:pt x="40812" y="18626"/>
                    <a:pt x="39123" y="22871"/>
                  </a:cubicBezTo>
                  <a:cubicBezTo>
                    <a:pt x="35722" y="31362"/>
                    <a:pt x="33554" y="40241"/>
                    <a:pt x="31020" y="48961"/>
                  </a:cubicBezTo>
                  <a:cubicBezTo>
                    <a:pt x="29788" y="53343"/>
                    <a:pt x="28441" y="57680"/>
                    <a:pt x="26820" y="61902"/>
                  </a:cubicBezTo>
                  <a:cubicBezTo>
                    <a:pt x="26044" y="64025"/>
                    <a:pt x="25154" y="66102"/>
                    <a:pt x="24218" y="68157"/>
                  </a:cubicBezTo>
                  <a:cubicBezTo>
                    <a:pt x="23259" y="70211"/>
                    <a:pt x="22210" y="72219"/>
                    <a:pt x="20908" y="74023"/>
                  </a:cubicBezTo>
                  <a:cubicBezTo>
                    <a:pt x="19585" y="75849"/>
                    <a:pt x="18010" y="77469"/>
                    <a:pt x="16321" y="78953"/>
                  </a:cubicBezTo>
                  <a:cubicBezTo>
                    <a:pt x="14609" y="80437"/>
                    <a:pt x="12805" y="81829"/>
                    <a:pt x="11025" y="83221"/>
                  </a:cubicBezTo>
                  <a:cubicBezTo>
                    <a:pt x="7442" y="86029"/>
                    <a:pt x="3744" y="88676"/>
                    <a:pt x="0" y="91279"/>
                  </a:cubicBezTo>
                  <a:cubicBezTo>
                    <a:pt x="3881" y="88882"/>
                    <a:pt x="7624" y="86303"/>
                    <a:pt x="11322" y="83632"/>
                  </a:cubicBezTo>
                  <a:cubicBezTo>
                    <a:pt x="13148" y="82285"/>
                    <a:pt x="14974" y="80916"/>
                    <a:pt x="16731" y="79455"/>
                  </a:cubicBezTo>
                  <a:cubicBezTo>
                    <a:pt x="18489" y="77971"/>
                    <a:pt x="20155" y="76351"/>
                    <a:pt x="21548" y="74502"/>
                  </a:cubicBezTo>
                  <a:cubicBezTo>
                    <a:pt x="22940" y="72653"/>
                    <a:pt x="24036" y="70622"/>
                    <a:pt x="25040" y="68545"/>
                  </a:cubicBezTo>
                  <a:cubicBezTo>
                    <a:pt x="25999" y="66490"/>
                    <a:pt x="26934" y="64390"/>
                    <a:pt x="27733" y="62245"/>
                  </a:cubicBezTo>
                  <a:cubicBezTo>
                    <a:pt x="29399" y="57999"/>
                    <a:pt x="30746" y="53640"/>
                    <a:pt x="32024" y="49257"/>
                  </a:cubicBezTo>
                  <a:cubicBezTo>
                    <a:pt x="33280" y="44875"/>
                    <a:pt x="34444" y="40470"/>
                    <a:pt x="35699" y="36110"/>
                  </a:cubicBezTo>
                  <a:cubicBezTo>
                    <a:pt x="36909" y="31727"/>
                    <a:pt x="38279" y="27413"/>
                    <a:pt x="39876" y="23168"/>
                  </a:cubicBezTo>
                  <a:cubicBezTo>
                    <a:pt x="40652" y="21022"/>
                    <a:pt x="41543" y="18945"/>
                    <a:pt x="42478" y="16891"/>
                  </a:cubicBezTo>
                  <a:cubicBezTo>
                    <a:pt x="43437" y="14814"/>
                    <a:pt x="44487" y="12828"/>
                    <a:pt x="45605" y="10865"/>
                  </a:cubicBezTo>
                  <a:cubicBezTo>
                    <a:pt x="46747" y="8902"/>
                    <a:pt x="48002" y="7008"/>
                    <a:pt x="49349" y="5182"/>
                  </a:cubicBezTo>
                  <a:cubicBezTo>
                    <a:pt x="50718" y="3378"/>
                    <a:pt x="52202" y="1644"/>
                    <a:pt x="5380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19"/>
            <p:cNvSpPr/>
            <p:nvPr/>
          </p:nvSpPr>
          <p:spPr>
            <a:xfrm>
              <a:off x="2191925" y="4727350"/>
              <a:ext cx="429725" cy="477300"/>
            </a:xfrm>
            <a:custGeom>
              <a:avLst/>
              <a:gdLst/>
              <a:ahLst/>
              <a:cxnLst/>
              <a:rect l="l" t="t" r="r" b="b"/>
              <a:pathLst>
                <a:path w="17189" h="19092" extrusionOk="0">
                  <a:moveTo>
                    <a:pt x="3716" y="1"/>
                  </a:moveTo>
                  <a:cubicBezTo>
                    <a:pt x="3627" y="1"/>
                    <a:pt x="3537" y="4"/>
                    <a:pt x="3447" y="10"/>
                  </a:cubicBezTo>
                  <a:cubicBezTo>
                    <a:pt x="1713" y="101"/>
                    <a:pt x="1" y="1836"/>
                    <a:pt x="549" y="3502"/>
                  </a:cubicBezTo>
                  <a:cubicBezTo>
                    <a:pt x="708" y="4004"/>
                    <a:pt x="1028" y="4415"/>
                    <a:pt x="1348" y="4826"/>
                  </a:cubicBezTo>
                  <a:cubicBezTo>
                    <a:pt x="2968" y="6766"/>
                    <a:pt x="4954" y="8432"/>
                    <a:pt x="7145" y="9710"/>
                  </a:cubicBezTo>
                  <a:cubicBezTo>
                    <a:pt x="8857" y="10715"/>
                    <a:pt x="10706" y="11491"/>
                    <a:pt x="12304" y="12678"/>
                  </a:cubicBezTo>
                  <a:cubicBezTo>
                    <a:pt x="14541" y="14275"/>
                    <a:pt x="16024" y="16558"/>
                    <a:pt x="16983" y="19091"/>
                  </a:cubicBezTo>
                  <a:cubicBezTo>
                    <a:pt x="17188" y="12769"/>
                    <a:pt x="12897" y="5921"/>
                    <a:pt x="8195" y="2041"/>
                  </a:cubicBezTo>
                  <a:cubicBezTo>
                    <a:pt x="6896" y="980"/>
                    <a:pt x="5370" y="1"/>
                    <a:pt x="3716"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19"/>
            <p:cNvSpPr/>
            <p:nvPr/>
          </p:nvSpPr>
          <p:spPr>
            <a:xfrm>
              <a:off x="2617050" y="5102425"/>
              <a:ext cx="482225" cy="143550"/>
            </a:xfrm>
            <a:custGeom>
              <a:avLst/>
              <a:gdLst/>
              <a:ahLst/>
              <a:cxnLst/>
              <a:rect l="l" t="t" r="r" b="b"/>
              <a:pathLst>
                <a:path w="19289" h="5742" extrusionOk="0">
                  <a:moveTo>
                    <a:pt x="11687" y="0"/>
                  </a:moveTo>
                  <a:cubicBezTo>
                    <a:pt x="7507" y="0"/>
                    <a:pt x="2896" y="1224"/>
                    <a:pt x="1" y="3974"/>
                  </a:cubicBezTo>
                  <a:cubicBezTo>
                    <a:pt x="1359" y="3465"/>
                    <a:pt x="2769" y="3154"/>
                    <a:pt x="4195" y="3154"/>
                  </a:cubicBezTo>
                  <a:cubicBezTo>
                    <a:pt x="4879" y="3154"/>
                    <a:pt x="5567" y="3226"/>
                    <a:pt x="6255" y="3381"/>
                  </a:cubicBezTo>
                  <a:cubicBezTo>
                    <a:pt x="7807" y="3700"/>
                    <a:pt x="9245" y="4408"/>
                    <a:pt x="10729" y="4887"/>
                  </a:cubicBezTo>
                  <a:cubicBezTo>
                    <a:pt x="12465" y="5445"/>
                    <a:pt x="14295" y="5742"/>
                    <a:pt x="16117" y="5742"/>
                  </a:cubicBezTo>
                  <a:cubicBezTo>
                    <a:pt x="16307" y="5742"/>
                    <a:pt x="16497" y="5738"/>
                    <a:pt x="16686" y="5732"/>
                  </a:cubicBezTo>
                  <a:cubicBezTo>
                    <a:pt x="17097" y="5732"/>
                    <a:pt x="17508" y="5686"/>
                    <a:pt x="17873" y="5526"/>
                  </a:cubicBezTo>
                  <a:cubicBezTo>
                    <a:pt x="19151" y="4979"/>
                    <a:pt x="19288" y="3038"/>
                    <a:pt x="18421" y="1943"/>
                  </a:cubicBezTo>
                  <a:cubicBezTo>
                    <a:pt x="17576" y="870"/>
                    <a:pt x="16115" y="436"/>
                    <a:pt x="14746" y="231"/>
                  </a:cubicBezTo>
                  <a:cubicBezTo>
                    <a:pt x="13777" y="79"/>
                    <a:pt x="12746" y="0"/>
                    <a:pt x="11687"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19"/>
            <p:cNvSpPr/>
            <p:nvPr/>
          </p:nvSpPr>
          <p:spPr>
            <a:xfrm>
              <a:off x="2373975" y="4428350"/>
              <a:ext cx="416000" cy="461875"/>
            </a:xfrm>
            <a:custGeom>
              <a:avLst/>
              <a:gdLst/>
              <a:ahLst/>
              <a:cxnLst/>
              <a:rect l="l" t="t" r="r" b="b"/>
              <a:pathLst>
                <a:path w="16640" h="18475" extrusionOk="0">
                  <a:moveTo>
                    <a:pt x="3625" y="0"/>
                  </a:moveTo>
                  <a:cubicBezTo>
                    <a:pt x="3535" y="0"/>
                    <a:pt x="3446" y="3"/>
                    <a:pt x="3355" y="9"/>
                  </a:cubicBezTo>
                  <a:cubicBezTo>
                    <a:pt x="1666" y="100"/>
                    <a:pt x="0" y="1789"/>
                    <a:pt x="525" y="3387"/>
                  </a:cubicBezTo>
                  <a:cubicBezTo>
                    <a:pt x="685" y="3867"/>
                    <a:pt x="1004" y="4277"/>
                    <a:pt x="1324" y="4665"/>
                  </a:cubicBezTo>
                  <a:cubicBezTo>
                    <a:pt x="2899" y="6537"/>
                    <a:pt x="4793" y="8158"/>
                    <a:pt x="6916" y="9390"/>
                  </a:cubicBezTo>
                  <a:cubicBezTo>
                    <a:pt x="8560" y="10372"/>
                    <a:pt x="10363" y="11125"/>
                    <a:pt x="11915" y="12266"/>
                  </a:cubicBezTo>
                  <a:cubicBezTo>
                    <a:pt x="14061" y="13818"/>
                    <a:pt x="15521" y="16010"/>
                    <a:pt x="16434" y="18475"/>
                  </a:cubicBezTo>
                  <a:cubicBezTo>
                    <a:pt x="16640" y="12358"/>
                    <a:pt x="12486" y="5738"/>
                    <a:pt x="7921" y="1972"/>
                  </a:cubicBezTo>
                  <a:cubicBezTo>
                    <a:pt x="6689" y="935"/>
                    <a:pt x="5212" y="0"/>
                    <a:pt x="3625"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19"/>
            <p:cNvSpPr/>
            <p:nvPr/>
          </p:nvSpPr>
          <p:spPr>
            <a:xfrm>
              <a:off x="2785400" y="4791050"/>
              <a:ext cx="466225" cy="138800"/>
            </a:xfrm>
            <a:custGeom>
              <a:avLst/>
              <a:gdLst/>
              <a:ahLst/>
              <a:cxnLst/>
              <a:rect l="l" t="t" r="r" b="b"/>
              <a:pathLst>
                <a:path w="18649" h="5552" extrusionOk="0">
                  <a:moveTo>
                    <a:pt x="11318" y="0"/>
                  </a:moveTo>
                  <a:cubicBezTo>
                    <a:pt x="7273" y="0"/>
                    <a:pt x="2807" y="1191"/>
                    <a:pt x="0" y="3853"/>
                  </a:cubicBezTo>
                  <a:cubicBezTo>
                    <a:pt x="1325" y="3354"/>
                    <a:pt x="2713" y="3057"/>
                    <a:pt x="4114" y="3057"/>
                  </a:cubicBezTo>
                  <a:cubicBezTo>
                    <a:pt x="4766" y="3057"/>
                    <a:pt x="5420" y="3122"/>
                    <a:pt x="6072" y="3259"/>
                  </a:cubicBezTo>
                  <a:cubicBezTo>
                    <a:pt x="7555" y="3602"/>
                    <a:pt x="8948" y="4263"/>
                    <a:pt x="10386" y="4720"/>
                  </a:cubicBezTo>
                  <a:cubicBezTo>
                    <a:pt x="12050" y="5275"/>
                    <a:pt x="13806" y="5552"/>
                    <a:pt x="15555" y="5552"/>
                  </a:cubicBezTo>
                  <a:cubicBezTo>
                    <a:pt x="15749" y="5552"/>
                    <a:pt x="15944" y="5549"/>
                    <a:pt x="16138" y="5542"/>
                  </a:cubicBezTo>
                  <a:cubicBezTo>
                    <a:pt x="16526" y="5542"/>
                    <a:pt x="16937" y="5519"/>
                    <a:pt x="17302" y="5359"/>
                  </a:cubicBezTo>
                  <a:cubicBezTo>
                    <a:pt x="18534" y="4811"/>
                    <a:pt x="18648" y="2962"/>
                    <a:pt x="17827" y="1890"/>
                  </a:cubicBezTo>
                  <a:cubicBezTo>
                    <a:pt x="17005" y="840"/>
                    <a:pt x="15590" y="429"/>
                    <a:pt x="14266" y="223"/>
                  </a:cubicBezTo>
                  <a:cubicBezTo>
                    <a:pt x="13332" y="76"/>
                    <a:pt x="12339" y="0"/>
                    <a:pt x="11318"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19"/>
            <p:cNvSpPr/>
            <p:nvPr/>
          </p:nvSpPr>
          <p:spPr>
            <a:xfrm>
              <a:off x="2455575" y="4129400"/>
              <a:ext cx="416000" cy="461825"/>
            </a:xfrm>
            <a:custGeom>
              <a:avLst/>
              <a:gdLst/>
              <a:ahLst/>
              <a:cxnLst/>
              <a:rect l="l" t="t" r="r" b="b"/>
              <a:pathLst>
                <a:path w="16640" h="18473" extrusionOk="0">
                  <a:moveTo>
                    <a:pt x="3575" y="1"/>
                  </a:moveTo>
                  <a:cubicBezTo>
                    <a:pt x="3502" y="1"/>
                    <a:pt x="3429" y="3"/>
                    <a:pt x="3355" y="7"/>
                  </a:cubicBezTo>
                  <a:cubicBezTo>
                    <a:pt x="1666" y="98"/>
                    <a:pt x="0" y="1787"/>
                    <a:pt x="525" y="3408"/>
                  </a:cubicBezTo>
                  <a:cubicBezTo>
                    <a:pt x="685" y="3887"/>
                    <a:pt x="1004" y="4275"/>
                    <a:pt x="1324" y="4663"/>
                  </a:cubicBezTo>
                  <a:cubicBezTo>
                    <a:pt x="2899" y="6557"/>
                    <a:pt x="4793" y="8155"/>
                    <a:pt x="6916" y="9411"/>
                  </a:cubicBezTo>
                  <a:cubicBezTo>
                    <a:pt x="8560" y="10369"/>
                    <a:pt x="10363" y="11123"/>
                    <a:pt x="11915" y="12264"/>
                  </a:cubicBezTo>
                  <a:cubicBezTo>
                    <a:pt x="14061" y="13816"/>
                    <a:pt x="15521" y="16030"/>
                    <a:pt x="16457" y="18472"/>
                  </a:cubicBezTo>
                  <a:cubicBezTo>
                    <a:pt x="16640" y="12355"/>
                    <a:pt x="12486" y="5736"/>
                    <a:pt x="7921" y="1970"/>
                  </a:cubicBezTo>
                  <a:cubicBezTo>
                    <a:pt x="6676" y="943"/>
                    <a:pt x="5181" y="1"/>
                    <a:pt x="3575"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19"/>
            <p:cNvSpPr/>
            <p:nvPr/>
          </p:nvSpPr>
          <p:spPr>
            <a:xfrm>
              <a:off x="2867000" y="4492250"/>
              <a:ext cx="466800" cy="139025"/>
            </a:xfrm>
            <a:custGeom>
              <a:avLst/>
              <a:gdLst/>
              <a:ahLst/>
              <a:cxnLst/>
              <a:rect l="l" t="t" r="r" b="b"/>
              <a:pathLst>
                <a:path w="18672" h="5561" extrusionOk="0">
                  <a:moveTo>
                    <a:pt x="11352" y="1"/>
                  </a:moveTo>
                  <a:cubicBezTo>
                    <a:pt x="7298" y="1"/>
                    <a:pt x="2815" y="1180"/>
                    <a:pt x="0" y="3867"/>
                  </a:cubicBezTo>
                  <a:cubicBezTo>
                    <a:pt x="1312" y="3358"/>
                    <a:pt x="2687" y="3057"/>
                    <a:pt x="4075" y="3057"/>
                  </a:cubicBezTo>
                  <a:cubicBezTo>
                    <a:pt x="4740" y="3057"/>
                    <a:pt x="5407" y="3126"/>
                    <a:pt x="6072" y="3274"/>
                  </a:cubicBezTo>
                  <a:cubicBezTo>
                    <a:pt x="7555" y="3593"/>
                    <a:pt x="8948" y="4255"/>
                    <a:pt x="10386" y="4734"/>
                  </a:cubicBezTo>
                  <a:cubicBezTo>
                    <a:pt x="12103" y="5285"/>
                    <a:pt x="13918" y="5561"/>
                    <a:pt x="15722" y="5561"/>
                  </a:cubicBezTo>
                  <a:cubicBezTo>
                    <a:pt x="15860" y="5561"/>
                    <a:pt x="15999" y="5559"/>
                    <a:pt x="16138" y="5556"/>
                  </a:cubicBezTo>
                  <a:cubicBezTo>
                    <a:pt x="16526" y="5533"/>
                    <a:pt x="16937" y="5510"/>
                    <a:pt x="17302" y="5351"/>
                  </a:cubicBezTo>
                  <a:cubicBezTo>
                    <a:pt x="18534" y="4826"/>
                    <a:pt x="18671" y="2954"/>
                    <a:pt x="17827" y="1904"/>
                  </a:cubicBezTo>
                  <a:cubicBezTo>
                    <a:pt x="17005" y="831"/>
                    <a:pt x="15590" y="420"/>
                    <a:pt x="14266" y="215"/>
                  </a:cubicBezTo>
                  <a:cubicBezTo>
                    <a:pt x="13343" y="74"/>
                    <a:pt x="12361" y="1"/>
                    <a:pt x="11352"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19"/>
            <p:cNvSpPr/>
            <p:nvPr/>
          </p:nvSpPr>
          <p:spPr>
            <a:xfrm>
              <a:off x="2621050" y="3902825"/>
              <a:ext cx="341275" cy="379100"/>
            </a:xfrm>
            <a:custGeom>
              <a:avLst/>
              <a:gdLst/>
              <a:ahLst/>
              <a:cxnLst/>
              <a:rect l="l" t="t" r="r" b="b"/>
              <a:pathLst>
                <a:path w="13651" h="15164" extrusionOk="0">
                  <a:moveTo>
                    <a:pt x="2981" y="1"/>
                  </a:moveTo>
                  <a:cubicBezTo>
                    <a:pt x="2908" y="1"/>
                    <a:pt x="2835" y="3"/>
                    <a:pt x="2762" y="8"/>
                  </a:cubicBezTo>
                  <a:cubicBezTo>
                    <a:pt x="1370" y="76"/>
                    <a:pt x="0" y="1469"/>
                    <a:pt x="434" y="2793"/>
                  </a:cubicBezTo>
                  <a:cubicBezTo>
                    <a:pt x="571" y="3181"/>
                    <a:pt x="822" y="3500"/>
                    <a:pt x="1073" y="3820"/>
                  </a:cubicBezTo>
                  <a:cubicBezTo>
                    <a:pt x="2374" y="5372"/>
                    <a:pt x="3926" y="6696"/>
                    <a:pt x="5661" y="7700"/>
                  </a:cubicBezTo>
                  <a:cubicBezTo>
                    <a:pt x="7031" y="8499"/>
                    <a:pt x="8492" y="9138"/>
                    <a:pt x="9770" y="10051"/>
                  </a:cubicBezTo>
                  <a:cubicBezTo>
                    <a:pt x="11550" y="11329"/>
                    <a:pt x="12714" y="13133"/>
                    <a:pt x="13490" y="15164"/>
                  </a:cubicBezTo>
                  <a:cubicBezTo>
                    <a:pt x="13650" y="10142"/>
                    <a:pt x="10249" y="4710"/>
                    <a:pt x="6506" y="1606"/>
                  </a:cubicBezTo>
                  <a:cubicBezTo>
                    <a:pt x="5489" y="762"/>
                    <a:pt x="4288" y="1"/>
                    <a:pt x="2981"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19"/>
            <p:cNvSpPr/>
            <p:nvPr/>
          </p:nvSpPr>
          <p:spPr>
            <a:xfrm>
              <a:off x="2958300" y="4200375"/>
              <a:ext cx="382925" cy="114225"/>
            </a:xfrm>
            <a:custGeom>
              <a:avLst/>
              <a:gdLst/>
              <a:ahLst/>
              <a:cxnLst/>
              <a:rect l="l" t="t" r="r" b="b"/>
              <a:pathLst>
                <a:path w="15317" h="4569" extrusionOk="0">
                  <a:moveTo>
                    <a:pt x="9315" y="1"/>
                  </a:moveTo>
                  <a:cubicBezTo>
                    <a:pt x="5997" y="1"/>
                    <a:pt x="2319" y="979"/>
                    <a:pt x="0" y="3171"/>
                  </a:cubicBezTo>
                  <a:cubicBezTo>
                    <a:pt x="1077" y="2756"/>
                    <a:pt x="2205" y="2506"/>
                    <a:pt x="3336" y="2506"/>
                  </a:cubicBezTo>
                  <a:cubicBezTo>
                    <a:pt x="3884" y="2506"/>
                    <a:pt x="4432" y="2565"/>
                    <a:pt x="4976" y="2691"/>
                  </a:cubicBezTo>
                  <a:cubicBezTo>
                    <a:pt x="6209" y="2942"/>
                    <a:pt x="7350" y="3490"/>
                    <a:pt x="8537" y="3878"/>
                  </a:cubicBezTo>
                  <a:cubicBezTo>
                    <a:pt x="9918" y="4339"/>
                    <a:pt x="11395" y="4569"/>
                    <a:pt x="12862" y="4569"/>
                  </a:cubicBezTo>
                  <a:cubicBezTo>
                    <a:pt x="12995" y="4569"/>
                    <a:pt x="13129" y="4567"/>
                    <a:pt x="13262" y="4563"/>
                  </a:cubicBezTo>
                  <a:cubicBezTo>
                    <a:pt x="13581" y="4540"/>
                    <a:pt x="13901" y="4517"/>
                    <a:pt x="14198" y="4403"/>
                  </a:cubicBezTo>
                  <a:cubicBezTo>
                    <a:pt x="15225" y="3947"/>
                    <a:pt x="15316" y="2417"/>
                    <a:pt x="14631" y="1550"/>
                  </a:cubicBezTo>
                  <a:cubicBezTo>
                    <a:pt x="13947" y="683"/>
                    <a:pt x="12805" y="340"/>
                    <a:pt x="11710" y="181"/>
                  </a:cubicBezTo>
                  <a:cubicBezTo>
                    <a:pt x="10952" y="62"/>
                    <a:pt x="10145" y="1"/>
                    <a:pt x="9315"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19"/>
            <p:cNvSpPr/>
            <p:nvPr/>
          </p:nvSpPr>
          <p:spPr>
            <a:xfrm>
              <a:off x="2823625" y="3735100"/>
              <a:ext cx="235700" cy="261525"/>
            </a:xfrm>
            <a:custGeom>
              <a:avLst/>
              <a:gdLst/>
              <a:ahLst/>
              <a:cxnLst/>
              <a:rect l="l" t="t" r="r" b="b"/>
              <a:pathLst>
                <a:path w="9428" h="10461" extrusionOk="0">
                  <a:moveTo>
                    <a:pt x="2075" y="1"/>
                  </a:moveTo>
                  <a:cubicBezTo>
                    <a:pt x="2023" y="1"/>
                    <a:pt x="1971" y="3"/>
                    <a:pt x="1918" y="6"/>
                  </a:cubicBezTo>
                  <a:cubicBezTo>
                    <a:pt x="936" y="52"/>
                    <a:pt x="0" y="1011"/>
                    <a:pt x="320" y="1924"/>
                  </a:cubicBezTo>
                  <a:cubicBezTo>
                    <a:pt x="389" y="2198"/>
                    <a:pt x="571" y="2426"/>
                    <a:pt x="754" y="2631"/>
                  </a:cubicBezTo>
                  <a:cubicBezTo>
                    <a:pt x="1644" y="3704"/>
                    <a:pt x="2717" y="4617"/>
                    <a:pt x="3926" y="5325"/>
                  </a:cubicBezTo>
                  <a:cubicBezTo>
                    <a:pt x="4862" y="5872"/>
                    <a:pt x="5867" y="6306"/>
                    <a:pt x="6757" y="6945"/>
                  </a:cubicBezTo>
                  <a:cubicBezTo>
                    <a:pt x="7967" y="7835"/>
                    <a:pt x="8788" y="9068"/>
                    <a:pt x="9313" y="10460"/>
                  </a:cubicBezTo>
                  <a:cubicBezTo>
                    <a:pt x="9427" y="6991"/>
                    <a:pt x="7076" y="3248"/>
                    <a:pt x="4497" y="1125"/>
                  </a:cubicBezTo>
                  <a:cubicBezTo>
                    <a:pt x="3785" y="542"/>
                    <a:pt x="2971" y="1"/>
                    <a:pt x="2075"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19"/>
            <p:cNvSpPr/>
            <p:nvPr/>
          </p:nvSpPr>
          <p:spPr>
            <a:xfrm>
              <a:off x="3047875" y="3937525"/>
              <a:ext cx="264225" cy="78550"/>
            </a:xfrm>
            <a:custGeom>
              <a:avLst/>
              <a:gdLst/>
              <a:ahLst/>
              <a:cxnLst/>
              <a:rect l="l" t="t" r="r" b="b"/>
              <a:pathLst>
                <a:path w="10569" h="3142" extrusionOk="0">
                  <a:moveTo>
                    <a:pt x="6405" y="0"/>
                  </a:moveTo>
                  <a:cubicBezTo>
                    <a:pt x="4114" y="0"/>
                    <a:pt x="1585" y="669"/>
                    <a:pt x="1" y="2181"/>
                  </a:cubicBezTo>
                  <a:cubicBezTo>
                    <a:pt x="754" y="1898"/>
                    <a:pt x="1550" y="1724"/>
                    <a:pt x="2352" y="1724"/>
                  </a:cubicBezTo>
                  <a:cubicBezTo>
                    <a:pt x="2717" y="1724"/>
                    <a:pt x="3084" y="1760"/>
                    <a:pt x="3447" y="1838"/>
                  </a:cubicBezTo>
                  <a:cubicBezTo>
                    <a:pt x="4269" y="2021"/>
                    <a:pt x="5068" y="2409"/>
                    <a:pt x="5890" y="2683"/>
                  </a:cubicBezTo>
                  <a:cubicBezTo>
                    <a:pt x="6865" y="3001"/>
                    <a:pt x="7881" y="3142"/>
                    <a:pt x="8899" y="3142"/>
                  </a:cubicBezTo>
                  <a:cubicBezTo>
                    <a:pt x="8976" y="3142"/>
                    <a:pt x="9053" y="3141"/>
                    <a:pt x="9131" y="3139"/>
                  </a:cubicBezTo>
                  <a:cubicBezTo>
                    <a:pt x="9359" y="3139"/>
                    <a:pt x="9587" y="3117"/>
                    <a:pt x="9793" y="3025"/>
                  </a:cubicBezTo>
                  <a:cubicBezTo>
                    <a:pt x="10500" y="2729"/>
                    <a:pt x="10569" y="1679"/>
                    <a:pt x="10090" y="1062"/>
                  </a:cubicBezTo>
                  <a:cubicBezTo>
                    <a:pt x="9633" y="469"/>
                    <a:pt x="8834" y="241"/>
                    <a:pt x="8081" y="126"/>
                  </a:cubicBezTo>
                  <a:cubicBezTo>
                    <a:pt x="7550" y="43"/>
                    <a:pt x="6985" y="0"/>
                    <a:pt x="6405"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19"/>
            <p:cNvSpPr/>
            <p:nvPr/>
          </p:nvSpPr>
          <p:spPr>
            <a:xfrm>
              <a:off x="3005075" y="3534950"/>
              <a:ext cx="181500" cy="222575"/>
            </a:xfrm>
            <a:custGeom>
              <a:avLst/>
              <a:gdLst/>
              <a:ahLst/>
              <a:cxnLst/>
              <a:rect l="l" t="t" r="r" b="b"/>
              <a:pathLst>
                <a:path w="7260" h="8903" extrusionOk="0">
                  <a:moveTo>
                    <a:pt x="1576" y="1"/>
                  </a:moveTo>
                  <a:cubicBezTo>
                    <a:pt x="800" y="1"/>
                    <a:pt x="1" y="708"/>
                    <a:pt x="184" y="1462"/>
                  </a:cubicBezTo>
                  <a:cubicBezTo>
                    <a:pt x="229" y="1690"/>
                    <a:pt x="366" y="1895"/>
                    <a:pt x="503" y="2078"/>
                  </a:cubicBezTo>
                  <a:cubicBezTo>
                    <a:pt x="1165" y="2991"/>
                    <a:pt x="1964" y="3790"/>
                    <a:pt x="2900" y="4429"/>
                  </a:cubicBezTo>
                  <a:cubicBezTo>
                    <a:pt x="3630" y="4931"/>
                    <a:pt x="4429" y="5342"/>
                    <a:pt x="5114" y="5912"/>
                  </a:cubicBezTo>
                  <a:cubicBezTo>
                    <a:pt x="6027" y="6689"/>
                    <a:pt x="6620" y="7761"/>
                    <a:pt x="6963" y="8903"/>
                  </a:cubicBezTo>
                  <a:cubicBezTo>
                    <a:pt x="7259" y="6118"/>
                    <a:pt x="5570" y="2945"/>
                    <a:pt x="3607" y="1051"/>
                  </a:cubicBezTo>
                  <a:cubicBezTo>
                    <a:pt x="3060" y="526"/>
                    <a:pt x="2375" y="24"/>
                    <a:pt x="1576"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19"/>
            <p:cNvSpPr/>
            <p:nvPr/>
          </p:nvSpPr>
          <p:spPr>
            <a:xfrm>
              <a:off x="3172850" y="3718275"/>
              <a:ext cx="214575" cy="68350"/>
            </a:xfrm>
            <a:custGeom>
              <a:avLst/>
              <a:gdLst/>
              <a:ahLst/>
              <a:cxnLst/>
              <a:rect l="l" t="t" r="r" b="b"/>
              <a:pathLst>
                <a:path w="8583" h="2734" extrusionOk="0">
                  <a:moveTo>
                    <a:pt x="4615" y="0"/>
                  </a:moveTo>
                  <a:cubicBezTo>
                    <a:pt x="2950" y="0"/>
                    <a:pt x="1197" y="421"/>
                    <a:pt x="1" y="1410"/>
                  </a:cubicBezTo>
                  <a:cubicBezTo>
                    <a:pt x="513" y="1256"/>
                    <a:pt x="1040" y="1167"/>
                    <a:pt x="1570" y="1167"/>
                  </a:cubicBezTo>
                  <a:cubicBezTo>
                    <a:pt x="1983" y="1167"/>
                    <a:pt x="2398" y="1221"/>
                    <a:pt x="2808" y="1341"/>
                  </a:cubicBezTo>
                  <a:cubicBezTo>
                    <a:pt x="3470" y="1547"/>
                    <a:pt x="4086" y="1889"/>
                    <a:pt x="4725" y="2163"/>
                  </a:cubicBezTo>
                  <a:cubicBezTo>
                    <a:pt x="5570" y="2505"/>
                    <a:pt x="6460" y="2688"/>
                    <a:pt x="7350" y="2734"/>
                  </a:cubicBezTo>
                  <a:cubicBezTo>
                    <a:pt x="7533" y="2734"/>
                    <a:pt x="7716" y="2734"/>
                    <a:pt x="7875" y="2665"/>
                  </a:cubicBezTo>
                  <a:cubicBezTo>
                    <a:pt x="8469" y="2460"/>
                    <a:pt x="8583" y="1615"/>
                    <a:pt x="8241" y="1113"/>
                  </a:cubicBezTo>
                  <a:cubicBezTo>
                    <a:pt x="7898" y="588"/>
                    <a:pt x="7259" y="360"/>
                    <a:pt x="6666" y="223"/>
                  </a:cubicBezTo>
                  <a:cubicBezTo>
                    <a:pt x="6033" y="79"/>
                    <a:pt x="5332" y="0"/>
                    <a:pt x="4615"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19"/>
            <p:cNvSpPr/>
            <p:nvPr/>
          </p:nvSpPr>
          <p:spPr>
            <a:xfrm>
              <a:off x="3182125" y="3422800"/>
              <a:ext cx="119150" cy="176100"/>
            </a:xfrm>
            <a:custGeom>
              <a:avLst/>
              <a:gdLst/>
              <a:ahLst/>
              <a:cxnLst/>
              <a:rect l="l" t="t" r="r" b="b"/>
              <a:pathLst>
                <a:path w="4766" h="7044" extrusionOk="0">
                  <a:moveTo>
                    <a:pt x="1094" y="1"/>
                  </a:moveTo>
                  <a:cubicBezTo>
                    <a:pt x="562" y="1"/>
                    <a:pt x="1" y="407"/>
                    <a:pt x="63" y="926"/>
                  </a:cubicBezTo>
                  <a:cubicBezTo>
                    <a:pt x="86" y="1109"/>
                    <a:pt x="155" y="1246"/>
                    <a:pt x="246" y="1405"/>
                  </a:cubicBezTo>
                  <a:cubicBezTo>
                    <a:pt x="634" y="2136"/>
                    <a:pt x="1136" y="2798"/>
                    <a:pt x="1752" y="3368"/>
                  </a:cubicBezTo>
                  <a:cubicBezTo>
                    <a:pt x="2232" y="3802"/>
                    <a:pt x="2779" y="4190"/>
                    <a:pt x="3213" y="4669"/>
                  </a:cubicBezTo>
                  <a:cubicBezTo>
                    <a:pt x="3807" y="5331"/>
                    <a:pt x="4126" y="6176"/>
                    <a:pt x="4263" y="7043"/>
                  </a:cubicBezTo>
                  <a:cubicBezTo>
                    <a:pt x="4765" y="5035"/>
                    <a:pt x="3852" y="2547"/>
                    <a:pt x="2620" y="972"/>
                  </a:cubicBezTo>
                  <a:cubicBezTo>
                    <a:pt x="2254" y="538"/>
                    <a:pt x="1821" y="81"/>
                    <a:pt x="1250" y="13"/>
                  </a:cubicBezTo>
                  <a:cubicBezTo>
                    <a:pt x="1199" y="5"/>
                    <a:pt x="1147" y="1"/>
                    <a:pt x="1094"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19"/>
            <p:cNvSpPr/>
            <p:nvPr/>
          </p:nvSpPr>
          <p:spPr>
            <a:xfrm>
              <a:off x="3284700" y="3579375"/>
              <a:ext cx="155800" cy="59125"/>
            </a:xfrm>
            <a:custGeom>
              <a:avLst/>
              <a:gdLst/>
              <a:ahLst/>
              <a:cxnLst/>
              <a:rect l="l" t="t" r="r" b="b"/>
              <a:pathLst>
                <a:path w="6232" h="2365" extrusionOk="0">
                  <a:moveTo>
                    <a:pt x="2560" y="0"/>
                  </a:moveTo>
                  <a:cubicBezTo>
                    <a:pt x="1640" y="0"/>
                    <a:pt x="724" y="192"/>
                    <a:pt x="0" y="643"/>
                  </a:cubicBezTo>
                  <a:cubicBezTo>
                    <a:pt x="224" y="606"/>
                    <a:pt x="450" y="586"/>
                    <a:pt x="675" y="586"/>
                  </a:cubicBezTo>
                  <a:cubicBezTo>
                    <a:pt x="1140" y="586"/>
                    <a:pt x="1601" y="672"/>
                    <a:pt x="2032" y="871"/>
                  </a:cubicBezTo>
                  <a:cubicBezTo>
                    <a:pt x="2511" y="1077"/>
                    <a:pt x="2922" y="1396"/>
                    <a:pt x="3378" y="1670"/>
                  </a:cubicBezTo>
                  <a:cubicBezTo>
                    <a:pt x="3949" y="1990"/>
                    <a:pt x="4565" y="2218"/>
                    <a:pt x="5227" y="2332"/>
                  </a:cubicBezTo>
                  <a:cubicBezTo>
                    <a:pt x="5308" y="2348"/>
                    <a:pt x="5400" y="2365"/>
                    <a:pt x="5496" y="2365"/>
                  </a:cubicBezTo>
                  <a:cubicBezTo>
                    <a:pt x="5535" y="2365"/>
                    <a:pt x="5575" y="2362"/>
                    <a:pt x="5615" y="2355"/>
                  </a:cubicBezTo>
                  <a:cubicBezTo>
                    <a:pt x="6072" y="2264"/>
                    <a:pt x="6232" y="1648"/>
                    <a:pt x="6026" y="1237"/>
                  </a:cubicBezTo>
                  <a:cubicBezTo>
                    <a:pt x="5821" y="826"/>
                    <a:pt x="5387" y="598"/>
                    <a:pt x="4976" y="438"/>
                  </a:cubicBezTo>
                  <a:cubicBezTo>
                    <a:pt x="4264" y="164"/>
                    <a:pt x="3410" y="0"/>
                    <a:pt x="256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19"/>
            <p:cNvSpPr/>
            <p:nvPr/>
          </p:nvSpPr>
          <p:spPr>
            <a:xfrm>
              <a:off x="3318925" y="3351500"/>
              <a:ext cx="58800" cy="170350"/>
            </a:xfrm>
            <a:custGeom>
              <a:avLst/>
              <a:gdLst/>
              <a:ahLst/>
              <a:cxnLst/>
              <a:rect l="l" t="t" r="r" b="b"/>
              <a:pathLst>
                <a:path w="2352" h="6814" extrusionOk="0">
                  <a:moveTo>
                    <a:pt x="770" y="0"/>
                  </a:moveTo>
                  <a:cubicBezTo>
                    <a:pt x="459" y="0"/>
                    <a:pt x="158" y="143"/>
                    <a:pt x="46" y="423"/>
                  </a:cubicBezTo>
                  <a:cubicBezTo>
                    <a:pt x="1" y="560"/>
                    <a:pt x="1" y="719"/>
                    <a:pt x="1" y="856"/>
                  </a:cubicBezTo>
                  <a:cubicBezTo>
                    <a:pt x="1" y="1587"/>
                    <a:pt x="161" y="2294"/>
                    <a:pt x="412" y="2979"/>
                  </a:cubicBezTo>
                  <a:cubicBezTo>
                    <a:pt x="617" y="3504"/>
                    <a:pt x="891" y="4006"/>
                    <a:pt x="1028" y="4554"/>
                  </a:cubicBezTo>
                  <a:cubicBezTo>
                    <a:pt x="1233" y="5307"/>
                    <a:pt x="1165" y="6083"/>
                    <a:pt x="914" y="6814"/>
                  </a:cubicBezTo>
                  <a:cubicBezTo>
                    <a:pt x="2101" y="5444"/>
                    <a:pt x="2352" y="3162"/>
                    <a:pt x="2009" y="1473"/>
                  </a:cubicBezTo>
                  <a:cubicBezTo>
                    <a:pt x="1918" y="970"/>
                    <a:pt x="1736" y="468"/>
                    <a:pt x="1325" y="172"/>
                  </a:cubicBezTo>
                  <a:cubicBezTo>
                    <a:pt x="1166" y="57"/>
                    <a:pt x="966" y="0"/>
                    <a:pt x="77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19"/>
            <p:cNvSpPr/>
            <p:nvPr/>
          </p:nvSpPr>
          <p:spPr>
            <a:xfrm>
              <a:off x="3352600" y="3472050"/>
              <a:ext cx="134125" cy="48675"/>
            </a:xfrm>
            <a:custGeom>
              <a:avLst/>
              <a:gdLst/>
              <a:ahLst/>
              <a:cxnLst/>
              <a:rect l="l" t="t" r="r" b="b"/>
              <a:pathLst>
                <a:path w="5365" h="1947" extrusionOk="0">
                  <a:moveTo>
                    <a:pt x="4030" y="1"/>
                  </a:moveTo>
                  <a:cubicBezTo>
                    <a:pt x="3972" y="1"/>
                    <a:pt x="3914" y="3"/>
                    <a:pt x="3858" y="6"/>
                  </a:cubicBezTo>
                  <a:cubicBezTo>
                    <a:pt x="2488" y="97"/>
                    <a:pt x="799" y="759"/>
                    <a:pt x="1" y="1946"/>
                  </a:cubicBezTo>
                  <a:cubicBezTo>
                    <a:pt x="503" y="1604"/>
                    <a:pt x="1073" y="1398"/>
                    <a:pt x="1690" y="1398"/>
                  </a:cubicBezTo>
                  <a:cubicBezTo>
                    <a:pt x="2146" y="1398"/>
                    <a:pt x="2580" y="1512"/>
                    <a:pt x="3036" y="1558"/>
                  </a:cubicBezTo>
                  <a:cubicBezTo>
                    <a:pt x="3179" y="1569"/>
                    <a:pt x="3322" y="1575"/>
                    <a:pt x="3464" y="1575"/>
                  </a:cubicBezTo>
                  <a:cubicBezTo>
                    <a:pt x="3891" y="1575"/>
                    <a:pt x="4315" y="1524"/>
                    <a:pt x="4725" y="1421"/>
                  </a:cubicBezTo>
                  <a:cubicBezTo>
                    <a:pt x="4840" y="1398"/>
                    <a:pt x="4954" y="1375"/>
                    <a:pt x="5045" y="1307"/>
                  </a:cubicBezTo>
                  <a:cubicBezTo>
                    <a:pt x="5364" y="1079"/>
                    <a:pt x="5296" y="531"/>
                    <a:pt x="4999" y="280"/>
                  </a:cubicBezTo>
                  <a:cubicBezTo>
                    <a:pt x="4726" y="65"/>
                    <a:pt x="4370" y="1"/>
                    <a:pt x="4030"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19"/>
            <p:cNvSpPr/>
            <p:nvPr/>
          </p:nvSpPr>
          <p:spPr>
            <a:xfrm>
              <a:off x="3366300" y="3417825"/>
              <a:ext cx="101600" cy="102325"/>
            </a:xfrm>
            <a:custGeom>
              <a:avLst/>
              <a:gdLst/>
              <a:ahLst/>
              <a:cxnLst/>
              <a:rect l="l" t="t" r="r" b="b"/>
              <a:pathLst>
                <a:path w="4064" h="4093" extrusionOk="0">
                  <a:moveTo>
                    <a:pt x="3200" y="0"/>
                  </a:moveTo>
                  <a:cubicBezTo>
                    <a:pt x="2853" y="0"/>
                    <a:pt x="2526" y="188"/>
                    <a:pt x="2237" y="395"/>
                  </a:cubicBezTo>
                  <a:cubicBezTo>
                    <a:pt x="1119" y="1193"/>
                    <a:pt x="46" y="2677"/>
                    <a:pt x="0" y="4092"/>
                  </a:cubicBezTo>
                  <a:cubicBezTo>
                    <a:pt x="251" y="3544"/>
                    <a:pt x="617" y="3065"/>
                    <a:pt x="1142" y="2723"/>
                  </a:cubicBezTo>
                  <a:cubicBezTo>
                    <a:pt x="1530" y="2494"/>
                    <a:pt x="1963" y="2335"/>
                    <a:pt x="2351" y="2129"/>
                  </a:cubicBezTo>
                  <a:cubicBezTo>
                    <a:pt x="2854" y="1878"/>
                    <a:pt x="3333" y="1536"/>
                    <a:pt x="3721" y="1125"/>
                  </a:cubicBezTo>
                  <a:cubicBezTo>
                    <a:pt x="3812" y="1034"/>
                    <a:pt x="3881" y="942"/>
                    <a:pt x="3926" y="828"/>
                  </a:cubicBezTo>
                  <a:cubicBezTo>
                    <a:pt x="4063" y="463"/>
                    <a:pt x="3721" y="52"/>
                    <a:pt x="3310" y="7"/>
                  </a:cubicBezTo>
                  <a:cubicBezTo>
                    <a:pt x="3273" y="2"/>
                    <a:pt x="3236" y="0"/>
                    <a:pt x="320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9645855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255"/>
        <p:cNvGrpSpPr/>
        <p:nvPr/>
      </p:nvGrpSpPr>
      <p:grpSpPr>
        <a:xfrm>
          <a:off x="0" y="0"/>
          <a:ext cx="0" cy="0"/>
          <a:chOff x="0" y="0"/>
          <a:chExt cx="0" cy="0"/>
        </a:xfrm>
      </p:grpSpPr>
      <p:sp>
        <p:nvSpPr>
          <p:cNvPr id="2256" name="Google Shape;2256;p20"/>
          <p:cNvSpPr txBox="1">
            <a:spLocks noGrp="1"/>
          </p:cNvSpPr>
          <p:nvPr>
            <p:ph type="title"/>
          </p:nvPr>
        </p:nvSpPr>
        <p:spPr>
          <a:xfrm>
            <a:off x="9601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57" name="Google Shape;2257;p20"/>
          <p:cNvSpPr txBox="1">
            <a:spLocks noGrp="1"/>
          </p:cNvSpPr>
          <p:nvPr>
            <p:ph type="title" idx="2"/>
          </p:nvPr>
        </p:nvSpPr>
        <p:spPr>
          <a:xfrm>
            <a:off x="1250267" y="36644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258" name="Google Shape;2258;p20"/>
          <p:cNvSpPr txBox="1">
            <a:spLocks noGrp="1"/>
          </p:cNvSpPr>
          <p:nvPr>
            <p:ph type="subTitle" idx="1"/>
          </p:nvPr>
        </p:nvSpPr>
        <p:spPr>
          <a:xfrm>
            <a:off x="1250267" y="40854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59" name="Google Shape;2259;p20"/>
          <p:cNvSpPr txBox="1">
            <a:spLocks noGrp="1"/>
          </p:cNvSpPr>
          <p:nvPr>
            <p:ph type="title" idx="3"/>
          </p:nvPr>
        </p:nvSpPr>
        <p:spPr>
          <a:xfrm>
            <a:off x="4645896" y="36644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2260" name="Google Shape;2260;p20"/>
          <p:cNvSpPr txBox="1">
            <a:spLocks noGrp="1"/>
          </p:cNvSpPr>
          <p:nvPr>
            <p:ph type="subTitle" idx="4"/>
          </p:nvPr>
        </p:nvSpPr>
        <p:spPr>
          <a:xfrm>
            <a:off x="4645896" y="40854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61" name="Google Shape;2261;p20"/>
          <p:cNvSpPr txBox="1">
            <a:spLocks noGrp="1"/>
          </p:cNvSpPr>
          <p:nvPr>
            <p:ph type="title" idx="5"/>
          </p:nvPr>
        </p:nvSpPr>
        <p:spPr>
          <a:xfrm>
            <a:off x="8041533" y="36644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2262" name="Google Shape;2262;p20"/>
          <p:cNvSpPr txBox="1">
            <a:spLocks noGrp="1"/>
          </p:cNvSpPr>
          <p:nvPr>
            <p:ph type="subTitle" idx="6"/>
          </p:nvPr>
        </p:nvSpPr>
        <p:spPr>
          <a:xfrm>
            <a:off x="8041533" y="40854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63" name="Google Shape;2263;p20"/>
          <p:cNvSpPr/>
          <p:nvPr/>
        </p:nvSpPr>
        <p:spPr>
          <a:xfrm>
            <a:off x="-216767" y="2225034"/>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4" name="Google Shape;2264;p20"/>
          <p:cNvSpPr/>
          <p:nvPr/>
        </p:nvSpPr>
        <p:spPr>
          <a:xfrm>
            <a:off x="-398107" y="1096947"/>
            <a:ext cx="3021844" cy="2787792"/>
          </a:xfrm>
          <a:custGeom>
            <a:avLst/>
            <a:gdLst/>
            <a:ahLst/>
            <a:cxnLst/>
            <a:rect l="l" t="t" r="r" b="b"/>
            <a:pathLst>
              <a:path w="77789" h="71764" extrusionOk="0">
                <a:moveTo>
                  <a:pt x="10089" y="1"/>
                </a:moveTo>
                <a:lnTo>
                  <a:pt x="2283" y="8332"/>
                </a:lnTo>
                <a:lnTo>
                  <a:pt x="4953" y="12075"/>
                </a:lnTo>
                <a:lnTo>
                  <a:pt x="5318" y="18626"/>
                </a:lnTo>
                <a:cubicBezTo>
                  <a:pt x="5159" y="20954"/>
                  <a:pt x="5044" y="23305"/>
                  <a:pt x="4748" y="25611"/>
                </a:cubicBezTo>
                <a:cubicBezTo>
                  <a:pt x="4382" y="28510"/>
                  <a:pt x="2534" y="31431"/>
                  <a:pt x="2876" y="34399"/>
                </a:cubicBezTo>
                <a:cubicBezTo>
                  <a:pt x="2944" y="34992"/>
                  <a:pt x="3104" y="35585"/>
                  <a:pt x="3173" y="36202"/>
                </a:cubicBezTo>
                <a:cubicBezTo>
                  <a:pt x="3310" y="37594"/>
                  <a:pt x="2853" y="39032"/>
                  <a:pt x="2283" y="40310"/>
                </a:cubicBezTo>
                <a:cubicBezTo>
                  <a:pt x="2037" y="40868"/>
                  <a:pt x="1093" y="42037"/>
                  <a:pt x="1179" y="42686"/>
                </a:cubicBezTo>
                <a:lnTo>
                  <a:pt x="1179" y="42686"/>
                </a:lnTo>
                <a:cubicBezTo>
                  <a:pt x="1079" y="42167"/>
                  <a:pt x="0" y="37229"/>
                  <a:pt x="0" y="37229"/>
                </a:cubicBezTo>
                <a:lnTo>
                  <a:pt x="0" y="71763"/>
                </a:lnTo>
                <a:cubicBezTo>
                  <a:pt x="1278" y="71467"/>
                  <a:pt x="2625" y="70942"/>
                  <a:pt x="3926" y="70828"/>
                </a:cubicBezTo>
                <a:cubicBezTo>
                  <a:pt x="3948" y="70825"/>
                  <a:pt x="3972" y="70824"/>
                  <a:pt x="3997" y="70824"/>
                </a:cubicBezTo>
                <a:cubicBezTo>
                  <a:pt x="4655" y="70824"/>
                  <a:pt x="6219" y="71575"/>
                  <a:pt x="6826" y="71575"/>
                </a:cubicBezTo>
                <a:cubicBezTo>
                  <a:pt x="6903" y="71575"/>
                  <a:pt x="6965" y="71563"/>
                  <a:pt x="7007" y="71535"/>
                </a:cubicBezTo>
                <a:cubicBezTo>
                  <a:pt x="7144" y="71421"/>
                  <a:pt x="7236" y="70965"/>
                  <a:pt x="7258" y="70325"/>
                </a:cubicBezTo>
                <a:cubicBezTo>
                  <a:pt x="7350" y="68796"/>
                  <a:pt x="7190" y="66331"/>
                  <a:pt x="7258" y="65760"/>
                </a:cubicBezTo>
                <a:cubicBezTo>
                  <a:pt x="7464" y="63592"/>
                  <a:pt x="7875" y="61424"/>
                  <a:pt x="8445" y="59324"/>
                </a:cubicBezTo>
                <a:cubicBezTo>
                  <a:pt x="9016" y="57269"/>
                  <a:pt x="9769" y="55215"/>
                  <a:pt x="11047" y="53503"/>
                </a:cubicBezTo>
                <a:cubicBezTo>
                  <a:pt x="11938" y="52316"/>
                  <a:pt x="13056" y="51312"/>
                  <a:pt x="14083" y="50239"/>
                </a:cubicBezTo>
                <a:cubicBezTo>
                  <a:pt x="16731" y="47409"/>
                  <a:pt x="18694" y="44008"/>
                  <a:pt x="20041" y="40402"/>
                </a:cubicBezTo>
                <a:cubicBezTo>
                  <a:pt x="20313" y="39608"/>
                  <a:pt x="23240" y="33348"/>
                  <a:pt x="23728" y="33348"/>
                </a:cubicBezTo>
                <a:cubicBezTo>
                  <a:pt x="23732" y="33348"/>
                  <a:pt x="23735" y="33348"/>
                  <a:pt x="23738" y="33349"/>
                </a:cubicBezTo>
                <a:cubicBezTo>
                  <a:pt x="23784" y="33349"/>
                  <a:pt x="39533" y="35996"/>
                  <a:pt x="39533" y="35996"/>
                </a:cubicBezTo>
                <a:lnTo>
                  <a:pt x="53137" y="29080"/>
                </a:lnTo>
                <a:cubicBezTo>
                  <a:pt x="57132" y="26318"/>
                  <a:pt x="60304" y="23693"/>
                  <a:pt x="65326" y="22963"/>
                </a:cubicBezTo>
                <a:cubicBezTo>
                  <a:pt x="68955" y="22438"/>
                  <a:pt x="72744" y="22347"/>
                  <a:pt x="76054" y="20726"/>
                </a:cubicBezTo>
                <a:cubicBezTo>
                  <a:pt x="76602" y="20452"/>
                  <a:pt x="77150" y="20133"/>
                  <a:pt x="77469" y="19608"/>
                </a:cubicBezTo>
                <a:cubicBezTo>
                  <a:pt x="77789" y="19106"/>
                  <a:pt x="77789" y="18352"/>
                  <a:pt x="77309" y="17964"/>
                </a:cubicBezTo>
                <a:cubicBezTo>
                  <a:pt x="74729" y="20053"/>
                  <a:pt x="71395" y="21170"/>
                  <a:pt x="68071" y="21170"/>
                </a:cubicBezTo>
                <a:cubicBezTo>
                  <a:pt x="66455" y="21170"/>
                  <a:pt x="64841" y="20906"/>
                  <a:pt x="63317" y="20361"/>
                </a:cubicBezTo>
                <a:cubicBezTo>
                  <a:pt x="65417" y="18170"/>
                  <a:pt x="68248" y="16640"/>
                  <a:pt x="71238" y="16093"/>
                </a:cubicBezTo>
                <a:cubicBezTo>
                  <a:pt x="71124" y="15796"/>
                  <a:pt x="71010" y="15476"/>
                  <a:pt x="70873" y="15180"/>
                </a:cubicBezTo>
                <a:cubicBezTo>
                  <a:pt x="67106" y="15499"/>
                  <a:pt x="63683" y="17462"/>
                  <a:pt x="60670" y="19745"/>
                </a:cubicBezTo>
                <a:cubicBezTo>
                  <a:pt x="57657" y="22027"/>
                  <a:pt x="54918" y="24652"/>
                  <a:pt x="51699" y="26638"/>
                </a:cubicBezTo>
                <a:cubicBezTo>
                  <a:pt x="47865" y="29035"/>
                  <a:pt x="42729" y="31317"/>
                  <a:pt x="38369" y="32367"/>
                </a:cubicBezTo>
                <a:cubicBezTo>
                  <a:pt x="35790" y="32983"/>
                  <a:pt x="32777" y="32778"/>
                  <a:pt x="30129" y="32983"/>
                </a:cubicBezTo>
                <a:lnTo>
                  <a:pt x="28349" y="31386"/>
                </a:lnTo>
                <a:lnTo>
                  <a:pt x="31910" y="28555"/>
                </a:lnTo>
                <a:lnTo>
                  <a:pt x="34558" y="26592"/>
                </a:lnTo>
                <a:cubicBezTo>
                  <a:pt x="34558" y="26592"/>
                  <a:pt x="34886" y="26641"/>
                  <a:pt x="35304" y="26641"/>
                </a:cubicBezTo>
                <a:cubicBezTo>
                  <a:pt x="35696" y="26641"/>
                  <a:pt x="36167" y="26598"/>
                  <a:pt x="36520" y="26432"/>
                </a:cubicBezTo>
                <a:cubicBezTo>
                  <a:pt x="37228" y="26067"/>
                  <a:pt x="45719" y="20224"/>
                  <a:pt x="45719" y="20224"/>
                </a:cubicBezTo>
                <a:lnTo>
                  <a:pt x="43071" y="18626"/>
                </a:lnTo>
                <a:lnTo>
                  <a:pt x="37479" y="22872"/>
                </a:lnTo>
                <a:lnTo>
                  <a:pt x="29422" y="27482"/>
                </a:lnTo>
                <a:lnTo>
                  <a:pt x="35448" y="14198"/>
                </a:lnTo>
                <a:lnTo>
                  <a:pt x="37479" y="7807"/>
                </a:lnTo>
                <a:lnTo>
                  <a:pt x="36155" y="4977"/>
                </a:lnTo>
                <a:lnTo>
                  <a:pt x="33325" y="4977"/>
                </a:lnTo>
                <a:lnTo>
                  <a:pt x="31910" y="18444"/>
                </a:lnTo>
                <a:lnTo>
                  <a:pt x="27299" y="25017"/>
                </a:lnTo>
                <a:lnTo>
                  <a:pt x="24629" y="29445"/>
                </a:lnTo>
                <a:cubicBezTo>
                  <a:pt x="21593" y="27711"/>
                  <a:pt x="21091" y="26136"/>
                  <a:pt x="20908" y="22598"/>
                </a:cubicBezTo>
                <a:cubicBezTo>
                  <a:pt x="20817" y="20726"/>
                  <a:pt x="20566" y="18877"/>
                  <a:pt x="20337" y="17028"/>
                </a:cubicBezTo>
                <a:cubicBezTo>
                  <a:pt x="20200" y="15796"/>
                  <a:pt x="20041" y="14563"/>
                  <a:pt x="19881" y="13331"/>
                </a:cubicBezTo>
                <a:cubicBezTo>
                  <a:pt x="18877" y="13376"/>
                  <a:pt x="18078" y="14244"/>
                  <a:pt x="17781" y="15225"/>
                </a:cubicBezTo>
                <a:cubicBezTo>
                  <a:pt x="17507" y="16184"/>
                  <a:pt x="17621" y="17211"/>
                  <a:pt x="17758" y="18215"/>
                </a:cubicBezTo>
                <a:cubicBezTo>
                  <a:pt x="16914" y="15636"/>
                  <a:pt x="15749" y="13171"/>
                  <a:pt x="14334" y="10843"/>
                </a:cubicBezTo>
                <a:cubicBezTo>
                  <a:pt x="13764" y="11025"/>
                  <a:pt x="13444" y="11665"/>
                  <a:pt x="13444" y="12258"/>
                </a:cubicBezTo>
                <a:cubicBezTo>
                  <a:pt x="13444" y="12874"/>
                  <a:pt x="13672" y="13445"/>
                  <a:pt x="13901" y="13993"/>
                </a:cubicBezTo>
                <a:cubicBezTo>
                  <a:pt x="15978" y="18946"/>
                  <a:pt x="16799" y="23990"/>
                  <a:pt x="16936" y="29308"/>
                </a:cubicBezTo>
                <a:cubicBezTo>
                  <a:pt x="17051" y="33463"/>
                  <a:pt x="16343" y="37754"/>
                  <a:pt x="14289" y="41429"/>
                </a:cubicBezTo>
                <a:cubicBezTo>
                  <a:pt x="13375" y="43028"/>
                  <a:pt x="11167" y="46061"/>
                  <a:pt x="9315" y="46061"/>
                </a:cubicBezTo>
                <a:cubicBezTo>
                  <a:pt x="8576" y="46061"/>
                  <a:pt x="7893" y="45578"/>
                  <a:pt x="7373" y="44327"/>
                </a:cubicBezTo>
                <a:cubicBezTo>
                  <a:pt x="5866" y="40721"/>
                  <a:pt x="6163" y="36590"/>
                  <a:pt x="7373" y="32869"/>
                </a:cubicBezTo>
                <a:cubicBezTo>
                  <a:pt x="8559" y="29149"/>
                  <a:pt x="10591" y="25771"/>
                  <a:pt x="12531" y="22370"/>
                </a:cubicBezTo>
                <a:cubicBezTo>
                  <a:pt x="12942" y="21662"/>
                  <a:pt x="13353" y="20932"/>
                  <a:pt x="13376" y="20110"/>
                </a:cubicBezTo>
                <a:cubicBezTo>
                  <a:pt x="13398" y="19311"/>
                  <a:pt x="12919" y="18421"/>
                  <a:pt x="12120" y="18284"/>
                </a:cubicBezTo>
                <a:cubicBezTo>
                  <a:pt x="11801" y="20429"/>
                  <a:pt x="11070" y="22507"/>
                  <a:pt x="9997" y="24378"/>
                </a:cubicBezTo>
                <a:cubicBezTo>
                  <a:pt x="10659" y="22210"/>
                  <a:pt x="11116" y="19996"/>
                  <a:pt x="11367" y="17736"/>
                </a:cubicBezTo>
                <a:cubicBezTo>
                  <a:pt x="11435" y="17234"/>
                  <a:pt x="11481" y="16663"/>
                  <a:pt x="11276" y="16184"/>
                </a:cubicBezTo>
                <a:cubicBezTo>
                  <a:pt x="11102" y="15779"/>
                  <a:pt x="10685" y="15440"/>
                  <a:pt x="10257" y="15440"/>
                </a:cubicBezTo>
                <a:cubicBezTo>
                  <a:pt x="10178" y="15440"/>
                  <a:pt x="10099" y="15451"/>
                  <a:pt x="10020" y="15476"/>
                </a:cubicBezTo>
                <a:cubicBezTo>
                  <a:pt x="10431" y="19722"/>
                  <a:pt x="9062" y="24127"/>
                  <a:pt x="6300" y="27391"/>
                </a:cubicBezTo>
                <a:cubicBezTo>
                  <a:pt x="7030" y="24606"/>
                  <a:pt x="7601" y="21799"/>
                  <a:pt x="8035" y="18946"/>
                </a:cubicBezTo>
                <a:cubicBezTo>
                  <a:pt x="8263" y="17508"/>
                  <a:pt x="9290" y="13947"/>
                  <a:pt x="8491" y="12600"/>
                </a:cubicBezTo>
                <a:cubicBezTo>
                  <a:pt x="8491" y="12600"/>
                  <a:pt x="6254" y="8697"/>
                  <a:pt x="6254" y="8697"/>
                </a:cubicBezTo>
                <a:lnTo>
                  <a:pt x="12212" y="1416"/>
                </a:lnTo>
                <a:lnTo>
                  <a:pt x="10089" y="1"/>
                </a:ln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5" name="Google Shape;2265;p20"/>
          <p:cNvSpPr/>
          <p:nvPr/>
        </p:nvSpPr>
        <p:spPr>
          <a:xfrm rot="-1658019">
            <a:off x="-1639604" y="-922945"/>
            <a:ext cx="7023919" cy="2645240"/>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6" name="Google Shape;2266;p20"/>
          <p:cNvSpPr/>
          <p:nvPr/>
        </p:nvSpPr>
        <p:spPr>
          <a:xfrm rot="-1932531">
            <a:off x="-441842" y="-832274"/>
            <a:ext cx="6181020" cy="2315004"/>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7" name="Google Shape;2267;p20"/>
          <p:cNvSpPr/>
          <p:nvPr/>
        </p:nvSpPr>
        <p:spPr>
          <a:xfrm>
            <a:off x="-1399433" y="-958166"/>
            <a:ext cx="3577445" cy="7793215"/>
          </a:xfrm>
          <a:custGeom>
            <a:avLst/>
            <a:gdLst/>
            <a:ahLst/>
            <a:cxnLst/>
            <a:rect l="l" t="t" r="r" b="b"/>
            <a:pathLst>
              <a:path w="115725" h="126616" extrusionOk="0">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8" name="Google Shape;2268;p20"/>
          <p:cNvSpPr/>
          <p:nvPr/>
        </p:nvSpPr>
        <p:spPr>
          <a:xfrm flipH="1">
            <a:off x="-1878616" y="-1411266"/>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9" name="Google Shape;2269;p20"/>
          <p:cNvSpPr/>
          <p:nvPr/>
        </p:nvSpPr>
        <p:spPr>
          <a:xfrm flipH="1">
            <a:off x="4106287" y="5213788"/>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0" name="Google Shape;2270;p20"/>
          <p:cNvSpPr/>
          <p:nvPr/>
        </p:nvSpPr>
        <p:spPr>
          <a:xfrm flipH="1">
            <a:off x="8612654" y="4986739"/>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1" name="Google Shape;2271;p20"/>
          <p:cNvSpPr/>
          <p:nvPr/>
        </p:nvSpPr>
        <p:spPr>
          <a:xfrm>
            <a:off x="1446421" y="5104088"/>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2" name="Google Shape;2272;p20"/>
          <p:cNvSpPr/>
          <p:nvPr/>
        </p:nvSpPr>
        <p:spPr>
          <a:xfrm flipH="1">
            <a:off x="524983" y="6027700"/>
            <a:ext cx="11489159" cy="1723067"/>
          </a:xfrm>
          <a:custGeom>
            <a:avLst/>
            <a:gdLst/>
            <a:ahLst/>
            <a:cxnLst/>
            <a:rect l="l" t="t" r="r" b="b"/>
            <a:pathLst>
              <a:path w="180175" h="51692" extrusionOk="0">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3" name="Google Shape;2273;p20"/>
          <p:cNvSpPr/>
          <p:nvPr/>
        </p:nvSpPr>
        <p:spPr>
          <a:xfrm flipH="1">
            <a:off x="-991100" y="5583933"/>
            <a:ext cx="13542808" cy="18504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4" name="Google Shape;2274;p20"/>
          <p:cNvSpPr/>
          <p:nvPr/>
        </p:nvSpPr>
        <p:spPr>
          <a:xfrm>
            <a:off x="10726321" y="4973088"/>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5" name="Google Shape;2275;p20"/>
          <p:cNvSpPr/>
          <p:nvPr/>
        </p:nvSpPr>
        <p:spPr>
          <a:xfrm flipH="1">
            <a:off x="11241017" y="3408334"/>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6" name="Google Shape;2276;p20"/>
          <p:cNvSpPr/>
          <p:nvPr/>
        </p:nvSpPr>
        <p:spPr>
          <a:xfrm>
            <a:off x="12427509" y="2093121"/>
            <a:ext cx="479035" cy="4632332"/>
          </a:xfrm>
          <a:custGeom>
            <a:avLst/>
            <a:gdLst/>
            <a:ahLst/>
            <a:cxnLst/>
            <a:rect l="l" t="t" r="r" b="b"/>
            <a:pathLst>
              <a:path w="9246" h="89410" extrusionOk="0">
                <a:moveTo>
                  <a:pt x="6483" y="0"/>
                </a:moveTo>
                <a:cubicBezTo>
                  <a:pt x="6483" y="0"/>
                  <a:pt x="1" y="43414"/>
                  <a:pt x="2078" y="88060"/>
                </a:cubicBezTo>
                <a:cubicBezTo>
                  <a:pt x="3029" y="89072"/>
                  <a:pt x="3970" y="89410"/>
                  <a:pt x="4802" y="89410"/>
                </a:cubicBezTo>
                <a:cubicBezTo>
                  <a:pt x="6465" y="89410"/>
                  <a:pt x="7693" y="88060"/>
                  <a:pt x="7693" y="88060"/>
                </a:cubicBezTo>
                <a:cubicBezTo>
                  <a:pt x="7693" y="88060"/>
                  <a:pt x="2124" y="59894"/>
                  <a:pt x="9245" y="1324"/>
                </a:cubicBezTo>
                <a:lnTo>
                  <a:pt x="6483"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7" name="Google Shape;2277;p20"/>
          <p:cNvSpPr/>
          <p:nvPr/>
        </p:nvSpPr>
        <p:spPr>
          <a:xfrm flipH="1">
            <a:off x="11717667" y="3395734"/>
            <a:ext cx="1026400" cy="3608700"/>
          </a:xfrm>
          <a:custGeom>
            <a:avLst/>
            <a:gdLst/>
            <a:ahLst/>
            <a:cxnLst/>
            <a:rect l="l" t="t" r="r" b="b"/>
            <a:pathLst>
              <a:path w="30792" h="108261" extrusionOk="0">
                <a:moveTo>
                  <a:pt x="26204" y="0"/>
                </a:moveTo>
                <a:cubicBezTo>
                  <a:pt x="26204" y="0"/>
                  <a:pt x="22894" y="23739"/>
                  <a:pt x="22210" y="34809"/>
                </a:cubicBezTo>
                <a:cubicBezTo>
                  <a:pt x="21852" y="40575"/>
                  <a:pt x="21090" y="43071"/>
                  <a:pt x="19824" y="43071"/>
                </a:cubicBezTo>
                <a:cubicBezTo>
                  <a:pt x="18664" y="43071"/>
                  <a:pt x="17081" y="40978"/>
                  <a:pt x="14997" y="37388"/>
                </a:cubicBezTo>
                <a:cubicBezTo>
                  <a:pt x="5844" y="21616"/>
                  <a:pt x="2580" y="1940"/>
                  <a:pt x="2580" y="1940"/>
                </a:cubicBezTo>
                <a:lnTo>
                  <a:pt x="1" y="2465"/>
                </a:lnTo>
                <a:cubicBezTo>
                  <a:pt x="1" y="2465"/>
                  <a:pt x="4543" y="26135"/>
                  <a:pt x="12258" y="38803"/>
                </a:cubicBezTo>
                <a:cubicBezTo>
                  <a:pt x="19973" y="51494"/>
                  <a:pt x="18717" y="44327"/>
                  <a:pt x="18375" y="54233"/>
                </a:cubicBezTo>
                <a:cubicBezTo>
                  <a:pt x="18010" y="64162"/>
                  <a:pt x="17416" y="95045"/>
                  <a:pt x="26729" y="108260"/>
                </a:cubicBezTo>
                <a:cubicBezTo>
                  <a:pt x="30449" y="103924"/>
                  <a:pt x="30792" y="99039"/>
                  <a:pt x="30792" y="99039"/>
                </a:cubicBezTo>
                <a:cubicBezTo>
                  <a:pt x="30792" y="99039"/>
                  <a:pt x="21205" y="81874"/>
                  <a:pt x="23305" y="64459"/>
                </a:cubicBezTo>
                <a:cubicBezTo>
                  <a:pt x="25405" y="47043"/>
                  <a:pt x="26455" y="4040"/>
                  <a:pt x="27688" y="2214"/>
                </a:cubicBezTo>
                <a:cubicBezTo>
                  <a:pt x="28920" y="365"/>
                  <a:pt x="26204" y="0"/>
                  <a:pt x="26204"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8" name="Google Shape;2278;p20"/>
          <p:cNvSpPr/>
          <p:nvPr/>
        </p:nvSpPr>
        <p:spPr>
          <a:xfrm flipH="1">
            <a:off x="11135439" y="467684"/>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9" name="Google Shape;2279;p20"/>
          <p:cNvSpPr/>
          <p:nvPr/>
        </p:nvSpPr>
        <p:spPr>
          <a:xfrm flipH="1">
            <a:off x="11060751" y="4672025"/>
            <a:ext cx="1624533" cy="2464068"/>
          </a:xfrm>
          <a:custGeom>
            <a:avLst/>
            <a:gdLst/>
            <a:ahLst/>
            <a:cxnLst/>
            <a:rect l="l" t="t" r="r" b="b"/>
            <a:pathLst>
              <a:path w="40539" h="55786" extrusionOk="0">
                <a:moveTo>
                  <a:pt x="15727" y="0"/>
                </a:moveTo>
                <a:cubicBezTo>
                  <a:pt x="14586" y="9085"/>
                  <a:pt x="13468" y="18192"/>
                  <a:pt x="12326" y="27277"/>
                </a:cubicBezTo>
                <a:cubicBezTo>
                  <a:pt x="12783" y="18626"/>
                  <a:pt x="12988" y="9952"/>
                  <a:pt x="12943" y="1302"/>
                </a:cubicBezTo>
                <a:lnTo>
                  <a:pt x="12943" y="1302"/>
                </a:lnTo>
                <a:cubicBezTo>
                  <a:pt x="11527" y="12372"/>
                  <a:pt x="10888" y="23556"/>
                  <a:pt x="10980" y="34718"/>
                </a:cubicBezTo>
                <a:cubicBezTo>
                  <a:pt x="10272" y="25839"/>
                  <a:pt x="9587" y="16937"/>
                  <a:pt x="8880" y="8058"/>
                </a:cubicBezTo>
                <a:lnTo>
                  <a:pt x="8880" y="8058"/>
                </a:lnTo>
                <a:cubicBezTo>
                  <a:pt x="9039" y="17051"/>
                  <a:pt x="9199" y="26021"/>
                  <a:pt x="9359" y="35014"/>
                </a:cubicBezTo>
                <a:cubicBezTo>
                  <a:pt x="8469" y="27528"/>
                  <a:pt x="6643" y="20155"/>
                  <a:pt x="3972" y="13079"/>
                </a:cubicBezTo>
                <a:lnTo>
                  <a:pt x="3972" y="13079"/>
                </a:lnTo>
                <a:cubicBezTo>
                  <a:pt x="6049" y="22438"/>
                  <a:pt x="8104" y="31796"/>
                  <a:pt x="10181" y="41154"/>
                </a:cubicBezTo>
                <a:cubicBezTo>
                  <a:pt x="7464" y="34718"/>
                  <a:pt x="4725" y="28304"/>
                  <a:pt x="2009" y="21890"/>
                </a:cubicBezTo>
                <a:lnTo>
                  <a:pt x="2009" y="21890"/>
                </a:lnTo>
                <a:cubicBezTo>
                  <a:pt x="4840" y="29377"/>
                  <a:pt x="7191" y="37069"/>
                  <a:pt x="9039" y="44875"/>
                </a:cubicBezTo>
                <a:cubicBezTo>
                  <a:pt x="6620" y="39191"/>
                  <a:pt x="3584" y="33759"/>
                  <a:pt x="1" y="28715"/>
                </a:cubicBezTo>
                <a:lnTo>
                  <a:pt x="1" y="28715"/>
                </a:lnTo>
                <a:cubicBezTo>
                  <a:pt x="4223" y="37251"/>
                  <a:pt x="8560" y="46290"/>
                  <a:pt x="7898" y="55785"/>
                </a:cubicBezTo>
                <a:cubicBezTo>
                  <a:pt x="11961" y="53069"/>
                  <a:pt x="16024" y="52179"/>
                  <a:pt x="20817" y="51289"/>
                </a:cubicBezTo>
                <a:cubicBezTo>
                  <a:pt x="22940" y="44624"/>
                  <a:pt x="28327" y="39100"/>
                  <a:pt x="34923" y="36818"/>
                </a:cubicBezTo>
                <a:lnTo>
                  <a:pt x="34923" y="36818"/>
                </a:lnTo>
                <a:cubicBezTo>
                  <a:pt x="30929" y="37776"/>
                  <a:pt x="27117" y="39374"/>
                  <a:pt x="23625" y="41520"/>
                </a:cubicBezTo>
                <a:lnTo>
                  <a:pt x="23625" y="41520"/>
                </a:lnTo>
                <a:cubicBezTo>
                  <a:pt x="27323" y="38073"/>
                  <a:pt x="31728" y="35380"/>
                  <a:pt x="36453" y="33645"/>
                </a:cubicBezTo>
                <a:lnTo>
                  <a:pt x="36453" y="33645"/>
                </a:lnTo>
                <a:cubicBezTo>
                  <a:pt x="30815" y="34512"/>
                  <a:pt x="25519" y="37457"/>
                  <a:pt x="21776" y="41771"/>
                </a:cubicBezTo>
                <a:cubicBezTo>
                  <a:pt x="22369" y="37708"/>
                  <a:pt x="25976" y="34855"/>
                  <a:pt x="29308" y="32458"/>
                </a:cubicBezTo>
                <a:lnTo>
                  <a:pt x="29308" y="32458"/>
                </a:lnTo>
                <a:cubicBezTo>
                  <a:pt x="26044" y="33873"/>
                  <a:pt x="23031" y="35813"/>
                  <a:pt x="20429" y="38233"/>
                </a:cubicBezTo>
                <a:cubicBezTo>
                  <a:pt x="23260" y="32937"/>
                  <a:pt x="28646" y="29628"/>
                  <a:pt x="33782" y="26569"/>
                </a:cubicBezTo>
                <a:lnTo>
                  <a:pt x="33782" y="26569"/>
                </a:lnTo>
                <a:cubicBezTo>
                  <a:pt x="28646" y="28053"/>
                  <a:pt x="23944" y="31020"/>
                  <a:pt x="20361" y="35014"/>
                </a:cubicBezTo>
                <a:lnTo>
                  <a:pt x="20361" y="35014"/>
                </a:lnTo>
                <a:cubicBezTo>
                  <a:pt x="23009" y="28897"/>
                  <a:pt x="29103" y="25131"/>
                  <a:pt x="34855" y="21753"/>
                </a:cubicBezTo>
                <a:lnTo>
                  <a:pt x="34855" y="21753"/>
                </a:lnTo>
                <a:cubicBezTo>
                  <a:pt x="29970" y="23944"/>
                  <a:pt x="25519" y="27117"/>
                  <a:pt x="21844" y="31043"/>
                </a:cubicBezTo>
                <a:lnTo>
                  <a:pt x="21844" y="31043"/>
                </a:lnTo>
                <a:cubicBezTo>
                  <a:pt x="25474" y="24834"/>
                  <a:pt x="31180" y="19858"/>
                  <a:pt x="37822" y="17142"/>
                </a:cubicBezTo>
                <a:lnTo>
                  <a:pt x="37822" y="17142"/>
                </a:lnTo>
                <a:cubicBezTo>
                  <a:pt x="31636" y="18763"/>
                  <a:pt x="26021" y="22438"/>
                  <a:pt x="22050" y="27459"/>
                </a:cubicBezTo>
                <a:cubicBezTo>
                  <a:pt x="26843" y="21023"/>
                  <a:pt x="32709" y="15408"/>
                  <a:pt x="39351" y="10888"/>
                </a:cubicBezTo>
                <a:lnTo>
                  <a:pt x="39351" y="10888"/>
                </a:lnTo>
                <a:cubicBezTo>
                  <a:pt x="33485" y="13330"/>
                  <a:pt x="28281" y="17302"/>
                  <a:pt x="24355" y="22278"/>
                </a:cubicBezTo>
                <a:cubicBezTo>
                  <a:pt x="28669" y="15910"/>
                  <a:pt x="34193" y="10340"/>
                  <a:pt x="40538" y="5981"/>
                </a:cubicBezTo>
                <a:lnTo>
                  <a:pt x="40538" y="5981"/>
                </a:lnTo>
                <a:cubicBezTo>
                  <a:pt x="30267" y="10614"/>
                  <a:pt x="21959" y="19493"/>
                  <a:pt x="18010" y="30061"/>
                </a:cubicBezTo>
                <a:cubicBezTo>
                  <a:pt x="19881" y="18466"/>
                  <a:pt x="25770" y="8446"/>
                  <a:pt x="34992" y="1165"/>
                </a:cubicBezTo>
                <a:lnTo>
                  <a:pt x="34992" y="1165"/>
                </a:lnTo>
                <a:cubicBezTo>
                  <a:pt x="28680" y="4327"/>
                  <a:pt x="23383" y="9371"/>
                  <a:pt x="19735" y="15406"/>
                </a:cubicBezTo>
                <a:lnTo>
                  <a:pt x="19735" y="15406"/>
                </a:lnTo>
                <a:cubicBezTo>
                  <a:pt x="22145" y="10398"/>
                  <a:pt x="25116" y="5661"/>
                  <a:pt x="28578" y="1324"/>
                </a:cubicBezTo>
                <a:lnTo>
                  <a:pt x="28578" y="1324"/>
                </a:lnTo>
                <a:cubicBezTo>
                  <a:pt x="19859" y="6985"/>
                  <a:pt x="15978" y="17644"/>
                  <a:pt x="13582" y="27756"/>
                </a:cubicBezTo>
                <a:cubicBezTo>
                  <a:pt x="15362" y="18603"/>
                  <a:pt x="17142" y="9222"/>
                  <a:pt x="1572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0" name="Google Shape;2280;p20"/>
          <p:cNvSpPr/>
          <p:nvPr/>
        </p:nvSpPr>
        <p:spPr>
          <a:xfrm>
            <a:off x="760345" y="6240600"/>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1" name="Google Shape;2281;p20"/>
          <p:cNvSpPr/>
          <p:nvPr/>
        </p:nvSpPr>
        <p:spPr>
          <a:xfrm rot="2297280" flipH="1">
            <a:off x="10938138" y="6239502"/>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2" name="Google Shape;2282;p20"/>
          <p:cNvSpPr/>
          <p:nvPr/>
        </p:nvSpPr>
        <p:spPr>
          <a:xfrm rot="591948" flipH="1">
            <a:off x="9863065" y="6122546"/>
            <a:ext cx="1241091" cy="1148204"/>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3" name="Google Shape;2283;p20"/>
          <p:cNvSpPr/>
          <p:nvPr/>
        </p:nvSpPr>
        <p:spPr>
          <a:xfrm rot="5400000" flipH="1">
            <a:off x="8989788" y="6001320"/>
            <a:ext cx="1241139" cy="114824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84" name="Google Shape;2284;p20"/>
          <p:cNvGrpSpPr/>
          <p:nvPr/>
        </p:nvGrpSpPr>
        <p:grpSpPr>
          <a:xfrm flipH="1">
            <a:off x="-958500" y="4567084"/>
            <a:ext cx="3615733" cy="4102667"/>
            <a:chOff x="4675" y="5263075"/>
            <a:chExt cx="2711800" cy="3077000"/>
          </a:xfrm>
        </p:grpSpPr>
        <p:sp>
          <p:nvSpPr>
            <p:cNvPr id="2285" name="Google Shape;2285;p20"/>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20"/>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20"/>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288" name="Google Shape;2288;p20"/>
            <p:cNvGrpSpPr/>
            <p:nvPr/>
          </p:nvGrpSpPr>
          <p:grpSpPr>
            <a:xfrm>
              <a:off x="4675" y="5345475"/>
              <a:ext cx="2711800" cy="2994600"/>
              <a:chOff x="4675" y="5345475"/>
              <a:chExt cx="2711800" cy="2994600"/>
            </a:xfrm>
          </p:grpSpPr>
          <p:sp>
            <p:nvSpPr>
              <p:cNvPr id="2289" name="Google Shape;2289;p20"/>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98B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20"/>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20"/>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20"/>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20"/>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20"/>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20"/>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20"/>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20"/>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20"/>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20"/>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20"/>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20"/>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20"/>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20"/>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20"/>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20"/>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20"/>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20"/>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20"/>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20"/>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20"/>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20"/>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20"/>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20"/>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20"/>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20"/>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20"/>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317" name="Google Shape;2317;p20"/>
              <p:cNvGrpSpPr/>
              <p:nvPr/>
            </p:nvGrpSpPr>
            <p:grpSpPr>
              <a:xfrm>
                <a:off x="4675" y="5593050"/>
                <a:ext cx="2711800" cy="2747025"/>
                <a:chOff x="4675" y="3688050"/>
                <a:chExt cx="2711800" cy="2747025"/>
              </a:xfrm>
            </p:grpSpPr>
            <p:sp>
              <p:nvSpPr>
                <p:cNvPr id="2318" name="Google Shape;2318;p20"/>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20"/>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20"/>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20"/>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20"/>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20"/>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20"/>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20"/>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20"/>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20"/>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20"/>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20"/>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30" name="Google Shape;2330;p20"/>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331" name="Google Shape;2331;p20"/>
          <p:cNvGrpSpPr/>
          <p:nvPr/>
        </p:nvGrpSpPr>
        <p:grpSpPr>
          <a:xfrm>
            <a:off x="1643701" y="5665200"/>
            <a:ext cx="2339633" cy="1780400"/>
            <a:chOff x="0" y="3611325"/>
            <a:chExt cx="1754725" cy="1335300"/>
          </a:xfrm>
        </p:grpSpPr>
        <p:sp>
          <p:nvSpPr>
            <p:cNvPr id="2332" name="Google Shape;2332;p20"/>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20"/>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34" name="Google Shape;2334;p20"/>
          <p:cNvSpPr/>
          <p:nvPr/>
        </p:nvSpPr>
        <p:spPr>
          <a:xfrm>
            <a:off x="3060467" y="5665200"/>
            <a:ext cx="1783467" cy="1444133"/>
          </a:xfrm>
          <a:custGeom>
            <a:avLst/>
            <a:gdLst/>
            <a:ahLst/>
            <a:cxnLst/>
            <a:rect l="l" t="t" r="r" b="b"/>
            <a:pathLst>
              <a:path w="53504" h="43324" extrusionOk="0">
                <a:moveTo>
                  <a:pt x="29879" y="1"/>
                </a:moveTo>
                <a:lnTo>
                  <a:pt x="29879" y="1"/>
                </a:lnTo>
                <a:cubicBezTo>
                  <a:pt x="24378" y="8492"/>
                  <a:pt x="23739" y="20658"/>
                  <a:pt x="22164" y="30655"/>
                </a:cubicBezTo>
                <a:cubicBezTo>
                  <a:pt x="23237" y="21616"/>
                  <a:pt x="22666" y="10112"/>
                  <a:pt x="22689" y="1005"/>
                </a:cubicBezTo>
                <a:lnTo>
                  <a:pt x="22689" y="1005"/>
                </a:lnTo>
                <a:cubicBezTo>
                  <a:pt x="19973" y="10660"/>
                  <a:pt x="19311" y="22347"/>
                  <a:pt x="19242" y="32390"/>
                </a:cubicBezTo>
                <a:cubicBezTo>
                  <a:pt x="18192" y="23260"/>
                  <a:pt x="14997" y="14312"/>
                  <a:pt x="14723" y="5000"/>
                </a:cubicBezTo>
                <a:lnTo>
                  <a:pt x="14723" y="5000"/>
                </a:lnTo>
                <a:cubicBezTo>
                  <a:pt x="14107" y="14426"/>
                  <a:pt x="15613" y="25588"/>
                  <a:pt x="15499" y="35015"/>
                </a:cubicBezTo>
                <a:cubicBezTo>
                  <a:pt x="11253" y="28190"/>
                  <a:pt x="8492" y="17782"/>
                  <a:pt x="6346" y="10044"/>
                </a:cubicBezTo>
                <a:lnTo>
                  <a:pt x="6346" y="10044"/>
                </a:lnTo>
                <a:cubicBezTo>
                  <a:pt x="7647" y="18809"/>
                  <a:pt x="10226" y="29331"/>
                  <a:pt x="13125" y="37708"/>
                </a:cubicBezTo>
                <a:cubicBezTo>
                  <a:pt x="8697" y="33257"/>
                  <a:pt x="3995" y="26729"/>
                  <a:pt x="1" y="21913"/>
                </a:cubicBezTo>
                <a:lnTo>
                  <a:pt x="1" y="21913"/>
                </a:lnTo>
                <a:cubicBezTo>
                  <a:pt x="3516" y="28395"/>
                  <a:pt x="7533" y="34627"/>
                  <a:pt x="12007" y="40516"/>
                </a:cubicBezTo>
                <a:cubicBezTo>
                  <a:pt x="8469" y="38028"/>
                  <a:pt x="4954" y="35563"/>
                  <a:pt x="1439" y="33075"/>
                </a:cubicBezTo>
                <a:lnTo>
                  <a:pt x="1439" y="33075"/>
                </a:lnTo>
                <a:cubicBezTo>
                  <a:pt x="4634" y="37001"/>
                  <a:pt x="8377" y="40470"/>
                  <a:pt x="12555" y="43323"/>
                </a:cubicBezTo>
                <a:lnTo>
                  <a:pt x="35197" y="42889"/>
                </a:lnTo>
                <a:cubicBezTo>
                  <a:pt x="41817" y="39169"/>
                  <a:pt x="45994" y="34969"/>
                  <a:pt x="51791" y="30039"/>
                </a:cubicBezTo>
                <a:lnTo>
                  <a:pt x="51791" y="30039"/>
                </a:lnTo>
                <a:cubicBezTo>
                  <a:pt x="45994" y="32983"/>
                  <a:pt x="40379" y="36247"/>
                  <a:pt x="34992" y="39854"/>
                </a:cubicBezTo>
                <a:cubicBezTo>
                  <a:pt x="41520" y="34193"/>
                  <a:pt x="48071" y="28487"/>
                  <a:pt x="53503" y="21753"/>
                </a:cubicBezTo>
                <a:lnTo>
                  <a:pt x="53503" y="21753"/>
                </a:lnTo>
                <a:cubicBezTo>
                  <a:pt x="47706" y="27003"/>
                  <a:pt x="40356" y="33873"/>
                  <a:pt x="33851" y="38233"/>
                </a:cubicBezTo>
                <a:lnTo>
                  <a:pt x="33851" y="38233"/>
                </a:lnTo>
                <a:cubicBezTo>
                  <a:pt x="39876" y="31842"/>
                  <a:pt x="46519" y="22872"/>
                  <a:pt x="51289" y="15499"/>
                </a:cubicBezTo>
                <a:lnTo>
                  <a:pt x="51289" y="15499"/>
                </a:lnTo>
                <a:cubicBezTo>
                  <a:pt x="45583" y="22050"/>
                  <a:pt x="38461" y="30541"/>
                  <a:pt x="32276" y="36635"/>
                </a:cubicBezTo>
                <a:cubicBezTo>
                  <a:pt x="38324" y="27962"/>
                  <a:pt x="44373" y="16344"/>
                  <a:pt x="47957" y="6392"/>
                </a:cubicBezTo>
                <a:lnTo>
                  <a:pt x="47957" y="6392"/>
                </a:lnTo>
                <a:cubicBezTo>
                  <a:pt x="43300" y="15271"/>
                  <a:pt x="36590" y="25907"/>
                  <a:pt x="30678" y="33988"/>
                </a:cubicBezTo>
                <a:cubicBezTo>
                  <a:pt x="34969" y="24812"/>
                  <a:pt x="39009" y="12441"/>
                  <a:pt x="40493" y="2443"/>
                </a:cubicBezTo>
                <a:lnTo>
                  <a:pt x="40493" y="2443"/>
                </a:lnTo>
                <a:cubicBezTo>
                  <a:pt x="38530" y="7693"/>
                  <a:pt x="36430" y="12806"/>
                  <a:pt x="34444" y="18056"/>
                </a:cubicBezTo>
                <a:cubicBezTo>
                  <a:pt x="32468" y="23212"/>
                  <a:pt x="29248" y="28120"/>
                  <a:pt x="27530" y="33297"/>
                </a:cubicBezTo>
                <a:lnTo>
                  <a:pt x="27530" y="33297"/>
                </a:lnTo>
                <a:cubicBezTo>
                  <a:pt x="31103" y="22479"/>
                  <a:pt x="34264" y="11501"/>
                  <a:pt x="35562" y="69"/>
                </a:cubicBezTo>
                <a:lnTo>
                  <a:pt x="35562" y="69"/>
                </a:lnTo>
                <a:cubicBezTo>
                  <a:pt x="31979" y="9884"/>
                  <a:pt x="28920" y="22050"/>
                  <a:pt x="25360" y="31842"/>
                </a:cubicBezTo>
                <a:cubicBezTo>
                  <a:pt x="27962" y="22255"/>
                  <a:pt x="29331" y="9519"/>
                  <a:pt x="29879"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35" name="Google Shape;2335;p20"/>
          <p:cNvGrpSpPr/>
          <p:nvPr/>
        </p:nvGrpSpPr>
        <p:grpSpPr>
          <a:xfrm rot="-716825">
            <a:off x="3730502" y="5618970"/>
            <a:ext cx="2339540" cy="1780329"/>
            <a:chOff x="0" y="3611325"/>
            <a:chExt cx="1754725" cy="1335300"/>
          </a:xfrm>
        </p:grpSpPr>
        <p:sp>
          <p:nvSpPr>
            <p:cNvPr id="2336" name="Google Shape;2336;p20"/>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20"/>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38" name="Google Shape;2338;p20"/>
          <p:cNvSpPr/>
          <p:nvPr/>
        </p:nvSpPr>
        <p:spPr>
          <a:xfrm rot="591793" flipH="1">
            <a:off x="7618211" y="5518517"/>
            <a:ext cx="1718880" cy="1590236"/>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39" name="Google Shape;2339;p20"/>
          <p:cNvSpPr/>
          <p:nvPr/>
        </p:nvSpPr>
        <p:spPr>
          <a:xfrm rot="5400000" flipH="1">
            <a:off x="9800440" y="5447344"/>
            <a:ext cx="1718920" cy="1590272"/>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40" name="Google Shape;2340;p20"/>
          <p:cNvSpPr/>
          <p:nvPr/>
        </p:nvSpPr>
        <p:spPr>
          <a:xfrm>
            <a:off x="4615347" y="5151745"/>
            <a:ext cx="3545368" cy="2875423"/>
          </a:xfrm>
          <a:custGeom>
            <a:avLst/>
            <a:gdLst/>
            <a:ahLst/>
            <a:cxnLst/>
            <a:rect l="l" t="t" r="r" b="b"/>
            <a:pathLst>
              <a:path w="88472" h="65099" extrusionOk="0">
                <a:moveTo>
                  <a:pt x="51768" y="3447"/>
                </a:moveTo>
                <a:cubicBezTo>
                  <a:pt x="51770" y="3451"/>
                  <a:pt x="51772" y="3456"/>
                  <a:pt x="51774" y="3460"/>
                </a:cubicBezTo>
                <a:lnTo>
                  <a:pt x="51774" y="3460"/>
                </a:lnTo>
                <a:cubicBezTo>
                  <a:pt x="51772" y="3456"/>
                  <a:pt x="51770" y="3451"/>
                  <a:pt x="51768" y="3447"/>
                </a:cubicBezTo>
                <a:close/>
                <a:moveTo>
                  <a:pt x="81098" y="16047"/>
                </a:moveTo>
                <a:cubicBezTo>
                  <a:pt x="81095" y="16071"/>
                  <a:pt x="81091" y="16096"/>
                  <a:pt x="81087" y="16120"/>
                </a:cubicBezTo>
                <a:lnTo>
                  <a:pt x="81087" y="16120"/>
                </a:lnTo>
                <a:cubicBezTo>
                  <a:pt x="81091" y="16096"/>
                  <a:pt x="81095" y="16071"/>
                  <a:pt x="81098" y="16047"/>
                </a:cubicBezTo>
                <a:close/>
                <a:moveTo>
                  <a:pt x="22415" y="41200"/>
                </a:moveTo>
                <a:lnTo>
                  <a:pt x="22415" y="41200"/>
                </a:lnTo>
                <a:cubicBezTo>
                  <a:pt x="22887" y="41704"/>
                  <a:pt x="23309" y="42259"/>
                  <a:pt x="23699" y="42844"/>
                </a:cubicBezTo>
                <a:lnTo>
                  <a:pt x="23699" y="42844"/>
                </a:lnTo>
                <a:lnTo>
                  <a:pt x="22415" y="41200"/>
                </a:lnTo>
                <a:close/>
                <a:moveTo>
                  <a:pt x="88444" y="56437"/>
                </a:moveTo>
                <a:lnTo>
                  <a:pt x="88444" y="56437"/>
                </a:lnTo>
                <a:cubicBezTo>
                  <a:pt x="88453" y="56441"/>
                  <a:pt x="88462" y="56444"/>
                  <a:pt x="88471" y="56448"/>
                </a:cubicBezTo>
                <a:cubicBezTo>
                  <a:pt x="88462" y="56444"/>
                  <a:pt x="88453" y="56441"/>
                  <a:pt x="88444" y="56437"/>
                </a:cubicBezTo>
                <a:close/>
                <a:moveTo>
                  <a:pt x="53891" y="1"/>
                </a:moveTo>
                <a:cubicBezTo>
                  <a:pt x="56767" y="1758"/>
                  <a:pt x="58501" y="4977"/>
                  <a:pt x="59118" y="8286"/>
                </a:cubicBezTo>
                <a:cubicBezTo>
                  <a:pt x="59734" y="11573"/>
                  <a:pt x="59369" y="14974"/>
                  <a:pt x="58821" y="18307"/>
                </a:cubicBezTo>
                <a:cubicBezTo>
                  <a:pt x="58205" y="21913"/>
                  <a:pt x="57999" y="25337"/>
                  <a:pt x="56721" y="28806"/>
                </a:cubicBezTo>
                <a:cubicBezTo>
                  <a:pt x="54414" y="35050"/>
                  <a:pt x="52241" y="46159"/>
                  <a:pt x="50047" y="52511"/>
                </a:cubicBezTo>
                <a:lnTo>
                  <a:pt x="50047" y="52511"/>
                </a:lnTo>
                <a:cubicBezTo>
                  <a:pt x="51695" y="47685"/>
                  <a:pt x="52480" y="38221"/>
                  <a:pt x="52841" y="33348"/>
                </a:cubicBezTo>
                <a:cubicBezTo>
                  <a:pt x="53160" y="29171"/>
                  <a:pt x="55397" y="25131"/>
                  <a:pt x="56265" y="20954"/>
                </a:cubicBezTo>
                <a:cubicBezTo>
                  <a:pt x="56356" y="20475"/>
                  <a:pt x="56447" y="19950"/>
                  <a:pt x="56173" y="19539"/>
                </a:cubicBezTo>
                <a:cubicBezTo>
                  <a:pt x="55671" y="18763"/>
                  <a:pt x="54119" y="18695"/>
                  <a:pt x="54210" y="17759"/>
                </a:cubicBezTo>
                <a:lnTo>
                  <a:pt x="54210" y="17759"/>
                </a:lnTo>
                <a:cubicBezTo>
                  <a:pt x="54371" y="17868"/>
                  <a:pt x="54550" y="17916"/>
                  <a:pt x="54731" y="17916"/>
                </a:cubicBezTo>
                <a:cubicBezTo>
                  <a:pt x="55269" y="17916"/>
                  <a:pt x="55831" y="17489"/>
                  <a:pt x="56036" y="16960"/>
                </a:cubicBezTo>
                <a:cubicBezTo>
                  <a:pt x="57632" y="12833"/>
                  <a:pt x="53399" y="6954"/>
                  <a:pt x="51774" y="3460"/>
                </a:cubicBezTo>
                <a:lnTo>
                  <a:pt x="51774" y="3460"/>
                </a:lnTo>
                <a:cubicBezTo>
                  <a:pt x="54662" y="9686"/>
                  <a:pt x="51195" y="14978"/>
                  <a:pt x="48321" y="20338"/>
                </a:cubicBezTo>
                <a:cubicBezTo>
                  <a:pt x="48162" y="20635"/>
                  <a:pt x="48002" y="20954"/>
                  <a:pt x="48025" y="21297"/>
                </a:cubicBezTo>
                <a:cubicBezTo>
                  <a:pt x="48047" y="21616"/>
                  <a:pt x="48230" y="21913"/>
                  <a:pt x="48435" y="22187"/>
                </a:cubicBezTo>
                <a:cubicBezTo>
                  <a:pt x="49120" y="23191"/>
                  <a:pt x="49828" y="24195"/>
                  <a:pt x="50535" y="25200"/>
                </a:cubicBezTo>
                <a:cubicBezTo>
                  <a:pt x="49234" y="24880"/>
                  <a:pt x="48070" y="24173"/>
                  <a:pt x="47203" y="23168"/>
                </a:cubicBezTo>
                <a:lnTo>
                  <a:pt x="47203" y="23168"/>
                </a:lnTo>
                <a:cubicBezTo>
                  <a:pt x="45879" y="31591"/>
                  <a:pt x="46336" y="44213"/>
                  <a:pt x="47477" y="52681"/>
                </a:cubicBezTo>
                <a:cubicBezTo>
                  <a:pt x="46267" y="43711"/>
                  <a:pt x="42729" y="31248"/>
                  <a:pt x="43026" y="22027"/>
                </a:cubicBezTo>
                <a:cubicBezTo>
                  <a:pt x="43140" y="18695"/>
                  <a:pt x="43802" y="15408"/>
                  <a:pt x="44190" y="12121"/>
                </a:cubicBezTo>
                <a:cubicBezTo>
                  <a:pt x="44510" y="9382"/>
                  <a:pt x="44487" y="4360"/>
                  <a:pt x="46404" y="2169"/>
                </a:cubicBezTo>
                <a:lnTo>
                  <a:pt x="46404" y="2169"/>
                </a:lnTo>
                <a:cubicBezTo>
                  <a:pt x="40903" y="8446"/>
                  <a:pt x="37776" y="16709"/>
                  <a:pt x="37571" y="25040"/>
                </a:cubicBezTo>
                <a:cubicBezTo>
                  <a:pt x="37365" y="33394"/>
                  <a:pt x="42227" y="46131"/>
                  <a:pt x="44806" y="54005"/>
                </a:cubicBezTo>
                <a:cubicBezTo>
                  <a:pt x="43505" y="50034"/>
                  <a:pt x="40584" y="44122"/>
                  <a:pt x="39100" y="40196"/>
                </a:cubicBezTo>
                <a:cubicBezTo>
                  <a:pt x="37297" y="35494"/>
                  <a:pt x="35379" y="29559"/>
                  <a:pt x="35425" y="24355"/>
                </a:cubicBezTo>
                <a:cubicBezTo>
                  <a:pt x="33782" y="24355"/>
                  <a:pt x="32138" y="24218"/>
                  <a:pt x="30518" y="23922"/>
                </a:cubicBezTo>
                <a:cubicBezTo>
                  <a:pt x="31682" y="23534"/>
                  <a:pt x="32823" y="23168"/>
                  <a:pt x="33987" y="22803"/>
                </a:cubicBezTo>
                <a:cubicBezTo>
                  <a:pt x="34261" y="22712"/>
                  <a:pt x="34558" y="22598"/>
                  <a:pt x="34672" y="22347"/>
                </a:cubicBezTo>
                <a:cubicBezTo>
                  <a:pt x="34763" y="22164"/>
                  <a:pt x="34717" y="21936"/>
                  <a:pt x="34672" y="21730"/>
                </a:cubicBezTo>
                <a:cubicBezTo>
                  <a:pt x="34078" y="18421"/>
                  <a:pt x="34352" y="15339"/>
                  <a:pt x="35128" y="12121"/>
                </a:cubicBezTo>
                <a:cubicBezTo>
                  <a:pt x="35790" y="9405"/>
                  <a:pt x="37137" y="6803"/>
                  <a:pt x="39283" y="5045"/>
                </a:cubicBezTo>
                <a:lnTo>
                  <a:pt x="39283" y="5045"/>
                </a:lnTo>
                <a:cubicBezTo>
                  <a:pt x="35722" y="6118"/>
                  <a:pt x="32914" y="8925"/>
                  <a:pt x="30951" y="12052"/>
                </a:cubicBezTo>
                <a:cubicBezTo>
                  <a:pt x="24127" y="22849"/>
                  <a:pt x="28988" y="34969"/>
                  <a:pt x="35630" y="44807"/>
                </a:cubicBezTo>
                <a:cubicBezTo>
                  <a:pt x="36673" y="46348"/>
                  <a:pt x="37516" y="48931"/>
                  <a:pt x="38424" y="51170"/>
                </a:cubicBezTo>
                <a:lnTo>
                  <a:pt x="38424" y="51170"/>
                </a:lnTo>
                <a:cubicBezTo>
                  <a:pt x="34258" y="43438"/>
                  <a:pt x="26642" y="33813"/>
                  <a:pt x="19151" y="31134"/>
                </a:cubicBezTo>
                <a:cubicBezTo>
                  <a:pt x="17093" y="30389"/>
                  <a:pt x="14937" y="29984"/>
                  <a:pt x="12780" y="29984"/>
                </a:cubicBezTo>
                <a:cubicBezTo>
                  <a:pt x="11635" y="29984"/>
                  <a:pt x="10490" y="30098"/>
                  <a:pt x="9359" y="30335"/>
                </a:cubicBezTo>
                <a:cubicBezTo>
                  <a:pt x="7533" y="30724"/>
                  <a:pt x="5775" y="31431"/>
                  <a:pt x="4154" y="32344"/>
                </a:cubicBezTo>
                <a:cubicBezTo>
                  <a:pt x="2830" y="33097"/>
                  <a:pt x="1347" y="34969"/>
                  <a:pt x="0" y="35426"/>
                </a:cubicBezTo>
                <a:cubicBezTo>
                  <a:pt x="2079" y="34719"/>
                  <a:pt x="4272" y="34375"/>
                  <a:pt x="6467" y="34375"/>
                </a:cubicBezTo>
                <a:cubicBezTo>
                  <a:pt x="10656" y="34375"/>
                  <a:pt x="14853" y="35631"/>
                  <a:pt x="18283" y="38028"/>
                </a:cubicBezTo>
                <a:cubicBezTo>
                  <a:pt x="19379" y="36978"/>
                  <a:pt x="20703" y="36156"/>
                  <a:pt x="22118" y="35631"/>
                </a:cubicBezTo>
                <a:lnTo>
                  <a:pt x="22118" y="35631"/>
                </a:lnTo>
                <a:cubicBezTo>
                  <a:pt x="21387"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74" y="50443"/>
                  <a:pt x="29339" y="51907"/>
                  <a:pt x="30640" y="53244"/>
                </a:cubicBezTo>
                <a:lnTo>
                  <a:pt x="30640" y="53244"/>
                </a:lnTo>
                <a:cubicBezTo>
                  <a:pt x="28120" y="51130"/>
                  <a:pt x="25433" y="49251"/>
                  <a:pt x="22323" y="48230"/>
                </a:cubicBezTo>
                <a:cubicBezTo>
                  <a:pt x="20970" y="47791"/>
                  <a:pt x="19511" y="47560"/>
                  <a:pt x="18062" y="47560"/>
                </a:cubicBezTo>
                <a:cubicBezTo>
                  <a:pt x="14769" y="47560"/>
                  <a:pt x="11518" y="48750"/>
                  <a:pt x="9632" y="51380"/>
                </a:cubicBezTo>
                <a:cubicBezTo>
                  <a:pt x="10799" y="51022"/>
                  <a:pt x="12003" y="50861"/>
                  <a:pt x="13214" y="50861"/>
                </a:cubicBezTo>
                <a:cubicBezTo>
                  <a:pt x="15392" y="50861"/>
                  <a:pt x="17591" y="51381"/>
                  <a:pt x="19630" y="52202"/>
                </a:cubicBezTo>
                <a:cubicBezTo>
                  <a:pt x="22803" y="53457"/>
                  <a:pt x="25656" y="55375"/>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2" y="59353"/>
                  <a:pt x="78880" y="55927"/>
                  <a:pt x="85038" y="55927"/>
                </a:cubicBezTo>
                <a:cubicBezTo>
                  <a:pt x="86338" y="55927"/>
                  <a:pt x="87499" y="56080"/>
                  <a:pt x="88444" y="56437"/>
                </a:cubicBezTo>
                <a:lnTo>
                  <a:pt x="88444" y="56437"/>
                </a:lnTo>
                <a:cubicBezTo>
                  <a:pt x="85205" y="55206"/>
                  <a:pt x="79947" y="54476"/>
                  <a:pt x="74510" y="54476"/>
                </a:cubicBezTo>
                <a:cubicBezTo>
                  <a:pt x="67974" y="54476"/>
                  <a:pt x="61180" y="55531"/>
                  <a:pt x="57323" y="58040"/>
                </a:cubicBezTo>
                <a:lnTo>
                  <a:pt x="57323" y="58040"/>
                </a:lnTo>
                <a:cubicBezTo>
                  <a:pt x="59905" y="56351"/>
                  <a:pt x="66085" y="53274"/>
                  <a:pt x="68750" y="52042"/>
                </a:cubicBezTo>
                <a:cubicBezTo>
                  <a:pt x="71694" y="50673"/>
                  <a:pt x="73931" y="49098"/>
                  <a:pt x="76282" y="46907"/>
                </a:cubicBezTo>
                <a:cubicBezTo>
                  <a:pt x="77013" y="46222"/>
                  <a:pt x="77743" y="45537"/>
                  <a:pt x="78314" y="44761"/>
                </a:cubicBezTo>
                <a:cubicBezTo>
                  <a:pt x="79250" y="43437"/>
                  <a:pt x="79775" y="41885"/>
                  <a:pt x="80117" y="40310"/>
                </a:cubicBezTo>
                <a:cubicBezTo>
                  <a:pt x="81030" y="36019"/>
                  <a:pt x="80642" y="31477"/>
                  <a:pt x="79044" y="27391"/>
                </a:cubicBezTo>
                <a:cubicBezTo>
                  <a:pt x="78953" y="29034"/>
                  <a:pt x="78884" y="30678"/>
                  <a:pt x="78359" y="32230"/>
                </a:cubicBezTo>
                <a:cubicBezTo>
                  <a:pt x="77287" y="35334"/>
                  <a:pt x="74548" y="37525"/>
                  <a:pt x="72402" y="40013"/>
                </a:cubicBezTo>
                <a:cubicBezTo>
                  <a:pt x="72151" y="40310"/>
                  <a:pt x="71923" y="40584"/>
                  <a:pt x="71786" y="40926"/>
                </a:cubicBezTo>
                <a:cubicBezTo>
                  <a:pt x="71649" y="41360"/>
                  <a:pt x="71694" y="41817"/>
                  <a:pt x="71763" y="42250"/>
                </a:cubicBezTo>
                <a:cubicBezTo>
                  <a:pt x="71923" y="43597"/>
                  <a:pt x="72082" y="44921"/>
                  <a:pt x="72242" y="46268"/>
                </a:cubicBezTo>
                <a:lnTo>
                  <a:pt x="70279" y="41429"/>
                </a:lnTo>
                <a:cubicBezTo>
                  <a:pt x="66972" y="46172"/>
                  <a:pt x="55849" y="52876"/>
                  <a:pt x="52689" y="57487"/>
                </a:cubicBezTo>
                <a:lnTo>
                  <a:pt x="52689" y="57487"/>
                </a:lnTo>
                <a:cubicBezTo>
                  <a:pt x="57189" y="50912"/>
                  <a:pt x="67543" y="40375"/>
                  <a:pt x="72562" y="34239"/>
                </a:cubicBezTo>
                <a:cubicBezTo>
                  <a:pt x="77157" y="28620"/>
                  <a:pt x="79961" y="23409"/>
                  <a:pt x="81087" y="16120"/>
                </a:cubicBezTo>
                <a:lnTo>
                  <a:pt x="81087" y="16120"/>
                </a:lnTo>
                <a:cubicBezTo>
                  <a:pt x="80266" y="21376"/>
                  <a:pt x="76629" y="25032"/>
                  <a:pt x="72722" y="28236"/>
                </a:cubicBezTo>
                <a:cubicBezTo>
                  <a:pt x="69161" y="31157"/>
                  <a:pt x="66216" y="32550"/>
                  <a:pt x="63295" y="36293"/>
                </a:cubicBezTo>
                <a:cubicBezTo>
                  <a:pt x="60396" y="40013"/>
                  <a:pt x="54690" y="49783"/>
                  <a:pt x="52384" y="53891"/>
                </a:cubicBezTo>
                <a:cubicBezTo>
                  <a:pt x="55603" y="48139"/>
                  <a:pt x="62290" y="36087"/>
                  <a:pt x="64002" y="29696"/>
                </a:cubicBezTo>
                <a:cubicBezTo>
                  <a:pt x="65144" y="25428"/>
                  <a:pt x="66673" y="22027"/>
                  <a:pt x="66102" y="17394"/>
                </a:cubicBezTo>
                <a:cubicBezTo>
                  <a:pt x="65098" y="8971"/>
                  <a:pt x="60852" y="4246"/>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41" name="Google Shape;2341;p20"/>
          <p:cNvSpPr/>
          <p:nvPr/>
        </p:nvSpPr>
        <p:spPr>
          <a:xfrm>
            <a:off x="5001347" y="5249538"/>
            <a:ext cx="2888607" cy="2779663"/>
          </a:xfrm>
          <a:custGeom>
            <a:avLst/>
            <a:gdLst/>
            <a:ahLst/>
            <a:cxnLst/>
            <a:rect l="l" t="t" r="r" b="b"/>
            <a:pathLst>
              <a:path w="72083" h="62931" extrusionOk="0">
                <a:moveTo>
                  <a:pt x="42136" y="1279"/>
                </a:moveTo>
                <a:lnTo>
                  <a:pt x="42136" y="1279"/>
                </a:lnTo>
                <a:cubicBezTo>
                  <a:pt x="42141" y="1289"/>
                  <a:pt x="42146" y="1300"/>
                  <a:pt x="42150" y="1310"/>
                </a:cubicBezTo>
                <a:lnTo>
                  <a:pt x="42150" y="1310"/>
                </a:lnTo>
                <a:cubicBezTo>
                  <a:pt x="42146" y="1300"/>
                  <a:pt x="42141" y="1289"/>
                  <a:pt x="42136" y="1279"/>
                </a:cubicBezTo>
                <a:close/>
                <a:moveTo>
                  <a:pt x="54987" y="14175"/>
                </a:moveTo>
                <a:cubicBezTo>
                  <a:pt x="54984" y="14187"/>
                  <a:pt x="54981" y="14198"/>
                  <a:pt x="54979" y="14210"/>
                </a:cubicBezTo>
                <a:lnTo>
                  <a:pt x="54979" y="14210"/>
                </a:lnTo>
                <a:cubicBezTo>
                  <a:pt x="54981" y="14198"/>
                  <a:pt x="54984" y="14187"/>
                  <a:pt x="54987" y="14175"/>
                </a:cubicBezTo>
                <a:close/>
                <a:moveTo>
                  <a:pt x="36772" y="1"/>
                </a:moveTo>
                <a:cubicBezTo>
                  <a:pt x="31271" y="6278"/>
                  <a:pt x="28144" y="14540"/>
                  <a:pt x="27939" y="22872"/>
                </a:cubicBezTo>
                <a:cubicBezTo>
                  <a:pt x="27734" y="31187"/>
                  <a:pt x="32550" y="43844"/>
                  <a:pt x="35138" y="51727"/>
                </a:cubicBezTo>
                <a:lnTo>
                  <a:pt x="35138" y="51727"/>
                </a:lnTo>
                <a:cubicBezTo>
                  <a:pt x="33820" y="47735"/>
                  <a:pt x="30961" y="41918"/>
                  <a:pt x="29468" y="38028"/>
                </a:cubicBezTo>
                <a:cubicBezTo>
                  <a:pt x="27665" y="33326"/>
                  <a:pt x="25747" y="27391"/>
                  <a:pt x="25793" y="22164"/>
                </a:cubicBezTo>
                <a:lnTo>
                  <a:pt x="25793" y="22164"/>
                </a:lnTo>
                <a:cubicBezTo>
                  <a:pt x="25676" y="22166"/>
                  <a:pt x="25558" y="22167"/>
                  <a:pt x="25441" y="22167"/>
                </a:cubicBezTo>
                <a:cubicBezTo>
                  <a:pt x="23915" y="22167"/>
                  <a:pt x="22390" y="22029"/>
                  <a:pt x="20886" y="21753"/>
                </a:cubicBezTo>
                <a:cubicBezTo>
                  <a:pt x="22050" y="21365"/>
                  <a:pt x="23191" y="21000"/>
                  <a:pt x="24355" y="20635"/>
                </a:cubicBezTo>
                <a:cubicBezTo>
                  <a:pt x="24629" y="20543"/>
                  <a:pt x="24926" y="20429"/>
                  <a:pt x="25040" y="20178"/>
                </a:cubicBezTo>
                <a:cubicBezTo>
                  <a:pt x="25131" y="19996"/>
                  <a:pt x="25085" y="19767"/>
                  <a:pt x="25040" y="19562"/>
                </a:cubicBezTo>
                <a:cubicBezTo>
                  <a:pt x="24469" y="16252"/>
                  <a:pt x="24720" y="13148"/>
                  <a:pt x="25496" y="9953"/>
                </a:cubicBezTo>
                <a:cubicBezTo>
                  <a:pt x="26158" y="7236"/>
                  <a:pt x="27505" y="4634"/>
                  <a:pt x="29651" y="2854"/>
                </a:cubicBezTo>
                <a:lnTo>
                  <a:pt x="29651" y="2854"/>
                </a:lnTo>
                <a:cubicBezTo>
                  <a:pt x="26090" y="3950"/>
                  <a:pt x="23282" y="6734"/>
                  <a:pt x="21319" y="9884"/>
                </a:cubicBezTo>
                <a:cubicBezTo>
                  <a:pt x="14495" y="20680"/>
                  <a:pt x="19356" y="32801"/>
                  <a:pt x="25998" y="42638"/>
                </a:cubicBezTo>
                <a:cubicBezTo>
                  <a:pt x="27087" y="44231"/>
                  <a:pt x="27957" y="46980"/>
                  <a:pt x="28911" y="49287"/>
                </a:cubicBezTo>
                <a:lnTo>
                  <a:pt x="28911" y="49287"/>
                </a:lnTo>
                <a:cubicBezTo>
                  <a:pt x="25238" y="42732"/>
                  <a:pt x="19144" y="36612"/>
                  <a:pt x="12874" y="33075"/>
                </a:cubicBezTo>
                <a:cubicBezTo>
                  <a:pt x="11687" y="32390"/>
                  <a:pt x="10454" y="31705"/>
                  <a:pt x="9108" y="31431"/>
                </a:cubicBezTo>
                <a:cubicBezTo>
                  <a:pt x="8559" y="31310"/>
                  <a:pt x="8006" y="31261"/>
                  <a:pt x="7451" y="31261"/>
                </a:cubicBezTo>
                <a:cubicBezTo>
                  <a:pt x="6644" y="31261"/>
                  <a:pt x="5833" y="31364"/>
                  <a:pt x="5022" y="31500"/>
                </a:cubicBezTo>
                <a:cubicBezTo>
                  <a:pt x="4337" y="31614"/>
                  <a:pt x="3652" y="31774"/>
                  <a:pt x="2968" y="31888"/>
                </a:cubicBezTo>
                <a:cubicBezTo>
                  <a:pt x="2530" y="31953"/>
                  <a:pt x="1945" y="32250"/>
                  <a:pt x="1535" y="32254"/>
                </a:cubicBezTo>
                <a:lnTo>
                  <a:pt x="1535" y="32254"/>
                </a:lnTo>
                <a:cubicBezTo>
                  <a:pt x="1518" y="32254"/>
                  <a:pt x="1501" y="32253"/>
                  <a:pt x="1484" y="32253"/>
                </a:cubicBezTo>
                <a:lnTo>
                  <a:pt x="1484" y="32253"/>
                </a:lnTo>
                <a:cubicBezTo>
                  <a:pt x="1498" y="32254"/>
                  <a:pt x="1513" y="32254"/>
                  <a:pt x="1527" y="32254"/>
                </a:cubicBezTo>
                <a:cubicBezTo>
                  <a:pt x="1530" y="32254"/>
                  <a:pt x="1533" y="32254"/>
                  <a:pt x="1535" y="32254"/>
                </a:cubicBezTo>
                <a:lnTo>
                  <a:pt x="1535" y="32254"/>
                </a:lnTo>
                <a:cubicBezTo>
                  <a:pt x="2682" y="32282"/>
                  <a:pt x="3828" y="32487"/>
                  <a:pt x="4908" y="32892"/>
                </a:cubicBezTo>
                <a:cubicBezTo>
                  <a:pt x="5501" y="33097"/>
                  <a:pt x="5935" y="33234"/>
                  <a:pt x="6483" y="33600"/>
                </a:cubicBezTo>
                <a:cubicBezTo>
                  <a:pt x="6551" y="33645"/>
                  <a:pt x="6620" y="33691"/>
                  <a:pt x="6711" y="33691"/>
                </a:cubicBezTo>
                <a:cubicBezTo>
                  <a:pt x="6780" y="33691"/>
                  <a:pt x="6848" y="33645"/>
                  <a:pt x="6917" y="33600"/>
                </a:cubicBezTo>
                <a:lnTo>
                  <a:pt x="8400" y="32755"/>
                </a:lnTo>
                <a:lnTo>
                  <a:pt x="8400" y="32755"/>
                </a:lnTo>
                <a:cubicBezTo>
                  <a:pt x="8172" y="33303"/>
                  <a:pt x="7944" y="33873"/>
                  <a:pt x="7738" y="34444"/>
                </a:cubicBezTo>
                <a:cubicBezTo>
                  <a:pt x="8126" y="34056"/>
                  <a:pt x="8537" y="33691"/>
                  <a:pt x="8925" y="33303"/>
                </a:cubicBezTo>
                <a:lnTo>
                  <a:pt x="8925" y="33303"/>
                </a:lnTo>
                <a:cubicBezTo>
                  <a:pt x="8834" y="33714"/>
                  <a:pt x="8606" y="34056"/>
                  <a:pt x="8469" y="34467"/>
                </a:cubicBezTo>
                <a:cubicBezTo>
                  <a:pt x="8272" y="35136"/>
                  <a:pt x="8398" y="35356"/>
                  <a:pt x="8654" y="35356"/>
                </a:cubicBezTo>
                <a:cubicBezTo>
                  <a:pt x="8992" y="35356"/>
                  <a:pt x="9556" y="34974"/>
                  <a:pt x="9907" y="34741"/>
                </a:cubicBezTo>
                <a:cubicBezTo>
                  <a:pt x="10774" y="34170"/>
                  <a:pt x="11687" y="33691"/>
                  <a:pt x="12646" y="33303"/>
                </a:cubicBezTo>
                <a:lnTo>
                  <a:pt x="12646" y="33303"/>
                </a:lnTo>
                <a:cubicBezTo>
                  <a:pt x="11687" y="34650"/>
                  <a:pt x="10706" y="35996"/>
                  <a:pt x="9747" y="37343"/>
                </a:cubicBezTo>
                <a:cubicBezTo>
                  <a:pt x="10135" y="37160"/>
                  <a:pt x="10477" y="36955"/>
                  <a:pt x="10820" y="36704"/>
                </a:cubicBezTo>
                <a:lnTo>
                  <a:pt x="10820" y="36704"/>
                </a:lnTo>
                <a:lnTo>
                  <a:pt x="10546" y="37183"/>
                </a:lnTo>
                <a:cubicBezTo>
                  <a:pt x="10842" y="36727"/>
                  <a:pt x="11733" y="36316"/>
                  <a:pt x="12189" y="35996"/>
                </a:cubicBezTo>
                <a:lnTo>
                  <a:pt x="12189" y="35996"/>
                </a:lnTo>
                <a:cubicBezTo>
                  <a:pt x="11664" y="36612"/>
                  <a:pt x="11208" y="37274"/>
                  <a:pt x="10797" y="37959"/>
                </a:cubicBezTo>
                <a:cubicBezTo>
                  <a:pt x="11550" y="37115"/>
                  <a:pt x="12280" y="36270"/>
                  <a:pt x="13034" y="35426"/>
                </a:cubicBezTo>
                <a:lnTo>
                  <a:pt x="13034" y="35426"/>
                </a:lnTo>
                <a:lnTo>
                  <a:pt x="12395" y="36635"/>
                </a:lnTo>
                <a:cubicBezTo>
                  <a:pt x="12189" y="37001"/>
                  <a:pt x="12007" y="37366"/>
                  <a:pt x="11847" y="37754"/>
                </a:cubicBezTo>
                <a:cubicBezTo>
                  <a:pt x="11733" y="38096"/>
                  <a:pt x="11641" y="38461"/>
                  <a:pt x="11755" y="38781"/>
                </a:cubicBezTo>
                <a:cubicBezTo>
                  <a:pt x="11801" y="38941"/>
                  <a:pt x="11915" y="39078"/>
                  <a:pt x="12007" y="39215"/>
                </a:cubicBezTo>
                <a:cubicBezTo>
                  <a:pt x="13764" y="41748"/>
                  <a:pt x="15796" y="44213"/>
                  <a:pt x="17690" y="46656"/>
                </a:cubicBezTo>
                <a:cubicBezTo>
                  <a:pt x="19657" y="49211"/>
                  <a:pt x="21737" y="51654"/>
                  <a:pt x="24128" y="53830"/>
                </a:cubicBezTo>
                <a:lnTo>
                  <a:pt x="24128" y="53830"/>
                </a:lnTo>
                <a:cubicBezTo>
                  <a:pt x="20680" y="50700"/>
                  <a:pt x="17114" y="47514"/>
                  <a:pt x="12691" y="46062"/>
                </a:cubicBezTo>
                <a:cubicBezTo>
                  <a:pt x="11338" y="45623"/>
                  <a:pt x="9879" y="45392"/>
                  <a:pt x="8430" y="45392"/>
                </a:cubicBezTo>
                <a:cubicBezTo>
                  <a:pt x="5137" y="45392"/>
                  <a:pt x="1886" y="46581"/>
                  <a:pt x="0" y="49212"/>
                </a:cubicBezTo>
                <a:cubicBezTo>
                  <a:pt x="1171" y="48852"/>
                  <a:pt x="2379" y="48691"/>
                  <a:pt x="3594" y="48691"/>
                </a:cubicBezTo>
                <a:cubicBezTo>
                  <a:pt x="5768" y="48691"/>
                  <a:pt x="7963" y="49206"/>
                  <a:pt x="9998" y="50011"/>
                </a:cubicBezTo>
                <a:cubicBezTo>
                  <a:pt x="13171" y="51289"/>
                  <a:pt x="16024" y="53206"/>
                  <a:pt x="18900" y="55055"/>
                </a:cubicBezTo>
                <a:cubicBezTo>
                  <a:pt x="23374" y="57931"/>
                  <a:pt x="29993" y="62884"/>
                  <a:pt x="35608" y="62930"/>
                </a:cubicBezTo>
                <a:cubicBezTo>
                  <a:pt x="35675" y="62930"/>
                  <a:pt x="35743" y="62931"/>
                  <a:pt x="35810" y="62931"/>
                </a:cubicBezTo>
                <a:cubicBezTo>
                  <a:pt x="42976" y="62931"/>
                  <a:pt x="48796" y="60537"/>
                  <a:pt x="55557" y="58502"/>
                </a:cubicBezTo>
                <a:cubicBezTo>
                  <a:pt x="60624" y="56973"/>
                  <a:pt x="65714" y="55580"/>
                  <a:pt x="70645" y="53640"/>
                </a:cubicBezTo>
                <a:cubicBezTo>
                  <a:pt x="67608" y="53377"/>
                  <a:pt x="64550" y="53134"/>
                  <a:pt x="61492" y="53134"/>
                </a:cubicBezTo>
                <a:cubicBezTo>
                  <a:pt x="60046" y="53134"/>
                  <a:pt x="58599" y="53189"/>
                  <a:pt x="57155" y="53321"/>
                </a:cubicBezTo>
                <a:cubicBezTo>
                  <a:pt x="53845" y="53617"/>
                  <a:pt x="48596" y="54188"/>
                  <a:pt x="45925" y="56470"/>
                </a:cubicBezTo>
                <a:cubicBezTo>
                  <a:pt x="48847" y="53960"/>
                  <a:pt x="52362" y="52271"/>
                  <a:pt x="55831" y="50582"/>
                </a:cubicBezTo>
                <a:cubicBezTo>
                  <a:pt x="59301" y="48892"/>
                  <a:pt x="62793" y="47158"/>
                  <a:pt x="65646" y="44556"/>
                </a:cubicBezTo>
                <a:cubicBezTo>
                  <a:pt x="71170" y="39511"/>
                  <a:pt x="72083" y="32002"/>
                  <a:pt x="69412" y="25223"/>
                </a:cubicBezTo>
                <a:lnTo>
                  <a:pt x="69412" y="25223"/>
                </a:lnTo>
                <a:cubicBezTo>
                  <a:pt x="69321" y="26866"/>
                  <a:pt x="69252" y="28510"/>
                  <a:pt x="68727" y="30062"/>
                </a:cubicBezTo>
                <a:cubicBezTo>
                  <a:pt x="67655" y="33166"/>
                  <a:pt x="64916" y="35357"/>
                  <a:pt x="62770" y="37845"/>
                </a:cubicBezTo>
                <a:cubicBezTo>
                  <a:pt x="62519" y="38119"/>
                  <a:pt x="62291" y="38416"/>
                  <a:pt x="62154" y="38758"/>
                </a:cubicBezTo>
                <a:cubicBezTo>
                  <a:pt x="62017" y="39192"/>
                  <a:pt x="62062" y="39648"/>
                  <a:pt x="62131" y="40082"/>
                </a:cubicBezTo>
                <a:cubicBezTo>
                  <a:pt x="62291" y="41406"/>
                  <a:pt x="62450" y="42752"/>
                  <a:pt x="62610" y="44099"/>
                </a:cubicBezTo>
                <a:cubicBezTo>
                  <a:pt x="61948" y="42479"/>
                  <a:pt x="61309" y="40858"/>
                  <a:pt x="60647" y="39260"/>
                </a:cubicBezTo>
                <a:cubicBezTo>
                  <a:pt x="57338" y="44008"/>
                  <a:pt x="46199" y="50718"/>
                  <a:pt x="43049" y="55329"/>
                </a:cubicBezTo>
                <a:cubicBezTo>
                  <a:pt x="46153" y="50787"/>
                  <a:pt x="50239" y="47089"/>
                  <a:pt x="53503" y="42730"/>
                </a:cubicBezTo>
                <a:cubicBezTo>
                  <a:pt x="54941" y="40790"/>
                  <a:pt x="56493" y="38986"/>
                  <a:pt x="58022" y="37092"/>
                </a:cubicBezTo>
                <a:cubicBezTo>
                  <a:pt x="58981" y="35951"/>
                  <a:pt x="61309" y="31408"/>
                  <a:pt x="62565" y="30997"/>
                </a:cubicBezTo>
                <a:lnTo>
                  <a:pt x="62565" y="30997"/>
                </a:lnTo>
                <a:lnTo>
                  <a:pt x="60168" y="31774"/>
                </a:lnTo>
                <a:cubicBezTo>
                  <a:pt x="62519" y="29559"/>
                  <a:pt x="64573" y="27026"/>
                  <a:pt x="66239" y="24264"/>
                </a:cubicBezTo>
                <a:lnTo>
                  <a:pt x="66239" y="24264"/>
                </a:lnTo>
                <a:cubicBezTo>
                  <a:pt x="62108" y="27825"/>
                  <a:pt x="57132" y="29674"/>
                  <a:pt x="53663" y="34125"/>
                </a:cubicBezTo>
                <a:cubicBezTo>
                  <a:pt x="50764" y="37845"/>
                  <a:pt x="45058" y="47614"/>
                  <a:pt x="42752" y="51723"/>
                </a:cubicBezTo>
                <a:cubicBezTo>
                  <a:pt x="45925" y="46039"/>
                  <a:pt x="48984" y="40447"/>
                  <a:pt x="51152" y="34284"/>
                </a:cubicBezTo>
                <a:cubicBezTo>
                  <a:pt x="52293" y="31020"/>
                  <a:pt x="53206" y="27642"/>
                  <a:pt x="53845" y="24218"/>
                </a:cubicBezTo>
                <a:cubicBezTo>
                  <a:pt x="54459" y="20966"/>
                  <a:pt x="54258" y="17419"/>
                  <a:pt x="54979" y="14210"/>
                </a:cubicBezTo>
                <a:lnTo>
                  <a:pt x="54979" y="14210"/>
                </a:lnTo>
                <a:cubicBezTo>
                  <a:pt x="54662" y="15613"/>
                  <a:pt x="54345" y="16994"/>
                  <a:pt x="54028" y="18398"/>
                </a:cubicBezTo>
                <a:cubicBezTo>
                  <a:pt x="53868" y="12189"/>
                  <a:pt x="52773" y="5502"/>
                  <a:pt x="48322" y="1188"/>
                </a:cubicBezTo>
                <a:lnTo>
                  <a:pt x="48322" y="1188"/>
                </a:lnTo>
                <a:cubicBezTo>
                  <a:pt x="48869" y="2763"/>
                  <a:pt x="49189" y="4452"/>
                  <a:pt x="49486" y="6118"/>
                </a:cubicBezTo>
                <a:cubicBezTo>
                  <a:pt x="50102" y="9405"/>
                  <a:pt x="49737" y="12806"/>
                  <a:pt x="49189" y="16138"/>
                </a:cubicBezTo>
                <a:cubicBezTo>
                  <a:pt x="48573" y="19745"/>
                  <a:pt x="48367" y="23168"/>
                  <a:pt x="47089" y="26638"/>
                </a:cubicBezTo>
                <a:cubicBezTo>
                  <a:pt x="44782" y="32882"/>
                  <a:pt x="42609" y="43990"/>
                  <a:pt x="40415" y="50343"/>
                </a:cubicBezTo>
                <a:lnTo>
                  <a:pt x="40415" y="50343"/>
                </a:lnTo>
                <a:cubicBezTo>
                  <a:pt x="42063" y="45517"/>
                  <a:pt x="42848" y="36052"/>
                  <a:pt x="43209" y="31180"/>
                </a:cubicBezTo>
                <a:cubicBezTo>
                  <a:pt x="43528" y="27003"/>
                  <a:pt x="45765" y="22963"/>
                  <a:pt x="46633" y="18786"/>
                </a:cubicBezTo>
                <a:cubicBezTo>
                  <a:pt x="46724" y="18307"/>
                  <a:pt x="46815" y="17782"/>
                  <a:pt x="46541" y="17371"/>
                </a:cubicBezTo>
                <a:cubicBezTo>
                  <a:pt x="46039" y="16595"/>
                  <a:pt x="44487" y="16526"/>
                  <a:pt x="44578" y="15590"/>
                </a:cubicBezTo>
                <a:lnTo>
                  <a:pt x="44578" y="15590"/>
                </a:lnTo>
                <a:cubicBezTo>
                  <a:pt x="44739" y="15700"/>
                  <a:pt x="44918" y="15748"/>
                  <a:pt x="45099" y="15748"/>
                </a:cubicBezTo>
                <a:cubicBezTo>
                  <a:pt x="45637" y="15748"/>
                  <a:pt x="46199" y="15321"/>
                  <a:pt x="46404" y="14792"/>
                </a:cubicBezTo>
                <a:cubicBezTo>
                  <a:pt x="47997" y="10672"/>
                  <a:pt x="43782" y="4806"/>
                  <a:pt x="42150" y="1310"/>
                </a:cubicBezTo>
                <a:lnTo>
                  <a:pt x="42150" y="1310"/>
                </a:lnTo>
                <a:cubicBezTo>
                  <a:pt x="45023" y="7505"/>
                  <a:pt x="41561" y="12815"/>
                  <a:pt x="38689" y="18170"/>
                </a:cubicBezTo>
                <a:cubicBezTo>
                  <a:pt x="38530" y="18466"/>
                  <a:pt x="38370" y="18786"/>
                  <a:pt x="38393" y="19128"/>
                </a:cubicBezTo>
                <a:cubicBezTo>
                  <a:pt x="38415" y="19448"/>
                  <a:pt x="38598" y="19745"/>
                  <a:pt x="38803" y="20019"/>
                </a:cubicBezTo>
                <a:cubicBezTo>
                  <a:pt x="39488" y="21023"/>
                  <a:pt x="40196" y="22027"/>
                  <a:pt x="40903" y="23031"/>
                </a:cubicBezTo>
                <a:cubicBezTo>
                  <a:pt x="39602" y="22712"/>
                  <a:pt x="38438" y="22004"/>
                  <a:pt x="37571" y="21000"/>
                </a:cubicBezTo>
                <a:lnTo>
                  <a:pt x="37571" y="21000"/>
                </a:lnTo>
                <a:cubicBezTo>
                  <a:pt x="36247" y="29423"/>
                  <a:pt x="36704" y="42045"/>
                  <a:pt x="37845" y="50513"/>
                </a:cubicBezTo>
                <a:cubicBezTo>
                  <a:pt x="36635" y="41543"/>
                  <a:pt x="33097" y="29080"/>
                  <a:pt x="33394" y="19859"/>
                </a:cubicBezTo>
                <a:cubicBezTo>
                  <a:pt x="33508" y="16526"/>
                  <a:pt x="34170" y="13239"/>
                  <a:pt x="34558" y="9953"/>
                </a:cubicBezTo>
                <a:cubicBezTo>
                  <a:pt x="34878" y="7214"/>
                  <a:pt x="34855" y="2192"/>
                  <a:pt x="3677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42" name="Google Shape;2342;p20"/>
          <p:cNvSpPr/>
          <p:nvPr/>
        </p:nvSpPr>
        <p:spPr>
          <a:xfrm>
            <a:off x="8692818" y="-1242035"/>
            <a:ext cx="5892833" cy="4848499"/>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43" name="Google Shape;2343;p20"/>
          <p:cNvSpPr/>
          <p:nvPr/>
        </p:nvSpPr>
        <p:spPr>
          <a:xfrm>
            <a:off x="10468568" y="400282"/>
            <a:ext cx="5892833" cy="5227717"/>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44" name="Google Shape;2344;p20"/>
          <p:cNvSpPr/>
          <p:nvPr/>
        </p:nvSpPr>
        <p:spPr>
          <a:xfrm>
            <a:off x="8999653" y="-544300"/>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45" name="Google Shape;2345;p20"/>
          <p:cNvSpPr/>
          <p:nvPr/>
        </p:nvSpPr>
        <p:spPr>
          <a:xfrm flipH="1">
            <a:off x="9036239" y="-13789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550061017"/>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Number and text">
  <p:cSld name="Number and text">
    <p:spTree>
      <p:nvGrpSpPr>
        <p:cNvPr id="1" name="Shape 2346"/>
        <p:cNvGrpSpPr/>
        <p:nvPr/>
      </p:nvGrpSpPr>
      <p:grpSpPr>
        <a:xfrm>
          <a:off x="0" y="0"/>
          <a:ext cx="0" cy="0"/>
          <a:chOff x="0" y="0"/>
          <a:chExt cx="0" cy="0"/>
        </a:xfrm>
      </p:grpSpPr>
      <p:sp>
        <p:nvSpPr>
          <p:cNvPr id="2347" name="Google Shape;2347;p21"/>
          <p:cNvSpPr txBox="1">
            <a:spLocks noGrp="1"/>
          </p:cNvSpPr>
          <p:nvPr>
            <p:ph type="title"/>
          </p:nvPr>
        </p:nvSpPr>
        <p:spPr>
          <a:xfrm>
            <a:off x="1054800" y="2240633"/>
            <a:ext cx="30960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2348" name="Google Shape;2348;p21"/>
          <p:cNvSpPr txBox="1">
            <a:spLocks noGrp="1"/>
          </p:cNvSpPr>
          <p:nvPr>
            <p:ph type="subTitle" idx="1"/>
          </p:nvPr>
        </p:nvSpPr>
        <p:spPr>
          <a:xfrm>
            <a:off x="1054800" y="5257567"/>
            <a:ext cx="30960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49" name="Google Shape;2349;p21"/>
          <p:cNvSpPr txBox="1">
            <a:spLocks noGrp="1"/>
          </p:cNvSpPr>
          <p:nvPr>
            <p:ph type="title" idx="2"/>
          </p:nvPr>
        </p:nvSpPr>
        <p:spPr>
          <a:xfrm>
            <a:off x="4548167" y="2240633"/>
            <a:ext cx="30960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2350" name="Google Shape;2350;p21"/>
          <p:cNvSpPr txBox="1">
            <a:spLocks noGrp="1"/>
          </p:cNvSpPr>
          <p:nvPr>
            <p:ph type="subTitle" idx="3"/>
          </p:nvPr>
        </p:nvSpPr>
        <p:spPr>
          <a:xfrm>
            <a:off x="4548167" y="5257567"/>
            <a:ext cx="30960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51" name="Google Shape;2351;p21"/>
          <p:cNvSpPr txBox="1">
            <a:spLocks noGrp="1"/>
          </p:cNvSpPr>
          <p:nvPr>
            <p:ph type="title" idx="4"/>
          </p:nvPr>
        </p:nvSpPr>
        <p:spPr>
          <a:xfrm>
            <a:off x="8041533" y="2240633"/>
            <a:ext cx="30960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2352" name="Google Shape;2352;p21"/>
          <p:cNvSpPr txBox="1">
            <a:spLocks noGrp="1"/>
          </p:cNvSpPr>
          <p:nvPr>
            <p:ph type="subTitle" idx="5"/>
          </p:nvPr>
        </p:nvSpPr>
        <p:spPr>
          <a:xfrm>
            <a:off x="8041533" y="5257567"/>
            <a:ext cx="30960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53" name="Google Shape;2353;p21"/>
          <p:cNvSpPr txBox="1">
            <a:spLocks noGrp="1"/>
          </p:cNvSpPr>
          <p:nvPr>
            <p:ph type="title" idx="6" hasCustomPrompt="1"/>
          </p:nvPr>
        </p:nvSpPr>
        <p:spPr>
          <a:xfrm>
            <a:off x="1797200" y="4737133"/>
            <a:ext cx="1611200" cy="41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solidFill>
                  <a:schemeClr val="accent5"/>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t>xx%</a:t>
            </a:r>
          </a:p>
        </p:txBody>
      </p:sp>
      <p:sp>
        <p:nvSpPr>
          <p:cNvPr id="2354" name="Google Shape;2354;p21"/>
          <p:cNvSpPr txBox="1">
            <a:spLocks noGrp="1"/>
          </p:cNvSpPr>
          <p:nvPr>
            <p:ph type="title" idx="7" hasCustomPrompt="1"/>
          </p:nvPr>
        </p:nvSpPr>
        <p:spPr>
          <a:xfrm>
            <a:off x="5281367" y="4737133"/>
            <a:ext cx="1611200" cy="41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solidFill>
                  <a:schemeClr val="accent5"/>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t>xx%</a:t>
            </a:r>
          </a:p>
        </p:txBody>
      </p:sp>
      <p:sp>
        <p:nvSpPr>
          <p:cNvPr id="2355" name="Google Shape;2355;p21"/>
          <p:cNvSpPr txBox="1">
            <a:spLocks noGrp="1"/>
          </p:cNvSpPr>
          <p:nvPr>
            <p:ph type="title" idx="8" hasCustomPrompt="1"/>
          </p:nvPr>
        </p:nvSpPr>
        <p:spPr>
          <a:xfrm>
            <a:off x="8783933" y="4737133"/>
            <a:ext cx="1611200" cy="41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solidFill>
                  <a:schemeClr val="accent5"/>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t>xx%</a:t>
            </a:r>
          </a:p>
        </p:txBody>
      </p:sp>
      <p:sp>
        <p:nvSpPr>
          <p:cNvPr id="2356" name="Google Shape;2356;p21"/>
          <p:cNvSpPr/>
          <p:nvPr/>
        </p:nvSpPr>
        <p:spPr>
          <a:xfrm rot="1658019" flipH="1">
            <a:off x="6761670" y="-1126145"/>
            <a:ext cx="7023919" cy="2645240"/>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57" name="Google Shape;2357;p21"/>
          <p:cNvSpPr/>
          <p:nvPr/>
        </p:nvSpPr>
        <p:spPr>
          <a:xfrm rot="1932531" flipH="1">
            <a:off x="6406807" y="-1035474"/>
            <a:ext cx="6181020" cy="2315004"/>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58" name="Google Shape;2358;p21"/>
          <p:cNvSpPr/>
          <p:nvPr/>
        </p:nvSpPr>
        <p:spPr>
          <a:xfrm flipH="1">
            <a:off x="10475972" y="159434"/>
            <a:ext cx="3577445" cy="7793215"/>
          </a:xfrm>
          <a:custGeom>
            <a:avLst/>
            <a:gdLst/>
            <a:ahLst/>
            <a:cxnLst/>
            <a:rect l="l" t="t" r="r" b="b"/>
            <a:pathLst>
              <a:path w="115725" h="126616" extrusionOk="0">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59" name="Google Shape;2359;p21"/>
          <p:cNvSpPr/>
          <p:nvPr/>
        </p:nvSpPr>
        <p:spPr>
          <a:xfrm>
            <a:off x="8946984" y="-1411266"/>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0" name="Google Shape;2360;p21"/>
          <p:cNvSpPr/>
          <p:nvPr/>
        </p:nvSpPr>
        <p:spPr>
          <a:xfrm>
            <a:off x="6461455" y="6019188"/>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1" name="Google Shape;2361;p21"/>
          <p:cNvSpPr/>
          <p:nvPr/>
        </p:nvSpPr>
        <p:spPr>
          <a:xfrm>
            <a:off x="-1492012" y="4310139"/>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2" name="Google Shape;2362;p21"/>
          <p:cNvSpPr/>
          <p:nvPr/>
        </p:nvSpPr>
        <p:spPr>
          <a:xfrm flipH="1">
            <a:off x="8659822" y="6090688"/>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3" name="Google Shape;2363;p21"/>
          <p:cNvSpPr/>
          <p:nvPr/>
        </p:nvSpPr>
        <p:spPr>
          <a:xfrm>
            <a:off x="131843" y="6249200"/>
            <a:ext cx="11489159" cy="1723067"/>
          </a:xfrm>
          <a:custGeom>
            <a:avLst/>
            <a:gdLst/>
            <a:ahLst/>
            <a:cxnLst/>
            <a:rect l="l" t="t" r="r" b="b"/>
            <a:pathLst>
              <a:path w="180175" h="51692" extrusionOk="0">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4" name="Google Shape;2364;p21"/>
          <p:cNvSpPr/>
          <p:nvPr/>
        </p:nvSpPr>
        <p:spPr>
          <a:xfrm>
            <a:off x="-405724" y="5787133"/>
            <a:ext cx="13542808" cy="18504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5" name="Google Shape;2365;p21"/>
          <p:cNvSpPr/>
          <p:nvPr/>
        </p:nvSpPr>
        <p:spPr>
          <a:xfrm flipH="1">
            <a:off x="-873712" y="6090688"/>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6" name="Google Shape;2366;p21"/>
          <p:cNvSpPr/>
          <p:nvPr/>
        </p:nvSpPr>
        <p:spPr>
          <a:xfrm>
            <a:off x="306300" y="3184301"/>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7" name="Google Shape;2367;p21"/>
          <p:cNvSpPr/>
          <p:nvPr/>
        </p:nvSpPr>
        <p:spPr>
          <a:xfrm flipH="1">
            <a:off x="-2439666" y="-1242035"/>
            <a:ext cx="5892833" cy="4848499"/>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8" name="Google Shape;2368;p21"/>
          <p:cNvSpPr/>
          <p:nvPr/>
        </p:nvSpPr>
        <p:spPr>
          <a:xfrm flipH="1">
            <a:off x="-4215415" y="400282"/>
            <a:ext cx="5892833" cy="5227717"/>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9" name="Google Shape;2369;p21"/>
          <p:cNvSpPr/>
          <p:nvPr/>
        </p:nvSpPr>
        <p:spPr>
          <a:xfrm>
            <a:off x="-598083" y="4310134"/>
            <a:ext cx="1026400" cy="3608700"/>
          </a:xfrm>
          <a:custGeom>
            <a:avLst/>
            <a:gdLst/>
            <a:ahLst/>
            <a:cxnLst/>
            <a:rect l="l" t="t" r="r" b="b"/>
            <a:pathLst>
              <a:path w="30792" h="108261" extrusionOk="0">
                <a:moveTo>
                  <a:pt x="26204" y="0"/>
                </a:moveTo>
                <a:cubicBezTo>
                  <a:pt x="26204" y="0"/>
                  <a:pt x="22894" y="23739"/>
                  <a:pt x="22210" y="34809"/>
                </a:cubicBezTo>
                <a:cubicBezTo>
                  <a:pt x="21852" y="40575"/>
                  <a:pt x="21090" y="43071"/>
                  <a:pt x="19824" y="43071"/>
                </a:cubicBezTo>
                <a:cubicBezTo>
                  <a:pt x="18664" y="43071"/>
                  <a:pt x="17081" y="40978"/>
                  <a:pt x="14997" y="37388"/>
                </a:cubicBezTo>
                <a:cubicBezTo>
                  <a:pt x="5844" y="21616"/>
                  <a:pt x="2580" y="1940"/>
                  <a:pt x="2580" y="1940"/>
                </a:cubicBezTo>
                <a:lnTo>
                  <a:pt x="1" y="2465"/>
                </a:lnTo>
                <a:cubicBezTo>
                  <a:pt x="1" y="2465"/>
                  <a:pt x="4543" y="26135"/>
                  <a:pt x="12258" y="38803"/>
                </a:cubicBezTo>
                <a:cubicBezTo>
                  <a:pt x="19973" y="51494"/>
                  <a:pt x="18717" y="44327"/>
                  <a:pt x="18375" y="54233"/>
                </a:cubicBezTo>
                <a:cubicBezTo>
                  <a:pt x="18010" y="64162"/>
                  <a:pt x="17416" y="95045"/>
                  <a:pt x="26729" y="108260"/>
                </a:cubicBezTo>
                <a:cubicBezTo>
                  <a:pt x="30449" y="103924"/>
                  <a:pt x="30792" y="99039"/>
                  <a:pt x="30792" y="99039"/>
                </a:cubicBezTo>
                <a:cubicBezTo>
                  <a:pt x="30792" y="99039"/>
                  <a:pt x="21205" y="81874"/>
                  <a:pt x="23305" y="64459"/>
                </a:cubicBezTo>
                <a:cubicBezTo>
                  <a:pt x="25405" y="47043"/>
                  <a:pt x="26455" y="4040"/>
                  <a:pt x="27688" y="2214"/>
                </a:cubicBezTo>
                <a:cubicBezTo>
                  <a:pt x="28920" y="365"/>
                  <a:pt x="26204" y="0"/>
                  <a:pt x="26204"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0" name="Google Shape;2370;p21"/>
          <p:cNvSpPr/>
          <p:nvPr/>
        </p:nvSpPr>
        <p:spPr>
          <a:xfrm>
            <a:off x="-2973739" y="366084"/>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1" name="Google Shape;2371;p21"/>
          <p:cNvSpPr/>
          <p:nvPr/>
        </p:nvSpPr>
        <p:spPr>
          <a:xfrm flipH="1">
            <a:off x="-2746501" y="-544300"/>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2" name="Google Shape;2372;p21"/>
          <p:cNvSpPr/>
          <p:nvPr/>
        </p:nvSpPr>
        <p:spPr>
          <a:xfrm>
            <a:off x="-3892482" y="-13789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3" name="Google Shape;2373;p21"/>
          <p:cNvSpPr/>
          <p:nvPr/>
        </p:nvSpPr>
        <p:spPr>
          <a:xfrm>
            <a:off x="-390215" y="-137900"/>
            <a:ext cx="2387985"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4" name="Google Shape;2374;p21"/>
          <p:cNvSpPr/>
          <p:nvPr/>
        </p:nvSpPr>
        <p:spPr>
          <a:xfrm>
            <a:off x="-538532" y="5257558"/>
            <a:ext cx="1624533" cy="2464068"/>
          </a:xfrm>
          <a:custGeom>
            <a:avLst/>
            <a:gdLst/>
            <a:ahLst/>
            <a:cxnLst/>
            <a:rect l="l" t="t" r="r" b="b"/>
            <a:pathLst>
              <a:path w="40539" h="55786" extrusionOk="0">
                <a:moveTo>
                  <a:pt x="15727" y="0"/>
                </a:moveTo>
                <a:cubicBezTo>
                  <a:pt x="14586" y="9085"/>
                  <a:pt x="13468" y="18192"/>
                  <a:pt x="12326" y="27277"/>
                </a:cubicBezTo>
                <a:cubicBezTo>
                  <a:pt x="12783" y="18626"/>
                  <a:pt x="12988" y="9952"/>
                  <a:pt x="12943" y="1302"/>
                </a:cubicBezTo>
                <a:lnTo>
                  <a:pt x="12943" y="1302"/>
                </a:lnTo>
                <a:cubicBezTo>
                  <a:pt x="11527" y="12372"/>
                  <a:pt x="10888" y="23556"/>
                  <a:pt x="10980" y="34718"/>
                </a:cubicBezTo>
                <a:cubicBezTo>
                  <a:pt x="10272" y="25839"/>
                  <a:pt x="9587" y="16937"/>
                  <a:pt x="8880" y="8058"/>
                </a:cubicBezTo>
                <a:lnTo>
                  <a:pt x="8880" y="8058"/>
                </a:lnTo>
                <a:cubicBezTo>
                  <a:pt x="9039" y="17051"/>
                  <a:pt x="9199" y="26021"/>
                  <a:pt x="9359" y="35014"/>
                </a:cubicBezTo>
                <a:cubicBezTo>
                  <a:pt x="8469" y="27528"/>
                  <a:pt x="6643" y="20155"/>
                  <a:pt x="3972" y="13079"/>
                </a:cubicBezTo>
                <a:lnTo>
                  <a:pt x="3972" y="13079"/>
                </a:lnTo>
                <a:cubicBezTo>
                  <a:pt x="6049" y="22438"/>
                  <a:pt x="8104" y="31796"/>
                  <a:pt x="10181" y="41154"/>
                </a:cubicBezTo>
                <a:cubicBezTo>
                  <a:pt x="7464" y="34718"/>
                  <a:pt x="4725" y="28304"/>
                  <a:pt x="2009" y="21890"/>
                </a:cubicBezTo>
                <a:lnTo>
                  <a:pt x="2009" y="21890"/>
                </a:lnTo>
                <a:cubicBezTo>
                  <a:pt x="4840" y="29377"/>
                  <a:pt x="7191" y="37069"/>
                  <a:pt x="9039" y="44875"/>
                </a:cubicBezTo>
                <a:cubicBezTo>
                  <a:pt x="6620" y="39191"/>
                  <a:pt x="3584" y="33759"/>
                  <a:pt x="1" y="28715"/>
                </a:cubicBezTo>
                <a:lnTo>
                  <a:pt x="1" y="28715"/>
                </a:lnTo>
                <a:cubicBezTo>
                  <a:pt x="4223" y="37251"/>
                  <a:pt x="8560" y="46290"/>
                  <a:pt x="7898" y="55785"/>
                </a:cubicBezTo>
                <a:cubicBezTo>
                  <a:pt x="11961" y="53069"/>
                  <a:pt x="16024" y="52179"/>
                  <a:pt x="20817" y="51289"/>
                </a:cubicBezTo>
                <a:cubicBezTo>
                  <a:pt x="22940" y="44624"/>
                  <a:pt x="28327" y="39100"/>
                  <a:pt x="34923" y="36818"/>
                </a:cubicBezTo>
                <a:lnTo>
                  <a:pt x="34923" y="36818"/>
                </a:lnTo>
                <a:cubicBezTo>
                  <a:pt x="30929" y="37776"/>
                  <a:pt x="27117" y="39374"/>
                  <a:pt x="23625" y="41520"/>
                </a:cubicBezTo>
                <a:lnTo>
                  <a:pt x="23625" y="41520"/>
                </a:lnTo>
                <a:cubicBezTo>
                  <a:pt x="27323" y="38073"/>
                  <a:pt x="31728" y="35380"/>
                  <a:pt x="36453" y="33645"/>
                </a:cubicBezTo>
                <a:lnTo>
                  <a:pt x="36453" y="33645"/>
                </a:lnTo>
                <a:cubicBezTo>
                  <a:pt x="30815" y="34512"/>
                  <a:pt x="25519" y="37457"/>
                  <a:pt x="21776" y="41771"/>
                </a:cubicBezTo>
                <a:cubicBezTo>
                  <a:pt x="22369" y="37708"/>
                  <a:pt x="25976" y="34855"/>
                  <a:pt x="29308" y="32458"/>
                </a:cubicBezTo>
                <a:lnTo>
                  <a:pt x="29308" y="32458"/>
                </a:lnTo>
                <a:cubicBezTo>
                  <a:pt x="26044" y="33873"/>
                  <a:pt x="23031" y="35813"/>
                  <a:pt x="20429" y="38233"/>
                </a:cubicBezTo>
                <a:cubicBezTo>
                  <a:pt x="23260" y="32937"/>
                  <a:pt x="28646" y="29628"/>
                  <a:pt x="33782" y="26569"/>
                </a:cubicBezTo>
                <a:lnTo>
                  <a:pt x="33782" y="26569"/>
                </a:lnTo>
                <a:cubicBezTo>
                  <a:pt x="28646" y="28053"/>
                  <a:pt x="23944" y="31020"/>
                  <a:pt x="20361" y="35014"/>
                </a:cubicBezTo>
                <a:lnTo>
                  <a:pt x="20361" y="35014"/>
                </a:lnTo>
                <a:cubicBezTo>
                  <a:pt x="23009" y="28897"/>
                  <a:pt x="29103" y="25131"/>
                  <a:pt x="34855" y="21753"/>
                </a:cubicBezTo>
                <a:lnTo>
                  <a:pt x="34855" y="21753"/>
                </a:lnTo>
                <a:cubicBezTo>
                  <a:pt x="29970" y="23944"/>
                  <a:pt x="25519" y="27117"/>
                  <a:pt x="21844" y="31043"/>
                </a:cubicBezTo>
                <a:lnTo>
                  <a:pt x="21844" y="31043"/>
                </a:lnTo>
                <a:cubicBezTo>
                  <a:pt x="25474" y="24834"/>
                  <a:pt x="31180" y="19858"/>
                  <a:pt x="37822" y="17142"/>
                </a:cubicBezTo>
                <a:lnTo>
                  <a:pt x="37822" y="17142"/>
                </a:lnTo>
                <a:cubicBezTo>
                  <a:pt x="31636" y="18763"/>
                  <a:pt x="26021" y="22438"/>
                  <a:pt x="22050" y="27459"/>
                </a:cubicBezTo>
                <a:cubicBezTo>
                  <a:pt x="26843" y="21023"/>
                  <a:pt x="32709" y="15408"/>
                  <a:pt x="39351" y="10888"/>
                </a:cubicBezTo>
                <a:lnTo>
                  <a:pt x="39351" y="10888"/>
                </a:lnTo>
                <a:cubicBezTo>
                  <a:pt x="33485" y="13330"/>
                  <a:pt x="28281" y="17302"/>
                  <a:pt x="24355" y="22278"/>
                </a:cubicBezTo>
                <a:cubicBezTo>
                  <a:pt x="28669" y="15910"/>
                  <a:pt x="34193" y="10340"/>
                  <a:pt x="40538" y="5981"/>
                </a:cubicBezTo>
                <a:lnTo>
                  <a:pt x="40538" y="5981"/>
                </a:lnTo>
                <a:cubicBezTo>
                  <a:pt x="30267" y="10614"/>
                  <a:pt x="21959" y="19493"/>
                  <a:pt x="18010" y="30061"/>
                </a:cubicBezTo>
                <a:cubicBezTo>
                  <a:pt x="19881" y="18466"/>
                  <a:pt x="25770" y="8446"/>
                  <a:pt x="34992" y="1165"/>
                </a:cubicBezTo>
                <a:lnTo>
                  <a:pt x="34992" y="1165"/>
                </a:lnTo>
                <a:cubicBezTo>
                  <a:pt x="28680" y="4327"/>
                  <a:pt x="23383" y="9371"/>
                  <a:pt x="19735" y="15406"/>
                </a:cubicBezTo>
                <a:lnTo>
                  <a:pt x="19735" y="15406"/>
                </a:lnTo>
                <a:cubicBezTo>
                  <a:pt x="22145" y="10398"/>
                  <a:pt x="25116" y="5661"/>
                  <a:pt x="28578" y="1324"/>
                </a:cubicBezTo>
                <a:lnTo>
                  <a:pt x="28578" y="1324"/>
                </a:lnTo>
                <a:cubicBezTo>
                  <a:pt x="19859" y="6985"/>
                  <a:pt x="15978" y="17644"/>
                  <a:pt x="13582" y="27756"/>
                </a:cubicBezTo>
                <a:cubicBezTo>
                  <a:pt x="15362" y="18603"/>
                  <a:pt x="17142" y="9222"/>
                  <a:pt x="1572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5" name="Google Shape;2375;p21"/>
          <p:cNvSpPr/>
          <p:nvPr/>
        </p:nvSpPr>
        <p:spPr>
          <a:xfrm flipH="1">
            <a:off x="6329637" y="6545400"/>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6" name="Google Shape;2376;p21"/>
          <p:cNvSpPr/>
          <p:nvPr/>
        </p:nvSpPr>
        <p:spPr>
          <a:xfrm rot="-2297280">
            <a:off x="4110025" y="6117469"/>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7" name="Google Shape;2377;p21"/>
          <p:cNvSpPr/>
          <p:nvPr/>
        </p:nvSpPr>
        <p:spPr>
          <a:xfrm rot="-591948">
            <a:off x="1041828" y="7240146"/>
            <a:ext cx="1241091" cy="1148204"/>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8" name="Google Shape;2378;p21"/>
          <p:cNvSpPr/>
          <p:nvPr/>
        </p:nvSpPr>
        <p:spPr>
          <a:xfrm rot="-5400000">
            <a:off x="3319991" y="6138220"/>
            <a:ext cx="1241139" cy="114824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79" name="Google Shape;2379;p21"/>
          <p:cNvGrpSpPr/>
          <p:nvPr/>
        </p:nvGrpSpPr>
        <p:grpSpPr>
          <a:xfrm>
            <a:off x="9642851" y="5329117"/>
            <a:ext cx="3615733" cy="4102667"/>
            <a:chOff x="4675" y="5263075"/>
            <a:chExt cx="2711800" cy="3077000"/>
          </a:xfrm>
        </p:grpSpPr>
        <p:sp>
          <p:nvSpPr>
            <p:cNvPr id="2380" name="Google Shape;2380;p21"/>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21"/>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21"/>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383" name="Google Shape;2383;p21"/>
            <p:cNvGrpSpPr/>
            <p:nvPr/>
          </p:nvGrpSpPr>
          <p:grpSpPr>
            <a:xfrm>
              <a:off x="4675" y="5345475"/>
              <a:ext cx="2711800" cy="2994600"/>
              <a:chOff x="4675" y="5345475"/>
              <a:chExt cx="2711800" cy="2994600"/>
            </a:xfrm>
          </p:grpSpPr>
          <p:sp>
            <p:nvSpPr>
              <p:cNvPr id="2384" name="Google Shape;2384;p21"/>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98B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21"/>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21"/>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21"/>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21"/>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21"/>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21"/>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21"/>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21"/>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21"/>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21"/>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21"/>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21"/>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21"/>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21"/>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21"/>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21"/>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21"/>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21"/>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21"/>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21"/>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21"/>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21"/>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21"/>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21"/>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21"/>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21"/>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21"/>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412" name="Google Shape;2412;p21"/>
              <p:cNvGrpSpPr/>
              <p:nvPr/>
            </p:nvGrpSpPr>
            <p:grpSpPr>
              <a:xfrm>
                <a:off x="4675" y="5593050"/>
                <a:ext cx="2711800" cy="2747025"/>
                <a:chOff x="4675" y="3688050"/>
                <a:chExt cx="2711800" cy="2747025"/>
              </a:xfrm>
            </p:grpSpPr>
            <p:sp>
              <p:nvSpPr>
                <p:cNvPr id="2413" name="Google Shape;2413;p21"/>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21"/>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21"/>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21"/>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21"/>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21"/>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21"/>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21"/>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21"/>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21"/>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21"/>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21"/>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25" name="Google Shape;2425;p21"/>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426" name="Google Shape;2426;p21"/>
          <p:cNvGrpSpPr/>
          <p:nvPr/>
        </p:nvGrpSpPr>
        <p:grpSpPr>
          <a:xfrm flipH="1">
            <a:off x="4697752" y="6249200"/>
            <a:ext cx="2339633" cy="1780400"/>
            <a:chOff x="0" y="3611325"/>
            <a:chExt cx="1754725" cy="1335300"/>
          </a:xfrm>
        </p:grpSpPr>
        <p:sp>
          <p:nvSpPr>
            <p:cNvPr id="2427" name="Google Shape;2427;p21"/>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21"/>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29" name="Google Shape;2429;p21"/>
          <p:cNvSpPr/>
          <p:nvPr/>
        </p:nvSpPr>
        <p:spPr>
          <a:xfrm flipH="1">
            <a:off x="7220451" y="6091767"/>
            <a:ext cx="1783467" cy="1444133"/>
          </a:xfrm>
          <a:custGeom>
            <a:avLst/>
            <a:gdLst/>
            <a:ahLst/>
            <a:cxnLst/>
            <a:rect l="l" t="t" r="r" b="b"/>
            <a:pathLst>
              <a:path w="53504" h="43324" extrusionOk="0">
                <a:moveTo>
                  <a:pt x="29879" y="1"/>
                </a:moveTo>
                <a:lnTo>
                  <a:pt x="29879" y="1"/>
                </a:lnTo>
                <a:cubicBezTo>
                  <a:pt x="24378" y="8492"/>
                  <a:pt x="23739" y="20658"/>
                  <a:pt x="22164" y="30655"/>
                </a:cubicBezTo>
                <a:cubicBezTo>
                  <a:pt x="23237" y="21616"/>
                  <a:pt x="22666" y="10112"/>
                  <a:pt x="22689" y="1005"/>
                </a:cubicBezTo>
                <a:lnTo>
                  <a:pt x="22689" y="1005"/>
                </a:lnTo>
                <a:cubicBezTo>
                  <a:pt x="19973" y="10660"/>
                  <a:pt x="19311" y="22347"/>
                  <a:pt x="19242" y="32390"/>
                </a:cubicBezTo>
                <a:cubicBezTo>
                  <a:pt x="18192" y="23260"/>
                  <a:pt x="14997" y="14312"/>
                  <a:pt x="14723" y="5000"/>
                </a:cubicBezTo>
                <a:lnTo>
                  <a:pt x="14723" y="5000"/>
                </a:lnTo>
                <a:cubicBezTo>
                  <a:pt x="14107" y="14426"/>
                  <a:pt x="15613" y="25588"/>
                  <a:pt x="15499" y="35015"/>
                </a:cubicBezTo>
                <a:cubicBezTo>
                  <a:pt x="11253" y="28190"/>
                  <a:pt x="8492" y="17782"/>
                  <a:pt x="6346" y="10044"/>
                </a:cubicBezTo>
                <a:lnTo>
                  <a:pt x="6346" y="10044"/>
                </a:lnTo>
                <a:cubicBezTo>
                  <a:pt x="7647" y="18809"/>
                  <a:pt x="10226" y="29331"/>
                  <a:pt x="13125" y="37708"/>
                </a:cubicBezTo>
                <a:cubicBezTo>
                  <a:pt x="8697" y="33257"/>
                  <a:pt x="3995" y="26729"/>
                  <a:pt x="1" y="21913"/>
                </a:cubicBezTo>
                <a:lnTo>
                  <a:pt x="1" y="21913"/>
                </a:lnTo>
                <a:cubicBezTo>
                  <a:pt x="3516" y="28395"/>
                  <a:pt x="7533" y="34627"/>
                  <a:pt x="12007" y="40516"/>
                </a:cubicBezTo>
                <a:cubicBezTo>
                  <a:pt x="8469" y="38028"/>
                  <a:pt x="4954" y="35563"/>
                  <a:pt x="1439" y="33075"/>
                </a:cubicBezTo>
                <a:lnTo>
                  <a:pt x="1439" y="33075"/>
                </a:lnTo>
                <a:cubicBezTo>
                  <a:pt x="4634" y="37001"/>
                  <a:pt x="8377" y="40470"/>
                  <a:pt x="12555" y="43323"/>
                </a:cubicBezTo>
                <a:lnTo>
                  <a:pt x="35197" y="42889"/>
                </a:lnTo>
                <a:cubicBezTo>
                  <a:pt x="41817" y="39169"/>
                  <a:pt x="45994" y="34969"/>
                  <a:pt x="51791" y="30039"/>
                </a:cubicBezTo>
                <a:lnTo>
                  <a:pt x="51791" y="30039"/>
                </a:lnTo>
                <a:cubicBezTo>
                  <a:pt x="45994" y="32983"/>
                  <a:pt x="40379" y="36247"/>
                  <a:pt x="34992" y="39854"/>
                </a:cubicBezTo>
                <a:cubicBezTo>
                  <a:pt x="41520" y="34193"/>
                  <a:pt x="48071" y="28487"/>
                  <a:pt x="53503" y="21753"/>
                </a:cubicBezTo>
                <a:lnTo>
                  <a:pt x="53503" y="21753"/>
                </a:lnTo>
                <a:cubicBezTo>
                  <a:pt x="47706" y="27003"/>
                  <a:pt x="40356" y="33873"/>
                  <a:pt x="33851" y="38233"/>
                </a:cubicBezTo>
                <a:lnTo>
                  <a:pt x="33851" y="38233"/>
                </a:lnTo>
                <a:cubicBezTo>
                  <a:pt x="39876" y="31842"/>
                  <a:pt x="46519" y="22872"/>
                  <a:pt x="51289" y="15499"/>
                </a:cubicBezTo>
                <a:lnTo>
                  <a:pt x="51289" y="15499"/>
                </a:lnTo>
                <a:cubicBezTo>
                  <a:pt x="45583" y="22050"/>
                  <a:pt x="38461" y="30541"/>
                  <a:pt x="32276" y="36635"/>
                </a:cubicBezTo>
                <a:cubicBezTo>
                  <a:pt x="38324" y="27962"/>
                  <a:pt x="44373" y="16344"/>
                  <a:pt x="47957" y="6392"/>
                </a:cubicBezTo>
                <a:lnTo>
                  <a:pt x="47957" y="6392"/>
                </a:lnTo>
                <a:cubicBezTo>
                  <a:pt x="43300" y="15271"/>
                  <a:pt x="36590" y="25907"/>
                  <a:pt x="30678" y="33988"/>
                </a:cubicBezTo>
                <a:cubicBezTo>
                  <a:pt x="34969" y="24812"/>
                  <a:pt x="39009" y="12441"/>
                  <a:pt x="40493" y="2443"/>
                </a:cubicBezTo>
                <a:lnTo>
                  <a:pt x="40493" y="2443"/>
                </a:lnTo>
                <a:cubicBezTo>
                  <a:pt x="38530" y="7693"/>
                  <a:pt x="36430" y="12806"/>
                  <a:pt x="34444" y="18056"/>
                </a:cubicBezTo>
                <a:cubicBezTo>
                  <a:pt x="32468" y="23212"/>
                  <a:pt x="29248" y="28120"/>
                  <a:pt x="27530" y="33297"/>
                </a:cubicBezTo>
                <a:lnTo>
                  <a:pt x="27530" y="33297"/>
                </a:lnTo>
                <a:cubicBezTo>
                  <a:pt x="31103" y="22479"/>
                  <a:pt x="34264" y="11501"/>
                  <a:pt x="35562" y="69"/>
                </a:cubicBezTo>
                <a:lnTo>
                  <a:pt x="35562" y="69"/>
                </a:lnTo>
                <a:cubicBezTo>
                  <a:pt x="31979" y="9884"/>
                  <a:pt x="28920" y="22050"/>
                  <a:pt x="25360" y="31842"/>
                </a:cubicBezTo>
                <a:cubicBezTo>
                  <a:pt x="27962" y="22255"/>
                  <a:pt x="29331" y="9519"/>
                  <a:pt x="29879"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430" name="Google Shape;2430;p21"/>
          <p:cNvGrpSpPr/>
          <p:nvPr/>
        </p:nvGrpSpPr>
        <p:grpSpPr>
          <a:xfrm rot="716825" flipH="1">
            <a:off x="5781161" y="6367637"/>
            <a:ext cx="2339540" cy="1780329"/>
            <a:chOff x="0" y="3611325"/>
            <a:chExt cx="1754725" cy="1335300"/>
          </a:xfrm>
        </p:grpSpPr>
        <p:sp>
          <p:nvSpPr>
            <p:cNvPr id="2431" name="Google Shape;2431;p21"/>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21"/>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33" name="Google Shape;2433;p21"/>
          <p:cNvSpPr/>
          <p:nvPr/>
        </p:nvSpPr>
        <p:spPr>
          <a:xfrm rot="-591793">
            <a:off x="2124476" y="6201617"/>
            <a:ext cx="1718880" cy="1590236"/>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34" name="Google Shape;2434;p21"/>
          <p:cNvSpPr/>
          <p:nvPr/>
        </p:nvSpPr>
        <p:spPr>
          <a:xfrm rot="-5400000">
            <a:off x="697408" y="6226528"/>
            <a:ext cx="1718920" cy="1590272"/>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35" name="Google Shape;2435;p21"/>
          <p:cNvSpPr/>
          <p:nvPr/>
        </p:nvSpPr>
        <p:spPr>
          <a:xfrm flipH="1">
            <a:off x="11390951" y="2225034"/>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36" name="Google Shape;2436;p21"/>
          <p:cNvSpPr txBox="1">
            <a:spLocks noGrp="1"/>
          </p:cNvSpPr>
          <p:nvPr>
            <p:ph type="title" idx="9"/>
          </p:nvPr>
        </p:nvSpPr>
        <p:spPr>
          <a:xfrm>
            <a:off x="950967"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65679477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2437"/>
        <p:cNvGrpSpPr/>
        <p:nvPr/>
      </p:nvGrpSpPr>
      <p:grpSpPr>
        <a:xfrm>
          <a:off x="0" y="0"/>
          <a:ext cx="0" cy="0"/>
          <a:chOff x="0" y="0"/>
          <a:chExt cx="0" cy="0"/>
        </a:xfrm>
      </p:grpSpPr>
      <p:sp>
        <p:nvSpPr>
          <p:cNvPr id="2438" name="Google Shape;2438;p22"/>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439" name="Google Shape;2439;p22"/>
          <p:cNvSpPr txBox="1">
            <a:spLocks noGrp="1"/>
          </p:cNvSpPr>
          <p:nvPr>
            <p:ph type="title" idx="2"/>
          </p:nvPr>
        </p:nvSpPr>
        <p:spPr>
          <a:xfrm>
            <a:off x="3938100" y="2361684"/>
            <a:ext cx="5229200" cy="3616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2667">
                <a:solidFill>
                  <a:schemeClr val="dk1"/>
                </a:solidFill>
              </a:defRPr>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2440" name="Google Shape;2440;p22"/>
          <p:cNvSpPr txBox="1">
            <a:spLocks noGrp="1"/>
          </p:cNvSpPr>
          <p:nvPr>
            <p:ph type="subTitle" idx="1"/>
          </p:nvPr>
        </p:nvSpPr>
        <p:spPr>
          <a:xfrm>
            <a:off x="3938100" y="2789351"/>
            <a:ext cx="5229200" cy="88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41" name="Google Shape;2441;p22"/>
          <p:cNvSpPr txBox="1">
            <a:spLocks noGrp="1"/>
          </p:cNvSpPr>
          <p:nvPr>
            <p:ph type="title" idx="3"/>
          </p:nvPr>
        </p:nvSpPr>
        <p:spPr>
          <a:xfrm>
            <a:off x="3938100" y="3787233"/>
            <a:ext cx="5229200" cy="3616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2667">
                <a:solidFill>
                  <a:schemeClr val="dk1"/>
                </a:solidFill>
              </a:defRPr>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2442" name="Google Shape;2442;p22"/>
          <p:cNvSpPr txBox="1">
            <a:spLocks noGrp="1"/>
          </p:cNvSpPr>
          <p:nvPr>
            <p:ph type="subTitle" idx="4"/>
          </p:nvPr>
        </p:nvSpPr>
        <p:spPr>
          <a:xfrm>
            <a:off x="3938100" y="4214900"/>
            <a:ext cx="5229200" cy="88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43" name="Google Shape;2443;p22"/>
          <p:cNvSpPr/>
          <p:nvPr/>
        </p:nvSpPr>
        <p:spPr>
          <a:xfrm flipH="1">
            <a:off x="-773051" y="2915751"/>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44" name="Google Shape;2444;p22"/>
          <p:cNvSpPr/>
          <p:nvPr/>
        </p:nvSpPr>
        <p:spPr>
          <a:xfrm flipH="1">
            <a:off x="-372184" y="2516318"/>
            <a:ext cx="1026400" cy="3608700"/>
          </a:xfrm>
          <a:custGeom>
            <a:avLst/>
            <a:gdLst/>
            <a:ahLst/>
            <a:cxnLst/>
            <a:rect l="l" t="t" r="r" b="b"/>
            <a:pathLst>
              <a:path w="30792" h="108261" extrusionOk="0">
                <a:moveTo>
                  <a:pt x="26204" y="0"/>
                </a:moveTo>
                <a:cubicBezTo>
                  <a:pt x="26204" y="0"/>
                  <a:pt x="22894" y="23739"/>
                  <a:pt x="22210" y="34809"/>
                </a:cubicBezTo>
                <a:cubicBezTo>
                  <a:pt x="21852" y="40575"/>
                  <a:pt x="21090" y="43071"/>
                  <a:pt x="19824" y="43071"/>
                </a:cubicBezTo>
                <a:cubicBezTo>
                  <a:pt x="18664" y="43071"/>
                  <a:pt x="17081" y="40978"/>
                  <a:pt x="14997" y="37388"/>
                </a:cubicBezTo>
                <a:cubicBezTo>
                  <a:pt x="5844" y="21616"/>
                  <a:pt x="2580" y="1940"/>
                  <a:pt x="2580" y="1940"/>
                </a:cubicBezTo>
                <a:lnTo>
                  <a:pt x="1" y="2465"/>
                </a:lnTo>
                <a:cubicBezTo>
                  <a:pt x="1" y="2465"/>
                  <a:pt x="4543" y="26135"/>
                  <a:pt x="12258" y="38803"/>
                </a:cubicBezTo>
                <a:cubicBezTo>
                  <a:pt x="19973" y="51494"/>
                  <a:pt x="18717" y="44327"/>
                  <a:pt x="18375" y="54233"/>
                </a:cubicBezTo>
                <a:cubicBezTo>
                  <a:pt x="18010" y="64162"/>
                  <a:pt x="17416" y="95045"/>
                  <a:pt x="26729" y="108260"/>
                </a:cubicBezTo>
                <a:cubicBezTo>
                  <a:pt x="30449" y="103924"/>
                  <a:pt x="30792" y="99039"/>
                  <a:pt x="30792" y="99039"/>
                </a:cubicBezTo>
                <a:cubicBezTo>
                  <a:pt x="30792" y="99039"/>
                  <a:pt x="21205" y="81874"/>
                  <a:pt x="23305" y="64459"/>
                </a:cubicBezTo>
                <a:cubicBezTo>
                  <a:pt x="25405" y="47043"/>
                  <a:pt x="26455" y="4040"/>
                  <a:pt x="27688" y="2214"/>
                </a:cubicBezTo>
                <a:cubicBezTo>
                  <a:pt x="28920" y="365"/>
                  <a:pt x="26204" y="0"/>
                  <a:pt x="26204" y="0"/>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445" name="Google Shape;2445;p22"/>
          <p:cNvGrpSpPr/>
          <p:nvPr/>
        </p:nvGrpSpPr>
        <p:grpSpPr>
          <a:xfrm flipH="1">
            <a:off x="1588483" y="5177967"/>
            <a:ext cx="1809300" cy="1714200"/>
            <a:chOff x="3516400" y="3673775"/>
            <a:chExt cx="1356975" cy="1285650"/>
          </a:xfrm>
        </p:grpSpPr>
        <p:sp>
          <p:nvSpPr>
            <p:cNvPr id="2446" name="Google Shape;2446;p22"/>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22"/>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22"/>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22"/>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22"/>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22"/>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52" name="Google Shape;2452;p22"/>
          <p:cNvGrpSpPr/>
          <p:nvPr/>
        </p:nvGrpSpPr>
        <p:grpSpPr>
          <a:xfrm flipH="1">
            <a:off x="10214450" y="3279767"/>
            <a:ext cx="3615733" cy="4102667"/>
            <a:chOff x="4675" y="5263075"/>
            <a:chExt cx="2711800" cy="3077000"/>
          </a:xfrm>
        </p:grpSpPr>
        <p:sp>
          <p:nvSpPr>
            <p:cNvPr id="2453" name="Google Shape;2453;p22"/>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22"/>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22"/>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456" name="Google Shape;2456;p22"/>
            <p:cNvGrpSpPr/>
            <p:nvPr/>
          </p:nvGrpSpPr>
          <p:grpSpPr>
            <a:xfrm>
              <a:off x="4675" y="5345475"/>
              <a:ext cx="2711800" cy="2994600"/>
              <a:chOff x="4675" y="5345475"/>
              <a:chExt cx="2711800" cy="2994600"/>
            </a:xfrm>
          </p:grpSpPr>
          <p:sp>
            <p:nvSpPr>
              <p:cNvPr id="2457" name="Google Shape;2457;p22"/>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22"/>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22"/>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22"/>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22"/>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22"/>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22"/>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22"/>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22"/>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22"/>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22"/>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22"/>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22"/>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22"/>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22"/>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22"/>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22"/>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22"/>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22"/>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22"/>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22"/>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22"/>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22"/>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22"/>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22"/>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22"/>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22"/>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22"/>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485" name="Google Shape;2485;p22"/>
              <p:cNvGrpSpPr/>
              <p:nvPr/>
            </p:nvGrpSpPr>
            <p:grpSpPr>
              <a:xfrm>
                <a:off x="4675" y="5593050"/>
                <a:ext cx="2711800" cy="2747025"/>
                <a:chOff x="4675" y="3688050"/>
                <a:chExt cx="2711800" cy="2747025"/>
              </a:xfrm>
            </p:grpSpPr>
            <p:sp>
              <p:nvSpPr>
                <p:cNvPr id="2486" name="Google Shape;2486;p22"/>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22"/>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22"/>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22"/>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22"/>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22"/>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22"/>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22"/>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22"/>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22"/>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22"/>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22"/>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98" name="Google Shape;2498;p22"/>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2499" name="Google Shape;2499;p22"/>
          <p:cNvSpPr/>
          <p:nvPr/>
        </p:nvSpPr>
        <p:spPr>
          <a:xfrm flipH="1">
            <a:off x="461139" y="1293787"/>
            <a:ext cx="479035" cy="4632332"/>
          </a:xfrm>
          <a:custGeom>
            <a:avLst/>
            <a:gdLst/>
            <a:ahLst/>
            <a:cxnLst/>
            <a:rect l="l" t="t" r="r" b="b"/>
            <a:pathLst>
              <a:path w="9246" h="89410" extrusionOk="0">
                <a:moveTo>
                  <a:pt x="6483" y="0"/>
                </a:moveTo>
                <a:cubicBezTo>
                  <a:pt x="6483" y="0"/>
                  <a:pt x="1" y="43414"/>
                  <a:pt x="2078" y="88060"/>
                </a:cubicBezTo>
                <a:cubicBezTo>
                  <a:pt x="3029" y="89072"/>
                  <a:pt x="3970" y="89410"/>
                  <a:pt x="4802" y="89410"/>
                </a:cubicBezTo>
                <a:cubicBezTo>
                  <a:pt x="6465" y="89410"/>
                  <a:pt x="7693" y="88060"/>
                  <a:pt x="7693" y="88060"/>
                </a:cubicBezTo>
                <a:cubicBezTo>
                  <a:pt x="7693" y="88060"/>
                  <a:pt x="2124" y="59894"/>
                  <a:pt x="9245" y="1324"/>
                </a:cubicBezTo>
                <a:lnTo>
                  <a:pt x="6483"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00" name="Google Shape;2500;p22"/>
          <p:cNvSpPr/>
          <p:nvPr/>
        </p:nvSpPr>
        <p:spPr>
          <a:xfrm flipH="1">
            <a:off x="800391" y="6027700"/>
            <a:ext cx="11489159" cy="1723067"/>
          </a:xfrm>
          <a:custGeom>
            <a:avLst/>
            <a:gdLst/>
            <a:ahLst/>
            <a:cxnLst/>
            <a:rect l="l" t="t" r="r" b="b"/>
            <a:pathLst>
              <a:path w="180175" h="51692" extrusionOk="0">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501" name="Google Shape;2501;p22"/>
          <p:cNvGrpSpPr/>
          <p:nvPr/>
        </p:nvGrpSpPr>
        <p:grpSpPr>
          <a:xfrm flipH="1">
            <a:off x="9591917" y="4692367"/>
            <a:ext cx="3321100" cy="2685400"/>
            <a:chOff x="-807750" y="3519275"/>
            <a:chExt cx="2490825" cy="2014050"/>
          </a:xfrm>
        </p:grpSpPr>
        <p:sp>
          <p:nvSpPr>
            <p:cNvPr id="2502" name="Google Shape;2502;p22"/>
            <p:cNvSpPr/>
            <p:nvPr/>
          </p:nvSpPr>
          <p:spPr>
            <a:xfrm>
              <a:off x="-807750" y="3536650"/>
              <a:ext cx="2490825" cy="1996675"/>
            </a:xfrm>
            <a:custGeom>
              <a:avLst/>
              <a:gdLst/>
              <a:ahLst/>
              <a:cxnLst/>
              <a:rect l="l" t="t" r="r" b="b"/>
              <a:pathLst>
                <a:path w="99633" h="79867" extrusionOk="0">
                  <a:moveTo>
                    <a:pt x="58273" y="1"/>
                  </a:moveTo>
                  <a:cubicBezTo>
                    <a:pt x="50718" y="10478"/>
                    <a:pt x="44692" y="24127"/>
                    <a:pt x="39899" y="27117"/>
                  </a:cubicBezTo>
                  <a:cubicBezTo>
                    <a:pt x="35083" y="30085"/>
                    <a:pt x="12828" y="32755"/>
                    <a:pt x="6414" y="44670"/>
                  </a:cubicBezTo>
                  <a:cubicBezTo>
                    <a:pt x="0" y="56585"/>
                    <a:pt x="11322" y="60853"/>
                    <a:pt x="11322" y="60853"/>
                  </a:cubicBezTo>
                  <a:lnTo>
                    <a:pt x="23465" y="63592"/>
                  </a:lnTo>
                  <a:cubicBezTo>
                    <a:pt x="23465" y="63592"/>
                    <a:pt x="30552" y="55799"/>
                    <a:pt x="39428" y="55799"/>
                  </a:cubicBezTo>
                  <a:cubicBezTo>
                    <a:pt x="41725" y="55799"/>
                    <a:pt x="44142" y="56321"/>
                    <a:pt x="46587" y="57635"/>
                  </a:cubicBezTo>
                  <a:cubicBezTo>
                    <a:pt x="58501" y="64049"/>
                    <a:pt x="58730" y="62382"/>
                    <a:pt x="70645" y="69047"/>
                  </a:cubicBezTo>
                  <a:cubicBezTo>
                    <a:pt x="82537" y="75735"/>
                    <a:pt x="99633" y="79867"/>
                    <a:pt x="99633" y="79867"/>
                  </a:cubicBezTo>
                  <a:cubicBezTo>
                    <a:pt x="99633" y="79867"/>
                    <a:pt x="96962" y="67495"/>
                    <a:pt x="90092" y="63592"/>
                  </a:cubicBezTo>
                  <a:cubicBezTo>
                    <a:pt x="83244" y="59712"/>
                    <a:pt x="83244" y="56265"/>
                    <a:pt x="83244" y="50080"/>
                  </a:cubicBezTo>
                  <a:cubicBezTo>
                    <a:pt x="83244" y="43894"/>
                    <a:pt x="80482" y="46428"/>
                    <a:pt x="81167" y="40698"/>
                  </a:cubicBezTo>
                  <a:cubicBezTo>
                    <a:pt x="81852" y="34969"/>
                    <a:pt x="93538" y="22141"/>
                    <a:pt x="93310" y="20315"/>
                  </a:cubicBezTo>
                  <a:cubicBezTo>
                    <a:pt x="92169" y="16207"/>
                    <a:pt x="65600" y="754"/>
                    <a:pt x="5827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22"/>
            <p:cNvSpPr/>
            <p:nvPr/>
          </p:nvSpPr>
          <p:spPr>
            <a:xfrm>
              <a:off x="622250" y="3519275"/>
              <a:ext cx="945775" cy="600725"/>
            </a:xfrm>
            <a:custGeom>
              <a:avLst/>
              <a:gdLst/>
              <a:ahLst/>
              <a:cxnLst/>
              <a:rect l="l" t="t" r="r" b="b"/>
              <a:pathLst>
                <a:path w="37831" h="24029" extrusionOk="0">
                  <a:moveTo>
                    <a:pt x="3026" y="0"/>
                  </a:moveTo>
                  <a:cubicBezTo>
                    <a:pt x="1995" y="0"/>
                    <a:pt x="1387" y="220"/>
                    <a:pt x="1073" y="467"/>
                  </a:cubicBezTo>
                  <a:cubicBezTo>
                    <a:pt x="0" y="1334"/>
                    <a:pt x="891" y="5443"/>
                    <a:pt x="6597" y="8867"/>
                  </a:cubicBezTo>
                  <a:cubicBezTo>
                    <a:pt x="12303" y="12290"/>
                    <a:pt x="16846" y="12427"/>
                    <a:pt x="18443" y="17426"/>
                  </a:cubicBezTo>
                  <a:cubicBezTo>
                    <a:pt x="19815" y="21736"/>
                    <a:pt x="21119" y="24029"/>
                    <a:pt x="22832" y="24029"/>
                  </a:cubicBezTo>
                  <a:cubicBezTo>
                    <a:pt x="23115" y="24029"/>
                    <a:pt x="23409" y="23966"/>
                    <a:pt x="23716" y="23840"/>
                  </a:cubicBezTo>
                  <a:cubicBezTo>
                    <a:pt x="25113" y="23260"/>
                    <a:pt x="24875" y="22681"/>
                    <a:pt x="25641" y="22681"/>
                  </a:cubicBezTo>
                  <a:cubicBezTo>
                    <a:pt x="26051" y="22681"/>
                    <a:pt x="26750" y="22847"/>
                    <a:pt x="28144" y="23269"/>
                  </a:cubicBezTo>
                  <a:cubicBezTo>
                    <a:pt x="29138" y="23565"/>
                    <a:pt x="30270" y="23716"/>
                    <a:pt x="31378" y="23716"/>
                  </a:cubicBezTo>
                  <a:cubicBezTo>
                    <a:pt x="34719" y="23716"/>
                    <a:pt x="37830" y="22338"/>
                    <a:pt x="36201" y="19389"/>
                  </a:cubicBezTo>
                  <a:cubicBezTo>
                    <a:pt x="36201" y="19389"/>
                    <a:pt x="32778" y="14071"/>
                    <a:pt x="19722" y="6584"/>
                  </a:cubicBezTo>
                  <a:cubicBezTo>
                    <a:pt x="10483" y="1287"/>
                    <a:pt x="5519" y="0"/>
                    <a:pt x="3026"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04" name="Google Shape;2504;p22"/>
          <p:cNvSpPr/>
          <p:nvPr/>
        </p:nvSpPr>
        <p:spPr>
          <a:xfrm flipH="1">
            <a:off x="-1770860" y="29384"/>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05" name="Google Shape;2505;p22"/>
          <p:cNvSpPr/>
          <p:nvPr/>
        </p:nvSpPr>
        <p:spPr>
          <a:xfrm flipH="1">
            <a:off x="-715692" y="5583933"/>
            <a:ext cx="13542808" cy="18504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06" name="Google Shape;2506;p22"/>
          <p:cNvSpPr/>
          <p:nvPr/>
        </p:nvSpPr>
        <p:spPr>
          <a:xfrm flipH="1">
            <a:off x="-3351467" y="29400"/>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07" name="Google Shape;2507;p22"/>
          <p:cNvSpPr/>
          <p:nvPr/>
        </p:nvSpPr>
        <p:spPr>
          <a:xfrm flipH="1">
            <a:off x="-3708767" y="-69267"/>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08" name="Google Shape;2508;p22"/>
          <p:cNvSpPr/>
          <p:nvPr/>
        </p:nvSpPr>
        <p:spPr>
          <a:xfrm flipH="1">
            <a:off x="1583033" y="5465418"/>
            <a:ext cx="855467" cy="716767"/>
          </a:xfrm>
          <a:custGeom>
            <a:avLst/>
            <a:gdLst/>
            <a:ahLst/>
            <a:cxnLst/>
            <a:rect l="l" t="t" r="r" b="b"/>
            <a:pathLst>
              <a:path w="25664" h="21503" extrusionOk="0">
                <a:moveTo>
                  <a:pt x="8527" y="0"/>
                </a:moveTo>
                <a:cubicBezTo>
                  <a:pt x="7508" y="0"/>
                  <a:pt x="6425" y="76"/>
                  <a:pt x="5273" y="236"/>
                </a:cubicBezTo>
                <a:cubicBezTo>
                  <a:pt x="15225" y="1948"/>
                  <a:pt x="21479" y="6855"/>
                  <a:pt x="20748" y="16054"/>
                </a:cubicBezTo>
                <a:cubicBezTo>
                  <a:pt x="18408" y="8898"/>
                  <a:pt x="13983" y="5758"/>
                  <a:pt x="12261" y="5758"/>
                </a:cubicBezTo>
                <a:cubicBezTo>
                  <a:pt x="12237" y="5758"/>
                  <a:pt x="12212" y="5758"/>
                  <a:pt x="12189" y="5760"/>
                </a:cubicBezTo>
                <a:cubicBezTo>
                  <a:pt x="17621" y="9891"/>
                  <a:pt x="18808" y="16259"/>
                  <a:pt x="18831" y="16738"/>
                </a:cubicBezTo>
                <a:cubicBezTo>
                  <a:pt x="11459" y="7523"/>
                  <a:pt x="4129" y="4467"/>
                  <a:pt x="430" y="4467"/>
                </a:cubicBezTo>
                <a:cubicBezTo>
                  <a:pt x="280" y="4467"/>
                  <a:pt x="137" y="4472"/>
                  <a:pt x="0" y="4481"/>
                </a:cubicBezTo>
                <a:cubicBezTo>
                  <a:pt x="6209" y="6513"/>
                  <a:pt x="15202" y="12379"/>
                  <a:pt x="16092" y="16738"/>
                </a:cubicBezTo>
                <a:cubicBezTo>
                  <a:pt x="13436" y="13850"/>
                  <a:pt x="10183" y="12749"/>
                  <a:pt x="7538" y="12749"/>
                </a:cubicBezTo>
                <a:cubicBezTo>
                  <a:pt x="6273" y="12749"/>
                  <a:pt x="5147" y="13001"/>
                  <a:pt x="4291" y="13429"/>
                </a:cubicBezTo>
                <a:cubicBezTo>
                  <a:pt x="8354" y="13429"/>
                  <a:pt x="12600" y="17674"/>
                  <a:pt x="12600" y="17674"/>
                </a:cubicBezTo>
                <a:cubicBezTo>
                  <a:pt x="10561" y="17170"/>
                  <a:pt x="8814" y="16977"/>
                  <a:pt x="7334" y="16977"/>
                </a:cubicBezTo>
                <a:cubicBezTo>
                  <a:pt x="2515" y="16977"/>
                  <a:pt x="525" y="19021"/>
                  <a:pt x="525" y="19021"/>
                </a:cubicBezTo>
                <a:cubicBezTo>
                  <a:pt x="525" y="19021"/>
                  <a:pt x="2537" y="18135"/>
                  <a:pt x="5554" y="18135"/>
                </a:cubicBezTo>
                <a:cubicBezTo>
                  <a:pt x="7380" y="18135"/>
                  <a:pt x="9575" y="18459"/>
                  <a:pt x="11915" y="19500"/>
                </a:cubicBezTo>
                <a:cubicBezTo>
                  <a:pt x="15716" y="21177"/>
                  <a:pt x="19620" y="21502"/>
                  <a:pt x="22076" y="21502"/>
                </a:cubicBezTo>
                <a:cubicBezTo>
                  <a:pt x="23631" y="21502"/>
                  <a:pt x="24606" y="21372"/>
                  <a:pt x="24606" y="21372"/>
                </a:cubicBezTo>
                <a:cubicBezTo>
                  <a:pt x="24606" y="21372"/>
                  <a:pt x="25663" y="0"/>
                  <a:pt x="852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09" name="Google Shape;2509;p22"/>
          <p:cNvSpPr/>
          <p:nvPr/>
        </p:nvSpPr>
        <p:spPr>
          <a:xfrm flipH="1">
            <a:off x="2131601" y="5739734"/>
            <a:ext cx="604833" cy="590633"/>
          </a:xfrm>
          <a:custGeom>
            <a:avLst/>
            <a:gdLst/>
            <a:ahLst/>
            <a:cxnLst/>
            <a:rect l="l" t="t" r="r" b="b"/>
            <a:pathLst>
              <a:path w="18145" h="17719" extrusionOk="0">
                <a:moveTo>
                  <a:pt x="6060" y="0"/>
                </a:moveTo>
                <a:cubicBezTo>
                  <a:pt x="5335" y="0"/>
                  <a:pt x="4564" y="54"/>
                  <a:pt x="3744" y="169"/>
                </a:cubicBezTo>
                <a:cubicBezTo>
                  <a:pt x="10751" y="1356"/>
                  <a:pt x="15179" y="4826"/>
                  <a:pt x="14677" y="11331"/>
                </a:cubicBezTo>
                <a:cubicBezTo>
                  <a:pt x="13013" y="6272"/>
                  <a:pt x="9888" y="4048"/>
                  <a:pt x="8682" y="4048"/>
                </a:cubicBezTo>
                <a:cubicBezTo>
                  <a:pt x="8664" y="4048"/>
                  <a:pt x="8646" y="4049"/>
                  <a:pt x="8628" y="4050"/>
                </a:cubicBezTo>
                <a:cubicBezTo>
                  <a:pt x="12463" y="6971"/>
                  <a:pt x="13285" y="11468"/>
                  <a:pt x="13308" y="11810"/>
                </a:cubicBezTo>
                <a:cubicBezTo>
                  <a:pt x="8092" y="5302"/>
                  <a:pt x="2940" y="3148"/>
                  <a:pt x="315" y="3148"/>
                </a:cubicBezTo>
                <a:cubicBezTo>
                  <a:pt x="205" y="3148"/>
                  <a:pt x="101" y="3152"/>
                  <a:pt x="0" y="3159"/>
                </a:cubicBezTo>
                <a:cubicBezTo>
                  <a:pt x="4383" y="4597"/>
                  <a:pt x="10751" y="8729"/>
                  <a:pt x="11367" y="11810"/>
                </a:cubicBezTo>
                <a:cubicBezTo>
                  <a:pt x="9501" y="9775"/>
                  <a:pt x="7208" y="9000"/>
                  <a:pt x="5340" y="9000"/>
                </a:cubicBezTo>
                <a:cubicBezTo>
                  <a:pt x="4443" y="9000"/>
                  <a:pt x="3643" y="9178"/>
                  <a:pt x="3036" y="9482"/>
                </a:cubicBezTo>
                <a:cubicBezTo>
                  <a:pt x="5912" y="9482"/>
                  <a:pt x="8902" y="12472"/>
                  <a:pt x="8902" y="12472"/>
                </a:cubicBezTo>
                <a:cubicBezTo>
                  <a:pt x="7471" y="12120"/>
                  <a:pt x="6243" y="11984"/>
                  <a:pt x="5202" y="11984"/>
                </a:cubicBezTo>
                <a:cubicBezTo>
                  <a:pt x="1794" y="11984"/>
                  <a:pt x="388" y="13431"/>
                  <a:pt x="388" y="13431"/>
                </a:cubicBezTo>
                <a:cubicBezTo>
                  <a:pt x="388" y="13431"/>
                  <a:pt x="1500" y="12779"/>
                  <a:pt x="3202" y="12779"/>
                </a:cubicBezTo>
                <a:cubicBezTo>
                  <a:pt x="4976" y="12779"/>
                  <a:pt x="7392" y="13487"/>
                  <a:pt x="9861" y="16375"/>
                </a:cubicBezTo>
                <a:cubicBezTo>
                  <a:pt x="10703" y="17359"/>
                  <a:pt x="11638" y="17718"/>
                  <a:pt x="12555" y="17718"/>
                </a:cubicBezTo>
                <a:cubicBezTo>
                  <a:pt x="15042" y="17718"/>
                  <a:pt x="17393" y="15074"/>
                  <a:pt x="17393" y="15074"/>
                </a:cubicBezTo>
                <a:cubicBezTo>
                  <a:pt x="17393" y="15074"/>
                  <a:pt x="18145" y="0"/>
                  <a:pt x="6060"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10" name="Google Shape;2510;p22"/>
          <p:cNvSpPr/>
          <p:nvPr/>
        </p:nvSpPr>
        <p:spPr>
          <a:xfrm flipH="1">
            <a:off x="1226167" y="5363817"/>
            <a:ext cx="604867" cy="506267"/>
          </a:xfrm>
          <a:custGeom>
            <a:avLst/>
            <a:gdLst/>
            <a:ahLst/>
            <a:cxnLst/>
            <a:rect l="l" t="t" r="r" b="b"/>
            <a:pathLst>
              <a:path w="18146" h="15188" extrusionOk="0">
                <a:moveTo>
                  <a:pt x="6036" y="1"/>
                </a:moveTo>
                <a:cubicBezTo>
                  <a:pt x="5318" y="1"/>
                  <a:pt x="4555" y="54"/>
                  <a:pt x="3744" y="166"/>
                </a:cubicBezTo>
                <a:cubicBezTo>
                  <a:pt x="10751" y="1376"/>
                  <a:pt x="15179" y="4846"/>
                  <a:pt x="14677" y="11328"/>
                </a:cubicBezTo>
                <a:cubicBezTo>
                  <a:pt x="13013" y="6292"/>
                  <a:pt x="9888" y="4068"/>
                  <a:pt x="8682" y="4068"/>
                </a:cubicBezTo>
                <a:cubicBezTo>
                  <a:pt x="8664" y="4068"/>
                  <a:pt x="8646" y="4069"/>
                  <a:pt x="8628" y="4070"/>
                </a:cubicBezTo>
                <a:cubicBezTo>
                  <a:pt x="12463" y="6968"/>
                  <a:pt x="13285" y="11465"/>
                  <a:pt x="13307" y="11830"/>
                </a:cubicBezTo>
                <a:cubicBezTo>
                  <a:pt x="8090" y="5319"/>
                  <a:pt x="2936" y="3146"/>
                  <a:pt x="312" y="3146"/>
                </a:cubicBezTo>
                <a:cubicBezTo>
                  <a:pt x="203" y="3146"/>
                  <a:pt x="100" y="3149"/>
                  <a:pt x="0" y="3157"/>
                </a:cubicBezTo>
                <a:cubicBezTo>
                  <a:pt x="4383" y="4595"/>
                  <a:pt x="10751" y="8749"/>
                  <a:pt x="11367" y="11830"/>
                </a:cubicBezTo>
                <a:cubicBezTo>
                  <a:pt x="9493" y="9786"/>
                  <a:pt x="7188" y="9003"/>
                  <a:pt x="5316" y="9003"/>
                </a:cubicBezTo>
                <a:cubicBezTo>
                  <a:pt x="4428" y="9003"/>
                  <a:pt x="3638" y="9178"/>
                  <a:pt x="3036" y="9479"/>
                </a:cubicBezTo>
                <a:cubicBezTo>
                  <a:pt x="5912" y="9479"/>
                  <a:pt x="8902" y="12469"/>
                  <a:pt x="8902" y="12469"/>
                </a:cubicBezTo>
                <a:cubicBezTo>
                  <a:pt x="7471" y="12117"/>
                  <a:pt x="6243" y="11982"/>
                  <a:pt x="5202" y="11982"/>
                </a:cubicBezTo>
                <a:cubicBezTo>
                  <a:pt x="1794" y="11982"/>
                  <a:pt x="388" y="13428"/>
                  <a:pt x="388" y="13428"/>
                </a:cubicBezTo>
                <a:cubicBezTo>
                  <a:pt x="388" y="13428"/>
                  <a:pt x="1802" y="12809"/>
                  <a:pt x="3926" y="12809"/>
                </a:cubicBezTo>
                <a:cubicBezTo>
                  <a:pt x="5216" y="12809"/>
                  <a:pt x="6767" y="13037"/>
                  <a:pt x="8423" y="13770"/>
                </a:cubicBezTo>
                <a:cubicBezTo>
                  <a:pt x="11103" y="14957"/>
                  <a:pt x="13860" y="15187"/>
                  <a:pt x="15597" y="15187"/>
                </a:cubicBezTo>
                <a:cubicBezTo>
                  <a:pt x="16701" y="15187"/>
                  <a:pt x="17393" y="15094"/>
                  <a:pt x="17393" y="15094"/>
                </a:cubicBezTo>
                <a:cubicBezTo>
                  <a:pt x="17393" y="15094"/>
                  <a:pt x="18146" y="1"/>
                  <a:pt x="6036"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11" name="Google Shape;2511;p22"/>
          <p:cNvSpPr/>
          <p:nvPr/>
        </p:nvSpPr>
        <p:spPr>
          <a:xfrm flipH="1">
            <a:off x="416166" y="5209351"/>
            <a:ext cx="855467" cy="716733"/>
          </a:xfrm>
          <a:custGeom>
            <a:avLst/>
            <a:gdLst/>
            <a:ahLst/>
            <a:cxnLst/>
            <a:rect l="l" t="t" r="r" b="b"/>
            <a:pathLst>
              <a:path w="25664" h="21502" extrusionOk="0">
                <a:moveTo>
                  <a:pt x="17118" y="1"/>
                </a:moveTo>
                <a:cubicBezTo>
                  <a:pt x="1" y="1"/>
                  <a:pt x="1058" y="21372"/>
                  <a:pt x="1058" y="21372"/>
                </a:cubicBezTo>
                <a:cubicBezTo>
                  <a:pt x="1058" y="21372"/>
                  <a:pt x="2023" y="21502"/>
                  <a:pt x="3565" y="21502"/>
                </a:cubicBezTo>
                <a:cubicBezTo>
                  <a:pt x="6019" y="21502"/>
                  <a:pt x="9936" y="21174"/>
                  <a:pt x="13749" y="19478"/>
                </a:cubicBezTo>
                <a:cubicBezTo>
                  <a:pt x="16077" y="18451"/>
                  <a:pt x="18261" y="18130"/>
                  <a:pt x="20081" y="18130"/>
                </a:cubicBezTo>
                <a:cubicBezTo>
                  <a:pt x="23115" y="18130"/>
                  <a:pt x="25139" y="19021"/>
                  <a:pt x="25139" y="19021"/>
                </a:cubicBezTo>
                <a:cubicBezTo>
                  <a:pt x="25139" y="19021"/>
                  <a:pt x="23139" y="16967"/>
                  <a:pt x="18294" y="16967"/>
                </a:cubicBezTo>
                <a:cubicBezTo>
                  <a:pt x="16821" y="16967"/>
                  <a:pt x="15086" y="17157"/>
                  <a:pt x="13064" y="17652"/>
                </a:cubicBezTo>
                <a:cubicBezTo>
                  <a:pt x="13064" y="17652"/>
                  <a:pt x="17310" y="13429"/>
                  <a:pt x="21373" y="13429"/>
                </a:cubicBezTo>
                <a:cubicBezTo>
                  <a:pt x="20516" y="13001"/>
                  <a:pt x="19391" y="12750"/>
                  <a:pt x="18126" y="12750"/>
                </a:cubicBezTo>
                <a:cubicBezTo>
                  <a:pt x="15481" y="12750"/>
                  <a:pt x="12228" y="13851"/>
                  <a:pt x="9572" y="16739"/>
                </a:cubicBezTo>
                <a:cubicBezTo>
                  <a:pt x="10462" y="12379"/>
                  <a:pt x="19455" y="6513"/>
                  <a:pt x="25664" y="4482"/>
                </a:cubicBezTo>
                <a:cubicBezTo>
                  <a:pt x="25527" y="4472"/>
                  <a:pt x="25384" y="4467"/>
                  <a:pt x="25234" y="4467"/>
                </a:cubicBezTo>
                <a:cubicBezTo>
                  <a:pt x="21535" y="4467"/>
                  <a:pt x="14204" y="7524"/>
                  <a:pt x="6810" y="16739"/>
                </a:cubicBezTo>
                <a:cubicBezTo>
                  <a:pt x="6856" y="16260"/>
                  <a:pt x="8043" y="9869"/>
                  <a:pt x="13475" y="5760"/>
                </a:cubicBezTo>
                <a:cubicBezTo>
                  <a:pt x="13452" y="5759"/>
                  <a:pt x="13427" y="5758"/>
                  <a:pt x="13403" y="5758"/>
                </a:cubicBezTo>
                <a:cubicBezTo>
                  <a:pt x="11681" y="5758"/>
                  <a:pt x="7256" y="8898"/>
                  <a:pt x="4916" y="16031"/>
                </a:cubicBezTo>
                <a:cubicBezTo>
                  <a:pt x="4185" y="6856"/>
                  <a:pt x="10439" y="1948"/>
                  <a:pt x="20368" y="236"/>
                </a:cubicBezTo>
                <a:cubicBezTo>
                  <a:pt x="19218" y="76"/>
                  <a:pt x="18136" y="1"/>
                  <a:pt x="1711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12" name="Google Shape;2512;p22"/>
          <p:cNvSpPr/>
          <p:nvPr/>
        </p:nvSpPr>
        <p:spPr>
          <a:xfrm>
            <a:off x="-5159549" y="-69263"/>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13" name="Google Shape;2513;p22"/>
          <p:cNvSpPr/>
          <p:nvPr/>
        </p:nvSpPr>
        <p:spPr>
          <a:xfrm>
            <a:off x="-2120967" y="-69262"/>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514" name="Google Shape;2514;p22"/>
          <p:cNvGrpSpPr/>
          <p:nvPr/>
        </p:nvGrpSpPr>
        <p:grpSpPr>
          <a:xfrm flipH="1">
            <a:off x="2062683" y="5430800"/>
            <a:ext cx="1809300" cy="1714200"/>
            <a:chOff x="3516400" y="3673775"/>
            <a:chExt cx="1356975" cy="1285650"/>
          </a:xfrm>
        </p:grpSpPr>
        <p:sp>
          <p:nvSpPr>
            <p:cNvPr id="2515" name="Google Shape;2515;p22"/>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22"/>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22"/>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22"/>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22"/>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22"/>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21" name="Google Shape;2521;p22"/>
          <p:cNvGrpSpPr/>
          <p:nvPr/>
        </p:nvGrpSpPr>
        <p:grpSpPr>
          <a:xfrm flipH="1">
            <a:off x="-1065384" y="5640333"/>
            <a:ext cx="4820733" cy="2034267"/>
            <a:chOff x="3713275" y="3903750"/>
            <a:chExt cx="3615550" cy="1525700"/>
          </a:xfrm>
        </p:grpSpPr>
        <p:sp>
          <p:nvSpPr>
            <p:cNvPr id="2522" name="Google Shape;2522;p22"/>
            <p:cNvSpPr/>
            <p:nvPr/>
          </p:nvSpPr>
          <p:spPr>
            <a:xfrm>
              <a:off x="5368100" y="4173625"/>
              <a:ext cx="179775" cy="408050"/>
            </a:xfrm>
            <a:custGeom>
              <a:avLst/>
              <a:gdLst/>
              <a:ahLst/>
              <a:cxnLst/>
              <a:rect l="l" t="t" r="r" b="b"/>
              <a:pathLst>
                <a:path w="7191" h="16322" extrusionOk="0">
                  <a:moveTo>
                    <a:pt x="3546" y="0"/>
                  </a:moveTo>
                  <a:cubicBezTo>
                    <a:pt x="3536" y="0"/>
                    <a:pt x="3526" y="1"/>
                    <a:pt x="3516" y="1"/>
                  </a:cubicBezTo>
                  <a:cubicBezTo>
                    <a:pt x="1" y="4703"/>
                    <a:pt x="2100" y="14975"/>
                    <a:pt x="2100" y="14975"/>
                  </a:cubicBezTo>
                  <a:cubicBezTo>
                    <a:pt x="2100" y="14975"/>
                    <a:pt x="2808" y="15705"/>
                    <a:pt x="3538" y="16322"/>
                  </a:cubicBezTo>
                  <a:cubicBezTo>
                    <a:pt x="6186" y="14199"/>
                    <a:pt x="7190" y="10889"/>
                    <a:pt x="6460" y="10318"/>
                  </a:cubicBezTo>
                  <a:cubicBezTo>
                    <a:pt x="6413" y="10280"/>
                    <a:pt x="6366" y="10262"/>
                    <a:pt x="6318" y="10262"/>
                  </a:cubicBezTo>
                  <a:cubicBezTo>
                    <a:pt x="5658" y="10262"/>
                    <a:pt x="4964" y="13753"/>
                    <a:pt x="3196" y="14541"/>
                  </a:cubicBezTo>
                  <a:cubicBezTo>
                    <a:pt x="2580" y="12281"/>
                    <a:pt x="2580" y="4955"/>
                    <a:pt x="3150" y="3037"/>
                  </a:cubicBezTo>
                  <a:cubicBezTo>
                    <a:pt x="3710" y="1178"/>
                    <a:pt x="4073" y="0"/>
                    <a:pt x="3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22"/>
            <p:cNvSpPr/>
            <p:nvPr/>
          </p:nvSpPr>
          <p:spPr>
            <a:xfrm>
              <a:off x="3782875" y="4313125"/>
              <a:ext cx="1806075" cy="1116325"/>
            </a:xfrm>
            <a:custGeom>
              <a:avLst/>
              <a:gdLst/>
              <a:ahLst/>
              <a:cxnLst/>
              <a:rect l="l" t="t" r="r" b="b"/>
              <a:pathLst>
                <a:path w="72243" h="44653" extrusionOk="0">
                  <a:moveTo>
                    <a:pt x="56861" y="0"/>
                  </a:moveTo>
                  <a:cubicBezTo>
                    <a:pt x="55773" y="0"/>
                    <a:pt x="54538" y="794"/>
                    <a:pt x="53369" y="794"/>
                  </a:cubicBezTo>
                  <a:cubicBezTo>
                    <a:pt x="53207" y="794"/>
                    <a:pt x="53046" y="779"/>
                    <a:pt x="52887" y="744"/>
                  </a:cubicBezTo>
                  <a:cubicBezTo>
                    <a:pt x="52453" y="630"/>
                    <a:pt x="52088" y="402"/>
                    <a:pt x="51654" y="288"/>
                  </a:cubicBezTo>
                  <a:cubicBezTo>
                    <a:pt x="51526" y="258"/>
                    <a:pt x="51397" y="245"/>
                    <a:pt x="51267" y="245"/>
                  </a:cubicBezTo>
                  <a:cubicBezTo>
                    <a:pt x="50379" y="245"/>
                    <a:pt x="49503" y="895"/>
                    <a:pt x="49303" y="1771"/>
                  </a:cubicBezTo>
                  <a:cubicBezTo>
                    <a:pt x="49189" y="2228"/>
                    <a:pt x="49235" y="2798"/>
                    <a:pt x="48847" y="3095"/>
                  </a:cubicBezTo>
                  <a:cubicBezTo>
                    <a:pt x="48693" y="3222"/>
                    <a:pt x="48520" y="3272"/>
                    <a:pt x="48335" y="3272"/>
                  </a:cubicBezTo>
                  <a:cubicBezTo>
                    <a:pt x="47660" y="3272"/>
                    <a:pt x="46831" y="2604"/>
                    <a:pt x="46202" y="2604"/>
                  </a:cubicBezTo>
                  <a:cubicBezTo>
                    <a:pt x="46012" y="2604"/>
                    <a:pt x="45841" y="2664"/>
                    <a:pt x="45697" y="2821"/>
                  </a:cubicBezTo>
                  <a:cubicBezTo>
                    <a:pt x="45423" y="3118"/>
                    <a:pt x="45469" y="3552"/>
                    <a:pt x="45263" y="3894"/>
                  </a:cubicBezTo>
                  <a:cubicBezTo>
                    <a:pt x="45068" y="4226"/>
                    <a:pt x="44757" y="4345"/>
                    <a:pt x="44394" y="4345"/>
                  </a:cubicBezTo>
                  <a:cubicBezTo>
                    <a:pt x="43784" y="4345"/>
                    <a:pt x="43025" y="4009"/>
                    <a:pt x="42410" y="3780"/>
                  </a:cubicBezTo>
                  <a:cubicBezTo>
                    <a:pt x="41935" y="3594"/>
                    <a:pt x="41418" y="3503"/>
                    <a:pt x="40902" y="3503"/>
                  </a:cubicBezTo>
                  <a:cubicBezTo>
                    <a:pt x="40402" y="3503"/>
                    <a:pt x="39903" y="3589"/>
                    <a:pt x="39443" y="3757"/>
                  </a:cubicBezTo>
                  <a:cubicBezTo>
                    <a:pt x="39146" y="3871"/>
                    <a:pt x="38872" y="4031"/>
                    <a:pt x="38667" y="4282"/>
                  </a:cubicBezTo>
                  <a:cubicBezTo>
                    <a:pt x="38484" y="4510"/>
                    <a:pt x="38416" y="4830"/>
                    <a:pt x="38279" y="5081"/>
                  </a:cubicBezTo>
                  <a:cubicBezTo>
                    <a:pt x="37824" y="5855"/>
                    <a:pt x="36945" y="5948"/>
                    <a:pt x="35991" y="5948"/>
                  </a:cubicBezTo>
                  <a:cubicBezTo>
                    <a:pt x="35692" y="5948"/>
                    <a:pt x="35386" y="5939"/>
                    <a:pt x="35084" y="5939"/>
                  </a:cubicBezTo>
                  <a:cubicBezTo>
                    <a:pt x="34217" y="5939"/>
                    <a:pt x="33379" y="6013"/>
                    <a:pt x="32824" y="6587"/>
                  </a:cubicBezTo>
                  <a:cubicBezTo>
                    <a:pt x="32048" y="7432"/>
                    <a:pt x="32299" y="8847"/>
                    <a:pt x="31637" y="9760"/>
                  </a:cubicBezTo>
                  <a:cubicBezTo>
                    <a:pt x="31203" y="10354"/>
                    <a:pt x="30473" y="10627"/>
                    <a:pt x="29811" y="10856"/>
                  </a:cubicBezTo>
                  <a:cubicBezTo>
                    <a:pt x="28144" y="11449"/>
                    <a:pt x="26478" y="12020"/>
                    <a:pt x="24812" y="12613"/>
                  </a:cubicBezTo>
                  <a:cubicBezTo>
                    <a:pt x="24447" y="12727"/>
                    <a:pt x="24059" y="12887"/>
                    <a:pt x="23808" y="13184"/>
                  </a:cubicBezTo>
                  <a:cubicBezTo>
                    <a:pt x="23602" y="13458"/>
                    <a:pt x="23534" y="13800"/>
                    <a:pt x="23305" y="14074"/>
                  </a:cubicBezTo>
                  <a:cubicBezTo>
                    <a:pt x="23032" y="14416"/>
                    <a:pt x="22552" y="14553"/>
                    <a:pt x="22096" y="14576"/>
                  </a:cubicBezTo>
                  <a:cubicBezTo>
                    <a:pt x="21933" y="14593"/>
                    <a:pt x="21770" y="14601"/>
                    <a:pt x="21607" y="14601"/>
                  </a:cubicBezTo>
                  <a:cubicBezTo>
                    <a:pt x="20215" y="14601"/>
                    <a:pt x="18833" y="14000"/>
                    <a:pt x="17873" y="12978"/>
                  </a:cubicBezTo>
                  <a:cubicBezTo>
                    <a:pt x="17645" y="12727"/>
                    <a:pt x="17439" y="12453"/>
                    <a:pt x="17120" y="12362"/>
                  </a:cubicBezTo>
                  <a:cubicBezTo>
                    <a:pt x="17010" y="12326"/>
                    <a:pt x="16897" y="12311"/>
                    <a:pt x="16782" y="12311"/>
                  </a:cubicBezTo>
                  <a:cubicBezTo>
                    <a:pt x="16608" y="12311"/>
                    <a:pt x="16430" y="12344"/>
                    <a:pt x="16252" y="12385"/>
                  </a:cubicBezTo>
                  <a:cubicBezTo>
                    <a:pt x="15088" y="12636"/>
                    <a:pt x="13924" y="12887"/>
                    <a:pt x="12737" y="13161"/>
                  </a:cubicBezTo>
                  <a:cubicBezTo>
                    <a:pt x="12528" y="13206"/>
                    <a:pt x="12309" y="13251"/>
                    <a:pt x="12087" y="13251"/>
                  </a:cubicBezTo>
                  <a:cubicBezTo>
                    <a:pt x="11969" y="13251"/>
                    <a:pt x="11851" y="13238"/>
                    <a:pt x="11733" y="13207"/>
                  </a:cubicBezTo>
                  <a:cubicBezTo>
                    <a:pt x="11391" y="13093"/>
                    <a:pt x="11117" y="12796"/>
                    <a:pt x="10797" y="12568"/>
                  </a:cubicBezTo>
                  <a:cubicBezTo>
                    <a:pt x="10304" y="12209"/>
                    <a:pt x="9700" y="12048"/>
                    <a:pt x="9081" y="12048"/>
                  </a:cubicBezTo>
                  <a:cubicBezTo>
                    <a:pt x="8440" y="12048"/>
                    <a:pt x="7782" y="12220"/>
                    <a:pt x="7214" y="12522"/>
                  </a:cubicBezTo>
                  <a:cubicBezTo>
                    <a:pt x="6118" y="13115"/>
                    <a:pt x="5273" y="14097"/>
                    <a:pt x="4475" y="15078"/>
                  </a:cubicBezTo>
                  <a:cubicBezTo>
                    <a:pt x="4087" y="15580"/>
                    <a:pt x="3699" y="16128"/>
                    <a:pt x="3676" y="16767"/>
                  </a:cubicBezTo>
                  <a:cubicBezTo>
                    <a:pt x="3653" y="17429"/>
                    <a:pt x="4087" y="18091"/>
                    <a:pt x="3904" y="18753"/>
                  </a:cubicBezTo>
                  <a:cubicBezTo>
                    <a:pt x="3813" y="19118"/>
                    <a:pt x="3562" y="19392"/>
                    <a:pt x="3310" y="19666"/>
                  </a:cubicBezTo>
                  <a:cubicBezTo>
                    <a:pt x="2375" y="20762"/>
                    <a:pt x="1553" y="21972"/>
                    <a:pt x="868" y="23273"/>
                  </a:cubicBezTo>
                  <a:cubicBezTo>
                    <a:pt x="389" y="24186"/>
                    <a:pt x="1" y="25167"/>
                    <a:pt x="92" y="26194"/>
                  </a:cubicBezTo>
                  <a:cubicBezTo>
                    <a:pt x="252" y="28112"/>
                    <a:pt x="2101" y="29527"/>
                    <a:pt x="2397" y="31421"/>
                  </a:cubicBezTo>
                  <a:cubicBezTo>
                    <a:pt x="2626" y="32836"/>
                    <a:pt x="2078" y="34662"/>
                    <a:pt x="3265" y="35461"/>
                  </a:cubicBezTo>
                  <a:cubicBezTo>
                    <a:pt x="3657" y="35744"/>
                    <a:pt x="4146" y="35800"/>
                    <a:pt x="4643" y="35800"/>
                  </a:cubicBezTo>
                  <a:cubicBezTo>
                    <a:pt x="4870" y="35800"/>
                    <a:pt x="5098" y="35788"/>
                    <a:pt x="5319" y="35781"/>
                  </a:cubicBezTo>
                  <a:cubicBezTo>
                    <a:pt x="5490" y="35772"/>
                    <a:pt x="5663" y="35768"/>
                    <a:pt x="5836" y="35768"/>
                  </a:cubicBezTo>
                  <a:cubicBezTo>
                    <a:pt x="7048" y="35768"/>
                    <a:pt x="8286" y="35995"/>
                    <a:pt x="9245" y="36694"/>
                  </a:cubicBezTo>
                  <a:cubicBezTo>
                    <a:pt x="9930" y="37173"/>
                    <a:pt x="10409" y="37858"/>
                    <a:pt x="11048" y="38383"/>
                  </a:cubicBezTo>
                  <a:cubicBezTo>
                    <a:pt x="13148" y="40163"/>
                    <a:pt x="16389" y="40072"/>
                    <a:pt x="18489" y="41875"/>
                  </a:cubicBezTo>
                  <a:cubicBezTo>
                    <a:pt x="19083" y="42377"/>
                    <a:pt x="19539" y="43016"/>
                    <a:pt x="20178" y="43450"/>
                  </a:cubicBezTo>
                  <a:cubicBezTo>
                    <a:pt x="21056" y="44094"/>
                    <a:pt x="22059" y="44290"/>
                    <a:pt x="23124" y="44290"/>
                  </a:cubicBezTo>
                  <a:cubicBezTo>
                    <a:pt x="24763" y="44290"/>
                    <a:pt x="26550" y="43827"/>
                    <a:pt x="28252" y="43827"/>
                  </a:cubicBezTo>
                  <a:cubicBezTo>
                    <a:pt x="28577" y="43827"/>
                    <a:pt x="28900" y="43844"/>
                    <a:pt x="29217" y="43884"/>
                  </a:cubicBezTo>
                  <a:cubicBezTo>
                    <a:pt x="30450" y="44044"/>
                    <a:pt x="31614" y="44569"/>
                    <a:pt x="32846" y="44637"/>
                  </a:cubicBezTo>
                  <a:cubicBezTo>
                    <a:pt x="32985" y="44647"/>
                    <a:pt x="33122" y="44652"/>
                    <a:pt x="33259" y="44652"/>
                  </a:cubicBezTo>
                  <a:cubicBezTo>
                    <a:pt x="35537" y="44652"/>
                    <a:pt x="37614" y="43282"/>
                    <a:pt x="39854" y="42765"/>
                  </a:cubicBezTo>
                  <a:cubicBezTo>
                    <a:pt x="41337" y="42446"/>
                    <a:pt x="42912" y="42446"/>
                    <a:pt x="44236" y="41715"/>
                  </a:cubicBezTo>
                  <a:cubicBezTo>
                    <a:pt x="46222" y="40597"/>
                    <a:pt x="47158" y="37995"/>
                    <a:pt x="49303" y="37219"/>
                  </a:cubicBezTo>
                  <a:cubicBezTo>
                    <a:pt x="50011" y="36945"/>
                    <a:pt x="50787" y="36922"/>
                    <a:pt x="51472" y="36603"/>
                  </a:cubicBezTo>
                  <a:cubicBezTo>
                    <a:pt x="51997" y="36351"/>
                    <a:pt x="52431" y="35941"/>
                    <a:pt x="52933" y="35644"/>
                  </a:cubicBezTo>
                  <a:cubicBezTo>
                    <a:pt x="53687" y="35206"/>
                    <a:pt x="54505" y="35061"/>
                    <a:pt x="55358" y="35061"/>
                  </a:cubicBezTo>
                  <a:cubicBezTo>
                    <a:pt x="57038" y="35061"/>
                    <a:pt x="58852" y="35625"/>
                    <a:pt x="60579" y="35625"/>
                  </a:cubicBezTo>
                  <a:cubicBezTo>
                    <a:pt x="61130" y="35625"/>
                    <a:pt x="61673" y="35567"/>
                    <a:pt x="62200" y="35416"/>
                  </a:cubicBezTo>
                  <a:cubicBezTo>
                    <a:pt x="63912" y="34936"/>
                    <a:pt x="65190" y="33544"/>
                    <a:pt x="66217" y="32106"/>
                  </a:cubicBezTo>
                  <a:cubicBezTo>
                    <a:pt x="67860" y="29778"/>
                    <a:pt x="69070" y="27130"/>
                    <a:pt x="69732" y="24345"/>
                  </a:cubicBezTo>
                  <a:cubicBezTo>
                    <a:pt x="69823" y="24049"/>
                    <a:pt x="69892" y="23729"/>
                    <a:pt x="70074" y="23478"/>
                  </a:cubicBezTo>
                  <a:cubicBezTo>
                    <a:pt x="70280" y="23227"/>
                    <a:pt x="70577" y="23067"/>
                    <a:pt x="70805" y="22839"/>
                  </a:cubicBezTo>
                  <a:cubicBezTo>
                    <a:pt x="72243" y="21447"/>
                    <a:pt x="70303" y="18867"/>
                    <a:pt x="71147" y="17041"/>
                  </a:cubicBezTo>
                  <a:cubicBezTo>
                    <a:pt x="71330" y="16630"/>
                    <a:pt x="71672" y="16265"/>
                    <a:pt x="71718" y="15832"/>
                  </a:cubicBezTo>
                  <a:cubicBezTo>
                    <a:pt x="71786" y="15284"/>
                    <a:pt x="71421" y="14782"/>
                    <a:pt x="71102" y="14348"/>
                  </a:cubicBezTo>
                  <a:cubicBezTo>
                    <a:pt x="69321" y="12134"/>
                    <a:pt x="67404" y="10011"/>
                    <a:pt x="65350" y="8003"/>
                  </a:cubicBezTo>
                  <a:lnTo>
                    <a:pt x="65350" y="8003"/>
                  </a:lnTo>
                  <a:cubicBezTo>
                    <a:pt x="65352" y="8039"/>
                    <a:pt x="65335" y="8057"/>
                    <a:pt x="65302" y="8057"/>
                  </a:cubicBezTo>
                  <a:cubicBezTo>
                    <a:pt x="65029" y="8057"/>
                    <a:pt x="63681" y="6828"/>
                    <a:pt x="63661" y="5035"/>
                  </a:cubicBezTo>
                  <a:cubicBezTo>
                    <a:pt x="63661" y="4373"/>
                    <a:pt x="63638" y="3643"/>
                    <a:pt x="63250" y="3118"/>
                  </a:cubicBezTo>
                  <a:cubicBezTo>
                    <a:pt x="62588" y="2228"/>
                    <a:pt x="61173" y="2159"/>
                    <a:pt x="60556" y="1246"/>
                  </a:cubicBezTo>
                  <a:lnTo>
                    <a:pt x="60556" y="1246"/>
                  </a:lnTo>
                  <a:cubicBezTo>
                    <a:pt x="60585" y="1654"/>
                    <a:pt x="60197" y="1866"/>
                    <a:pt x="59781" y="1866"/>
                  </a:cubicBezTo>
                  <a:cubicBezTo>
                    <a:pt x="59545" y="1866"/>
                    <a:pt x="59300" y="1798"/>
                    <a:pt x="59118" y="1657"/>
                  </a:cubicBezTo>
                  <a:cubicBezTo>
                    <a:pt x="58616" y="1269"/>
                    <a:pt x="58365" y="630"/>
                    <a:pt x="57840" y="288"/>
                  </a:cubicBezTo>
                  <a:cubicBezTo>
                    <a:pt x="57533" y="80"/>
                    <a:pt x="57205" y="0"/>
                    <a:pt x="56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22"/>
            <p:cNvSpPr/>
            <p:nvPr/>
          </p:nvSpPr>
          <p:spPr>
            <a:xfrm>
              <a:off x="3907275" y="4596475"/>
              <a:ext cx="54250" cy="67375"/>
            </a:xfrm>
            <a:custGeom>
              <a:avLst/>
              <a:gdLst/>
              <a:ahLst/>
              <a:cxnLst/>
              <a:rect l="l" t="t" r="r" b="b"/>
              <a:pathLst>
                <a:path w="2170" h="2695" extrusionOk="0">
                  <a:moveTo>
                    <a:pt x="46" y="1"/>
                  </a:moveTo>
                  <a:lnTo>
                    <a:pt x="46" y="1"/>
                  </a:lnTo>
                  <a:cubicBezTo>
                    <a:pt x="1" y="1119"/>
                    <a:pt x="457" y="2489"/>
                    <a:pt x="1713" y="2694"/>
                  </a:cubicBezTo>
                  <a:cubicBezTo>
                    <a:pt x="1713" y="2694"/>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22"/>
            <p:cNvSpPr/>
            <p:nvPr/>
          </p:nvSpPr>
          <p:spPr>
            <a:xfrm>
              <a:off x="4008275" y="4566825"/>
              <a:ext cx="53675" cy="73050"/>
            </a:xfrm>
            <a:custGeom>
              <a:avLst/>
              <a:gdLst/>
              <a:ahLst/>
              <a:cxnLst/>
              <a:rect l="l" t="t" r="r" b="b"/>
              <a:pathLst>
                <a:path w="2147" h="2922" extrusionOk="0">
                  <a:moveTo>
                    <a:pt x="206" y="0"/>
                  </a:moveTo>
                  <a:cubicBezTo>
                    <a:pt x="1" y="1096"/>
                    <a:pt x="229" y="2534"/>
                    <a:pt x="1416" y="2922"/>
                  </a:cubicBezTo>
                  <a:cubicBezTo>
                    <a:pt x="1416"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22"/>
            <p:cNvSpPr/>
            <p:nvPr/>
          </p:nvSpPr>
          <p:spPr>
            <a:xfrm>
              <a:off x="3958075" y="4575375"/>
              <a:ext cx="56500" cy="79350"/>
            </a:xfrm>
            <a:custGeom>
              <a:avLst/>
              <a:gdLst/>
              <a:ahLst/>
              <a:cxnLst/>
              <a:rect l="l" t="t" r="r" b="b"/>
              <a:pathLst>
                <a:path w="2260" h="3174" extrusionOk="0">
                  <a:moveTo>
                    <a:pt x="1096" y="0"/>
                  </a:moveTo>
                  <a:lnTo>
                    <a:pt x="1096" y="0"/>
                  </a:lnTo>
                  <a:cubicBezTo>
                    <a:pt x="411" y="913"/>
                    <a:pt x="0" y="2283"/>
                    <a:pt x="913" y="3173"/>
                  </a:cubicBezTo>
                  <a:cubicBezTo>
                    <a:pt x="913" y="3173"/>
                    <a:pt x="2260" y="2055"/>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22"/>
            <p:cNvSpPr/>
            <p:nvPr/>
          </p:nvSpPr>
          <p:spPr>
            <a:xfrm>
              <a:off x="4034525" y="4566250"/>
              <a:ext cx="55950" cy="79325"/>
            </a:xfrm>
            <a:custGeom>
              <a:avLst/>
              <a:gdLst/>
              <a:ahLst/>
              <a:cxnLst/>
              <a:rect l="l" t="t" r="r" b="b"/>
              <a:pathLst>
                <a:path w="2238" h="3173" extrusionOk="0">
                  <a:moveTo>
                    <a:pt x="1096" y="0"/>
                  </a:moveTo>
                  <a:lnTo>
                    <a:pt x="1096" y="0"/>
                  </a:lnTo>
                  <a:cubicBezTo>
                    <a:pt x="412" y="913"/>
                    <a:pt x="1" y="2283"/>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22"/>
            <p:cNvSpPr/>
            <p:nvPr/>
          </p:nvSpPr>
          <p:spPr>
            <a:xfrm>
              <a:off x="3933525" y="4569100"/>
              <a:ext cx="55950" cy="79350"/>
            </a:xfrm>
            <a:custGeom>
              <a:avLst/>
              <a:gdLst/>
              <a:ahLst/>
              <a:cxnLst/>
              <a:rect l="l" t="t" r="r" b="b"/>
              <a:pathLst>
                <a:path w="2238" h="3174" extrusionOk="0">
                  <a:moveTo>
                    <a:pt x="1096" y="0"/>
                  </a:moveTo>
                  <a:cubicBezTo>
                    <a:pt x="412" y="913"/>
                    <a:pt x="1" y="2306"/>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22"/>
            <p:cNvSpPr/>
            <p:nvPr/>
          </p:nvSpPr>
          <p:spPr>
            <a:xfrm>
              <a:off x="4052225" y="4589075"/>
              <a:ext cx="53650" cy="69625"/>
            </a:xfrm>
            <a:custGeom>
              <a:avLst/>
              <a:gdLst/>
              <a:ahLst/>
              <a:cxnLst/>
              <a:rect l="l" t="t" r="r" b="b"/>
              <a:pathLst>
                <a:path w="2146" h="2785" extrusionOk="0">
                  <a:moveTo>
                    <a:pt x="1963" y="0"/>
                  </a:moveTo>
                  <a:lnTo>
                    <a:pt x="1963" y="0"/>
                  </a:lnTo>
                  <a:cubicBezTo>
                    <a:pt x="982" y="525"/>
                    <a:pt x="0" y="1598"/>
                    <a:pt x="457" y="2785"/>
                  </a:cubicBezTo>
                  <a:cubicBezTo>
                    <a:pt x="457" y="2785"/>
                    <a:pt x="2146" y="2351"/>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22"/>
            <p:cNvSpPr/>
            <p:nvPr/>
          </p:nvSpPr>
          <p:spPr>
            <a:xfrm>
              <a:off x="3986600" y="4567950"/>
              <a:ext cx="53675" cy="69650"/>
            </a:xfrm>
            <a:custGeom>
              <a:avLst/>
              <a:gdLst/>
              <a:ahLst/>
              <a:cxnLst/>
              <a:rect l="l" t="t" r="r" b="b"/>
              <a:pathLst>
                <a:path w="2147" h="2786" extrusionOk="0">
                  <a:moveTo>
                    <a:pt x="1963" y="1"/>
                  </a:moveTo>
                  <a:lnTo>
                    <a:pt x="1963" y="1"/>
                  </a:lnTo>
                  <a:cubicBezTo>
                    <a:pt x="959" y="549"/>
                    <a:pt x="0" y="1621"/>
                    <a:pt x="457" y="2785"/>
                  </a:cubicBezTo>
                  <a:cubicBezTo>
                    <a:pt x="457" y="2785"/>
                    <a:pt x="2146" y="2375"/>
                    <a:pt x="1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22"/>
            <p:cNvSpPr/>
            <p:nvPr/>
          </p:nvSpPr>
          <p:spPr>
            <a:xfrm>
              <a:off x="3797725" y="4783375"/>
              <a:ext cx="79325" cy="29225"/>
            </a:xfrm>
            <a:custGeom>
              <a:avLst/>
              <a:gdLst/>
              <a:ahLst/>
              <a:cxnLst/>
              <a:rect l="l" t="t" r="r" b="b"/>
              <a:pathLst>
                <a:path w="3173" h="1169" extrusionOk="0">
                  <a:moveTo>
                    <a:pt x="1681" y="0"/>
                  </a:moveTo>
                  <a:cubicBezTo>
                    <a:pt x="1218" y="0"/>
                    <a:pt x="654" y="136"/>
                    <a:pt x="0" y="537"/>
                  </a:cubicBezTo>
                  <a:cubicBezTo>
                    <a:pt x="526" y="896"/>
                    <a:pt x="1196" y="1168"/>
                    <a:pt x="1832" y="1168"/>
                  </a:cubicBezTo>
                  <a:cubicBezTo>
                    <a:pt x="2328" y="1168"/>
                    <a:pt x="2803" y="1002"/>
                    <a:pt x="3173" y="582"/>
                  </a:cubicBezTo>
                  <a:cubicBezTo>
                    <a:pt x="3173" y="582"/>
                    <a:pt x="2643" y="0"/>
                    <a:pt x="16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22"/>
            <p:cNvSpPr/>
            <p:nvPr/>
          </p:nvSpPr>
          <p:spPr>
            <a:xfrm>
              <a:off x="3829100" y="4684850"/>
              <a:ext cx="78200" cy="30875"/>
            </a:xfrm>
            <a:custGeom>
              <a:avLst/>
              <a:gdLst/>
              <a:ahLst/>
              <a:cxnLst/>
              <a:rect l="l" t="t" r="r" b="b"/>
              <a:pathLst>
                <a:path w="3128" h="1235" extrusionOk="0">
                  <a:moveTo>
                    <a:pt x="1357" y="0"/>
                  </a:moveTo>
                  <a:cubicBezTo>
                    <a:pt x="973" y="0"/>
                    <a:pt x="522" y="83"/>
                    <a:pt x="1" y="301"/>
                  </a:cubicBezTo>
                  <a:cubicBezTo>
                    <a:pt x="542" y="812"/>
                    <a:pt x="1301" y="1234"/>
                    <a:pt x="2037" y="1234"/>
                  </a:cubicBezTo>
                  <a:cubicBezTo>
                    <a:pt x="2418" y="1234"/>
                    <a:pt x="2793" y="1121"/>
                    <a:pt x="3128" y="848"/>
                  </a:cubicBezTo>
                  <a:cubicBezTo>
                    <a:pt x="3128" y="848"/>
                    <a:pt x="2584" y="0"/>
                    <a:pt x="13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22"/>
            <p:cNvSpPr/>
            <p:nvPr/>
          </p:nvSpPr>
          <p:spPr>
            <a:xfrm>
              <a:off x="3821675" y="4720875"/>
              <a:ext cx="63950" cy="47500"/>
            </a:xfrm>
            <a:custGeom>
              <a:avLst/>
              <a:gdLst/>
              <a:ahLst/>
              <a:cxnLst/>
              <a:rect l="l" t="t" r="r" b="b"/>
              <a:pathLst>
                <a:path w="2558" h="1900" extrusionOk="0">
                  <a:moveTo>
                    <a:pt x="1" y="1"/>
                  </a:moveTo>
                  <a:lnTo>
                    <a:pt x="1" y="1"/>
                  </a:lnTo>
                  <a:cubicBezTo>
                    <a:pt x="345" y="932"/>
                    <a:pt x="1138" y="1899"/>
                    <a:pt x="2157" y="1899"/>
                  </a:cubicBezTo>
                  <a:cubicBezTo>
                    <a:pt x="2287" y="1899"/>
                    <a:pt x="2420" y="1883"/>
                    <a:pt x="2557" y="1850"/>
                  </a:cubicBezTo>
                  <a:cubicBezTo>
                    <a:pt x="2557" y="1850"/>
                    <a:pt x="2352" y="11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22"/>
            <p:cNvSpPr/>
            <p:nvPr/>
          </p:nvSpPr>
          <p:spPr>
            <a:xfrm>
              <a:off x="3854775" y="4651275"/>
              <a:ext cx="64525" cy="47650"/>
            </a:xfrm>
            <a:custGeom>
              <a:avLst/>
              <a:gdLst/>
              <a:ahLst/>
              <a:cxnLst/>
              <a:rect l="l" t="t" r="r" b="b"/>
              <a:pathLst>
                <a:path w="2581" h="1906" extrusionOk="0">
                  <a:moveTo>
                    <a:pt x="1" y="0"/>
                  </a:moveTo>
                  <a:cubicBezTo>
                    <a:pt x="362" y="944"/>
                    <a:pt x="1130" y="1905"/>
                    <a:pt x="2149" y="1905"/>
                  </a:cubicBezTo>
                  <a:cubicBezTo>
                    <a:pt x="2288" y="1905"/>
                    <a:pt x="2432" y="1887"/>
                    <a:pt x="2580" y="1849"/>
                  </a:cubicBezTo>
                  <a:cubicBezTo>
                    <a:pt x="2580" y="1849"/>
                    <a:pt x="2375" y="13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22"/>
            <p:cNvSpPr/>
            <p:nvPr/>
          </p:nvSpPr>
          <p:spPr>
            <a:xfrm>
              <a:off x="3803425" y="4738000"/>
              <a:ext cx="63925" cy="47650"/>
            </a:xfrm>
            <a:custGeom>
              <a:avLst/>
              <a:gdLst/>
              <a:ahLst/>
              <a:cxnLst/>
              <a:rect l="l" t="t" r="r" b="b"/>
              <a:pathLst>
                <a:path w="2557" h="1906" extrusionOk="0">
                  <a:moveTo>
                    <a:pt x="1" y="1"/>
                  </a:moveTo>
                  <a:lnTo>
                    <a:pt x="1" y="1"/>
                  </a:lnTo>
                  <a:cubicBezTo>
                    <a:pt x="342" y="944"/>
                    <a:pt x="1107" y="1906"/>
                    <a:pt x="2126" y="1906"/>
                  </a:cubicBezTo>
                  <a:cubicBezTo>
                    <a:pt x="2265" y="1906"/>
                    <a:pt x="2409" y="1888"/>
                    <a:pt x="2557" y="1849"/>
                  </a:cubicBezTo>
                  <a:cubicBezTo>
                    <a:pt x="2557" y="1849"/>
                    <a:pt x="2352" y="1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22"/>
            <p:cNvSpPr/>
            <p:nvPr/>
          </p:nvSpPr>
          <p:spPr>
            <a:xfrm>
              <a:off x="3893025" y="4630150"/>
              <a:ext cx="54225" cy="69075"/>
            </a:xfrm>
            <a:custGeom>
              <a:avLst/>
              <a:gdLst/>
              <a:ahLst/>
              <a:cxnLst/>
              <a:rect l="l" t="t" r="r" b="b"/>
              <a:pathLst>
                <a:path w="2169" h="2763" extrusionOk="0">
                  <a:moveTo>
                    <a:pt x="91" y="1"/>
                  </a:moveTo>
                  <a:cubicBezTo>
                    <a:pt x="0" y="1119"/>
                    <a:pt x="388" y="2511"/>
                    <a:pt x="1644" y="2763"/>
                  </a:cubicBezTo>
                  <a:cubicBezTo>
                    <a:pt x="1644" y="2763"/>
                    <a:pt x="2168" y="1119"/>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22"/>
            <p:cNvSpPr/>
            <p:nvPr/>
          </p:nvSpPr>
          <p:spPr>
            <a:xfrm>
              <a:off x="3840525" y="4674100"/>
              <a:ext cx="54225" cy="69625"/>
            </a:xfrm>
            <a:custGeom>
              <a:avLst/>
              <a:gdLst/>
              <a:ahLst/>
              <a:cxnLst/>
              <a:rect l="l" t="t" r="r" b="b"/>
              <a:pathLst>
                <a:path w="2169" h="2785" extrusionOk="0">
                  <a:moveTo>
                    <a:pt x="91" y="0"/>
                  </a:moveTo>
                  <a:lnTo>
                    <a:pt x="91" y="0"/>
                  </a:lnTo>
                  <a:cubicBezTo>
                    <a:pt x="0" y="1141"/>
                    <a:pt x="388" y="2534"/>
                    <a:pt x="1621" y="2785"/>
                  </a:cubicBezTo>
                  <a:cubicBezTo>
                    <a:pt x="1621" y="2785"/>
                    <a:pt x="2169" y="1119"/>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22"/>
            <p:cNvSpPr/>
            <p:nvPr/>
          </p:nvSpPr>
          <p:spPr>
            <a:xfrm>
              <a:off x="3736650" y="4906700"/>
              <a:ext cx="77650" cy="31425"/>
            </a:xfrm>
            <a:custGeom>
              <a:avLst/>
              <a:gdLst/>
              <a:ahLst/>
              <a:cxnLst/>
              <a:rect l="l" t="t" r="r" b="b"/>
              <a:pathLst>
                <a:path w="3106" h="1257" extrusionOk="0">
                  <a:moveTo>
                    <a:pt x="1282" y="0"/>
                  </a:moveTo>
                  <a:cubicBezTo>
                    <a:pt x="917" y="0"/>
                    <a:pt x="491" y="73"/>
                    <a:pt x="1" y="260"/>
                  </a:cubicBezTo>
                  <a:cubicBezTo>
                    <a:pt x="541" y="800"/>
                    <a:pt x="1310" y="1256"/>
                    <a:pt x="2061" y="1256"/>
                  </a:cubicBezTo>
                  <a:cubicBezTo>
                    <a:pt x="2422" y="1256"/>
                    <a:pt x="2779" y="1151"/>
                    <a:pt x="3105" y="899"/>
                  </a:cubicBezTo>
                  <a:cubicBezTo>
                    <a:pt x="3105" y="899"/>
                    <a:pt x="2566" y="0"/>
                    <a:pt x="1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22"/>
            <p:cNvSpPr/>
            <p:nvPr/>
          </p:nvSpPr>
          <p:spPr>
            <a:xfrm>
              <a:off x="3788025" y="4814525"/>
              <a:ext cx="73625" cy="35800"/>
            </a:xfrm>
            <a:custGeom>
              <a:avLst/>
              <a:gdLst/>
              <a:ahLst/>
              <a:cxnLst/>
              <a:rect l="l" t="t" r="r" b="b"/>
              <a:pathLst>
                <a:path w="2945" h="1432" extrusionOk="0">
                  <a:moveTo>
                    <a:pt x="810" y="1"/>
                  </a:moveTo>
                  <a:cubicBezTo>
                    <a:pt x="567" y="1"/>
                    <a:pt x="297" y="28"/>
                    <a:pt x="0" y="90"/>
                  </a:cubicBezTo>
                  <a:cubicBezTo>
                    <a:pt x="489" y="787"/>
                    <a:pt x="1311" y="1432"/>
                    <a:pt x="2160" y="1432"/>
                  </a:cubicBezTo>
                  <a:cubicBezTo>
                    <a:pt x="2422" y="1432"/>
                    <a:pt x="2687" y="1371"/>
                    <a:pt x="2945" y="1231"/>
                  </a:cubicBezTo>
                  <a:cubicBezTo>
                    <a:pt x="2945" y="1231"/>
                    <a:pt x="2460" y="1"/>
                    <a:pt x="8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22"/>
            <p:cNvSpPr/>
            <p:nvPr/>
          </p:nvSpPr>
          <p:spPr>
            <a:xfrm>
              <a:off x="3774900" y="4843000"/>
              <a:ext cx="57075" cy="57725"/>
            </a:xfrm>
            <a:custGeom>
              <a:avLst/>
              <a:gdLst/>
              <a:ahLst/>
              <a:cxnLst/>
              <a:rect l="l" t="t" r="r" b="b"/>
              <a:pathLst>
                <a:path w="2283" h="2309" extrusionOk="0">
                  <a:moveTo>
                    <a:pt x="0" y="1"/>
                  </a:moveTo>
                  <a:cubicBezTo>
                    <a:pt x="178" y="1090"/>
                    <a:pt x="854" y="2309"/>
                    <a:pt x="2069" y="2309"/>
                  </a:cubicBezTo>
                  <a:cubicBezTo>
                    <a:pt x="2102" y="2309"/>
                    <a:pt x="2135" y="2308"/>
                    <a:pt x="2169" y="2306"/>
                  </a:cubicBezTo>
                  <a:cubicBezTo>
                    <a:pt x="2169" y="2306"/>
                    <a:pt x="2283" y="57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22"/>
            <p:cNvSpPr/>
            <p:nvPr/>
          </p:nvSpPr>
          <p:spPr>
            <a:xfrm>
              <a:off x="3821125" y="4781375"/>
              <a:ext cx="57075" cy="57725"/>
            </a:xfrm>
            <a:custGeom>
              <a:avLst/>
              <a:gdLst/>
              <a:ahLst/>
              <a:cxnLst/>
              <a:rect l="l" t="t" r="r" b="b"/>
              <a:pathLst>
                <a:path w="2283" h="2309" extrusionOk="0">
                  <a:moveTo>
                    <a:pt x="0" y="0"/>
                  </a:moveTo>
                  <a:lnTo>
                    <a:pt x="0" y="0"/>
                  </a:lnTo>
                  <a:cubicBezTo>
                    <a:pt x="178" y="1089"/>
                    <a:pt x="854" y="2308"/>
                    <a:pt x="2069" y="2308"/>
                  </a:cubicBezTo>
                  <a:cubicBezTo>
                    <a:pt x="2102" y="2308"/>
                    <a:pt x="2135" y="2308"/>
                    <a:pt x="2169" y="2306"/>
                  </a:cubicBezTo>
                  <a:cubicBezTo>
                    <a:pt x="2169" y="2306"/>
                    <a:pt x="2283"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22"/>
            <p:cNvSpPr/>
            <p:nvPr/>
          </p:nvSpPr>
          <p:spPr>
            <a:xfrm>
              <a:off x="3753200" y="4856700"/>
              <a:ext cx="57675" cy="57725"/>
            </a:xfrm>
            <a:custGeom>
              <a:avLst/>
              <a:gdLst/>
              <a:ahLst/>
              <a:cxnLst/>
              <a:rect l="l" t="t" r="r" b="b"/>
              <a:pathLst>
                <a:path w="2307" h="2309" extrusionOk="0">
                  <a:moveTo>
                    <a:pt x="1" y="0"/>
                  </a:moveTo>
                  <a:lnTo>
                    <a:pt x="1" y="0"/>
                  </a:lnTo>
                  <a:cubicBezTo>
                    <a:pt x="201" y="1089"/>
                    <a:pt x="877" y="2308"/>
                    <a:pt x="2072" y="2308"/>
                  </a:cubicBezTo>
                  <a:cubicBezTo>
                    <a:pt x="2104" y="2308"/>
                    <a:pt x="2136" y="2307"/>
                    <a:pt x="2169" y="2306"/>
                  </a:cubicBezTo>
                  <a:cubicBezTo>
                    <a:pt x="2169" y="2306"/>
                    <a:pt x="2306"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22"/>
            <p:cNvSpPr/>
            <p:nvPr/>
          </p:nvSpPr>
          <p:spPr>
            <a:xfrm>
              <a:off x="3857075" y="4768250"/>
              <a:ext cx="53075" cy="75350"/>
            </a:xfrm>
            <a:custGeom>
              <a:avLst/>
              <a:gdLst/>
              <a:ahLst/>
              <a:cxnLst/>
              <a:rect l="l" t="t" r="r" b="b"/>
              <a:pathLst>
                <a:path w="2123" h="3014" extrusionOk="0">
                  <a:moveTo>
                    <a:pt x="320" y="0"/>
                  </a:moveTo>
                  <a:cubicBezTo>
                    <a:pt x="0" y="1096"/>
                    <a:pt x="114" y="2534"/>
                    <a:pt x="1278" y="3013"/>
                  </a:cubicBezTo>
                  <a:cubicBezTo>
                    <a:pt x="1278" y="3013"/>
                    <a:pt x="2123"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22"/>
            <p:cNvSpPr/>
            <p:nvPr/>
          </p:nvSpPr>
          <p:spPr>
            <a:xfrm>
              <a:off x="3846225" y="4739150"/>
              <a:ext cx="53100" cy="75350"/>
            </a:xfrm>
            <a:custGeom>
              <a:avLst/>
              <a:gdLst/>
              <a:ahLst/>
              <a:cxnLst/>
              <a:rect l="l" t="t" r="r" b="b"/>
              <a:pathLst>
                <a:path w="2124" h="3014" extrusionOk="0">
                  <a:moveTo>
                    <a:pt x="297" y="0"/>
                  </a:moveTo>
                  <a:cubicBezTo>
                    <a:pt x="0" y="1096"/>
                    <a:pt x="115" y="2534"/>
                    <a:pt x="1279" y="3013"/>
                  </a:cubicBezTo>
                  <a:cubicBezTo>
                    <a:pt x="1279" y="3013"/>
                    <a:pt x="2123" y="1507"/>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22"/>
            <p:cNvSpPr/>
            <p:nvPr/>
          </p:nvSpPr>
          <p:spPr>
            <a:xfrm>
              <a:off x="3859925" y="4720875"/>
              <a:ext cx="53650" cy="75350"/>
            </a:xfrm>
            <a:custGeom>
              <a:avLst/>
              <a:gdLst/>
              <a:ahLst/>
              <a:cxnLst/>
              <a:rect l="l" t="t" r="r" b="b"/>
              <a:pathLst>
                <a:path w="2146" h="3014" extrusionOk="0">
                  <a:moveTo>
                    <a:pt x="320" y="1"/>
                  </a:moveTo>
                  <a:cubicBezTo>
                    <a:pt x="0" y="1097"/>
                    <a:pt x="114" y="2534"/>
                    <a:pt x="1278" y="3014"/>
                  </a:cubicBezTo>
                  <a:cubicBezTo>
                    <a:pt x="1278" y="3014"/>
                    <a:pt x="2146" y="1507"/>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22"/>
            <p:cNvSpPr/>
            <p:nvPr/>
          </p:nvSpPr>
          <p:spPr>
            <a:xfrm>
              <a:off x="3796575" y="4801350"/>
              <a:ext cx="53675" cy="75350"/>
            </a:xfrm>
            <a:custGeom>
              <a:avLst/>
              <a:gdLst/>
              <a:ahLst/>
              <a:cxnLst/>
              <a:rect l="l" t="t" r="r" b="b"/>
              <a:pathLst>
                <a:path w="2147" h="3014" extrusionOk="0">
                  <a:moveTo>
                    <a:pt x="320" y="0"/>
                  </a:moveTo>
                  <a:cubicBezTo>
                    <a:pt x="1" y="1096"/>
                    <a:pt x="115" y="2534"/>
                    <a:pt x="1279" y="3013"/>
                  </a:cubicBezTo>
                  <a:cubicBezTo>
                    <a:pt x="1279"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22"/>
            <p:cNvSpPr/>
            <p:nvPr/>
          </p:nvSpPr>
          <p:spPr>
            <a:xfrm>
              <a:off x="3802275" y="5060400"/>
              <a:ext cx="57100" cy="58250"/>
            </a:xfrm>
            <a:custGeom>
              <a:avLst/>
              <a:gdLst/>
              <a:ahLst/>
              <a:cxnLst/>
              <a:rect l="l" t="t" r="r" b="b"/>
              <a:pathLst>
                <a:path w="2284" h="2330" extrusionOk="0">
                  <a:moveTo>
                    <a:pt x="2146" y="1"/>
                  </a:moveTo>
                  <a:cubicBezTo>
                    <a:pt x="2146" y="1"/>
                    <a:pt x="412" y="1"/>
                    <a:pt x="1" y="2329"/>
                  </a:cubicBezTo>
                  <a:cubicBezTo>
                    <a:pt x="1096" y="2055"/>
                    <a:pt x="2283"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22"/>
            <p:cNvSpPr/>
            <p:nvPr/>
          </p:nvSpPr>
          <p:spPr>
            <a:xfrm>
              <a:off x="3745800" y="4975700"/>
              <a:ext cx="62225" cy="48775"/>
            </a:xfrm>
            <a:custGeom>
              <a:avLst/>
              <a:gdLst/>
              <a:ahLst/>
              <a:cxnLst/>
              <a:rect l="l" t="t" r="r" b="b"/>
              <a:pathLst>
                <a:path w="2489" h="1951" extrusionOk="0">
                  <a:moveTo>
                    <a:pt x="2307" y="0"/>
                  </a:moveTo>
                  <a:cubicBezTo>
                    <a:pt x="1846" y="0"/>
                    <a:pt x="622" y="176"/>
                    <a:pt x="0" y="1951"/>
                  </a:cubicBezTo>
                  <a:cubicBezTo>
                    <a:pt x="1119" y="1882"/>
                    <a:pt x="2442" y="1289"/>
                    <a:pt x="2488" y="11"/>
                  </a:cubicBezTo>
                  <a:cubicBezTo>
                    <a:pt x="2488" y="11"/>
                    <a:pt x="2421" y="0"/>
                    <a:pt x="2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22"/>
            <p:cNvSpPr/>
            <p:nvPr/>
          </p:nvSpPr>
          <p:spPr>
            <a:xfrm>
              <a:off x="3761200" y="5025525"/>
              <a:ext cx="77625" cy="30725"/>
            </a:xfrm>
            <a:custGeom>
              <a:avLst/>
              <a:gdLst/>
              <a:ahLst/>
              <a:cxnLst/>
              <a:rect l="l" t="t" r="r" b="b"/>
              <a:pathLst>
                <a:path w="3105" h="1229" extrusionOk="0">
                  <a:moveTo>
                    <a:pt x="2023" y="0"/>
                  </a:moveTo>
                  <a:cubicBezTo>
                    <a:pt x="1476" y="0"/>
                    <a:pt x="766" y="207"/>
                    <a:pt x="0" y="962"/>
                  </a:cubicBezTo>
                  <a:cubicBezTo>
                    <a:pt x="413" y="1124"/>
                    <a:pt x="890" y="1229"/>
                    <a:pt x="1352" y="1229"/>
                  </a:cubicBezTo>
                  <a:cubicBezTo>
                    <a:pt x="2065" y="1229"/>
                    <a:pt x="2745" y="979"/>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22"/>
            <p:cNvSpPr/>
            <p:nvPr/>
          </p:nvSpPr>
          <p:spPr>
            <a:xfrm>
              <a:off x="3732675" y="4954200"/>
              <a:ext cx="77050" cy="30725"/>
            </a:xfrm>
            <a:custGeom>
              <a:avLst/>
              <a:gdLst/>
              <a:ahLst/>
              <a:cxnLst/>
              <a:rect l="l" t="t" r="r" b="b"/>
              <a:pathLst>
                <a:path w="3082" h="1229" extrusionOk="0">
                  <a:moveTo>
                    <a:pt x="2003" y="0"/>
                  </a:moveTo>
                  <a:cubicBezTo>
                    <a:pt x="1460" y="0"/>
                    <a:pt x="756" y="207"/>
                    <a:pt x="0" y="962"/>
                  </a:cubicBezTo>
                  <a:cubicBezTo>
                    <a:pt x="413" y="1124"/>
                    <a:pt x="886" y="1229"/>
                    <a:pt x="1344" y="1229"/>
                  </a:cubicBezTo>
                  <a:cubicBezTo>
                    <a:pt x="2051" y="1229"/>
                    <a:pt x="2722" y="979"/>
                    <a:pt x="3082" y="300"/>
                  </a:cubicBezTo>
                  <a:cubicBezTo>
                    <a:pt x="3082" y="300"/>
                    <a:pt x="2659" y="0"/>
                    <a:pt x="20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22"/>
            <p:cNvSpPr/>
            <p:nvPr/>
          </p:nvSpPr>
          <p:spPr>
            <a:xfrm>
              <a:off x="3762350" y="5050625"/>
              <a:ext cx="77050" cy="31000"/>
            </a:xfrm>
            <a:custGeom>
              <a:avLst/>
              <a:gdLst/>
              <a:ahLst/>
              <a:cxnLst/>
              <a:rect l="l" t="t" r="r" b="b"/>
              <a:pathLst>
                <a:path w="3082" h="1240" extrusionOk="0">
                  <a:moveTo>
                    <a:pt x="2003" y="1"/>
                  </a:moveTo>
                  <a:cubicBezTo>
                    <a:pt x="1459" y="1"/>
                    <a:pt x="756" y="207"/>
                    <a:pt x="0" y="963"/>
                  </a:cubicBezTo>
                  <a:cubicBezTo>
                    <a:pt x="411" y="1132"/>
                    <a:pt x="882" y="1239"/>
                    <a:pt x="1338" y="1239"/>
                  </a:cubicBezTo>
                  <a:cubicBezTo>
                    <a:pt x="2047" y="1239"/>
                    <a:pt x="2720" y="981"/>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22"/>
            <p:cNvSpPr/>
            <p:nvPr/>
          </p:nvSpPr>
          <p:spPr>
            <a:xfrm>
              <a:off x="3743500" y="4928175"/>
              <a:ext cx="77650" cy="32200"/>
            </a:xfrm>
            <a:custGeom>
              <a:avLst/>
              <a:gdLst/>
              <a:ahLst/>
              <a:cxnLst/>
              <a:rect l="l" t="t" r="r" b="b"/>
              <a:pathLst>
                <a:path w="3106" h="1288" extrusionOk="0">
                  <a:moveTo>
                    <a:pt x="1207" y="1"/>
                  </a:moveTo>
                  <a:cubicBezTo>
                    <a:pt x="860" y="1"/>
                    <a:pt x="459" y="64"/>
                    <a:pt x="1" y="223"/>
                  </a:cubicBezTo>
                  <a:cubicBezTo>
                    <a:pt x="535" y="804"/>
                    <a:pt x="1317" y="1288"/>
                    <a:pt x="2088" y="1288"/>
                  </a:cubicBezTo>
                  <a:cubicBezTo>
                    <a:pt x="2438" y="1288"/>
                    <a:pt x="2785" y="1188"/>
                    <a:pt x="3105" y="953"/>
                  </a:cubicBezTo>
                  <a:cubicBezTo>
                    <a:pt x="3105" y="953"/>
                    <a:pt x="2557" y="1"/>
                    <a:pt x="1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22"/>
            <p:cNvSpPr/>
            <p:nvPr/>
          </p:nvSpPr>
          <p:spPr>
            <a:xfrm>
              <a:off x="3741225" y="4997150"/>
              <a:ext cx="77050" cy="31975"/>
            </a:xfrm>
            <a:custGeom>
              <a:avLst/>
              <a:gdLst/>
              <a:ahLst/>
              <a:cxnLst/>
              <a:rect l="l" t="t" r="r" b="b"/>
              <a:pathLst>
                <a:path w="3082" h="1279" extrusionOk="0">
                  <a:moveTo>
                    <a:pt x="1208" y="1"/>
                  </a:moveTo>
                  <a:cubicBezTo>
                    <a:pt x="861" y="1"/>
                    <a:pt x="460" y="65"/>
                    <a:pt x="1" y="226"/>
                  </a:cubicBezTo>
                  <a:cubicBezTo>
                    <a:pt x="533" y="790"/>
                    <a:pt x="1303" y="1278"/>
                    <a:pt x="2065" y="1278"/>
                  </a:cubicBezTo>
                  <a:cubicBezTo>
                    <a:pt x="2413" y="1278"/>
                    <a:pt x="2760" y="1176"/>
                    <a:pt x="3082" y="933"/>
                  </a:cubicBezTo>
                  <a:cubicBezTo>
                    <a:pt x="3082" y="933"/>
                    <a:pt x="2537" y="1"/>
                    <a:pt x="1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22"/>
            <p:cNvSpPr/>
            <p:nvPr/>
          </p:nvSpPr>
          <p:spPr>
            <a:xfrm>
              <a:off x="3866775" y="5198500"/>
              <a:ext cx="57650" cy="58225"/>
            </a:xfrm>
            <a:custGeom>
              <a:avLst/>
              <a:gdLst/>
              <a:ahLst/>
              <a:cxnLst/>
              <a:rect l="l" t="t" r="r" b="b"/>
              <a:pathLst>
                <a:path w="2306" h="2329" extrusionOk="0">
                  <a:moveTo>
                    <a:pt x="2146" y="1"/>
                  </a:moveTo>
                  <a:cubicBezTo>
                    <a:pt x="2146" y="1"/>
                    <a:pt x="411" y="1"/>
                    <a:pt x="0" y="2329"/>
                  </a:cubicBezTo>
                  <a:cubicBezTo>
                    <a:pt x="1096" y="2055"/>
                    <a:pt x="2305"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22"/>
            <p:cNvSpPr/>
            <p:nvPr/>
          </p:nvSpPr>
          <p:spPr>
            <a:xfrm>
              <a:off x="3797725" y="5133175"/>
              <a:ext cx="62225" cy="48800"/>
            </a:xfrm>
            <a:custGeom>
              <a:avLst/>
              <a:gdLst/>
              <a:ahLst/>
              <a:cxnLst/>
              <a:rect l="l" t="t" r="r" b="b"/>
              <a:pathLst>
                <a:path w="2489" h="1952" extrusionOk="0">
                  <a:moveTo>
                    <a:pt x="2307" y="1"/>
                  </a:moveTo>
                  <a:cubicBezTo>
                    <a:pt x="1846" y="1"/>
                    <a:pt x="622" y="177"/>
                    <a:pt x="0" y="1952"/>
                  </a:cubicBezTo>
                  <a:cubicBezTo>
                    <a:pt x="1119" y="1883"/>
                    <a:pt x="2443" y="1267"/>
                    <a:pt x="2488" y="12"/>
                  </a:cubicBezTo>
                  <a:cubicBezTo>
                    <a:pt x="2488" y="12"/>
                    <a:pt x="2421" y="1"/>
                    <a:pt x="2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22"/>
            <p:cNvSpPr/>
            <p:nvPr/>
          </p:nvSpPr>
          <p:spPr>
            <a:xfrm>
              <a:off x="3813125" y="5183025"/>
              <a:ext cx="77625" cy="30575"/>
            </a:xfrm>
            <a:custGeom>
              <a:avLst/>
              <a:gdLst/>
              <a:ahLst/>
              <a:cxnLst/>
              <a:rect l="l" t="t" r="r" b="b"/>
              <a:pathLst>
                <a:path w="3105" h="1223" extrusionOk="0">
                  <a:moveTo>
                    <a:pt x="2023" y="0"/>
                  </a:moveTo>
                  <a:cubicBezTo>
                    <a:pt x="1476" y="0"/>
                    <a:pt x="766" y="207"/>
                    <a:pt x="1" y="962"/>
                  </a:cubicBezTo>
                  <a:cubicBezTo>
                    <a:pt x="408" y="1121"/>
                    <a:pt x="877" y="1222"/>
                    <a:pt x="1333" y="1222"/>
                  </a:cubicBezTo>
                  <a:cubicBezTo>
                    <a:pt x="2053" y="1222"/>
                    <a:pt x="2741" y="971"/>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22"/>
            <p:cNvSpPr/>
            <p:nvPr/>
          </p:nvSpPr>
          <p:spPr>
            <a:xfrm>
              <a:off x="3784600" y="5111675"/>
              <a:ext cx="77050" cy="30750"/>
            </a:xfrm>
            <a:custGeom>
              <a:avLst/>
              <a:gdLst/>
              <a:ahLst/>
              <a:cxnLst/>
              <a:rect l="l" t="t" r="r" b="b"/>
              <a:pathLst>
                <a:path w="3082" h="1230" extrusionOk="0">
                  <a:moveTo>
                    <a:pt x="2003" y="1"/>
                  </a:moveTo>
                  <a:cubicBezTo>
                    <a:pt x="1460" y="1"/>
                    <a:pt x="756" y="207"/>
                    <a:pt x="0" y="963"/>
                  </a:cubicBezTo>
                  <a:cubicBezTo>
                    <a:pt x="413" y="1124"/>
                    <a:pt x="886" y="1230"/>
                    <a:pt x="1344" y="1230"/>
                  </a:cubicBezTo>
                  <a:cubicBezTo>
                    <a:pt x="2051" y="1230"/>
                    <a:pt x="2722" y="979"/>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22"/>
            <p:cNvSpPr/>
            <p:nvPr/>
          </p:nvSpPr>
          <p:spPr>
            <a:xfrm>
              <a:off x="3818250" y="5197600"/>
              <a:ext cx="77650" cy="30800"/>
            </a:xfrm>
            <a:custGeom>
              <a:avLst/>
              <a:gdLst/>
              <a:ahLst/>
              <a:cxnLst/>
              <a:rect l="l" t="t" r="r" b="b"/>
              <a:pathLst>
                <a:path w="3106" h="1232" extrusionOk="0">
                  <a:moveTo>
                    <a:pt x="2044" y="1"/>
                  </a:moveTo>
                  <a:cubicBezTo>
                    <a:pt x="1494" y="1"/>
                    <a:pt x="776" y="207"/>
                    <a:pt x="1" y="972"/>
                  </a:cubicBezTo>
                  <a:cubicBezTo>
                    <a:pt x="406" y="1131"/>
                    <a:pt x="868" y="1231"/>
                    <a:pt x="1318" y="1231"/>
                  </a:cubicBezTo>
                  <a:cubicBezTo>
                    <a:pt x="2037" y="1231"/>
                    <a:pt x="2726" y="975"/>
                    <a:pt x="3105" y="288"/>
                  </a:cubicBezTo>
                  <a:cubicBezTo>
                    <a:pt x="3105" y="288"/>
                    <a:pt x="2691" y="1"/>
                    <a:pt x="20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22"/>
            <p:cNvSpPr/>
            <p:nvPr/>
          </p:nvSpPr>
          <p:spPr>
            <a:xfrm>
              <a:off x="3795425" y="5085675"/>
              <a:ext cx="77075" cy="32075"/>
            </a:xfrm>
            <a:custGeom>
              <a:avLst/>
              <a:gdLst/>
              <a:ahLst/>
              <a:cxnLst/>
              <a:rect l="l" t="t" r="r" b="b"/>
              <a:pathLst>
                <a:path w="3083" h="1283" extrusionOk="0">
                  <a:moveTo>
                    <a:pt x="1205" y="0"/>
                  </a:moveTo>
                  <a:cubicBezTo>
                    <a:pt x="859" y="0"/>
                    <a:pt x="459" y="64"/>
                    <a:pt x="1" y="222"/>
                  </a:cubicBezTo>
                  <a:cubicBezTo>
                    <a:pt x="538" y="791"/>
                    <a:pt x="1326" y="1283"/>
                    <a:pt x="2093" y="1283"/>
                  </a:cubicBezTo>
                  <a:cubicBezTo>
                    <a:pt x="2435" y="1283"/>
                    <a:pt x="2773" y="1185"/>
                    <a:pt x="3082" y="953"/>
                  </a:cubicBezTo>
                  <a:cubicBezTo>
                    <a:pt x="3082" y="953"/>
                    <a:pt x="2548" y="0"/>
                    <a:pt x="1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22"/>
            <p:cNvSpPr/>
            <p:nvPr/>
          </p:nvSpPr>
          <p:spPr>
            <a:xfrm>
              <a:off x="3793150" y="5154425"/>
              <a:ext cx="77075" cy="31950"/>
            </a:xfrm>
            <a:custGeom>
              <a:avLst/>
              <a:gdLst/>
              <a:ahLst/>
              <a:cxnLst/>
              <a:rect l="l" t="t" r="r" b="b"/>
              <a:pathLst>
                <a:path w="3083" h="1278" extrusionOk="0">
                  <a:moveTo>
                    <a:pt x="1220" y="1"/>
                  </a:moveTo>
                  <a:cubicBezTo>
                    <a:pt x="870" y="1"/>
                    <a:pt x="465" y="67"/>
                    <a:pt x="1" y="234"/>
                  </a:cubicBezTo>
                  <a:cubicBezTo>
                    <a:pt x="534" y="799"/>
                    <a:pt x="1304" y="1277"/>
                    <a:pt x="2067" y="1277"/>
                  </a:cubicBezTo>
                  <a:cubicBezTo>
                    <a:pt x="2414" y="1277"/>
                    <a:pt x="2761" y="1178"/>
                    <a:pt x="3082" y="942"/>
                  </a:cubicBezTo>
                  <a:cubicBezTo>
                    <a:pt x="3082" y="942"/>
                    <a:pt x="2540" y="1"/>
                    <a:pt x="1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22"/>
            <p:cNvSpPr/>
            <p:nvPr/>
          </p:nvSpPr>
          <p:spPr>
            <a:xfrm>
              <a:off x="3990600" y="5195075"/>
              <a:ext cx="55375" cy="78775"/>
            </a:xfrm>
            <a:custGeom>
              <a:avLst/>
              <a:gdLst/>
              <a:ahLst/>
              <a:cxnLst/>
              <a:rect l="l" t="t" r="r" b="b"/>
              <a:pathLst>
                <a:path w="2215" h="3151" extrusionOk="0">
                  <a:moveTo>
                    <a:pt x="1210" y="1"/>
                  </a:moveTo>
                  <a:lnTo>
                    <a:pt x="1210" y="1"/>
                  </a:lnTo>
                  <a:cubicBezTo>
                    <a:pt x="1210" y="1"/>
                    <a:pt x="0" y="1233"/>
                    <a:pt x="1370" y="3151"/>
                  </a:cubicBezTo>
                  <a:cubicBezTo>
                    <a:pt x="1963" y="2169"/>
                    <a:pt x="2214" y="754"/>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22"/>
            <p:cNvSpPr/>
            <p:nvPr/>
          </p:nvSpPr>
          <p:spPr>
            <a:xfrm>
              <a:off x="3892450" y="5170550"/>
              <a:ext cx="56500" cy="78775"/>
            </a:xfrm>
            <a:custGeom>
              <a:avLst/>
              <a:gdLst/>
              <a:ahLst/>
              <a:cxnLst/>
              <a:rect l="l" t="t" r="r" b="b"/>
              <a:pathLst>
                <a:path w="2260" h="3151" extrusionOk="0">
                  <a:moveTo>
                    <a:pt x="1393" y="0"/>
                  </a:moveTo>
                  <a:cubicBezTo>
                    <a:pt x="1392" y="0"/>
                    <a:pt x="0" y="1027"/>
                    <a:pt x="1050" y="3150"/>
                  </a:cubicBezTo>
                  <a:cubicBezTo>
                    <a:pt x="1758" y="2283"/>
                    <a:pt x="2260" y="913"/>
                    <a:pt x="1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22"/>
            <p:cNvSpPr/>
            <p:nvPr/>
          </p:nvSpPr>
          <p:spPr>
            <a:xfrm>
              <a:off x="3946650" y="5188225"/>
              <a:ext cx="51950" cy="66800"/>
            </a:xfrm>
            <a:custGeom>
              <a:avLst/>
              <a:gdLst/>
              <a:ahLst/>
              <a:cxnLst/>
              <a:rect l="l" t="t" r="r" b="b"/>
              <a:pathLst>
                <a:path w="2078" h="2672" extrusionOk="0">
                  <a:moveTo>
                    <a:pt x="1713" y="1"/>
                  </a:moveTo>
                  <a:cubicBezTo>
                    <a:pt x="1712" y="1"/>
                    <a:pt x="1" y="320"/>
                    <a:pt x="23" y="2671"/>
                  </a:cubicBezTo>
                  <a:cubicBezTo>
                    <a:pt x="1051" y="2215"/>
                    <a:pt x="2078" y="1211"/>
                    <a:pt x="17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22"/>
            <p:cNvSpPr/>
            <p:nvPr/>
          </p:nvSpPr>
          <p:spPr>
            <a:xfrm>
              <a:off x="3875325" y="5159125"/>
              <a:ext cx="52525" cy="67375"/>
            </a:xfrm>
            <a:custGeom>
              <a:avLst/>
              <a:gdLst/>
              <a:ahLst/>
              <a:cxnLst/>
              <a:rect l="l" t="t" r="r" b="b"/>
              <a:pathLst>
                <a:path w="2101" h="2695" extrusionOk="0">
                  <a:moveTo>
                    <a:pt x="1712" y="1"/>
                  </a:moveTo>
                  <a:cubicBezTo>
                    <a:pt x="1712" y="1"/>
                    <a:pt x="1" y="320"/>
                    <a:pt x="23" y="2694"/>
                  </a:cubicBezTo>
                  <a:cubicBezTo>
                    <a:pt x="1050" y="2238"/>
                    <a:pt x="2100" y="1210"/>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22"/>
            <p:cNvSpPr/>
            <p:nvPr/>
          </p:nvSpPr>
          <p:spPr>
            <a:xfrm>
              <a:off x="3965475" y="5205350"/>
              <a:ext cx="51950" cy="66800"/>
            </a:xfrm>
            <a:custGeom>
              <a:avLst/>
              <a:gdLst/>
              <a:ahLst/>
              <a:cxnLst/>
              <a:rect l="l" t="t" r="r" b="b"/>
              <a:pathLst>
                <a:path w="2078" h="2672" extrusionOk="0">
                  <a:moveTo>
                    <a:pt x="1690" y="1"/>
                  </a:moveTo>
                  <a:cubicBezTo>
                    <a:pt x="1690" y="1"/>
                    <a:pt x="1" y="320"/>
                    <a:pt x="24" y="2671"/>
                  </a:cubicBezTo>
                  <a:cubicBezTo>
                    <a:pt x="1051" y="2215"/>
                    <a:pt x="2078" y="1187"/>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22"/>
            <p:cNvSpPr/>
            <p:nvPr/>
          </p:nvSpPr>
          <p:spPr>
            <a:xfrm>
              <a:off x="3851925" y="5143500"/>
              <a:ext cx="66800" cy="44200"/>
            </a:xfrm>
            <a:custGeom>
              <a:avLst/>
              <a:gdLst/>
              <a:ahLst/>
              <a:cxnLst/>
              <a:rect l="l" t="t" r="r" b="b"/>
              <a:pathLst>
                <a:path w="2672" h="1768" extrusionOk="0">
                  <a:moveTo>
                    <a:pt x="2334" y="1"/>
                  </a:moveTo>
                  <a:cubicBezTo>
                    <a:pt x="1790" y="1"/>
                    <a:pt x="710" y="216"/>
                    <a:pt x="1" y="1767"/>
                  </a:cubicBezTo>
                  <a:cubicBezTo>
                    <a:pt x="26" y="1767"/>
                    <a:pt x="52" y="1768"/>
                    <a:pt x="78" y="1768"/>
                  </a:cubicBezTo>
                  <a:cubicBezTo>
                    <a:pt x="1202" y="1768"/>
                    <a:pt x="2493" y="1282"/>
                    <a:pt x="2671" y="32"/>
                  </a:cubicBezTo>
                  <a:cubicBezTo>
                    <a:pt x="2671" y="32"/>
                    <a:pt x="2542" y="1"/>
                    <a:pt x="2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22"/>
            <p:cNvSpPr/>
            <p:nvPr/>
          </p:nvSpPr>
          <p:spPr>
            <a:xfrm>
              <a:off x="3899850" y="5193600"/>
              <a:ext cx="66225" cy="43750"/>
            </a:xfrm>
            <a:custGeom>
              <a:avLst/>
              <a:gdLst/>
              <a:ahLst/>
              <a:cxnLst/>
              <a:rect l="l" t="t" r="r" b="b"/>
              <a:pathLst>
                <a:path w="2649" h="1750" extrusionOk="0">
                  <a:moveTo>
                    <a:pt x="2291" y="1"/>
                  </a:moveTo>
                  <a:cubicBezTo>
                    <a:pt x="1746" y="1"/>
                    <a:pt x="700" y="221"/>
                    <a:pt x="1" y="1749"/>
                  </a:cubicBezTo>
                  <a:cubicBezTo>
                    <a:pt x="26" y="1749"/>
                    <a:pt x="52" y="1750"/>
                    <a:pt x="77" y="1750"/>
                  </a:cubicBezTo>
                  <a:cubicBezTo>
                    <a:pt x="1181" y="1750"/>
                    <a:pt x="2493" y="1264"/>
                    <a:pt x="2649" y="37"/>
                  </a:cubicBezTo>
                  <a:cubicBezTo>
                    <a:pt x="2649" y="37"/>
                    <a:pt x="2511" y="1"/>
                    <a:pt x="2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22"/>
            <p:cNvSpPr/>
            <p:nvPr/>
          </p:nvSpPr>
          <p:spPr>
            <a:xfrm>
              <a:off x="4008275" y="5221575"/>
              <a:ext cx="66225" cy="43725"/>
            </a:xfrm>
            <a:custGeom>
              <a:avLst/>
              <a:gdLst/>
              <a:ahLst/>
              <a:cxnLst/>
              <a:rect l="l" t="t" r="r" b="b"/>
              <a:pathLst>
                <a:path w="2649" h="1749" extrusionOk="0">
                  <a:moveTo>
                    <a:pt x="2286" y="0"/>
                  </a:moveTo>
                  <a:cubicBezTo>
                    <a:pt x="1737" y="0"/>
                    <a:pt x="683" y="220"/>
                    <a:pt x="1" y="1748"/>
                  </a:cubicBezTo>
                  <a:cubicBezTo>
                    <a:pt x="26" y="1749"/>
                    <a:pt x="51" y="1749"/>
                    <a:pt x="77" y="1749"/>
                  </a:cubicBezTo>
                  <a:cubicBezTo>
                    <a:pt x="1180" y="1749"/>
                    <a:pt x="2492" y="1263"/>
                    <a:pt x="2649" y="36"/>
                  </a:cubicBezTo>
                  <a:cubicBezTo>
                    <a:pt x="2649" y="36"/>
                    <a:pt x="250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22"/>
            <p:cNvSpPr/>
            <p:nvPr/>
          </p:nvSpPr>
          <p:spPr>
            <a:xfrm>
              <a:off x="4075625" y="4603900"/>
              <a:ext cx="54225" cy="66800"/>
            </a:xfrm>
            <a:custGeom>
              <a:avLst/>
              <a:gdLst/>
              <a:ahLst/>
              <a:cxnLst/>
              <a:rect l="l" t="t" r="r" b="b"/>
              <a:pathLst>
                <a:path w="2169" h="2672" extrusionOk="0">
                  <a:moveTo>
                    <a:pt x="46" y="1"/>
                  </a:moveTo>
                  <a:lnTo>
                    <a:pt x="46" y="1"/>
                  </a:lnTo>
                  <a:cubicBezTo>
                    <a:pt x="0" y="1119"/>
                    <a:pt x="457" y="2489"/>
                    <a:pt x="1712" y="2671"/>
                  </a:cubicBezTo>
                  <a:cubicBezTo>
                    <a:pt x="1712" y="2671"/>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22"/>
            <p:cNvSpPr/>
            <p:nvPr/>
          </p:nvSpPr>
          <p:spPr>
            <a:xfrm>
              <a:off x="4176625" y="4574225"/>
              <a:ext cx="53650" cy="73075"/>
            </a:xfrm>
            <a:custGeom>
              <a:avLst/>
              <a:gdLst/>
              <a:ahLst/>
              <a:cxnLst/>
              <a:rect l="l" t="t" r="r" b="b"/>
              <a:pathLst>
                <a:path w="2146" h="2923" extrusionOk="0">
                  <a:moveTo>
                    <a:pt x="206" y="1"/>
                  </a:moveTo>
                  <a:cubicBezTo>
                    <a:pt x="0" y="1096"/>
                    <a:pt x="229" y="2534"/>
                    <a:pt x="1438" y="2922"/>
                  </a:cubicBezTo>
                  <a:cubicBezTo>
                    <a:pt x="1438" y="2922"/>
                    <a:pt x="2146" y="1347"/>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22"/>
            <p:cNvSpPr/>
            <p:nvPr/>
          </p:nvSpPr>
          <p:spPr>
            <a:xfrm>
              <a:off x="4269625" y="4635300"/>
              <a:ext cx="53675" cy="73050"/>
            </a:xfrm>
            <a:custGeom>
              <a:avLst/>
              <a:gdLst/>
              <a:ahLst/>
              <a:cxnLst/>
              <a:rect l="l" t="t" r="r" b="b"/>
              <a:pathLst>
                <a:path w="2147" h="2922" extrusionOk="0">
                  <a:moveTo>
                    <a:pt x="206" y="0"/>
                  </a:moveTo>
                  <a:cubicBezTo>
                    <a:pt x="1" y="1096"/>
                    <a:pt x="229" y="2534"/>
                    <a:pt x="1439" y="2922"/>
                  </a:cubicBezTo>
                  <a:cubicBezTo>
                    <a:pt x="1439"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22"/>
            <p:cNvSpPr/>
            <p:nvPr/>
          </p:nvSpPr>
          <p:spPr>
            <a:xfrm>
              <a:off x="4126400" y="4582800"/>
              <a:ext cx="56525" cy="78775"/>
            </a:xfrm>
            <a:custGeom>
              <a:avLst/>
              <a:gdLst/>
              <a:ahLst/>
              <a:cxnLst/>
              <a:rect l="l" t="t" r="r" b="b"/>
              <a:pathLst>
                <a:path w="2261" h="3151" extrusionOk="0">
                  <a:moveTo>
                    <a:pt x="1096" y="0"/>
                  </a:moveTo>
                  <a:lnTo>
                    <a:pt x="1096" y="0"/>
                  </a:lnTo>
                  <a:cubicBezTo>
                    <a:pt x="411" y="890"/>
                    <a:pt x="1" y="2283"/>
                    <a:pt x="914" y="3150"/>
                  </a:cubicBezTo>
                  <a:cubicBezTo>
                    <a:pt x="914" y="3150"/>
                    <a:pt x="2260" y="2054"/>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22"/>
            <p:cNvSpPr/>
            <p:nvPr/>
          </p:nvSpPr>
          <p:spPr>
            <a:xfrm>
              <a:off x="4202875" y="4573650"/>
              <a:ext cx="56500" cy="79350"/>
            </a:xfrm>
            <a:custGeom>
              <a:avLst/>
              <a:gdLst/>
              <a:ahLst/>
              <a:cxnLst/>
              <a:rect l="l" t="t" r="r" b="b"/>
              <a:pathLst>
                <a:path w="2260" h="3174" extrusionOk="0">
                  <a:moveTo>
                    <a:pt x="1096" y="1"/>
                  </a:moveTo>
                  <a:cubicBezTo>
                    <a:pt x="411" y="914"/>
                    <a:pt x="0" y="2284"/>
                    <a:pt x="913" y="3174"/>
                  </a:cubicBezTo>
                  <a:cubicBezTo>
                    <a:pt x="913" y="3174"/>
                    <a:pt x="2260" y="2055"/>
                    <a:pt x="10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22"/>
            <p:cNvSpPr/>
            <p:nvPr/>
          </p:nvSpPr>
          <p:spPr>
            <a:xfrm>
              <a:off x="4101875" y="4576525"/>
              <a:ext cx="56500" cy="79325"/>
            </a:xfrm>
            <a:custGeom>
              <a:avLst/>
              <a:gdLst/>
              <a:ahLst/>
              <a:cxnLst/>
              <a:rect l="l" t="t" r="r" b="b"/>
              <a:pathLst>
                <a:path w="2260" h="3173" extrusionOk="0">
                  <a:moveTo>
                    <a:pt x="1096" y="0"/>
                  </a:moveTo>
                  <a:lnTo>
                    <a:pt x="1096" y="0"/>
                  </a:lnTo>
                  <a:cubicBezTo>
                    <a:pt x="411" y="913"/>
                    <a:pt x="0" y="2305"/>
                    <a:pt x="913" y="3173"/>
                  </a:cubicBezTo>
                  <a:cubicBezTo>
                    <a:pt x="913" y="3173"/>
                    <a:pt x="2260"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22"/>
            <p:cNvSpPr/>
            <p:nvPr/>
          </p:nvSpPr>
          <p:spPr>
            <a:xfrm>
              <a:off x="4221125" y="4596475"/>
              <a:ext cx="53100" cy="69650"/>
            </a:xfrm>
            <a:custGeom>
              <a:avLst/>
              <a:gdLst/>
              <a:ahLst/>
              <a:cxnLst/>
              <a:rect l="l" t="t" r="r" b="b"/>
              <a:pathLst>
                <a:path w="2124" h="2786" extrusionOk="0">
                  <a:moveTo>
                    <a:pt x="1964" y="1"/>
                  </a:moveTo>
                  <a:lnTo>
                    <a:pt x="1964" y="1"/>
                  </a:lnTo>
                  <a:cubicBezTo>
                    <a:pt x="959" y="526"/>
                    <a:pt x="1" y="1599"/>
                    <a:pt x="457" y="2786"/>
                  </a:cubicBezTo>
                  <a:cubicBezTo>
                    <a:pt x="457" y="2786"/>
                    <a:pt x="2123" y="2352"/>
                    <a:pt x="19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22"/>
            <p:cNvSpPr/>
            <p:nvPr/>
          </p:nvSpPr>
          <p:spPr>
            <a:xfrm>
              <a:off x="4233675" y="4621600"/>
              <a:ext cx="53100" cy="69625"/>
            </a:xfrm>
            <a:custGeom>
              <a:avLst/>
              <a:gdLst/>
              <a:ahLst/>
              <a:cxnLst/>
              <a:rect l="l" t="t" r="r" b="b"/>
              <a:pathLst>
                <a:path w="2124" h="2785" extrusionOk="0">
                  <a:moveTo>
                    <a:pt x="1964" y="0"/>
                  </a:moveTo>
                  <a:lnTo>
                    <a:pt x="1964" y="0"/>
                  </a:lnTo>
                  <a:cubicBezTo>
                    <a:pt x="959" y="525"/>
                    <a:pt x="1" y="1621"/>
                    <a:pt x="457" y="2785"/>
                  </a:cubicBezTo>
                  <a:cubicBezTo>
                    <a:pt x="457" y="2785"/>
                    <a:pt x="2124"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22"/>
            <p:cNvSpPr/>
            <p:nvPr/>
          </p:nvSpPr>
          <p:spPr>
            <a:xfrm>
              <a:off x="4154925" y="4575375"/>
              <a:ext cx="53675" cy="69650"/>
            </a:xfrm>
            <a:custGeom>
              <a:avLst/>
              <a:gdLst/>
              <a:ahLst/>
              <a:cxnLst/>
              <a:rect l="l" t="t" r="r" b="b"/>
              <a:pathLst>
                <a:path w="2147" h="2786" extrusionOk="0">
                  <a:moveTo>
                    <a:pt x="1964" y="0"/>
                  </a:moveTo>
                  <a:cubicBezTo>
                    <a:pt x="982" y="525"/>
                    <a:pt x="1" y="1621"/>
                    <a:pt x="457" y="2785"/>
                  </a:cubicBezTo>
                  <a:cubicBezTo>
                    <a:pt x="457" y="2785"/>
                    <a:pt x="2146"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22"/>
            <p:cNvSpPr/>
            <p:nvPr/>
          </p:nvSpPr>
          <p:spPr>
            <a:xfrm>
              <a:off x="4259925" y="4670675"/>
              <a:ext cx="63375" cy="48450"/>
            </a:xfrm>
            <a:custGeom>
              <a:avLst/>
              <a:gdLst/>
              <a:ahLst/>
              <a:cxnLst/>
              <a:rect l="l" t="t" r="r" b="b"/>
              <a:pathLst>
                <a:path w="2535" h="1938" extrusionOk="0">
                  <a:moveTo>
                    <a:pt x="1" y="0"/>
                  </a:moveTo>
                  <a:lnTo>
                    <a:pt x="1" y="0"/>
                  </a:lnTo>
                  <a:cubicBezTo>
                    <a:pt x="348" y="960"/>
                    <a:pt x="1115" y="1937"/>
                    <a:pt x="2155" y="1937"/>
                  </a:cubicBezTo>
                  <a:cubicBezTo>
                    <a:pt x="2277" y="1937"/>
                    <a:pt x="2404" y="1924"/>
                    <a:pt x="2534" y="1895"/>
                  </a:cubicBezTo>
                  <a:cubicBezTo>
                    <a:pt x="2534" y="1895"/>
                    <a:pt x="2352" y="16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22"/>
            <p:cNvSpPr/>
            <p:nvPr/>
          </p:nvSpPr>
          <p:spPr>
            <a:xfrm>
              <a:off x="4347250" y="4604475"/>
              <a:ext cx="57650" cy="57200"/>
            </a:xfrm>
            <a:custGeom>
              <a:avLst/>
              <a:gdLst/>
              <a:ahLst/>
              <a:cxnLst/>
              <a:rect l="l" t="t" r="r" b="b"/>
              <a:pathLst>
                <a:path w="2306" h="2288" extrusionOk="0">
                  <a:moveTo>
                    <a:pt x="0" y="1"/>
                  </a:moveTo>
                  <a:cubicBezTo>
                    <a:pt x="198" y="1080"/>
                    <a:pt x="886" y="2288"/>
                    <a:pt x="2063" y="2288"/>
                  </a:cubicBezTo>
                  <a:cubicBezTo>
                    <a:pt x="2105" y="2288"/>
                    <a:pt x="2148" y="2286"/>
                    <a:pt x="2191" y="2283"/>
                  </a:cubicBezTo>
                  <a:cubicBezTo>
                    <a:pt x="2191" y="2283"/>
                    <a:pt x="2305" y="54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22"/>
            <p:cNvSpPr/>
            <p:nvPr/>
          </p:nvSpPr>
          <p:spPr>
            <a:xfrm>
              <a:off x="4316425" y="4622725"/>
              <a:ext cx="53675" cy="75350"/>
            </a:xfrm>
            <a:custGeom>
              <a:avLst/>
              <a:gdLst/>
              <a:ahLst/>
              <a:cxnLst/>
              <a:rect l="l" t="t" r="r" b="b"/>
              <a:pathLst>
                <a:path w="2147" h="3014" extrusionOk="0">
                  <a:moveTo>
                    <a:pt x="297" y="1"/>
                  </a:moveTo>
                  <a:lnTo>
                    <a:pt x="297" y="1"/>
                  </a:lnTo>
                  <a:cubicBezTo>
                    <a:pt x="0" y="1097"/>
                    <a:pt x="115" y="2535"/>
                    <a:pt x="1302" y="3014"/>
                  </a:cubicBezTo>
                  <a:cubicBezTo>
                    <a:pt x="1302"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22"/>
            <p:cNvSpPr/>
            <p:nvPr/>
          </p:nvSpPr>
          <p:spPr>
            <a:xfrm>
              <a:off x="4384325" y="4586775"/>
              <a:ext cx="53100" cy="75350"/>
            </a:xfrm>
            <a:custGeom>
              <a:avLst/>
              <a:gdLst/>
              <a:ahLst/>
              <a:cxnLst/>
              <a:rect l="l" t="t" r="r" b="b"/>
              <a:pathLst>
                <a:path w="2124" h="3014" extrusionOk="0">
                  <a:moveTo>
                    <a:pt x="297" y="1"/>
                  </a:moveTo>
                  <a:cubicBezTo>
                    <a:pt x="1" y="1097"/>
                    <a:pt x="115" y="2535"/>
                    <a:pt x="1302" y="3014"/>
                  </a:cubicBezTo>
                  <a:cubicBezTo>
                    <a:pt x="1302" y="3014"/>
                    <a:pt x="2123" y="1485"/>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22"/>
            <p:cNvSpPr/>
            <p:nvPr/>
          </p:nvSpPr>
          <p:spPr>
            <a:xfrm>
              <a:off x="4291325" y="4626150"/>
              <a:ext cx="53650" cy="75350"/>
            </a:xfrm>
            <a:custGeom>
              <a:avLst/>
              <a:gdLst/>
              <a:ahLst/>
              <a:cxnLst/>
              <a:rect l="l" t="t" r="r" b="b"/>
              <a:pathLst>
                <a:path w="2146" h="3014" extrusionOk="0">
                  <a:moveTo>
                    <a:pt x="297" y="1"/>
                  </a:moveTo>
                  <a:lnTo>
                    <a:pt x="297" y="1"/>
                  </a:lnTo>
                  <a:cubicBezTo>
                    <a:pt x="0" y="1097"/>
                    <a:pt x="114" y="2535"/>
                    <a:pt x="1301" y="3014"/>
                  </a:cubicBezTo>
                  <a:cubicBezTo>
                    <a:pt x="1301"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22"/>
            <p:cNvSpPr/>
            <p:nvPr/>
          </p:nvSpPr>
          <p:spPr>
            <a:xfrm>
              <a:off x="4406025" y="4593075"/>
              <a:ext cx="56500" cy="78750"/>
            </a:xfrm>
            <a:custGeom>
              <a:avLst/>
              <a:gdLst/>
              <a:ahLst/>
              <a:cxnLst/>
              <a:rect l="l" t="t" r="r" b="b"/>
              <a:pathLst>
                <a:path w="2260" h="3150" extrusionOk="0">
                  <a:moveTo>
                    <a:pt x="1255" y="0"/>
                  </a:moveTo>
                  <a:lnTo>
                    <a:pt x="1255" y="0"/>
                  </a:lnTo>
                  <a:cubicBezTo>
                    <a:pt x="502" y="867"/>
                    <a:pt x="0" y="2214"/>
                    <a:pt x="867" y="3150"/>
                  </a:cubicBezTo>
                  <a:cubicBezTo>
                    <a:pt x="867" y="3150"/>
                    <a:pt x="2260" y="2146"/>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22"/>
            <p:cNvSpPr/>
            <p:nvPr/>
          </p:nvSpPr>
          <p:spPr>
            <a:xfrm>
              <a:off x="4333550" y="4605625"/>
              <a:ext cx="56500" cy="78775"/>
            </a:xfrm>
            <a:custGeom>
              <a:avLst/>
              <a:gdLst/>
              <a:ahLst/>
              <a:cxnLst/>
              <a:rect l="l" t="t" r="r" b="b"/>
              <a:pathLst>
                <a:path w="2260" h="3151" extrusionOk="0">
                  <a:moveTo>
                    <a:pt x="1233" y="0"/>
                  </a:moveTo>
                  <a:lnTo>
                    <a:pt x="1233" y="0"/>
                  </a:lnTo>
                  <a:cubicBezTo>
                    <a:pt x="502" y="868"/>
                    <a:pt x="0" y="2214"/>
                    <a:pt x="845" y="3150"/>
                  </a:cubicBezTo>
                  <a:cubicBezTo>
                    <a:pt x="845" y="3150"/>
                    <a:pt x="2260"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22"/>
            <p:cNvSpPr/>
            <p:nvPr/>
          </p:nvSpPr>
          <p:spPr>
            <a:xfrm>
              <a:off x="4400875" y="4607325"/>
              <a:ext cx="63375" cy="48450"/>
            </a:xfrm>
            <a:custGeom>
              <a:avLst/>
              <a:gdLst/>
              <a:ahLst/>
              <a:cxnLst/>
              <a:rect l="l" t="t" r="r" b="b"/>
              <a:pathLst>
                <a:path w="2535" h="1938" extrusionOk="0">
                  <a:moveTo>
                    <a:pt x="1" y="1"/>
                  </a:moveTo>
                  <a:lnTo>
                    <a:pt x="1" y="1"/>
                  </a:lnTo>
                  <a:cubicBezTo>
                    <a:pt x="348" y="941"/>
                    <a:pt x="1117" y="1937"/>
                    <a:pt x="2160" y="1937"/>
                  </a:cubicBezTo>
                  <a:cubicBezTo>
                    <a:pt x="2281" y="1937"/>
                    <a:pt x="2406" y="1924"/>
                    <a:pt x="2534" y="1895"/>
                  </a:cubicBezTo>
                  <a:cubicBezTo>
                    <a:pt x="2534" y="1895"/>
                    <a:pt x="2352" y="16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22"/>
            <p:cNvSpPr/>
            <p:nvPr/>
          </p:nvSpPr>
          <p:spPr>
            <a:xfrm>
              <a:off x="4488175" y="4541125"/>
              <a:ext cx="57675" cy="57175"/>
            </a:xfrm>
            <a:custGeom>
              <a:avLst/>
              <a:gdLst/>
              <a:ahLst/>
              <a:cxnLst/>
              <a:rect l="l" t="t" r="r" b="b"/>
              <a:pathLst>
                <a:path w="2307" h="2287" extrusionOk="0">
                  <a:moveTo>
                    <a:pt x="1" y="1"/>
                  </a:moveTo>
                  <a:lnTo>
                    <a:pt x="1" y="1"/>
                  </a:lnTo>
                  <a:cubicBezTo>
                    <a:pt x="201" y="1090"/>
                    <a:pt x="898" y="2286"/>
                    <a:pt x="2093" y="2286"/>
                  </a:cubicBezTo>
                  <a:cubicBezTo>
                    <a:pt x="2125" y="2286"/>
                    <a:pt x="2159" y="2285"/>
                    <a:pt x="2192" y="2283"/>
                  </a:cubicBezTo>
                  <a:cubicBezTo>
                    <a:pt x="2192" y="2283"/>
                    <a:pt x="2306" y="54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22"/>
            <p:cNvSpPr/>
            <p:nvPr/>
          </p:nvSpPr>
          <p:spPr>
            <a:xfrm>
              <a:off x="4457375" y="4559400"/>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22"/>
            <p:cNvSpPr/>
            <p:nvPr/>
          </p:nvSpPr>
          <p:spPr>
            <a:xfrm>
              <a:off x="4525275" y="4523450"/>
              <a:ext cx="53675" cy="75350"/>
            </a:xfrm>
            <a:custGeom>
              <a:avLst/>
              <a:gdLst/>
              <a:ahLst/>
              <a:cxnLst/>
              <a:rect l="l" t="t" r="r" b="b"/>
              <a:pathLst>
                <a:path w="2147" h="3014" extrusionOk="0">
                  <a:moveTo>
                    <a:pt x="297" y="0"/>
                  </a:moveTo>
                  <a:lnTo>
                    <a:pt x="297" y="0"/>
                  </a:lnTo>
                  <a:cubicBezTo>
                    <a:pt x="1" y="1073"/>
                    <a:pt x="115" y="2511"/>
                    <a:pt x="1302" y="3013"/>
                  </a:cubicBezTo>
                  <a:cubicBezTo>
                    <a:pt x="1302" y="3013"/>
                    <a:pt x="2146" y="1484"/>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22"/>
            <p:cNvSpPr/>
            <p:nvPr/>
          </p:nvSpPr>
          <p:spPr>
            <a:xfrm>
              <a:off x="4432275" y="4562825"/>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22"/>
            <p:cNvSpPr/>
            <p:nvPr/>
          </p:nvSpPr>
          <p:spPr>
            <a:xfrm>
              <a:off x="4546950" y="4529725"/>
              <a:ext cx="56525" cy="78775"/>
            </a:xfrm>
            <a:custGeom>
              <a:avLst/>
              <a:gdLst/>
              <a:ahLst/>
              <a:cxnLst/>
              <a:rect l="l" t="t" r="r" b="b"/>
              <a:pathLst>
                <a:path w="2261" h="3151" extrusionOk="0">
                  <a:moveTo>
                    <a:pt x="1256" y="0"/>
                  </a:moveTo>
                  <a:lnTo>
                    <a:pt x="1256" y="0"/>
                  </a:lnTo>
                  <a:cubicBezTo>
                    <a:pt x="503" y="868"/>
                    <a:pt x="1" y="2214"/>
                    <a:pt x="868" y="3150"/>
                  </a:cubicBezTo>
                  <a:cubicBezTo>
                    <a:pt x="868" y="3150"/>
                    <a:pt x="2261" y="2123"/>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22"/>
            <p:cNvSpPr/>
            <p:nvPr/>
          </p:nvSpPr>
          <p:spPr>
            <a:xfrm>
              <a:off x="4546950" y="4498900"/>
              <a:ext cx="56525" cy="78775"/>
            </a:xfrm>
            <a:custGeom>
              <a:avLst/>
              <a:gdLst/>
              <a:ahLst/>
              <a:cxnLst/>
              <a:rect l="l" t="t" r="r" b="b"/>
              <a:pathLst>
                <a:path w="2261" h="3151" extrusionOk="0">
                  <a:moveTo>
                    <a:pt x="1233" y="1"/>
                  </a:moveTo>
                  <a:cubicBezTo>
                    <a:pt x="503" y="868"/>
                    <a:pt x="1" y="2215"/>
                    <a:pt x="845" y="3151"/>
                  </a:cubicBezTo>
                  <a:cubicBezTo>
                    <a:pt x="845" y="3151"/>
                    <a:pt x="2261" y="2146"/>
                    <a:pt x="12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22"/>
            <p:cNvSpPr/>
            <p:nvPr/>
          </p:nvSpPr>
          <p:spPr>
            <a:xfrm>
              <a:off x="4478475" y="4534300"/>
              <a:ext cx="56525" cy="78750"/>
            </a:xfrm>
            <a:custGeom>
              <a:avLst/>
              <a:gdLst/>
              <a:ahLst/>
              <a:cxnLst/>
              <a:rect l="l" t="t" r="r" b="b"/>
              <a:pathLst>
                <a:path w="2261" h="3150" extrusionOk="0">
                  <a:moveTo>
                    <a:pt x="1233" y="0"/>
                  </a:moveTo>
                  <a:lnTo>
                    <a:pt x="1233" y="0"/>
                  </a:lnTo>
                  <a:cubicBezTo>
                    <a:pt x="503" y="867"/>
                    <a:pt x="1" y="2214"/>
                    <a:pt x="845" y="3150"/>
                  </a:cubicBezTo>
                  <a:cubicBezTo>
                    <a:pt x="845" y="3150"/>
                    <a:pt x="2261"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22"/>
            <p:cNvSpPr/>
            <p:nvPr/>
          </p:nvSpPr>
          <p:spPr>
            <a:xfrm>
              <a:off x="4533825" y="4484650"/>
              <a:ext cx="63375" cy="48600"/>
            </a:xfrm>
            <a:custGeom>
              <a:avLst/>
              <a:gdLst/>
              <a:ahLst/>
              <a:cxnLst/>
              <a:rect l="l" t="t" r="r" b="b"/>
              <a:pathLst>
                <a:path w="2535" h="1944" extrusionOk="0">
                  <a:moveTo>
                    <a:pt x="1" y="0"/>
                  </a:moveTo>
                  <a:cubicBezTo>
                    <a:pt x="346" y="954"/>
                    <a:pt x="1105" y="1943"/>
                    <a:pt x="2135" y="1943"/>
                  </a:cubicBezTo>
                  <a:cubicBezTo>
                    <a:pt x="2264" y="1943"/>
                    <a:pt x="2397" y="1928"/>
                    <a:pt x="2535" y="1895"/>
                  </a:cubicBezTo>
                  <a:cubicBezTo>
                    <a:pt x="2535" y="1895"/>
                    <a:pt x="2352" y="18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22"/>
            <p:cNvSpPr/>
            <p:nvPr/>
          </p:nvSpPr>
          <p:spPr>
            <a:xfrm>
              <a:off x="4621150" y="4419025"/>
              <a:ext cx="57075" cy="57150"/>
            </a:xfrm>
            <a:custGeom>
              <a:avLst/>
              <a:gdLst/>
              <a:ahLst/>
              <a:cxnLst/>
              <a:rect l="l" t="t" r="r" b="b"/>
              <a:pathLst>
                <a:path w="2283" h="2286" extrusionOk="0">
                  <a:moveTo>
                    <a:pt x="0" y="0"/>
                  </a:moveTo>
                  <a:lnTo>
                    <a:pt x="0" y="0"/>
                  </a:lnTo>
                  <a:cubicBezTo>
                    <a:pt x="200" y="1089"/>
                    <a:pt x="897" y="2286"/>
                    <a:pt x="2092" y="2286"/>
                  </a:cubicBezTo>
                  <a:cubicBezTo>
                    <a:pt x="2125" y="2286"/>
                    <a:pt x="2158" y="2285"/>
                    <a:pt x="2191" y="2283"/>
                  </a:cubicBezTo>
                  <a:cubicBezTo>
                    <a:pt x="2191"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22"/>
            <p:cNvSpPr/>
            <p:nvPr/>
          </p:nvSpPr>
          <p:spPr>
            <a:xfrm>
              <a:off x="4590325" y="4437275"/>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22"/>
            <p:cNvSpPr/>
            <p:nvPr/>
          </p:nvSpPr>
          <p:spPr>
            <a:xfrm>
              <a:off x="4658225" y="4400750"/>
              <a:ext cx="53100" cy="75350"/>
            </a:xfrm>
            <a:custGeom>
              <a:avLst/>
              <a:gdLst/>
              <a:ahLst/>
              <a:cxnLst/>
              <a:rect l="l" t="t" r="r" b="b"/>
              <a:pathLst>
                <a:path w="2124" h="3014" extrusionOk="0">
                  <a:moveTo>
                    <a:pt x="298" y="1"/>
                  </a:moveTo>
                  <a:cubicBezTo>
                    <a:pt x="1" y="1097"/>
                    <a:pt x="115" y="2535"/>
                    <a:pt x="1302" y="3014"/>
                  </a:cubicBezTo>
                  <a:cubicBezTo>
                    <a:pt x="1302" y="3014"/>
                    <a:pt x="2124" y="1507"/>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22"/>
            <p:cNvSpPr/>
            <p:nvPr/>
          </p:nvSpPr>
          <p:spPr>
            <a:xfrm>
              <a:off x="4565225" y="4440700"/>
              <a:ext cx="53650" cy="75350"/>
            </a:xfrm>
            <a:custGeom>
              <a:avLst/>
              <a:gdLst/>
              <a:ahLst/>
              <a:cxnLst/>
              <a:rect l="l" t="t" r="r" b="b"/>
              <a:pathLst>
                <a:path w="2146" h="3014" extrusionOk="0">
                  <a:moveTo>
                    <a:pt x="297" y="1"/>
                  </a:moveTo>
                  <a:lnTo>
                    <a:pt x="297" y="1"/>
                  </a:lnTo>
                  <a:cubicBezTo>
                    <a:pt x="0" y="1096"/>
                    <a:pt x="114" y="2534"/>
                    <a:pt x="1301" y="3014"/>
                  </a:cubicBezTo>
                  <a:cubicBezTo>
                    <a:pt x="1301"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22"/>
            <p:cNvSpPr/>
            <p:nvPr/>
          </p:nvSpPr>
          <p:spPr>
            <a:xfrm>
              <a:off x="4679925" y="4407600"/>
              <a:ext cx="56500" cy="78200"/>
            </a:xfrm>
            <a:custGeom>
              <a:avLst/>
              <a:gdLst/>
              <a:ahLst/>
              <a:cxnLst/>
              <a:rect l="l" t="t" r="r" b="b"/>
              <a:pathLst>
                <a:path w="2260" h="3128" extrusionOk="0">
                  <a:moveTo>
                    <a:pt x="1256" y="1"/>
                  </a:moveTo>
                  <a:lnTo>
                    <a:pt x="1256" y="1"/>
                  </a:lnTo>
                  <a:cubicBezTo>
                    <a:pt x="502" y="845"/>
                    <a:pt x="0" y="2215"/>
                    <a:pt x="868" y="3128"/>
                  </a:cubicBezTo>
                  <a:cubicBezTo>
                    <a:pt x="868" y="3128"/>
                    <a:pt x="2260" y="2124"/>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22"/>
            <p:cNvSpPr/>
            <p:nvPr/>
          </p:nvSpPr>
          <p:spPr>
            <a:xfrm>
              <a:off x="4611450" y="4412175"/>
              <a:ext cx="56500" cy="78775"/>
            </a:xfrm>
            <a:custGeom>
              <a:avLst/>
              <a:gdLst/>
              <a:ahLst/>
              <a:cxnLst/>
              <a:rect l="l" t="t" r="r" b="b"/>
              <a:pathLst>
                <a:path w="2260" h="3151" extrusionOk="0">
                  <a:moveTo>
                    <a:pt x="1233" y="0"/>
                  </a:moveTo>
                  <a:lnTo>
                    <a:pt x="1233" y="0"/>
                  </a:lnTo>
                  <a:cubicBezTo>
                    <a:pt x="502"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22"/>
            <p:cNvSpPr/>
            <p:nvPr/>
          </p:nvSpPr>
          <p:spPr>
            <a:xfrm>
              <a:off x="4660525" y="4446400"/>
              <a:ext cx="63350" cy="48050"/>
            </a:xfrm>
            <a:custGeom>
              <a:avLst/>
              <a:gdLst/>
              <a:ahLst/>
              <a:cxnLst/>
              <a:rect l="l" t="t" r="r" b="b"/>
              <a:pathLst>
                <a:path w="2534" h="1922" extrusionOk="0">
                  <a:moveTo>
                    <a:pt x="0" y="1"/>
                  </a:moveTo>
                  <a:lnTo>
                    <a:pt x="0" y="1"/>
                  </a:lnTo>
                  <a:cubicBezTo>
                    <a:pt x="345" y="934"/>
                    <a:pt x="1104" y="1921"/>
                    <a:pt x="2134" y="1921"/>
                  </a:cubicBezTo>
                  <a:cubicBezTo>
                    <a:pt x="2263" y="1921"/>
                    <a:pt x="2397" y="1906"/>
                    <a:pt x="2534" y="1873"/>
                  </a:cubicBezTo>
                  <a:cubicBezTo>
                    <a:pt x="2534" y="1873"/>
                    <a:pt x="2351" y="16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22"/>
            <p:cNvSpPr/>
            <p:nvPr/>
          </p:nvSpPr>
          <p:spPr>
            <a:xfrm>
              <a:off x="4747825" y="4380225"/>
              <a:ext cx="57075" cy="57150"/>
            </a:xfrm>
            <a:custGeom>
              <a:avLst/>
              <a:gdLst/>
              <a:ahLst/>
              <a:cxnLst/>
              <a:rect l="l" t="t" r="r" b="b"/>
              <a:pathLst>
                <a:path w="2283" h="2286" extrusionOk="0">
                  <a:moveTo>
                    <a:pt x="0" y="0"/>
                  </a:moveTo>
                  <a:lnTo>
                    <a:pt x="0" y="0"/>
                  </a:lnTo>
                  <a:cubicBezTo>
                    <a:pt x="200" y="1089"/>
                    <a:pt x="898" y="2285"/>
                    <a:pt x="2092" y="2285"/>
                  </a:cubicBezTo>
                  <a:cubicBezTo>
                    <a:pt x="2125" y="2285"/>
                    <a:pt x="2158" y="2285"/>
                    <a:pt x="2192" y="2283"/>
                  </a:cubicBezTo>
                  <a:cubicBezTo>
                    <a:pt x="2192"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22"/>
            <p:cNvSpPr/>
            <p:nvPr/>
          </p:nvSpPr>
          <p:spPr>
            <a:xfrm>
              <a:off x="4717000" y="4398475"/>
              <a:ext cx="53675" cy="75350"/>
            </a:xfrm>
            <a:custGeom>
              <a:avLst/>
              <a:gdLst/>
              <a:ahLst/>
              <a:cxnLst/>
              <a:rect l="l" t="t" r="r" b="b"/>
              <a:pathLst>
                <a:path w="2147" h="3014" extrusionOk="0">
                  <a:moveTo>
                    <a:pt x="298" y="1"/>
                  </a:moveTo>
                  <a:cubicBezTo>
                    <a:pt x="1" y="1096"/>
                    <a:pt x="115" y="2534"/>
                    <a:pt x="1302" y="3014"/>
                  </a:cubicBezTo>
                  <a:cubicBezTo>
                    <a:pt x="1302" y="3014"/>
                    <a:pt x="2146" y="1484"/>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22"/>
            <p:cNvSpPr/>
            <p:nvPr/>
          </p:nvSpPr>
          <p:spPr>
            <a:xfrm>
              <a:off x="4784925" y="4361950"/>
              <a:ext cx="53075" cy="75350"/>
            </a:xfrm>
            <a:custGeom>
              <a:avLst/>
              <a:gdLst/>
              <a:ahLst/>
              <a:cxnLst/>
              <a:rect l="l" t="t" r="r" b="b"/>
              <a:pathLst>
                <a:path w="2123" h="3014" extrusionOk="0">
                  <a:moveTo>
                    <a:pt x="297" y="1"/>
                  </a:moveTo>
                  <a:cubicBezTo>
                    <a:pt x="0" y="1096"/>
                    <a:pt x="114" y="2534"/>
                    <a:pt x="1301" y="3014"/>
                  </a:cubicBezTo>
                  <a:cubicBezTo>
                    <a:pt x="1301" y="3014"/>
                    <a:pt x="2123"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22"/>
            <p:cNvSpPr/>
            <p:nvPr/>
          </p:nvSpPr>
          <p:spPr>
            <a:xfrm>
              <a:off x="4691900" y="4401900"/>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22"/>
            <p:cNvSpPr/>
            <p:nvPr/>
          </p:nvSpPr>
          <p:spPr>
            <a:xfrm>
              <a:off x="4806600" y="4368800"/>
              <a:ext cx="56525" cy="78775"/>
            </a:xfrm>
            <a:custGeom>
              <a:avLst/>
              <a:gdLst/>
              <a:ahLst/>
              <a:cxnLst/>
              <a:rect l="l" t="t" r="r" b="b"/>
              <a:pathLst>
                <a:path w="2261" h="3151" extrusionOk="0">
                  <a:moveTo>
                    <a:pt x="1256" y="1"/>
                  </a:moveTo>
                  <a:lnTo>
                    <a:pt x="1256" y="1"/>
                  </a:lnTo>
                  <a:cubicBezTo>
                    <a:pt x="503" y="845"/>
                    <a:pt x="0" y="2215"/>
                    <a:pt x="868" y="3151"/>
                  </a:cubicBezTo>
                  <a:cubicBezTo>
                    <a:pt x="868" y="3151"/>
                    <a:pt x="2260" y="2123"/>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22"/>
            <p:cNvSpPr/>
            <p:nvPr/>
          </p:nvSpPr>
          <p:spPr>
            <a:xfrm>
              <a:off x="4738125" y="4373375"/>
              <a:ext cx="56525" cy="78775"/>
            </a:xfrm>
            <a:custGeom>
              <a:avLst/>
              <a:gdLst/>
              <a:ahLst/>
              <a:cxnLst/>
              <a:rect l="l" t="t" r="r" b="b"/>
              <a:pathLst>
                <a:path w="2261" h="3151" extrusionOk="0">
                  <a:moveTo>
                    <a:pt x="1233" y="0"/>
                  </a:moveTo>
                  <a:cubicBezTo>
                    <a:pt x="503"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22"/>
            <p:cNvSpPr/>
            <p:nvPr/>
          </p:nvSpPr>
          <p:spPr>
            <a:xfrm>
              <a:off x="4814025" y="4388200"/>
              <a:ext cx="55925" cy="63375"/>
            </a:xfrm>
            <a:custGeom>
              <a:avLst/>
              <a:gdLst/>
              <a:ahLst/>
              <a:cxnLst/>
              <a:rect l="l" t="t" r="r" b="b"/>
              <a:pathLst>
                <a:path w="2237" h="2535" extrusionOk="0">
                  <a:moveTo>
                    <a:pt x="0" y="1"/>
                  </a:moveTo>
                  <a:lnTo>
                    <a:pt x="0" y="1"/>
                  </a:lnTo>
                  <a:cubicBezTo>
                    <a:pt x="69" y="1119"/>
                    <a:pt x="662" y="2443"/>
                    <a:pt x="1917" y="2534"/>
                  </a:cubicBezTo>
                  <a:cubicBezTo>
                    <a:pt x="1917" y="2534"/>
                    <a:pt x="2237" y="8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22"/>
            <p:cNvSpPr/>
            <p:nvPr/>
          </p:nvSpPr>
          <p:spPr>
            <a:xfrm>
              <a:off x="4913300" y="4349400"/>
              <a:ext cx="54800" cy="70225"/>
            </a:xfrm>
            <a:custGeom>
              <a:avLst/>
              <a:gdLst/>
              <a:ahLst/>
              <a:cxnLst/>
              <a:rect l="l" t="t" r="r" b="b"/>
              <a:pathLst>
                <a:path w="2192" h="2809" extrusionOk="0">
                  <a:moveTo>
                    <a:pt x="138" y="1"/>
                  </a:moveTo>
                  <a:lnTo>
                    <a:pt x="138" y="1"/>
                  </a:lnTo>
                  <a:cubicBezTo>
                    <a:pt x="1" y="1119"/>
                    <a:pt x="366" y="2511"/>
                    <a:pt x="1599" y="2808"/>
                  </a:cubicBezTo>
                  <a:cubicBezTo>
                    <a:pt x="1599" y="2808"/>
                    <a:pt x="2192" y="1165"/>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22"/>
            <p:cNvSpPr/>
            <p:nvPr/>
          </p:nvSpPr>
          <p:spPr>
            <a:xfrm>
              <a:off x="4867075" y="4360250"/>
              <a:ext cx="55950" cy="79350"/>
            </a:xfrm>
            <a:custGeom>
              <a:avLst/>
              <a:gdLst/>
              <a:ahLst/>
              <a:cxnLst/>
              <a:rect l="l" t="t" r="r" b="b"/>
              <a:pathLst>
                <a:path w="2238" h="3174" extrusionOk="0">
                  <a:moveTo>
                    <a:pt x="891" y="0"/>
                  </a:moveTo>
                  <a:cubicBezTo>
                    <a:pt x="298" y="959"/>
                    <a:pt x="1" y="2374"/>
                    <a:pt x="1005" y="3173"/>
                  </a:cubicBezTo>
                  <a:cubicBezTo>
                    <a:pt x="1005" y="3173"/>
                    <a:pt x="2238" y="1940"/>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22"/>
            <p:cNvSpPr/>
            <p:nvPr/>
          </p:nvSpPr>
          <p:spPr>
            <a:xfrm>
              <a:off x="4942400" y="4344275"/>
              <a:ext cx="55375" cy="79325"/>
            </a:xfrm>
            <a:custGeom>
              <a:avLst/>
              <a:gdLst/>
              <a:ahLst/>
              <a:cxnLst/>
              <a:rect l="l" t="t" r="r" b="b"/>
              <a:pathLst>
                <a:path w="2215" h="3173" extrusionOk="0">
                  <a:moveTo>
                    <a:pt x="891" y="0"/>
                  </a:moveTo>
                  <a:cubicBezTo>
                    <a:pt x="298" y="982"/>
                    <a:pt x="1" y="2397"/>
                    <a:pt x="982" y="3173"/>
                  </a:cubicBezTo>
                  <a:cubicBezTo>
                    <a:pt x="982" y="3173"/>
                    <a:pt x="2215"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22"/>
            <p:cNvSpPr/>
            <p:nvPr/>
          </p:nvSpPr>
          <p:spPr>
            <a:xfrm>
              <a:off x="4845400" y="4364250"/>
              <a:ext cx="55950" cy="79325"/>
            </a:xfrm>
            <a:custGeom>
              <a:avLst/>
              <a:gdLst/>
              <a:ahLst/>
              <a:cxnLst/>
              <a:rect l="l" t="t" r="r" b="b"/>
              <a:pathLst>
                <a:path w="2238" h="3173" extrusionOk="0">
                  <a:moveTo>
                    <a:pt x="891" y="0"/>
                  </a:moveTo>
                  <a:lnTo>
                    <a:pt x="891" y="0"/>
                  </a:lnTo>
                  <a:cubicBezTo>
                    <a:pt x="297" y="982"/>
                    <a:pt x="1" y="2397"/>
                    <a:pt x="1005" y="3173"/>
                  </a:cubicBezTo>
                  <a:cubicBezTo>
                    <a:pt x="1005" y="3173"/>
                    <a:pt x="2237"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22"/>
            <p:cNvSpPr/>
            <p:nvPr/>
          </p:nvSpPr>
          <p:spPr>
            <a:xfrm>
              <a:off x="4960675" y="4363675"/>
              <a:ext cx="54800" cy="72500"/>
            </a:xfrm>
            <a:custGeom>
              <a:avLst/>
              <a:gdLst/>
              <a:ahLst/>
              <a:cxnLst/>
              <a:rect l="l" t="t" r="r" b="b"/>
              <a:pathLst>
                <a:path w="2192" h="2900" extrusionOk="0">
                  <a:moveTo>
                    <a:pt x="1826" y="0"/>
                  </a:moveTo>
                  <a:lnTo>
                    <a:pt x="1826" y="0"/>
                  </a:lnTo>
                  <a:cubicBezTo>
                    <a:pt x="868" y="617"/>
                    <a:pt x="0" y="1758"/>
                    <a:pt x="571" y="2899"/>
                  </a:cubicBezTo>
                  <a:cubicBezTo>
                    <a:pt x="571" y="2899"/>
                    <a:pt x="2191" y="2328"/>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22"/>
            <p:cNvSpPr/>
            <p:nvPr/>
          </p:nvSpPr>
          <p:spPr>
            <a:xfrm>
              <a:off x="4893325" y="4348825"/>
              <a:ext cx="54825" cy="72500"/>
            </a:xfrm>
            <a:custGeom>
              <a:avLst/>
              <a:gdLst/>
              <a:ahLst/>
              <a:cxnLst/>
              <a:rect l="l" t="t" r="r" b="b"/>
              <a:pathLst>
                <a:path w="2193" h="2900" extrusionOk="0">
                  <a:moveTo>
                    <a:pt x="1827" y="1"/>
                  </a:moveTo>
                  <a:lnTo>
                    <a:pt x="1827" y="1"/>
                  </a:lnTo>
                  <a:cubicBezTo>
                    <a:pt x="868" y="617"/>
                    <a:pt x="1" y="1758"/>
                    <a:pt x="571" y="2900"/>
                  </a:cubicBezTo>
                  <a:cubicBezTo>
                    <a:pt x="571" y="2900"/>
                    <a:pt x="2192" y="2329"/>
                    <a:pt x="18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22"/>
            <p:cNvSpPr/>
            <p:nvPr/>
          </p:nvSpPr>
          <p:spPr>
            <a:xfrm>
              <a:off x="5040550" y="4308325"/>
              <a:ext cx="55375" cy="63350"/>
            </a:xfrm>
            <a:custGeom>
              <a:avLst/>
              <a:gdLst/>
              <a:ahLst/>
              <a:cxnLst/>
              <a:rect l="l" t="t" r="r" b="b"/>
              <a:pathLst>
                <a:path w="2215" h="2534" extrusionOk="0">
                  <a:moveTo>
                    <a:pt x="1" y="0"/>
                  </a:moveTo>
                  <a:cubicBezTo>
                    <a:pt x="69" y="1119"/>
                    <a:pt x="640" y="2443"/>
                    <a:pt x="1918" y="2534"/>
                  </a:cubicBezTo>
                  <a:cubicBezTo>
                    <a:pt x="1918" y="2534"/>
                    <a:pt x="2215" y="82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22"/>
            <p:cNvSpPr/>
            <p:nvPr/>
          </p:nvSpPr>
          <p:spPr>
            <a:xfrm>
              <a:off x="5139850" y="4269525"/>
              <a:ext cx="54225" cy="70200"/>
            </a:xfrm>
            <a:custGeom>
              <a:avLst/>
              <a:gdLst/>
              <a:ahLst/>
              <a:cxnLst/>
              <a:rect l="l" t="t" r="r" b="b"/>
              <a:pathLst>
                <a:path w="2169" h="2808" extrusionOk="0">
                  <a:moveTo>
                    <a:pt x="115" y="0"/>
                  </a:moveTo>
                  <a:lnTo>
                    <a:pt x="115" y="0"/>
                  </a:lnTo>
                  <a:cubicBezTo>
                    <a:pt x="0" y="1119"/>
                    <a:pt x="343" y="2511"/>
                    <a:pt x="1598" y="2808"/>
                  </a:cubicBezTo>
                  <a:cubicBezTo>
                    <a:pt x="1598" y="2808"/>
                    <a:pt x="2169" y="116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22"/>
            <p:cNvSpPr/>
            <p:nvPr/>
          </p:nvSpPr>
          <p:spPr>
            <a:xfrm>
              <a:off x="5093625" y="4280350"/>
              <a:ext cx="55375" cy="79350"/>
            </a:xfrm>
            <a:custGeom>
              <a:avLst/>
              <a:gdLst/>
              <a:ahLst/>
              <a:cxnLst/>
              <a:rect l="l" t="t" r="r" b="b"/>
              <a:pathLst>
                <a:path w="2215" h="3174" extrusionOk="0">
                  <a:moveTo>
                    <a:pt x="868" y="1"/>
                  </a:moveTo>
                  <a:lnTo>
                    <a:pt x="868" y="1"/>
                  </a:lnTo>
                  <a:cubicBezTo>
                    <a:pt x="274" y="959"/>
                    <a:pt x="1" y="2375"/>
                    <a:pt x="982" y="3174"/>
                  </a:cubicBezTo>
                  <a:cubicBezTo>
                    <a:pt x="982" y="3174"/>
                    <a:pt x="2215"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22"/>
            <p:cNvSpPr/>
            <p:nvPr/>
          </p:nvSpPr>
          <p:spPr>
            <a:xfrm>
              <a:off x="5168375" y="4264950"/>
              <a:ext cx="55950" cy="78775"/>
            </a:xfrm>
            <a:custGeom>
              <a:avLst/>
              <a:gdLst/>
              <a:ahLst/>
              <a:cxnLst/>
              <a:rect l="l" t="t" r="r" b="b"/>
              <a:pathLst>
                <a:path w="2238" h="3151" extrusionOk="0">
                  <a:moveTo>
                    <a:pt x="891" y="1"/>
                  </a:moveTo>
                  <a:cubicBezTo>
                    <a:pt x="297" y="959"/>
                    <a:pt x="1" y="2374"/>
                    <a:pt x="1005" y="3150"/>
                  </a:cubicBezTo>
                  <a:cubicBezTo>
                    <a:pt x="1005" y="3150"/>
                    <a:pt x="2238" y="1941"/>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22"/>
            <p:cNvSpPr/>
            <p:nvPr/>
          </p:nvSpPr>
          <p:spPr>
            <a:xfrm>
              <a:off x="5068525" y="4276925"/>
              <a:ext cx="55375" cy="78775"/>
            </a:xfrm>
            <a:custGeom>
              <a:avLst/>
              <a:gdLst/>
              <a:ahLst/>
              <a:cxnLst/>
              <a:rect l="l" t="t" r="r" b="b"/>
              <a:pathLst>
                <a:path w="2215" h="3151" extrusionOk="0">
                  <a:moveTo>
                    <a:pt x="868" y="1"/>
                  </a:moveTo>
                  <a:cubicBezTo>
                    <a:pt x="274" y="960"/>
                    <a:pt x="0" y="2375"/>
                    <a:pt x="982" y="3151"/>
                  </a:cubicBezTo>
                  <a:cubicBezTo>
                    <a:pt x="982" y="3151"/>
                    <a:pt x="2214"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22"/>
            <p:cNvSpPr/>
            <p:nvPr/>
          </p:nvSpPr>
          <p:spPr>
            <a:xfrm>
              <a:off x="5187200" y="4283775"/>
              <a:ext cx="54825" cy="72500"/>
            </a:xfrm>
            <a:custGeom>
              <a:avLst/>
              <a:gdLst/>
              <a:ahLst/>
              <a:cxnLst/>
              <a:rect l="l" t="t" r="r" b="b"/>
              <a:pathLst>
                <a:path w="2193" h="2900" extrusionOk="0">
                  <a:moveTo>
                    <a:pt x="1804" y="1"/>
                  </a:moveTo>
                  <a:cubicBezTo>
                    <a:pt x="868" y="617"/>
                    <a:pt x="1" y="1758"/>
                    <a:pt x="549" y="2900"/>
                  </a:cubicBezTo>
                  <a:cubicBezTo>
                    <a:pt x="549" y="2900"/>
                    <a:pt x="2192" y="2329"/>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22"/>
            <p:cNvSpPr/>
            <p:nvPr/>
          </p:nvSpPr>
          <p:spPr>
            <a:xfrm>
              <a:off x="5119875" y="4268950"/>
              <a:ext cx="54800" cy="72500"/>
            </a:xfrm>
            <a:custGeom>
              <a:avLst/>
              <a:gdLst/>
              <a:ahLst/>
              <a:cxnLst/>
              <a:rect l="l" t="t" r="r" b="b"/>
              <a:pathLst>
                <a:path w="2192" h="2900" extrusionOk="0">
                  <a:moveTo>
                    <a:pt x="1804" y="0"/>
                  </a:moveTo>
                  <a:cubicBezTo>
                    <a:pt x="868" y="617"/>
                    <a:pt x="0" y="1758"/>
                    <a:pt x="548" y="2899"/>
                  </a:cubicBezTo>
                  <a:cubicBezTo>
                    <a:pt x="548" y="2899"/>
                    <a:pt x="2192" y="2328"/>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22"/>
            <p:cNvSpPr/>
            <p:nvPr/>
          </p:nvSpPr>
          <p:spPr>
            <a:xfrm>
              <a:off x="5196350" y="4288350"/>
              <a:ext cx="57075" cy="78200"/>
            </a:xfrm>
            <a:custGeom>
              <a:avLst/>
              <a:gdLst/>
              <a:ahLst/>
              <a:cxnLst/>
              <a:rect l="l" t="t" r="r" b="b"/>
              <a:pathLst>
                <a:path w="2283" h="3128" extrusionOk="0">
                  <a:moveTo>
                    <a:pt x="1278" y="0"/>
                  </a:moveTo>
                  <a:lnTo>
                    <a:pt x="1278" y="0"/>
                  </a:lnTo>
                  <a:cubicBezTo>
                    <a:pt x="525" y="845"/>
                    <a:pt x="0" y="2192"/>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22"/>
            <p:cNvSpPr/>
            <p:nvPr/>
          </p:nvSpPr>
          <p:spPr>
            <a:xfrm>
              <a:off x="5288200" y="4332850"/>
              <a:ext cx="55950" cy="75350"/>
            </a:xfrm>
            <a:custGeom>
              <a:avLst/>
              <a:gdLst/>
              <a:ahLst/>
              <a:cxnLst/>
              <a:rect l="l" t="t" r="r" b="b"/>
              <a:pathLst>
                <a:path w="2238" h="3014" extrusionOk="0">
                  <a:moveTo>
                    <a:pt x="1599" y="1"/>
                  </a:moveTo>
                  <a:lnTo>
                    <a:pt x="1599" y="1"/>
                  </a:lnTo>
                  <a:cubicBezTo>
                    <a:pt x="731" y="708"/>
                    <a:pt x="1" y="1964"/>
                    <a:pt x="663" y="3014"/>
                  </a:cubicBezTo>
                  <a:cubicBezTo>
                    <a:pt x="663" y="3014"/>
                    <a:pt x="2238" y="2283"/>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22"/>
            <p:cNvSpPr/>
            <p:nvPr/>
          </p:nvSpPr>
          <p:spPr>
            <a:xfrm>
              <a:off x="5243700" y="4321450"/>
              <a:ext cx="57650" cy="58225"/>
            </a:xfrm>
            <a:custGeom>
              <a:avLst/>
              <a:gdLst/>
              <a:ahLst/>
              <a:cxnLst/>
              <a:rect l="l" t="t" r="r" b="b"/>
              <a:pathLst>
                <a:path w="2306" h="2329" extrusionOk="0">
                  <a:moveTo>
                    <a:pt x="2306" y="0"/>
                  </a:moveTo>
                  <a:lnTo>
                    <a:pt x="2306" y="0"/>
                  </a:lnTo>
                  <a:cubicBezTo>
                    <a:pt x="1210" y="251"/>
                    <a:pt x="1" y="1050"/>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22"/>
            <p:cNvSpPr/>
            <p:nvPr/>
          </p:nvSpPr>
          <p:spPr>
            <a:xfrm>
              <a:off x="5308175" y="4363100"/>
              <a:ext cx="57675" cy="58225"/>
            </a:xfrm>
            <a:custGeom>
              <a:avLst/>
              <a:gdLst/>
              <a:ahLst/>
              <a:cxnLst/>
              <a:rect l="l" t="t" r="r" b="b"/>
              <a:pathLst>
                <a:path w="2307" h="2329" extrusionOk="0">
                  <a:moveTo>
                    <a:pt x="2306" y="0"/>
                  </a:moveTo>
                  <a:lnTo>
                    <a:pt x="2306" y="0"/>
                  </a:lnTo>
                  <a:cubicBezTo>
                    <a:pt x="1211" y="274"/>
                    <a:pt x="1" y="1073"/>
                    <a:pt x="138" y="2329"/>
                  </a:cubicBezTo>
                  <a:cubicBezTo>
                    <a:pt x="138" y="2329"/>
                    <a:pt x="1873" y="2329"/>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22"/>
            <p:cNvSpPr/>
            <p:nvPr/>
          </p:nvSpPr>
          <p:spPr>
            <a:xfrm>
              <a:off x="5228300" y="4300900"/>
              <a:ext cx="57650" cy="58225"/>
            </a:xfrm>
            <a:custGeom>
              <a:avLst/>
              <a:gdLst/>
              <a:ahLst/>
              <a:cxnLst/>
              <a:rect l="l" t="t" r="r" b="b"/>
              <a:pathLst>
                <a:path w="2306" h="2329" extrusionOk="0">
                  <a:moveTo>
                    <a:pt x="2306" y="1"/>
                  </a:moveTo>
                  <a:cubicBezTo>
                    <a:pt x="1210" y="274"/>
                    <a:pt x="0" y="1073"/>
                    <a:pt x="160" y="2329"/>
                  </a:cubicBezTo>
                  <a:cubicBezTo>
                    <a:pt x="160" y="2329"/>
                    <a:pt x="1895" y="2329"/>
                    <a:pt x="2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22"/>
            <p:cNvSpPr/>
            <p:nvPr/>
          </p:nvSpPr>
          <p:spPr>
            <a:xfrm>
              <a:off x="5308175" y="4403850"/>
              <a:ext cx="73650" cy="35150"/>
            </a:xfrm>
            <a:custGeom>
              <a:avLst/>
              <a:gdLst/>
              <a:ahLst/>
              <a:cxnLst/>
              <a:rect l="l" t="t" r="r" b="b"/>
              <a:pathLst>
                <a:path w="2946" h="1406" extrusionOk="0">
                  <a:moveTo>
                    <a:pt x="2156" y="1"/>
                  </a:moveTo>
                  <a:cubicBezTo>
                    <a:pt x="1246" y="1"/>
                    <a:pt x="318" y="336"/>
                    <a:pt x="1" y="1269"/>
                  </a:cubicBezTo>
                  <a:cubicBezTo>
                    <a:pt x="1" y="1269"/>
                    <a:pt x="295" y="1406"/>
                    <a:pt x="740" y="1406"/>
                  </a:cubicBezTo>
                  <a:cubicBezTo>
                    <a:pt x="1325" y="1406"/>
                    <a:pt x="2168" y="1171"/>
                    <a:pt x="2945" y="82"/>
                  </a:cubicBezTo>
                  <a:cubicBezTo>
                    <a:pt x="2695" y="30"/>
                    <a:pt x="2426" y="1"/>
                    <a:pt x="2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22"/>
            <p:cNvSpPr/>
            <p:nvPr/>
          </p:nvSpPr>
          <p:spPr>
            <a:xfrm>
              <a:off x="5271100" y="4345975"/>
              <a:ext cx="73625" cy="35050"/>
            </a:xfrm>
            <a:custGeom>
              <a:avLst/>
              <a:gdLst/>
              <a:ahLst/>
              <a:cxnLst/>
              <a:rect l="l" t="t" r="r" b="b"/>
              <a:pathLst>
                <a:path w="2945" h="1402" extrusionOk="0">
                  <a:moveTo>
                    <a:pt x="2126" y="1"/>
                  </a:moveTo>
                  <a:cubicBezTo>
                    <a:pt x="1218" y="1"/>
                    <a:pt x="315" y="347"/>
                    <a:pt x="0" y="1256"/>
                  </a:cubicBezTo>
                  <a:cubicBezTo>
                    <a:pt x="0" y="1256"/>
                    <a:pt x="305" y="1402"/>
                    <a:pt x="763" y="1402"/>
                  </a:cubicBezTo>
                  <a:cubicBezTo>
                    <a:pt x="1346" y="1402"/>
                    <a:pt x="2178" y="1166"/>
                    <a:pt x="2945" y="92"/>
                  </a:cubicBezTo>
                  <a:cubicBezTo>
                    <a:pt x="2682" y="33"/>
                    <a:pt x="2404" y="1"/>
                    <a:pt x="2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22"/>
            <p:cNvSpPr/>
            <p:nvPr/>
          </p:nvSpPr>
          <p:spPr>
            <a:xfrm>
              <a:off x="5327575" y="4445275"/>
              <a:ext cx="56525" cy="78775"/>
            </a:xfrm>
            <a:custGeom>
              <a:avLst/>
              <a:gdLst/>
              <a:ahLst/>
              <a:cxnLst/>
              <a:rect l="l" t="t" r="r" b="b"/>
              <a:pathLst>
                <a:path w="2261" h="3151" extrusionOk="0">
                  <a:moveTo>
                    <a:pt x="1256" y="0"/>
                  </a:moveTo>
                  <a:cubicBezTo>
                    <a:pt x="526" y="845"/>
                    <a:pt x="1" y="2192"/>
                    <a:pt x="845" y="3150"/>
                  </a:cubicBezTo>
                  <a:cubicBezTo>
                    <a:pt x="845" y="3150"/>
                    <a:pt x="2261" y="2146"/>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22"/>
            <p:cNvSpPr/>
            <p:nvPr/>
          </p:nvSpPr>
          <p:spPr>
            <a:xfrm>
              <a:off x="5418875" y="4489775"/>
              <a:ext cx="55950" cy="75925"/>
            </a:xfrm>
            <a:custGeom>
              <a:avLst/>
              <a:gdLst/>
              <a:ahLst/>
              <a:cxnLst/>
              <a:rect l="l" t="t" r="r" b="b"/>
              <a:pathLst>
                <a:path w="2238" h="3037" extrusionOk="0">
                  <a:moveTo>
                    <a:pt x="1622" y="1"/>
                  </a:moveTo>
                  <a:lnTo>
                    <a:pt x="1622" y="1"/>
                  </a:lnTo>
                  <a:cubicBezTo>
                    <a:pt x="731" y="708"/>
                    <a:pt x="1" y="1964"/>
                    <a:pt x="686" y="3036"/>
                  </a:cubicBezTo>
                  <a:cubicBezTo>
                    <a:pt x="686" y="3036"/>
                    <a:pt x="2238" y="2283"/>
                    <a:pt x="1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22"/>
            <p:cNvSpPr/>
            <p:nvPr/>
          </p:nvSpPr>
          <p:spPr>
            <a:xfrm>
              <a:off x="5374375" y="4478375"/>
              <a:ext cx="57650" cy="58225"/>
            </a:xfrm>
            <a:custGeom>
              <a:avLst/>
              <a:gdLst/>
              <a:ahLst/>
              <a:cxnLst/>
              <a:rect l="l" t="t" r="r" b="b"/>
              <a:pathLst>
                <a:path w="2306" h="2329" extrusionOk="0">
                  <a:moveTo>
                    <a:pt x="2306" y="0"/>
                  </a:moveTo>
                  <a:lnTo>
                    <a:pt x="2306" y="0"/>
                  </a:lnTo>
                  <a:cubicBezTo>
                    <a:pt x="1210" y="274"/>
                    <a:pt x="1" y="1073"/>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22"/>
            <p:cNvSpPr/>
            <p:nvPr/>
          </p:nvSpPr>
          <p:spPr>
            <a:xfrm>
              <a:off x="5438850" y="4520600"/>
              <a:ext cx="57675" cy="57650"/>
            </a:xfrm>
            <a:custGeom>
              <a:avLst/>
              <a:gdLst/>
              <a:ahLst/>
              <a:cxnLst/>
              <a:rect l="l" t="t" r="r" b="b"/>
              <a:pathLst>
                <a:path w="2307" h="2306" extrusionOk="0">
                  <a:moveTo>
                    <a:pt x="2306" y="0"/>
                  </a:moveTo>
                  <a:lnTo>
                    <a:pt x="2306" y="0"/>
                  </a:lnTo>
                  <a:cubicBezTo>
                    <a:pt x="1211" y="251"/>
                    <a:pt x="1" y="1050"/>
                    <a:pt x="138" y="2306"/>
                  </a:cubicBezTo>
                  <a:cubicBezTo>
                    <a:pt x="138" y="2306"/>
                    <a:pt x="1873" y="2306"/>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22"/>
            <p:cNvSpPr/>
            <p:nvPr/>
          </p:nvSpPr>
          <p:spPr>
            <a:xfrm>
              <a:off x="5359550" y="4458400"/>
              <a:ext cx="57650" cy="57650"/>
            </a:xfrm>
            <a:custGeom>
              <a:avLst/>
              <a:gdLst/>
              <a:ahLst/>
              <a:cxnLst/>
              <a:rect l="l" t="t" r="r" b="b"/>
              <a:pathLst>
                <a:path w="2306" h="2306" extrusionOk="0">
                  <a:moveTo>
                    <a:pt x="2305" y="0"/>
                  </a:moveTo>
                  <a:lnTo>
                    <a:pt x="2305" y="0"/>
                  </a:lnTo>
                  <a:cubicBezTo>
                    <a:pt x="1187" y="251"/>
                    <a:pt x="0" y="1050"/>
                    <a:pt x="137" y="2306"/>
                  </a:cubicBezTo>
                  <a:cubicBezTo>
                    <a:pt x="137" y="2306"/>
                    <a:pt x="1872" y="230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22"/>
            <p:cNvSpPr/>
            <p:nvPr/>
          </p:nvSpPr>
          <p:spPr>
            <a:xfrm>
              <a:off x="5439425" y="4561100"/>
              <a:ext cx="73075" cy="35075"/>
            </a:xfrm>
            <a:custGeom>
              <a:avLst/>
              <a:gdLst/>
              <a:ahLst/>
              <a:cxnLst/>
              <a:rect l="l" t="t" r="r" b="b"/>
              <a:pathLst>
                <a:path w="2923" h="1403" extrusionOk="0">
                  <a:moveTo>
                    <a:pt x="2113" y="1"/>
                  </a:moveTo>
                  <a:cubicBezTo>
                    <a:pt x="1210" y="1"/>
                    <a:pt x="298" y="348"/>
                    <a:pt x="1" y="1256"/>
                  </a:cubicBezTo>
                  <a:cubicBezTo>
                    <a:pt x="1" y="1256"/>
                    <a:pt x="301" y="1402"/>
                    <a:pt x="754" y="1402"/>
                  </a:cubicBezTo>
                  <a:cubicBezTo>
                    <a:pt x="1331" y="1402"/>
                    <a:pt x="2155" y="1166"/>
                    <a:pt x="2922" y="92"/>
                  </a:cubicBezTo>
                  <a:cubicBezTo>
                    <a:pt x="2665" y="33"/>
                    <a:pt x="2390" y="1"/>
                    <a:pt x="2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22"/>
            <p:cNvSpPr/>
            <p:nvPr/>
          </p:nvSpPr>
          <p:spPr>
            <a:xfrm>
              <a:off x="5401775" y="4503150"/>
              <a:ext cx="73625" cy="35150"/>
            </a:xfrm>
            <a:custGeom>
              <a:avLst/>
              <a:gdLst/>
              <a:ahLst/>
              <a:cxnLst/>
              <a:rect l="l" t="t" r="r" b="b"/>
              <a:pathLst>
                <a:path w="2945" h="1406" extrusionOk="0">
                  <a:moveTo>
                    <a:pt x="2146" y="0"/>
                  </a:moveTo>
                  <a:cubicBezTo>
                    <a:pt x="1231" y="0"/>
                    <a:pt x="317" y="336"/>
                    <a:pt x="0" y="1269"/>
                  </a:cubicBezTo>
                  <a:cubicBezTo>
                    <a:pt x="0" y="1269"/>
                    <a:pt x="295" y="1405"/>
                    <a:pt x="740" y="1405"/>
                  </a:cubicBezTo>
                  <a:cubicBezTo>
                    <a:pt x="1324" y="1405"/>
                    <a:pt x="2167" y="1170"/>
                    <a:pt x="2945" y="82"/>
                  </a:cubicBezTo>
                  <a:cubicBezTo>
                    <a:pt x="2689" y="30"/>
                    <a:pt x="2417" y="0"/>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22"/>
            <p:cNvSpPr/>
            <p:nvPr/>
          </p:nvSpPr>
          <p:spPr>
            <a:xfrm>
              <a:off x="5434875" y="4550275"/>
              <a:ext cx="57075" cy="78200"/>
            </a:xfrm>
            <a:custGeom>
              <a:avLst/>
              <a:gdLst/>
              <a:ahLst/>
              <a:cxnLst/>
              <a:rect l="l" t="t" r="r" b="b"/>
              <a:pathLst>
                <a:path w="2283" h="3128" extrusionOk="0">
                  <a:moveTo>
                    <a:pt x="1278" y="0"/>
                  </a:moveTo>
                  <a:lnTo>
                    <a:pt x="1278" y="0"/>
                  </a:lnTo>
                  <a:cubicBezTo>
                    <a:pt x="525" y="845"/>
                    <a:pt x="0" y="2191"/>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22"/>
            <p:cNvSpPr/>
            <p:nvPr/>
          </p:nvSpPr>
          <p:spPr>
            <a:xfrm>
              <a:off x="5526725" y="4594775"/>
              <a:ext cx="55950" cy="75350"/>
            </a:xfrm>
            <a:custGeom>
              <a:avLst/>
              <a:gdLst/>
              <a:ahLst/>
              <a:cxnLst/>
              <a:rect l="l" t="t" r="r" b="b"/>
              <a:pathLst>
                <a:path w="2238" h="3014" extrusionOk="0">
                  <a:moveTo>
                    <a:pt x="1599" y="1"/>
                  </a:moveTo>
                  <a:cubicBezTo>
                    <a:pt x="731" y="708"/>
                    <a:pt x="1" y="1941"/>
                    <a:pt x="663" y="3013"/>
                  </a:cubicBezTo>
                  <a:cubicBezTo>
                    <a:pt x="663" y="3013"/>
                    <a:pt x="2238" y="2260"/>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22"/>
            <p:cNvSpPr/>
            <p:nvPr/>
          </p:nvSpPr>
          <p:spPr>
            <a:xfrm>
              <a:off x="5482225" y="4583375"/>
              <a:ext cx="57650" cy="57650"/>
            </a:xfrm>
            <a:custGeom>
              <a:avLst/>
              <a:gdLst/>
              <a:ahLst/>
              <a:cxnLst/>
              <a:rect l="l" t="t" r="r" b="b"/>
              <a:pathLst>
                <a:path w="2306" h="2306" extrusionOk="0">
                  <a:moveTo>
                    <a:pt x="2306" y="0"/>
                  </a:moveTo>
                  <a:lnTo>
                    <a:pt x="2306" y="0"/>
                  </a:lnTo>
                  <a:cubicBezTo>
                    <a:pt x="1210" y="251"/>
                    <a:pt x="1" y="1050"/>
                    <a:pt x="138" y="2305"/>
                  </a:cubicBezTo>
                  <a:cubicBezTo>
                    <a:pt x="138" y="2305"/>
                    <a:pt x="138" y="2305"/>
                    <a:pt x="139" y="2305"/>
                  </a:cubicBezTo>
                  <a:cubicBezTo>
                    <a:pt x="204" y="2305"/>
                    <a:pt x="1881" y="2283"/>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22"/>
            <p:cNvSpPr/>
            <p:nvPr/>
          </p:nvSpPr>
          <p:spPr>
            <a:xfrm>
              <a:off x="5546700" y="4625025"/>
              <a:ext cx="57675" cy="58225"/>
            </a:xfrm>
            <a:custGeom>
              <a:avLst/>
              <a:gdLst/>
              <a:ahLst/>
              <a:cxnLst/>
              <a:rect l="l" t="t" r="r" b="b"/>
              <a:pathLst>
                <a:path w="2307" h="2329" extrusionOk="0">
                  <a:moveTo>
                    <a:pt x="2306" y="0"/>
                  </a:moveTo>
                  <a:cubicBezTo>
                    <a:pt x="1188" y="274"/>
                    <a:pt x="1" y="1073"/>
                    <a:pt x="138" y="2328"/>
                  </a:cubicBezTo>
                  <a:cubicBezTo>
                    <a:pt x="138" y="2328"/>
                    <a:pt x="1873"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22"/>
            <p:cNvSpPr/>
            <p:nvPr/>
          </p:nvSpPr>
          <p:spPr>
            <a:xfrm>
              <a:off x="5466825" y="4562825"/>
              <a:ext cx="57650" cy="58225"/>
            </a:xfrm>
            <a:custGeom>
              <a:avLst/>
              <a:gdLst/>
              <a:ahLst/>
              <a:cxnLst/>
              <a:rect l="l" t="t" r="r" b="b"/>
              <a:pathLst>
                <a:path w="2306" h="2329" extrusionOk="0">
                  <a:moveTo>
                    <a:pt x="2306" y="0"/>
                  </a:moveTo>
                  <a:cubicBezTo>
                    <a:pt x="1210" y="274"/>
                    <a:pt x="0" y="1073"/>
                    <a:pt x="160" y="2328"/>
                  </a:cubicBezTo>
                  <a:cubicBezTo>
                    <a:pt x="160" y="2328"/>
                    <a:pt x="1895"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22"/>
            <p:cNvSpPr/>
            <p:nvPr/>
          </p:nvSpPr>
          <p:spPr>
            <a:xfrm>
              <a:off x="5546700" y="4665775"/>
              <a:ext cx="73650" cy="35150"/>
            </a:xfrm>
            <a:custGeom>
              <a:avLst/>
              <a:gdLst/>
              <a:ahLst/>
              <a:cxnLst/>
              <a:rect l="l" t="t" r="r" b="b"/>
              <a:pathLst>
                <a:path w="2946" h="1406" extrusionOk="0">
                  <a:moveTo>
                    <a:pt x="2156" y="0"/>
                  </a:moveTo>
                  <a:cubicBezTo>
                    <a:pt x="1246" y="0"/>
                    <a:pt x="318" y="336"/>
                    <a:pt x="1" y="1269"/>
                  </a:cubicBezTo>
                  <a:cubicBezTo>
                    <a:pt x="1" y="1269"/>
                    <a:pt x="295" y="1406"/>
                    <a:pt x="740" y="1406"/>
                  </a:cubicBezTo>
                  <a:cubicBezTo>
                    <a:pt x="1325" y="1406"/>
                    <a:pt x="2168" y="1170"/>
                    <a:pt x="2945" y="82"/>
                  </a:cubicBezTo>
                  <a:cubicBezTo>
                    <a:pt x="2695" y="30"/>
                    <a:pt x="2426"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22"/>
            <p:cNvSpPr/>
            <p:nvPr/>
          </p:nvSpPr>
          <p:spPr>
            <a:xfrm>
              <a:off x="5509625" y="4607625"/>
              <a:ext cx="73625" cy="35275"/>
            </a:xfrm>
            <a:custGeom>
              <a:avLst/>
              <a:gdLst/>
              <a:ahLst/>
              <a:cxnLst/>
              <a:rect l="l" t="t" r="r" b="b"/>
              <a:pathLst>
                <a:path w="2945" h="1411" extrusionOk="0">
                  <a:moveTo>
                    <a:pt x="2168" y="1"/>
                  </a:moveTo>
                  <a:cubicBezTo>
                    <a:pt x="1246" y="1"/>
                    <a:pt x="320" y="344"/>
                    <a:pt x="0" y="1267"/>
                  </a:cubicBezTo>
                  <a:cubicBezTo>
                    <a:pt x="0" y="1267"/>
                    <a:pt x="301" y="1411"/>
                    <a:pt x="754" y="1411"/>
                  </a:cubicBezTo>
                  <a:cubicBezTo>
                    <a:pt x="1338" y="1411"/>
                    <a:pt x="2174" y="1172"/>
                    <a:pt x="2945" y="80"/>
                  </a:cubicBezTo>
                  <a:cubicBezTo>
                    <a:pt x="2696" y="29"/>
                    <a:pt x="2432" y="1"/>
                    <a:pt x="2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22"/>
            <p:cNvSpPr/>
            <p:nvPr/>
          </p:nvSpPr>
          <p:spPr>
            <a:xfrm>
              <a:off x="5530150" y="4678650"/>
              <a:ext cx="64525" cy="46250"/>
            </a:xfrm>
            <a:custGeom>
              <a:avLst/>
              <a:gdLst/>
              <a:ahLst/>
              <a:cxnLst/>
              <a:rect l="l" t="t" r="r" b="b"/>
              <a:pathLst>
                <a:path w="2581" h="1850" extrusionOk="0">
                  <a:moveTo>
                    <a:pt x="2580" y="1"/>
                  </a:moveTo>
                  <a:lnTo>
                    <a:pt x="2580" y="1"/>
                  </a:lnTo>
                  <a:cubicBezTo>
                    <a:pt x="1462" y="24"/>
                    <a:pt x="115" y="571"/>
                    <a:pt x="1" y="1827"/>
                  </a:cubicBezTo>
                  <a:cubicBezTo>
                    <a:pt x="1" y="1827"/>
                    <a:pt x="106" y="1850"/>
                    <a:pt x="279" y="1850"/>
                  </a:cubicBezTo>
                  <a:cubicBezTo>
                    <a:pt x="795" y="1850"/>
                    <a:pt x="1913" y="1644"/>
                    <a:pt x="2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22"/>
            <p:cNvSpPr/>
            <p:nvPr/>
          </p:nvSpPr>
          <p:spPr>
            <a:xfrm>
              <a:off x="5547850" y="4789725"/>
              <a:ext cx="70775" cy="38000"/>
            </a:xfrm>
            <a:custGeom>
              <a:avLst/>
              <a:gdLst/>
              <a:ahLst/>
              <a:cxnLst/>
              <a:rect l="l" t="t" r="r" b="b"/>
              <a:pathLst>
                <a:path w="2831" h="1520" extrusionOk="0">
                  <a:moveTo>
                    <a:pt x="2329" y="1"/>
                  </a:moveTo>
                  <a:cubicBezTo>
                    <a:pt x="1330" y="1"/>
                    <a:pt x="273" y="371"/>
                    <a:pt x="0" y="1424"/>
                  </a:cubicBezTo>
                  <a:cubicBezTo>
                    <a:pt x="0" y="1424"/>
                    <a:pt x="239" y="1519"/>
                    <a:pt x="602" y="1519"/>
                  </a:cubicBezTo>
                  <a:cubicBezTo>
                    <a:pt x="1180" y="1519"/>
                    <a:pt x="2074" y="1278"/>
                    <a:pt x="2831" y="32"/>
                  </a:cubicBezTo>
                  <a:cubicBezTo>
                    <a:pt x="2668" y="12"/>
                    <a:pt x="2499" y="1"/>
                    <a:pt x="23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22"/>
            <p:cNvSpPr/>
            <p:nvPr/>
          </p:nvSpPr>
          <p:spPr>
            <a:xfrm>
              <a:off x="5539300" y="4735725"/>
              <a:ext cx="78750" cy="29200"/>
            </a:xfrm>
            <a:custGeom>
              <a:avLst/>
              <a:gdLst/>
              <a:ahLst/>
              <a:cxnLst/>
              <a:rect l="l" t="t" r="r" b="b"/>
              <a:pathLst>
                <a:path w="3150" h="1168" extrusionOk="0">
                  <a:moveTo>
                    <a:pt x="1368" y="0"/>
                  </a:moveTo>
                  <a:cubicBezTo>
                    <a:pt x="859" y="0"/>
                    <a:pt x="371" y="173"/>
                    <a:pt x="0" y="617"/>
                  </a:cubicBezTo>
                  <a:cubicBezTo>
                    <a:pt x="0" y="617"/>
                    <a:pt x="511" y="1168"/>
                    <a:pt x="1434" y="1168"/>
                  </a:cubicBezTo>
                  <a:cubicBezTo>
                    <a:pt x="1904" y="1168"/>
                    <a:pt x="2480" y="1025"/>
                    <a:pt x="3150" y="594"/>
                  </a:cubicBezTo>
                  <a:cubicBezTo>
                    <a:pt x="2637" y="256"/>
                    <a:pt x="1986" y="0"/>
                    <a:pt x="1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22"/>
            <p:cNvSpPr/>
            <p:nvPr/>
          </p:nvSpPr>
          <p:spPr>
            <a:xfrm>
              <a:off x="5554700" y="4815025"/>
              <a:ext cx="79350" cy="29225"/>
            </a:xfrm>
            <a:custGeom>
              <a:avLst/>
              <a:gdLst/>
              <a:ahLst/>
              <a:cxnLst/>
              <a:rect l="l" t="t" r="r" b="b"/>
              <a:pathLst>
                <a:path w="3174" h="1169" extrusionOk="0">
                  <a:moveTo>
                    <a:pt x="1370" y="1"/>
                  </a:moveTo>
                  <a:cubicBezTo>
                    <a:pt x="859" y="1"/>
                    <a:pt x="371" y="174"/>
                    <a:pt x="0" y="617"/>
                  </a:cubicBezTo>
                  <a:cubicBezTo>
                    <a:pt x="0" y="617"/>
                    <a:pt x="512" y="1169"/>
                    <a:pt x="1441" y="1169"/>
                  </a:cubicBezTo>
                  <a:cubicBezTo>
                    <a:pt x="1914" y="1169"/>
                    <a:pt x="2495" y="1026"/>
                    <a:pt x="3173" y="595"/>
                  </a:cubicBezTo>
                  <a:cubicBezTo>
                    <a:pt x="2647" y="257"/>
                    <a:pt x="1991" y="1"/>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22"/>
            <p:cNvSpPr/>
            <p:nvPr/>
          </p:nvSpPr>
          <p:spPr>
            <a:xfrm>
              <a:off x="5545575" y="4714500"/>
              <a:ext cx="79325" cy="29175"/>
            </a:xfrm>
            <a:custGeom>
              <a:avLst/>
              <a:gdLst/>
              <a:ahLst/>
              <a:cxnLst/>
              <a:rect l="l" t="t" r="r" b="b"/>
              <a:pathLst>
                <a:path w="3173" h="1167" extrusionOk="0">
                  <a:moveTo>
                    <a:pt x="1364" y="1"/>
                  </a:moveTo>
                  <a:cubicBezTo>
                    <a:pt x="854" y="1"/>
                    <a:pt x="368" y="169"/>
                    <a:pt x="0" y="598"/>
                  </a:cubicBezTo>
                  <a:cubicBezTo>
                    <a:pt x="0" y="598"/>
                    <a:pt x="528" y="1166"/>
                    <a:pt x="1468" y="1166"/>
                  </a:cubicBezTo>
                  <a:cubicBezTo>
                    <a:pt x="1938" y="1166"/>
                    <a:pt x="2511" y="1024"/>
                    <a:pt x="3173" y="598"/>
                  </a:cubicBezTo>
                  <a:cubicBezTo>
                    <a:pt x="2656" y="258"/>
                    <a:pt x="1992" y="1"/>
                    <a:pt x="1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22"/>
            <p:cNvSpPr/>
            <p:nvPr/>
          </p:nvSpPr>
          <p:spPr>
            <a:xfrm>
              <a:off x="5541575" y="4833750"/>
              <a:ext cx="71925" cy="38275"/>
            </a:xfrm>
            <a:custGeom>
              <a:avLst/>
              <a:gdLst/>
              <a:ahLst/>
              <a:cxnLst/>
              <a:rect l="l" t="t" r="r" b="b"/>
              <a:pathLst>
                <a:path w="2877" h="1531" extrusionOk="0">
                  <a:moveTo>
                    <a:pt x="721" y="0"/>
                  </a:moveTo>
                  <a:cubicBezTo>
                    <a:pt x="485" y="0"/>
                    <a:pt x="243" y="51"/>
                    <a:pt x="0" y="165"/>
                  </a:cubicBezTo>
                  <a:cubicBezTo>
                    <a:pt x="0" y="165"/>
                    <a:pt x="455" y="1530"/>
                    <a:pt x="2299" y="1530"/>
                  </a:cubicBezTo>
                  <a:cubicBezTo>
                    <a:pt x="2478" y="1530"/>
                    <a:pt x="2670" y="1517"/>
                    <a:pt x="2876" y="1489"/>
                  </a:cubicBezTo>
                  <a:cubicBezTo>
                    <a:pt x="2425" y="730"/>
                    <a:pt x="1616" y="0"/>
                    <a:pt x="7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22"/>
            <p:cNvSpPr/>
            <p:nvPr/>
          </p:nvSpPr>
          <p:spPr>
            <a:xfrm>
              <a:off x="5538725" y="4779175"/>
              <a:ext cx="71925" cy="38500"/>
            </a:xfrm>
            <a:custGeom>
              <a:avLst/>
              <a:gdLst/>
              <a:ahLst/>
              <a:cxnLst/>
              <a:rect l="l" t="t" r="r" b="b"/>
              <a:pathLst>
                <a:path w="2877" h="1540" extrusionOk="0">
                  <a:moveTo>
                    <a:pt x="707" y="1"/>
                  </a:moveTo>
                  <a:cubicBezTo>
                    <a:pt x="476" y="1"/>
                    <a:pt x="239" y="49"/>
                    <a:pt x="0" y="157"/>
                  </a:cubicBezTo>
                  <a:cubicBezTo>
                    <a:pt x="0" y="157"/>
                    <a:pt x="442" y="1539"/>
                    <a:pt x="2329" y="1539"/>
                  </a:cubicBezTo>
                  <a:cubicBezTo>
                    <a:pt x="2499" y="1539"/>
                    <a:pt x="2682" y="1528"/>
                    <a:pt x="2876" y="1504"/>
                  </a:cubicBezTo>
                  <a:cubicBezTo>
                    <a:pt x="2405" y="723"/>
                    <a:pt x="1601" y="1"/>
                    <a:pt x="7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22"/>
            <p:cNvSpPr/>
            <p:nvPr/>
          </p:nvSpPr>
          <p:spPr>
            <a:xfrm>
              <a:off x="5534150" y="4755800"/>
              <a:ext cx="71925" cy="38475"/>
            </a:xfrm>
            <a:custGeom>
              <a:avLst/>
              <a:gdLst/>
              <a:ahLst/>
              <a:cxnLst/>
              <a:rect l="l" t="t" r="r" b="b"/>
              <a:pathLst>
                <a:path w="2877" h="1539" extrusionOk="0">
                  <a:moveTo>
                    <a:pt x="707" y="0"/>
                  </a:moveTo>
                  <a:cubicBezTo>
                    <a:pt x="476" y="0"/>
                    <a:pt x="240" y="48"/>
                    <a:pt x="1" y="156"/>
                  </a:cubicBezTo>
                  <a:cubicBezTo>
                    <a:pt x="1" y="156"/>
                    <a:pt x="442" y="1539"/>
                    <a:pt x="2329" y="1539"/>
                  </a:cubicBezTo>
                  <a:cubicBezTo>
                    <a:pt x="2500" y="1539"/>
                    <a:pt x="2682" y="1527"/>
                    <a:pt x="2877" y="1503"/>
                  </a:cubicBezTo>
                  <a:cubicBezTo>
                    <a:pt x="2405" y="723"/>
                    <a:pt x="1602"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22"/>
            <p:cNvSpPr/>
            <p:nvPr/>
          </p:nvSpPr>
          <p:spPr>
            <a:xfrm>
              <a:off x="5492500" y="4845525"/>
              <a:ext cx="77625" cy="30850"/>
            </a:xfrm>
            <a:custGeom>
              <a:avLst/>
              <a:gdLst/>
              <a:ahLst/>
              <a:cxnLst/>
              <a:rect l="l" t="t" r="r" b="b"/>
              <a:pathLst>
                <a:path w="3105" h="1234" extrusionOk="0">
                  <a:moveTo>
                    <a:pt x="1794" y="0"/>
                  </a:moveTo>
                  <a:cubicBezTo>
                    <a:pt x="1064" y="0"/>
                    <a:pt x="369" y="255"/>
                    <a:pt x="0" y="949"/>
                  </a:cubicBezTo>
                  <a:cubicBezTo>
                    <a:pt x="0" y="949"/>
                    <a:pt x="416" y="1233"/>
                    <a:pt x="1059" y="1233"/>
                  </a:cubicBezTo>
                  <a:cubicBezTo>
                    <a:pt x="1612" y="1233"/>
                    <a:pt x="2334" y="1023"/>
                    <a:pt x="3105" y="242"/>
                  </a:cubicBezTo>
                  <a:cubicBezTo>
                    <a:pt x="2698" y="95"/>
                    <a:pt x="2240" y="0"/>
                    <a:pt x="1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22"/>
            <p:cNvSpPr/>
            <p:nvPr/>
          </p:nvSpPr>
          <p:spPr>
            <a:xfrm>
              <a:off x="5484500" y="4948625"/>
              <a:ext cx="79350" cy="29275"/>
            </a:xfrm>
            <a:custGeom>
              <a:avLst/>
              <a:gdLst/>
              <a:ahLst/>
              <a:cxnLst/>
              <a:rect l="l" t="t" r="r" b="b"/>
              <a:pathLst>
                <a:path w="3174" h="1171" extrusionOk="0">
                  <a:moveTo>
                    <a:pt x="1473" y="1"/>
                  </a:moveTo>
                  <a:cubicBezTo>
                    <a:pt x="913" y="1"/>
                    <a:pt x="381" y="192"/>
                    <a:pt x="1" y="683"/>
                  </a:cubicBezTo>
                  <a:cubicBezTo>
                    <a:pt x="1" y="683"/>
                    <a:pt x="507" y="1170"/>
                    <a:pt x="1366" y="1170"/>
                  </a:cubicBezTo>
                  <a:cubicBezTo>
                    <a:pt x="1861" y="1170"/>
                    <a:pt x="2473" y="1009"/>
                    <a:pt x="3174" y="500"/>
                  </a:cubicBezTo>
                  <a:cubicBezTo>
                    <a:pt x="2672" y="209"/>
                    <a:pt x="2058" y="1"/>
                    <a:pt x="14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22"/>
            <p:cNvSpPr/>
            <p:nvPr/>
          </p:nvSpPr>
          <p:spPr>
            <a:xfrm>
              <a:off x="5491350" y="4896825"/>
              <a:ext cx="73075" cy="36500"/>
            </a:xfrm>
            <a:custGeom>
              <a:avLst/>
              <a:gdLst/>
              <a:ahLst/>
              <a:cxnLst/>
              <a:rect l="l" t="t" r="r" b="b"/>
              <a:pathLst>
                <a:path w="2923" h="1460" extrusionOk="0">
                  <a:moveTo>
                    <a:pt x="780" y="1"/>
                  </a:moveTo>
                  <a:cubicBezTo>
                    <a:pt x="522" y="1"/>
                    <a:pt x="260" y="61"/>
                    <a:pt x="1" y="199"/>
                  </a:cubicBezTo>
                  <a:cubicBezTo>
                    <a:pt x="1" y="199"/>
                    <a:pt x="480" y="1459"/>
                    <a:pt x="2175" y="1459"/>
                  </a:cubicBezTo>
                  <a:cubicBezTo>
                    <a:pt x="2402" y="1459"/>
                    <a:pt x="2650" y="1437"/>
                    <a:pt x="2922" y="1385"/>
                  </a:cubicBezTo>
                  <a:cubicBezTo>
                    <a:pt x="2449" y="666"/>
                    <a:pt x="1638"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22"/>
            <p:cNvSpPr/>
            <p:nvPr/>
          </p:nvSpPr>
          <p:spPr>
            <a:xfrm>
              <a:off x="5505050" y="4875450"/>
              <a:ext cx="73075" cy="36575"/>
            </a:xfrm>
            <a:custGeom>
              <a:avLst/>
              <a:gdLst/>
              <a:ahLst/>
              <a:cxnLst/>
              <a:rect l="l" t="t" r="r" b="b"/>
              <a:pathLst>
                <a:path w="2923" h="1463" extrusionOk="0">
                  <a:moveTo>
                    <a:pt x="760" y="1"/>
                  </a:moveTo>
                  <a:cubicBezTo>
                    <a:pt x="508" y="1"/>
                    <a:pt x="253" y="58"/>
                    <a:pt x="1" y="186"/>
                  </a:cubicBezTo>
                  <a:cubicBezTo>
                    <a:pt x="1" y="186"/>
                    <a:pt x="486" y="1463"/>
                    <a:pt x="2207" y="1463"/>
                  </a:cubicBezTo>
                  <a:cubicBezTo>
                    <a:pt x="2425" y="1463"/>
                    <a:pt x="2663" y="1442"/>
                    <a:pt x="2922" y="1396"/>
                  </a:cubicBezTo>
                  <a:cubicBezTo>
                    <a:pt x="2445" y="671"/>
                    <a:pt x="1625" y="1"/>
                    <a:pt x="7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22"/>
            <p:cNvSpPr/>
            <p:nvPr/>
          </p:nvSpPr>
          <p:spPr>
            <a:xfrm>
              <a:off x="5498200" y="4923400"/>
              <a:ext cx="57100" cy="58300"/>
            </a:xfrm>
            <a:custGeom>
              <a:avLst/>
              <a:gdLst/>
              <a:ahLst/>
              <a:cxnLst/>
              <a:rect l="l" t="t" r="r" b="b"/>
              <a:pathLst>
                <a:path w="2284" h="2332" extrusionOk="0">
                  <a:moveTo>
                    <a:pt x="234" y="0"/>
                  </a:moveTo>
                  <a:cubicBezTo>
                    <a:pt x="202" y="0"/>
                    <a:pt x="170" y="1"/>
                    <a:pt x="138" y="3"/>
                  </a:cubicBezTo>
                  <a:cubicBezTo>
                    <a:pt x="138" y="3"/>
                    <a:pt x="1" y="1715"/>
                    <a:pt x="2283" y="2331"/>
                  </a:cubicBezTo>
                  <a:cubicBezTo>
                    <a:pt x="2105" y="1241"/>
                    <a:pt x="1429" y="0"/>
                    <a:pt x="2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22"/>
            <p:cNvSpPr/>
            <p:nvPr/>
          </p:nvSpPr>
          <p:spPr>
            <a:xfrm>
              <a:off x="3906150" y="4619875"/>
              <a:ext cx="86175" cy="60425"/>
            </a:xfrm>
            <a:custGeom>
              <a:avLst/>
              <a:gdLst/>
              <a:ahLst/>
              <a:cxnLst/>
              <a:rect l="l" t="t" r="r" b="b"/>
              <a:pathLst>
                <a:path w="3447" h="2417" extrusionOk="0">
                  <a:moveTo>
                    <a:pt x="0" y="1"/>
                  </a:moveTo>
                  <a:cubicBezTo>
                    <a:pt x="476" y="1191"/>
                    <a:pt x="1522" y="2416"/>
                    <a:pt x="2836" y="2416"/>
                  </a:cubicBezTo>
                  <a:cubicBezTo>
                    <a:pt x="3034" y="2416"/>
                    <a:pt x="3238" y="2389"/>
                    <a:pt x="3447" y="2329"/>
                  </a:cubicBezTo>
                  <a:cubicBezTo>
                    <a:pt x="3447" y="2329"/>
                    <a:pt x="3104" y="6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22"/>
            <p:cNvSpPr/>
            <p:nvPr/>
          </p:nvSpPr>
          <p:spPr>
            <a:xfrm>
              <a:off x="4046525" y="4534300"/>
              <a:ext cx="71925" cy="103300"/>
            </a:xfrm>
            <a:custGeom>
              <a:avLst/>
              <a:gdLst/>
              <a:ahLst/>
              <a:cxnLst/>
              <a:rect l="l" t="t" r="r" b="b"/>
              <a:pathLst>
                <a:path w="2877" h="4132" extrusionOk="0">
                  <a:moveTo>
                    <a:pt x="890" y="0"/>
                  </a:moveTo>
                  <a:lnTo>
                    <a:pt x="890" y="0"/>
                  </a:lnTo>
                  <a:cubicBezTo>
                    <a:pt x="228" y="1324"/>
                    <a:pt x="0" y="3218"/>
                    <a:pt x="1392" y="4131"/>
                  </a:cubicBezTo>
                  <a:cubicBezTo>
                    <a:pt x="1392" y="4131"/>
                    <a:pt x="2876" y="2397"/>
                    <a:pt x="8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22"/>
            <p:cNvSpPr/>
            <p:nvPr/>
          </p:nvSpPr>
          <p:spPr>
            <a:xfrm>
              <a:off x="3713275" y="4753400"/>
              <a:ext cx="85600" cy="61925"/>
            </a:xfrm>
            <a:custGeom>
              <a:avLst/>
              <a:gdLst/>
              <a:ahLst/>
              <a:cxnLst/>
              <a:rect l="l" t="t" r="r" b="b"/>
              <a:pathLst>
                <a:path w="3424" h="2477" extrusionOk="0">
                  <a:moveTo>
                    <a:pt x="0" y="1"/>
                  </a:moveTo>
                  <a:lnTo>
                    <a:pt x="0" y="1"/>
                  </a:lnTo>
                  <a:cubicBezTo>
                    <a:pt x="480" y="1221"/>
                    <a:pt x="1504" y="2476"/>
                    <a:pt x="2840" y="2476"/>
                  </a:cubicBezTo>
                  <a:cubicBezTo>
                    <a:pt x="3029" y="2476"/>
                    <a:pt x="3223" y="2451"/>
                    <a:pt x="3424" y="2398"/>
                  </a:cubicBezTo>
                  <a:cubicBezTo>
                    <a:pt x="3424" y="2398"/>
                    <a:pt x="3127" y="13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22"/>
            <p:cNvSpPr/>
            <p:nvPr/>
          </p:nvSpPr>
          <p:spPr>
            <a:xfrm>
              <a:off x="3833675" y="4883525"/>
              <a:ext cx="71350" cy="90175"/>
            </a:xfrm>
            <a:custGeom>
              <a:avLst/>
              <a:gdLst/>
              <a:ahLst/>
              <a:cxnLst/>
              <a:rect l="l" t="t" r="r" b="b"/>
              <a:pathLst>
                <a:path w="2854" h="3607" extrusionOk="0">
                  <a:moveTo>
                    <a:pt x="92" y="0"/>
                  </a:moveTo>
                  <a:lnTo>
                    <a:pt x="92" y="0"/>
                  </a:lnTo>
                  <a:cubicBezTo>
                    <a:pt x="0" y="1507"/>
                    <a:pt x="548" y="3310"/>
                    <a:pt x="2191" y="3606"/>
                  </a:cubicBezTo>
                  <a:cubicBezTo>
                    <a:pt x="2191" y="3606"/>
                    <a:pt x="2853"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22"/>
            <p:cNvSpPr/>
            <p:nvPr/>
          </p:nvSpPr>
          <p:spPr>
            <a:xfrm>
              <a:off x="3805700" y="4674675"/>
              <a:ext cx="86200" cy="60800"/>
            </a:xfrm>
            <a:custGeom>
              <a:avLst/>
              <a:gdLst/>
              <a:ahLst/>
              <a:cxnLst/>
              <a:rect l="l" t="t" r="r" b="b"/>
              <a:pathLst>
                <a:path w="3448" h="2432" extrusionOk="0">
                  <a:moveTo>
                    <a:pt x="1" y="0"/>
                  </a:moveTo>
                  <a:lnTo>
                    <a:pt x="1" y="0"/>
                  </a:lnTo>
                  <a:cubicBezTo>
                    <a:pt x="499" y="1216"/>
                    <a:pt x="1537" y="2432"/>
                    <a:pt x="2856" y="2432"/>
                  </a:cubicBezTo>
                  <a:cubicBezTo>
                    <a:pt x="3047" y="2432"/>
                    <a:pt x="3245" y="2406"/>
                    <a:pt x="3447" y="2351"/>
                  </a:cubicBezTo>
                  <a:cubicBezTo>
                    <a:pt x="3447" y="2351"/>
                    <a:pt x="3105" y="9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22"/>
            <p:cNvSpPr/>
            <p:nvPr/>
          </p:nvSpPr>
          <p:spPr>
            <a:xfrm>
              <a:off x="4105850" y="4700350"/>
              <a:ext cx="70800" cy="97600"/>
            </a:xfrm>
            <a:custGeom>
              <a:avLst/>
              <a:gdLst/>
              <a:ahLst/>
              <a:cxnLst/>
              <a:rect l="l" t="t" r="r" b="b"/>
              <a:pathLst>
                <a:path w="2832" h="3904" extrusionOk="0">
                  <a:moveTo>
                    <a:pt x="320" y="0"/>
                  </a:moveTo>
                  <a:lnTo>
                    <a:pt x="320" y="0"/>
                  </a:lnTo>
                  <a:cubicBezTo>
                    <a:pt x="1" y="1461"/>
                    <a:pt x="229" y="3355"/>
                    <a:pt x="1804" y="3903"/>
                  </a:cubicBezTo>
                  <a:cubicBezTo>
                    <a:pt x="1804" y="3903"/>
                    <a:pt x="2831" y="1872"/>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22"/>
            <p:cNvSpPr/>
            <p:nvPr/>
          </p:nvSpPr>
          <p:spPr>
            <a:xfrm>
              <a:off x="3955775" y="4790725"/>
              <a:ext cx="95900" cy="48625"/>
            </a:xfrm>
            <a:custGeom>
              <a:avLst/>
              <a:gdLst/>
              <a:ahLst/>
              <a:cxnLst/>
              <a:rect l="l" t="t" r="r" b="b"/>
              <a:pathLst>
                <a:path w="3836" h="1945" extrusionOk="0">
                  <a:moveTo>
                    <a:pt x="928" y="0"/>
                  </a:moveTo>
                  <a:cubicBezTo>
                    <a:pt x="645" y="0"/>
                    <a:pt x="337" y="26"/>
                    <a:pt x="1" y="83"/>
                  </a:cubicBezTo>
                  <a:cubicBezTo>
                    <a:pt x="640" y="1041"/>
                    <a:pt x="1707" y="1945"/>
                    <a:pt x="2848" y="1945"/>
                  </a:cubicBezTo>
                  <a:cubicBezTo>
                    <a:pt x="3174" y="1945"/>
                    <a:pt x="3506" y="1871"/>
                    <a:pt x="3836" y="1703"/>
                  </a:cubicBezTo>
                  <a:cubicBezTo>
                    <a:pt x="3836" y="1703"/>
                    <a:pt x="3238" y="0"/>
                    <a:pt x="9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22"/>
            <p:cNvSpPr/>
            <p:nvPr/>
          </p:nvSpPr>
          <p:spPr>
            <a:xfrm>
              <a:off x="3800000" y="4708325"/>
              <a:ext cx="69650" cy="101600"/>
            </a:xfrm>
            <a:custGeom>
              <a:avLst/>
              <a:gdLst/>
              <a:ahLst/>
              <a:cxnLst/>
              <a:rect l="l" t="t" r="r" b="b"/>
              <a:pathLst>
                <a:path w="2786" h="4064" extrusionOk="0">
                  <a:moveTo>
                    <a:pt x="571" y="1"/>
                  </a:moveTo>
                  <a:cubicBezTo>
                    <a:pt x="46" y="1370"/>
                    <a:pt x="1" y="3288"/>
                    <a:pt x="1484" y="4064"/>
                  </a:cubicBezTo>
                  <a:cubicBezTo>
                    <a:pt x="1484" y="4064"/>
                    <a:pt x="2785" y="2192"/>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22"/>
            <p:cNvSpPr/>
            <p:nvPr/>
          </p:nvSpPr>
          <p:spPr>
            <a:xfrm>
              <a:off x="3753200" y="4955975"/>
              <a:ext cx="76500" cy="71800"/>
            </a:xfrm>
            <a:custGeom>
              <a:avLst/>
              <a:gdLst/>
              <a:ahLst/>
              <a:cxnLst/>
              <a:rect l="l" t="t" r="r" b="b"/>
              <a:pathLst>
                <a:path w="3060" h="2872" extrusionOk="0">
                  <a:moveTo>
                    <a:pt x="1" y="1"/>
                  </a:moveTo>
                  <a:lnTo>
                    <a:pt x="1" y="1"/>
                  </a:lnTo>
                  <a:cubicBezTo>
                    <a:pt x="323" y="1376"/>
                    <a:pt x="1272" y="2872"/>
                    <a:pt x="2772" y="2872"/>
                  </a:cubicBezTo>
                  <a:cubicBezTo>
                    <a:pt x="2866" y="2872"/>
                    <a:pt x="2961" y="2866"/>
                    <a:pt x="3059" y="2854"/>
                  </a:cubicBezTo>
                  <a:cubicBezTo>
                    <a:pt x="3059" y="2854"/>
                    <a:pt x="3059" y="57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22"/>
            <p:cNvSpPr/>
            <p:nvPr/>
          </p:nvSpPr>
          <p:spPr>
            <a:xfrm>
              <a:off x="3867900" y="4762550"/>
              <a:ext cx="70225" cy="98175"/>
            </a:xfrm>
            <a:custGeom>
              <a:avLst/>
              <a:gdLst/>
              <a:ahLst/>
              <a:cxnLst/>
              <a:rect l="l" t="t" r="r" b="b"/>
              <a:pathLst>
                <a:path w="2809" h="3927" extrusionOk="0">
                  <a:moveTo>
                    <a:pt x="343" y="0"/>
                  </a:moveTo>
                  <a:lnTo>
                    <a:pt x="343" y="0"/>
                  </a:lnTo>
                  <a:cubicBezTo>
                    <a:pt x="1" y="1438"/>
                    <a:pt x="206" y="3333"/>
                    <a:pt x="1758" y="3926"/>
                  </a:cubicBezTo>
                  <a:cubicBezTo>
                    <a:pt x="1758" y="3926"/>
                    <a:pt x="2808" y="1895"/>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22"/>
            <p:cNvSpPr/>
            <p:nvPr/>
          </p:nvSpPr>
          <p:spPr>
            <a:xfrm>
              <a:off x="4797475" y="4320875"/>
              <a:ext cx="71925" cy="86175"/>
            </a:xfrm>
            <a:custGeom>
              <a:avLst/>
              <a:gdLst/>
              <a:ahLst/>
              <a:cxnLst/>
              <a:rect l="l" t="t" r="r" b="b"/>
              <a:pathLst>
                <a:path w="2877" h="3447" extrusionOk="0">
                  <a:moveTo>
                    <a:pt x="0" y="0"/>
                  </a:moveTo>
                  <a:lnTo>
                    <a:pt x="0" y="0"/>
                  </a:lnTo>
                  <a:cubicBezTo>
                    <a:pt x="23" y="1484"/>
                    <a:pt x="708" y="3264"/>
                    <a:pt x="2374" y="3447"/>
                  </a:cubicBezTo>
                  <a:cubicBezTo>
                    <a:pt x="2374" y="3447"/>
                    <a:pt x="2876" y="121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22"/>
            <p:cNvSpPr/>
            <p:nvPr/>
          </p:nvSpPr>
          <p:spPr>
            <a:xfrm>
              <a:off x="4930425" y="4301475"/>
              <a:ext cx="74200" cy="101025"/>
            </a:xfrm>
            <a:custGeom>
              <a:avLst/>
              <a:gdLst/>
              <a:ahLst/>
              <a:cxnLst/>
              <a:rect l="l" t="t" r="r" b="b"/>
              <a:pathLst>
                <a:path w="2968" h="4041" extrusionOk="0">
                  <a:moveTo>
                    <a:pt x="2009" y="0"/>
                  </a:moveTo>
                  <a:cubicBezTo>
                    <a:pt x="891" y="982"/>
                    <a:pt x="0" y="2671"/>
                    <a:pt x="959" y="4040"/>
                  </a:cubicBezTo>
                  <a:cubicBezTo>
                    <a:pt x="959" y="4040"/>
                    <a:pt x="2968" y="2968"/>
                    <a:pt x="20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22"/>
            <p:cNvSpPr/>
            <p:nvPr/>
          </p:nvSpPr>
          <p:spPr>
            <a:xfrm>
              <a:off x="4569225" y="4374500"/>
              <a:ext cx="71350" cy="87350"/>
            </a:xfrm>
            <a:custGeom>
              <a:avLst/>
              <a:gdLst/>
              <a:ahLst/>
              <a:cxnLst/>
              <a:rect l="l" t="t" r="r" b="b"/>
              <a:pathLst>
                <a:path w="2854" h="3494" extrusionOk="0">
                  <a:moveTo>
                    <a:pt x="0" y="1"/>
                  </a:moveTo>
                  <a:cubicBezTo>
                    <a:pt x="0" y="1485"/>
                    <a:pt x="662" y="3288"/>
                    <a:pt x="2305" y="3493"/>
                  </a:cubicBezTo>
                  <a:cubicBezTo>
                    <a:pt x="2305" y="3493"/>
                    <a:pt x="2853" y="1256"/>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22"/>
            <p:cNvSpPr/>
            <p:nvPr/>
          </p:nvSpPr>
          <p:spPr>
            <a:xfrm>
              <a:off x="4615425" y="4540575"/>
              <a:ext cx="71375" cy="103300"/>
            </a:xfrm>
            <a:custGeom>
              <a:avLst/>
              <a:gdLst/>
              <a:ahLst/>
              <a:cxnLst/>
              <a:rect l="l" t="t" r="r" b="b"/>
              <a:pathLst>
                <a:path w="2855" h="4132" extrusionOk="0">
                  <a:moveTo>
                    <a:pt x="800" y="0"/>
                  </a:moveTo>
                  <a:cubicBezTo>
                    <a:pt x="161" y="1347"/>
                    <a:pt x="1" y="3241"/>
                    <a:pt x="1416" y="4131"/>
                  </a:cubicBezTo>
                  <a:cubicBezTo>
                    <a:pt x="1416" y="4131"/>
                    <a:pt x="2854" y="2351"/>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22"/>
            <p:cNvSpPr/>
            <p:nvPr/>
          </p:nvSpPr>
          <p:spPr>
            <a:xfrm>
              <a:off x="4683900" y="4335150"/>
              <a:ext cx="71925" cy="86175"/>
            </a:xfrm>
            <a:custGeom>
              <a:avLst/>
              <a:gdLst/>
              <a:ahLst/>
              <a:cxnLst/>
              <a:rect l="l" t="t" r="r" b="b"/>
              <a:pathLst>
                <a:path w="2877" h="3447" extrusionOk="0">
                  <a:moveTo>
                    <a:pt x="1" y="0"/>
                  </a:moveTo>
                  <a:lnTo>
                    <a:pt x="1" y="0"/>
                  </a:lnTo>
                  <a:cubicBezTo>
                    <a:pt x="24" y="1484"/>
                    <a:pt x="709"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22"/>
            <p:cNvSpPr/>
            <p:nvPr/>
          </p:nvSpPr>
          <p:spPr>
            <a:xfrm>
              <a:off x="4928725" y="4472650"/>
              <a:ext cx="73625" cy="104450"/>
            </a:xfrm>
            <a:custGeom>
              <a:avLst/>
              <a:gdLst/>
              <a:ahLst/>
              <a:cxnLst/>
              <a:rect l="l" t="t" r="r" b="b"/>
              <a:pathLst>
                <a:path w="2945" h="4178" extrusionOk="0">
                  <a:moveTo>
                    <a:pt x="1301" y="1"/>
                  </a:moveTo>
                  <a:lnTo>
                    <a:pt x="1301" y="1"/>
                  </a:lnTo>
                  <a:cubicBezTo>
                    <a:pt x="457" y="1233"/>
                    <a:pt x="0" y="3082"/>
                    <a:pt x="1233" y="4178"/>
                  </a:cubicBezTo>
                  <a:cubicBezTo>
                    <a:pt x="1233" y="4178"/>
                    <a:pt x="2944" y="2649"/>
                    <a:pt x="13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22"/>
            <p:cNvSpPr/>
            <p:nvPr/>
          </p:nvSpPr>
          <p:spPr>
            <a:xfrm>
              <a:off x="4780350" y="4500050"/>
              <a:ext cx="76500" cy="73850"/>
            </a:xfrm>
            <a:custGeom>
              <a:avLst/>
              <a:gdLst/>
              <a:ahLst/>
              <a:cxnLst/>
              <a:rect l="l" t="t" r="r" b="b"/>
              <a:pathLst>
                <a:path w="3060" h="2954" extrusionOk="0">
                  <a:moveTo>
                    <a:pt x="0" y="1"/>
                  </a:moveTo>
                  <a:cubicBezTo>
                    <a:pt x="285" y="1403"/>
                    <a:pt x="1223" y="2953"/>
                    <a:pt x="2772" y="2953"/>
                  </a:cubicBezTo>
                  <a:cubicBezTo>
                    <a:pt x="2836" y="2953"/>
                    <a:pt x="2901" y="2950"/>
                    <a:pt x="2968" y="2945"/>
                  </a:cubicBezTo>
                  <a:cubicBezTo>
                    <a:pt x="2968" y="2945"/>
                    <a:pt x="3059" y="66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22"/>
            <p:cNvSpPr/>
            <p:nvPr/>
          </p:nvSpPr>
          <p:spPr>
            <a:xfrm>
              <a:off x="4636550" y="4369375"/>
              <a:ext cx="74200" cy="103300"/>
            </a:xfrm>
            <a:custGeom>
              <a:avLst/>
              <a:gdLst/>
              <a:ahLst/>
              <a:cxnLst/>
              <a:rect l="l" t="t" r="r" b="b"/>
              <a:pathLst>
                <a:path w="2968" h="4132" extrusionOk="0">
                  <a:moveTo>
                    <a:pt x="1735" y="1"/>
                  </a:moveTo>
                  <a:cubicBezTo>
                    <a:pt x="731" y="1096"/>
                    <a:pt x="0" y="2854"/>
                    <a:pt x="1073" y="4132"/>
                  </a:cubicBezTo>
                  <a:cubicBezTo>
                    <a:pt x="1073" y="4132"/>
                    <a:pt x="2968" y="2854"/>
                    <a:pt x="1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22"/>
            <p:cNvSpPr/>
            <p:nvPr/>
          </p:nvSpPr>
          <p:spPr>
            <a:xfrm>
              <a:off x="4526425" y="4577650"/>
              <a:ext cx="71350" cy="94175"/>
            </a:xfrm>
            <a:custGeom>
              <a:avLst/>
              <a:gdLst/>
              <a:ahLst/>
              <a:cxnLst/>
              <a:rect l="l" t="t" r="r" b="b"/>
              <a:pathLst>
                <a:path w="2854" h="3767" extrusionOk="0">
                  <a:moveTo>
                    <a:pt x="228" y="1"/>
                  </a:moveTo>
                  <a:lnTo>
                    <a:pt x="228" y="1"/>
                  </a:lnTo>
                  <a:cubicBezTo>
                    <a:pt x="0" y="1462"/>
                    <a:pt x="388" y="3333"/>
                    <a:pt x="2009" y="3767"/>
                  </a:cubicBezTo>
                  <a:cubicBezTo>
                    <a:pt x="2009" y="3767"/>
                    <a:pt x="2853" y="1644"/>
                    <a:pt x="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22"/>
            <p:cNvSpPr/>
            <p:nvPr/>
          </p:nvSpPr>
          <p:spPr>
            <a:xfrm>
              <a:off x="4683900" y="4442975"/>
              <a:ext cx="74225" cy="104475"/>
            </a:xfrm>
            <a:custGeom>
              <a:avLst/>
              <a:gdLst/>
              <a:ahLst/>
              <a:cxnLst/>
              <a:rect l="l" t="t" r="r" b="b"/>
              <a:pathLst>
                <a:path w="2969" h="4179" extrusionOk="0">
                  <a:moveTo>
                    <a:pt x="1370" y="1"/>
                  </a:moveTo>
                  <a:lnTo>
                    <a:pt x="1370" y="1"/>
                  </a:lnTo>
                  <a:cubicBezTo>
                    <a:pt x="503" y="1211"/>
                    <a:pt x="1" y="3037"/>
                    <a:pt x="1234" y="4178"/>
                  </a:cubicBezTo>
                  <a:cubicBezTo>
                    <a:pt x="1234" y="4178"/>
                    <a:pt x="2968" y="2672"/>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22"/>
            <p:cNvSpPr/>
            <p:nvPr/>
          </p:nvSpPr>
          <p:spPr>
            <a:xfrm>
              <a:off x="5150700" y="4258100"/>
              <a:ext cx="71925" cy="86200"/>
            </a:xfrm>
            <a:custGeom>
              <a:avLst/>
              <a:gdLst/>
              <a:ahLst/>
              <a:cxnLst/>
              <a:rect l="l" t="t" r="r" b="b"/>
              <a:pathLst>
                <a:path w="2877" h="3448" extrusionOk="0">
                  <a:moveTo>
                    <a:pt x="0" y="1"/>
                  </a:moveTo>
                  <a:cubicBezTo>
                    <a:pt x="23" y="1484"/>
                    <a:pt x="708" y="3265"/>
                    <a:pt x="2351" y="3447"/>
                  </a:cubicBezTo>
                  <a:cubicBezTo>
                    <a:pt x="2351" y="3447"/>
                    <a:pt x="2876" y="121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22"/>
            <p:cNvSpPr/>
            <p:nvPr/>
          </p:nvSpPr>
          <p:spPr>
            <a:xfrm>
              <a:off x="5283650" y="4238125"/>
              <a:ext cx="74200" cy="101025"/>
            </a:xfrm>
            <a:custGeom>
              <a:avLst/>
              <a:gdLst/>
              <a:ahLst/>
              <a:cxnLst/>
              <a:rect l="l" t="t" r="r" b="b"/>
              <a:pathLst>
                <a:path w="2968" h="4041" extrusionOk="0">
                  <a:moveTo>
                    <a:pt x="2009" y="1"/>
                  </a:moveTo>
                  <a:lnTo>
                    <a:pt x="2009" y="1"/>
                  </a:lnTo>
                  <a:cubicBezTo>
                    <a:pt x="891" y="1005"/>
                    <a:pt x="0" y="2671"/>
                    <a:pt x="959" y="4041"/>
                  </a:cubicBezTo>
                  <a:cubicBezTo>
                    <a:pt x="959" y="4041"/>
                    <a:pt x="2968" y="2968"/>
                    <a:pt x="20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22"/>
            <p:cNvSpPr/>
            <p:nvPr/>
          </p:nvSpPr>
          <p:spPr>
            <a:xfrm>
              <a:off x="4922425" y="4311750"/>
              <a:ext cx="71375" cy="86750"/>
            </a:xfrm>
            <a:custGeom>
              <a:avLst/>
              <a:gdLst/>
              <a:ahLst/>
              <a:cxnLst/>
              <a:rect l="l" t="t" r="r" b="b"/>
              <a:pathLst>
                <a:path w="2855" h="3470" extrusionOk="0">
                  <a:moveTo>
                    <a:pt x="1" y="0"/>
                  </a:moveTo>
                  <a:cubicBezTo>
                    <a:pt x="1" y="1484"/>
                    <a:pt x="663" y="3264"/>
                    <a:pt x="2306" y="3470"/>
                  </a:cubicBezTo>
                  <a:cubicBezTo>
                    <a:pt x="2306" y="3470"/>
                    <a:pt x="2854" y="125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22"/>
            <p:cNvSpPr/>
            <p:nvPr/>
          </p:nvSpPr>
          <p:spPr>
            <a:xfrm>
              <a:off x="4968650" y="4477800"/>
              <a:ext cx="71350" cy="103300"/>
            </a:xfrm>
            <a:custGeom>
              <a:avLst/>
              <a:gdLst/>
              <a:ahLst/>
              <a:cxnLst/>
              <a:rect l="l" t="t" r="r" b="b"/>
              <a:pathLst>
                <a:path w="2854" h="4132" extrusionOk="0">
                  <a:moveTo>
                    <a:pt x="800" y="0"/>
                  </a:moveTo>
                  <a:lnTo>
                    <a:pt x="800" y="0"/>
                  </a:lnTo>
                  <a:cubicBezTo>
                    <a:pt x="161" y="1347"/>
                    <a:pt x="1" y="3242"/>
                    <a:pt x="1416" y="4132"/>
                  </a:cubicBezTo>
                  <a:cubicBezTo>
                    <a:pt x="1416" y="4132"/>
                    <a:pt x="2854" y="2329"/>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22"/>
            <p:cNvSpPr/>
            <p:nvPr/>
          </p:nvSpPr>
          <p:spPr>
            <a:xfrm>
              <a:off x="5037125" y="4272375"/>
              <a:ext cx="71925" cy="86175"/>
            </a:xfrm>
            <a:custGeom>
              <a:avLst/>
              <a:gdLst/>
              <a:ahLst/>
              <a:cxnLst/>
              <a:rect l="l" t="t" r="r" b="b"/>
              <a:pathLst>
                <a:path w="2877" h="3447" extrusionOk="0">
                  <a:moveTo>
                    <a:pt x="1" y="0"/>
                  </a:moveTo>
                  <a:cubicBezTo>
                    <a:pt x="24" y="1484"/>
                    <a:pt x="708"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22"/>
            <p:cNvSpPr/>
            <p:nvPr/>
          </p:nvSpPr>
          <p:spPr>
            <a:xfrm>
              <a:off x="5281375" y="4409900"/>
              <a:ext cx="74200" cy="104450"/>
            </a:xfrm>
            <a:custGeom>
              <a:avLst/>
              <a:gdLst/>
              <a:ahLst/>
              <a:cxnLst/>
              <a:rect l="l" t="t" r="r" b="b"/>
              <a:pathLst>
                <a:path w="2968" h="4178" extrusionOk="0">
                  <a:moveTo>
                    <a:pt x="1324" y="0"/>
                  </a:moveTo>
                  <a:lnTo>
                    <a:pt x="1324" y="0"/>
                  </a:lnTo>
                  <a:cubicBezTo>
                    <a:pt x="479" y="1210"/>
                    <a:pt x="0" y="3059"/>
                    <a:pt x="1255" y="4177"/>
                  </a:cubicBezTo>
                  <a:cubicBezTo>
                    <a:pt x="1255" y="4177"/>
                    <a:pt x="2967" y="2648"/>
                    <a:pt x="1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22"/>
            <p:cNvSpPr/>
            <p:nvPr/>
          </p:nvSpPr>
          <p:spPr>
            <a:xfrm>
              <a:off x="5133575" y="4437275"/>
              <a:ext cx="76475" cy="73275"/>
            </a:xfrm>
            <a:custGeom>
              <a:avLst/>
              <a:gdLst/>
              <a:ahLst/>
              <a:cxnLst/>
              <a:rect l="l" t="t" r="r" b="b"/>
              <a:pathLst>
                <a:path w="3059" h="2931" extrusionOk="0">
                  <a:moveTo>
                    <a:pt x="0" y="1"/>
                  </a:moveTo>
                  <a:lnTo>
                    <a:pt x="0" y="1"/>
                  </a:lnTo>
                  <a:cubicBezTo>
                    <a:pt x="285" y="1403"/>
                    <a:pt x="1221" y="2931"/>
                    <a:pt x="2769" y="2931"/>
                  </a:cubicBezTo>
                  <a:cubicBezTo>
                    <a:pt x="2834" y="2931"/>
                    <a:pt x="2900" y="2928"/>
                    <a:pt x="2968" y="2922"/>
                  </a:cubicBezTo>
                  <a:cubicBezTo>
                    <a:pt x="2968" y="2922"/>
                    <a:pt x="3059" y="64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22"/>
            <p:cNvSpPr/>
            <p:nvPr/>
          </p:nvSpPr>
          <p:spPr>
            <a:xfrm>
              <a:off x="4989200" y="4306600"/>
              <a:ext cx="74775" cy="102750"/>
            </a:xfrm>
            <a:custGeom>
              <a:avLst/>
              <a:gdLst/>
              <a:ahLst/>
              <a:cxnLst/>
              <a:rect l="l" t="t" r="r" b="b"/>
              <a:pathLst>
                <a:path w="2991" h="4110" extrusionOk="0">
                  <a:moveTo>
                    <a:pt x="1758" y="1"/>
                  </a:moveTo>
                  <a:lnTo>
                    <a:pt x="1758" y="1"/>
                  </a:lnTo>
                  <a:cubicBezTo>
                    <a:pt x="754" y="1074"/>
                    <a:pt x="1" y="2831"/>
                    <a:pt x="1096" y="4109"/>
                  </a:cubicBezTo>
                  <a:cubicBezTo>
                    <a:pt x="1096" y="4109"/>
                    <a:pt x="2991"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22"/>
            <p:cNvSpPr/>
            <p:nvPr/>
          </p:nvSpPr>
          <p:spPr>
            <a:xfrm>
              <a:off x="4879650" y="4514325"/>
              <a:ext cx="71350" cy="94750"/>
            </a:xfrm>
            <a:custGeom>
              <a:avLst/>
              <a:gdLst/>
              <a:ahLst/>
              <a:cxnLst/>
              <a:rect l="l" t="t" r="r" b="b"/>
              <a:pathLst>
                <a:path w="2854" h="3790" extrusionOk="0">
                  <a:moveTo>
                    <a:pt x="228" y="0"/>
                  </a:moveTo>
                  <a:lnTo>
                    <a:pt x="228" y="0"/>
                  </a:lnTo>
                  <a:cubicBezTo>
                    <a:pt x="0" y="1484"/>
                    <a:pt x="388" y="3355"/>
                    <a:pt x="2009" y="3789"/>
                  </a:cubicBezTo>
                  <a:cubicBezTo>
                    <a:pt x="2009" y="3789"/>
                    <a:pt x="2853" y="166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22"/>
            <p:cNvSpPr/>
            <p:nvPr/>
          </p:nvSpPr>
          <p:spPr>
            <a:xfrm>
              <a:off x="5037125" y="4379650"/>
              <a:ext cx="73650" cy="104450"/>
            </a:xfrm>
            <a:custGeom>
              <a:avLst/>
              <a:gdLst/>
              <a:ahLst/>
              <a:cxnLst/>
              <a:rect l="l" t="t" r="r" b="b"/>
              <a:pathLst>
                <a:path w="2946" h="4178" extrusionOk="0">
                  <a:moveTo>
                    <a:pt x="1348" y="0"/>
                  </a:moveTo>
                  <a:lnTo>
                    <a:pt x="1348" y="0"/>
                  </a:lnTo>
                  <a:cubicBezTo>
                    <a:pt x="503" y="1233"/>
                    <a:pt x="1" y="3059"/>
                    <a:pt x="1233" y="4177"/>
                  </a:cubicBezTo>
                  <a:cubicBezTo>
                    <a:pt x="1233" y="4177"/>
                    <a:pt x="2945" y="2694"/>
                    <a:pt x="13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22"/>
            <p:cNvSpPr/>
            <p:nvPr/>
          </p:nvSpPr>
          <p:spPr>
            <a:xfrm>
              <a:off x="3906150" y="4928550"/>
              <a:ext cx="95875" cy="49175"/>
            </a:xfrm>
            <a:custGeom>
              <a:avLst/>
              <a:gdLst/>
              <a:ahLst/>
              <a:cxnLst/>
              <a:rect l="l" t="t" r="r" b="b"/>
              <a:pathLst>
                <a:path w="3835" h="1967" extrusionOk="0">
                  <a:moveTo>
                    <a:pt x="860" y="1"/>
                  </a:moveTo>
                  <a:cubicBezTo>
                    <a:pt x="596" y="1"/>
                    <a:pt x="310" y="23"/>
                    <a:pt x="0" y="71"/>
                  </a:cubicBezTo>
                  <a:cubicBezTo>
                    <a:pt x="625" y="1053"/>
                    <a:pt x="1698" y="1966"/>
                    <a:pt x="2857" y="1966"/>
                  </a:cubicBezTo>
                  <a:cubicBezTo>
                    <a:pt x="3179" y="1966"/>
                    <a:pt x="3507" y="1896"/>
                    <a:pt x="3835" y="1737"/>
                  </a:cubicBezTo>
                  <a:cubicBezTo>
                    <a:pt x="3835" y="1737"/>
                    <a:pt x="3225" y="1"/>
                    <a:pt x="8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22"/>
            <p:cNvSpPr/>
            <p:nvPr/>
          </p:nvSpPr>
          <p:spPr>
            <a:xfrm>
              <a:off x="4040250" y="4816750"/>
              <a:ext cx="70200" cy="99325"/>
            </a:xfrm>
            <a:custGeom>
              <a:avLst/>
              <a:gdLst/>
              <a:ahLst/>
              <a:cxnLst/>
              <a:rect l="l" t="t" r="r" b="b"/>
              <a:pathLst>
                <a:path w="2808" h="3973" extrusionOk="0">
                  <a:moveTo>
                    <a:pt x="434" y="1"/>
                  </a:moveTo>
                  <a:lnTo>
                    <a:pt x="434" y="1"/>
                  </a:lnTo>
                  <a:cubicBezTo>
                    <a:pt x="0" y="1416"/>
                    <a:pt x="137" y="3333"/>
                    <a:pt x="1666" y="3972"/>
                  </a:cubicBezTo>
                  <a:cubicBezTo>
                    <a:pt x="1666" y="3972"/>
                    <a:pt x="2808" y="2009"/>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22"/>
            <p:cNvSpPr/>
            <p:nvPr/>
          </p:nvSpPr>
          <p:spPr>
            <a:xfrm>
              <a:off x="3741225" y="5095500"/>
              <a:ext cx="94750" cy="50125"/>
            </a:xfrm>
            <a:custGeom>
              <a:avLst/>
              <a:gdLst/>
              <a:ahLst/>
              <a:cxnLst/>
              <a:rect l="l" t="t" r="r" b="b"/>
              <a:pathLst>
                <a:path w="3790" h="2005" extrusionOk="0">
                  <a:moveTo>
                    <a:pt x="783" y="0"/>
                  </a:moveTo>
                  <a:cubicBezTo>
                    <a:pt x="541" y="0"/>
                    <a:pt x="281" y="18"/>
                    <a:pt x="1" y="58"/>
                  </a:cubicBezTo>
                  <a:cubicBezTo>
                    <a:pt x="616" y="1053"/>
                    <a:pt x="1689" y="2005"/>
                    <a:pt x="2858" y="2005"/>
                  </a:cubicBezTo>
                  <a:cubicBezTo>
                    <a:pt x="3164" y="2005"/>
                    <a:pt x="3477" y="1939"/>
                    <a:pt x="3790" y="1792"/>
                  </a:cubicBezTo>
                  <a:cubicBezTo>
                    <a:pt x="3790" y="1792"/>
                    <a:pt x="3205" y="0"/>
                    <a:pt x="7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22"/>
            <p:cNvSpPr/>
            <p:nvPr/>
          </p:nvSpPr>
          <p:spPr>
            <a:xfrm>
              <a:off x="3885025" y="5202500"/>
              <a:ext cx="74775" cy="79350"/>
            </a:xfrm>
            <a:custGeom>
              <a:avLst/>
              <a:gdLst/>
              <a:ahLst/>
              <a:cxnLst/>
              <a:rect l="l" t="t" r="r" b="b"/>
              <a:pathLst>
                <a:path w="2991" h="3174" extrusionOk="0">
                  <a:moveTo>
                    <a:pt x="1" y="0"/>
                  </a:moveTo>
                  <a:cubicBezTo>
                    <a:pt x="183" y="1484"/>
                    <a:pt x="1050" y="3173"/>
                    <a:pt x="2717" y="3173"/>
                  </a:cubicBezTo>
                  <a:cubicBezTo>
                    <a:pt x="2717" y="3173"/>
                    <a:pt x="2991" y="9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22"/>
            <p:cNvSpPr/>
            <p:nvPr/>
          </p:nvSpPr>
          <p:spPr>
            <a:xfrm>
              <a:off x="3817700" y="5001025"/>
              <a:ext cx="95300" cy="49150"/>
            </a:xfrm>
            <a:custGeom>
              <a:avLst/>
              <a:gdLst/>
              <a:ahLst/>
              <a:cxnLst/>
              <a:rect l="l" t="t" r="r" b="b"/>
              <a:pathLst>
                <a:path w="3812" h="1966" extrusionOk="0">
                  <a:moveTo>
                    <a:pt x="854" y="1"/>
                  </a:moveTo>
                  <a:cubicBezTo>
                    <a:pt x="592" y="1"/>
                    <a:pt x="307" y="22"/>
                    <a:pt x="0" y="71"/>
                  </a:cubicBezTo>
                  <a:cubicBezTo>
                    <a:pt x="625" y="1053"/>
                    <a:pt x="1698" y="1966"/>
                    <a:pt x="2846" y="1966"/>
                  </a:cubicBezTo>
                  <a:cubicBezTo>
                    <a:pt x="3165" y="1966"/>
                    <a:pt x="3490" y="1896"/>
                    <a:pt x="3812" y="1737"/>
                  </a:cubicBezTo>
                  <a:cubicBezTo>
                    <a:pt x="3812" y="1737"/>
                    <a:pt x="3203" y="1"/>
                    <a:pt x="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22"/>
            <p:cNvSpPr/>
            <p:nvPr/>
          </p:nvSpPr>
          <p:spPr>
            <a:xfrm>
              <a:off x="4124125" y="4971975"/>
              <a:ext cx="71350" cy="89600"/>
            </a:xfrm>
            <a:custGeom>
              <a:avLst/>
              <a:gdLst/>
              <a:ahLst/>
              <a:cxnLst/>
              <a:rect l="l" t="t" r="r" b="b"/>
              <a:pathLst>
                <a:path w="2854" h="3584" extrusionOk="0">
                  <a:moveTo>
                    <a:pt x="69" y="0"/>
                  </a:moveTo>
                  <a:lnTo>
                    <a:pt x="69" y="0"/>
                  </a:lnTo>
                  <a:cubicBezTo>
                    <a:pt x="0" y="1484"/>
                    <a:pt x="571" y="3310"/>
                    <a:pt x="2214" y="3584"/>
                  </a:cubicBezTo>
                  <a:cubicBezTo>
                    <a:pt x="2214" y="3584"/>
                    <a:pt x="2854" y="1392"/>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22"/>
            <p:cNvSpPr/>
            <p:nvPr/>
          </p:nvSpPr>
          <p:spPr>
            <a:xfrm>
              <a:off x="3986600" y="5083500"/>
              <a:ext cx="102175" cy="41800"/>
            </a:xfrm>
            <a:custGeom>
              <a:avLst/>
              <a:gdLst/>
              <a:ahLst/>
              <a:cxnLst/>
              <a:rect l="l" t="t" r="r" b="b"/>
              <a:pathLst>
                <a:path w="4087" h="1672" extrusionOk="0">
                  <a:moveTo>
                    <a:pt x="1621" y="1"/>
                  </a:moveTo>
                  <a:cubicBezTo>
                    <a:pt x="1155" y="1"/>
                    <a:pt x="617" y="88"/>
                    <a:pt x="0" y="309"/>
                  </a:cubicBezTo>
                  <a:cubicBezTo>
                    <a:pt x="704" y="1044"/>
                    <a:pt x="1729" y="1672"/>
                    <a:pt x="2737" y="1672"/>
                  </a:cubicBezTo>
                  <a:cubicBezTo>
                    <a:pt x="3201" y="1672"/>
                    <a:pt x="3662" y="1539"/>
                    <a:pt x="4086" y="1222"/>
                  </a:cubicBezTo>
                  <a:cubicBezTo>
                    <a:pt x="4086" y="1222"/>
                    <a:pt x="3362" y="1"/>
                    <a:pt x="16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22"/>
            <p:cNvSpPr/>
            <p:nvPr/>
          </p:nvSpPr>
          <p:spPr>
            <a:xfrm>
              <a:off x="3825100" y="5034150"/>
              <a:ext cx="71375" cy="95900"/>
            </a:xfrm>
            <a:custGeom>
              <a:avLst/>
              <a:gdLst/>
              <a:ahLst/>
              <a:cxnLst/>
              <a:rect l="l" t="t" r="r" b="b"/>
              <a:pathLst>
                <a:path w="2855" h="3836" extrusionOk="0">
                  <a:moveTo>
                    <a:pt x="298" y="1"/>
                  </a:moveTo>
                  <a:cubicBezTo>
                    <a:pt x="1" y="1462"/>
                    <a:pt x="320" y="3333"/>
                    <a:pt x="1918" y="3836"/>
                  </a:cubicBezTo>
                  <a:cubicBezTo>
                    <a:pt x="1918" y="3836"/>
                    <a:pt x="2854" y="1759"/>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22"/>
            <p:cNvSpPr/>
            <p:nvPr/>
          </p:nvSpPr>
          <p:spPr>
            <a:xfrm>
              <a:off x="3901000" y="5075825"/>
              <a:ext cx="71350" cy="90175"/>
            </a:xfrm>
            <a:custGeom>
              <a:avLst/>
              <a:gdLst/>
              <a:ahLst/>
              <a:cxnLst/>
              <a:rect l="l" t="t" r="r" b="b"/>
              <a:pathLst>
                <a:path w="2854" h="3607" extrusionOk="0">
                  <a:moveTo>
                    <a:pt x="92" y="0"/>
                  </a:moveTo>
                  <a:cubicBezTo>
                    <a:pt x="1" y="1507"/>
                    <a:pt x="548" y="3333"/>
                    <a:pt x="2192" y="3607"/>
                  </a:cubicBezTo>
                  <a:cubicBezTo>
                    <a:pt x="2192" y="3607"/>
                    <a:pt x="2854"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22"/>
            <p:cNvSpPr/>
            <p:nvPr/>
          </p:nvSpPr>
          <p:spPr>
            <a:xfrm>
              <a:off x="5568975" y="4626150"/>
              <a:ext cx="71900" cy="95325"/>
            </a:xfrm>
            <a:custGeom>
              <a:avLst/>
              <a:gdLst/>
              <a:ahLst/>
              <a:cxnLst/>
              <a:rect l="l" t="t" r="r" b="b"/>
              <a:pathLst>
                <a:path w="2876" h="3813" extrusionOk="0">
                  <a:moveTo>
                    <a:pt x="2397" y="1"/>
                  </a:moveTo>
                  <a:lnTo>
                    <a:pt x="2397" y="1"/>
                  </a:lnTo>
                  <a:cubicBezTo>
                    <a:pt x="1141" y="800"/>
                    <a:pt x="0" y="2306"/>
                    <a:pt x="708" y="3813"/>
                  </a:cubicBezTo>
                  <a:cubicBezTo>
                    <a:pt x="708" y="3813"/>
                    <a:pt x="2876"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22"/>
            <p:cNvSpPr/>
            <p:nvPr/>
          </p:nvSpPr>
          <p:spPr>
            <a:xfrm>
              <a:off x="5642575" y="4765750"/>
              <a:ext cx="99875" cy="43050"/>
            </a:xfrm>
            <a:custGeom>
              <a:avLst/>
              <a:gdLst/>
              <a:ahLst/>
              <a:cxnLst/>
              <a:rect l="l" t="t" r="r" b="b"/>
              <a:pathLst>
                <a:path w="3995" h="1722" extrusionOk="0">
                  <a:moveTo>
                    <a:pt x="2574" y="0"/>
                  </a:moveTo>
                  <a:cubicBezTo>
                    <a:pt x="1499" y="0"/>
                    <a:pt x="457" y="393"/>
                    <a:pt x="0" y="1447"/>
                  </a:cubicBezTo>
                  <a:cubicBezTo>
                    <a:pt x="0" y="1447"/>
                    <a:pt x="478" y="1721"/>
                    <a:pt x="1201" y="1721"/>
                  </a:cubicBezTo>
                  <a:cubicBezTo>
                    <a:pt x="1953" y="1721"/>
                    <a:pt x="2971" y="1425"/>
                    <a:pt x="3995" y="215"/>
                  </a:cubicBezTo>
                  <a:cubicBezTo>
                    <a:pt x="3548" y="80"/>
                    <a:pt x="3058" y="0"/>
                    <a:pt x="2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22"/>
            <p:cNvSpPr/>
            <p:nvPr/>
          </p:nvSpPr>
          <p:spPr>
            <a:xfrm>
              <a:off x="5401775" y="4460675"/>
              <a:ext cx="71925" cy="94750"/>
            </a:xfrm>
            <a:custGeom>
              <a:avLst/>
              <a:gdLst/>
              <a:ahLst/>
              <a:cxnLst/>
              <a:rect l="l" t="t" r="r" b="b"/>
              <a:pathLst>
                <a:path w="2877" h="3790" extrusionOk="0">
                  <a:moveTo>
                    <a:pt x="2443" y="1"/>
                  </a:moveTo>
                  <a:lnTo>
                    <a:pt x="2443" y="1"/>
                  </a:lnTo>
                  <a:cubicBezTo>
                    <a:pt x="1164" y="777"/>
                    <a:pt x="0" y="2283"/>
                    <a:pt x="708" y="3790"/>
                  </a:cubicBezTo>
                  <a:cubicBezTo>
                    <a:pt x="708" y="3790"/>
                    <a:pt x="2876" y="3082"/>
                    <a:pt x="24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22"/>
            <p:cNvSpPr/>
            <p:nvPr/>
          </p:nvSpPr>
          <p:spPr>
            <a:xfrm>
              <a:off x="5277375" y="4604475"/>
              <a:ext cx="79325" cy="67525"/>
            </a:xfrm>
            <a:custGeom>
              <a:avLst/>
              <a:gdLst/>
              <a:ahLst/>
              <a:cxnLst/>
              <a:rect l="l" t="t" r="r" b="b"/>
              <a:pathLst>
                <a:path w="3173" h="2701" extrusionOk="0">
                  <a:moveTo>
                    <a:pt x="3173" y="1"/>
                  </a:moveTo>
                  <a:lnTo>
                    <a:pt x="3173" y="1"/>
                  </a:lnTo>
                  <a:cubicBezTo>
                    <a:pt x="1689" y="160"/>
                    <a:pt x="0" y="1028"/>
                    <a:pt x="0" y="2694"/>
                  </a:cubicBezTo>
                  <a:cubicBezTo>
                    <a:pt x="0" y="2694"/>
                    <a:pt x="55" y="2701"/>
                    <a:pt x="151" y="2701"/>
                  </a:cubicBezTo>
                  <a:cubicBezTo>
                    <a:pt x="672" y="2701"/>
                    <a:pt x="2402" y="2505"/>
                    <a:pt x="3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22"/>
            <p:cNvSpPr/>
            <p:nvPr/>
          </p:nvSpPr>
          <p:spPr>
            <a:xfrm>
              <a:off x="5496500" y="4537150"/>
              <a:ext cx="72475" cy="95875"/>
            </a:xfrm>
            <a:custGeom>
              <a:avLst/>
              <a:gdLst/>
              <a:ahLst/>
              <a:cxnLst/>
              <a:rect l="l" t="t" r="r" b="b"/>
              <a:pathLst>
                <a:path w="2899" h="3835" extrusionOk="0">
                  <a:moveTo>
                    <a:pt x="2420" y="0"/>
                  </a:moveTo>
                  <a:cubicBezTo>
                    <a:pt x="1164" y="799"/>
                    <a:pt x="0" y="2328"/>
                    <a:pt x="731" y="3835"/>
                  </a:cubicBezTo>
                  <a:cubicBezTo>
                    <a:pt x="731" y="3835"/>
                    <a:pt x="2899" y="3082"/>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22"/>
            <p:cNvSpPr/>
            <p:nvPr/>
          </p:nvSpPr>
          <p:spPr>
            <a:xfrm>
              <a:off x="5497075" y="4845150"/>
              <a:ext cx="89600" cy="55375"/>
            </a:xfrm>
            <a:custGeom>
              <a:avLst/>
              <a:gdLst/>
              <a:ahLst/>
              <a:cxnLst/>
              <a:rect l="l" t="t" r="r" b="b"/>
              <a:pathLst>
                <a:path w="3584" h="2215" extrusionOk="0">
                  <a:moveTo>
                    <a:pt x="3347" y="0"/>
                  </a:moveTo>
                  <a:cubicBezTo>
                    <a:pt x="1912" y="0"/>
                    <a:pt x="260" y="594"/>
                    <a:pt x="0" y="2151"/>
                  </a:cubicBezTo>
                  <a:cubicBezTo>
                    <a:pt x="0" y="2151"/>
                    <a:pt x="217" y="2215"/>
                    <a:pt x="558" y="2215"/>
                  </a:cubicBezTo>
                  <a:cubicBezTo>
                    <a:pt x="1300" y="2215"/>
                    <a:pt x="2629" y="1914"/>
                    <a:pt x="3584" y="6"/>
                  </a:cubicBezTo>
                  <a:cubicBezTo>
                    <a:pt x="3506" y="2"/>
                    <a:pt x="3426" y="0"/>
                    <a:pt x="33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22"/>
            <p:cNvSpPr/>
            <p:nvPr/>
          </p:nvSpPr>
          <p:spPr>
            <a:xfrm>
              <a:off x="5419450" y="4706050"/>
              <a:ext cx="74775" cy="101600"/>
            </a:xfrm>
            <a:custGeom>
              <a:avLst/>
              <a:gdLst/>
              <a:ahLst/>
              <a:cxnLst/>
              <a:rect l="l" t="t" r="r" b="b"/>
              <a:pathLst>
                <a:path w="2991" h="4064" extrusionOk="0">
                  <a:moveTo>
                    <a:pt x="1941" y="0"/>
                  </a:moveTo>
                  <a:lnTo>
                    <a:pt x="1941" y="0"/>
                  </a:lnTo>
                  <a:cubicBezTo>
                    <a:pt x="845" y="1028"/>
                    <a:pt x="1" y="2739"/>
                    <a:pt x="1005" y="4063"/>
                  </a:cubicBezTo>
                  <a:cubicBezTo>
                    <a:pt x="1005" y="4063"/>
                    <a:pt x="2991" y="2922"/>
                    <a:pt x="1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22"/>
            <p:cNvSpPr/>
            <p:nvPr/>
          </p:nvSpPr>
          <p:spPr>
            <a:xfrm>
              <a:off x="5429150" y="4549500"/>
              <a:ext cx="96475" cy="46850"/>
            </a:xfrm>
            <a:custGeom>
              <a:avLst/>
              <a:gdLst/>
              <a:ahLst/>
              <a:cxnLst/>
              <a:rect l="l" t="t" r="r" b="b"/>
              <a:pathLst>
                <a:path w="3859" h="1874" extrusionOk="0">
                  <a:moveTo>
                    <a:pt x="2870" y="0"/>
                  </a:moveTo>
                  <a:cubicBezTo>
                    <a:pt x="1650" y="0"/>
                    <a:pt x="412" y="463"/>
                    <a:pt x="1" y="1697"/>
                  </a:cubicBezTo>
                  <a:cubicBezTo>
                    <a:pt x="1" y="1697"/>
                    <a:pt x="382" y="1873"/>
                    <a:pt x="958" y="1873"/>
                  </a:cubicBezTo>
                  <a:cubicBezTo>
                    <a:pt x="1727" y="1873"/>
                    <a:pt x="2841" y="1560"/>
                    <a:pt x="3858" y="100"/>
                  </a:cubicBezTo>
                  <a:cubicBezTo>
                    <a:pt x="3542" y="35"/>
                    <a:pt x="3207" y="0"/>
                    <a:pt x="2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22"/>
            <p:cNvSpPr/>
            <p:nvPr/>
          </p:nvSpPr>
          <p:spPr>
            <a:xfrm>
              <a:off x="5202050" y="4536000"/>
              <a:ext cx="68500" cy="87900"/>
            </a:xfrm>
            <a:custGeom>
              <a:avLst/>
              <a:gdLst/>
              <a:ahLst/>
              <a:cxnLst/>
              <a:rect l="l" t="t" r="r" b="b"/>
              <a:pathLst>
                <a:path w="2740" h="3516" extrusionOk="0">
                  <a:moveTo>
                    <a:pt x="2739" y="1"/>
                  </a:moveTo>
                  <a:lnTo>
                    <a:pt x="2739" y="1"/>
                  </a:lnTo>
                  <a:cubicBezTo>
                    <a:pt x="1370" y="594"/>
                    <a:pt x="0" y="1918"/>
                    <a:pt x="480" y="3516"/>
                  </a:cubicBezTo>
                  <a:cubicBezTo>
                    <a:pt x="480" y="3516"/>
                    <a:pt x="2739" y="3128"/>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22"/>
            <p:cNvSpPr/>
            <p:nvPr/>
          </p:nvSpPr>
          <p:spPr>
            <a:xfrm>
              <a:off x="5393200" y="4622500"/>
              <a:ext cx="90200" cy="54500"/>
            </a:xfrm>
            <a:custGeom>
              <a:avLst/>
              <a:gdLst/>
              <a:ahLst/>
              <a:cxnLst/>
              <a:rect l="l" t="t" r="r" b="b"/>
              <a:pathLst>
                <a:path w="3608" h="2180" extrusionOk="0">
                  <a:moveTo>
                    <a:pt x="3293" y="0"/>
                  </a:moveTo>
                  <a:cubicBezTo>
                    <a:pt x="1876" y="0"/>
                    <a:pt x="277" y="581"/>
                    <a:pt x="1" y="2110"/>
                  </a:cubicBezTo>
                  <a:cubicBezTo>
                    <a:pt x="1" y="2110"/>
                    <a:pt x="228" y="2179"/>
                    <a:pt x="585" y="2179"/>
                  </a:cubicBezTo>
                  <a:cubicBezTo>
                    <a:pt x="1329" y="2179"/>
                    <a:pt x="2635" y="1877"/>
                    <a:pt x="3607" y="10"/>
                  </a:cubicBezTo>
                  <a:cubicBezTo>
                    <a:pt x="3504" y="4"/>
                    <a:pt x="3399" y="0"/>
                    <a:pt x="3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22"/>
            <p:cNvSpPr/>
            <p:nvPr/>
          </p:nvSpPr>
          <p:spPr>
            <a:xfrm>
              <a:off x="4298175" y="4516600"/>
              <a:ext cx="71925" cy="85625"/>
            </a:xfrm>
            <a:custGeom>
              <a:avLst/>
              <a:gdLst/>
              <a:ahLst/>
              <a:cxnLst/>
              <a:rect l="l" t="t" r="r" b="b"/>
              <a:pathLst>
                <a:path w="2877" h="3425" extrusionOk="0">
                  <a:moveTo>
                    <a:pt x="0" y="0"/>
                  </a:moveTo>
                  <a:cubicBezTo>
                    <a:pt x="23" y="1507"/>
                    <a:pt x="730" y="3264"/>
                    <a:pt x="2397" y="3424"/>
                  </a:cubicBezTo>
                  <a:cubicBezTo>
                    <a:pt x="2397" y="3424"/>
                    <a:pt x="2876" y="118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22"/>
            <p:cNvSpPr/>
            <p:nvPr/>
          </p:nvSpPr>
          <p:spPr>
            <a:xfrm>
              <a:off x="4431700" y="4494350"/>
              <a:ext cx="74200" cy="101600"/>
            </a:xfrm>
            <a:custGeom>
              <a:avLst/>
              <a:gdLst/>
              <a:ahLst/>
              <a:cxnLst/>
              <a:rect l="l" t="t" r="r" b="b"/>
              <a:pathLst>
                <a:path w="2968" h="4064" extrusionOk="0">
                  <a:moveTo>
                    <a:pt x="1963" y="0"/>
                  </a:moveTo>
                  <a:lnTo>
                    <a:pt x="1963" y="0"/>
                  </a:lnTo>
                  <a:cubicBezTo>
                    <a:pt x="868" y="1005"/>
                    <a:pt x="0" y="2694"/>
                    <a:pt x="959" y="4063"/>
                  </a:cubicBezTo>
                  <a:cubicBezTo>
                    <a:pt x="959" y="4063"/>
                    <a:pt x="2967" y="2945"/>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22"/>
            <p:cNvSpPr/>
            <p:nvPr/>
          </p:nvSpPr>
          <p:spPr>
            <a:xfrm>
              <a:off x="4070475" y="4573650"/>
              <a:ext cx="71925" cy="86200"/>
            </a:xfrm>
            <a:custGeom>
              <a:avLst/>
              <a:gdLst/>
              <a:ahLst/>
              <a:cxnLst/>
              <a:rect l="l" t="t" r="r" b="b"/>
              <a:pathLst>
                <a:path w="2877" h="3448" extrusionOk="0">
                  <a:moveTo>
                    <a:pt x="1" y="1"/>
                  </a:moveTo>
                  <a:lnTo>
                    <a:pt x="1" y="1"/>
                  </a:lnTo>
                  <a:cubicBezTo>
                    <a:pt x="24" y="1507"/>
                    <a:pt x="708" y="3288"/>
                    <a:pt x="2352" y="3448"/>
                  </a:cubicBezTo>
                  <a:cubicBezTo>
                    <a:pt x="2352" y="3448"/>
                    <a:pt x="2877" y="123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22"/>
            <p:cNvSpPr/>
            <p:nvPr/>
          </p:nvSpPr>
          <p:spPr>
            <a:xfrm>
              <a:off x="4689050" y="4405900"/>
              <a:ext cx="70775" cy="102725"/>
            </a:xfrm>
            <a:custGeom>
              <a:avLst/>
              <a:gdLst/>
              <a:ahLst/>
              <a:cxnLst/>
              <a:rect l="l" t="t" r="r" b="b"/>
              <a:pathLst>
                <a:path w="2831" h="4109" extrusionOk="0">
                  <a:moveTo>
                    <a:pt x="754" y="0"/>
                  </a:moveTo>
                  <a:cubicBezTo>
                    <a:pt x="137" y="1347"/>
                    <a:pt x="0" y="3242"/>
                    <a:pt x="1438" y="4109"/>
                  </a:cubicBezTo>
                  <a:cubicBezTo>
                    <a:pt x="1438" y="4109"/>
                    <a:pt x="2831" y="2306"/>
                    <a:pt x="7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22"/>
            <p:cNvSpPr/>
            <p:nvPr/>
          </p:nvSpPr>
          <p:spPr>
            <a:xfrm>
              <a:off x="4184600" y="4532575"/>
              <a:ext cx="72500" cy="85625"/>
            </a:xfrm>
            <a:custGeom>
              <a:avLst/>
              <a:gdLst/>
              <a:ahLst/>
              <a:cxnLst/>
              <a:rect l="l" t="t" r="r" b="b"/>
              <a:pathLst>
                <a:path w="2900" h="3425" extrusionOk="0">
                  <a:moveTo>
                    <a:pt x="1" y="1"/>
                  </a:moveTo>
                  <a:lnTo>
                    <a:pt x="1" y="1"/>
                  </a:lnTo>
                  <a:cubicBezTo>
                    <a:pt x="46" y="1507"/>
                    <a:pt x="754" y="3265"/>
                    <a:pt x="2420" y="3424"/>
                  </a:cubicBezTo>
                  <a:cubicBezTo>
                    <a:pt x="2420" y="3424"/>
                    <a:pt x="2900" y="118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22"/>
            <p:cNvSpPr/>
            <p:nvPr/>
          </p:nvSpPr>
          <p:spPr>
            <a:xfrm>
              <a:off x="4378625" y="4580500"/>
              <a:ext cx="73625" cy="104450"/>
            </a:xfrm>
            <a:custGeom>
              <a:avLst/>
              <a:gdLst/>
              <a:ahLst/>
              <a:cxnLst/>
              <a:rect l="l" t="t" r="r" b="b"/>
              <a:pathLst>
                <a:path w="2945" h="4178" extrusionOk="0">
                  <a:moveTo>
                    <a:pt x="1279" y="1"/>
                  </a:moveTo>
                  <a:lnTo>
                    <a:pt x="1279" y="1"/>
                  </a:lnTo>
                  <a:cubicBezTo>
                    <a:pt x="434" y="1233"/>
                    <a:pt x="0" y="3082"/>
                    <a:pt x="1256" y="4178"/>
                  </a:cubicBezTo>
                  <a:cubicBezTo>
                    <a:pt x="1256" y="4178"/>
                    <a:pt x="2945"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22"/>
            <p:cNvSpPr/>
            <p:nvPr/>
          </p:nvSpPr>
          <p:spPr>
            <a:xfrm>
              <a:off x="4321000" y="4702625"/>
              <a:ext cx="76475" cy="72275"/>
            </a:xfrm>
            <a:custGeom>
              <a:avLst/>
              <a:gdLst/>
              <a:ahLst/>
              <a:cxnLst/>
              <a:rect l="l" t="t" r="r" b="b"/>
              <a:pathLst>
                <a:path w="3059" h="2891" extrusionOk="0">
                  <a:moveTo>
                    <a:pt x="0" y="0"/>
                  </a:moveTo>
                  <a:cubicBezTo>
                    <a:pt x="303" y="1364"/>
                    <a:pt x="1242" y="2891"/>
                    <a:pt x="2758" y="2891"/>
                  </a:cubicBezTo>
                  <a:cubicBezTo>
                    <a:pt x="2841" y="2891"/>
                    <a:pt x="2926" y="2886"/>
                    <a:pt x="3013" y="2876"/>
                  </a:cubicBezTo>
                  <a:cubicBezTo>
                    <a:pt x="3013" y="2876"/>
                    <a:pt x="3059"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22"/>
            <p:cNvSpPr/>
            <p:nvPr/>
          </p:nvSpPr>
          <p:spPr>
            <a:xfrm>
              <a:off x="4162925" y="4630150"/>
              <a:ext cx="74200" cy="103325"/>
            </a:xfrm>
            <a:custGeom>
              <a:avLst/>
              <a:gdLst/>
              <a:ahLst/>
              <a:cxnLst/>
              <a:rect l="l" t="t" r="r" b="b"/>
              <a:pathLst>
                <a:path w="2968" h="4133" extrusionOk="0">
                  <a:moveTo>
                    <a:pt x="1690" y="1"/>
                  </a:moveTo>
                  <a:lnTo>
                    <a:pt x="1690" y="1"/>
                  </a:lnTo>
                  <a:cubicBezTo>
                    <a:pt x="708" y="1096"/>
                    <a:pt x="0" y="2877"/>
                    <a:pt x="1096" y="4132"/>
                  </a:cubicBezTo>
                  <a:cubicBezTo>
                    <a:pt x="1096" y="4132"/>
                    <a:pt x="2968" y="2831"/>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22"/>
            <p:cNvSpPr/>
            <p:nvPr/>
          </p:nvSpPr>
          <p:spPr>
            <a:xfrm>
              <a:off x="4565800" y="4470950"/>
              <a:ext cx="71925" cy="93600"/>
            </a:xfrm>
            <a:custGeom>
              <a:avLst/>
              <a:gdLst/>
              <a:ahLst/>
              <a:cxnLst/>
              <a:rect l="l" t="t" r="r" b="b"/>
              <a:pathLst>
                <a:path w="2877" h="3744" extrusionOk="0">
                  <a:moveTo>
                    <a:pt x="206" y="0"/>
                  </a:moveTo>
                  <a:lnTo>
                    <a:pt x="206" y="0"/>
                  </a:lnTo>
                  <a:cubicBezTo>
                    <a:pt x="0" y="1484"/>
                    <a:pt x="434" y="3333"/>
                    <a:pt x="2054" y="3744"/>
                  </a:cubicBezTo>
                  <a:cubicBezTo>
                    <a:pt x="2054" y="3744"/>
                    <a:pt x="2876" y="1621"/>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22"/>
            <p:cNvSpPr/>
            <p:nvPr/>
          </p:nvSpPr>
          <p:spPr>
            <a:xfrm>
              <a:off x="4279325" y="4603900"/>
              <a:ext cx="74225" cy="104450"/>
            </a:xfrm>
            <a:custGeom>
              <a:avLst/>
              <a:gdLst/>
              <a:ahLst/>
              <a:cxnLst/>
              <a:rect l="l" t="t" r="r" b="b"/>
              <a:pathLst>
                <a:path w="2969" h="4178" extrusionOk="0">
                  <a:moveTo>
                    <a:pt x="1325" y="1"/>
                  </a:moveTo>
                  <a:lnTo>
                    <a:pt x="1325" y="1"/>
                  </a:lnTo>
                  <a:cubicBezTo>
                    <a:pt x="480" y="1233"/>
                    <a:pt x="1" y="3082"/>
                    <a:pt x="1256" y="4178"/>
                  </a:cubicBezTo>
                  <a:cubicBezTo>
                    <a:pt x="1256" y="4178"/>
                    <a:pt x="2968" y="2648"/>
                    <a:pt x="1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22"/>
            <p:cNvSpPr/>
            <p:nvPr/>
          </p:nvSpPr>
          <p:spPr>
            <a:xfrm>
              <a:off x="5361250" y="3954150"/>
              <a:ext cx="1815775" cy="1034900"/>
            </a:xfrm>
            <a:custGeom>
              <a:avLst/>
              <a:gdLst/>
              <a:ahLst/>
              <a:cxnLst/>
              <a:rect l="l" t="t" r="r" b="b"/>
              <a:pathLst>
                <a:path w="72631" h="41396" extrusionOk="0">
                  <a:moveTo>
                    <a:pt x="54220" y="1"/>
                  </a:moveTo>
                  <a:cubicBezTo>
                    <a:pt x="53432" y="1"/>
                    <a:pt x="52639" y="483"/>
                    <a:pt x="52339" y="1225"/>
                  </a:cubicBezTo>
                  <a:cubicBezTo>
                    <a:pt x="52179" y="1682"/>
                    <a:pt x="52134" y="2252"/>
                    <a:pt x="51700" y="2481"/>
                  </a:cubicBezTo>
                  <a:cubicBezTo>
                    <a:pt x="51572" y="2558"/>
                    <a:pt x="51440" y="2591"/>
                    <a:pt x="51305" y="2591"/>
                  </a:cubicBezTo>
                  <a:cubicBezTo>
                    <a:pt x="50565" y="2591"/>
                    <a:pt x="49743" y="1599"/>
                    <a:pt x="49044" y="1599"/>
                  </a:cubicBezTo>
                  <a:cubicBezTo>
                    <a:pt x="48896" y="1599"/>
                    <a:pt x="48754" y="1643"/>
                    <a:pt x="48619" y="1750"/>
                  </a:cubicBezTo>
                  <a:cubicBezTo>
                    <a:pt x="48322" y="2001"/>
                    <a:pt x="48276" y="2435"/>
                    <a:pt x="48048" y="2732"/>
                  </a:cubicBezTo>
                  <a:cubicBezTo>
                    <a:pt x="47846" y="2982"/>
                    <a:pt x="47591" y="3080"/>
                    <a:pt x="47309" y="3080"/>
                  </a:cubicBezTo>
                  <a:cubicBezTo>
                    <a:pt x="46664" y="3080"/>
                    <a:pt x="45875" y="2572"/>
                    <a:pt x="45240" y="2207"/>
                  </a:cubicBezTo>
                  <a:cubicBezTo>
                    <a:pt x="44608" y="1866"/>
                    <a:pt x="43895" y="1675"/>
                    <a:pt x="43174" y="1675"/>
                  </a:cubicBezTo>
                  <a:cubicBezTo>
                    <a:pt x="42881" y="1675"/>
                    <a:pt x="42587" y="1707"/>
                    <a:pt x="42296" y="1773"/>
                  </a:cubicBezTo>
                  <a:cubicBezTo>
                    <a:pt x="41999" y="1842"/>
                    <a:pt x="41680" y="1956"/>
                    <a:pt x="41474" y="2161"/>
                  </a:cubicBezTo>
                  <a:cubicBezTo>
                    <a:pt x="41246" y="2367"/>
                    <a:pt x="41132" y="2663"/>
                    <a:pt x="40949" y="2914"/>
                  </a:cubicBezTo>
                  <a:cubicBezTo>
                    <a:pt x="40581" y="3371"/>
                    <a:pt x="40071" y="3508"/>
                    <a:pt x="39495" y="3508"/>
                  </a:cubicBezTo>
                  <a:cubicBezTo>
                    <a:pt x="38628" y="3508"/>
                    <a:pt x="37613" y="3197"/>
                    <a:pt x="36714" y="3197"/>
                  </a:cubicBezTo>
                  <a:cubicBezTo>
                    <a:pt x="36210" y="3197"/>
                    <a:pt x="35742" y="3294"/>
                    <a:pt x="35357" y="3599"/>
                  </a:cubicBezTo>
                  <a:cubicBezTo>
                    <a:pt x="34444" y="4307"/>
                    <a:pt x="34512" y="5768"/>
                    <a:pt x="33691" y="6566"/>
                  </a:cubicBezTo>
                  <a:cubicBezTo>
                    <a:pt x="33189" y="7091"/>
                    <a:pt x="32435" y="7251"/>
                    <a:pt x="31728" y="7388"/>
                  </a:cubicBezTo>
                  <a:cubicBezTo>
                    <a:pt x="29993" y="7708"/>
                    <a:pt x="28258" y="8050"/>
                    <a:pt x="26546" y="8392"/>
                  </a:cubicBezTo>
                  <a:cubicBezTo>
                    <a:pt x="26158" y="8461"/>
                    <a:pt x="25748" y="8552"/>
                    <a:pt x="25474" y="8826"/>
                  </a:cubicBezTo>
                  <a:cubicBezTo>
                    <a:pt x="25223" y="9054"/>
                    <a:pt x="25086" y="9397"/>
                    <a:pt x="24857" y="9625"/>
                  </a:cubicBezTo>
                  <a:cubicBezTo>
                    <a:pt x="24563" y="9880"/>
                    <a:pt x="24151" y="9950"/>
                    <a:pt x="23751" y="9950"/>
                  </a:cubicBezTo>
                  <a:cubicBezTo>
                    <a:pt x="23685" y="9950"/>
                    <a:pt x="23620" y="9948"/>
                    <a:pt x="23556" y="9945"/>
                  </a:cubicBezTo>
                  <a:cubicBezTo>
                    <a:pt x="22004" y="9876"/>
                    <a:pt x="20521" y="9032"/>
                    <a:pt x="19630" y="7753"/>
                  </a:cubicBezTo>
                  <a:cubicBezTo>
                    <a:pt x="19448" y="7479"/>
                    <a:pt x="19265" y="7160"/>
                    <a:pt x="18968" y="7023"/>
                  </a:cubicBezTo>
                  <a:cubicBezTo>
                    <a:pt x="18798" y="6938"/>
                    <a:pt x="18619" y="6914"/>
                    <a:pt x="18442" y="6914"/>
                  </a:cubicBezTo>
                  <a:cubicBezTo>
                    <a:pt x="18334" y="6914"/>
                    <a:pt x="18227" y="6923"/>
                    <a:pt x="18124" y="6932"/>
                  </a:cubicBezTo>
                  <a:lnTo>
                    <a:pt x="14517" y="7160"/>
                  </a:lnTo>
                  <a:cubicBezTo>
                    <a:pt x="14388" y="7169"/>
                    <a:pt x="14259" y="7177"/>
                    <a:pt x="14131" y="7177"/>
                  </a:cubicBezTo>
                  <a:cubicBezTo>
                    <a:pt x="13920" y="7177"/>
                    <a:pt x="13712" y="7154"/>
                    <a:pt x="13513" y="7069"/>
                  </a:cubicBezTo>
                  <a:cubicBezTo>
                    <a:pt x="13171" y="6909"/>
                    <a:pt x="12965" y="6589"/>
                    <a:pt x="12691" y="6315"/>
                  </a:cubicBezTo>
                  <a:cubicBezTo>
                    <a:pt x="12130" y="5754"/>
                    <a:pt x="11341" y="5510"/>
                    <a:pt x="10536" y="5510"/>
                  </a:cubicBezTo>
                  <a:cubicBezTo>
                    <a:pt x="10066" y="5510"/>
                    <a:pt x="9591" y="5593"/>
                    <a:pt x="9154" y="5745"/>
                  </a:cubicBezTo>
                  <a:cubicBezTo>
                    <a:pt x="7967" y="6156"/>
                    <a:pt x="6985" y="7000"/>
                    <a:pt x="6072" y="7867"/>
                  </a:cubicBezTo>
                  <a:cubicBezTo>
                    <a:pt x="5616" y="8301"/>
                    <a:pt x="5136" y="8803"/>
                    <a:pt x="5022" y="9420"/>
                  </a:cubicBezTo>
                  <a:cubicBezTo>
                    <a:pt x="4908" y="10082"/>
                    <a:pt x="5228" y="10812"/>
                    <a:pt x="4977" y="11428"/>
                  </a:cubicBezTo>
                  <a:cubicBezTo>
                    <a:pt x="4817" y="11771"/>
                    <a:pt x="4520" y="11999"/>
                    <a:pt x="4246" y="12250"/>
                  </a:cubicBezTo>
                  <a:cubicBezTo>
                    <a:pt x="3150" y="13186"/>
                    <a:pt x="2146" y="14281"/>
                    <a:pt x="1302" y="15445"/>
                  </a:cubicBezTo>
                  <a:cubicBezTo>
                    <a:pt x="708" y="16267"/>
                    <a:pt x="160" y="17203"/>
                    <a:pt x="92" y="18230"/>
                  </a:cubicBezTo>
                  <a:cubicBezTo>
                    <a:pt x="1" y="20147"/>
                    <a:pt x="1621" y="21814"/>
                    <a:pt x="1621" y="23754"/>
                  </a:cubicBezTo>
                  <a:cubicBezTo>
                    <a:pt x="1644" y="25169"/>
                    <a:pt x="845" y="26881"/>
                    <a:pt x="1895" y="27862"/>
                  </a:cubicBezTo>
                  <a:cubicBezTo>
                    <a:pt x="2397" y="28342"/>
                    <a:pt x="3173" y="28387"/>
                    <a:pt x="3881" y="28479"/>
                  </a:cubicBezTo>
                  <a:cubicBezTo>
                    <a:pt x="5250" y="28616"/>
                    <a:pt x="6666" y="29004"/>
                    <a:pt x="7647" y="29962"/>
                  </a:cubicBezTo>
                  <a:cubicBezTo>
                    <a:pt x="8218" y="30533"/>
                    <a:pt x="8629" y="31263"/>
                    <a:pt x="9176" y="31880"/>
                  </a:cubicBezTo>
                  <a:cubicBezTo>
                    <a:pt x="11002" y="33957"/>
                    <a:pt x="14221" y="34322"/>
                    <a:pt x="16024" y="36422"/>
                  </a:cubicBezTo>
                  <a:cubicBezTo>
                    <a:pt x="16526" y="36992"/>
                    <a:pt x="16891" y="37700"/>
                    <a:pt x="17462" y="38225"/>
                  </a:cubicBezTo>
                  <a:cubicBezTo>
                    <a:pt x="19653" y="40393"/>
                    <a:pt x="23374" y="39138"/>
                    <a:pt x="26341" y="39960"/>
                  </a:cubicBezTo>
                  <a:cubicBezTo>
                    <a:pt x="27528" y="40302"/>
                    <a:pt x="28624" y="40987"/>
                    <a:pt x="29833" y="41261"/>
                  </a:cubicBezTo>
                  <a:cubicBezTo>
                    <a:pt x="30263" y="41356"/>
                    <a:pt x="30694" y="41396"/>
                    <a:pt x="31125" y="41396"/>
                  </a:cubicBezTo>
                  <a:cubicBezTo>
                    <a:pt x="33076" y="41396"/>
                    <a:pt x="35042" y="40585"/>
                    <a:pt x="37023" y="40416"/>
                  </a:cubicBezTo>
                  <a:cubicBezTo>
                    <a:pt x="37432" y="40385"/>
                    <a:pt x="37845" y="40381"/>
                    <a:pt x="38259" y="40381"/>
                  </a:cubicBezTo>
                  <a:cubicBezTo>
                    <a:pt x="38408" y="40381"/>
                    <a:pt x="38558" y="40382"/>
                    <a:pt x="38707" y="40382"/>
                  </a:cubicBezTo>
                  <a:cubicBezTo>
                    <a:pt x="39670" y="40382"/>
                    <a:pt x="40627" y="40360"/>
                    <a:pt x="41520" y="40028"/>
                  </a:cubicBezTo>
                  <a:cubicBezTo>
                    <a:pt x="43643" y="39207"/>
                    <a:pt x="44944" y="36764"/>
                    <a:pt x="47181" y="36308"/>
                  </a:cubicBezTo>
                  <a:cubicBezTo>
                    <a:pt x="47934" y="36148"/>
                    <a:pt x="48710" y="36239"/>
                    <a:pt x="49417" y="36011"/>
                  </a:cubicBezTo>
                  <a:cubicBezTo>
                    <a:pt x="49965" y="35851"/>
                    <a:pt x="50467" y="35509"/>
                    <a:pt x="51015" y="35281"/>
                  </a:cubicBezTo>
                  <a:cubicBezTo>
                    <a:pt x="51538" y="35072"/>
                    <a:pt x="52068" y="34988"/>
                    <a:pt x="52604" y="34988"/>
                  </a:cubicBezTo>
                  <a:cubicBezTo>
                    <a:pt x="54849" y="34988"/>
                    <a:pt x="57198" y="36465"/>
                    <a:pt x="59544" y="36465"/>
                  </a:cubicBezTo>
                  <a:cubicBezTo>
                    <a:pt x="59767" y="36465"/>
                    <a:pt x="59990" y="36451"/>
                    <a:pt x="60214" y="36422"/>
                  </a:cubicBezTo>
                  <a:cubicBezTo>
                    <a:pt x="61971" y="36171"/>
                    <a:pt x="63432" y="34984"/>
                    <a:pt x="64665" y="33706"/>
                  </a:cubicBezTo>
                  <a:cubicBezTo>
                    <a:pt x="66628" y="31651"/>
                    <a:pt x="68203" y="29209"/>
                    <a:pt x="69275" y="26561"/>
                  </a:cubicBezTo>
                  <a:cubicBezTo>
                    <a:pt x="69390" y="26265"/>
                    <a:pt x="69526" y="25968"/>
                    <a:pt x="69732" y="25740"/>
                  </a:cubicBezTo>
                  <a:cubicBezTo>
                    <a:pt x="69960" y="25511"/>
                    <a:pt x="70280" y="25420"/>
                    <a:pt x="70554" y="25215"/>
                  </a:cubicBezTo>
                  <a:cubicBezTo>
                    <a:pt x="72174" y="24051"/>
                    <a:pt x="70645" y="21220"/>
                    <a:pt x="71741" y="19531"/>
                  </a:cubicBezTo>
                  <a:cubicBezTo>
                    <a:pt x="71992" y="19143"/>
                    <a:pt x="72357" y="18846"/>
                    <a:pt x="72471" y="18413"/>
                  </a:cubicBezTo>
                  <a:cubicBezTo>
                    <a:pt x="72631" y="17888"/>
                    <a:pt x="72334" y="17340"/>
                    <a:pt x="72060" y="16861"/>
                  </a:cubicBezTo>
                  <a:cubicBezTo>
                    <a:pt x="70645" y="14395"/>
                    <a:pt x="69047" y="12022"/>
                    <a:pt x="67335" y="9739"/>
                  </a:cubicBezTo>
                  <a:cubicBezTo>
                    <a:pt x="67331" y="9772"/>
                    <a:pt x="67314" y="9787"/>
                    <a:pt x="67286" y="9787"/>
                  </a:cubicBezTo>
                  <a:cubicBezTo>
                    <a:pt x="67024" y="9787"/>
                    <a:pt x="65832" y="8362"/>
                    <a:pt x="66080" y="6544"/>
                  </a:cubicBezTo>
                  <a:cubicBezTo>
                    <a:pt x="66171" y="5904"/>
                    <a:pt x="66240" y="5197"/>
                    <a:pt x="65943" y="4603"/>
                  </a:cubicBezTo>
                  <a:cubicBezTo>
                    <a:pt x="65418" y="3622"/>
                    <a:pt x="64026" y="3348"/>
                    <a:pt x="63569" y="2367"/>
                  </a:cubicBezTo>
                  <a:cubicBezTo>
                    <a:pt x="63544" y="2704"/>
                    <a:pt x="63231" y="2864"/>
                    <a:pt x="62882" y="2864"/>
                  </a:cubicBezTo>
                  <a:cubicBezTo>
                    <a:pt x="62594" y="2864"/>
                    <a:pt x="62281" y="2755"/>
                    <a:pt x="62085" y="2549"/>
                  </a:cubicBezTo>
                  <a:cubicBezTo>
                    <a:pt x="61652" y="2093"/>
                    <a:pt x="61492" y="1431"/>
                    <a:pt x="61013" y="997"/>
                  </a:cubicBezTo>
                  <a:cubicBezTo>
                    <a:pt x="60644" y="662"/>
                    <a:pt x="60201" y="555"/>
                    <a:pt x="59719" y="555"/>
                  </a:cubicBezTo>
                  <a:cubicBezTo>
                    <a:pt x="58868" y="555"/>
                    <a:pt x="57897" y="888"/>
                    <a:pt x="57000" y="888"/>
                  </a:cubicBezTo>
                  <a:cubicBezTo>
                    <a:pt x="56674" y="888"/>
                    <a:pt x="56357" y="844"/>
                    <a:pt x="56060" y="723"/>
                  </a:cubicBezTo>
                  <a:cubicBezTo>
                    <a:pt x="55649" y="563"/>
                    <a:pt x="55306" y="289"/>
                    <a:pt x="54895" y="130"/>
                  </a:cubicBezTo>
                  <a:cubicBezTo>
                    <a:pt x="54679" y="42"/>
                    <a:pt x="54450" y="1"/>
                    <a:pt x="54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22"/>
            <p:cNvSpPr/>
            <p:nvPr/>
          </p:nvSpPr>
          <p:spPr>
            <a:xfrm>
              <a:off x="5534725" y="4060100"/>
              <a:ext cx="54225" cy="72500"/>
            </a:xfrm>
            <a:custGeom>
              <a:avLst/>
              <a:gdLst/>
              <a:ahLst/>
              <a:cxnLst/>
              <a:rect l="l" t="t" r="r" b="b"/>
              <a:pathLst>
                <a:path w="2169" h="2900" extrusionOk="0">
                  <a:moveTo>
                    <a:pt x="206" y="0"/>
                  </a:moveTo>
                  <a:lnTo>
                    <a:pt x="206" y="0"/>
                  </a:lnTo>
                  <a:cubicBezTo>
                    <a:pt x="0" y="1119"/>
                    <a:pt x="252" y="2534"/>
                    <a:pt x="1461" y="2899"/>
                  </a:cubicBezTo>
                  <a:cubicBezTo>
                    <a:pt x="1461"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22"/>
            <p:cNvSpPr/>
            <p:nvPr/>
          </p:nvSpPr>
          <p:spPr>
            <a:xfrm>
              <a:off x="5638575" y="4046400"/>
              <a:ext cx="52525" cy="76500"/>
            </a:xfrm>
            <a:custGeom>
              <a:avLst/>
              <a:gdLst/>
              <a:ahLst/>
              <a:cxnLst/>
              <a:rect l="l" t="t" r="r" b="b"/>
              <a:pathLst>
                <a:path w="2101" h="3060" extrusionOk="0">
                  <a:moveTo>
                    <a:pt x="389" y="0"/>
                  </a:moveTo>
                  <a:lnTo>
                    <a:pt x="389" y="0"/>
                  </a:lnTo>
                  <a:cubicBezTo>
                    <a:pt x="1" y="1050"/>
                    <a:pt x="24" y="2511"/>
                    <a:pt x="1165" y="3059"/>
                  </a:cubicBezTo>
                  <a:cubicBezTo>
                    <a:pt x="1165" y="3059"/>
                    <a:pt x="2101"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22"/>
            <p:cNvSpPr/>
            <p:nvPr/>
          </p:nvSpPr>
          <p:spPr>
            <a:xfrm>
              <a:off x="5583800" y="4050400"/>
              <a:ext cx="56525" cy="77625"/>
            </a:xfrm>
            <a:custGeom>
              <a:avLst/>
              <a:gdLst/>
              <a:ahLst/>
              <a:cxnLst/>
              <a:rect l="l" t="t" r="r" b="b"/>
              <a:pathLst>
                <a:path w="2261" h="3105" extrusionOk="0">
                  <a:moveTo>
                    <a:pt x="1416" y="0"/>
                  </a:moveTo>
                  <a:lnTo>
                    <a:pt x="1416" y="0"/>
                  </a:lnTo>
                  <a:cubicBezTo>
                    <a:pt x="617" y="799"/>
                    <a:pt x="0" y="2123"/>
                    <a:pt x="777" y="3104"/>
                  </a:cubicBezTo>
                  <a:cubicBezTo>
                    <a:pt x="777" y="3104"/>
                    <a:pt x="2260"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22"/>
            <p:cNvSpPr/>
            <p:nvPr/>
          </p:nvSpPr>
          <p:spPr>
            <a:xfrm>
              <a:off x="5660275" y="4052675"/>
              <a:ext cx="57075" cy="77625"/>
            </a:xfrm>
            <a:custGeom>
              <a:avLst/>
              <a:gdLst/>
              <a:ahLst/>
              <a:cxnLst/>
              <a:rect l="l" t="t" r="r" b="b"/>
              <a:pathLst>
                <a:path w="2283" h="3105" extrusionOk="0">
                  <a:moveTo>
                    <a:pt x="1438" y="1"/>
                  </a:moveTo>
                  <a:lnTo>
                    <a:pt x="1438" y="1"/>
                  </a:lnTo>
                  <a:cubicBezTo>
                    <a:pt x="616" y="799"/>
                    <a:pt x="0" y="2100"/>
                    <a:pt x="799" y="3105"/>
                  </a:cubicBezTo>
                  <a:cubicBezTo>
                    <a:pt x="799" y="3105"/>
                    <a:pt x="2283" y="2215"/>
                    <a:pt x="1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22"/>
            <p:cNvSpPr/>
            <p:nvPr/>
          </p:nvSpPr>
          <p:spPr>
            <a:xfrm>
              <a:off x="5560400" y="4041275"/>
              <a:ext cx="56525" cy="77625"/>
            </a:xfrm>
            <a:custGeom>
              <a:avLst/>
              <a:gdLst/>
              <a:ahLst/>
              <a:cxnLst/>
              <a:rect l="l" t="t" r="r" b="b"/>
              <a:pathLst>
                <a:path w="2261" h="3105" extrusionOk="0">
                  <a:moveTo>
                    <a:pt x="1416" y="0"/>
                  </a:moveTo>
                  <a:lnTo>
                    <a:pt x="1416" y="0"/>
                  </a:lnTo>
                  <a:cubicBezTo>
                    <a:pt x="617" y="799"/>
                    <a:pt x="1" y="2100"/>
                    <a:pt x="777" y="3104"/>
                  </a:cubicBezTo>
                  <a:cubicBezTo>
                    <a:pt x="777" y="3104"/>
                    <a:pt x="2260"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22"/>
            <p:cNvSpPr/>
            <p:nvPr/>
          </p:nvSpPr>
          <p:spPr>
            <a:xfrm>
              <a:off x="5677375" y="4081200"/>
              <a:ext cx="54825" cy="63375"/>
            </a:xfrm>
            <a:custGeom>
              <a:avLst/>
              <a:gdLst/>
              <a:ahLst/>
              <a:cxnLst/>
              <a:rect l="l" t="t" r="r" b="b"/>
              <a:pathLst>
                <a:path w="2193" h="2535" extrusionOk="0">
                  <a:moveTo>
                    <a:pt x="2192" y="1"/>
                  </a:moveTo>
                  <a:lnTo>
                    <a:pt x="2192" y="1"/>
                  </a:lnTo>
                  <a:cubicBezTo>
                    <a:pt x="1119" y="366"/>
                    <a:pt x="1" y="1302"/>
                    <a:pt x="298" y="2534"/>
                  </a:cubicBezTo>
                  <a:cubicBezTo>
                    <a:pt x="298" y="2534"/>
                    <a:pt x="2009" y="2352"/>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22"/>
            <p:cNvSpPr/>
            <p:nvPr/>
          </p:nvSpPr>
          <p:spPr>
            <a:xfrm>
              <a:off x="5615750" y="4050975"/>
              <a:ext cx="54250" cy="63350"/>
            </a:xfrm>
            <a:custGeom>
              <a:avLst/>
              <a:gdLst/>
              <a:ahLst/>
              <a:cxnLst/>
              <a:rect l="l" t="t" r="r" b="b"/>
              <a:pathLst>
                <a:path w="2170" h="2534" extrusionOk="0">
                  <a:moveTo>
                    <a:pt x="2169" y="0"/>
                  </a:moveTo>
                  <a:cubicBezTo>
                    <a:pt x="1096" y="365"/>
                    <a:pt x="1" y="1301"/>
                    <a:pt x="275" y="2534"/>
                  </a:cubicBezTo>
                  <a:cubicBezTo>
                    <a:pt x="275" y="2534"/>
                    <a:pt x="2009" y="2351"/>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22"/>
            <p:cNvSpPr/>
            <p:nvPr/>
          </p:nvSpPr>
          <p:spPr>
            <a:xfrm>
              <a:off x="5401200" y="4234450"/>
              <a:ext cx="78200" cy="30500"/>
            </a:xfrm>
            <a:custGeom>
              <a:avLst/>
              <a:gdLst/>
              <a:ahLst/>
              <a:cxnLst/>
              <a:rect l="l" t="t" r="r" b="b"/>
              <a:pathLst>
                <a:path w="3128" h="1220" extrusionOk="0">
                  <a:moveTo>
                    <a:pt x="1404" y="1"/>
                  </a:moveTo>
                  <a:cubicBezTo>
                    <a:pt x="1009" y="1"/>
                    <a:pt x="542" y="91"/>
                    <a:pt x="0" y="330"/>
                  </a:cubicBezTo>
                  <a:cubicBezTo>
                    <a:pt x="532" y="818"/>
                    <a:pt x="1284" y="1219"/>
                    <a:pt x="2008" y="1219"/>
                  </a:cubicBezTo>
                  <a:cubicBezTo>
                    <a:pt x="2402" y="1219"/>
                    <a:pt x="2789" y="1100"/>
                    <a:pt x="3127" y="810"/>
                  </a:cubicBezTo>
                  <a:cubicBezTo>
                    <a:pt x="3127" y="810"/>
                    <a:pt x="2588" y="1"/>
                    <a:pt x="14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22"/>
            <p:cNvSpPr/>
            <p:nvPr/>
          </p:nvSpPr>
          <p:spPr>
            <a:xfrm>
              <a:off x="5448000" y="4140300"/>
              <a:ext cx="74775" cy="34425"/>
            </a:xfrm>
            <a:custGeom>
              <a:avLst/>
              <a:gdLst/>
              <a:ahLst/>
              <a:cxnLst/>
              <a:rect l="l" t="t" r="r" b="b"/>
              <a:pathLst>
                <a:path w="2991" h="1377" extrusionOk="0">
                  <a:moveTo>
                    <a:pt x="942" y="0"/>
                  </a:moveTo>
                  <a:cubicBezTo>
                    <a:pt x="663" y="0"/>
                    <a:pt x="350" y="37"/>
                    <a:pt x="0" y="125"/>
                  </a:cubicBezTo>
                  <a:cubicBezTo>
                    <a:pt x="506" y="782"/>
                    <a:pt x="1310" y="1377"/>
                    <a:pt x="2128" y="1377"/>
                  </a:cubicBezTo>
                  <a:cubicBezTo>
                    <a:pt x="2418" y="1377"/>
                    <a:pt x="2709" y="1302"/>
                    <a:pt x="2990" y="1129"/>
                  </a:cubicBezTo>
                  <a:cubicBezTo>
                    <a:pt x="2990" y="1129"/>
                    <a:pt x="2483" y="0"/>
                    <a:pt x="9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22"/>
            <p:cNvSpPr/>
            <p:nvPr/>
          </p:nvSpPr>
          <p:spPr>
            <a:xfrm>
              <a:off x="5436000" y="4170225"/>
              <a:ext cx="57675" cy="55575"/>
            </a:xfrm>
            <a:custGeom>
              <a:avLst/>
              <a:gdLst/>
              <a:ahLst/>
              <a:cxnLst/>
              <a:rect l="l" t="t" r="r" b="b"/>
              <a:pathLst>
                <a:path w="2307" h="2223" extrusionOk="0">
                  <a:moveTo>
                    <a:pt x="1" y="1"/>
                  </a:moveTo>
                  <a:lnTo>
                    <a:pt x="1" y="1"/>
                  </a:lnTo>
                  <a:cubicBezTo>
                    <a:pt x="219" y="1070"/>
                    <a:pt x="938" y="2222"/>
                    <a:pt x="2097" y="2222"/>
                  </a:cubicBezTo>
                  <a:cubicBezTo>
                    <a:pt x="2151" y="2222"/>
                    <a:pt x="2205" y="2220"/>
                    <a:pt x="2260" y="2215"/>
                  </a:cubicBezTo>
                  <a:cubicBezTo>
                    <a:pt x="2260" y="2215"/>
                    <a:pt x="2306"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22"/>
            <p:cNvSpPr/>
            <p:nvPr/>
          </p:nvSpPr>
          <p:spPr>
            <a:xfrm>
              <a:off x="5478800" y="4106875"/>
              <a:ext cx="58225" cy="55575"/>
            </a:xfrm>
            <a:custGeom>
              <a:avLst/>
              <a:gdLst/>
              <a:ahLst/>
              <a:cxnLst/>
              <a:rect l="l" t="t" r="r" b="b"/>
              <a:pathLst>
                <a:path w="2329" h="2223" extrusionOk="0">
                  <a:moveTo>
                    <a:pt x="1" y="1"/>
                  </a:moveTo>
                  <a:cubicBezTo>
                    <a:pt x="241" y="1049"/>
                    <a:pt x="961" y="2222"/>
                    <a:pt x="2122" y="2222"/>
                  </a:cubicBezTo>
                  <a:cubicBezTo>
                    <a:pt x="2175" y="2222"/>
                    <a:pt x="2229" y="2220"/>
                    <a:pt x="2283" y="2215"/>
                  </a:cubicBezTo>
                  <a:cubicBezTo>
                    <a:pt x="2283" y="2215"/>
                    <a:pt x="2329"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22"/>
            <p:cNvSpPr/>
            <p:nvPr/>
          </p:nvSpPr>
          <p:spPr>
            <a:xfrm>
              <a:off x="5415475" y="4185050"/>
              <a:ext cx="57650" cy="55575"/>
            </a:xfrm>
            <a:custGeom>
              <a:avLst/>
              <a:gdLst/>
              <a:ahLst/>
              <a:cxnLst/>
              <a:rect l="l" t="t" r="r" b="b"/>
              <a:pathLst>
                <a:path w="2306" h="2223" extrusionOk="0">
                  <a:moveTo>
                    <a:pt x="0" y="1"/>
                  </a:moveTo>
                  <a:cubicBezTo>
                    <a:pt x="218" y="1070"/>
                    <a:pt x="937" y="2223"/>
                    <a:pt x="2096" y="2223"/>
                  </a:cubicBezTo>
                  <a:cubicBezTo>
                    <a:pt x="2150" y="2223"/>
                    <a:pt x="2204" y="2220"/>
                    <a:pt x="2260" y="2215"/>
                  </a:cubicBezTo>
                  <a:cubicBezTo>
                    <a:pt x="2260" y="2215"/>
                    <a:pt x="2305" y="4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22"/>
            <p:cNvSpPr/>
            <p:nvPr/>
          </p:nvSpPr>
          <p:spPr>
            <a:xfrm>
              <a:off x="5515900" y="4091475"/>
              <a:ext cx="53650" cy="74200"/>
            </a:xfrm>
            <a:custGeom>
              <a:avLst/>
              <a:gdLst/>
              <a:ahLst/>
              <a:cxnLst/>
              <a:rect l="l" t="t" r="r" b="b"/>
              <a:pathLst>
                <a:path w="2146" h="2968" extrusionOk="0">
                  <a:moveTo>
                    <a:pt x="251" y="1"/>
                  </a:moveTo>
                  <a:lnTo>
                    <a:pt x="251" y="1"/>
                  </a:lnTo>
                  <a:cubicBezTo>
                    <a:pt x="0" y="1096"/>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22"/>
            <p:cNvSpPr/>
            <p:nvPr/>
          </p:nvSpPr>
          <p:spPr>
            <a:xfrm>
              <a:off x="5457125" y="4127425"/>
              <a:ext cx="53650" cy="74200"/>
            </a:xfrm>
            <a:custGeom>
              <a:avLst/>
              <a:gdLst/>
              <a:ahLst/>
              <a:cxnLst/>
              <a:rect l="l" t="t" r="r" b="b"/>
              <a:pathLst>
                <a:path w="2146" h="2968" extrusionOk="0">
                  <a:moveTo>
                    <a:pt x="251" y="1"/>
                  </a:moveTo>
                  <a:lnTo>
                    <a:pt x="251" y="1"/>
                  </a:lnTo>
                  <a:cubicBezTo>
                    <a:pt x="0" y="1119"/>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22"/>
            <p:cNvSpPr/>
            <p:nvPr/>
          </p:nvSpPr>
          <p:spPr>
            <a:xfrm>
              <a:off x="5324150" y="4346175"/>
              <a:ext cx="74225" cy="35250"/>
            </a:xfrm>
            <a:custGeom>
              <a:avLst/>
              <a:gdLst/>
              <a:ahLst/>
              <a:cxnLst/>
              <a:rect l="l" t="t" r="r" b="b"/>
              <a:pathLst>
                <a:path w="2969" h="1410" extrusionOk="0">
                  <a:moveTo>
                    <a:pt x="881" y="1"/>
                  </a:moveTo>
                  <a:cubicBezTo>
                    <a:pt x="619" y="1"/>
                    <a:pt x="326" y="33"/>
                    <a:pt x="1" y="107"/>
                  </a:cubicBezTo>
                  <a:cubicBezTo>
                    <a:pt x="497" y="790"/>
                    <a:pt x="1286" y="1410"/>
                    <a:pt x="2122" y="1410"/>
                  </a:cubicBezTo>
                  <a:cubicBezTo>
                    <a:pt x="2402" y="1410"/>
                    <a:pt x="2687" y="1340"/>
                    <a:pt x="2968" y="1180"/>
                  </a:cubicBezTo>
                  <a:cubicBezTo>
                    <a:pt x="2968" y="1180"/>
                    <a:pt x="2480" y="1"/>
                    <a:pt x="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22"/>
            <p:cNvSpPr/>
            <p:nvPr/>
          </p:nvSpPr>
          <p:spPr>
            <a:xfrm>
              <a:off x="5388650" y="4260250"/>
              <a:ext cx="69075" cy="41800"/>
            </a:xfrm>
            <a:custGeom>
              <a:avLst/>
              <a:gdLst/>
              <a:ahLst/>
              <a:cxnLst/>
              <a:rect l="l" t="t" r="r" b="b"/>
              <a:pathLst>
                <a:path w="2763" h="1672" extrusionOk="0">
                  <a:moveTo>
                    <a:pt x="227" y="0"/>
                  </a:moveTo>
                  <a:cubicBezTo>
                    <a:pt x="154" y="0"/>
                    <a:pt x="78" y="2"/>
                    <a:pt x="0" y="6"/>
                  </a:cubicBezTo>
                  <a:cubicBezTo>
                    <a:pt x="417" y="839"/>
                    <a:pt x="1225" y="1671"/>
                    <a:pt x="2166" y="1671"/>
                  </a:cubicBezTo>
                  <a:cubicBezTo>
                    <a:pt x="2360" y="1671"/>
                    <a:pt x="2559" y="1636"/>
                    <a:pt x="2762" y="1558"/>
                  </a:cubicBezTo>
                  <a:cubicBezTo>
                    <a:pt x="2762" y="1558"/>
                    <a:pt x="2378"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22"/>
            <p:cNvSpPr/>
            <p:nvPr/>
          </p:nvSpPr>
          <p:spPr>
            <a:xfrm>
              <a:off x="5372100" y="4284350"/>
              <a:ext cx="54225" cy="65075"/>
            </a:xfrm>
            <a:custGeom>
              <a:avLst/>
              <a:gdLst/>
              <a:ahLst/>
              <a:cxnLst/>
              <a:rect l="l" t="t" r="r" b="b"/>
              <a:pathLst>
                <a:path w="2169" h="2603" extrusionOk="0">
                  <a:moveTo>
                    <a:pt x="0" y="1"/>
                  </a:moveTo>
                  <a:cubicBezTo>
                    <a:pt x="0" y="1142"/>
                    <a:pt x="525" y="2489"/>
                    <a:pt x="1803" y="2603"/>
                  </a:cubicBezTo>
                  <a:cubicBezTo>
                    <a:pt x="1803" y="2603"/>
                    <a:pt x="2169" y="9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22"/>
            <p:cNvSpPr/>
            <p:nvPr/>
          </p:nvSpPr>
          <p:spPr>
            <a:xfrm>
              <a:off x="5426300" y="4230700"/>
              <a:ext cx="54800" cy="65100"/>
            </a:xfrm>
            <a:custGeom>
              <a:avLst/>
              <a:gdLst/>
              <a:ahLst/>
              <a:cxnLst/>
              <a:rect l="l" t="t" r="r" b="b"/>
              <a:pathLst>
                <a:path w="2192" h="2604" extrusionOk="0">
                  <a:moveTo>
                    <a:pt x="1" y="1"/>
                  </a:moveTo>
                  <a:cubicBezTo>
                    <a:pt x="24" y="1119"/>
                    <a:pt x="548" y="2466"/>
                    <a:pt x="1804" y="2603"/>
                  </a:cubicBezTo>
                  <a:cubicBezTo>
                    <a:pt x="1804" y="2603"/>
                    <a:pt x="2192" y="9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22"/>
            <p:cNvSpPr/>
            <p:nvPr/>
          </p:nvSpPr>
          <p:spPr>
            <a:xfrm>
              <a:off x="5348700" y="4295200"/>
              <a:ext cx="54800" cy="65075"/>
            </a:xfrm>
            <a:custGeom>
              <a:avLst/>
              <a:gdLst/>
              <a:ahLst/>
              <a:cxnLst/>
              <a:rect l="l" t="t" r="r" b="b"/>
              <a:pathLst>
                <a:path w="2192" h="2603" extrusionOk="0">
                  <a:moveTo>
                    <a:pt x="0" y="0"/>
                  </a:moveTo>
                  <a:lnTo>
                    <a:pt x="0" y="0"/>
                  </a:lnTo>
                  <a:cubicBezTo>
                    <a:pt x="23" y="1119"/>
                    <a:pt x="548" y="2465"/>
                    <a:pt x="1804" y="2602"/>
                  </a:cubicBezTo>
                  <a:cubicBezTo>
                    <a:pt x="1804" y="2602"/>
                    <a:pt x="2192" y="9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22"/>
            <p:cNvSpPr/>
            <p:nvPr/>
          </p:nvSpPr>
          <p:spPr>
            <a:xfrm>
              <a:off x="5457700" y="4223875"/>
              <a:ext cx="53650" cy="78200"/>
            </a:xfrm>
            <a:custGeom>
              <a:avLst/>
              <a:gdLst/>
              <a:ahLst/>
              <a:cxnLst/>
              <a:rect l="l" t="t" r="r" b="b"/>
              <a:pathLst>
                <a:path w="2146" h="3128" extrusionOk="0">
                  <a:moveTo>
                    <a:pt x="571" y="0"/>
                  </a:moveTo>
                  <a:cubicBezTo>
                    <a:pt x="91" y="1027"/>
                    <a:pt x="0" y="2465"/>
                    <a:pt x="1096" y="3127"/>
                  </a:cubicBezTo>
                  <a:cubicBezTo>
                    <a:pt x="1096" y="3127"/>
                    <a:pt x="2146" y="1758"/>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22"/>
            <p:cNvSpPr/>
            <p:nvPr/>
          </p:nvSpPr>
          <p:spPr>
            <a:xfrm>
              <a:off x="5451400" y="4193625"/>
              <a:ext cx="53675" cy="78200"/>
            </a:xfrm>
            <a:custGeom>
              <a:avLst/>
              <a:gdLst/>
              <a:ahLst/>
              <a:cxnLst/>
              <a:rect l="l" t="t" r="r" b="b"/>
              <a:pathLst>
                <a:path w="2147" h="3128" extrusionOk="0">
                  <a:moveTo>
                    <a:pt x="549" y="0"/>
                  </a:moveTo>
                  <a:cubicBezTo>
                    <a:pt x="92" y="1027"/>
                    <a:pt x="1" y="2488"/>
                    <a:pt x="1074" y="3127"/>
                  </a:cubicBezTo>
                  <a:cubicBezTo>
                    <a:pt x="1074" y="3127"/>
                    <a:pt x="2147" y="1758"/>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22"/>
            <p:cNvSpPr/>
            <p:nvPr/>
          </p:nvSpPr>
          <p:spPr>
            <a:xfrm>
              <a:off x="5467400" y="4177650"/>
              <a:ext cx="53650" cy="78200"/>
            </a:xfrm>
            <a:custGeom>
              <a:avLst/>
              <a:gdLst/>
              <a:ahLst/>
              <a:cxnLst/>
              <a:rect l="l" t="t" r="r" b="b"/>
              <a:pathLst>
                <a:path w="2146" h="3128" extrusionOk="0">
                  <a:moveTo>
                    <a:pt x="571" y="0"/>
                  </a:moveTo>
                  <a:cubicBezTo>
                    <a:pt x="114" y="1027"/>
                    <a:pt x="0" y="2465"/>
                    <a:pt x="1096" y="3127"/>
                  </a:cubicBezTo>
                  <a:cubicBezTo>
                    <a:pt x="1096" y="3127"/>
                    <a:pt x="2146" y="1735"/>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22"/>
            <p:cNvSpPr/>
            <p:nvPr/>
          </p:nvSpPr>
          <p:spPr>
            <a:xfrm>
              <a:off x="5393200" y="4247825"/>
              <a:ext cx="53675" cy="78200"/>
            </a:xfrm>
            <a:custGeom>
              <a:avLst/>
              <a:gdLst/>
              <a:ahLst/>
              <a:cxnLst/>
              <a:rect l="l" t="t" r="r" b="b"/>
              <a:pathLst>
                <a:path w="2147" h="3128" extrusionOk="0">
                  <a:moveTo>
                    <a:pt x="549" y="1"/>
                  </a:moveTo>
                  <a:lnTo>
                    <a:pt x="549" y="1"/>
                  </a:lnTo>
                  <a:cubicBezTo>
                    <a:pt x="92" y="1028"/>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22"/>
            <p:cNvSpPr/>
            <p:nvPr/>
          </p:nvSpPr>
          <p:spPr>
            <a:xfrm>
              <a:off x="5358975" y="4511250"/>
              <a:ext cx="61075" cy="49875"/>
            </a:xfrm>
            <a:custGeom>
              <a:avLst/>
              <a:gdLst/>
              <a:ahLst/>
              <a:cxnLst/>
              <a:rect l="l" t="t" r="r" b="b"/>
              <a:pathLst>
                <a:path w="2443" h="1995" extrusionOk="0">
                  <a:moveTo>
                    <a:pt x="2287" y="1"/>
                  </a:moveTo>
                  <a:cubicBezTo>
                    <a:pt x="1848" y="1"/>
                    <a:pt x="597" y="168"/>
                    <a:pt x="0" y="1995"/>
                  </a:cubicBezTo>
                  <a:cubicBezTo>
                    <a:pt x="1119" y="1904"/>
                    <a:pt x="2420" y="1264"/>
                    <a:pt x="2443" y="9"/>
                  </a:cubicBezTo>
                  <a:cubicBezTo>
                    <a:pt x="2443" y="9"/>
                    <a:pt x="2385"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22"/>
            <p:cNvSpPr/>
            <p:nvPr/>
          </p:nvSpPr>
          <p:spPr>
            <a:xfrm>
              <a:off x="5316750" y="4419825"/>
              <a:ext cx="68500" cy="40600"/>
            </a:xfrm>
            <a:custGeom>
              <a:avLst/>
              <a:gdLst/>
              <a:ahLst/>
              <a:cxnLst/>
              <a:rect l="l" t="t" r="r" b="b"/>
              <a:pathLst>
                <a:path w="2740" h="1624" extrusionOk="0">
                  <a:moveTo>
                    <a:pt x="2266" y="0"/>
                  </a:moveTo>
                  <a:cubicBezTo>
                    <a:pt x="1697" y="0"/>
                    <a:pt x="728" y="232"/>
                    <a:pt x="0" y="1612"/>
                  </a:cubicBezTo>
                  <a:cubicBezTo>
                    <a:pt x="99" y="1620"/>
                    <a:pt x="200" y="1624"/>
                    <a:pt x="302" y="1624"/>
                  </a:cubicBezTo>
                  <a:cubicBezTo>
                    <a:pt x="1356" y="1624"/>
                    <a:pt x="2531" y="1183"/>
                    <a:pt x="2739" y="60"/>
                  </a:cubicBezTo>
                  <a:cubicBezTo>
                    <a:pt x="2739" y="60"/>
                    <a:pt x="2554" y="0"/>
                    <a:pt x="22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22"/>
            <p:cNvSpPr/>
            <p:nvPr/>
          </p:nvSpPr>
          <p:spPr>
            <a:xfrm>
              <a:off x="5328725" y="4470000"/>
              <a:ext cx="78775" cy="29375"/>
            </a:xfrm>
            <a:custGeom>
              <a:avLst/>
              <a:gdLst/>
              <a:ahLst/>
              <a:cxnLst/>
              <a:rect l="l" t="t" r="r" b="b"/>
              <a:pathLst>
                <a:path w="3151" h="1175" extrusionOk="0">
                  <a:moveTo>
                    <a:pt x="1809" y="1"/>
                  </a:moveTo>
                  <a:cubicBezTo>
                    <a:pt x="1314" y="1"/>
                    <a:pt x="701" y="163"/>
                    <a:pt x="1" y="678"/>
                  </a:cubicBezTo>
                  <a:cubicBezTo>
                    <a:pt x="487" y="967"/>
                    <a:pt x="1096" y="1174"/>
                    <a:pt x="1677" y="1174"/>
                  </a:cubicBezTo>
                  <a:cubicBezTo>
                    <a:pt x="2242" y="1174"/>
                    <a:pt x="2779" y="978"/>
                    <a:pt x="3150" y="472"/>
                  </a:cubicBezTo>
                  <a:cubicBezTo>
                    <a:pt x="3150" y="472"/>
                    <a:pt x="265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22"/>
            <p:cNvSpPr/>
            <p:nvPr/>
          </p:nvSpPr>
          <p:spPr>
            <a:xfrm>
              <a:off x="5310475" y="4395400"/>
              <a:ext cx="78775" cy="29275"/>
            </a:xfrm>
            <a:custGeom>
              <a:avLst/>
              <a:gdLst/>
              <a:ahLst/>
              <a:cxnLst/>
              <a:rect l="l" t="t" r="r" b="b"/>
              <a:pathLst>
                <a:path w="3151" h="1171" extrusionOk="0">
                  <a:moveTo>
                    <a:pt x="1823" y="0"/>
                  </a:moveTo>
                  <a:cubicBezTo>
                    <a:pt x="1326" y="0"/>
                    <a:pt x="708" y="166"/>
                    <a:pt x="0" y="694"/>
                  </a:cubicBezTo>
                  <a:cubicBezTo>
                    <a:pt x="494" y="970"/>
                    <a:pt x="1099" y="1171"/>
                    <a:pt x="1673" y="1171"/>
                  </a:cubicBezTo>
                  <a:cubicBezTo>
                    <a:pt x="2239" y="1171"/>
                    <a:pt x="2776" y="976"/>
                    <a:pt x="3150" y="466"/>
                  </a:cubicBezTo>
                  <a:cubicBezTo>
                    <a:pt x="3150" y="466"/>
                    <a:pt x="2657" y="0"/>
                    <a:pt x="1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22"/>
            <p:cNvSpPr/>
            <p:nvPr/>
          </p:nvSpPr>
          <p:spPr>
            <a:xfrm>
              <a:off x="5325300" y="4495100"/>
              <a:ext cx="79350" cy="29375"/>
            </a:xfrm>
            <a:custGeom>
              <a:avLst/>
              <a:gdLst/>
              <a:ahLst/>
              <a:cxnLst/>
              <a:rect l="l" t="t" r="r" b="b"/>
              <a:pathLst>
                <a:path w="3174" h="1175" extrusionOk="0">
                  <a:moveTo>
                    <a:pt x="1826" y="1"/>
                  </a:moveTo>
                  <a:cubicBezTo>
                    <a:pt x="1328" y="1"/>
                    <a:pt x="709" y="163"/>
                    <a:pt x="1" y="678"/>
                  </a:cubicBezTo>
                  <a:cubicBezTo>
                    <a:pt x="498" y="967"/>
                    <a:pt x="1113" y="1174"/>
                    <a:pt x="1697" y="1174"/>
                  </a:cubicBezTo>
                  <a:cubicBezTo>
                    <a:pt x="2264" y="1174"/>
                    <a:pt x="2802" y="979"/>
                    <a:pt x="3173" y="472"/>
                  </a:cubicBezTo>
                  <a:cubicBezTo>
                    <a:pt x="3173"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22"/>
            <p:cNvSpPr/>
            <p:nvPr/>
          </p:nvSpPr>
          <p:spPr>
            <a:xfrm>
              <a:off x="5327575" y="4367925"/>
              <a:ext cx="74225" cy="36175"/>
            </a:xfrm>
            <a:custGeom>
              <a:avLst/>
              <a:gdLst/>
              <a:ahLst/>
              <a:cxnLst/>
              <a:rect l="l" t="t" r="r" b="b"/>
              <a:pathLst>
                <a:path w="2969" h="1447" extrusionOk="0">
                  <a:moveTo>
                    <a:pt x="788" y="0"/>
                  </a:moveTo>
                  <a:cubicBezTo>
                    <a:pt x="550" y="0"/>
                    <a:pt x="288" y="25"/>
                    <a:pt x="1" y="81"/>
                  </a:cubicBezTo>
                  <a:cubicBezTo>
                    <a:pt x="507" y="797"/>
                    <a:pt x="1321" y="1446"/>
                    <a:pt x="2176" y="1446"/>
                  </a:cubicBezTo>
                  <a:cubicBezTo>
                    <a:pt x="2439" y="1446"/>
                    <a:pt x="2705" y="1385"/>
                    <a:pt x="2968" y="1245"/>
                  </a:cubicBezTo>
                  <a:cubicBezTo>
                    <a:pt x="2968" y="1245"/>
                    <a:pt x="2477" y="0"/>
                    <a:pt x="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22"/>
            <p:cNvSpPr/>
            <p:nvPr/>
          </p:nvSpPr>
          <p:spPr>
            <a:xfrm>
              <a:off x="5315025" y="4435825"/>
              <a:ext cx="73650" cy="36175"/>
            </a:xfrm>
            <a:custGeom>
              <a:avLst/>
              <a:gdLst/>
              <a:ahLst/>
              <a:cxnLst/>
              <a:rect l="l" t="t" r="r" b="b"/>
              <a:pathLst>
                <a:path w="2946" h="1447" extrusionOk="0">
                  <a:moveTo>
                    <a:pt x="787" y="1"/>
                  </a:moveTo>
                  <a:cubicBezTo>
                    <a:pt x="550" y="1"/>
                    <a:pt x="288" y="25"/>
                    <a:pt x="1" y="82"/>
                  </a:cubicBezTo>
                  <a:cubicBezTo>
                    <a:pt x="507" y="797"/>
                    <a:pt x="1321" y="1446"/>
                    <a:pt x="2165" y="1446"/>
                  </a:cubicBezTo>
                  <a:cubicBezTo>
                    <a:pt x="2425" y="1446"/>
                    <a:pt x="2688" y="1385"/>
                    <a:pt x="2945" y="1246"/>
                  </a:cubicBezTo>
                  <a:cubicBezTo>
                    <a:pt x="2945" y="1246"/>
                    <a:pt x="2472" y="1"/>
                    <a:pt x="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22"/>
            <p:cNvSpPr/>
            <p:nvPr/>
          </p:nvSpPr>
          <p:spPr>
            <a:xfrm>
              <a:off x="5402900" y="4657325"/>
              <a:ext cx="61100" cy="49900"/>
            </a:xfrm>
            <a:custGeom>
              <a:avLst/>
              <a:gdLst/>
              <a:ahLst/>
              <a:cxnLst/>
              <a:rect l="l" t="t" r="r" b="b"/>
              <a:pathLst>
                <a:path w="2444" h="1996" extrusionOk="0">
                  <a:moveTo>
                    <a:pt x="2287" y="1"/>
                  </a:moveTo>
                  <a:cubicBezTo>
                    <a:pt x="1848" y="1"/>
                    <a:pt x="597" y="168"/>
                    <a:pt x="1" y="1995"/>
                  </a:cubicBezTo>
                  <a:cubicBezTo>
                    <a:pt x="1119" y="1904"/>
                    <a:pt x="2420" y="1288"/>
                    <a:pt x="2443" y="9"/>
                  </a:cubicBezTo>
                  <a:cubicBezTo>
                    <a:pt x="2443" y="9"/>
                    <a:pt x="2386"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22"/>
            <p:cNvSpPr/>
            <p:nvPr/>
          </p:nvSpPr>
          <p:spPr>
            <a:xfrm>
              <a:off x="5344700" y="4583025"/>
              <a:ext cx="69075" cy="40600"/>
            </a:xfrm>
            <a:custGeom>
              <a:avLst/>
              <a:gdLst/>
              <a:ahLst/>
              <a:cxnLst/>
              <a:rect l="l" t="t" r="r" b="b"/>
              <a:pathLst>
                <a:path w="2763" h="1624" extrusionOk="0">
                  <a:moveTo>
                    <a:pt x="2289" y="0"/>
                  </a:moveTo>
                  <a:cubicBezTo>
                    <a:pt x="1718" y="0"/>
                    <a:pt x="744" y="232"/>
                    <a:pt x="1" y="1612"/>
                  </a:cubicBezTo>
                  <a:cubicBezTo>
                    <a:pt x="102" y="1620"/>
                    <a:pt x="204" y="1624"/>
                    <a:pt x="308" y="1624"/>
                  </a:cubicBezTo>
                  <a:cubicBezTo>
                    <a:pt x="1375" y="1624"/>
                    <a:pt x="2534" y="1183"/>
                    <a:pt x="2763" y="60"/>
                  </a:cubicBezTo>
                  <a:cubicBezTo>
                    <a:pt x="2763" y="60"/>
                    <a:pt x="2577" y="0"/>
                    <a:pt x="2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22"/>
            <p:cNvSpPr/>
            <p:nvPr/>
          </p:nvSpPr>
          <p:spPr>
            <a:xfrm>
              <a:off x="5356675" y="4633200"/>
              <a:ext cx="79350" cy="29375"/>
            </a:xfrm>
            <a:custGeom>
              <a:avLst/>
              <a:gdLst/>
              <a:ahLst/>
              <a:cxnLst/>
              <a:rect l="l" t="t" r="r" b="b"/>
              <a:pathLst>
                <a:path w="3174" h="1175" extrusionOk="0">
                  <a:moveTo>
                    <a:pt x="1826" y="1"/>
                  </a:moveTo>
                  <a:cubicBezTo>
                    <a:pt x="1328" y="1"/>
                    <a:pt x="710" y="163"/>
                    <a:pt x="1" y="678"/>
                  </a:cubicBezTo>
                  <a:cubicBezTo>
                    <a:pt x="499" y="967"/>
                    <a:pt x="1114" y="1174"/>
                    <a:pt x="1698" y="1174"/>
                  </a:cubicBezTo>
                  <a:cubicBezTo>
                    <a:pt x="2265" y="1174"/>
                    <a:pt x="2802" y="978"/>
                    <a:pt x="3174" y="472"/>
                  </a:cubicBezTo>
                  <a:cubicBezTo>
                    <a:pt x="3174"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22"/>
            <p:cNvSpPr/>
            <p:nvPr/>
          </p:nvSpPr>
          <p:spPr>
            <a:xfrm>
              <a:off x="5338425" y="4558600"/>
              <a:ext cx="79350" cy="29275"/>
            </a:xfrm>
            <a:custGeom>
              <a:avLst/>
              <a:gdLst/>
              <a:ahLst/>
              <a:cxnLst/>
              <a:rect l="l" t="t" r="r" b="b"/>
              <a:pathLst>
                <a:path w="3174" h="1171" extrusionOk="0">
                  <a:moveTo>
                    <a:pt x="1841" y="0"/>
                  </a:moveTo>
                  <a:cubicBezTo>
                    <a:pt x="1340" y="0"/>
                    <a:pt x="717" y="166"/>
                    <a:pt x="1" y="694"/>
                  </a:cubicBezTo>
                  <a:cubicBezTo>
                    <a:pt x="495" y="970"/>
                    <a:pt x="1105" y="1171"/>
                    <a:pt x="1685" y="1171"/>
                  </a:cubicBezTo>
                  <a:cubicBezTo>
                    <a:pt x="2257" y="1171"/>
                    <a:pt x="2799" y="976"/>
                    <a:pt x="3173" y="466"/>
                  </a:cubicBezTo>
                  <a:cubicBezTo>
                    <a:pt x="3173" y="466"/>
                    <a:pt x="2681" y="0"/>
                    <a:pt x="1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22"/>
            <p:cNvSpPr/>
            <p:nvPr/>
          </p:nvSpPr>
          <p:spPr>
            <a:xfrm>
              <a:off x="5359550" y="4648600"/>
              <a:ext cx="79325" cy="29375"/>
            </a:xfrm>
            <a:custGeom>
              <a:avLst/>
              <a:gdLst/>
              <a:ahLst/>
              <a:cxnLst/>
              <a:rect l="l" t="t" r="r" b="b"/>
              <a:pathLst>
                <a:path w="3173" h="1175" extrusionOk="0">
                  <a:moveTo>
                    <a:pt x="1825" y="1"/>
                  </a:moveTo>
                  <a:cubicBezTo>
                    <a:pt x="1327" y="1"/>
                    <a:pt x="709" y="163"/>
                    <a:pt x="0" y="678"/>
                  </a:cubicBezTo>
                  <a:cubicBezTo>
                    <a:pt x="498" y="967"/>
                    <a:pt x="1113" y="1174"/>
                    <a:pt x="1697" y="1174"/>
                  </a:cubicBezTo>
                  <a:cubicBezTo>
                    <a:pt x="2264" y="1174"/>
                    <a:pt x="2802" y="979"/>
                    <a:pt x="3173" y="472"/>
                  </a:cubicBezTo>
                  <a:cubicBezTo>
                    <a:pt x="3173" y="472"/>
                    <a:pt x="2674" y="1"/>
                    <a:pt x="1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22"/>
            <p:cNvSpPr/>
            <p:nvPr/>
          </p:nvSpPr>
          <p:spPr>
            <a:xfrm>
              <a:off x="5356125" y="4531500"/>
              <a:ext cx="73625" cy="35800"/>
            </a:xfrm>
            <a:custGeom>
              <a:avLst/>
              <a:gdLst/>
              <a:ahLst/>
              <a:cxnLst/>
              <a:rect l="l" t="t" r="r" b="b"/>
              <a:pathLst>
                <a:path w="2945" h="1432" extrusionOk="0">
                  <a:moveTo>
                    <a:pt x="817" y="1"/>
                  </a:moveTo>
                  <a:cubicBezTo>
                    <a:pt x="572" y="1"/>
                    <a:pt x="300" y="27"/>
                    <a:pt x="0" y="89"/>
                  </a:cubicBezTo>
                  <a:cubicBezTo>
                    <a:pt x="489" y="787"/>
                    <a:pt x="1297" y="1432"/>
                    <a:pt x="2151" y="1432"/>
                  </a:cubicBezTo>
                  <a:cubicBezTo>
                    <a:pt x="2414" y="1432"/>
                    <a:pt x="2681" y="1370"/>
                    <a:pt x="2945" y="1230"/>
                  </a:cubicBezTo>
                  <a:cubicBezTo>
                    <a:pt x="2945" y="1230"/>
                    <a:pt x="2477" y="1"/>
                    <a:pt x="8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22"/>
            <p:cNvSpPr/>
            <p:nvPr/>
          </p:nvSpPr>
          <p:spPr>
            <a:xfrm>
              <a:off x="5343575" y="4599025"/>
              <a:ext cx="73625" cy="36175"/>
            </a:xfrm>
            <a:custGeom>
              <a:avLst/>
              <a:gdLst/>
              <a:ahLst/>
              <a:cxnLst/>
              <a:rect l="l" t="t" r="r" b="b"/>
              <a:pathLst>
                <a:path w="2945" h="1447" extrusionOk="0">
                  <a:moveTo>
                    <a:pt x="780" y="1"/>
                  </a:moveTo>
                  <a:cubicBezTo>
                    <a:pt x="544" y="1"/>
                    <a:pt x="285" y="25"/>
                    <a:pt x="0" y="82"/>
                  </a:cubicBezTo>
                  <a:cubicBezTo>
                    <a:pt x="489" y="797"/>
                    <a:pt x="1298" y="1446"/>
                    <a:pt x="2152" y="1446"/>
                  </a:cubicBezTo>
                  <a:cubicBezTo>
                    <a:pt x="2415" y="1446"/>
                    <a:pt x="2682" y="1385"/>
                    <a:pt x="2944" y="1246"/>
                  </a:cubicBezTo>
                  <a:cubicBezTo>
                    <a:pt x="2944" y="1246"/>
                    <a:pt x="2453"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22"/>
            <p:cNvSpPr/>
            <p:nvPr/>
          </p:nvSpPr>
          <p:spPr>
            <a:xfrm>
              <a:off x="5529600" y="4668375"/>
              <a:ext cx="56500" cy="79350"/>
            </a:xfrm>
            <a:custGeom>
              <a:avLst/>
              <a:gdLst/>
              <a:ahLst/>
              <a:cxnLst/>
              <a:rect l="l" t="t" r="r" b="b"/>
              <a:pathLst>
                <a:path w="2260" h="3174" extrusionOk="0">
                  <a:moveTo>
                    <a:pt x="1370" y="1"/>
                  </a:moveTo>
                  <a:cubicBezTo>
                    <a:pt x="1369" y="1"/>
                    <a:pt x="0" y="1074"/>
                    <a:pt x="1073" y="3174"/>
                  </a:cubicBezTo>
                  <a:cubicBezTo>
                    <a:pt x="1780"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22"/>
            <p:cNvSpPr/>
            <p:nvPr/>
          </p:nvSpPr>
          <p:spPr>
            <a:xfrm>
              <a:off x="5436575" y="4630725"/>
              <a:ext cx="56525" cy="77050"/>
            </a:xfrm>
            <a:custGeom>
              <a:avLst/>
              <a:gdLst/>
              <a:ahLst/>
              <a:cxnLst/>
              <a:rect l="l" t="t" r="r" b="b"/>
              <a:pathLst>
                <a:path w="2261" h="3082" extrusionOk="0">
                  <a:moveTo>
                    <a:pt x="1530" y="1"/>
                  </a:moveTo>
                  <a:cubicBezTo>
                    <a:pt x="1530" y="1"/>
                    <a:pt x="1" y="822"/>
                    <a:pt x="731" y="3082"/>
                  </a:cubicBezTo>
                  <a:cubicBezTo>
                    <a:pt x="1575" y="2329"/>
                    <a:pt x="2260" y="1050"/>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22"/>
            <p:cNvSpPr/>
            <p:nvPr/>
          </p:nvSpPr>
          <p:spPr>
            <a:xfrm>
              <a:off x="5482225" y="4657550"/>
              <a:ext cx="56525" cy="59925"/>
            </a:xfrm>
            <a:custGeom>
              <a:avLst/>
              <a:gdLst/>
              <a:ahLst/>
              <a:cxnLst/>
              <a:rect l="l" t="t" r="r" b="b"/>
              <a:pathLst>
                <a:path w="2261" h="2397" extrusionOk="0">
                  <a:moveTo>
                    <a:pt x="2055" y="0"/>
                  </a:moveTo>
                  <a:cubicBezTo>
                    <a:pt x="2055" y="0"/>
                    <a:pt x="320" y="69"/>
                    <a:pt x="1" y="2397"/>
                  </a:cubicBezTo>
                  <a:cubicBezTo>
                    <a:pt x="1096" y="2100"/>
                    <a:pt x="2260" y="1233"/>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22"/>
            <p:cNvSpPr/>
            <p:nvPr/>
          </p:nvSpPr>
          <p:spPr>
            <a:xfrm>
              <a:off x="5416025" y="4618175"/>
              <a:ext cx="56525" cy="60500"/>
            </a:xfrm>
            <a:custGeom>
              <a:avLst/>
              <a:gdLst/>
              <a:ahLst/>
              <a:cxnLst/>
              <a:rect l="l" t="t" r="r" b="b"/>
              <a:pathLst>
                <a:path w="2261" h="2420" extrusionOk="0">
                  <a:moveTo>
                    <a:pt x="2055" y="0"/>
                  </a:moveTo>
                  <a:lnTo>
                    <a:pt x="2055" y="0"/>
                  </a:lnTo>
                  <a:cubicBezTo>
                    <a:pt x="2055" y="0"/>
                    <a:pt x="320" y="92"/>
                    <a:pt x="1" y="2420"/>
                  </a:cubicBezTo>
                  <a:cubicBezTo>
                    <a:pt x="1096" y="2123"/>
                    <a:pt x="2261"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22"/>
            <p:cNvSpPr/>
            <p:nvPr/>
          </p:nvSpPr>
          <p:spPr>
            <a:xfrm>
              <a:off x="5498200" y="4676950"/>
              <a:ext cx="56525" cy="60500"/>
            </a:xfrm>
            <a:custGeom>
              <a:avLst/>
              <a:gdLst/>
              <a:ahLst/>
              <a:cxnLst/>
              <a:rect l="l" t="t" r="r" b="b"/>
              <a:pathLst>
                <a:path w="2261" h="2420" extrusionOk="0">
                  <a:moveTo>
                    <a:pt x="2055" y="0"/>
                  </a:moveTo>
                  <a:lnTo>
                    <a:pt x="2055" y="0"/>
                  </a:lnTo>
                  <a:cubicBezTo>
                    <a:pt x="2055" y="0"/>
                    <a:pt x="320" y="69"/>
                    <a:pt x="1" y="2420"/>
                  </a:cubicBezTo>
                  <a:cubicBezTo>
                    <a:pt x="1096" y="2100"/>
                    <a:pt x="2260"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22"/>
            <p:cNvSpPr/>
            <p:nvPr/>
          </p:nvSpPr>
          <p:spPr>
            <a:xfrm>
              <a:off x="5397775" y="4601250"/>
              <a:ext cx="72500" cy="37050"/>
            </a:xfrm>
            <a:custGeom>
              <a:avLst/>
              <a:gdLst/>
              <a:ahLst/>
              <a:cxnLst/>
              <a:rect l="l" t="t" r="r" b="b"/>
              <a:pathLst>
                <a:path w="2900" h="1482" extrusionOk="0">
                  <a:moveTo>
                    <a:pt x="2254" y="1"/>
                  </a:moveTo>
                  <a:cubicBezTo>
                    <a:pt x="1668" y="1"/>
                    <a:pt x="781" y="239"/>
                    <a:pt x="0" y="1431"/>
                  </a:cubicBezTo>
                  <a:cubicBezTo>
                    <a:pt x="204" y="1464"/>
                    <a:pt x="417" y="1482"/>
                    <a:pt x="632" y="1482"/>
                  </a:cubicBezTo>
                  <a:cubicBezTo>
                    <a:pt x="1599" y="1482"/>
                    <a:pt x="2600" y="1115"/>
                    <a:pt x="2899" y="107"/>
                  </a:cubicBezTo>
                  <a:cubicBezTo>
                    <a:pt x="2899" y="107"/>
                    <a:pt x="2644" y="1"/>
                    <a:pt x="2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22"/>
            <p:cNvSpPr/>
            <p:nvPr/>
          </p:nvSpPr>
          <p:spPr>
            <a:xfrm>
              <a:off x="5437725" y="4657550"/>
              <a:ext cx="72475" cy="36675"/>
            </a:xfrm>
            <a:custGeom>
              <a:avLst/>
              <a:gdLst/>
              <a:ahLst/>
              <a:cxnLst/>
              <a:rect l="l" t="t" r="r" b="b"/>
              <a:pathLst>
                <a:path w="2899" h="1467" extrusionOk="0">
                  <a:moveTo>
                    <a:pt x="2229" y="0"/>
                  </a:moveTo>
                  <a:cubicBezTo>
                    <a:pt x="1644" y="0"/>
                    <a:pt x="770" y="240"/>
                    <a:pt x="0" y="1415"/>
                  </a:cubicBezTo>
                  <a:cubicBezTo>
                    <a:pt x="204" y="1449"/>
                    <a:pt x="418" y="1467"/>
                    <a:pt x="634" y="1467"/>
                  </a:cubicBezTo>
                  <a:cubicBezTo>
                    <a:pt x="1600" y="1467"/>
                    <a:pt x="2600" y="1103"/>
                    <a:pt x="2899" y="114"/>
                  </a:cubicBezTo>
                  <a:cubicBezTo>
                    <a:pt x="2899" y="114"/>
                    <a:pt x="2633" y="0"/>
                    <a:pt x="2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22"/>
            <p:cNvSpPr/>
            <p:nvPr/>
          </p:nvSpPr>
          <p:spPr>
            <a:xfrm>
              <a:off x="5672250" y="4768250"/>
              <a:ext cx="56525" cy="79350"/>
            </a:xfrm>
            <a:custGeom>
              <a:avLst/>
              <a:gdLst/>
              <a:ahLst/>
              <a:cxnLst/>
              <a:rect l="l" t="t" r="r" b="b"/>
              <a:pathLst>
                <a:path w="2261" h="3174" extrusionOk="0">
                  <a:moveTo>
                    <a:pt x="1370" y="0"/>
                  </a:moveTo>
                  <a:cubicBezTo>
                    <a:pt x="1370" y="1"/>
                    <a:pt x="0" y="1073"/>
                    <a:pt x="1096" y="3173"/>
                  </a:cubicBezTo>
                  <a:cubicBezTo>
                    <a:pt x="1804" y="2283"/>
                    <a:pt x="2260" y="913"/>
                    <a:pt x="1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22"/>
            <p:cNvSpPr/>
            <p:nvPr/>
          </p:nvSpPr>
          <p:spPr>
            <a:xfrm>
              <a:off x="5579225" y="4730575"/>
              <a:ext cx="56525" cy="77075"/>
            </a:xfrm>
            <a:custGeom>
              <a:avLst/>
              <a:gdLst/>
              <a:ahLst/>
              <a:cxnLst/>
              <a:rect l="l" t="t" r="r" b="b"/>
              <a:pathLst>
                <a:path w="2261" h="3083" extrusionOk="0">
                  <a:moveTo>
                    <a:pt x="1530" y="1"/>
                  </a:moveTo>
                  <a:lnTo>
                    <a:pt x="1530" y="1"/>
                  </a:lnTo>
                  <a:cubicBezTo>
                    <a:pt x="1530" y="1"/>
                    <a:pt x="1" y="823"/>
                    <a:pt x="731" y="3082"/>
                  </a:cubicBezTo>
                  <a:cubicBezTo>
                    <a:pt x="1576" y="2329"/>
                    <a:pt x="2261" y="1051"/>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22"/>
            <p:cNvSpPr/>
            <p:nvPr/>
          </p:nvSpPr>
          <p:spPr>
            <a:xfrm>
              <a:off x="5625450" y="4756825"/>
              <a:ext cx="56525" cy="60525"/>
            </a:xfrm>
            <a:custGeom>
              <a:avLst/>
              <a:gdLst/>
              <a:ahLst/>
              <a:cxnLst/>
              <a:rect l="l" t="t" r="r" b="b"/>
              <a:pathLst>
                <a:path w="2261" h="2421" extrusionOk="0">
                  <a:moveTo>
                    <a:pt x="2055" y="1"/>
                  </a:moveTo>
                  <a:cubicBezTo>
                    <a:pt x="2055" y="1"/>
                    <a:pt x="320" y="92"/>
                    <a:pt x="1" y="2420"/>
                  </a:cubicBezTo>
                  <a:cubicBezTo>
                    <a:pt x="1096" y="2124"/>
                    <a:pt x="2260"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22"/>
            <p:cNvSpPr/>
            <p:nvPr/>
          </p:nvSpPr>
          <p:spPr>
            <a:xfrm>
              <a:off x="5559250" y="4718025"/>
              <a:ext cx="55950" cy="60525"/>
            </a:xfrm>
            <a:custGeom>
              <a:avLst/>
              <a:gdLst/>
              <a:ahLst/>
              <a:cxnLst/>
              <a:rect l="l" t="t" r="r" b="b"/>
              <a:pathLst>
                <a:path w="2238" h="2421" extrusionOk="0">
                  <a:moveTo>
                    <a:pt x="2055" y="1"/>
                  </a:moveTo>
                  <a:cubicBezTo>
                    <a:pt x="2055" y="1"/>
                    <a:pt x="321" y="92"/>
                    <a:pt x="1" y="2420"/>
                  </a:cubicBezTo>
                  <a:cubicBezTo>
                    <a:pt x="1074" y="2124"/>
                    <a:pt x="2238"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22"/>
            <p:cNvSpPr/>
            <p:nvPr/>
          </p:nvSpPr>
          <p:spPr>
            <a:xfrm>
              <a:off x="5641425" y="4776800"/>
              <a:ext cx="56525" cy="60525"/>
            </a:xfrm>
            <a:custGeom>
              <a:avLst/>
              <a:gdLst/>
              <a:ahLst/>
              <a:cxnLst/>
              <a:rect l="l" t="t" r="r" b="b"/>
              <a:pathLst>
                <a:path w="2261" h="2421" extrusionOk="0">
                  <a:moveTo>
                    <a:pt x="2055" y="1"/>
                  </a:moveTo>
                  <a:lnTo>
                    <a:pt x="2055" y="1"/>
                  </a:lnTo>
                  <a:cubicBezTo>
                    <a:pt x="2055" y="1"/>
                    <a:pt x="320" y="69"/>
                    <a:pt x="1" y="2420"/>
                  </a:cubicBezTo>
                  <a:cubicBezTo>
                    <a:pt x="1096" y="2101"/>
                    <a:pt x="2261"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22"/>
            <p:cNvSpPr/>
            <p:nvPr/>
          </p:nvSpPr>
          <p:spPr>
            <a:xfrm>
              <a:off x="5541000" y="4701125"/>
              <a:ext cx="71925" cy="37000"/>
            </a:xfrm>
            <a:custGeom>
              <a:avLst/>
              <a:gdLst/>
              <a:ahLst/>
              <a:cxnLst/>
              <a:rect l="l" t="t" r="r" b="b"/>
              <a:pathLst>
                <a:path w="2877" h="1480" extrusionOk="0">
                  <a:moveTo>
                    <a:pt x="2232" y="0"/>
                  </a:moveTo>
                  <a:cubicBezTo>
                    <a:pt x="1649" y="0"/>
                    <a:pt x="768" y="239"/>
                    <a:pt x="1" y="1430"/>
                  </a:cubicBezTo>
                  <a:cubicBezTo>
                    <a:pt x="198" y="1462"/>
                    <a:pt x="404" y="1480"/>
                    <a:pt x="613" y="1480"/>
                  </a:cubicBezTo>
                  <a:cubicBezTo>
                    <a:pt x="1585" y="1480"/>
                    <a:pt x="2595" y="1102"/>
                    <a:pt x="2877" y="106"/>
                  </a:cubicBezTo>
                  <a:cubicBezTo>
                    <a:pt x="2877"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22"/>
            <p:cNvSpPr/>
            <p:nvPr/>
          </p:nvSpPr>
          <p:spPr>
            <a:xfrm>
              <a:off x="5580950" y="4757400"/>
              <a:ext cx="71925" cy="36700"/>
            </a:xfrm>
            <a:custGeom>
              <a:avLst/>
              <a:gdLst/>
              <a:ahLst/>
              <a:cxnLst/>
              <a:rect l="l" t="t" r="r" b="b"/>
              <a:pathLst>
                <a:path w="2877" h="1468" extrusionOk="0">
                  <a:moveTo>
                    <a:pt x="2208" y="1"/>
                  </a:moveTo>
                  <a:cubicBezTo>
                    <a:pt x="1625" y="1"/>
                    <a:pt x="757" y="241"/>
                    <a:pt x="0" y="1416"/>
                  </a:cubicBezTo>
                  <a:cubicBezTo>
                    <a:pt x="204" y="1449"/>
                    <a:pt x="418" y="1467"/>
                    <a:pt x="634" y="1467"/>
                  </a:cubicBezTo>
                  <a:cubicBezTo>
                    <a:pt x="1600" y="1467"/>
                    <a:pt x="2596" y="1104"/>
                    <a:pt x="2876" y="115"/>
                  </a:cubicBezTo>
                  <a:cubicBezTo>
                    <a:pt x="2876" y="115"/>
                    <a:pt x="2610" y="1"/>
                    <a:pt x="2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22"/>
            <p:cNvSpPr/>
            <p:nvPr/>
          </p:nvSpPr>
          <p:spPr>
            <a:xfrm>
              <a:off x="5815475" y="4872100"/>
              <a:ext cx="56525" cy="78775"/>
            </a:xfrm>
            <a:custGeom>
              <a:avLst/>
              <a:gdLst/>
              <a:ahLst/>
              <a:cxnLst/>
              <a:rect l="l" t="t" r="r" b="b"/>
              <a:pathLst>
                <a:path w="2261" h="3151" extrusionOk="0">
                  <a:moveTo>
                    <a:pt x="1370" y="1"/>
                  </a:moveTo>
                  <a:cubicBezTo>
                    <a:pt x="1370" y="1"/>
                    <a:pt x="1" y="1051"/>
                    <a:pt x="1096" y="3150"/>
                  </a:cubicBezTo>
                  <a:cubicBezTo>
                    <a:pt x="1804"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22"/>
            <p:cNvSpPr/>
            <p:nvPr/>
          </p:nvSpPr>
          <p:spPr>
            <a:xfrm>
              <a:off x="5722475" y="4834450"/>
              <a:ext cx="56500" cy="76475"/>
            </a:xfrm>
            <a:custGeom>
              <a:avLst/>
              <a:gdLst/>
              <a:ahLst/>
              <a:cxnLst/>
              <a:rect l="l" t="t" r="r" b="b"/>
              <a:pathLst>
                <a:path w="2260" h="3059" extrusionOk="0">
                  <a:moveTo>
                    <a:pt x="1529" y="0"/>
                  </a:moveTo>
                  <a:cubicBezTo>
                    <a:pt x="1529" y="0"/>
                    <a:pt x="0" y="822"/>
                    <a:pt x="730" y="3059"/>
                  </a:cubicBezTo>
                  <a:cubicBezTo>
                    <a:pt x="1575" y="2328"/>
                    <a:pt x="2260" y="1050"/>
                    <a:pt x="15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22"/>
            <p:cNvSpPr/>
            <p:nvPr/>
          </p:nvSpPr>
          <p:spPr>
            <a:xfrm>
              <a:off x="5768675" y="4860700"/>
              <a:ext cx="56525" cy="60500"/>
            </a:xfrm>
            <a:custGeom>
              <a:avLst/>
              <a:gdLst/>
              <a:ahLst/>
              <a:cxnLst/>
              <a:rect l="l" t="t" r="r" b="b"/>
              <a:pathLst>
                <a:path w="2261" h="2420" extrusionOk="0">
                  <a:moveTo>
                    <a:pt x="2055" y="0"/>
                  </a:moveTo>
                  <a:cubicBezTo>
                    <a:pt x="2055" y="0"/>
                    <a:pt x="320" y="92"/>
                    <a:pt x="1" y="2420"/>
                  </a:cubicBezTo>
                  <a:cubicBezTo>
                    <a:pt x="1074" y="2123"/>
                    <a:pt x="2261" y="1255"/>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22"/>
            <p:cNvSpPr/>
            <p:nvPr/>
          </p:nvSpPr>
          <p:spPr>
            <a:xfrm>
              <a:off x="5702500" y="4821875"/>
              <a:ext cx="55925" cy="60525"/>
            </a:xfrm>
            <a:custGeom>
              <a:avLst/>
              <a:gdLst/>
              <a:ahLst/>
              <a:cxnLst/>
              <a:rect l="l" t="t" r="r" b="b"/>
              <a:pathLst>
                <a:path w="2237" h="2421" extrusionOk="0">
                  <a:moveTo>
                    <a:pt x="2032" y="1"/>
                  </a:moveTo>
                  <a:cubicBezTo>
                    <a:pt x="2031" y="1"/>
                    <a:pt x="320" y="70"/>
                    <a:pt x="0" y="2420"/>
                  </a:cubicBezTo>
                  <a:cubicBezTo>
                    <a:pt x="1073" y="2101"/>
                    <a:pt x="2237" y="1256"/>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22"/>
            <p:cNvSpPr/>
            <p:nvPr/>
          </p:nvSpPr>
          <p:spPr>
            <a:xfrm>
              <a:off x="5784650" y="4880650"/>
              <a:ext cx="56525" cy="60525"/>
            </a:xfrm>
            <a:custGeom>
              <a:avLst/>
              <a:gdLst/>
              <a:ahLst/>
              <a:cxnLst/>
              <a:rect l="l" t="t" r="r" b="b"/>
              <a:pathLst>
                <a:path w="2261" h="2421" extrusionOk="0">
                  <a:moveTo>
                    <a:pt x="2055" y="1"/>
                  </a:moveTo>
                  <a:cubicBezTo>
                    <a:pt x="2055" y="1"/>
                    <a:pt x="321" y="70"/>
                    <a:pt x="1" y="2420"/>
                  </a:cubicBezTo>
                  <a:cubicBezTo>
                    <a:pt x="1097" y="2101"/>
                    <a:pt x="2261" y="1234"/>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22"/>
            <p:cNvSpPr/>
            <p:nvPr/>
          </p:nvSpPr>
          <p:spPr>
            <a:xfrm>
              <a:off x="5684225" y="4804925"/>
              <a:ext cx="71925" cy="36525"/>
            </a:xfrm>
            <a:custGeom>
              <a:avLst/>
              <a:gdLst/>
              <a:ahLst/>
              <a:cxnLst/>
              <a:rect l="l" t="t" r="r" b="b"/>
              <a:pathLst>
                <a:path w="2877" h="1461" extrusionOk="0">
                  <a:moveTo>
                    <a:pt x="2224" y="1"/>
                  </a:moveTo>
                  <a:cubicBezTo>
                    <a:pt x="1641" y="1"/>
                    <a:pt x="764" y="237"/>
                    <a:pt x="1" y="1409"/>
                  </a:cubicBezTo>
                  <a:cubicBezTo>
                    <a:pt x="205" y="1443"/>
                    <a:pt x="419" y="1461"/>
                    <a:pt x="634" y="1461"/>
                  </a:cubicBezTo>
                  <a:cubicBezTo>
                    <a:pt x="1600" y="1461"/>
                    <a:pt x="2597" y="1097"/>
                    <a:pt x="2877" y="108"/>
                  </a:cubicBezTo>
                  <a:cubicBezTo>
                    <a:pt x="2877" y="108"/>
                    <a:pt x="2618" y="1"/>
                    <a:pt x="2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22"/>
            <p:cNvSpPr/>
            <p:nvPr/>
          </p:nvSpPr>
          <p:spPr>
            <a:xfrm>
              <a:off x="5724175" y="4860900"/>
              <a:ext cx="71925" cy="37050"/>
            </a:xfrm>
            <a:custGeom>
              <a:avLst/>
              <a:gdLst/>
              <a:ahLst/>
              <a:cxnLst/>
              <a:rect l="l" t="t" r="r" b="b"/>
              <a:pathLst>
                <a:path w="2877" h="1482" extrusionOk="0">
                  <a:moveTo>
                    <a:pt x="2232" y="0"/>
                  </a:moveTo>
                  <a:cubicBezTo>
                    <a:pt x="1649" y="0"/>
                    <a:pt x="767" y="239"/>
                    <a:pt x="0" y="1430"/>
                  </a:cubicBezTo>
                  <a:cubicBezTo>
                    <a:pt x="204" y="1463"/>
                    <a:pt x="417" y="1481"/>
                    <a:pt x="632" y="1481"/>
                  </a:cubicBezTo>
                  <a:cubicBezTo>
                    <a:pt x="1598" y="1481"/>
                    <a:pt x="2596" y="1115"/>
                    <a:pt x="2876" y="106"/>
                  </a:cubicBezTo>
                  <a:cubicBezTo>
                    <a:pt x="2876"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22"/>
            <p:cNvSpPr/>
            <p:nvPr/>
          </p:nvSpPr>
          <p:spPr>
            <a:xfrm>
              <a:off x="5700200" y="4092050"/>
              <a:ext cx="54250" cy="72500"/>
            </a:xfrm>
            <a:custGeom>
              <a:avLst/>
              <a:gdLst/>
              <a:ahLst/>
              <a:cxnLst/>
              <a:rect l="l" t="t" r="r" b="b"/>
              <a:pathLst>
                <a:path w="2170" h="2900" extrusionOk="0">
                  <a:moveTo>
                    <a:pt x="206" y="0"/>
                  </a:moveTo>
                  <a:cubicBezTo>
                    <a:pt x="1" y="1119"/>
                    <a:pt x="252" y="2534"/>
                    <a:pt x="1462" y="2899"/>
                  </a:cubicBezTo>
                  <a:cubicBezTo>
                    <a:pt x="1462"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22"/>
            <p:cNvSpPr/>
            <p:nvPr/>
          </p:nvSpPr>
          <p:spPr>
            <a:xfrm>
              <a:off x="5804625" y="4077775"/>
              <a:ext cx="52525" cy="77075"/>
            </a:xfrm>
            <a:custGeom>
              <a:avLst/>
              <a:gdLst/>
              <a:ahLst/>
              <a:cxnLst/>
              <a:rect l="l" t="t" r="r" b="b"/>
              <a:pathLst>
                <a:path w="2101" h="3083" extrusionOk="0">
                  <a:moveTo>
                    <a:pt x="366" y="1"/>
                  </a:moveTo>
                  <a:cubicBezTo>
                    <a:pt x="1" y="1074"/>
                    <a:pt x="1" y="2512"/>
                    <a:pt x="1142" y="3082"/>
                  </a:cubicBezTo>
                  <a:cubicBezTo>
                    <a:pt x="1142" y="3082"/>
                    <a:pt x="2101" y="162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22"/>
            <p:cNvSpPr/>
            <p:nvPr/>
          </p:nvSpPr>
          <p:spPr>
            <a:xfrm>
              <a:off x="5887375" y="4151975"/>
              <a:ext cx="52525" cy="76475"/>
            </a:xfrm>
            <a:custGeom>
              <a:avLst/>
              <a:gdLst/>
              <a:ahLst/>
              <a:cxnLst/>
              <a:rect l="l" t="t" r="r" b="b"/>
              <a:pathLst>
                <a:path w="2101" h="3059" extrusionOk="0">
                  <a:moveTo>
                    <a:pt x="389" y="0"/>
                  </a:moveTo>
                  <a:lnTo>
                    <a:pt x="389" y="0"/>
                  </a:lnTo>
                  <a:cubicBezTo>
                    <a:pt x="1" y="1050"/>
                    <a:pt x="23" y="2511"/>
                    <a:pt x="1165" y="3059"/>
                  </a:cubicBezTo>
                  <a:cubicBezTo>
                    <a:pt x="1165" y="3059"/>
                    <a:pt x="2100"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22"/>
            <p:cNvSpPr/>
            <p:nvPr/>
          </p:nvSpPr>
          <p:spPr>
            <a:xfrm>
              <a:off x="5749275" y="4082350"/>
              <a:ext cx="56525" cy="77625"/>
            </a:xfrm>
            <a:custGeom>
              <a:avLst/>
              <a:gdLst/>
              <a:ahLst/>
              <a:cxnLst/>
              <a:rect l="l" t="t" r="r" b="b"/>
              <a:pathLst>
                <a:path w="2261" h="3105" extrusionOk="0">
                  <a:moveTo>
                    <a:pt x="1416" y="0"/>
                  </a:moveTo>
                  <a:lnTo>
                    <a:pt x="1416" y="0"/>
                  </a:lnTo>
                  <a:cubicBezTo>
                    <a:pt x="617" y="799"/>
                    <a:pt x="1" y="2100"/>
                    <a:pt x="777" y="3105"/>
                  </a:cubicBezTo>
                  <a:cubicBezTo>
                    <a:pt x="777" y="3105"/>
                    <a:pt x="2261"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22"/>
            <p:cNvSpPr/>
            <p:nvPr/>
          </p:nvSpPr>
          <p:spPr>
            <a:xfrm>
              <a:off x="5826325" y="4084625"/>
              <a:ext cx="56500" cy="77625"/>
            </a:xfrm>
            <a:custGeom>
              <a:avLst/>
              <a:gdLst/>
              <a:ahLst/>
              <a:cxnLst/>
              <a:rect l="l" t="t" r="r" b="b"/>
              <a:pathLst>
                <a:path w="2260" h="3105" extrusionOk="0">
                  <a:moveTo>
                    <a:pt x="1415" y="1"/>
                  </a:moveTo>
                  <a:lnTo>
                    <a:pt x="1415" y="1"/>
                  </a:lnTo>
                  <a:cubicBezTo>
                    <a:pt x="617" y="800"/>
                    <a:pt x="0" y="2101"/>
                    <a:pt x="776" y="3105"/>
                  </a:cubicBezTo>
                  <a:cubicBezTo>
                    <a:pt x="776" y="3105"/>
                    <a:pt x="2260" y="2215"/>
                    <a:pt x="14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22"/>
            <p:cNvSpPr/>
            <p:nvPr/>
          </p:nvSpPr>
          <p:spPr>
            <a:xfrm>
              <a:off x="5725875" y="4073225"/>
              <a:ext cx="56525" cy="77050"/>
            </a:xfrm>
            <a:custGeom>
              <a:avLst/>
              <a:gdLst/>
              <a:ahLst/>
              <a:cxnLst/>
              <a:rect l="l" t="t" r="r" b="b"/>
              <a:pathLst>
                <a:path w="2261" h="3082" extrusionOk="0">
                  <a:moveTo>
                    <a:pt x="1416" y="0"/>
                  </a:moveTo>
                  <a:lnTo>
                    <a:pt x="1416" y="0"/>
                  </a:lnTo>
                  <a:cubicBezTo>
                    <a:pt x="617" y="776"/>
                    <a:pt x="1" y="2100"/>
                    <a:pt x="777" y="3082"/>
                  </a:cubicBezTo>
                  <a:cubicBezTo>
                    <a:pt x="777" y="3082"/>
                    <a:pt x="2261"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22"/>
            <p:cNvSpPr/>
            <p:nvPr/>
          </p:nvSpPr>
          <p:spPr>
            <a:xfrm>
              <a:off x="5843425" y="4112600"/>
              <a:ext cx="54250" cy="63925"/>
            </a:xfrm>
            <a:custGeom>
              <a:avLst/>
              <a:gdLst/>
              <a:ahLst/>
              <a:cxnLst/>
              <a:rect l="l" t="t" r="r" b="b"/>
              <a:pathLst>
                <a:path w="2170" h="2557" extrusionOk="0">
                  <a:moveTo>
                    <a:pt x="2169" y="0"/>
                  </a:moveTo>
                  <a:lnTo>
                    <a:pt x="2169" y="0"/>
                  </a:lnTo>
                  <a:cubicBezTo>
                    <a:pt x="1097" y="388"/>
                    <a:pt x="1" y="1301"/>
                    <a:pt x="275" y="2557"/>
                  </a:cubicBezTo>
                  <a:cubicBezTo>
                    <a:pt x="275" y="2557"/>
                    <a:pt x="1987" y="2374"/>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22"/>
            <p:cNvSpPr/>
            <p:nvPr/>
          </p:nvSpPr>
          <p:spPr>
            <a:xfrm>
              <a:off x="5852000" y="4139975"/>
              <a:ext cx="54225" cy="63375"/>
            </a:xfrm>
            <a:custGeom>
              <a:avLst/>
              <a:gdLst/>
              <a:ahLst/>
              <a:cxnLst/>
              <a:rect l="l" t="t" r="r" b="b"/>
              <a:pathLst>
                <a:path w="2169" h="2535" extrusionOk="0">
                  <a:moveTo>
                    <a:pt x="2169" y="1"/>
                  </a:moveTo>
                  <a:lnTo>
                    <a:pt x="2169" y="1"/>
                  </a:lnTo>
                  <a:cubicBezTo>
                    <a:pt x="1119" y="366"/>
                    <a:pt x="0" y="1302"/>
                    <a:pt x="274" y="2534"/>
                  </a:cubicBezTo>
                  <a:cubicBezTo>
                    <a:pt x="274" y="2534"/>
                    <a:pt x="2009" y="2352"/>
                    <a:pt x="2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22"/>
            <p:cNvSpPr/>
            <p:nvPr/>
          </p:nvSpPr>
          <p:spPr>
            <a:xfrm>
              <a:off x="5781250" y="4082925"/>
              <a:ext cx="54225" cy="63350"/>
            </a:xfrm>
            <a:custGeom>
              <a:avLst/>
              <a:gdLst/>
              <a:ahLst/>
              <a:cxnLst/>
              <a:rect l="l" t="t" r="r" b="b"/>
              <a:pathLst>
                <a:path w="2169" h="2534" extrusionOk="0">
                  <a:moveTo>
                    <a:pt x="2168" y="0"/>
                  </a:moveTo>
                  <a:lnTo>
                    <a:pt x="2168" y="0"/>
                  </a:lnTo>
                  <a:cubicBezTo>
                    <a:pt x="1118" y="365"/>
                    <a:pt x="0" y="1301"/>
                    <a:pt x="274" y="2534"/>
                  </a:cubicBezTo>
                  <a:cubicBezTo>
                    <a:pt x="274" y="2534"/>
                    <a:pt x="2009" y="2351"/>
                    <a:pt x="2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22"/>
            <p:cNvSpPr/>
            <p:nvPr/>
          </p:nvSpPr>
          <p:spPr>
            <a:xfrm>
              <a:off x="5877100" y="4185050"/>
              <a:ext cx="57675" cy="56075"/>
            </a:xfrm>
            <a:custGeom>
              <a:avLst/>
              <a:gdLst/>
              <a:ahLst/>
              <a:cxnLst/>
              <a:rect l="l" t="t" r="r" b="b"/>
              <a:pathLst>
                <a:path w="2307" h="2243" extrusionOk="0">
                  <a:moveTo>
                    <a:pt x="1" y="1"/>
                  </a:moveTo>
                  <a:lnTo>
                    <a:pt x="1" y="1"/>
                  </a:lnTo>
                  <a:cubicBezTo>
                    <a:pt x="199" y="1058"/>
                    <a:pt x="907" y="2243"/>
                    <a:pt x="2105" y="2243"/>
                  </a:cubicBezTo>
                  <a:cubicBezTo>
                    <a:pt x="2148" y="2243"/>
                    <a:pt x="2193" y="2241"/>
                    <a:pt x="2238" y="2238"/>
                  </a:cubicBezTo>
                  <a:cubicBezTo>
                    <a:pt x="2238" y="2238"/>
                    <a:pt x="2306" y="50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22"/>
            <p:cNvSpPr/>
            <p:nvPr/>
          </p:nvSpPr>
          <p:spPr>
            <a:xfrm>
              <a:off x="5972975" y="4132575"/>
              <a:ext cx="54800" cy="63925"/>
            </a:xfrm>
            <a:custGeom>
              <a:avLst/>
              <a:gdLst/>
              <a:ahLst/>
              <a:cxnLst/>
              <a:rect l="l" t="t" r="r" b="b"/>
              <a:pathLst>
                <a:path w="2192" h="2557" extrusionOk="0">
                  <a:moveTo>
                    <a:pt x="0" y="0"/>
                  </a:moveTo>
                  <a:lnTo>
                    <a:pt x="0" y="0"/>
                  </a:lnTo>
                  <a:cubicBezTo>
                    <a:pt x="23" y="1118"/>
                    <a:pt x="571" y="2465"/>
                    <a:pt x="1826" y="2556"/>
                  </a:cubicBezTo>
                  <a:cubicBezTo>
                    <a:pt x="1826" y="2556"/>
                    <a:pt x="2192" y="86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22"/>
            <p:cNvSpPr/>
            <p:nvPr/>
          </p:nvSpPr>
          <p:spPr>
            <a:xfrm>
              <a:off x="5933600" y="4146825"/>
              <a:ext cx="53650" cy="78200"/>
            </a:xfrm>
            <a:custGeom>
              <a:avLst/>
              <a:gdLst/>
              <a:ahLst/>
              <a:cxnLst/>
              <a:rect l="l" t="t" r="r" b="b"/>
              <a:pathLst>
                <a:path w="2146" h="3128" extrusionOk="0">
                  <a:moveTo>
                    <a:pt x="548" y="1"/>
                  </a:moveTo>
                  <a:cubicBezTo>
                    <a:pt x="92"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22"/>
            <p:cNvSpPr/>
            <p:nvPr/>
          </p:nvSpPr>
          <p:spPr>
            <a:xfrm>
              <a:off x="6006075" y="4121150"/>
              <a:ext cx="53650" cy="78200"/>
            </a:xfrm>
            <a:custGeom>
              <a:avLst/>
              <a:gdLst/>
              <a:ahLst/>
              <a:cxnLst/>
              <a:rect l="l" t="t" r="r" b="b"/>
              <a:pathLst>
                <a:path w="2146" h="3128" extrusionOk="0">
                  <a:moveTo>
                    <a:pt x="548" y="1"/>
                  </a:moveTo>
                  <a:lnTo>
                    <a:pt x="548" y="1"/>
                  </a:lnTo>
                  <a:cubicBezTo>
                    <a:pt x="91" y="1028"/>
                    <a:pt x="0" y="2466"/>
                    <a:pt x="1073" y="3128"/>
                  </a:cubicBezTo>
                  <a:cubicBezTo>
                    <a:pt x="1073"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22"/>
            <p:cNvSpPr/>
            <p:nvPr/>
          </p:nvSpPr>
          <p:spPr>
            <a:xfrm>
              <a:off x="5908500" y="4146825"/>
              <a:ext cx="53075" cy="78200"/>
            </a:xfrm>
            <a:custGeom>
              <a:avLst/>
              <a:gdLst/>
              <a:ahLst/>
              <a:cxnLst/>
              <a:rect l="l" t="t" r="r" b="b"/>
              <a:pathLst>
                <a:path w="2123" h="3128" extrusionOk="0">
                  <a:moveTo>
                    <a:pt x="548" y="1"/>
                  </a:moveTo>
                  <a:lnTo>
                    <a:pt x="548" y="1"/>
                  </a:lnTo>
                  <a:cubicBezTo>
                    <a:pt x="91" y="1028"/>
                    <a:pt x="0" y="2466"/>
                    <a:pt x="1073" y="3128"/>
                  </a:cubicBezTo>
                  <a:cubicBezTo>
                    <a:pt x="1073" y="3128"/>
                    <a:pt x="2123"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22"/>
            <p:cNvSpPr/>
            <p:nvPr/>
          </p:nvSpPr>
          <p:spPr>
            <a:xfrm>
              <a:off x="6024900" y="4134275"/>
              <a:ext cx="55950" cy="75925"/>
            </a:xfrm>
            <a:custGeom>
              <a:avLst/>
              <a:gdLst/>
              <a:ahLst/>
              <a:cxnLst/>
              <a:rect l="l" t="t" r="r" b="b"/>
              <a:pathLst>
                <a:path w="2238" h="3037" extrusionOk="0">
                  <a:moveTo>
                    <a:pt x="1553" y="1"/>
                  </a:moveTo>
                  <a:lnTo>
                    <a:pt x="1553" y="1"/>
                  </a:lnTo>
                  <a:cubicBezTo>
                    <a:pt x="685" y="731"/>
                    <a:pt x="0" y="2009"/>
                    <a:pt x="708" y="3036"/>
                  </a:cubicBezTo>
                  <a:cubicBezTo>
                    <a:pt x="708" y="3036"/>
                    <a:pt x="2237" y="2260"/>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22"/>
            <p:cNvSpPr/>
            <p:nvPr/>
          </p:nvSpPr>
          <p:spPr>
            <a:xfrm>
              <a:off x="5950725" y="4136000"/>
              <a:ext cx="56500" cy="76475"/>
            </a:xfrm>
            <a:custGeom>
              <a:avLst/>
              <a:gdLst/>
              <a:ahLst/>
              <a:cxnLst/>
              <a:rect l="l" t="t" r="r" b="b"/>
              <a:pathLst>
                <a:path w="2260" h="3059" extrusionOk="0">
                  <a:moveTo>
                    <a:pt x="1552" y="0"/>
                  </a:moveTo>
                  <a:lnTo>
                    <a:pt x="1552" y="0"/>
                  </a:lnTo>
                  <a:cubicBezTo>
                    <a:pt x="708" y="730"/>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22"/>
            <p:cNvSpPr/>
            <p:nvPr/>
          </p:nvSpPr>
          <p:spPr>
            <a:xfrm>
              <a:off x="6025475" y="4142825"/>
              <a:ext cx="57650" cy="56075"/>
            </a:xfrm>
            <a:custGeom>
              <a:avLst/>
              <a:gdLst/>
              <a:ahLst/>
              <a:cxnLst/>
              <a:rect l="l" t="t" r="r" b="b"/>
              <a:pathLst>
                <a:path w="2306" h="2243" extrusionOk="0">
                  <a:moveTo>
                    <a:pt x="0" y="1"/>
                  </a:moveTo>
                  <a:lnTo>
                    <a:pt x="0" y="1"/>
                  </a:lnTo>
                  <a:cubicBezTo>
                    <a:pt x="220" y="1058"/>
                    <a:pt x="929" y="2243"/>
                    <a:pt x="2107" y="2243"/>
                  </a:cubicBezTo>
                  <a:cubicBezTo>
                    <a:pt x="2149" y="2243"/>
                    <a:pt x="2193" y="2241"/>
                    <a:pt x="2237" y="2238"/>
                  </a:cubicBezTo>
                  <a:cubicBezTo>
                    <a:pt x="2237" y="2238"/>
                    <a:pt x="2306" y="50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22"/>
            <p:cNvSpPr/>
            <p:nvPr/>
          </p:nvSpPr>
          <p:spPr>
            <a:xfrm>
              <a:off x="6121325" y="4090325"/>
              <a:ext cx="54825" cy="63950"/>
            </a:xfrm>
            <a:custGeom>
              <a:avLst/>
              <a:gdLst/>
              <a:ahLst/>
              <a:cxnLst/>
              <a:rect l="l" t="t" r="r" b="b"/>
              <a:pathLst>
                <a:path w="2193" h="2558" extrusionOk="0">
                  <a:moveTo>
                    <a:pt x="1" y="1"/>
                  </a:moveTo>
                  <a:lnTo>
                    <a:pt x="1" y="1"/>
                  </a:lnTo>
                  <a:cubicBezTo>
                    <a:pt x="47" y="1119"/>
                    <a:pt x="594" y="2466"/>
                    <a:pt x="1850" y="2557"/>
                  </a:cubicBezTo>
                  <a:cubicBezTo>
                    <a:pt x="1850" y="2557"/>
                    <a:pt x="2192" y="86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22"/>
            <p:cNvSpPr/>
            <p:nvPr/>
          </p:nvSpPr>
          <p:spPr>
            <a:xfrm>
              <a:off x="6082525" y="4104600"/>
              <a:ext cx="53675" cy="78200"/>
            </a:xfrm>
            <a:custGeom>
              <a:avLst/>
              <a:gdLst/>
              <a:ahLst/>
              <a:cxnLst/>
              <a:rect l="l" t="t" r="r" b="b"/>
              <a:pathLst>
                <a:path w="2147" h="3128" extrusionOk="0">
                  <a:moveTo>
                    <a:pt x="549" y="1"/>
                  </a:moveTo>
                  <a:lnTo>
                    <a:pt x="549" y="1"/>
                  </a:lnTo>
                  <a:cubicBezTo>
                    <a:pt x="92" y="1051"/>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22"/>
            <p:cNvSpPr/>
            <p:nvPr/>
          </p:nvSpPr>
          <p:spPr>
            <a:xfrm>
              <a:off x="6154425" y="4078925"/>
              <a:ext cx="53675" cy="78200"/>
            </a:xfrm>
            <a:custGeom>
              <a:avLst/>
              <a:gdLst/>
              <a:ahLst/>
              <a:cxnLst/>
              <a:rect l="l" t="t" r="r" b="b"/>
              <a:pathLst>
                <a:path w="2147" h="3128" extrusionOk="0">
                  <a:moveTo>
                    <a:pt x="549" y="0"/>
                  </a:moveTo>
                  <a:cubicBezTo>
                    <a:pt x="92" y="1028"/>
                    <a:pt x="1" y="2466"/>
                    <a:pt x="1096" y="3128"/>
                  </a:cubicBezTo>
                  <a:cubicBezTo>
                    <a:pt x="1096" y="3128"/>
                    <a:pt x="2146" y="1735"/>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22"/>
            <p:cNvSpPr/>
            <p:nvPr/>
          </p:nvSpPr>
          <p:spPr>
            <a:xfrm>
              <a:off x="6056850" y="4104600"/>
              <a:ext cx="53675" cy="78200"/>
            </a:xfrm>
            <a:custGeom>
              <a:avLst/>
              <a:gdLst/>
              <a:ahLst/>
              <a:cxnLst/>
              <a:rect l="l" t="t" r="r" b="b"/>
              <a:pathLst>
                <a:path w="2147" h="3128" extrusionOk="0">
                  <a:moveTo>
                    <a:pt x="548" y="1"/>
                  </a:moveTo>
                  <a:lnTo>
                    <a:pt x="548" y="1"/>
                  </a:lnTo>
                  <a:cubicBezTo>
                    <a:pt x="92" y="1028"/>
                    <a:pt x="1"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22"/>
            <p:cNvSpPr/>
            <p:nvPr/>
          </p:nvSpPr>
          <p:spPr>
            <a:xfrm>
              <a:off x="6173275" y="4092050"/>
              <a:ext cx="56500" cy="75925"/>
            </a:xfrm>
            <a:custGeom>
              <a:avLst/>
              <a:gdLst/>
              <a:ahLst/>
              <a:cxnLst/>
              <a:rect l="l" t="t" r="r" b="b"/>
              <a:pathLst>
                <a:path w="2260" h="3037" extrusionOk="0">
                  <a:moveTo>
                    <a:pt x="1552" y="0"/>
                  </a:moveTo>
                  <a:lnTo>
                    <a:pt x="1552" y="0"/>
                  </a:lnTo>
                  <a:cubicBezTo>
                    <a:pt x="708" y="731"/>
                    <a:pt x="0" y="2009"/>
                    <a:pt x="730" y="3036"/>
                  </a:cubicBezTo>
                  <a:cubicBezTo>
                    <a:pt x="730" y="3036"/>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22"/>
            <p:cNvSpPr/>
            <p:nvPr/>
          </p:nvSpPr>
          <p:spPr>
            <a:xfrm>
              <a:off x="6177250" y="4061800"/>
              <a:ext cx="56525" cy="75925"/>
            </a:xfrm>
            <a:custGeom>
              <a:avLst/>
              <a:gdLst/>
              <a:ahLst/>
              <a:cxnLst/>
              <a:rect l="l" t="t" r="r" b="b"/>
              <a:pathLst>
                <a:path w="2261" h="3037" extrusionOk="0">
                  <a:moveTo>
                    <a:pt x="1553" y="1"/>
                  </a:moveTo>
                  <a:lnTo>
                    <a:pt x="1553" y="1"/>
                  </a:lnTo>
                  <a:cubicBezTo>
                    <a:pt x="708" y="731"/>
                    <a:pt x="1" y="1987"/>
                    <a:pt x="731" y="3036"/>
                  </a:cubicBezTo>
                  <a:cubicBezTo>
                    <a:pt x="731" y="3036"/>
                    <a:pt x="2260" y="2238"/>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22"/>
            <p:cNvSpPr/>
            <p:nvPr/>
          </p:nvSpPr>
          <p:spPr>
            <a:xfrm>
              <a:off x="6104775" y="4086350"/>
              <a:ext cx="56525" cy="76475"/>
            </a:xfrm>
            <a:custGeom>
              <a:avLst/>
              <a:gdLst/>
              <a:ahLst/>
              <a:cxnLst/>
              <a:rect l="l" t="t" r="r" b="b"/>
              <a:pathLst>
                <a:path w="2261" h="3059" extrusionOk="0">
                  <a:moveTo>
                    <a:pt x="1553" y="0"/>
                  </a:moveTo>
                  <a:cubicBezTo>
                    <a:pt x="686" y="753"/>
                    <a:pt x="1" y="2009"/>
                    <a:pt x="709" y="3059"/>
                  </a:cubicBezTo>
                  <a:cubicBezTo>
                    <a:pt x="709" y="3059"/>
                    <a:pt x="2261" y="2260"/>
                    <a:pt x="1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22"/>
            <p:cNvSpPr/>
            <p:nvPr/>
          </p:nvSpPr>
          <p:spPr>
            <a:xfrm>
              <a:off x="6174975" y="4041275"/>
              <a:ext cx="57650" cy="56050"/>
            </a:xfrm>
            <a:custGeom>
              <a:avLst/>
              <a:gdLst/>
              <a:ahLst/>
              <a:cxnLst/>
              <a:rect l="l" t="t" r="r" b="b"/>
              <a:pathLst>
                <a:path w="2306" h="2242" extrusionOk="0">
                  <a:moveTo>
                    <a:pt x="0" y="0"/>
                  </a:moveTo>
                  <a:cubicBezTo>
                    <a:pt x="199" y="1057"/>
                    <a:pt x="928"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22"/>
            <p:cNvSpPr/>
            <p:nvPr/>
          </p:nvSpPr>
          <p:spPr>
            <a:xfrm>
              <a:off x="6270850" y="3988200"/>
              <a:ext cx="54800" cy="64500"/>
            </a:xfrm>
            <a:custGeom>
              <a:avLst/>
              <a:gdLst/>
              <a:ahLst/>
              <a:cxnLst/>
              <a:rect l="l" t="t" r="r" b="b"/>
              <a:pathLst>
                <a:path w="2192" h="2580" extrusionOk="0">
                  <a:moveTo>
                    <a:pt x="0" y="0"/>
                  </a:moveTo>
                  <a:lnTo>
                    <a:pt x="0" y="0"/>
                  </a:lnTo>
                  <a:cubicBezTo>
                    <a:pt x="46" y="1142"/>
                    <a:pt x="571" y="2488"/>
                    <a:pt x="1849" y="2580"/>
                  </a:cubicBezTo>
                  <a:cubicBezTo>
                    <a:pt x="1849" y="2580"/>
                    <a:pt x="2191" y="89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22"/>
            <p:cNvSpPr/>
            <p:nvPr/>
          </p:nvSpPr>
          <p:spPr>
            <a:xfrm>
              <a:off x="6231475" y="4003025"/>
              <a:ext cx="53650" cy="78200"/>
            </a:xfrm>
            <a:custGeom>
              <a:avLst/>
              <a:gdLst/>
              <a:ahLst/>
              <a:cxnLst/>
              <a:rect l="l" t="t" r="r" b="b"/>
              <a:pathLst>
                <a:path w="2146" h="3128" extrusionOk="0">
                  <a:moveTo>
                    <a:pt x="548" y="1"/>
                  </a:move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22"/>
            <p:cNvSpPr/>
            <p:nvPr/>
          </p:nvSpPr>
          <p:spPr>
            <a:xfrm>
              <a:off x="6303950" y="3977350"/>
              <a:ext cx="53650" cy="78200"/>
            </a:xfrm>
            <a:custGeom>
              <a:avLst/>
              <a:gdLst/>
              <a:ahLst/>
              <a:cxnLst/>
              <a:rect l="l" t="t" r="r" b="b"/>
              <a:pathLst>
                <a:path w="2146" h="3128" extrusionOk="0">
                  <a:moveTo>
                    <a:pt x="548" y="1"/>
                  </a:moveTo>
                  <a:lnTo>
                    <a:pt x="548" y="1"/>
                  </a:lnTo>
                  <a:cubicBezTo>
                    <a:pt x="91" y="1028"/>
                    <a:pt x="0"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22"/>
            <p:cNvSpPr/>
            <p:nvPr/>
          </p:nvSpPr>
          <p:spPr>
            <a:xfrm>
              <a:off x="6206350" y="4003025"/>
              <a:ext cx="53675" cy="78200"/>
            </a:xfrm>
            <a:custGeom>
              <a:avLst/>
              <a:gdLst/>
              <a:ahLst/>
              <a:cxnLst/>
              <a:rect l="l" t="t" r="r" b="b"/>
              <a:pathLst>
                <a:path w="2147" h="3128" extrusionOk="0">
                  <a:moveTo>
                    <a:pt x="549" y="1"/>
                  </a:moveTo>
                  <a:cubicBezTo>
                    <a:pt x="92" y="1028"/>
                    <a:pt x="1" y="2466"/>
                    <a:pt x="1096" y="3128"/>
                  </a:cubicBezTo>
                  <a:cubicBezTo>
                    <a:pt x="1096" y="3128"/>
                    <a:pt x="2146" y="1735"/>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22"/>
            <p:cNvSpPr/>
            <p:nvPr/>
          </p:nvSpPr>
          <p:spPr>
            <a:xfrm>
              <a:off x="6322775" y="3990475"/>
              <a:ext cx="56500" cy="75925"/>
            </a:xfrm>
            <a:custGeom>
              <a:avLst/>
              <a:gdLst/>
              <a:ahLst/>
              <a:cxnLst/>
              <a:rect l="l" t="t" r="r" b="b"/>
              <a:pathLst>
                <a:path w="2260" h="3037" extrusionOk="0">
                  <a:moveTo>
                    <a:pt x="1552" y="1"/>
                  </a:moveTo>
                  <a:lnTo>
                    <a:pt x="1552" y="1"/>
                  </a:lnTo>
                  <a:cubicBezTo>
                    <a:pt x="708" y="731"/>
                    <a:pt x="0" y="1986"/>
                    <a:pt x="708" y="3036"/>
                  </a:cubicBezTo>
                  <a:cubicBezTo>
                    <a:pt x="708" y="3036"/>
                    <a:pt x="2260" y="2237"/>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22"/>
            <p:cNvSpPr/>
            <p:nvPr/>
          </p:nvSpPr>
          <p:spPr>
            <a:xfrm>
              <a:off x="6253725" y="3984775"/>
              <a:ext cx="56525" cy="76475"/>
            </a:xfrm>
            <a:custGeom>
              <a:avLst/>
              <a:gdLst/>
              <a:ahLst/>
              <a:cxnLst/>
              <a:rect l="l" t="t" r="r" b="b"/>
              <a:pathLst>
                <a:path w="2261" h="3059" extrusionOk="0">
                  <a:moveTo>
                    <a:pt x="1552" y="0"/>
                  </a:moveTo>
                  <a:lnTo>
                    <a:pt x="1552" y="0"/>
                  </a:lnTo>
                  <a:cubicBezTo>
                    <a:pt x="708" y="754"/>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22"/>
            <p:cNvSpPr/>
            <p:nvPr/>
          </p:nvSpPr>
          <p:spPr>
            <a:xfrm>
              <a:off x="6305650" y="4021300"/>
              <a:ext cx="57650" cy="56050"/>
            </a:xfrm>
            <a:custGeom>
              <a:avLst/>
              <a:gdLst/>
              <a:ahLst/>
              <a:cxnLst/>
              <a:rect l="l" t="t" r="r" b="b"/>
              <a:pathLst>
                <a:path w="2306" h="2242" extrusionOk="0">
                  <a:moveTo>
                    <a:pt x="0" y="0"/>
                  </a:moveTo>
                  <a:lnTo>
                    <a:pt x="0" y="0"/>
                  </a:lnTo>
                  <a:cubicBezTo>
                    <a:pt x="221" y="1057"/>
                    <a:pt x="930"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22"/>
            <p:cNvSpPr/>
            <p:nvPr/>
          </p:nvSpPr>
          <p:spPr>
            <a:xfrm>
              <a:off x="6401525" y="3968800"/>
              <a:ext cx="55375" cy="63925"/>
            </a:xfrm>
            <a:custGeom>
              <a:avLst/>
              <a:gdLst/>
              <a:ahLst/>
              <a:cxnLst/>
              <a:rect l="l" t="t" r="r" b="b"/>
              <a:pathLst>
                <a:path w="2215" h="2557" extrusionOk="0">
                  <a:moveTo>
                    <a:pt x="0" y="0"/>
                  </a:moveTo>
                  <a:lnTo>
                    <a:pt x="0" y="0"/>
                  </a:lnTo>
                  <a:cubicBezTo>
                    <a:pt x="46" y="1119"/>
                    <a:pt x="594" y="2465"/>
                    <a:pt x="1849" y="2557"/>
                  </a:cubicBezTo>
                  <a:cubicBezTo>
                    <a:pt x="1849" y="2557"/>
                    <a:pt x="2214" y="86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22"/>
            <p:cNvSpPr/>
            <p:nvPr/>
          </p:nvSpPr>
          <p:spPr>
            <a:xfrm>
              <a:off x="6362725" y="3983050"/>
              <a:ext cx="53650" cy="78200"/>
            </a:xfrm>
            <a:custGeom>
              <a:avLst/>
              <a:gdLst/>
              <a:ahLst/>
              <a:cxnLst/>
              <a:rect l="l" t="t" r="r" b="b"/>
              <a:pathLst>
                <a:path w="2146" h="3128" extrusionOk="0">
                  <a:moveTo>
                    <a:pt x="548" y="1"/>
                  </a:moveTo>
                  <a:lnTo>
                    <a:pt x="548" y="1"/>
                  </a:ln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22"/>
            <p:cNvSpPr/>
            <p:nvPr/>
          </p:nvSpPr>
          <p:spPr>
            <a:xfrm>
              <a:off x="6434625" y="3957375"/>
              <a:ext cx="53650" cy="78200"/>
            </a:xfrm>
            <a:custGeom>
              <a:avLst/>
              <a:gdLst/>
              <a:ahLst/>
              <a:cxnLst/>
              <a:rect l="l" t="t" r="r" b="b"/>
              <a:pathLst>
                <a:path w="2146" h="3128" extrusionOk="0">
                  <a:moveTo>
                    <a:pt x="571" y="1"/>
                  </a:moveTo>
                  <a:lnTo>
                    <a:pt x="571" y="1"/>
                  </a:lnTo>
                  <a:cubicBezTo>
                    <a:pt x="91" y="1028"/>
                    <a:pt x="0" y="2466"/>
                    <a:pt x="1096" y="3128"/>
                  </a:cubicBezTo>
                  <a:cubicBezTo>
                    <a:pt x="1096" y="3128"/>
                    <a:pt x="2146" y="173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22"/>
            <p:cNvSpPr/>
            <p:nvPr/>
          </p:nvSpPr>
          <p:spPr>
            <a:xfrm>
              <a:off x="6337025" y="3983050"/>
              <a:ext cx="53675" cy="78200"/>
            </a:xfrm>
            <a:custGeom>
              <a:avLst/>
              <a:gdLst/>
              <a:ahLst/>
              <a:cxnLst/>
              <a:rect l="l" t="t" r="r" b="b"/>
              <a:pathLst>
                <a:path w="2147" h="3128" extrusionOk="0">
                  <a:moveTo>
                    <a:pt x="549" y="1"/>
                  </a:moveTo>
                  <a:lnTo>
                    <a:pt x="549" y="1"/>
                  </a:lnTo>
                  <a:cubicBezTo>
                    <a:pt x="92" y="1028"/>
                    <a:pt x="1" y="2466"/>
                    <a:pt x="1096" y="3128"/>
                  </a:cubicBezTo>
                  <a:cubicBezTo>
                    <a:pt x="1096" y="3128"/>
                    <a:pt x="2146" y="1736"/>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22"/>
            <p:cNvSpPr/>
            <p:nvPr/>
          </p:nvSpPr>
          <p:spPr>
            <a:xfrm>
              <a:off x="6453450" y="3970500"/>
              <a:ext cx="56500" cy="76500"/>
            </a:xfrm>
            <a:custGeom>
              <a:avLst/>
              <a:gdLst/>
              <a:ahLst/>
              <a:cxnLst/>
              <a:rect l="l" t="t" r="r" b="b"/>
              <a:pathLst>
                <a:path w="2260" h="3060" extrusionOk="0">
                  <a:moveTo>
                    <a:pt x="1552" y="1"/>
                  </a:moveTo>
                  <a:cubicBezTo>
                    <a:pt x="708" y="731"/>
                    <a:pt x="0" y="2009"/>
                    <a:pt x="731" y="3059"/>
                  </a:cubicBezTo>
                  <a:cubicBezTo>
                    <a:pt x="731" y="3059"/>
                    <a:pt x="2260" y="2260"/>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22"/>
            <p:cNvSpPr/>
            <p:nvPr/>
          </p:nvSpPr>
          <p:spPr>
            <a:xfrm>
              <a:off x="6384975" y="3964800"/>
              <a:ext cx="56500" cy="76475"/>
            </a:xfrm>
            <a:custGeom>
              <a:avLst/>
              <a:gdLst/>
              <a:ahLst/>
              <a:cxnLst/>
              <a:rect l="l" t="t" r="r" b="b"/>
              <a:pathLst>
                <a:path w="2260" h="3059" extrusionOk="0">
                  <a:moveTo>
                    <a:pt x="1552" y="0"/>
                  </a:moveTo>
                  <a:cubicBezTo>
                    <a:pt x="708" y="754"/>
                    <a:pt x="0" y="2009"/>
                    <a:pt x="708" y="3059"/>
                  </a:cubicBezTo>
                  <a:cubicBezTo>
                    <a:pt x="708"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22"/>
            <p:cNvSpPr/>
            <p:nvPr/>
          </p:nvSpPr>
          <p:spPr>
            <a:xfrm>
              <a:off x="6463725" y="3985900"/>
              <a:ext cx="54800" cy="69650"/>
            </a:xfrm>
            <a:custGeom>
              <a:avLst/>
              <a:gdLst/>
              <a:ahLst/>
              <a:cxnLst/>
              <a:rect l="l" t="t" r="r" b="b"/>
              <a:pathLst>
                <a:path w="2192" h="2786" extrusionOk="0">
                  <a:moveTo>
                    <a:pt x="114" y="1"/>
                  </a:moveTo>
                  <a:lnTo>
                    <a:pt x="114" y="1"/>
                  </a:lnTo>
                  <a:cubicBezTo>
                    <a:pt x="0" y="1142"/>
                    <a:pt x="388" y="2535"/>
                    <a:pt x="1621" y="2786"/>
                  </a:cubicBezTo>
                  <a:cubicBezTo>
                    <a:pt x="1621" y="2786"/>
                    <a:pt x="2191" y="1142"/>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22"/>
            <p:cNvSpPr/>
            <p:nvPr/>
          </p:nvSpPr>
          <p:spPr>
            <a:xfrm>
              <a:off x="6566425" y="3962525"/>
              <a:ext cx="53100" cy="74775"/>
            </a:xfrm>
            <a:custGeom>
              <a:avLst/>
              <a:gdLst/>
              <a:ahLst/>
              <a:cxnLst/>
              <a:rect l="l" t="t" r="r" b="b"/>
              <a:pathLst>
                <a:path w="2124" h="2991" extrusionOk="0">
                  <a:moveTo>
                    <a:pt x="275" y="0"/>
                  </a:moveTo>
                  <a:lnTo>
                    <a:pt x="275" y="0"/>
                  </a:lnTo>
                  <a:cubicBezTo>
                    <a:pt x="1" y="1096"/>
                    <a:pt x="138" y="2534"/>
                    <a:pt x="1325" y="2990"/>
                  </a:cubicBezTo>
                  <a:cubicBezTo>
                    <a:pt x="1325" y="2990"/>
                    <a:pt x="2123" y="1461"/>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22"/>
            <p:cNvSpPr/>
            <p:nvPr/>
          </p:nvSpPr>
          <p:spPr>
            <a:xfrm>
              <a:off x="6513925" y="3969375"/>
              <a:ext cx="57100" cy="78750"/>
            </a:xfrm>
            <a:custGeom>
              <a:avLst/>
              <a:gdLst/>
              <a:ahLst/>
              <a:cxnLst/>
              <a:rect l="l" t="t" r="r" b="b"/>
              <a:pathLst>
                <a:path w="2284" h="3150" extrusionOk="0">
                  <a:moveTo>
                    <a:pt x="1233" y="0"/>
                  </a:moveTo>
                  <a:lnTo>
                    <a:pt x="1233" y="0"/>
                  </a:lnTo>
                  <a:cubicBezTo>
                    <a:pt x="503" y="867"/>
                    <a:pt x="1" y="2237"/>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22"/>
            <p:cNvSpPr/>
            <p:nvPr/>
          </p:nvSpPr>
          <p:spPr>
            <a:xfrm>
              <a:off x="6590975" y="3964800"/>
              <a:ext cx="56500" cy="78775"/>
            </a:xfrm>
            <a:custGeom>
              <a:avLst/>
              <a:gdLst/>
              <a:ahLst/>
              <a:cxnLst/>
              <a:rect l="l" t="t" r="r" b="b"/>
              <a:pathLst>
                <a:path w="2260" h="3151" extrusionOk="0">
                  <a:moveTo>
                    <a:pt x="1210" y="0"/>
                  </a:moveTo>
                  <a:lnTo>
                    <a:pt x="1210" y="0"/>
                  </a:lnTo>
                  <a:cubicBezTo>
                    <a:pt x="479" y="868"/>
                    <a:pt x="0" y="2237"/>
                    <a:pt x="868" y="3150"/>
                  </a:cubicBezTo>
                  <a:cubicBezTo>
                    <a:pt x="868" y="3150"/>
                    <a:pt x="2260" y="2123"/>
                    <a:pt x="1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22"/>
            <p:cNvSpPr/>
            <p:nvPr/>
          </p:nvSpPr>
          <p:spPr>
            <a:xfrm>
              <a:off x="6492250" y="3970500"/>
              <a:ext cx="56525" cy="78775"/>
            </a:xfrm>
            <a:custGeom>
              <a:avLst/>
              <a:gdLst/>
              <a:ahLst/>
              <a:cxnLst/>
              <a:rect l="l" t="t" r="r" b="b"/>
              <a:pathLst>
                <a:path w="2261" h="3151" extrusionOk="0">
                  <a:moveTo>
                    <a:pt x="1210" y="1"/>
                  </a:moveTo>
                  <a:lnTo>
                    <a:pt x="1210" y="1"/>
                  </a:lnTo>
                  <a:cubicBezTo>
                    <a:pt x="503" y="868"/>
                    <a:pt x="0" y="2215"/>
                    <a:pt x="868" y="3151"/>
                  </a:cubicBezTo>
                  <a:cubicBezTo>
                    <a:pt x="868" y="3151"/>
                    <a:pt x="2260" y="2123"/>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22"/>
            <p:cNvSpPr/>
            <p:nvPr/>
          </p:nvSpPr>
          <p:spPr>
            <a:xfrm>
              <a:off x="6608650" y="3989900"/>
              <a:ext cx="51950" cy="67375"/>
            </a:xfrm>
            <a:custGeom>
              <a:avLst/>
              <a:gdLst/>
              <a:ahLst/>
              <a:cxnLst/>
              <a:rect l="l" t="t" r="r" b="b"/>
              <a:pathLst>
                <a:path w="2078" h="2695" extrusionOk="0">
                  <a:moveTo>
                    <a:pt x="2055" y="1"/>
                  </a:moveTo>
                  <a:lnTo>
                    <a:pt x="2055" y="1"/>
                  </a:lnTo>
                  <a:cubicBezTo>
                    <a:pt x="1028" y="457"/>
                    <a:pt x="1" y="1484"/>
                    <a:pt x="389" y="2694"/>
                  </a:cubicBezTo>
                  <a:cubicBezTo>
                    <a:pt x="389" y="2694"/>
                    <a:pt x="2078" y="2352"/>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22"/>
            <p:cNvSpPr/>
            <p:nvPr/>
          </p:nvSpPr>
          <p:spPr>
            <a:xfrm>
              <a:off x="6544175" y="3965375"/>
              <a:ext cx="52525" cy="67350"/>
            </a:xfrm>
            <a:custGeom>
              <a:avLst/>
              <a:gdLst/>
              <a:ahLst/>
              <a:cxnLst/>
              <a:rect l="l" t="t" r="r" b="b"/>
              <a:pathLst>
                <a:path w="2101" h="2694" extrusionOk="0">
                  <a:moveTo>
                    <a:pt x="2055" y="0"/>
                  </a:moveTo>
                  <a:cubicBezTo>
                    <a:pt x="1028" y="457"/>
                    <a:pt x="0" y="1484"/>
                    <a:pt x="388" y="2694"/>
                  </a:cubicBezTo>
                  <a:cubicBezTo>
                    <a:pt x="388" y="2694"/>
                    <a:pt x="2100" y="2351"/>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22"/>
            <p:cNvSpPr/>
            <p:nvPr/>
          </p:nvSpPr>
          <p:spPr>
            <a:xfrm>
              <a:off x="6699375" y="3940250"/>
              <a:ext cx="54250" cy="69650"/>
            </a:xfrm>
            <a:custGeom>
              <a:avLst/>
              <a:gdLst/>
              <a:ahLst/>
              <a:cxnLst/>
              <a:rect l="l" t="t" r="r" b="b"/>
              <a:pathLst>
                <a:path w="2170" h="2786" extrusionOk="0">
                  <a:moveTo>
                    <a:pt x="92" y="1"/>
                  </a:moveTo>
                  <a:cubicBezTo>
                    <a:pt x="1" y="1119"/>
                    <a:pt x="389" y="2512"/>
                    <a:pt x="1622" y="2786"/>
                  </a:cubicBezTo>
                  <a:cubicBezTo>
                    <a:pt x="1622" y="2786"/>
                    <a:pt x="2169" y="1142"/>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22"/>
            <p:cNvSpPr/>
            <p:nvPr/>
          </p:nvSpPr>
          <p:spPr>
            <a:xfrm>
              <a:off x="6801525" y="3916300"/>
              <a:ext cx="53675" cy="74775"/>
            </a:xfrm>
            <a:custGeom>
              <a:avLst/>
              <a:gdLst/>
              <a:ahLst/>
              <a:cxnLst/>
              <a:rect l="l" t="t" r="r" b="b"/>
              <a:pathLst>
                <a:path w="2147" h="2991" extrusionOk="0">
                  <a:moveTo>
                    <a:pt x="297" y="0"/>
                  </a:moveTo>
                  <a:cubicBezTo>
                    <a:pt x="1" y="1096"/>
                    <a:pt x="160" y="2534"/>
                    <a:pt x="1347" y="2990"/>
                  </a:cubicBezTo>
                  <a:cubicBezTo>
                    <a:pt x="1347" y="2990"/>
                    <a:pt x="2146" y="1461"/>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22"/>
            <p:cNvSpPr/>
            <p:nvPr/>
          </p:nvSpPr>
          <p:spPr>
            <a:xfrm>
              <a:off x="6749600" y="3923725"/>
              <a:ext cx="56525" cy="78750"/>
            </a:xfrm>
            <a:custGeom>
              <a:avLst/>
              <a:gdLst/>
              <a:ahLst/>
              <a:cxnLst/>
              <a:rect l="l" t="t" r="r" b="b"/>
              <a:pathLst>
                <a:path w="2261" h="3150" extrusionOk="0">
                  <a:moveTo>
                    <a:pt x="1233" y="0"/>
                  </a:moveTo>
                  <a:lnTo>
                    <a:pt x="1233" y="0"/>
                  </a:lnTo>
                  <a:cubicBezTo>
                    <a:pt x="503" y="867"/>
                    <a:pt x="1" y="2214"/>
                    <a:pt x="868" y="3150"/>
                  </a:cubicBezTo>
                  <a:cubicBezTo>
                    <a:pt x="868"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22"/>
            <p:cNvSpPr/>
            <p:nvPr/>
          </p:nvSpPr>
          <p:spPr>
            <a:xfrm>
              <a:off x="6826075" y="3919150"/>
              <a:ext cx="57075" cy="78775"/>
            </a:xfrm>
            <a:custGeom>
              <a:avLst/>
              <a:gdLst/>
              <a:ahLst/>
              <a:cxnLst/>
              <a:rect l="l" t="t" r="r" b="b"/>
              <a:pathLst>
                <a:path w="2283" h="3151" extrusionOk="0">
                  <a:moveTo>
                    <a:pt x="1233" y="0"/>
                  </a:moveTo>
                  <a:lnTo>
                    <a:pt x="1233" y="0"/>
                  </a:lnTo>
                  <a:cubicBezTo>
                    <a:pt x="502" y="845"/>
                    <a:pt x="0" y="2214"/>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22"/>
            <p:cNvSpPr/>
            <p:nvPr/>
          </p:nvSpPr>
          <p:spPr>
            <a:xfrm>
              <a:off x="6725625" y="3916300"/>
              <a:ext cx="56525" cy="78775"/>
            </a:xfrm>
            <a:custGeom>
              <a:avLst/>
              <a:gdLst/>
              <a:ahLst/>
              <a:cxnLst/>
              <a:rect l="l" t="t" r="r" b="b"/>
              <a:pathLst>
                <a:path w="2261" h="3151" extrusionOk="0">
                  <a:moveTo>
                    <a:pt x="1211" y="0"/>
                  </a:moveTo>
                  <a:cubicBezTo>
                    <a:pt x="480" y="868"/>
                    <a:pt x="1" y="2214"/>
                    <a:pt x="845" y="3150"/>
                  </a:cubicBezTo>
                  <a:cubicBezTo>
                    <a:pt x="845" y="3150"/>
                    <a:pt x="2261" y="2123"/>
                    <a:pt x="1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22"/>
            <p:cNvSpPr/>
            <p:nvPr/>
          </p:nvSpPr>
          <p:spPr>
            <a:xfrm>
              <a:off x="6844325" y="3943675"/>
              <a:ext cx="51950" cy="67375"/>
            </a:xfrm>
            <a:custGeom>
              <a:avLst/>
              <a:gdLst/>
              <a:ahLst/>
              <a:cxnLst/>
              <a:rect l="l" t="t" r="r" b="b"/>
              <a:pathLst>
                <a:path w="2078" h="2695" extrusionOk="0">
                  <a:moveTo>
                    <a:pt x="2032" y="1"/>
                  </a:moveTo>
                  <a:lnTo>
                    <a:pt x="2032" y="1"/>
                  </a:lnTo>
                  <a:cubicBezTo>
                    <a:pt x="1005" y="480"/>
                    <a:pt x="1" y="1485"/>
                    <a:pt x="389" y="2694"/>
                  </a:cubicBezTo>
                  <a:cubicBezTo>
                    <a:pt x="389" y="2694"/>
                    <a:pt x="2078" y="2375"/>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22"/>
            <p:cNvSpPr/>
            <p:nvPr/>
          </p:nvSpPr>
          <p:spPr>
            <a:xfrm>
              <a:off x="6779850" y="3919150"/>
              <a:ext cx="51950" cy="67350"/>
            </a:xfrm>
            <a:custGeom>
              <a:avLst/>
              <a:gdLst/>
              <a:ahLst/>
              <a:cxnLst/>
              <a:rect l="l" t="t" r="r" b="b"/>
              <a:pathLst>
                <a:path w="2078" h="2694" extrusionOk="0">
                  <a:moveTo>
                    <a:pt x="2032" y="0"/>
                  </a:moveTo>
                  <a:lnTo>
                    <a:pt x="2032" y="0"/>
                  </a:lnTo>
                  <a:cubicBezTo>
                    <a:pt x="1005" y="480"/>
                    <a:pt x="0" y="1484"/>
                    <a:pt x="388" y="2694"/>
                  </a:cubicBezTo>
                  <a:cubicBezTo>
                    <a:pt x="388" y="2694"/>
                    <a:pt x="2077" y="2374"/>
                    <a:pt x="20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22"/>
            <p:cNvSpPr/>
            <p:nvPr/>
          </p:nvSpPr>
          <p:spPr>
            <a:xfrm>
              <a:off x="6851175" y="3947675"/>
              <a:ext cx="56525" cy="75925"/>
            </a:xfrm>
            <a:custGeom>
              <a:avLst/>
              <a:gdLst/>
              <a:ahLst/>
              <a:cxnLst/>
              <a:rect l="l" t="t" r="r" b="b"/>
              <a:pathLst>
                <a:path w="2261" h="3037" extrusionOk="0">
                  <a:moveTo>
                    <a:pt x="1575" y="1"/>
                  </a:moveTo>
                  <a:cubicBezTo>
                    <a:pt x="731" y="731"/>
                    <a:pt x="0" y="1986"/>
                    <a:pt x="708" y="3036"/>
                  </a:cubicBezTo>
                  <a:cubicBezTo>
                    <a:pt x="708" y="3036"/>
                    <a:pt x="2260" y="2260"/>
                    <a:pt x="15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22"/>
            <p:cNvSpPr/>
            <p:nvPr/>
          </p:nvSpPr>
          <p:spPr>
            <a:xfrm>
              <a:off x="6936200" y="4006450"/>
              <a:ext cx="54225" cy="71350"/>
            </a:xfrm>
            <a:custGeom>
              <a:avLst/>
              <a:gdLst/>
              <a:ahLst/>
              <a:cxnLst/>
              <a:rect l="l" t="t" r="r" b="b"/>
              <a:pathLst>
                <a:path w="2169" h="2854" extrusionOk="0">
                  <a:moveTo>
                    <a:pt x="1872" y="1"/>
                  </a:moveTo>
                  <a:lnTo>
                    <a:pt x="1872" y="1"/>
                  </a:lnTo>
                  <a:cubicBezTo>
                    <a:pt x="913" y="571"/>
                    <a:pt x="0" y="1690"/>
                    <a:pt x="503" y="2854"/>
                  </a:cubicBezTo>
                  <a:cubicBezTo>
                    <a:pt x="503" y="2854"/>
                    <a:pt x="2169" y="2329"/>
                    <a:pt x="18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22"/>
            <p:cNvSpPr/>
            <p:nvPr/>
          </p:nvSpPr>
          <p:spPr>
            <a:xfrm>
              <a:off x="6896250" y="3991050"/>
              <a:ext cx="61650" cy="49875"/>
            </a:xfrm>
            <a:custGeom>
              <a:avLst/>
              <a:gdLst/>
              <a:ahLst/>
              <a:cxnLst/>
              <a:rect l="l" t="t" r="r" b="b"/>
              <a:pathLst>
                <a:path w="2466" h="1995" extrusionOk="0">
                  <a:moveTo>
                    <a:pt x="2466" y="0"/>
                  </a:moveTo>
                  <a:cubicBezTo>
                    <a:pt x="1347" y="92"/>
                    <a:pt x="46" y="708"/>
                    <a:pt x="1" y="1986"/>
                  </a:cubicBezTo>
                  <a:cubicBezTo>
                    <a:pt x="1" y="1986"/>
                    <a:pt x="58" y="1995"/>
                    <a:pt x="157" y="1995"/>
                  </a:cubicBezTo>
                  <a:cubicBezTo>
                    <a:pt x="596" y="1995"/>
                    <a:pt x="1851" y="1827"/>
                    <a:pt x="24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22"/>
            <p:cNvSpPr/>
            <p:nvPr/>
          </p:nvSpPr>
          <p:spPr>
            <a:xfrm>
              <a:off x="6953900" y="4041825"/>
              <a:ext cx="61650" cy="49900"/>
            </a:xfrm>
            <a:custGeom>
              <a:avLst/>
              <a:gdLst/>
              <a:ahLst/>
              <a:cxnLst/>
              <a:rect l="l" t="t" r="r" b="b"/>
              <a:pathLst>
                <a:path w="2466" h="1996" extrusionOk="0">
                  <a:moveTo>
                    <a:pt x="2465" y="1"/>
                  </a:moveTo>
                  <a:lnTo>
                    <a:pt x="2465" y="1"/>
                  </a:lnTo>
                  <a:cubicBezTo>
                    <a:pt x="1347" y="92"/>
                    <a:pt x="46" y="708"/>
                    <a:pt x="0" y="1987"/>
                  </a:cubicBezTo>
                  <a:cubicBezTo>
                    <a:pt x="0" y="1987"/>
                    <a:pt x="58" y="1995"/>
                    <a:pt x="156" y="1995"/>
                  </a:cubicBezTo>
                  <a:cubicBezTo>
                    <a:pt x="596" y="1995"/>
                    <a:pt x="1850" y="1828"/>
                    <a:pt x="2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22"/>
            <p:cNvSpPr/>
            <p:nvPr/>
          </p:nvSpPr>
          <p:spPr>
            <a:xfrm>
              <a:off x="6884275" y="3968800"/>
              <a:ext cx="61650" cy="49875"/>
            </a:xfrm>
            <a:custGeom>
              <a:avLst/>
              <a:gdLst/>
              <a:ahLst/>
              <a:cxnLst/>
              <a:rect l="l" t="t" r="r" b="b"/>
              <a:pathLst>
                <a:path w="2466" h="1995" extrusionOk="0">
                  <a:moveTo>
                    <a:pt x="2465" y="0"/>
                  </a:moveTo>
                  <a:lnTo>
                    <a:pt x="2465" y="0"/>
                  </a:lnTo>
                  <a:cubicBezTo>
                    <a:pt x="1347" y="92"/>
                    <a:pt x="46" y="708"/>
                    <a:pt x="0" y="1986"/>
                  </a:cubicBezTo>
                  <a:cubicBezTo>
                    <a:pt x="0" y="1986"/>
                    <a:pt x="58" y="1994"/>
                    <a:pt x="157" y="1994"/>
                  </a:cubicBezTo>
                  <a:cubicBezTo>
                    <a:pt x="596" y="1994"/>
                    <a:pt x="1850" y="1827"/>
                    <a:pt x="24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22"/>
            <p:cNvSpPr/>
            <p:nvPr/>
          </p:nvSpPr>
          <p:spPr>
            <a:xfrm>
              <a:off x="6948175" y="4080525"/>
              <a:ext cx="77075" cy="31350"/>
            </a:xfrm>
            <a:custGeom>
              <a:avLst/>
              <a:gdLst/>
              <a:ahLst/>
              <a:cxnLst/>
              <a:rect l="l" t="t" r="r" b="b"/>
              <a:pathLst>
                <a:path w="3083" h="1254" extrusionOk="0">
                  <a:moveTo>
                    <a:pt x="1826" y="0"/>
                  </a:moveTo>
                  <a:cubicBezTo>
                    <a:pt x="1088" y="0"/>
                    <a:pt x="376" y="266"/>
                    <a:pt x="1" y="986"/>
                  </a:cubicBezTo>
                  <a:cubicBezTo>
                    <a:pt x="1" y="986"/>
                    <a:pt x="409" y="1254"/>
                    <a:pt x="1032" y="1254"/>
                  </a:cubicBezTo>
                  <a:cubicBezTo>
                    <a:pt x="1589" y="1254"/>
                    <a:pt x="2318" y="1041"/>
                    <a:pt x="3082" y="233"/>
                  </a:cubicBezTo>
                  <a:cubicBezTo>
                    <a:pt x="2695" y="90"/>
                    <a:pt x="2256" y="0"/>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22"/>
            <p:cNvSpPr/>
            <p:nvPr/>
          </p:nvSpPr>
          <p:spPr>
            <a:xfrm>
              <a:off x="6920225" y="4017750"/>
              <a:ext cx="76475" cy="31375"/>
            </a:xfrm>
            <a:custGeom>
              <a:avLst/>
              <a:gdLst/>
              <a:ahLst/>
              <a:cxnLst/>
              <a:rect l="l" t="t" r="r" b="b"/>
              <a:pathLst>
                <a:path w="3059" h="1255" extrusionOk="0">
                  <a:moveTo>
                    <a:pt x="1804" y="0"/>
                  </a:moveTo>
                  <a:cubicBezTo>
                    <a:pt x="1067" y="0"/>
                    <a:pt x="361" y="266"/>
                    <a:pt x="0" y="987"/>
                  </a:cubicBezTo>
                  <a:cubicBezTo>
                    <a:pt x="0" y="987"/>
                    <a:pt x="402" y="1254"/>
                    <a:pt x="1019" y="1254"/>
                  </a:cubicBezTo>
                  <a:cubicBezTo>
                    <a:pt x="1571" y="1254"/>
                    <a:pt x="2295" y="1041"/>
                    <a:pt x="3059" y="233"/>
                  </a:cubicBezTo>
                  <a:cubicBezTo>
                    <a:pt x="2672" y="91"/>
                    <a:pt x="2233"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22"/>
            <p:cNvSpPr/>
            <p:nvPr/>
          </p:nvSpPr>
          <p:spPr>
            <a:xfrm>
              <a:off x="6957875" y="4122300"/>
              <a:ext cx="55950" cy="75900"/>
            </a:xfrm>
            <a:custGeom>
              <a:avLst/>
              <a:gdLst/>
              <a:ahLst/>
              <a:cxnLst/>
              <a:rect l="l" t="t" r="r" b="b"/>
              <a:pathLst>
                <a:path w="2238" h="3036" extrusionOk="0">
                  <a:moveTo>
                    <a:pt x="1576" y="0"/>
                  </a:moveTo>
                  <a:cubicBezTo>
                    <a:pt x="708" y="731"/>
                    <a:pt x="1" y="1986"/>
                    <a:pt x="686" y="3036"/>
                  </a:cubicBezTo>
                  <a:cubicBezTo>
                    <a:pt x="686" y="3036"/>
                    <a:pt x="2238" y="2260"/>
                    <a:pt x="15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22"/>
            <p:cNvSpPr/>
            <p:nvPr/>
          </p:nvSpPr>
          <p:spPr>
            <a:xfrm>
              <a:off x="7042325" y="4181075"/>
              <a:ext cx="54825" cy="71350"/>
            </a:xfrm>
            <a:custGeom>
              <a:avLst/>
              <a:gdLst/>
              <a:ahLst/>
              <a:cxnLst/>
              <a:rect l="l" t="t" r="r" b="b"/>
              <a:pathLst>
                <a:path w="2193" h="2854" extrusionOk="0">
                  <a:moveTo>
                    <a:pt x="1895" y="0"/>
                  </a:moveTo>
                  <a:lnTo>
                    <a:pt x="1895" y="0"/>
                  </a:lnTo>
                  <a:cubicBezTo>
                    <a:pt x="914" y="571"/>
                    <a:pt x="1" y="1689"/>
                    <a:pt x="526" y="2853"/>
                  </a:cubicBezTo>
                  <a:cubicBezTo>
                    <a:pt x="526" y="2853"/>
                    <a:pt x="2192" y="2328"/>
                    <a:pt x="1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22"/>
            <p:cNvSpPr/>
            <p:nvPr/>
          </p:nvSpPr>
          <p:spPr>
            <a:xfrm>
              <a:off x="7002400" y="4165650"/>
              <a:ext cx="62225" cy="49900"/>
            </a:xfrm>
            <a:custGeom>
              <a:avLst/>
              <a:gdLst/>
              <a:ahLst/>
              <a:cxnLst/>
              <a:rect l="l" t="t" r="r" b="b"/>
              <a:pathLst>
                <a:path w="2489" h="1996" extrusionOk="0">
                  <a:moveTo>
                    <a:pt x="2488" y="1"/>
                  </a:moveTo>
                  <a:lnTo>
                    <a:pt x="2488" y="1"/>
                  </a:lnTo>
                  <a:cubicBezTo>
                    <a:pt x="1347" y="92"/>
                    <a:pt x="46" y="708"/>
                    <a:pt x="0" y="1987"/>
                  </a:cubicBezTo>
                  <a:cubicBezTo>
                    <a:pt x="0" y="1987"/>
                    <a:pt x="58" y="1995"/>
                    <a:pt x="158" y="1995"/>
                  </a:cubicBezTo>
                  <a:cubicBezTo>
                    <a:pt x="603" y="1995"/>
                    <a:pt x="1873" y="1828"/>
                    <a:pt x="2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22"/>
            <p:cNvSpPr/>
            <p:nvPr/>
          </p:nvSpPr>
          <p:spPr>
            <a:xfrm>
              <a:off x="7060025" y="4216450"/>
              <a:ext cx="62225" cy="49875"/>
            </a:xfrm>
            <a:custGeom>
              <a:avLst/>
              <a:gdLst/>
              <a:ahLst/>
              <a:cxnLst/>
              <a:rect l="l" t="t" r="r" b="b"/>
              <a:pathLst>
                <a:path w="2489" h="1995" extrusionOk="0">
                  <a:moveTo>
                    <a:pt x="2489" y="0"/>
                  </a:moveTo>
                  <a:lnTo>
                    <a:pt x="2489" y="0"/>
                  </a:lnTo>
                  <a:cubicBezTo>
                    <a:pt x="1347" y="92"/>
                    <a:pt x="46" y="708"/>
                    <a:pt x="1" y="1986"/>
                  </a:cubicBezTo>
                  <a:cubicBezTo>
                    <a:pt x="1" y="1986"/>
                    <a:pt x="59" y="1995"/>
                    <a:pt x="159" y="1995"/>
                  </a:cubicBezTo>
                  <a:cubicBezTo>
                    <a:pt x="604" y="1995"/>
                    <a:pt x="1873"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22"/>
            <p:cNvSpPr/>
            <p:nvPr/>
          </p:nvSpPr>
          <p:spPr>
            <a:xfrm>
              <a:off x="6990400" y="4143400"/>
              <a:ext cx="62225" cy="49875"/>
            </a:xfrm>
            <a:custGeom>
              <a:avLst/>
              <a:gdLst/>
              <a:ahLst/>
              <a:cxnLst/>
              <a:rect l="l" t="t" r="r" b="b"/>
              <a:pathLst>
                <a:path w="2489" h="1995" extrusionOk="0">
                  <a:moveTo>
                    <a:pt x="2489" y="1"/>
                  </a:moveTo>
                  <a:lnTo>
                    <a:pt x="2489" y="1"/>
                  </a:lnTo>
                  <a:cubicBezTo>
                    <a:pt x="1348" y="92"/>
                    <a:pt x="47" y="708"/>
                    <a:pt x="1" y="1987"/>
                  </a:cubicBezTo>
                  <a:cubicBezTo>
                    <a:pt x="1" y="1987"/>
                    <a:pt x="58" y="1995"/>
                    <a:pt x="157" y="1995"/>
                  </a:cubicBezTo>
                  <a:cubicBezTo>
                    <a:pt x="597" y="1995"/>
                    <a:pt x="1855"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22"/>
            <p:cNvSpPr/>
            <p:nvPr/>
          </p:nvSpPr>
          <p:spPr>
            <a:xfrm>
              <a:off x="7054900" y="4255125"/>
              <a:ext cx="77050" cy="31375"/>
            </a:xfrm>
            <a:custGeom>
              <a:avLst/>
              <a:gdLst/>
              <a:ahLst/>
              <a:cxnLst/>
              <a:rect l="l" t="t" r="r" b="b"/>
              <a:pathLst>
                <a:path w="3082" h="1255" extrusionOk="0">
                  <a:moveTo>
                    <a:pt x="1809" y="1"/>
                  </a:moveTo>
                  <a:cubicBezTo>
                    <a:pt x="1067" y="1"/>
                    <a:pt x="361" y="266"/>
                    <a:pt x="0" y="987"/>
                  </a:cubicBezTo>
                  <a:cubicBezTo>
                    <a:pt x="0" y="987"/>
                    <a:pt x="401" y="1255"/>
                    <a:pt x="1022" y="1255"/>
                  </a:cubicBezTo>
                  <a:cubicBezTo>
                    <a:pt x="1577" y="1255"/>
                    <a:pt x="2306" y="1041"/>
                    <a:pt x="3082" y="234"/>
                  </a:cubicBezTo>
                  <a:cubicBezTo>
                    <a:pt x="2686" y="91"/>
                    <a:pt x="224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22"/>
            <p:cNvSpPr/>
            <p:nvPr/>
          </p:nvSpPr>
          <p:spPr>
            <a:xfrm>
              <a:off x="7026350" y="4192350"/>
              <a:ext cx="77075" cy="31375"/>
            </a:xfrm>
            <a:custGeom>
              <a:avLst/>
              <a:gdLst/>
              <a:ahLst/>
              <a:cxnLst/>
              <a:rect l="l" t="t" r="r" b="b"/>
              <a:pathLst>
                <a:path w="3083" h="1255" extrusionOk="0">
                  <a:moveTo>
                    <a:pt x="1820" y="1"/>
                  </a:moveTo>
                  <a:cubicBezTo>
                    <a:pt x="1077" y="1"/>
                    <a:pt x="361" y="266"/>
                    <a:pt x="1" y="987"/>
                  </a:cubicBezTo>
                  <a:cubicBezTo>
                    <a:pt x="1" y="987"/>
                    <a:pt x="402" y="1255"/>
                    <a:pt x="1023" y="1255"/>
                  </a:cubicBezTo>
                  <a:cubicBezTo>
                    <a:pt x="1578" y="1255"/>
                    <a:pt x="2307" y="1041"/>
                    <a:pt x="3082" y="234"/>
                  </a:cubicBezTo>
                  <a:cubicBezTo>
                    <a:pt x="2696" y="91"/>
                    <a:pt x="2253" y="1"/>
                    <a:pt x="1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22"/>
            <p:cNvSpPr/>
            <p:nvPr/>
          </p:nvSpPr>
          <p:spPr>
            <a:xfrm>
              <a:off x="7049175" y="4241550"/>
              <a:ext cx="55950" cy="75925"/>
            </a:xfrm>
            <a:custGeom>
              <a:avLst/>
              <a:gdLst/>
              <a:ahLst/>
              <a:cxnLst/>
              <a:rect l="l" t="t" r="r" b="b"/>
              <a:pathLst>
                <a:path w="2238" h="3037" extrusionOk="0">
                  <a:moveTo>
                    <a:pt x="1576" y="1"/>
                  </a:moveTo>
                  <a:lnTo>
                    <a:pt x="1576" y="1"/>
                  </a:lnTo>
                  <a:cubicBezTo>
                    <a:pt x="708" y="731"/>
                    <a:pt x="1" y="1986"/>
                    <a:pt x="686" y="3036"/>
                  </a:cubicBezTo>
                  <a:cubicBezTo>
                    <a:pt x="686" y="3036"/>
                    <a:pt x="2238" y="2260"/>
                    <a:pt x="1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22"/>
            <p:cNvSpPr/>
            <p:nvPr/>
          </p:nvSpPr>
          <p:spPr>
            <a:xfrm>
              <a:off x="7133650" y="4300325"/>
              <a:ext cx="54800" cy="71350"/>
            </a:xfrm>
            <a:custGeom>
              <a:avLst/>
              <a:gdLst/>
              <a:ahLst/>
              <a:cxnLst/>
              <a:rect l="l" t="t" r="r" b="b"/>
              <a:pathLst>
                <a:path w="2192" h="2854" extrusionOk="0">
                  <a:moveTo>
                    <a:pt x="1895" y="1"/>
                  </a:moveTo>
                  <a:lnTo>
                    <a:pt x="1895" y="1"/>
                  </a:lnTo>
                  <a:cubicBezTo>
                    <a:pt x="913" y="571"/>
                    <a:pt x="0" y="1690"/>
                    <a:pt x="525" y="2854"/>
                  </a:cubicBezTo>
                  <a:cubicBezTo>
                    <a:pt x="525" y="2854"/>
                    <a:pt x="2191" y="2329"/>
                    <a:pt x="18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22"/>
            <p:cNvSpPr/>
            <p:nvPr/>
          </p:nvSpPr>
          <p:spPr>
            <a:xfrm>
              <a:off x="7093700" y="4284925"/>
              <a:ext cx="62225" cy="49875"/>
            </a:xfrm>
            <a:custGeom>
              <a:avLst/>
              <a:gdLst/>
              <a:ahLst/>
              <a:cxnLst/>
              <a:rect l="l" t="t" r="r" b="b"/>
              <a:pathLst>
                <a:path w="2489" h="1995" extrusionOk="0">
                  <a:moveTo>
                    <a:pt x="2488" y="0"/>
                  </a:moveTo>
                  <a:cubicBezTo>
                    <a:pt x="1347" y="92"/>
                    <a:pt x="46" y="708"/>
                    <a:pt x="0" y="1986"/>
                  </a:cubicBezTo>
                  <a:cubicBezTo>
                    <a:pt x="0" y="1986"/>
                    <a:pt x="58" y="1995"/>
                    <a:pt x="157" y="1995"/>
                  </a:cubicBezTo>
                  <a:cubicBezTo>
                    <a:pt x="596" y="1995"/>
                    <a:pt x="1854" y="1827"/>
                    <a:pt x="24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22"/>
            <p:cNvSpPr/>
            <p:nvPr/>
          </p:nvSpPr>
          <p:spPr>
            <a:xfrm>
              <a:off x="7151325" y="4335700"/>
              <a:ext cx="62225" cy="49900"/>
            </a:xfrm>
            <a:custGeom>
              <a:avLst/>
              <a:gdLst/>
              <a:ahLst/>
              <a:cxnLst/>
              <a:rect l="l" t="t" r="r" b="b"/>
              <a:pathLst>
                <a:path w="2489" h="1996" extrusionOk="0">
                  <a:moveTo>
                    <a:pt x="2489" y="1"/>
                  </a:moveTo>
                  <a:lnTo>
                    <a:pt x="2489" y="1"/>
                  </a:lnTo>
                  <a:cubicBezTo>
                    <a:pt x="1347" y="92"/>
                    <a:pt x="46" y="708"/>
                    <a:pt x="1" y="1987"/>
                  </a:cubicBezTo>
                  <a:cubicBezTo>
                    <a:pt x="1" y="1987"/>
                    <a:pt x="59" y="1995"/>
                    <a:pt x="159" y="1995"/>
                  </a:cubicBezTo>
                  <a:cubicBezTo>
                    <a:pt x="604" y="1995"/>
                    <a:pt x="1873"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22"/>
            <p:cNvSpPr/>
            <p:nvPr/>
          </p:nvSpPr>
          <p:spPr>
            <a:xfrm>
              <a:off x="7081700" y="4262675"/>
              <a:ext cx="62225" cy="49875"/>
            </a:xfrm>
            <a:custGeom>
              <a:avLst/>
              <a:gdLst/>
              <a:ahLst/>
              <a:cxnLst/>
              <a:rect l="l" t="t" r="r" b="b"/>
              <a:pathLst>
                <a:path w="2489" h="1995" extrusionOk="0">
                  <a:moveTo>
                    <a:pt x="2489" y="0"/>
                  </a:moveTo>
                  <a:lnTo>
                    <a:pt x="2489" y="0"/>
                  </a:lnTo>
                  <a:cubicBezTo>
                    <a:pt x="1348" y="92"/>
                    <a:pt x="47" y="708"/>
                    <a:pt x="1" y="1986"/>
                  </a:cubicBezTo>
                  <a:cubicBezTo>
                    <a:pt x="1" y="1986"/>
                    <a:pt x="58" y="1994"/>
                    <a:pt x="157" y="1994"/>
                  </a:cubicBezTo>
                  <a:cubicBezTo>
                    <a:pt x="597" y="1994"/>
                    <a:pt x="1855"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22"/>
            <p:cNvSpPr/>
            <p:nvPr/>
          </p:nvSpPr>
          <p:spPr>
            <a:xfrm>
              <a:off x="7146200" y="4374400"/>
              <a:ext cx="77050" cy="31350"/>
            </a:xfrm>
            <a:custGeom>
              <a:avLst/>
              <a:gdLst/>
              <a:ahLst/>
              <a:cxnLst/>
              <a:rect l="l" t="t" r="r" b="b"/>
              <a:pathLst>
                <a:path w="3082" h="1254" extrusionOk="0">
                  <a:moveTo>
                    <a:pt x="1809" y="0"/>
                  </a:moveTo>
                  <a:cubicBezTo>
                    <a:pt x="1067" y="0"/>
                    <a:pt x="361" y="266"/>
                    <a:pt x="0" y="986"/>
                  </a:cubicBezTo>
                  <a:cubicBezTo>
                    <a:pt x="0" y="986"/>
                    <a:pt x="402" y="1254"/>
                    <a:pt x="1022" y="1254"/>
                  </a:cubicBezTo>
                  <a:cubicBezTo>
                    <a:pt x="1577" y="1254"/>
                    <a:pt x="2306" y="1041"/>
                    <a:pt x="3082" y="233"/>
                  </a:cubicBezTo>
                  <a:cubicBezTo>
                    <a:pt x="2686" y="90"/>
                    <a:pt x="2242" y="0"/>
                    <a:pt x="18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22"/>
            <p:cNvSpPr/>
            <p:nvPr/>
          </p:nvSpPr>
          <p:spPr>
            <a:xfrm>
              <a:off x="7117650" y="4311625"/>
              <a:ext cx="77075" cy="31375"/>
            </a:xfrm>
            <a:custGeom>
              <a:avLst/>
              <a:gdLst/>
              <a:ahLst/>
              <a:cxnLst/>
              <a:rect l="l" t="t" r="r" b="b"/>
              <a:pathLst>
                <a:path w="3083" h="1255" extrusionOk="0">
                  <a:moveTo>
                    <a:pt x="1820" y="0"/>
                  </a:moveTo>
                  <a:cubicBezTo>
                    <a:pt x="1077" y="0"/>
                    <a:pt x="361" y="266"/>
                    <a:pt x="1" y="987"/>
                  </a:cubicBezTo>
                  <a:cubicBezTo>
                    <a:pt x="1" y="987"/>
                    <a:pt x="402" y="1254"/>
                    <a:pt x="1023" y="1254"/>
                  </a:cubicBezTo>
                  <a:cubicBezTo>
                    <a:pt x="1578" y="1254"/>
                    <a:pt x="2307" y="1041"/>
                    <a:pt x="3082" y="233"/>
                  </a:cubicBezTo>
                  <a:cubicBezTo>
                    <a:pt x="2696" y="91"/>
                    <a:pt x="2253" y="0"/>
                    <a:pt x="1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22"/>
            <p:cNvSpPr/>
            <p:nvPr/>
          </p:nvSpPr>
          <p:spPr>
            <a:xfrm>
              <a:off x="7125650" y="4386350"/>
              <a:ext cx="70775" cy="38850"/>
            </a:xfrm>
            <a:custGeom>
              <a:avLst/>
              <a:gdLst/>
              <a:ahLst/>
              <a:cxnLst/>
              <a:rect l="l" t="t" r="r" b="b"/>
              <a:pathLst>
                <a:path w="2831" h="1554" extrusionOk="0">
                  <a:moveTo>
                    <a:pt x="2365" y="1"/>
                  </a:moveTo>
                  <a:cubicBezTo>
                    <a:pt x="1351" y="1"/>
                    <a:pt x="257" y="401"/>
                    <a:pt x="0" y="1467"/>
                  </a:cubicBezTo>
                  <a:cubicBezTo>
                    <a:pt x="0" y="1467"/>
                    <a:pt x="228" y="1554"/>
                    <a:pt x="577" y="1554"/>
                  </a:cubicBezTo>
                  <a:cubicBezTo>
                    <a:pt x="1158" y="1554"/>
                    <a:pt x="2075" y="1313"/>
                    <a:pt x="2831" y="29"/>
                  </a:cubicBezTo>
                  <a:cubicBezTo>
                    <a:pt x="2680" y="11"/>
                    <a:pt x="2523" y="1"/>
                    <a:pt x="2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22"/>
            <p:cNvSpPr/>
            <p:nvPr/>
          </p:nvSpPr>
          <p:spPr>
            <a:xfrm>
              <a:off x="7128500" y="4497925"/>
              <a:ext cx="75350" cy="32775"/>
            </a:xfrm>
            <a:custGeom>
              <a:avLst/>
              <a:gdLst/>
              <a:ahLst/>
              <a:cxnLst/>
              <a:rect l="l" t="t" r="r" b="b"/>
              <a:pathLst>
                <a:path w="3014" h="1311" extrusionOk="0">
                  <a:moveTo>
                    <a:pt x="1959" y="0"/>
                  </a:moveTo>
                  <a:cubicBezTo>
                    <a:pt x="1134" y="0"/>
                    <a:pt x="335" y="301"/>
                    <a:pt x="1" y="1113"/>
                  </a:cubicBezTo>
                  <a:cubicBezTo>
                    <a:pt x="1" y="1113"/>
                    <a:pt x="353" y="1310"/>
                    <a:pt x="887" y="1310"/>
                  </a:cubicBezTo>
                  <a:cubicBezTo>
                    <a:pt x="1458" y="1310"/>
                    <a:pt x="2236" y="1085"/>
                    <a:pt x="3014" y="154"/>
                  </a:cubicBezTo>
                  <a:cubicBezTo>
                    <a:pt x="2681" y="57"/>
                    <a:pt x="2318" y="0"/>
                    <a:pt x="19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22"/>
            <p:cNvSpPr/>
            <p:nvPr/>
          </p:nvSpPr>
          <p:spPr>
            <a:xfrm>
              <a:off x="7130775" y="4440175"/>
              <a:ext cx="78200" cy="30575"/>
            </a:xfrm>
            <a:custGeom>
              <a:avLst/>
              <a:gdLst/>
              <a:ahLst/>
              <a:cxnLst/>
              <a:rect l="l" t="t" r="r" b="b"/>
              <a:pathLst>
                <a:path w="3128" h="1223" extrusionOk="0">
                  <a:moveTo>
                    <a:pt x="1145" y="1"/>
                  </a:moveTo>
                  <a:cubicBezTo>
                    <a:pt x="742" y="1"/>
                    <a:pt x="348" y="127"/>
                    <a:pt x="1" y="433"/>
                  </a:cubicBezTo>
                  <a:cubicBezTo>
                    <a:pt x="1" y="433"/>
                    <a:pt x="549" y="1222"/>
                    <a:pt x="1720" y="1222"/>
                  </a:cubicBezTo>
                  <a:cubicBezTo>
                    <a:pt x="2117" y="1222"/>
                    <a:pt x="2585" y="1132"/>
                    <a:pt x="3128" y="889"/>
                  </a:cubicBezTo>
                  <a:cubicBezTo>
                    <a:pt x="2589" y="394"/>
                    <a:pt x="1855" y="1"/>
                    <a:pt x="1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22"/>
            <p:cNvSpPr/>
            <p:nvPr/>
          </p:nvSpPr>
          <p:spPr>
            <a:xfrm>
              <a:off x="7134200" y="4520775"/>
              <a:ext cx="78775" cy="30675"/>
            </a:xfrm>
            <a:custGeom>
              <a:avLst/>
              <a:gdLst/>
              <a:ahLst/>
              <a:cxnLst/>
              <a:rect l="l" t="t" r="r" b="b"/>
              <a:pathLst>
                <a:path w="3151" h="1227" extrusionOk="0">
                  <a:moveTo>
                    <a:pt x="1138" y="1"/>
                  </a:moveTo>
                  <a:cubicBezTo>
                    <a:pt x="737" y="1"/>
                    <a:pt x="344" y="125"/>
                    <a:pt x="1" y="427"/>
                  </a:cubicBezTo>
                  <a:cubicBezTo>
                    <a:pt x="1" y="427"/>
                    <a:pt x="546" y="1226"/>
                    <a:pt x="1723" y="1226"/>
                  </a:cubicBezTo>
                  <a:cubicBezTo>
                    <a:pt x="2124" y="1226"/>
                    <a:pt x="2599" y="1133"/>
                    <a:pt x="3151" y="883"/>
                  </a:cubicBezTo>
                  <a:cubicBezTo>
                    <a:pt x="2608" y="400"/>
                    <a:pt x="1859" y="1"/>
                    <a:pt x="1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22"/>
            <p:cNvSpPr/>
            <p:nvPr/>
          </p:nvSpPr>
          <p:spPr>
            <a:xfrm>
              <a:off x="7140475" y="4420025"/>
              <a:ext cx="78200" cy="30425"/>
            </a:xfrm>
            <a:custGeom>
              <a:avLst/>
              <a:gdLst/>
              <a:ahLst/>
              <a:cxnLst/>
              <a:rect l="l" t="t" r="r" b="b"/>
              <a:pathLst>
                <a:path w="3128" h="1217" extrusionOk="0">
                  <a:moveTo>
                    <a:pt x="1124" y="1"/>
                  </a:moveTo>
                  <a:cubicBezTo>
                    <a:pt x="725" y="1"/>
                    <a:pt x="336" y="122"/>
                    <a:pt x="1" y="417"/>
                  </a:cubicBezTo>
                  <a:cubicBezTo>
                    <a:pt x="1" y="417"/>
                    <a:pt x="546" y="1216"/>
                    <a:pt x="1713" y="1216"/>
                  </a:cubicBezTo>
                  <a:cubicBezTo>
                    <a:pt x="2112" y="1216"/>
                    <a:pt x="2582" y="1123"/>
                    <a:pt x="3128" y="873"/>
                  </a:cubicBezTo>
                  <a:cubicBezTo>
                    <a:pt x="2586" y="390"/>
                    <a:pt x="1838" y="1"/>
                    <a:pt x="1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22"/>
            <p:cNvSpPr/>
            <p:nvPr/>
          </p:nvSpPr>
          <p:spPr>
            <a:xfrm>
              <a:off x="7120525" y="4535300"/>
              <a:ext cx="66200" cy="45225"/>
            </a:xfrm>
            <a:custGeom>
              <a:avLst/>
              <a:gdLst/>
              <a:ahLst/>
              <a:cxnLst/>
              <a:rect l="l" t="t" r="r" b="b"/>
              <a:pathLst>
                <a:path w="2648" h="1809" extrusionOk="0">
                  <a:moveTo>
                    <a:pt x="497" y="0"/>
                  </a:moveTo>
                  <a:cubicBezTo>
                    <a:pt x="337" y="0"/>
                    <a:pt x="171" y="24"/>
                    <a:pt x="0" y="74"/>
                  </a:cubicBezTo>
                  <a:cubicBezTo>
                    <a:pt x="0" y="74"/>
                    <a:pt x="297" y="1763"/>
                    <a:pt x="2648" y="1809"/>
                  </a:cubicBezTo>
                  <a:cubicBezTo>
                    <a:pt x="2274" y="904"/>
                    <a:pt x="1494" y="0"/>
                    <a:pt x="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22"/>
            <p:cNvSpPr/>
            <p:nvPr/>
          </p:nvSpPr>
          <p:spPr>
            <a:xfrm>
              <a:off x="7125650" y="4480700"/>
              <a:ext cx="66225" cy="45625"/>
            </a:xfrm>
            <a:custGeom>
              <a:avLst/>
              <a:gdLst/>
              <a:ahLst/>
              <a:cxnLst/>
              <a:rect l="l" t="t" r="r" b="b"/>
              <a:pathLst>
                <a:path w="2649" h="1825" extrusionOk="0">
                  <a:moveTo>
                    <a:pt x="467" y="1"/>
                  </a:moveTo>
                  <a:cubicBezTo>
                    <a:pt x="315" y="1"/>
                    <a:pt x="160" y="22"/>
                    <a:pt x="0" y="67"/>
                  </a:cubicBezTo>
                  <a:cubicBezTo>
                    <a:pt x="0" y="67"/>
                    <a:pt x="274" y="1779"/>
                    <a:pt x="2648" y="1824"/>
                  </a:cubicBezTo>
                  <a:cubicBezTo>
                    <a:pt x="2272" y="913"/>
                    <a:pt x="1465" y="1"/>
                    <a:pt x="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22"/>
            <p:cNvSpPr/>
            <p:nvPr/>
          </p:nvSpPr>
          <p:spPr>
            <a:xfrm>
              <a:off x="7124500" y="4456750"/>
              <a:ext cx="66225" cy="45600"/>
            </a:xfrm>
            <a:custGeom>
              <a:avLst/>
              <a:gdLst/>
              <a:ahLst/>
              <a:cxnLst/>
              <a:rect l="l" t="t" r="r" b="b"/>
              <a:pathLst>
                <a:path w="2649" h="1824" extrusionOk="0">
                  <a:moveTo>
                    <a:pt x="467" y="0"/>
                  </a:moveTo>
                  <a:cubicBezTo>
                    <a:pt x="316" y="0"/>
                    <a:pt x="160" y="21"/>
                    <a:pt x="1" y="66"/>
                  </a:cubicBezTo>
                  <a:cubicBezTo>
                    <a:pt x="1" y="66"/>
                    <a:pt x="275" y="1778"/>
                    <a:pt x="2649" y="1824"/>
                  </a:cubicBezTo>
                  <a:cubicBezTo>
                    <a:pt x="2272" y="912"/>
                    <a:pt x="1465" y="0"/>
                    <a:pt x="4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22"/>
            <p:cNvSpPr/>
            <p:nvPr/>
          </p:nvSpPr>
          <p:spPr>
            <a:xfrm>
              <a:off x="7067450" y="4543200"/>
              <a:ext cx="78775" cy="29450"/>
            </a:xfrm>
            <a:custGeom>
              <a:avLst/>
              <a:gdLst/>
              <a:ahLst/>
              <a:cxnLst/>
              <a:rect l="l" t="t" r="r" b="b"/>
              <a:pathLst>
                <a:path w="3151" h="1178" extrusionOk="0">
                  <a:moveTo>
                    <a:pt x="1502" y="1"/>
                  </a:moveTo>
                  <a:cubicBezTo>
                    <a:pt x="927" y="1"/>
                    <a:pt x="380" y="200"/>
                    <a:pt x="0" y="717"/>
                  </a:cubicBezTo>
                  <a:cubicBezTo>
                    <a:pt x="0" y="717"/>
                    <a:pt x="496" y="1177"/>
                    <a:pt x="1322" y="1177"/>
                  </a:cubicBezTo>
                  <a:cubicBezTo>
                    <a:pt x="1822" y="1177"/>
                    <a:pt x="2444" y="1008"/>
                    <a:pt x="3150" y="466"/>
                  </a:cubicBezTo>
                  <a:cubicBezTo>
                    <a:pt x="2663" y="194"/>
                    <a:pt x="2069" y="1"/>
                    <a:pt x="15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22"/>
            <p:cNvSpPr/>
            <p:nvPr/>
          </p:nvSpPr>
          <p:spPr>
            <a:xfrm>
              <a:off x="7045750" y="4642950"/>
              <a:ext cx="78775" cy="29800"/>
            </a:xfrm>
            <a:custGeom>
              <a:avLst/>
              <a:gdLst/>
              <a:ahLst/>
              <a:cxnLst/>
              <a:rect l="l" t="t" r="r" b="b"/>
              <a:pathLst>
                <a:path w="3151" h="1192" extrusionOk="0">
                  <a:moveTo>
                    <a:pt x="1216" y="1"/>
                  </a:moveTo>
                  <a:cubicBezTo>
                    <a:pt x="776" y="1"/>
                    <a:pt x="351" y="143"/>
                    <a:pt x="1" y="493"/>
                  </a:cubicBezTo>
                  <a:cubicBezTo>
                    <a:pt x="1" y="493"/>
                    <a:pt x="537" y="1192"/>
                    <a:pt x="1608" y="1192"/>
                  </a:cubicBezTo>
                  <a:cubicBezTo>
                    <a:pt x="2037" y="1192"/>
                    <a:pt x="2551" y="1080"/>
                    <a:pt x="3151" y="767"/>
                  </a:cubicBezTo>
                  <a:cubicBezTo>
                    <a:pt x="2611" y="338"/>
                    <a:pt x="1895" y="1"/>
                    <a:pt x="1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22"/>
            <p:cNvSpPr/>
            <p:nvPr/>
          </p:nvSpPr>
          <p:spPr>
            <a:xfrm>
              <a:off x="7061750" y="4590475"/>
              <a:ext cx="67925" cy="42650"/>
            </a:xfrm>
            <a:custGeom>
              <a:avLst/>
              <a:gdLst/>
              <a:ahLst/>
              <a:cxnLst/>
              <a:rect l="l" t="t" r="r" b="b"/>
              <a:pathLst>
                <a:path w="2717" h="1706" extrusionOk="0">
                  <a:moveTo>
                    <a:pt x="571" y="0"/>
                  </a:moveTo>
                  <a:cubicBezTo>
                    <a:pt x="386" y="0"/>
                    <a:pt x="195" y="33"/>
                    <a:pt x="0" y="104"/>
                  </a:cubicBezTo>
                  <a:cubicBezTo>
                    <a:pt x="0" y="104"/>
                    <a:pt x="346" y="1705"/>
                    <a:pt x="2535" y="1705"/>
                  </a:cubicBezTo>
                  <a:cubicBezTo>
                    <a:pt x="2594" y="1705"/>
                    <a:pt x="2654" y="1704"/>
                    <a:pt x="2716" y="1702"/>
                  </a:cubicBezTo>
                  <a:cubicBezTo>
                    <a:pt x="2316" y="843"/>
                    <a:pt x="1516" y="0"/>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22"/>
            <p:cNvSpPr/>
            <p:nvPr/>
          </p:nvSpPr>
          <p:spPr>
            <a:xfrm>
              <a:off x="7034350" y="4662600"/>
              <a:ext cx="68500" cy="42425"/>
            </a:xfrm>
            <a:custGeom>
              <a:avLst/>
              <a:gdLst/>
              <a:ahLst/>
              <a:cxnLst/>
              <a:rect l="l" t="t" r="r" b="b"/>
              <a:pathLst>
                <a:path w="2740" h="1697" extrusionOk="0">
                  <a:moveTo>
                    <a:pt x="557" y="1"/>
                  </a:moveTo>
                  <a:cubicBezTo>
                    <a:pt x="377" y="1"/>
                    <a:pt x="191" y="30"/>
                    <a:pt x="0" y="95"/>
                  </a:cubicBezTo>
                  <a:cubicBezTo>
                    <a:pt x="0" y="95"/>
                    <a:pt x="347" y="1696"/>
                    <a:pt x="2556" y="1696"/>
                  </a:cubicBezTo>
                  <a:cubicBezTo>
                    <a:pt x="2616" y="1696"/>
                    <a:pt x="2677" y="1695"/>
                    <a:pt x="2739" y="1693"/>
                  </a:cubicBezTo>
                  <a:cubicBezTo>
                    <a:pt x="2316" y="847"/>
                    <a:pt x="1521" y="1"/>
                    <a:pt x="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22"/>
            <p:cNvSpPr/>
            <p:nvPr/>
          </p:nvSpPr>
          <p:spPr>
            <a:xfrm>
              <a:off x="7078275" y="4571300"/>
              <a:ext cx="67950" cy="42950"/>
            </a:xfrm>
            <a:custGeom>
              <a:avLst/>
              <a:gdLst/>
              <a:ahLst/>
              <a:cxnLst/>
              <a:rect l="l" t="t" r="r" b="b"/>
              <a:pathLst>
                <a:path w="2718" h="1718" extrusionOk="0">
                  <a:moveTo>
                    <a:pt x="549" y="1"/>
                  </a:moveTo>
                  <a:cubicBezTo>
                    <a:pt x="371" y="1"/>
                    <a:pt x="188" y="30"/>
                    <a:pt x="1" y="95"/>
                  </a:cubicBezTo>
                  <a:cubicBezTo>
                    <a:pt x="1" y="95"/>
                    <a:pt x="352" y="1718"/>
                    <a:pt x="2579" y="1718"/>
                  </a:cubicBezTo>
                  <a:cubicBezTo>
                    <a:pt x="2625" y="1718"/>
                    <a:pt x="2670" y="1717"/>
                    <a:pt x="2717" y="1716"/>
                  </a:cubicBezTo>
                  <a:cubicBezTo>
                    <a:pt x="2313" y="850"/>
                    <a:pt x="1504" y="1"/>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22"/>
            <p:cNvSpPr/>
            <p:nvPr/>
          </p:nvSpPr>
          <p:spPr>
            <a:xfrm>
              <a:off x="7009800" y="4664400"/>
              <a:ext cx="54825" cy="65650"/>
            </a:xfrm>
            <a:custGeom>
              <a:avLst/>
              <a:gdLst/>
              <a:ahLst/>
              <a:cxnLst/>
              <a:rect l="l" t="t" r="r" b="b"/>
              <a:pathLst>
                <a:path w="2193" h="2626" extrusionOk="0">
                  <a:moveTo>
                    <a:pt x="389" y="0"/>
                  </a:moveTo>
                  <a:lnTo>
                    <a:pt x="389" y="0"/>
                  </a:lnTo>
                  <a:cubicBezTo>
                    <a:pt x="389" y="0"/>
                    <a:pt x="1" y="1689"/>
                    <a:pt x="2192" y="2625"/>
                  </a:cubicBezTo>
                  <a:cubicBezTo>
                    <a:pt x="2169" y="1484"/>
                    <a:pt x="1667"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22"/>
            <p:cNvSpPr/>
            <p:nvPr/>
          </p:nvSpPr>
          <p:spPr>
            <a:xfrm>
              <a:off x="7058875" y="4615900"/>
              <a:ext cx="54250" cy="65075"/>
            </a:xfrm>
            <a:custGeom>
              <a:avLst/>
              <a:gdLst/>
              <a:ahLst/>
              <a:cxnLst/>
              <a:rect l="l" t="t" r="r" b="b"/>
              <a:pathLst>
                <a:path w="2170" h="2603" extrusionOk="0">
                  <a:moveTo>
                    <a:pt x="389" y="0"/>
                  </a:moveTo>
                  <a:lnTo>
                    <a:pt x="389" y="0"/>
                  </a:lnTo>
                  <a:cubicBezTo>
                    <a:pt x="389" y="0"/>
                    <a:pt x="1" y="1689"/>
                    <a:pt x="2169" y="2602"/>
                  </a:cubicBezTo>
                  <a:cubicBezTo>
                    <a:pt x="2146" y="1484"/>
                    <a:pt x="1644"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22"/>
            <p:cNvSpPr/>
            <p:nvPr/>
          </p:nvSpPr>
          <p:spPr>
            <a:xfrm>
              <a:off x="5534150" y="4082925"/>
              <a:ext cx="77075" cy="70750"/>
            </a:xfrm>
            <a:custGeom>
              <a:avLst/>
              <a:gdLst/>
              <a:ahLst/>
              <a:cxnLst/>
              <a:rect l="l" t="t" r="r" b="b"/>
              <a:pathLst>
                <a:path w="3083" h="2830" extrusionOk="0">
                  <a:moveTo>
                    <a:pt x="1" y="0"/>
                  </a:moveTo>
                  <a:lnTo>
                    <a:pt x="1" y="0"/>
                  </a:lnTo>
                  <a:cubicBezTo>
                    <a:pt x="321" y="1345"/>
                    <a:pt x="1280" y="2830"/>
                    <a:pt x="2766" y="2830"/>
                  </a:cubicBezTo>
                  <a:cubicBezTo>
                    <a:pt x="2869" y="2830"/>
                    <a:pt x="2974" y="2823"/>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22"/>
            <p:cNvSpPr/>
            <p:nvPr/>
          </p:nvSpPr>
          <p:spPr>
            <a:xfrm>
              <a:off x="5673950" y="4021850"/>
              <a:ext cx="74225" cy="104450"/>
            </a:xfrm>
            <a:custGeom>
              <a:avLst/>
              <a:gdLst/>
              <a:ahLst/>
              <a:cxnLst/>
              <a:rect l="l" t="t" r="r" b="b"/>
              <a:pathLst>
                <a:path w="2969" h="4178" extrusionOk="0">
                  <a:moveTo>
                    <a:pt x="1348" y="1"/>
                  </a:moveTo>
                  <a:lnTo>
                    <a:pt x="1348" y="1"/>
                  </a:lnTo>
                  <a:cubicBezTo>
                    <a:pt x="503" y="1211"/>
                    <a:pt x="1" y="3060"/>
                    <a:pt x="1256" y="4178"/>
                  </a:cubicBezTo>
                  <a:cubicBezTo>
                    <a:pt x="1256" y="4178"/>
                    <a:pt x="2968" y="2672"/>
                    <a:pt x="13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22"/>
            <p:cNvSpPr/>
            <p:nvPr/>
          </p:nvSpPr>
          <p:spPr>
            <a:xfrm>
              <a:off x="5324150" y="4187350"/>
              <a:ext cx="76500" cy="71700"/>
            </a:xfrm>
            <a:custGeom>
              <a:avLst/>
              <a:gdLst/>
              <a:ahLst/>
              <a:cxnLst/>
              <a:rect l="l" t="t" r="r" b="b"/>
              <a:pathLst>
                <a:path w="3060" h="2868" extrusionOk="0">
                  <a:moveTo>
                    <a:pt x="1" y="0"/>
                  </a:moveTo>
                  <a:lnTo>
                    <a:pt x="1" y="0"/>
                  </a:lnTo>
                  <a:cubicBezTo>
                    <a:pt x="325" y="1383"/>
                    <a:pt x="1263" y="2868"/>
                    <a:pt x="2775" y="2868"/>
                  </a:cubicBezTo>
                  <a:cubicBezTo>
                    <a:pt x="2860" y="2868"/>
                    <a:pt x="2948" y="2863"/>
                    <a:pt x="3037" y="2853"/>
                  </a:cubicBezTo>
                  <a:cubicBezTo>
                    <a:pt x="3037" y="2853"/>
                    <a:pt x="3060"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22"/>
            <p:cNvSpPr/>
            <p:nvPr/>
          </p:nvSpPr>
          <p:spPr>
            <a:xfrm>
              <a:off x="5418325" y="4334000"/>
              <a:ext cx="71350" cy="97025"/>
            </a:xfrm>
            <a:custGeom>
              <a:avLst/>
              <a:gdLst/>
              <a:ahLst/>
              <a:cxnLst/>
              <a:rect l="l" t="t" r="r" b="b"/>
              <a:pathLst>
                <a:path w="2854" h="3881" extrusionOk="0">
                  <a:moveTo>
                    <a:pt x="320" y="0"/>
                  </a:moveTo>
                  <a:lnTo>
                    <a:pt x="320" y="0"/>
                  </a:lnTo>
                  <a:cubicBezTo>
                    <a:pt x="0" y="1461"/>
                    <a:pt x="297" y="3333"/>
                    <a:pt x="1872" y="3881"/>
                  </a:cubicBezTo>
                  <a:cubicBezTo>
                    <a:pt x="1872" y="3881"/>
                    <a:pt x="2853" y="1804"/>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22"/>
            <p:cNvSpPr/>
            <p:nvPr/>
          </p:nvSpPr>
          <p:spPr>
            <a:xfrm>
              <a:off x="5426875" y="4122875"/>
              <a:ext cx="77050" cy="70650"/>
            </a:xfrm>
            <a:custGeom>
              <a:avLst/>
              <a:gdLst/>
              <a:ahLst/>
              <a:cxnLst/>
              <a:rect l="l" t="t" r="r" b="b"/>
              <a:pathLst>
                <a:path w="3082" h="2826" extrusionOk="0">
                  <a:moveTo>
                    <a:pt x="1" y="0"/>
                  </a:moveTo>
                  <a:lnTo>
                    <a:pt x="1" y="0"/>
                  </a:lnTo>
                  <a:cubicBezTo>
                    <a:pt x="322" y="1352"/>
                    <a:pt x="1290" y="2826"/>
                    <a:pt x="2790" y="2826"/>
                  </a:cubicBezTo>
                  <a:cubicBezTo>
                    <a:pt x="2885" y="2826"/>
                    <a:pt x="2983" y="2820"/>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22"/>
            <p:cNvSpPr/>
            <p:nvPr/>
          </p:nvSpPr>
          <p:spPr>
            <a:xfrm>
              <a:off x="5713900" y="4193050"/>
              <a:ext cx="69075" cy="102175"/>
            </a:xfrm>
            <a:custGeom>
              <a:avLst/>
              <a:gdLst/>
              <a:ahLst/>
              <a:cxnLst/>
              <a:rect l="l" t="t" r="r" b="b"/>
              <a:pathLst>
                <a:path w="2763" h="4087" extrusionOk="0">
                  <a:moveTo>
                    <a:pt x="571" y="1"/>
                  </a:moveTo>
                  <a:lnTo>
                    <a:pt x="571" y="1"/>
                  </a:lnTo>
                  <a:cubicBezTo>
                    <a:pt x="23" y="1393"/>
                    <a:pt x="1" y="3287"/>
                    <a:pt x="1461" y="4086"/>
                  </a:cubicBezTo>
                  <a:cubicBezTo>
                    <a:pt x="1461" y="4086"/>
                    <a:pt x="2763" y="221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22"/>
            <p:cNvSpPr/>
            <p:nvPr/>
          </p:nvSpPr>
          <p:spPr>
            <a:xfrm>
              <a:off x="5558125" y="4261500"/>
              <a:ext cx="89050" cy="57175"/>
            </a:xfrm>
            <a:custGeom>
              <a:avLst/>
              <a:gdLst/>
              <a:ahLst/>
              <a:cxnLst/>
              <a:rect l="l" t="t" r="r" b="b"/>
              <a:pathLst>
                <a:path w="3562" h="2287" extrusionOk="0">
                  <a:moveTo>
                    <a:pt x="140" y="0"/>
                  </a:moveTo>
                  <a:cubicBezTo>
                    <a:pt x="94" y="0"/>
                    <a:pt x="47" y="1"/>
                    <a:pt x="0" y="2"/>
                  </a:cubicBezTo>
                  <a:cubicBezTo>
                    <a:pt x="542" y="1144"/>
                    <a:pt x="1594" y="2286"/>
                    <a:pt x="2861" y="2286"/>
                  </a:cubicBezTo>
                  <a:cubicBezTo>
                    <a:pt x="3088" y="2286"/>
                    <a:pt x="3322" y="2250"/>
                    <a:pt x="3561" y="2170"/>
                  </a:cubicBezTo>
                  <a:cubicBezTo>
                    <a:pt x="3561" y="2170"/>
                    <a:pt x="3140"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22"/>
            <p:cNvSpPr/>
            <p:nvPr/>
          </p:nvSpPr>
          <p:spPr>
            <a:xfrm>
              <a:off x="5404625" y="4157100"/>
              <a:ext cx="72500" cy="103875"/>
            </a:xfrm>
            <a:custGeom>
              <a:avLst/>
              <a:gdLst/>
              <a:ahLst/>
              <a:cxnLst/>
              <a:rect l="l" t="t" r="r" b="b"/>
              <a:pathLst>
                <a:path w="2900" h="4155" extrusionOk="0">
                  <a:moveTo>
                    <a:pt x="1050" y="1"/>
                  </a:moveTo>
                  <a:cubicBezTo>
                    <a:pt x="297" y="1302"/>
                    <a:pt x="0" y="3173"/>
                    <a:pt x="1324" y="4155"/>
                  </a:cubicBezTo>
                  <a:cubicBezTo>
                    <a:pt x="1324" y="4155"/>
                    <a:pt x="2899" y="2511"/>
                    <a:pt x="10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22"/>
            <p:cNvSpPr/>
            <p:nvPr/>
          </p:nvSpPr>
          <p:spPr>
            <a:xfrm>
              <a:off x="5333850" y="4393350"/>
              <a:ext cx="74225" cy="81625"/>
            </a:xfrm>
            <a:custGeom>
              <a:avLst/>
              <a:gdLst/>
              <a:ahLst/>
              <a:cxnLst/>
              <a:rect l="l" t="t" r="r" b="b"/>
              <a:pathLst>
                <a:path w="2969" h="3265" extrusionOk="0">
                  <a:moveTo>
                    <a:pt x="1" y="0"/>
                  </a:moveTo>
                  <a:lnTo>
                    <a:pt x="1" y="0"/>
                  </a:lnTo>
                  <a:cubicBezTo>
                    <a:pt x="138" y="1484"/>
                    <a:pt x="937" y="3219"/>
                    <a:pt x="2603" y="3264"/>
                  </a:cubicBezTo>
                  <a:cubicBezTo>
                    <a:pt x="2603" y="3264"/>
                    <a:pt x="2968" y="102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22"/>
            <p:cNvSpPr/>
            <p:nvPr/>
          </p:nvSpPr>
          <p:spPr>
            <a:xfrm>
              <a:off x="5468525" y="4219875"/>
              <a:ext cx="70225" cy="102175"/>
            </a:xfrm>
            <a:custGeom>
              <a:avLst/>
              <a:gdLst/>
              <a:ahLst/>
              <a:cxnLst/>
              <a:rect l="l" t="t" r="r" b="b"/>
              <a:pathLst>
                <a:path w="2809" h="4087" extrusionOk="0">
                  <a:moveTo>
                    <a:pt x="640" y="0"/>
                  </a:moveTo>
                  <a:lnTo>
                    <a:pt x="640" y="0"/>
                  </a:lnTo>
                  <a:cubicBezTo>
                    <a:pt x="69" y="1370"/>
                    <a:pt x="1" y="3287"/>
                    <a:pt x="1462" y="4086"/>
                  </a:cubicBezTo>
                  <a:cubicBezTo>
                    <a:pt x="1462" y="4086"/>
                    <a:pt x="2808" y="2237"/>
                    <a:pt x="6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22"/>
            <p:cNvSpPr/>
            <p:nvPr/>
          </p:nvSpPr>
          <p:spPr>
            <a:xfrm>
              <a:off x="6454575" y="3917425"/>
              <a:ext cx="71925" cy="93625"/>
            </a:xfrm>
            <a:custGeom>
              <a:avLst/>
              <a:gdLst/>
              <a:ahLst/>
              <a:cxnLst/>
              <a:rect l="l" t="t" r="r" b="b"/>
              <a:pathLst>
                <a:path w="2877" h="3745" extrusionOk="0">
                  <a:moveTo>
                    <a:pt x="206" y="1"/>
                  </a:moveTo>
                  <a:lnTo>
                    <a:pt x="206" y="1"/>
                  </a:lnTo>
                  <a:cubicBezTo>
                    <a:pt x="1" y="1462"/>
                    <a:pt x="412" y="3333"/>
                    <a:pt x="2032" y="3744"/>
                  </a:cubicBezTo>
                  <a:cubicBezTo>
                    <a:pt x="2032" y="3744"/>
                    <a:pt x="2877" y="1622"/>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22"/>
            <p:cNvSpPr/>
            <p:nvPr/>
          </p:nvSpPr>
          <p:spPr>
            <a:xfrm>
              <a:off x="6584125" y="3924275"/>
              <a:ext cx="72500" cy="96475"/>
            </a:xfrm>
            <a:custGeom>
              <a:avLst/>
              <a:gdLst/>
              <a:ahLst/>
              <a:cxnLst/>
              <a:rect l="l" t="t" r="r" b="b"/>
              <a:pathLst>
                <a:path w="2900" h="3859" extrusionOk="0">
                  <a:moveTo>
                    <a:pt x="2397" y="1"/>
                  </a:moveTo>
                  <a:lnTo>
                    <a:pt x="2397" y="1"/>
                  </a:lnTo>
                  <a:cubicBezTo>
                    <a:pt x="1142" y="823"/>
                    <a:pt x="0" y="2352"/>
                    <a:pt x="753" y="3858"/>
                  </a:cubicBezTo>
                  <a:cubicBezTo>
                    <a:pt x="753" y="3858"/>
                    <a:pt x="2899"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22"/>
            <p:cNvSpPr/>
            <p:nvPr/>
          </p:nvSpPr>
          <p:spPr>
            <a:xfrm>
              <a:off x="6220625" y="3936825"/>
              <a:ext cx="71350" cy="94750"/>
            </a:xfrm>
            <a:custGeom>
              <a:avLst/>
              <a:gdLst/>
              <a:ahLst/>
              <a:cxnLst/>
              <a:rect l="l" t="t" r="r" b="b"/>
              <a:pathLst>
                <a:path w="2854" h="3790" extrusionOk="0">
                  <a:moveTo>
                    <a:pt x="229" y="1"/>
                  </a:moveTo>
                  <a:lnTo>
                    <a:pt x="229" y="1"/>
                  </a:lnTo>
                  <a:cubicBezTo>
                    <a:pt x="1" y="1485"/>
                    <a:pt x="389" y="3356"/>
                    <a:pt x="1986" y="3790"/>
                  </a:cubicBezTo>
                  <a:cubicBezTo>
                    <a:pt x="1986" y="3790"/>
                    <a:pt x="2854" y="1667"/>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22"/>
            <p:cNvSpPr/>
            <p:nvPr/>
          </p:nvSpPr>
          <p:spPr>
            <a:xfrm>
              <a:off x="6235450" y="4110875"/>
              <a:ext cx="74225" cy="104450"/>
            </a:xfrm>
            <a:custGeom>
              <a:avLst/>
              <a:gdLst/>
              <a:ahLst/>
              <a:cxnLst/>
              <a:rect l="l" t="t" r="r" b="b"/>
              <a:pathLst>
                <a:path w="2969" h="4178" extrusionOk="0">
                  <a:moveTo>
                    <a:pt x="1279" y="1"/>
                  </a:moveTo>
                  <a:cubicBezTo>
                    <a:pt x="457" y="1233"/>
                    <a:pt x="1" y="3105"/>
                    <a:pt x="1279" y="4178"/>
                  </a:cubicBezTo>
                  <a:cubicBezTo>
                    <a:pt x="1279" y="4178"/>
                    <a:pt x="2968"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22"/>
            <p:cNvSpPr/>
            <p:nvPr/>
          </p:nvSpPr>
          <p:spPr>
            <a:xfrm>
              <a:off x="6340450" y="3914575"/>
              <a:ext cx="71350" cy="94175"/>
            </a:xfrm>
            <a:custGeom>
              <a:avLst/>
              <a:gdLst/>
              <a:ahLst/>
              <a:cxnLst/>
              <a:rect l="l" t="t" r="r" b="b"/>
              <a:pathLst>
                <a:path w="2854" h="3767" extrusionOk="0">
                  <a:moveTo>
                    <a:pt x="206" y="1"/>
                  </a:moveTo>
                  <a:cubicBezTo>
                    <a:pt x="1" y="1484"/>
                    <a:pt x="412" y="3356"/>
                    <a:pt x="2032" y="3767"/>
                  </a:cubicBezTo>
                  <a:cubicBezTo>
                    <a:pt x="2032" y="3767"/>
                    <a:pt x="2854" y="1644"/>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22"/>
            <p:cNvSpPr/>
            <p:nvPr/>
          </p:nvSpPr>
          <p:spPr>
            <a:xfrm>
              <a:off x="6556150" y="4091475"/>
              <a:ext cx="74225" cy="102750"/>
            </a:xfrm>
            <a:custGeom>
              <a:avLst/>
              <a:gdLst/>
              <a:ahLst/>
              <a:cxnLst/>
              <a:rect l="l" t="t" r="r" b="b"/>
              <a:pathLst>
                <a:path w="2969" h="4110" extrusionOk="0">
                  <a:moveTo>
                    <a:pt x="1736" y="1"/>
                  </a:moveTo>
                  <a:lnTo>
                    <a:pt x="1736" y="1"/>
                  </a:lnTo>
                  <a:cubicBezTo>
                    <a:pt x="731" y="1073"/>
                    <a:pt x="1" y="2831"/>
                    <a:pt x="1074" y="4109"/>
                  </a:cubicBezTo>
                  <a:cubicBezTo>
                    <a:pt x="1074" y="4109"/>
                    <a:pt x="2968" y="2854"/>
                    <a:pt x="17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22"/>
            <p:cNvSpPr/>
            <p:nvPr/>
          </p:nvSpPr>
          <p:spPr>
            <a:xfrm>
              <a:off x="6416925" y="4092050"/>
              <a:ext cx="72500" cy="83325"/>
            </a:xfrm>
            <a:custGeom>
              <a:avLst/>
              <a:gdLst/>
              <a:ahLst/>
              <a:cxnLst/>
              <a:rect l="l" t="t" r="r" b="b"/>
              <a:pathLst>
                <a:path w="2900" h="3333" extrusionOk="0">
                  <a:moveTo>
                    <a:pt x="0" y="0"/>
                  </a:moveTo>
                  <a:lnTo>
                    <a:pt x="0" y="0"/>
                  </a:lnTo>
                  <a:cubicBezTo>
                    <a:pt x="69" y="1484"/>
                    <a:pt x="822" y="3242"/>
                    <a:pt x="2511" y="3333"/>
                  </a:cubicBezTo>
                  <a:cubicBezTo>
                    <a:pt x="2511" y="3333"/>
                    <a:pt x="2899" y="109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22"/>
            <p:cNvSpPr/>
            <p:nvPr/>
          </p:nvSpPr>
          <p:spPr>
            <a:xfrm>
              <a:off x="6282825" y="3948250"/>
              <a:ext cx="73625" cy="99325"/>
            </a:xfrm>
            <a:custGeom>
              <a:avLst/>
              <a:gdLst/>
              <a:ahLst/>
              <a:cxnLst/>
              <a:rect l="l" t="t" r="r" b="b"/>
              <a:pathLst>
                <a:path w="2945" h="3973" extrusionOk="0">
                  <a:moveTo>
                    <a:pt x="2146" y="0"/>
                  </a:moveTo>
                  <a:lnTo>
                    <a:pt x="2146" y="0"/>
                  </a:lnTo>
                  <a:cubicBezTo>
                    <a:pt x="982" y="936"/>
                    <a:pt x="0" y="2557"/>
                    <a:pt x="891" y="3972"/>
                  </a:cubicBezTo>
                  <a:cubicBezTo>
                    <a:pt x="891" y="3972"/>
                    <a:pt x="2945" y="3013"/>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22"/>
            <p:cNvSpPr/>
            <p:nvPr/>
          </p:nvSpPr>
          <p:spPr>
            <a:xfrm>
              <a:off x="6148725" y="4132575"/>
              <a:ext cx="70225" cy="99875"/>
            </a:xfrm>
            <a:custGeom>
              <a:avLst/>
              <a:gdLst/>
              <a:ahLst/>
              <a:cxnLst/>
              <a:rect l="l" t="t" r="r" b="b"/>
              <a:pathLst>
                <a:path w="2809" h="3995" extrusionOk="0">
                  <a:moveTo>
                    <a:pt x="434" y="0"/>
                  </a:moveTo>
                  <a:lnTo>
                    <a:pt x="434" y="0"/>
                  </a:lnTo>
                  <a:cubicBezTo>
                    <a:pt x="1" y="1415"/>
                    <a:pt x="115" y="3333"/>
                    <a:pt x="1644" y="3994"/>
                  </a:cubicBezTo>
                  <a:cubicBezTo>
                    <a:pt x="1644" y="3994"/>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22"/>
            <p:cNvSpPr/>
            <p:nvPr/>
          </p:nvSpPr>
          <p:spPr>
            <a:xfrm>
              <a:off x="6318200" y="4026425"/>
              <a:ext cx="74775" cy="102750"/>
            </a:xfrm>
            <a:custGeom>
              <a:avLst/>
              <a:gdLst/>
              <a:ahLst/>
              <a:cxnLst/>
              <a:rect l="l" t="t" r="r" b="b"/>
              <a:pathLst>
                <a:path w="2991" h="4110" extrusionOk="0">
                  <a:moveTo>
                    <a:pt x="1804" y="1"/>
                  </a:moveTo>
                  <a:lnTo>
                    <a:pt x="1804" y="1"/>
                  </a:lnTo>
                  <a:cubicBezTo>
                    <a:pt x="777" y="1073"/>
                    <a:pt x="1" y="2808"/>
                    <a:pt x="1073" y="4109"/>
                  </a:cubicBezTo>
                  <a:cubicBezTo>
                    <a:pt x="1073"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22"/>
            <p:cNvSpPr/>
            <p:nvPr/>
          </p:nvSpPr>
          <p:spPr>
            <a:xfrm>
              <a:off x="6813525" y="3906600"/>
              <a:ext cx="71350" cy="93600"/>
            </a:xfrm>
            <a:custGeom>
              <a:avLst/>
              <a:gdLst/>
              <a:ahLst/>
              <a:cxnLst/>
              <a:rect l="l" t="t" r="r" b="b"/>
              <a:pathLst>
                <a:path w="2854" h="3744" extrusionOk="0">
                  <a:moveTo>
                    <a:pt x="205" y="0"/>
                  </a:moveTo>
                  <a:lnTo>
                    <a:pt x="205" y="0"/>
                  </a:lnTo>
                  <a:cubicBezTo>
                    <a:pt x="0" y="1461"/>
                    <a:pt x="411" y="3333"/>
                    <a:pt x="2031" y="3744"/>
                  </a:cubicBezTo>
                  <a:cubicBezTo>
                    <a:pt x="2031" y="3744"/>
                    <a:pt x="2853" y="1621"/>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22"/>
            <p:cNvSpPr/>
            <p:nvPr/>
          </p:nvSpPr>
          <p:spPr>
            <a:xfrm>
              <a:off x="6943050" y="3913450"/>
              <a:ext cx="72500" cy="96450"/>
            </a:xfrm>
            <a:custGeom>
              <a:avLst/>
              <a:gdLst/>
              <a:ahLst/>
              <a:cxnLst/>
              <a:rect l="l" t="t" r="r" b="b"/>
              <a:pathLst>
                <a:path w="2900" h="3858" extrusionOk="0">
                  <a:moveTo>
                    <a:pt x="2374" y="0"/>
                  </a:moveTo>
                  <a:lnTo>
                    <a:pt x="2374" y="0"/>
                  </a:lnTo>
                  <a:cubicBezTo>
                    <a:pt x="1119" y="822"/>
                    <a:pt x="0" y="2351"/>
                    <a:pt x="731" y="3858"/>
                  </a:cubicBezTo>
                  <a:cubicBezTo>
                    <a:pt x="731" y="3858"/>
                    <a:pt x="2899" y="3082"/>
                    <a:pt x="23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22"/>
            <p:cNvSpPr/>
            <p:nvPr/>
          </p:nvSpPr>
          <p:spPr>
            <a:xfrm>
              <a:off x="6578975" y="3926000"/>
              <a:ext cx="71925" cy="94750"/>
            </a:xfrm>
            <a:custGeom>
              <a:avLst/>
              <a:gdLst/>
              <a:ahLst/>
              <a:cxnLst/>
              <a:rect l="l" t="t" r="r" b="b"/>
              <a:pathLst>
                <a:path w="2877" h="3790" extrusionOk="0">
                  <a:moveTo>
                    <a:pt x="229" y="0"/>
                  </a:moveTo>
                  <a:cubicBezTo>
                    <a:pt x="1" y="1484"/>
                    <a:pt x="389" y="3356"/>
                    <a:pt x="2009" y="3789"/>
                  </a:cubicBezTo>
                  <a:cubicBezTo>
                    <a:pt x="2009" y="3789"/>
                    <a:pt x="2877" y="1667"/>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22"/>
            <p:cNvSpPr/>
            <p:nvPr/>
          </p:nvSpPr>
          <p:spPr>
            <a:xfrm>
              <a:off x="6594400" y="4100050"/>
              <a:ext cx="73625" cy="104450"/>
            </a:xfrm>
            <a:custGeom>
              <a:avLst/>
              <a:gdLst/>
              <a:ahLst/>
              <a:cxnLst/>
              <a:rect l="l" t="t" r="r" b="b"/>
              <a:pathLst>
                <a:path w="2945" h="4178" extrusionOk="0">
                  <a:moveTo>
                    <a:pt x="1255" y="0"/>
                  </a:moveTo>
                  <a:lnTo>
                    <a:pt x="1255" y="0"/>
                  </a:lnTo>
                  <a:cubicBezTo>
                    <a:pt x="434" y="1233"/>
                    <a:pt x="0" y="3104"/>
                    <a:pt x="1278" y="4177"/>
                  </a:cubicBezTo>
                  <a:cubicBezTo>
                    <a:pt x="1278" y="4177"/>
                    <a:pt x="2945" y="2625"/>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22"/>
            <p:cNvSpPr/>
            <p:nvPr/>
          </p:nvSpPr>
          <p:spPr>
            <a:xfrm>
              <a:off x="6698825" y="3903750"/>
              <a:ext cx="71925" cy="94175"/>
            </a:xfrm>
            <a:custGeom>
              <a:avLst/>
              <a:gdLst/>
              <a:ahLst/>
              <a:cxnLst/>
              <a:rect l="l" t="t" r="r" b="b"/>
              <a:pathLst>
                <a:path w="2877" h="3767" extrusionOk="0">
                  <a:moveTo>
                    <a:pt x="206" y="0"/>
                  </a:moveTo>
                  <a:lnTo>
                    <a:pt x="206" y="0"/>
                  </a:lnTo>
                  <a:cubicBezTo>
                    <a:pt x="0" y="1484"/>
                    <a:pt x="411" y="3355"/>
                    <a:pt x="2032" y="3766"/>
                  </a:cubicBezTo>
                  <a:cubicBezTo>
                    <a:pt x="2032" y="3766"/>
                    <a:pt x="2876" y="164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22"/>
            <p:cNvSpPr/>
            <p:nvPr/>
          </p:nvSpPr>
          <p:spPr>
            <a:xfrm>
              <a:off x="6914525" y="4080625"/>
              <a:ext cx="74775" cy="102750"/>
            </a:xfrm>
            <a:custGeom>
              <a:avLst/>
              <a:gdLst/>
              <a:ahLst/>
              <a:cxnLst/>
              <a:rect l="l" t="t" r="r" b="b"/>
              <a:pathLst>
                <a:path w="2991" h="4110" extrusionOk="0">
                  <a:moveTo>
                    <a:pt x="1758" y="1"/>
                  </a:moveTo>
                  <a:cubicBezTo>
                    <a:pt x="731" y="1074"/>
                    <a:pt x="0" y="2831"/>
                    <a:pt x="1073" y="4109"/>
                  </a:cubicBezTo>
                  <a:cubicBezTo>
                    <a:pt x="1073" y="4109"/>
                    <a:pt x="2990"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22"/>
            <p:cNvSpPr/>
            <p:nvPr/>
          </p:nvSpPr>
          <p:spPr>
            <a:xfrm>
              <a:off x="6775275" y="4081200"/>
              <a:ext cx="73075" cy="83350"/>
            </a:xfrm>
            <a:custGeom>
              <a:avLst/>
              <a:gdLst/>
              <a:ahLst/>
              <a:cxnLst/>
              <a:rect l="l" t="t" r="r" b="b"/>
              <a:pathLst>
                <a:path w="2923" h="3334" extrusionOk="0">
                  <a:moveTo>
                    <a:pt x="1" y="1"/>
                  </a:moveTo>
                  <a:cubicBezTo>
                    <a:pt x="92" y="1484"/>
                    <a:pt x="845" y="3242"/>
                    <a:pt x="2511" y="3333"/>
                  </a:cubicBezTo>
                  <a:cubicBezTo>
                    <a:pt x="2511" y="3333"/>
                    <a:pt x="2922" y="109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22"/>
            <p:cNvSpPr/>
            <p:nvPr/>
          </p:nvSpPr>
          <p:spPr>
            <a:xfrm>
              <a:off x="6641175" y="3937400"/>
              <a:ext cx="74225" cy="99325"/>
            </a:xfrm>
            <a:custGeom>
              <a:avLst/>
              <a:gdLst/>
              <a:ahLst/>
              <a:cxnLst/>
              <a:rect l="l" t="t" r="r" b="b"/>
              <a:pathLst>
                <a:path w="2969" h="3973" extrusionOk="0">
                  <a:moveTo>
                    <a:pt x="2146" y="1"/>
                  </a:moveTo>
                  <a:cubicBezTo>
                    <a:pt x="982" y="937"/>
                    <a:pt x="1" y="2557"/>
                    <a:pt x="891" y="3972"/>
                  </a:cubicBezTo>
                  <a:cubicBezTo>
                    <a:pt x="891" y="3972"/>
                    <a:pt x="2968" y="3014"/>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22"/>
            <p:cNvSpPr/>
            <p:nvPr/>
          </p:nvSpPr>
          <p:spPr>
            <a:xfrm>
              <a:off x="6507075" y="4121725"/>
              <a:ext cx="70225" cy="99875"/>
            </a:xfrm>
            <a:custGeom>
              <a:avLst/>
              <a:gdLst/>
              <a:ahLst/>
              <a:cxnLst/>
              <a:rect l="l" t="t" r="r" b="b"/>
              <a:pathLst>
                <a:path w="2809" h="3995" extrusionOk="0">
                  <a:moveTo>
                    <a:pt x="434" y="0"/>
                  </a:moveTo>
                  <a:lnTo>
                    <a:pt x="434" y="0"/>
                  </a:lnTo>
                  <a:cubicBezTo>
                    <a:pt x="1" y="1416"/>
                    <a:pt x="115" y="3333"/>
                    <a:pt x="1667" y="3995"/>
                  </a:cubicBezTo>
                  <a:cubicBezTo>
                    <a:pt x="1667" y="3995"/>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22"/>
            <p:cNvSpPr/>
            <p:nvPr/>
          </p:nvSpPr>
          <p:spPr>
            <a:xfrm>
              <a:off x="6676550" y="4015575"/>
              <a:ext cx="74800" cy="102750"/>
            </a:xfrm>
            <a:custGeom>
              <a:avLst/>
              <a:gdLst/>
              <a:ahLst/>
              <a:cxnLst/>
              <a:rect l="l" t="t" r="r" b="b"/>
              <a:pathLst>
                <a:path w="2992" h="4110" extrusionOk="0">
                  <a:moveTo>
                    <a:pt x="1804" y="1"/>
                  </a:moveTo>
                  <a:lnTo>
                    <a:pt x="1804" y="1"/>
                  </a:lnTo>
                  <a:cubicBezTo>
                    <a:pt x="777" y="1074"/>
                    <a:pt x="1" y="2808"/>
                    <a:pt x="1074" y="4109"/>
                  </a:cubicBezTo>
                  <a:cubicBezTo>
                    <a:pt x="1074"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22"/>
            <p:cNvSpPr/>
            <p:nvPr/>
          </p:nvSpPr>
          <p:spPr>
            <a:xfrm>
              <a:off x="5489075" y="4390475"/>
              <a:ext cx="88475" cy="58050"/>
            </a:xfrm>
            <a:custGeom>
              <a:avLst/>
              <a:gdLst/>
              <a:ahLst/>
              <a:cxnLst/>
              <a:rect l="l" t="t" r="r" b="b"/>
              <a:pathLst>
                <a:path w="3539" h="2322" extrusionOk="0">
                  <a:moveTo>
                    <a:pt x="93" y="0"/>
                  </a:moveTo>
                  <a:cubicBezTo>
                    <a:pt x="62" y="0"/>
                    <a:pt x="32" y="1"/>
                    <a:pt x="0" y="1"/>
                  </a:cubicBezTo>
                  <a:cubicBezTo>
                    <a:pt x="528" y="1153"/>
                    <a:pt x="1572" y="2321"/>
                    <a:pt x="2863" y="2321"/>
                  </a:cubicBezTo>
                  <a:cubicBezTo>
                    <a:pt x="3082" y="2321"/>
                    <a:pt x="3307" y="2288"/>
                    <a:pt x="3538" y="2215"/>
                  </a:cubicBezTo>
                  <a:cubicBezTo>
                    <a:pt x="3538" y="2215"/>
                    <a:pt x="3113"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22"/>
            <p:cNvSpPr/>
            <p:nvPr/>
          </p:nvSpPr>
          <p:spPr>
            <a:xfrm>
              <a:off x="5629450" y="4298625"/>
              <a:ext cx="71350" cy="103300"/>
            </a:xfrm>
            <a:custGeom>
              <a:avLst/>
              <a:gdLst/>
              <a:ahLst/>
              <a:cxnLst/>
              <a:rect l="l" t="t" r="r" b="b"/>
              <a:pathLst>
                <a:path w="2854" h="4132" extrusionOk="0">
                  <a:moveTo>
                    <a:pt x="777" y="0"/>
                  </a:moveTo>
                  <a:lnTo>
                    <a:pt x="777" y="0"/>
                  </a:lnTo>
                  <a:cubicBezTo>
                    <a:pt x="160" y="1370"/>
                    <a:pt x="0" y="3264"/>
                    <a:pt x="1438" y="4132"/>
                  </a:cubicBezTo>
                  <a:cubicBezTo>
                    <a:pt x="1438" y="4132"/>
                    <a:pt x="2854" y="2328"/>
                    <a:pt x="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22"/>
            <p:cNvSpPr/>
            <p:nvPr/>
          </p:nvSpPr>
          <p:spPr>
            <a:xfrm>
              <a:off x="5301325" y="4530875"/>
              <a:ext cx="87925" cy="59500"/>
            </a:xfrm>
            <a:custGeom>
              <a:avLst/>
              <a:gdLst/>
              <a:ahLst/>
              <a:cxnLst/>
              <a:rect l="l" t="t" r="r" b="b"/>
              <a:pathLst>
                <a:path w="3517" h="2380" extrusionOk="0">
                  <a:moveTo>
                    <a:pt x="1" y="0"/>
                  </a:moveTo>
                  <a:lnTo>
                    <a:pt x="1" y="0"/>
                  </a:lnTo>
                  <a:cubicBezTo>
                    <a:pt x="513" y="1181"/>
                    <a:pt x="1568" y="2379"/>
                    <a:pt x="2873" y="2379"/>
                  </a:cubicBezTo>
                  <a:cubicBezTo>
                    <a:pt x="3081" y="2379"/>
                    <a:pt x="3296" y="2349"/>
                    <a:pt x="3516" y="2283"/>
                  </a:cubicBezTo>
                  <a:cubicBezTo>
                    <a:pt x="3516" y="2283"/>
                    <a:pt x="3128" y="2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22"/>
            <p:cNvSpPr/>
            <p:nvPr/>
          </p:nvSpPr>
          <p:spPr>
            <a:xfrm>
              <a:off x="5427450" y="4656400"/>
              <a:ext cx="71925" cy="88475"/>
            </a:xfrm>
            <a:custGeom>
              <a:avLst/>
              <a:gdLst/>
              <a:ahLst/>
              <a:cxnLst/>
              <a:rect l="l" t="t" r="r" b="b"/>
              <a:pathLst>
                <a:path w="2877" h="3539" extrusionOk="0">
                  <a:moveTo>
                    <a:pt x="46" y="1"/>
                  </a:moveTo>
                  <a:lnTo>
                    <a:pt x="46" y="1"/>
                  </a:lnTo>
                  <a:cubicBezTo>
                    <a:pt x="0" y="1507"/>
                    <a:pt x="617" y="3310"/>
                    <a:pt x="2283" y="3539"/>
                  </a:cubicBezTo>
                  <a:cubicBezTo>
                    <a:pt x="2283" y="3539"/>
                    <a:pt x="2876" y="132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22"/>
            <p:cNvSpPr/>
            <p:nvPr/>
          </p:nvSpPr>
          <p:spPr>
            <a:xfrm>
              <a:off x="5390925" y="4448700"/>
              <a:ext cx="88475" cy="58050"/>
            </a:xfrm>
            <a:custGeom>
              <a:avLst/>
              <a:gdLst/>
              <a:ahLst/>
              <a:cxnLst/>
              <a:rect l="l" t="t" r="r" b="b"/>
              <a:pathLst>
                <a:path w="3539" h="2322" extrusionOk="0">
                  <a:moveTo>
                    <a:pt x="48" y="0"/>
                  </a:moveTo>
                  <a:cubicBezTo>
                    <a:pt x="32" y="0"/>
                    <a:pt x="16" y="0"/>
                    <a:pt x="1" y="0"/>
                  </a:cubicBezTo>
                  <a:cubicBezTo>
                    <a:pt x="527" y="1169"/>
                    <a:pt x="1568" y="2322"/>
                    <a:pt x="2856" y="2322"/>
                  </a:cubicBezTo>
                  <a:cubicBezTo>
                    <a:pt x="3077" y="2322"/>
                    <a:pt x="3305" y="2288"/>
                    <a:pt x="3538" y="2214"/>
                  </a:cubicBezTo>
                  <a:cubicBezTo>
                    <a:pt x="3538" y="2214"/>
                    <a:pt x="310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22"/>
            <p:cNvSpPr/>
            <p:nvPr/>
          </p:nvSpPr>
          <p:spPr>
            <a:xfrm>
              <a:off x="5692800" y="4463525"/>
              <a:ext cx="71350" cy="96475"/>
            </a:xfrm>
            <a:custGeom>
              <a:avLst/>
              <a:gdLst/>
              <a:ahLst/>
              <a:cxnLst/>
              <a:rect l="l" t="t" r="r" b="b"/>
              <a:pathLst>
                <a:path w="2854" h="3859" extrusionOk="0">
                  <a:moveTo>
                    <a:pt x="297" y="1"/>
                  </a:moveTo>
                  <a:lnTo>
                    <a:pt x="297" y="1"/>
                  </a:lnTo>
                  <a:cubicBezTo>
                    <a:pt x="0" y="1462"/>
                    <a:pt x="320" y="3356"/>
                    <a:pt x="1895" y="3858"/>
                  </a:cubicBezTo>
                  <a:cubicBezTo>
                    <a:pt x="1895" y="3858"/>
                    <a:pt x="2853" y="178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22"/>
            <p:cNvSpPr/>
            <p:nvPr/>
          </p:nvSpPr>
          <p:spPr>
            <a:xfrm>
              <a:off x="5545000" y="4558300"/>
              <a:ext cx="97600" cy="47375"/>
            </a:xfrm>
            <a:custGeom>
              <a:avLst/>
              <a:gdLst/>
              <a:ahLst/>
              <a:cxnLst/>
              <a:rect l="l" t="t" r="r" b="b"/>
              <a:pathLst>
                <a:path w="3904" h="1895" extrusionOk="0">
                  <a:moveTo>
                    <a:pt x="1060" y="1"/>
                  </a:moveTo>
                  <a:cubicBezTo>
                    <a:pt x="740" y="1"/>
                    <a:pt x="388" y="35"/>
                    <a:pt x="0" y="113"/>
                  </a:cubicBezTo>
                  <a:cubicBezTo>
                    <a:pt x="660" y="1050"/>
                    <a:pt x="1728" y="1895"/>
                    <a:pt x="2845" y="1895"/>
                  </a:cubicBezTo>
                  <a:cubicBezTo>
                    <a:pt x="3197" y="1895"/>
                    <a:pt x="3553" y="1811"/>
                    <a:pt x="3903" y="1619"/>
                  </a:cubicBezTo>
                  <a:cubicBezTo>
                    <a:pt x="3903" y="1619"/>
                    <a:pt x="3259"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22"/>
            <p:cNvSpPr/>
            <p:nvPr/>
          </p:nvSpPr>
          <p:spPr>
            <a:xfrm>
              <a:off x="5388650" y="4481800"/>
              <a:ext cx="69075" cy="101025"/>
            </a:xfrm>
            <a:custGeom>
              <a:avLst/>
              <a:gdLst/>
              <a:ahLst/>
              <a:cxnLst/>
              <a:rect l="l" t="t" r="r" b="b"/>
              <a:pathLst>
                <a:path w="2763" h="4041" extrusionOk="0">
                  <a:moveTo>
                    <a:pt x="480" y="0"/>
                  </a:moveTo>
                  <a:lnTo>
                    <a:pt x="480" y="0"/>
                  </a:lnTo>
                  <a:cubicBezTo>
                    <a:pt x="0" y="1415"/>
                    <a:pt x="23" y="3310"/>
                    <a:pt x="1530" y="4040"/>
                  </a:cubicBezTo>
                  <a:cubicBezTo>
                    <a:pt x="1530" y="4040"/>
                    <a:pt x="2762" y="2123"/>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22"/>
            <p:cNvSpPr/>
            <p:nvPr/>
          </p:nvSpPr>
          <p:spPr>
            <a:xfrm>
              <a:off x="5348700" y="4732300"/>
              <a:ext cx="78775" cy="69050"/>
            </a:xfrm>
            <a:custGeom>
              <a:avLst/>
              <a:gdLst/>
              <a:ahLst/>
              <a:cxnLst/>
              <a:rect l="l" t="t" r="r" b="b"/>
              <a:pathLst>
                <a:path w="3151" h="2762" extrusionOk="0">
                  <a:moveTo>
                    <a:pt x="0" y="0"/>
                  </a:moveTo>
                  <a:lnTo>
                    <a:pt x="0" y="0"/>
                  </a:lnTo>
                  <a:cubicBezTo>
                    <a:pt x="363" y="1321"/>
                    <a:pt x="1361" y="2762"/>
                    <a:pt x="2830" y="2762"/>
                  </a:cubicBezTo>
                  <a:cubicBezTo>
                    <a:pt x="2934" y="2762"/>
                    <a:pt x="3041" y="2755"/>
                    <a:pt x="3150" y="2739"/>
                  </a:cubicBezTo>
                  <a:cubicBezTo>
                    <a:pt x="3150" y="2739"/>
                    <a:pt x="3082" y="45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22"/>
            <p:cNvSpPr/>
            <p:nvPr/>
          </p:nvSpPr>
          <p:spPr>
            <a:xfrm>
              <a:off x="5457125" y="4534300"/>
              <a:ext cx="71350" cy="96450"/>
            </a:xfrm>
            <a:custGeom>
              <a:avLst/>
              <a:gdLst/>
              <a:ahLst/>
              <a:cxnLst/>
              <a:rect l="l" t="t" r="r" b="b"/>
              <a:pathLst>
                <a:path w="2854" h="3858" extrusionOk="0">
                  <a:moveTo>
                    <a:pt x="320" y="0"/>
                  </a:moveTo>
                  <a:cubicBezTo>
                    <a:pt x="0" y="1438"/>
                    <a:pt x="297" y="3333"/>
                    <a:pt x="1872" y="3858"/>
                  </a:cubicBezTo>
                  <a:cubicBezTo>
                    <a:pt x="1872" y="3858"/>
                    <a:pt x="2853" y="1803"/>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22"/>
            <p:cNvSpPr/>
            <p:nvPr/>
          </p:nvSpPr>
          <p:spPr>
            <a:xfrm>
              <a:off x="7169600" y="4340275"/>
              <a:ext cx="69050" cy="88475"/>
            </a:xfrm>
            <a:custGeom>
              <a:avLst/>
              <a:gdLst/>
              <a:ahLst/>
              <a:cxnLst/>
              <a:rect l="l" t="t" r="r" b="b"/>
              <a:pathLst>
                <a:path w="2762" h="3539" extrusionOk="0">
                  <a:moveTo>
                    <a:pt x="2716" y="0"/>
                  </a:moveTo>
                  <a:lnTo>
                    <a:pt x="2716" y="0"/>
                  </a:lnTo>
                  <a:cubicBezTo>
                    <a:pt x="1370" y="617"/>
                    <a:pt x="0" y="1941"/>
                    <a:pt x="502" y="3538"/>
                  </a:cubicBezTo>
                  <a:cubicBezTo>
                    <a:pt x="502" y="3538"/>
                    <a:pt x="2762" y="3105"/>
                    <a:pt x="2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22"/>
            <p:cNvSpPr/>
            <p:nvPr/>
          </p:nvSpPr>
          <p:spPr>
            <a:xfrm>
              <a:off x="7225500" y="4488825"/>
              <a:ext cx="103325" cy="39450"/>
            </a:xfrm>
            <a:custGeom>
              <a:avLst/>
              <a:gdLst/>
              <a:ahLst/>
              <a:cxnLst/>
              <a:rect l="l" t="t" r="r" b="b"/>
              <a:pathLst>
                <a:path w="4133" h="1578" extrusionOk="0">
                  <a:moveTo>
                    <a:pt x="2156" y="0"/>
                  </a:moveTo>
                  <a:cubicBezTo>
                    <a:pt x="1305" y="0"/>
                    <a:pt x="497" y="300"/>
                    <a:pt x="1" y="1089"/>
                  </a:cubicBezTo>
                  <a:cubicBezTo>
                    <a:pt x="1" y="1089"/>
                    <a:pt x="614" y="1578"/>
                    <a:pt x="1588" y="1578"/>
                  </a:cubicBezTo>
                  <a:cubicBezTo>
                    <a:pt x="2283" y="1578"/>
                    <a:pt x="3162" y="1328"/>
                    <a:pt x="4132" y="472"/>
                  </a:cubicBezTo>
                  <a:cubicBezTo>
                    <a:pt x="3536" y="189"/>
                    <a:pt x="2833"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22"/>
            <p:cNvSpPr/>
            <p:nvPr/>
          </p:nvSpPr>
          <p:spPr>
            <a:xfrm>
              <a:off x="7028650" y="4152525"/>
              <a:ext cx="69050" cy="87350"/>
            </a:xfrm>
            <a:custGeom>
              <a:avLst/>
              <a:gdLst/>
              <a:ahLst/>
              <a:cxnLst/>
              <a:rect l="l" t="t" r="r" b="b"/>
              <a:pathLst>
                <a:path w="2762" h="3494" extrusionOk="0">
                  <a:moveTo>
                    <a:pt x="2762" y="1"/>
                  </a:moveTo>
                  <a:cubicBezTo>
                    <a:pt x="1392" y="594"/>
                    <a:pt x="0" y="1895"/>
                    <a:pt x="479" y="3493"/>
                  </a:cubicBezTo>
                  <a:cubicBezTo>
                    <a:pt x="479" y="3493"/>
                    <a:pt x="2739" y="3105"/>
                    <a:pt x="27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22"/>
            <p:cNvSpPr/>
            <p:nvPr/>
          </p:nvSpPr>
          <p:spPr>
            <a:xfrm>
              <a:off x="6883125" y="4279150"/>
              <a:ext cx="88475" cy="56750"/>
            </a:xfrm>
            <a:custGeom>
              <a:avLst/>
              <a:gdLst/>
              <a:ahLst/>
              <a:cxnLst/>
              <a:rect l="l" t="t" r="r" b="b"/>
              <a:pathLst>
                <a:path w="3539" h="2270" extrusionOk="0">
                  <a:moveTo>
                    <a:pt x="3386" y="1"/>
                  </a:moveTo>
                  <a:cubicBezTo>
                    <a:pt x="1934" y="1"/>
                    <a:pt x="243" y="630"/>
                    <a:pt x="1" y="2217"/>
                  </a:cubicBezTo>
                  <a:cubicBezTo>
                    <a:pt x="1" y="2217"/>
                    <a:pt x="196" y="2270"/>
                    <a:pt x="506" y="2270"/>
                  </a:cubicBezTo>
                  <a:cubicBezTo>
                    <a:pt x="1238" y="2270"/>
                    <a:pt x="2608" y="1976"/>
                    <a:pt x="3539" y="3"/>
                  </a:cubicBezTo>
                  <a:cubicBezTo>
                    <a:pt x="3488" y="2"/>
                    <a:pt x="3437" y="1"/>
                    <a:pt x="3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22"/>
            <p:cNvSpPr/>
            <p:nvPr/>
          </p:nvSpPr>
          <p:spPr>
            <a:xfrm>
              <a:off x="7111375" y="4241550"/>
              <a:ext cx="68500" cy="88475"/>
            </a:xfrm>
            <a:custGeom>
              <a:avLst/>
              <a:gdLst/>
              <a:ahLst/>
              <a:cxnLst/>
              <a:rect l="l" t="t" r="r" b="b"/>
              <a:pathLst>
                <a:path w="2740" h="3539" extrusionOk="0">
                  <a:moveTo>
                    <a:pt x="2717" y="1"/>
                  </a:moveTo>
                  <a:cubicBezTo>
                    <a:pt x="1370" y="617"/>
                    <a:pt x="1" y="1964"/>
                    <a:pt x="503" y="3539"/>
                  </a:cubicBezTo>
                  <a:cubicBezTo>
                    <a:pt x="503" y="3539"/>
                    <a:pt x="2740" y="3128"/>
                    <a:pt x="27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22"/>
            <p:cNvSpPr/>
            <p:nvPr/>
          </p:nvSpPr>
          <p:spPr>
            <a:xfrm>
              <a:off x="7067450" y="4548575"/>
              <a:ext cx="96450" cy="46975"/>
            </a:xfrm>
            <a:custGeom>
              <a:avLst/>
              <a:gdLst/>
              <a:ahLst/>
              <a:cxnLst/>
              <a:rect l="l" t="t" r="r" b="b"/>
              <a:pathLst>
                <a:path w="3858" h="1879" extrusionOk="0">
                  <a:moveTo>
                    <a:pt x="2893" y="1"/>
                  </a:moveTo>
                  <a:cubicBezTo>
                    <a:pt x="1666" y="1"/>
                    <a:pt x="414" y="452"/>
                    <a:pt x="0" y="1712"/>
                  </a:cubicBezTo>
                  <a:cubicBezTo>
                    <a:pt x="0" y="1712"/>
                    <a:pt x="371" y="1879"/>
                    <a:pt x="934" y="1879"/>
                  </a:cubicBezTo>
                  <a:cubicBezTo>
                    <a:pt x="1703" y="1879"/>
                    <a:pt x="2830" y="1567"/>
                    <a:pt x="3858" y="91"/>
                  </a:cubicBezTo>
                  <a:cubicBezTo>
                    <a:pt x="3549" y="33"/>
                    <a:pt x="3222" y="1"/>
                    <a:pt x="28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22"/>
            <p:cNvSpPr/>
            <p:nvPr/>
          </p:nvSpPr>
          <p:spPr>
            <a:xfrm>
              <a:off x="7009250" y="4396200"/>
              <a:ext cx="73050" cy="97025"/>
            </a:xfrm>
            <a:custGeom>
              <a:avLst/>
              <a:gdLst/>
              <a:ahLst/>
              <a:cxnLst/>
              <a:rect l="l" t="t" r="r" b="b"/>
              <a:pathLst>
                <a:path w="2922" h="3881" extrusionOk="0">
                  <a:moveTo>
                    <a:pt x="2305" y="0"/>
                  </a:moveTo>
                  <a:cubicBezTo>
                    <a:pt x="1073" y="845"/>
                    <a:pt x="0" y="2420"/>
                    <a:pt x="799" y="3881"/>
                  </a:cubicBezTo>
                  <a:cubicBezTo>
                    <a:pt x="799" y="3881"/>
                    <a:pt x="2922" y="303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22"/>
            <p:cNvSpPr/>
            <p:nvPr/>
          </p:nvSpPr>
          <p:spPr>
            <a:xfrm>
              <a:off x="7045200" y="4244500"/>
              <a:ext cx="101025" cy="41650"/>
            </a:xfrm>
            <a:custGeom>
              <a:avLst/>
              <a:gdLst/>
              <a:ahLst/>
              <a:cxnLst/>
              <a:rect l="l" t="t" r="r" b="b"/>
              <a:pathLst>
                <a:path w="4041" h="1666" extrusionOk="0">
                  <a:moveTo>
                    <a:pt x="2412" y="0"/>
                  </a:moveTo>
                  <a:cubicBezTo>
                    <a:pt x="1421" y="0"/>
                    <a:pt x="468" y="356"/>
                    <a:pt x="0" y="1321"/>
                  </a:cubicBezTo>
                  <a:cubicBezTo>
                    <a:pt x="0" y="1321"/>
                    <a:pt x="526" y="1665"/>
                    <a:pt x="1332" y="1665"/>
                  </a:cubicBezTo>
                  <a:cubicBezTo>
                    <a:pt x="2065" y="1665"/>
                    <a:pt x="3029" y="1380"/>
                    <a:pt x="4040" y="294"/>
                  </a:cubicBezTo>
                  <a:cubicBezTo>
                    <a:pt x="3539" y="113"/>
                    <a:pt x="2970" y="0"/>
                    <a:pt x="24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22"/>
            <p:cNvSpPr/>
            <p:nvPr/>
          </p:nvSpPr>
          <p:spPr>
            <a:xfrm>
              <a:off x="6821500" y="4199325"/>
              <a:ext cx="74775" cy="78200"/>
            </a:xfrm>
            <a:custGeom>
              <a:avLst/>
              <a:gdLst/>
              <a:ahLst/>
              <a:cxnLst/>
              <a:rect l="l" t="t" r="r" b="b"/>
              <a:pathLst>
                <a:path w="2991" h="3128" extrusionOk="0">
                  <a:moveTo>
                    <a:pt x="2991" y="1"/>
                  </a:moveTo>
                  <a:lnTo>
                    <a:pt x="2991" y="1"/>
                  </a:lnTo>
                  <a:cubicBezTo>
                    <a:pt x="1553" y="389"/>
                    <a:pt x="1" y="1484"/>
                    <a:pt x="252" y="3128"/>
                  </a:cubicBezTo>
                  <a:cubicBezTo>
                    <a:pt x="252" y="3128"/>
                    <a:pt x="2534" y="3059"/>
                    <a:pt x="29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22"/>
            <p:cNvSpPr/>
            <p:nvPr/>
          </p:nvSpPr>
          <p:spPr>
            <a:xfrm>
              <a:off x="6997250" y="4313100"/>
              <a:ext cx="97050" cy="46150"/>
            </a:xfrm>
            <a:custGeom>
              <a:avLst/>
              <a:gdLst/>
              <a:ahLst/>
              <a:cxnLst/>
              <a:rect l="l" t="t" r="r" b="b"/>
              <a:pathLst>
                <a:path w="3882" h="1846" extrusionOk="0">
                  <a:moveTo>
                    <a:pt x="2840" y="1"/>
                  </a:moveTo>
                  <a:cubicBezTo>
                    <a:pt x="1631" y="1"/>
                    <a:pt x="407" y="441"/>
                    <a:pt x="1" y="1658"/>
                  </a:cubicBezTo>
                  <a:cubicBezTo>
                    <a:pt x="1" y="1658"/>
                    <a:pt x="392" y="1845"/>
                    <a:pt x="985" y="1845"/>
                  </a:cubicBezTo>
                  <a:cubicBezTo>
                    <a:pt x="1751" y="1845"/>
                    <a:pt x="2852" y="1534"/>
                    <a:pt x="3881" y="106"/>
                  </a:cubicBezTo>
                  <a:cubicBezTo>
                    <a:pt x="3549" y="39"/>
                    <a:pt x="3195" y="1"/>
                    <a:pt x="28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22"/>
            <p:cNvSpPr/>
            <p:nvPr/>
          </p:nvSpPr>
          <p:spPr>
            <a:xfrm>
              <a:off x="5932450" y="4038400"/>
              <a:ext cx="71350" cy="93050"/>
            </a:xfrm>
            <a:custGeom>
              <a:avLst/>
              <a:gdLst/>
              <a:ahLst/>
              <a:cxnLst/>
              <a:rect l="l" t="t" r="r" b="b"/>
              <a:pathLst>
                <a:path w="2854" h="3722" extrusionOk="0">
                  <a:moveTo>
                    <a:pt x="183" y="1"/>
                  </a:moveTo>
                  <a:lnTo>
                    <a:pt x="183" y="1"/>
                  </a:lnTo>
                  <a:cubicBezTo>
                    <a:pt x="1" y="1485"/>
                    <a:pt x="434" y="3333"/>
                    <a:pt x="2078" y="3721"/>
                  </a:cubicBezTo>
                  <a:cubicBezTo>
                    <a:pt x="2078" y="3721"/>
                    <a:pt x="2854" y="1576"/>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22"/>
            <p:cNvSpPr/>
            <p:nvPr/>
          </p:nvSpPr>
          <p:spPr>
            <a:xfrm>
              <a:off x="6062550" y="4042975"/>
              <a:ext cx="72500" cy="96450"/>
            </a:xfrm>
            <a:custGeom>
              <a:avLst/>
              <a:gdLst/>
              <a:ahLst/>
              <a:cxnLst/>
              <a:rect l="l" t="t" r="r" b="b"/>
              <a:pathLst>
                <a:path w="2900" h="3858" extrusionOk="0">
                  <a:moveTo>
                    <a:pt x="2352" y="0"/>
                  </a:moveTo>
                  <a:lnTo>
                    <a:pt x="2352" y="0"/>
                  </a:lnTo>
                  <a:cubicBezTo>
                    <a:pt x="1119" y="822"/>
                    <a:pt x="1" y="2374"/>
                    <a:pt x="754" y="3858"/>
                  </a:cubicBezTo>
                  <a:cubicBezTo>
                    <a:pt x="754" y="3858"/>
                    <a:pt x="2900" y="3059"/>
                    <a:pt x="2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22"/>
            <p:cNvSpPr/>
            <p:nvPr/>
          </p:nvSpPr>
          <p:spPr>
            <a:xfrm>
              <a:off x="5698500" y="4061800"/>
              <a:ext cx="71925" cy="93625"/>
            </a:xfrm>
            <a:custGeom>
              <a:avLst/>
              <a:gdLst/>
              <a:ahLst/>
              <a:cxnLst/>
              <a:rect l="l" t="t" r="r" b="b"/>
              <a:pathLst>
                <a:path w="2877" h="3745" extrusionOk="0">
                  <a:moveTo>
                    <a:pt x="206" y="1"/>
                  </a:moveTo>
                  <a:lnTo>
                    <a:pt x="206" y="1"/>
                  </a:lnTo>
                  <a:cubicBezTo>
                    <a:pt x="0" y="1462"/>
                    <a:pt x="411" y="3333"/>
                    <a:pt x="2032" y="3744"/>
                  </a:cubicBezTo>
                  <a:cubicBezTo>
                    <a:pt x="2032" y="3744"/>
                    <a:pt x="2876" y="162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22"/>
            <p:cNvSpPr/>
            <p:nvPr/>
          </p:nvSpPr>
          <p:spPr>
            <a:xfrm>
              <a:off x="6327900" y="3988200"/>
              <a:ext cx="73650" cy="104450"/>
            </a:xfrm>
            <a:custGeom>
              <a:avLst/>
              <a:gdLst/>
              <a:ahLst/>
              <a:cxnLst/>
              <a:rect l="l" t="t" r="r" b="b"/>
              <a:pathLst>
                <a:path w="2946" h="4178" extrusionOk="0">
                  <a:moveTo>
                    <a:pt x="1233" y="0"/>
                  </a:moveTo>
                  <a:lnTo>
                    <a:pt x="1233" y="0"/>
                  </a:lnTo>
                  <a:cubicBezTo>
                    <a:pt x="412" y="1256"/>
                    <a:pt x="1" y="3104"/>
                    <a:pt x="1302" y="4177"/>
                  </a:cubicBezTo>
                  <a:cubicBezTo>
                    <a:pt x="1302" y="4177"/>
                    <a:pt x="2945" y="2580"/>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22"/>
            <p:cNvSpPr/>
            <p:nvPr/>
          </p:nvSpPr>
          <p:spPr>
            <a:xfrm>
              <a:off x="5818325" y="4037850"/>
              <a:ext cx="71350" cy="93025"/>
            </a:xfrm>
            <a:custGeom>
              <a:avLst/>
              <a:gdLst/>
              <a:ahLst/>
              <a:cxnLst/>
              <a:rect l="l" t="t" r="r" b="b"/>
              <a:pathLst>
                <a:path w="2854" h="3721" extrusionOk="0">
                  <a:moveTo>
                    <a:pt x="160" y="0"/>
                  </a:moveTo>
                  <a:cubicBezTo>
                    <a:pt x="1" y="1461"/>
                    <a:pt x="434" y="3333"/>
                    <a:pt x="2055" y="3721"/>
                  </a:cubicBezTo>
                  <a:cubicBezTo>
                    <a:pt x="2055" y="3721"/>
                    <a:pt x="2854" y="1575"/>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22"/>
            <p:cNvSpPr/>
            <p:nvPr/>
          </p:nvSpPr>
          <p:spPr>
            <a:xfrm>
              <a:off x="5995800" y="4117725"/>
              <a:ext cx="74775" cy="103300"/>
            </a:xfrm>
            <a:custGeom>
              <a:avLst/>
              <a:gdLst/>
              <a:ahLst/>
              <a:cxnLst/>
              <a:rect l="l" t="t" r="r" b="b"/>
              <a:pathLst>
                <a:path w="2991" h="4132" extrusionOk="0">
                  <a:moveTo>
                    <a:pt x="1712" y="1"/>
                  </a:moveTo>
                  <a:cubicBezTo>
                    <a:pt x="731" y="1096"/>
                    <a:pt x="0" y="2877"/>
                    <a:pt x="1119" y="4132"/>
                  </a:cubicBezTo>
                  <a:cubicBezTo>
                    <a:pt x="1119" y="4132"/>
                    <a:pt x="2990" y="2831"/>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22"/>
            <p:cNvSpPr/>
            <p:nvPr/>
          </p:nvSpPr>
          <p:spPr>
            <a:xfrm>
              <a:off x="5932450" y="4225000"/>
              <a:ext cx="73650" cy="82775"/>
            </a:xfrm>
            <a:custGeom>
              <a:avLst/>
              <a:gdLst/>
              <a:ahLst/>
              <a:cxnLst/>
              <a:rect l="l" t="t" r="r" b="b"/>
              <a:pathLst>
                <a:path w="2946" h="3311" extrusionOk="0">
                  <a:moveTo>
                    <a:pt x="1" y="1"/>
                  </a:moveTo>
                  <a:lnTo>
                    <a:pt x="1" y="1"/>
                  </a:lnTo>
                  <a:cubicBezTo>
                    <a:pt x="115" y="1484"/>
                    <a:pt x="891" y="3219"/>
                    <a:pt x="2557" y="3310"/>
                  </a:cubicBezTo>
                  <a:cubicBezTo>
                    <a:pt x="2557" y="3310"/>
                    <a:pt x="2945" y="105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22"/>
            <p:cNvSpPr/>
            <p:nvPr/>
          </p:nvSpPr>
          <p:spPr>
            <a:xfrm>
              <a:off x="5776100" y="4136550"/>
              <a:ext cx="74200" cy="100475"/>
            </a:xfrm>
            <a:custGeom>
              <a:avLst/>
              <a:gdLst/>
              <a:ahLst/>
              <a:cxnLst/>
              <a:rect l="l" t="t" r="r" b="b"/>
              <a:pathLst>
                <a:path w="2968" h="4019" extrusionOk="0">
                  <a:moveTo>
                    <a:pt x="2101" y="1"/>
                  </a:moveTo>
                  <a:lnTo>
                    <a:pt x="2101" y="1"/>
                  </a:lnTo>
                  <a:cubicBezTo>
                    <a:pt x="959" y="959"/>
                    <a:pt x="1" y="2603"/>
                    <a:pt x="914" y="4018"/>
                  </a:cubicBezTo>
                  <a:cubicBezTo>
                    <a:pt x="914" y="4018"/>
                    <a:pt x="2968" y="3014"/>
                    <a:pt x="2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22"/>
            <p:cNvSpPr/>
            <p:nvPr/>
          </p:nvSpPr>
          <p:spPr>
            <a:xfrm>
              <a:off x="6203500" y="4032700"/>
              <a:ext cx="70225" cy="99325"/>
            </a:xfrm>
            <a:custGeom>
              <a:avLst/>
              <a:gdLst/>
              <a:ahLst/>
              <a:cxnLst/>
              <a:rect l="l" t="t" r="r" b="b"/>
              <a:pathLst>
                <a:path w="2809" h="3973" extrusionOk="0">
                  <a:moveTo>
                    <a:pt x="412" y="1"/>
                  </a:moveTo>
                  <a:lnTo>
                    <a:pt x="412" y="1"/>
                  </a:lnTo>
                  <a:cubicBezTo>
                    <a:pt x="1" y="1439"/>
                    <a:pt x="138" y="3333"/>
                    <a:pt x="1690" y="3972"/>
                  </a:cubicBezTo>
                  <a:cubicBezTo>
                    <a:pt x="1690" y="3972"/>
                    <a:pt x="2808" y="1986"/>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22"/>
            <p:cNvSpPr/>
            <p:nvPr/>
          </p:nvSpPr>
          <p:spPr>
            <a:xfrm>
              <a:off x="5894800" y="4126275"/>
              <a:ext cx="74775" cy="103325"/>
            </a:xfrm>
            <a:custGeom>
              <a:avLst/>
              <a:gdLst/>
              <a:ahLst/>
              <a:cxnLst/>
              <a:rect l="l" t="t" r="r" b="b"/>
              <a:pathLst>
                <a:path w="2991" h="4133" extrusionOk="0">
                  <a:moveTo>
                    <a:pt x="1758" y="1"/>
                  </a:moveTo>
                  <a:lnTo>
                    <a:pt x="1758" y="1"/>
                  </a:lnTo>
                  <a:cubicBezTo>
                    <a:pt x="731" y="1097"/>
                    <a:pt x="0" y="2854"/>
                    <a:pt x="1073" y="4132"/>
                  </a:cubicBezTo>
                  <a:cubicBezTo>
                    <a:pt x="1073" y="4132"/>
                    <a:pt x="2990" y="2877"/>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21" name="Google Shape;2921;p22"/>
          <p:cNvGrpSpPr/>
          <p:nvPr/>
        </p:nvGrpSpPr>
        <p:grpSpPr>
          <a:xfrm flipH="1">
            <a:off x="10471249" y="2952851"/>
            <a:ext cx="3615733" cy="4102667"/>
            <a:chOff x="4675" y="5263075"/>
            <a:chExt cx="2711800" cy="3077000"/>
          </a:xfrm>
        </p:grpSpPr>
        <p:sp>
          <p:nvSpPr>
            <p:cNvPr id="2922" name="Google Shape;2922;p22"/>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22"/>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22"/>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925" name="Google Shape;2925;p22"/>
            <p:cNvGrpSpPr/>
            <p:nvPr/>
          </p:nvGrpSpPr>
          <p:grpSpPr>
            <a:xfrm>
              <a:off x="4675" y="5345475"/>
              <a:ext cx="2711800" cy="2994600"/>
              <a:chOff x="4675" y="5345475"/>
              <a:chExt cx="2711800" cy="2994600"/>
            </a:xfrm>
          </p:grpSpPr>
          <p:sp>
            <p:nvSpPr>
              <p:cNvPr id="2926" name="Google Shape;2926;p22"/>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98B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22"/>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22"/>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22"/>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22"/>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22"/>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22"/>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22"/>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22"/>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22"/>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22"/>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22"/>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22"/>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22"/>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22"/>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22"/>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22"/>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22"/>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22"/>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22"/>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22"/>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22"/>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22"/>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22"/>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22"/>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22"/>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22"/>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22"/>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954" name="Google Shape;2954;p22"/>
              <p:cNvGrpSpPr/>
              <p:nvPr/>
            </p:nvGrpSpPr>
            <p:grpSpPr>
              <a:xfrm>
                <a:off x="4675" y="5593050"/>
                <a:ext cx="2711800" cy="2747025"/>
                <a:chOff x="4675" y="3688050"/>
                <a:chExt cx="2711800" cy="2747025"/>
              </a:xfrm>
            </p:grpSpPr>
            <p:sp>
              <p:nvSpPr>
                <p:cNvPr id="2955" name="Google Shape;2955;p22"/>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22"/>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22"/>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22"/>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22"/>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22"/>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22"/>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22"/>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22"/>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22"/>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22"/>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22"/>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967" name="Google Shape;2967;p22"/>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2968" name="Google Shape;2968;p22"/>
          <p:cNvSpPr/>
          <p:nvPr/>
        </p:nvSpPr>
        <p:spPr>
          <a:xfrm>
            <a:off x="6647247" y="5510701"/>
            <a:ext cx="5470437"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69" name="Google Shape;2969;p22"/>
          <p:cNvSpPr/>
          <p:nvPr/>
        </p:nvSpPr>
        <p:spPr>
          <a:xfrm flipH="1">
            <a:off x="8214050" y="5630134"/>
            <a:ext cx="1265300" cy="1002333"/>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0" name="Google Shape;2970;p22"/>
          <p:cNvSpPr/>
          <p:nvPr/>
        </p:nvSpPr>
        <p:spPr>
          <a:xfrm flipH="1">
            <a:off x="9979850" y="5640333"/>
            <a:ext cx="1242500" cy="1017267"/>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1" name="Google Shape;2971;p22"/>
          <p:cNvSpPr/>
          <p:nvPr/>
        </p:nvSpPr>
        <p:spPr>
          <a:xfrm flipH="1">
            <a:off x="10159317" y="6240601"/>
            <a:ext cx="1265233" cy="1002300"/>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2" name="Google Shape;2972;p22"/>
          <p:cNvSpPr/>
          <p:nvPr/>
        </p:nvSpPr>
        <p:spPr>
          <a:xfrm rot="-2896763" flipH="1">
            <a:off x="9159451" y="5452367"/>
            <a:ext cx="1229868" cy="1020701"/>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3" name="Google Shape;2973;p22"/>
          <p:cNvSpPr/>
          <p:nvPr/>
        </p:nvSpPr>
        <p:spPr>
          <a:xfrm flipH="1">
            <a:off x="8288716" y="6380001"/>
            <a:ext cx="1306400" cy="965900"/>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4" name="Google Shape;2974;p22"/>
          <p:cNvSpPr/>
          <p:nvPr/>
        </p:nvSpPr>
        <p:spPr>
          <a:xfrm flipH="1">
            <a:off x="9276550" y="6268067"/>
            <a:ext cx="1200533" cy="1029333"/>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5" name="Google Shape;2975;p22"/>
          <p:cNvSpPr/>
          <p:nvPr/>
        </p:nvSpPr>
        <p:spPr>
          <a:xfrm rot="-2297280">
            <a:off x="-663009" y="4817269"/>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6" name="Google Shape;2976;p22"/>
          <p:cNvSpPr/>
          <p:nvPr/>
        </p:nvSpPr>
        <p:spPr>
          <a:xfrm rot="-591948">
            <a:off x="-662972" y="5528630"/>
            <a:ext cx="1241091" cy="1148204"/>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7" name="Google Shape;2977;p22"/>
          <p:cNvSpPr/>
          <p:nvPr/>
        </p:nvSpPr>
        <p:spPr>
          <a:xfrm rot="-5400000">
            <a:off x="270308" y="5630386"/>
            <a:ext cx="1241139" cy="114824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8" name="Google Shape;2978;p22"/>
          <p:cNvSpPr/>
          <p:nvPr/>
        </p:nvSpPr>
        <p:spPr>
          <a:xfrm flipH="1">
            <a:off x="10477064" y="-569817"/>
            <a:ext cx="6498853" cy="3627240"/>
          </a:xfrm>
          <a:custGeom>
            <a:avLst/>
            <a:gdLst/>
            <a:ahLst/>
            <a:cxnLst/>
            <a:rect l="l" t="t" r="r" b="b"/>
            <a:pathLst>
              <a:path w="162174" h="82120" extrusionOk="0">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9" name="Google Shape;2979;p22"/>
          <p:cNvSpPr/>
          <p:nvPr/>
        </p:nvSpPr>
        <p:spPr>
          <a:xfrm flipH="1">
            <a:off x="10948183" y="-207500"/>
            <a:ext cx="2115200" cy="4584867"/>
          </a:xfrm>
          <a:custGeom>
            <a:avLst/>
            <a:gdLst/>
            <a:ahLst/>
            <a:cxnLst/>
            <a:rect l="l" t="t" r="r" b="b"/>
            <a:pathLst>
              <a:path w="63456" h="137546" extrusionOk="0">
                <a:moveTo>
                  <a:pt x="17120" y="1"/>
                </a:moveTo>
                <a:lnTo>
                  <a:pt x="17120" y="1"/>
                </a:lnTo>
                <a:cubicBezTo>
                  <a:pt x="17257" y="5775"/>
                  <a:pt x="17394" y="11527"/>
                  <a:pt x="17531" y="17302"/>
                </a:cubicBezTo>
                <a:cubicBezTo>
                  <a:pt x="17599" y="20201"/>
                  <a:pt x="17690" y="23123"/>
                  <a:pt x="18444" y="25816"/>
                </a:cubicBezTo>
                <a:cubicBezTo>
                  <a:pt x="19151" y="28304"/>
                  <a:pt x="20452" y="30472"/>
                  <a:pt x="20932" y="33075"/>
                </a:cubicBezTo>
                <a:cubicBezTo>
                  <a:pt x="21251" y="34786"/>
                  <a:pt x="21205" y="36590"/>
                  <a:pt x="21160" y="38370"/>
                </a:cubicBezTo>
                <a:cubicBezTo>
                  <a:pt x="21068" y="42205"/>
                  <a:pt x="20977" y="46085"/>
                  <a:pt x="20178" y="49851"/>
                </a:cubicBezTo>
                <a:cubicBezTo>
                  <a:pt x="19585" y="52727"/>
                  <a:pt x="18580" y="55489"/>
                  <a:pt x="17896" y="58342"/>
                </a:cubicBezTo>
                <a:cubicBezTo>
                  <a:pt x="16275" y="65007"/>
                  <a:pt x="16344" y="72014"/>
                  <a:pt x="15157" y="78794"/>
                </a:cubicBezTo>
                <a:cubicBezTo>
                  <a:pt x="13787" y="86554"/>
                  <a:pt x="10820" y="93813"/>
                  <a:pt x="8332" y="101185"/>
                </a:cubicBezTo>
                <a:cubicBezTo>
                  <a:pt x="7350" y="104061"/>
                  <a:pt x="6460" y="106960"/>
                  <a:pt x="5890" y="109973"/>
                </a:cubicBezTo>
                <a:cubicBezTo>
                  <a:pt x="5319" y="113031"/>
                  <a:pt x="5114" y="116136"/>
                  <a:pt x="4703" y="119217"/>
                </a:cubicBezTo>
                <a:cubicBezTo>
                  <a:pt x="3904" y="125448"/>
                  <a:pt x="2306" y="131588"/>
                  <a:pt x="1" y="137317"/>
                </a:cubicBezTo>
                <a:lnTo>
                  <a:pt x="11642" y="137546"/>
                </a:lnTo>
                <a:cubicBezTo>
                  <a:pt x="14221" y="114926"/>
                  <a:pt x="18672" y="92489"/>
                  <a:pt x="24926" y="70759"/>
                </a:cubicBezTo>
                <a:cubicBezTo>
                  <a:pt x="25702" y="68066"/>
                  <a:pt x="26547" y="65281"/>
                  <a:pt x="28236" y="63295"/>
                </a:cubicBezTo>
                <a:cubicBezTo>
                  <a:pt x="29537" y="61766"/>
                  <a:pt x="31203" y="60876"/>
                  <a:pt x="32755" y="59826"/>
                </a:cubicBezTo>
                <a:cubicBezTo>
                  <a:pt x="34923" y="58365"/>
                  <a:pt x="36955" y="56562"/>
                  <a:pt x="38758" y="54439"/>
                </a:cubicBezTo>
                <a:cubicBezTo>
                  <a:pt x="40013" y="52978"/>
                  <a:pt x="41178" y="51358"/>
                  <a:pt x="42547" y="50102"/>
                </a:cubicBezTo>
                <a:cubicBezTo>
                  <a:pt x="45811" y="47089"/>
                  <a:pt x="49897" y="46290"/>
                  <a:pt x="53754" y="44989"/>
                </a:cubicBezTo>
                <a:cubicBezTo>
                  <a:pt x="57589" y="43688"/>
                  <a:pt x="61675" y="41360"/>
                  <a:pt x="63455" y="36818"/>
                </a:cubicBezTo>
                <a:lnTo>
                  <a:pt x="63455" y="36818"/>
                </a:lnTo>
                <a:cubicBezTo>
                  <a:pt x="58091" y="40401"/>
                  <a:pt x="52316" y="42935"/>
                  <a:pt x="46405" y="44282"/>
                </a:cubicBezTo>
                <a:cubicBezTo>
                  <a:pt x="50513" y="38187"/>
                  <a:pt x="54781" y="31637"/>
                  <a:pt x="55831" y="23899"/>
                </a:cubicBezTo>
                <a:cubicBezTo>
                  <a:pt x="55706" y="23846"/>
                  <a:pt x="55583" y="23821"/>
                  <a:pt x="55462" y="23821"/>
                </a:cubicBezTo>
                <a:cubicBezTo>
                  <a:pt x="54489" y="23821"/>
                  <a:pt x="53699" y="25427"/>
                  <a:pt x="53252" y="26706"/>
                </a:cubicBezTo>
                <a:cubicBezTo>
                  <a:pt x="50833" y="33668"/>
                  <a:pt x="46724" y="39511"/>
                  <a:pt x="42661" y="45218"/>
                </a:cubicBezTo>
                <a:cubicBezTo>
                  <a:pt x="39229" y="50081"/>
                  <a:pt x="35073" y="55375"/>
                  <a:pt x="30080" y="55375"/>
                </a:cubicBezTo>
                <a:cubicBezTo>
                  <a:pt x="30059" y="55375"/>
                  <a:pt x="30037" y="55375"/>
                  <a:pt x="30016" y="55375"/>
                </a:cubicBezTo>
                <a:cubicBezTo>
                  <a:pt x="33348" y="46541"/>
                  <a:pt x="36361" y="37548"/>
                  <a:pt x="39374" y="28555"/>
                </a:cubicBezTo>
                <a:cubicBezTo>
                  <a:pt x="41109" y="23419"/>
                  <a:pt x="41862" y="17736"/>
                  <a:pt x="43688" y="12714"/>
                </a:cubicBezTo>
                <a:cubicBezTo>
                  <a:pt x="44608" y="10227"/>
                  <a:pt x="47002" y="5748"/>
                  <a:pt x="43717" y="5748"/>
                </a:cubicBezTo>
                <a:cubicBezTo>
                  <a:pt x="43415" y="5748"/>
                  <a:pt x="43065" y="5786"/>
                  <a:pt x="42661" y="5867"/>
                </a:cubicBezTo>
                <a:cubicBezTo>
                  <a:pt x="40196" y="16754"/>
                  <a:pt x="38279" y="27117"/>
                  <a:pt x="34079" y="37434"/>
                </a:cubicBezTo>
                <a:cubicBezTo>
                  <a:pt x="33988" y="25656"/>
                  <a:pt x="34695" y="13810"/>
                  <a:pt x="36202" y="2055"/>
                </a:cubicBezTo>
                <a:cubicBezTo>
                  <a:pt x="35517" y="2009"/>
                  <a:pt x="34832" y="1964"/>
                  <a:pt x="34147" y="1918"/>
                </a:cubicBezTo>
                <a:cubicBezTo>
                  <a:pt x="32869" y="12646"/>
                  <a:pt x="32755" y="23442"/>
                  <a:pt x="31408" y="34147"/>
                </a:cubicBezTo>
                <a:cubicBezTo>
                  <a:pt x="30062" y="44875"/>
                  <a:pt x="27300" y="55786"/>
                  <a:pt x="21571" y="64163"/>
                </a:cubicBezTo>
                <a:cubicBezTo>
                  <a:pt x="23054" y="55763"/>
                  <a:pt x="23944" y="47181"/>
                  <a:pt x="23671" y="38712"/>
                </a:cubicBezTo>
                <a:cubicBezTo>
                  <a:pt x="23534" y="34398"/>
                  <a:pt x="23100" y="30084"/>
                  <a:pt x="23511" y="25748"/>
                </a:cubicBezTo>
                <a:cubicBezTo>
                  <a:pt x="23762" y="22894"/>
                  <a:pt x="24401" y="20110"/>
                  <a:pt x="25017" y="17325"/>
                </a:cubicBezTo>
                <a:lnTo>
                  <a:pt x="28236" y="3105"/>
                </a:lnTo>
                <a:cubicBezTo>
                  <a:pt x="27699" y="2655"/>
                  <a:pt x="27044" y="2415"/>
                  <a:pt x="26380" y="2415"/>
                </a:cubicBezTo>
                <a:cubicBezTo>
                  <a:pt x="26169" y="2415"/>
                  <a:pt x="25957" y="2439"/>
                  <a:pt x="25748" y="2489"/>
                </a:cubicBezTo>
                <a:cubicBezTo>
                  <a:pt x="23807" y="10683"/>
                  <a:pt x="22233" y="18968"/>
                  <a:pt x="21023" y="27300"/>
                </a:cubicBezTo>
                <a:cubicBezTo>
                  <a:pt x="19288" y="19950"/>
                  <a:pt x="18489" y="12189"/>
                  <a:pt x="18626" y="4383"/>
                </a:cubicBezTo>
                <a:cubicBezTo>
                  <a:pt x="18672" y="2626"/>
                  <a:pt x="18466" y="343"/>
                  <a:pt x="17120"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80" name="Google Shape;2980;p22"/>
          <p:cNvSpPr/>
          <p:nvPr/>
        </p:nvSpPr>
        <p:spPr>
          <a:xfrm flipH="1">
            <a:off x="10280950" y="982533"/>
            <a:ext cx="2411900" cy="2500867"/>
          </a:xfrm>
          <a:custGeom>
            <a:avLst/>
            <a:gdLst/>
            <a:ahLst/>
            <a:cxnLst/>
            <a:rect l="l" t="t" r="r" b="b"/>
            <a:pathLst>
              <a:path w="72357" h="75026" extrusionOk="0">
                <a:moveTo>
                  <a:pt x="53376" y="0"/>
                </a:moveTo>
                <a:cubicBezTo>
                  <a:pt x="52854" y="0"/>
                  <a:pt x="52350" y="231"/>
                  <a:pt x="52339" y="1117"/>
                </a:cubicBezTo>
                <a:cubicBezTo>
                  <a:pt x="52339" y="2943"/>
                  <a:pt x="31819" y="33232"/>
                  <a:pt x="24720" y="46311"/>
                </a:cubicBezTo>
                <a:cubicBezTo>
                  <a:pt x="17622" y="59367"/>
                  <a:pt x="2146" y="66717"/>
                  <a:pt x="2146" y="66717"/>
                </a:cubicBezTo>
                <a:cubicBezTo>
                  <a:pt x="2146" y="66717"/>
                  <a:pt x="1" y="70277"/>
                  <a:pt x="548" y="75025"/>
                </a:cubicBezTo>
                <a:cubicBezTo>
                  <a:pt x="13833" y="70277"/>
                  <a:pt x="28715" y="48593"/>
                  <a:pt x="33371" y="41540"/>
                </a:cubicBezTo>
                <a:cubicBezTo>
                  <a:pt x="38005" y="34510"/>
                  <a:pt x="33554" y="38893"/>
                  <a:pt x="45446" y="33757"/>
                </a:cubicBezTo>
                <a:cubicBezTo>
                  <a:pt x="57338" y="28621"/>
                  <a:pt x="72357" y="14355"/>
                  <a:pt x="72357" y="14355"/>
                </a:cubicBezTo>
                <a:lnTo>
                  <a:pt x="70736" y="12758"/>
                </a:lnTo>
                <a:cubicBezTo>
                  <a:pt x="70736" y="12758"/>
                  <a:pt x="58616" y="24855"/>
                  <a:pt x="44168" y="31474"/>
                </a:cubicBezTo>
                <a:cubicBezTo>
                  <a:pt x="41625" y="32628"/>
                  <a:pt x="39741" y="33309"/>
                  <a:pt x="38625" y="33309"/>
                </a:cubicBezTo>
                <a:cubicBezTo>
                  <a:pt x="36715" y="33309"/>
                  <a:pt x="37055" y="31313"/>
                  <a:pt x="40196" y="26270"/>
                </a:cubicBezTo>
                <a:cubicBezTo>
                  <a:pt x="45172" y="18281"/>
                  <a:pt x="54530" y="272"/>
                  <a:pt x="54530" y="272"/>
                </a:cubicBezTo>
                <a:cubicBezTo>
                  <a:pt x="54530" y="272"/>
                  <a:pt x="53942" y="0"/>
                  <a:pt x="53376"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81" name="Google Shape;2981;p22"/>
          <p:cNvSpPr/>
          <p:nvPr/>
        </p:nvSpPr>
        <p:spPr>
          <a:xfrm flipH="1">
            <a:off x="9864939" y="1"/>
            <a:ext cx="2606644" cy="1147551"/>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982" name="Google Shape;2982;p22"/>
          <p:cNvGrpSpPr/>
          <p:nvPr/>
        </p:nvGrpSpPr>
        <p:grpSpPr>
          <a:xfrm rot="-935900">
            <a:off x="10140004" y="3559634"/>
            <a:ext cx="2415808" cy="1522113"/>
            <a:chOff x="1783375" y="3070625"/>
            <a:chExt cx="1811800" cy="1141550"/>
          </a:xfrm>
        </p:grpSpPr>
        <p:sp>
          <p:nvSpPr>
            <p:cNvPr id="2983" name="Google Shape;2983;p22"/>
            <p:cNvSpPr/>
            <p:nvPr/>
          </p:nvSpPr>
          <p:spPr>
            <a:xfrm>
              <a:off x="1783375" y="3070625"/>
              <a:ext cx="1811800" cy="1141550"/>
            </a:xfrm>
            <a:custGeom>
              <a:avLst/>
              <a:gdLst/>
              <a:ahLst/>
              <a:cxnLst/>
              <a:rect l="l" t="t" r="r" b="b"/>
              <a:pathLst>
                <a:path w="72472" h="45662" extrusionOk="0">
                  <a:moveTo>
                    <a:pt x="58411" y="0"/>
                  </a:moveTo>
                  <a:lnTo>
                    <a:pt x="56311" y="1438"/>
                  </a:lnTo>
                  <a:cubicBezTo>
                    <a:pt x="56311" y="1438"/>
                    <a:pt x="51358" y="7145"/>
                    <a:pt x="50422" y="12645"/>
                  </a:cubicBezTo>
                  <a:cubicBezTo>
                    <a:pt x="49463" y="18169"/>
                    <a:pt x="41086" y="18922"/>
                    <a:pt x="35768" y="21205"/>
                  </a:cubicBezTo>
                  <a:cubicBezTo>
                    <a:pt x="30450" y="23487"/>
                    <a:pt x="27391" y="32435"/>
                    <a:pt x="20361" y="36817"/>
                  </a:cubicBezTo>
                  <a:cubicBezTo>
                    <a:pt x="18018" y="38271"/>
                    <a:pt x="15525" y="38755"/>
                    <a:pt x="13242" y="38755"/>
                  </a:cubicBezTo>
                  <a:cubicBezTo>
                    <a:pt x="8677" y="38755"/>
                    <a:pt x="4954" y="36817"/>
                    <a:pt x="4954" y="36817"/>
                  </a:cubicBezTo>
                  <a:cubicBezTo>
                    <a:pt x="4954" y="36817"/>
                    <a:pt x="1" y="42889"/>
                    <a:pt x="1622" y="44509"/>
                  </a:cubicBezTo>
                  <a:cubicBezTo>
                    <a:pt x="2371" y="45259"/>
                    <a:pt x="4828" y="45662"/>
                    <a:pt x="7939" y="45662"/>
                  </a:cubicBezTo>
                  <a:cubicBezTo>
                    <a:pt x="11557" y="45662"/>
                    <a:pt x="16060" y="45117"/>
                    <a:pt x="19790" y="43939"/>
                  </a:cubicBezTo>
                  <a:cubicBezTo>
                    <a:pt x="26729" y="41748"/>
                    <a:pt x="30815" y="35767"/>
                    <a:pt x="32344" y="32161"/>
                  </a:cubicBezTo>
                  <a:cubicBezTo>
                    <a:pt x="33874" y="28532"/>
                    <a:pt x="35106" y="25313"/>
                    <a:pt x="40151" y="23396"/>
                  </a:cubicBezTo>
                  <a:cubicBezTo>
                    <a:pt x="42708" y="25220"/>
                    <a:pt x="46986" y="28179"/>
                    <a:pt x="51237" y="28179"/>
                  </a:cubicBezTo>
                  <a:cubicBezTo>
                    <a:pt x="51881" y="28179"/>
                    <a:pt x="52524" y="28111"/>
                    <a:pt x="53161" y="27961"/>
                  </a:cubicBezTo>
                  <a:cubicBezTo>
                    <a:pt x="58023" y="26820"/>
                    <a:pt x="63250" y="23602"/>
                    <a:pt x="64870" y="22346"/>
                  </a:cubicBezTo>
                  <a:cubicBezTo>
                    <a:pt x="66491" y="21114"/>
                    <a:pt x="72471" y="20840"/>
                    <a:pt x="72471" y="20840"/>
                  </a:cubicBezTo>
                  <a:lnTo>
                    <a:pt x="71901" y="19881"/>
                  </a:lnTo>
                  <a:cubicBezTo>
                    <a:pt x="71239" y="20064"/>
                    <a:pt x="67906" y="20452"/>
                    <a:pt x="66103" y="20452"/>
                  </a:cubicBezTo>
                  <a:cubicBezTo>
                    <a:pt x="64300" y="20452"/>
                    <a:pt x="59438" y="24263"/>
                    <a:pt x="53549" y="25496"/>
                  </a:cubicBezTo>
                  <a:cubicBezTo>
                    <a:pt x="52945" y="25622"/>
                    <a:pt x="52340" y="25680"/>
                    <a:pt x="51746" y="25680"/>
                  </a:cubicBezTo>
                  <a:cubicBezTo>
                    <a:pt x="46544" y="25680"/>
                    <a:pt x="42156" y="21272"/>
                    <a:pt x="46519" y="20064"/>
                  </a:cubicBezTo>
                  <a:cubicBezTo>
                    <a:pt x="51358" y="18740"/>
                    <a:pt x="52020" y="15133"/>
                    <a:pt x="53070" y="10089"/>
                  </a:cubicBezTo>
                  <a:cubicBezTo>
                    <a:pt x="54120" y="5045"/>
                    <a:pt x="58411" y="1"/>
                    <a:pt x="58411" y="0"/>
                  </a:cubicBez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22"/>
            <p:cNvSpPr/>
            <p:nvPr/>
          </p:nvSpPr>
          <p:spPr>
            <a:xfrm>
              <a:off x="2393975" y="3475200"/>
              <a:ext cx="200300" cy="407450"/>
            </a:xfrm>
            <a:custGeom>
              <a:avLst/>
              <a:gdLst/>
              <a:ahLst/>
              <a:cxnLst/>
              <a:rect l="l" t="t" r="r" b="b"/>
              <a:pathLst>
                <a:path w="8012" h="16298" extrusionOk="0">
                  <a:moveTo>
                    <a:pt x="6574" y="0"/>
                  </a:moveTo>
                  <a:cubicBezTo>
                    <a:pt x="6163" y="503"/>
                    <a:pt x="5752" y="1027"/>
                    <a:pt x="5318" y="1530"/>
                  </a:cubicBezTo>
                  <a:cubicBezTo>
                    <a:pt x="913" y="6506"/>
                    <a:pt x="685" y="9245"/>
                    <a:pt x="1780" y="12486"/>
                  </a:cubicBezTo>
                  <a:cubicBezTo>
                    <a:pt x="2876" y="15750"/>
                    <a:pt x="4131" y="16298"/>
                    <a:pt x="4131" y="16298"/>
                  </a:cubicBezTo>
                  <a:lnTo>
                    <a:pt x="5980" y="15773"/>
                  </a:lnTo>
                  <a:cubicBezTo>
                    <a:pt x="5980" y="15773"/>
                    <a:pt x="0" y="8400"/>
                    <a:pt x="5661" y="2831"/>
                  </a:cubicBezTo>
                  <a:cubicBezTo>
                    <a:pt x="6574" y="1940"/>
                    <a:pt x="7350" y="1027"/>
                    <a:pt x="8012" y="137"/>
                  </a:cubicBezTo>
                  <a:lnTo>
                    <a:pt x="6574" y="0"/>
                  </a:ln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85" name="Google Shape;2985;p22"/>
          <p:cNvGrpSpPr/>
          <p:nvPr/>
        </p:nvGrpSpPr>
        <p:grpSpPr>
          <a:xfrm rot="5400000" flipH="1">
            <a:off x="10175836" y="-533981"/>
            <a:ext cx="2119203" cy="2944189"/>
            <a:chOff x="6690382" y="-4766279"/>
            <a:chExt cx="1589402" cy="2208142"/>
          </a:xfrm>
        </p:grpSpPr>
        <p:sp>
          <p:nvSpPr>
            <p:cNvPr id="2986" name="Google Shape;2986;p22"/>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22"/>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22"/>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22"/>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22"/>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22"/>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22"/>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22"/>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22"/>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22"/>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22"/>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22"/>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22"/>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22"/>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22"/>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29423393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3001"/>
        <p:cNvGrpSpPr/>
        <p:nvPr/>
      </p:nvGrpSpPr>
      <p:grpSpPr>
        <a:xfrm>
          <a:off x="0" y="0"/>
          <a:ext cx="0" cy="0"/>
          <a:chOff x="0" y="0"/>
          <a:chExt cx="0" cy="0"/>
        </a:xfrm>
      </p:grpSpPr>
      <p:sp>
        <p:nvSpPr>
          <p:cNvPr id="3002" name="Google Shape;3002;p23"/>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003" name="Google Shape;3003;p23"/>
          <p:cNvSpPr txBox="1">
            <a:spLocks noGrp="1"/>
          </p:cNvSpPr>
          <p:nvPr>
            <p:ph type="title" idx="2"/>
          </p:nvPr>
        </p:nvSpPr>
        <p:spPr>
          <a:xfrm>
            <a:off x="2780017" y="2148164"/>
            <a:ext cx="2789200" cy="361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004" name="Google Shape;3004;p23"/>
          <p:cNvSpPr txBox="1">
            <a:spLocks noGrp="1"/>
          </p:cNvSpPr>
          <p:nvPr>
            <p:ph type="subTitle" idx="1"/>
          </p:nvPr>
        </p:nvSpPr>
        <p:spPr>
          <a:xfrm>
            <a:off x="2780000" y="2575400"/>
            <a:ext cx="27892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05" name="Google Shape;3005;p23"/>
          <p:cNvSpPr txBox="1">
            <a:spLocks noGrp="1"/>
          </p:cNvSpPr>
          <p:nvPr>
            <p:ph type="title" idx="3"/>
          </p:nvPr>
        </p:nvSpPr>
        <p:spPr>
          <a:xfrm>
            <a:off x="6622883" y="2148164"/>
            <a:ext cx="2789200" cy="361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006" name="Google Shape;3006;p23"/>
          <p:cNvSpPr txBox="1">
            <a:spLocks noGrp="1"/>
          </p:cNvSpPr>
          <p:nvPr>
            <p:ph type="subTitle" idx="4"/>
          </p:nvPr>
        </p:nvSpPr>
        <p:spPr>
          <a:xfrm>
            <a:off x="6622883" y="2575400"/>
            <a:ext cx="27892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07" name="Google Shape;3007;p23"/>
          <p:cNvSpPr txBox="1">
            <a:spLocks noGrp="1"/>
          </p:cNvSpPr>
          <p:nvPr>
            <p:ph type="title" idx="5"/>
          </p:nvPr>
        </p:nvSpPr>
        <p:spPr>
          <a:xfrm>
            <a:off x="2779917" y="4038548"/>
            <a:ext cx="2789200" cy="361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008" name="Google Shape;3008;p23"/>
          <p:cNvSpPr txBox="1">
            <a:spLocks noGrp="1"/>
          </p:cNvSpPr>
          <p:nvPr>
            <p:ph type="subTitle" idx="6"/>
          </p:nvPr>
        </p:nvSpPr>
        <p:spPr>
          <a:xfrm>
            <a:off x="2779917" y="4462515"/>
            <a:ext cx="27892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09" name="Google Shape;3009;p23"/>
          <p:cNvSpPr txBox="1">
            <a:spLocks noGrp="1"/>
          </p:cNvSpPr>
          <p:nvPr>
            <p:ph type="title" idx="7"/>
          </p:nvPr>
        </p:nvSpPr>
        <p:spPr>
          <a:xfrm>
            <a:off x="6622883" y="4038548"/>
            <a:ext cx="2789200" cy="361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010" name="Google Shape;3010;p23"/>
          <p:cNvSpPr txBox="1">
            <a:spLocks noGrp="1"/>
          </p:cNvSpPr>
          <p:nvPr>
            <p:ph type="subTitle" idx="8"/>
          </p:nvPr>
        </p:nvSpPr>
        <p:spPr>
          <a:xfrm>
            <a:off x="6622883" y="4462515"/>
            <a:ext cx="27892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3011" name="Google Shape;3011;p23"/>
          <p:cNvGrpSpPr/>
          <p:nvPr/>
        </p:nvGrpSpPr>
        <p:grpSpPr>
          <a:xfrm>
            <a:off x="1924372" y="281020"/>
            <a:ext cx="1058253" cy="5931080"/>
            <a:chOff x="1715304" y="-626435"/>
            <a:chExt cx="793690" cy="4448310"/>
          </a:xfrm>
        </p:grpSpPr>
        <p:sp>
          <p:nvSpPr>
            <p:cNvPr id="3012" name="Google Shape;3012;p23"/>
            <p:cNvSpPr/>
            <p:nvPr/>
          </p:nvSpPr>
          <p:spPr>
            <a:xfrm>
              <a:off x="1715304" y="-626435"/>
              <a:ext cx="793690" cy="4448310"/>
            </a:xfrm>
            <a:custGeom>
              <a:avLst/>
              <a:gdLst/>
              <a:ahLst/>
              <a:cxnLst/>
              <a:rect l="l" t="t" r="r" b="b"/>
              <a:pathLst>
                <a:path w="24949" h="139829" extrusionOk="0">
                  <a:moveTo>
                    <a:pt x="3584" y="0"/>
                  </a:moveTo>
                  <a:cubicBezTo>
                    <a:pt x="3584" y="0"/>
                    <a:pt x="3470" y="12486"/>
                    <a:pt x="3356" y="15385"/>
                  </a:cubicBezTo>
                  <a:cubicBezTo>
                    <a:pt x="3264" y="18306"/>
                    <a:pt x="3219" y="19836"/>
                    <a:pt x="3104" y="23328"/>
                  </a:cubicBezTo>
                  <a:cubicBezTo>
                    <a:pt x="2967" y="26820"/>
                    <a:pt x="3515" y="28601"/>
                    <a:pt x="3629" y="31979"/>
                  </a:cubicBezTo>
                  <a:cubicBezTo>
                    <a:pt x="3744" y="35357"/>
                    <a:pt x="4132" y="38187"/>
                    <a:pt x="3835" y="40264"/>
                  </a:cubicBezTo>
                  <a:cubicBezTo>
                    <a:pt x="3561" y="42341"/>
                    <a:pt x="3127" y="45537"/>
                    <a:pt x="3127" y="45537"/>
                  </a:cubicBezTo>
                  <a:cubicBezTo>
                    <a:pt x="2328" y="43003"/>
                    <a:pt x="1940" y="38141"/>
                    <a:pt x="1895" y="36475"/>
                  </a:cubicBezTo>
                  <a:cubicBezTo>
                    <a:pt x="1849" y="34832"/>
                    <a:pt x="1393" y="24812"/>
                    <a:pt x="1393" y="23807"/>
                  </a:cubicBezTo>
                  <a:cubicBezTo>
                    <a:pt x="1393" y="22803"/>
                    <a:pt x="457" y="13193"/>
                    <a:pt x="708" y="10249"/>
                  </a:cubicBezTo>
                  <a:cubicBezTo>
                    <a:pt x="936" y="7282"/>
                    <a:pt x="1347" y="5570"/>
                    <a:pt x="1393" y="4314"/>
                  </a:cubicBezTo>
                  <a:cubicBezTo>
                    <a:pt x="1438" y="3082"/>
                    <a:pt x="1895" y="1"/>
                    <a:pt x="1895" y="0"/>
                  </a:cubicBezTo>
                  <a:lnTo>
                    <a:pt x="1895" y="0"/>
                  </a:lnTo>
                  <a:lnTo>
                    <a:pt x="1210" y="389"/>
                  </a:lnTo>
                  <a:cubicBezTo>
                    <a:pt x="1210" y="389"/>
                    <a:pt x="548" y="5319"/>
                    <a:pt x="411" y="6574"/>
                  </a:cubicBezTo>
                  <a:cubicBezTo>
                    <a:pt x="274" y="7807"/>
                    <a:pt x="46" y="10112"/>
                    <a:pt x="23" y="11253"/>
                  </a:cubicBezTo>
                  <a:cubicBezTo>
                    <a:pt x="0" y="12372"/>
                    <a:pt x="251" y="13445"/>
                    <a:pt x="297" y="16640"/>
                  </a:cubicBezTo>
                  <a:cubicBezTo>
                    <a:pt x="343" y="19836"/>
                    <a:pt x="685" y="21616"/>
                    <a:pt x="685" y="25177"/>
                  </a:cubicBezTo>
                  <a:cubicBezTo>
                    <a:pt x="685" y="28715"/>
                    <a:pt x="1050" y="34832"/>
                    <a:pt x="1050" y="36544"/>
                  </a:cubicBezTo>
                  <a:cubicBezTo>
                    <a:pt x="1050" y="38256"/>
                    <a:pt x="1210" y="43049"/>
                    <a:pt x="1598" y="45240"/>
                  </a:cubicBezTo>
                  <a:cubicBezTo>
                    <a:pt x="1963" y="47431"/>
                    <a:pt x="2123" y="48869"/>
                    <a:pt x="2077" y="50467"/>
                  </a:cubicBezTo>
                  <a:cubicBezTo>
                    <a:pt x="2009" y="52065"/>
                    <a:pt x="1666" y="59164"/>
                    <a:pt x="1666" y="62176"/>
                  </a:cubicBezTo>
                  <a:cubicBezTo>
                    <a:pt x="1666" y="62382"/>
                    <a:pt x="1666" y="62587"/>
                    <a:pt x="1666" y="62793"/>
                  </a:cubicBezTo>
                  <a:cubicBezTo>
                    <a:pt x="1644" y="65943"/>
                    <a:pt x="1575" y="71284"/>
                    <a:pt x="1758" y="73429"/>
                  </a:cubicBezTo>
                  <a:cubicBezTo>
                    <a:pt x="1940" y="75758"/>
                    <a:pt x="2374" y="79181"/>
                    <a:pt x="2443" y="81258"/>
                  </a:cubicBezTo>
                  <a:cubicBezTo>
                    <a:pt x="2534" y="83336"/>
                    <a:pt x="2831" y="85413"/>
                    <a:pt x="2853" y="87832"/>
                  </a:cubicBezTo>
                  <a:cubicBezTo>
                    <a:pt x="2876" y="90252"/>
                    <a:pt x="2967" y="93926"/>
                    <a:pt x="3310" y="96118"/>
                  </a:cubicBezTo>
                  <a:cubicBezTo>
                    <a:pt x="3652" y="98309"/>
                    <a:pt x="4246" y="103833"/>
                    <a:pt x="4725" y="108078"/>
                  </a:cubicBezTo>
                  <a:cubicBezTo>
                    <a:pt x="5204" y="112346"/>
                    <a:pt x="4702" y="119879"/>
                    <a:pt x="4794" y="122709"/>
                  </a:cubicBezTo>
                  <a:cubicBezTo>
                    <a:pt x="4908" y="125562"/>
                    <a:pt x="5067" y="130356"/>
                    <a:pt x="4930" y="132501"/>
                  </a:cubicBezTo>
                  <a:cubicBezTo>
                    <a:pt x="4908" y="132844"/>
                    <a:pt x="4885" y="133232"/>
                    <a:pt x="4862" y="133665"/>
                  </a:cubicBezTo>
                  <a:cubicBezTo>
                    <a:pt x="4748" y="135719"/>
                    <a:pt x="4611" y="138299"/>
                    <a:pt x="4177" y="139828"/>
                  </a:cubicBezTo>
                  <a:cubicBezTo>
                    <a:pt x="4771" y="139531"/>
                    <a:pt x="7738" y="138367"/>
                    <a:pt x="7738" y="138367"/>
                  </a:cubicBezTo>
                  <a:cubicBezTo>
                    <a:pt x="7624" y="131017"/>
                    <a:pt x="7921" y="114697"/>
                    <a:pt x="7738" y="109356"/>
                  </a:cubicBezTo>
                  <a:cubicBezTo>
                    <a:pt x="7578" y="104038"/>
                    <a:pt x="8354" y="84933"/>
                    <a:pt x="8537" y="82537"/>
                  </a:cubicBezTo>
                  <a:cubicBezTo>
                    <a:pt x="8719" y="80140"/>
                    <a:pt x="9404" y="63706"/>
                    <a:pt x="9792" y="59392"/>
                  </a:cubicBezTo>
                  <a:cubicBezTo>
                    <a:pt x="10317" y="53434"/>
                    <a:pt x="12942" y="45446"/>
                    <a:pt x="14061" y="40858"/>
                  </a:cubicBezTo>
                  <a:cubicBezTo>
                    <a:pt x="15042" y="36726"/>
                    <a:pt x="16503" y="27961"/>
                    <a:pt x="18055" y="24401"/>
                  </a:cubicBezTo>
                  <a:cubicBezTo>
                    <a:pt x="19584" y="20840"/>
                    <a:pt x="21684" y="16823"/>
                    <a:pt x="22757" y="14677"/>
                  </a:cubicBezTo>
                  <a:cubicBezTo>
                    <a:pt x="23807" y="12554"/>
                    <a:pt x="24948" y="389"/>
                    <a:pt x="24948" y="389"/>
                  </a:cubicBezTo>
                  <a:lnTo>
                    <a:pt x="24492" y="389"/>
                  </a:lnTo>
                  <a:cubicBezTo>
                    <a:pt x="24492" y="389"/>
                    <a:pt x="23214" y="9039"/>
                    <a:pt x="23077" y="9633"/>
                  </a:cubicBezTo>
                  <a:cubicBezTo>
                    <a:pt x="22940" y="10226"/>
                    <a:pt x="22848" y="11139"/>
                    <a:pt x="21205" y="14449"/>
                  </a:cubicBezTo>
                  <a:cubicBezTo>
                    <a:pt x="19584" y="17759"/>
                    <a:pt x="17325" y="22209"/>
                    <a:pt x="16343" y="24697"/>
                  </a:cubicBezTo>
                  <a:cubicBezTo>
                    <a:pt x="15362" y="27185"/>
                    <a:pt x="13627" y="35654"/>
                    <a:pt x="12828" y="38438"/>
                  </a:cubicBezTo>
                  <a:cubicBezTo>
                    <a:pt x="12486" y="39671"/>
                    <a:pt x="11664" y="41862"/>
                    <a:pt x="10842" y="44304"/>
                  </a:cubicBezTo>
                  <a:cubicBezTo>
                    <a:pt x="9815" y="47317"/>
                    <a:pt x="8742" y="50695"/>
                    <a:pt x="8491" y="53115"/>
                  </a:cubicBezTo>
                  <a:cubicBezTo>
                    <a:pt x="8035" y="57497"/>
                    <a:pt x="6848" y="72676"/>
                    <a:pt x="6665" y="76214"/>
                  </a:cubicBezTo>
                  <a:cubicBezTo>
                    <a:pt x="6505" y="79775"/>
                    <a:pt x="6437" y="84637"/>
                    <a:pt x="6437" y="84637"/>
                  </a:cubicBezTo>
                  <a:cubicBezTo>
                    <a:pt x="6391" y="84431"/>
                    <a:pt x="6323" y="84180"/>
                    <a:pt x="6300" y="83906"/>
                  </a:cubicBezTo>
                  <a:cubicBezTo>
                    <a:pt x="5547" y="79136"/>
                    <a:pt x="5958" y="64984"/>
                    <a:pt x="6232" y="62359"/>
                  </a:cubicBezTo>
                  <a:cubicBezTo>
                    <a:pt x="6551" y="59574"/>
                    <a:pt x="6962" y="47979"/>
                    <a:pt x="6962" y="45491"/>
                  </a:cubicBezTo>
                  <a:cubicBezTo>
                    <a:pt x="6962" y="43003"/>
                    <a:pt x="7236" y="40264"/>
                    <a:pt x="7418" y="39077"/>
                  </a:cubicBezTo>
                  <a:cubicBezTo>
                    <a:pt x="7601" y="37890"/>
                    <a:pt x="8286" y="32618"/>
                    <a:pt x="8172" y="29262"/>
                  </a:cubicBezTo>
                  <a:cubicBezTo>
                    <a:pt x="8035" y="25884"/>
                    <a:pt x="7692" y="14791"/>
                    <a:pt x="7487" y="11299"/>
                  </a:cubicBezTo>
                  <a:cubicBezTo>
                    <a:pt x="7304" y="7807"/>
                    <a:pt x="7555" y="389"/>
                    <a:pt x="7555" y="389"/>
                  </a:cubicBezTo>
                  <a:lnTo>
                    <a:pt x="6688" y="389"/>
                  </a:lnTo>
                  <a:cubicBezTo>
                    <a:pt x="6688" y="389"/>
                    <a:pt x="6756" y="9815"/>
                    <a:pt x="6893" y="14631"/>
                  </a:cubicBezTo>
                  <a:cubicBezTo>
                    <a:pt x="7030" y="19425"/>
                    <a:pt x="7464" y="25747"/>
                    <a:pt x="7464" y="29011"/>
                  </a:cubicBezTo>
                  <a:cubicBezTo>
                    <a:pt x="7464" y="32275"/>
                    <a:pt x="6460" y="39328"/>
                    <a:pt x="6186" y="41816"/>
                  </a:cubicBezTo>
                  <a:cubicBezTo>
                    <a:pt x="5958" y="43985"/>
                    <a:pt x="6117" y="50125"/>
                    <a:pt x="5958" y="54028"/>
                  </a:cubicBezTo>
                  <a:cubicBezTo>
                    <a:pt x="5935" y="54621"/>
                    <a:pt x="5912" y="55146"/>
                    <a:pt x="5866" y="55603"/>
                  </a:cubicBezTo>
                  <a:cubicBezTo>
                    <a:pt x="5570" y="59164"/>
                    <a:pt x="5296" y="65349"/>
                    <a:pt x="4953" y="69366"/>
                  </a:cubicBezTo>
                  <a:cubicBezTo>
                    <a:pt x="4588" y="73384"/>
                    <a:pt x="4930" y="78063"/>
                    <a:pt x="5182" y="82149"/>
                  </a:cubicBezTo>
                  <a:cubicBezTo>
                    <a:pt x="5455" y="86234"/>
                    <a:pt x="6140" y="88768"/>
                    <a:pt x="6368" y="90548"/>
                  </a:cubicBezTo>
                  <a:cubicBezTo>
                    <a:pt x="6574" y="92329"/>
                    <a:pt x="6346" y="97008"/>
                    <a:pt x="6117" y="98149"/>
                  </a:cubicBezTo>
                  <a:cubicBezTo>
                    <a:pt x="6099" y="98248"/>
                    <a:pt x="6073" y="98295"/>
                    <a:pt x="6041" y="98295"/>
                  </a:cubicBezTo>
                  <a:cubicBezTo>
                    <a:pt x="5707" y="98295"/>
                    <a:pt x="4692" y="93341"/>
                    <a:pt x="4588" y="89658"/>
                  </a:cubicBezTo>
                  <a:cubicBezTo>
                    <a:pt x="4474" y="85641"/>
                    <a:pt x="2899" y="75917"/>
                    <a:pt x="2899" y="71717"/>
                  </a:cubicBezTo>
                  <a:cubicBezTo>
                    <a:pt x="2899" y="67518"/>
                    <a:pt x="2739" y="58205"/>
                    <a:pt x="2899" y="55078"/>
                  </a:cubicBezTo>
                  <a:cubicBezTo>
                    <a:pt x="3082" y="51928"/>
                    <a:pt x="4474" y="42638"/>
                    <a:pt x="4679" y="40036"/>
                  </a:cubicBezTo>
                  <a:cubicBezTo>
                    <a:pt x="4908" y="37434"/>
                    <a:pt x="4291" y="32618"/>
                    <a:pt x="4086" y="30084"/>
                  </a:cubicBezTo>
                  <a:cubicBezTo>
                    <a:pt x="3858" y="27528"/>
                    <a:pt x="3698" y="22209"/>
                    <a:pt x="3835" y="19425"/>
                  </a:cubicBezTo>
                  <a:cubicBezTo>
                    <a:pt x="3995" y="16640"/>
                    <a:pt x="4200" y="0"/>
                    <a:pt x="4200"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23"/>
            <p:cNvSpPr/>
            <p:nvPr/>
          </p:nvSpPr>
          <p:spPr>
            <a:xfrm>
              <a:off x="1765409" y="1371135"/>
              <a:ext cx="137271" cy="2254679"/>
            </a:xfrm>
            <a:custGeom>
              <a:avLst/>
              <a:gdLst/>
              <a:ahLst/>
              <a:cxnLst/>
              <a:rect l="l" t="t" r="r" b="b"/>
              <a:pathLst>
                <a:path w="4315" h="70874" extrusionOk="0">
                  <a:moveTo>
                    <a:pt x="4040" y="69230"/>
                  </a:moveTo>
                  <a:cubicBezTo>
                    <a:pt x="3995" y="69846"/>
                    <a:pt x="3675" y="70394"/>
                    <a:pt x="3287" y="70873"/>
                  </a:cubicBezTo>
                  <a:cubicBezTo>
                    <a:pt x="3310" y="70440"/>
                    <a:pt x="3333" y="70052"/>
                    <a:pt x="3355" y="69709"/>
                  </a:cubicBezTo>
                  <a:cubicBezTo>
                    <a:pt x="3492" y="67564"/>
                    <a:pt x="3333" y="62770"/>
                    <a:pt x="3219" y="59917"/>
                  </a:cubicBezTo>
                  <a:cubicBezTo>
                    <a:pt x="3127" y="57087"/>
                    <a:pt x="3629" y="49554"/>
                    <a:pt x="3150" y="45286"/>
                  </a:cubicBezTo>
                  <a:cubicBezTo>
                    <a:pt x="2671" y="41041"/>
                    <a:pt x="2077" y="35517"/>
                    <a:pt x="1735" y="33326"/>
                  </a:cubicBezTo>
                  <a:cubicBezTo>
                    <a:pt x="1392" y="31134"/>
                    <a:pt x="1301" y="27460"/>
                    <a:pt x="1278" y="25040"/>
                  </a:cubicBezTo>
                  <a:cubicBezTo>
                    <a:pt x="1256" y="22621"/>
                    <a:pt x="936" y="20544"/>
                    <a:pt x="868" y="18466"/>
                  </a:cubicBezTo>
                  <a:cubicBezTo>
                    <a:pt x="799" y="16389"/>
                    <a:pt x="365" y="12966"/>
                    <a:pt x="183" y="10637"/>
                  </a:cubicBezTo>
                  <a:cubicBezTo>
                    <a:pt x="0" y="8492"/>
                    <a:pt x="69" y="3151"/>
                    <a:pt x="91" y="1"/>
                  </a:cubicBezTo>
                  <a:cubicBezTo>
                    <a:pt x="274" y="6278"/>
                    <a:pt x="868" y="11961"/>
                    <a:pt x="1050" y="14677"/>
                  </a:cubicBezTo>
                  <a:cubicBezTo>
                    <a:pt x="1233" y="17416"/>
                    <a:pt x="1507" y="26067"/>
                    <a:pt x="1826" y="28692"/>
                  </a:cubicBezTo>
                  <a:cubicBezTo>
                    <a:pt x="2169" y="31340"/>
                    <a:pt x="2762" y="31591"/>
                    <a:pt x="2762" y="34467"/>
                  </a:cubicBezTo>
                  <a:cubicBezTo>
                    <a:pt x="2739" y="37366"/>
                    <a:pt x="3378" y="40653"/>
                    <a:pt x="3584" y="42593"/>
                  </a:cubicBezTo>
                  <a:cubicBezTo>
                    <a:pt x="3766" y="44533"/>
                    <a:pt x="3743" y="49760"/>
                    <a:pt x="4040" y="51198"/>
                  </a:cubicBezTo>
                  <a:cubicBezTo>
                    <a:pt x="4314" y="52613"/>
                    <a:pt x="4109" y="67541"/>
                    <a:pt x="4040" y="6923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23"/>
            <p:cNvSpPr/>
            <p:nvPr/>
          </p:nvSpPr>
          <p:spPr>
            <a:xfrm>
              <a:off x="1861260" y="782986"/>
              <a:ext cx="198987" cy="1712976"/>
            </a:xfrm>
            <a:custGeom>
              <a:avLst/>
              <a:gdLst/>
              <a:ahLst/>
              <a:cxnLst/>
              <a:rect l="l" t="t" r="r" b="b"/>
              <a:pathLst>
                <a:path w="6255" h="53846" extrusionOk="0">
                  <a:moveTo>
                    <a:pt x="6254" y="0"/>
                  </a:moveTo>
                  <a:cubicBezTo>
                    <a:pt x="6231" y="92"/>
                    <a:pt x="6049" y="1644"/>
                    <a:pt x="5547" y="2671"/>
                  </a:cubicBezTo>
                  <a:cubicBezTo>
                    <a:pt x="5044" y="3744"/>
                    <a:pt x="5159" y="4999"/>
                    <a:pt x="4634" y="8720"/>
                  </a:cubicBezTo>
                  <a:cubicBezTo>
                    <a:pt x="4109" y="12417"/>
                    <a:pt x="3766" y="15636"/>
                    <a:pt x="3515" y="19037"/>
                  </a:cubicBezTo>
                  <a:cubicBezTo>
                    <a:pt x="3241" y="22438"/>
                    <a:pt x="2945" y="26090"/>
                    <a:pt x="2671" y="28988"/>
                  </a:cubicBezTo>
                  <a:cubicBezTo>
                    <a:pt x="2397" y="31887"/>
                    <a:pt x="2283" y="37822"/>
                    <a:pt x="2374" y="39374"/>
                  </a:cubicBezTo>
                  <a:cubicBezTo>
                    <a:pt x="2488" y="40926"/>
                    <a:pt x="2237" y="41793"/>
                    <a:pt x="1963" y="43209"/>
                  </a:cubicBezTo>
                  <a:cubicBezTo>
                    <a:pt x="1666" y="44624"/>
                    <a:pt x="2168" y="44395"/>
                    <a:pt x="2328" y="46495"/>
                  </a:cubicBezTo>
                  <a:cubicBezTo>
                    <a:pt x="2465" y="48595"/>
                    <a:pt x="2374" y="51814"/>
                    <a:pt x="1529" y="53845"/>
                  </a:cubicBezTo>
                  <a:cubicBezTo>
                    <a:pt x="1758" y="52704"/>
                    <a:pt x="1986" y="48025"/>
                    <a:pt x="1780" y="46244"/>
                  </a:cubicBezTo>
                  <a:cubicBezTo>
                    <a:pt x="1552" y="44464"/>
                    <a:pt x="867" y="41930"/>
                    <a:pt x="594" y="37845"/>
                  </a:cubicBezTo>
                  <a:cubicBezTo>
                    <a:pt x="342" y="33759"/>
                    <a:pt x="0" y="29080"/>
                    <a:pt x="365" y="25062"/>
                  </a:cubicBezTo>
                  <a:cubicBezTo>
                    <a:pt x="708" y="21045"/>
                    <a:pt x="982" y="14860"/>
                    <a:pt x="1278" y="11299"/>
                  </a:cubicBezTo>
                  <a:cubicBezTo>
                    <a:pt x="1324" y="10842"/>
                    <a:pt x="1347" y="10317"/>
                    <a:pt x="1370" y="9724"/>
                  </a:cubicBezTo>
                  <a:cubicBezTo>
                    <a:pt x="1484" y="11550"/>
                    <a:pt x="1552" y="14289"/>
                    <a:pt x="1438" y="16252"/>
                  </a:cubicBezTo>
                  <a:cubicBezTo>
                    <a:pt x="1278" y="19196"/>
                    <a:pt x="1050" y="23351"/>
                    <a:pt x="822" y="26660"/>
                  </a:cubicBezTo>
                  <a:cubicBezTo>
                    <a:pt x="594" y="29947"/>
                    <a:pt x="822" y="33006"/>
                    <a:pt x="959" y="36475"/>
                  </a:cubicBezTo>
                  <a:cubicBezTo>
                    <a:pt x="1119" y="39945"/>
                    <a:pt x="1210" y="39625"/>
                    <a:pt x="1529" y="40492"/>
                  </a:cubicBezTo>
                  <a:cubicBezTo>
                    <a:pt x="1621" y="40698"/>
                    <a:pt x="1666" y="40310"/>
                    <a:pt x="1712" y="39602"/>
                  </a:cubicBezTo>
                  <a:cubicBezTo>
                    <a:pt x="1735" y="39876"/>
                    <a:pt x="1803" y="40127"/>
                    <a:pt x="1849" y="40333"/>
                  </a:cubicBezTo>
                  <a:cubicBezTo>
                    <a:pt x="1849" y="40333"/>
                    <a:pt x="1917" y="35471"/>
                    <a:pt x="2077" y="31910"/>
                  </a:cubicBezTo>
                  <a:cubicBezTo>
                    <a:pt x="2260" y="28372"/>
                    <a:pt x="3447" y="13193"/>
                    <a:pt x="3903" y="8811"/>
                  </a:cubicBezTo>
                  <a:cubicBezTo>
                    <a:pt x="4154" y="6391"/>
                    <a:pt x="5227" y="3013"/>
                    <a:pt x="625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15" name="Google Shape;3015;p23"/>
          <p:cNvSpPr/>
          <p:nvPr/>
        </p:nvSpPr>
        <p:spPr>
          <a:xfrm>
            <a:off x="1345109" y="-458552"/>
            <a:ext cx="1753420" cy="6624253"/>
          </a:xfrm>
          <a:custGeom>
            <a:avLst/>
            <a:gdLst/>
            <a:ahLst/>
            <a:cxnLst/>
            <a:rect l="l" t="t" r="r" b="b"/>
            <a:pathLst>
              <a:path w="41338" h="156171" extrusionOk="0">
                <a:moveTo>
                  <a:pt x="38256" y="0"/>
                </a:moveTo>
                <a:cubicBezTo>
                  <a:pt x="38804" y="11801"/>
                  <a:pt x="28007" y="38392"/>
                  <a:pt x="25040" y="45765"/>
                </a:cubicBezTo>
                <a:lnTo>
                  <a:pt x="25040" y="45765"/>
                </a:lnTo>
                <a:cubicBezTo>
                  <a:pt x="21981" y="53365"/>
                  <a:pt x="8720" y="68111"/>
                  <a:pt x="8720" y="68111"/>
                </a:cubicBezTo>
                <a:lnTo>
                  <a:pt x="8720" y="68111"/>
                </a:lnTo>
                <a:cubicBezTo>
                  <a:pt x="8743" y="54712"/>
                  <a:pt x="11162" y="27573"/>
                  <a:pt x="10546" y="21250"/>
                </a:cubicBezTo>
                <a:lnTo>
                  <a:pt x="10546" y="21250"/>
                </a:lnTo>
                <a:cubicBezTo>
                  <a:pt x="10112" y="16799"/>
                  <a:pt x="9382" y="5935"/>
                  <a:pt x="8971" y="0"/>
                </a:cubicBezTo>
                <a:lnTo>
                  <a:pt x="8971" y="0"/>
                </a:lnTo>
                <a:lnTo>
                  <a:pt x="3242" y="0"/>
                </a:lnTo>
                <a:cubicBezTo>
                  <a:pt x="2626" y="19219"/>
                  <a:pt x="1" y="100865"/>
                  <a:pt x="252" y="113213"/>
                </a:cubicBezTo>
                <a:lnTo>
                  <a:pt x="252" y="113213"/>
                </a:lnTo>
                <a:cubicBezTo>
                  <a:pt x="548" y="127205"/>
                  <a:pt x="229" y="156170"/>
                  <a:pt x="229" y="156170"/>
                </a:cubicBezTo>
                <a:lnTo>
                  <a:pt x="229" y="156170"/>
                </a:lnTo>
                <a:lnTo>
                  <a:pt x="12007" y="154299"/>
                </a:lnTo>
                <a:cubicBezTo>
                  <a:pt x="9199" y="146104"/>
                  <a:pt x="8446" y="132546"/>
                  <a:pt x="8903" y="125858"/>
                </a:cubicBezTo>
                <a:lnTo>
                  <a:pt x="8903" y="125858"/>
                </a:lnTo>
                <a:cubicBezTo>
                  <a:pt x="9336" y="119148"/>
                  <a:pt x="8492" y="83289"/>
                  <a:pt x="8766" y="79112"/>
                </a:cubicBezTo>
                <a:lnTo>
                  <a:pt x="8766" y="79112"/>
                </a:lnTo>
                <a:cubicBezTo>
                  <a:pt x="11413" y="72562"/>
                  <a:pt x="25565" y="50535"/>
                  <a:pt x="26912" y="47865"/>
                </a:cubicBezTo>
                <a:lnTo>
                  <a:pt x="26912" y="47865"/>
                </a:lnTo>
                <a:cubicBezTo>
                  <a:pt x="28190" y="45285"/>
                  <a:pt x="40516" y="12143"/>
                  <a:pt x="41337" y="0"/>
                </a:cubicBezTo>
                <a:lnTo>
                  <a:pt x="41337"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16" name="Google Shape;3016;p23"/>
          <p:cNvSpPr/>
          <p:nvPr/>
        </p:nvSpPr>
        <p:spPr>
          <a:xfrm>
            <a:off x="9989179" y="-236819"/>
            <a:ext cx="823944" cy="6180829"/>
          </a:xfrm>
          <a:custGeom>
            <a:avLst/>
            <a:gdLst/>
            <a:ahLst/>
            <a:cxnLst/>
            <a:rect l="l" t="t" r="r" b="b"/>
            <a:pathLst>
              <a:path w="19425" h="145717" extrusionOk="0">
                <a:moveTo>
                  <a:pt x="18055" y="0"/>
                </a:moveTo>
                <a:cubicBezTo>
                  <a:pt x="17827" y="11823"/>
                  <a:pt x="13148" y="34854"/>
                  <a:pt x="11824" y="41496"/>
                </a:cubicBezTo>
                <a:lnTo>
                  <a:pt x="11824" y="41496"/>
                </a:lnTo>
                <a:cubicBezTo>
                  <a:pt x="10363" y="48663"/>
                  <a:pt x="4109" y="62587"/>
                  <a:pt x="4109" y="62587"/>
                </a:cubicBezTo>
                <a:lnTo>
                  <a:pt x="4109" y="62587"/>
                </a:lnTo>
                <a:cubicBezTo>
                  <a:pt x="4109" y="49919"/>
                  <a:pt x="5273" y="24309"/>
                  <a:pt x="4977" y="18352"/>
                </a:cubicBezTo>
                <a:lnTo>
                  <a:pt x="4977" y="18352"/>
                </a:lnTo>
                <a:cubicBezTo>
                  <a:pt x="4794" y="14540"/>
                  <a:pt x="4474" y="5775"/>
                  <a:pt x="4292" y="0"/>
                </a:cubicBezTo>
                <a:lnTo>
                  <a:pt x="4292" y="0"/>
                </a:lnTo>
                <a:lnTo>
                  <a:pt x="1507" y="0"/>
                </a:lnTo>
                <a:cubicBezTo>
                  <a:pt x="1165" y="20817"/>
                  <a:pt x="1" y="93857"/>
                  <a:pt x="115" y="105156"/>
                </a:cubicBezTo>
                <a:lnTo>
                  <a:pt x="115" y="105156"/>
                </a:lnTo>
                <a:cubicBezTo>
                  <a:pt x="252" y="118372"/>
                  <a:pt x="115" y="145716"/>
                  <a:pt x="115" y="145716"/>
                </a:cubicBezTo>
                <a:lnTo>
                  <a:pt x="115" y="145716"/>
                </a:lnTo>
                <a:lnTo>
                  <a:pt x="5661" y="143936"/>
                </a:lnTo>
                <a:cubicBezTo>
                  <a:pt x="4337" y="136221"/>
                  <a:pt x="3972" y="123416"/>
                  <a:pt x="4200" y="117094"/>
                </a:cubicBezTo>
                <a:lnTo>
                  <a:pt x="4200" y="117094"/>
                </a:lnTo>
                <a:cubicBezTo>
                  <a:pt x="4406" y="110771"/>
                  <a:pt x="4018" y="76921"/>
                  <a:pt x="4132" y="72972"/>
                </a:cubicBezTo>
                <a:lnTo>
                  <a:pt x="4132" y="72972"/>
                </a:lnTo>
                <a:cubicBezTo>
                  <a:pt x="5387" y="66787"/>
                  <a:pt x="12052" y="45993"/>
                  <a:pt x="12691" y="43459"/>
                </a:cubicBezTo>
                <a:lnTo>
                  <a:pt x="12691" y="43459"/>
                </a:lnTo>
                <a:cubicBezTo>
                  <a:pt x="13262" y="41154"/>
                  <a:pt x="18580" y="12577"/>
                  <a:pt x="19425" y="0"/>
                </a:cubicBezTo>
                <a:lnTo>
                  <a:pt x="19425"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17" name="Google Shape;3017;p23"/>
          <p:cNvSpPr/>
          <p:nvPr/>
        </p:nvSpPr>
        <p:spPr>
          <a:xfrm>
            <a:off x="10367889" y="-970685"/>
            <a:ext cx="377636" cy="6689108"/>
          </a:xfrm>
          <a:custGeom>
            <a:avLst/>
            <a:gdLst/>
            <a:ahLst/>
            <a:cxnLst/>
            <a:rect l="l" t="t" r="r" b="b"/>
            <a:pathLst>
              <a:path w="8903" h="157700" extrusionOk="0">
                <a:moveTo>
                  <a:pt x="1781" y="0"/>
                </a:moveTo>
                <a:cubicBezTo>
                  <a:pt x="2032" y="12029"/>
                  <a:pt x="2557" y="40492"/>
                  <a:pt x="2649" y="50878"/>
                </a:cubicBezTo>
                <a:lnTo>
                  <a:pt x="2649" y="50878"/>
                </a:lnTo>
                <a:cubicBezTo>
                  <a:pt x="2763" y="64162"/>
                  <a:pt x="3585" y="86188"/>
                  <a:pt x="2672" y="105453"/>
                </a:cubicBezTo>
                <a:lnTo>
                  <a:pt x="2672" y="105453"/>
                </a:lnTo>
                <a:cubicBezTo>
                  <a:pt x="1781" y="124717"/>
                  <a:pt x="2900" y="151103"/>
                  <a:pt x="1" y="157700"/>
                </a:cubicBezTo>
                <a:lnTo>
                  <a:pt x="1" y="157700"/>
                </a:lnTo>
                <a:lnTo>
                  <a:pt x="8903" y="157563"/>
                </a:lnTo>
                <a:cubicBezTo>
                  <a:pt x="8903" y="157563"/>
                  <a:pt x="8241" y="150829"/>
                  <a:pt x="7876" y="145465"/>
                </a:cubicBezTo>
                <a:lnTo>
                  <a:pt x="7876" y="145465"/>
                </a:lnTo>
                <a:cubicBezTo>
                  <a:pt x="7511" y="140124"/>
                  <a:pt x="7853" y="121453"/>
                  <a:pt x="7305" y="111524"/>
                </a:cubicBezTo>
                <a:lnTo>
                  <a:pt x="7305" y="111524"/>
                </a:lnTo>
                <a:cubicBezTo>
                  <a:pt x="6734" y="101618"/>
                  <a:pt x="7876" y="90479"/>
                  <a:pt x="7990" y="77583"/>
                </a:cubicBezTo>
                <a:lnTo>
                  <a:pt x="7990" y="77583"/>
                </a:lnTo>
                <a:cubicBezTo>
                  <a:pt x="8104" y="65577"/>
                  <a:pt x="7351" y="25747"/>
                  <a:pt x="6734" y="0"/>
                </a:cubicBezTo>
                <a:lnTo>
                  <a:pt x="6734"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18" name="Google Shape;3018;p23"/>
          <p:cNvSpPr/>
          <p:nvPr/>
        </p:nvSpPr>
        <p:spPr>
          <a:xfrm>
            <a:off x="10742864" y="-363719"/>
            <a:ext cx="731009" cy="6624253"/>
          </a:xfrm>
          <a:custGeom>
            <a:avLst/>
            <a:gdLst/>
            <a:ahLst/>
            <a:cxnLst/>
            <a:rect l="l" t="t" r="r" b="b"/>
            <a:pathLst>
              <a:path w="17234" h="156171" extrusionOk="0">
                <a:moveTo>
                  <a:pt x="457" y="0"/>
                </a:moveTo>
                <a:cubicBezTo>
                  <a:pt x="115" y="25770"/>
                  <a:pt x="1" y="64413"/>
                  <a:pt x="549" y="76191"/>
                </a:cubicBezTo>
                <a:lnTo>
                  <a:pt x="549" y="76191"/>
                </a:lnTo>
                <a:cubicBezTo>
                  <a:pt x="1142" y="89087"/>
                  <a:pt x="3539" y="100203"/>
                  <a:pt x="2831" y="110132"/>
                </a:cubicBezTo>
                <a:lnTo>
                  <a:pt x="2831" y="110132"/>
                </a:lnTo>
                <a:cubicBezTo>
                  <a:pt x="2146" y="120061"/>
                  <a:pt x="3333" y="138709"/>
                  <a:pt x="2831" y="144073"/>
                </a:cubicBezTo>
                <a:lnTo>
                  <a:pt x="2831" y="144073"/>
                </a:lnTo>
                <a:cubicBezTo>
                  <a:pt x="2352" y="149437"/>
                  <a:pt x="1347" y="156170"/>
                  <a:pt x="1347" y="156170"/>
                </a:cubicBezTo>
                <a:lnTo>
                  <a:pt x="1347" y="156170"/>
                </a:lnTo>
                <a:lnTo>
                  <a:pt x="17234" y="156170"/>
                </a:lnTo>
                <a:cubicBezTo>
                  <a:pt x="11870" y="149620"/>
                  <a:pt x="13057" y="123234"/>
                  <a:pt x="10866" y="103969"/>
                </a:cubicBezTo>
                <a:lnTo>
                  <a:pt x="10866" y="103969"/>
                </a:lnTo>
                <a:cubicBezTo>
                  <a:pt x="8697" y="84727"/>
                  <a:pt x="9496" y="62701"/>
                  <a:pt x="9291" y="49394"/>
                </a:cubicBezTo>
                <a:lnTo>
                  <a:pt x="9291" y="49394"/>
                </a:lnTo>
                <a:cubicBezTo>
                  <a:pt x="9131" y="39419"/>
                  <a:pt x="9222" y="12759"/>
                  <a:pt x="9268" y="0"/>
                </a:cubicBezTo>
                <a:lnTo>
                  <a:pt x="9268"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19" name="Google Shape;3019;p23"/>
          <p:cNvSpPr/>
          <p:nvPr/>
        </p:nvSpPr>
        <p:spPr>
          <a:xfrm>
            <a:off x="11745890" y="-363719"/>
            <a:ext cx="1753420" cy="6624253"/>
          </a:xfrm>
          <a:custGeom>
            <a:avLst/>
            <a:gdLst/>
            <a:ahLst/>
            <a:cxnLst/>
            <a:rect l="l" t="t" r="r" b="b"/>
            <a:pathLst>
              <a:path w="41338" h="156171" extrusionOk="0">
                <a:moveTo>
                  <a:pt x="38279" y="0"/>
                </a:moveTo>
                <a:cubicBezTo>
                  <a:pt x="38827" y="11801"/>
                  <a:pt x="28030" y="38392"/>
                  <a:pt x="25063" y="45765"/>
                </a:cubicBezTo>
                <a:lnTo>
                  <a:pt x="25063" y="45765"/>
                </a:lnTo>
                <a:cubicBezTo>
                  <a:pt x="22004" y="53365"/>
                  <a:pt x="8743" y="68111"/>
                  <a:pt x="8743" y="68111"/>
                </a:cubicBezTo>
                <a:lnTo>
                  <a:pt x="8743" y="68111"/>
                </a:lnTo>
                <a:cubicBezTo>
                  <a:pt x="8766" y="54712"/>
                  <a:pt x="11185" y="27573"/>
                  <a:pt x="10569" y="21250"/>
                </a:cubicBezTo>
                <a:lnTo>
                  <a:pt x="10569" y="21250"/>
                </a:lnTo>
                <a:cubicBezTo>
                  <a:pt x="10135" y="16799"/>
                  <a:pt x="9382" y="5935"/>
                  <a:pt x="8994" y="0"/>
                </a:cubicBezTo>
                <a:lnTo>
                  <a:pt x="8994" y="0"/>
                </a:lnTo>
                <a:lnTo>
                  <a:pt x="3265" y="0"/>
                </a:lnTo>
                <a:cubicBezTo>
                  <a:pt x="2648" y="19219"/>
                  <a:pt x="1" y="100865"/>
                  <a:pt x="275" y="113213"/>
                </a:cubicBezTo>
                <a:lnTo>
                  <a:pt x="275" y="113213"/>
                </a:lnTo>
                <a:cubicBezTo>
                  <a:pt x="571" y="127205"/>
                  <a:pt x="252" y="156170"/>
                  <a:pt x="252" y="156170"/>
                </a:cubicBezTo>
                <a:lnTo>
                  <a:pt x="252" y="156170"/>
                </a:lnTo>
                <a:lnTo>
                  <a:pt x="12030" y="154299"/>
                </a:lnTo>
                <a:cubicBezTo>
                  <a:pt x="9199" y="146104"/>
                  <a:pt x="8469" y="132546"/>
                  <a:pt x="8903" y="125858"/>
                </a:cubicBezTo>
                <a:lnTo>
                  <a:pt x="8903" y="125858"/>
                </a:lnTo>
                <a:cubicBezTo>
                  <a:pt x="9359" y="119148"/>
                  <a:pt x="8515" y="83289"/>
                  <a:pt x="8788" y="79112"/>
                </a:cubicBezTo>
                <a:lnTo>
                  <a:pt x="8788" y="79112"/>
                </a:lnTo>
                <a:cubicBezTo>
                  <a:pt x="11436" y="72562"/>
                  <a:pt x="25588" y="50535"/>
                  <a:pt x="26912" y="47865"/>
                </a:cubicBezTo>
                <a:lnTo>
                  <a:pt x="26912" y="47865"/>
                </a:lnTo>
                <a:cubicBezTo>
                  <a:pt x="28213" y="45285"/>
                  <a:pt x="40538" y="12143"/>
                  <a:pt x="41337" y="0"/>
                </a:cubicBezTo>
                <a:lnTo>
                  <a:pt x="41337" y="0"/>
                </a:ln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20" name="Google Shape;3020;p23"/>
          <p:cNvSpPr/>
          <p:nvPr/>
        </p:nvSpPr>
        <p:spPr>
          <a:xfrm>
            <a:off x="8982741" y="-1798590"/>
            <a:ext cx="3063332" cy="8871404"/>
          </a:xfrm>
          <a:custGeom>
            <a:avLst/>
            <a:gdLst/>
            <a:ahLst/>
            <a:cxnLst/>
            <a:rect l="l" t="t" r="r" b="b"/>
            <a:pathLst>
              <a:path w="72220" h="209149" extrusionOk="0">
                <a:moveTo>
                  <a:pt x="50537" y="1"/>
                </a:moveTo>
                <a:cubicBezTo>
                  <a:pt x="50536" y="1"/>
                  <a:pt x="50536" y="1"/>
                  <a:pt x="50536" y="1"/>
                </a:cubicBezTo>
                <a:cubicBezTo>
                  <a:pt x="50170" y="321"/>
                  <a:pt x="49805" y="617"/>
                  <a:pt x="49417" y="937"/>
                </a:cubicBezTo>
                <a:cubicBezTo>
                  <a:pt x="49508" y="937"/>
                  <a:pt x="55420" y="11368"/>
                  <a:pt x="55717" y="12464"/>
                </a:cubicBezTo>
                <a:cubicBezTo>
                  <a:pt x="56105" y="13536"/>
                  <a:pt x="59049" y="19197"/>
                  <a:pt x="59027" y="26341"/>
                </a:cubicBezTo>
                <a:cubicBezTo>
                  <a:pt x="59049" y="33508"/>
                  <a:pt x="58182" y="42753"/>
                  <a:pt x="58091" y="47409"/>
                </a:cubicBezTo>
                <a:cubicBezTo>
                  <a:pt x="58228" y="52180"/>
                  <a:pt x="60921" y="65966"/>
                  <a:pt x="60807" y="70531"/>
                </a:cubicBezTo>
                <a:cubicBezTo>
                  <a:pt x="61012" y="75279"/>
                  <a:pt x="58022" y="88015"/>
                  <a:pt x="59049" y="94041"/>
                </a:cubicBezTo>
                <a:cubicBezTo>
                  <a:pt x="60624" y="100318"/>
                  <a:pt x="63683" y="121157"/>
                  <a:pt x="63957" y="125859"/>
                </a:cubicBezTo>
                <a:cubicBezTo>
                  <a:pt x="64619" y="130607"/>
                  <a:pt x="65555" y="137021"/>
                  <a:pt x="65555" y="137112"/>
                </a:cubicBezTo>
                <a:cubicBezTo>
                  <a:pt x="62496" y="131999"/>
                  <a:pt x="58387" y="111365"/>
                  <a:pt x="57634" y="107531"/>
                </a:cubicBezTo>
                <a:cubicBezTo>
                  <a:pt x="57452" y="103742"/>
                  <a:pt x="52499" y="88198"/>
                  <a:pt x="50809" y="84957"/>
                </a:cubicBezTo>
                <a:cubicBezTo>
                  <a:pt x="49349" y="81715"/>
                  <a:pt x="48276" y="77972"/>
                  <a:pt x="47956" y="76260"/>
                </a:cubicBezTo>
                <a:cubicBezTo>
                  <a:pt x="47705" y="74571"/>
                  <a:pt x="45719" y="67062"/>
                  <a:pt x="42866" y="62839"/>
                </a:cubicBezTo>
                <a:cubicBezTo>
                  <a:pt x="40219" y="58548"/>
                  <a:pt x="30290" y="45172"/>
                  <a:pt x="26592" y="41360"/>
                </a:cubicBezTo>
                <a:cubicBezTo>
                  <a:pt x="23145" y="37389"/>
                  <a:pt x="16526" y="28350"/>
                  <a:pt x="16457" y="28350"/>
                </a:cubicBezTo>
                <a:cubicBezTo>
                  <a:pt x="15887" y="28806"/>
                  <a:pt x="15316" y="29286"/>
                  <a:pt x="14768" y="29765"/>
                </a:cubicBezTo>
                <a:cubicBezTo>
                  <a:pt x="14882" y="29765"/>
                  <a:pt x="23921" y="40539"/>
                  <a:pt x="28212" y="46176"/>
                </a:cubicBezTo>
                <a:cubicBezTo>
                  <a:pt x="32686" y="51746"/>
                  <a:pt x="38666" y="59141"/>
                  <a:pt x="41040" y="63295"/>
                </a:cubicBezTo>
                <a:cubicBezTo>
                  <a:pt x="43574" y="67450"/>
                  <a:pt x="45902" y="77470"/>
                  <a:pt x="46678" y="80825"/>
                </a:cubicBezTo>
                <a:cubicBezTo>
                  <a:pt x="47637" y="84203"/>
                  <a:pt x="52613" y="94041"/>
                  <a:pt x="53503" y="98880"/>
                </a:cubicBezTo>
                <a:cubicBezTo>
                  <a:pt x="54530" y="103650"/>
                  <a:pt x="56516" y="111845"/>
                  <a:pt x="56949" y="117140"/>
                </a:cubicBezTo>
                <a:cubicBezTo>
                  <a:pt x="57452" y="122436"/>
                  <a:pt x="59780" y="128416"/>
                  <a:pt x="61515" y="133803"/>
                </a:cubicBezTo>
                <a:cubicBezTo>
                  <a:pt x="63249" y="139144"/>
                  <a:pt x="65623" y="142613"/>
                  <a:pt x="66559" y="145033"/>
                </a:cubicBezTo>
                <a:cubicBezTo>
                  <a:pt x="67495" y="147452"/>
                  <a:pt x="67449" y="153661"/>
                  <a:pt x="66924" y="155053"/>
                </a:cubicBezTo>
                <a:cubicBezTo>
                  <a:pt x="66884" y="155165"/>
                  <a:pt x="66821" y="155219"/>
                  <a:pt x="66739" y="155219"/>
                </a:cubicBezTo>
                <a:cubicBezTo>
                  <a:pt x="65813" y="155219"/>
                  <a:pt x="62453" y="148335"/>
                  <a:pt x="61446" y="143572"/>
                </a:cubicBezTo>
                <a:cubicBezTo>
                  <a:pt x="60510" y="138208"/>
                  <a:pt x="53754" y="125814"/>
                  <a:pt x="52270" y="120655"/>
                </a:cubicBezTo>
                <a:cubicBezTo>
                  <a:pt x="50992" y="115337"/>
                  <a:pt x="46724" y="103810"/>
                  <a:pt x="45560" y="99861"/>
                </a:cubicBezTo>
                <a:cubicBezTo>
                  <a:pt x="44669" y="95936"/>
                  <a:pt x="43095" y="83359"/>
                  <a:pt x="41839" y="79889"/>
                </a:cubicBezTo>
                <a:cubicBezTo>
                  <a:pt x="40789" y="76420"/>
                  <a:pt x="36156" y="71079"/>
                  <a:pt x="33873" y="68271"/>
                </a:cubicBezTo>
                <a:cubicBezTo>
                  <a:pt x="31613" y="65418"/>
                  <a:pt x="27345" y="59324"/>
                  <a:pt x="25451" y="55900"/>
                </a:cubicBezTo>
                <a:cubicBezTo>
                  <a:pt x="24018" y="52330"/>
                  <a:pt x="8929" y="32047"/>
                  <a:pt x="8496" y="32047"/>
                </a:cubicBezTo>
                <a:cubicBezTo>
                  <a:pt x="8494" y="32047"/>
                  <a:pt x="8493" y="32047"/>
                  <a:pt x="8491" y="32048"/>
                </a:cubicBezTo>
                <a:cubicBezTo>
                  <a:pt x="8080" y="32367"/>
                  <a:pt x="7670" y="32710"/>
                  <a:pt x="7282" y="33052"/>
                </a:cubicBezTo>
                <a:cubicBezTo>
                  <a:pt x="7510" y="33052"/>
                  <a:pt x="19311" y="48345"/>
                  <a:pt x="21205" y="51883"/>
                </a:cubicBezTo>
                <a:cubicBezTo>
                  <a:pt x="23328" y="55329"/>
                  <a:pt x="24423" y="57178"/>
                  <a:pt x="26752" y="61378"/>
                </a:cubicBezTo>
                <a:cubicBezTo>
                  <a:pt x="29034" y="65601"/>
                  <a:pt x="31499" y="67084"/>
                  <a:pt x="34101" y="71033"/>
                </a:cubicBezTo>
                <a:cubicBezTo>
                  <a:pt x="36635" y="74959"/>
                  <a:pt x="39374" y="78109"/>
                  <a:pt x="39922" y="80894"/>
                </a:cubicBezTo>
                <a:cubicBezTo>
                  <a:pt x="40492" y="83678"/>
                  <a:pt x="41200" y="87901"/>
                  <a:pt x="41200" y="87947"/>
                </a:cubicBezTo>
                <a:cubicBezTo>
                  <a:pt x="37822" y="85413"/>
                  <a:pt x="34010" y="80004"/>
                  <a:pt x="32846" y="78109"/>
                </a:cubicBezTo>
                <a:cubicBezTo>
                  <a:pt x="31819" y="76123"/>
                  <a:pt x="24035" y="65030"/>
                  <a:pt x="23214" y="63980"/>
                </a:cubicBezTo>
                <a:cubicBezTo>
                  <a:pt x="22575" y="62725"/>
                  <a:pt x="13330" y="53321"/>
                  <a:pt x="11345" y="49920"/>
                </a:cubicBezTo>
                <a:cubicBezTo>
                  <a:pt x="9450" y="46405"/>
                  <a:pt x="8811" y="43940"/>
                  <a:pt x="7829" y="42547"/>
                </a:cubicBezTo>
                <a:cubicBezTo>
                  <a:pt x="6871" y="41155"/>
                  <a:pt x="1027" y="30998"/>
                  <a:pt x="1005" y="30998"/>
                </a:cubicBezTo>
                <a:cubicBezTo>
                  <a:pt x="662" y="31523"/>
                  <a:pt x="320" y="32025"/>
                  <a:pt x="0" y="32527"/>
                </a:cubicBezTo>
                <a:cubicBezTo>
                  <a:pt x="23" y="32550"/>
                  <a:pt x="7053" y="44921"/>
                  <a:pt x="7738" y="46428"/>
                </a:cubicBezTo>
                <a:cubicBezTo>
                  <a:pt x="8491" y="47957"/>
                  <a:pt x="9907" y="50719"/>
                  <a:pt x="10751" y="51951"/>
                </a:cubicBezTo>
                <a:cubicBezTo>
                  <a:pt x="11573" y="53184"/>
                  <a:pt x="12942" y="53983"/>
                  <a:pt x="15476" y="57406"/>
                </a:cubicBezTo>
                <a:cubicBezTo>
                  <a:pt x="17987" y="60807"/>
                  <a:pt x="20041" y="62360"/>
                  <a:pt x="22529" y="66354"/>
                </a:cubicBezTo>
                <a:cubicBezTo>
                  <a:pt x="25040" y="70326"/>
                  <a:pt x="29833" y="76945"/>
                  <a:pt x="30837" y="78954"/>
                </a:cubicBezTo>
                <a:cubicBezTo>
                  <a:pt x="31933" y="80939"/>
                  <a:pt x="35060" y="86440"/>
                  <a:pt x="37183" y="88768"/>
                </a:cubicBezTo>
                <a:cubicBezTo>
                  <a:pt x="39328" y="91097"/>
                  <a:pt x="40447" y="92740"/>
                  <a:pt x="41132" y="94703"/>
                </a:cubicBezTo>
                <a:cubicBezTo>
                  <a:pt x="41885" y="96689"/>
                  <a:pt x="44259" y="105522"/>
                  <a:pt x="45400" y="109220"/>
                </a:cubicBezTo>
                <a:cubicBezTo>
                  <a:pt x="46678" y="112918"/>
                  <a:pt x="48504" y="120199"/>
                  <a:pt x="49691" y="123029"/>
                </a:cubicBezTo>
                <a:cubicBezTo>
                  <a:pt x="50946" y="125837"/>
                  <a:pt x="53069" y="130082"/>
                  <a:pt x="53754" y="132684"/>
                </a:cubicBezTo>
                <a:cubicBezTo>
                  <a:pt x="54462" y="135263"/>
                  <a:pt x="55785" y="137888"/>
                  <a:pt x="56310" y="140970"/>
                </a:cubicBezTo>
                <a:cubicBezTo>
                  <a:pt x="56858" y="144028"/>
                  <a:pt x="57657" y="148685"/>
                  <a:pt x="58844" y="151561"/>
                </a:cubicBezTo>
                <a:cubicBezTo>
                  <a:pt x="60054" y="154437"/>
                  <a:pt x="62199" y="161695"/>
                  <a:pt x="63523" y="167470"/>
                </a:cubicBezTo>
                <a:cubicBezTo>
                  <a:pt x="64961" y="173268"/>
                  <a:pt x="62953" y="182580"/>
                  <a:pt x="62747" y="186209"/>
                </a:cubicBezTo>
                <a:cubicBezTo>
                  <a:pt x="62656" y="189884"/>
                  <a:pt x="62199" y="196093"/>
                  <a:pt x="61263" y="198604"/>
                </a:cubicBezTo>
                <a:cubicBezTo>
                  <a:pt x="60396" y="201114"/>
                  <a:pt x="59255" y="205200"/>
                  <a:pt x="57246" y="206798"/>
                </a:cubicBezTo>
                <a:cubicBezTo>
                  <a:pt x="58958" y="207186"/>
                  <a:pt x="67381" y="209149"/>
                  <a:pt x="67449" y="209149"/>
                </a:cubicBezTo>
                <a:cubicBezTo>
                  <a:pt x="69207" y="202233"/>
                  <a:pt x="71284" y="188880"/>
                  <a:pt x="71923" y="179293"/>
                </a:cubicBezTo>
                <a:cubicBezTo>
                  <a:pt x="72174" y="175801"/>
                  <a:pt x="72220" y="172811"/>
                  <a:pt x="71991" y="170825"/>
                </a:cubicBezTo>
                <a:cubicBezTo>
                  <a:pt x="72083" y="167470"/>
                  <a:pt x="71991" y="160029"/>
                  <a:pt x="71809" y="152702"/>
                </a:cubicBezTo>
                <a:cubicBezTo>
                  <a:pt x="71603" y="144348"/>
                  <a:pt x="71238" y="136154"/>
                  <a:pt x="70873" y="134328"/>
                </a:cubicBezTo>
                <a:cubicBezTo>
                  <a:pt x="71010" y="132867"/>
                  <a:pt x="70302" y="127526"/>
                  <a:pt x="69321" y="121500"/>
                </a:cubicBezTo>
                <a:cubicBezTo>
                  <a:pt x="68111" y="113990"/>
                  <a:pt x="66490" y="105385"/>
                  <a:pt x="65623" y="101916"/>
                </a:cubicBezTo>
                <a:cubicBezTo>
                  <a:pt x="65167" y="99108"/>
                  <a:pt x="65052" y="95753"/>
                  <a:pt x="65121" y="92261"/>
                </a:cubicBezTo>
                <a:cubicBezTo>
                  <a:pt x="65121" y="92147"/>
                  <a:pt x="65121" y="92055"/>
                  <a:pt x="65121" y="91964"/>
                </a:cubicBezTo>
                <a:cubicBezTo>
                  <a:pt x="65258" y="85162"/>
                  <a:pt x="65897" y="77904"/>
                  <a:pt x="65486" y="72905"/>
                </a:cubicBezTo>
                <a:cubicBezTo>
                  <a:pt x="65212" y="66171"/>
                  <a:pt x="61629" y="51997"/>
                  <a:pt x="61743" y="44990"/>
                </a:cubicBezTo>
                <a:cubicBezTo>
                  <a:pt x="62062" y="38005"/>
                  <a:pt x="62633" y="29263"/>
                  <a:pt x="62587" y="24584"/>
                </a:cubicBezTo>
                <a:cubicBezTo>
                  <a:pt x="62952" y="19910"/>
                  <a:pt x="50837" y="1"/>
                  <a:pt x="50537"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21" name="Google Shape;3021;p23"/>
          <p:cNvSpPr/>
          <p:nvPr/>
        </p:nvSpPr>
        <p:spPr>
          <a:xfrm>
            <a:off x="11701352" y="2114773"/>
            <a:ext cx="283725" cy="2011908"/>
          </a:xfrm>
          <a:custGeom>
            <a:avLst/>
            <a:gdLst/>
            <a:ahLst/>
            <a:cxnLst/>
            <a:rect l="l" t="t" r="r" b="b"/>
            <a:pathLst>
              <a:path w="6689" h="47432" extrusionOk="0">
                <a:moveTo>
                  <a:pt x="5228" y="29240"/>
                </a:moveTo>
                <a:lnTo>
                  <a:pt x="6689" y="47432"/>
                </a:lnTo>
                <a:cubicBezTo>
                  <a:pt x="6095" y="42433"/>
                  <a:pt x="4087" y="30290"/>
                  <a:pt x="3607" y="28601"/>
                </a:cubicBezTo>
                <a:cubicBezTo>
                  <a:pt x="3037" y="26638"/>
                  <a:pt x="3744" y="25177"/>
                  <a:pt x="2808" y="21799"/>
                </a:cubicBezTo>
                <a:cubicBezTo>
                  <a:pt x="1895" y="18421"/>
                  <a:pt x="1736" y="15476"/>
                  <a:pt x="845" y="12646"/>
                </a:cubicBezTo>
                <a:cubicBezTo>
                  <a:pt x="1" y="9952"/>
                  <a:pt x="914" y="2511"/>
                  <a:pt x="1028" y="1"/>
                </a:cubicBezTo>
                <a:cubicBezTo>
                  <a:pt x="982" y="3493"/>
                  <a:pt x="1074" y="6848"/>
                  <a:pt x="1530" y="9656"/>
                </a:cubicBezTo>
                <a:cubicBezTo>
                  <a:pt x="2397" y="13125"/>
                  <a:pt x="4018" y="21730"/>
                  <a:pt x="5228" y="2924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022" name="Google Shape;3022;p23"/>
          <p:cNvGrpSpPr/>
          <p:nvPr/>
        </p:nvGrpSpPr>
        <p:grpSpPr>
          <a:xfrm>
            <a:off x="7194" y="-1196281"/>
            <a:ext cx="3145663" cy="7140295"/>
            <a:chOff x="13093133" y="-435336"/>
            <a:chExt cx="2359247" cy="5355221"/>
          </a:xfrm>
        </p:grpSpPr>
        <p:sp>
          <p:nvSpPr>
            <p:cNvPr id="3023" name="Google Shape;3023;p23"/>
            <p:cNvSpPr/>
            <p:nvPr/>
          </p:nvSpPr>
          <p:spPr>
            <a:xfrm>
              <a:off x="13093133" y="-435336"/>
              <a:ext cx="2359247" cy="5355221"/>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23"/>
            <p:cNvSpPr/>
            <p:nvPr/>
          </p:nvSpPr>
          <p:spPr>
            <a:xfrm>
              <a:off x="13242015" y="1969594"/>
              <a:ext cx="407359" cy="2713574"/>
            </a:xfrm>
            <a:custGeom>
              <a:avLst/>
              <a:gdLst/>
              <a:ahLst/>
              <a:cxnLst/>
              <a:rect l="l" t="t" r="r" b="b"/>
              <a:pathLst>
                <a:path w="12805" h="85299" extrusionOk="0">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23"/>
            <p:cNvSpPr/>
            <p:nvPr/>
          </p:nvSpPr>
          <p:spPr>
            <a:xfrm>
              <a:off x="13526642" y="1261638"/>
              <a:ext cx="591108" cy="2061514"/>
            </a:xfrm>
            <a:custGeom>
              <a:avLst/>
              <a:gdLst/>
              <a:ahLst/>
              <a:cxnLst/>
              <a:rect l="l" t="t" r="r" b="b"/>
              <a:pathLst>
                <a:path w="18581" h="64802" extrusionOk="0">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26" name="Google Shape;3026;p23"/>
          <p:cNvSpPr/>
          <p:nvPr/>
        </p:nvSpPr>
        <p:spPr>
          <a:xfrm>
            <a:off x="2" y="5705508"/>
            <a:ext cx="10394527" cy="1428297"/>
          </a:xfrm>
          <a:custGeom>
            <a:avLst/>
            <a:gdLst/>
            <a:ahLst/>
            <a:cxnLst/>
            <a:rect l="l" t="t" r="r" b="b"/>
            <a:pathLst>
              <a:path w="229578" h="31546" extrusionOk="0">
                <a:moveTo>
                  <a:pt x="116410" y="2101"/>
                </a:moveTo>
                <a:cubicBezTo>
                  <a:pt x="110635" y="2717"/>
                  <a:pt x="104723" y="3310"/>
                  <a:pt x="99633" y="2717"/>
                </a:cubicBezTo>
                <a:lnTo>
                  <a:pt x="99633" y="2717"/>
                </a:lnTo>
                <a:cubicBezTo>
                  <a:pt x="93379" y="2009"/>
                  <a:pt x="85961" y="2603"/>
                  <a:pt x="78679" y="3196"/>
                </a:cubicBezTo>
                <a:lnTo>
                  <a:pt x="78679" y="3196"/>
                </a:lnTo>
                <a:cubicBezTo>
                  <a:pt x="73544" y="3607"/>
                  <a:pt x="68499" y="4018"/>
                  <a:pt x="63980" y="3995"/>
                </a:cubicBezTo>
                <a:lnTo>
                  <a:pt x="63980" y="3995"/>
                </a:lnTo>
                <a:cubicBezTo>
                  <a:pt x="53115" y="3881"/>
                  <a:pt x="36749" y="3584"/>
                  <a:pt x="25496" y="1781"/>
                </a:cubicBezTo>
                <a:lnTo>
                  <a:pt x="25496" y="1781"/>
                </a:lnTo>
                <a:cubicBezTo>
                  <a:pt x="14244" y="1"/>
                  <a:pt x="9427" y="3584"/>
                  <a:pt x="1" y="6757"/>
                </a:cubicBezTo>
                <a:lnTo>
                  <a:pt x="1" y="6757"/>
                </a:lnTo>
                <a:lnTo>
                  <a:pt x="5547" y="23648"/>
                </a:lnTo>
                <a:lnTo>
                  <a:pt x="229577" y="31545"/>
                </a:lnTo>
                <a:lnTo>
                  <a:pt x="228276" y="4748"/>
                </a:lnTo>
                <a:cubicBezTo>
                  <a:pt x="228276" y="4748"/>
                  <a:pt x="192463" y="5319"/>
                  <a:pt x="180183" y="4178"/>
                </a:cubicBezTo>
                <a:lnTo>
                  <a:pt x="180183" y="4178"/>
                </a:lnTo>
                <a:cubicBezTo>
                  <a:pt x="167881" y="3059"/>
                  <a:pt x="161558" y="3790"/>
                  <a:pt x="153501" y="4475"/>
                </a:cubicBezTo>
                <a:lnTo>
                  <a:pt x="153501" y="4475"/>
                </a:lnTo>
                <a:cubicBezTo>
                  <a:pt x="145421" y="5182"/>
                  <a:pt x="142818" y="3402"/>
                  <a:pt x="133688" y="1690"/>
                </a:cubicBezTo>
                <a:lnTo>
                  <a:pt x="133688" y="1690"/>
                </a:lnTo>
                <a:cubicBezTo>
                  <a:pt x="132022" y="1370"/>
                  <a:pt x="130173" y="1256"/>
                  <a:pt x="128233" y="1256"/>
                </a:cubicBezTo>
                <a:lnTo>
                  <a:pt x="128233" y="1256"/>
                </a:lnTo>
                <a:cubicBezTo>
                  <a:pt x="124581" y="1256"/>
                  <a:pt x="120541" y="1690"/>
                  <a:pt x="116410" y="210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27" name="Google Shape;3027;p23"/>
          <p:cNvSpPr/>
          <p:nvPr/>
        </p:nvSpPr>
        <p:spPr>
          <a:xfrm>
            <a:off x="1543500" y="5835223"/>
            <a:ext cx="5612721" cy="721936"/>
          </a:xfrm>
          <a:custGeom>
            <a:avLst/>
            <a:gdLst/>
            <a:ahLst/>
            <a:cxnLst/>
            <a:rect l="l" t="t" r="r" b="b"/>
            <a:pathLst>
              <a:path w="123965" h="15945" extrusionOk="0">
                <a:moveTo>
                  <a:pt x="57500" y="1"/>
                </a:moveTo>
                <a:cubicBezTo>
                  <a:pt x="56661" y="1"/>
                  <a:pt x="55602" y="39"/>
                  <a:pt x="54188" y="127"/>
                </a:cubicBezTo>
                <a:cubicBezTo>
                  <a:pt x="47934" y="492"/>
                  <a:pt x="46747" y="949"/>
                  <a:pt x="43369" y="949"/>
                </a:cubicBezTo>
                <a:cubicBezTo>
                  <a:pt x="39990" y="949"/>
                  <a:pt x="33645" y="1428"/>
                  <a:pt x="32664" y="1702"/>
                </a:cubicBezTo>
                <a:cubicBezTo>
                  <a:pt x="32512" y="1743"/>
                  <a:pt x="32049" y="1762"/>
                  <a:pt x="31358" y="1762"/>
                </a:cubicBezTo>
                <a:cubicBezTo>
                  <a:pt x="27458" y="1762"/>
                  <a:pt x="16315" y="1173"/>
                  <a:pt x="13194" y="766"/>
                </a:cubicBezTo>
                <a:lnTo>
                  <a:pt x="13194" y="766"/>
                </a:lnTo>
                <a:cubicBezTo>
                  <a:pt x="15959" y="2200"/>
                  <a:pt x="17530" y="3322"/>
                  <a:pt x="21553" y="3322"/>
                </a:cubicBezTo>
                <a:cubicBezTo>
                  <a:pt x="22012" y="3322"/>
                  <a:pt x="22503" y="3307"/>
                  <a:pt x="23031" y="3277"/>
                </a:cubicBezTo>
                <a:cubicBezTo>
                  <a:pt x="24114" y="3220"/>
                  <a:pt x="25096" y="3195"/>
                  <a:pt x="26006" y="3195"/>
                </a:cubicBezTo>
                <a:cubicBezTo>
                  <a:pt x="29432" y="3195"/>
                  <a:pt x="31837" y="3540"/>
                  <a:pt x="34741" y="3756"/>
                </a:cubicBezTo>
                <a:cubicBezTo>
                  <a:pt x="35691" y="3827"/>
                  <a:pt x="36483" y="3849"/>
                  <a:pt x="37167" y="3849"/>
                </a:cubicBezTo>
                <a:cubicBezTo>
                  <a:pt x="38289" y="3849"/>
                  <a:pt x="39118" y="3790"/>
                  <a:pt x="39866" y="3790"/>
                </a:cubicBezTo>
                <a:cubicBezTo>
                  <a:pt x="40425" y="3790"/>
                  <a:pt x="40939" y="3823"/>
                  <a:pt x="41497" y="3939"/>
                </a:cubicBezTo>
                <a:cubicBezTo>
                  <a:pt x="37136" y="5309"/>
                  <a:pt x="35502" y="6178"/>
                  <a:pt x="32988" y="6178"/>
                </a:cubicBezTo>
                <a:cubicBezTo>
                  <a:pt x="32068" y="6178"/>
                  <a:pt x="31030" y="6061"/>
                  <a:pt x="29696" y="5811"/>
                </a:cubicBezTo>
                <a:cubicBezTo>
                  <a:pt x="24720" y="4875"/>
                  <a:pt x="23533" y="4692"/>
                  <a:pt x="20452" y="4692"/>
                </a:cubicBezTo>
                <a:cubicBezTo>
                  <a:pt x="17371" y="4692"/>
                  <a:pt x="15179" y="4692"/>
                  <a:pt x="13992" y="3848"/>
                </a:cubicBezTo>
                <a:cubicBezTo>
                  <a:pt x="12806" y="3003"/>
                  <a:pt x="1986" y="2273"/>
                  <a:pt x="1" y="2273"/>
                </a:cubicBezTo>
                <a:cubicBezTo>
                  <a:pt x="4474" y="5331"/>
                  <a:pt x="5456" y="10376"/>
                  <a:pt x="5456" y="10376"/>
                </a:cubicBezTo>
                <a:lnTo>
                  <a:pt x="14198" y="15945"/>
                </a:lnTo>
                <a:cubicBezTo>
                  <a:pt x="22141" y="13640"/>
                  <a:pt x="27300" y="12430"/>
                  <a:pt x="32458" y="11951"/>
                </a:cubicBezTo>
                <a:cubicBezTo>
                  <a:pt x="37617" y="11494"/>
                  <a:pt x="68682" y="9166"/>
                  <a:pt x="72950" y="9166"/>
                </a:cubicBezTo>
                <a:cubicBezTo>
                  <a:pt x="76264" y="9166"/>
                  <a:pt x="89650" y="10886"/>
                  <a:pt x="97403" y="10886"/>
                </a:cubicBezTo>
                <a:cubicBezTo>
                  <a:pt x="99637" y="10886"/>
                  <a:pt x="101403" y="10743"/>
                  <a:pt x="102326" y="10376"/>
                </a:cubicBezTo>
                <a:cubicBezTo>
                  <a:pt x="106458" y="8732"/>
                  <a:pt x="123965" y="8276"/>
                  <a:pt x="123965" y="8276"/>
                </a:cubicBezTo>
                <a:cubicBezTo>
                  <a:pt x="121052" y="7362"/>
                  <a:pt x="117774" y="7093"/>
                  <a:pt x="114479" y="7093"/>
                </a:cubicBezTo>
                <a:cubicBezTo>
                  <a:pt x="109753" y="7093"/>
                  <a:pt x="104990" y="7647"/>
                  <a:pt x="101217" y="7647"/>
                </a:cubicBezTo>
                <a:cubicBezTo>
                  <a:pt x="100262" y="7647"/>
                  <a:pt x="99371" y="7611"/>
                  <a:pt x="98560" y="7522"/>
                </a:cubicBezTo>
                <a:cubicBezTo>
                  <a:pt x="92306" y="6838"/>
                  <a:pt x="89293" y="7180"/>
                  <a:pt x="85983" y="6267"/>
                </a:cubicBezTo>
                <a:cubicBezTo>
                  <a:pt x="88928" y="4966"/>
                  <a:pt x="95981" y="5696"/>
                  <a:pt x="100044" y="5057"/>
                </a:cubicBezTo>
                <a:cubicBezTo>
                  <a:pt x="104107" y="4395"/>
                  <a:pt x="106595" y="4122"/>
                  <a:pt x="107690" y="3939"/>
                </a:cubicBezTo>
                <a:cubicBezTo>
                  <a:pt x="105902" y="3718"/>
                  <a:pt x="104429" y="3645"/>
                  <a:pt x="103006" y="3645"/>
                </a:cubicBezTo>
                <a:cubicBezTo>
                  <a:pt x="100160" y="3645"/>
                  <a:pt x="97518" y="3939"/>
                  <a:pt x="92968" y="3939"/>
                </a:cubicBezTo>
                <a:cubicBezTo>
                  <a:pt x="88418" y="3939"/>
                  <a:pt x="86546" y="3777"/>
                  <a:pt x="84398" y="3777"/>
                </a:cubicBezTo>
                <a:cubicBezTo>
                  <a:pt x="83323" y="3777"/>
                  <a:pt x="82179" y="3817"/>
                  <a:pt x="80597" y="3939"/>
                </a:cubicBezTo>
                <a:cubicBezTo>
                  <a:pt x="77748" y="4157"/>
                  <a:pt x="74858" y="4448"/>
                  <a:pt x="72224" y="4448"/>
                </a:cubicBezTo>
                <a:cubicBezTo>
                  <a:pt x="70448" y="4448"/>
                  <a:pt x="68788" y="4316"/>
                  <a:pt x="67335" y="3939"/>
                </a:cubicBezTo>
                <a:cubicBezTo>
                  <a:pt x="65350" y="3424"/>
                  <a:pt x="64036" y="3185"/>
                  <a:pt x="62327" y="3185"/>
                </a:cubicBezTo>
                <a:cubicBezTo>
                  <a:pt x="60931" y="3185"/>
                  <a:pt x="59271" y="3345"/>
                  <a:pt x="56767" y="3642"/>
                </a:cubicBezTo>
                <a:cubicBezTo>
                  <a:pt x="52786" y="4117"/>
                  <a:pt x="51815" y="4498"/>
                  <a:pt x="50774" y="4498"/>
                </a:cubicBezTo>
                <a:cubicBezTo>
                  <a:pt x="50365" y="4498"/>
                  <a:pt x="49944" y="4439"/>
                  <a:pt x="49326" y="4304"/>
                </a:cubicBezTo>
                <a:cubicBezTo>
                  <a:pt x="53092" y="584"/>
                  <a:pt x="59255" y="1885"/>
                  <a:pt x="63729" y="949"/>
                </a:cubicBezTo>
                <a:cubicBezTo>
                  <a:pt x="60655" y="454"/>
                  <a:pt x="60370" y="1"/>
                  <a:pt x="575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28" name="Google Shape;3028;p23"/>
          <p:cNvSpPr/>
          <p:nvPr/>
        </p:nvSpPr>
        <p:spPr>
          <a:xfrm>
            <a:off x="1991366" y="6022800"/>
            <a:ext cx="9097073" cy="1097552"/>
          </a:xfrm>
          <a:custGeom>
            <a:avLst/>
            <a:gdLst/>
            <a:ahLst/>
            <a:cxnLst/>
            <a:rect l="l" t="t" r="r" b="b"/>
            <a:pathLst>
              <a:path w="184201" h="24241" extrusionOk="0">
                <a:moveTo>
                  <a:pt x="112209" y="2420"/>
                </a:moveTo>
                <a:lnTo>
                  <a:pt x="112209" y="2420"/>
                </a:lnTo>
                <a:cubicBezTo>
                  <a:pt x="109927" y="2603"/>
                  <a:pt x="107781" y="2740"/>
                  <a:pt x="105887" y="2854"/>
                </a:cubicBezTo>
                <a:lnTo>
                  <a:pt x="105887" y="2854"/>
                </a:lnTo>
                <a:cubicBezTo>
                  <a:pt x="103764" y="2945"/>
                  <a:pt x="101938" y="2991"/>
                  <a:pt x="100546" y="2945"/>
                </a:cubicBezTo>
                <a:lnTo>
                  <a:pt x="100546" y="2945"/>
                </a:lnTo>
                <a:cubicBezTo>
                  <a:pt x="100363" y="2922"/>
                  <a:pt x="100203" y="2922"/>
                  <a:pt x="100044" y="2899"/>
                </a:cubicBezTo>
                <a:lnTo>
                  <a:pt x="100044" y="2899"/>
                </a:lnTo>
                <a:cubicBezTo>
                  <a:pt x="90799" y="2306"/>
                  <a:pt x="80688" y="1438"/>
                  <a:pt x="73840" y="1370"/>
                </a:cubicBezTo>
                <a:lnTo>
                  <a:pt x="73840" y="1370"/>
                </a:lnTo>
                <a:cubicBezTo>
                  <a:pt x="70645" y="1347"/>
                  <a:pt x="64801" y="2123"/>
                  <a:pt x="58342" y="2922"/>
                </a:cubicBezTo>
                <a:lnTo>
                  <a:pt x="58342" y="2922"/>
                </a:lnTo>
                <a:cubicBezTo>
                  <a:pt x="50969" y="3812"/>
                  <a:pt x="42798" y="4725"/>
                  <a:pt x="36909" y="4406"/>
                </a:cubicBezTo>
                <a:lnTo>
                  <a:pt x="36909" y="4406"/>
                </a:lnTo>
                <a:cubicBezTo>
                  <a:pt x="25907" y="3812"/>
                  <a:pt x="17279" y="12440"/>
                  <a:pt x="0" y="15613"/>
                </a:cubicBezTo>
                <a:lnTo>
                  <a:pt x="0" y="15613"/>
                </a:lnTo>
                <a:lnTo>
                  <a:pt x="1027" y="18078"/>
                </a:lnTo>
                <a:lnTo>
                  <a:pt x="3584" y="24241"/>
                </a:lnTo>
                <a:lnTo>
                  <a:pt x="184200" y="24241"/>
                </a:lnTo>
                <a:lnTo>
                  <a:pt x="178083" y="4680"/>
                </a:lnTo>
                <a:cubicBezTo>
                  <a:pt x="164297" y="0"/>
                  <a:pt x="151241" y="1735"/>
                  <a:pt x="146174" y="297"/>
                </a:cubicBezTo>
                <a:lnTo>
                  <a:pt x="146174" y="297"/>
                </a:lnTo>
                <a:cubicBezTo>
                  <a:pt x="145512" y="115"/>
                  <a:pt x="144347" y="23"/>
                  <a:pt x="142818" y="23"/>
                </a:cubicBezTo>
                <a:lnTo>
                  <a:pt x="142818" y="23"/>
                </a:lnTo>
                <a:cubicBezTo>
                  <a:pt x="136199" y="23"/>
                  <a:pt x="122732" y="1575"/>
                  <a:pt x="112209" y="242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29" name="Google Shape;3029;p23"/>
          <p:cNvSpPr/>
          <p:nvPr/>
        </p:nvSpPr>
        <p:spPr>
          <a:xfrm>
            <a:off x="3744796" y="6107565"/>
            <a:ext cx="6027184" cy="1059339"/>
          </a:xfrm>
          <a:custGeom>
            <a:avLst/>
            <a:gdLst/>
            <a:ahLst/>
            <a:cxnLst/>
            <a:rect l="l" t="t" r="r" b="b"/>
            <a:pathLst>
              <a:path w="133119" h="23397" extrusionOk="0">
                <a:moveTo>
                  <a:pt x="1" y="13741"/>
                </a:moveTo>
                <a:cubicBezTo>
                  <a:pt x="5798" y="13650"/>
                  <a:pt x="10067" y="13558"/>
                  <a:pt x="16207" y="14449"/>
                </a:cubicBezTo>
                <a:cubicBezTo>
                  <a:pt x="22370" y="15339"/>
                  <a:pt x="20977" y="16914"/>
                  <a:pt x="30998" y="17119"/>
                </a:cubicBezTo>
                <a:cubicBezTo>
                  <a:pt x="41018" y="17325"/>
                  <a:pt x="52043" y="18009"/>
                  <a:pt x="54508" y="18009"/>
                </a:cubicBezTo>
                <a:cubicBezTo>
                  <a:pt x="56996" y="18009"/>
                  <a:pt x="61173" y="15864"/>
                  <a:pt x="62862" y="15841"/>
                </a:cubicBezTo>
                <a:cubicBezTo>
                  <a:pt x="56608" y="13558"/>
                  <a:pt x="46679" y="15635"/>
                  <a:pt x="39032" y="14837"/>
                </a:cubicBezTo>
                <a:cubicBezTo>
                  <a:pt x="31386" y="14038"/>
                  <a:pt x="27756" y="11230"/>
                  <a:pt x="22073" y="11344"/>
                </a:cubicBezTo>
                <a:cubicBezTo>
                  <a:pt x="26524" y="9883"/>
                  <a:pt x="35654" y="11230"/>
                  <a:pt x="44099" y="11344"/>
                </a:cubicBezTo>
                <a:cubicBezTo>
                  <a:pt x="52522" y="11458"/>
                  <a:pt x="53229" y="10568"/>
                  <a:pt x="58890" y="10774"/>
                </a:cubicBezTo>
                <a:cubicBezTo>
                  <a:pt x="64528" y="10979"/>
                  <a:pt x="63935" y="11230"/>
                  <a:pt x="67815" y="11344"/>
                </a:cubicBezTo>
                <a:cubicBezTo>
                  <a:pt x="71695" y="11458"/>
                  <a:pt x="83496" y="10272"/>
                  <a:pt x="89339" y="8879"/>
                </a:cubicBezTo>
                <a:cubicBezTo>
                  <a:pt x="95205" y="7487"/>
                  <a:pt x="101368" y="9883"/>
                  <a:pt x="106618" y="8697"/>
                </a:cubicBezTo>
                <a:cubicBezTo>
                  <a:pt x="111868" y="7487"/>
                  <a:pt x="115953" y="5501"/>
                  <a:pt x="119126" y="4132"/>
                </a:cubicBezTo>
                <a:cubicBezTo>
                  <a:pt x="110681" y="3629"/>
                  <a:pt x="103034" y="6505"/>
                  <a:pt x="97100" y="6505"/>
                </a:cubicBezTo>
                <a:cubicBezTo>
                  <a:pt x="91142" y="6505"/>
                  <a:pt x="90640" y="6003"/>
                  <a:pt x="83290" y="6094"/>
                </a:cubicBezTo>
                <a:cubicBezTo>
                  <a:pt x="75941" y="6209"/>
                  <a:pt x="69002" y="7487"/>
                  <a:pt x="69002" y="7487"/>
                </a:cubicBezTo>
                <a:cubicBezTo>
                  <a:pt x="75256" y="4520"/>
                  <a:pt x="84181" y="4200"/>
                  <a:pt x="88563" y="4063"/>
                </a:cubicBezTo>
                <a:cubicBezTo>
                  <a:pt x="92923" y="3926"/>
                  <a:pt x="93128" y="3127"/>
                  <a:pt x="97396" y="2534"/>
                </a:cubicBezTo>
                <a:cubicBezTo>
                  <a:pt x="101665" y="1940"/>
                  <a:pt x="103742" y="3127"/>
                  <a:pt x="108992" y="1849"/>
                </a:cubicBezTo>
                <a:cubicBezTo>
                  <a:pt x="114264" y="548"/>
                  <a:pt x="118715" y="0"/>
                  <a:pt x="124079" y="457"/>
                </a:cubicBezTo>
                <a:cubicBezTo>
                  <a:pt x="129443" y="913"/>
                  <a:pt x="133118" y="297"/>
                  <a:pt x="133118" y="297"/>
                </a:cubicBezTo>
                <a:lnTo>
                  <a:pt x="122687" y="19607"/>
                </a:lnTo>
                <a:lnTo>
                  <a:pt x="32778" y="23396"/>
                </a:lnTo>
                <a:lnTo>
                  <a:pt x="12030" y="20703"/>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30" name="Google Shape;3030;p23"/>
          <p:cNvSpPr/>
          <p:nvPr/>
        </p:nvSpPr>
        <p:spPr>
          <a:xfrm>
            <a:off x="-1530833" y="6077592"/>
            <a:ext cx="3448679" cy="730675"/>
          </a:xfrm>
          <a:custGeom>
            <a:avLst/>
            <a:gdLst/>
            <a:ahLst/>
            <a:cxnLst/>
            <a:rect l="l" t="t" r="r" b="b"/>
            <a:pathLst>
              <a:path w="76169" h="16138" extrusionOk="0">
                <a:moveTo>
                  <a:pt x="1" y="4314"/>
                </a:moveTo>
                <a:cubicBezTo>
                  <a:pt x="10067" y="3972"/>
                  <a:pt x="9656" y="4885"/>
                  <a:pt x="14632" y="6391"/>
                </a:cubicBezTo>
                <a:cubicBezTo>
                  <a:pt x="19608" y="7875"/>
                  <a:pt x="22872" y="7601"/>
                  <a:pt x="24561" y="7943"/>
                </a:cubicBezTo>
                <a:cubicBezTo>
                  <a:pt x="26250" y="8286"/>
                  <a:pt x="28669" y="8925"/>
                  <a:pt x="31751" y="9473"/>
                </a:cubicBezTo>
                <a:cubicBezTo>
                  <a:pt x="34832" y="9998"/>
                  <a:pt x="38256" y="11687"/>
                  <a:pt x="41954" y="12782"/>
                </a:cubicBezTo>
                <a:cubicBezTo>
                  <a:pt x="45628" y="13878"/>
                  <a:pt x="47569" y="13650"/>
                  <a:pt x="49669" y="14198"/>
                </a:cubicBezTo>
                <a:cubicBezTo>
                  <a:pt x="51791" y="14745"/>
                  <a:pt x="58662" y="16024"/>
                  <a:pt x="60693" y="16092"/>
                </a:cubicBezTo>
                <a:cubicBezTo>
                  <a:pt x="62725" y="16138"/>
                  <a:pt x="76169" y="15590"/>
                  <a:pt x="71855" y="15681"/>
                </a:cubicBezTo>
                <a:cubicBezTo>
                  <a:pt x="67541" y="15795"/>
                  <a:pt x="60214" y="14814"/>
                  <a:pt x="56676" y="14380"/>
                </a:cubicBezTo>
                <a:cubicBezTo>
                  <a:pt x="53161" y="13946"/>
                  <a:pt x="49463" y="12691"/>
                  <a:pt x="46907" y="11869"/>
                </a:cubicBezTo>
                <a:cubicBezTo>
                  <a:pt x="44327" y="11025"/>
                  <a:pt x="40653" y="10431"/>
                  <a:pt x="38438" y="9176"/>
                </a:cubicBezTo>
                <a:cubicBezTo>
                  <a:pt x="36224" y="7943"/>
                  <a:pt x="31933" y="6597"/>
                  <a:pt x="31933" y="6597"/>
                </a:cubicBezTo>
                <a:lnTo>
                  <a:pt x="29057" y="4885"/>
                </a:lnTo>
                <a:cubicBezTo>
                  <a:pt x="29057" y="4885"/>
                  <a:pt x="25862" y="3926"/>
                  <a:pt x="23077" y="3356"/>
                </a:cubicBezTo>
                <a:cubicBezTo>
                  <a:pt x="20315" y="2785"/>
                  <a:pt x="18946" y="2397"/>
                  <a:pt x="16937" y="2420"/>
                </a:cubicBezTo>
                <a:cubicBezTo>
                  <a:pt x="14906" y="2420"/>
                  <a:pt x="13513" y="0"/>
                  <a:pt x="8629" y="731"/>
                </a:cubicBezTo>
                <a:cubicBezTo>
                  <a:pt x="3767" y="1461"/>
                  <a:pt x="1" y="4314"/>
                  <a:pt x="1" y="4314"/>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31" name="Google Shape;3031;p23"/>
          <p:cNvSpPr/>
          <p:nvPr/>
        </p:nvSpPr>
        <p:spPr>
          <a:xfrm>
            <a:off x="9104140" y="5009001"/>
            <a:ext cx="3268885" cy="1901620"/>
          </a:xfrm>
          <a:custGeom>
            <a:avLst/>
            <a:gdLst/>
            <a:ahLst/>
            <a:cxnLst/>
            <a:rect l="l" t="t" r="r" b="b"/>
            <a:pathLst>
              <a:path w="72198" h="42000" extrusionOk="0">
                <a:moveTo>
                  <a:pt x="69070" y="1370"/>
                </a:moveTo>
                <a:cubicBezTo>
                  <a:pt x="68933" y="1393"/>
                  <a:pt x="68774" y="1393"/>
                  <a:pt x="68591" y="1393"/>
                </a:cubicBezTo>
                <a:lnTo>
                  <a:pt x="68591" y="1393"/>
                </a:lnTo>
                <a:cubicBezTo>
                  <a:pt x="68386" y="1393"/>
                  <a:pt x="68157" y="1393"/>
                  <a:pt x="67929" y="1439"/>
                </a:cubicBezTo>
                <a:lnTo>
                  <a:pt x="67929" y="1439"/>
                </a:lnTo>
                <a:cubicBezTo>
                  <a:pt x="67587" y="1553"/>
                  <a:pt x="67199" y="1553"/>
                  <a:pt x="66811" y="1667"/>
                </a:cubicBezTo>
                <a:lnTo>
                  <a:pt x="66811" y="1667"/>
                </a:lnTo>
                <a:cubicBezTo>
                  <a:pt x="66468" y="1781"/>
                  <a:pt x="66354" y="2740"/>
                  <a:pt x="65989" y="2854"/>
                </a:cubicBezTo>
                <a:lnTo>
                  <a:pt x="65989" y="2854"/>
                </a:lnTo>
                <a:cubicBezTo>
                  <a:pt x="65806" y="2923"/>
                  <a:pt x="65510" y="2534"/>
                  <a:pt x="65190" y="2169"/>
                </a:cubicBezTo>
                <a:lnTo>
                  <a:pt x="65190" y="2169"/>
                </a:lnTo>
                <a:cubicBezTo>
                  <a:pt x="64893" y="1804"/>
                  <a:pt x="64574" y="1416"/>
                  <a:pt x="64391" y="1485"/>
                </a:cubicBezTo>
                <a:lnTo>
                  <a:pt x="64391" y="1485"/>
                </a:lnTo>
                <a:cubicBezTo>
                  <a:pt x="64026" y="1576"/>
                  <a:pt x="64140" y="3333"/>
                  <a:pt x="63775" y="3448"/>
                </a:cubicBezTo>
                <a:lnTo>
                  <a:pt x="63775" y="3448"/>
                </a:lnTo>
                <a:cubicBezTo>
                  <a:pt x="63592" y="3493"/>
                  <a:pt x="63318" y="3174"/>
                  <a:pt x="63022" y="2877"/>
                </a:cubicBezTo>
                <a:lnTo>
                  <a:pt x="63022" y="2877"/>
                </a:lnTo>
                <a:cubicBezTo>
                  <a:pt x="62748" y="2557"/>
                  <a:pt x="62451" y="2238"/>
                  <a:pt x="62268" y="2283"/>
                </a:cubicBezTo>
                <a:lnTo>
                  <a:pt x="62268" y="2283"/>
                </a:lnTo>
                <a:cubicBezTo>
                  <a:pt x="61903" y="2398"/>
                  <a:pt x="61629" y="2786"/>
                  <a:pt x="61241" y="2877"/>
                </a:cubicBezTo>
                <a:lnTo>
                  <a:pt x="61241" y="2877"/>
                </a:lnTo>
                <a:cubicBezTo>
                  <a:pt x="60876" y="2968"/>
                  <a:pt x="60762" y="3995"/>
                  <a:pt x="60374" y="4087"/>
                </a:cubicBezTo>
                <a:lnTo>
                  <a:pt x="60374" y="4087"/>
                </a:lnTo>
                <a:cubicBezTo>
                  <a:pt x="60191" y="4132"/>
                  <a:pt x="59986" y="4064"/>
                  <a:pt x="59780" y="3995"/>
                </a:cubicBezTo>
                <a:lnTo>
                  <a:pt x="59780" y="3995"/>
                </a:lnTo>
                <a:cubicBezTo>
                  <a:pt x="59552" y="3927"/>
                  <a:pt x="59347" y="3858"/>
                  <a:pt x="59164" y="3904"/>
                </a:cubicBezTo>
                <a:lnTo>
                  <a:pt x="59164" y="3904"/>
                </a:lnTo>
                <a:cubicBezTo>
                  <a:pt x="58981" y="3950"/>
                  <a:pt x="58730" y="3744"/>
                  <a:pt x="58502" y="3539"/>
                </a:cubicBezTo>
                <a:lnTo>
                  <a:pt x="58502" y="3539"/>
                </a:lnTo>
                <a:cubicBezTo>
                  <a:pt x="58274" y="3333"/>
                  <a:pt x="58023" y="3128"/>
                  <a:pt x="57840" y="3174"/>
                </a:cubicBezTo>
                <a:lnTo>
                  <a:pt x="57840" y="3174"/>
                </a:lnTo>
                <a:cubicBezTo>
                  <a:pt x="57475" y="3242"/>
                  <a:pt x="57361" y="4589"/>
                  <a:pt x="56996" y="4657"/>
                </a:cubicBezTo>
                <a:lnTo>
                  <a:pt x="56996" y="4657"/>
                </a:lnTo>
                <a:cubicBezTo>
                  <a:pt x="56608" y="4726"/>
                  <a:pt x="56288" y="5274"/>
                  <a:pt x="55923" y="5342"/>
                </a:cubicBezTo>
                <a:lnTo>
                  <a:pt x="55923" y="5342"/>
                </a:lnTo>
                <a:cubicBezTo>
                  <a:pt x="55558" y="5388"/>
                  <a:pt x="55124" y="5365"/>
                  <a:pt x="54759" y="5388"/>
                </a:cubicBezTo>
                <a:lnTo>
                  <a:pt x="54759" y="5388"/>
                </a:lnTo>
                <a:cubicBezTo>
                  <a:pt x="54553" y="5410"/>
                  <a:pt x="54348" y="5159"/>
                  <a:pt x="54120" y="4885"/>
                </a:cubicBezTo>
                <a:lnTo>
                  <a:pt x="54120" y="4885"/>
                </a:lnTo>
                <a:cubicBezTo>
                  <a:pt x="53914" y="4612"/>
                  <a:pt x="53686" y="4361"/>
                  <a:pt x="53503" y="4361"/>
                </a:cubicBezTo>
                <a:lnTo>
                  <a:pt x="53503" y="4361"/>
                </a:lnTo>
                <a:cubicBezTo>
                  <a:pt x="53115" y="4383"/>
                  <a:pt x="52750" y="5068"/>
                  <a:pt x="52385" y="5068"/>
                </a:cubicBezTo>
                <a:lnTo>
                  <a:pt x="52385" y="5068"/>
                </a:lnTo>
                <a:cubicBezTo>
                  <a:pt x="51997" y="5068"/>
                  <a:pt x="51677" y="4178"/>
                  <a:pt x="51312" y="4155"/>
                </a:cubicBezTo>
                <a:lnTo>
                  <a:pt x="51312" y="4155"/>
                </a:lnTo>
                <a:cubicBezTo>
                  <a:pt x="51130" y="4132"/>
                  <a:pt x="50901" y="4452"/>
                  <a:pt x="50696" y="4794"/>
                </a:cubicBezTo>
                <a:lnTo>
                  <a:pt x="50696" y="4794"/>
                </a:lnTo>
                <a:cubicBezTo>
                  <a:pt x="50468" y="5114"/>
                  <a:pt x="50262" y="5433"/>
                  <a:pt x="50080" y="5410"/>
                </a:cubicBezTo>
                <a:lnTo>
                  <a:pt x="50080" y="5410"/>
                </a:lnTo>
                <a:cubicBezTo>
                  <a:pt x="49692" y="5388"/>
                  <a:pt x="49486" y="3630"/>
                  <a:pt x="49144" y="3607"/>
                </a:cubicBezTo>
                <a:lnTo>
                  <a:pt x="49144" y="3607"/>
                </a:lnTo>
                <a:cubicBezTo>
                  <a:pt x="48938" y="3584"/>
                  <a:pt x="48733" y="3744"/>
                  <a:pt x="48550" y="3881"/>
                </a:cubicBezTo>
                <a:lnTo>
                  <a:pt x="48550" y="3881"/>
                </a:lnTo>
                <a:cubicBezTo>
                  <a:pt x="48345" y="4041"/>
                  <a:pt x="48139" y="4178"/>
                  <a:pt x="47980" y="4155"/>
                </a:cubicBezTo>
                <a:lnTo>
                  <a:pt x="47980" y="4155"/>
                </a:lnTo>
                <a:cubicBezTo>
                  <a:pt x="47592" y="4132"/>
                  <a:pt x="47249" y="3470"/>
                  <a:pt x="46907" y="3448"/>
                </a:cubicBezTo>
                <a:lnTo>
                  <a:pt x="46907" y="3448"/>
                </a:lnTo>
                <a:cubicBezTo>
                  <a:pt x="46701" y="3448"/>
                  <a:pt x="46519" y="3562"/>
                  <a:pt x="46313" y="3676"/>
                </a:cubicBezTo>
                <a:lnTo>
                  <a:pt x="46313" y="3676"/>
                </a:lnTo>
                <a:cubicBezTo>
                  <a:pt x="46131" y="3790"/>
                  <a:pt x="45925" y="3904"/>
                  <a:pt x="45766" y="3881"/>
                </a:cubicBezTo>
                <a:lnTo>
                  <a:pt x="45766" y="3881"/>
                </a:lnTo>
                <a:cubicBezTo>
                  <a:pt x="45378" y="3881"/>
                  <a:pt x="44990" y="3539"/>
                  <a:pt x="44624" y="3539"/>
                </a:cubicBezTo>
                <a:lnTo>
                  <a:pt x="44624" y="3539"/>
                </a:lnTo>
                <a:cubicBezTo>
                  <a:pt x="44259" y="3562"/>
                  <a:pt x="43940" y="4475"/>
                  <a:pt x="43574" y="4497"/>
                </a:cubicBezTo>
                <a:lnTo>
                  <a:pt x="43574" y="4497"/>
                </a:lnTo>
                <a:cubicBezTo>
                  <a:pt x="43392" y="4520"/>
                  <a:pt x="43209" y="4475"/>
                  <a:pt x="43027" y="4429"/>
                </a:cubicBezTo>
                <a:lnTo>
                  <a:pt x="43027" y="4429"/>
                </a:lnTo>
                <a:cubicBezTo>
                  <a:pt x="42821" y="4383"/>
                  <a:pt x="42639" y="4338"/>
                  <a:pt x="42433" y="4361"/>
                </a:cubicBezTo>
                <a:lnTo>
                  <a:pt x="42433" y="4361"/>
                </a:lnTo>
                <a:cubicBezTo>
                  <a:pt x="42273" y="4383"/>
                  <a:pt x="42068" y="4338"/>
                  <a:pt x="41863" y="4269"/>
                </a:cubicBezTo>
                <a:lnTo>
                  <a:pt x="41863" y="4269"/>
                </a:lnTo>
                <a:cubicBezTo>
                  <a:pt x="41657" y="4201"/>
                  <a:pt x="41452" y="4132"/>
                  <a:pt x="41269" y="4178"/>
                </a:cubicBezTo>
                <a:lnTo>
                  <a:pt x="41269" y="4178"/>
                </a:lnTo>
                <a:cubicBezTo>
                  <a:pt x="40904" y="4246"/>
                  <a:pt x="40835" y="5479"/>
                  <a:pt x="40470" y="5570"/>
                </a:cubicBezTo>
                <a:lnTo>
                  <a:pt x="40470" y="5570"/>
                </a:lnTo>
                <a:cubicBezTo>
                  <a:pt x="40310" y="5616"/>
                  <a:pt x="40059" y="5410"/>
                  <a:pt x="39808" y="5205"/>
                </a:cubicBezTo>
                <a:lnTo>
                  <a:pt x="39808" y="5205"/>
                </a:lnTo>
                <a:cubicBezTo>
                  <a:pt x="39534" y="4977"/>
                  <a:pt x="39283" y="4771"/>
                  <a:pt x="39101" y="4840"/>
                </a:cubicBezTo>
                <a:lnTo>
                  <a:pt x="39101" y="4840"/>
                </a:lnTo>
                <a:cubicBezTo>
                  <a:pt x="38758" y="4931"/>
                  <a:pt x="38484" y="5342"/>
                  <a:pt x="38142" y="5479"/>
                </a:cubicBezTo>
                <a:lnTo>
                  <a:pt x="38142" y="5479"/>
                </a:lnTo>
                <a:cubicBezTo>
                  <a:pt x="37800" y="5593"/>
                  <a:pt x="37777" y="6529"/>
                  <a:pt x="37434" y="6666"/>
                </a:cubicBezTo>
                <a:lnTo>
                  <a:pt x="37434" y="6666"/>
                </a:lnTo>
                <a:cubicBezTo>
                  <a:pt x="37275" y="6734"/>
                  <a:pt x="36955" y="6506"/>
                  <a:pt x="36636" y="6278"/>
                </a:cubicBezTo>
                <a:lnTo>
                  <a:pt x="36636" y="6278"/>
                </a:lnTo>
                <a:cubicBezTo>
                  <a:pt x="36316" y="6050"/>
                  <a:pt x="35996" y="5821"/>
                  <a:pt x="35837" y="5913"/>
                </a:cubicBezTo>
                <a:lnTo>
                  <a:pt x="35837" y="5913"/>
                </a:lnTo>
                <a:cubicBezTo>
                  <a:pt x="35494" y="6095"/>
                  <a:pt x="35266" y="6506"/>
                  <a:pt x="34946" y="6712"/>
                </a:cubicBezTo>
                <a:lnTo>
                  <a:pt x="34946" y="6712"/>
                </a:lnTo>
                <a:cubicBezTo>
                  <a:pt x="34627" y="6894"/>
                  <a:pt x="34330" y="7191"/>
                  <a:pt x="34033" y="7419"/>
                </a:cubicBezTo>
                <a:lnTo>
                  <a:pt x="34033" y="7419"/>
                </a:lnTo>
                <a:cubicBezTo>
                  <a:pt x="33714" y="7625"/>
                  <a:pt x="33577" y="8104"/>
                  <a:pt x="33280" y="8332"/>
                </a:cubicBezTo>
                <a:lnTo>
                  <a:pt x="33280" y="8332"/>
                </a:lnTo>
                <a:cubicBezTo>
                  <a:pt x="32983" y="8560"/>
                  <a:pt x="33166" y="9382"/>
                  <a:pt x="32869" y="9610"/>
                </a:cubicBezTo>
                <a:lnTo>
                  <a:pt x="32869" y="9610"/>
                </a:lnTo>
                <a:cubicBezTo>
                  <a:pt x="32573" y="9839"/>
                  <a:pt x="32344" y="10135"/>
                  <a:pt x="32048" y="10386"/>
                </a:cubicBezTo>
                <a:lnTo>
                  <a:pt x="32048" y="10386"/>
                </a:lnTo>
                <a:cubicBezTo>
                  <a:pt x="31911" y="10501"/>
                  <a:pt x="31591" y="10409"/>
                  <a:pt x="31272" y="10318"/>
                </a:cubicBezTo>
                <a:lnTo>
                  <a:pt x="31272" y="10318"/>
                </a:lnTo>
                <a:cubicBezTo>
                  <a:pt x="30952" y="10227"/>
                  <a:pt x="30632" y="10135"/>
                  <a:pt x="30495" y="10249"/>
                </a:cubicBezTo>
                <a:lnTo>
                  <a:pt x="30495" y="10249"/>
                </a:lnTo>
                <a:cubicBezTo>
                  <a:pt x="30199" y="10501"/>
                  <a:pt x="30450" y="11391"/>
                  <a:pt x="30153" y="11619"/>
                </a:cubicBezTo>
                <a:lnTo>
                  <a:pt x="30153" y="11619"/>
                </a:lnTo>
                <a:cubicBezTo>
                  <a:pt x="29856" y="11870"/>
                  <a:pt x="29651" y="12258"/>
                  <a:pt x="29354" y="12486"/>
                </a:cubicBezTo>
                <a:lnTo>
                  <a:pt x="29354" y="12486"/>
                </a:lnTo>
                <a:cubicBezTo>
                  <a:pt x="29217" y="12600"/>
                  <a:pt x="28943" y="12555"/>
                  <a:pt x="28669" y="12532"/>
                </a:cubicBezTo>
                <a:lnTo>
                  <a:pt x="28669" y="12532"/>
                </a:lnTo>
                <a:cubicBezTo>
                  <a:pt x="28418" y="12486"/>
                  <a:pt x="28167" y="12463"/>
                  <a:pt x="28008" y="12555"/>
                </a:cubicBezTo>
                <a:lnTo>
                  <a:pt x="28008" y="12555"/>
                </a:lnTo>
                <a:cubicBezTo>
                  <a:pt x="27848" y="12669"/>
                  <a:pt x="27597" y="12646"/>
                  <a:pt x="27346" y="12600"/>
                </a:cubicBezTo>
                <a:lnTo>
                  <a:pt x="27346" y="12600"/>
                </a:lnTo>
                <a:cubicBezTo>
                  <a:pt x="27117" y="12555"/>
                  <a:pt x="26866" y="12532"/>
                  <a:pt x="26729" y="12623"/>
                </a:cubicBezTo>
                <a:lnTo>
                  <a:pt x="26729" y="12623"/>
                </a:lnTo>
                <a:cubicBezTo>
                  <a:pt x="26410" y="12829"/>
                  <a:pt x="26752" y="14221"/>
                  <a:pt x="26433" y="14381"/>
                </a:cubicBezTo>
                <a:lnTo>
                  <a:pt x="26433" y="14381"/>
                </a:lnTo>
                <a:cubicBezTo>
                  <a:pt x="26090" y="14563"/>
                  <a:pt x="25748" y="14929"/>
                  <a:pt x="25383" y="15066"/>
                </a:cubicBezTo>
                <a:lnTo>
                  <a:pt x="25383" y="15066"/>
                </a:lnTo>
                <a:cubicBezTo>
                  <a:pt x="25040" y="15203"/>
                  <a:pt x="24538" y="15203"/>
                  <a:pt x="24173" y="15294"/>
                </a:cubicBezTo>
                <a:lnTo>
                  <a:pt x="24173" y="15294"/>
                </a:lnTo>
                <a:cubicBezTo>
                  <a:pt x="23808" y="15385"/>
                  <a:pt x="23328" y="15613"/>
                  <a:pt x="22940" y="15636"/>
                </a:cubicBezTo>
                <a:lnTo>
                  <a:pt x="22940" y="15636"/>
                </a:lnTo>
                <a:cubicBezTo>
                  <a:pt x="22758" y="15659"/>
                  <a:pt x="22552" y="15499"/>
                  <a:pt x="22370" y="15362"/>
                </a:cubicBezTo>
                <a:lnTo>
                  <a:pt x="22370" y="15362"/>
                </a:lnTo>
                <a:cubicBezTo>
                  <a:pt x="22164" y="15203"/>
                  <a:pt x="21959" y="15066"/>
                  <a:pt x="21776" y="15088"/>
                </a:cubicBezTo>
                <a:lnTo>
                  <a:pt x="21776" y="15088"/>
                </a:lnTo>
                <a:cubicBezTo>
                  <a:pt x="21594" y="15111"/>
                  <a:pt x="21365" y="14974"/>
                  <a:pt x="21137" y="14837"/>
                </a:cubicBezTo>
                <a:lnTo>
                  <a:pt x="21137" y="14837"/>
                </a:lnTo>
                <a:cubicBezTo>
                  <a:pt x="20909" y="14700"/>
                  <a:pt x="20681" y="14541"/>
                  <a:pt x="20498" y="14586"/>
                </a:cubicBezTo>
                <a:lnTo>
                  <a:pt x="20498" y="14586"/>
                </a:lnTo>
                <a:cubicBezTo>
                  <a:pt x="20110" y="14700"/>
                  <a:pt x="19676" y="14769"/>
                  <a:pt x="19334" y="14883"/>
                </a:cubicBezTo>
                <a:lnTo>
                  <a:pt x="19334" y="14883"/>
                </a:lnTo>
                <a:cubicBezTo>
                  <a:pt x="18969" y="15043"/>
                  <a:pt x="18581" y="15248"/>
                  <a:pt x="18261" y="15431"/>
                </a:cubicBezTo>
                <a:lnTo>
                  <a:pt x="18261" y="15431"/>
                </a:lnTo>
                <a:cubicBezTo>
                  <a:pt x="17919" y="15636"/>
                  <a:pt x="17599" y="15956"/>
                  <a:pt x="17302" y="16184"/>
                </a:cubicBezTo>
                <a:lnTo>
                  <a:pt x="17302" y="16184"/>
                </a:lnTo>
                <a:cubicBezTo>
                  <a:pt x="17006" y="16412"/>
                  <a:pt x="16641" y="16663"/>
                  <a:pt x="16367" y="16914"/>
                </a:cubicBezTo>
                <a:lnTo>
                  <a:pt x="16367" y="16914"/>
                </a:lnTo>
                <a:cubicBezTo>
                  <a:pt x="16093" y="17165"/>
                  <a:pt x="15956" y="17599"/>
                  <a:pt x="15705" y="17896"/>
                </a:cubicBezTo>
                <a:lnTo>
                  <a:pt x="15705" y="17896"/>
                </a:lnTo>
                <a:cubicBezTo>
                  <a:pt x="15454" y="18170"/>
                  <a:pt x="15659" y="18855"/>
                  <a:pt x="15408" y="19151"/>
                </a:cubicBezTo>
                <a:lnTo>
                  <a:pt x="15408" y="19151"/>
                </a:lnTo>
                <a:cubicBezTo>
                  <a:pt x="15180" y="19425"/>
                  <a:pt x="14312" y="19220"/>
                  <a:pt x="14061" y="19539"/>
                </a:cubicBezTo>
                <a:lnTo>
                  <a:pt x="14061" y="19539"/>
                </a:lnTo>
                <a:cubicBezTo>
                  <a:pt x="13833" y="19813"/>
                  <a:pt x="13856" y="20338"/>
                  <a:pt x="13628" y="20635"/>
                </a:cubicBezTo>
                <a:lnTo>
                  <a:pt x="13628" y="20635"/>
                </a:lnTo>
                <a:cubicBezTo>
                  <a:pt x="13399" y="20886"/>
                  <a:pt x="14061" y="21799"/>
                  <a:pt x="13833" y="22141"/>
                </a:cubicBezTo>
                <a:lnTo>
                  <a:pt x="13833" y="22141"/>
                </a:lnTo>
                <a:cubicBezTo>
                  <a:pt x="13650" y="22438"/>
                  <a:pt x="12966" y="22438"/>
                  <a:pt x="12760" y="22781"/>
                </a:cubicBezTo>
                <a:lnTo>
                  <a:pt x="12760" y="22781"/>
                </a:lnTo>
                <a:cubicBezTo>
                  <a:pt x="12578" y="23077"/>
                  <a:pt x="12007" y="23191"/>
                  <a:pt x="11824" y="23534"/>
                </a:cubicBezTo>
                <a:lnTo>
                  <a:pt x="11824" y="23534"/>
                </a:lnTo>
                <a:cubicBezTo>
                  <a:pt x="11642" y="23853"/>
                  <a:pt x="10797" y="23808"/>
                  <a:pt x="10615" y="24150"/>
                </a:cubicBezTo>
                <a:lnTo>
                  <a:pt x="10615" y="24150"/>
                </a:lnTo>
                <a:cubicBezTo>
                  <a:pt x="10432" y="24470"/>
                  <a:pt x="10774" y="25086"/>
                  <a:pt x="10592" y="25428"/>
                </a:cubicBezTo>
                <a:lnTo>
                  <a:pt x="10592" y="25428"/>
                </a:lnTo>
                <a:cubicBezTo>
                  <a:pt x="10409" y="25771"/>
                  <a:pt x="10227" y="26090"/>
                  <a:pt x="10044" y="26433"/>
                </a:cubicBezTo>
                <a:lnTo>
                  <a:pt x="10044" y="26433"/>
                </a:lnTo>
                <a:cubicBezTo>
                  <a:pt x="9884" y="26752"/>
                  <a:pt x="10021" y="27254"/>
                  <a:pt x="9839" y="27597"/>
                </a:cubicBezTo>
                <a:lnTo>
                  <a:pt x="9839" y="27597"/>
                </a:lnTo>
                <a:cubicBezTo>
                  <a:pt x="9656" y="27916"/>
                  <a:pt x="8971" y="27985"/>
                  <a:pt x="8789" y="28304"/>
                </a:cubicBezTo>
                <a:lnTo>
                  <a:pt x="8789" y="28304"/>
                </a:lnTo>
                <a:cubicBezTo>
                  <a:pt x="8606" y="28647"/>
                  <a:pt x="8766" y="29149"/>
                  <a:pt x="8583" y="29491"/>
                </a:cubicBezTo>
                <a:lnTo>
                  <a:pt x="8583" y="29491"/>
                </a:lnTo>
                <a:cubicBezTo>
                  <a:pt x="8401" y="29811"/>
                  <a:pt x="8743" y="30450"/>
                  <a:pt x="8560" y="30792"/>
                </a:cubicBezTo>
                <a:lnTo>
                  <a:pt x="8560" y="30792"/>
                </a:lnTo>
                <a:cubicBezTo>
                  <a:pt x="8378" y="31112"/>
                  <a:pt x="7419" y="30975"/>
                  <a:pt x="7214" y="31317"/>
                </a:cubicBezTo>
                <a:lnTo>
                  <a:pt x="7214" y="31317"/>
                </a:lnTo>
                <a:cubicBezTo>
                  <a:pt x="7031" y="31637"/>
                  <a:pt x="7145" y="32139"/>
                  <a:pt x="6963" y="32458"/>
                </a:cubicBezTo>
                <a:lnTo>
                  <a:pt x="6963" y="32458"/>
                </a:lnTo>
                <a:cubicBezTo>
                  <a:pt x="6757" y="32778"/>
                  <a:pt x="6255" y="32915"/>
                  <a:pt x="6050" y="33234"/>
                </a:cubicBezTo>
                <a:lnTo>
                  <a:pt x="6050" y="33234"/>
                </a:lnTo>
                <a:cubicBezTo>
                  <a:pt x="5844" y="33554"/>
                  <a:pt x="6278" y="34262"/>
                  <a:pt x="6072" y="34581"/>
                </a:cubicBezTo>
                <a:lnTo>
                  <a:pt x="6072" y="34581"/>
                </a:lnTo>
                <a:cubicBezTo>
                  <a:pt x="5844" y="34901"/>
                  <a:pt x="4908" y="34718"/>
                  <a:pt x="4703" y="35038"/>
                </a:cubicBezTo>
                <a:lnTo>
                  <a:pt x="4703" y="35038"/>
                </a:lnTo>
                <a:cubicBezTo>
                  <a:pt x="4475" y="35334"/>
                  <a:pt x="5205" y="36316"/>
                  <a:pt x="5000" y="36635"/>
                </a:cubicBezTo>
                <a:lnTo>
                  <a:pt x="5000" y="36635"/>
                </a:lnTo>
                <a:cubicBezTo>
                  <a:pt x="4771" y="36932"/>
                  <a:pt x="4087" y="36887"/>
                  <a:pt x="3858" y="37206"/>
                </a:cubicBezTo>
                <a:lnTo>
                  <a:pt x="3858" y="37206"/>
                </a:lnTo>
                <a:cubicBezTo>
                  <a:pt x="3630" y="37503"/>
                  <a:pt x="3448" y="37845"/>
                  <a:pt x="3219" y="38142"/>
                </a:cubicBezTo>
                <a:lnTo>
                  <a:pt x="3219" y="38142"/>
                </a:lnTo>
                <a:cubicBezTo>
                  <a:pt x="2991" y="38439"/>
                  <a:pt x="2055" y="38142"/>
                  <a:pt x="1804" y="38439"/>
                </a:cubicBezTo>
                <a:lnTo>
                  <a:pt x="1804" y="38439"/>
                </a:lnTo>
                <a:cubicBezTo>
                  <a:pt x="1576" y="38713"/>
                  <a:pt x="1827" y="39443"/>
                  <a:pt x="1576" y="39717"/>
                </a:cubicBezTo>
                <a:lnTo>
                  <a:pt x="1576" y="39717"/>
                </a:lnTo>
                <a:cubicBezTo>
                  <a:pt x="1325" y="39991"/>
                  <a:pt x="663" y="39877"/>
                  <a:pt x="389" y="40151"/>
                </a:cubicBezTo>
                <a:lnTo>
                  <a:pt x="389" y="40151"/>
                </a:lnTo>
                <a:cubicBezTo>
                  <a:pt x="138" y="40424"/>
                  <a:pt x="275" y="41337"/>
                  <a:pt x="1" y="41589"/>
                </a:cubicBezTo>
                <a:lnTo>
                  <a:pt x="1" y="41589"/>
                </a:lnTo>
                <a:cubicBezTo>
                  <a:pt x="549" y="41748"/>
                  <a:pt x="503" y="41178"/>
                  <a:pt x="1119" y="41041"/>
                </a:cubicBezTo>
                <a:lnTo>
                  <a:pt x="1119" y="41041"/>
                </a:lnTo>
                <a:cubicBezTo>
                  <a:pt x="1416" y="40972"/>
                  <a:pt x="1576" y="41246"/>
                  <a:pt x="1758" y="41497"/>
                </a:cubicBezTo>
                <a:lnTo>
                  <a:pt x="1758" y="41497"/>
                </a:lnTo>
                <a:cubicBezTo>
                  <a:pt x="1918" y="41748"/>
                  <a:pt x="2078" y="41999"/>
                  <a:pt x="2352" y="41977"/>
                </a:cubicBezTo>
                <a:lnTo>
                  <a:pt x="2352" y="41977"/>
                </a:lnTo>
                <a:cubicBezTo>
                  <a:pt x="2900" y="41977"/>
                  <a:pt x="2900" y="41155"/>
                  <a:pt x="3470" y="41155"/>
                </a:cubicBezTo>
                <a:lnTo>
                  <a:pt x="3470" y="41155"/>
                </a:lnTo>
                <a:cubicBezTo>
                  <a:pt x="4018" y="41132"/>
                  <a:pt x="4018" y="40424"/>
                  <a:pt x="4589" y="40402"/>
                </a:cubicBezTo>
                <a:lnTo>
                  <a:pt x="4589" y="40402"/>
                </a:lnTo>
                <a:cubicBezTo>
                  <a:pt x="4863" y="40402"/>
                  <a:pt x="5022" y="40653"/>
                  <a:pt x="5159" y="40904"/>
                </a:cubicBezTo>
                <a:lnTo>
                  <a:pt x="5159" y="40904"/>
                </a:lnTo>
                <a:cubicBezTo>
                  <a:pt x="5296" y="41132"/>
                  <a:pt x="5456" y="41383"/>
                  <a:pt x="5730" y="41383"/>
                </a:cubicBezTo>
                <a:lnTo>
                  <a:pt x="5730" y="41383"/>
                </a:lnTo>
                <a:cubicBezTo>
                  <a:pt x="6301" y="41360"/>
                  <a:pt x="6301" y="41109"/>
                  <a:pt x="6871" y="41086"/>
                </a:cubicBezTo>
                <a:lnTo>
                  <a:pt x="6871" y="41086"/>
                </a:lnTo>
                <a:cubicBezTo>
                  <a:pt x="6917" y="41086"/>
                  <a:pt x="6963" y="41109"/>
                  <a:pt x="7008" y="41109"/>
                </a:cubicBezTo>
                <a:lnTo>
                  <a:pt x="7008" y="41109"/>
                </a:lnTo>
                <a:lnTo>
                  <a:pt x="8629" y="39922"/>
                </a:lnTo>
                <a:lnTo>
                  <a:pt x="72197" y="37868"/>
                </a:lnTo>
                <a:lnTo>
                  <a:pt x="72197" y="2649"/>
                </a:lnTo>
                <a:cubicBezTo>
                  <a:pt x="72015" y="2534"/>
                  <a:pt x="71855" y="2443"/>
                  <a:pt x="71695" y="2329"/>
                </a:cubicBezTo>
                <a:lnTo>
                  <a:pt x="71695" y="2329"/>
                </a:lnTo>
                <a:cubicBezTo>
                  <a:pt x="71376" y="2101"/>
                  <a:pt x="71239" y="1713"/>
                  <a:pt x="70965" y="1553"/>
                </a:cubicBezTo>
                <a:lnTo>
                  <a:pt x="70965" y="1553"/>
                </a:lnTo>
                <a:cubicBezTo>
                  <a:pt x="70554" y="1279"/>
                  <a:pt x="70485" y="24"/>
                  <a:pt x="70257" y="1"/>
                </a:cubicBezTo>
                <a:lnTo>
                  <a:pt x="70257" y="1"/>
                </a:lnTo>
                <a:cubicBezTo>
                  <a:pt x="70234" y="1"/>
                  <a:pt x="70234" y="1"/>
                  <a:pt x="70234" y="1"/>
                </a:cubicBezTo>
                <a:lnTo>
                  <a:pt x="70234" y="1"/>
                </a:lnTo>
                <a:cubicBezTo>
                  <a:pt x="70052" y="1"/>
                  <a:pt x="69618" y="1233"/>
                  <a:pt x="69070" y="137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32" name="Google Shape;3032;p23"/>
          <p:cNvSpPr/>
          <p:nvPr/>
        </p:nvSpPr>
        <p:spPr>
          <a:xfrm>
            <a:off x="6590855" y="5718966"/>
            <a:ext cx="5782237" cy="1401404"/>
          </a:xfrm>
          <a:custGeom>
            <a:avLst/>
            <a:gdLst/>
            <a:ahLst/>
            <a:cxnLst/>
            <a:rect l="l" t="t" r="r" b="b"/>
            <a:pathLst>
              <a:path w="127709" h="30952" extrusionOk="0">
                <a:moveTo>
                  <a:pt x="113123" y="4338"/>
                </a:moveTo>
                <a:cubicBezTo>
                  <a:pt x="111183" y="6415"/>
                  <a:pt x="108147" y="6278"/>
                  <a:pt x="105088" y="6141"/>
                </a:cubicBezTo>
                <a:lnTo>
                  <a:pt x="105088" y="6141"/>
                </a:lnTo>
                <a:cubicBezTo>
                  <a:pt x="102212" y="6027"/>
                  <a:pt x="99359" y="5890"/>
                  <a:pt x="97419" y="7602"/>
                </a:cubicBezTo>
                <a:lnTo>
                  <a:pt x="97419" y="7602"/>
                </a:lnTo>
                <a:cubicBezTo>
                  <a:pt x="93448" y="11140"/>
                  <a:pt x="90001" y="12121"/>
                  <a:pt x="84158" y="12897"/>
                </a:cubicBezTo>
                <a:lnTo>
                  <a:pt x="84158" y="12897"/>
                </a:lnTo>
                <a:cubicBezTo>
                  <a:pt x="78292" y="13673"/>
                  <a:pt x="74936" y="13673"/>
                  <a:pt x="72129" y="15066"/>
                </a:cubicBezTo>
                <a:lnTo>
                  <a:pt x="72129" y="15066"/>
                </a:lnTo>
                <a:cubicBezTo>
                  <a:pt x="69298" y="16435"/>
                  <a:pt x="68203" y="19128"/>
                  <a:pt x="64437" y="21685"/>
                </a:cubicBezTo>
                <a:lnTo>
                  <a:pt x="64437" y="21685"/>
                </a:lnTo>
                <a:cubicBezTo>
                  <a:pt x="62428" y="23054"/>
                  <a:pt x="60145" y="22803"/>
                  <a:pt x="58137" y="22529"/>
                </a:cubicBezTo>
                <a:lnTo>
                  <a:pt x="58137" y="22529"/>
                </a:lnTo>
                <a:cubicBezTo>
                  <a:pt x="56425" y="22324"/>
                  <a:pt x="54896" y="22096"/>
                  <a:pt x="53937" y="22917"/>
                </a:cubicBezTo>
                <a:lnTo>
                  <a:pt x="53937" y="22917"/>
                </a:lnTo>
                <a:cubicBezTo>
                  <a:pt x="51837" y="24675"/>
                  <a:pt x="51746" y="26250"/>
                  <a:pt x="49440" y="26638"/>
                </a:cubicBezTo>
                <a:lnTo>
                  <a:pt x="49440" y="26638"/>
                </a:lnTo>
                <a:cubicBezTo>
                  <a:pt x="48733" y="26752"/>
                  <a:pt x="47295" y="26729"/>
                  <a:pt x="45560" y="26684"/>
                </a:cubicBezTo>
                <a:lnTo>
                  <a:pt x="45560" y="26684"/>
                </a:lnTo>
                <a:cubicBezTo>
                  <a:pt x="41566" y="26615"/>
                  <a:pt x="36042" y="26547"/>
                  <a:pt x="34581" y="28327"/>
                </a:cubicBezTo>
                <a:lnTo>
                  <a:pt x="34581" y="28327"/>
                </a:lnTo>
                <a:cubicBezTo>
                  <a:pt x="32481" y="30883"/>
                  <a:pt x="937" y="29194"/>
                  <a:pt x="1" y="30952"/>
                </a:cubicBezTo>
                <a:lnTo>
                  <a:pt x="1" y="30952"/>
                </a:lnTo>
                <a:lnTo>
                  <a:pt x="127708" y="30952"/>
                </a:lnTo>
                <a:lnTo>
                  <a:pt x="127708"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33" name="Google Shape;3033;p23"/>
          <p:cNvSpPr/>
          <p:nvPr/>
        </p:nvSpPr>
        <p:spPr>
          <a:xfrm>
            <a:off x="9269486" y="6562719"/>
            <a:ext cx="1411228" cy="533133"/>
          </a:xfrm>
          <a:custGeom>
            <a:avLst/>
            <a:gdLst/>
            <a:ahLst/>
            <a:cxnLst/>
            <a:rect l="l" t="t" r="r" b="b"/>
            <a:pathLst>
              <a:path w="31169" h="11775" extrusionOk="0">
                <a:moveTo>
                  <a:pt x="18648" y="0"/>
                </a:moveTo>
                <a:cubicBezTo>
                  <a:pt x="18181" y="0"/>
                  <a:pt x="17696" y="44"/>
                  <a:pt x="17188" y="150"/>
                </a:cubicBezTo>
                <a:lnTo>
                  <a:pt x="14746" y="1862"/>
                </a:lnTo>
                <a:lnTo>
                  <a:pt x="1964" y="5697"/>
                </a:lnTo>
                <a:cubicBezTo>
                  <a:pt x="1964" y="5697"/>
                  <a:pt x="709" y="6998"/>
                  <a:pt x="526" y="7431"/>
                </a:cubicBezTo>
                <a:cubicBezTo>
                  <a:pt x="366" y="7842"/>
                  <a:pt x="1" y="9486"/>
                  <a:pt x="960" y="9782"/>
                </a:cubicBezTo>
                <a:cubicBezTo>
                  <a:pt x="1895" y="10079"/>
                  <a:pt x="3676" y="11334"/>
                  <a:pt x="4520" y="11517"/>
                </a:cubicBezTo>
                <a:cubicBezTo>
                  <a:pt x="5056" y="11636"/>
                  <a:pt x="6656" y="11774"/>
                  <a:pt x="8016" y="11774"/>
                </a:cubicBezTo>
                <a:cubicBezTo>
                  <a:pt x="8744" y="11774"/>
                  <a:pt x="9403" y="11735"/>
                  <a:pt x="9793" y="11631"/>
                </a:cubicBezTo>
                <a:cubicBezTo>
                  <a:pt x="10829" y="11335"/>
                  <a:pt x="10710" y="10589"/>
                  <a:pt x="11484" y="10589"/>
                </a:cubicBezTo>
                <a:cubicBezTo>
                  <a:pt x="11546" y="10589"/>
                  <a:pt x="11613" y="10594"/>
                  <a:pt x="11687" y="10604"/>
                </a:cubicBezTo>
                <a:cubicBezTo>
                  <a:pt x="11743" y="10613"/>
                  <a:pt x="11815" y="10617"/>
                  <a:pt x="11902" y="10617"/>
                </a:cubicBezTo>
                <a:cubicBezTo>
                  <a:pt x="13357" y="10617"/>
                  <a:pt x="18995" y="9413"/>
                  <a:pt x="20589" y="8961"/>
                </a:cubicBezTo>
                <a:cubicBezTo>
                  <a:pt x="22278" y="8481"/>
                  <a:pt x="24310" y="7408"/>
                  <a:pt x="25451" y="6518"/>
                </a:cubicBezTo>
                <a:cubicBezTo>
                  <a:pt x="26570" y="5628"/>
                  <a:pt x="30381" y="2592"/>
                  <a:pt x="30929" y="1268"/>
                </a:cubicBezTo>
                <a:cubicBezTo>
                  <a:pt x="31168" y="676"/>
                  <a:pt x="30300" y="505"/>
                  <a:pt x="29070" y="505"/>
                </a:cubicBezTo>
                <a:cubicBezTo>
                  <a:pt x="27598" y="505"/>
                  <a:pt x="25609" y="750"/>
                  <a:pt x="24378" y="812"/>
                </a:cubicBezTo>
                <a:cubicBezTo>
                  <a:pt x="24288" y="817"/>
                  <a:pt x="24198" y="819"/>
                  <a:pt x="24108" y="819"/>
                </a:cubicBezTo>
                <a:cubicBezTo>
                  <a:pt x="22369" y="819"/>
                  <a:pt x="20679" y="0"/>
                  <a:pt x="1864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034" name="Google Shape;3034;p23"/>
          <p:cNvGrpSpPr/>
          <p:nvPr/>
        </p:nvGrpSpPr>
        <p:grpSpPr>
          <a:xfrm>
            <a:off x="9195099" y="5995961"/>
            <a:ext cx="1013880" cy="1056199"/>
            <a:chOff x="6896324" y="4496970"/>
            <a:chExt cx="760410" cy="792149"/>
          </a:xfrm>
        </p:grpSpPr>
        <p:sp>
          <p:nvSpPr>
            <p:cNvPr id="3035" name="Google Shape;3035;p23"/>
            <p:cNvSpPr/>
            <p:nvPr/>
          </p:nvSpPr>
          <p:spPr>
            <a:xfrm>
              <a:off x="7253615" y="4507803"/>
              <a:ext cx="397676" cy="666620"/>
            </a:xfrm>
            <a:custGeom>
              <a:avLst/>
              <a:gdLst/>
              <a:ahLst/>
              <a:cxnLst/>
              <a:rect l="l" t="t" r="r" b="b"/>
              <a:pathLst>
                <a:path w="11711" h="19631" extrusionOk="0">
                  <a:moveTo>
                    <a:pt x="7716" y="1"/>
                  </a:moveTo>
                  <a:cubicBezTo>
                    <a:pt x="8172" y="1324"/>
                    <a:pt x="8218" y="7122"/>
                    <a:pt x="8218" y="7579"/>
                  </a:cubicBezTo>
                  <a:cubicBezTo>
                    <a:pt x="8218" y="8035"/>
                    <a:pt x="9428" y="8332"/>
                    <a:pt x="10044" y="9382"/>
                  </a:cubicBezTo>
                  <a:cubicBezTo>
                    <a:pt x="10660" y="10432"/>
                    <a:pt x="11710" y="13239"/>
                    <a:pt x="11710" y="13239"/>
                  </a:cubicBezTo>
                  <a:cubicBezTo>
                    <a:pt x="11710" y="13239"/>
                    <a:pt x="11573" y="14723"/>
                    <a:pt x="11231" y="15293"/>
                  </a:cubicBezTo>
                  <a:cubicBezTo>
                    <a:pt x="10866" y="15864"/>
                    <a:pt x="8424" y="17667"/>
                    <a:pt x="8195" y="17827"/>
                  </a:cubicBezTo>
                  <a:cubicBezTo>
                    <a:pt x="7944" y="17964"/>
                    <a:pt x="4018" y="19630"/>
                    <a:pt x="4018" y="19630"/>
                  </a:cubicBezTo>
                  <a:lnTo>
                    <a:pt x="549" y="17028"/>
                  </a:lnTo>
                  <a:lnTo>
                    <a:pt x="1" y="8149"/>
                  </a:lnTo>
                  <a:lnTo>
                    <a:pt x="914" y="1461"/>
                  </a:ln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23"/>
            <p:cNvSpPr/>
            <p:nvPr/>
          </p:nvSpPr>
          <p:spPr>
            <a:xfrm>
              <a:off x="6916460" y="4957354"/>
              <a:ext cx="740274" cy="331765"/>
            </a:xfrm>
            <a:custGeom>
              <a:avLst/>
              <a:gdLst/>
              <a:ahLst/>
              <a:cxnLst/>
              <a:rect l="l" t="t" r="r" b="b"/>
              <a:pathLst>
                <a:path w="21800" h="9770" extrusionOk="0">
                  <a:moveTo>
                    <a:pt x="1" y="3356"/>
                  </a:moveTo>
                  <a:cubicBezTo>
                    <a:pt x="115" y="4200"/>
                    <a:pt x="846" y="5273"/>
                    <a:pt x="960" y="5958"/>
                  </a:cubicBezTo>
                  <a:cubicBezTo>
                    <a:pt x="1074" y="6642"/>
                    <a:pt x="2512" y="7670"/>
                    <a:pt x="3585" y="8149"/>
                  </a:cubicBezTo>
                  <a:cubicBezTo>
                    <a:pt x="4657" y="8605"/>
                    <a:pt x="5707" y="7281"/>
                    <a:pt x="7054" y="7921"/>
                  </a:cubicBezTo>
                  <a:cubicBezTo>
                    <a:pt x="8424" y="8560"/>
                    <a:pt x="9770" y="9336"/>
                    <a:pt x="10752" y="9541"/>
                  </a:cubicBezTo>
                  <a:cubicBezTo>
                    <a:pt x="11733" y="9769"/>
                    <a:pt x="14883" y="7989"/>
                    <a:pt x="15157" y="7852"/>
                  </a:cubicBezTo>
                  <a:cubicBezTo>
                    <a:pt x="15431" y="7715"/>
                    <a:pt x="19859" y="4314"/>
                    <a:pt x="20544" y="3356"/>
                  </a:cubicBezTo>
                  <a:cubicBezTo>
                    <a:pt x="21251" y="2397"/>
                    <a:pt x="21799" y="1484"/>
                    <a:pt x="21639" y="0"/>
                  </a:cubicBezTo>
                  <a:cubicBezTo>
                    <a:pt x="21457" y="799"/>
                    <a:pt x="20863" y="2534"/>
                    <a:pt x="20064" y="2853"/>
                  </a:cubicBezTo>
                  <a:cubicBezTo>
                    <a:pt x="19266" y="3196"/>
                    <a:pt x="17942" y="4223"/>
                    <a:pt x="17371" y="4474"/>
                  </a:cubicBezTo>
                  <a:cubicBezTo>
                    <a:pt x="16778" y="4702"/>
                    <a:pt x="16093" y="4725"/>
                    <a:pt x="15385" y="4794"/>
                  </a:cubicBezTo>
                  <a:cubicBezTo>
                    <a:pt x="14678" y="4839"/>
                    <a:pt x="11916" y="4291"/>
                    <a:pt x="11916" y="4291"/>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23"/>
            <p:cNvSpPr/>
            <p:nvPr/>
          </p:nvSpPr>
          <p:spPr>
            <a:xfrm>
              <a:off x="6896324" y="4496970"/>
              <a:ext cx="625531" cy="739459"/>
            </a:xfrm>
            <a:custGeom>
              <a:avLst/>
              <a:gdLst/>
              <a:ahLst/>
              <a:cxnLst/>
              <a:rect l="l" t="t" r="r" b="b"/>
              <a:pathLst>
                <a:path w="18421" h="21776" extrusionOk="0">
                  <a:moveTo>
                    <a:pt x="13330" y="320"/>
                  </a:moveTo>
                  <a:cubicBezTo>
                    <a:pt x="11048" y="1324"/>
                    <a:pt x="6460" y="7441"/>
                    <a:pt x="5091" y="9062"/>
                  </a:cubicBezTo>
                  <a:cubicBezTo>
                    <a:pt x="3584" y="10842"/>
                    <a:pt x="1621" y="15065"/>
                    <a:pt x="799" y="16092"/>
                  </a:cubicBezTo>
                  <a:cubicBezTo>
                    <a:pt x="1" y="17119"/>
                    <a:pt x="1804" y="17941"/>
                    <a:pt x="2078" y="17849"/>
                  </a:cubicBezTo>
                  <a:cubicBezTo>
                    <a:pt x="2352" y="17758"/>
                    <a:pt x="4041" y="17849"/>
                    <a:pt x="4794" y="17849"/>
                  </a:cubicBezTo>
                  <a:cubicBezTo>
                    <a:pt x="8240" y="17918"/>
                    <a:pt x="9017" y="18032"/>
                    <a:pt x="9952" y="19904"/>
                  </a:cubicBezTo>
                  <a:cubicBezTo>
                    <a:pt x="10888" y="21775"/>
                    <a:pt x="11687" y="20794"/>
                    <a:pt x="13467" y="17849"/>
                  </a:cubicBezTo>
                  <a:cubicBezTo>
                    <a:pt x="15271" y="14905"/>
                    <a:pt x="13833" y="13558"/>
                    <a:pt x="13467" y="10431"/>
                  </a:cubicBezTo>
                  <a:cubicBezTo>
                    <a:pt x="13125" y="7327"/>
                    <a:pt x="14358" y="6848"/>
                    <a:pt x="15179" y="4725"/>
                  </a:cubicBezTo>
                  <a:cubicBezTo>
                    <a:pt x="15978" y="2602"/>
                    <a:pt x="18055" y="662"/>
                    <a:pt x="18238" y="320"/>
                  </a:cubicBezTo>
                  <a:cubicBezTo>
                    <a:pt x="18421" y="0"/>
                    <a:pt x="13992" y="23"/>
                    <a:pt x="13330" y="320"/>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38" name="Google Shape;3038;p23"/>
          <p:cNvSpPr/>
          <p:nvPr/>
        </p:nvSpPr>
        <p:spPr>
          <a:xfrm>
            <a:off x="9796538" y="6010405"/>
            <a:ext cx="224300" cy="791663"/>
          </a:xfrm>
          <a:custGeom>
            <a:avLst/>
            <a:gdLst/>
            <a:ahLst/>
            <a:cxnLst/>
            <a:rect l="l" t="t" r="r" b="b"/>
            <a:pathLst>
              <a:path w="4954" h="17485" extrusionOk="0">
                <a:moveTo>
                  <a:pt x="4954" y="1"/>
                </a:moveTo>
                <a:cubicBezTo>
                  <a:pt x="3904" y="845"/>
                  <a:pt x="2740" y="2397"/>
                  <a:pt x="2534" y="2854"/>
                </a:cubicBezTo>
                <a:cubicBezTo>
                  <a:pt x="2306" y="3310"/>
                  <a:pt x="1507" y="4885"/>
                  <a:pt x="1256" y="5410"/>
                </a:cubicBezTo>
                <a:cubicBezTo>
                  <a:pt x="982" y="5912"/>
                  <a:pt x="298" y="7305"/>
                  <a:pt x="206" y="7601"/>
                </a:cubicBezTo>
                <a:cubicBezTo>
                  <a:pt x="138" y="7875"/>
                  <a:pt x="1" y="9199"/>
                  <a:pt x="69" y="9815"/>
                </a:cubicBezTo>
                <a:cubicBezTo>
                  <a:pt x="115" y="10432"/>
                  <a:pt x="686" y="12988"/>
                  <a:pt x="754" y="13331"/>
                </a:cubicBezTo>
                <a:cubicBezTo>
                  <a:pt x="845" y="13673"/>
                  <a:pt x="1051" y="14175"/>
                  <a:pt x="1005" y="14609"/>
                </a:cubicBezTo>
                <a:cubicBezTo>
                  <a:pt x="982" y="15065"/>
                  <a:pt x="891" y="16526"/>
                  <a:pt x="229" y="17485"/>
                </a:cubicBezTo>
                <a:cubicBezTo>
                  <a:pt x="1119" y="16686"/>
                  <a:pt x="1074" y="15499"/>
                  <a:pt x="1096" y="15179"/>
                </a:cubicBezTo>
                <a:cubicBezTo>
                  <a:pt x="1142" y="14860"/>
                  <a:pt x="1096" y="14563"/>
                  <a:pt x="1074" y="14335"/>
                </a:cubicBezTo>
                <a:cubicBezTo>
                  <a:pt x="1051" y="14084"/>
                  <a:pt x="731" y="12189"/>
                  <a:pt x="731" y="12029"/>
                </a:cubicBezTo>
                <a:cubicBezTo>
                  <a:pt x="731" y="11870"/>
                  <a:pt x="457" y="11482"/>
                  <a:pt x="366" y="11139"/>
                </a:cubicBezTo>
                <a:cubicBezTo>
                  <a:pt x="275" y="10774"/>
                  <a:pt x="161" y="10135"/>
                  <a:pt x="161" y="9815"/>
                </a:cubicBezTo>
                <a:cubicBezTo>
                  <a:pt x="161" y="9496"/>
                  <a:pt x="229" y="8149"/>
                  <a:pt x="275" y="7989"/>
                </a:cubicBezTo>
                <a:cubicBezTo>
                  <a:pt x="298" y="7807"/>
                  <a:pt x="594" y="7693"/>
                  <a:pt x="663" y="7464"/>
                </a:cubicBezTo>
                <a:cubicBezTo>
                  <a:pt x="731" y="7259"/>
                  <a:pt x="594" y="7236"/>
                  <a:pt x="800" y="6551"/>
                </a:cubicBezTo>
                <a:cubicBezTo>
                  <a:pt x="1005" y="5867"/>
                  <a:pt x="1393" y="5479"/>
                  <a:pt x="1507" y="5182"/>
                </a:cubicBezTo>
                <a:cubicBezTo>
                  <a:pt x="1621" y="4908"/>
                  <a:pt x="2169" y="3630"/>
                  <a:pt x="2375" y="3424"/>
                </a:cubicBezTo>
                <a:cubicBezTo>
                  <a:pt x="2603" y="3196"/>
                  <a:pt x="2763" y="3196"/>
                  <a:pt x="2854" y="2854"/>
                </a:cubicBezTo>
                <a:cubicBezTo>
                  <a:pt x="2922" y="2511"/>
                  <a:pt x="2945" y="2352"/>
                  <a:pt x="3219" y="2009"/>
                </a:cubicBezTo>
                <a:cubicBezTo>
                  <a:pt x="3493" y="1690"/>
                  <a:pt x="4452" y="503"/>
                  <a:pt x="4954" y="1"/>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39" name="Google Shape;3039;p23"/>
          <p:cNvSpPr/>
          <p:nvPr/>
        </p:nvSpPr>
        <p:spPr>
          <a:xfrm>
            <a:off x="10279174" y="6004202"/>
            <a:ext cx="243951" cy="688341"/>
          </a:xfrm>
          <a:custGeom>
            <a:avLst/>
            <a:gdLst/>
            <a:ahLst/>
            <a:cxnLst/>
            <a:rect l="l" t="t" r="r" b="b"/>
            <a:pathLst>
              <a:path w="5388" h="15203" extrusionOk="0">
                <a:moveTo>
                  <a:pt x="251" y="959"/>
                </a:moveTo>
                <a:cubicBezTo>
                  <a:pt x="502" y="1964"/>
                  <a:pt x="890" y="3196"/>
                  <a:pt x="1164" y="4360"/>
                </a:cubicBezTo>
                <a:lnTo>
                  <a:pt x="1164" y="4360"/>
                </a:lnTo>
                <a:cubicBezTo>
                  <a:pt x="1415" y="5524"/>
                  <a:pt x="1507" y="6688"/>
                  <a:pt x="1484" y="7556"/>
                </a:cubicBezTo>
                <a:lnTo>
                  <a:pt x="1484" y="7556"/>
                </a:lnTo>
                <a:cubicBezTo>
                  <a:pt x="1438" y="8583"/>
                  <a:pt x="1347" y="9336"/>
                  <a:pt x="1301" y="9998"/>
                </a:cubicBezTo>
                <a:lnTo>
                  <a:pt x="1301" y="9998"/>
                </a:lnTo>
                <a:cubicBezTo>
                  <a:pt x="1278" y="10660"/>
                  <a:pt x="1301" y="11208"/>
                  <a:pt x="1507" y="11778"/>
                </a:cubicBezTo>
                <a:lnTo>
                  <a:pt x="1507" y="11778"/>
                </a:lnTo>
                <a:cubicBezTo>
                  <a:pt x="1621" y="12075"/>
                  <a:pt x="1803" y="12463"/>
                  <a:pt x="2055" y="12828"/>
                </a:cubicBezTo>
                <a:lnTo>
                  <a:pt x="2055" y="12828"/>
                </a:lnTo>
                <a:cubicBezTo>
                  <a:pt x="2306" y="13216"/>
                  <a:pt x="2625" y="13604"/>
                  <a:pt x="2968" y="13947"/>
                </a:cubicBezTo>
                <a:lnTo>
                  <a:pt x="2968" y="13947"/>
                </a:lnTo>
                <a:cubicBezTo>
                  <a:pt x="3675" y="14632"/>
                  <a:pt x="4451" y="15065"/>
                  <a:pt x="4816" y="15202"/>
                </a:cubicBezTo>
                <a:lnTo>
                  <a:pt x="4816" y="15202"/>
                </a:lnTo>
                <a:lnTo>
                  <a:pt x="5387" y="14563"/>
                </a:lnTo>
                <a:cubicBezTo>
                  <a:pt x="4702" y="13604"/>
                  <a:pt x="4063" y="12623"/>
                  <a:pt x="3652" y="11619"/>
                </a:cubicBezTo>
                <a:lnTo>
                  <a:pt x="3652" y="11619"/>
                </a:lnTo>
                <a:cubicBezTo>
                  <a:pt x="3264" y="10637"/>
                  <a:pt x="3059" y="9656"/>
                  <a:pt x="3036" y="9062"/>
                </a:cubicBezTo>
                <a:lnTo>
                  <a:pt x="3036" y="9062"/>
                </a:lnTo>
                <a:cubicBezTo>
                  <a:pt x="3013" y="8492"/>
                  <a:pt x="2899" y="7464"/>
                  <a:pt x="2739" y="6346"/>
                </a:cubicBezTo>
                <a:lnTo>
                  <a:pt x="2739" y="6346"/>
                </a:lnTo>
                <a:cubicBezTo>
                  <a:pt x="2648" y="5798"/>
                  <a:pt x="2534" y="5228"/>
                  <a:pt x="2397" y="4725"/>
                </a:cubicBezTo>
                <a:lnTo>
                  <a:pt x="2397" y="4725"/>
                </a:lnTo>
                <a:cubicBezTo>
                  <a:pt x="2260" y="4223"/>
                  <a:pt x="2100" y="3767"/>
                  <a:pt x="1963" y="3402"/>
                </a:cubicBezTo>
                <a:lnTo>
                  <a:pt x="1963" y="3402"/>
                </a:lnTo>
                <a:cubicBezTo>
                  <a:pt x="1415" y="1964"/>
                  <a:pt x="297" y="982"/>
                  <a:pt x="0" y="1"/>
                </a:cubicBezTo>
                <a:lnTo>
                  <a:pt x="0" y="1"/>
                </a:lnTo>
                <a:cubicBezTo>
                  <a:pt x="69" y="297"/>
                  <a:pt x="137" y="617"/>
                  <a:pt x="251" y="959"/>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40" name="Google Shape;3040;p23"/>
          <p:cNvSpPr/>
          <p:nvPr/>
        </p:nvSpPr>
        <p:spPr>
          <a:xfrm>
            <a:off x="10290537" y="6047621"/>
            <a:ext cx="223259" cy="644921"/>
          </a:xfrm>
          <a:custGeom>
            <a:avLst/>
            <a:gdLst/>
            <a:ahLst/>
            <a:cxnLst/>
            <a:rect l="l" t="t" r="r" b="b"/>
            <a:pathLst>
              <a:path w="4931" h="14244" extrusionOk="0">
                <a:moveTo>
                  <a:pt x="913" y="3401"/>
                </a:moveTo>
                <a:cubicBezTo>
                  <a:pt x="1164" y="4565"/>
                  <a:pt x="1256" y="5729"/>
                  <a:pt x="1233" y="6597"/>
                </a:cubicBezTo>
                <a:lnTo>
                  <a:pt x="1233" y="6597"/>
                </a:lnTo>
                <a:cubicBezTo>
                  <a:pt x="1187" y="7624"/>
                  <a:pt x="1096" y="8377"/>
                  <a:pt x="1050" y="9039"/>
                </a:cubicBezTo>
                <a:lnTo>
                  <a:pt x="1050" y="9039"/>
                </a:lnTo>
                <a:cubicBezTo>
                  <a:pt x="1027" y="9701"/>
                  <a:pt x="1050" y="10249"/>
                  <a:pt x="1256" y="10819"/>
                </a:cubicBezTo>
                <a:lnTo>
                  <a:pt x="1256" y="10819"/>
                </a:lnTo>
                <a:cubicBezTo>
                  <a:pt x="1370" y="11116"/>
                  <a:pt x="1552" y="11504"/>
                  <a:pt x="1804" y="11869"/>
                </a:cubicBezTo>
                <a:lnTo>
                  <a:pt x="1804" y="11869"/>
                </a:lnTo>
                <a:cubicBezTo>
                  <a:pt x="2055" y="12257"/>
                  <a:pt x="2374" y="12645"/>
                  <a:pt x="2717" y="12988"/>
                </a:cubicBezTo>
                <a:lnTo>
                  <a:pt x="2717" y="12988"/>
                </a:lnTo>
                <a:cubicBezTo>
                  <a:pt x="3424" y="13673"/>
                  <a:pt x="4200" y="14106"/>
                  <a:pt x="4565" y="14243"/>
                </a:cubicBezTo>
                <a:lnTo>
                  <a:pt x="4565" y="14243"/>
                </a:lnTo>
                <a:lnTo>
                  <a:pt x="4931" y="13832"/>
                </a:lnTo>
                <a:cubicBezTo>
                  <a:pt x="4771" y="13695"/>
                  <a:pt x="4497" y="13513"/>
                  <a:pt x="4177" y="13262"/>
                </a:cubicBezTo>
                <a:lnTo>
                  <a:pt x="4177" y="13262"/>
                </a:lnTo>
                <a:cubicBezTo>
                  <a:pt x="3881" y="13034"/>
                  <a:pt x="3538" y="12714"/>
                  <a:pt x="3219" y="12372"/>
                </a:cubicBezTo>
                <a:lnTo>
                  <a:pt x="3219" y="12372"/>
                </a:lnTo>
                <a:cubicBezTo>
                  <a:pt x="2899" y="12029"/>
                  <a:pt x="2625" y="11641"/>
                  <a:pt x="2397" y="11253"/>
                </a:cubicBezTo>
                <a:lnTo>
                  <a:pt x="2397" y="11253"/>
                </a:lnTo>
                <a:cubicBezTo>
                  <a:pt x="2283" y="11048"/>
                  <a:pt x="2192" y="10865"/>
                  <a:pt x="2123" y="10683"/>
                </a:cubicBezTo>
                <a:lnTo>
                  <a:pt x="2123" y="10683"/>
                </a:lnTo>
                <a:cubicBezTo>
                  <a:pt x="2055" y="10500"/>
                  <a:pt x="1986" y="10317"/>
                  <a:pt x="1940" y="10158"/>
                </a:cubicBezTo>
                <a:lnTo>
                  <a:pt x="1940" y="10158"/>
                </a:lnTo>
                <a:cubicBezTo>
                  <a:pt x="1781" y="9564"/>
                  <a:pt x="1781" y="8765"/>
                  <a:pt x="1826" y="7875"/>
                </a:cubicBezTo>
                <a:lnTo>
                  <a:pt x="1826" y="7875"/>
                </a:lnTo>
                <a:cubicBezTo>
                  <a:pt x="1872" y="6985"/>
                  <a:pt x="1940" y="6003"/>
                  <a:pt x="1826" y="4953"/>
                </a:cubicBezTo>
                <a:lnTo>
                  <a:pt x="1826" y="4953"/>
                </a:lnTo>
                <a:cubicBezTo>
                  <a:pt x="1621" y="3219"/>
                  <a:pt x="480" y="1484"/>
                  <a:pt x="0" y="0"/>
                </a:cubicBezTo>
                <a:lnTo>
                  <a:pt x="0" y="0"/>
                </a:lnTo>
                <a:cubicBezTo>
                  <a:pt x="251" y="1005"/>
                  <a:pt x="639" y="2237"/>
                  <a:pt x="913" y="3401"/>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41" name="Google Shape;3041;p23"/>
          <p:cNvSpPr/>
          <p:nvPr/>
        </p:nvSpPr>
        <p:spPr>
          <a:xfrm>
            <a:off x="10309146" y="5796478"/>
            <a:ext cx="254273" cy="877461"/>
          </a:xfrm>
          <a:custGeom>
            <a:avLst/>
            <a:gdLst/>
            <a:ahLst/>
            <a:cxnLst/>
            <a:rect l="l" t="t" r="r" b="b"/>
            <a:pathLst>
              <a:path w="5616" h="19380" extrusionOk="0">
                <a:moveTo>
                  <a:pt x="388" y="731"/>
                </a:moveTo>
                <a:cubicBezTo>
                  <a:pt x="480" y="959"/>
                  <a:pt x="548" y="1256"/>
                  <a:pt x="616" y="1576"/>
                </a:cubicBezTo>
                <a:lnTo>
                  <a:pt x="616" y="1576"/>
                </a:lnTo>
                <a:cubicBezTo>
                  <a:pt x="685" y="1895"/>
                  <a:pt x="731" y="2238"/>
                  <a:pt x="776" y="2648"/>
                </a:cubicBezTo>
                <a:lnTo>
                  <a:pt x="776" y="2648"/>
                </a:lnTo>
                <a:cubicBezTo>
                  <a:pt x="845" y="3037"/>
                  <a:pt x="890" y="3447"/>
                  <a:pt x="1005" y="3904"/>
                </a:cubicBezTo>
                <a:lnTo>
                  <a:pt x="1005" y="3904"/>
                </a:lnTo>
                <a:cubicBezTo>
                  <a:pt x="1050" y="4109"/>
                  <a:pt x="1119" y="4338"/>
                  <a:pt x="1210" y="4566"/>
                </a:cubicBezTo>
                <a:lnTo>
                  <a:pt x="1210" y="4566"/>
                </a:lnTo>
                <a:cubicBezTo>
                  <a:pt x="1278" y="4794"/>
                  <a:pt x="1393" y="5022"/>
                  <a:pt x="1484" y="5205"/>
                </a:cubicBezTo>
                <a:lnTo>
                  <a:pt x="1484" y="5205"/>
                </a:lnTo>
                <a:cubicBezTo>
                  <a:pt x="1712" y="5593"/>
                  <a:pt x="1895" y="5912"/>
                  <a:pt x="2009" y="6186"/>
                </a:cubicBezTo>
                <a:lnTo>
                  <a:pt x="2009" y="6186"/>
                </a:lnTo>
                <a:cubicBezTo>
                  <a:pt x="2077" y="6323"/>
                  <a:pt x="2123" y="6437"/>
                  <a:pt x="2146" y="6574"/>
                </a:cubicBezTo>
                <a:lnTo>
                  <a:pt x="2146" y="6574"/>
                </a:lnTo>
                <a:cubicBezTo>
                  <a:pt x="2169" y="6689"/>
                  <a:pt x="2169" y="6848"/>
                  <a:pt x="2169" y="7008"/>
                </a:cubicBezTo>
                <a:lnTo>
                  <a:pt x="2169" y="7008"/>
                </a:lnTo>
                <a:cubicBezTo>
                  <a:pt x="2169" y="7328"/>
                  <a:pt x="2146" y="7693"/>
                  <a:pt x="2123" y="8012"/>
                </a:cubicBezTo>
                <a:lnTo>
                  <a:pt x="2123" y="8012"/>
                </a:lnTo>
                <a:cubicBezTo>
                  <a:pt x="2100" y="8332"/>
                  <a:pt x="2077" y="8652"/>
                  <a:pt x="2054" y="8925"/>
                </a:cubicBezTo>
                <a:lnTo>
                  <a:pt x="2054" y="8925"/>
                </a:lnTo>
                <a:cubicBezTo>
                  <a:pt x="1963" y="10249"/>
                  <a:pt x="1895" y="11231"/>
                  <a:pt x="1895" y="12052"/>
                </a:cubicBezTo>
                <a:lnTo>
                  <a:pt x="1895" y="12052"/>
                </a:lnTo>
                <a:cubicBezTo>
                  <a:pt x="1872" y="12851"/>
                  <a:pt x="1895" y="13536"/>
                  <a:pt x="2100" y="14221"/>
                </a:cubicBezTo>
                <a:lnTo>
                  <a:pt x="2100" y="14221"/>
                </a:lnTo>
                <a:cubicBezTo>
                  <a:pt x="2214" y="14586"/>
                  <a:pt x="2397" y="15043"/>
                  <a:pt x="2625" y="15545"/>
                </a:cubicBezTo>
                <a:lnTo>
                  <a:pt x="2625" y="15545"/>
                </a:lnTo>
                <a:cubicBezTo>
                  <a:pt x="2853" y="16024"/>
                  <a:pt x="3127" y="16549"/>
                  <a:pt x="3424" y="17051"/>
                </a:cubicBezTo>
                <a:lnTo>
                  <a:pt x="3424" y="17051"/>
                </a:lnTo>
                <a:cubicBezTo>
                  <a:pt x="3698" y="17531"/>
                  <a:pt x="3972" y="18010"/>
                  <a:pt x="4223" y="18421"/>
                </a:cubicBezTo>
                <a:lnTo>
                  <a:pt x="4223" y="18421"/>
                </a:lnTo>
                <a:cubicBezTo>
                  <a:pt x="4451" y="18832"/>
                  <a:pt x="4634" y="19174"/>
                  <a:pt x="4771" y="19379"/>
                </a:cubicBezTo>
                <a:lnTo>
                  <a:pt x="4771" y="19379"/>
                </a:lnTo>
                <a:lnTo>
                  <a:pt x="5615" y="19174"/>
                </a:lnTo>
                <a:cubicBezTo>
                  <a:pt x="5524" y="18284"/>
                  <a:pt x="5273" y="17416"/>
                  <a:pt x="5022" y="16618"/>
                </a:cubicBezTo>
                <a:lnTo>
                  <a:pt x="5022" y="16618"/>
                </a:lnTo>
                <a:cubicBezTo>
                  <a:pt x="4771" y="15796"/>
                  <a:pt x="4520" y="15065"/>
                  <a:pt x="4291" y="14358"/>
                </a:cubicBezTo>
                <a:lnTo>
                  <a:pt x="4291" y="14358"/>
                </a:lnTo>
                <a:cubicBezTo>
                  <a:pt x="3880" y="12920"/>
                  <a:pt x="3629" y="11664"/>
                  <a:pt x="3584" y="10911"/>
                </a:cubicBezTo>
                <a:lnTo>
                  <a:pt x="3584" y="10911"/>
                </a:lnTo>
                <a:cubicBezTo>
                  <a:pt x="3561" y="10158"/>
                  <a:pt x="3447" y="8880"/>
                  <a:pt x="3424" y="7510"/>
                </a:cubicBezTo>
                <a:lnTo>
                  <a:pt x="3424" y="7510"/>
                </a:lnTo>
                <a:cubicBezTo>
                  <a:pt x="3424" y="7168"/>
                  <a:pt x="3424" y="6757"/>
                  <a:pt x="3333" y="6346"/>
                </a:cubicBezTo>
                <a:lnTo>
                  <a:pt x="3333" y="6346"/>
                </a:lnTo>
                <a:cubicBezTo>
                  <a:pt x="3241" y="5935"/>
                  <a:pt x="3036" y="5570"/>
                  <a:pt x="2853" y="5296"/>
                </a:cubicBezTo>
                <a:lnTo>
                  <a:pt x="2853" y="5296"/>
                </a:lnTo>
                <a:cubicBezTo>
                  <a:pt x="2671" y="4999"/>
                  <a:pt x="2488" y="4771"/>
                  <a:pt x="2351" y="4520"/>
                </a:cubicBezTo>
                <a:lnTo>
                  <a:pt x="2351" y="4520"/>
                </a:lnTo>
                <a:cubicBezTo>
                  <a:pt x="2214" y="4292"/>
                  <a:pt x="2123" y="4041"/>
                  <a:pt x="2032" y="3835"/>
                </a:cubicBezTo>
                <a:lnTo>
                  <a:pt x="2032" y="3835"/>
                </a:lnTo>
                <a:cubicBezTo>
                  <a:pt x="1712" y="2945"/>
                  <a:pt x="1438" y="2032"/>
                  <a:pt x="1050" y="1347"/>
                </a:cubicBezTo>
                <a:lnTo>
                  <a:pt x="1050" y="1347"/>
                </a:lnTo>
                <a:cubicBezTo>
                  <a:pt x="868" y="1005"/>
                  <a:pt x="662" y="708"/>
                  <a:pt x="480" y="503"/>
                </a:cubicBezTo>
                <a:lnTo>
                  <a:pt x="480" y="503"/>
                </a:lnTo>
                <a:cubicBezTo>
                  <a:pt x="297" y="275"/>
                  <a:pt x="137" y="138"/>
                  <a:pt x="0" y="1"/>
                </a:cubicBezTo>
                <a:lnTo>
                  <a:pt x="0" y="1"/>
                </a:lnTo>
                <a:cubicBezTo>
                  <a:pt x="137" y="161"/>
                  <a:pt x="274" y="412"/>
                  <a:pt x="388" y="731"/>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42" name="Google Shape;3042;p23"/>
          <p:cNvSpPr/>
          <p:nvPr/>
        </p:nvSpPr>
        <p:spPr>
          <a:xfrm>
            <a:off x="10326713" y="5829574"/>
            <a:ext cx="222217" cy="844364"/>
          </a:xfrm>
          <a:custGeom>
            <a:avLst/>
            <a:gdLst/>
            <a:ahLst/>
            <a:cxnLst/>
            <a:rect l="l" t="t" r="r" b="b"/>
            <a:pathLst>
              <a:path w="4908" h="18649" extrusionOk="0">
                <a:moveTo>
                  <a:pt x="228" y="845"/>
                </a:moveTo>
                <a:cubicBezTo>
                  <a:pt x="297" y="1164"/>
                  <a:pt x="343" y="1507"/>
                  <a:pt x="388" y="1917"/>
                </a:cubicBezTo>
                <a:lnTo>
                  <a:pt x="388" y="1917"/>
                </a:lnTo>
                <a:cubicBezTo>
                  <a:pt x="457" y="2306"/>
                  <a:pt x="502" y="2716"/>
                  <a:pt x="617" y="3173"/>
                </a:cubicBezTo>
                <a:lnTo>
                  <a:pt x="617" y="3173"/>
                </a:lnTo>
                <a:cubicBezTo>
                  <a:pt x="662" y="3378"/>
                  <a:pt x="731" y="3607"/>
                  <a:pt x="822" y="3835"/>
                </a:cubicBezTo>
                <a:lnTo>
                  <a:pt x="822" y="3835"/>
                </a:lnTo>
                <a:cubicBezTo>
                  <a:pt x="890" y="4063"/>
                  <a:pt x="1005" y="4291"/>
                  <a:pt x="1096" y="4474"/>
                </a:cubicBezTo>
                <a:lnTo>
                  <a:pt x="1096" y="4474"/>
                </a:lnTo>
                <a:cubicBezTo>
                  <a:pt x="1324" y="4862"/>
                  <a:pt x="1507" y="5181"/>
                  <a:pt x="1621" y="5455"/>
                </a:cubicBezTo>
                <a:lnTo>
                  <a:pt x="1621" y="5455"/>
                </a:lnTo>
                <a:cubicBezTo>
                  <a:pt x="1689" y="5592"/>
                  <a:pt x="1735" y="5706"/>
                  <a:pt x="1758" y="5843"/>
                </a:cubicBezTo>
                <a:lnTo>
                  <a:pt x="1758" y="5843"/>
                </a:lnTo>
                <a:cubicBezTo>
                  <a:pt x="1781" y="5958"/>
                  <a:pt x="1781" y="6117"/>
                  <a:pt x="1781" y="6277"/>
                </a:cubicBezTo>
                <a:lnTo>
                  <a:pt x="1781" y="6277"/>
                </a:lnTo>
                <a:cubicBezTo>
                  <a:pt x="1781" y="6597"/>
                  <a:pt x="1758" y="6962"/>
                  <a:pt x="1735" y="7281"/>
                </a:cubicBezTo>
                <a:lnTo>
                  <a:pt x="1735" y="7281"/>
                </a:lnTo>
                <a:cubicBezTo>
                  <a:pt x="1712" y="7601"/>
                  <a:pt x="1689" y="7921"/>
                  <a:pt x="1666" y="8194"/>
                </a:cubicBezTo>
                <a:lnTo>
                  <a:pt x="1666" y="8194"/>
                </a:lnTo>
                <a:cubicBezTo>
                  <a:pt x="1575" y="9518"/>
                  <a:pt x="1507" y="10500"/>
                  <a:pt x="1507" y="11321"/>
                </a:cubicBezTo>
                <a:lnTo>
                  <a:pt x="1507" y="11321"/>
                </a:lnTo>
                <a:cubicBezTo>
                  <a:pt x="1484" y="12120"/>
                  <a:pt x="1507" y="12805"/>
                  <a:pt x="1712" y="13490"/>
                </a:cubicBezTo>
                <a:lnTo>
                  <a:pt x="1712" y="13490"/>
                </a:lnTo>
                <a:cubicBezTo>
                  <a:pt x="1826" y="13855"/>
                  <a:pt x="2009" y="14312"/>
                  <a:pt x="2237" y="14814"/>
                </a:cubicBezTo>
                <a:lnTo>
                  <a:pt x="2237" y="14814"/>
                </a:lnTo>
                <a:cubicBezTo>
                  <a:pt x="2465" y="15293"/>
                  <a:pt x="2739" y="15818"/>
                  <a:pt x="3036" y="16320"/>
                </a:cubicBezTo>
                <a:lnTo>
                  <a:pt x="3036" y="16320"/>
                </a:lnTo>
                <a:cubicBezTo>
                  <a:pt x="3310" y="16800"/>
                  <a:pt x="3584" y="17279"/>
                  <a:pt x="3835" y="17690"/>
                </a:cubicBezTo>
                <a:lnTo>
                  <a:pt x="3835" y="17690"/>
                </a:lnTo>
                <a:cubicBezTo>
                  <a:pt x="4063" y="18101"/>
                  <a:pt x="4246" y="18443"/>
                  <a:pt x="4383" y="18648"/>
                </a:cubicBezTo>
                <a:lnTo>
                  <a:pt x="4383" y="18648"/>
                </a:lnTo>
                <a:lnTo>
                  <a:pt x="4908" y="18534"/>
                </a:lnTo>
                <a:cubicBezTo>
                  <a:pt x="4839" y="18215"/>
                  <a:pt x="4657" y="17781"/>
                  <a:pt x="4428" y="17302"/>
                </a:cubicBezTo>
                <a:lnTo>
                  <a:pt x="4428" y="17302"/>
                </a:lnTo>
                <a:cubicBezTo>
                  <a:pt x="4200" y="16822"/>
                  <a:pt x="3903" y="16297"/>
                  <a:pt x="3629" y="15772"/>
                </a:cubicBezTo>
                <a:lnTo>
                  <a:pt x="3629" y="15772"/>
                </a:lnTo>
                <a:cubicBezTo>
                  <a:pt x="3059" y="14700"/>
                  <a:pt x="2579" y="13536"/>
                  <a:pt x="2420" y="12759"/>
                </a:cubicBezTo>
                <a:lnTo>
                  <a:pt x="2420" y="12759"/>
                </a:lnTo>
                <a:cubicBezTo>
                  <a:pt x="2260" y="11983"/>
                  <a:pt x="2214" y="11002"/>
                  <a:pt x="2237" y="9861"/>
                </a:cubicBezTo>
                <a:lnTo>
                  <a:pt x="2237" y="9861"/>
                </a:lnTo>
                <a:cubicBezTo>
                  <a:pt x="2260" y="9290"/>
                  <a:pt x="2283" y="8697"/>
                  <a:pt x="2328" y="8080"/>
                </a:cubicBezTo>
                <a:lnTo>
                  <a:pt x="2328" y="8080"/>
                </a:lnTo>
                <a:cubicBezTo>
                  <a:pt x="2351" y="7761"/>
                  <a:pt x="2374" y="7464"/>
                  <a:pt x="2397" y="7122"/>
                </a:cubicBezTo>
                <a:lnTo>
                  <a:pt x="2397" y="7122"/>
                </a:lnTo>
                <a:cubicBezTo>
                  <a:pt x="2420" y="6802"/>
                  <a:pt x="2443" y="6483"/>
                  <a:pt x="2443" y="6140"/>
                </a:cubicBezTo>
                <a:lnTo>
                  <a:pt x="2443" y="6140"/>
                </a:lnTo>
                <a:cubicBezTo>
                  <a:pt x="2420" y="5866"/>
                  <a:pt x="2374" y="5592"/>
                  <a:pt x="2260" y="5341"/>
                </a:cubicBezTo>
                <a:lnTo>
                  <a:pt x="2260" y="5341"/>
                </a:lnTo>
                <a:cubicBezTo>
                  <a:pt x="2146" y="5090"/>
                  <a:pt x="1986" y="4862"/>
                  <a:pt x="1826" y="4611"/>
                </a:cubicBezTo>
                <a:lnTo>
                  <a:pt x="1826" y="4611"/>
                </a:lnTo>
                <a:cubicBezTo>
                  <a:pt x="1666" y="4383"/>
                  <a:pt x="1484" y="4154"/>
                  <a:pt x="1324" y="3858"/>
                </a:cubicBezTo>
                <a:lnTo>
                  <a:pt x="1324" y="3858"/>
                </a:lnTo>
                <a:cubicBezTo>
                  <a:pt x="1164" y="3584"/>
                  <a:pt x="1050" y="3287"/>
                  <a:pt x="936" y="2990"/>
                </a:cubicBezTo>
                <a:lnTo>
                  <a:pt x="936" y="2990"/>
                </a:lnTo>
                <a:cubicBezTo>
                  <a:pt x="731" y="2397"/>
                  <a:pt x="594" y="1826"/>
                  <a:pt x="457" y="1301"/>
                </a:cubicBezTo>
                <a:lnTo>
                  <a:pt x="457" y="1301"/>
                </a:lnTo>
                <a:cubicBezTo>
                  <a:pt x="320" y="799"/>
                  <a:pt x="160" y="343"/>
                  <a:pt x="0" y="0"/>
                </a:cubicBezTo>
                <a:lnTo>
                  <a:pt x="0" y="0"/>
                </a:lnTo>
                <a:cubicBezTo>
                  <a:pt x="92" y="228"/>
                  <a:pt x="160" y="525"/>
                  <a:pt x="228" y="845"/>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43" name="Google Shape;3043;p23"/>
          <p:cNvSpPr/>
          <p:nvPr/>
        </p:nvSpPr>
        <p:spPr>
          <a:xfrm>
            <a:off x="10445560" y="5847140"/>
            <a:ext cx="118896" cy="820595"/>
          </a:xfrm>
          <a:custGeom>
            <a:avLst/>
            <a:gdLst/>
            <a:ahLst/>
            <a:cxnLst/>
            <a:rect l="l" t="t" r="r" b="b"/>
            <a:pathLst>
              <a:path w="2626" h="18124" extrusionOk="0">
                <a:moveTo>
                  <a:pt x="799" y="1096"/>
                </a:moveTo>
                <a:cubicBezTo>
                  <a:pt x="594" y="1689"/>
                  <a:pt x="411" y="2442"/>
                  <a:pt x="434" y="3264"/>
                </a:cubicBezTo>
                <a:lnTo>
                  <a:pt x="434" y="3264"/>
                </a:lnTo>
                <a:cubicBezTo>
                  <a:pt x="434" y="3698"/>
                  <a:pt x="502" y="4086"/>
                  <a:pt x="594" y="4428"/>
                </a:cubicBezTo>
                <a:lnTo>
                  <a:pt x="594" y="4428"/>
                </a:lnTo>
                <a:cubicBezTo>
                  <a:pt x="662" y="4771"/>
                  <a:pt x="731" y="5045"/>
                  <a:pt x="753" y="5341"/>
                </a:cubicBezTo>
                <a:lnTo>
                  <a:pt x="753" y="5341"/>
                </a:lnTo>
                <a:cubicBezTo>
                  <a:pt x="799" y="5912"/>
                  <a:pt x="731" y="6574"/>
                  <a:pt x="685" y="7213"/>
                </a:cubicBezTo>
                <a:lnTo>
                  <a:pt x="685" y="7213"/>
                </a:lnTo>
                <a:cubicBezTo>
                  <a:pt x="639" y="7852"/>
                  <a:pt x="616" y="8423"/>
                  <a:pt x="548" y="8902"/>
                </a:cubicBezTo>
                <a:lnTo>
                  <a:pt x="548" y="8902"/>
                </a:lnTo>
                <a:cubicBezTo>
                  <a:pt x="411" y="10020"/>
                  <a:pt x="274" y="10819"/>
                  <a:pt x="160" y="11527"/>
                </a:cubicBezTo>
                <a:lnTo>
                  <a:pt x="160" y="11527"/>
                </a:lnTo>
                <a:cubicBezTo>
                  <a:pt x="69" y="12212"/>
                  <a:pt x="0" y="12760"/>
                  <a:pt x="91" y="13376"/>
                </a:cubicBezTo>
                <a:lnTo>
                  <a:pt x="91" y="13376"/>
                </a:lnTo>
                <a:cubicBezTo>
                  <a:pt x="183" y="13992"/>
                  <a:pt x="457" y="14996"/>
                  <a:pt x="799" y="15932"/>
                </a:cubicBezTo>
                <a:lnTo>
                  <a:pt x="799" y="15932"/>
                </a:lnTo>
                <a:cubicBezTo>
                  <a:pt x="1141" y="16868"/>
                  <a:pt x="1552" y="17735"/>
                  <a:pt x="1758" y="18123"/>
                </a:cubicBezTo>
                <a:lnTo>
                  <a:pt x="1758" y="18123"/>
                </a:lnTo>
                <a:lnTo>
                  <a:pt x="2625" y="17941"/>
                </a:lnTo>
                <a:cubicBezTo>
                  <a:pt x="2602" y="16526"/>
                  <a:pt x="2397" y="15065"/>
                  <a:pt x="2237" y="13764"/>
                </a:cubicBezTo>
                <a:lnTo>
                  <a:pt x="2237" y="13764"/>
                </a:lnTo>
                <a:cubicBezTo>
                  <a:pt x="2077" y="12463"/>
                  <a:pt x="1940" y="11344"/>
                  <a:pt x="1986" y="10682"/>
                </a:cubicBezTo>
                <a:lnTo>
                  <a:pt x="1986" y="10682"/>
                </a:lnTo>
                <a:cubicBezTo>
                  <a:pt x="2009" y="10043"/>
                  <a:pt x="1963" y="8902"/>
                  <a:pt x="1940" y="7715"/>
                </a:cubicBezTo>
                <a:lnTo>
                  <a:pt x="1940" y="7715"/>
                </a:lnTo>
                <a:cubicBezTo>
                  <a:pt x="1940" y="7418"/>
                  <a:pt x="1940" y="7122"/>
                  <a:pt x="1917" y="6825"/>
                </a:cubicBezTo>
                <a:lnTo>
                  <a:pt x="1917" y="6825"/>
                </a:lnTo>
                <a:cubicBezTo>
                  <a:pt x="1917" y="6528"/>
                  <a:pt x="1917" y="6231"/>
                  <a:pt x="1917" y="5935"/>
                </a:cubicBezTo>
                <a:lnTo>
                  <a:pt x="1917" y="5935"/>
                </a:lnTo>
                <a:cubicBezTo>
                  <a:pt x="1895" y="5638"/>
                  <a:pt x="1849" y="5364"/>
                  <a:pt x="1803" y="5090"/>
                </a:cubicBezTo>
                <a:lnTo>
                  <a:pt x="1803" y="5090"/>
                </a:lnTo>
                <a:cubicBezTo>
                  <a:pt x="1758" y="4839"/>
                  <a:pt x="1689" y="4588"/>
                  <a:pt x="1621" y="4405"/>
                </a:cubicBezTo>
                <a:lnTo>
                  <a:pt x="1621" y="4405"/>
                </a:lnTo>
                <a:cubicBezTo>
                  <a:pt x="1484" y="3995"/>
                  <a:pt x="1324" y="3629"/>
                  <a:pt x="1233" y="3241"/>
                </a:cubicBezTo>
                <a:lnTo>
                  <a:pt x="1233" y="3241"/>
                </a:lnTo>
                <a:cubicBezTo>
                  <a:pt x="1119" y="2831"/>
                  <a:pt x="1050" y="2442"/>
                  <a:pt x="1027" y="2032"/>
                </a:cubicBezTo>
                <a:lnTo>
                  <a:pt x="1027" y="2032"/>
                </a:lnTo>
                <a:cubicBezTo>
                  <a:pt x="982" y="1256"/>
                  <a:pt x="1050" y="548"/>
                  <a:pt x="1256" y="0"/>
                </a:cubicBezTo>
                <a:lnTo>
                  <a:pt x="1256" y="0"/>
                </a:lnTo>
                <a:cubicBezTo>
                  <a:pt x="1096" y="297"/>
                  <a:pt x="936" y="662"/>
                  <a:pt x="799" y="1096"/>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44" name="Google Shape;3044;p23"/>
          <p:cNvSpPr/>
          <p:nvPr/>
        </p:nvSpPr>
        <p:spPr>
          <a:xfrm>
            <a:off x="10445560" y="5896717"/>
            <a:ext cx="104408" cy="771016"/>
          </a:xfrm>
          <a:custGeom>
            <a:avLst/>
            <a:gdLst/>
            <a:ahLst/>
            <a:cxnLst/>
            <a:rect l="l" t="t" r="r" b="b"/>
            <a:pathLst>
              <a:path w="2306" h="17029" extrusionOk="0">
                <a:moveTo>
                  <a:pt x="434" y="2169"/>
                </a:moveTo>
                <a:cubicBezTo>
                  <a:pt x="434" y="2603"/>
                  <a:pt x="502" y="2991"/>
                  <a:pt x="594" y="3333"/>
                </a:cubicBezTo>
                <a:lnTo>
                  <a:pt x="594" y="3333"/>
                </a:lnTo>
                <a:cubicBezTo>
                  <a:pt x="662" y="3676"/>
                  <a:pt x="731" y="3950"/>
                  <a:pt x="753" y="4246"/>
                </a:cubicBezTo>
                <a:lnTo>
                  <a:pt x="753" y="4246"/>
                </a:lnTo>
                <a:cubicBezTo>
                  <a:pt x="799" y="4817"/>
                  <a:pt x="731" y="5479"/>
                  <a:pt x="685" y="6118"/>
                </a:cubicBezTo>
                <a:lnTo>
                  <a:pt x="685" y="6118"/>
                </a:lnTo>
                <a:cubicBezTo>
                  <a:pt x="639" y="6757"/>
                  <a:pt x="616" y="7328"/>
                  <a:pt x="548" y="7807"/>
                </a:cubicBezTo>
                <a:lnTo>
                  <a:pt x="548" y="7807"/>
                </a:lnTo>
                <a:cubicBezTo>
                  <a:pt x="411" y="8925"/>
                  <a:pt x="274" y="9724"/>
                  <a:pt x="160" y="10432"/>
                </a:cubicBezTo>
                <a:lnTo>
                  <a:pt x="160" y="10432"/>
                </a:lnTo>
                <a:cubicBezTo>
                  <a:pt x="69" y="11117"/>
                  <a:pt x="0" y="11665"/>
                  <a:pt x="91" y="12281"/>
                </a:cubicBezTo>
                <a:lnTo>
                  <a:pt x="91" y="12281"/>
                </a:lnTo>
                <a:cubicBezTo>
                  <a:pt x="183" y="12897"/>
                  <a:pt x="457" y="13901"/>
                  <a:pt x="799" y="14837"/>
                </a:cubicBezTo>
                <a:lnTo>
                  <a:pt x="799" y="14837"/>
                </a:lnTo>
                <a:cubicBezTo>
                  <a:pt x="1141" y="15773"/>
                  <a:pt x="1552" y="16640"/>
                  <a:pt x="1758" y="17028"/>
                </a:cubicBezTo>
                <a:lnTo>
                  <a:pt x="1758" y="17028"/>
                </a:lnTo>
                <a:lnTo>
                  <a:pt x="2305" y="16914"/>
                </a:lnTo>
                <a:cubicBezTo>
                  <a:pt x="2191" y="16412"/>
                  <a:pt x="1826" y="15476"/>
                  <a:pt x="1507" y="14472"/>
                </a:cubicBezTo>
                <a:lnTo>
                  <a:pt x="1507" y="14472"/>
                </a:lnTo>
                <a:cubicBezTo>
                  <a:pt x="1210" y="13468"/>
                  <a:pt x="936" y="12418"/>
                  <a:pt x="890" y="11756"/>
                </a:cubicBezTo>
                <a:lnTo>
                  <a:pt x="890" y="11756"/>
                </a:lnTo>
                <a:cubicBezTo>
                  <a:pt x="845" y="11071"/>
                  <a:pt x="936" y="10227"/>
                  <a:pt x="1050" y="9245"/>
                </a:cubicBezTo>
                <a:lnTo>
                  <a:pt x="1050" y="9245"/>
                </a:lnTo>
                <a:cubicBezTo>
                  <a:pt x="1141" y="8286"/>
                  <a:pt x="1301" y="7214"/>
                  <a:pt x="1347" y="6049"/>
                </a:cubicBezTo>
                <a:lnTo>
                  <a:pt x="1347" y="6049"/>
                </a:lnTo>
                <a:cubicBezTo>
                  <a:pt x="1370" y="5570"/>
                  <a:pt x="1392" y="5091"/>
                  <a:pt x="1324" y="4589"/>
                </a:cubicBezTo>
                <a:lnTo>
                  <a:pt x="1324" y="4589"/>
                </a:lnTo>
                <a:cubicBezTo>
                  <a:pt x="1256" y="4109"/>
                  <a:pt x="1096" y="3676"/>
                  <a:pt x="913" y="3196"/>
                </a:cubicBezTo>
                <a:lnTo>
                  <a:pt x="913" y="3196"/>
                </a:lnTo>
                <a:cubicBezTo>
                  <a:pt x="822" y="2945"/>
                  <a:pt x="753" y="2694"/>
                  <a:pt x="685" y="2420"/>
                </a:cubicBezTo>
                <a:lnTo>
                  <a:pt x="685" y="2420"/>
                </a:lnTo>
                <a:cubicBezTo>
                  <a:pt x="639" y="2124"/>
                  <a:pt x="594" y="1827"/>
                  <a:pt x="594" y="1553"/>
                </a:cubicBezTo>
                <a:lnTo>
                  <a:pt x="594" y="1553"/>
                </a:lnTo>
                <a:cubicBezTo>
                  <a:pt x="594" y="982"/>
                  <a:pt x="662" y="457"/>
                  <a:pt x="799" y="1"/>
                </a:cubicBezTo>
                <a:lnTo>
                  <a:pt x="799" y="1"/>
                </a:lnTo>
                <a:cubicBezTo>
                  <a:pt x="594" y="594"/>
                  <a:pt x="411" y="1347"/>
                  <a:pt x="434" y="2169"/>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45" name="Google Shape;3045;p23"/>
          <p:cNvSpPr/>
          <p:nvPr/>
        </p:nvSpPr>
        <p:spPr>
          <a:xfrm>
            <a:off x="10207865" y="6611527"/>
            <a:ext cx="1816863" cy="483147"/>
          </a:xfrm>
          <a:custGeom>
            <a:avLst/>
            <a:gdLst/>
            <a:ahLst/>
            <a:cxnLst/>
            <a:rect l="l" t="t" r="r" b="b"/>
            <a:pathLst>
              <a:path w="40128" h="10671" extrusionOk="0">
                <a:moveTo>
                  <a:pt x="27946" y="0"/>
                </a:moveTo>
                <a:cubicBezTo>
                  <a:pt x="27217" y="0"/>
                  <a:pt x="26481" y="49"/>
                  <a:pt x="25724" y="190"/>
                </a:cubicBezTo>
                <a:cubicBezTo>
                  <a:pt x="22917" y="715"/>
                  <a:pt x="16480" y="2587"/>
                  <a:pt x="14038" y="3226"/>
                </a:cubicBezTo>
                <a:cubicBezTo>
                  <a:pt x="11573" y="3843"/>
                  <a:pt x="1644" y="5942"/>
                  <a:pt x="1644" y="5942"/>
                </a:cubicBezTo>
                <a:cubicBezTo>
                  <a:pt x="708" y="7426"/>
                  <a:pt x="0" y="7632"/>
                  <a:pt x="685" y="8590"/>
                </a:cubicBezTo>
                <a:cubicBezTo>
                  <a:pt x="1370" y="9549"/>
                  <a:pt x="2192" y="10188"/>
                  <a:pt x="4018" y="10530"/>
                </a:cubicBezTo>
                <a:cubicBezTo>
                  <a:pt x="4526" y="10620"/>
                  <a:pt x="5512" y="10671"/>
                  <a:pt x="6781" y="10671"/>
                </a:cubicBezTo>
                <a:cubicBezTo>
                  <a:pt x="10012" y="10671"/>
                  <a:pt x="15075" y="10345"/>
                  <a:pt x="18763" y="9526"/>
                </a:cubicBezTo>
                <a:cubicBezTo>
                  <a:pt x="23725" y="8423"/>
                  <a:pt x="22848" y="7491"/>
                  <a:pt x="26551" y="7491"/>
                </a:cubicBezTo>
                <a:cubicBezTo>
                  <a:pt x="26681" y="7491"/>
                  <a:pt x="26816" y="7492"/>
                  <a:pt x="26957" y="7495"/>
                </a:cubicBezTo>
                <a:cubicBezTo>
                  <a:pt x="29589" y="7552"/>
                  <a:pt x="30339" y="7788"/>
                  <a:pt x="31211" y="7788"/>
                </a:cubicBezTo>
                <a:cubicBezTo>
                  <a:pt x="31731" y="7788"/>
                  <a:pt x="32294" y="7704"/>
                  <a:pt x="33325" y="7449"/>
                </a:cubicBezTo>
                <a:cubicBezTo>
                  <a:pt x="36110" y="6741"/>
                  <a:pt x="37548" y="5897"/>
                  <a:pt x="37936" y="5098"/>
                </a:cubicBezTo>
                <a:cubicBezTo>
                  <a:pt x="38347" y="4299"/>
                  <a:pt x="40127" y="4413"/>
                  <a:pt x="38689" y="2473"/>
                </a:cubicBezTo>
                <a:cubicBezTo>
                  <a:pt x="37423" y="812"/>
                  <a:pt x="37152" y="144"/>
                  <a:pt x="35126" y="144"/>
                </a:cubicBezTo>
                <a:cubicBezTo>
                  <a:pt x="34814" y="144"/>
                  <a:pt x="34461" y="160"/>
                  <a:pt x="34056" y="190"/>
                </a:cubicBezTo>
                <a:cubicBezTo>
                  <a:pt x="33639" y="222"/>
                  <a:pt x="33232" y="235"/>
                  <a:pt x="32832" y="235"/>
                </a:cubicBezTo>
                <a:cubicBezTo>
                  <a:pt x="31122" y="235"/>
                  <a:pt x="29548" y="0"/>
                  <a:pt x="2794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046" name="Google Shape;3046;p23"/>
          <p:cNvGrpSpPr/>
          <p:nvPr/>
        </p:nvGrpSpPr>
        <p:grpSpPr>
          <a:xfrm>
            <a:off x="10122069" y="6274949"/>
            <a:ext cx="1646351" cy="797857"/>
            <a:chOff x="7591551" y="4706211"/>
            <a:chExt cx="1234763" cy="598393"/>
          </a:xfrm>
        </p:grpSpPr>
        <p:sp>
          <p:nvSpPr>
            <p:cNvPr id="3047" name="Google Shape;3047;p23"/>
            <p:cNvSpPr/>
            <p:nvPr/>
          </p:nvSpPr>
          <p:spPr>
            <a:xfrm>
              <a:off x="7591551" y="4927133"/>
              <a:ext cx="1193674" cy="377472"/>
            </a:xfrm>
            <a:custGeom>
              <a:avLst/>
              <a:gdLst/>
              <a:ahLst/>
              <a:cxnLst/>
              <a:rect l="l" t="t" r="r" b="b"/>
              <a:pathLst>
                <a:path w="35152" h="11116" extrusionOk="0">
                  <a:moveTo>
                    <a:pt x="1" y="7281"/>
                  </a:moveTo>
                  <a:cubicBezTo>
                    <a:pt x="1827" y="9107"/>
                    <a:pt x="3562" y="8331"/>
                    <a:pt x="4429" y="9290"/>
                  </a:cubicBezTo>
                  <a:cubicBezTo>
                    <a:pt x="5273" y="10226"/>
                    <a:pt x="5410" y="10568"/>
                    <a:pt x="6871" y="10751"/>
                  </a:cubicBezTo>
                  <a:cubicBezTo>
                    <a:pt x="8355" y="10933"/>
                    <a:pt x="10181" y="11116"/>
                    <a:pt x="11117" y="11116"/>
                  </a:cubicBezTo>
                  <a:cubicBezTo>
                    <a:pt x="12053" y="11116"/>
                    <a:pt x="14107" y="9815"/>
                    <a:pt x="16458" y="9450"/>
                  </a:cubicBezTo>
                  <a:cubicBezTo>
                    <a:pt x="18832" y="9107"/>
                    <a:pt x="19494" y="7989"/>
                    <a:pt x="21982" y="7806"/>
                  </a:cubicBezTo>
                  <a:cubicBezTo>
                    <a:pt x="24492" y="7624"/>
                    <a:pt x="26364" y="7943"/>
                    <a:pt x="27574" y="6962"/>
                  </a:cubicBezTo>
                  <a:cubicBezTo>
                    <a:pt x="28761" y="5980"/>
                    <a:pt x="29354" y="4725"/>
                    <a:pt x="30062" y="4337"/>
                  </a:cubicBezTo>
                  <a:cubicBezTo>
                    <a:pt x="30769" y="3926"/>
                    <a:pt x="30724" y="4109"/>
                    <a:pt x="32025" y="3424"/>
                  </a:cubicBezTo>
                  <a:cubicBezTo>
                    <a:pt x="33326" y="2762"/>
                    <a:pt x="34787" y="1940"/>
                    <a:pt x="35152"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23"/>
            <p:cNvSpPr/>
            <p:nvPr/>
          </p:nvSpPr>
          <p:spPr>
            <a:xfrm>
              <a:off x="7591551" y="4706211"/>
              <a:ext cx="1234763" cy="514694"/>
            </a:xfrm>
            <a:custGeom>
              <a:avLst/>
              <a:gdLst/>
              <a:ahLst/>
              <a:cxnLst/>
              <a:rect l="l" t="t" r="r" b="b"/>
              <a:pathLst>
                <a:path w="36362" h="15157" extrusionOk="0">
                  <a:moveTo>
                    <a:pt x="12988" y="138"/>
                  </a:moveTo>
                  <a:cubicBezTo>
                    <a:pt x="9359" y="2055"/>
                    <a:pt x="6689" y="4543"/>
                    <a:pt x="6506" y="4840"/>
                  </a:cubicBezTo>
                  <a:cubicBezTo>
                    <a:pt x="6460" y="5707"/>
                    <a:pt x="6050" y="7990"/>
                    <a:pt x="5342" y="8446"/>
                  </a:cubicBezTo>
                  <a:cubicBezTo>
                    <a:pt x="4634" y="8880"/>
                    <a:pt x="2466" y="10249"/>
                    <a:pt x="1758" y="10843"/>
                  </a:cubicBezTo>
                  <a:cubicBezTo>
                    <a:pt x="1051" y="11436"/>
                    <a:pt x="229" y="12760"/>
                    <a:pt x="1" y="13787"/>
                  </a:cubicBezTo>
                  <a:cubicBezTo>
                    <a:pt x="663" y="14746"/>
                    <a:pt x="5114" y="14221"/>
                    <a:pt x="7008" y="14700"/>
                  </a:cubicBezTo>
                  <a:cubicBezTo>
                    <a:pt x="8903" y="15157"/>
                    <a:pt x="11413" y="14586"/>
                    <a:pt x="12441" y="14518"/>
                  </a:cubicBezTo>
                  <a:cubicBezTo>
                    <a:pt x="13491" y="14426"/>
                    <a:pt x="14312" y="11938"/>
                    <a:pt x="14860" y="11687"/>
                  </a:cubicBezTo>
                  <a:cubicBezTo>
                    <a:pt x="15385" y="11413"/>
                    <a:pt x="16640" y="11733"/>
                    <a:pt x="19608" y="10911"/>
                  </a:cubicBezTo>
                  <a:cubicBezTo>
                    <a:pt x="22598" y="10067"/>
                    <a:pt x="25565" y="9930"/>
                    <a:pt x="26592" y="9519"/>
                  </a:cubicBezTo>
                  <a:cubicBezTo>
                    <a:pt x="27642" y="9085"/>
                    <a:pt x="32961" y="8652"/>
                    <a:pt x="35152" y="6506"/>
                  </a:cubicBezTo>
                  <a:cubicBezTo>
                    <a:pt x="35426" y="4543"/>
                    <a:pt x="36362" y="1781"/>
                    <a:pt x="35768" y="891"/>
                  </a:cubicBezTo>
                  <a:cubicBezTo>
                    <a:pt x="35197" y="1"/>
                    <a:pt x="28144" y="754"/>
                    <a:pt x="24812" y="1028"/>
                  </a:cubicBezTo>
                  <a:cubicBezTo>
                    <a:pt x="21457" y="1279"/>
                    <a:pt x="14495" y="526"/>
                    <a:pt x="12988" y="138"/>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23"/>
            <p:cNvSpPr/>
            <p:nvPr/>
          </p:nvSpPr>
          <p:spPr>
            <a:xfrm>
              <a:off x="7772913" y="4786043"/>
              <a:ext cx="1016959" cy="342631"/>
            </a:xfrm>
            <a:custGeom>
              <a:avLst/>
              <a:gdLst/>
              <a:ahLst/>
              <a:cxnLst/>
              <a:rect l="l" t="t" r="r" b="b"/>
              <a:pathLst>
                <a:path w="29948" h="10090" extrusionOk="0">
                  <a:moveTo>
                    <a:pt x="1165" y="2489"/>
                  </a:moveTo>
                  <a:cubicBezTo>
                    <a:pt x="3311" y="3174"/>
                    <a:pt x="8880" y="1096"/>
                    <a:pt x="11117" y="1964"/>
                  </a:cubicBezTo>
                  <a:cubicBezTo>
                    <a:pt x="13354" y="2808"/>
                    <a:pt x="14769" y="3219"/>
                    <a:pt x="15796" y="3881"/>
                  </a:cubicBezTo>
                  <a:cubicBezTo>
                    <a:pt x="16823" y="4566"/>
                    <a:pt x="20042" y="777"/>
                    <a:pt x="21685" y="549"/>
                  </a:cubicBezTo>
                  <a:cubicBezTo>
                    <a:pt x="23351" y="320"/>
                    <a:pt x="26592" y="1"/>
                    <a:pt x="27186" y="1"/>
                  </a:cubicBezTo>
                  <a:cubicBezTo>
                    <a:pt x="27757" y="1"/>
                    <a:pt x="27757" y="1576"/>
                    <a:pt x="27939" y="2375"/>
                  </a:cubicBezTo>
                  <a:cubicBezTo>
                    <a:pt x="28122" y="3174"/>
                    <a:pt x="29948" y="3219"/>
                    <a:pt x="29879" y="3699"/>
                  </a:cubicBezTo>
                  <a:cubicBezTo>
                    <a:pt x="29811" y="4155"/>
                    <a:pt x="29651" y="4612"/>
                    <a:pt x="28350" y="5159"/>
                  </a:cubicBezTo>
                  <a:cubicBezTo>
                    <a:pt x="27072" y="5707"/>
                    <a:pt x="24652" y="6529"/>
                    <a:pt x="21251" y="7168"/>
                  </a:cubicBezTo>
                  <a:cubicBezTo>
                    <a:pt x="17873" y="7807"/>
                    <a:pt x="12874" y="8971"/>
                    <a:pt x="11802" y="9062"/>
                  </a:cubicBezTo>
                  <a:cubicBezTo>
                    <a:pt x="10729" y="9177"/>
                    <a:pt x="10181" y="10090"/>
                    <a:pt x="9154" y="9291"/>
                  </a:cubicBezTo>
                  <a:cubicBezTo>
                    <a:pt x="8127" y="8492"/>
                    <a:pt x="5730" y="7191"/>
                    <a:pt x="4931" y="6963"/>
                  </a:cubicBezTo>
                  <a:cubicBezTo>
                    <a:pt x="4109" y="6734"/>
                    <a:pt x="3379" y="4954"/>
                    <a:pt x="1895" y="5273"/>
                  </a:cubicBezTo>
                  <a:cubicBezTo>
                    <a:pt x="389" y="5616"/>
                    <a:pt x="1" y="6095"/>
                    <a:pt x="1" y="6095"/>
                  </a:cubicBezTo>
                  <a:cubicBezTo>
                    <a:pt x="1" y="6095"/>
                    <a:pt x="457" y="3196"/>
                    <a:pt x="1165" y="2489"/>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50" name="Google Shape;3050;p23"/>
          <p:cNvSpPr/>
          <p:nvPr/>
        </p:nvSpPr>
        <p:spPr>
          <a:xfrm>
            <a:off x="10139635" y="6606681"/>
            <a:ext cx="1531619" cy="345235"/>
          </a:xfrm>
          <a:custGeom>
            <a:avLst/>
            <a:gdLst/>
            <a:ahLst/>
            <a:cxnLst/>
            <a:rect l="l" t="t" r="r" b="b"/>
            <a:pathLst>
              <a:path w="33828" h="7625" extrusionOk="0">
                <a:moveTo>
                  <a:pt x="69" y="6689"/>
                </a:moveTo>
                <a:cubicBezTo>
                  <a:pt x="412" y="6825"/>
                  <a:pt x="777" y="6848"/>
                  <a:pt x="1142" y="6871"/>
                </a:cubicBezTo>
                <a:cubicBezTo>
                  <a:pt x="1507" y="6894"/>
                  <a:pt x="1873" y="6940"/>
                  <a:pt x="2238" y="6985"/>
                </a:cubicBezTo>
                <a:lnTo>
                  <a:pt x="4452" y="7168"/>
                </a:lnTo>
                <a:cubicBezTo>
                  <a:pt x="4817" y="7191"/>
                  <a:pt x="5182" y="7168"/>
                  <a:pt x="5570" y="7145"/>
                </a:cubicBezTo>
                <a:cubicBezTo>
                  <a:pt x="5981" y="7168"/>
                  <a:pt x="6301" y="7350"/>
                  <a:pt x="6666" y="7373"/>
                </a:cubicBezTo>
                <a:cubicBezTo>
                  <a:pt x="7396" y="7465"/>
                  <a:pt x="8127" y="7350"/>
                  <a:pt x="8880" y="7350"/>
                </a:cubicBezTo>
                <a:cubicBezTo>
                  <a:pt x="9268" y="7350"/>
                  <a:pt x="9633" y="7373"/>
                  <a:pt x="9998" y="7350"/>
                </a:cubicBezTo>
                <a:cubicBezTo>
                  <a:pt x="10181" y="7328"/>
                  <a:pt x="10364" y="7305"/>
                  <a:pt x="10523" y="7282"/>
                </a:cubicBezTo>
                <a:cubicBezTo>
                  <a:pt x="10706" y="7259"/>
                  <a:pt x="10866" y="7236"/>
                  <a:pt x="11025" y="7168"/>
                </a:cubicBezTo>
                <a:cubicBezTo>
                  <a:pt x="11185" y="7099"/>
                  <a:pt x="11345" y="7008"/>
                  <a:pt x="11528" y="6940"/>
                </a:cubicBezTo>
                <a:cubicBezTo>
                  <a:pt x="11733" y="6871"/>
                  <a:pt x="11893" y="6825"/>
                  <a:pt x="12075" y="6780"/>
                </a:cubicBezTo>
                <a:cubicBezTo>
                  <a:pt x="12441" y="6689"/>
                  <a:pt x="12783" y="6574"/>
                  <a:pt x="13080" y="6346"/>
                </a:cubicBezTo>
                <a:cubicBezTo>
                  <a:pt x="13376" y="6141"/>
                  <a:pt x="13628" y="5867"/>
                  <a:pt x="13856" y="5570"/>
                </a:cubicBezTo>
                <a:cubicBezTo>
                  <a:pt x="13970" y="5433"/>
                  <a:pt x="14061" y="5273"/>
                  <a:pt x="14130" y="5114"/>
                </a:cubicBezTo>
                <a:cubicBezTo>
                  <a:pt x="14198" y="4954"/>
                  <a:pt x="14198" y="4726"/>
                  <a:pt x="14404" y="4611"/>
                </a:cubicBezTo>
                <a:cubicBezTo>
                  <a:pt x="14563" y="4520"/>
                  <a:pt x="14769" y="4497"/>
                  <a:pt x="14951" y="4497"/>
                </a:cubicBezTo>
                <a:cubicBezTo>
                  <a:pt x="15134" y="4474"/>
                  <a:pt x="15317" y="4452"/>
                  <a:pt x="15499" y="4406"/>
                </a:cubicBezTo>
                <a:cubicBezTo>
                  <a:pt x="15842" y="4292"/>
                  <a:pt x="16184" y="4155"/>
                  <a:pt x="16549" y="4064"/>
                </a:cubicBezTo>
                <a:cubicBezTo>
                  <a:pt x="17280" y="3904"/>
                  <a:pt x="18033" y="3835"/>
                  <a:pt x="18740" y="3698"/>
                </a:cubicBezTo>
                <a:cubicBezTo>
                  <a:pt x="19128" y="3630"/>
                  <a:pt x="19471" y="3516"/>
                  <a:pt x="19813" y="3425"/>
                </a:cubicBezTo>
                <a:cubicBezTo>
                  <a:pt x="20178" y="3333"/>
                  <a:pt x="20544" y="3242"/>
                  <a:pt x="20909" y="3173"/>
                </a:cubicBezTo>
                <a:cubicBezTo>
                  <a:pt x="21091" y="3128"/>
                  <a:pt x="21274" y="3082"/>
                  <a:pt x="21479" y="3082"/>
                </a:cubicBezTo>
                <a:cubicBezTo>
                  <a:pt x="21662" y="3059"/>
                  <a:pt x="21845" y="3082"/>
                  <a:pt x="22004" y="3037"/>
                </a:cubicBezTo>
                <a:cubicBezTo>
                  <a:pt x="22096" y="3037"/>
                  <a:pt x="22164" y="3014"/>
                  <a:pt x="22233" y="2968"/>
                </a:cubicBezTo>
                <a:cubicBezTo>
                  <a:pt x="22301" y="2922"/>
                  <a:pt x="22392" y="2854"/>
                  <a:pt x="22461" y="2831"/>
                </a:cubicBezTo>
                <a:cubicBezTo>
                  <a:pt x="22644" y="2717"/>
                  <a:pt x="22826" y="2648"/>
                  <a:pt x="23009" y="2603"/>
                </a:cubicBezTo>
                <a:cubicBezTo>
                  <a:pt x="23374" y="2466"/>
                  <a:pt x="23739" y="2420"/>
                  <a:pt x="24127" y="2375"/>
                </a:cubicBezTo>
                <a:cubicBezTo>
                  <a:pt x="24492" y="2329"/>
                  <a:pt x="24880" y="2352"/>
                  <a:pt x="25223" y="2260"/>
                </a:cubicBezTo>
                <a:cubicBezTo>
                  <a:pt x="26661" y="1941"/>
                  <a:pt x="28099" y="1621"/>
                  <a:pt x="29560" y="1302"/>
                </a:cubicBezTo>
                <a:cubicBezTo>
                  <a:pt x="30290" y="1165"/>
                  <a:pt x="31020" y="1028"/>
                  <a:pt x="31728" y="845"/>
                </a:cubicBezTo>
                <a:cubicBezTo>
                  <a:pt x="32436" y="640"/>
                  <a:pt x="33075" y="252"/>
                  <a:pt x="33782" y="1"/>
                </a:cubicBezTo>
                <a:lnTo>
                  <a:pt x="33828" y="92"/>
                </a:lnTo>
                <a:cubicBezTo>
                  <a:pt x="33120" y="343"/>
                  <a:pt x="32481" y="754"/>
                  <a:pt x="31751" y="937"/>
                </a:cubicBezTo>
                <a:cubicBezTo>
                  <a:pt x="31043" y="1119"/>
                  <a:pt x="30313" y="1256"/>
                  <a:pt x="29582" y="1416"/>
                </a:cubicBezTo>
                <a:cubicBezTo>
                  <a:pt x="28144" y="1781"/>
                  <a:pt x="26706" y="2146"/>
                  <a:pt x="25268" y="2512"/>
                </a:cubicBezTo>
                <a:cubicBezTo>
                  <a:pt x="24880" y="2603"/>
                  <a:pt x="24515" y="2603"/>
                  <a:pt x="24150" y="2648"/>
                </a:cubicBezTo>
                <a:cubicBezTo>
                  <a:pt x="23785" y="2694"/>
                  <a:pt x="23442" y="2763"/>
                  <a:pt x="23100" y="2877"/>
                </a:cubicBezTo>
                <a:cubicBezTo>
                  <a:pt x="22917" y="2922"/>
                  <a:pt x="22758" y="2991"/>
                  <a:pt x="22598" y="3082"/>
                </a:cubicBezTo>
                <a:cubicBezTo>
                  <a:pt x="22529" y="3128"/>
                  <a:pt x="22461" y="3173"/>
                  <a:pt x="22370" y="3219"/>
                </a:cubicBezTo>
                <a:cubicBezTo>
                  <a:pt x="22278" y="3288"/>
                  <a:pt x="22164" y="3310"/>
                  <a:pt x="22073" y="3333"/>
                </a:cubicBezTo>
                <a:cubicBezTo>
                  <a:pt x="21867" y="3356"/>
                  <a:pt x="21662" y="3356"/>
                  <a:pt x="21502" y="3356"/>
                </a:cubicBezTo>
                <a:cubicBezTo>
                  <a:pt x="21320" y="3356"/>
                  <a:pt x="21137" y="3402"/>
                  <a:pt x="20954" y="3447"/>
                </a:cubicBezTo>
                <a:cubicBezTo>
                  <a:pt x="20589" y="3516"/>
                  <a:pt x="20247" y="3584"/>
                  <a:pt x="19882" y="3653"/>
                </a:cubicBezTo>
                <a:cubicBezTo>
                  <a:pt x="19516" y="3698"/>
                  <a:pt x="19128" y="3790"/>
                  <a:pt x="18763" y="3813"/>
                </a:cubicBezTo>
                <a:cubicBezTo>
                  <a:pt x="18033" y="3904"/>
                  <a:pt x="17280" y="3950"/>
                  <a:pt x="16572" y="4132"/>
                </a:cubicBezTo>
                <a:cubicBezTo>
                  <a:pt x="16207" y="4201"/>
                  <a:pt x="15864" y="4360"/>
                  <a:pt x="15499" y="4452"/>
                </a:cubicBezTo>
                <a:cubicBezTo>
                  <a:pt x="15157" y="4589"/>
                  <a:pt x="14746" y="4497"/>
                  <a:pt x="14426" y="4657"/>
                </a:cubicBezTo>
                <a:cubicBezTo>
                  <a:pt x="14267" y="4748"/>
                  <a:pt x="14267" y="4954"/>
                  <a:pt x="14198" y="5136"/>
                </a:cubicBezTo>
                <a:cubicBezTo>
                  <a:pt x="14107" y="5296"/>
                  <a:pt x="14016" y="5456"/>
                  <a:pt x="13901" y="5616"/>
                </a:cubicBezTo>
                <a:cubicBezTo>
                  <a:pt x="13673" y="5912"/>
                  <a:pt x="13422" y="6164"/>
                  <a:pt x="13125" y="6415"/>
                </a:cubicBezTo>
                <a:cubicBezTo>
                  <a:pt x="12829" y="6643"/>
                  <a:pt x="12509" y="6848"/>
                  <a:pt x="12144" y="6985"/>
                </a:cubicBezTo>
                <a:lnTo>
                  <a:pt x="11619" y="7168"/>
                </a:lnTo>
                <a:cubicBezTo>
                  <a:pt x="11482" y="7236"/>
                  <a:pt x="11322" y="7328"/>
                  <a:pt x="11140" y="7419"/>
                </a:cubicBezTo>
                <a:cubicBezTo>
                  <a:pt x="10774" y="7602"/>
                  <a:pt x="10364" y="7624"/>
                  <a:pt x="9998" y="7602"/>
                </a:cubicBezTo>
                <a:cubicBezTo>
                  <a:pt x="9610" y="7602"/>
                  <a:pt x="9245" y="7579"/>
                  <a:pt x="8880" y="7556"/>
                </a:cubicBezTo>
                <a:cubicBezTo>
                  <a:pt x="8149" y="7510"/>
                  <a:pt x="7396" y="7602"/>
                  <a:pt x="6643" y="7510"/>
                </a:cubicBezTo>
                <a:cubicBezTo>
                  <a:pt x="6255" y="7487"/>
                  <a:pt x="5913" y="7328"/>
                  <a:pt x="5570" y="7305"/>
                </a:cubicBezTo>
                <a:cubicBezTo>
                  <a:pt x="5205" y="7328"/>
                  <a:pt x="4840" y="7350"/>
                  <a:pt x="4452" y="7328"/>
                </a:cubicBezTo>
                <a:lnTo>
                  <a:pt x="2238" y="7145"/>
                </a:lnTo>
                <a:cubicBezTo>
                  <a:pt x="1873" y="7099"/>
                  <a:pt x="1507" y="7054"/>
                  <a:pt x="1119" y="7054"/>
                </a:cubicBezTo>
                <a:cubicBezTo>
                  <a:pt x="754" y="7031"/>
                  <a:pt x="366" y="7008"/>
                  <a:pt x="1" y="6871"/>
                </a:cubicBezTo>
                <a:close/>
              </a:path>
            </a:pathLst>
          </a:custGeom>
          <a:solidFill>
            <a:srgbClr val="67747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51" name="Google Shape;3051;p23"/>
          <p:cNvSpPr/>
          <p:nvPr/>
        </p:nvSpPr>
        <p:spPr>
          <a:xfrm>
            <a:off x="10421792" y="6381391"/>
            <a:ext cx="1076905" cy="176760"/>
          </a:xfrm>
          <a:custGeom>
            <a:avLst/>
            <a:gdLst/>
            <a:ahLst/>
            <a:cxnLst/>
            <a:rect l="l" t="t" r="r" b="b"/>
            <a:pathLst>
              <a:path w="23785" h="3904" extrusionOk="0">
                <a:moveTo>
                  <a:pt x="0" y="2580"/>
                </a:moveTo>
                <a:cubicBezTo>
                  <a:pt x="251" y="2512"/>
                  <a:pt x="525" y="2512"/>
                  <a:pt x="799" y="2512"/>
                </a:cubicBezTo>
                <a:cubicBezTo>
                  <a:pt x="1050" y="2534"/>
                  <a:pt x="1324" y="2512"/>
                  <a:pt x="1575" y="2512"/>
                </a:cubicBezTo>
                <a:cubicBezTo>
                  <a:pt x="2100" y="2512"/>
                  <a:pt x="2625" y="2466"/>
                  <a:pt x="3150" y="2352"/>
                </a:cubicBezTo>
                <a:cubicBezTo>
                  <a:pt x="4200" y="2192"/>
                  <a:pt x="5227" y="2032"/>
                  <a:pt x="6300" y="1964"/>
                </a:cubicBezTo>
                <a:cubicBezTo>
                  <a:pt x="6574" y="1941"/>
                  <a:pt x="6825" y="1941"/>
                  <a:pt x="7076" y="1873"/>
                </a:cubicBezTo>
                <a:cubicBezTo>
                  <a:pt x="7327" y="1827"/>
                  <a:pt x="7578" y="1758"/>
                  <a:pt x="7852" y="1713"/>
                </a:cubicBezTo>
                <a:cubicBezTo>
                  <a:pt x="8400" y="1644"/>
                  <a:pt x="8948" y="1690"/>
                  <a:pt x="9450" y="1804"/>
                </a:cubicBezTo>
                <a:cubicBezTo>
                  <a:pt x="9975" y="1918"/>
                  <a:pt x="10500" y="2055"/>
                  <a:pt x="10979" y="2261"/>
                </a:cubicBezTo>
                <a:cubicBezTo>
                  <a:pt x="11481" y="2489"/>
                  <a:pt x="11961" y="2694"/>
                  <a:pt x="12440" y="2900"/>
                </a:cubicBezTo>
                <a:cubicBezTo>
                  <a:pt x="12691" y="2991"/>
                  <a:pt x="12942" y="3082"/>
                  <a:pt x="13170" y="3242"/>
                </a:cubicBezTo>
                <a:cubicBezTo>
                  <a:pt x="13399" y="3356"/>
                  <a:pt x="13604" y="3516"/>
                  <a:pt x="13855" y="3584"/>
                </a:cubicBezTo>
                <a:cubicBezTo>
                  <a:pt x="14106" y="3676"/>
                  <a:pt x="14357" y="3721"/>
                  <a:pt x="14608" y="3767"/>
                </a:cubicBezTo>
                <a:cubicBezTo>
                  <a:pt x="14882" y="3767"/>
                  <a:pt x="15156" y="3813"/>
                  <a:pt x="15362" y="3676"/>
                </a:cubicBezTo>
                <a:cubicBezTo>
                  <a:pt x="15795" y="3402"/>
                  <a:pt x="16206" y="3059"/>
                  <a:pt x="16571" y="2671"/>
                </a:cubicBezTo>
                <a:cubicBezTo>
                  <a:pt x="16937" y="2283"/>
                  <a:pt x="17302" y="1895"/>
                  <a:pt x="17713" y="1553"/>
                </a:cubicBezTo>
                <a:cubicBezTo>
                  <a:pt x="18146" y="1211"/>
                  <a:pt x="18603" y="960"/>
                  <a:pt x="19128" y="777"/>
                </a:cubicBezTo>
                <a:cubicBezTo>
                  <a:pt x="19630" y="571"/>
                  <a:pt x="20178" y="549"/>
                  <a:pt x="20703" y="503"/>
                </a:cubicBezTo>
                <a:cubicBezTo>
                  <a:pt x="20977" y="480"/>
                  <a:pt x="21228" y="457"/>
                  <a:pt x="21479" y="366"/>
                </a:cubicBezTo>
                <a:cubicBezTo>
                  <a:pt x="21707" y="275"/>
                  <a:pt x="21935" y="138"/>
                  <a:pt x="22209" y="69"/>
                </a:cubicBezTo>
                <a:cubicBezTo>
                  <a:pt x="22323" y="24"/>
                  <a:pt x="22460" y="1"/>
                  <a:pt x="22597" y="24"/>
                </a:cubicBezTo>
                <a:cubicBezTo>
                  <a:pt x="22734" y="46"/>
                  <a:pt x="22871" y="69"/>
                  <a:pt x="23008" y="92"/>
                </a:cubicBezTo>
                <a:cubicBezTo>
                  <a:pt x="23259" y="115"/>
                  <a:pt x="23510" y="92"/>
                  <a:pt x="23784" y="24"/>
                </a:cubicBezTo>
                <a:lnTo>
                  <a:pt x="23784" y="92"/>
                </a:lnTo>
                <a:cubicBezTo>
                  <a:pt x="23533" y="138"/>
                  <a:pt x="23259" y="161"/>
                  <a:pt x="22985" y="138"/>
                </a:cubicBezTo>
                <a:cubicBezTo>
                  <a:pt x="22871" y="138"/>
                  <a:pt x="22734" y="115"/>
                  <a:pt x="22597" y="92"/>
                </a:cubicBezTo>
                <a:cubicBezTo>
                  <a:pt x="22483" y="69"/>
                  <a:pt x="22346" y="92"/>
                  <a:pt x="22232" y="115"/>
                </a:cubicBezTo>
                <a:cubicBezTo>
                  <a:pt x="21981" y="206"/>
                  <a:pt x="21753" y="343"/>
                  <a:pt x="21502" y="435"/>
                </a:cubicBezTo>
                <a:cubicBezTo>
                  <a:pt x="21251" y="549"/>
                  <a:pt x="20977" y="571"/>
                  <a:pt x="20726" y="617"/>
                </a:cubicBezTo>
                <a:cubicBezTo>
                  <a:pt x="20201" y="708"/>
                  <a:pt x="19676" y="777"/>
                  <a:pt x="19219" y="1005"/>
                </a:cubicBezTo>
                <a:cubicBezTo>
                  <a:pt x="18763" y="1233"/>
                  <a:pt x="18306" y="1507"/>
                  <a:pt x="17872" y="1781"/>
                </a:cubicBezTo>
                <a:cubicBezTo>
                  <a:pt x="16982" y="2306"/>
                  <a:pt x="16320" y="3196"/>
                  <a:pt x="15407" y="3744"/>
                </a:cubicBezTo>
                <a:cubicBezTo>
                  <a:pt x="15156" y="3904"/>
                  <a:pt x="14859" y="3858"/>
                  <a:pt x="14608" y="3835"/>
                </a:cubicBezTo>
                <a:cubicBezTo>
                  <a:pt x="14334" y="3813"/>
                  <a:pt x="14083" y="3767"/>
                  <a:pt x="13832" y="3676"/>
                </a:cubicBezTo>
                <a:cubicBezTo>
                  <a:pt x="13558" y="3584"/>
                  <a:pt x="13353" y="3447"/>
                  <a:pt x="13125" y="3311"/>
                </a:cubicBezTo>
                <a:cubicBezTo>
                  <a:pt x="12896" y="3174"/>
                  <a:pt x="12645" y="3082"/>
                  <a:pt x="12417" y="2968"/>
                </a:cubicBezTo>
                <a:cubicBezTo>
                  <a:pt x="11915" y="2763"/>
                  <a:pt x="11436" y="2557"/>
                  <a:pt x="10956" y="2352"/>
                </a:cubicBezTo>
                <a:cubicBezTo>
                  <a:pt x="10477" y="2146"/>
                  <a:pt x="9952" y="2055"/>
                  <a:pt x="9427" y="2009"/>
                </a:cubicBezTo>
                <a:cubicBezTo>
                  <a:pt x="8902" y="1941"/>
                  <a:pt x="8400" y="1895"/>
                  <a:pt x="7875" y="1964"/>
                </a:cubicBezTo>
                <a:cubicBezTo>
                  <a:pt x="7624" y="1987"/>
                  <a:pt x="7373" y="2055"/>
                  <a:pt x="7122" y="2101"/>
                </a:cubicBezTo>
                <a:cubicBezTo>
                  <a:pt x="6848" y="2169"/>
                  <a:pt x="6574" y="2169"/>
                  <a:pt x="6300" y="2192"/>
                </a:cubicBezTo>
                <a:cubicBezTo>
                  <a:pt x="5798" y="2238"/>
                  <a:pt x="5273" y="2283"/>
                  <a:pt x="4748" y="2306"/>
                </a:cubicBezTo>
                <a:cubicBezTo>
                  <a:pt x="4200" y="2352"/>
                  <a:pt x="3675" y="2329"/>
                  <a:pt x="3173" y="2420"/>
                </a:cubicBezTo>
                <a:cubicBezTo>
                  <a:pt x="2648" y="2512"/>
                  <a:pt x="2123" y="2557"/>
                  <a:pt x="1575" y="2580"/>
                </a:cubicBezTo>
                <a:cubicBezTo>
                  <a:pt x="1050" y="2603"/>
                  <a:pt x="525" y="2512"/>
                  <a:pt x="23" y="2649"/>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052" name="Google Shape;3052;p23"/>
          <p:cNvGrpSpPr/>
          <p:nvPr/>
        </p:nvGrpSpPr>
        <p:grpSpPr>
          <a:xfrm>
            <a:off x="11749720" y="5618725"/>
            <a:ext cx="1280507" cy="1661835"/>
            <a:chOff x="8812290" y="4214044"/>
            <a:chExt cx="960380" cy="1246376"/>
          </a:xfrm>
        </p:grpSpPr>
        <p:sp>
          <p:nvSpPr>
            <p:cNvPr id="3053" name="Google Shape;3053;p23"/>
            <p:cNvSpPr/>
            <p:nvPr/>
          </p:nvSpPr>
          <p:spPr>
            <a:xfrm>
              <a:off x="8812290" y="4214044"/>
              <a:ext cx="953391" cy="1246376"/>
            </a:xfrm>
            <a:custGeom>
              <a:avLst/>
              <a:gdLst/>
              <a:ahLst/>
              <a:cxnLst/>
              <a:rect l="l" t="t" r="r" b="b"/>
              <a:pathLst>
                <a:path w="28076" h="36704" extrusionOk="0">
                  <a:moveTo>
                    <a:pt x="27551" y="19859"/>
                  </a:moveTo>
                  <a:cubicBezTo>
                    <a:pt x="27460" y="21114"/>
                    <a:pt x="28076" y="24241"/>
                    <a:pt x="27870" y="26729"/>
                  </a:cubicBezTo>
                  <a:lnTo>
                    <a:pt x="27870" y="26729"/>
                  </a:lnTo>
                  <a:cubicBezTo>
                    <a:pt x="27756" y="28053"/>
                    <a:pt x="27414" y="29194"/>
                    <a:pt x="26592" y="29765"/>
                  </a:cubicBezTo>
                  <a:cubicBezTo>
                    <a:pt x="24264" y="31477"/>
                    <a:pt x="6529" y="36704"/>
                    <a:pt x="6529" y="36704"/>
                  </a:cubicBezTo>
                  <a:lnTo>
                    <a:pt x="1" y="13148"/>
                  </a:lnTo>
                  <a:cubicBezTo>
                    <a:pt x="1" y="13148"/>
                    <a:pt x="3036" y="2192"/>
                    <a:pt x="4634" y="1096"/>
                  </a:cubicBezTo>
                  <a:cubicBezTo>
                    <a:pt x="6232" y="1"/>
                    <a:pt x="17941" y="4109"/>
                    <a:pt x="18238" y="5022"/>
                  </a:cubicBezTo>
                  <a:cubicBezTo>
                    <a:pt x="18558" y="5935"/>
                    <a:pt x="19471" y="8834"/>
                    <a:pt x="19882" y="9793"/>
                  </a:cubicBezTo>
                  <a:cubicBezTo>
                    <a:pt x="20315" y="10751"/>
                    <a:pt x="27665" y="17919"/>
                    <a:pt x="27551" y="19859"/>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23"/>
            <p:cNvSpPr/>
            <p:nvPr/>
          </p:nvSpPr>
          <p:spPr>
            <a:xfrm>
              <a:off x="9051004" y="4731814"/>
              <a:ext cx="721665" cy="695280"/>
            </a:xfrm>
            <a:custGeom>
              <a:avLst/>
              <a:gdLst/>
              <a:ahLst/>
              <a:cxnLst/>
              <a:rect l="l" t="t" r="r" b="b"/>
              <a:pathLst>
                <a:path w="21252" h="20475" extrusionOk="0">
                  <a:moveTo>
                    <a:pt x="9679" y="0"/>
                  </a:moveTo>
                  <a:cubicBezTo>
                    <a:pt x="11208" y="1324"/>
                    <a:pt x="12806" y="4337"/>
                    <a:pt x="12829" y="4839"/>
                  </a:cubicBezTo>
                  <a:cubicBezTo>
                    <a:pt x="12829" y="5318"/>
                    <a:pt x="9405" y="11207"/>
                    <a:pt x="8971" y="11458"/>
                  </a:cubicBezTo>
                  <a:cubicBezTo>
                    <a:pt x="8560" y="11687"/>
                    <a:pt x="1" y="15339"/>
                    <a:pt x="1" y="15339"/>
                  </a:cubicBezTo>
                  <a:lnTo>
                    <a:pt x="1781" y="20474"/>
                  </a:lnTo>
                  <a:cubicBezTo>
                    <a:pt x="1781" y="20474"/>
                    <a:pt x="14472" y="17667"/>
                    <a:pt x="17348" y="16503"/>
                  </a:cubicBezTo>
                  <a:cubicBezTo>
                    <a:pt x="20224" y="15361"/>
                    <a:pt x="20726" y="14060"/>
                    <a:pt x="20977" y="12622"/>
                  </a:cubicBezTo>
                  <a:cubicBezTo>
                    <a:pt x="21251" y="11184"/>
                    <a:pt x="20566" y="8651"/>
                    <a:pt x="20224" y="7601"/>
                  </a:cubicBezTo>
                  <a:cubicBezTo>
                    <a:pt x="19905" y="6551"/>
                    <a:pt x="18718" y="4656"/>
                    <a:pt x="18718" y="4656"/>
                  </a:cubicBezTo>
                  <a:lnTo>
                    <a:pt x="14883" y="959"/>
                  </a:lnTo>
                  <a:cubicBezTo>
                    <a:pt x="14883" y="959"/>
                    <a:pt x="13879" y="753"/>
                    <a:pt x="13582" y="616"/>
                  </a:cubicBezTo>
                  <a:cubicBezTo>
                    <a:pt x="13285" y="479"/>
                    <a:pt x="9679" y="0"/>
                    <a:pt x="9679"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23"/>
            <p:cNvSpPr/>
            <p:nvPr/>
          </p:nvSpPr>
          <p:spPr>
            <a:xfrm>
              <a:off x="8969644" y="4214044"/>
              <a:ext cx="796032" cy="907684"/>
            </a:xfrm>
            <a:custGeom>
              <a:avLst/>
              <a:gdLst/>
              <a:ahLst/>
              <a:cxnLst/>
              <a:rect l="l" t="t" r="r" b="b"/>
              <a:pathLst>
                <a:path w="23442" h="26730" extrusionOk="0">
                  <a:moveTo>
                    <a:pt x="22917" y="19859"/>
                  </a:moveTo>
                  <a:cubicBezTo>
                    <a:pt x="22826" y="21114"/>
                    <a:pt x="23442" y="24241"/>
                    <a:pt x="23236" y="26729"/>
                  </a:cubicBezTo>
                  <a:cubicBezTo>
                    <a:pt x="23191" y="26638"/>
                    <a:pt x="22666" y="25497"/>
                    <a:pt x="22437" y="24492"/>
                  </a:cubicBezTo>
                  <a:cubicBezTo>
                    <a:pt x="22209" y="23488"/>
                    <a:pt x="20589" y="19882"/>
                    <a:pt x="18603" y="18307"/>
                  </a:cubicBezTo>
                  <a:cubicBezTo>
                    <a:pt x="16617" y="16732"/>
                    <a:pt x="12143" y="15453"/>
                    <a:pt x="10431" y="14518"/>
                  </a:cubicBezTo>
                  <a:cubicBezTo>
                    <a:pt x="8719" y="13559"/>
                    <a:pt x="5775" y="12692"/>
                    <a:pt x="5615" y="11094"/>
                  </a:cubicBezTo>
                  <a:cubicBezTo>
                    <a:pt x="5433" y="9496"/>
                    <a:pt x="2511" y="3037"/>
                    <a:pt x="0" y="1096"/>
                  </a:cubicBezTo>
                  <a:cubicBezTo>
                    <a:pt x="1598" y="1"/>
                    <a:pt x="13307" y="4109"/>
                    <a:pt x="13604" y="5022"/>
                  </a:cubicBezTo>
                  <a:cubicBezTo>
                    <a:pt x="13924" y="5935"/>
                    <a:pt x="14837" y="8834"/>
                    <a:pt x="15248" y="9793"/>
                  </a:cubicBezTo>
                  <a:cubicBezTo>
                    <a:pt x="15681" y="10751"/>
                    <a:pt x="23031" y="17919"/>
                    <a:pt x="22917" y="19859"/>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23"/>
            <p:cNvSpPr/>
            <p:nvPr/>
          </p:nvSpPr>
          <p:spPr>
            <a:xfrm>
              <a:off x="8899117" y="4666686"/>
              <a:ext cx="262016" cy="707708"/>
            </a:xfrm>
            <a:custGeom>
              <a:avLst/>
              <a:gdLst/>
              <a:ahLst/>
              <a:cxnLst/>
              <a:rect l="l" t="t" r="r" b="b"/>
              <a:pathLst>
                <a:path w="7716" h="20841" extrusionOk="0">
                  <a:moveTo>
                    <a:pt x="7715" y="1"/>
                  </a:moveTo>
                  <a:cubicBezTo>
                    <a:pt x="7053" y="1553"/>
                    <a:pt x="7647" y="5022"/>
                    <a:pt x="7327" y="5912"/>
                  </a:cubicBezTo>
                  <a:cubicBezTo>
                    <a:pt x="7030" y="6803"/>
                    <a:pt x="6802" y="10363"/>
                    <a:pt x="6734" y="10980"/>
                  </a:cubicBezTo>
                  <a:cubicBezTo>
                    <a:pt x="6665" y="11619"/>
                    <a:pt x="7304" y="14015"/>
                    <a:pt x="7304" y="14426"/>
                  </a:cubicBezTo>
                  <a:cubicBezTo>
                    <a:pt x="7304" y="14837"/>
                    <a:pt x="6825" y="19882"/>
                    <a:pt x="6825" y="19882"/>
                  </a:cubicBezTo>
                  <a:lnTo>
                    <a:pt x="4017" y="20840"/>
                  </a:lnTo>
                  <a:cubicBezTo>
                    <a:pt x="4017" y="20840"/>
                    <a:pt x="1963" y="19996"/>
                    <a:pt x="1712" y="18900"/>
                  </a:cubicBezTo>
                  <a:cubicBezTo>
                    <a:pt x="1484" y="17782"/>
                    <a:pt x="0" y="12075"/>
                    <a:pt x="411" y="11801"/>
                  </a:cubicBezTo>
                  <a:cubicBezTo>
                    <a:pt x="822" y="11528"/>
                    <a:pt x="4839" y="6643"/>
                    <a:pt x="5296" y="5753"/>
                  </a:cubicBezTo>
                  <a:cubicBezTo>
                    <a:pt x="5752" y="4863"/>
                    <a:pt x="6072" y="4452"/>
                    <a:pt x="6209" y="3151"/>
                  </a:cubicBezTo>
                  <a:cubicBezTo>
                    <a:pt x="6323" y="1872"/>
                    <a:pt x="6597" y="731"/>
                    <a:pt x="7715"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57" name="Google Shape;3057;p23"/>
          <p:cNvSpPr/>
          <p:nvPr/>
        </p:nvSpPr>
        <p:spPr>
          <a:xfrm>
            <a:off x="1163327" y="6567429"/>
            <a:ext cx="450639" cy="165396"/>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58" name="Google Shape;3058;p23"/>
          <p:cNvSpPr/>
          <p:nvPr/>
        </p:nvSpPr>
        <p:spPr>
          <a:xfrm>
            <a:off x="828469" y="6761705"/>
            <a:ext cx="1199923" cy="164355"/>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59" name="Google Shape;3059;p23"/>
          <p:cNvSpPr/>
          <p:nvPr/>
        </p:nvSpPr>
        <p:spPr>
          <a:xfrm>
            <a:off x="-362002" y="5478190"/>
            <a:ext cx="799903" cy="1317687"/>
          </a:xfrm>
          <a:custGeom>
            <a:avLst/>
            <a:gdLst/>
            <a:ahLst/>
            <a:cxnLst/>
            <a:rect l="l" t="t" r="r" b="b"/>
            <a:pathLst>
              <a:path w="17667" h="29103" extrusionOk="0">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060" name="Google Shape;3060;p23"/>
          <p:cNvGrpSpPr/>
          <p:nvPr/>
        </p:nvGrpSpPr>
        <p:grpSpPr>
          <a:xfrm>
            <a:off x="-591792" y="4061216"/>
            <a:ext cx="1377736" cy="3797225"/>
            <a:chOff x="12111431" y="2541073"/>
            <a:chExt cx="1033302" cy="2847919"/>
          </a:xfrm>
        </p:grpSpPr>
        <p:sp>
          <p:nvSpPr>
            <p:cNvPr id="3061" name="Google Shape;3061;p23"/>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23"/>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63" name="Google Shape;3063;p23"/>
          <p:cNvGrpSpPr/>
          <p:nvPr/>
        </p:nvGrpSpPr>
        <p:grpSpPr>
          <a:xfrm rot="-1103814">
            <a:off x="-452799" y="3134545"/>
            <a:ext cx="1377745" cy="3797252"/>
            <a:chOff x="12111431" y="2541073"/>
            <a:chExt cx="1033302" cy="2847919"/>
          </a:xfrm>
        </p:grpSpPr>
        <p:sp>
          <p:nvSpPr>
            <p:cNvPr id="3064" name="Google Shape;3064;p23"/>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23"/>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66" name="Google Shape;3066;p23"/>
          <p:cNvSpPr/>
          <p:nvPr/>
        </p:nvSpPr>
        <p:spPr>
          <a:xfrm flipH="1">
            <a:off x="2582795" y="5962000"/>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067" name="Google Shape;3067;p23"/>
          <p:cNvGrpSpPr/>
          <p:nvPr/>
        </p:nvGrpSpPr>
        <p:grpSpPr>
          <a:xfrm>
            <a:off x="7895218" y="5374133"/>
            <a:ext cx="2339633" cy="1780400"/>
            <a:chOff x="0" y="3611325"/>
            <a:chExt cx="1754725" cy="1335300"/>
          </a:xfrm>
        </p:grpSpPr>
        <p:sp>
          <p:nvSpPr>
            <p:cNvPr id="3068" name="Google Shape;3068;p23"/>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23"/>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70" name="Google Shape;3070;p23"/>
          <p:cNvSpPr/>
          <p:nvPr/>
        </p:nvSpPr>
        <p:spPr>
          <a:xfrm>
            <a:off x="1991369" y="6110651"/>
            <a:ext cx="5258220" cy="756573"/>
          </a:xfrm>
          <a:custGeom>
            <a:avLst/>
            <a:gdLst/>
            <a:ahLst/>
            <a:cxnLst/>
            <a:rect l="l" t="t" r="r" b="b"/>
            <a:pathLst>
              <a:path w="100546" h="16710" extrusionOk="0">
                <a:moveTo>
                  <a:pt x="73648" y="0"/>
                </a:moveTo>
                <a:cubicBezTo>
                  <a:pt x="67169" y="0"/>
                  <a:pt x="50589" y="3101"/>
                  <a:pt x="39510" y="3101"/>
                </a:cubicBezTo>
                <a:cubicBezTo>
                  <a:pt x="38612" y="3101"/>
                  <a:pt x="37749" y="3081"/>
                  <a:pt x="36932" y="3037"/>
                </a:cubicBezTo>
                <a:cubicBezTo>
                  <a:pt x="36567" y="3017"/>
                  <a:pt x="36206" y="3008"/>
                  <a:pt x="35846" y="3008"/>
                </a:cubicBezTo>
                <a:cubicBezTo>
                  <a:pt x="25327" y="3008"/>
                  <a:pt x="16708" y="11176"/>
                  <a:pt x="0" y="14244"/>
                </a:cubicBezTo>
                <a:lnTo>
                  <a:pt x="1027" y="16709"/>
                </a:lnTo>
                <a:lnTo>
                  <a:pt x="11915" y="13377"/>
                </a:lnTo>
                <a:cubicBezTo>
                  <a:pt x="18101" y="11299"/>
                  <a:pt x="20977" y="9816"/>
                  <a:pt x="24606" y="7990"/>
                </a:cubicBezTo>
                <a:cubicBezTo>
                  <a:pt x="28212" y="6164"/>
                  <a:pt x="34238" y="5045"/>
                  <a:pt x="36338" y="5045"/>
                </a:cubicBezTo>
                <a:cubicBezTo>
                  <a:pt x="37723" y="5045"/>
                  <a:pt x="41126" y="4974"/>
                  <a:pt x="44587" y="4974"/>
                </a:cubicBezTo>
                <a:cubicBezTo>
                  <a:pt x="46318" y="4974"/>
                  <a:pt x="48063" y="4992"/>
                  <a:pt x="49577" y="5045"/>
                </a:cubicBezTo>
                <a:cubicBezTo>
                  <a:pt x="53441" y="5181"/>
                  <a:pt x="60759" y="5945"/>
                  <a:pt x="64501" y="5945"/>
                </a:cubicBezTo>
                <a:cubicBezTo>
                  <a:pt x="65157" y="5945"/>
                  <a:pt x="65704" y="5922"/>
                  <a:pt x="66102" y="5867"/>
                </a:cubicBezTo>
                <a:cubicBezTo>
                  <a:pt x="61857" y="5205"/>
                  <a:pt x="56790" y="4817"/>
                  <a:pt x="54188" y="4224"/>
                </a:cubicBezTo>
                <a:cubicBezTo>
                  <a:pt x="58433" y="2443"/>
                  <a:pt x="58867" y="2923"/>
                  <a:pt x="64573" y="2398"/>
                </a:cubicBezTo>
                <a:cubicBezTo>
                  <a:pt x="70279" y="1850"/>
                  <a:pt x="72676" y="2238"/>
                  <a:pt x="75529" y="1736"/>
                </a:cubicBezTo>
                <a:cubicBezTo>
                  <a:pt x="76222" y="1619"/>
                  <a:pt x="77490" y="1578"/>
                  <a:pt x="79066" y="1578"/>
                </a:cubicBezTo>
                <a:cubicBezTo>
                  <a:pt x="82840" y="1578"/>
                  <a:pt x="88379" y="1814"/>
                  <a:pt x="92008" y="1814"/>
                </a:cubicBezTo>
                <a:cubicBezTo>
                  <a:pt x="93108" y="1814"/>
                  <a:pt x="94033" y="1792"/>
                  <a:pt x="94680" y="1736"/>
                </a:cubicBezTo>
                <a:cubicBezTo>
                  <a:pt x="95684" y="1667"/>
                  <a:pt x="97944" y="1599"/>
                  <a:pt x="100546" y="1576"/>
                </a:cubicBezTo>
                <a:cubicBezTo>
                  <a:pt x="100363" y="1553"/>
                  <a:pt x="100203" y="1553"/>
                  <a:pt x="100044" y="1530"/>
                </a:cubicBezTo>
                <a:cubicBezTo>
                  <a:pt x="90822" y="937"/>
                  <a:pt x="80688" y="69"/>
                  <a:pt x="73840" y="1"/>
                </a:cubicBezTo>
                <a:cubicBezTo>
                  <a:pt x="73777" y="0"/>
                  <a:pt x="73713" y="0"/>
                  <a:pt x="73648"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71" name="Google Shape;3071;p23"/>
          <p:cNvSpPr/>
          <p:nvPr/>
        </p:nvSpPr>
        <p:spPr>
          <a:xfrm>
            <a:off x="104501" y="6673934"/>
            <a:ext cx="2216940" cy="533125"/>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072" name="Google Shape;3072;p23"/>
          <p:cNvGrpSpPr/>
          <p:nvPr/>
        </p:nvGrpSpPr>
        <p:grpSpPr>
          <a:xfrm>
            <a:off x="828458" y="6470779"/>
            <a:ext cx="1291879" cy="700740"/>
            <a:chOff x="563218" y="4869746"/>
            <a:chExt cx="968909" cy="525555"/>
          </a:xfrm>
        </p:grpSpPr>
        <p:sp>
          <p:nvSpPr>
            <p:cNvPr id="3073" name="Google Shape;3073;p23"/>
            <p:cNvSpPr/>
            <p:nvPr/>
          </p:nvSpPr>
          <p:spPr>
            <a:xfrm>
              <a:off x="563218" y="5057323"/>
              <a:ext cx="968909" cy="337979"/>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23"/>
            <p:cNvSpPr/>
            <p:nvPr/>
          </p:nvSpPr>
          <p:spPr>
            <a:xfrm>
              <a:off x="574084" y="5075931"/>
              <a:ext cx="846425" cy="294581"/>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23"/>
            <p:cNvSpPr/>
            <p:nvPr/>
          </p:nvSpPr>
          <p:spPr>
            <a:xfrm>
              <a:off x="613610" y="4869746"/>
              <a:ext cx="918516" cy="340322"/>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76" name="Google Shape;3076;p23"/>
          <p:cNvGrpSpPr/>
          <p:nvPr/>
        </p:nvGrpSpPr>
        <p:grpSpPr>
          <a:xfrm flipH="1">
            <a:off x="-505116" y="3674833"/>
            <a:ext cx="3615733" cy="4102667"/>
            <a:chOff x="4675" y="5263075"/>
            <a:chExt cx="2711800" cy="3077000"/>
          </a:xfrm>
        </p:grpSpPr>
        <p:sp>
          <p:nvSpPr>
            <p:cNvPr id="3077" name="Google Shape;3077;p23"/>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23"/>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23"/>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080" name="Google Shape;3080;p23"/>
            <p:cNvGrpSpPr/>
            <p:nvPr/>
          </p:nvGrpSpPr>
          <p:grpSpPr>
            <a:xfrm>
              <a:off x="4675" y="5345475"/>
              <a:ext cx="2711800" cy="2994600"/>
              <a:chOff x="4675" y="5345475"/>
              <a:chExt cx="2711800" cy="2994600"/>
            </a:xfrm>
          </p:grpSpPr>
          <p:sp>
            <p:nvSpPr>
              <p:cNvPr id="3081" name="Google Shape;3081;p23"/>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23"/>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23"/>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23"/>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23"/>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23"/>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23"/>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23"/>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23"/>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23"/>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23"/>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23"/>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23"/>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23"/>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23"/>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23"/>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23"/>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23"/>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23"/>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23"/>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23"/>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23"/>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23"/>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23"/>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23"/>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23"/>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23"/>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108" name="Google Shape;3108;p23"/>
              <p:cNvGrpSpPr/>
              <p:nvPr/>
            </p:nvGrpSpPr>
            <p:grpSpPr>
              <a:xfrm>
                <a:off x="4675" y="5593050"/>
                <a:ext cx="2711800" cy="2747025"/>
                <a:chOff x="4675" y="3688050"/>
                <a:chExt cx="2711800" cy="2747025"/>
              </a:xfrm>
            </p:grpSpPr>
            <p:sp>
              <p:nvSpPr>
                <p:cNvPr id="3109" name="Google Shape;3109;p23"/>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23"/>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23"/>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23"/>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23"/>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23"/>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23"/>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23"/>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23"/>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23"/>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23"/>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23"/>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21" name="Google Shape;3121;p23"/>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122" name="Google Shape;3122;p23"/>
          <p:cNvGrpSpPr/>
          <p:nvPr/>
        </p:nvGrpSpPr>
        <p:grpSpPr>
          <a:xfrm>
            <a:off x="-672050" y="5476923"/>
            <a:ext cx="1244339" cy="1738013"/>
            <a:chOff x="-504037" y="4107692"/>
            <a:chExt cx="933254" cy="1303510"/>
          </a:xfrm>
        </p:grpSpPr>
        <p:sp>
          <p:nvSpPr>
            <p:cNvPr id="3123" name="Google Shape;3123;p23"/>
            <p:cNvSpPr/>
            <p:nvPr/>
          </p:nvSpPr>
          <p:spPr>
            <a:xfrm>
              <a:off x="-504037" y="4107692"/>
              <a:ext cx="933254" cy="1274289"/>
            </a:xfrm>
            <a:custGeom>
              <a:avLst/>
              <a:gdLst/>
              <a:ahLst/>
              <a:cxnLst/>
              <a:rect l="l" t="t" r="r" b="b"/>
              <a:pathLst>
                <a:path w="27483" h="37526" extrusionOk="0">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23"/>
            <p:cNvSpPr/>
            <p:nvPr/>
          </p:nvSpPr>
          <p:spPr>
            <a:xfrm>
              <a:off x="-415682" y="4744990"/>
              <a:ext cx="775114" cy="666212"/>
            </a:xfrm>
            <a:custGeom>
              <a:avLst/>
              <a:gdLst/>
              <a:ahLst/>
              <a:cxnLst/>
              <a:rect l="l" t="t" r="r" b="b"/>
              <a:pathLst>
                <a:path w="22826" h="19619" extrusionOk="0">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23"/>
            <p:cNvSpPr/>
            <p:nvPr/>
          </p:nvSpPr>
          <p:spPr>
            <a:xfrm>
              <a:off x="-152926" y="4107692"/>
              <a:ext cx="582133" cy="1169836"/>
            </a:xfrm>
            <a:custGeom>
              <a:avLst/>
              <a:gdLst/>
              <a:ahLst/>
              <a:cxnLst/>
              <a:rect l="l" t="t" r="r" b="b"/>
              <a:pathLst>
                <a:path w="17143" h="34450" extrusionOk="0">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23"/>
            <p:cNvSpPr/>
            <p:nvPr/>
          </p:nvSpPr>
          <p:spPr>
            <a:xfrm>
              <a:off x="-454427" y="4601591"/>
              <a:ext cx="349592" cy="611575"/>
            </a:xfrm>
            <a:custGeom>
              <a:avLst/>
              <a:gdLst/>
              <a:ahLst/>
              <a:cxnLst/>
              <a:rect l="l" t="t" r="r" b="b"/>
              <a:pathLst>
                <a:path w="10295" h="18010" extrusionOk="0">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86025535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Title and two columns 3">
  <p:cSld name="Title and two columns 3">
    <p:spTree>
      <p:nvGrpSpPr>
        <p:cNvPr id="1" name="Shape 3127"/>
        <p:cNvGrpSpPr/>
        <p:nvPr/>
      </p:nvGrpSpPr>
      <p:grpSpPr>
        <a:xfrm>
          <a:off x="0" y="0"/>
          <a:ext cx="0" cy="0"/>
          <a:chOff x="0" y="0"/>
          <a:chExt cx="0" cy="0"/>
        </a:xfrm>
      </p:grpSpPr>
      <p:sp>
        <p:nvSpPr>
          <p:cNvPr id="3128" name="Google Shape;3128;p24"/>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129" name="Google Shape;3129;p24"/>
          <p:cNvSpPr txBox="1">
            <a:spLocks noGrp="1"/>
          </p:cNvSpPr>
          <p:nvPr>
            <p:ph type="title" idx="2"/>
          </p:nvPr>
        </p:nvSpPr>
        <p:spPr>
          <a:xfrm>
            <a:off x="6800567" y="2438667"/>
            <a:ext cx="2849600" cy="3616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2667">
                <a:solidFill>
                  <a:schemeClr val="dk1"/>
                </a:solidFill>
              </a:defRPr>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3130" name="Google Shape;3130;p24"/>
          <p:cNvSpPr txBox="1">
            <a:spLocks noGrp="1"/>
          </p:cNvSpPr>
          <p:nvPr>
            <p:ph type="subTitle" idx="1"/>
          </p:nvPr>
        </p:nvSpPr>
        <p:spPr>
          <a:xfrm>
            <a:off x="6800567" y="2861697"/>
            <a:ext cx="2849600" cy="88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31" name="Google Shape;3131;p24"/>
          <p:cNvSpPr txBox="1">
            <a:spLocks noGrp="1"/>
          </p:cNvSpPr>
          <p:nvPr>
            <p:ph type="title" idx="3"/>
          </p:nvPr>
        </p:nvSpPr>
        <p:spPr>
          <a:xfrm>
            <a:off x="6800567" y="3864208"/>
            <a:ext cx="2849600" cy="3616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2667">
                <a:solidFill>
                  <a:schemeClr val="dk1"/>
                </a:solidFill>
              </a:defRPr>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3132" name="Google Shape;3132;p24"/>
          <p:cNvSpPr txBox="1">
            <a:spLocks noGrp="1"/>
          </p:cNvSpPr>
          <p:nvPr>
            <p:ph type="subTitle" idx="4"/>
          </p:nvPr>
        </p:nvSpPr>
        <p:spPr>
          <a:xfrm>
            <a:off x="6800567" y="4287272"/>
            <a:ext cx="2849600" cy="88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33" name="Google Shape;3133;p24"/>
          <p:cNvSpPr/>
          <p:nvPr/>
        </p:nvSpPr>
        <p:spPr>
          <a:xfrm rot="2035852">
            <a:off x="11133738" y="2868707"/>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34" name="Google Shape;3134;p24"/>
          <p:cNvSpPr/>
          <p:nvPr/>
        </p:nvSpPr>
        <p:spPr>
          <a:xfrm flipH="1">
            <a:off x="-1670080" y="1925272"/>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35" name="Google Shape;3135;p24"/>
          <p:cNvSpPr/>
          <p:nvPr/>
        </p:nvSpPr>
        <p:spPr>
          <a:xfrm>
            <a:off x="10360039" y="3519700"/>
            <a:ext cx="2280511" cy="1781488"/>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36" name="Google Shape;3136;p24"/>
          <p:cNvSpPr/>
          <p:nvPr/>
        </p:nvSpPr>
        <p:spPr>
          <a:xfrm rot="-589025">
            <a:off x="10490179" y="5067669"/>
            <a:ext cx="2020216" cy="95156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37" name="Google Shape;3137;p24"/>
          <p:cNvSpPr/>
          <p:nvPr/>
        </p:nvSpPr>
        <p:spPr>
          <a:xfrm rot="2035852">
            <a:off x="10680338" y="4508341"/>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38" name="Google Shape;3138;p24"/>
          <p:cNvSpPr/>
          <p:nvPr/>
        </p:nvSpPr>
        <p:spPr>
          <a:xfrm rot="1818434">
            <a:off x="10850366" y="3306206"/>
            <a:ext cx="2280581" cy="1781543"/>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39" name="Google Shape;3139;p24"/>
          <p:cNvSpPr/>
          <p:nvPr/>
        </p:nvSpPr>
        <p:spPr>
          <a:xfrm flipH="1">
            <a:off x="-1572250" y="2512474"/>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40" name="Google Shape;3140;p24"/>
          <p:cNvSpPr/>
          <p:nvPr/>
        </p:nvSpPr>
        <p:spPr>
          <a:xfrm flipH="1">
            <a:off x="-2069084" y="6024167"/>
            <a:ext cx="15493719"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41" name="Google Shape;3141;p24"/>
          <p:cNvSpPr/>
          <p:nvPr/>
        </p:nvSpPr>
        <p:spPr>
          <a:xfrm>
            <a:off x="-51908" y="6024200"/>
            <a:ext cx="14303272"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142" name="Google Shape;3142;p24"/>
          <p:cNvGrpSpPr/>
          <p:nvPr/>
        </p:nvGrpSpPr>
        <p:grpSpPr>
          <a:xfrm flipH="1">
            <a:off x="-2344603" y="4148496"/>
            <a:ext cx="6350136" cy="2589019"/>
            <a:chOff x="6443172" y="3669288"/>
            <a:chExt cx="3880553" cy="1582143"/>
          </a:xfrm>
        </p:grpSpPr>
        <p:sp>
          <p:nvSpPr>
            <p:cNvPr id="3143" name="Google Shape;3143;p24"/>
            <p:cNvSpPr/>
            <p:nvPr/>
          </p:nvSpPr>
          <p:spPr>
            <a:xfrm>
              <a:off x="7753575" y="3973663"/>
              <a:ext cx="2570150" cy="1191500"/>
            </a:xfrm>
            <a:custGeom>
              <a:avLst/>
              <a:gdLst/>
              <a:ahLst/>
              <a:cxnLst/>
              <a:rect l="l" t="t" r="r" b="b"/>
              <a:pathLst>
                <a:path w="102806" h="47660" extrusionOk="0">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24"/>
            <p:cNvSpPr/>
            <p:nvPr/>
          </p:nvSpPr>
          <p:spPr>
            <a:xfrm>
              <a:off x="8238600" y="3669288"/>
              <a:ext cx="2085125" cy="1496450"/>
            </a:xfrm>
            <a:custGeom>
              <a:avLst/>
              <a:gdLst/>
              <a:ahLst/>
              <a:cxnLst/>
              <a:rect l="l" t="t" r="r" b="b"/>
              <a:pathLst>
                <a:path w="83405" h="59858" extrusionOk="0">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24"/>
            <p:cNvSpPr/>
            <p:nvPr/>
          </p:nvSpPr>
          <p:spPr>
            <a:xfrm>
              <a:off x="8222075" y="3691463"/>
              <a:ext cx="1652575" cy="1462300"/>
            </a:xfrm>
            <a:custGeom>
              <a:avLst/>
              <a:gdLst/>
              <a:ahLst/>
              <a:cxnLst/>
              <a:rect l="l" t="t" r="r" b="b"/>
              <a:pathLst>
                <a:path w="66103" h="58492" extrusionOk="0">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24"/>
            <p:cNvSpPr/>
            <p:nvPr/>
          </p:nvSpPr>
          <p:spPr>
            <a:xfrm>
              <a:off x="8059425" y="3687738"/>
              <a:ext cx="838300" cy="1471650"/>
            </a:xfrm>
            <a:custGeom>
              <a:avLst/>
              <a:gdLst/>
              <a:ahLst/>
              <a:cxnLst/>
              <a:rect l="l" t="t" r="r" b="b"/>
              <a:pathLst>
                <a:path w="33532" h="58866" extrusionOk="0">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24"/>
            <p:cNvSpPr/>
            <p:nvPr/>
          </p:nvSpPr>
          <p:spPr>
            <a:xfrm>
              <a:off x="6443172" y="4736737"/>
              <a:ext cx="2029175" cy="494630"/>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24"/>
            <p:cNvSpPr/>
            <p:nvPr/>
          </p:nvSpPr>
          <p:spPr>
            <a:xfrm>
              <a:off x="6497010" y="4807122"/>
              <a:ext cx="2029175" cy="444308"/>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24"/>
            <p:cNvSpPr/>
            <p:nvPr/>
          </p:nvSpPr>
          <p:spPr>
            <a:xfrm>
              <a:off x="9798150" y="3995563"/>
              <a:ext cx="511300" cy="1009825"/>
            </a:xfrm>
            <a:custGeom>
              <a:avLst/>
              <a:gdLst/>
              <a:ahLst/>
              <a:cxnLst/>
              <a:rect l="l" t="t" r="r" b="b"/>
              <a:pathLst>
                <a:path w="20452" h="40393" extrusionOk="0">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50" name="Google Shape;3150;p24"/>
          <p:cNvGrpSpPr/>
          <p:nvPr/>
        </p:nvGrpSpPr>
        <p:grpSpPr>
          <a:xfrm flipH="1">
            <a:off x="1" y="5254567"/>
            <a:ext cx="2339633" cy="1780400"/>
            <a:chOff x="0" y="3611325"/>
            <a:chExt cx="1754725" cy="1335300"/>
          </a:xfrm>
        </p:grpSpPr>
        <p:sp>
          <p:nvSpPr>
            <p:cNvPr id="3151" name="Google Shape;3151;p24"/>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24"/>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53" name="Google Shape;3153;p24"/>
          <p:cNvGrpSpPr/>
          <p:nvPr/>
        </p:nvGrpSpPr>
        <p:grpSpPr>
          <a:xfrm>
            <a:off x="-1069007" y="6134254"/>
            <a:ext cx="3408641" cy="842244"/>
            <a:chOff x="6443172" y="4736737"/>
            <a:chExt cx="2083012" cy="514693"/>
          </a:xfrm>
        </p:grpSpPr>
        <p:sp>
          <p:nvSpPr>
            <p:cNvPr id="3154" name="Google Shape;3154;p24"/>
            <p:cNvSpPr/>
            <p:nvPr/>
          </p:nvSpPr>
          <p:spPr>
            <a:xfrm>
              <a:off x="6443172" y="4736737"/>
              <a:ext cx="2029175" cy="494630"/>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24"/>
            <p:cNvSpPr/>
            <p:nvPr/>
          </p:nvSpPr>
          <p:spPr>
            <a:xfrm>
              <a:off x="6497010" y="4807122"/>
              <a:ext cx="2029175" cy="444308"/>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56" name="Google Shape;3156;p24"/>
          <p:cNvGrpSpPr/>
          <p:nvPr/>
        </p:nvGrpSpPr>
        <p:grpSpPr>
          <a:xfrm>
            <a:off x="9895751" y="5206084"/>
            <a:ext cx="5004867" cy="1740067"/>
            <a:chOff x="12456600" y="3922575"/>
            <a:chExt cx="3753650" cy="1305050"/>
          </a:xfrm>
        </p:grpSpPr>
        <p:sp>
          <p:nvSpPr>
            <p:cNvPr id="3157" name="Google Shape;3157;p24"/>
            <p:cNvSpPr/>
            <p:nvPr/>
          </p:nvSpPr>
          <p:spPr>
            <a:xfrm>
              <a:off x="13680025" y="3922575"/>
              <a:ext cx="2530225" cy="1304475"/>
            </a:xfrm>
            <a:custGeom>
              <a:avLst/>
              <a:gdLst/>
              <a:ahLst/>
              <a:cxnLst/>
              <a:rect l="l" t="t" r="r" b="b"/>
              <a:pathLst>
                <a:path w="101209" h="52179" extrusionOk="0">
                  <a:moveTo>
                    <a:pt x="101208" y="0"/>
                  </a:moveTo>
                  <a:lnTo>
                    <a:pt x="1" y="52179"/>
                  </a:lnTo>
                  <a:lnTo>
                    <a:pt x="101208" y="52179"/>
                  </a:lnTo>
                  <a:lnTo>
                    <a:pt x="101208"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24"/>
            <p:cNvSpPr/>
            <p:nvPr/>
          </p:nvSpPr>
          <p:spPr>
            <a:xfrm>
              <a:off x="14031550" y="4175350"/>
              <a:ext cx="2178700" cy="1052275"/>
            </a:xfrm>
            <a:custGeom>
              <a:avLst/>
              <a:gdLst/>
              <a:ahLst/>
              <a:cxnLst/>
              <a:rect l="l" t="t" r="r" b="b"/>
              <a:pathLst>
                <a:path w="87148" h="42091" extrusionOk="0">
                  <a:moveTo>
                    <a:pt x="40615" y="19707"/>
                  </a:moveTo>
                  <a:lnTo>
                    <a:pt x="40615" y="19707"/>
                  </a:lnTo>
                  <a:cubicBezTo>
                    <a:pt x="39396" y="20184"/>
                    <a:pt x="38170" y="20704"/>
                    <a:pt x="36932" y="21274"/>
                  </a:cubicBezTo>
                  <a:cubicBezTo>
                    <a:pt x="38160" y="20752"/>
                    <a:pt x="39388" y="20230"/>
                    <a:pt x="40615" y="19707"/>
                  </a:cubicBezTo>
                  <a:close/>
                  <a:moveTo>
                    <a:pt x="87147" y="1"/>
                  </a:moveTo>
                  <a:cubicBezTo>
                    <a:pt x="71601" y="6473"/>
                    <a:pt x="56132" y="13103"/>
                    <a:pt x="40615" y="19707"/>
                  </a:cubicBezTo>
                  <a:lnTo>
                    <a:pt x="40615" y="19707"/>
                  </a:lnTo>
                  <a:cubicBezTo>
                    <a:pt x="47257" y="17111"/>
                    <a:pt x="53703" y="15819"/>
                    <a:pt x="61012" y="14951"/>
                  </a:cubicBezTo>
                  <a:cubicBezTo>
                    <a:pt x="65304" y="14448"/>
                    <a:pt x="71014" y="12830"/>
                    <a:pt x="75786" y="12830"/>
                  </a:cubicBezTo>
                  <a:cubicBezTo>
                    <a:pt x="76852" y="12830"/>
                    <a:pt x="77870" y="12911"/>
                    <a:pt x="78816" y="13103"/>
                  </a:cubicBezTo>
                  <a:cubicBezTo>
                    <a:pt x="75050" y="17211"/>
                    <a:pt x="64756" y="23032"/>
                    <a:pt x="59072" y="23534"/>
                  </a:cubicBezTo>
                  <a:cubicBezTo>
                    <a:pt x="60647" y="23397"/>
                    <a:pt x="62199" y="23260"/>
                    <a:pt x="63774" y="23123"/>
                  </a:cubicBezTo>
                  <a:lnTo>
                    <a:pt x="63774" y="23123"/>
                  </a:lnTo>
                  <a:cubicBezTo>
                    <a:pt x="53937" y="26775"/>
                    <a:pt x="43939" y="30016"/>
                    <a:pt x="33919" y="33120"/>
                  </a:cubicBezTo>
                  <a:cubicBezTo>
                    <a:pt x="28783" y="34718"/>
                    <a:pt x="23647" y="36270"/>
                    <a:pt x="18512" y="37822"/>
                  </a:cubicBezTo>
                  <a:cubicBezTo>
                    <a:pt x="16252" y="38507"/>
                    <a:pt x="13992" y="39215"/>
                    <a:pt x="11710" y="39831"/>
                  </a:cubicBezTo>
                  <a:cubicBezTo>
                    <a:pt x="10431" y="40173"/>
                    <a:pt x="6163" y="40379"/>
                    <a:pt x="5364" y="41246"/>
                  </a:cubicBezTo>
                  <a:cubicBezTo>
                    <a:pt x="8377" y="37982"/>
                    <a:pt x="11961" y="35312"/>
                    <a:pt x="15750" y="33006"/>
                  </a:cubicBezTo>
                  <a:lnTo>
                    <a:pt x="15750" y="33006"/>
                  </a:lnTo>
                  <a:cubicBezTo>
                    <a:pt x="10135" y="35380"/>
                    <a:pt x="4862" y="38439"/>
                    <a:pt x="23" y="42068"/>
                  </a:cubicBezTo>
                  <a:cubicBezTo>
                    <a:pt x="23" y="42068"/>
                    <a:pt x="23" y="42090"/>
                    <a:pt x="1" y="42091"/>
                  </a:cubicBezTo>
                  <a:lnTo>
                    <a:pt x="1" y="42091"/>
                  </a:lnTo>
                  <a:cubicBezTo>
                    <a:pt x="5153" y="42017"/>
                    <a:pt x="10305" y="41993"/>
                    <a:pt x="15456" y="41993"/>
                  </a:cubicBezTo>
                  <a:cubicBezTo>
                    <a:pt x="24613" y="41993"/>
                    <a:pt x="33767" y="42068"/>
                    <a:pt x="42912" y="42068"/>
                  </a:cubicBezTo>
                  <a:cubicBezTo>
                    <a:pt x="44799" y="42068"/>
                    <a:pt x="63830" y="42078"/>
                    <a:pt x="76308" y="42078"/>
                  </a:cubicBezTo>
                  <a:cubicBezTo>
                    <a:pt x="82547" y="42078"/>
                    <a:pt x="87147" y="42076"/>
                    <a:pt x="87147" y="42068"/>
                  </a:cubicBezTo>
                  <a:lnTo>
                    <a:pt x="87147" y="1"/>
                  </a:lnTo>
                  <a:close/>
                  <a:moveTo>
                    <a:pt x="1" y="42091"/>
                  </a:moveTo>
                  <a:lnTo>
                    <a:pt x="1" y="42091"/>
                  </a:lnTo>
                  <a:cubicBezTo>
                    <a:pt x="1" y="42091"/>
                    <a:pt x="1" y="42091"/>
                    <a:pt x="0" y="42091"/>
                  </a:cubicBezTo>
                  <a:cubicBezTo>
                    <a:pt x="1" y="42091"/>
                    <a:pt x="1" y="42091"/>
                    <a:pt x="1" y="4209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24"/>
            <p:cNvSpPr/>
            <p:nvPr/>
          </p:nvSpPr>
          <p:spPr>
            <a:xfrm>
              <a:off x="12456600" y="4494350"/>
              <a:ext cx="1966425" cy="732700"/>
            </a:xfrm>
            <a:custGeom>
              <a:avLst/>
              <a:gdLst/>
              <a:ahLst/>
              <a:cxnLst/>
              <a:rect l="l" t="t" r="r" b="b"/>
              <a:pathLst>
                <a:path w="78657" h="29308" extrusionOk="0">
                  <a:moveTo>
                    <a:pt x="67016" y="0"/>
                  </a:moveTo>
                  <a:lnTo>
                    <a:pt x="50513" y="3447"/>
                  </a:lnTo>
                  <a:lnTo>
                    <a:pt x="0" y="29308"/>
                  </a:lnTo>
                  <a:lnTo>
                    <a:pt x="48938" y="29308"/>
                  </a:lnTo>
                  <a:lnTo>
                    <a:pt x="78656" y="13992"/>
                  </a:lnTo>
                  <a:lnTo>
                    <a:pt x="76853" y="10637"/>
                  </a:lnTo>
                  <a:lnTo>
                    <a:pt x="67016"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24"/>
            <p:cNvSpPr/>
            <p:nvPr/>
          </p:nvSpPr>
          <p:spPr>
            <a:xfrm>
              <a:off x="12975300" y="4539425"/>
              <a:ext cx="1447725" cy="687625"/>
            </a:xfrm>
            <a:custGeom>
              <a:avLst/>
              <a:gdLst/>
              <a:ahLst/>
              <a:cxnLst/>
              <a:rect l="l" t="t" r="r" b="b"/>
              <a:pathLst>
                <a:path w="57909" h="27505" extrusionOk="0">
                  <a:moveTo>
                    <a:pt x="47934" y="0"/>
                  </a:moveTo>
                  <a:lnTo>
                    <a:pt x="44145" y="5113"/>
                  </a:lnTo>
                  <a:lnTo>
                    <a:pt x="41999" y="7510"/>
                  </a:lnTo>
                  <a:lnTo>
                    <a:pt x="38827" y="7510"/>
                  </a:lnTo>
                  <a:lnTo>
                    <a:pt x="36955" y="8834"/>
                  </a:lnTo>
                  <a:cubicBezTo>
                    <a:pt x="30815" y="11048"/>
                    <a:pt x="24857" y="12942"/>
                    <a:pt x="19014" y="16001"/>
                  </a:cubicBezTo>
                  <a:cubicBezTo>
                    <a:pt x="15476" y="17873"/>
                    <a:pt x="12052" y="19904"/>
                    <a:pt x="8651" y="22004"/>
                  </a:cubicBezTo>
                  <a:cubicBezTo>
                    <a:pt x="6757" y="23168"/>
                    <a:pt x="1964" y="27505"/>
                    <a:pt x="1" y="27505"/>
                  </a:cubicBezTo>
                  <a:lnTo>
                    <a:pt x="6369" y="27505"/>
                  </a:lnTo>
                  <a:lnTo>
                    <a:pt x="18580" y="20269"/>
                  </a:lnTo>
                  <a:lnTo>
                    <a:pt x="31363" y="15225"/>
                  </a:lnTo>
                  <a:lnTo>
                    <a:pt x="31363" y="15225"/>
                  </a:lnTo>
                  <a:lnTo>
                    <a:pt x="15682" y="27505"/>
                  </a:lnTo>
                  <a:lnTo>
                    <a:pt x="28190" y="27505"/>
                  </a:lnTo>
                  <a:lnTo>
                    <a:pt x="57908" y="12189"/>
                  </a:lnTo>
                  <a:lnTo>
                    <a:pt x="56105" y="8834"/>
                  </a:lnTo>
                  <a:lnTo>
                    <a:pt x="47934"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61" name="Google Shape;3161;p24"/>
          <p:cNvSpPr/>
          <p:nvPr/>
        </p:nvSpPr>
        <p:spPr>
          <a:xfrm rot="-5400000">
            <a:off x="11176720" y="4709061"/>
            <a:ext cx="1718920" cy="1590272"/>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2" name="Google Shape;3162;p24"/>
          <p:cNvSpPr/>
          <p:nvPr/>
        </p:nvSpPr>
        <p:spPr>
          <a:xfrm rot="-5400000">
            <a:off x="9941085" y="5840270"/>
            <a:ext cx="1241139" cy="114824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3" name="Google Shape;3163;p24"/>
          <p:cNvSpPr/>
          <p:nvPr/>
        </p:nvSpPr>
        <p:spPr>
          <a:xfrm rot="-4087865">
            <a:off x="10538327" y="5760303"/>
            <a:ext cx="1718788" cy="1590151"/>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4" name="Google Shape;3164;p24"/>
          <p:cNvSpPr/>
          <p:nvPr/>
        </p:nvSpPr>
        <p:spPr>
          <a:xfrm rot="502683" flipH="1">
            <a:off x="7402518" y="-1191069"/>
            <a:ext cx="6180924" cy="2314967"/>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5" name="Google Shape;3165;p24"/>
          <p:cNvSpPr/>
          <p:nvPr/>
        </p:nvSpPr>
        <p:spPr>
          <a:xfrm rot="1658019" flipH="1">
            <a:off x="7414930" y="-603279"/>
            <a:ext cx="7023919" cy="2645240"/>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6" name="Google Shape;3166;p24"/>
          <p:cNvSpPr/>
          <p:nvPr/>
        </p:nvSpPr>
        <p:spPr>
          <a:xfrm>
            <a:off x="-46736" y="-170838"/>
            <a:ext cx="2623211" cy="118097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7" name="Google Shape;3167;p24"/>
          <p:cNvSpPr/>
          <p:nvPr/>
        </p:nvSpPr>
        <p:spPr>
          <a:xfrm>
            <a:off x="-306965" y="-67738"/>
            <a:ext cx="3125821" cy="1407283"/>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8" name="Google Shape;3168;p24"/>
          <p:cNvSpPr/>
          <p:nvPr/>
        </p:nvSpPr>
        <p:spPr>
          <a:xfrm>
            <a:off x="3415048" y="6024159"/>
            <a:ext cx="1632400" cy="908476"/>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9" name="Google Shape;3169;p24"/>
          <p:cNvSpPr/>
          <p:nvPr/>
        </p:nvSpPr>
        <p:spPr>
          <a:xfrm flipH="1">
            <a:off x="8827338" y="-362230"/>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674165920"/>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3170"/>
        <p:cNvGrpSpPr/>
        <p:nvPr/>
      </p:nvGrpSpPr>
      <p:grpSpPr>
        <a:xfrm>
          <a:off x="0" y="0"/>
          <a:ext cx="0" cy="0"/>
          <a:chOff x="0" y="0"/>
          <a:chExt cx="0" cy="0"/>
        </a:xfrm>
      </p:grpSpPr>
      <p:sp>
        <p:nvSpPr>
          <p:cNvPr id="3171" name="Google Shape;3171;p25"/>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172" name="Google Shape;3172;p25"/>
          <p:cNvSpPr txBox="1">
            <a:spLocks noGrp="1"/>
          </p:cNvSpPr>
          <p:nvPr>
            <p:ph type="title" idx="2"/>
          </p:nvPr>
        </p:nvSpPr>
        <p:spPr>
          <a:xfrm>
            <a:off x="1250267" y="48471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173" name="Google Shape;3173;p25"/>
          <p:cNvSpPr txBox="1">
            <a:spLocks noGrp="1"/>
          </p:cNvSpPr>
          <p:nvPr>
            <p:ph type="subTitle" idx="1"/>
          </p:nvPr>
        </p:nvSpPr>
        <p:spPr>
          <a:xfrm>
            <a:off x="1250100" y="52681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74" name="Google Shape;3174;p25"/>
          <p:cNvSpPr txBox="1">
            <a:spLocks noGrp="1"/>
          </p:cNvSpPr>
          <p:nvPr>
            <p:ph type="title" idx="3"/>
          </p:nvPr>
        </p:nvSpPr>
        <p:spPr>
          <a:xfrm>
            <a:off x="4645896" y="48471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3175" name="Google Shape;3175;p25"/>
          <p:cNvSpPr txBox="1">
            <a:spLocks noGrp="1"/>
          </p:cNvSpPr>
          <p:nvPr>
            <p:ph type="subTitle" idx="4"/>
          </p:nvPr>
        </p:nvSpPr>
        <p:spPr>
          <a:xfrm>
            <a:off x="4645729" y="52681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76" name="Google Shape;3176;p25"/>
          <p:cNvSpPr txBox="1">
            <a:spLocks noGrp="1"/>
          </p:cNvSpPr>
          <p:nvPr>
            <p:ph type="title" idx="5"/>
          </p:nvPr>
        </p:nvSpPr>
        <p:spPr>
          <a:xfrm>
            <a:off x="8041533" y="48471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3177" name="Google Shape;3177;p25"/>
          <p:cNvSpPr txBox="1">
            <a:spLocks noGrp="1"/>
          </p:cNvSpPr>
          <p:nvPr>
            <p:ph type="subTitle" idx="6"/>
          </p:nvPr>
        </p:nvSpPr>
        <p:spPr>
          <a:xfrm>
            <a:off x="8041367" y="52681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78" name="Google Shape;3178;p25"/>
          <p:cNvSpPr txBox="1">
            <a:spLocks noGrp="1"/>
          </p:cNvSpPr>
          <p:nvPr>
            <p:ph type="title" idx="7"/>
          </p:nvPr>
        </p:nvSpPr>
        <p:spPr>
          <a:xfrm>
            <a:off x="1250267" y="25277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179" name="Google Shape;3179;p25"/>
          <p:cNvSpPr txBox="1">
            <a:spLocks noGrp="1"/>
          </p:cNvSpPr>
          <p:nvPr>
            <p:ph type="subTitle" idx="8"/>
          </p:nvPr>
        </p:nvSpPr>
        <p:spPr>
          <a:xfrm>
            <a:off x="1250100" y="29487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80" name="Google Shape;3180;p25"/>
          <p:cNvSpPr txBox="1">
            <a:spLocks noGrp="1"/>
          </p:cNvSpPr>
          <p:nvPr>
            <p:ph type="title" idx="9"/>
          </p:nvPr>
        </p:nvSpPr>
        <p:spPr>
          <a:xfrm>
            <a:off x="4645896" y="25277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3181" name="Google Shape;3181;p25"/>
          <p:cNvSpPr txBox="1">
            <a:spLocks noGrp="1"/>
          </p:cNvSpPr>
          <p:nvPr>
            <p:ph type="subTitle" idx="13"/>
          </p:nvPr>
        </p:nvSpPr>
        <p:spPr>
          <a:xfrm>
            <a:off x="4645729" y="29487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82" name="Google Shape;3182;p25"/>
          <p:cNvSpPr txBox="1">
            <a:spLocks noGrp="1"/>
          </p:cNvSpPr>
          <p:nvPr>
            <p:ph type="title" idx="14"/>
          </p:nvPr>
        </p:nvSpPr>
        <p:spPr>
          <a:xfrm>
            <a:off x="8041533" y="25277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3183" name="Google Shape;3183;p25"/>
          <p:cNvSpPr txBox="1">
            <a:spLocks noGrp="1"/>
          </p:cNvSpPr>
          <p:nvPr>
            <p:ph type="subTitle" idx="15"/>
          </p:nvPr>
        </p:nvSpPr>
        <p:spPr>
          <a:xfrm>
            <a:off x="8041367" y="29487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84" name="Google Shape;3184;p25"/>
          <p:cNvSpPr/>
          <p:nvPr/>
        </p:nvSpPr>
        <p:spPr>
          <a:xfrm>
            <a:off x="-257691" y="12380"/>
            <a:ext cx="3021844" cy="2787792"/>
          </a:xfrm>
          <a:custGeom>
            <a:avLst/>
            <a:gdLst/>
            <a:ahLst/>
            <a:cxnLst/>
            <a:rect l="l" t="t" r="r" b="b"/>
            <a:pathLst>
              <a:path w="77789" h="71764" extrusionOk="0">
                <a:moveTo>
                  <a:pt x="10089" y="1"/>
                </a:moveTo>
                <a:lnTo>
                  <a:pt x="2283" y="8332"/>
                </a:lnTo>
                <a:lnTo>
                  <a:pt x="4953" y="12075"/>
                </a:lnTo>
                <a:lnTo>
                  <a:pt x="5318" y="18626"/>
                </a:lnTo>
                <a:cubicBezTo>
                  <a:pt x="5159" y="20954"/>
                  <a:pt x="5044" y="23305"/>
                  <a:pt x="4748" y="25611"/>
                </a:cubicBezTo>
                <a:cubicBezTo>
                  <a:pt x="4382" y="28510"/>
                  <a:pt x="2534" y="31431"/>
                  <a:pt x="2876" y="34399"/>
                </a:cubicBezTo>
                <a:cubicBezTo>
                  <a:pt x="2944" y="34992"/>
                  <a:pt x="3104" y="35585"/>
                  <a:pt x="3173" y="36202"/>
                </a:cubicBezTo>
                <a:cubicBezTo>
                  <a:pt x="3310" y="37594"/>
                  <a:pt x="2853" y="39032"/>
                  <a:pt x="2283" y="40310"/>
                </a:cubicBezTo>
                <a:cubicBezTo>
                  <a:pt x="2037" y="40868"/>
                  <a:pt x="1093" y="42037"/>
                  <a:pt x="1179" y="42686"/>
                </a:cubicBezTo>
                <a:lnTo>
                  <a:pt x="1179" y="42686"/>
                </a:lnTo>
                <a:cubicBezTo>
                  <a:pt x="1079" y="42167"/>
                  <a:pt x="0" y="37229"/>
                  <a:pt x="0" y="37229"/>
                </a:cubicBezTo>
                <a:lnTo>
                  <a:pt x="0" y="71763"/>
                </a:lnTo>
                <a:cubicBezTo>
                  <a:pt x="1278" y="71467"/>
                  <a:pt x="2625" y="70942"/>
                  <a:pt x="3926" y="70828"/>
                </a:cubicBezTo>
                <a:cubicBezTo>
                  <a:pt x="3948" y="70825"/>
                  <a:pt x="3972" y="70824"/>
                  <a:pt x="3997" y="70824"/>
                </a:cubicBezTo>
                <a:cubicBezTo>
                  <a:pt x="4655" y="70824"/>
                  <a:pt x="6219" y="71575"/>
                  <a:pt x="6826" y="71575"/>
                </a:cubicBezTo>
                <a:cubicBezTo>
                  <a:pt x="6903" y="71575"/>
                  <a:pt x="6965" y="71563"/>
                  <a:pt x="7007" y="71535"/>
                </a:cubicBezTo>
                <a:cubicBezTo>
                  <a:pt x="7144" y="71421"/>
                  <a:pt x="7236" y="70965"/>
                  <a:pt x="7258" y="70325"/>
                </a:cubicBezTo>
                <a:cubicBezTo>
                  <a:pt x="7350" y="68796"/>
                  <a:pt x="7190" y="66331"/>
                  <a:pt x="7258" y="65760"/>
                </a:cubicBezTo>
                <a:cubicBezTo>
                  <a:pt x="7464" y="63592"/>
                  <a:pt x="7875" y="61424"/>
                  <a:pt x="8445" y="59324"/>
                </a:cubicBezTo>
                <a:cubicBezTo>
                  <a:pt x="9016" y="57269"/>
                  <a:pt x="9769" y="55215"/>
                  <a:pt x="11047" y="53503"/>
                </a:cubicBezTo>
                <a:cubicBezTo>
                  <a:pt x="11938" y="52316"/>
                  <a:pt x="13056" y="51312"/>
                  <a:pt x="14083" y="50239"/>
                </a:cubicBezTo>
                <a:cubicBezTo>
                  <a:pt x="16731" y="47409"/>
                  <a:pt x="18694" y="44008"/>
                  <a:pt x="20041" y="40402"/>
                </a:cubicBezTo>
                <a:cubicBezTo>
                  <a:pt x="20313" y="39608"/>
                  <a:pt x="23240" y="33348"/>
                  <a:pt x="23728" y="33348"/>
                </a:cubicBezTo>
                <a:cubicBezTo>
                  <a:pt x="23732" y="33348"/>
                  <a:pt x="23735" y="33348"/>
                  <a:pt x="23738" y="33349"/>
                </a:cubicBezTo>
                <a:cubicBezTo>
                  <a:pt x="23784" y="33349"/>
                  <a:pt x="39533" y="35996"/>
                  <a:pt x="39533" y="35996"/>
                </a:cubicBezTo>
                <a:lnTo>
                  <a:pt x="53137" y="29080"/>
                </a:lnTo>
                <a:cubicBezTo>
                  <a:pt x="57132" y="26318"/>
                  <a:pt x="60304" y="23693"/>
                  <a:pt x="65326" y="22963"/>
                </a:cubicBezTo>
                <a:cubicBezTo>
                  <a:pt x="68955" y="22438"/>
                  <a:pt x="72744" y="22347"/>
                  <a:pt x="76054" y="20726"/>
                </a:cubicBezTo>
                <a:cubicBezTo>
                  <a:pt x="76602" y="20452"/>
                  <a:pt x="77150" y="20133"/>
                  <a:pt x="77469" y="19608"/>
                </a:cubicBezTo>
                <a:cubicBezTo>
                  <a:pt x="77789" y="19106"/>
                  <a:pt x="77789" y="18352"/>
                  <a:pt x="77309" y="17964"/>
                </a:cubicBezTo>
                <a:cubicBezTo>
                  <a:pt x="74729" y="20053"/>
                  <a:pt x="71395" y="21170"/>
                  <a:pt x="68071" y="21170"/>
                </a:cubicBezTo>
                <a:cubicBezTo>
                  <a:pt x="66455" y="21170"/>
                  <a:pt x="64841" y="20906"/>
                  <a:pt x="63317" y="20361"/>
                </a:cubicBezTo>
                <a:cubicBezTo>
                  <a:pt x="65417" y="18170"/>
                  <a:pt x="68248" y="16640"/>
                  <a:pt x="71238" y="16093"/>
                </a:cubicBezTo>
                <a:cubicBezTo>
                  <a:pt x="71124" y="15796"/>
                  <a:pt x="71010" y="15476"/>
                  <a:pt x="70873" y="15180"/>
                </a:cubicBezTo>
                <a:cubicBezTo>
                  <a:pt x="67106" y="15499"/>
                  <a:pt x="63683" y="17462"/>
                  <a:pt x="60670" y="19745"/>
                </a:cubicBezTo>
                <a:cubicBezTo>
                  <a:pt x="57657" y="22027"/>
                  <a:pt x="54918" y="24652"/>
                  <a:pt x="51699" y="26638"/>
                </a:cubicBezTo>
                <a:cubicBezTo>
                  <a:pt x="47865" y="29035"/>
                  <a:pt x="42729" y="31317"/>
                  <a:pt x="38369" y="32367"/>
                </a:cubicBezTo>
                <a:cubicBezTo>
                  <a:pt x="35790" y="32983"/>
                  <a:pt x="32777" y="32778"/>
                  <a:pt x="30129" y="32983"/>
                </a:cubicBezTo>
                <a:lnTo>
                  <a:pt x="28349" y="31386"/>
                </a:lnTo>
                <a:lnTo>
                  <a:pt x="31910" y="28555"/>
                </a:lnTo>
                <a:lnTo>
                  <a:pt x="34558" y="26592"/>
                </a:lnTo>
                <a:cubicBezTo>
                  <a:pt x="34558" y="26592"/>
                  <a:pt x="34886" y="26641"/>
                  <a:pt x="35304" y="26641"/>
                </a:cubicBezTo>
                <a:cubicBezTo>
                  <a:pt x="35696" y="26641"/>
                  <a:pt x="36167" y="26598"/>
                  <a:pt x="36520" y="26432"/>
                </a:cubicBezTo>
                <a:cubicBezTo>
                  <a:pt x="37228" y="26067"/>
                  <a:pt x="45719" y="20224"/>
                  <a:pt x="45719" y="20224"/>
                </a:cubicBezTo>
                <a:lnTo>
                  <a:pt x="43071" y="18626"/>
                </a:lnTo>
                <a:lnTo>
                  <a:pt x="37479" y="22872"/>
                </a:lnTo>
                <a:lnTo>
                  <a:pt x="29422" y="27482"/>
                </a:lnTo>
                <a:lnTo>
                  <a:pt x="35448" y="14198"/>
                </a:lnTo>
                <a:lnTo>
                  <a:pt x="37479" y="7807"/>
                </a:lnTo>
                <a:lnTo>
                  <a:pt x="36155" y="4977"/>
                </a:lnTo>
                <a:lnTo>
                  <a:pt x="33325" y="4977"/>
                </a:lnTo>
                <a:lnTo>
                  <a:pt x="31910" y="18444"/>
                </a:lnTo>
                <a:lnTo>
                  <a:pt x="27299" y="25017"/>
                </a:lnTo>
                <a:lnTo>
                  <a:pt x="24629" y="29445"/>
                </a:lnTo>
                <a:cubicBezTo>
                  <a:pt x="21593" y="27711"/>
                  <a:pt x="21091" y="26136"/>
                  <a:pt x="20908" y="22598"/>
                </a:cubicBezTo>
                <a:cubicBezTo>
                  <a:pt x="20817" y="20726"/>
                  <a:pt x="20566" y="18877"/>
                  <a:pt x="20337" y="17028"/>
                </a:cubicBezTo>
                <a:cubicBezTo>
                  <a:pt x="20200" y="15796"/>
                  <a:pt x="20041" y="14563"/>
                  <a:pt x="19881" y="13331"/>
                </a:cubicBezTo>
                <a:cubicBezTo>
                  <a:pt x="18877" y="13376"/>
                  <a:pt x="18078" y="14244"/>
                  <a:pt x="17781" y="15225"/>
                </a:cubicBezTo>
                <a:cubicBezTo>
                  <a:pt x="17507" y="16184"/>
                  <a:pt x="17621" y="17211"/>
                  <a:pt x="17758" y="18215"/>
                </a:cubicBezTo>
                <a:cubicBezTo>
                  <a:pt x="16914" y="15636"/>
                  <a:pt x="15749" y="13171"/>
                  <a:pt x="14334" y="10843"/>
                </a:cubicBezTo>
                <a:cubicBezTo>
                  <a:pt x="13764" y="11025"/>
                  <a:pt x="13444" y="11665"/>
                  <a:pt x="13444" y="12258"/>
                </a:cubicBezTo>
                <a:cubicBezTo>
                  <a:pt x="13444" y="12874"/>
                  <a:pt x="13672" y="13445"/>
                  <a:pt x="13901" y="13993"/>
                </a:cubicBezTo>
                <a:cubicBezTo>
                  <a:pt x="15978" y="18946"/>
                  <a:pt x="16799" y="23990"/>
                  <a:pt x="16936" y="29308"/>
                </a:cubicBezTo>
                <a:cubicBezTo>
                  <a:pt x="17051" y="33463"/>
                  <a:pt x="16343" y="37754"/>
                  <a:pt x="14289" y="41429"/>
                </a:cubicBezTo>
                <a:cubicBezTo>
                  <a:pt x="13375" y="43028"/>
                  <a:pt x="11167" y="46061"/>
                  <a:pt x="9315" y="46061"/>
                </a:cubicBezTo>
                <a:cubicBezTo>
                  <a:pt x="8576" y="46061"/>
                  <a:pt x="7893" y="45578"/>
                  <a:pt x="7373" y="44327"/>
                </a:cubicBezTo>
                <a:cubicBezTo>
                  <a:pt x="5866" y="40721"/>
                  <a:pt x="6163" y="36590"/>
                  <a:pt x="7373" y="32869"/>
                </a:cubicBezTo>
                <a:cubicBezTo>
                  <a:pt x="8559" y="29149"/>
                  <a:pt x="10591" y="25771"/>
                  <a:pt x="12531" y="22370"/>
                </a:cubicBezTo>
                <a:cubicBezTo>
                  <a:pt x="12942" y="21662"/>
                  <a:pt x="13353" y="20932"/>
                  <a:pt x="13376" y="20110"/>
                </a:cubicBezTo>
                <a:cubicBezTo>
                  <a:pt x="13398" y="19311"/>
                  <a:pt x="12919" y="18421"/>
                  <a:pt x="12120" y="18284"/>
                </a:cubicBezTo>
                <a:cubicBezTo>
                  <a:pt x="11801" y="20429"/>
                  <a:pt x="11070" y="22507"/>
                  <a:pt x="9997" y="24378"/>
                </a:cubicBezTo>
                <a:cubicBezTo>
                  <a:pt x="10659" y="22210"/>
                  <a:pt x="11116" y="19996"/>
                  <a:pt x="11367" y="17736"/>
                </a:cubicBezTo>
                <a:cubicBezTo>
                  <a:pt x="11435" y="17234"/>
                  <a:pt x="11481" y="16663"/>
                  <a:pt x="11276" y="16184"/>
                </a:cubicBezTo>
                <a:cubicBezTo>
                  <a:pt x="11102" y="15779"/>
                  <a:pt x="10685" y="15440"/>
                  <a:pt x="10257" y="15440"/>
                </a:cubicBezTo>
                <a:cubicBezTo>
                  <a:pt x="10178" y="15440"/>
                  <a:pt x="10099" y="15451"/>
                  <a:pt x="10020" y="15476"/>
                </a:cubicBezTo>
                <a:cubicBezTo>
                  <a:pt x="10431" y="19722"/>
                  <a:pt x="9062" y="24127"/>
                  <a:pt x="6300" y="27391"/>
                </a:cubicBezTo>
                <a:cubicBezTo>
                  <a:pt x="7030" y="24606"/>
                  <a:pt x="7601" y="21799"/>
                  <a:pt x="8035" y="18946"/>
                </a:cubicBezTo>
                <a:cubicBezTo>
                  <a:pt x="8263" y="17508"/>
                  <a:pt x="9290" y="13947"/>
                  <a:pt x="8491" y="12600"/>
                </a:cubicBezTo>
                <a:cubicBezTo>
                  <a:pt x="8491" y="12600"/>
                  <a:pt x="6254" y="8697"/>
                  <a:pt x="6254" y="8697"/>
                </a:cubicBezTo>
                <a:lnTo>
                  <a:pt x="12212" y="1416"/>
                </a:lnTo>
                <a:lnTo>
                  <a:pt x="10089" y="1"/>
                </a:ln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185" name="Google Shape;3185;p25"/>
          <p:cNvGrpSpPr/>
          <p:nvPr/>
        </p:nvGrpSpPr>
        <p:grpSpPr>
          <a:xfrm>
            <a:off x="10762394" y="-861648"/>
            <a:ext cx="3145663" cy="7140295"/>
            <a:chOff x="13093133" y="-435336"/>
            <a:chExt cx="2359247" cy="5355221"/>
          </a:xfrm>
        </p:grpSpPr>
        <p:sp>
          <p:nvSpPr>
            <p:cNvPr id="3186" name="Google Shape;3186;p25"/>
            <p:cNvSpPr/>
            <p:nvPr/>
          </p:nvSpPr>
          <p:spPr>
            <a:xfrm>
              <a:off x="13093133" y="-435336"/>
              <a:ext cx="2359247" cy="5355221"/>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25"/>
            <p:cNvSpPr/>
            <p:nvPr/>
          </p:nvSpPr>
          <p:spPr>
            <a:xfrm>
              <a:off x="13242015" y="1969594"/>
              <a:ext cx="407359" cy="2713574"/>
            </a:xfrm>
            <a:custGeom>
              <a:avLst/>
              <a:gdLst/>
              <a:ahLst/>
              <a:cxnLst/>
              <a:rect l="l" t="t" r="r" b="b"/>
              <a:pathLst>
                <a:path w="12805" h="85299" extrusionOk="0">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25"/>
            <p:cNvSpPr/>
            <p:nvPr/>
          </p:nvSpPr>
          <p:spPr>
            <a:xfrm>
              <a:off x="13526642" y="1261638"/>
              <a:ext cx="591108" cy="2061514"/>
            </a:xfrm>
            <a:custGeom>
              <a:avLst/>
              <a:gdLst/>
              <a:ahLst/>
              <a:cxnLst/>
              <a:rect l="l" t="t" r="r" b="b"/>
              <a:pathLst>
                <a:path w="18581" h="64802" extrusionOk="0">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89" name="Google Shape;3189;p25"/>
          <p:cNvSpPr/>
          <p:nvPr/>
        </p:nvSpPr>
        <p:spPr>
          <a:xfrm flipH="1">
            <a:off x="1250283" y="6138800"/>
            <a:ext cx="11489159" cy="1723067"/>
          </a:xfrm>
          <a:custGeom>
            <a:avLst/>
            <a:gdLst/>
            <a:ahLst/>
            <a:cxnLst/>
            <a:rect l="l" t="t" r="r" b="b"/>
            <a:pathLst>
              <a:path w="180175" h="51692" extrusionOk="0">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90" name="Google Shape;3190;p25"/>
          <p:cNvSpPr/>
          <p:nvPr/>
        </p:nvSpPr>
        <p:spPr>
          <a:xfrm>
            <a:off x="1" y="6039468"/>
            <a:ext cx="12418639" cy="1428297"/>
          </a:xfrm>
          <a:custGeom>
            <a:avLst/>
            <a:gdLst/>
            <a:ahLst/>
            <a:cxnLst/>
            <a:rect l="l" t="t" r="r" b="b"/>
            <a:pathLst>
              <a:path w="229578" h="31546" extrusionOk="0">
                <a:moveTo>
                  <a:pt x="116410" y="2101"/>
                </a:moveTo>
                <a:cubicBezTo>
                  <a:pt x="110635" y="2717"/>
                  <a:pt x="104723" y="3310"/>
                  <a:pt x="99633" y="2717"/>
                </a:cubicBezTo>
                <a:lnTo>
                  <a:pt x="99633" y="2717"/>
                </a:lnTo>
                <a:cubicBezTo>
                  <a:pt x="93379" y="2009"/>
                  <a:pt x="85961" y="2603"/>
                  <a:pt x="78679" y="3196"/>
                </a:cubicBezTo>
                <a:lnTo>
                  <a:pt x="78679" y="3196"/>
                </a:lnTo>
                <a:cubicBezTo>
                  <a:pt x="73544" y="3607"/>
                  <a:pt x="68499" y="4018"/>
                  <a:pt x="63980" y="3995"/>
                </a:cubicBezTo>
                <a:lnTo>
                  <a:pt x="63980" y="3995"/>
                </a:lnTo>
                <a:cubicBezTo>
                  <a:pt x="53115" y="3881"/>
                  <a:pt x="36749" y="3584"/>
                  <a:pt x="25496" y="1781"/>
                </a:cubicBezTo>
                <a:lnTo>
                  <a:pt x="25496" y="1781"/>
                </a:lnTo>
                <a:cubicBezTo>
                  <a:pt x="14244" y="1"/>
                  <a:pt x="9427" y="3584"/>
                  <a:pt x="1" y="6757"/>
                </a:cubicBezTo>
                <a:lnTo>
                  <a:pt x="1" y="6757"/>
                </a:lnTo>
                <a:lnTo>
                  <a:pt x="5547" y="23648"/>
                </a:lnTo>
                <a:lnTo>
                  <a:pt x="229577" y="31545"/>
                </a:lnTo>
                <a:lnTo>
                  <a:pt x="228276" y="4748"/>
                </a:lnTo>
                <a:cubicBezTo>
                  <a:pt x="228276" y="4748"/>
                  <a:pt x="192463" y="5319"/>
                  <a:pt x="180183" y="4178"/>
                </a:cubicBezTo>
                <a:lnTo>
                  <a:pt x="180183" y="4178"/>
                </a:lnTo>
                <a:cubicBezTo>
                  <a:pt x="167881" y="3059"/>
                  <a:pt x="161558" y="3790"/>
                  <a:pt x="153501" y="4475"/>
                </a:cubicBezTo>
                <a:lnTo>
                  <a:pt x="153501" y="4475"/>
                </a:lnTo>
                <a:cubicBezTo>
                  <a:pt x="145421" y="5182"/>
                  <a:pt x="142818" y="3402"/>
                  <a:pt x="133688" y="1690"/>
                </a:cubicBezTo>
                <a:lnTo>
                  <a:pt x="133688" y="1690"/>
                </a:lnTo>
                <a:cubicBezTo>
                  <a:pt x="132022" y="1370"/>
                  <a:pt x="130173" y="1256"/>
                  <a:pt x="128233" y="1256"/>
                </a:cubicBezTo>
                <a:lnTo>
                  <a:pt x="128233" y="1256"/>
                </a:lnTo>
                <a:cubicBezTo>
                  <a:pt x="124581" y="1256"/>
                  <a:pt x="120541" y="1690"/>
                  <a:pt x="116410" y="210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91" name="Google Shape;3191;p25"/>
          <p:cNvSpPr/>
          <p:nvPr/>
        </p:nvSpPr>
        <p:spPr>
          <a:xfrm>
            <a:off x="-2656199" y="6194400"/>
            <a:ext cx="15307433" cy="1337600"/>
          </a:xfrm>
          <a:custGeom>
            <a:avLst/>
            <a:gdLst/>
            <a:ahLst/>
            <a:cxnLst/>
            <a:rect l="l" t="t" r="r" b="b"/>
            <a:pathLst>
              <a:path w="459223" h="40128" extrusionOk="0">
                <a:moveTo>
                  <a:pt x="233481" y="6255"/>
                </a:moveTo>
                <a:cubicBezTo>
                  <a:pt x="233663" y="6689"/>
                  <a:pt x="233891" y="7122"/>
                  <a:pt x="234165" y="7488"/>
                </a:cubicBezTo>
                <a:cubicBezTo>
                  <a:pt x="233914" y="7374"/>
                  <a:pt x="233663" y="7237"/>
                  <a:pt x="233435" y="7100"/>
                </a:cubicBezTo>
                <a:lnTo>
                  <a:pt x="233435" y="6301"/>
                </a:lnTo>
                <a:cubicBezTo>
                  <a:pt x="233458" y="6301"/>
                  <a:pt x="233458" y="6278"/>
                  <a:pt x="233481" y="6255"/>
                </a:cubicBezTo>
                <a:close/>
                <a:moveTo>
                  <a:pt x="61674" y="1"/>
                </a:moveTo>
                <a:lnTo>
                  <a:pt x="61674" y="1"/>
                </a:lnTo>
                <a:cubicBezTo>
                  <a:pt x="60944" y="2010"/>
                  <a:pt x="59620" y="4246"/>
                  <a:pt x="59209" y="6232"/>
                </a:cubicBezTo>
                <a:cubicBezTo>
                  <a:pt x="59323" y="5525"/>
                  <a:pt x="59369" y="4863"/>
                  <a:pt x="59460" y="4178"/>
                </a:cubicBezTo>
                <a:lnTo>
                  <a:pt x="59460" y="4178"/>
                </a:lnTo>
                <a:cubicBezTo>
                  <a:pt x="58616" y="5114"/>
                  <a:pt x="57634" y="6073"/>
                  <a:pt x="56539" y="6712"/>
                </a:cubicBezTo>
                <a:cubicBezTo>
                  <a:pt x="56995" y="6073"/>
                  <a:pt x="56995" y="5479"/>
                  <a:pt x="57201" y="4863"/>
                </a:cubicBezTo>
                <a:lnTo>
                  <a:pt x="57201" y="4863"/>
                </a:lnTo>
                <a:cubicBezTo>
                  <a:pt x="56311" y="5388"/>
                  <a:pt x="55443" y="6095"/>
                  <a:pt x="54576" y="6712"/>
                </a:cubicBezTo>
                <a:cubicBezTo>
                  <a:pt x="54873" y="6255"/>
                  <a:pt x="55009" y="5570"/>
                  <a:pt x="55261" y="5091"/>
                </a:cubicBezTo>
                <a:lnTo>
                  <a:pt x="55261" y="5091"/>
                </a:lnTo>
                <a:cubicBezTo>
                  <a:pt x="54279" y="5456"/>
                  <a:pt x="53503" y="6164"/>
                  <a:pt x="52613" y="6689"/>
                </a:cubicBezTo>
                <a:cubicBezTo>
                  <a:pt x="53115" y="6073"/>
                  <a:pt x="53663" y="5296"/>
                  <a:pt x="54028" y="4612"/>
                </a:cubicBezTo>
                <a:lnTo>
                  <a:pt x="54028" y="4612"/>
                </a:lnTo>
                <a:cubicBezTo>
                  <a:pt x="52932" y="5251"/>
                  <a:pt x="51814" y="5890"/>
                  <a:pt x="50901" y="6712"/>
                </a:cubicBezTo>
                <a:cubicBezTo>
                  <a:pt x="51243" y="4840"/>
                  <a:pt x="53412" y="3082"/>
                  <a:pt x="54279" y="1234"/>
                </a:cubicBezTo>
                <a:lnTo>
                  <a:pt x="54279" y="1234"/>
                </a:lnTo>
                <a:cubicBezTo>
                  <a:pt x="51814" y="2603"/>
                  <a:pt x="49760" y="4886"/>
                  <a:pt x="47523" y="6575"/>
                </a:cubicBezTo>
                <a:cubicBezTo>
                  <a:pt x="48208" y="5799"/>
                  <a:pt x="48915" y="5091"/>
                  <a:pt x="49121" y="4110"/>
                </a:cubicBezTo>
                <a:lnTo>
                  <a:pt x="49121" y="4110"/>
                </a:lnTo>
                <a:cubicBezTo>
                  <a:pt x="47089" y="4612"/>
                  <a:pt x="45605" y="6438"/>
                  <a:pt x="43825" y="7008"/>
                </a:cubicBezTo>
                <a:cubicBezTo>
                  <a:pt x="44373" y="6415"/>
                  <a:pt x="44419" y="5707"/>
                  <a:pt x="44692" y="5114"/>
                </a:cubicBezTo>
                <a:lnTo>
                  <a:pt x="44692" y="5114"/>
                </a:lnTo>
                <a:cubicBezTo>
                  <a:pt x="43574" y="5570"/>
                  <a:pt x="42296" y="6506"/>
                  <a:pt x="41132" y="7054"/>
                </a:cubicBezTo>
                <a:cubicBezTo>
                  <a:pt x="41634" y="6438"/>
                  <a:pt x="42113" y="5753"/>
                  <a:pt x="42478" y="5091"/>
                </a:cubicBezTo>
                <a:lnTo>
                  <a:pt x="42478" y="5091"/>
                </a:lnTo>
                <a:cubicBezTo>
                  <a:pt x="41246" y="5662"/>
                  <a:pt x="40082" y="6643"/>
                  <a:pt x="38849" y="7259"/>
                </a:cubicBezTo>
                <a:cubicBezTo>
                  <a:pt x="39557" y="6118"/>
                  <a:pt x="40835" y="5137"/>
                  <a:pt x="41931" y="4315"/>
                </a:cubicBezTo>
                <a:lnTo>
                  <a:pt x="41931" y="4315"/>
                </a:lnTo>
                <a:cubicBezTo>
                  <a:pt x="40013" y="4817"/>
                  <a:pt x="37639" y="5205"/>
                  <a:pt x="35882" y="6050"/>
                </a:cubicBezTo>
                <a:cubicBezTo>
                  <a:pt x="35676" y="6164"/>
                  <a:pt x="35494" y="6301"/>
                  <a:pt x="35334" y="6461"/>
                </a:cubicBezTo>
                <a:cubicBezTo>
                  <a:pt x="36977" y="4475"/>
                  <a:pt x="38484" y="2306"/>
                  <a:pt x="40242" y="366"/>
                </a:cubicBezTo>
                <a:lnTo>
                  <a:pt x="40242" y="366"/>
                </a:lnTo>
                <a:cubicBezTo>
                  <a:pt x="36316" y="914"/>
                  <a:pt x="35288" y="4520"/>
                  <a:pt x="32275" y="6050"/>
                </a:cubicBezTo>
                <a:cubicBezTo>
                  <a:pt x="33074" y="5068"/>
                  <a:pt x="33919" y="4064"/>
                  <a:pt x="34398" y="2900"/>
                </a:cubicBezTo>
                <a:cubicBezTo>
                  <a:pt x="34386" y="2900"/>
                  <a:pt x="34373" y="2900"/>
                  <a:pt x="34361" y="2900"/>
                </a:cubicBezTo>
                <a:cubicBezTo>
                  <a:pt x="31933" y="2900"/>
                  <a:pt x="29664" y="5098"/>
                  <a:pt x="27870" y="6506"/>
                </a:cubicBezTo>
                <a:cubicBezTo>
                  <a:pt x="28418" y="6027"/>
                  <a:pt x="28943" y="5274"/>
                  <a:pt x="29171" y="4612"/>
                </a:cubicBezTo>
                <a:lnTo>
                  <a:pt x="29171" y="4612"/>
                </a:lnTo>
                <a:cubicBezTo>
                  <a:pt x="27847" y="4635"/>
                  <a:pt x="26775" y="5479"/>
                  <a:pt x="25839" y="6278"/>
                </a:cubicBezTo>
                <a:cubicBezTo>
                  <a:pt x="26501" y="5342"/>
                  <a:pt x="27459" y="4429"/>
                  <a:pt x="27505" y="3174"/>
                </a:cubicBezTo>
                <a:lnTo>
                  <a:pt x="27505" y="3174"/>
                </a:lnTo>
                <a:cubicBezTo>
                  <a:pt x="26250" y="4041"/>
                  <a:pt x="25108" y="5114"/>
                  <a:pt x="23944" y="6050"/>
                </a:cubicBezTo>
                <a:cubicBezTo>
                  <a:pt x="24971" y="4246"/>
                  <a:pt x="26569" y="2626"/>
                  <a:pt x="27277" y="686"/>
                </a:cubicBezTo>
                <a:lnTo>
                  <a:pt x="27277" y="686"/>
                </a:lnTo>
                <a:cubicBezTo>
                  <a:pt x="25033" y="819"/>
                  <a:pt x="21751" y="3914"/>
                  <a:pt x="21009" y="6100"/>
                </a:cubicBezTo>
                <a:lnTo>
                  <a:pt x="21009" y="6100"/>
                </a:lnTo>
                <a:cubicBezTo>
                  <a:pt x="21283" y="5109"/>
                  <a:pt x="21178" y="3605"/>
                  <a:pt x="21114" y="2466"/>
                </a:cubicBezTo>
                <a:lnTo>
                  <a:pt x="21114" y="2466"/>
                </a:lnTo>
                <a:cubicBezTo>
                  <a:pt x="19950" y="3311"/>
                  <a:pt x="19311" y="4635"/>
                  <a:pt x="18740" y="5821"/>
                </a:cubicBezTo>
                <a:cubicBezTo>
                  <a:pt x="18649" y="4452"/>
                  <a:pt x="18877" y="3014"/>
                  <a:pt x="18443" y="1690"/>
                </a:cubicBezTo>
                <a:cubicBezTo>
                  <a:pt x="18032" y="2763"/>
                  <a:pt x="18421" y="3973"/>
                  <a:pt x="17759" y="4817"/>
                </a:cubicBezTo>
                <a:cubicBezTo>
                  <a:pt x="17690" y="3425"/>
                  <a:pt x="17644" y="2032"/>
                  <a:pt x="17416" y="686"/>
                </a:cubicBezTo>
                <a:cubicBezTo>
                  <a:pt x="16526" y="1644"/>
                  <a:pt x="16823" y="3242"/>
                  <a:pt x="16549" y="4315"/>
                </a:cubicBezTo>
                <a:cubicBezTo>
                  <a:pt x="16321" y="3197"/>
                  <a:pt x="16161" y="1964"/>
                  <a:pt x="15727" y="982"/>
                </a:cubicBezTo>
                <a:cubicBezTo>
                  <a:pt x="15476" y="2466"/>
                  <a:pt x="14677" y="3767"/>
                  <a:pt x="14700" y="5296"/>
                </a:cubicBezTo>
                <a:cubicBezTo>
                  <a:pt x="13970" y="4315"/>
                  <a:pt x="13467" y="2854"/>
                  <a:pt x="12783" y="1736"/>
                </a:cubicBezTo>
                <a:lnTo>
                  <a:pt x="12783" y="1736"/>
                </a:lnTo>
                <a:cubicBezTo>
                  <a:pt x="12714" y="3311"/>
                  <a:pt x="13262" y="4498"/>
                  <a:pt x="13559" y="5981"/>
                </a:cubicBezTo>
                <a:cubicBezTo>
                  <a:pt x="12349" y="5182"/>
                  <a:pt x="11482" y="4087"/>
                  <a:pt x="10363" y="3197"/>
                </a:cubicBezTo>
                <a:lnTo>
                  <a:pt x="10363" y="3197"/>
                </a:lnTo>
                <a:cubicBezTo>
                  <a:pt x="10865" y="4087"/>
                  <a:pt x="11368" y="4977"/>
                  <a:pt x="11276" y="6027"/>
                </a:cubicBezTo>
                <a:cubicBezTo>
                  <a:pt x="10295" y="5342"/>
                  <a:pt x="9382" y="4406"/>
                  <a:pt x="8423" y="3699"/>
                </a:cubicBezTo>
                <a:lnTo>
                  <a:pt x="8423" y="3699"/>
                </a:lnTo>
                <a:cubicBezTo>
                  <a:pt x="8628" y="4908"/>
                  <a:pt x="9039" y="6392"/>
                  <a:pt x="9815" y="7488"/>
                </a:cubicBezTo>
                <a:cubicBezTo>
                  <a:pt x="8492" y="6826"/>
                  <a:pt x="7076" y="5753"/>
                  <a:pt x="5684" y="5319"/>
                </a:cubicBezTo>
                <a:cubicBezTo>
                  <a:pt x="2466" y="8195"/>
                  <a:pt x="1963" y="14906"/>
                  <a:pt x="1758" y="18946"/>
                </a:cubicBezTo>
                <a:cubicBezTo>
                  <a:pt x="1553" y="23055"/>
                  <a:pt x="1" y="30884"/>
                  <a:pt x="3926" y="33919"/>
                </a:cubicBezTo>
                <a:cubicBezTo>
                  <a:pt x="5057" y="34792"/>
                  <a:pt x="6711" y="35120"/>
                  <a:pt x="8613" y="35120"/>
                </a:cubicBezTo>
                <a:cubicBezTo>
                  <a:pt x="13777" y="35120"/>
                  <a:pt x="20774" y="32702"/>
                  <a:pt x="24127" y="32185"/>
                </a:cubicBezTo>
                <a:cubicBezTo>
                  <a:pt x="24676" y="32101"/>
                  <a:pt x="25231" y="32063"/>
                  <a:pt x="25789" y="32063"/>
                </a:cubicBezTo>
                <a:cubicBezTo>
                  <a:pt x="31543" y="32063"/>
                  <a:pt x="37713" y="36113"/>
                  <a:pt x="43453" y="36113"/>
                </a:cubicBezTo>
                <a:cubicBezTo>
                  <a:pt x="43539" y="36113"/>
                  <a:pt x="43625" y="36112"/>
                  <a:pt x="43711" y="36111"/>
                </a:cubicBezTo>
                <a:cubicBezTo>
                  <a:pt x="43988" y="36106"/>
                  <a:pt x="44264" y="36103"/>
                  <a:pt x="44539" y="36103"/>
                </a:cubicBezTo>
                <a:cubicBezTo>
                  <a:pt x="55860" y="36103"/>
                  <a:pt x="65856" y="40128"/>
                  <a:pt x="77287" y="40128"/>
                </a:cubicBezTo>
                <a:cubicBezTo>
                  <a:pt x="77310" y="40128"/>
                  <a:pt x="77334" y="40128"/>
                  <a:pt x="77357" y="40128"/>
                </a:cubicBezTo>
                <a:cubicBezTo>
                  <a:pt x="86759" y="40128"/>
                  <a:pt x="96671" y="36167"/>
                  <a:pt x="106147" y="36167"/>
                </a:cubicBezTo>
                <a:cubicBezTo>
                  <a:pt x="107601" y="36167"/>
                  <a:pt x="109045" y="36261"/>
                  <a:pt x="110475" y="36476"/>
                </a:cubicBezTo>
                <a:cubicBezTo>
                  <a:pt x="110608" y="36496"/>
                  <a:pt x="110743" y="36506"/>
                  <a:pt x="110879" y="36506"/>
                </a:cubicBezTo>
                <a:cubicBezTo>
                  <a:pt x="112731" y="36506"/>
                  <a:pt x="114871" y="34714"/>
                  <a:pt x="116912" y="33417"/>
                </a:cubicBezTo>
                <a:cubicBezTo>
                  <a:pt x="117094" y="33600"/>
                  <a:pt x="117277" y="33760"/>
                  <a:pt x="117482" y="33919"/>
                </a:cubicBezTo>
                <a:cubicBezTo>
                  <a:pt x="118613" y="34792"/>
                  <a:pt x="120267" y="35120"/>
                  <a:pt x="122169" y="35120"/>
                </a:cubicBezTo>
                <a:cubicBezTo>
                  <a:pt x="127333" y="35120"/>
                  <a:pt x="134330" y="32702"/>
                  <a:pt x="137683" y="32185"/>
                </a:cubicBezTo>
                <a:cubicBezTo>
                  <a:pt x="138232" y="32101"/>
                  <a:pt x="138787" y="32063"/>
                  <a:pt x="139345" y="32063"/>
                </a:cubicBezTo>
                <a:cubicBezTo>
                  <a:pt x="145099" y="32063"/>
                  <a:pt x="151269" y="36113"/>
                  <a:pt x="157009" y="36113"/>
                </a:cubicBezTo>
                <a:cubicBezTo>
                  <a:pt x="157095" y="36113"/>
                  <a:pt x="157181" y="36112"/>
                  <a:pt x="157267" y="36111"/>
                </a:cubicBezTo>
                <a:cubicBezTo>
                  <a:pt x="157544" y="36106"/>
                  <a:pt x="157820" y="36103"/>
                  <a:pt x="158095" y="36103"/>
                </a:cubicBezTo>
                <a:cubicBezTo>
                  <a:pt x="169416" y="36103"/>
                  <a:pt x="179412" y="40128"/>
                  <a:pt x="190843" y="40128"/>
                </a:cubicBezTo>
                <a:cubicBezTo>
                  <a:pt x="190866" y="40128"/>
                  <a:pt x="190890" y="40128"/>
                  <a:pt x="190913" y="40128"/>
                </a:cubicBezTo>
                <a:cubicBezTo>
                  <a:pt x="200315" y="40128"/>
                  <a:pt x="210227" y="36167"/>
                  <a:pt x="219703" y="36167"/>
                </a:cubicBezTo>
                <a:cubicBezTo>
                  <a:pt x="221157" y="36167"/>
                  <a:pt x="222601" y="36261"/>
                  <a:pt x="224031" y="36476"/>
                </a:cubicBezTo>
                <a:cubicBezTo>
                  <a:pt x="224164" y="36496"/>
                  <a:pt x="224299" y="36505"/>
                  <a:pt x="224435" y="36505"/>
                </a:cubicBezTo>
                <a:cubicBezTo>
                  <a:pt x="225862" y="36505"/>
                  <a:pt x="227446" y="35459"/>
                  <a:pt x="229030" y="34376"/>
                </a:cubicBezTo>
                <a:cubicBezTo>
                  <a:pt x="230096" y="34914"/>
                  <a:pt x="231466" y="35127"/>
                  <a:pt x="232996" y="35127"/>
                </a:cubicBezTo>
                <a:cubicBezTo>
                  <a:pt x="238152" y="35127"/>
                  <a:pt x="245133" y="32713"/>
                  <a:pt x="248477" y="32185"/>
                </a:cubicBezTo>
                <a:cubicBezTo>
                  <a:pt x="249026" y="32101"/>
                  <a:pt x="249581" y="32063"/>
                  <a:pt x="250139" y="32063"/>
                </a:cubicBezTo>
                <a:cubicBezTo>
                  <a:pt x="255893" y="32063"/>
                  <a:pt x="262063" y="36113"/>
                  <a:pt x="267803" y="36113"/>
                </a:cubicBezTo>
                <a:cubicBezTo>
                  <a:pt x="267889" y="36113"/>
                  <a:pt x="267975" y="36112"/>
                  <a:pt x="268061" y="36111"/>
                </a:cubicBezTo>
                <a:cubicBezTo>
                  <a:pt x="268338" y="36106"/>
                  <a:pt x="268614" y="36103"/>
                  <a:pt x="268889" y="36103"/>
                </a:cubicBezTo>
                <a:cubicBezTo>
                  <a:pt x="280210" y="36103"/>
                  <a:pt x="290206" y="40128"/>
                  <a:pt x="301637" y="40128"/>
                </a:cubicBezTo>
                <a:cubicBezTo>
                  <a:pt x="301660" y="40128"/>
                  <a:pt x="301684" y="40128"/>
                  <a:pt x="301707" y="40128"/>
                </a:cubicBezTo>
                <a:cubicBezTo>
                  <a:pt x="311109" y="40128"/>
                  <a:pt x="321021" y="36167"/>
                  <a:pt x="330497" y="36167"/>
                </a:cubicBezTo>
                <a:cubicBezTo>
                  <a:pt x="331951" y="36167"/>
                  <a:pt x="333395" y="36261"/>
                  <a:pt x="334825" y="36476"/>
                </a:cubicBezTo>
                <a:cubicBezTo>
                  <a:pt x="334958" y="36496"/>
                  <a:pt x="335093" y="36506"/>
                  <a:pt x="335229" y="36506"/>
                </a:cubicBezTo>
                <a:cubicBezTo>
                  <a:pt x="337081" y="36506"/>
                  <a:pt x="339221" y="34714"/>
                  <a:pt x="341262" y="33417"/>
                </a:cubicBezTo>
                <a:cubicBezTo>
                  <a:pt x="341444" y="33600"/>
                  <a:pt x="341627" y="33760"/>
                  <a:pt x="341832" y="33919"/>
                </a:cubicBezTo>
                <a:cubicBezTo>
                  <a:pt x="342957" y="34792"/>
                  <a:pt x="344608" y="35120"/>
                  <a:pt x="346509" y="35120"/>
                </a:cubicBezTo>
                <a:cubicBezTo>
                  <a:pt x="351671" y="35120"/>
                  <a:pt x="358680" y="32702"/>
                  <a:pt x="362033" y="32185"/>
                </a:cubicBezTo>
                <a:cubicBezTo>
                  <a:pt x="362582" y="32101"/>
                  <a:pt x="363137" y="32063"/>
                  <a:pt x="363695" y="32063"/>
                </a:cubicBezTo>
                <a:cubicBezTo>
                  <a:pt x="369449" y="32063"/>
                  <a:pt x="375619" y="36113"/>
                  <a:pt x="381359" y="36113"/>
                </a:cubicBezTo>
                <a:cubicBezTo>
                  <a:pt x="381445" y="36113"/>
                  <a:pt x="381531" y="36112"/>
                  <a:pt x="381617" y="36111"/>
                </a:cubicBezTo>
                <a:cubicBezTo>
                  <a:pt x="381894" y="36106"/>
                  <a:pt x="382170" y="36103"/>
                  <a:pt x="382445" y="36103"/>
                </a:cubicBezTo>
                <a:cubicBezTo>
                  <a:pt x="393766" y="36103"/>
                  <a:pt x="403762" y="40128"/>
                  <a:pt x="415193" y="40128"/>
                </a:cubicBezTo>
                <a:cubicBezTo>
                  <a:pt x="415216" y="40128"/>
                  <a:pt x="415240" y="40128"/>
                  <a:pt x="415263" y="40128"/>
                </a:cubicBezTo>
                <a:cubicBezTo>
                  <a:pt x="424665" y="40128"/>
                  <a:pt x="434577" y="36167"/>
                  <a:pt x="444053" y="36167"/>
                </a:cubicBezTo>
                <a:cubicBezTo>
                  <a:pt x="445507" y="36167"/>
                  <a:pt x="446951" y="36261"/>
                  <a:pt x="448381" y="36476"/>
                </a:cubicBezTo>
                <a:cubicBezTo>
                  <a:pt x="448514" y="36496"/>
                  <a:pt x="448648" y="36506"/>
                  <a:pt x="448785" y="36506"/>
                </a:cubicBezTo>
                <a:cubicBezTo>
                  <a:pt x="451571" y="36506"/>
                  <a:pt x="454999" y="32464"/>
                  <a:pt x="457785" y="32116"/>
                </a:cubicBezTo>
                <a:lnTo>
                  <a:pt x="457785" y="6301"/>
                </a:lnTo>
                <a:cubicBezTo>
                  <a:pt x="458355" y="5890"/>
                  <a:pt x="458880" y="5205"/>
                  <a:pt x="459223" y="4635"/>
                </a:cubicBezTo>
                <a:lnTo>
                  <a:pt x="459223" y="4635"/>
                </a:lnTo>
                <a:cubicBezTo>
                  <a:pt x="458013" y="4817"/>
                  <a:pt x="456781" y="5844"/>
                  <a:pt x="455685" y="6278"/>
                </a:cubicBezTo>
                <a:cubicBezTo>
                  <a:pt x="456278" y="5821"/>
                  <a:pt x="456598" y="5342"/>
                  <a:pt x="457032" y="4863"/>
                </a:cubicBezTo>
                <a:lnTo>
                  <a:pt x="457032" y="4863"/>
                </a:lnTo>
                <a:cubicBezTo>
                  <a:pt x="456438" y="5182"/>
                  <a:pt x="455708" y="5411"/>
                  <a:pt x="455160" y="5799"/>
                </a:cubicBezTo>
                <a:cubicBezTo>
                  <a:pt x="455685" y="5296"/>
                  <a:pt x="456096" y="4657"/>
                  <a:pt x="456507" y="4132"/>
                </a:cubicBezTo>
                <a:lnTo>
                  <a:pt x="456507" y="4132"/>
                </a:lnTo>
                <a:cubicBezTo>
                  <a:pt x="455594" y="4657"/>
                  <a:pt x="454498" y="5228"/>
                  <a:pt x="453631" y="5776"/>
                </a:cubicBezTo>
                <a:cubicBezTo>
                  <a:pt x="454863" y="4338"/>
                  <a:pt x="456781" y="3242"/>
                  <a:pt x="457945" y="1667"/>
                </a:cubicBezTo>
                <a:lnTo>
                  <a:pt x="457945" y="1667"/>
                </a:lnTo>
                <a:cubicBezTo>
                  <a:pt x="454726" y="2649"/>
                  <a:pt x="452581" y="4383"/>
                  <a:pt x="449887" y="6209"/>
                </a:cubicBezTo>
                <a:cubicBezTo>
                  <a:pt x="449979" y="5913"/>
                  <a:pt x="450070" y="5639"/>
                  <a:pt x="450138" y="5365"/>
                </a:cubicBezTo>
                <a:lnTo>
                  <a:pt x="450138" y="5365"/>
                </a:lnTo>
                <a:cubicBezTo>
                  <a:pt x="449545" y="5616"/>
                  <a:pt x="448541" y="5913"/>
                  <a:pt x="448038" y="6278"/>
                </a:cubicBezTo>
                <a:cubicBezTo>
                  <a:pt x="448290" y="5799"/>
                  <a:pt x="448267" y="5319"/>
                  <a:pt x="448404" y="4908"/>
                </a:cubicBezTo>
                <a:lnTo>
                  <a:pt x="448404" y="4908"/>
                </a:lnTo>
                <a:cubicBezTo>
                  <a:pt x="447742" y="5365"/>
                  <a:pt x="446943" y="5776"/>
                  <a:pt x="446304" y="6027"/>
                </a:cubicBezTo>
                <a:cubicBezTo>
                  <a:pt x="446897" y="5456"/>
                  <a:pt x="447422" y="4817"/>
                  <a:pt x="447856" y="4132"/>
                </a:cubicBezTo>
                <a:lnTo>
                  <a:pt x="447856" y="4132"/>
                </a:lnTo>
                <a:cubicBezTo>
                  <a:pt x="446509" y="4201"/>
                  <a:pt x="445208" y="5319"/>
                  <a:pt x="444067" y="6027"/>
                </a:cubicBezTo>
                <a:cubicBezTo>
                  <a:pt x="444660" y="5433"/>
                  <a:pt x="445391" y="4726"/>
                  <a:pt x="445710" y="3881"/>
                </a:cubicBezTo>
                <a:cubicBezTo>
                  <a:pt x="445696" y="3881"/>
                  <a:pt x="445681" y="3881"/>
                  <a:pt x="445667" y="3881"/>
                </a:cubicBezTo>
                <a:cubicBezTo>
                  <a:pt x="444066" y="3881"/>
                  <a:pt x="442776" y="5120"/>
                  <a:pt x="441419" y="5844"/>
                </a:cubicBezTo>
                <a:cubicBezTo>
                  <a:pt x="441944" y="5274"/>
                  <a:pt x="442355" y="4498"/>
                  <a:pt x="442766" y="3881"/>
                </a:cubicBezTo>
                <a:lnTo>
                  <a:pt x="442766" y="3881"/>
                </a:lnTo>
                <a:cubicBezTo>
                  <a:pt x="441305" y="3973"/>
                  <a:pt x="440141" y="5159"/>
                  <a:pt x="438703" y="5593"/>
                </a:cubicBezTo>
                <a:cubicBezTo>
                  <a:pt x="439456" y="4908"/>
                  <a:pt x="440209" y="4132"/>
                  <a:pt x="440803" y="3402"/>
                </a:cubicBezTo>
                <a:lnTo>
                  <a:pt x="440803" y="3402"/>
                </a:lnTo>
                <a:cubicBezTo>
                  <a:pt x="439000" y="3744"/>
                  <a:pt x="437128" y="5159"/>
                  <a:pt x="435462" y="5776"/>
                </a:cubicBezTo>
                <a:cubicBezTo>
                  <a:pt x="435850" y="4315"/>
                  <a:pt x="437972" y="3105"/>
                  <a:pt x="439274" y="2169"/>
                </a:cubicBezTo>
                <a:lnTo>
                  <a:pt x="439274" y="2169"/>
                </a:lnTo>
                <a:cubicBezTo>
                  <a:pt x="436740" y="2740"/>
                  <a:pt x="434001" y="5525"/>
                  <a:pt x="431490" y="6050"/>
                </a:cubicBezTo>
                <a:cubicBezTo>
                  <a:pt x="432793" y="5087"/>
                  <a:pt x="432506" y="4784"/>
                  <a:pt x="431663" y="4784"/>
                </a:cubicBezTo>
                <a:cubicBezTo>
                  <a:pt x="430466" y="4784"/>
                  <a:pt x="428151" y="5392"/>
                  <a:pt x="427655" y="5593"/>
                </a:cubicBezTo>
                <a:cubicBezTo>
                  <a:pt x="428409" y="5159"/>
                  <a:pt x="428705" y="4475"/>
                  <a:pt x="429025" y="3881"/>
                </a:cubicBezTo>
                <a:lnTo>
                  <a:pt x="429025" y="3881"/>
                </a:lnTo>
                <a:cubicBezTo>
                  <a:pt x="427792" y="4064"/>
                  <a:pt x="426628" y="4863"/>
                  <a:pt x="425419" y="5045"/>
                </a:cubicBezTo>
                <a:cubicBezTo>
                  <a:pt x="426058" y="4406"/>
                  <a:pt x="426765" y="3653"/>
                  <a:pt x="427039" y="2945"/>
                </a:cubicBezTo>
                <a:lnTo>
                  <a:pt x="427039" y="2945"/>
                </a:lnTo>
                <a:cubicBezTo>
                  <a:pt x="426195" y="3379"/>
                  <a:pt x="425396" y="3927"/>
                  <a:pt x="424643" y="4520"/>
                </a:cubicBezTo>
                <a:cubicBezTo>
                  <a:pt x="425373" y="3630"/>
                  <a:pt x="426560" y="3060"/>
                  <a:pt x="427062" y="1918"/>
                </a:cubicBezTo>
                <a:lnTo>
                  <a:pt x="427062" y="1918"/>
                </a:lnTo>
                <a:cubicBezTo>
                  <a:pt x="424871" y="2352"/>
                  <a:pt x="422406" y="4155"/>
                  <a:pt x="420465" y="5411"/>
                </a:cubicBezTo>
                <a:cubicBezTo>
                  <a:pt x="420808" y="5159"/>
                  <a:pt x="421310" y="4383"/>
                  <a:pt x="421652" y="3881"/>
                </a:cubicBezTo>
                <a:lnTo>
                  <a:pt x="421652" y="3881"/>
                </a:lnTo>
                <a:cubicBezTo>
                  <a:pt x="420762" y="4201"/>
                  <a:pt x="419963" y="4771"/>
                  <a:pt x="419050" y="5091"/>
                </a:cubicBezTo>
                <a:cubicBezTo>
                  <a:pt x="419689" y="4543"/>
                  <a:pt x="420237" y="3904"/>
                  <a:pt x="420671" y="3197"/>
                </a:cubicBezTo>
                <a:lnTo>
                  <a:pt x="420671" y="3197"/>
                </a:lnTo>
                <a:cubicBezTo>
                  <a:pt x="419210" y="3607"/>
                  <a:pt x="418092" y="4680"/>
                  <a:pt x="416791" y="5296"/>
                </a:cubicBezTo>
                <a:cubicBezTo>
                  <a:pt x="417453" y="4429"/>
                  <a:pt x="418685" y="3790"/>
                  <a:pt x="419233" y="2717"/>
                </a:cubicBezTo>
                <a:lnTo>
                  <a:pt x="419233" y="2717"/>
                </a:lnTo>
                <a:cubicBezTo>
                  <a:pt x="418046" y="3311"/>
                  <a:pt x="416676" y="3767"/>
                  <a:pt x="415604" y="4566"/>
                </a:cubicBezTo>
                <a:cubicBezTo>
                  <a:pt x="416699" y="3539"/>
                  <a:pt x="418251" y="2649"/>
                  <a:pt x="418959" y="1416"/>
                </a:cubicBezTo>
                <a:lnTo>
                  <a:pt x="418959" y="1416"/>
                </a:lnTo>
                <a:cubicBezTo>
                  <a:pt x="416585" y="2032"/>
                  <a:pt x="414257" y="3060"/>
                  <a:pt x="412385" y="4657"/>
                </a:cubicBezTo>
                <a:cubicBezTo>
                  <a:pt x="412887" y="4110"/>
                  <a:pt x="414074" y="2900"/>
                  <a:pt x="414280" y="1918"/>
                </a:cubicBezTo>
                <a:lnTo>
                  <a:pt x="414280" y="1918"/>
                </a:lnTo>
                <a:cubicBezTo>
                  <a:pt x="412522" y="2329"/>
                  <a:pt x="410833" y="3790"/>
                  <a:pt x="409486" y="5045"/>
                </a:cubicBezTo>
                <a:cubicBezTo>
                  <a:pt x="409920" y="4246"/>
                  <a:pt x="410377" y="3493"/>
                  <a:pt x="410788" y="2649"/>
                </a:cubicBezTo>
                <a:lnTo>
                  <a:pt x="410788" y="2649"/>
                </a:lnTo>
                <a:cubicBezTo>
                  <a:pt x="409555" y="3037"/>
                  <a:pt x="408322" y="4178"/>
                  <a:pt x="407295" y="5045"/>
                </a:cubicBezTo>
                <a:cubicBezTo>
                  <a:pt x="407775" y="4406"/>
                  <a:pt x="408094" y="3676"/>
                  <a:pt x="408391" y="2945"/>
                </a:cubicBezTo>
                <a:lnTo>
                  <a:pt x="408391" y="2945"/>
                </a:lnTo>
                <a:cubicBezTo>
                  <a:pt x="407501" y="3516"/>
                  <a:pt x="406588" y="4246"/>
                  <a:pt x="405766" y="4794"/>
                </a:cubicBezTo>
                <a:cubicBezTo>
                  <a:pt x="406040" y="4224"/>
                  <a:pt x="406314" y="3288"/>
                  <a:pt x="406656" y="2649"/>
                </a:cubicBezTo>
                <a:lnTo>
                  <a:pt x="406656" y="2649"/>
                </a:lnTo>
                <a:cubicBezTo>
                  <a:pt x="405789" y="3516"/>
                  <a:pt x="403940" y="4589"/>
                  <a:pt x="403506" y="5821"/>
                </a:cubicBezTo>
                <a:cubicBezTo>
                  <a:pt x="403415" y="5000"/>
                  <a:pt x="403210" y="4178"/>
                  <a:pt x="402958" y="3448"/>
                </a:cubicBezTo>
                <a:cubicBezTo>
                  <a:pt x="402639" y="4087"/>
                  <a:pt x="402068" y="4566"/>
                  <a:pt x="401840" y="5251"/>
                </a:cubicBezTo>
                <a:cubicBezTo>
                  <a:pt x="401680" y="4520"/>
                  <a:pt x="401429" y="4041"/>
                  <a:pt x="401543" y="3197"/>
                </a:cubicBezTo>
                <a:lnTo>
                  <a:pt x="401543" y="3197"/>
                </a:lnTo>
                <a:cubicBezTo>
                  <a:pt x="401110" y="3904"/>
                  <a:pt x="400699" y="4908"/>
                  <a:pt x="400379" y="5548"/>
                </a:cubicBezTo>
                <a:cubicBezTo>
                  <a:pt x="399854" y="4383"/>
                  <a:pt x="400060" y="2991"/>
                  <a:pt x="400060" y="1713"/>
                </a:cubicBezTo>
                <a:lnTo>
                  <a:pt x="400060" y="1713"/>
                </a:lnTo>
                <a:cubicBezTo>
                  <a:pt x="400014" y="2923"/>
                  <a:pt x="399809" y="4406"/>
                  <a:pt x="399147" y="5296"/>
                </a:cubicBezTo>
                <a:cubicBezTo>
                  <a:pt x="398964" y="3470"/>
                  <a:pt x="399466" y="1804"/>
                  <a:pt x="399580" y="1"/>
                </a:cubicBezTo>
                <a:lnTo>
                  <a:pt x="399580" y="1"/>
                </a:lnTo>
                <a:cubicBezTo>
                  <a:pt x="398850" y="2010"/>
                  <a:pt x="397503" y="4246"/>
                  <a:pt x="397115" y="6232"/>
                </a:cubicBezTo>
                <a:cubicBezTo>
                  <a:pt x="397229" y="5525"/>
                  <a:pt x="397275" y="4863"/>
                  <a:pt x="397366" y="4178"/>
                </a:cubicBezTo>
                <a:lnTo>
                  <a:pt x="397366" y="4178"/>
                </a:lnTo>
                <a:cubicBezTo>
                  <a:pt x="396522" y="5114"/>
                  <a:pt x="395517" y="6073"/>
                  <a:pt x="394445" y="6712"/>
                </a:cubicBezTo>
                <a:cubicBezTo>
                  <a:pt x="394901" y="6073"/>
                  <a:pt x="394878" y="5479"/>
                  <a:pt x="395107" y="4863"/>
                </a:cubicBezTo>
                <a:lnTo>
                  <a:pt x="395107" y="4863"/>
                </a:lnTo>
                <a:cubicBezTo>
                  <a:pt x="394216" y="5388"/>
                  <a:pt x="393349" y="6095"/>
                  <a:pt x="392459" y="6712"/>
                </a:cubicBezTo>
                <a:cubicBezTo>
                  <a:pt x="392756" y="6255"/>
                  <a:pt x="392893" y="5570"/>
                  <a:pt x="393166" y="5091"/>
                </a:cubicBezTo>
                <a:lnTo>
                  <a:pt x="393166" y="5091"/>
                </a:lnTo>
                <a:cubicBezTo>
                  <a:pt x="392185" y="5456"/>
                  <a:pt x="391409" y="6164"/>
                  <a:pt x="390519" y="6689"/>
                </a:cubicBezTo>
                <a:cubicBezTo>
                  <a:pt x="391021" y="6073"/>
                  <a:pt x="391569" y="5296"/>
                  <a:pt x="391934" y="4612"/>
                </a:cubicBezTo>
                <a:lnTo>
                  <a:pt x="391934" y="4612"/>
                </a:lnTo>
                <a:cubicBezTo>
                  <a:pt x="390838" y="5251"/>
                  <a:pt x="389720" y="5890"/>
                  <a:pt x="388807" y="6712"/>
                </a:cubicBezTo>
                <a:cubicBezTo>
                  <a:pt x="389149" y="4840"/>
                  <a:pt x="391318" y="3082"/>
                  <a:pt x="392185" y="1234"/>
                </a:cubicBezTo>
                <a:lnTo>
                  <a:pt x="392185" y="1234"/>
                </a:lnTo>
                <a:cubicBezTo>
                  <a:pt x="389720" y="2603"/>
                  <a:pt x="387666" y="4886"/>
                  <a:pt x="385406" y="6575"/>
                </a:cubicBezTo>
                <a:cubicBezTo>
                  <a:pt x="386113" y="5799"/>
                  <a:pt x="386821" y="5091"/>
                  <a:pt x="387026" y="4110"/>
                </a:cubicBezTo>
                <a:lnTo>
                  <a:pt x="387026" y="4110"/>
                </a:lnTo>
                <a:cubicBezTo>
                  <a:pt x="384995" y="4612"/>
                  <a:pt x="383511" y="6438"/>
                  <a:pt x="381731" y="7008"/>
                </a:cubicBezTo>
                <a:cubicBezTo>
                  <a:pt x="382279" y="6415"/>
                  <a:pt x="382324" y="5707"/>
                  <a:pt x="382598" y="5114"/>
                </a:cubicBezTo>
                <a:lnTo>
                  <a:pt x="382598" y="5114"/>
                </a:lnTo>
                <a:cubicBezTo>
                  <a:pt x="381480" y="5570"/>
                  <a:pt x="380179" y="6506"/>
                  <a:pt x="379038" y="7054"/>
                </a:cubicBezTo>
                <a:cubicBezTo>
                  <a:pt x="379540" y="6438"/>
                  <a:pt x="380019" y="5753"/>
                  <a:pt x="380384" y="5091"/>
                </a:cubicBezTo>
                <a:lnTo>
                  <a:pt x="380384" y="5091"/>
                </a:lnTo>
                <a:cubicBezTo>
                  <a:pt x="379152" y="5662"/>
                  <a:pt x="377988" y="6643"/>
                  <a:pt x="376755" y="7259"/>
                </a:cubicBezTo>
                <a:cubicBezTo>
                  <a:pt x="377463" y="6118"/>
                  <a:pt x="378741" y="5137"/>
                  <a:pt x="379836" y="4315"/>
                </a:cubicBezTo>
                <a:lnTo>
                  <a:pt x="379836" y="4315"/>
                </a:lnTo>
                <a:cubicBezTo>
                  <a:pt x="377919" y="4817"/>
                  <a:pt x="375545" y="5205"/>
                  <a:pt x="373788" y="6050"/>
                </a:cubicBezTo>
                <a:cubicBezTo>
                  <a:pt x="373582" y="6164"/>
                  <a:pt x="373400" y="6301"/>
                  <a:pt x="373240" y="6461"/>
                </a:cubicBezTo>
                <a:cubicBezTo>
                  <a:pt x="374883" y="4475"/>
                  <a:pt x="376390" y="2306"/>
                  <a:pt x="378125" y="366"/>
                </a:cubicBezTo>
                <a:lnTo>
                  <a:pt x="378125" y="366"/>
                </a:lnTo>
                <a:cubicBezTo>
                  <a:pt x="374221" y="914"/>
                  <a:pt x="373194" y="4520"/>
                  <a:pt x="370181" y="6050"/>
                </a:cubicBezTo>
                <a:cubicBezTo>
                  <a:pt x="370957" y="5068"/>
                  <a:pt x="371825" y="4064"/>
                  <a:pt x="372304" y="2900"/>
                </a:cubicBezTo>
                <a:cubicBezTo>
                  <a:pt x="372292" y="2900"/>
                  <a:pt x="372279" y="2900"/>
                  <a:pt x="372267" y="2900"/>
                </a:cubicBezTo>
                <a:cubicBezTo>
                  <a:pt x="369838" y="2900"/>
                  <a:pt x="367570" y="5098"/>
                  <a:pt x="365776" y="6506"/>
                </a:cubicBezTo>
                <a:cubicBezTo>
                  <a:pt x="366324" y="6027"/>
                  <a:pt x="366849" y="5274"/>
                  <a:pt x="367077" y="4612"/>
                </a:cubicBezTo>
                <a:lnTo>
                  <a:pt x="367077" y="4612"/>
                </a:lnTo>
                <a:cubicBezTo>
                  <a:pt x="365753" y="4635"/>
                  <a:pt x="364680" y="5479"/>
                  <a:pt x="363745" y="6278"/>
                </a:cubicBezTo>
                <a:cubicBezTo>
                  <a:pt x="364407" y="5342"/>
                  <a:pt x="365365" y="4429"/>
                  <a:pt x="365411" y="3174"/>
                </a:cubicBezTo>
                <a:lnTo>
                  <a:pt x="365411" y="3174"/>
                </a:lnTo>
                <a:cubicBezTo>
                  <a:pt x="364133" y="4041"/>
                  <a:pt x="363014" y="5114"/>
                  <a:pt x="361827" y="6050"/>
                </a:cubicBezTo>
                <a:cubicBezTo>
                  <a:pt x="362877" y="4246"/>
                  <a:pt x="364475" y="2626"/>
                  <a:pt x="365183" y="686"/>
                </a:cubicBezTo>
                <a:lnTo>
                  <a:pt x="365183" y="686"/>
                </a:lnTo>
                <a:cubicBezTo>
                  <a:pt x="362929" y="820"/>
                  <a:pt x="359629" y="3941"/>
                  <a:pt x="358885" y="6128"/>
                </a:cubicBezTo>
                <a:lnTo>
                  <a:pt x="358885" y="6128"/>
                </a:lnTo>
                <a:cubicBezTo>
                  <a:pt x="359168" y="5137"/>
                  <a:pt x="359063" y="3616"/>
                  <a:pt x="359020" y="2466"/>
                </a:cubicBezTo>
                <a:lnTo>
                  <a:pt x="359020" y="2466"/>
                </a:lnTo>
                <a:cubicBezTo>
                  <a:pt x="357833" y="3311"/>
                  <a:pt x="357217" y="4635"/>
                  <a:pt x="356646" y="5821"/>
                </a:cubicBezTo>
                <a:cubicBezTo>
                  <a:pt x="356555" y="4452"/>
                  <a:pt x="356783" y="3014"/>
                  <a:pt x="356349" y="1690"/>
                </a:cubicBezTo>
                <a:cubicBezTo>
                  <a:pt x="355938" y="2763"/>
                  <a:pt x="356326" y="3973"/>
                  <a:pt x="355664" y="4817"/>
                </a:cubicBezTo>
                <a:cubicBezTo>
                  <a:pt x="355596" y="3425"/>
                  <a:pt x="355550" y="2032"/>
                  <a:pt x="355322" y="686"/>
                </a:cubicBezTo>
                <a:cubicBezTo>
                  <a:pt x="354432" y="1644"/>
                  <a:pt x="354729" y="3242"/>
                  <a:pt x="354455" y="4315"/>
                </a:cubicBezTo>
                <a:cubicBezTo>
                  <a:pt x="354226" y="3197"/>
                  <a:pt x="354067" y="1964"/>
                  <a:pt x="353633" y="982"/>
                </a:cubicBezTo>
                <a:cubicBezTo>
                  <a:pt x="353359" y="2466"/>
                  <a:pt x="352583" y="3767"/>
                  <a:pt x="352606" y="5296"/>
                </a:cubicBezTo>
                <a:cubicBezTo>
                  <a:pt x="351875" y="4315"/>
                  <a:pt x="351373" y="2854"/>
                  <a:pt x="350689" y="1736"/>
                </a:cubicBezTo>
                <a:lnTo>
                  <a:pt x="350689" y="1736"/>
                </a:lnTo>
                <a:cubicBezTo>
                  <a:pt x="350620" y="3311"/>
                  <a:pt x="351168" y="4498"/>
                  <a:pt x="351465" y="5981"/>
                </a:cubicBezTo>
                <a:cubicBezTo>
                  <a:pt x="350255" y="5182"/>
                  <a:pt x="349387" y="4087"/>
                  <a:pt x="348269" y="3197"/>
                </a:cubicBezTo>
                <a:lnTo>
                  <a:pt x="348269" y="3197"/>
                </a:lnTo>
                <a:cubicBezTo>
                  <a:pt x="348771" y="4087"/>
                  <a:pt x="349273" y="4977"/>
                  <a:pt x="349182" y="6027"/>
                </a:cubicBezTo>
                <a:cubicBezTo>
                  <a:pt x="348201" y="5342"/>
                  <a:pt x="347288" y="4406"/>
                  <a:pt x="346306" y="3699"/>
                </a:cubicBezTo>
                <a:lnTo>
                  <a:pt x="346306" y="3699"/>
                </a:lnTo>
                <a:cubicBezTo>
                  <a:pt x="346534" y="4908"/>
                  <a:pt x="346945" y="6392"/>
                  <a:pt x="347721" y="7488"/>
                </a:cubicBezTo>
                <a:cubicBezTo>
                  <a:pt x="346763" y="7008"/>
                  <a:pt x="345781" y="6324"/>
                  <a:pt x="344777" y="5821"/>
                </a:cubicBezTo>
                <a:cubicBezTo>
                  <a:pt x="345119" y="5456"/>
                  <a:pt x="345439" y="5000"/>
                  <a:pt x="345667" y="4635"/>
                </a:cubicBezTo>
                <a:lnTo>
                  <a:pt x="345667" y="4635"/>
                </a:lnTo>
                <a:cubicBezTo>
                  <a:pt x="345028" y="4726"/>
                  <a:pt x="344412" y="5045"/>
                  <a:pt x="343795" y="5411"/>
                </a:cubicBezTo>
                <a:cubicBezTo>
                  <a:pt x="343727" y="5365"/>
                  <a:pt x="343658" y="5342"/>
                  <a:pt x="343567" y="5319"/>
                </a:cubicBezTo>
                <a:cubicBezTo>
                  <a:pt x="343407" y="5456"/>
                  <a:pt x="343270" y="5616"/>
                  <a:pt x="343111" y="5799"/>
                </a:cubicBezTo>
                <a:cubicBezTo>
                  <a:pt x="342768" y="5981"/>
                  <a:pt x="342449" y="6141"/>
                  <a:pt x="342129" y="6278"/>
                </a:cubicBezTo>
                <a:cubicBezTo>
                  <a:pt x="342722" y="5821"/>
                  <a:pt x="343042" y="5342"/>
                  <a:pt x="343476" y="4863"/>
                </a:cubicBezTo>
                <a:lnTo>
                  <a:pt x="343476" y="4863"/>
                </a:lnTo>
                <a:cubicBezTo>
                  <a:pt x="342882" y="5182"/>
                  <a:pt x="342152" y="5411"/>
                  <a:pt x="341604" y="5799"/>
                </a:cubicBezTo>
                <a:cubicBezTo>
                  <a:pt x="342129" y="5296"/>
                  <a:pt x="342540" y="4657"/>
                  <a:pt x="342951" y="4132"/>
                </a:cubicBezTo>
                <a:lnTo>
                  <a:pt x="342951" y="4132"/>
                </a:lnTo>
                <a:cubicBezTo>
                  <a:pt x="342038" y="4657"/>
                  <a:pt x="340942" y="5228"/>
                  <a:pt x="340075" y="5776"/>
                </a:cubicBezTo>
                <a:cubicBezTo>
                  <a:pt x="341307" y="4338"/>
                  <a:pt x="343225" y="3242"/>
                  <a:pt x="344389" y="1667"/>
                </a:cubicBezTo>
                <a:lnTo>
                  <a:pt x="344389" y="1667"/>
                </a:lnTo>
                <a:cubicBezTo>
                  <a:pt x="341170" y="2649"/>
                  <a:pt x="339025" y="4383"/>
                  <a:pt x="336331" y="6209"/>
                </a:cubicBezTo>
                <a:cubicBezTo>
                  <a:pt x="336423" y="5913"/>
                  <a:pt x="336514" y="5639"/>
                  <a:pt x="336582" y="5365"/>
                </a:cubicBezTo>
                <a:lnTo>
                  <a:pt x="336582" y="5365"/>
                </a:lnTo>
                <a:cubicBezTo>
                  <a:pt x="335989" y="5616"/>
                  <a:pt x="334985" y="5913"/>
                  <a:pt x="334483" y="6278"/>
                </a:cubicBezTo>
                <a:cubicBezTo>
                  <a:pt x="334734" y="5799"/>
                  <a:pt x="334711" y="5319"/>
                  <a:pt x="334848" y="4908"/>
                </a:cubicBezTo>
                <a:lnTo>
                  <a:pt x="334848" y="4908"/>
                </a:lnTo>
                <a:cubicBezTo>
                  <a:pt x="334186" y="5365"/>
                  <a:pt x="333387" y="5776"/>
                  <a:pt x="332748" y="6027"/>
                </a:cubicBezTo>
                <a:cubicBezTo>
                  <a:pt x="333341" y="5456"/>
                  <a:pt x="333866" y="4817"/>
                  <a:pt x="334300" y="4132"/>
                </a:cubicBezTo>
                <a:lnTo>
                  <a:pt x="334300" y="4132"/>
                </a:lnTo>
                <a:cubicBezTo>
                  <a:pt x="332953" y="4201"/>
                  <a:pt x="331652" y="5319"/>
                  <a:pt x="330511" y="6027"/>
                </a:cubicBezTo>
                <a:cubicBezTo>
                  <a:pt x="331127" y="5433"/>
                  <a:pt x="331835" y="4726"/>
                  <a:pt x="332154" y="3881"/>
                </a:cubicBezTo>
                <a:cubicBezTo>
                  <a:pt x="332140" y="3881"/>
                  <a:pt x="332125" y="3881"/>
                  <a:pt x="332111" y="3881"/>
                </a:cubicBezTo>
                <a:cubicBezTo>
                  <a:pt x="330510" y="3881"/>
                  <a:pt x="329220" y="5120"/>
                  <a:pt x="327863" y="5844"/>
                </a:cubicBezTo>
                <a:cubicBezTo>
                  <a:pt x="328388" y="5274"/>
                  <a:pt x="328799" y="4498"/>
                  <a:pt x="329233" y="3881"/>
                </a:cubicBezTo>
                <a:lnTo>
                  <a:pt x="329233" y="3881"/>
                </a:lnTo>
                <a:cubicBezTo>
                  <a:pt x="327749" y="3973"/>
                  <a:pt x="326585" y="5159"/>
                  <a:pt x="325147" y="5593"/>
                </a:cubicBezTo>
                <a:cubicBezTo>
                  <a:pt x="325900" y="4908"/>
                  <a:pt x="326653" y="4132"/>
                  <a:pt x="327247" y="3402"/>
                </a:cubicBezTo>
                <a:lnTo>
                  <a:pt x="327247" y="3402"/>
                </a:lnTo>
                <a:cubicBezTo>
                  <a:pt x="325444" y="3744"/>
                  <a:pt x="323572" y="5159"/>
                  <a:pt x="321906" y="5776"/>
                </a:cubicBezTo>
                <a:cubicBezTo>
                  <a:pt x="322294" y="4315"/>
                  <a:pt x="324417" y="3105"/>
                  <a:pt x="325718" y="2169"/>
                </a:cubicBezTo>
                <a:lnTo>
                  <a:pt x="325718" y="2169"/>
                </a:lnTo>
                <a:cubicBezTo>
                  <a:pt x="323184" y="2740"/>
                  <a:pt x="320445" y="5525"/>
                  <a:pt x="317934" y="6050"/>
                </a:cubicBezTo>
                <a:cubicBezTo>
                  <a:pt x="319237" y="5087"/>
                  <a:pt x="318954" y="4784"/>
                  <a:pt x="318114" y="4784"/>
                </a:cubicBezTo>
                <a:cubicBezTo>
                  <a:pt x="316922" y="4784"/>
                  <a:pt x="314608" y="5392"/>
                  <a:pt x="314100" y="5593"/>
                </a:cubicBezTo>
                <a:cubicBezTo>
                  <a:pt x="314853" y="5159"/>
                  <a:pt x="315150" y="4475"/>
                  <a:pt x="315469" y="3881"/>
                </a:cubicBezTo>
                <a:lnTo>
                  <a:pt x="315469" y="3881"/>
                </a:lnTo>
                <a:cubicBezTo>
                  <a:pt x="314237" y="4064"/>
                  <a:pt x="313072" y="4863"/>
                  <a:pt x="311863" y="5045"/>
                </a:cubicBezTo>
                <a:cubicBezTo>
                  <a:pt x="312502" y="4406"/>
                  <a:pt x="313209" y="3653"/>
                  <a:pt x="313506" y="2945"/>
                </a:cubicBezTo>
                <a:lnTo>
                  <a:pt x="313506" y="2945"/>
                </a:lnTo>
                <a:cubicBezTo>
                  <a:pt x="312639" y="3379"/>
                  <a:pt x="311840" y="3927"/>
                  <a:pt x="311087" y="4520"/>
                </a:cubicBezTo>
                <a:cubicBezTo>
                  <a:pt x="311817" y="3630"/>
                  <a:pt x="313004" y="3060"/>
                  <a:pt x="313506" y="1918"/>
                </a:cubicBezTo>
                <a:lnTo>
                  <a:pt x="313506" y="1918"/>
                </a:lnTo>
                <a:cubicBezTo>
                  <a:pt x="311315" y="2352"/>
                  <a:pt x="308850" y="4155"/>
                  <a:pt x="306910" y="5411"/>
                </a:cubicBezTo>
                <a:cubicBezTo>
                  <a:pt x="307252" y="5159"/>
                  <a:pt x="307754" y="4383"/>
                  <a:pt x="308096" y="3881"/>
                </a:cubicBezTo>
                <a:lnTo>
                  <a:pt x="308096" y="3881"/>
                </a:lnTo>
                <a:cubicBezTo>
                  <a:pt x="307206" y="4201"/>
                  <a:pt x="306407" y="4771"/>
                  <a:pt x="305494" y="5091"/>
                </a:cubicBezTo>
                <a:cubicBezTo>
                  <a:pt x="306134" y="4543"/>
                  <a:pt x="306681" y="3904"/>
                  <a:pt x="307115" y="3197"/>
                </a:cubicBezTo>
                <a:lnTo>
                  <a:pt x="307115" y="3197"/>
                </a:lnTo>
                <a:cubicBezTo>
                  <a:pt x="305654" y="3607"/>
                  <a:pt x="304536" y="4680"/>
                  <a:pt x="303235" y="5296"/>
                </a:cubicBezTo>
                <a:cubicBezTo>
                  <a:pt x="303897" y="4429"/>
                  <a:pt x="305129" y="3790"/>
                  <a:pt x="305677" y="2717"/>
                </a:cubicBezTo>
                <a:lnTo>
                  <a:pt x="305677" y="2717"/>
                </a:lnTo>
                <a:cubicBezTo>
                  <a:pt x="304490" y="3311"/>
                  <a:pt x="303121" y="3767"/>
                  <a:pt x="302048" y="4566"/>
                </a:cubicBezTo>
                <a:cubicBezTo>
                  <a:pt x="303143" y="3539"/>
                  <a:pt x="304696" y="2649"/>
                  <a:pt x="305403" y="1416"/>
                </a:cubicBezTo>
                <a:lnTo>
                  <a:pt x="305403" y="1416"/>
                </a:lnTo>
                <a:cubicBezTo>
                  <a:pt x="303052" y="2032"/>
                  <a:pt x="300701" y="3060"/>
                  <a:pt x="298829" y="4657"/>
                </a:cubicBezTo>
                <a:cubicBezTo>
                  <a:pt x="299332" y="4110"/>
                  <a:pt x="300518" y="2900"/>
                  <a:pt x="300724" y="1918"/>
                </a:cubicBezTo>
                <a:lnTo>
                  <a:pt x="300724" y="1918"/>
                </a:lnTo>
                <a:cubicBezTo>
                  <a:pt x="298966" y="2329"/>
                  <a:pt x="297277" y="3790"/>
                  <a:pt x="295931" y="5045"/>
                </a:cubicBezTo>
                <a:cubicBezTo>
                  <a:pt x="296364" y="4246"/>
                  <a:pt x="296821" y="3493"/>
                  <a:pt x="297232" y="2649"/>
                </a:cubicBezTo>
                <a:lnTo>
                  <a:pt x="297232" y="2649"/>
                </a:lnTo>
                <a:cubicBezTo>
                  <a:pt x="295999" y="3037"/>
                  <a:pt x="294767" y="4178"/>
                  <a:pt x="293739" y="5045"/>
                </a:cubicBezTo>
                <a:cubicBezTo>
                  <a:pt x="294219" y="4406"/>
                  <a:pt x="294538" y="3676"/>
                  <a:pt x="294835" y="2945"/>
                </a:cubicBezTo>
                <a:lnTo>
                  <a:pt x="294835" y="2945"/>
                </a:lnTo>
                <a:cubicBezTo>
                  <a:pt x="293945" y="3516"/>
                  <a:pt x="293032" y="4246"/>
                  <a:pt x="292210" y="4794"/>
                </a:cubicBezTo>
                <a:cubicBezTo>
                  <a:pt x="292484" y="4224"/>
                  <a:pt x="292758" y="3288"/>
                  <a:pt x="293100" y="2649"/>
                </a:cubicBezTo>
                <a:lnTo>
                  <a:pt x="293100" y="2649"/>
                </a:lnTo>
                <a:cubicBezTo>
                  <a:pt x="292233" y="3516"/>
                  <a:pt x="290384" y="4589"/>
                  <a:pt x="289950" y="5821"/>
                </a:cubicBezTo>
                <a:cubicBezTo>
                  <a:pt x="289859" y="5000"/>
                  <a:pt x="289654" y="4178"/>
                  <a:pt x="289403" y="3448"/>
                </a:cubicBezTo>
                <a:cubicBezTo>
                  <a:pt x="289083" y="4087"/>
                  <a:pt x="288512" y="4566"/>
                  <a:pt x="288307" y="5251"/>
                </a:cubicBezTo>
                <a:cubicBezTo>
                  <a:pt x="288124" y="4520"/>
                  <a:pt x="287873" y="4041"/>
                  <a:pt x="287987" y="3197"/>
                </a:cubicBezTo>
                <a:lnTo>
                  <a:pt x="287987" y="3197"/>
                </a:lnTo>
                <a:cubicBezTo>
                  <a:pt x="287554" y="3904"/>
                  <a:pt x="287143" y="4908"/>
                  <a:pt x="286823" y="5548"/>
                </a:cubicBezTo>
                <a:cubicBezTo>
                  <a:pt x="286298" y="4383"/>
                  <a:pt x="286504" y="2991"/>
                  <a:pt x="286504" y="1713"/>
                </a:cubicBezTo>
                <a:lnTo>
                  <a:pt x="286504" y="1713"/>
                </a:lnTo>
                <a:cubicBezTo>
                  <a:pt x="286458" y="2923"/>
                  <a:pt x="286253" y="4406"/>
                  <a:pt x="285591" y="5296"/>
                </a:cubicBezTo>
                <a:cubicBezTo>
                  <a:pt x="285408" y="3470"/>
                  <a:pt x="285910" y="1804"/>
                  <a:pt x="286024" y="1"/>
                </a:cubicBezTo>
                <a:lnTo>
                  <a:pt x="286024" y="1"/>
                </a:lnTo>
                <a:cubicBezTo>
                  <a:pt x="285294" y="2010"/>
                  <a:pt x="283947" y="4246"/>
                  <a:pt x="283559" y="6232"/>
                </a:cubicBezTo>
                <a:cubicBezTo>
                  <a:pt x="283673" y="5525"/>
                  <a:pt x="283719" y="4863"/>
                  <a:pt x="283810" y="4178"/>
                </a:cubicBezTo>
                <a:lnTo>
                  <a:pt x="283810" y="4178"/>
                </a:lnTo>
                <a:cubicBezTo>
                  <a:pt x="282966" y="5114"/>
                  <a:pt x="281962" y="6073"/>
                  <a:pt x="280889" y="6712"/>
                </a:cubicBezTo>
                <a:cubicBezTo>
                  <a:pt x="281345" y="6073"/>
                  <a:pt x="281345" y="5479"/>
                  <a:pt x="281551" y="4863"/>
                </a:cubicBezTo>
                <a:lnTo>
                  <a:pt x="281551" y="4863"/>
                </a:lnTo>
                <a:cubicBezTo>
                  <a:pt x="280660" y="5388"/>
                  <a:pt x="279793" y="6095"/>
                  <a:pt x="278926" y="6712"/>
                </a:cubicBezTo>
                <a:cubicBezTo>
                  <a:pt x="279200" y="6255"/>
                  <a:pt x="279337" y="5570"/>
                  <a:pt x="279611" y="5091"/>
                </a:cubicBezTo>
                <a:lnTo>
                  <a:pt x="279611" y="5091"/>
                </a:lnTo>
                <a:cubicBezTo>
                  <a:pt x="278629" y="5456"/>
                  <a:pt x="277853" y="6164"/>
                  <a:pt x="276963" y="6689"/>
                </a:cubicBezTo>
                <a:cubicBezTo>
                  <a:pt x="277465" y="6073"/>
                  <a:pt x="278013" y="5296"/>
                  <a:pt x="278378" y="4612"/>
                </a:cubicBezTo>
                <a:lnTo>
                  <a:pt x="278378" y="4612"/>
                </a:lnTo>
                <a:cubicBezTo>
                  <a:pt x="277282" y="5251"/>
                  <a:pt x="276164" y="5890"/>
                  <a:pt x="275251" y="6712"/>
                </a:cubicBezTo>
                <a:cubicBezTo>
                  <a:pt x="275593" y="4840"/>
                  <a:pt x="277762" y="3082"/>
                  <a:pt x="278629" y="1234"/>
                </a:cubicBezTo>
                <a:lnTo>
                  <a:pt x="278629" y="1234"/>
                </a:lnTo>
                <a:cubicBezTo>
                  <a:pt x="276164" y="2603"/>
                  <a:pt x="274110" y="4886"/>
                  <a:pt x="271850" y="6575"/>
                </a:cubicBezTo>
                <a:cubicBezTo>
                  <a:pt x="272557" y="5799"/>
                  <a:pt x="273265" y="5091"/>
                  <a:pt x="273471" y="4110"/>
                </a:cubicBezTo>
                <a:lnTo>
                  <a:pt x="273471" y="4110"/>
                </a:lnTo>
                <a:cubicBezTo>
                  <a:pt x="271439" y="4612"/>
                  <a:pt x="269955" y="6438"/>
                  <a:pt x="268175" y="7008"/>
                </a:cubicBezTo>
                <a:cubicBezTo>
                  <a:pt x="268723" y="6415"/>
                  <a:pt x="268768" y="5707"/>
                  <a:pt x="269042" y="5114"/>
                </a:cubicBezTo>
                <a:lnTo>
                  <a:pt x="269042" y="5114"/>
                </a:lnTo>
                <a:cubicBezTo>
                  <a:pt x="267924" y="5570"/>
                  <a:pt x="266623" y="6506"/>
                  <a:pt x="265482" y="7054"/>
                </a:cubicBezTo>
                <a:cubicBezTo>
                  <a:pt x="265984" y="6438"/>
                  <a:pt x="266463" y="5753"/>
                  <a:pt x="266828" y="5091"/>
                </a:cubicBezTo>
                <a:lnTo>
                  <a:pt x="266828" y="5091"/>
                </a:lnTo>
                <a:cubicBezTo>
                  <a:pt x="265596" y="5662"/>
                  <a:pt x="264432" y="6643"/>
                  <a:pt x="263199" y="7259"/>
                </a:cubicBezTo>
                <a:cubicBezTo>
                  <a:pt x="263907" y="6118"/>
                  <a:pt x="265185" y="5137"/>
                  <a:pt x="266281" y="4315"/>
                </a:cubicBezTo>
                <a:lnTo>
                  <a:pt x="266281" y="4315"/>
                </a:lnTo>
                <a:cubicBezTo>
                  <a:pt x="264363" y="4817"/>
                  <a:pt x="261989" y="5205"/>
                  <a:pt x="260232" y="6050"/>
                </a:cubicBezTo>
                <a:cubicBezTo>
                  <a:pt x="260026" y="6164"/>
                  <a:pt x="259844" y="6301"/>
                  <a:pt x="259684" y="6461"/>
                </a:cubicBezTo>
                <a:cubicBezTo>
                  <a:pt x="261327" y="4475"/>
                  <a:pt x="262834" y="2306"/>
                  <a:pt x="264591" y="366"/>
                </a:cubicBezTo>
                <a:lnTo>
                  <a:pt x="264591" y="366"/>
                </a:lnTo>
                <a:cubicBezTo>
                  <a:pt x="260665" y="914"/>
                  <a:pt x="259638" y="4520"/>
                  <a:pt x="256625" y="6050"/>
                </a:cubicBezTo>
                <a:cubicBezTo>
                  <a:pt x="257424" y="5068"/>
                  <a:pt x="258269" y="4064"/>
                  <a:pt x="258748" y="2900"/>
                </a:cubicBezTo>
                <a:cubicBezTo>
                  <a:pt x="258736" y="2900"/>
                  <a:pt x="258723" y="2900"/>
                  <a:pt x="258711" y="2900"/>
                </a:cubicBezTo>
                <a:cubicBezTo>
                  <a:pt x="256283" y="2900"/>
                  <a:pt x="254014" y="5098"/>
                  <a:pt x="252220" y="6506"/>
                </a:cubicBezTo>
                <a:cubicBezTo>
                  <a:pt x="252768" y="6027"/>
                  <a:pt x="253293" y="5274"/>
                  <a:pt x="253521" y="4612"/>
                </a:cubicBezTo>
                <a:lnTo>
                  <a:pt x="253521" y="4612"/>
                </a:lnTo>
                <a:cubicBezTo>
                  <a:pt x="252197" y="4635"/>
                  <a:pt x="251125" y="5479"/>
                  <a:pt x="250189" y="6278"/>
                </a:cubicBezTo>
                <a:cubicBezTo>
                  <a:pt x="250851" y="5342"/>
                  <a:pt x="251809" y="4429"/>
                  <a:pt x="251855" y="3174"/>
                </a:cubicBezTo>
                <a:lnTo>
                  <a:pt x="251855" y="3174"/>
                </a:lnTo>
                <a:cubicBezTo>
                  <a:pt x="250577" y="4041"/>
                  <a:pt x="249458" y="5114"/>
                  <a:pt x="248294" y="6050"/>
                </a:cubicBezTo>
                <a:cubicBezTo>
                  <a:pt x="249321" y="4246"/>
                  <a:pt x="250919" y="2626"/>
                  <a:pt x="251627" y="686"/>
                </a:cubicBezTo>
                <a:lnTo>
                  <a:pt x="251627" y="686"/>
                </a:lnTo>
                <a:cubicBezTo>
                  <a:pt x="249383" y="819"/>
                  <a:pt x="246101" y="3914"/>
                  <a:pt x="245359" y="6100"/>
                </a:cubicBezTo>
                <a:lnTo>
                  <a:pt x="245359" y="6100"/>
                </a:lnTo>
                <a:cubicBezTo>
                  <a:pt x="245633" y="5109"/>
                  <a:pt x="245528" y="3605"/>
                  <a:pt x="245464" y="2466"/>
                </a:cubicBezTo>
                <a:lnTo>
                  <a:pt x="245464" y="2466"/>
                </a:lnTo>
                <a:cubicBezTo>
                  <a:pt x="244300" y="3311"/>
                  <a:pt x="243661" y="4635"/>
                  <a:pt x="243090" y="5821"/>
                </a:cubicBezTo>
                <a:cubicBezTo>
                  <a:pt x="242999" y="4452"/>
                  <a:pt x="243227" y="3014"/>
                  <a:pt x="242793" y="1690"/>
                </a:cubicBezTo>
                <a:cubicBezTo>
                  <a:pt x="242382" y="2763"/>
                  <a:pt x="242770" y="3973"/>
                  <a:pt x="242109" y="4817"/>
                </a:cubicBezTo>
                <a:cubicBezTo>
                  <a:pt x="242040" y="3425"/>
                  <a:pt x="241994" y="2032"/>
                  <a:pt x="241766" y="686"/>
                </a:cubicBezTo>
                <a:cubicBezTo>
                  <a:pt x="240876" y="1644"/>
                  <a:pt x="241173" y="3242"/>
                  <a:pt x="240899" y="4315"/>
                </a:cubicBezTo>
                <a:cubicBezTo>
                  <a:pt x="240671" y="3197"/>
                  <a:pt x="240511" y="1964"/>
                  <a:pt x="240077" y="982"/>
                </a:cubicBezTo>
                <a:cubicBezTo>
                  <a:pt x="239803" y="2466"/>
                  <a:pt x="239027" y="3767"/>
                  <a:pt x="239050" y="5296"/>
                </a:cubicBezTo>
                <a:cubicBezTo>
                  <a:pt x="238320" y="4315"/>
                  <a:pt x="237817" y="2854"/>
                  <a:pt x="237133" y="1736"/>
                </a:cubicBezTo>
                <a:lnTo>
                  <a:pt x="237133" y="1736"/>
                </a:lnTo>
                <a:cubicBezTo>
                  <a:pt x="237064" y="3311"/>
                  <a:pt x="237612" y="4498"/>
                  <a:pt x="237909" y="5981"/>
                </a:cubicBezTo>
                <a:cubicBezTo>
                  <a:pt x="236699" y="5182"/>
                  <a:pt x="235832" y="4087"/>
                  <a:pt x="234713" y="3197"/>
                </a:cubicBezTo>
                <a:lnTo>
                  <a:pt x="234713" y="3197"/>
                </a:lnTo>
                <a:cubicBezTo>
                  <a:pt x="235215" y="4087"/>
                  <a:pt x="235717" y="4977"/>
                  <a:pt x="235626" y="6027"/>
                </a:cubicBezTo>
                <a:cubicBezTo>
                  <a:pt x="235261" y="5776"/>
                  <a:pt x="234896" y="5456"/>
                  <a:pt x="234531" y="5159"/>
                </a:cubicBezTo>
                <a:cubicBezTo>
                  <a:pt x="234645" y="4977"/>
                  <a:pt x="234782" y="4794"/>
                  <a:pt x="234873" y="4635"/>
                </a:cubicBezTo>
                <a:lnTo>
                  <a:pt x="234873" y="4635"/>
                </a:lnTo>
                <a:cubicBezTo>
                  <a:pt x="234622" y="4657"/>
                  <a:pt x="234394" y="4749"/>
                  <a:pt x="234142" y="4840"/>
                </a:cubicBezTo>
                <a:cubicBezTo>
                  <a:pt x="233686" y="4429"/>
                  <a:pt x="233229" y="4041"/>
                  <a:pt x="232773" y="3699"/>
                </a:cubicBezTo>
                <a:lnTo>
                  <a:pt x="232773" y="3699"/>
                </a:lnTo>
                <a:cubicBezTo>
                  <a:pt x="232841" y="4201"/>
                  <a:pt x="232978" y="4771"/>
                  <a:pt x="233138" y="5319"/>
                </a:cubicBezTo>
                <a:cubicBezTo>
                  <a:pt x="232659" y="5593"/>
                  <a:pt x="232202" y="5867"/>
                  <a:pt x="231746" y="6095"/>
                </a:cubicBezTo>
                <a:cubicBezTo>
                  <a:pt x="231700" y="6073"/>
                  <a:pt x="231655" y="6050"/>
                  <a:pt x="231632" y="6027"/>
                </a:cubicBezTo>
                <a:cubicBezTo>
                  <a:pt x="232043" y="5662"/>
                  <a:pt x="232316" y="5274"/>
                  <a:pt x="232682" y="4863"/>
                </a:cubicBezTo>
                <a:lnTo>
                  <a:pt x="232682" y="4863"/>
                </a:lnTo>
                <a:cubicBezTo>
                  <a:pt x="232157" y="5159"/>
                  <a:pt x="231495" y="5365"/>
                  <a:pt x="230970" y="5707"/>
                </a:cubicBezTo>
                <a:cubicBezTo>
                  <a:pt x="230947" y="5684"/>
                  <a:pt x="230924" y="5684"/>
                  <a:pt x="230924" y="5684"/>
                </a:cubicBezTo>
                <a:cubicBezTo>
                  <a:pt x="231381" y="5205"/>
                  <a:pt x="231791" y="4612"/>
                  <a:pt x="232157" y="4132"/>
                </a:cubicBezTo>
                <a:lnTo>
                  <a:pt x="232157" y="4132"/>
                </a:lnTo>
                <a:cubicBezTo>
                  <a:pt x="231495" y="4498"/>
                  <a:pt x="230742" y="4908"/>
                  <a:pt x="230034" y="5319"/>
                </a:cubicBezTo>
                <a:cubicBezTo>
                  <a:pt x="230011" y="5319"/>
                  <a:pt x="230011" y="5342"/>
                  <a:pt x="229988" y="5342"/>
                </a:cubicBezTo>
                <a:cubicBezTo>
                  <a:pt x="229737" y="5502"/>
                  <a:pt x="229509" y="5639"/>
                  <a:pt x="229281" y="5776"/>
                </a:cubicBezTo>
                <a:cubicBezTo>
                  <a:pt x="230513" y="4338"/>
                  <a:pt x="232453" y="3242"/>
                  <a:pt x="233595" y="1667"/>
                </a:cubicBezTo>
                <a:lnTo>
                  <a:pt x="233595" y="1667"/>
                </a:lnTo>
                <a:cubicBezTo>
                  <a:pt x="230376" y="2649"/>
                  <a:pt x="228231" y="4383"/>
                  <a:pt x="225537" y="6209"/>
                </a:cubicBezTo>
                <a:cubicBezTo>
                  <a:pt x="225629" y="5913"/>
                  <a:pt x="225720" y="5639"/>
                  <a:pt x="225788" y="5365"/>
                </a:cubicBezTo>
                <a:lnTo>
                  <a:pt x="225788" y="5365"/>
                </a:lnTo>
                <a:cubicBezTo>
                  <a:pt x="225195" y="5616"/>
                  <a:pt x="224191" y="5913"/>
                  <a:pt x="223689" y="6278"/>
                </a:cubicBezTo>
                <a:cubicBezTo>
                  <a:pt x="223940" y="5799"/>
                  <a:pt x="223917" y="5319"/>
                  <a:pt x="224054" y="4908"/>
                </a:cubicBezTo>
                <a:lnTo>
                  <a:pt x="224054" y="4908"/>
                </a:lnTo>
                <a:cubicBezTo>
                  <a:pt x="223392" y="5365"/>
                  <a:pt x="222593" y="5776"/>
                  <a:pt x="221954" y="6027"/>
                </a:cubicBezTo>
                <a:cubicBezTo>
                  <a:pt x="222547" y="5456"/>
                  <a:pt x="223072" y="4817"/>
                  <a:pt x="223529" y="4132"/>
                </a:cubicBezTo>
                <a:lnTo>
                  <a:pt x="223529" y="4132"/>
                </a:lnTo>
                <a:cubicBezTo>
                  <a:pt x="222159" y="4201"/>
                  <a:pt x="220858" y="5319"/>
                  <a:pt x="219717" y="6027"/>
                </a:cubicBezTo>
                <a:cubicBezTo>
                  <a:pt x="220333" y="5433"/>
                  <a:pt x="221041" y="4726"/>
                  <a:pt x="221360" y="3881"/>
                </a:cubicBezTo>
                <a:cubicBezTo>
                  <a:pt x="221346" y="3881"/>
                  <a:pt x="221331" y="3881"/>
                  <a:pt x="221317" y="3881"/>
                </a:cubicBezTo>
                <a:cubicBezTo>
                  <a:pt x="219716" y="3881"/>
                  <a:pt x="218426" y="5120"/>
                  <a:pt x="217069" y="5844"/>
                </a:cubicBezTo>
                <a:cubicBezTo>
                  <a:pt x="217594" y="5274"/>
                  <a:pt x="218005" y="4498"/>
                  <a:pt x="218439" y="3881"/>
                </a:cubicBezTo>
                <a:lnTo>
                  <a:pt x="218439" y="3881"/>
                </a:lnTo>
                <a:cubicBezTo>
                  <a:pt x="216955" y="3973"/>
                  <a:pt x="215791" y="5159"/>
                  <a:pt x="214353" y="5593"/>
                </a:cubicBezTo>
                <a:cubicBezTo>
                  <a:pt x="215106" y="4908"/>
                  <a:pt x="215859" y="4132"/>
                  <a:pt x="216453" y="3402"/>
                </a:cubicBezTo>
                <a:lnTo>
                  <a:pt x="216453" y="3402"/>
                </a:lnTo>
                <a:cubicBezTo>
                  <a:pt x="214650" y="3744"/>
                  <a:pt x="212778" y="5159"/>
                  <a:pt x="211112" y="5776"/>
                </a:cubicBezTo>
                <a:cubicBezTo>
                  <a:pt x="211500" y="4315"/>
                  <a:pt x="213623" y="3105"/>
                  <a:pt x="214924" y="2169"/>
                </a:cubicBezTo>
                <a:lnTo>
                  <a:pt x="214924" y="2169"/>
                </a:lnTo>
                <a:cubicBezTo>
                  <a:pt x="212390" y="2740"/>
                  <a:pt x="209651" y="5525"/>
                  <a:pt x="207140" y="6050"/>
                </a:cubicBezTo>
                <a:cubicBezTo>
                  <a:pt x="208443" y="5087"/>
                  <a:pt x="208160" y="4784"/>
                  <a:pt x="207320" y="4784"/>
                </a:cubicBezTo>
                <a:cubicBezTo>
                  <a:pt x="206128" y="4784"/>
                  <a:pt x="203814" y="5392"/>
                  <a:pt x="203306" y="5593"/>
                </a:cubicBezTo>
                <a:cubicBezTo>
                  <a:pt x="204082" y="5159"/>
                  <a:pt x="204355" y="4475"/>
                  <a:pt x="204675" y="3881"/>
                </a:cubicBezTo>
                <a:lnTo>
                  <a:pt x="204675" y="3881"/>
                </a:lnTo>
                <a:cubicBezTo>
                  <a:pt x="203442" y="4064"/>
                  <a:pt x="202278" y="4863"/>
                  <a:pt x="201091" y="5045"/>
                </a:cubicBezTo>
                <a:cubicBezTo>
                  <a:pt x="201708" y="4406"/>
                  <a:pt x="202415" y="3653"/>
                  <a:pt x="202712" y="2945"/>
                </a:cubicBezTo>
                <a:lnTo>
                  <a:pt x="202712" y="2945"/>
                </a:lnTo>
                <a:cubicBezTo>
                  <a:pt x="201845" y="3379"/>
                  <a:pt x="201046" y="3927"/>
                  <a:pt x="200293" y="4520"/>
                </a:cubicBezTo>
                <a:cubicBezTo>
                  <a:pt x="201023" y="3630"/>
                  <a:pt x="202210" y="3060"/>
                  <a:pt x="202712" y="1918"/>
                </a:cubicBezTo>
                <a:lnTo>
                  <a:pt x="202712" y="1918"/>
                </a:lnTo>
                <a:cubicBezTo>
                  <a:pt x="200521" y="2352"/>
                  <a:pt x="198056" y="4155"/>
                  <a:pt x="196116" y="5411"/>
                </a:cubicBezTo>
                <a:cubicBezTo>
                  <a:pt x="196458" y="5159"/>
                  <a:pt x="196960" y="4383"/>
                  <a:pt x="197302" y="3881"/>
                </a:cubicBezTo>
                <a:lnTo>
                  <a:pt x="197302" y="3881"/>
                </a:lnTo>
                <a:cubicBezTo>
                  <a:pt x="196412" y="4201"/>
                  <a:pt x="195613" y="4771"/>
                  <a:pt x="194723" y="5091"/>
                </a:cubicBezTo>
                <a:cubicBezTo>
                  <a:pt x="195339" y="4543"/>
                  <a:pt x="195887" y="3904"/>
                  <a:pt x="196321" y="3197"/>
                </a:cubicBezTo>
                <a:lnTo>
                  <a:pt x="196321" y="3197"/>
                </a:lnTo>
                <a:cubicBezTo>
                  <a:pt x="194883" y="3607"/>
                  <a:pt x="193742" y="4680"/>
                  <a:pt x="192441" y="5296"/>
                </a:cubicBezTo>
                <a:cubicBezTo>
                  <a:pt x="193103" y="4429"/>
                  <a:pt x="194335" y="3790"/>
                  <a:pt x="194883" y="2717"/>
                </a:cubicBezTo>
                <a:lnTo>
                  <a:pt x="194883" y="2717"/>
                </a:lnTo>
                <a:cubicBezTo>
                  <a:pt x="193696" y="3311"/>
                  <a:pt x="192327" y="3767"/>
                  <a:pt x="191254" y="4566"/>
                </a:cubicBezTo>
                <a:cubicBezTo>
                  <a:pt x="192349" y="3539"/>
                  <a:pt x="193901" y="2649"/>
                  <a:pt x="194609" y="1416"/>
                </a:cubicBezTo>
                <a:lnTo>
                  <a:pt x="194609" y="1416"/>
                </a:lnTo>
                <a:cubicBezTo>
                  <a:pt x="192258" y="2032"/>
                  <a:pt x="189907" y="3060"/>
                  <a:pt x="188035" y="4657"/>
                </a:cubicBezTo>
                <a:cubicBezTo>
                  <a:pt x="188538" y="4110"/>
                  <a:pt x="189724" y="2900"/>
                  <a:pt x="189930" y="1918"/>
                </a:cubicBezTo>
                <a:lnTo>
                  <a:pt x="189930" y="1918"/>
                </a:lnTo>
                <a:cubicBezTo>
                  <a:pt x="188172" y="2329"/>
                  <a:pt x="186483" y="3790"/>
                  <a:pt x="185137" y="5045"/>
                </a:cubicBezTo>
                <a:cubicBezTo>
                  <a:pt x="185570" y="4246"/>
                  <a:pt x="186050" y="3493"/>
                  <a:pt x="186438" y="2649"/>
                </a:cubicBezTo>
                <a:lnTo>
                  <a:pt x="186438" y="2649"/>
                </a:lnTo>
                <a:cubicBezTo>
                  <a:pt x="185205" y="3037"/>
                  <a:pt x="183972" y="4178"/>
                  <a:pt x="182945" y="5045"/>
                </a:cubicBezTo>
                <a:cubicBezTo>
                  <a:pt x="183425" y="4406"/>
                  <a:pt x="183744" y="3676"/>
                  <a:pt x="184041" y="2945"/>
                </a:cubicBezTo>
                <a:lnTo>
                  <a:pt x="184041" y="2945"/>
                </a:lnTo>
                <a:cubicBezTo>
                  <a:pt x="183151" y="3516"/>
                  <a:pt x="182238" y="4246"/>
                  <a:pt x="181416" y="4794"/>
                </a:cubicBezTo>
                <a:cubicBezTo>
                  <a:pt x="181690" y="4224"/>
                  <a:pt x="181987" y="3288"/>
                  <a:pt x="182306" y="2649"/>
                </a:cubicBezTo>
                <a:lnTo>
                  <a:pt x="182306" y="2649"/>
                </a:lnTo>
                <a:cubicBezTo>
                  <a:pt x="181439" y="3516"/>
                  <a:pt x="179590" y="4589"/>
                  <a:pt x="179156" y="5821"/>
                </a:cubicBezTo>
                <a:cubicBezTo>
                  <a:pt x="179065" y="5000"/>
                  <a:pt x="178860" y="4178"/>
                  <a:pt x="178609" y="3448"/>
                </a:cubicBezTo>
                <a:cubicBezTo>
                  <a:pt x="178289" y="4087"/>
                  <a:pt x="177718" y="4566"/>
                  <a:pt x="177513" y="5251"/>
                </a:cubicBezTo>
                <a:cubicBezTo>
                  <a:pt x="177330" y="4520"/>
                  <a:pt x="177079" y="4041"/>
                  <a:pt x="177193" y="3197"/>
                </a:cubicBezTo>
                <a:lnTo>
                  <a:pt x="177193" y="3197"/>
                </a:lnTo>
                <a:cubicBezTo>
                  <a:pt x="176760" y="3904"/>
                  <a:pt x="176349" y="4908"/>
                  <a:pt x="176029" y="5548"/>
                </a:cubicBezTo>
                <a:cubicBezTo>
                  <a:pt x="175504" y="4383"/>
                  <a:pt x="175710" y="2991"/>
                  <a:pt x="175710" y="1713"/>
                </a:cubicBezTo>
                <a:lnTo>
                  <a:pt x="175710" y="1713"/>
                </a:lnTo>
                <a:cubicBezTo>
                  <a:pt x="175664" y="2923"/>
                  <a:pt x="175459" y="4406"/>
                  <a:pt x="174797" y="5296"/>
                </a:cubicBezTo>
                <a:cubicBezTo>
                  <a:pt x="174614" y="3470"/>
                  <a:pt x="175116" y="1804"/>
                  <a:pt x="175230" y="1"/>
                </a:cubicBezTo>
                <a:lnTo>
                  <a:pt x="175230" y="1"/>
                </a:lnTo>
                <a:cubicBezTo>
                  <a:pt x="174500" y="2010"/>
                  <a:pt x="173153" y="4246"/>
                  <a:pt x="172765" y="6232"/>
                </a:cubicBezTo>
                <a:cubicBezTo>
                  <a:pt x="172879" y="5525"/>
                  <a:pt x="172925" y="4863"/>
                  <a:pt x="173016" y="4178"/>
                </a:cubicBezTo>
                <a:lnTo>
                  <a:pt x="173016" y="4178"/>
                </a:lnTo>
                <a:cubicBezTo>
                  <a:pt x="172172" y="5114"/>
                  <a:pt x="171190" y="6073"/>
                  <a:pt x="170095" y="6712"/>
                </a:cubicBezTo>
                <a:cubicBezTo>
                  <a:pt x="170551" y="6073"/>
                  <a:pt x="170551" y="5479"/>
                  <a:pt x="170757" y="4863"/>
                </a:cubicBezTo>
                <a:lnTo>
                  <a:pt x="170757" y="4863"/>
                </a:lnTo>
                <a:cubicBezTo>
                  <a:pt x="169866" y="5388"/>
                  <a:pt x="168999" y="6095"/>
                  <a:pt x="168132" y="6712"/>
                </a:cubicBezTo>
                <a:cubicBezTo>
                  <a:pt x="168406" y="6255"/>
                  <a:pt x="168565" y="5570"/>
                  <a:pt x="168816" y="5091"/>
                </a:cubicBezTo>
                <a:lnTo>
                  <a:pt x="168816" y="5091"/>
                </a:lnTo>
                <a:cubicBezTo>
                  <a:pt x="167835" y="5456"/>
                  <a:pt x="167059" y="6164"/>
                  <a:pt x="166169" y="6689"/>
                </a:cubicBezTo>
                <a:cubicBezTo>
                  <a:pt x="166671" y="6073"/>
                  <a:pt x="167219" y="5296"/>
                  <a:pt x="167584" y="4612"/>
                </a:cubicBezTo>
                <a:lnTo>
                  <a:pt x="167584" y="4612"/>
                </a:lnTo>
                <a:cubicBezTo>
                  <a:pt x="166488" y="5251"/>
                  <a:pt x="165370" y="5890"/>
                  <a:pt x="164457" y="6712"/>
                </a:cubicBezTo>
                <a:cubicBezTo>
                  <a:pt x="164799" y="4840"/>
                  <a:pt x="166968" y="3082"/>
                  <a:pt x="167835" y="1234"/>
                </a:cubicBezTo>
                <a:lnTo>
                  <a:pt x="167835" y="1234"/>
                </a:lnTo>
                <a:cubicBezTo>
                  <a:pt x="165370" y="2603"/>
                  <a:pt x="163316" y="4886"/>
                  <a:pt x="161079" y="6575"/>
                </a:cubicBezTo>
                <a:cubicBezTo>
                  <a:pt x="161763" y="5799"/>
                  <a:pt x="162471" y="5091"/>
                  <a:pt x="162676" y="4110"/>
                </a:cubicBezTo>
                <a:lnTo>
                  <a:pt x="162676" y="4110"/>
                </a:lnTo>
                <a:cubicBezTo>
                  <a:pt x="160645" y="4612"/>
                  <a:pt x="159161" y="6438"/>
                  <a:pt x="157381" y="7008"/>
                </a:cubicBezTo>
                <a:cubicBezTo>
                  <a:pt x="157929" y="6415"/>
                  <a:pt x="157974" y="5707"/>
                  <a:pt x="158248" y="5114"/>
                </a:cubicBezTo>
                <a:lnTo>
                  <a:pt x="158248" y="5114"/>
                </a:lnTo>
                <a:cubicBezTo>
                  <a:pt x="157130" y="5570"/>
                  <a:pt x="155852" y="6506"/>
                  <a:pt x="154688" y="7054"/>
                </a:cubicBezTo>
                <a:cubicBezTo>
                  <a:pt x="155190" y="6438"/>
                  <a:pt x="155669" y="5753"/>
                  <a:pt x="156034" y="5091"/>
                </a:cubicBezTo>
                <a:lnTo>
                  <a:pt x="156034" y="5091"/>
                </a:lnTo>
                <a:cubicBezTo>
                  <a:pt x="154802" y="5662"/>
                  <a:pt x="153638" y="6643"/>
                  <a:pt x="152405" y="7259"/>
                </a:cubicBezTo>
                <a:cubicBezTo>
                  <a:pt x="153113" y="6118"/>
                  <a:pt x="154391" y="5137"/>
                  <a:pt x="155486" y="4315"/>
                </a:cubicBezTo>
                <a:lnTo>
                  <a:pt x="155486" y="4315"/>
                </a:lnTo>
                <a:cubicBezTo>
                  <a:pt x="153569" y="4817"/>
                  <a:pt x="151195" y="5205"/>
                  <a:pt x="149438" y="6050"/>
                </a:cubicBezTo>
                <a:cubicBezTo>
                  <a:pt x="149232" y="6164"/>
                  <a:pt x="149050" y="6301"/>
                  <a:pt x="148890" y="6461"/>
                </a:cubicBezTo>
                <a:cubicBezTo>
                  <a:pt x="150533" y="4475"/>
                  <a:pt x="152040" y="2306"/>
                  <a:pt x="153797" y="366"/>
                </a:cubicBezTo>
                <a:lnTo>
                  <a:pt x="153797" y="366"/>
                </a:lnTo>
                <a:cubicBezTo>
                  <a:pt x="149871" y="914"/>
                  <a:pt x="148844" y="4520"/>
                  <a:pt x="145831" y="6050"/>
                </a:cubicBezTo>
                <a:cubicBezTo>
                  <a:pt x="146630" y="5068"/>
                  <a:pt x="147475" y="4064"/>
                  <a:pt x="147954" y="2900"/>
                </a:cubicBezTo>
                <a:cubicBezTo>
                  <a:pt x="147942" y="2900"/>
                  <a:pt x="147929" y="2900"/>
                  <a:pt x="147917" y="2900"/>
                </a:cubicBezTo>
                <a:cubicBezTo>
                  <a:pt x="145488" y="2900"/>
                  <a:pt x="143220" y="5098"/>
                  <a:pt x="141426" y="6506"/>
                </a:cubicBezTo>
                <a:cubicBezTo>
                  <a:pt x="141974" y="6027"/>
                  <a:pt x="142499" y="5274"/>
                  <a:pt x="142727" y="4612"/>
                </a:cubicBezTo>
                <a:lnTo>
                  <a:pt x="142727" y="4612"/>
                </a:lnTo>
                <a:cubicBezTo>
                  <a:pt x="141403" y="4635"/>
                  <a:pt x="140330" y="5479"/>
                  <a:pt x="139395" y="6278"/>
                </a:cubicBezTo>
                <a:cubicBezTo>
                  <a:pt x="140057" y="5342"/>
                  <a:pt x="141015" y="4429"/>
                  <a:pt x="141061" y="3174"/>
                </a:cubicBezTo>
                <a:lnTo>
                  <a:pt x="141061" y="3174"/>
                </a:lnTo>
                <a:cubicBezTo>
                  <a:pt x="139806" y="4041"/>
                  <a:pt x="138664" y="5114"/>
                  <a:pt x="137500" y="6050"/>
                </a:cubicBezTo>
                <a:cubicBezTo>
                  <a:pt x="138527" y="4246"/>
                  <a:pt x="140125" y="2626"/>
                  <a:pt x="140833" y="686"/>
                </a:cubicBezTo>
                <a:lnTo>
                  <a:pt x="140833" y="686"/>
                </a:lnTo>
                <a:cubicBezTo>
                  <a:pt x="138589" y="819"/>
                  <a:pt x="135307" y="3914"/>
                  <a:pt x="134565" y="6100"/>
                </a:cubicBezTo>
                <a:lnTo>
                  <a:pt x="134565" y="6100"/>
                </a:lnTo>
                <a:cubicBezTo>
                  <a:pt x="134839" y="5109"/>
                  <a:pt x="134734" y="3605"/>
                  <a:pt x="134670" y="2466"/>
                </a:cubicBezTo>
                <a:lnTo>
                  <a:pt x="134670" y="2466"/>
                </a:lnTo>
                <a:cubicBezTo>
                  <a:pt x="133506" y="3311"/>
                  <a:pt x="132867" y="4635"/>
                  <a:pt x="132296" y="5821"/>
                </a:cubicBezTo>
                <a:cubicBezTo>
                  <a:pt x="132205" y="4452"/>
                  <a:pt x="132433" y="3014"/>
                  <a:pt x="131999" y="1690"/>
                </a:cubicBezTo>
                <a:cubicBezTo>
                  <a:pt x="131588" y="2763"/>
                  <a:pt x="131976" y="3973"/>
                  <a:pt x="131314" y="4817"/>
                </a:cubicBezTo>
                <a:cubicBezTo>
                  <a:pt x="131246" y="3425"/>
                  <a:pt x="131200" y="2032"/>
                  <a:pt x="130972" y="686"/>
                </a:cubicBezTo>
                <a:cubicBezTo>
                  <a:pt x="130082" y="1644"/>
                  <a:pt x="130379" y="3242"/>
                  <a:pt x="130105" y="4315"/>
                </a:cubicBezTo>
                <a:cubicBezTo>
                  <a:pt x="129876" y="3197"/>
                  <a:pt x="129717" y="1964"/>
                  <a:pt x="129283" y="982"/>
                </a:cubicBezTo>
                <a:cubicBezTo>
                  <a:pt x="129032" y="2466"/>
                  <a:pt x="128233" y="3767"/>
                  <a:pt x="128256" y="5296"/>
                </a:cubicBezTo>
                <a:cubicBezTo>
                  <a:pt x="127525" y="4315"/>
                  <a:pt x="127023" y="2854"/>
                  <a:pt x="126339" y="1736"/>
                </a:cubicBezTo>
                <a:lnTo>
                  <a:pt x="126339" y="1736"/>
                </a:lnTo>
                <a:cubicBezTo>
                  <a:pt x="126270" y="3311"/>
                  <a:pt x="126818" y="4498"/>
                  <a:pt x="127115" y="5981"/>
                </a:cubicBezTo>
                <a:cubicBezTo>
                  <a:pt x="125905" y="5182"/>
                  <a:pt x="125038" y="4087"/>
                  <a:pt x="123919" y="3197"/>
                </a:cubicBezTo>
                <a:lnTo>
                  <a:pt x="123919" y="3197"/>
                </a:lnTo>
                <a:cubicBezTo>
                  <a:pt x="124421" y="4087"/>
                  <a:pt x="124923" y="4977"/>
                  <a:pt x="124832" y="6027"/>
                </a:cubicBezTo>
                <a:cubicBezTo>
                  <a:pt x="123851" y="5342"/>
                  <a:pt x="122938" y="4406"/>
                  <a:pt x="121979" y="3699"/>
                </a:cubicBezTo>
                <a:lnTo>
                  <a:pt x="121979" y="3699"/>
                </a:lnTo>
                <a:cubicBezTo>
                  <a:pt x="122184" y="4908"/>
                  <a:pt x="122595" y="6392"/>
                  <a:pt x="123371" y="7488"/>
                </a:cubicBezTo>
                <a:cubicBezTo>
                  <a:pt x="122413" y="7008"/>
                  <a:pt x="121431" y="6324"/>
                  <a:pt x="120427" y="5821"/>
                </a:cubicBezTo>
                <a:cubicBezTo>
                  <a:pt x="120769" y="5456"/>
                  <a:pt x="121089" y="5000"/>
                  <a:pt x="121317" y="4635"/>
                </a:cubicBezTo>
                <a:lnTo>
                  <a:pt x="121317" y="4635"/>
                </a:lnTo>
                <a:cubicBezTo>
                  <a:pt x="120701" y="4726"/>
                  <a:pt x="120062" y="5045"/>
                  <a:pt x="119445" y="5411"/>
                </a:cubicBezTo>
                <a:cubicBezTo>
                  <a:pt x="119377" y="5365"/>
                  <a:pt x="119308" y="5342"/>
                  <a:pt x="119240" y="5319"/>
                </a:cubicBezTo>
                <a:cubicBezTo>
                  <a:pt x="119057" y="5456"/>
                  <a:pt x="118920" y="5616"/>
                  <a:pt x="118761" y="5799"/>
                </a:cubicBezTo>
                <a:cubicBezTo>
                  <a:pt x="118441" y="5981"/>
                  <a:pt x="118099" y="6141"/>
                  <a:pt x="117802" y="6278"/>
                </a:cubicBezTo>
                <a:cubicBezTo>
                  <a:pt x="118373" y="5821"/>
                  <a:pt x="118692" y="5342"/>
                  <a:pt x="119149" y="4863"/>
                </a:cubicBezTo>
                <a:lnTo>
                  <a:pt x="119149" y="4863"/>
                </a:lnTo>
                <a:cubicBezTo>
                  <a:pt x="118532" y="5182"/>
                  <a:pt x="117802" y="5411"/>
                  <a:pt x="117254" y="5799"/>
                </a:cubicBezTo>
                <a:cubicBezTo>
                  <a:pt x="117779" y="5296"/>
                  <a:pt x="118190" y="4657"/>
                  <a:pt x="118601" y="4132"/>
                </a:cubicBezTo>
                <a:lnTo>
                  <a:pt x="118601" y="4132"/>
                </a:lnTo>
                <a:cubicBezTo>
                  <a:pt x="117711" y="4657"/>
                  <a:pt x="116592" y="5228"/>
                  <a:pt x="115725" y="5776"/>
                </a:cubicBezTo>
                <a:cubicBezTo>
                  <a:pt x="116957" y="4338"/>
                  <a:pt x="118898" y="3242"/>
                  <a:pt x="120062" y="1667"/>
                </a:cubicBezTo>
                <a:lnTo>
                  <a:pt x="120062" y="1667"/>
                </a:lnTo>
                <a:cubicBezTo>
                  <a:pt x="116820" y="2649"/>
                  <a:pt x="114675" y="4383"/>
                  <a:pt x="111981" y="6209"/>
                </a:cubicBezTo>
                <a:cubicBezTo>
                  <a:pt x="112073" y="5913"/>
                  <a:pt x="112164" y="5639"/>
                  <a:pt x="112233" y="5365"/>
                </a:cubicBezTo>
                <a:lnTo>
                  <a:pt x="112233" y="5365"/>
                </a:lnTo>
                <a:cubicBezTo>
                  <a:pt x="111639" y="5616"/>
                  <a:pt x="110635" y="5913"/>
                  <a:pt x="110133" y="6278"/>
                </a:cubicBezTo>
                <a:cubicBezTo>
                  <a:pt x="110384" y="5799"/>
                  <a:pt x="110361" y="5319"/>
                  <a:pt x="110498" y="4908"/>
                </a:cubicBezTo>
                <a:lnTo>
                  <a:pt x="110498" y="4908"/>
                </a:lnTo>
                <a:cubicBezTo>
                  <a:pt x="109836" y="5365"/>
                  <a:pt x="109037" y="5776"/>
                  <a:pt x="108398" y="6027"/>
                </a:cubicBezTo>
                <a:cubicBezTo>
                  <a:pt x="108991" y="5456"/>
                  <a:pt x="109516" y="4817"/>
                  <a:pt x="109973" y="4132"/>
                </a:cubicBezTo>
                <a:lnTo>
                  <a:pt x="109973" y="4132"/>
                </a:lnTo>
                <a:cubicBezTo>
                  <a:pt x="108603" y="4201"/>
                  <a:pt x="107302" y="5319"/>
                  <a:pt x="106161" y="6027"/>
                </a:cubicBezTo>
                <a:cubicBezTo>
                  <a:pt x="106777" y="5433"/>
                  <a:pt x="107485" y="4726"/>
                  <a:pt x="107804" y="3881"/>
                </a:cubicBezTo>
                <a:cubicBezTo>
                  <a:pt x="107790" y="3881"/>
                  <a:pt x="107775" y="3881"/>
                  <a:pt x="107761" y="3881"/>
                </a:cubicBezTo>
                <a:cubicBezTo>
                  <a:pt x="106160" y="3881"/>
                  <a:pt x="104870" y="5120"/>
                  <a:pt x="103513" y="5844"/>
                </a:cubicBezTo>
                <a:cubicBezTo>
                  <a:pt x="104038" y="5274"/>
                  <a:pt x="104449" y="4498"/>
                  <a:pt x="104883" y="3881"/>
                </a:cubicBezTo>
                <a:lnTo>
                  <a:pt x="104883" y="3881"/>
                </a:lnTo>
                <a:cubicBezTo>
                  <a:pt x="103399" y="3973"/>
                  <a:pt x="102235" y="5159"/>
                  <a:pt x="100797" y="5593"/>
                </a:cubicBezTo>
                <a:cubicBezTo>
                  <a:pt x="101550" y="4908"/>
                  <a:pt x="102304" y="4132"/>
                  <a:pt x="102897" y="3402"/>
                </a:cubicBezTo>
                <a:lnTo>
                  <a:pt x="102897" y="3402"/>
                </a:lnTo>
                <a:cubicBezTo>
                  <a:pt x="101094" y="3744"/>
                  <a:pt x="99245" y="5159"/>
                  <a:pt x="97556" y="5776"/>
                </a:cubicBezTo>
                <a:cubicBezTo>
                  <a:pt x="97944" y="4315"/>
                  <a:pt x="100067" y="3105"/>
                  <a:pt x="101368" y="2169"/>
                </a:cubicBezTo>
                <a:lnTo>
                  <a:pt x="101368" y="2169"/>
                </a:lnTo>
                <a:cubicBezTo>
                  <a:pt x="98834" y="2740"/>
                  <a:pt x="96095" y="5525"/>
                  <a:pt x="93607" y="6050"/>
                </a:cubicBezTo>
                <a:cubicBezTo>
                  <a:pt x="94901" y="5087"/>
                  <a:pt x="94612" y="4784"/>
                  <a:pt x="93768" y="4784"/>
                </a:cubicBezTo>
                <a:cubicBezTo>
                  <a:pt x="92572" y="4784"/>
                  <a:pt x="90258" y="5392"/>
                  <a:pt x="89750" y="5593"/>
                </a:cubicBezTo>
                <a:cubicBezTo>
                  <a:pt x="90526" y="5159"/>
                  <a:pt x="90800" y="4475"/>
                  <a:pt x="91119" y="3881"/>
                </a:cubicBezTo>
                <a:lnTo>
                  <a:pt x="91119" y="3881"/>
                </a:lnTo>
                <a:cubicBezTo>
                  <a:pt x="89887" y="4064"/>
                  <a:pt x="88722" y="4863"/>
                  <a:pt x="87536" y="5045"/>
                </a:cubicBezTo>
                <a:cubicBezTo>
                  <a:pt x="88152" y="4406"/>
                  <a:pt x="88859" y="3653"/>
                  <a:pt x="89156" y="2945"/>
                </a:cubicBezTo>
                <a:lnTo>
                  <a:pt x="89156" y="2945"/>
                </a:lnTo>
                <a:cubicBezTo>
                  <a:pt x="88289" y="3379"/>
                  <a:pt x="87490" y="3927"/>
                  <a:pt x="86737" y="4520"/>
                </a:cubicBezTo>
                <a:cubicBezTo>
                  <a:pt x="87467" y="3630"/>
                  <a:pt x="88654" y="3060"/>
                  <a:pt x="89156" y="1918"/>
                </a:cubicBezTo>
                <a:lnTo>
                  <a:pt x="89156" y="1918"/>
                </a:lnTo>
                <a:cubicBezTo>
                  <a:pt x="86965" y="2352"/>
                  <a:pt x="84500" y="4155"/>
                  <a:pt x="82560" y="5411"/>
                </a:cubicBezTo>
                <a:cubicBezTo>
                  <a:pt x="82902" y="5159"/>
                  <a:pt x="83404" y="4383"/>
                  <a:pt x="83747" y="3881"/>
                </a:cubicBezTo>
                <a:lnTo>
                  <a:pt x="83747" y="3881"/>
                </a:lnTo>
                <a:cubicBezTo>
                  <a:pt x="82856" y="4201"/>
                  <a:pt x="82057" y="4771"/>
                  <a:pt x="81167" y="5091"/>
                </a:cubicBezTo>
                <a:cubicBezTo>
                  <a:pt x="81784" y="4543"/>
                  <a:pt x="82354" y="3904"/>
                  <a:pt x="82765" y="3197"/>
                </a:cubicBezTo>
                <a:lnTo>
                  <a:pt x="82765" y="3197"/>
                </a:lnTo>
                <a:cubicBezTo>
                  <a:pt x="81327" y="3607"/>
                  <a:pt x="80186" y="4680"/>
                  <a:pt x="78885" y="5296"/>
                </a:cubicBezTo>
                <a:cubicBezTo>
                  <a:pt x="79547" y="4429"/>
                  <a:pt x="80779" y="3790"/>
                  <a:pt x="81350" y="2717"/>
                </a:cubicBezTo>
                <a:lnTo>
                  <a:pt x="81350" y="2717"/>
                </a:lnTo>
                <a:cubicBezTo>
                  <a:pt x="80140" y="3311"/>
                  <a:pt x="78771" y="3767"/>
                  <a:pt x="77698" y="4566"/>
                </a:cubicBezTo>
                <a:cubicBezTo>
                  <a:pt x="78793" y="3539"/>
                  <a:pt x="80346" y="2649"/>
                  <a:pt x="81053" y="1416"/>
                </a:cubicBezTo>
                <a:lnTo>
                  <a:pt x="81053" y="1416"/>
                </a:lnTo>
                <a:cubicBezTo>
                  <a:pt x="78702" y="2032"/>
                  <a:pt x="76351" y="3060"/>
                  <a:pt x="74479" y="4657"/>
                </a:cubicBezTo>
                <a:cubicBezTo>
                  <a:pt x="74982" y="4110"/>
                  <a:pt x="76169" y="2900"/>
                  <a:pt x="76374" y="1918"/>
                </a:cubicBezTo>
                <a:lnTo>
                  <a:pt x="76374" y="1918"/>
                </a:lnTo>
                <a:cubicBezTo>
                  <a:pt x="74616" y="2329"/>
                  <a:pt x="72927" y="3790"/>
                  <a:pt x="71581" y="5045"/>
                </a:cubicBezTo>
                <a:cubicBezTo>
                  <a:pt x="72014" y="4246"/>
                  <a:pt x="72494" y="3493"/>
                  <a:pt x="72882" y="2649"/>
                </a:cubicBezTo>
                <a:lnTo>
                  <a:pt x="72882" y="2649"/>
                </a:lnTo>
                <a:cubicBezTo>
                  <a:pt x="71649" y="3037"/>
                  <a:pt x="70417" y="4178"/>
                  <a:pt x="69389" y="5045"/>
                </a:cubicBezTo>
                <a:cubicBezTo>
                  <a:pt x="69869" y="4406"/>
                  <a:pt x="70188" y="3676"/>
                  <a:pt x="70485" y="2945"/>
                </a:cubicBezTo>
                <a:lnTo>
                  <a:pt x="70485" y="2945"/>
                </a:lnTo>
                <a:cubicBezTo>
                  <a:pt x="69595" y="3516"/>
                  <a:pt x="68705" y="4246"/>
                  <a:pt x="67860" y="4794"/>
                </a:cubicBezTo>
                <a:cubicBezTo>
                  <a:pt x="68134" y="4224"/>
                  <a:pt x="68431" y="3288"/>
                  <a:pt x="68750" y="2649"/>
                </a:cubicBezTo>
                <a:lnTo>
                  <a:pt x="68750" y="2649"/>
                </a:lnTo>
                <a:cubicBezTo>
                  <a:pt x="67883" y="3516"/>
                  <a:pt x="66034" y="4589"/>
                  <a:pt x="65600" y="5821"/>
                </a:cubicBezTo>
                <a:cubicBezTo>
                  <a:pt x="65509" y="5000"/>
                  <a:pt x="65304" y="4178"/>
                  <a:pt x="65053" y="3448"/>
                </a:cubicBezTo>
                <a:cubicBezTo>
                  <a:pt x="64733" y="4087"/>
                  <a:pt x="64162" y="4566"/>
                  <a:pt x="63957" y="5251"/>
                </a:cubicBezTo>
                <a:cubicBezTo>
                  <a:pt x="63774" y="4520"/>
                  <a:pt x="63523" y="4041"/>
                  <a:pt x="63637" y="3197"/>
                </a:cubicBezTo>
                <a:lnTo>
                  <a:pt x="63637" y="3197"/>
                </a:lnTo>
                <a:cubicBezTo>
                  <a:pt x="63204" y="3904"/>
                  <a:pt x="62793" y="4908"/>
                  <a:pt x="62473" y="5548"/>
                </a:cubicBezTo>
                <a:cubicBezTo>
                  <a:pt x="61948" y="4383"/>
                  <a:pt x="62154" y="2991"/>
                  <a:pt x="62154" y="1713"/>
                </a:cubicBezTo>
                <a:lnTo>
                  <a:pt x="62154" y="1713"/>
                </a:lnTo>
                <a:cubicBezTo>
                  <a:pt x="62108" y="2923"/>
                  <a:pt x="61903" y="4406"/>
                  <a:pt x="61241" y="5296"/>
                </a:cubicBezTo>
                <a:cubicBezTo>
                  <a:pt x="61058" y="3470"/>
                  <a:pt x="61560" y="1804"/>
                  <a:pt x="61674"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92" name="Google Shape;3192;p25"/>
          <p:cNvSpPr/>
          <p:nvPr/>
        </p:nvSpPr>
        <p:spPr>
          <a:xfrm>
            <a:off x="-106001" y="6469756"/>
            <a:ext cx="5612721" cy="721936"/>
          </a:xfrm>
          <a:custGeom>
            <a:avLst/>
            <a:gdLst/>
            <a:ahLst/>
            <a:cxnLst/>
            <a:rect l="l" t="t" r="r" b="b"/>
            <a:pathLst>
              <a:path w="123965" h="15945" extrusionOk="0">
                <a:moveTo>
                  <a:pt x="57500" y="1"/>
                </a:moveTo>
                <a:cubicBezTo>
                  <a:pt x="56661" y="1"/>
                  <a:pt x="55602" y="39"/>
                  <a:pt x="54188" y="127"/>
                </a:cubicBezTo>
                <a:cubicBezTo>
                  <a:pt x="47934" y="492"/>
                  <a:pt x="46747" y="949"/>
                  <a:pt x="43369" y="949"/>
                </a:cubicBezTo>
                <a:cubicBezTo>
                  <a:pt x="39990" y="949"/>
                  <a:pt x="33645" y="1428"/>
                  <a:pt x="32664" y="1702"/>
                </a:cubicBezTo>
                <a:cubicBezTo>
                  <a:pt x="32512" y="1743"/>
                  <a:pt x="32049" y="1762"/>
                  <a:pt x="31358" y="1762"/>
                </a:cubicBezTo>
                <a:cubicBezTo>
                  <a:pt x="27458" y="1762"/>
                  <a:pt x="16315" y="1173"/>
                  <a:pt x="13194" y="766"/>
                </a:cubicBezTo>
                <a:lnTo>
                  <a:pt x="13194" y="766"/>
                </a:lnTo>
                <a:cubicBezTo>
                  <a:pt x="15959" y="2200"/>
                  <a:pt x="17530" y="3322"/>
                  <a:pt x="21553" y="3322"/>
                </a:cubicBezTo>
                <a:cubicBezTo>
                  <a:pt x="22012" y="3322"/>
                  <a:pt x="22503" y="3307"/>
                  <a:pt x="23031" y="3277"/>
                </a:cubicBezTo>
                <a:cubicBezTo>
                  <a:pt x="24114" y="3220"/>
                  <a:pt x="25096" y="3195"/>
                  <a:pt x="26006" y="3195"/>
                </a:cubicBezTo>
                <a:cubicBezTo>
                  <a:pt x="29432" y="3195"/>
                  <a:pt x="31837" y="3540"/>
                  <a:pt x="34741" y="3756"/>
                </a:cubicBezTo>
                <a:cubicBezTo>
                  <a:pt x="35691" y="3827"/>
                  <a:pt x="36483" y="3849"/>
                  <a:pt x="37167" y="3849"/>
                </a:cubicBezTo>
                <a:cubicBezTo>
                  <a:pt x="38289" y="3849"/>
                  <a:pt x="39118" y="3790"/>
                  <a:pt x="39866" y="3790"/>
                </a:cubicBezTo>
                <a:cubicBezTo>
                  <a:pt x="40425" y="3790"/>
                  <a:pt x="40939" y="3823"/>
                  <a:pt x="41497" y="3939"/>
                </a:cubicBezTo>
                <a:cubicBezTo>
                  <a:pt x="37136" y="5309"/>
                  <a:pt x="35502" y="6178"/>
                  <a:pt x="32988" y="6178"/>
                </a:cubicBezTo>
                <a:cubicBezTo>
                  <a:pt x="32068" y="6178"/>
                  <a:pt x="31030" y="6061"/>
                  <a:pt x="29696" y="5811"/>
                </a:cubicBezTo>
                <a:cubicBezTo>
                  <a:pt x="24720" y="4875"/>
                  <a:pt x="23533" y="4692"/>
                  <a:pt x="20452" y="4692"/>
                </a:cubicBezTo>
                <a:cubicBezTo>
                  <a:pt x="17371" y="4692"/>
                  <a:pt x="15179" y="4692"/>
                  <a:pt x="13992" y="3848"/>
                </a:cubicBezTo>
                <a:cubicBezTo>
                  <a:pt x="12806" y="3003"/>
                  <a:pt x="1986" y="2273"/>
                  <a:pt x="1" y="2273"/>
                </a:cubicBezTo>
                <a:cubicBezTo>
                  <a:pt x="4474" y="5331"/>
                  <a:pt x="5456" y="10376"/>
                  <a:pt x="5456" y="10376"/>
                </a:cubicBezTo>
                <a:lnTo>
                  <a:pt x="14198" y="15945"/>
                </a:lnTo>
                <a:cubicBezTo>
                  <a:pt x="22141" y="13640"/>
                  <a:pt x="27300" y="12430"/>
                  <a:pt x="32458" y="11951"/>
                </a:cubicBezTo>
                <a:cubicBezTo>
                  <a:pt x="37617" y="11494"/>
                  <a:pt x="68682" y="9166"/>
                  <a:pt x="72950" y="9166"/>
                </a:cubicBezTo>
                <a:cubicBezTo>
                  <a:pt x="76264" y="9166"/>
                  <a:pt x="89650" y="10886"/>
                  <a:pt x="97403" y="10886"/>
                </a:cubicBezTo>
                <a:cubicBezTo>
                  <a:pt x="99637" y="10886"/>
                  <a:pt x="101403" y="10743"/>
                  <a:pt x="102326" y="10376"/>
                </a:cubicBezTo>
                <a:cubicBezTo>
                  <a:pt x="106458" y="8732"/>
                  <a:pt x="123965" y="8276"/>
                  <a:pt x="123965" y="8276"/>
                </a:cubicBezTo>
                <a:cubicBezTo>
                  <a:pt x="121052" y="7362"/>
                  <a:pt x="117774" y="7093"/>
                  <a:pt x="114479" y="7093"/>
                </a:cubicBezTo>
                <a:cubicBezTo>
                  <a:pt x="109753" y="7093"/>
                  <a:pt x="104990" y="7647"/>
                  <a:pt x="101217" y="7647"/>
                </a:cubicBezTo>
                <a:cubicBezTo>
                  <a:pt x="100262" y="7647"/>
                  <a:pt x="99371" y="7611"/>
                  <a:pt x="98560" y="7522"/>
                </a:cubicBezTo>
                <a:cubicBezTo>
                  <a:pt x="92306" y="6838"/>
                  <a:pt x="89293" y="7180"/>
                  <a:pt x="85983" y="6267"/>
                </a:cubicBezTo>
                <a:cubicBezTo>
                  <a:pt x="88928" y="4966"/>
                  <a:pt x="95981" y="5696"/>
                  <a:pt x="100044" y="5057"/>
                </a:cubicBezTo>
                <a:cubicBezTo>
                  <a:pt x="104107" y="4395"/>
                  <a:pt x="106595" y="4122"/>
                  <a:pt x="107690" y="3939"/>
                </a:cubicBezTo>
                <a:cubicBezTo>
                  <a:pt x="105902" y="3718"/>
                  <a:pt x="104429" y="3645"/>
                  <a:pt x="103006" y="3645"/>
                </a:cubicBezTo>
                <a:cubicBezTo>
                  <a:pt x="100160" y="3645"/>
                  <a:pt x="97518" y="3939"/>
                  <a:pt x="92968" y="3939"/>
                </a:cubicBezTo>
                <a:cubicBezTo>
                  <a:pt x="88418" y="3939"/>
                  <a:pt x="86546" y="3777"/>
                  <a:pt x="84398" y="3777"/>
                </a:cubicBezTo>
                <a:cubicBezTo>
                  <a:pt x="83323" y="3777"/>
                  <a:pt x="82179" y="3817"/>
                  <a:pt x="80597" y="3939"/>
                </a:cubicBezTo>
                <a:cubicBezTo>
                  <a:pt x="77748" y="4157"/>
                  <a:pt x="74858" y="4448"/>
                  <a:pt x="72224" y="4448"/>
                </a:cubicBezTo>
                <a:cubicBezTo>
                  <a:pt x="70448" y="4448"/>
                  <a:pt x="68788" y="4316"/>
                  <a:pt x="67335" y="3939"/>
                </a:cubicBezTo>
                <a:cubicBezTo>
                  <a:pt x="65350" y="3424"/>
                  <a:pt x="64036" y="3185"/>
                  <a:pt x="62327" y="3185"/>
                </a:cubicBezTo>
                <a:cubicBezTo>
                  <a:pt x="60931" y="3185"/>
                  <a:pt x="59271" y="3345"/>
                  <a:pt x="56767" y="3642"/>
                </a:cubicBezTo>
                <a:cubicBezTo>
                  <a:pt x="52786" y="4117"/>
                  <a:pt x="51815" y="4498"/>
                  <a:pt x="50774" y="4498"/>
                </a:cubicBezTo>
                <a:cubicBezTo>
                  <a:pt x="50365" y="4498"/>
                  <a:pt x="49944" y="4439"/>
                  <a:pt x="49326" y="4304"/>
                </a:cubicBezTo>
                <a:cubicBezTo>
                  <a:pt x="53092" y="584"/>
                  <a:pt x="59255" y="1885"/>
                  <a:pt x="63729" y="949"/>
                </a:cubicBezTo>
                <a:cubicBezTo>
                  <a:pt x="60655" y="454"/>
                  <a:pt x="60370" y="1"/>
                  <a:pt x="57500"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193" name="Google Shape;3193;p25"/>
          <p:cNvGrpSpPr/>
          <p:nvPr/>
        </p:nvGrpSpPr>
        <p:grpSpPr>
          <a:xfrm>
            <a:off x="-827073" y="-670514"/>
            <a:ext cx="3145663" cy="7140295"/>
            <a:chOff x="13093133" y="-435336"/>
            <a:chExt cx="2359247" cy="5355221"/>
          </a:xfrm>
        </p:grpSpPr>
        <p:sp>
          <p:nvSpPr>
            <p:cNvPr id="3194" name="Google Shape;3194;p25"/>
            <p:cNvSpPr/>
            <p:nvPr/>
          </p:nvSpPr>
          <p:spPr>
            <a:xfrm>
              <a:off x="13093133" y="-435336"/>
              <a:ext cx="2359247" cy="5355221"/>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25"/>
            <p:cNvSpPr/>
            <p:nvPr/>
          </p:nvSpPr>
          <p:spPr>
            <a:xfrm>
              <a:off x="13242015" y="1969594"/>
              <a:ext cx="407359" cy="2713574"/>
            </a:xfrm>
            <a:custGeom>
              <a:avLst/>
              <a:gdLst/>
              <a:ahLst/>
              <a:cxnLst/>
              <a:rect l="l" t="t" r="r" b="b"/>
              <a:pathLst>
                <a:path w="12805" h="85299" extrusionOk="0">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25"/>
            <p:cNvSpPr/>
            <p:nvPr/>
          </p:nvSpPr>
          <p:spPr>
            <a:xfrm>
              <a:off x="13526642" y="1261638"/>
              <a:ext cx="591108" cy="2061514"/>
            </a:xfrm>
            <a:custGeom>
              <a:avLst/>
              <a:gdLst/>
              <a:ahLst/>
              <a:cxnLst/>
              <a:rect l="l" t="t" r="r" b="b"/>
              <a:pathLst>
                <a:path w="18581" h="64802" extrusionOk="0">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97" name="Google Shape;3197;p25"/>
          <p:cNvGrpSpPr/>
          <p:nvPr/>
        </p:nvGrpSpPr>
        <p:grpSpPr>
          <a:xfrm flipH="1">
            <a:off x="-2344602" y="4554897"/>
            <a:ext cx="6350132" cy="2448791"/>
            <a:chOff x="6443175" y="3669288"/>
            <a:chExt cx="3880550" cy="1496450"/>
          </a:xfrm>
        </p:grpSpPr>
        <p:sp>
          <p:nvSpPr>
            <p:cNvPr id="3198" name="Google Shape;3198;p25"/>
            <p:cNvSpPr/>
            <p:nvPr/>
          </p:nvSpPr>
          <p:spPr>
            <a:xfrm>
              <a:off x="7753575" y="3973663"/>
              <a:ext cx="2570150" cy="1191500"/>
            </a:xfrm>
            <a:custGeom>
              <a:avLst/>
              <a:gdLst/>
              <a:ahLst/>
              <a:cxnLst/>
              <a:rect l="l" t="t" r="r" b="b"/>
              <a:pathLst>
                <a:path w="102806" h="47660" extrusionOk="0">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25"/>
            <p:cNvSpPr/>
            <p:nvPr/>
          </p:nvSpPr>
          <p:spPr>
            <a:xfrm>
              <a:off x="8238600" y="3669288"/>
              <a:ext cx="2085125" cy="1496450"/>
            </a:xfrm>
            <a:custGeom>
              <a:avLst/>
              <a:gdLst/>
              <a:ahLst/>
              <a:cxnLst/>
              <a:rect l="l" t="t" r="r" b="b"/>
              <a:pathLst>
                <a:path w="83405" h="59858" extrusionOk="0">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25"/>
            <p:cNvSpPr/>
            <p:nvPr/>
          </p:nvSpPr>
          <p:spPr>
            <a:xfrm>
              <a:off x="8222075" y="3691463"/>
              <a:ext cx="1652575" cy="1462300"/>
            </a:xfrm>
            <a:custGeom>
              <a:avLst/>
              <a:gdLst/>
              <a:ahLst/>
              <a:cxnLst/>
              <a:rect l="l" t="t" r="r" b="b"/>
              <a:pathLst>
                <a:path w="66103" h="58492" extrusionOk="0">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25"/>
            <p:cNvSpPr/>
            <p:nvPr/>
          </p:nvSpPr>
          <p:spPr>
            <a:xfrm>
              <a:off x="8059425" y="3687738"/>
              <a:ext cx="838300" cy="1471650"/>
            </a:xfrm>
            <a:custGeom>
              <a:avLst/>
              <a:gdLst/>
              <a:ahLst/>
              <a:cxnLst/>
              <a:rect l="l" t="t" r="r" b="b"/>
              <a:pathLst>
                <a:path w="33532" h="58866" extrusionOk="0">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25"/>
            <p:cNvSpPr/>
            <p:nvPr/>
          </p:nvSpPr>
          <p:spPr>
            <a:xfrm>
              <a:off x="6443175" y="4736725"/>
              <a:ext cx="2029175" cy="406200"/>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25"/>
            <p:cNvSpPr/>
            <p:nvPr/>
          </p:nvSpPr>
          <p:spPr>
            <a:xfrm>
              <a:off x="6497013" y="4794525"/>
              <a:ext cx="2029175" cy="364875"/>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25"/>
            <p:cNvSpPr/>
            <p:nvPr/>
          </p:nvSpPr>
          <p:spPr>
            <a:xfrm>
              <a:off x="9798150" y="3995563"/>
              <a:ext cx="511300" cy="1009825"/>
            </a:xfrm>
            <a:custGeom>
              <a:avLst/>
              <a:gdLst/>
              <a:ahLst/>
              <a:cxnLst/>
              <a:rect l="l" t="t" r="r" b="b"/>
              <a:pathLst>
                <a:path w="20452" h="40393" extrusionOk="0">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05" name="Google Shape;3205;p25"/>
          <p:cNvSpPr/>
          <p:nvPr/>
        </p:nvSpPr>
        <p:spPr>
          <a:xfrm flipH="1">
            <a:off x="11060751" y="4672025"/>
            <a:ext cx="1624533" cy="2464068"/>
          </a:xfrm>
          <a:custGeom>
            <a:avLst/>
            <a:gdLst/>
            <a:ahLst/>
            <a:cxnLst/>
            <a:rect l="l" t="t" r="r" b="b"/>
            <a:pathLst>
              <a:path w="40539" h="55786" extrusionOk="0">
                <a:moveTo>
                  <a:pt x="15727" y="0"/>
                </a:moveTo>
                <a:cubicBezTo>
                  <a:pt x="14586" y="9085"/>
                  <a:pt x="13468" y="18192"/>
                  <a:pt x="12326" y="27277"/>
                </a:cubicBezTo>
                <a:cubicBezTo>
                  <a:pt x="12783" y="18626"/>
                  <a:pt x="12988" y="9952"/>
                  <a:pt x="12943" y="1302"/>
                </a:cubicBezTo>
                <a:lnTo>
                  <a:pt x="12943" y="1302"/>
                </a:lnTo>
                <a:cubicBezTo>
                  <a:pt x="11527" y="12372"/>
                  <a:pt x="10888" y="23556"/>
                  <a:pt x="10980" y="34718"/>
                </a:cubicBezTo>
                <a:cubicBezTo>
                  <a:pt x="10272" y="25839"/>
                  <a:pt x="9587" y="16937"/>
                  <a:pt x="8880" y="8058"/>
                </a:cubicBezTo>
                <a:lnTo>
                  <a:pt x="8880" y="8058"/>
                </a:lnTo>
                <a:cubicBezTo>
                  <a:pt x="9039" y="17051"/>
                  <a:pt x="9199" y="26021"/>
                  <a:pt x="9359" y="35014"/>
                </a:cubicBezTo>
                <a:cubicBezTo>
                  <a:pt x="8469" y="27528"/>
                  <a:pt x="6643" y="20155"/>
                  <a:pt x="3972" y="13079"/>
                </a:cubicBezTo>
                <a:lnTo>
                  <a:pt x="3972" y="13079"/>
                </a:lnTo>
                <a:cubicBezTo>
                  <a:pt x="6049" y="22438"/>
                  <a:pt x="8104" y="31796"/>
                  <a:pt x="10181" y="41154"/>
                </a:cubicBezTo>
                <a:cubicBezTo>
                  <a:pt x="7464" y="34718"/>
                  <a:pt x="4725" y="28304"/>
                  <a:pt x="2009" y="21890"/>
                </a:cubicBezTo>
                <a:lnTo>
                  <a:pt x="2009" y="21890"/>
                </a:lnTo>
                <a:cubicBezTo>
                  <a:pt x="4840" y="29377"/>
                  <a:pt x="7191" y="37069"/>
                  <a:pt x="9039" y="44875"/>
                </a:cubicBezTo>
                <a:cubicBezTo>
                  <a:pt x="6620" y="39191"/>
                  <a:pt x="3584" y="33759"/>
                  <a:pt x="1" y="28715"/>
                </a:cubicBezTo>
                <a:lnTo>
                  <a:pt x="1" y="28715"/>
                </a:lnTo>
                <a:cubicBezTo>
                  <a:pt x="4223" y="37251"/>
                  <a:pt x="8560" y="46290"/>
                  <a:pt x="7898" y="55785"/>
                </a:cubicBezTo>
                <a:cubicBezTo>
                  <a:pt x="11961" y="53069"/>
                  <a:pt x="16024" y="52179"/>
                  <a:pt x="20817" y="51289"/>
                </a:cubicBezTo>
                <a:cubicBezTo>
                  <a:pt x="22940" y="44624"/>
                  <a:pt x="28327" y="39100"/>
                  <a:pt x="34923" y="36818"/>
                </a:cubicBezTo>
                <a:lnTo>
                  <a:pt x="34923" y="36818"/>
                </a:lnTo>
                <a:cubicBezTo>
                  <a:pt x="30929" y="37776"/>
                  <a:pt x="27117" y="39374"/>
                  <a:pt x="23625" y="41520"/>
                </a:cubicBezTo>
                <a:lnTo>
                  <a:pt x="23625" y="41520"/>
                </a:lnTo>
                <a:cubicBezTo>
                  <a:pt x="27323" y="38073"/>
                  <a:pt x="31728" y="35380"/>
                  <a:pt x="36453" y="33645"/>
                </a:cubicBezTo>
                <a:lnTo>
                  <a:pt x="36453" y="33645"/>
                </a:lnTo>
                <a:cubicBezTo>
                  <a:pt x="30815" y="34512"/>
                  <a:pt x="25519" y="37457"/>
                  <a:pt x="21776" y="41771"/>
                </a:cubicBezTo>
                <a:cubicBezTo>
                  <a:pt x="22369" y="37708"/>
                  <a:pt x="25976" y="34855"/>
                  <a:pt x="29308" y="32458"/>
                </a:cubicBezTo>
                <a:lnTo>
                  <a:pt x="29308" y="32458"/>
                </a:lnTo>
                <a:cubicBezTo>
                  <a:pt x="26044" y="33873"/>
                  <a:pt x="23031" y="35813"/>
                  <a:pt x="20429" y="38233"/>
                </a:cubicBezTo>
                <a:cubicBezTo>
                  <a:pt x="23260" y="32937"/>
                  <a:pt x="28646" y="29628"/>
                  <a:pt x="33782" y="26569"/>
                </a:cubicBezTo>
                <a:lnTo>
                  <a:pt x="33782" y="26569"/>
                </a:lnTo>
                <a:cubicBezTo>
                  <a:pt x="28646" y="28053"/>
                  <a:pt x="23944" y="31020"/>
                  <a:pt x="20361" y="35014"/>
                </a:cubicBezTo>
                <a:lnTo>
                  <a:pt x="20361" y="35014"/>
                </a:lnTo>
                <a:cubicBezTo>
                  <a:pt x="23009" y="28897"/>
                  <a:pt x="29103" y="25131"/>
                  <a:pt x="34855" y="21753"/>
                </a:cubicBezTo>
                <a:lnTo>
                  <a:pt x="34855" y="21753"/>
                </a:lnTo>
                <a:cubicBezTo>
                  <a:pt x="29970" y="23944"/>
                  <a:pt x="25519" y="27117"/>
                  <a:pt x="21844" y="31043"/>
                </a:cubicBezTo>
                <a:lnTo>
                  <a:pt x="21844" y="31043"/>
                </a:lnTo>
                <a:cubicBezTo>
                  <a:pt x="25474" y="24834"/>
                  <a:pt x="31180" y="19858"/>
                  <a:pt x="37822" y="17142"/>
                </a:cubicBezTo>
                <a:lnTo>
                  <a:pt x="37822" y="17142"/>
                </a:lnTo>
                <a:cubicBezTo>
                  <a:pt x="31636" y="18763"/>
                  <a:pt x="26021" y="22438"/>
                  <a:pt x="22050" y="27459"/>
                </a:cubicBezTo>
                <a:cubicBezTo>
                  <a:pt x="26843" y="21023"/>
                  <a:pt x="32709" y="15408"/>
                  <a:pt x="39351" y="10888"/>
                </a:cubicBezTo>
                <a:lnTo>
                  <a:pt x="39351" y="10888"/>
                </a:lnTo>
                <a:cubicBezTo>
                  <a:pt x="33485" y="13330"/>
                  <a:pt x="28281" y="17302"/>
                  <a:pt x="24355" y="22278"/>
                </a:cubicBezTo>
                <a:cubicBezTo>
                  <a:pt x="28669" y="15910"/>
                  <a:pt x="34193" y="10340"/>
                  <a:pt x="40538" y="5981"/>
                </a:cubicBezTo>
                <a:lnTo>
                  <a:pt x="40538" y="5981"/>
                </a:lnTo>
                <a:cubicBezTo>
                  <a:pt x="30267" y="10614"/>
                  <a:pt x="21959" y="19493"/>
                  <a:pt x="18010" y="30061"/>
                </a:cubicBezTo>
                <a:cubicBezTo>
                  <a:pt x="19881" y="18466"/>
                  <a:pt x="25770" y="8446"/>
                  <a:pt x="34992" y="1165"/>
                </a:cubicBezTo>
                <a:lnTo>
                  <a:pt x="34992" y="1165"/>
                </a:lnTo>
                <a:cubicBezTo>
                  <a:pt x="28680" y="4327"/>
                  <a:pt x="23383" y="9371"/>
                  <a:pt x="19735" y="15406"/>
                </a:cubicBezTo>
                <a:lnTo>
                  <a:pt x="19735" y="15406"/>
                </a:lnTo>
                <a:cubicBezTo>
                  <a:pt x="22145" y="10398"/>
                  <a:pt x="25116" y="5661"/>
                  <a:pt x="28578" y="1324"/>
                </a:cubicBezTo>
                <a:lnTo>
                  <a:pt x="28578" y="1324"/>
                </a:lnTo>
                <a:cubicBezTo>
                  <a:pt x="19859" y="6985"/>
                  <a:pt x="15978" y="17644"/>
                  <a:pt x="13582" y="27756"/>
                </a:cubicBezTo>
                <a:cubicBezTo>
                  <a:pt x="15362" y="18603"/>
                  <a:pt x="17142" y="9222"/>
                  <a:pt x="1572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06" name="Google Shape;3206;p25"/>
          <p:cNvSpPr/>
          <p:nvPr/>
        </p:nvSpPr>
        <p:spPr>
          <a:xfrm rot="2297280" flipH="1">
            <a:off x="1300738" y="6086436"/>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07" name="Google Shape;3207;p25"/>
          <p:cNvSpPr/>
          <p:nvPr/>
        </p:nvSpPr>
        <p:spPr>
          <a:xfrm rot="5400000" flipH="1">
            <a:off x="10407721" y="5897520"/>
            <a:ext cx="1241139" cy="114824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08" name="Google Shape;3208;p25"/>
          <p:cNvSpPr/>
          <p:nvPr/>
        </p:nvSpPr>
        <p:spPr>
          <a:xfrm rot="5400000" flipH="1">
            <a:off x="-404327" y="4384861"/>
            <a:ext cx="1718920" cy="1590272"/>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09" name="Google Shape;3209;p25"/>
          <p:cNvSpPr/>
          <p:nvPr/>
        </p:nvSpPr>
        <p:spPr>
          <a:xfrm rot="591793" flipH="1">
            <a:off x="-28972" y="5676517"/>
            <a:ext cx="1718880" cy="1590236"/>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10" name="Google Shape;3210;p25"/>
          <p:cNvSpPr/>
          <p:nvPr/>
        </p:nvSpPr>
        <p:spPr>
          <a:xfrm>
            <a:off x="-1445992" y="-127199"/>
            <a:ext cx="3954392" cy="178036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11" name="Google Shape;3211;p25"/>
          <p:cNvSpPr/>
          <p:nvPr/>
        </p:nvSpPr>
        <p:spPr>
          <a:xfrm>
            <a:off x="-10" y="-127200"/>
            <a:ext cx="2339667" cy="105338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12" name="Google Shape;3212;p25"/>
          <p:cNvSpPr/>
          <p:nvPr/>
        </p:nvSpPr>
        <p:spPr>
          <a:xfrm flipH="1">
            <a:off x="7506632" y="-2080451"/>
            <a:ext cx="6498853" cy="3627240"/>
          </a:xfrm>
          <a:custGeom>
            <a:avLst/>
            <a:gdLst/>
            <a:ahLst/>
            <a:cxnLst/>
            <a:rect l="l" t="t" r="r" b="b"/>
            <a:pathLst>
              <a:path w="162174" h="82120" extrusionOk="0">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13" name="Google Shape;3213;p25"/>
          <p:cNvSpPr/>
          <p:nvPr/>
        </p:nvSpPr>
        <p:spPr>
          <a:xfrm>
            <a:off x="8000434" y="-63500"/>
            <a:ext cx="2606644" cy="1147551"/>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14" name="Google Shape;3214;p25"/>
          <p:cNvGrpSpPr/>
          <p:nvPr/>
        </p:nvGrpSpPr>
        <p:grpSpPr>
          <a:xfrm rot="5400000" flipH="1">
            <a:off x="9904177" y="-432381"/>
            <a:ext cx="2119203" cy="2944189"/>
            <a:chOff x="6690382" y="-4766279"/>
            <a:chExt cx="1589402" cy="2208142"/>
          </a:xfrm>
        </p:grpSpPr>
        <p:sp>
          <p:nvSpPr>
            <p:cNvPr id="3215" name="Google Shape;3215;p25"/>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6" name="Google Shape;3216;p25"/>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25"/>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25"/>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25"/>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25"/>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25"/>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25"/>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25"/>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25"/>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25"/>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25"/>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25"/>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25"/>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25"/>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30" name="Google Shape;3230;p25"/>
          <p:cNvGrpSpPr/>
          <p:nvPr/>
        </p:nvGrpSpPr>
        <p:grpSpPr>
          <a:xfrm rot="5400000" flipH="1">
            <a:off x="10958828" y="-370948"/>
            <a:ext cx="2119203" cy="2944189"/>
            <a:chOff x="6690382" y="-4766279"/>
            <a:chExt cx="1589402" cy="2208142"/>
          </a:xfrm>
        </p:grpSpPr>
        <p:sp>
          <p:nvSpPr>
            <p:cNvPr id="3231" name="Google Shape;3231;p25"/>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2" name="Google Shape;3232;p25"/>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3" name="Google Shape;3233;p25"/>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4" name="Google Shape;3234;p25"/>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5" name="Google Shape;3235;p25"/>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6" name="Google Shape;3236;p25"/>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7" name="Google Shape;3237;p25"/>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8" name="Google Shape;3238;p25"/>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9" name="Google Shape;3239;p25"/>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0" name="Google Shape;3240;p25"/>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1" name="Google Shape;3241;p25"/>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2" name="Google Shape;3242;p25"/>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25"/>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25"/>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25"/>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46" name="Google Shape;3246;p25"/>
          <p:cNvSpPr/>
          <p:nvPr/>
        </p:nvSpPr>
        <p:spPr>
          <a:xfrm flipH="1">
            <a:off x="-747580" y="3334039"/>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582824804"/>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3247"/>
        <p:cNvGrpSpPr/>
        <p:nvPr/>
      </p:nvGrpSpPr>
      <p:grpSpPr>
        <a:xfrm>
          <a:off x="0" y="0"/>
          <a:ext cx="0" cy="0"/>
          <a:chOff x="0" y="0"/>
          <a:chExt cx="0" cy="0"/>
        </a:xfrm>
      </p:grpSpPr>
      <p:sp>
        <p:nvSpPr>
          <p:cNvPr id="3248" name="Google Shape;3248;p26"/>
          <p:cNvSpPr txBox="1">
            <a:spLocks noGrp="1"/>
          </p:cNvSpPr>
          <p:nvPr>
            <p:ph type="title"/>
          </p:nvPr>
        </p:nvSpPr>
        <p:spPr>
          <a:xfrm>
            <a:off x="2717600" y="2914233"/>
            <a:ext cx="6756800" cy="1122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667"/>
            </a:lvl1pPr>
            <a:lvl2pPr lvl="1" algn="r" rtl="0">
              <a:spcBef>
                <a:spcPts val="0"/>
              </a:spcBef>
              <a:spcAft>
                <a:spcPts val="0"/>
              </a:spcAft>
              <a:buSzPts val="3600"/>
              <a:buNone/>
              <a:defRPr sz="4800"/>
            </a:lvl2pPr>
            <a:lvl3pPr lvl="2" algn="r" rtl="0">
              <a:spcBef>
                <a:spcPts val="0"/>
              </a:spcBef>
              <a:spcAft>
                <a:spcPts val="0"/>
              </a:spcAft>
              <a:buSzPts val="3600"/>
              <a:buNone/>
              <a:defRPr sz="4800"/>
            </a:lvl3pPr>
            <a:lvl4pPr lvl="3" algn="r" rtl="0">
              <a:spcBef>
                <a:spcPts val="0"/>
              </a:spcBef>
              <a:spcAft>
                <a:spcPts val="0"/>
              </a:spcAft>
              <a:buSzPts val="3600"/>
              <a:buNone/>
              <a:defRPr sz="4800"/>
            </a:lvl4pPr>
            <a:lvl5pPr lvl="4" algn="r" rtl="0">
              <a:spcBef>
                <a:spcPts val="0"/>
              </a:spcBef>
              <a:spcAft>
                <a:spcPts val="0"/>
              </a:spcAft>
              <a:buSzPts val="3600"/>
              <a:buNone/>
              <a:defRPr sz="4800"/>
            </a:lvl5pPr>
            <a:lvl6pPr lvl="5" algn="r" rtl="0">
              <a:spcBef>
                <a:spcPts val="0"/>
              </a:spcBef>
              <a:spcAft>
                <a:spcPts val="0"/>
              </a:spcAft>
              <a:buSzPts val="3600"/>
              <a:buNone/>
              <a:defRPr sz="4800"/>
            </a:lvl6pPr>
            <a:lvl7pPr lvl="6" algn="r" rtl="0">
              <a:spcBef>
                <a:spcPts val="0"/>
              </a:spcBef>
              <a:spcAft>
                <a:spcPts val="0"/>
              </a:spcAft>
              <a:buSzPts val="3600"/>
              <a:buNone/>
              <a:defRPr sz="4800"/>
            </a:lvl7pPr>
            <a:lvl8pPr lvl="7" algn="r" rtl="0">
              <a:spcBef>
                <a:spcPts val="0"/>
              </a:spcBef>
              <a:spcAft>
                <a:spcPts val="0"/>
              </a:spcAft>
              <a:buSzPts val="3600"/>
              <a:buNone/>
              <a:defRPr sz="4800"/>
            </a:lvl8pPr>
            <a:lvl9pPr lvl="8" algn="r" rtl="0">
              <a:spcBef>
                <a:spcPts val="0"/>
              </a:spcBef>
              <a:spcAft>
                <a:spcPts val="0"/>
              </a:spcAft>
              <a:buSzPts val="3600"/>
              <a:buNone/>
              <a:defRPr sz="4800"/>
            </a:lvl9pPr>
          </a:lstStyle>
          <a:p>
            <a:endParaRPr/>
          </a:p>
        </p:txBody>
      </p:sp>
      <p:sp>
        <p:nvSpPr>
          <p:cNvPr id="3249" name="Google Shape;3249;p26"/>
          <p:cNvSpPr txBox="1">
            <a:spLocks noGrp="1"/>
          </p:cNvSpPr>
          <p:nvPr>
            <p:ph type="title" idx="2" hasCustomPrompt="1"/>
          </p:nvPr>
        </p:nvSpPr>
        <p:spPr>
          <a:xfrm>
            <a:off x="2717600" y="1700567"/>
            <a:ext cx="6756800" cy="1122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9333">
                <a:solidFill>
                  <a:schemeClr val="accent5"/>
                </a:solidFill>
              </a:defRPr>
            </a:lvl1pPr>
            <a:lvl2pPr lvl="1" algn="r" rtl="0">
              <a:spcBef>
                <a:spcPts val="0"/>
              </a:spcBef>
              <a:spcAft>
                <a:spcPts val="0"/>
              </a:spcAft>
              <a:buSzPts val="6000"/>
              <a:buNone/>
              <a:defRPr sz="8000"/>
            </a:lvl2pPr>
            <a:lvl3pPr lvl="2" algn="r" rtl="0">
              <a:spcBef>
                <a:spcPts val="0"/>
              </a:spcBef>
              <a:spcAft>
                <a:spcPts val="0"/>
              </a:spcAft>
              <a:buSzPts val="6000"/>
              <a:buNone/>
              <a:defRPr sz="8000"/>
            </a:lvl3pPr>
            <a:lvl4pPr lvl="3" algn="r" rtl="0">
              <a:spcBef>
                <a:spcPts val="0"/>
              </a:spcBef>
              <a:spcAft>
                <a:spcPts val="0"/>
              </a:spcAft>
              <a:buSzPts val="6000"/>
              <a:buNone/>
              <a:defRPr sz="8000"/>
            </a:lvl4pPr>
            <a:lvl5pPr lvl="4" algn="r" rtl="0">
              <a:spcBef>
                <a:spcPts val="0"/>
              </a:spcBef>
              <a:spcAft>
                <a:spcPts val="0"/>
              </a:spcAft>
              <a:buSzPts val="6000"/>
              <a:buNone/>
              <a:defRPr sz="8000"/>
            </a:lvl5pPr>
            <a:lvl6pPr lvl="5" algn="r" rtl="0">
              <a:spcBef>
                <a:spcPts val="0"/>
              </a:spcBef>
              <a:spcAft>
                <a:spcPts val="0"/>
              </a:spcAft>
              <a:buSzPts val="6000"/>
              <a:buNone/>
              <a:defRPr sz="8000"/>
            </a:lvl6pPr>
            <a:lvl7pPr lvl="6" algn="r" rtl="0">
              <a:spcBef>
                <a:spcPts val="0"/>
              </a:spcBef>
              <a:spcAft>
                <a:spcPts val="0"/>
              </a:spcAft>
              <a:buSzPts val="6000"/>
              <a:buNone/>
              <a:defRPr sz="8000"/>
            </a:lvl7pPr>
            <a:lvl8pPr lvl="7" algn="r" rtl="0">
              <a:spcBef>
                <a:spcPts val="0"/>
              </a:spcBef>
              <a:spcAft>
                <a:spcPts val="0"/>
              </a:spcAft>
              <a:buSzPts val="6000"/>
              <a:buNone/>
              <a:defRPr sz="8000"/>
            </a:lvl8pPr>
            <a:lvl9pPr lvl="8" algn="r" rtl="0">
              <a:spcBef>
                <a:spcPts val="0"/>
              </a:spcBef>
              <a:spcAft>
                <a:spcPts val="0"/>
              </a:spcAft>
              <a:buSzPts val="6000"/>
              <a:buNone/>
              <a:defRPr sz="8000"/>
            </a:lvl9pPr>
          </a:lstStyle>
          <a:p>
            <a:r>
              <a:t>xx%</a:t>
            </a:r>
          </a:p>
        </p:txBody>
      </p:sp>
      <p:sp>
        <p:nvSpPr>
          <p:cNvPr id="3250" name="Google Shape;3250;p26"/>
          <p:cNvSpPr txBox="1">
            <a:spLocks noGrp="1"/>
          </p:cNvSpPr>
          <p:nvPr>
            <p:ph type="subTitle" idx="1"/>
          </p:nvPr>
        </p:nvSpPr>
        <p:spPr>
          <a:xfrm>
            <a:off x="2717600" y="4127900"/>
            <a:ext cx="6756800" cy="570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r" rtl="0">
              <a:lnSpc>
                <a:spcPct val="100000"/>
              </a:lnSpc>
              <a:spcBef>
                <a:spcPts val="160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grpSp>
        <p:nvGrpSpPr>
          <p:cNvPr id="3251" name="Google Shape;3251;p26"/>
          <p:cNvGrpSpPr/>
          <p:nvPr/>
        </p:nvGrpSpPr>
        <p:grpSpPr>
          <a:xfrm>
            <a:off x="3133499" y="5546932"/>
            <a:ext cx="3341949" cy="2404365"/>
            <a:chOff x="4827150" y="2632375"/>
            <a:chExt cx="1863125" cy="1340425"/>
          </a:xfrm>
        </p:grpSpPr>
        <p:sp>
          <p:nvSpPr>
            <p:cNvPr id="3252" name="Google Shape;3252;p26"/>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grpSp>
          <p:nvGrpSpPr>
            <p:cNvPr id="3253" name="Google Shape;3253;p26"/>
            <p:cNvGrpSpPr/>
            <p:nvPr/>
          </p:nvGrpSpPr>
          <p:grpSpPr>
            <a:xfrm>
              <a:off x="4827150" y="2632375"/>
              <a:ext cx="1863125" cy="1274825"/>
              <a:chOff x="4827150" y="2632375"/>
              <a:chExt cx="1863125" cy="1274825"/>
            </a:xfrm>
          </p:grpSpPr>
          <p:sp>
            <p:nvSpPr>
              <p:cNvPr id="3254" name="Google Shape;3254;p26"/>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3255" name="Google Shape;3255;p26"/>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3256" name="Google Shape;3256;p26"/>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3257" name="Google Shape;3257;p26"/>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3258" name="Google Shape;3258;p26"/>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grpSp>
      </p:grpSp>
      <p:grpSp>
        <p:nvGrpSpPr>
          <p:cNvPr id="3259" name="Google Shape;3259;p26"/>
          <p:cNvGrpSpPr/>
          <p:nvPr/>
        </p:nvGrpSpPr>
        <p:grpSpPr>
          <a:xfrm>
            <a:off x="7516866" y="5170282"/>
            <a:ext cx="3341949" cy="2404365"/>
            <a:chOff x="4827150" y="2632375"/>
            <a:chExt cx="1863125" cy="1340425"/>
          </a:xfrm>
        </p:grpSpPr>
        <p:sp>
          <p:nvSpPr>
            <p:cNvPr id="3260" name="Google Shape;3260;p26"/>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61" name="Google Shape;3261;p26"/>
            <p:cNvGrpSpPr/>
            <p:nvPr/>
          </p:nvGrpSpPr>
          <p:grpSpPr>
            <a:xfrm>
              <a:off x="4827150" y="2632375"/>
              <a:ext cx="1863125" cy="1274825"/>
              <a:chOff x="4827150" y="2632375"/>
              <a:chExt cx="1863125" cy="1274825"/>
            </a:xfrm>
          </p:grpSpPr>
          <p:sp>
            <p:nvSpPr>
              <p:cNvPr id="3262" name="Google Shape;3262;p26"/>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26"/>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26"/>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26"/>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26"/>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267" name="Google Shape;3267;p26"/>
          <p:cNvSpPr/>
          <p:nvPr/>
        </p:nvSpPr>
        <p:spPr>
          <a:xfrm flipH="1">
            <a:off x="9088005" y="523152"/>
            <a:ext cx="4465385" cy="6096013"/>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68" name="Google Shape;3268;p26"/>
          <p:cNvSpPr/>
          <p:nvPr/>
        </p:nvSpPr>
        <p:spPr>
          <a:xfrm flipH="1">
            <a:off x="10036761" y="1523677"/>
            <a:ext cx="3581352" cy="509547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69" name="Google Shape;3269;p26"/>
          <p:cNvSpPr/>
          <p:nvPr/>
        </p:nvSpPr>
        <p:spPr>
          <a:xfrm flipH="1">
            <a:off x="2716342" y="-764047"/>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0" name="Google Shape;3270;p26"/>
          <p:cNvSpPr/>
          <p:nvPr/>
        </p:nvSpPr>
        <p:spPr>
          <a:xfrm flipH="1">
            <a:off x="6223615" y="-35764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1" name="Google Shape;3271;p26"/>
          <p:cNvSpPr/>
          <p:nvPr/>
        </p:nvSpPr>
        <p:spPr>
          <a:xfrm>
            <a:off x="1104033" y="2225034"/>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2" name="Google Shape;3272;p26"/>
          <p:cNvSpPr/>
          <p:nvPr/>
        </p:nvSpPr>
        <p:spPr>
          <a:xfrm rot="-1658019">
            <a:off x="1408397" y="-922945"/>
            <a:ext cx="7023919" cy="2645240"/>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3" name="Google Shape;3273;p26"/>
          <p:cNvSpPr/>
          <p:nvPr/>
        </p:nvSpPr>
        <p:spPr>
          <a:xfrm rot="-1932531">
            <a:off x="2606158" y="-832274"/>
            <a:ext cx="6181020" cy="2315004"/>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4" name="Google Shape;3274;p26"/>
          <p:cNvSpPr/>
          <p:nvPr/>
        </p:nvSpPr>
        <p:spPr>
          <a:xfrm>
            <a:off x="-281833" y="-958166"/>
            <a:ext cx="3577445" cy="7793215"/>
          </a:xfrm>
          <a:custGeom>
            <a:avLst/>
            <a:gdLst/>
            <a:ahLst/>
            <a:cxnLst/>
            <a:rect l="l" t="t" r="r" b="b"/>
            <a:pathLst>
              <a:path w="115725" h="126616" extrusionOk="0">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5" name="Google Shape;3275;p26"/>
          <p:cNvSpPr/>
          <p:nvPr/>
        </p:nvSpPr>
        <p:spPr>
          <a:xfrm flipH="1">
            <a:off x="-151416" y="-700066"/>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6" name="Google Shape;3276;p26"/>
          <p:cNvSpPr/>
          <p:nvPr/>
        </p:nvSpPr>
        <p:spPr>
          <a:xfrm flipH="1">
            <a:off x="-279900" y="5583933"/>
            <a:ext cx="13542808" cy="18504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7" name="Google Shape;3277;p26"/>
          <p:cNvSpPr/>
          <p:nvPr/>
        </p:nvSpPr>
        <p:spPr>
          <a:xfrm>
            <a:off x="1462279" y="6264233"/>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78" name="Google Shape;3278;p26"/>
          <p:cNvGrpSpPr/>
          <p:nvPr/>
        </p:nvGrpSpPr>
        <p:grpSpPr>
          <a:xfrm flipH="1">
            <a:off x="-145700" y="4262284"/>
            <a:ext cx="3615733" cy="4102667"/>
            <a:chOff x="4675" y="5263075"/>
            <a:chExt cx="2711800" cy="3077000"/>
          </a:xfrm>
        </p:grpSpPr>
        <p:sp>
          <p:nvSpPr>
            <p:cNvPr id="3279" name="Google Shape;3279;p26"/>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26"/>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26"/>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82" name="Google Shape;3282;p26"/>
            <p:cNvGrpSpPr/>
            <p:nvPr/>
          </p:nvGrpSpPr>
          <p:grpSpPr>
            <a:xfrm>
              <a:off x="4675" y="5345475"/>
              <a:ext cx="2711800" cy="2994600"/>
              <a:chOff x="4675" y="5345475"/>
              <a:chExt cx="2711800" cy="2994600"/>
            </a:xfrm>
          </p:grpSpPr>
          <p:sp>
            <p:nvSpPr>
              <p:cNvPr id="3283" name="Google Shape;3283;p26"/>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26"/>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26"/>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26"/>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26"/>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8" name="Google Shape;3288;p26"/>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9" name="Google Shape;3289;p26"/>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0" name="Google Shape;3290;p26"/>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1" name="Google Shape;3291;p26"/>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2" name="Google Shape;3292;p26"/>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3" name="Google Shape;3293;p26"/>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4" name="Google Shape;3294;p26"/>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26"/>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26"/>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26"/>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26"/>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26"/>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26"/>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26"/>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26"/>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26"/>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26"/>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26"/>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6" name="Google Shape;3306;p26"/>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7" name="Google Shape;3307;p26"/>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8" name="Google Shape;3308;p26"/>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9" name="Google Shape;3309;p26"/>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310" name="Google Shape;3310;p26"/>
              <p:cNvGrpSpPr/>
              <p:nvPr/>
            </p:nvGrpSpPr>
            <p:grpSpPr>
              <a:xfrm>
                <a:off x="4675" y="5593050"/>
                <a:ext cx="2711800" cy="2747025"/>
                <a:chOff x="4675" y="3688050"/>
                <a:chExt cx="2711800" cy="2747025"/>
              </a:xfrm>
            </p:grpSpPr>
            <p:sp>
              <p:nvSpPr>
                <p:cNvPr id="3311" name="Google Shape;3311;p26"/>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26"/>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26"/>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26"/>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26"/>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26"/>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26"/>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26"/>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26"/>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26"/>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26"/>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26"/>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23" name="Google Shape;3323;p26"/>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324" name="Google Shape;3324;p26"/>
          <p:cNvSpPr/>
          <p:nvPr/>
        </p:nvSpPr>
        <p:spPr>
          <a:xfrm rot="1932531" flipH="1">
            <a:off x="8230191" y="226993"/>
            <a:ext cx="6181020" cy="2315004"/>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25" name="Google Shape;3325;p26"/>
          <p:cNvSpPr/>
          <p:nvPr/>
        </p:nvSpPr>
        <p:spPr>
          <a:xfrm>
            <a:off x="10769100" y="5253301"/>
            <a:ext cx="1574200" cy="659700"/>
          </a:xfrm>
          <a:custGeom>
            <a:avLst/>
            <a:gdLst/>
            <a:ahLst/>
            <a:cxnLst/>
            <a:rect l="l" t="t" r="r" b="b"/>
            <a:pathLst>
              <a:path w="47226" h="19791" extrusionOk="0">
                <a:moveTo>
                  <a:pt x="37434" y="5045"/>
                </a:moveTo>
                <a:lnTo>
                  <a:pt x="37412" y="5119"/>
                </a:lnTo>
                <a:lnTo>
                  <a:pt x="37412" y="5119"/>
                </a:lnTo>
                <a:cubicBezTo>
                  <a:pt x="37422" y="5096"/>
                  <a:pt x="37430" y="5071"/>
                  <a:pt x="37434" y="5045"/>
                </a:cubicBezTo>
                <a:close/>
                <a:moveTo>
                  <a:pt x="5136" y="9405"/>
                </a:moveTo>
                <a:lnTo>
                  <a:pt x="5136" y="9405"/>
                </a:lnTo>
                <a:cubicBezTo>
                  <a:pt x="5270" y="9462"/>
                  <a:pt x="5417" y="9516"/>
                  <a:pt x="5562" y="9543"/>
                </a:cubicBezTo>
                <a:lnTo>
                  <a:pt x="5562" y="9543"/>
                </a:lnTo>
                <a:cubicBezTo>
                  <a:pt x="5409" y="9488"/>
                  <a:pt x="5264" y="9441"/>
                  <a:pt x="5136" y="9405"/>
                </a:cubicBezTo>
                <a:close/>
                <a:moveTo>
                  <a:pt x="22734" y="1"/>
                </a:moveTo>
                <a:cubicBezTo>
                  <a:pt x="22209" y="1758"/>
                  <a:pt x="21159" y="3356"/>
                  <a:pt x="19744" y="4520"/>
                </a:cubicBezTo>
                <a:cubicBezTo>
                  <a:pt x="19767" y="4086"/>
                  <a:pt x="19812" y="3653"/>
                  <a:pt x="19835" y="3219"/>
                </a:cubicBezTo>
                <a:lnTo>
                  <a:pt x="19835" y="3219"/>
                </a:lnTo>
                <a:cubicBezTo>
                  <a:pt x="19402" y="3242"/>
                  <a:pt x="18991" y="3424"/>
                  <a:pt x="18671" y="3698"/>
                </a:cubicBezTo>
                <a:cubicBezTo>
                  <a:pt x="18397" y="2831"/>
                  <a:pt x="18283" y="1941"/>
                  <a:pt x="18329" y="1028"/>
                </a:cubicBezTo>
                <a:lnTo>
                  <a:pt x="18329" y="1028"/>
                </a:lnTo>
                <a:cubicBezTo>
                  <a:pt x="17553" y="1530"/>
                  <a:pt x="17005" y="2329"/>
                  <a:pt x="16845" y="3219"/>
                </a:cubicBezTo>
                <a:cubicBezTo>
                  <a:pt x="16389" y="2397"/>
                  <a:pt x="16206" y="1439"/>
                  <a:pt x="16320" y="503"/>
                </a:cubicBezTo>
                <a:lnTo>
                  <a:pt x="16320" y="503"/>
                </a:lnTo>
                <a:cubicBezTo>
                  <a:pt x="15476" y="2283"/>
                  <a:pt x="15156" y="4292"/>
                  <a:pt x="15430" y="6232"/>
                </a:cubicBezTo>
                <a:cubicBezTo>
                  <a:pt x="14859" y="5342"/>
                  <a:pt x="13627" y="5319"/>
                  <a:pt x="12577" y="5205"/>
                </a:cubicBezTo>
                <a:cubicBezTo>
                  <a:pt x="11527" y="5068"/>
                  <a:pt x="10271" y="4406"/>
                  <a:pt x="10431" y="3356"/>
                </a:cubicBezTo>
                <a:lnTo>
                  <a:pt x="10431" y="3356"/>
                </a:lnTo>
                <a:cubicBezTo>
                  <a:pt x="9838" y="3767"/>
                  <a:pt x="9564" y="4566"/>
                  <a:pt x="9769" y="5250"/>
                </a:cubicBezTo>
                <a:cubicBezTo>
                  <a:pt x="9244" y="4794"/>
                  <a:pt x="9039" y="4064"/>
                  <a:pt x="9222" y="3424"/>
                </a:cubicBezTo>
                <a:lnTo>
                  <a:pt x="9222" y="3424"/>
                </a:lnTo>
                <a:cubicBezTo>
                  <a:pt x="8445" y="4064"/>
                  <a:pt x="8537" y="5296"/>
                  <a:pt x="8993" y="6209"/>
                </a:cubicBezTo>
                <a:cubicBezTo>
                  <a:pt x="9450" y="7099"/>
                  <a:pt x="10180" y="7853"/>
                  <a:pt x="10500" y="8811"/>
                </a:cubicBezTo>
                <a:cubicBezTo>
                  <a:pt x="9815" y="8674"/>
                  <a:pt x="9107" y="8537"/>
                  <a:pt x="8423" y="8423"/>
                </a:cubicBezTo>
                <a:lnTo>
                  <a:pt x="8423" y="8423"/>
                </a:lnTo>
                <a:cubicBezTo>
                  <a:pt x="8354" y="8743"/>
                  <a:pt x="8514" y="9085"/>
                  <a:pt x="8788" y="9268"/>
                </a:cubicBezTo>
                <a:cubicBezTo>
                  <a:pt x="8031" y="8938"/>
                  <a:pt x="7209" y="8773"/>
                  <a:pt x="6376" y="8773"/>
                </a:cubicBezTo>
                <a:cubicBezTo>
                  <a:pt x="6273" y="8773"/>
                  <a:pt x="6169" y="8776"/>
                  <a:pt x="6065" y="8781"/>
                </a:cubicBezTo>
                <a:lnTo>
                  <a:pt x="6065" y="8781"/>
                </a:lnTo>
                <a:cubicBezTo>
                  <a:pt x="6049" y="8776"/>
                  <a:pt x="6032" y="8774"/>
                  <a:pt x="6014" y="8774"/>
                </a:cubicBezTo>
                <a:cubicBezTo>
                  <a:pt x="5989" y="8774"/>
                  <a:pt x="5962" y="8779"/>
                  <a:pt x="5935" y="8788"/>
                </a:cubicBezTo>
                <a:cubicBezTo>
                  <a:pt x="5978" y="8785"/>
                  <a:pt x="6022" y="8783"/>
                  <a:pt x="6065" y="8781"/>
                </a:cubicBezTo>
                <a:lnTo>
                  <a:pt x="6065" y="8781"/>
                </a:lnTo>
                <a:cubicBezTo>
                  <a:pt x="6292" y="8841"/>
                  <a:pt x="6370" y="9295"/>
                  <a:pt x="6117" y="9450"/>
                </a:cubicBezTo>
                <a:cubicBezTo>
                  <a:pt x="6010" y="9531"/>
                  <a:pt x="5884" y="9562"/>
                  <a:pt x="5752" y="9562"/>
                </a:cubicBezTo>
                <a:cubicBezTo>
                  <a:pt x="5690" y="9562"/>
                  <a:pt x="5626" y="9555"/>
                  <a:pt x="5562" y="9543"/>
                </a:cubicBezTo>
                <a:lnTo>
                  <a:pt x="5562" y="9543"/>
                </a:lnTo>
                <a:cubicBezTo>
                  <a:pt x="6859" y="10013"/>
                  <a:pt x="8785" y="11120"/>
                  <a:pt x="6642" y="11915"/>
                </a:cubicBezTo>
                <a:cubicBezTo>
                  <a:pt x="6802" y="12258"/>
                  <a:pt x="7007" y="12532"/>
                  <a:pt x="7213" y="12828"/>
                </a:cubicBezTo>
                <a:cubicBezTo>
                  <a:pt x="6528" y="13285"/>
                  <a:pt x="5729" y="13559"/>
                  <a:pt x="4908" y="13582"/>
                </a:cubicBezTo>
                <a:cubicBezTo>
                  <a:pt x="3401" y="13627"/>
                  <a:pt x="2146" y="15294"/>
                  <a:pt x="2077" y="16800"/>
                </a:cubicBezTo>
                <a:cubicBezTo>
                  <a:pt x="1255" y="17005"/>
                  <a:pt x="502" y="17508"/>
                  <a:pt x="0" y="18215"/>
                </a:cubicBezTo>
                <a:cubicBezTo>
                  <a:pt x="7761" y="16207"/>
                  <a:pt x="15521" y="14198"/>
                  <a:pt x="23259" y="12144"/>
                </a:cubicBezTo>
                <a:cubicBezTo>
                  <a:pt x="25099" y="11654"/>
                  <a:pt x="26972" y="11165"/>
                  <a:pt x="28865" y="11165"/>
                </a:cubicBezTo>
                <a:cubicBezTo>
                  <a:pt x="29179" y="11165"/>
                  <a:pt x="29494" y="11179"/>
                  <a:pt x="29810" y="11208"/>
                </a:cubicBezTo>
                <a:cubicBezTo>
                  <a:pt x="31910" y="11390"/>
                  <a:pt x="33896" y="12303"/>
                  <a:pt x="35813" y="13239"/>
                </a:cubicBezTo>
                <a:cubicBezTo>
                  <a:pt x="39739" y="15202"/>
                  <a:pt x="43596" y="17302"/>
                  <a:pt x="47226" y="19790"/>
                </a:cubicBezTo>
                <a:cubicBezTo>
                  <a:pt x="46244" y="17462"/>
                  <a:pt x="45263" y="15134"/>
                  <a:pt x="44281" y="12806"/>
                </a:cubicBezTo>
                <a:cubicBezTo>
                  <a:pt x="43962" y="12030"/>
                  <a:pt x="43619" y="11231"/>
                  <a:pt x="43003" y="10660"/>
                </a:cubicBezTo>
                <a:cubicBezTo>
                  <a:pt x="42113" y="9793"/>
                  <a:pt x="40766" y="9542"/>
                  <a:pt x="39716" y="8857"/>
                </a:cubicBezTo>
                <a:cubicBezTo>
                  <a:pt x="38666" y="8172"/>
                  <a:pt x="37936" y="6574"/>
                  <a:pt x="38849" y="5707"/>
                </a:cubicBezTo>
                <a:lnTo>
                  <a:pt x="38849" y="5707"/>
                </a:lnTo>
                <a:lnTo>
                  <a:pt x="37183" y="5912"/>
                </a:lnTo>
                <a:lnTo>
                  <a:pt x="37183" y="5912"/>
                </a:lnTo>
                <a:lnTo>
                  <a:pt x="37412" y="5119"/>
                </a:lnTo>
                <a:lnTo>
                  <a:pt x="37412" y="5119"/>
                </a:lnTo>
                <a:cubicBezTo>
                  <a:pt x="37346" y="5271"/>
                  <a:pt x="37157" y="5351"/>
                  <a:pt x="36965" y="5351"/>
                </a:cubicBezTo>
                <a:cubicBezTo>
                  <a:pt x="36857" y="5351"/>
                  <a:pt x="36747" y="5326"/>
                  <a:pt x="36658" y="5273"/>
                </a:cubicBezTo>
                <a:cubicBezTo>
                  <a:pt x="36384" y="5114"/>
                  <a:pt x="36247" y="4794"/>
                  <a:pt x="36087" y="4520"/>
                </a:cubicBezTo>
                <a:cubicBezTo>
                  <a:pt x="35316" y="3177"/>
                  <a:pt x="34221" y="2678"/>
                  <a:pt x="33051" y="2678"/>
                </a:cubicBezTo>
                <a:cubicBezTo>
                  <a:pt x="31806" y="2678"/>
                  <a:pt x="30477" y="3241"/>
                  <a:pt x="29361" y="3953"/>
                </a:cubicBezTo>
                <a:lnTo>
                  <a:pt x="29361" y="3953"/>
                </a:lnTo>
                <a:cubicBezTo>
                  <a:pt x="29711" y="3724"/>
                  <a:pt x="29973" y="3367"/>
                  <a:pt x="30084" y="2968"/>
                </a:cubicBezTo>
                <a:lnTo>
                  <a:pt x="30084" y="2968"/>
                </a:lnTo>
                <a:cubicBezTo>
                  <a:pt x="29399" y="3333"/>
                  <a:pt x="28714" y="3676"/>
                  <a:pt x="28030" y="4041"/>
                </a:cubicBezTo>
                <a:cubicBezTo>
                  <a:pt x="28646" y="3447"/>
                  <a:pt x="29262" y="2831"/>
                  <a:pt x="29878" y="2215"/>
                </a:cubicBezTo>
                <a:lnTo>
                  <a:pt x="29878" y="2215"/>
                </a:lnTo>
                <a:cubicBezTo>
                  <a:pt x="28281" y="3287"/>
                  <a:pt x="26386" y="3904"/>
                  <a:pt x="24469" y="3927"/>
                </a:cubicBezTo>
                <a:cubicBezTo>
                  <a:pt x="24880" y="3835"/>
                  <a:pt x="25108" y="3265"/>
                  <a:pt x="24857" y="2899"/>
                </a:cubicBezTo>
                <a:lnTo>
                  <a:pt x="24857" y="2899"/>
                </a:lnTo>
                <a:cubicBezTo>
                  <a:pt x="23465" y="3561"/>
                  <a:pt x="22163" y="4497"/>
                  <a:pt x="21091" y="5616"/>
                </a:cubicBezTo>
                <a:cubicBezTo>
                  <a:pt x="21136" y="5319"/>
                  <a:pt x="21387" y="5091"/>
                  <a:pt x="21638" y="4885"/>
                </a:cubicBezTo>
                <a:cubicBezTo>
                  <a:pt x="21890" y="4680"/>
                  <a:pt x="22141" y="4429"/>
                  <a:pt x="22118" y="4109"/>
                </a:cubicBezTo>
                <a:cubicBezTo>
                  <a:pt x="22118" y="3906"/>
                  <a:pt x="21893" y="3735"/>
                  <a:pt x="21701" y="3735"/>
                </a:cubicBezTo>
                <a:cubicBezTo>
                  <a:pt x="21646" y="3735"/>
                  <a:pt x="21595" y="3749"/>
                  <a:pt x="21551" y="3779"/>
                </a:cubicBezTo>
                <a:lnTo>
                  <a:pt x="21551" y="3779"/>
                </a:lnTo>
                <a:cubicBezTo>
                  <a:pt x="22460" y="2758"/>
                  <a:pt x="22890" y="1358"/>
                  <a:pt x="227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26" name="Google Shape;3326;p26"/>
          <p:cNvSpPr/>
          <p:nvPr/>
        </p:nvSpPr>
        <p:spPr>
          <a:xfrm>
            <a:off x="8798433" y="5400417"/>
            <a:ext cx="6058000" cy="1534667"/>
          </a:xfrm>
          <a:custGeom>
            <a:avLst/>
            <a:gdLst/>
            <a:ahLst/>
            <a:cxnLst/>
            <a:rect l="l" t="t" r="r" b="b"/>
            <a:pathLst>
              <a:path w="181740" h="46040" extrusionOk="0">
                <a:moveTo>
                  <a:pt x="155304" y="12105"/>
                </a:moveTo>
                <a:cubicBezTo>
                  <a:pt x="155278" y="12207"/>
                  <a:pt x="155263" y="12312"/>
                  <a:pt x="155259" y="12418"/>
                </a:cubicBezTo>
                <a:lnTo>
                  <a:pt x="155259" y="12418"/>
                </a:lnTo>
                <a:cubicBezTo>
                  <a:pt x="155284" y="12316"/>
                  <a:pt x="155299" y="12211"/>
                  <a:pt x="155304" y="12105"/>
                </a:cubicBezTo>
                <a:close/>
                <a:moveTo>
                  <a:pt x="150670" y="12767"/>
                </a:moveTo>
                <a:cubicBezTo>
                  <a:pt x="150664" y="12838"/>
                  <a:pt x="150667" y="12909"/>
                  <a:pt x="150679" y="12978"/>
                </a:cubicBezTo>
                <a:lnTo>
                  <a:pt x="150679" y="12978"/>
                </a:lnTo>
                <a:cubicBezTo>
                  <a:pt x="150680" y="12908"/>
                  <a:pt x="150677" y="12837"/>
                  <a:pt x="150670" y="12767"/>
                </a:cubicBezTo>
                <a:close/>
                <a:moveTo>
                  <a:pt x="148205" y="13201"/>
                </a:moveTo>
                <a:cubicBezTo>
                  <a:pt x="148172" y="13390"/>
                  <a:pt x="148165" y="13579"/>
                  <a:pt x="148181" y="13768"/>
                </a:cubicBezTo>
                <a:lnTo>
                  <a:pt x="148181" y="13768"/>
                </a:lnTo>
                <a:cubicBezTo>
                  <a:pt x="148199" y="13591"/>
                  <a:pt x="148208" y="13402"/>
                  <a:pt x="148205" y="13201"/>
                </a:cubicBezTo>
                <a:close/>
                <a:moveTo>
                  <a:pt x="70899" y="41371"/>
                </a:moveTo>
                <a:cubicBezTo>
                  <a:pt x="70922" y="41447"/>
                  <a:pt x="70951" y="41522"/>
                  <a:pt x="70987" y="41596"/>
                </a:cubicBezTo>
                <a:cubicBezTo>
                  <a:pt x="70955" y="41522"/>
                  <a:pt x="70926" y="41447"/>
                  <a:pt x="70899" y="41371"/>
                </a:cubicBezTo>
                <a:close/>
                <a:moveTo>
                  <a:pt x="67945" y="42061"/>
                </a:moveTo>
                <a:lnTo>
                  <a:pt x="67945" y="42061"/>
                </a:lnTo>
                <a:cubicBezTo>
                  <a:pt x="67947" y="42065"/>
                  <a:pt x="67949" y="42070"/>
                  <a:pt x="67951" y="42075"/>
                </a:cubicBezTo>
                <a:cubicBezTo>
                  <a:pt x="67949" y="42070"/>
                  <a:pt x="67947" y="42065"/>
                  <a:pt x="67945" y="42061"/>
                </a:cubicBezTo>
                <a:close/>
                <a:moveTo>
                  <a:pt x="79638" y="42497"/>
                </a:moveTo>
                <a:cubicBezTo>
                  <a:pt x="79600" y="42525"/>
                  <a:pt x="79562" y="42551"/>
                  <a:pt x="79524" y="42577"/>
                </a:cubicBezTo>
                <a:cubicBezTo>
                  <a:pt x="79564" y="42553"/>
                  <a:pt x="79602" y="42526"/>
                  <a:pt x="79638" y="42497"/>
                </a:cubicBezTo>
                <a:close/>
                <a:moveTo>
                  <a:pt x="91999" y="0"/>
                </a:moveTo>
                <a:cubicBezTo>
                  <a:pt x="91934" y="0"/>
                  <a:pt x="91869" y="3"/>
                  <a:pt x="91804" y="8"/>
                </a:cubicBezTo>
                <a:cubicBezTo>
                  <a:pt x="90297" y="145"/>
                  <a:pt x="88220" y="1263"/>
                  <a:pt x="86714" y="1743"/>
                </a:cubicBezTo>
                <a:cubicBezTo>
                  <a:pt x="77332" y="4642"/>
                  <a:pt x="67951" y="7563"/>
                  <a:pt x="58593" y="10485"/>
                </a:cubicBezTo>
                <a:cubicBezTo>
                  <a:pt x="54210" y="13658"/>
                  <a:pt x="50262" y="17401"/>
                  <a:pt x="46016" y="20596"/>
                </a:cubicBezTo>
                <a:cubicBezTo>
                  <a:pt x="43574" y="22422"/>
                  <a:pt x="40812" y="23678"/>
                  <a:pt x="37981" y="24728"/>
                </a:cubicBezTo>
                <a:cubicBezTo>
                  <a:pt x="34832" y="25915"/>
                  <a:pt x="31590" y="26873"/>
                  <a:pt x="28532" y="28152"/>
                </a:cubicBezTo>
                <a:cubicBezTo>
                  <a:pt x="24469" y="29886"/>
                  <a:pt x="20657" y="32214"/>
                  <a:pt x="16617" y="34018"/>
                </a:cubicBezTo>
                <a:cubicBezTo>
                  <a:pt x="13673" y="35342"/>
                  <a:pt x="10545" y="36392"/>
                  <a:pt x="7327" y="36665"/>
                </a:cubicBezTo>
                <a:cubicBezTo>
                  <a:pt x="7142" y="36681"/>
                  <a:pt x="6937" y="36688"/>
                  <a:pt x="6717" y="36688"/>
                </a:cubicBezTo>
                <a:cubicBezTo>
                  <a:pt x="5652" y="36688"/>
                  <a:pt x="4222" y="36533"/>
                  <a:pt x="2907" y="36533"/>
                </a:cubicBezTo>
                <a:cubicBezTo>
                  <a:pt x="1773" y="36533"/>
                  <a:pt x="725" y="36648"/>
                  <a:pt x="69" y="37076"/>
                </a:cubicBezTo>
                <a:cubicBezTo>
                  <a:pt x="0" y="37122"/>
                  <a:pt x="6003" y="41550"/>
                  <a:pt x="6642" y="41892"/>
                </a:cubicBezTo>
                <a:cubicBezTo>
                  <a:pt x="8948" y="43171"/>
                  <a:pt x="11550" y="44243"/>
                  <a:pt x="14015" y="45134"/>
                </a:cubicBezTo>
                <a:cubicBezTo>
                  <a:pt x="15936" y="45812"/>
                  <a:pt x="17928" y="46040"/>
                  <a:pt x="19946" y="46040"/>
                </a:cubicBezTo>
                <a:cubicBezTo>
                  <a:pt x="23562" y="46040"/>
                  <a:pt x="27261" y="45309"/>
                  <a:pt x="30792" y="45134"/>
                </a:cubicBezTo>
                <a:cubicBezTo>
                  <a:pt x="38438" y="44746"/>
                  <a:pt x="46107" y="44358"/>
                  <a:pt x="53754" y="43970"/>
                </a:cubicBezTo>
                <a:cubicBezTo>
                  <a:pt x="58456" y="43741"/>
                  <a:pt x="63432" y="43924"/>
                  <a:pt x="68020" y="42874"/>
                </a:cubicBezTo>
                <a:cubicBezTo>
                  <a:pt x="68042" y="42874"/>
                  <a:pt x="67380" y="41573"/>
                  <a:pt x="67335" y="41482"/>
                </a:cubicBezTo>
                <a:cubicBezTo>
                  <a:pt x="66970" y="40888"/>
                  <a:pt x="66559" y="40523"/>
                  <a:pt x="65806" y="40454"/>
                </a:cubicBezTo>
                <a:cubicBezTo>
                  <a:pt x="65742" y="40446"/>
                  <a:pt x="65677" y="40441"/>
                  <a:pt x="65613" y="40441"/>
                </a:cubicBezTo>
                <a:cubicBezTo>
                  <a:pt x="65169" y="40441"/>
                  <a:pt x="64721" y="40644"/>
                  <a:pt x="64482" y="41002"/>
                </a:cubicBezTo>
                <a:cubicBezTo>
                  <a:pt x="64208" y="41436"/>
                  <a:pt x="64345" y="42098"/>
                  <a:pt x="64801" y="42303"/>
                </a:cubicBezTo>
                <a:cubicBezTo>
                  <a:pt x="64768" y="42314"/>
                  <a:pt x="64734" y="42319"/>
                  <a:pt x="64700" y="42319"/>
                </a:cubicBezTo>
                <a:cubicBezTo>
                  <a:pt x="64525" y="42319"/>
                  <a:pt x="64349" y="42182"/>
                  <a:pt x="64253" y="42029"/>
                </a:cubicBezTo>
                <a:cubicBezTo>
                  <a:pt x="64048" y="41687"/>
                  <a:pt x="64048" y="41276"/>
                  <a:pt x="64185" y="40934"/>
                </a:cubicBezTo>
                <a:cubicBezTo>
                  <a:pt x="64345" y="40454"/>
                  <a:pt x="64756" y="40112"/>
                  <a:pt x="65258" y="39998"/>
                </a:cubicBezTo>
                <a:cubicBezTo>
                  <a:pt x="65407" y="39960"/>
                  <a:pt x="65551" y="39942"/>
                  <a:pt x="65689" y="39942"/>
                </a:cubicBezTo>
                <a:cubicBezTo>
                  <a:pt x="66791" y="39942"/>
                  <a:pt x="67538" y="41070"/>
                  <a:pt x="67945" y="42061"/>
                </a:cubicBezTo>
                <a:lnTo>
                  <a:pt x="67945" y="42061"/>
                </a:lnTo>
                <a:cubicBezTo>
                  <a:pt x="67472" y="40900"/>
                  <a:pt x="67534" y="39562"/>
                  <a:pt x="66079" y="39039"/>
                </a:cubicBezTo>
                <a:cubicBezTo>
                  <a:pt x="65761" y="38929"/>
                  <a:pt x="65430" y="38885"/>
                  <a:pt x="65092" y="38885"/>
                </a:cubicBezTo>
                <a:cubicBezTo>
                  <a:pt x="64800" y="38885"/>
                  <a:pt x="64504" y="38918"/>
                  <a:pt x="64208" y="38971"/>
                </a:cubicBezTo>
                <a:cubicBezTo>
                  <a:pt x="63683" y="39062"/>
                  <a:pt x="63158" y="39245"/>
                  <a:pt x="62724" y="39587"/>
                </a:cubicBezTo>
                <a:cubicBezTo>
                  <a:pt x="62442" y="39822"/>
                  <a:pt x="62213" y="40144"/>
                  <a:pt x="62113" y="40500"/>
                </a:cubicBezTo>
                <a:lnTo>
                  <a:pt x="62113" y="40500"/>
                </a:lnTo>
                <a:cubicBezTo>
                  <a:pt x="62188" y="40053"/>
                  <a:pt x="62350" y="39623"/>
                  <a:pt x="62633" y="39290"/>
                </a:cubicBezTo>
                <a:cubicBezTo>
                  <a:pt x="63066" y="38765"/>
                  <a:pt x="63728" y="38469"/>
                  <a:pt x="64413" y="38400"/>
                </a:cubicBezTo>
                <a:cubicBezTo>
                  <a:pt x="64525" y="38389"/>
                  <a:pt x="64635" y="38384"/>
                  <a:pt x="64742" y="38384"/>
                </a:cubicBezTo>
                <a:cubicBezTo>
                  <a:pt x="66859" y="38384"/>
                  <a:pt x="68021" y="40469"/>
                  <a:pt x="68955" y="42121"/>
                </a:cubicBezTo>
                <a:cubicBezTo>
                  <a:pt x="68727" y="41687"/>
                  <a:pt x="68704" y="40934"/>
                  <a:pt x="68567" y="40454"/>
                </a:cubicBezTo>
                <a:cubicBezTo>
                  <a:pt x="68385" y="39884"/>
                  <a:pt x="68157" y="39404"/>
                  <a:pt x="67905" y="38879"/>
                </a:cubicBezTo>
                <a:cubicBezTo>
                  <a:pt x="67426" y="37807"/>
                  <a:pt x="67152" y="36597"/>
                  <a:pt x="67152" y="35410"/>
                </a:cubicBezTo>
                <a:cubicBezTo>
                  <a:pt x="67175" y="33858"/>
                  <a:pt x="67814" y="32214"/>
                  <a:pt x="69092" y="31324"/>
                </a:cubicBezTo>
                <a:cubicBezTo>
                  <a:pt x="69629" y="30972"/>
                  <a:pt x="70263" y="30756"/>
                  <a:pt x="70897" y="30756"/>
                </a:cubicBezTo>
                <a:cubicBezTo>
                  <a:pt x="71126" y="30756"/>
                  <a:pt x="71356" y="30784"/>
                  <a:pt x="71580" y="30845"/>
                </a:cubicBezTo>
                <a:cubicBezTo>
                  <a:pt x="72402" y="31096"/>
                  <a:pt x="73110" y="31849"/>
                  <a:pt x="73132" y="32717"/>
                </a:cubicBezTo>
                <a:cubicBezTo>
                  <a:pt x="73132" y="33105"/>
                  <a:pt x="72996" y="33516"/>
                  <a:pt x="72676" y="33721"/>
                </a:cubicBezTo>
                <a:cubicBezTo>
                  <a:pt x="72553" y="33809"/>
                  <a:pt x="72403" y="33853"/>
                  <a:pt x="72256" y="33853"/>
                </a:cubicBezTo>
                <a:cubicBezTo>
                  <a:pt x="72021" y="33853"/>
                  <a:pt x="71793" y="33740"/>
                  <a:pt x="71694" y="33516"/>
                </a:cubicBezTo>
                <a:cubicBezTo>
                  <a:pt x="71777" y="33433"/>
                  <a:pt x="71891" y="33393"/>
                  <a:pt x="72004" y="33393"/>
                </a:cubicBezTo>
                <a:cubicBezTo>
                  <a:pt x="72108" y="33393"/>
                  <a:pt x="72211" y="33427"/>
                  <a:pt x="72288" y="33493"/>
                </a:cubicBezTo>
                <a:cubicBezTo>
                  <a:pt x="72630" y="33287"/>
                  <a:pt x="72722" y="32831"/>
                  <a:pt x="72585" y="32466"/>
                </a:cubicBezTo>
                <a:cubicBezTo>
                  <a:pt x="72448" y="32100"/>
                  <a:pt x="72105" y="31826"/>
                  <a:pt x="71740" y="31690"/>
                </a:cubicBezTo>
                <a:cubicBezTo>
                  <a:pt x="71499" y="31599"/>
                  <a:pt x="71249" y="31557"/>
                  <a:pt x="70999" y="31557"/>
                </a:cubicBezTo>
                <a:cubicBezTo>
                  <a:pt x="69990" y="31557"/>
                  <a:pt x="68970" y="32236"/>
                  <a:pt x="68476" y="33150"/>
                </a:cubicBezTo>
                <a:cubicBezTo>
                  <a:pt x="67860" y="34292"/>
                  <a:pt x="67905" y="35684"/>
                  <a:pt x="68134" y="36962"/>
                </a:cubicBezTo>
                <a:cubicBezTo>
                  <a:pt x="68499" y="38925"/>
                  <a:pt x="69298" y="40797"/>
                  <a:pt x="70485" y="42417"/>
                </a:cubicBezTo>
                <a:cubicBezTo>
                  <a:pt x="70120" y="41185"/>
                  <a:pt x="70120" y="39838"/>
                  <a:pt x="70622" y="38674"/>
                </a:cubicBezTo>
                <a:cubicBezTo>
                  <a:pt x="71124" y="37487"/>
                  <a:pt x="72151" y="36528"/>
                  <a:pt x="73406" y="36277"/>
                </a:cubicBezTo>
                <a:lnTo>
                  <a:pt x="73406" y="36277"/>
                </a:lnTo>
                <a:cubicBezTo>
                  <a:pt x="71384" y="36915"/>
                  <a:pt x="70208" y="39395"/>
                  <a:pt x="70899" y="41371"/>
                </a:cubicBezTo>
                <a:lnTo>
                  <a:pt x="70899" y="41371"/>
                </a:lnTo>
                <a:cubicBezTo>
                  <a:pt x="70661" y="40576"/>
                  <a:pt x="71117" y="39672"/>
                  <a:pt x="71763" y="39131"/>
                </a:cubicBezTo>
                <a:cubicBezTo>
                  <a:pt x="72471" y="38514"/>
                  <a:pt x="73384" y="38195"/>
                  <a:pt x="74182" y="37738"/>
                </a:cubicBezTo>
                <a:cubicBezTo>
                  <a:pt x="75438" y="36985"/>
                  <a:pt x="76465" y="35867"/>
                  <a:pt x="77036" y="34520"/>
                </a:cubicBezTo>
                <a:lnTo>
                  <a:pt x="77036" y="34520"/>
                </a:lnTo>
                <a:cubicBezTo>
                  <a:pt x="77036" y="35570"/>
                  <a:pt x="76556" y="36620"/>
                  <a:pt x="75757" y="37282"/>
                </a:cubicBezTo>
                <a:cubicBezTo>
                  <a:pt x="75095" y="37830"/>
                  <a:pt x="74251" y="38103"/>
                  <a:pt x="73475" y="38469"/>
                </a:cubicBezTo>
                <a:cubicBezTo>
                  <a:pt x="72699" y="38811"/>
                  <a:pt x="71923" y="39313"/>
                  <a:pt x="71535" y="40066"/>
                </a:cubicBezTo>
                <a:cubicBezTo>
                  <a:pt x="71169" y="40820"/>
                  <a:pt x="71306" y="41961"/>
                  <a:pt x="72151" y="42280"/>
                </a:cubicBezTo>
                <a:cubicBezTo>
                  <a:pt x="71831" y="41504"/>
                  <a:pt x="72334" y="40546"/>
                  <a:pt x="72927" y="40021"/>
                </a:cubicBezTo>
                <a:lnTo>
                  <a:pt x="72927" y="40021"/>
                </a:lnTo>
                <a:cubicBezTo>
                  <a:pt x="72676" y="40363"/>
                  <a:pt x="72585" y="40797"/>
                  <a:pt x="72699" y="41208"/>
                </a:cubicBezTo>
                <a:cubicBezTo>
                  <a:pt x="72904" y="40751"/>
                  <a:pt x="73201" y="40317"/>
                  <a:pt x="73566" y="39952"/>
                </a:cubicBezTo>
                <a:lnTo>
                  <a:pt x="73566" y="39952"/>
                </a:lnTo>
                <a:cubicBezTo>
                  <a:pt x="73384" y="40181"/>
                  <a:pt x="73224" y="40409"/>
                  <a:pt x="73155" y="40683"/>
                </a:cubicBezTo>
                <a:cubicBezTo>
                  <a:pt x="73110" y="40957"/>
                  <a:pt x="73201" y="41299"/>
                  <a:pt x="73452" y="41413"/>
                </a:cubicBezTo>
                <a:cubicBezTo>
                  <a:pt x="73772" y="40569"/>
                  <a:pt x="74160" y="39747"/>
                  <a:pt x="74799" y="39108"/>
                </a:cubicBezTo>
                <a:cubicBezTo>
                  <a:pt x="75325" y="38562"/>
                  <a:pt x="76067" y="38183"/>
                  <a:pt x="76827" y="38183"/>
                </a:cubicBezTo>
                <a:cubicBezTo>
                  <a:pt x="76957" y="38183"/>
                  <a:pt x="77088" y="38194"/>
                  <a:pt x="77218" y="38218"/>
                </a:cubicBezTo>
                <a:cubicBezTo>
                  <a:pt x="77469" y="38263"/>
                  <a:pt x="77743" y="38377"/>
                  <a:pt x="77834" y="38628"/>
                </a:cubicBezTo>
                <a:cubicBezTo>
                  <a:pt x="77926" y="38857"/>
                  <a:pt x="77812" y="39131"/>
                  <a:pt x="77606" y="39267"/>
                </a:cubicBezTo>
                <a:cubicBezTo>
                  <a:pt x="77476" y="39354"/>
                  <a:pt x="77318" y="39386"/>
                  <a:pt x="77162" y="39386"/>
                </a:cubicBezTo>
                <a:cubicBezTo>
                  <a:pt x="77134" y="39386"/>
                  <a:pt x="77106" y="39385"/>
                  <a:pt x="77078" y="39383"/>
                </a:cubicBezTo>
                <a:lnTo>
                  <a:pt x="77078" y="39383"/>
                </a:lnTo>
                <a:cubicBezTo>
                  <a:pt x="77221" y="39347"/>
                  <a:pt x="77355" y="39199"/>
                  <a:pt x="77355" y="39039"/>
                </a:cubicBezTo>
                <a:cubicBezTo>
                  <a:pt x="77378" y="38811"/>
                  <a:pt x="77195" y="38628"/>
                  <a:pt x="76967" y="38560"/>
                </a:cubicBezTo>
                <a:cubicBezTo>
                  <a:pt x="76874" y="38529"/>
                  <a:pt x="76777" y="38517"/>
                  <a:pt x="76677" y="38517"/>
                </a:cubicBezTo>
                <a:cubicBezTo>
                  <a:pt x="76556" y="38517"/>
                  <a:pt x="76430" y="38535"/>
                  <a:pt x="76305" y="38560"/>
                </a:cubicBezTo>
                <a:cubicBezTo>
                  <a:pt x="75757" y="38651"/>
                  <a:pt x="75210" y="38834"/>
                  <a:pt x="74799" y="39222"/>
                </a:cubicBezTo>
                <a:cubicBezTo>
                  <a:pt x="74137" y="39815"/>
                  <a:pt x="73977" y="40888"/>
                  <a:pt x="74433" y="41664"/>
                </a:cubicBezTo>
                <a:cubicBezTo>
                  <a:pt x="74662" y="41002"/>
                  <a:pt x="75095" y="40409"/>
                  <a:pt x="75666" y="39998"/>
                </a:cubicBezTo>
                <a:lnTo>
                  <a:pt x="75666" y="39998"/>
                </a:lnTo>
                <a:cubicBezTo>
                  <a:pt x="75324" y="40317"/>
                  <a:pt x="75187" y="40820"/>
                  <a:pt x="75278" y="41253"/>
                </a:cubicBezTo>
                <a:cubicBezTo>
                  <a:pt x="75765" y="40604"/>
                  <a:pt x="76595" y="40207"/>
                  <a:pt x="77414" y="40207"/>
                </a:cubicBezTo>
                <a:cubicBezTo>
                  <a:pt x="77517" y="40207"/>
                  <a:pt x="77619" y="40213"/>
                  <a:pt x="77720" y="40226"/>
                </a:cubicBezTo>
                <a:cubicBezTo>
                  <a:pt x="77309" y="40340"/>
                  <a:pt x="76876" y="40477"/>
                  <a:pt x="76533" y="40774"/>
                </a:cubicBezTo>
                <a:cubicBezTo>
                  <a:pt x="75402" y="41742"/>
                  <a:pt x="76664" y="42710"/>
                  <a:pt x="77870" y="42710"/>
                </a:cubicBezTo>
                <a:cubicBezTo>
                  <a:pt x="78682" y="42710"/>
                  <a:pt x="79469" y="42270"/>
                  <a:pt x="79478" y="41094"/>
                </a:cubicBezTo>
                <a:lnTo>
                  <a:pt x="79478" y="41094"/>
                </a:lnTo>
                <a:cubicBezTo>
                  <a:pt x="79569" y="41504"/>
                  <a:pt x="79478" y="41961"/>
                  <a:pt x="79227" y="42303"/>
                </a:cubicBezTo>
                <a:cubicBezTo>
                  <a:pt x="79524" y="42121"/>
                  <a:pt x="79797" y="41892"/>
                  <a:pt x="80026" y="41596"/>
                </a:cubicBezTo>
                <a:lnTo>
                  <a:pt x="80026" y="41596"/>
                </a:lnTo>
                <a:cubicBezTo>
                  <a:pt x="80046" y="41938"/>
                  <a:pt x="79906" y="42280"/>
                  <a:pt x="79638" y="42497"/>
                </a:cubicBezTo>
                <a:lnTo>
                  <a:pt x="79638" y="42497"/>
                </a:lnTo>
                <a:cubicBezTo>
                  <a:pt x="80461" y="41894"/>
                  <a:pt x="80968" y="40911"/>
                  <a:pt x="81121" y="39907"/>
                </a:cubicBezTo>
                <a:cubicBezTo>
                  <a:pt x="81167" y="39496"/>
                  <a:pt x="81167" y="39085"/>
                  <a:pt x="80984" y="38743"/>
                </a:cubicBezTo>
                <a:cubicBezTo>
                  <a:pt x="80808" y="38428"/>
                  <a:pt x="80496" y="38199"/>
                  <a:pt x="80165" y="38199"/>
                </a:cubicBezTo>
                <a:cubicBezTo>
                  <a:pt x="80111" y="38199"/>
                  <a:pt x="80057" y="38205"/>
                  <a:pt x="80003" y="38218"/>
                </a:cubicBezTo>
                <a:cubicBezTo>
                  <a:pt x="79615" y="38286"/>
                  <a:pt x="79364" y="38811"/>
                  <a:pt x="79592" y="39131"/>
                </a:cubicBezTo>
                <a:cubicBezTo>
                  <a:pt x="79659" y="39249"/>
                  <a:pt x="79802" y="39317"/>
                  <a:pt x="79945" y="39317"/>
                </a:cubicBezTo>
                <a:cubicBezTo>
                  <a:pt x="79996" y="39317"/>
                  <a:pt x="80046" y="39308"/>
                  <a:pt x="80094" y="39290"/>
                </a:cubicBezTo>
                <a:cubicBezTo>
                  <a:pt x="80277" y="39222"/>
                  <a:pt x="80368" y="38994"/>
                  <a:pt x="80300" y="38811"/>
                </a:cubicBezTo>
                <a:lnTo>
                  <a:pt x="80300" y="38811"/>
                </a:lnTo>
                <a:cubicBezTo>
                  <a:pt x="80437" y="39039"/>
                  <a:pt x="80368" y="39359"/>
                  <a:pt x="80140" y="39519"/>
                </a:cubicBezTo>
                <a:cubicBezTo>
                  <a:pt x="80047" y="39591"/>
                  <a:pt x="79927" y="39625"/>
                  <a:pt x="79806" y="39625"/>
                </a:cubicBezTo>
                <a:cubicBezTo>
                  <a:pt x="79659" y="39625"/>
                  <a:pt x="79510" y="39573"/>
                  <a:pt x="79409" y="39473"/>
                </a:cubicBezTo>
                <a:cubicBezTo>
                  <a:pt x="79318" y="39359"/>
                  <a:pt x="79250" y="39222"/>
                  <a:pt x="79227" y="39085"/>
                </a:cubicBezTo>
                <a:cubicBezTo>
                  <a:pt x="79182" y="38594"/>
                  <a:pt x="79661" y="38125"/>
                  <a:pt x="80151" y="38125"/>
                </a:cubicBezTo>
                <a:cubicBezTo>
                  <a:pt x="80162" y="38125"/>
                  <a:pt x="80174" y="38126"/>
                  <a:pt x="80185" y="38126"/>
                </a:cubicBezTo>
                <a:cubicBezTo>
                  <a:pt x="80688" y="38126"/>
                  <a:pt x="81144" y="38514"/>
                  <a:pt x="81350" y="38994"/>
                </a:cubicBezTo>
                <a:cubicBezTo>
                  <a:pt x="81532" y="39473"/>
                  <a:pt x="81509" y="39998"/>
                  <a:pt x="81372" y="40500"/>
                </a:cubicBezTo>
                <a:cubicBezTo>
                  <a:pt x="81144" y="41367"/>
                  <a:pt x="80642" y="42166"/>
                  <a:pt x="79934" y="42714"/>
                </a:cubicBezTo>
                <a:cubicBezTo>
                  <a:pt x="80870" y="42212"/>
                  <a:pt x="81532" y="41299"/>
                  <a:pt x="81920" y="40317"/>
                </a:cubicBezTo>
                <a:cubicBezTo>
                  <a:pt x="82308" y="39336"/>
                  <a:pt x="82422" y="38263"/>
                  <a:pt x="82445" y="37213"/>
                </a:cubicBezTo>
                <a:cubicBezTo>
                  <a:pt x="82468" y="36437"/>
                  <a:pt x="82422" y="35593"/>
                  <a:pt x="81897" y="35045"/>
                </a:cubicBezTo>
                <a:cubicBezTo>
                  <a:pt x="81595" y="34725"/>
                  <a:pt x="81155" y="34543"/>
                  <a:pt x="80716" y="34543"/>
                </a:cubicBezTo>
                <a:cubicBezTo>
                  <a:pt x="80591" y="34543"/>
                  <a:pt x="80466" y="34558"/>
                  <a:pt x="80345" y="34588"/>
                </a:cubicBezTo>
                <a:cubicBezTo>
                  <a:pt x="79957" y="34702"/>
                  <a:pt x="79569" y="35022"/>
                  <a:pt x="79592" y="35433"/>
                </a:cubicBezTo>
                <a:cubicBezTo>
                  <a:pt x="79621" y="35691"/>
                  <a:pt x="79901" y="35868"/>
                  <a:pt x="80140" y="35868"/>
                </a:cubicBezTo>
                <a:cubicBezTo>
                  <a:pt x="80282" y="35868"/>
                  <a:pt x="80408" y="35806"/>
                  <a:pt x="80459" y="35661"/>
                </a:cubicBezTo>
                <a:lnTo>
                  <a:pt x="80459" y="35661"/>
                </a:lnTo>
                <a:cubicBezTo>
                  <a:pt x="80459" y="35943"/>
                  <a:pt x="80181" y="36147"/>
                  <a:pt x="79905" y="36147"/>
                </a:cubicBezTo>
                <a:cubicBezTo>
                  <a:pt x="79845" y="36147"/>
                  <a:pt x="79786" y="36138"/>
                  <a:pt x="79729" y="36118"/>
                </a:cubicBezTo>
                <a:cubicBezTo>
                  <a:pt x="79409" y="36003"/>
                  <a:pt x="79227" y="35615"/>
                  <a:pt x="79272" y="35296"/>
                </a:cubicBezTo>
                <a:cubicBezTo>
                  <a:pt x="79318" y="34954"/>
                  <a:pt x="79569" y="34680"/>
                  <a:pt x="79843" y="34497"/>
                </a:cubicBezTo>
                <a:cubicBezTo>
                  <a:pt x="80108" y="34334"/>
                  <a:pt x="80406" y="34260"/>
                  <a:pt x="80708" y="34260"/>
                </a:cubicBezTo>
                <a:cubicBezTo>
                  <a:pt x="81421" y="34260"/>
                  <a:pt x="82159" y="34671"/>
                  <a:pt x="82559" y="35296"/>
                </a:cubicBezTo>
                <a:cubicBezTo>
                  <a:pt x="83130" y="36163"/>
                  <a:pt x="83130" y="37305"/>
                  <a:pt x="82902" y="38332"/>
                </a:cubicBezTo>
                <a:cubicBezTo>
                  <a:pt x="82559" y="39770"/>
                  <a:pt x="81783" y="41071"/>
                  <a:pt x="80962" y="42326"/>
                </a:cubicBezTo>
                <a:cubicBezTo>
                  <a:pt x="81897" y="41504"/>
                  <a:pt x="82514" y="40386"/>
                  <a:pt x="83244" y="39382"/>
                </a:cubicBezTo>
                <a:cubicBezTo>
                  <a:pt x="83974" y="38377"/>
                  <a:pt x="84933" y="37419"/>
                  <a:pt x="86143" y="37190"/>
                </a:cubicBezTo>
                <a:cubicBezTo>
                  <a:pt x="86236" y="37172"/>
                  <a:pt x="86334" y="37164"/>
                  <a:pt x="86434" y="37164"/>
                </a:cubicBezTo>
                <a:cubicBezTo>
                  <a:pt x="86968" y="37164"/>
                  <a:pt x="87535" y="37421"/>
                  <a:pt x="87535" y="37921"/>
                </a:cubicBezTo>
                <a:cubicBezTo>
                  <a:pt x="87535" y="38195"/>
                  <a:pt x="87307" y="38469"/>
                  <a:pt x="87056" y="38514"/>
                </a:cubicBezTo>
                <a:cubicBezTo>
                  <a:pt x="87013" y="38525"/>
                  <a:pt x="86969" y="38530"/>
                  <a:pt x="86926" y="38530"/>
                </a:cubicBezTo>
                <a:cubicBezTo>
                  <a:pt x="86767" y="38530"/>
                  <a:pt x="86611" y="38462"/>
                  <a:pt x="86498" y="38351"/>
                </a:cubicBezTo>
                <a:lnTo>
                  <a:pt x="86498" y="38351"/>
                </a:lnTo>
                <a:cubicBezTo>
                  <a:pt x="86550" y="38380"/>
                  <a:pt x="86612" y="38394"/>
                  <a:pt x="86676" y="38394"/>
                </a:cubicBezTo>
                <a:cubicBezTo>
                  <a:pt x="86822" y="38394"/>
                  <a:pt x="86976" y="38320"/>
                  <a:pt x="87033" y="38172"/>
                </a:cubicBezTo>
                <a:cubicBezTo>
                  <a:pt x="87147" y="37898"/>
                  <a:pt x="86919" y="37578"/>
                  <a:pt x="86622" y="37487"/>
                </a:cubicBezTo>
                <a:cubicBezTo>
                  <a:pt x="86547" y="37464"/>
                  <a:pt x="86470" y="37454"/>
                  <a:pt x="86392" y="37454"/>
                </a:cubicBezTo>
                <a:cubicBezTo>
                  <a:pt x="86166" y="37454"/>
                  <a:pt x="85936" y="37539"/>
                  <a:pt x="85732" y="37624"/>
                </a:cubicBezTo>
                <a:cubicBezTo>
                  <a:pt x="83723" y="38514"/>
                  <a:pt x="82765" y="40820"/>
                  <a:pt x="81258" y="42417"/>
                </a:cubicBezTo>
                <a:cubicBezTo>
                  <a:pt x="82354" y="42007"/>
                  <a:pt x="83313" y="41253"/>
                  <a:pt x="83952" y="40272"/>
                </a:cubicBezTo>
                <a:lnTo>
                  <a:pt x="83952" y="40272"/>
                </a:lnTo>
                <a:cubicBezTo>
                  <a:pt x="83541" y="41253"/>
                  <a:pt x="82742" y="42052"/>
                  <a:pt x="81738" y="42417"/>
                </a:cubicBezTo>
                <a:cubicBezTo>
                  <a:pt x="82696" y="42372"/>
                  <a:pt x="83404" y="41641"/>
                  <a:pt x="84157" y="41048"/>
                </a:cubicBezTo>
                <a:cubicBezTo>
                  <a:pt x="84650" y="40662"/>
                  <a:pt x="85300" y="40329"/>
                  <a:pt x="85902" y="40329"/>
                </a:cubicBezTo>
                <a:cubicBezTo>
                  <a:pt x="86191" y="40329"/>
                  <a:pt x="86469" y="40406"/>
                  <a:pt x="86714" y="40591"/>
                </a:cubicBezTo>
                <a:cubicBezTo>
                  <a:pt x="86513" y="40475"/>
                  <a:pt x="86298" y="40424"/>
                  <a:pt x="86078" y="40424"/>
                </a:cubicBezTo>
                <a:cubicBezTo>
                  <a:pt x="85523" y="40424"/>
                  <a:pt x="84941" y="40747"/>
                  <a:pt x="84499" y="41139"/>
                </a:cubicBezTo>
                <a:cubicBezTo>
                  <a:pt x="83906" y="41664"/>
                  <a:pt x="83381" y="42372"/>
                  <a:pt x="82628" y="42668"/>
                </a:cubicBezTo>
                <a:cubicBezTo>
                  <a:pt x="83313" y="42440"/>
                  <a:pt x="83929" y="42075"/>
                  <a:pt x="84591" y="41824"/>
                </a:cubicBezTo>
                <a:cubicBezTo>
                  <a:pt x="84987" y="41674"/>
                  <a:pt x="85424" y="41564"/>
                  <a:pt x="85848" y="41564"/>
                </a:cubicBezTo>
                <a:cubicBezTo>
                  <a:pt x="86133" y="41564"/>
                  <a:pt x="86411" y="41613"/>
                  <a:pt x="86668" y="41733"/>
                </a:cubicBezTo>
                <a:cubicBezTo>
                  <a:pt x="86440" y="41668"/>
                  <a:pt x="86205" y="41636"/>
                  <a:pt x="85970" y="41636"/>
                </a:cubicBezTo>
                <a:cubicBezTo>
                  <a:pt x="85214" y="41636"/>
                  <a:pt x="84457" y="41962"/>
                  <a:pt x="83952" y="42554"/>
                </a:cubicBezTo>
                <a:cubicBezTo>
                  <a:pt x="84588" y="42320"/>
                  <a:pt x="85350" y="42251"/>
                  <a:pt x="86144" y="42251"/>
                </a:cubicBezTo>
                <a:cubicBezTo>
                  <a:pt x="87286" y="42251"/>
                  <a:pt x="88492" y="42395"/>
                  <a:pt x="89475" y="42395"/>
                </a:cubicBezTo>
                <a:lnTo>
                  <a:pt x="181073" y="42395"/>
                </a:lnTo>
                <a:lnTo>
                  <a:pt x="181073" y="23952"/>
                </a:lnTo>
                <a:lnTo>
                  <a:pt x="181073" y="11284"/>
                </a:lnTo>
                <a:cubicBezTo>
                  <a:pt x="181073" y="9997"/>
                  <a:pt x="181740" y="4169"/>
                  <a:pt x="179948" y="4169"/>
                </a:cubicBezTo>
                <a:cubicBezTo>
                  <a:pt x="179865" y="4169"/>
                  <a:pt x="179776" y="4181"/>
                  <a:pt x="179681" y="4208"/>
                </a:cubicBezTo>
                <a:cubicBezTo>
                  <a:pt x="176919" y="4208"/>
                  <a:pt x="173199" y="6102"/>
                  <a:pt x="170551" y="6970"/>
                </a:cubicBezTo>
                <a:cubicBezTo>
                  <a:pt x="167766" y="7883"/>
                  <a:pt x="165141" y="9024"/>
                  <a:pt x="162425" y="10097"/>
                </a:cubicBezTo>
                <a:cubicBezTo>
                  <a:pt x="162516" y="9754"/>
                  <a:pt x="162630" y="9435"/>
                  <a:pt x="162722" y="9115"/>
                </a:cubicBezTo>
                <a:lnTo>
                  <a:pt x="162722" y="9115"/>
                </a:lnTo>
                <a:lnTo>
                  <a:pt x="161535" y="10439"/>
                </a:lnTo>
                <a:cubicBezTo>
                  <a:pt x="161535" y="10120"/>
                  <a:pt x="161512" y="9800"/>
                  <a:pt x="161512" y="9481"/>
                </a:cubicBezTo>
                <a:cubicBezTo>
                  <a:pt x="161003" y="10215"/>
                  <a:pt x="160339" y="10841"/>
                  <a:pt x="159558" y="11294"/>
                </a:cubicBezTo>
                <a:lnTo>
                  <a:pt x="159558" y="11294"/>
                </a:lnTo>
                <a:cubicBezTo>
                  <a:pt x="159845" y="11047"/>
                  <a:pt x="160021" y="10673"/>
                  <a:pt x="160006" y="10279"/>
                </a:cubicBezTo>
                <a:lnTo>
                  <a:pt x="160006" y="10279"/>
                </a:lnTo>
                <a:cubicBezTo>
                  <a:pt x="159230" y="10941"/>
                  <a:pt x="158453" y="11580"/>
                  <a:pt x="157700" y="12220"/>
                </a:cubicBezTo>
                <a:cubicBezTo>
                  <a:pt x="157928" y="11763"/>
                  <a:pt x="158134" y="11307"/>
                  <a:pt x="158362" y="10850"/>
                </a:cubicBezTo>
                <a:lnTo>
                  <a:pt x="158362" y="10850"/>
                </a:lnTo>
                <a:cubicBezTo>
                  <a:pt x="157677" y="11329"/>
                  <a:pt x="157061" y="11946"/>
                  <a:pt x="156536" y="12608"/>
                </a:cubicBezTo>
                <a:cubicBezTo>
                  <a:pt x="156559" y="12197"/>
                  <a:pt x="156605" y="11786"/>
                  <a:pt x="156650" y="11375"/>
                </a:cubicBezTo>
                <a:lnTo>
                  <a:pt x="156650" y="11375"/>
                </a:lnTo>
                <a:cubicBezTo>
                  <a:pt x="156239" y="11991"/>
                  <a:pt x="155851" y="12608"/>
                  <a:pt x="155441" y="13224"/>
                </a:cubicBezTo>
                <a:cubicBezTo>
                  <a:pt x="155309" y="12977"/>
                  <a:pt x="155248" y="12694"/>
                  <a:pt x="155259" y="12418"/>
                </a:cubicBezTo>
                <a:lnTo>
                  <a:pt x="155259" y="12418"/>
                </a:lnTo>
                <a:cubicBezTo>
                  <a:pt x="155149" y="12870"/>
                  <a:pt x="154846" y="13279"/>
                  <a:pt x="154436" y="13521"/>
                </a:cubicBezTo>
                <a:cubicBezTo>
                  <a:pt x="154436" y="13155"/>
                  <a:pt x="154436" y="12813"/>
                  <a:pt x="154436" y="12448"/>
                </a:cubicBezTo>
                <a:cubicBezTo>
                  <a:pt x="154094" y="13064"/>
                  <a:pt x="153569" y="13589"/>
                  <a:pt x="152975" y="13977"/>
                </a:cubicBezTo>
                <a:cubicBezTo>
                  <a:pt x="153090" y="13703"/>
                  <a:pt x="153204" y="13429"/>
                  <a:pt x="153318" y="13155"/>
                </a:cubicBezTo>
                <a:lnTo>
                  <a:pt x="153318" y="13155"/>
                </a:lnTo>
                <a:cubicBezTo>
                  <a:pt x="153044" y="13247"/>
                  <a:pt x="152747" y="13338"/>
                  <a:pt x="152450" y="13406"/>
                </a:cubicBezTo>
                <a:cubicBezTo>
                  <a:pt x="152861" y="13064"/>
                  <a:pt x="153135" y="12562"/>
                  <a:pt x="153226" y="12037"/>
                </a:cubicBezTo>
                <a:lnTo>
                  <a:pt x="153226" y="12037"/>
                </a:lnTo>
                <a:cubicBezTo>
                  <a:pt x="152907" y="12220"/>
                  <a:pt x="152587" y="12379"/>
                  <a:pt x="152245" y="12539"/>
                </a:cubicBezTo>
                <a:cubicBezTo>
                  <a:pt x="152519" y="12128"/>
                  <a:pt x="152701" y="11672"/>
                  <a:pt x="152816" y="11192"/>
                </a:cubicBezTo>
                <a:lnTo>
                  <a:pt x="152816" y="11192"/>
                </a:lnTo>
                <a:cubicBezTo>
                  <a:pt x="152341" y="11509"/>
                  <a:pt x="151934" y="12004"/>
                  <a:pt x="151727" y="12545"/>
                </a:cubicBezTo>
                <a:lnTo>
                  <a:pt x="151727" y="12545"/>
                </a:lnTo>
                <a:cubicBezTo>
                  <a:pt x="151877" y="12137"/>
                  <a:pt x="151784" y="11644"/>
                  <a:pt x="151492" y="11329"/>
                </a:cubicBezTo>
                <a:cubicBezTo>
                  <a:pt x="151309" y="12060"/>
                  <a:pt x="151149" y="12767"/>
                  <a:pt x="150967" y="13475"/>
                </a:cubicBezTo>
                <a:cubicBezTo>
                  <a:pt x="150814" y="13356"/>
                  <a:pt x="150712" y="13175"/>
                  <a:pt x="150679" y="12978"/>
                </a:cubicBezTo>
                <a:lnTo>
                  <a:pt x="150679" y="12978"/>
                </a:lnTo>
                <a:cubicBezTo>
                  <a:pt x="150664" y="13774"/>
                  <a:pt x="150101" y="14545"/>
                  <a:pt x="149346" y="14776"/>
                </a:cubicBezTo>
                <a:cubicBezTo>
                  <a:pt x="149529" y="14502"/>
                  <a:pt x="149689" y="14205"/>
                  <a:pt x="149803" y="13886"/>
                </a:cubicBezTo>
                <a:cubicBezTo>
                  <a:pt x="149756" y="13878"/>
                  <a:pt x="149709" y="13874"/>
                  <a:pt x="149662" y="13874"/>
                </a:cubicBezTo>
                <a:cubicBezTo>
                  <a:pt x="149437" y="13874"/>
                  <a:pt x="149220" y="13963"/>
                  <a:pt x="149049" y="14114"/>
                </a:cubicBezTo>
                <a:cubicBezTo>
                  <a:pt x="149415" y="13703"/>
                  <a:pt x="149666" y="13178"/>
                  <a:pt x="149825" y="12653"/>
                </a:cubicBezTo>
                <a:lnTo>
                  <a:pt x="149825" y="12653"/>
                </a:lnTo>
                <a:cubicBezTo>
                  <a:pt x="149643" y="12745"/>
                  <a:pt x="149460" y="12836"/>
                  <a:pt x="149278" y="12950"/>
                </a:cubicBezTo>
                <a:cubicBezTo>
                  <a:pt x="149301" y="12608"/>
                  <a:pt x="149255" y="12265"/>
                  <a:pt x="149186" y="11923"/>
                </a:cubicBezTo>
                <a:cubicBezTo>
                  <a:pt x="149072" y="12790"/>
                  <a:pt x="148753" y="13612"/>
                  <a:pt x="148296" y="14365"/>
                </a:cubicBezTo>
                <a:cubicBezTo>
                  <a:pt x="148238" y="14166"/>
                  <a:pt x="148197" y="13967"/>
                  <a:pt x="148181" y="13768"/>
                </a:cubicBezTo>
                <a:lnTo>
                  <a:pt x="148181" y="13768"/>
                </a:lnTo>
                <a:cubicBezTo>
                  <a:pt x="148039" y="15119"/>
                  <a:pt x="147287" y="15811"/>
                  <a:pt x="146036" y="16397"/>
                </a:cubicBezTo>
                <a:cubicBezTo>
                  <a:pt x="145945" y="16237"/>
                  <a:pt x="145831" y="16100"/>
                  <a:pt x="145717" y="15963"/>
                </a:cubicBezTo>
                <a:cubicBezTo>
                  <a:pt x="145512" y="16237"/>
                  <a:pt x="145420" y="16534"/>
                  <a:pt x="145283" y="16853"/>
                </a:cubicBezTo>
                <a:cubicBezTo>
                  <a:pt x="145032" y="16830"/>
                  <a:pt x="144804" y="16625"/>
                  <a:pt x="144758" y="16374"/>
                </a:cubicBezTo>
                <a:cubicBezTo>
                  <a:pt x="144396" y="17078"/>
                  <a:pt x="143768" y="17640"/>
                  <a:pt x="143015" y="17920"/>
                </a:cubicBezTo>
                <a:lnTo>
                  <a:pt x="143015" y="17920"/>
                </a:lnTo>
                <a:cubicBezTo>
                  <a:pt x="143292" y="17755"/>
                  <a:pt x="143474" y="17411"/>
                  <a:pt x="143389" y="17104"/>
                </a:cubicBezTo>
                <a:lnTo>
                  <a:pt x="143389" y="17104"/>
                </a:lnTo>
                <a:cubicBezTo>
                  <a:pt x="143073" y="17327"/>
                  <a:pt x="142833" y="17656"/>
                  <a:pt x="142705" y="18017"/>
                </a:cubicBezTo>
                <a:lnTo>
                  <a:pt x="142705" y="18017"/>
                </a:lnTo>
                <a:cubicBezTo>
                  <a:pt x="142705" y="18017"/>
                  <a:pt x="142704" y="18017"/>
                  <a:pt x="142704" y="18017"/>
                </a:cubicBezTo>
                <a:cubicBezTo>
                  <a:pt x="142704" y="18017"/>
                  <a:pt x="142705" y="18017"/>
                  <a:pt x="142705" y="18017"/>
                </a:cubicBezTo>
                <a:lnTo>
                  <a:pt x="142705" y="18017"/>
                </a:lnTo>
                <a:cubicBezTo>
                  <a:pt x="142676" y="18099"/>
                  <a:pt x="142652" y="18183"/>
                  <a:pt x="142636" y="18268"/>
                </a:cubicBezTo>
                <a:cubicBezTo>
                  <a:pt x="142626" y="18269"/>
                  <a:pt x="142616" y="18269"/>
                  <a:pt x="142607" y="18269"/>
                </a:cubicBezTo>
                <a:cubicBezTo>
                  <a:pt x="142301" y="18269"/>
                  <a:pt x="142068" y="17917"/>
                  <a:pt x="142179" y="17629"/>
                </a:cubicBezTo>
                <a:lnTo>
                  <a:pt x="142179" y="17629"/>
                </a:lnTo>
                <a:cubicBezTo>
                  <a:pt x="142019" y="18040"/>
                  <a:pt x="141768" y="18382"/>
                  <a:pt x="141471" y="18679"/>
                </a:cubicBezTo>
                <a:cubicBezTo>
                  <a:pt x="141266" y="18497"/>
                  <a:pt x="141129" y="18268"/>
                  <a:pt x="141106" y="17994"/>
                </a:cubicBezTo>
                <a:cubicBezTo>
                  <a:pt x="140924" y="18382"/>
                  <a:pt x="140764" y="18793"/>
                  <a:pt x="140581" y="19181"/>
                </a:cubicBezTo>
                <a:cubicBezTo>
                  <a:pt x="140376" y="19090"/>
                  <a:pt x="140216" y="18907"/>
                  <a:pt x="140148" y="18702"/>
                </a:cubicBezTo>
                <a:cubicBezTo>
                  <a:pt x="139371" y="19432"/>
                  <a:pt x="137774" y="20482"/>
                  <a:pt x="137226" y="21281"/>
                </a:cubicBezTo>
                <a:cubicBezTo>
                  <a:pt x="137409" y="21007"/>
                  <a:pt x="137591" y="20733"/>
                  <a:pt x="137774" y="20459"/>
                </a:cubicBezTo>
                <a:lnTo>
                  <a:pt x="137774" y="20459"/>
                </a:lnTo>
                <a:cubicBezTo>
                  <a:pt x="137020" y="20984"/>
                  <a:pt x="136267" y="21487"/>
                  <a:pt x="135537" y="22012"/>
                </a:cubicBezTo>
                <a:cubicBezTo>
                  <a:pt x="135902" y="21692"/>
                  <a:pt x="136176" y="21236"/>
                  <a:pt x="136267" y="20733"/>
                </a:cubicBezTo>
                <a:lnTo>
                  <a:pt x="136267" y="20733"/>
                </a:lnTo>
                <a:cubicBezTo>
                  <a:pt x="135788" y="21007"/>
                  <a:pt x="135331" y="21304"/>
                  <a:pt x="134875" y="21578"/>
                </a:cubicBezTo>
                <a:cubicBezTo>
                  <a:pt x="135126" y="21281"/>
                  <a:pt x="135240" y="20848"/>
                  <a:pt x="135126" y="20459"/>
                </a:cubicBezTo>
                <a:lnTo>
                  <a:pt x="135126" y="20459"/>
                </a:lnTo>
                <a:cubicBezTo>
                  <a:pt x="134784" y="20848"/>
                  <a:pt x="134441" y="21236"/>
                  <a:pt x="134099" y="21624"/>
                </a:cubicBezTo>
                <a:cubicBezTo>
                  <a:pt x="134487" y="21007"/>
                  <a:pt x="134510" y="20186"/>
                  <a:pt x="134167" y="19546"/>
                </a:cubicBezTo>
                <a:lnTo>
                  <a:pt x="134167" y="19546"/>
                </a:lnTo>
                <a:cubicBezTo>
                  <a:pt x="134190" y="20094"/>
                  <a:pt x="134008" y="20688"/>
                  <a:pt x="133642" y="21121"/>
                </a:cubicBezTo>
                <a:cubicBezTo>
                  <a:pt x="133574" y="20619"/>
                  <a:pt x="133368" y="20163"/>
                  <a:pt x="133072" y="19798"/>
                </a:cubicBezTo>
                <a:lnTo>
                  <a:pt x="133072" y="19798"/>
                </a:lnTo>
                <a:cubicBezTo>
                  <a:pt x="133140" y="20596"/>
                  <a:pt x="132912" y="21418"/>
                  <a:pt x="132455" y="22080"/>
                </a:cubicBezTo>
                <a:cubicBezTo>
                  <a:pt x="132341" y="21692"/>
                  <a:pt x="132250" y="21281"/>
                  <a:pt x="132159" y="20870"/>
                </a:cubicBezTo>
                <a:cubicBezTo>
                  <a:pt x="131748" y="22308"/>
                  <a:pt x="131040" y="24066"/>
                  <a:pt x="129990" y="25161"/>
                </a:cubicBezTo>
                <a:cubicBezTo>
                  <a:pt x="129077" y="26074"/>
                  <a:pt x="127776" y="26577"/>
                  <a:pt x="126681" y="27284"/>
                </a:cubicBezTo>
                <a:cubicBezTo>
                  <a:pt x="124695" y="28608"/>
                  <a:pt x="122960" y="30503"/>
                  <a:pt x="121317" y="32260"/>
                </a:cubicBezTo>
                <a:cubicBezTo>
                  <a:pt x="121225" y="32374"/>
                  <a:pt x="121111" y="32488"/>
                  <a:pt x="120974" y="32534"/>
                </a:cubicBezTo>
                <a:cubicBezTo>
                  <a:pt x="120903" y="32563"/>
                  <a:pt x="120832" y="32576"/>
                  <a:pt x="120762" y="32576"/>
                </a:cubicBezTo>
                <a:cubicBezTo>
                  <a:pt x="120386" y="32576"/>
                  <a:pt x="120041" y="32199"/>
                  <a:pt x="119810" y="31872"/>
                </a:cubicBezTo>
                <a:cubicBezTo>
                  <a:pt x="118395" y="29955"/>
                  <a:pt x="116637" y="28289"/>
                  <a:pt x="114652" y="26965"/>
                </a:cubicBezTo>
                <a:cubicBezTo>
                  <a:pt x="113967" y="26508"/>
                  <a:pt x="113237" y="26097"/>
                  <a:pt x="112689" y="25481"/>
                </a:cubicBezTo>
                <a:cubicBezTo>
                  <a:pt x="112050" y="24819"/>
                  <a:pt x="111662" y="23952"/>
                  <a:pt x="111296" y="23107"/>
                </a:cubicBezTo>
                <a:cubicBezTo>
                  <a:pt x="110155" y="20619"/>
                  <a:pt x="109105" y="16328"/>
                  <a:pt x="106275" y="15255"/>
                </a:cubicBezTo>
                <a:cubicBezTo>
                  <a:pt x="104723" y="14662"/>
                  <a:pt x="104152" y="14251"/>
                  <a:pt x="103125" y="12950"/>
                </a:cubicBezTo>
                <a:cubicBezTo>
                  <a:pt x="100911" y="10028"/>
                  <a:pt x="97784" y="7221"/>
                  <a:pt x="96277" y="3888"/>
                </a:cubicBezTo>
                <a:cubicBezTo>
                  <a:pt x="95548" y="2297"/>
                  <a:pt x="93963" y="0"/>
                  <a:pt x="91999"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27" name="Google Shape;3327;p26"/>
          <p:cNvSpPr/>
          <p:nvPr/>
        </p:nvSpPr>
        <p:spPr>
          <a:xfrm>
            <a:off x="9054868" y="6264218"/>
            <a:ext cx="2079433" cy="662033"/>
          </a:xfrm>
          <a:custGeom>
            <a:avLst/>
            <a:gdLst/>
            <a:ahLst/>
            <a:cxnLst/>
            <a:rect l="l" t="t" r="r" b="b"/>
            <a:pathLst>
              <a:path w="62383" h="19861" extrusionOk="0">
                <a:moveTo>
                  <a:pt x="57384" y="3402"/>
                </a:moveTo>
                <a:cubicBezTo>
                  <a:pt x="57374" y="3403"/>
                  <a:pt x="57364" y="3405"/>
                  <a:pt x="57355" y="3406"/>
                </a:cubicBezTo>
                <a:lnTo>
                  <a:pt x="57355" y="3406"/>
                </a:lnTo>
                <a:cubicBezTo>
                  <a:pt x="57364" y="3405"/>
                  <a:pt x="57374" y="3403"/>
                  <a:pt x="57384" y="3402"/>
                </a:cubicBezTo>
                <a:close/>
                <a:moveTo>
                  <a:pt x="28604" y="6032"/>
                </a:moveTo>
                <a:cubicBezTo>
                  <a:pt x="28698" y="6146"/>
                  <a:pt x="28812" y="6245"/>
                  <a:pt x="28943" y="6323"/>
                </a:cubicBezTo>
                <a:cubicBezTo>
                  <a:pt x="28879" y="6182"/>
                  <a:pt x="28750" y="6077"/>
                  <a:pt x="28604" y="6032"/>
                </a:cubicBezTo>
                <a:close/>
                <a:moveTo>
                  <a:pt x="26958" y="8492"/>
                </a:moveTo>
                <a:lnTo>
                  <a:pt x="26958" y="8492"/>
                </a:lnTo>
                <a:cubicBezTo>
                  <a:pt x="26886" y="8534"/>
                  <a:pt x="26814" y="8573"/>
                  <a:pt x="26739" y="8610"/>
                </a:cubicBezTo>
                <a:lnTo>
                  <a:pt x="26739" y="8610"/>
                </a:lnTo>
                <a:cubicBezTo>
                  <a:pt x="26816" y="8580"/>
                  <a:pt x="26890" y="8541"/>
                  <a:pt x="26958" y="8492"/>
                </a:cubicBezTo>
                <a:close/>
                <a:moveTo>
                  <a:pt x="17211" y="9610"/>
                </a:moveTo>
                <a:lnTo>
                  <a:pt x="17210" y="9620"/>
                </a:lnTo>
                <a:lnTo>
                  <a:pt x="17210" y="9620"/>
                </a:lnTo>
                <a:cubicBezTo>
                  <a:pt x="17211" y="9616"/>
                  <a:pt x="17211" y="9613"/>
                  <a:pt x="17211" y="9610"/>
                </a:cubicBezTo>
                <a:close/>
                <a:moveTo>
                  <a:pt x="57932" y="16618"/>
                </a:moveTo>
                <a:cubicBezTo>
                  <a:pt x="57921" y="16625"/>
                  <a:pt x="57913" y="16632"/>
                  <a:pt x="57907" y="16640"/>
                </a:cubicBezTo>
                <a:lnTo>
                  <a:pt x="57907" y="16640"/>
                </a:lnTo>
                <a:cubicBezTo>
                  <a:pt x="57915" y="16633"/>
                  <a:pt x="57923" y="16625"/>
                  <a:pt x="57932" y="16618"/>
                </a:cubicBezTo>
                <a:close/>
                <a:moveTo>
                  <a:pt x="36818" y="1"/>
                </a:moveTo>
                <a:lnTo>
                  <a:pt x="36818" y="1"/>
                </a:lnTo>
                <a:cubicBezTo>
                  <a:pt x="34787" y="1621"/>
                  <a:pt x="31523" y="1325"/>
                  <a:pt x="29446" y="3151"/>
                </a:cubicBezTo>
                <a:cubicBezTo>
                  <a:pt x="29788" y="2831"/>
                  <a:pt x="30062" y="2443"/>
                  <a:pt x="30222" y="2009"/>
                </a:cubicBezTo>
                <a:lnTo>
                  <a:pt x="30222" y="2009"/>
                </a:lnTo>
                <a:cubicBezTo>
                  <a:pt x="29286" y="2443"/>
                  <a:pt x="28441" y="3059"/>
                  <a:pt x="27734" y="3813"/>
                </a:cubicBezTo>
                <a:cubicBezTo>
                  <a:pt x="28030" y="3425"/>
                  <a:pt x="28190" y="2922"/>
                  <a:pt x="28190" y="2420"/>
                </a:cubicBezTo>
                <a:lnTo>
                  <a:pt x="28190" y="2420"/>
                </a:lnTo>
                <a:cubicBezTo>
                  <a:pt x="27072" y="3082"/>
                  <a:pt x="26136" y="3995"/>
                  <a:pt x="25474" y="5091"/>
                </a:cubicBezTo>
                <a:cubicBezTo>
                  <a:pt x="25177" y="5022"/>
                  <a:pt x="24972" y="4680"/>
                  <a:pt x="25063" y="4406"/>
                </a:cubicBezTo>
                <a:lnTo>
                  <a:pt x="25063" y="4406"/>
                </a:lnTo>
                <a:lnTo>
                  <a:pt x="23945" y="5593"/>
                </a:lnTo>
                <a:cubicBezTo>
                  <a:pt x="23945" y="5228"/>
                  <a:pt x="23945" y="4840"/>
                  <a:pt x="23945" y="4452"/>
                </a:cubicBezTo>
                <a:cubicBezTo>
                  <a:pt x="22986" y="5136"/>
                  <a:pt x="22256" y="6095"/>
                  <a:pt x="21890" y="7191"/>
                </a:cubicBezTo>
                <a:cubicBezTo>
                  <a:pt x="21731" y="6894"/>
                  <a:pt x="21571" y="6597"/>
                  <a:pt x="21411" y="6300"/>
                </a:cubicBezTo>
                <a:lnTo>
                  <a:pt x="20315" y="7967"/>
                </a:lnTo>
                <a:cubicBezTo>
                  <a:pt x="20270" y="7487"/>
                  <a:pt x="20247" y="7008"/>
                  <a:pt x="20224" y="6529"/>
                </a:cubicBezTo>
                <a:cubicBezTo>
                  <a:pt x="19790" y="7738"/>
                  <a:pt x="19197" y="8857"/>
                  <a:pt x="18489" y="9907"/>
                </a:cubicBezTo>
                <a:cubicBezTo>
                  <a:pt x="18307" y="9679"/>
                  <a:pt x="18216" y="9359"/>
                  <a:pt x="18238" y="9062"/>
                </a:cubicBezTo>
                <a:lnTo>
                  <a:pt x="18238" y="9062"/>
                </a:lnTo>
                <a:cubicBezTo>
                  <a:pt x="17873" y="9565"/>
                  <a:pt x="17485" y="10089"/>
                  <a:pt x="17120" y="10614"/>
                </a:cubicBezTo>
                <a:lnTo>
                  <a:pt x="17210" y="9620"/>
                </a:lnTo>
                <a:lnTo>
                  <a:pt x="17210" y="9620"/>
                </a:lnTo>
                <a:cubicBezTo>
                  <a:pt x="17086" y="10924"/>
                  <a:pt x="14479" y="11497"/>
                  <a:pt x="15315" y="12991"/>
                </a:cubicBezTo>
                <a:lnTo>
                  <a:pt x="15315" y="12991"/>
                </a:lnTo>
                <a:cubicBezTo>
                  <a:pt x="15008" y="12456"/>
                  <a:pt x="14788" y="11900"/>
                  <a:pt x="14632" y="11322"/>
                </a:cubicBezTo>
                <a:lnTo>
                  <a:pt x="14632" y="11322"/>
                </a:lnTo>
                <a:cubicBezTo>
                  <a:pt x="14130" y="12509"/>
                  <a:pt x="14267" y="13924"/>
                  <a:pt x="14952" y="15020"/>
                </a:cubicBezTo>
                <a:cubicBezTo>
                  <a:pt x="14586" y="14769"/>
                  <a:pt x="14244" y="14540"/>
                  <a:pt x="13879" y="14289"/>
                </a:cubicBezTo>
                <a:lnTo>
                  <a:pt x="13879" y="14289"/>
                </a:lnTo>
                <a:cubicBezTo>
                  <a:pt x="14244" y="14769"/>
                  <a:pt x="14221" y="15499"/>
                  <a:pt x="13810" y="15933"/>
                </a:cubicBezTo>
                <a:cubicBezTo>
                  <a:pt x="13582" y="15659"/>
                  <a:pt x="13422" y="15339"/>
                  <a:pt x="13308" y="14997"/>
                </a:cubicBezTo>
                <a:cubicBezTo>
                  <a:pt x="13011" y="15180"/>
                  <a:pt x="12806" y="15476"/>
                  <a:pt x="12737" y="15819"/>
                </a:cubicBezTo>
                <a:cubicBezTo>
                  <a:pt x="12464" y="15568"/>
                  <a:pt x="12190" y="15294"/>
                  <a:pt x="11916" y="15043"/>
                </a:cubicBezTo>
                <a:lnTo>
                  <a:pt x="11916" y="15043"/>
                </a:lnTo>
                <a:cubicBezTo>
                  <a:pt x="12053" y="15453"/>
                  <a:pt x="12190" y="15887"/>
                  <a:pt x="12327" y="16298"/>
                </a:cubicBezTo>
                <a:cubicBezTo>
                  <a:pt x="11619" y="16298"/>
                  <a:pt x="10934" y="16001"/>
                  <a:pt x="10432" y="15476"/>
                </a:cubicBezTo>
                <a:cubicBezTo>
                  <a:pt x="9839" y="15362"/>
                  <a:pt x="9200" y="14267"/>
                  <a:pt x="8903" y="13582"/>
                </a:cubicBezTo>
                <a:cubicBezTo>
                  <a:pt x="8789" y="13856"/>
                  <a:pt x="8697" y="14107"/>
                  <a:pt x="8583" y="14381"/>
                </a:cubicBezTo>
                <a:cubicBezTo>
                  <a:pt x="8195" y="14084"/>
                  <a:pt x="7739" y="13833"/>
                  <a:pt x="7259" y="13696"/>
                </a:cubicBezTo>
                <a:lnTo>
                  <a:pt x="7259" y="13696"/>
                </a:lnTo>
                <a:cubicBezTo>
                  <a:pt x="7328" y="14061"/>
                  <a:pt x="7442" y="14403"/>
                  <a:pt x="7625" y="14723"/>
                </a:cubicBezTo>
                <a:cubicBezTo>
                  <a:pt x="7419" y="14495"/>
                  <a:pt x="7145" y="14312"/>
                  <a:pt x="6826" y="14221"/>
                </a:cubicBezTo>
                <a:lnTo>
                  <a:pt x="6826" y="14221"/>
                </a:lnTo>
                <a:cubicBezTo>
                  <a:pt x="6940" y="14426"/>
                  <a:pt x="7031" y="14632"/>
                  <a:pt x="7122" y="14837"/>
                </a:cubicBezTo>
                <a:cubicBezTo>
                  <a:pt x="6643" y="14403"/>
                  <a:pt x="6050" y="14107"/>
                  <a:pt x="5388" y="13993"/>
                </a:cubicBezTo>
                <a:lnTo>
                  <a:pt x="5388" y="13993"/>
                </a:lnTo>
                <a:cubicBezTo>
                  <a:pt x="5569" y="14242"/>
                  <a:pt x="5728" y="14469"/>
                  <a:pt x="5887" y="14718"/>
                </a:cubicBezTo>
                <a:lnTo>
                  <a:pt x="5887" y="14718"/>
                </a:lnTo>
                <a:cubicBezTo>
                  <a:pt x="5774" y="14557"/>
                  <a:pt x="4491" y="14219"/>
                  <a:pt x="3813" y="13993"/>
                </a:cubicBezTo>
                <a:cubicBezTo>
                  <a:pt x="3676" y="13924"/>
                  <a:pt x="3539" y="13878"/>
                  <a:pt x="3470" y="13856"/>
                </a:cubicBezTo>
                <a:cubicBezTo>
                  <a:pt x="2329" y="13262"/>
                  <a:pt x="1165" y="12669"/>
                  <a:pt x="1" y="12075"/>
                </a:cubicBezTo>
                <a:lnTo>
                  <a:pt x="1" y="12075"/>
                </a:lnTo>
                <a:cubicBezTo>
                  <a:pt x="1348" y="13422"/>
                  <a:pt x="2854" y="14609"/>
                  <a:pt x="4452" y="15636"/>
                </a:cubicBezTo>
                <a:cubicBezTo>
                  <a:pt x="4018" y="15499"/>
                  <a:pt x="3562" y="15362"/>
                  <a:pt x="3128" y="15248"/>
                </a:cubicBezTo>
                <a:lnTo>
                  <a:pt x="3128" y="15248"/>
                </a:lnTo>
                <a:cubicBezTo>
                  <a:pt x="4132" y="16184"/>
                  <a:pt x="5251" y="17006"/>
                  <a:pt x="6438" y="17713"/>
                </a:cubicBezTo>
                <a:cubicBezTo>
                  <a:pt x="7008" y="18056"/>
                  <a:pt x="7625" y="18352"/>
                  <a:pt x="8287" y="18375"/>
                </a:cubicBezTo>
                <a:cubicBezTo>
                  <a:pt x="8948" y="18375"/>
                  <a:pt x="9656" y="18010"/>
                  <a:pt x="9816" y="17348"/>
                </a:cubicBezTo>
                <a:lnTo>
                  <a:pt x="9816" y="17348"/>
                </a:lnTo>
                <a:cubicBezTo>
                  <a:pt x="9793" y="17599"/>
                  <a:pt x="9793" y="17827"/>
                  <a:pt x="9770" y="18078"/>
                </a:cubicBezTo>
                <a:cubicBezTo>
                  <a:pt x="9996" y="17914"/>
                  <a:pt x="10258" y="17824"/>
                  <a:pt x="10525" y="17824"/>
                </a:cubicBezTo>
                <a:cubicBezTo>
                  <a:pt x="10555" y="17824"/>
                  <a:pt x="10585" y="17825"/>
                  <a:pt x="10615" y="17827"/>
                </a:cubicBezTo>
                <a:cubicBezTo>
                  <a:pt x="10638" y="18078"/>
                  <a:pt x="10523" y="18329"/>
                  <a:pt x="10318" y="18489"/>
                </a:cubicBezTo>
                <a:cubicBezTo>
                  <a:pt x="10790" y="18784"/>
                  <a:pt x="11669" y="19334"/>
                  <a:pt x="12341" y="19334"/>
                </a:cubicBezTo>
                <a:cubicBezTo>
                  <a:pt x="12431" y="19334"/>
                  <a:pt x="12517" y="19324"/>
                  <a:pt x="12598" y="19302"/>
                </a:cubicBezTo>
                <a:lnTo>
                  <a:pt x="12598" y="19302"/>
                </a:lnTo>
                <a:cubicBezTo>
                  <a:pt x="12455" y="19347"/>
                  <a:pt x="12311" y="19407"/>
                  <a:pt x="12167" y="19448"/>
                </a:cubicBezTo>
                <a:cubicBezTo>
                  <a:pt x="13125" y="19402"/>
                  <a:pt x="14084" y="19357"/>
                  <a:pt x="15043" y="19311"/>
                </a:cubicBezTo>
                <a:lnTo>
                  <a:pt x="15043" y="19311"/>
                </a:lnTo>
                <a:cubicBezTo>
                  <a:pt x="14883" y="19425"/>
                  <a:pt x="14746" y="19608"/>
                  <a:pt x="14678" y="19813"/>
                </a:cubicBezTo>
                <a:cubicBezTo>
                  <a:pt x="15245" y="19847"/>
                  <a:pt x="15811" y="19861"/>
                  <a:pt x="16374" y="19861"/>
                </a:cubicBezTo>
                <a:cubicBezTo>
                  <a:pt x="19255" y="19861"/>
                  <a:pt x="22093" y="19493"/>
                  <a:pt x="24995" y="19493"/>
                </a:cubicBezTo>
                <a:cubicBezTo>
                  <a:pt x="27117" y="19448"/>
                  <a:pt x="29240" y="19402"/>
                  <a:pt x="31363" y="19334"/>
                </a:cubicBezTo>
                <a:cubicBezTo>
                  <a:pt x="40242" y="19037"/>
                  <a:pt x="53526" y="18261"/>
                  <a:pt x="62383" y="17531"/>
                </a:cubicBezTo>
                <a:cubicBezTo>
                  <a:pt x="61606" y="17439"/>
                  <a:pt x="60808" y="17485"/>
                  <a:pt x="60032" y="17371"/>
                </a:cubicBezTo>
                <a:cubicBezTo>
                  <a:pt x="59879" y="17349"/>
                  <a:pt x="58837" y="17141"/>
                  <a:pt x="59014" y="17141"/>
                </a:cubicBezTo>
                <a:cubicBezTo>
                  <a:pt x="59023" y="17141"/>
                  <a:pt x="59035" y="17141"/>
                  <a:pt x="59050" y="17142"/>
                </a:cubicBezTo>
                <a:cubicBezTo>
                  <a:pt x="58822" y="17120"/>
                  <a:pt x="58594" y="17120"/>
                  <a:pt x="58365" y="17120"/>
                </a:cubicBezTo>
                <a:cubicBezTo>
                  <a:pt x="58548" y="17028"/>
                  <a:pt x="58708" y="16869"/>
                  <a:pt x="58799" y="16663"/>
                </a:cubicBezTo>
                <a:cubicBezTo>
                  <a:pt x="58770" y="16604"/>
                  <a:pt x="58721" y="16581"/>
                  <a:pt x="58664" y="16581"/>
                </a:cubicBezTo>
                <a:cubicBezTo>
                  <a:pt x="58543" y="16581"/>
                  <a:pt x="58382" y="16684"/>
                  <a:pt x="58274" y="16777"/>
                </a:cubicBezTo>
                <a:cubicBezTo>
                  <a:pt x="58235" y="16805"/>
                  <a:pt x="58186" y="16817"/>
                  <a:pt x="58135" y="16817"/>
                </a:cubicBezTo>
                <a:cubicBezTo>
                  <a:pt x="57991" y="16817"/>
                  <a:pt x="57839" y="16722"/>
                  <a:pt x="57907" y="16640"/>
                </a:cubicBezTo>
                <a:lnTo>
                  <a:pt x="57907" y="16640"/>
                </a:lnTo>
                <a:cubicBezTo>
                  <a:pt x="57614" y="16901"/>
                  <a:pt x="57236" y="17077"/>
                  <a:pt x="56859" y="17165"/>
                </a:cubicBezTo>
                <a:cubicBezTo>
                  <a:pt x="56927" y="16983"/>
                  <a:pt x="56996" y="16800"/>
                  <a:pt x="57087" y="16618"/>
                </a:cubicBezTo>
                <a:lnTo>
                  <a:pt x="57087" y="16618"/>
                </a:lnTo>
                <a:cubicBezTo>
                  <a:pt x="56821" y="16713"/>
                  <a:pt x="56539" y="16760"/>
                  <a:pt x="56254" y="16760"/>
                </a:cubicBezTo>
                <a:cubicBezTo>
                  <a:pt x="56197" y="16760"/>
                  <a:pt x="56140" y="16758"/>
                  <a:pt x="56083" y="16754"/>
                </a:cubicBezTo>
                <a:cubicBezTo>
                  <a:pt x="56608" y="16709"/>
                  <a:pt x="57041" y="16184"/>
                  <a:pt x="56950" y="15659"/>
                </a:cubicBezTo>
                <a:lnTo>
                  <a:pt x="56950" y="15659"/>
                </a:lnTo>
                <a:cubicBezTo>
                  <a:pt x="56494" y="15887"/>
                  <a:pt x="56106" y="16229"/>
                  <a:pt x="55786" y="16618"/>
                </a:cubicBezTo>
                <a:cubicBezTo>
                  <a:pt x="55649" y="16389"/>
                  <a:pt x="55603" y="16115"/>
                  <a:pt x="55672" y="15864"/>
                </a:cubicBezTo>
                <a:lnTo>
                  <a:pt x="55672" y="15864"/>
                </a:lnTo>
                <a:cubicBezTo>
                  <a:pt x="55392" y="16403"/>
                  <a:pt x="54787" y="16758"/>
                  <a:pt x="54182" y="16758"/>
                </a:cubicBezTo>
                <a:cubicBezTo>
                  <a:pt x="54146" y="16758"/>
                  <a:pt x="54110" y="16757"/>
                  <a:pt x="54074" y="16754"/>
                </a:cubicBezTo>
                <a:cubicBezTo>
                  <a:pt x="54348" y="16732"/>
                  <a:pt x="54599" y="16458"/>
                  <a:pt x="54508" y="16184"/>
                </a:cubicBezTo>
                <a:cubicBezTo>
                  <a:pt x="54469" y="16077"/>
                  <a:pt x="54356" y="16028"/>
                  <a:pt x="54244" y="16028"/>
                </a:cubicBezTo>
                <a:cubicBezTo>
                  <a:pt x="54218" y="16028"/>
                  <a:pt x="54192" y="16031"/>
                  <a:pt x="54167" y="16036"/>
                </a:cubicBezTo>
                <a:lnTo>
                  <a:pt x="54167" y="16036"/>
                </a:lnTo>
                <a:cubicBezTo>
                  <a:pt x="54380" y="15699"/>
                  <a:pt x="54471" y="15284"/>
                  <a:pt x="54416" y="14883"/>
                </a:cubicBezTo>
                <a:lnTo>
                  <a:pt x="54416" y="14883"/>
                </a:lnTo>
                <a:cubicBezTo>
                  <a:pt x="54097" y="15385"/>
                  <a:pt x="53755" y="15864"/>
                  <a:pt x="53435" y="16366"/>
                </a:cubicBezTo>
                <a:cubicBezTo>
                  <a:pt x="53412" y="16024"/>
                  <a:pt x="53412" y="15682"/>
                  <a:pt x="53389" y="15339"/>
                </a:cubicBezTo>
                <a:cubicBezTo>
                  <a:pt x="53093" y="15705"/>
                  <a:pt x="52796" y="16093"/>
                  <a:pt x="52476" y="16458"/>
                </a:cubicBezTo>
                <a:lnTo>
                  <a:pt x="52454" y="15545"/>
                </a:lnTo>
                <a:cubicBezTo>
                  <a:pt x="52111" y="16115"/>
                  <a:pt x="51563" y="16572"/>
                  <a:pt x="50924" y="16800"/>
                </a:cubicBezTo>
                <a:cubicBezTo>
                  <a:pt x="50879" y="16618"/>
                  <a:pt x="50856" y="16412"/>
                  <a:pt x="50833" y="16229"/>
                </a:cubicBezTo>
                <a:cubicBezTo>
                  <a:pt x="50768" y="16241"/>
                  <a:pt x="50703" y="16247"/>
                  <a:pt x="50639" y="16247"/>
                </a:cubicBezTo>
                <a:cubicBezTo>
                  <a:pt x="50454" y="16247"/>
                  <a:pt x="50272" y="16200"/>
                  <a:pt x="50102" y="16115"/>
                </a:cubicBezTo>
                <a:cubicBezTo>
                  <a:pt x="50513" y="16115"/>
                  <a:pt x="50924" y="15773"/>
                  <a:pt x="50970" y="15362"/>
                </a:cubicBezTo>
                <a:lnTo>
                  <a:pt x="50970" y="15362"/>
                </a:lnTo>
                <a:cubicBezTo>
                  <a:pt x="50719" y="15431"/>
                  <a:pt x="50468" y="15522"/>
                  <a:pt x="50239" y="15613"/>
                </a:cubicBezTo>
                <a:cubicBezTo>
                  <a:pt x="50559" y="15408"/>
                  <a:pt x="50810" y="15043"/>
                  <a:pt x="50856" y="14632"/>
                </a:cubicBezTo>
                <a:lnTo>
                  <a:pt x="50856" y="14632"/>
                </a:lnTo>
                <a:cubicBezTo>
                  <a:pt x="50513" y="14769"/>
                  <a:pt x="50217" y="14974"/>
                  <a:pt x="49966" y="15248"/>
                </a:cubicBezTo>
                <a:cubicBezTo>
                  <a:pt x="50080" y="14860"/>
                  <a:pt x="50194" y="14472"/>
                  <a:pt x="50308" y="14084"/>
                </a:cubicBezTo>
                <a:lnTo>
                  <a:pt x="50308" y="14084"/>
                </a:lnTo>
                <a:cubicBezTo>
                  <a:pt x="49714" y="14677"/>
                  <a:pt x="49007" y="15157"/>
                  <a:pt x="48231" y="15476"/>
                </a:cubicBezTo>
                <a:cubicBezTo>
                  <a:pt x="48322" y="15339"/>
                  <a:pt x="48231" y="15134"/>
                  <a:pt x="48094" y="15043"/>
                </a:cubicBezTo>
                <a:cubicBezTo>
                  <a:pt x="48014" y="15008"/>
                  <a:pt x="47928" y="14997"/>
                  <a:pt x="47840" y="14997"/>
                </a:cubicBezTo>
                <a:cubicBezTo>
                  <a:pt x="47751" y="14997"/>
                  <a:pt x="47660" y="15008"/>
                  <a:pt x="47569" y="15020"/>
                </a:cubicBezTo>
                <a:cubicBezTo>
                  <a:pt x="47044" y="15065"/>
                  <a:pt x="46496" y="15134"/>
                  <a:pt x="45948" y="15202"/>
                </a:cubicBezTo>
                <a:cubicBezTo>
                  <a:pt x="47683" y="14791"/>
                  <a:pt x="48345" y="13308"/>
                  <a:pt x="49783" y="12623"/>
                </a:cubicBezTo>
                <a:lnTo>
                  <a:pt x="49783" y="12623"/>
                </a:lnTo>
                <a:cubicBezTo>
                  <a:pt x="48482" y="13238"/>
                  <a:pt x="47073" y="13854"/>
                  <a:pt x="45680" y="13854"/>
                </a:cubicBezTo>
                <a:cubicBezTo>
                  <a:pt x="45265" y="13854"/>
                  <a:pt x="44851" y="13799"/>
                  <a:pt x="44442" y="13673"/>
                </a:cubicBezTo>
                <a:cubicBezTo>
                  <a:pt x="46359" y="12577"/>
                  <a:pt x="48208" y="11368"/>
                  <a:pt x="49988" y="10044"/>
                </a:cubicBezTo>
                <a:lnTo>
                  <a:pt x="49988" y="10044"/>
                </a:lnTo>
                <a:cubicBezTo>
                  <a:pt x="45674" y="11938"/>
                  <a:pt x="41178" y="13422"/>
                  <a:pt x="36590" y="14449"/>
                </a:cubicBezTo>
                <a:cubicBezTo>
                  <a:pt x="38142" y="13171"/>
                  <a:pt x="39763" y="11847"/>
                  <a:pt x="41452" y="10751"/>
                </a:cubicBezTo>
                <a:lnTo>
                  <a:pt x="41452" y="10751"/>
                </a:lnTo>
                <a:cubicBezTo>
                  <a:pt x="38096" y="11596"/>
                  <a:pt x="34718" y="12418"/>
                  <a:pt x="31363" y="13262"/>
                </a:cubicBezTo>
                <a:cubicBezTo>
                  <a:pt x="37092" y="11185"/>
                  <a:pt x="43278" y="9953"/>
                  <a:pt x="48779" y="7396"/>
                </a:cubicBezTo>
                <a:cubicBezTo>
                  <a:pt x="51303" y="6236"/>
                  <a:pt x="54644" y="3830"/>
                  <a:pt x="57355" y="3406"/>
                </a:cubicBezTo>
                <a:lnTo>
                  <a:pt x="57355" y="3406"/>
                </a:lnTo>
                <a:cubicBezTo>
                  <a:pt x="54991" y="3770"/>
                  <a:pt x="52649" y="4089"/>
                  <a:pt x="50308" y="4611"/>
                </a:cubicBezTo>
                <a:cubicBezTo>
                  <a:pt x="50673" y="4429"/>
                  <a:pt x="51016" y="4246"/>
                  <a:pt x="51358" y="4086"/>
                </a:cubicBezTo>
                <a:lnTo>
                  <a:pt x="51358" y="4086"/>
                </a:lnTo>
                <a:cubicBezTo>
                  <a:pt x="50354" y="4132"/>
                  <a:pt x="49395" y="4497"/>
                  <a:pt x="48619" y="5136"/>
                </a:cubicBezTo>
                <a:cubicBezTo>
                  <a:pt x="48665" y="4908"/>
                  <a:pt x="48687" y="4703"/>
                  <a:pt x="48710" y="4497"/>
                </a:cubicBezTo>
                <a:lnTo>
                  <a:pt x="48710" y="4497"/>
                </a:lnTo>
                <a:cubicBezTo>
                  <a:pt x="48101" y="4802"/>
                  <a:pt x="47491" y="5128"/>
                  <a:pt x="46862" y="5434"/>
                </a:cubicBezTo>
                <a:lnTo>
                  <a:pt x="46862" y="5434"/>
                </a:lnTo>
                <a:cubicBezTo>
                  <a:pt x="47290" y="5202"/>
                  <a:pt x="47567" y="4691"/>
                  <a:pt x="47546" y="4201"/>
                </a:cubicBezTo>
                <a:lnTo>
                  <a:pt x="47546" y="4201"/>
                </a:lnTo>
                <a:cubicBezTo>
                  <a:pt x="47112" y="4657"/>
                  <a:pt x="46610" y="5045"/>
                  <a:pt x="46040" y="5342"/>
                </a:cubicBezTo>
                <a:cubicBezTo>
                  <a:pt x="46040" y="5068"/>
                  <a:pt x="46085" y="4794"/>
                  <a:pt x="46199" y="4543"/>
                </a:cubicBezTo>
                <a:lnTo>
                  <a:pt x="46199" y="4543"/>
                </a:lnTo>
                <a:cubicBezTo>
                  <a:pt x="45705" y="5037"/>
                  <a:pt x="45111" y="5450"/>
                  <a:pt x="44472" y="5763"/>
                </a:cubicBezTo>
                <a:lnTo>
                  <a:pt x="44472" y="5763"/>
                </a:lnTo>
                <a:cubicBezTo>
                  <a:pt x="44562" y="5699"/>
                  <a:pt x="44612" y="5600"/>
                  <a:pt x="44579" y="5502"/>
                </a:cubicBezTo>
                <a:cubicBezTo>
                  <a:pt x="44561" y="5449"/>
                  <a:pt x="44511" y="5427"/>
                  <a:pt x="44457" y="5427"/>
                </a:cubicBezTo>
                <a:cubicBezTo>
                  <a:pt x="44436" y="5427"/>
                  <a:pt x="44414" y="5431"/>
                  <a:pt x="44393" y="5437"/>
                </a:cubicBezTo>
                <a:lnTo>
                  <a:pt x="44393" y="5437"/>
                </a:lnTo>
                <a:cubicBezTo>
                  <a:pt x="44501" y="5276"/>
                  <a:pt x="44608" y="5115"/>
                  <a:pt x="44716" y="4954"/>
                </a:cubicBezTo>
                <a:lnTo>
                  <a:pt x="44716" y="4954"/>
                </a:lnTo>
                <a:cubicBezTo>
                  <a:pt x="44367" y="5064"/>
                  <a:pt x="44033" y="5174"/>
                  <a:pt x="43690" y="5296"/>
                </a:cubicBezTo>
                <a:lnTo>
                  <a:pt x="43690" y="5296"/>
                </a:lnTo>
                <a:cubicBezTo>
                  <a:pt x="44266" y="5025"/>
                  <a:pt x="44664" y="4382"/>
                  <a:pt x="44624" y="3721"/>
                </a:cubicBezTo>
                <a:lnTo>
                  <a:pt x="44624" y="3721"/>
                </a:lnTo>
                <a:cubicBezTo>
                  <a:pt x="44351" y="3904"/>
                  <a:pt x="44099" y="4064"/>
                  <a:pt x="43848" y="4223"/>
                </a:cubicBezTo>
                <a:cubicBezTo>
                  <a:pt x="44122" y="3835"/>
                  <a:pt x="44168" y="3288"/>
                  <a:pt x="43962" y="2831"/>
                </a:cubicBezTo>
                <a:lnTo>
                  <a:pt x="43962" y="2831"/>
                </a:lnTo>
                <a:cubicBezTo>
                  <a:pt x="43803" y="3904"/>
                  <a:pt x="42821" y="4817"/>
                  <a:pt x="41748" y="4863"/>
                </a:cubicBezTo>
                <a:cubicBezTo>
                  <a:pt x="42228" y="4543"/>
                  <a:pt x="42593" y="4018"/>
                  <a:pt x="42730" y="3470"/>
                </a:cubicBezTo>
                <a:lnTo>
                  <a:pt x="42730" y="3470"/>
                </a:lnTo>
                <a:cubicBezTo>
                  <a:pt x="41794" y="4223"/>
                  <a:pt x="40698" y="4794"/>
                  <a:pt x="39557" y="5114"/>
                </a:cubicBezTo>
                <a:cubicBezTo>
                  <a:pt x="40082" y="4817"/>
                  <a:pt x="40539" y="4360"/>
                  <a:pt x="40858" y="3835"/>
                </a:cubicBezTo>
                <a:lnTo>
                  <a:pt x="40858" y="3835"/>
                </a:lnTo>
                <a:cubicBezTo>
                  <a:pt x="39671" y="4726"/>
                  <a:pt x="38393" y="5479"/>
                  <a:pt x="37046" y="6095"/>
                </a:cubicBezTo>
                <a:cubicBezTo>
                  <a:pt x="37161" y="5912"/>
                  <a:pt x="37275" y="5730"/>
                  <a:pt x="37389" y="5570"/>
                </a:cubicBezTo>
                <a:lnTo>
                  <a:pt x="37389" y="5570"/>
                </a:lnTo>
                <a:cubicBezTo>
                  <a:pt x="36887" y="5639"/>
                  <a:pt x="36430" y="5844"/>
                  <a:pt x="36042" y="6141"/>
                </a:cubicBezTo>
                <a:cubicBezTo>
                  <a:pt x="36339" y="5798"/>
                  <a:pt x="36636" y="5456"/>
                  <a:pt x="36932" y="5114"/>
                </a:cubicBezTo>
                <a:lnTo>
                  <a:pt x="36932" y="5114"/>
                </a:lnTo>
                <a:cubicBezTo>
                  <a:pt x="35768" y="6437"/>
                  <a:pt x="33531" y="6803"/>
                  <a:pt x="32025" y="7465"/>
                </a:cubicBezTo>
                <a:cubicBezTo>
                  <a:pt x="29993" y="8355"/>
                  <a:pt x="28167" y="9496"/>
                  <a:pt x="26022" y="10135"/>
                </a:cubicBezTo>
                <a:cubicBezTo>
                  <a:pt x="23808" y="10820"/>
                  <a:pt x="21548" y="11642"/>
                  <a:pt x="19220" y="11733"/>
                </a:cubicBezTo>
                <a:cubicBezTo>
                  <a:pt x="19973" y="11573"/>
                  <a:pt x="20726" y="11391"/>
                  <a:pt x="21480" y="11208"/>
                </a:cubicBezTo>
                <a:cubicBezTo>
                  <a:pt x="21206" y="10957"/>
                  <a:pt x="20932" y="10683"/>
                  <a:pt x="20658" y="10432"/>
                </a:cubicBezTo>
                <a:lnTo>
                  <a:pt x="20658" y="10432"/>
                </a:lnTo>
                <a:cubicBezTo>
                  <a:pt x="20909" y="10523"/>
                  <a:pt x="21183" y="10637"/>
                  <a:pt x="21434" y="10751"/>
                </a:cubicBezTo>
                <a:cubicBezTo>
                  <a:pt x="21414" y="10711"/>
                  <a:pt x="21391" y="10672"/>
                  <a:pt x="21365" y="10635"/>
                </a:cubicBezTo>
                <a:lnTo>
                  <a:pt x="21365" y="10635"/>
                </a:lnTo>
                <a:cubicBezTo>
                  <a:pt x="21777" y="10819"/>
                  <a:pt x="22231" y="10913"/>
                  <a:pt x="22681" y="10913"/>
                </a:cubicBezTo>
                <a:cubicBezTo>
                  <a:pt x="22714" y="10913"/>
                  <a:pt x="22747" y="10912"/>
                  <a:pt x="22781" y="10911"/>
                </a:cubicBezTo>
                <a:cubicBezTo>
                  <a:pt x="22644" y="10706"/>
                  <a:pt x="22507" y="10523"/>
                  <a:pt x="22370" y="10341"/>
                </a:cubicBezTo>
                <a:cubicBezTo>
                  <a:pt x="22527" y="10170"/>
                  <a:pt x="22753" y="10082"/>
                  <a:pt x="22982" y="10082"/>
                </a:cubicBezTo>
                <a:cubicBezTo>
                  <a:pt x="23150" y="10082"/>
                  <a:pt x="23320" y="10130"/>
                  <a:pt x="23465" y="10226"/>
                </a:cubicBezTo>
                <a:cubicBezTo>
                  <a:pt x="23397" y="10067"/>
                  <a:pt x="23260" y="9953"/>
                  <a:pt x="23077" y="9907"/>
                </a:cubicBezTo>
                <a:cubicBezTo>
                  <a:pt x="23312" y="9852"/>
                  <a:pt x="23547" y="9821"/>
                  <a:pt x="23782" y="9821"/>
                </a:cubicBezTo>
                <a:cubicBezTo>
                  <a:pt x="23935" y="9821"/>
                  <a:pt x="24088" y="9834"/>
                  <a:pt x="24241" y="9861"/>
                </a:cubicBezTo>
                <a:lnTo>
                  <a:pt x="23397" y="9245"/>
                </a:lnTo>
                <a:lnTo>
                  <a:pt x="23397" y="9245"/>
                </a:lnTo>
                <a:cubicBezTo>
                  <a:pt x="23648" y="9313"/>
                  <a:pt x="23899" y="9382"/>
                  <a:pt x="24150" y="9450"/>
                </a:cubicBezTo>
                <a:cubicBezTo>
                  <a:pt x="24013" y="9131"/>
                  <a:pt x="23899" y="8834"/>
                  <a:pt x="23762" y="8537"/>
                </a:cubicBezTo>
                <a:lnTo>
                  <a:pt x="23762" y="8537"/>
                </a:lnTo>
                <a:cubicBezTo>
                  <a:pt x="24238" y="8803"/>
                  <a:pt x="24778" y="8934"/>
                  <a:pt x="25317" y="8934"/>
                </a:cubicBezTo>
                <a:cubicBezTo>
                  <a:pt x="25808" y="8934"/>
                  <a:pt x="26298" y="8826"/>
                  <a:pt x="26739" y="8610"/>
                </a:cubicBezTo>
                <a:lnTo>
                  <a:pt x="26739" y="8610"/>
                </a:lnTo>
                <a:cubicBezTo>
                  <a:pt x="26608" y="8661"/>
                  <a:pt x="26465" y="8686"/>
                  <a:pt x="26322" y="8686"/>
                </a:cubicBezTo>
                <a:cubicBezTo>
                  <a:pt x="25845" y="8686"/>
                  <a:pt x="25355" y="8415"/>
                  <a:pt x="25200" y="7967"/>
                </a:cubicBezTo>
                <a:lnTo>
                  <a:pt x="25200" y="7967"/>
                </a:lnTo>
                <a:cubicBezTo>
                  <a:pt x="25565" y="8195"/>
                  <a:pt x="25953" y="8332"/>
                  <a:pt x="26387" y="8400"/>
                </a:cubicBezTo>
                <a:cubicBezTo>
                  <a:pt x="26273" y="8195"/>
                  <a:pt x="26159" y="8012"/>
                  <a:pt x="26045" y="7830"/>
                </a:cubicBezTo>
                <a:lnTo>
                  <a:pt x="26045" y="7830"/>
                </a:lnTo>
                <a:cubicBezTo>
                  <a:pt x="26455" y="7967"/>
                  <a:pt x="26889" y="8058"/>
                  <a:pt x="27323" y="8104"/>
                </a:cubicBezTo>
                <a:cubicBezTo>
                  <a:pt x="27209" y="7921"/>
                  <a:pt x="27095" y="7716"/>
                  <a:pt x="26980" y="7533"/>
                </a:cubicBezTo>
                <a:cubicBezTo>
                  <a:pt x="27209" y="7510"/>
                  <a:pt x="27437" y="7442"/>
                  <a:pt x="27620" y="7328"/>
                </a:cubicBezTo>
                <a:cubicBezTo>
                  <a:pt x="27346" y="7054"/>
                  <a:pt x="27095" y="6734"/>
                  <a:pt x="26958" y="6369"/>
                </a:cubicBezTo>
                <a:lnTo>
                  <a:pt x="26958" y="6369"/>
                </a:lnTo>
                <a:cubicBezTo>
                  <a:pt x="27330" y="6602"/>
                  <a:pt x="27767" y="6729"/>
                  <a:pt x="28202" y="6729"/>
                </a:cubicBezTo>
                <a:cubicBezTo>
                  <a:pt x="28406" y="6729"/>
                  <a:pt x="28610" y="6701"/>
                  <a:pt x="28806" y="6643"/>
                </a:cubicBezTo>
                <a:cubicBezTo>
                  <a:pt x="28692" y="6392"/>
                  <a:pt x="28510" y="6186"/>
                  <a:pt x="28259" y="6049"/>
                </a:cubicBezTo>
                <a:cubicBezTo>
                  <a:pt x="28320" y="6022"/>
                  <a:pt x="28385" y="6009"/>
                  <a:pt x="28450" y="6009"/>
                </a:cubicBezTo>
                <a:cubicBezTo>
                  <a:pt x="28502" y="6009"/>
                  <a:pt x="28554" y="6017"/>
                  <a:pt x="28604" y="6032"/>
                </a:cubicBezTo>
                <a:lnTo>
                  <a:pt x="28604" y="6032"/>
                </a:lnTo>
                <a:cubicBezTo>
                  <a:pt x="28453" y="5849"/>
                  <a:pt x="28355" y="5627"/>
                  <a:pt x="28327" y="5387"/>
                </a:cubicBezTo>
                <a:lnTo>
                  <a:pt x="28327" y="5387"/>
                </a:lnTo>
                <a:cubicBezTo>
                  <a:pt x="28682" y="5575"/>
                  <a:pt x="29005" y="5654"/>
                  <a:pt x="29304" y="5654"/>
                </a:cubicBezTo>
                <a:cubicBezTo>
                  <a:pt x="30352" y="5654"/>
                  <a:pt x="31101" y="4678"/>
                  <a:pt x="31865" y="3949"/>
                </a:cubicBezTo>
                <a:cubicBezTo>
                  <a:pt x="33372" y="2512"/>
                  <a:pt x="35198" y="1302"/>
                  <a:pt x="368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28" name="Google Shape;3328;p26"/>
          <p:cNvSpPr/>
          <p:nvPr/>
        </p:nvSpPr>
        <p:spPr>
          <a:xfrm>
            <a:off x="9976301" y="5458485"/>
            <a:ext cx="1901367" cy="866633"/>
          </a:xfrm>
          <a:custGeom>
            <a:avLst/>
            <a:gdLst/>
            <a:ahLst/>
            <a:cxnLst/>
            <a:rect l="l" t="t" r="r" b="b"/>
            <a:pathLst>
              <a:path w="57041" h="25999" extrusionOk="0">
                <a:moveTo>
                  <a:pt x="51765" y="245"/>
                </a:moveTo>
                <a:cubicBezTo>
                  <a:pt x="51691" y="245"/>
                  <a:pt x="51565" y="352"/>
                  <a:pt x="51631" y="434"/>
                </a:cubicBezTo>
                <a:cubicBezTo>
                  <a:pt x="51642" y="456"/>
                  <a:pt x="51655" y="473"/>
                  <a:pt x="51672" y="487"/>
                </a:cubicBezTo>
                <a:lnTo>
                  <a:pt x="51672" y="487"/>
                </a:lnTo>
                <a:cubicBezTo>
                  <a:pt x="51734" y="431"/>
                  <a:pt x="51782" y="368"/>
                  <a:pt x="51814" y="297"/>
                </a:cubicBezTo>
                <a:cubicBezTo>
                  <a:pt x="51814" y="260"/>
                  <a:pt x="51793" y="245"/>
                  <a:pt x="51765" y="245"/>
                </a:cubicBezTo>
                <a:close/>
                <a:moveTo>
                  <a:pt x="53590" y="1502"/>
                </a:moveTo>
                <a:cubicBezTo>
                  <a:pt x="53555" y="1502"/>
                  <a:pt x="53517" y="1552"/>
                  <a:pt x="53498" y="1612"/>
                </a:cubicBezTo>
                <a:lnTo>
                  <a:pt x="53498" y="1612"/>
                </a:lnTo>
                <a:cubicBezTo>
                  <a:pt x="53545" y="1592"/>
                  <a:pt x="53592" y="1572"/>
                  <a:pt x="53640" y="1553"/>
                </a:cubicBezTo>
                <a:cubicBezTo>
                  <a:pt x="53626" y="1517"/>
                  <a:pt x="53608" y="1502"/>
                  <a:pt x="53590" y="1502"/>
                </a:cubicBezTo>
                <a:close/>
                <a:moveTo>
                  <a:pt x="41611" y="2101"/>
                </a:moveTo>
                <a:lnTo>
                  <a:pt x="41611" y="2101"/>
                </a:lnTo>
                <a:cubicBezTo>
                  <a:pt x="41632" y="2153"/>
                  <a:pt x="41655" y="2204"/>
                  <a:pt x="41678" y="2254"/>
                </a:cubicBezTo>
                <a:lnTo>
                  <a:pt x="41678" y="2254"/>
                </a:lnTo>
                <a:cubicBezTo>
                  <a:pt x="41661" y="2202"/>
                  <a:pt x="41638" y="2151"/>
                  <a:pt x="41611" y="2101"/>
                </a:cubicBezTo>
                <a:close/>
                <a:moveTo>
                  <a:pt x="54435" y="2465"/>
                </a:moveTo>
                <a:lnTo>
                  <a:pt x="54435" y="2465"/>
                </a:lnTo>
                <a:cubicBezTo>
                  <a:pt x="54436" y="2465"/>
                  <a:pt x="54437" y="2466"/>
                  <a:pt x="54439" y="2466"/>
                </a:cubicBezTo>
                <a:cubicBezTo>
                  <a:pt x="54437" y="2466"/>
                  <a:pt x="54436" y="2465"/>
                  <a:pt x="54435" y="2465"/>
                </a:cubicBezTo>
                <a:close/>
                <a:moveTo>
                  <a:pt x="42775" y="8492"/>
                </a:moveTo>
                <a:cubicBezTo>
                  <a:pt x="42774" y="8492"/>
                  <a:pt x="42773" y="8493"/>
                  <a:pt x="42773" y="8494"/>
                </a:cubicBezTo>
                <a:lnTo>
                  <a:pt x="42773" y="8494"/>
                </a:lnTo>
                <a:cubicBezTo>
                  <a:pt x="42773" y="8493"/>
                  <a:pt x="42774" y="8492"/>
                  <a:pt x="42775" y="8492"/>
                </a:cubicBezTo>
                <a:close/>
                <a:moveTo>
                  <a:pt x="26369" y="13322"/>
                </a:moveTo>
                <a:cubicBezTo>
                  <a:pt x="26322" y="13340"/>
                  <a:pt x="26274" y="13358"/>
                  <a:pt x="26226" y="13376"/>
                </a:cubicBezTo>
                <a:cubicBezTo>
                  <a:pt x="26275" y="13361"/>
                  <a:pt x="26323" y="13343"/>
                  <a:pt x="26369" y="13322"/>
                </a:cubicBezTo>
                <a:close/>
                <a:moveTo>
                  <a:pt x="25630" y="13408"/>
                </a:moveTo>
                <a:lnTo>
                  <a:pt x="25630" y="13408"/>
                </a:lnTo>
                <a:cubicBezTo>
                  <a:pt x="25623" y="13413"/>
                  <a:pt x="25617" y="13417"/>
                  <a:pt x="25610" y="13422"/>
                </a:cubicBezTo>
                <a:cubicBezTo>
                  <a:pt x="25617" y="13418"/>
                  <a:pt x="25623" y="13413"/>
                  <a:pt x="25630" y="13408"/>
                </a:cubicBezTo>
                <a:close/>
                <a:moveTo>
                  <a:pt x="23768" y="14094"/>
                </a:moveTo>
                <a:lnTo>
                  <a:pt x="23670" y="14152"/>
                </a:lnTo>
                <a:cubicBezTo>
                  <a:pt x="23703" y="14134"/>
                  <a:pt x="23736" y="14115"/>
                  <a:pt x="23768" y="14094"/>
                </a:cubicBezTo>
                <a:close/>
                <a:moveTo>
                  <a:pt x="21570" y="14592"/>
                </a:moveTo>
                <a:cubicBezTo>
                  <a:pt x="21532" y="14621"/>
                  <a:pt x="21494" y="14649"/>
                  <a:pt x="21456" y="14677"/>
                </a:cubicBezTo>
                <a:cubicBezTo>
                  <a:pt x="21495" y="14651"/>
                  <a:pt x="21533" y="14622"/>
                  <a:pt x="21570" y="14592"/>
                </a:cubicBezTo>
                <a:close/>
                <a:moveTo>
                  <a:pt x="21136" y="17576"/>
                </a:moveTo>
                <a:lnTo>
                  <a:pt x="21136" y="17576"/>
                </a:lnTo>
                <a:cubicBezTo>
                  <a:pt x="21152" y="17583"/>
                  <a:pt x="21168" y="17589"/>
                  <a:pt x="21184" y="17595"/>
                </a:cubicBezTo>
                <a:lnTo>
                  <a:pt x="21184" y="17595"/>
                </a:lnTo>
                <a:cubicBezTo>
                  <a:pt x="21168" y="17588"/>
                  <a:pt x="21152" y="17582"/>
                  <a:pt x="21136" y="17576"/>
                </a:cubicBezTo>
                <a:close/>
                <a:moveTo>
                  <a:pt x="54005" y="1"/>
                </a:moveTo>
                <a:lnTo>
                  <a:pt x="52042" y="503"/>
                </a:lnTo>
                <a:cubicBezTo>
                  <a:pt x="51982" y="523"/>
                  <a:pt x="51910" y="538"/>
                  <a:pt x="51842" y="538"/>
                </a:cubicBezTo>
                <a:cubicBezTo>
                  <a:pt x="51777" y="538"/>
                  <a:pt x="51715" y="524"/>
                  <a:pt x="51672" y="487"/>
                </a:cubicBezTo>
                <a:lnTo>
                  <a:pt x="51672" y="487"/>
                </a:lnTo>
                <a:cubicBezTo>
                  <a:pt x="51151" y="960"/>
                  <a:pt x="49666" y="969"/>
                  <a:pt x="49075" y="1051"/>
                </a:cubicBezTo>
                <a:cubicBezTo>
                  <a:pt x="47796" y="1256"/>
                  <a:pt x="46678" y="1850"/>
                  <a:pt x="45445" y="2146"/>
                </a:cubicBezTo>
                <a:cubicBezTo>
                  <a:pt x="45902" y="2032"/>
                  <a:pt x="46358" y="1804"/>
                  <a:pt x="46724" y="1484"/>
                </a:cubicBezTo>
                <a:lnTo>
                  <a:pt x="46724" y="1484"/>
                </a:lnTo>
                <a:cubicBezTo>
                  <a:pt x="45902" y="1621"/>
                  <a:pt x="45149" y="1964"/>
                  <a:pt x="44510" y="2489"/>
                </a:cubicBezTo>
                <a:cubicBezTo>
                  <a:pt x="44715" y="2283"/>
                  <a:pt x="44829" y="1987"/>
                  <a:pt x="44806" y="1713"/>
                </a:cubicBezTo>
                <a:lnTo>
                  <a:pt x="44806" y="1713"/>
                </a:lnTo>
                <a:cubicBezTo>
                  <a:pt x="44464" y="1872"/>
                  <a:pt x="44167" y="2146"/>
                  <a:pt x="44007" y="2489"/>
                </a:cubicBezTo>
                <a:cubicBezTo>
                  <a:pt x="44007" y="2192"/>
                  <a:pt x="44076" y="1895"/>
                  <a:pt x="44167" y="1621"/>
                </a:cubicBezTo>
                <a:lnTo>
                  <a:pt x="44167" y="1621"/>
                </a:lnTo>
                <a:cubicBezTo>
                  <a:pt x="43802" y="2169"/>
                  <a:pt x="43300" y="2603"/>
                  <a:pt x="42706" y="2877"/>
                </a:cubicBezTo>
                <a:cubicBezTo>
                  <a:pt x="43003" y="2694"/>
                  <a:pt x="43186" y="2375"/>
                  <a:pt x="43208" y="2055"/>
                </a:cubicBezTo>
                <a:lnTo>
                  <a:pt x="43208" y="2055"/>
                </a:lnTo>
                <a:cubicBezTo>
                  <a:pt x="42889" y="2352"/>
                  <a:pt x="42569" y="2648"/>
                  <a:pt x="42250" y="2922"/>
                </a:cubicBezTo>
                <a:cubicBezTo>
                  <a:pt x="42273" y="2648"/>
                  <a:pt x="42250" y="2329"/>
                  <a:pt x="42136" y="2055"/>
                </a:cubicBezTo>
                <a:cubicBezTo>
                  <a:pt x="41999" y="2329"/>
                  <a:pt x="41953" y="2626"/>
                  <a:pt x="41976" y="2900"/>
                </a:cubicBezTo>
                <a:cubicBezTo>
                  <a:pt x="41883" y="2678"/>
                  <a:pt x="41776" y="2471"/>
                  <a:pt x="41678" y="2254"/>
                </a:cubicBezTo>
                <a:lnTo>
                  <a:pt x="41678" y="2254"/>
                </a:lnTo>
                <a:cubicBezTo>
                  <a:pt x="41731" y="2417"/>
                  <a:pt x="41731" y="2590"/>
                  <a:pt x="41679" y="2763"/>
                </a:cubicBezTo>
                <a:cubicBezTo>
                  <a:pt x="41497" y="2603"/>
                  <a:pt x="41291" y="2420"/>
                  <a:pt x="41086" y="2260"/>
                </a:cubicBezTo>
                <a:lnTo>
                  <a:pt x="41086" y="2260"/>
                </a:lnTo>
                <a:cubicBezTo>
                  <a:pt x="41177" y="2443"/>
                  <a:pt x="41245" y="2626"/>
                  <a:pt x="41337" y="2808"/>
                </a:cubicBezTo>
                <a:cubicBezTo>
                  <a:pt x="41245" y="2945"/>
                  <a:pt x="41154" y="3082"/>
                  <a:pt x="41063" y="3196"/>
                </a:cubicBezTo>
                <a:cubicBezTo>
                  <a:pt x="40949" y="3014"/>
                  <a:pt x="40835" y="2831"/>
                  <a:pt x="40721" y="2626"/>
                </a:cubicBezTo>
                <a:cubicBezTo>
                  <a:pt x="40606" y="3151"/>
                  <a:pt x="40310" y="3630"/>
                  <a:pt x="39876" y="3950"/>
                </a:cubicBezTo>
                <a:cubicBezTo>
                  <a:pt x="39739" y="3790"/>
                  <a:pt x="39671" y="3607"/>
                  <a:pt x="39648" y="3402"/>
                </a:cubicBezTo>
                <a:cubicBezTo>
                  <a:pt x="39488" y="3698"/>
                  <a:pt x="39260" y="3927"/>
                  <a:pt x="38986" y="4109"/>
                </a:cubicBezTo>
                <a:cubicBezTo>
                  <a:pt x="38986" y="3881"/>
                  <a:pt x="38963" y="3653"/>
                  <a:pt x="38963" y="3425"/>
                </a:cubicBezTo>
                <a:cubicBezTo>
                  <a:pt x="38689" y="3904"/>
                  <a:pt x="38301" y="4338"/>
                  <a:pt x="37845" y="4634"/>
                </a:cubicBezTo>
                <a:cubicBezTo>
                  <a:pt x="38073" y="4360"/>
                  <a:pt x="38255" y="4064"/>
                  <a:pt x="38370" y="3721"/>
                </a:cubicBezTo>
                <a:lnTo>
                  <a:pt x="38370" y="3721"/>
                </a:lnTo>
                <a:cubicBezTo>
                  <a:pt x="37502" y="4703"/>
                  <a:pt x="36247" y="5365"/>
                  <a:pt x="34946" y="5547"/>
                </a:cubicBezTo>
                <a:cubicBezTo>
                  <a:pt x="35174" y="5456"/>
                  <a:pt x="35311" y="5228"/>
                  <a:pt x="35311" y="4999"/>
                </a:cubicBezTo>
                <a:lnTo>
                  <a:pt x="35311" y="4999"/>
                </a:lnTo>
                <a:cubicBezTo>
                  <a:pt x="34969" y="5228"/>
                  <a:pt x="34626" y="5479"/>
                  <a:pt x="34307" y="5707"/>
                </a:cubicBezTo>
                <a:cubicBezTo>
                  <a:pt x="34649" y="5456"/>
                  <a:pt x="34900" y="5022"/>
                  <a:pt x="34946" y="4589"/>
                </a:cubicBezTo>
                <a:lnTo>
                  <a:pt x="34946" y="4589"/>
                </a:lnTo>
                <a:cubicBezTo>
                  <a:pt x="34489" y="5136"/>
                  <a:pt x="33827" y="5639"/>
                  <a:pt x="33120" y="5776"/>
                </a:cubicBezTo>
                <a:cubicBezTo>
                  <a:pt x="33097" y="5730"/>
                  <a:pt x="32891" y="5319"/>
                  <a:pt x="32914" y="5296"/>
                </a:cubicBezTo>
                <a:lnTo>
                  <a:pt x="32914" y="5296"/>
                </a:lnTo>
                <a:cubicBezTo>
                  <a:pt x="32526" y="5547"/>
                  <a:pt x="32207" y="5912"/>
                  <a:pt x="32001" y="6323"/>
                </a:cubicBezTo>
                <a:cubicBezTo>
                  <a:pt x="31796" y="6186"/>
                  <a:pt x="31613" y="6004"/>
                  <a:pt x="31499" y="5798"/>
                </a:cubicBezTo>
                <a:lnTo>
                  <a:pt x="31499" y="5798"/>
                </a:lnTo>
                <a:cubicBezTo>
                  <a:pt x="31522" y="6209"/>
                  <a:pt x="31294" y="6643"/>
                  <a:pt x="30928" y="6848"/>
                </a:cubicBezTo>
                <a:cubicBezTo>
                  <a:pt x="30814" y="6689"/>
                  <a:pt x="30723" y="6529"/>
                  <a:pt x="30609" y="6346"/>
                </a:cubicBezTo>
                <a:cubicBezTo>
                  <a:pt x="30152" y="7145"/>
                  <a:pt x="29399" y="7784"/>
                  <a:pt x="28509" y="8104"/>
                </a:cubicBezTo>
                <a:cubicBezTo>
                  <a:pt x="28897" y="7944"/>
                  <a:pt x="29194" y="7556"/>
                  <a:pt x="29194" y="7145"/>
                </a:cubicBezTo>
                <a:lnTo>
                  <a:pt x="29194" y="7145"/>
                </a:lnTo>
                <a:cubicBezTo>
                  <a:pt x="28829" y="7442"/>
                  <a:pt x="28440" y="7739"/>
                  <a:pt x="28075" y="8035"/>
                </a:cubicBezTo>
                <a:cubicBezTo>
                  <a:pt x="28121" y="7716"/>
                  <a:pt x="28167" y="7396"/>
                  <a:pt x="28212" y="7077"/>
                </a:cubicBezTo>
                <a:lnTo>
                  <a:pt x="28212" y="7077"/>
                </a:lnTo>
                <a:cubicBezTo>
                  <a:pt x="27192" y="8008"/>
                  <a:pt x="26042" y="8768"/>
                  <a:pt x="24616" y="8768"/>
                </a:cubicBezTo>
                <a:cubicBezTo>
                  <a:pt x="24596" y="8768"/>
                  <a:pt x="24575" y="8767"/>
                  <a:pt x="24555" y="8767"/>
                </a:cubicBezTo>
                <a:lnTo>
                  <a:pt x="24555" y="8767"/>
                </a:lnTo>
                <a:cubicBezTo>
                  <a:pt x="24593" y="8744"/>
                  <a:pt x="24614" y="8682"/>
                  <a:pt x="24583" y="8652"/>
                </a:cubicBezTo>
                <a:cubicBezTo>
                  <a:pt x="24554" y="8608"/>
                  <a:pt x="24507" y="8592"/>
                  <a:pt x="24459" y="8592"/>
                </a:cubicBezTo>
                <a:cubicBezTo>
                  <a:pt x="24431" y="8592"/>
                  <a:pt x="24403" y="8598"/>
                  <a:pt x="24378" y="8606"/>
                </a:cubicBezTo>
                <a:cubicBezTo>
                  <a:pt x="23863" y="8688"/>
                  <a:pt x="23368" y="8863"/>
                  <a:pt x="22907" y="9081"/>
                </a:cubicBezTo>
                <a:lnTo>
                  <a:pt x="22907" y="9081"/>
                </a:lnTo>
                <a:cubicBezTo>
                  <a:pt x="23121" y="8961"/>
                  <a:pt x="23307" y="8787"/>
                  <a:pt x="23419" y="8583"/>
                </a:cubicBezTo>
                <a:lnTo>
                  <a:pt x="23419" y="8583"/>
                </a:lnTo>
                <a:cubicBezTo>
                  <a:pt x="22860" y="8763"/>
                  <a:pt x="22329" y="9072"/>
                  <a:pt x="21906" y="9486"/>
                </a:cubicBezTo>
                <a:lnTo>
                  <a:pt x="21906" y="9486"/>
                </a:lnTo>
                <a:cubicBezTo>
                  <a:pt x="22097" y="9194"/>
                  <a:pt x="22195" y="8837"/>
                  <a:pt x="22164" y="8492"/>
                </a:cubicBezTo>
                <a:lnTo>
                  <a:pt x="22164" y="8492"/>
                </a:lnTo>
                <a:cubicBezTo>
                  <a:pt x="21570" y="8925"/>
                  <a:pt x="21068" y="9519"/>
                  <a:pt x="20726" y="10204"/>
                </a:cubicBezTo>
                <a:cubicBezTo>
                  <a:pt x="20817" y="9747"/>
                  <a:pt x="20817" y="9268"/>
                  <a:pt x="20726" y="8811"/>
                </a:cubicBezTo>
                <a:cubicBezTo>
                  <a:pt x="20566" y="9313"/>
                  <a:pt x="20406" y="9816"/>
                  <a:pt x="20246" y="10318"/>
                </a:cubicBezTo>
                <a:cubicBezTo>
                  <a:pt x="20178" y="9930"/>
                  <a:pt x="20109" y="9542"/>
                  <a:pt x="20018" y="9154"/>
                </a:cubicBezTo>
                <a:cubicBezTo>
                  <a:pt x="19927" y="9816"/>
                  <a:pt x="19698" y="10478"/>
                  <a:pt x="19356" y="11048"/>
                </a:cubicBezTo>
                <a:cubicBezTo>
                  <a:pt x="19219" y="10888"/>
                  <a:pt x="19128" y="10637"/>
                  <a:pt x="19151" y="10409"/>
                </a:cubicBezTo>
                <a:lnTo>
                  <a:pt x="19151" y="10409"/>
                </a:lnTo>
                <a:cubicBezTo>
                  <a:pt x="19014" y="10523"/>
                  <a:pt x="18991" y="10729"/>
                  <a:pt x="18968" y="10911"/>
                </a:cubicBezTo>
                <a:cubicBezTo>
                  <a:pt x="18956" y="11309"/>
                  <a:pt x="18842" y="11357"/>
                  <a:pt x="18696" y="11357"/>
                </a:cubicBezTo>
                <a:cubicBezTo>
                  <a:pt x="18651" y="11357"/>
                  <a:pt x="18603" y="11352"/>
                  <a:pt x="18553" y="11352"/>
                </a:cubicBezTo>
                <a:cubicBezTo>
                  <a:pt x="18462" y="11352"/>
                  <a:pt x="18367" y="11368"/>
                  <a:pt x="18283" y="11459"/>
                </a:cubicBezTo>
                <a:cubicBezTo>
                  <a:pt x="17918" y="11824"/>
                  <a:pt x="17713" y="12395"/>
                  <a:pt x="17347" y="12783"/>
                </a:cubicBezTo>
                <a:cubicBezTo>
                  <a:pt x="16640" y="13559"/>
                  <a:pt x="15727" y="14152"/>
                  <a:pt x="14745" y="14472"/>
                </a:cubicBezTo>
                <a:cubicBezTo>
                  <a:pt x="15202" y="14130"/>
                  <a:pt x="15453" y="13536"/>
                  <a:pt x="15362" y="12988"/>
                </a:cubicBezTo>
                <a:lnTo>
                  <a:pt x="15362" y="12988"/>
                </a:lnTo>
                <a:cubicBezTo>
                  <a:pt x="15111" y="13422"/>
                  <a:pt x="14905" y="13879"/>
                  <a:pt x="14745" y="14358"/>
                </a:cubicBezTo>
                <a:lnTo>
                  <a:pt x="14745" y="13422"/>
                </a:lnTo>
                <a:cubicBezTo>
                  <a:pt x="14517" y="13742"/>
                  <a:pt x="14357" y="14130"/>
                  <a:pt x="14312" y="14540"/>
                </a:cubicBezTo>
                <a:cubicBezTo>
                  <a:pt x="14334" y="14221"/>
                  <a:pt x="14152" y="13901"/>
                  <a:pt x="13878" y="13742"/>
                </a:cubicBezTo>
                <a:lnTo>
                  <a:pt x="13878" y="13742"/>
                </a:lnTo>
                <a:cubicBezTo>
                  <a:pt x="14038" y="14312"/>
                  <a:pt x="13946" y="14951"/>
                  <a:pt x="13650" y="15453"/>
                </a:cubicBezTo>
                <a:cubicBezTo>
                  <a:pt x="13627" y="15088"/>
                  <a:pt x="13513" y="14700"/>
                  <a:pt x="13307" y="14381"/>
                </a:cubicBezTo>
                <a:cubicBezTo>
                  <a:pt x="13269" y="14687"/>
                  <a:pt x="13231" y="15009"/>
                  <a:pt x="13179" y="15320"/>
                </a:cubicBezTo>
                <a:lnTo>
                  <a:pt x="13179" y="15320"/>
                </a:lnTo>
                <a:cubicBezTo>
                  <a:pt x="13156" y="15288"/>
                  <a:pt x="13124" y="15266"/>
                  <a:pt x="13087" y="15266"/>
                </a:cubicBezTo>
                <a:cubicBezTo>
                  <a:pt x="13077" y="15266"/>
                  <a:pt x="13067" y="15267"/>
                  <a:pt x="13056" y="15271"/>
                </a:cubicBezTo>
                <a:cubicBezTo>
                  <a:pt x="12919" y="15294"/>
                  <a:pt x="12851" y="15453"/>
                  <a:pt x="12805" y="15590"/>
                </a:cubicBezTo>
                <a:cubicBezTo>
                  <a:pt x="12645" y="16001"/>
                  <a:pt x="12349" y="16344"/>
                  <a:pt x="12006" y="16618"/>
                </a:cubicBezTo>
                <a:cubicBezTo>
                  <a:pt x="12098" y="16481"/>
                  <a:pt x="12189" y="16344"/>
                  <a:pt x="12280" y="16207"/>
                </a:cubicBezTo>
                <a:lnTo>
                  <a:pt x="12280" y="16207"/>
                </a:lnTo>
                <a:cubicBezTo>
                  <a:pt x="11595" y="17165"/>
                  <a:pt x="10431" y="17782"/>
                  <a:pt x="9541" y="18535"/>
                </a:cubicBezTo>
                <a:cubicBezTo>
                  <a:pt x="8582" y="19334"/>
                  <a:pt x="7624" y="20133"/>
                  <a:pt x="6620" y="20886"/>
                </a:cubicBezTo>
                <a:cubicBezTo>
                  <a:pt x="4880" y="22231"/>
                  <a:pt x="3155" y="23576"/>
                  <a:pt x="1422" y="24909"/>
                </a:cubicBezTo>
                <a:lnTo>
                  <a:pt x="1422" y="24909"/>
                </a:lnTo>
                <a:cubicBezTo>
                  <a:pt x="3115" y="23711"/>
                  <a:pt x="4959" y="22721"/>
                  <a:pt x="6802" y="21799"/>
                </a:cubicBezTo>
                <a:cubicBezTo>
                  <a:pt x="8971" y="20680"/>
                  <a:pt x="11253" y="19014"/>
                  <a:pt x="13627" y="18512"/>
                </a:cubicBezTo>
                <a:cubicBezTo>
                  <a:pt x="13490" y="18398"/>
                  <a:pt x="13353" y="18261"/>
                  <a:pt x="13262" y="18101"/>
                </a:cubicBezTo>
                <a:cubicBezTo>
                  <a:pt x="13581" y="18033"/>
                  <a:pt x="13901" y="17964"/>
                  <a:pt x="14220" y="17896"/>
                </a:cubicBezTo>
                <a:cubicBezTo>
                  <a:pt x="13992" y="17873"/>
                  <a:pt x="13764" y="17713"/>
                  <a:pt x="13673" y="17508"/>
                </a:cubicBezTo>
                <a:cubicBezTo>
                  <a:pt x="13938" y="17419"/>
                  <a:pt x="14217" y="17386"/>
                  <a:pt x="14499" y="17386"/>
                </a:cubicBezTo>
                <a:cubicBezTo>
                  <a:pt x="14581" y="17386"/>
                  <a:pt x="14663" y="17388"/>
                  <a:pt x="14745" y="17394"/>
                </a:cubicBezTo>
                <a:cubicBezTo>
                  <a:pt x="14540" y="17257"/>
                  <a:pt x="14334" y="17120"/>
                  <a:pt x="14129" y="16983"/>
                </a:cubicBezTo>
                <a:cubicBezTo>
                  <a:pt x="14188" y="16981"/>
                  <a:pt x="14247" y="16980"/>
                  <a:pt x="14306" y="16980"/>
                </a:cubicBezTo>
                <a:cubicBezTo>
                  <a:pt x="14905" y="16980"/>
                  <a:pt x="15489" y="17078"/>
                  <a:pt x="16092" y="17120"/>
                </a:cubicBezTo>
                <a:cubicBezTo>
                  <a:pt x="16069" y="17006"/>
                  <a:pt x="16138" y="16732"/>
                  <a:pt x="16092" y="16595"/>
                </a:cubicBezTo>
                <a:cubicBezTo>
                  <a:pt x="16343" y="16549"/>
                  <a:pt x="16594" y="16503"/>
                  <a:pt x="16845" y="16481"/>
                </a:cubicBezTo>
                <a:cubicBezTo>
                  <a:pt x="16663" y="16435"/>
                  <a:pt x="16663" y="16138"/>
                  <a:pt x="16822" y="16024"/>
                </a:cubicBezTo>
                <a:cubicBezTo>
                  <a:pt x="16902" y="15978"/>
                  <a:pt x="16994" y="15961"/>
                  <a:pt x="17088" y="15961"/>
                </a:cubicBezTo>
                <a:cubicBezTo>
                  <a:pt x="17182" y="15961"/>
                  <a:pt x="17279" y="15978"/>
                  <a:pt x="17370" y="16001"/>
                </a:cubicBezTo>
                <a:cubicBezTo>
                  <a:pt x="17481" y="16015"/>
                  <a:pt x="17601" y="16037"/>
                  <a:pt x="17713" y="16037"/>
                </a:cubicBezTo>
                <a:cubicBezTo>
                  <a:pt x="17786" y="16037"/>
                  <a:pt x="17855" y="16028"/>
                  <a:pt x="17918" y="16001"/>
                </a:cubicBezTo>
                <a:cubicBezTo>
                  <a:pt x="17781" y="15727"/>
                  <a:pt x="17644" y="15453"/>
                  <a:pt x="17530" y="15180"/>
                </a:cubicBezTo>
                <a:lnTo>
                  <a:pt x="17530" y="15180"/>
                </a:lnTo>
                <a:cubicBezTo>
                  <a:pt x="17941" y="15545"/>
                  <a:pt x="18489" y="15705"/>
                  <a:pt x="18991" y="15910"/>
                </a:cubicBezTo>
                <a:cubicBezTo>
                  <a:pt x="19023" y="15926"/>
                  <a:pt x="19067" y="15942"/>
                  <a:pt x="19114" y="15942"/>
                </a:cubicBezTo>
                <a:cubicBezTo>
                  <a:pt x="19133" y="15942"/>
                  <a:pt x="19153" y="15939"/>
                  <a:pt x="19173" y="15933"/>
                </a:cubicBezTo>
                <a:cubicBezTo>
                  <a:pt x="19242" y="15910"/>
                  <a:pt x="19265" y="15841"/>
                  <a:pt x="19288" y="15773"/>
                </a:cubicBezTo>
                <a:lnTo>
                  <a:pt x="20041" y="14130"/>
                </a:lnTo>
                <a:cubicBezTo>
                  <a:pt x="20064" y="14449"/>
                  <a:pt x="20086" y="14769"/>
                  <a:pt x="20109" y="15088"/>
                </a:cubicBezTo>
                <a:cubicBezTo>
                  <a:pt x="20315" y="14723"/>
                  <a:pt x="20566" y="14403"/>
                  <a:pt x="20862" y="14130"/>
                </a:cubicBezTo>
                <a:lnTo>
                  <a:pt x="20862" y="14130"/>
                </a:lnTo>
                <a:cubicBezTo>
                  <a:pt x="20908" y="14426"/>
                  <a:pt x="20840" y="14769"/>
                  <a:pt x="20634" y="15020"/>
                </a:cubicBezTo>
                <a:cubicBezTo>
                  <a:pt x="21159" y="14540"/>
                  <a:pt x="21684" y="14084"/>
                  <a:pt x="22209" y="13605"/>
                </a:cubicBezTo>
                <a:lnTo>
                  <a:pt x="22209" y="13605"/>
                </a:lnTo>
                <a:cubicBezTo>
                  <a:pt x="22107" y="13992"/>
                  <a:pt x="21878" y="14343"/>
                  <a:pt x="21570" y="14592"/>
                </a:cubicBezTo>
                <a:lnTo>
                  <a:pt x="21570" y="14592"/>
                </a:lnTo>
                <a:cubicBezTo>
                  <a:pt x="22080" y="14213"/>
                  <a:pt x="22590" y="13852"/>
                  <a:pt x="23099" y="13490"/>
                </a:cubicBezTo>
                <a:lnTo>
                  <a:pt x="23099" y="13490"/>
                </a:lnTo>
                <a:lnTo>
                  <a:pt x="22734" y="14267"/>
                </a:lnTo>
                <a:cubicBezTo>
                  <a:pt x="23122" y="13787"/>
                  <a:pt x="23716" y="13468"/>
                  <a:pt x="24332" y="13399"/>
                </a:cubicBezTo>
                <a:lnTo>
                  <a:pt x="24332" y="13399"/>
                </a:lnTo>
                <a:cubicBezTo>
                  <a:pt x="24210" y="13683"/>
                  <a:pt x="24017" y="13930"/>
                  <a:pt x="23768" y="14094"/>
                </a:cubicBezTo>
                <a:lnTo>
                  <a:pt x="23768" y="14094"/>
                </a:lnTo>
                <a:lnTo>
                  <a:pt x="26272" y="12600"/>
                </a:lnTo>
                <a:lnTo>
                  <a:pt x="26272" y="12600"/>
                </a:lnTo>
                <a:cubicBezTo>
                  <a:pt x="26138" y="12935"/>
                  <a:pt x="25917" y="13205"/>
                  <a:pt x="25630" y="13408"/>
                </a:cubicBezTo>
                <a:lnTo>
                  <a:pt x="25630" y="13408"/>
                </a:lnTo>
                <a:cubicBezTo>
                  <a:pt x="26013" y="13141"/>
                  <a:pt x="26462" y="12940"/>
                  <a:pt x="26911" y="12806"/>
                </a:cubicBezTo>
                <a:lnTo>
                  <a:pt x="26911" y="12806"/>
                </a:lnTo>
                <a:cubicBezTo>
                  <a:pt x="26797" y="13034"/>
                  <a:pt x="26603" y="13215"/>
                  <a:pt x="26369" y="13322"/>
                </a:cubicBezTo>
                <a:lnTo>
                  <a:pt x="26369" y="13322"/>
                </a:lnTo>
                <a:cubicBezTo>
                  <a:pt x="28591" y="12485"/>
                  <a:pt x="31025" y="11933"/>
                  <a:pt x="33371" y="11687"/>
                </a:cubicBezTo>
                <a:lnTo>
                  <a:pt x="33371" y="11687"/>
                </a:lnTo>
                <a:cubicBezTo>
                  <a:pt x="29970" y="12623"/>
                  <a:pt x="26820" y="14335"/>
                  <a:pt x="24058" y="16526"/>
                </a:cubicBezTo>
                <a:cubicBezTo>
                  <a:pt x="23377" y="17079"/>
                  <a:pt x="22547" y="17691"/>
                  <a:pt x="21724" y="17691"/>
                </a:cubicBezTo>
                <a:cubicBezTo>
                  <a:pt x="21543" y="17691"/>
                  <a:pt x="21362" y="17661"/>
                  <a:pt x="21184" y="17595"/>
                </a:cubicBezTo>
                <a:lnTo>
                  <a:pt x="21184" y="17595"/>
                </a:lnTo>
                <a:cubicBezTo>
                  <a:pt x="21462" y="17705"/>
                  <a:pt x="21722" y="17833"/>
                  <a:pt x="21981" y="17941"/>
                </a:cubicBezTo>
                <a:cubicBezTo>
                  <a:pt x="20840" y="18763"/>
                  <a:pt x="19698" y="19562"/>
                  <a:pt x="18534" y="20384"/>
                </a:cubicBezTo>
                <a:cubicBezTo>
                  <a:pt x="20086" y="20201"/>
                  <a:pt x="21547" y="19494"/>
                  <a:pt x="22643" y="18398"/>
                </a:cubicBezTo>
                <a:lnTo>
                  <a:pt x="22643" y="18398"/>
                </a:lnTo>
                <a:cubicBezTo>
                  <a:pt x="22529" y="18626"/>
                  <a:pt x="22415" y="18832"/>
                  <a:pt x="22300" y="19060"/>
                </a:cubicBezTo>
                <a:cubicBezTo>
                  <a:pt x="22940" y="18489"/>
                  <a:pt x="23647" y="18010"/>
                  <a:pt x="24400" y="17622"/>
                </a:cubicBezTo>
                <a:lnTo>
                  <a:pt x="24400" y="17622"/>
                </a:lnTo>
                <a:cubicBezTo>
                  <a:pt x="24355" y="17896"/>
                  <a:pt x="24286" y="18170"/>
                  <a:pt x="24241" y="18444"/>
                </a:cubicBezTo>
                <a:cubicBezTo>
                  <a:pt x="24788" y="17964"/>
                  <a:pt x="25336" y="17462"/>
                  <a:pt x="25907" y="16983"/>
                </a:cubicBezTo>
                <a:lnTo>
                  <a:pt x="25907" y="16983"/>
                </a:lnTo>
                <a:cubicBezTo>
                  <a:pt x="25656" y="17348"/>
                  <a:pt x="25405" y="17713"/>
                  <a:pt x="25154" y="18078"/>
                </a:cubicBezTo>
                <a:cubicBezTo>
                  <a:pt x="26204" y="17074"/>
                  <a:pt x="27322" y="16138"/>
                  <a:pt x="28486" y="15317"/>
                </a:cubicBezTo>
                <a:lnTo>
                  <a:pt x="28486" y="15317"/>
                </a:lnTo>
                <a:cubicBezTo>
                  <a:pt x="28281" y="15682"/>
                  <a:pt x="28052" y="16047"/>
                  <a:pt x="27824" y="16412"/>
                </a:cubicBezTo>
                <a:cubicBezTo>
                  <a:pt x="28577" y="15682"/>
                  <a:pt x="29605" y="15248"/>
                  <a:pt x="30655" y="15248"/>
                </a:cubicBezTo>
                <a:cubicBezTo>
                  <a:pt x="31180" y="14928"/>
                  <a:pt x="31705" y="14609"/>
                  <a:pt x="32229" y="14289"/>
                </a:cubicBezTo>
                <a:cubicBezTo>
                  <a:pt x="31978" y="14244"/>
                  <a:pt x="31705" y="14198"/>
                  <a:pt x="31453" y="14130"/>
                </a:cubicBezTo>
                <a:cubicBezTo>
                  <a:pt x="32161" y="13490"/>
                  <a:pt x="33097" y="13057"/>
                  <a:pt x="34056" y="12965"/>
                </a:cubicBezTo>
                <a:lnTo>
                  <a:pt x="34056" y="12965"/>
                </a:lnTo>
                <a:cubicBezTo>
                  <a:pt x="33850" y="13331"/>
                  <a:pt x="33667" y="13673"/>
                  <a:pt x="33462" y="14015"/>
                </a:cubicBezTo>
                <a:cubicBezTo>
                  <a:pt x="33804" y="13924"/>
                  <a:pt x="34147" y="13833"/>
                  <a:pt x="34489" y="13742"/>
                </a:cubicBezTo>
                <a:lnTo>
                  <a:pt x="34489" y="13742"/>
                </a:lnTo>
                <a:cubicBezTo>
                  <a:pt x="34421" y="14061"/>
                  <a:pt x="34238" y="14335"/>
                  <a:pt x="33987" y="14518"/>
                </a:cubicBezTo>
                <a:cubicBezTo>
                  <a:pt x="36955" y="12358"/>
                  <a:pt x="40726" y="11224"/>
                  <a:pt x="44437" y="11224"/>
                </a:cubicBezTo>
                <a:cubicBezTo>
                  <a:pt x="46178" y="11224"/>
                  <a:pt x="47906" y="11474"/>
                  <a:pt x="49531" y="11984"/>
                </a:cubicBezTo>
                <a:cubicBezTo>
                  <a:pt x="47354" y="10904"/>
                  <a:pt x="45007" y="10416"/>
                  <a:pt x="42623" y="10416"/>
                </a:cubicBezTo>
                <a:cubicBezTo>
                  <a:pt x="42269" y="10416"/>
                  <a:pt x="41915" y="10427"/>
                  <a:pt x="41560" y="10448"/>
                </a:cubicBezTo>
                <a:lnTo>
                  <a:pt x="41560" y="10448"/>
                </a:lnTo>
                <a:cubicBezTo>
                  <a:pt x="42590" y="10302"/>
                  <a:pt x="43592" y="10070"/>
                  <a:pt x="44555" y="9679"/>
                </a:cubicBezTo>
                <a:cubicBezTo>
                  <a:pt x="44601" y="9656"/>
                  <a:pt x="44646" y="9633"/>
                  <a:pt x="44715" y="9610"/>
                </a:cubicBezTo>
                <a:cubicBezTo>
                  <a:pt x="45407" y="9352"/>
                  <a:pt x="46137" y="9295"/>
                  <a:pt x="46877" y="9295"/>
                </a:cubicBezTo>
                <a:cubicBezTo>
                  <a:pt x="47464" y="9295"/>
                  <a:pt x="48057" y="9331"/>
                  <a:pt x="48642" y="9331"/>
                </a:cubicBezTo>
                <a:cubicBezTo>
                  <a:pt x="48949" y="9331"/>
                  <a:pt x="49253" y="9321"/>
                  <a:pt x="49554" y="9291"/>
                </a:cubicBezTo>
                <a:cubicBezTo>
                  <a:pt x="48869" y="8971"/>
                  <a:pt x="48139" y="8788"/>
                  <a:pt x="47408" y="8583"/>
                </a:cubicBezTo>
                <a:cubicBezTo>
                  <a:pt x="47751" y="8127"/>
                  <a:pt x="48595" y="7853"/>
                  <a:pt x="49143" y="7716"/>
                </a:cubicBezTo>
                <a:cubicBezTo>
                  <a:pt x="49600" y="7602"/>
                  <a:pt x="49965" y="7236"/>
                  <a:pt x="50125" y="6803"/>
                </a:cubicBezTo>
                <a:lnTo>
                  <a:pt x="50125" y="6803"/>
                </a:lnTo>
                <a:cubicBezTo>
                  <a:pt x="49508" y="7168"/>
                  <a:pt x="48869" y="7487"/>
                  <a:pt x="48184" y="7761"/>
                </a:cubicBezTo>
                <a:cubicBezTo>
                  <a:pt x="48527" y="7510"/>
                  <a:pt x="48801" y="7191"/>
                  <a:pt x="49006" y="6848"/>
                </a:cubicBezTo>
                <a:lnTo>
                  <a:pt x="49006" y="6848"/>
                </a:lnTo>
                <a:cubicBezTo>
                  <a:pt x="48499" y="7031"/>
                  <a:pt x="48047" y="7303"/>
                  <a:pt x="47632" y="7634"/>
                </a:cubicBezTo>
                <a:lnTo>
                  <a:pt x="47632" y="7634"/>
                </a:lnTo>
                <a:cubicBezTo>
                  <a:pt x="47843" y="7428"/>
                  <a:pt x="47983" y="7146"/>
                  <a:pt x="48002" y="6848"/>
                </a:cubicBezTo>
                <a:lnTo>
                  <a:pt x="48002" y="6848"/>
                </a:lnTo>
                <a:cubicBezTo>
                  <a:pt x="47522" y="7259"/>
                  <a:pt x="47043" y="7647"/>
                  <a:pt x="46564" y="8058"/>
                </a:cubicBezTo>
                <a:cubicBezTo>
                  <a:pt x="46906" y="7739"/>
                  <a:pt x="47112" y="7328"/>
                  <a:pt x="47180" y="6871"/>
                </a:cubicBezTo>
                <a:lnTo>
                  <a:pt x="47180" y="6871"/>
                </a:lnTo>
                <a:cubicBezTo>
                  <a:pt x="46792" y="7716"/>
                  <a:pt x="46039" y="8355"/>
                  <a:pt x="45149" y="8583"/>
                </a:cubicBezTo>
                <a:cubicBezTo>
                  <a:pt x="45377" y="8469"/>
                  <a:pt x="45468" y="8195"/>
                  <a:pt x="45377" y="7967"/>
                </a:cubicBezTo>
                <a:lnTo>
                  <a:pt x="45377" y="7967"/>
                </a:lnTo>
                <a:cubicBezTo>
                  <a:pt x="45111" y="8110"/>
                  <a:pt x="44900" y="8308"/>
                  <a:pt x="44728" y="8545"/>
                </a:cubicBezTo>
                <a:lnTo>
                  <a:pt x="44728" y="8545"/>
                </a:lnTo>
                <a:cubicBezTo>
                  <a:pt x="44908" y="8258"/>
                  <a:pt x="44954" y="7890"/>
                  <a:pt x="44829" y="7579"/>
                </a:cubicBezTo>
                <a:lnTo>
                  <a:pt x="44829" y="7579"/>
                </a:lnTo>
                <a:cubicBezTo>
                  <a:pt x="44669" y="8012"/>
                  <a:pt x="44464" y="8400"/>
                  <a:pt x="44190" y="8766"/>
                </a:cubicBezTo>
                <a:cubicBezTo>
                  <a:pt x="44190" y="8583"/>
                  <a:pt x="44213" y="8378"/>
                  <a:pt x="44281" y="8218"/>
                </a:cubicBezTo>
                <a:lnTo>
                  <a:pt x="44281" y="8218"/>
                </a:lnTo>
                <a:cubicBezTo>
                  <a:pt x="44076" y="8606"/>
                  <a:pt x="43711" y="8948"/>
                  <a:pt x="43277" y="9108"/>
                </a:cubicBezTo>
                <a:cubicBezTo>
                  <a:pt x="43460" y="8925"/>
                  <a:pt x="43574" y="8652"/>
                  <a:pt x="43574" y="8378"/>
                </a:cubicBezTo>
                <a:lnTo>
                  <a:pt x="43574" y="8378"/>
                </a:lnTo>
                <a:lnTo>
                  <a:pt x="43163" y="8811"/>
                </a:lnTo>
                <a:cubicBezTo>
                  <a:pt x="43186" y="8606"/>
                  <a:pt x="43208" y="8400"/>
                  <a:pt x="43231" y="8218"/>
                </a:cubicBezTo>
                <a:lnTo>
                  <a:pt x="43231" y="8218"/>
                </a:lnTo>
                <a:cubicBezTo>
                  <a:pt x="43163" y="8492"/>
                  <a:pt x="42980" y="8743"/>
                  <a:pt x="42752" y="8925"/>
                </a:cubicBezTo>
                <a:cubicBezTo>
                  <a:pt x="42661" y="8789"/>
                  <a:pt x="42661" y="8586"/>
                  <a:pt x="42773" y="8494"/>
                </a:cubicBezTo>
                <a:lnTo>
                  <a:pt x="42773" y="8494"/>
                </a:lnTo>
                <a:cubicBezTo>
                  <a:pt x="42408" y="8789"/>
                  <a:pt x="41998" y="9017"/>
                  <a:pt x="41565" y="9154"/>
                </a:cubicBezTo>
                <a:cubicBezTo>
                  <a:pt x="41862" y="9040"/>
                  <a:pt x="42044" y="8674"/>
                  <a:pt x="41953" y="8355"/>
                </a:cubicBezTo>
                <a:lnTo>
                  <a:pt x="41953" y="8355"/>
                </a:lnTo>
                <a:cubicBezTo>
                  <a:pt x="41611" y="8629"/>
                  <a:pt x="41268" y="8880"/>
                  <a:pt x="40926" y="9154"/>
                </a:cubicBezTo>
                <a:cubicBezTo>
                  <a:pt x="41109" y="8925"/>
                  <a:pt x="41223" y="8652"/>
                  <a:pt x="41200" y="8355"/>
                </a:cubicBezTo>
                <a:lnTo>
                  <a:pt x="41200" y="8355"/>
                </a:lnTo>
                <a:cubicBezTo>
                  <a:pt x="40584" y="9017"/>
                  <a:pt x="39488" y="9450"/>
                  <a:pt x="38643" y="9701"/>
                </a:cubicBezTo>
                <a:lnTo>
                  <a:pt x="39146" y="9268"/>
                </a:lnTo>
                <a:lnTo>
                  <a:pt x="39146" y="9268"/>
                </a:lnTo>
                <a:cubicBezTo>
                  <a:pt x="38643" y="9428"/>
                  <a:pt x="38164" y="9587"/>
                  <a:pt x="37685" y="9747"/>
                </a:cubicBezTo>
                <a:cubicBezTo>
                  <a:pt x="37822" y="9565"/>
                  <a:pt x="37981" y="9382"/>
                  <a:pt x="38118" y="9199"/>
                </a:cubicBezTo>
                <a:lnTo>
                  <a:pt x="38118" y="9199"/>
                </a:lnTo>
                <a:cubicBezTo>
                  <a:pt x="37616" y="9816"/>
                  <a:pt x="35288" y="9884"/>
                  <a:pt x="34489" y="9930"/>
                </a:cubicBezTo>
                <a:cubicBezTo>
                  <a:pt x="32937" y="10067"/>
                  <a:pt x="31408" y="10249"/>
                  <a:pt x="29924" y="10729"/>
                </a:cubicBezTo>
                <a:cubicBezTo>
                  <a:pt x="31157" y="10272"/>
                  <a:pt x="32412" y="9816"/>
                  <a:pt x="33645" y="9359"/>
                </a:cubicBezTo>
                <a:cubicBezTo>
                  <a:pt x="33800" y="9409"/>
                  <a:pt x="33961" y="9433"/>
                  <a:pt x="34123" y="9433"/>
                </a:cubicBezTo>
                <a:cubicBezTo>
                  <a:pt x="34770" y="9433"/>
                  <a:pt x="35420" y="9053"/>
                  <a:pt x="35676" y="8469"/>
                </a:cubicBezTo>
                <a:lnTo>
                  <a:pt x="35676" y="8469"/>
                </a:lnTo>
                <a:cubicBezTo>
                  <a:pt x="35653" y="8720"/>
                  <a:pt x="35630" y="8971"/>
                  <a:pt x="35608" y="9199"/>
                </a:cubicBezTo>
                <a:cubicBezTo>
                  <a:pt x="36201" y="8811"/>
                  <a:pt x="36795" y="8423"/>
                  <a:pt x="37388" y="8035"/>
                </a:cubicBezTo>
                <a:lnTo>
                  <a:pt x="37388" y="8035"/>
                </a:lnTo>
                <a:cubicBezTo>
                  <a:pt x="37502" y="8241"/>
                  <a:pt x="37434" y="8560"/>
                  <a:pt x="37228" y="8697"/>
                </a:cubicBezTo>
                <a:cubicBezTo>
                  <a:pt x="39648" y="7944"/>
                  <a:pt x="42067" y="7191"/>
                  <a:pt x="44487" y="6460"/>
                </a:cubicBezTo>
                <a:lnTo>
                  <a:pt x="44487" y="6460"/>
                </a:lnTo>
                <a:cubicBezTo>
                  <a:pt x="44281" y="6689"/>
                  <a:pt x="44076" y="6917"/>
                  <a:pt x="43893" y="7145"/>
                </a:cubicBezTo>
                <a:cubicBezTo>
                  <a:pt x="44783" y="6666"/>
                  <a:pt x="45628" y="6027"/>
                  <a:pt x="46336" y="5296"/>
                </a:cubicBezTo>
                <a:lnTo>
                  <a:pt x="46336" y="5296"/>
                </a:lnTo>
                <a:cubicBezTo>
                  <a:pt x="46290" y="5684"/>
                  <a:pt x="46084" y="6027"/>
                  <a:pt x="45811" y="6278"/>
                </a:cubicBezTo>
                <a:cubicBezTo>
                  <a:pt x="46838" y="5776"/>
                  <a:pt x="47659" y="4931"/>
                  <a:pt x="48139" y="3904"/>
                </a:cubicBezTo>
                <a:lnTo>
                  <a:pt x="48139" y="3904"/>
                </a:lnTo>
                <a:cubicBezTo>
                  <a:pt x="48116" y="4497"/>
                  <a:pt x="47910" y="5068"/>
                  <a:pt x="47545" y="5524"/>
                </a:cubicBezTo>
                <a:cubicBezTo>
                  <a:pt x="48047" y="5114"/>
                  <a:pt x="48527" y="4726"/>
                  <a:pt x="49029" y="4315"/>
                </a:cubicBezTo>
                <a:lnTo>
                  <a:pt x="49029" y="4315"/>
                </a:lnTo>
                <a:cubicBezTo>
                  <a:pt x="48869" y="4840"/>
                  <a:pt x="48527" y="5296"/>
                  <a:pt x="48070" y="5616"/>
                </a:cubicBezTo>
                <a:cubicBezTo>
                  <a:pt x="48595" y="5251"/>
                  <a:pt x="49189" y="4977"/>
                  <a:pt x="49805" y="4771"/>
                </a:cubicBezTo>
                <a:lnTo>
                  <a:pt x="49805" y="4771"/>
                </a:lnTo>
                <a:cubicBezTo>
                  <a:pt x="49737" y="4977"/>
                  <a:pt x="49577" y="5136"/>
                  <a:pt x="49371" y="5182"/>
                </a:cubicBezTo>
                <a:cubicBezTo>
                  <a:pt x="50581" y="4931"/>
                  <a:pt x="51722" y="4178"/>
                  <a:pt x="52909" y="4064"/>
                </a:cubicBezTo>
                <a:cubicBezTo>
                  <a:pt x="52999" y="4056"/>
                  <a:pt x="53090" y="4052"/>
                  <a:pt x="53182" y="4052"/>
                </a:cubicBezTo>
                <a:cubicBezTo>
                  <a:pt x="54478" y="4052"/>
                  <a:pt x="56018" y="4774"/>
                  <a:pt x="57041" y="5456"/>
                </a:cubicBezTo>
                <a:cubicBezTo>
                  <a:pt x="55899" y="4383"/>
                  <a:pt x="54507" y="3607"/>
                  <a:pt x="53001" y="3219"/>
                </a:cubicBezTo>
                <a:cubicBezTo>
                  <a:pt x="53297" y="3151"/>
                  <a:pt x="53594" y="3082"/>
                  <a:pt x="53914" y="2991"/>
                </a:cubicBezTo>
                <a:cubicBezTo>
                  <a:pt x="53872" y="2866"/>
                  <a:pt x="54097" y="2454"/>
                  <a:pt x="54363" y="2454"/>
                </a:cubicBezTo>
                <a:cubicBezTo>
                  <a:pt x="54387" y="2454"/>
                  <a:pt x="54411" y="2458"/>
                  <a:pt x="54435" y="2465"/>
                </a:cubicBezTo>
                <a:lnTo>
                  <a:pt x="54435" y="2465"/>
                </a:lnTo>
                <a:cubicBezTo>
                  <a:pt x="54247" y="2408"/>
                  <a:pt x="54074" y="2352"/>
                  <a:pt x="53891" y="2295"/>
                </a:cubicBezTo>
                <a:lnTo>
                  <a:pt x="53891" y="2295"/>
                </a:lnTo>
                <a:cubicBezTo>
                  <a:pt x="54050" y="2286"/>
                  <a:pt x="54202" y="2069"/>
                  <a:pt x="54073" y="1941"/>
                </a:cubicBezTo>
                <a:cubicBezTo>
                  <a:pt x="53959" y="1804"/>
                  <a:pt x="53731" y="1872"/>
                  <a:pt x="53548" y="1804"/>
                </a:cubicBezTo>
                <a:cubicBezTo>
                  <a:pt x="53478" y="1774"/>
                  <a:pt x="53474" y="1685"/>
                  <a:pt x="53498" y="1612"/>
                </a:cubicBezTo>
                <a:lnTo>
                  <a:pt x="53498" y="1612"/>
                </a:lnTo>
                <a:cubicBezTo>
                  <a:pt x="53162" y="1751"/>
                  <a:pt x="52842" y="1889"/>
                  <a:pt x="52521" y="2009"/>
                </a:cubicBezTo>
                <a:cubicBezTo>
                  <a:pt x="52604" y="1490"/>
                  <a:pt x="53103" y="1084"/>
                  <a:pt x="53622" y="1084"/>
                </a:cubicBezTo>
                <a:cubicBezTo>
                  <a:pt x="53674" y="1084"/>
                  <a:pt x="53725" y="1088"/>
                  <a:pt x="53777" y="1096"/>
                </a:cubicBezTo>
                <a:cubicBezTo>
                  <a:pt x="53617" y="731"/>
                  <a:pt x="53708" y="252"/>
                  <a:pt x="54005" y="1"/>
                </a:cubicBezTo>
                <a:close/>
                <a:moveTo>
                  <a:pt x="1422" y="24909"/>
                </a:moveTo>
                <a:lnTo>
                  <a:pt x="1422" y="24909"/>
                </a:lnTo>
                <a:cubicBezTo>
                  <a:pt x="934" y="25254"/>
                  <a:pt x="459" y="25616"/>
                  <a:pt x="0" y="25999"/>
                </a:cubicBezTo>
                <a:cubicBezTo>
                  <a:pt x="475" y="25637"/>
                  <a:pt x="949" y="25273"/>
                  <a:pt x="1422" y="24909"/>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329" name="Google Shape;3329;p26"/>
          <p:cNvGrpSpPr/>
          <p:nvPr/>
        </p:nvGrpSpPr>
        <p:grpSpPr>
          <a:xfrm flipH="1">
            <a:off x="10122700" y="4093433"/>
            <a:ext cx="3615733" cy="4102667"/>
            <a:chOff x="4675" y="5263075"/>
            <a:chExt cx="2711800" cy="3077000"/>
          </a:xfrm>
        </p:grpSpPr>
        <p:sp>
          <p:nvSpPr>
            <p:cNvPr id="3330" name="Google Shape;3330;p26"/>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26"/>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26"/>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333" name="Google Shape;3333;p26"/>
            <p:cNvGrpSpPr/>
            <p:nvPr/>
          </p:nvGrpSpPr>
          <p:grpSpPr>
            <a:xfrm>
              <a:off x="4675" y="5345475"/>
              <a:ext cx="2711800" cy="2994600"/>
              <a:chOff x="4675" y="5345475"/>
              <a:chExt cx="2711800" cy="2994600"/>
            </a:xfrm>
          </p:grpSpPr>
          <p:sp>
            <p:nvSpPr>
              <p:cNvPr id="3334" name="Google Shape;3334;p26"/>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26"/>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26"/>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26"/>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26"/>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26"/>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26"/>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26"/>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26"/>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26"/>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26"/>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26"/>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26"/>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26"/>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26"/>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26"/>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26"/>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26"/>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26"/>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26"/>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26"/>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26"/>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26"/>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26"/>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26"/>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26"/>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26"/>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361" name="Google Shape;3361;p26"/>
              <p:cNvGrpSpPr/>
              <p:nvPr/>
            </p:nvGrpSpPr>
            <p:grpSpPr>
              <a:xfrm>
                <a:off x="4675" y="5593050"/>
                <a:ext cx="2711800" cy="2747025"/>
                <a:chOff x="4675" y="3688050"/>
                <a:chExt cx="2711800" cy="2747025"/>
              </a:xfrm>
            </p:grpSpPr>
            <p:sp>
              <p:nvSpPr>
                <p:cNvPr id="3362" name="Google Shape;3362;p26"/>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26"/>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26"/>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26"/>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26"/>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26"/>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26"/>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26"/>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26"/>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26"/>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26"/>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26"/>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74" name="Google Shape;3374;p26"/>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375" name="Google Shape;3375;p26"/>
          <p:cNvSpPr/>
          <p:nvPr/>
        </p:nvSpPr>
        <p:spPr>
          <a:xfrm>
            <a:off x="6625435" y="5761069"/>
            <a:ext cx="1463391" cy="1539185"/>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76" name="Google Shape;3376;p26"/>
          <p:cNvSpPr/>
          <p:nvPr/>
        </p:nvSpPr>
        <p:spPr>
          <a:xfrm>
            <a:off x="9391616" y="6739883"/>
            <a:ext cx="1311323" cy="827028"/>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377" name="Google Shape;3377;p26"/>
          <p:cNvGrpSpPr/>
          <p:nvPr/>
        </p:nvGrpSpPr>
        <p:grpSpPr>
          <a:xfrm>
            <a:off x="7482501" y="5052250"/>
            <a:ext cx="2941153" cy="2536357"/>
            <a:chOff x="-125125" y="3044149"/>
            <a:chExt cx="2205865" cy="1902268"/>
          </a:xfrm>
        </p:grpSpPr>
        <p:sp>
          <p:nvSpPr>
            <p:cNvPr id="3378" name="Google Shape;3378;p26"/>
            <p:cNvSpPr/>
            <p:nvPr/>
          </p:nvSpPr>
          <p:spPr>
            <a:xfrm>
              <a:off x="-125125" y="3044149"/>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26"/>
            <p:cNvSpPr/>
            <p:nvPr/>
          </p:nvSpPr>
          <p:spPr>
            <a:xfrm>
              <a:off x="-124402" y="3107544"/>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80" name="Google Shape;3380;p26"/>
          <p:cNvSpPr/>
          <p:nvPr/>
        </p:nvSpPr>
        <p:spPr>
          <a:xfrm>
            <a:off x="37207" y="-31594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1" name="Google Shape;3381;p26"/>
          <p:cNvSpPr/>
          <p:nvPr/>
        </p:nvSpPr>
        <p:spPr>
          <a:xfrm>
            <a:off x="-58978" y="-74562"/>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2" name="Google Shape;3382;p26"/>
          <p:cNvSpPr/>
          <p:nvPr/>
        </p:nvSpPr>
        <p:spPr>
          <a:xfrm>
            <a:off x="922693" y="1096947"/>
            <a:ext cx="3021844" cy="2787792"/>
          </a:xfrm>
          <a:custGeom>
            <a:avLst/>
            <a:gdLst/>
            <a:ahLst/>
            <a:cxnLst/>
            <a:rect l="l" t="t" r="r" b="b"/>
            <a:pathLst>
              <a:path w="77789" h="71764" extrusionOk="0">
                <a:moveTo>
                  <a:pt x="10089" y="1"/>
                </a:moveTo>
                <a:lnTo>
                  <a:pt x="2283" y="8332"/>
                </a:lnTo>
                <a:lnTo>
                  <a:pt x="4953" y="12075"/>
                </a:lnTo>
                <a:lnTo>
                  <a:pt x="5318" y="18626"/>
                </a:lnTo>
                <a:cubicBezTo>
                  <a:pt x="5159" y="20954"/>
                  <a:pt x="5044" y="23305"/>
                  <a:pt x="4748" y="25611"/>
                </a:cubicBezTo>
                <a:cubicBezTo>
                  <a:pt x="4382" y="28510"/>
                  <a:pt x="2534" y="31431"/>
                  <a:pt x="2876" y="34399"/>
                </a:cubicBezTo>
                <a:cubicBezTo>
                  <a:pt x="2944" y="34992"/>
                  <a:pt x="3104" y="35585"/>
                  <a:pt x="3173" y="36202"/>
                </a:cubicBezTo>
                <a:cubicBezTo>
                  <a:pt x="3310" y="37594"/>
                  <a:pt x="2853" y="39032"/>
                  <a:pt x="2283" y="40310"/>
                </a:cubicBezTo>
                <a:cubicBezTo>
                  <a:pt x="2037" y="40868"/>
                  <a:pt x="1093" y="42037"/>
                  <a:pt x="1179" y="42686"/>
                </a:cubicBezTo>
                <a:lnTo>
                  <a:pt x="1179" y="42686"/>
                </a:lnTo>
                <a:cubicBezTo>
                  <a:pt x="1079" y="42167"/>
                  <a:pt x="0" y="37229"/>
                  <a:pt x="0" y="37229"/>
                </a:cubicBezTo>
                <a:lnTo>
                  <a:pt x="0" y="71763"/>
                </a:lnTo>
                <a:cubicBezTo>
                  <a:pt x="1278" y="71467"/>
                  <a:pt x="2625" y="70942"/>
                  <a:pt x="3926" y="70828"/>
                </a:cubicBezTo>
                <a:cubicBezTo>
                  <a:pt x="3948" y="70825"/>
                  <a:pt x="3972" y="70824"/>
                  <a:pt x="3997" y="70824"/>
                </a:cubicBezTo>
                <a:cubicBezTo>
                  <a:pt x="4655" y="70824"/>
                  <a:pt x="6219" y="71575"/>
                  <a:pt x="6826" y="71575"/>
                </a:cubicBezTo>
                <a:cubicBezTo>
                  <a:pt x="6903" y="71575"/>
                  <a:pt x="6965" y="71563"/>
                  <a:pt x="7007" y="71535"/>
                </a:cubicBezTo>
                <a:cubicBezTo>
                  <a:pt x="7144" y="71421"/>
                  <a:pt x="7236" y="70965"/>
                  <a:pt x="7258" y="70325"/>
                </a:cubicBezTo>
                <a:cubicBezTo>
                  <a:pt x="7350" y="68796"/>
                  <a:pt x="7190" y="66331"/>
                  <a:pt x="7258" y="65760"/>
                </a:cubicBezTo>
                <a:cubicBezTo>
                  <a:pt x="7464" y="63592"/>
                  <a:pt x="7875" y="61424"/>
                  <a:pt x="8445" y="59324"/>
                </a:cubicBezTo>
                <a:cubicBezTo>
                  <a:pt x="9016" y="57269"/>
                  <a:pt x="9769" y="55215"/>
                  <a:pt x="11047" y="53503"/>
                </a:cubicBezTo>
                <a:cubicBezTo>
                  <a:pt x="11938" y="52316"/>
                  <a:pt x="13056" y="51312"/>
                  <a:pt x="14083" y="50239"/>
                </a:cubicBezTo>
                <a:cubicBezTo>
                  <a:pt x="16731" y="47409"/>
                  <a:pt x="18694" y="44008"/>
                  <a:pt x="20041" y="40402"/>
                </a:cubicBezTo>
                <a:cubicBezTo>
                  <a:pt x="20313" y="39608"/>
                  <a:pt x="23240" y="33348"/>
                  <a:pt x="23728" y="33348"/>
                </a:cubicBezTo>
                <a:cubicBezTo>
                  <a:pt x="23732" y="33348"/>
                  <a:pt x="23735" y="33348"/>
                  <a:pt x="23738" y="33349"/>
                </a:cubicBezTo>
                <a:cubicBezTo>
                  <a:pt x="23784" y="33349"/>
                  <a:pt x="39533" y="35996"/>
                  <a:pt x="39533" y="35996"/>
                </a:cubicBezTo>
                <a:lnTo>
                  <a:pt x="53137" y="29080"/>
                </a:lnTo>
                <a:cubicBezTo>
                  <a:pt x="57132" y="26318"/>
                  <a:pt x="60304" y="23693"/>
                  <a:pt x="65326" y="22963"/>
                </a:cubicBezTo>
                <a:cubicBezTo>
                  <a:pt x="68955" y="22438"/>
                  <a:pt x="72744" y="22347"/>
                  <a:pt x="76054" y="20726"/>
                </a:cubicBezTo>
                <a:cubicBezTo>
                  <a:pt x="76602" y="20452"/>
                  <a:pt x="77150" y="20133"/>
                  <a:pt x="77469" y="19608"/>
                </a:cubicBezTo>
                <a:cubicBezTo>
                  <a:pt x="77789" y="19106"/>
                  <a:pt x="77789" y="18352"/>
                  <a:pt x="77309" y="17964"/>
                </a:cubicBezTo>
                <a:cubicBezTo>
                  <a:pt x="74729" y="20053"/>
                  <a:pt x="71395" y="21170"/>
                  <a:pt x="68071" y="21170"/>
                </a:cubicBezTo>
                <a:cubicBezTo>
                  <a:pt x="66455" y="21170"/>
                  <a:pt x="64841" y="20906"/>
                  <a:pt x="63317" y="20361"/>
                </a:cubicBezTo>
                <a:cubicBezTo>
                  <a:pt x="65417" y="18170"/>
                  <a:pt x="68248" y="16640"/>
                  <a:pt x="71238" y="16093"/>
                </a:cubicBezTo>
                <a:cubicBezTo>
                  <a:pt x="71124" y="15796"/>
                  <a:pt x="71010" y="15476"/>
                  <a:pt x="70873" y="15180"/>
                </a:cubicBezTo>
                <a:cubicBezTo>
                  <a:pt x="67106" y="15499"/>
                  <a:pt x="63683" y="17462"/>
                  <a:pt x="60670" y="19745"/>
                </a:cubicBezTo>
                <a:cubicBezTo>
                  <a:pt x="57657" y="22027"/>
                  <a:pt x="54918" y="24652"/>
                  <a:pt x="51699" y="26638"/>
                </a:cubicBezTo>
                <a:cubicBezTo>
                  <a:pt x="47865" y="29035"/>
                  <a:pt x="42729" y="31317"/>
                  <a:pt x="38369" y="32367"/>
                </a:cubicBezTo>
                <a:cubicBezTo>
                  <a:pt x="35790" y="32983"/>
                  <a:pt x="32777" y="32778"/>
                  <a:pt x="30129" y="32983"/>
                </a:cubicBezTo>
                <a:lnTo>
                  <a:pt x="28349" y="31386"/>
                </a:lnTo>
                <a:lnTo>
                  <a:pt x="31910" y="28555"/>
                </a:lnTo>
                <a:lnTo>
                  <a:pt x="34558" y="26592"/>
                </a:lnTo>
                <a:cubicBezTo>
                  <a:pt x="34558" y="26592"/>
                  <a:pt x="34886" y="26641"/>
                  <a:pt x="35304" y="26641"/>
                </a:cubicBezTo>
                <a:cubicBezTo>
                  <a:pt x="35696" y="26641"/>
                  <a:pt x="36167" y="26598"/>
                  <a:pt x="36520" y="26432"/>
                </a:cubicBezTo>
                <a:cubicBezTo>
                  <a:pt x="37228" y="26067"/>
                  <a:pt x="45719" y="20224"/>
                  <a:pt x="45719" y="20224"/>
                </a:cubicBezTo>
                <a:lnTo>
                  <a:pt x="43071" y="18626"/>
                </a:lnTo>
                <a:lnTo>
                  <a:pt x="37479" y="22872"/>
                </a:lnTo>
                <a:lnTo>
                  <a:pt x="29422" y="27482"/>
                </a:lnTo>
                <a:lnTo>
                  <a:pt x="35448" y="14198"/>
                </a:lnTo>
                <a:lnTo>
                  <a:pt x="37479" y="7807"/>
                </a:lnTo>
                <a:lnTo>
                  <a:pt x="36155" y="4977"/>
                </a:lnTo>
                <a:lnTo>
                  <a:pt x="33325" y="4977"/>
                </a:lnTo>
                <a:lnTo>
                  <a:pt x="31910" y="18444"/>
                </a:lnTo>
                <a:lnTo>
                  <a:pt x="27299" y="25017"/>
                </a:lnTo>
                <a:lnTo>
                  <a:pt x="24629" y="29445"/>
                </a:lnTo>
                <a:cubicBezTo>
                  <a:pt x="21593" y="27711"/>
                  <a:pt x="21091" y="26136"/>
                  <a:pt x="20908" y="22598"/>
                </a:cubicBezTo>
                <a:cubicBezTo>
                  <a:pt x="20817" y="20726"/>
                  <a:pt x="20566" y="18877"/>
                  <a:pt x="20337" y="17028"/>
                </a:cubicBezTo>
                <a:cubicBezTo>
                  <a:pt x="20200" y="15796"/>
                  <a:pt x="20041" y="14563"/>
                  <a:pt x="19881" y="13331"/>
                </a:cubicBezTo>
                <a:cubicBezTo>
                  <a:pt x="18877" y="13376"/>
                  <a:pt x="18078" y="14244"/>
                  <a:pt x="17781" y="15225"/>
                </a:cubicBezTo>
                <a:cubicBezTo>
                  <a:pt x="17507" y="16184"/>
                  <a:pt x="17621" y="17211"/>
                  <a:pt x="17758" y="18215"/>
                </a:cubicBezTo>
                <a:cubicBezTo>
                  <a:pt x="16914" y="15636"/>
                  <a:pt x="15749" y="13171"/>
                  <a:pt x="14334" y="10843"/>
                </a:cubicBezTo>
                <a:cubicBezTo>
                  <a:pt x="13764" y="11025"/>
                  <a:pt x="13444" y="11665"/>
                  <a:pt x="13444" y="12258"/>
                </a:cubicBezTo>
                <a:cubicBezTo>
                  <a:pt x="13444" y="12874"/>
                  <a:pt x="13672" y="13445"/>
                  <a:pt x="13901" y="13993"/>
                </a:cubicBezTo>
                <a:cubicBezTo>
                  <a:pt x="15978" y="18946"/>
                  <a:pt x="16799" y="23990"/>
                  <a:pt x="16936" y="29308"/>
                </a:cubicBezTo>
                <a:cubicBezTo>
                  <a:pt x="17051" y="33463"/>
                  <a:pt x="16343" y="37754"/>
                  <a:pt x="14289" y="41429"/>
                </a:cubicBezTo>
                <a:cubicBezTo>
                  <a:pt x="13375" y="43028"/>
                  <a:pt x="11167" y="46061"/>
                  <a:pt x="9315" y="46061"/>
                </a:cubicBezTo>
                <a:cubicBezTo>
                  <a:pt x="8576" y="46061"/>
                  <a:pt x="7893" y="45578"/>
                  <a:pt x="7373" y="44327"/>
                </a:cubicBezTo>
                <a:cubicBezTo>
                  <a:pt x="5866" y="40721"/>
                  <a:pt x="6163" y="36590"/>
                  <a:pt x="7373" y="32869"/>
                </a:cubicBezTo>
                <a:cubicBezTo>
                  <a:pt x="8559" y="29149"/>
                  <a:pt x="10591" y="25771"/>
                  <a:pt x="12531" y="22370"/>
                </a:cubicBezTo>
                <a:cubicBezTo>
                  <a:pt x="12942" y="21662"/>
                  <a:pt x="13353" y="20932"/>
                  <a:pt x="13376" y="20110"/>
                </a:cubicBezTo>
                <a:cubicBezTo>
                  <a:pt x="13398" y="19311"/>
                  <a:pt x="12919" y="18421"/>
                  <a:pt x="12120" y="18284"/>
                </a:cubicBezTo>
                <a:cubicBezTo>
                  <a:pt x="11801" y="20429"/>
                  <a:pt x="11070" y="22507"/>
                  <a:pt x="9997" y="24378"/>
                </a:cubicBezTo>
                <a:cubicBezTo>
                  <a:pt x="10659" y="22210"/>
                  <a:pt x="11116" y="19996"/>
                  <a:pt x="11367" y="17736"/>
                </a:cubicBezTo>
                <a:cubicBezTo>
                  <a:pt x="11435" y="17234"/>
                  <a:pt x="11481" y="16663"/>
                  <a:pt x="11276" y="16184"/>
                </a:cubicBezTo>
                <a:cubicBezTo>
                  <a:pt x="11102" y="15779"/>
                  <a:pt x="10685" y="15440"/>
                  <a:pt x="10257" y="15440"/>
                </a:cubicBezTo>
                <a:cubicBezTo>
                  <a:pt x="10178" y="15440"/>
                  <a:pt x="10099" y="15451"/>
                  <a:pt x="10020" y="15476"/>
                </a:cubicBezTo>
                <a:cubicBezTo>
                  <a:pt x="10431" y="19722"/>
                  <a:pt x="9062" y="24127"/>
                  <a:pt x="6300" y="27391"/>
                </a:cubicBezTo>
                <a:cubicBezTo>
                  <a:pt x="7030" y="24606"/>
                  <a:pt x="7601" y="21799"/>
                  <a:pt x="8035" y="18946"/>
                </a:cubicBezTo>
                <a:cubicBezTo>
                  <a:pt x="8263" y="17508"/>
                  <a:pt x="9290" y="13947"/>
                  <a:pt x="8491" y="12600"/>
                </a:cubicBezTo>
                <a:cubicBezTo>
                  <a:pt x="8491" y="12600"/>
                  <a:pt x="6254" y="8697"/>
                  <a:pt x="6254" y="8697"/>
                </a:cubicBezTo>
                <a:lnTo>
                  <a:pt x="12212" y="1416"/>
                </a:lnTo>
                <a:lnTo>
                  <a:pt x="10089" y="1"/>
                </a:ln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91919562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5C8BC-CF44-4FCD-ACB9-6C06E1FD0DA3}"/>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DFE26985-A785-4717-80AD-9B8D8F5B85B1}"/>
              </a:ext>
            </a:extLst>
          </p:cNvPr>
          <p:cNvSpPr>
            <a:spLocks noGrp="1"/>
          </p:cNvSpPr>
          <p:nvPr>
            <p:ph idx="1"/>
          </p:nvPr>
        </p:nvSpPr>
        <p:spPr>
          <a:xfrm>
            <a:off x="838200" y="1825625"/>
            <a:ext cx="10515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305A630-F12E-492E-A3AD-AE8A23606B49}"/>
              </a:ext>
            </a:extLst>
          </p:cNvPr>
          <p:cNvSpPr>
            <a:spLocks noGrp="1"/>
          </p:cNvSpPr>
          <p:nvPr>
            <p:ph type="dt" sz="half" idx="10"/>
          </p:nvPr>
        </p:nvSpPr>
        <p:spPr>
          <a:xfrm>
            <a:off x="838200" y="6356350"/>
            <a:ext cx="2743200" cy="365125"/>
          </a:xfrm>
          <a:prstGeom prst="rect">
            <a:avLst/>
          </a:prstGeom>
        </p:spPr>
        <p:txBody>
          <a:bodyPr/>
          <a:lstStyle/>
          <a:p>
            <a:fld id="{E69B9EE9-F3BF-4B40-83E7-C9BC68FDDB0E}" type="datetimeFigureOut">
              <a:rPr lang="en-US" smtClean="0"/>
              <a:t>1/4/2024</a:t>
            </a:fld>
            <a:endParaRPr lang="en-US"/>
          </a:p>
        </p:txBody>
      </p:sp>
      <p:sp>
        <p:nvSpPr>
          <p:cNvPr id="5" name="Footer Placeholder 4">
            <a:extLst>
              <a:ext uri="{FF2B5EF4-FFF2-40B4-BE49-F238E27FC236}">
                <a16:creationId xmlns:a16="http://schemas.microsoft.com/office/drawing/2014/main" id="{7F5C2166-B6AA-4084-B4D7-069DDC982D5B}"/>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30C20EA2-78ED-4391-B2FB-25000FDBCAA6}"/>
              </a:ext>
            </a:extLst>
          </p:cNvPr>
          <p:cNvSpPr>
            <a:spLocks noGrp="1"/>
          </p:cNvSpPr>
          <p:nvPr>
            <p:ph type="sldNum" sz="quarter" idx="12"/>
          </p:nvPr>
        </p:nvSpPr>
        <p:spPr>
          <a:xfrm>
            <a:off x="8610600" y="6356350"/>
            <a:ext cx="2743200" cy="365125"/>
          </a:xfrm>
          <a:prstGeom prst="rect">
            <a:avLst/>
          </a:prstGeom>
        </p:spPr>
        <p:txBody>
          <a:bodyPr/>
          <a:lstStyle/>
          <a:p>
            <a:fld id="{17F55963-6440-4C45-BA09-4E6A99D1BBE0}" type="slidenum">
              <a:rPr lang="en-US" smtClean="0"/>
              <a:t>‹#›</a:t>
            </a:fld>
            <a:endParaRPr lang="en-US"/>
          </a:p>
        </p:txBody>
      </p:sp>
    </p:spTree>
    <p:extLst>
      <p:ext uri="{BB962C8B-B14F-4D97-AF65-F5344CB8AC3E}">
        <p14:creationId xmlns:p14="http://schemas.microsoft.com/office/powerpoint/2010/main" val="3029677043"/>
      </p:ext>
    </p:extLst>
  </p:cSld>
  <p:clrMapOvr>
    <a:masterClrMapping/>
  </p:clrMapOvr>
  <p:transition spd="med">
    <p:pull/>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383"/>
        <p:cNvGrpSpPr/>
        <p:nvPr/>
      </p:nvGrpSpPr>
      <p:grpSpPr>
        <a:xfrm>
          <a:off x="0" y="0"/>
          <a:ext cx="0" cy="0"/>
          <a:chOff x="0" y="0"/>
          <a:chExt cx="0" cy="0"/>
        </a:xfrm>
      </p:grpSpPr>
      <p:sp>
        <p:nvSpPr>
          <p:cNvPr id="3384" name="Google Shape;3384;p27"/>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85" name="Google Shape;3385;p27"/>
          <p:cNvSpPr/>
          <p:nvPr/>
        </p:nvSpPr>
        <p:spPr>
          <a:xfrm>
            <a:off x="11064817" y="494724"/>
            <a:ext cx="4384631" cy="301476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6" name="Google Shape;3386;p27"/>
          <p:cNvSpPr/>
          <p:nvPr/>
        </p:nvSpPr>
        <p:spPr>
          <a:xfrm flipH="1">
            <a:off x="-1117746" y="1877665"/>
            <a:ext cx="1974427" cy="3044148"/>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7" name="Google Shape;3387;p27"/>
          <p:cNvSpPr/>
          <p:nvPr/>
        </p:nvSpPr>
        <p:spPr>
          <a:xfrm flipH="1">
            <a:off x="-3433666" y="494724"/>
            <a:ext cx="4384631" cy="301476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8" name="Google Shape;3388;p27"/>
          <p:cNvSpPr/>
          <p:nvPr/>
        </p:nvSpPr>
        <p:spPr>
          <a:xfrm>
            <a:off x="-2225967" y="4341567"/>
            <a:ext cx="15874416" cy="3856535"/>
          </a:xfrm>
          <a:custGeom>
            <a:avLst/>
            <a:gdLst/>
            <a:ahLst/>
            <a:cxnLst/>
            <a:rect l="l" t="t" r="r" b="b"/>
            <a:pathLst>
              <a:path w="285340" h="81213" extrusionOk="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rgbClr val="87D73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9" name="Google Shape;3389;p27"/>
          <p:cNvSpPr/>
          <p:nvPr/>
        </p:nvSpPr>
        <p:spPr>
          <a:xfrm>
            <a:off x="9041422" y="4524279"/>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0" name="Google Shape;3390;p27"/>
          <p:cNvSpPr/>
          <p:nvPr/>
        </p:nvSpPr>
        <p:spPr>
          <a:xfrm flipH="1">
            <a:off x="11355054" y="3201972"/>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1" name="Google Shape;3391;p27"/>
          <p:cNvSpPr/>
          <p:nvPr/>
        </p:nvSpPr>
        <p:spPr>
          <a:xfrm flipH="1">
            <a:off x="12491449" y="3857801"/>
            <a:ext cx="2152820"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2" name="Google Shape;3392;p27"/>
          <p:cNvSpPr/>
          <p:nvPr/>
        </p:nvSpPr>
        <p:spPr>
          <a:xfrm>
            <a:off x="9350150" y="4708952"/>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3" name="Google Shape;3393;p27"/>
          <p:cNvSpPr/>
          <p:nvPr/>
        </p:nvSpPr>
        <p:spPr>
          <a:xfrm flipH="1">
            <a:off x="11411447" y="5664002"/>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4" name="Google Shape;3394;p27"/>
          <p:cNvSpPr/>
          <p:nvPr/>
        </p:nvSpPr>
        <p:spPr>
          <a:xfrm flipH="1">
            <a:off x="11177939" y="4939102"/>
            <a:ext cx="726416" cy="1479425"/>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5" name="Google Shape;3395;p27"/>
          <p:cNvSpPr/>
          <p:nvPr/>
        </p:nvSpPr>
        <p:spPr>
          <a:xfrm flipH="1">
            <a:off x="5391509" y="-374381"/>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6" name="Google Shape;3396;p27"/>
          <p:cNvSpPr/>
          <p:nvPr/>
        </p:nvSpPr>
        <p:spPr>
          <a:xfrm flipH="1">
            <a:off x="7374782" y="-272781"/>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7" name="Google Shape;3397;p27"/>
          <p:cNvSpPr/>
          <p:nvPr/>
        </p:nvSpPr>
        <p:spPr>
          <a:xfrm flipH="1">
            <a:off x="12356664" y="5082228"/>
            <a:ext cx="2020353" cy="95162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8" name="Google Shape;3398;p27"/>
          <p:cNvSpPr/>
          <p:nvPr/>
        </p:nvSpPr>
        <p:spPr>
          <a:xfrm>
            <a:off x="10987279" y="4667300"/>
            <a:ext cx="2280511" cy="1781488"/>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9" name="Google Shape;3399;p27"/>
          <p:cNvSpPr/>
          <p:nvPr/>
        </p:nvSpPr>
        <p:spPr>
          <a:xfrm rot="589025" flipH="1">
            <a:off x="11053595" y="6195269"/>
            <a:ext cx="2020216" cy="95156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00" name="Google Shape;3400;p27"/>
          <p:cNvSpPr/>
          <p:nvPr/>
        </p:nvSpPr>
        <p:spPr>
          <a:xfrm rot="2035852">
            <a:off x="9985972" y="5498107"/>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01" name="Google Shape;3401;p27"/>
          <p:cNvGrpSpPr/>
          <p:nvPr/>
        </p:nvGrpSpPr>
        <p:grpSpPr>
          <a:xfrm flipH="1">
            <a:off x="11425167" y="5234333"/>
            <a:ext cx="2339633" cy="1780400"/>
            <a:chOff x="0" y="3611325"/>
            <a:chExt cx="1754725" cy="1335300"/>
          </a:xfrm>
        </p:grpSpPr>
        <p:sp>
          <p:nvSpPr>
            <p:cNvPr id="3402" name="Google Shape;3402;p27"/>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27"/>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04" name="Google Shape;3404;p27"/>
          <p:cNvSpPr/>
          <p:nvPr/>
        </p:nvSpPr>
        <p:spPr>
          <a:xfrm flipH="1">
            <a:off x="10234153" y="5149465"/>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05" name="Google Shape;3405;p27"/>
          <p:cNvSpPr/>
          <p:nvPr/>
        </p:nvSpPr>
        <p:spPr>
          <a:xfrm>
            <a:off x="-1956213" y="3109972"/>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06" name="Google Shape;3406;p27"/>
          <p:cNvGrpSpPr/>
          <p:nvPr/>
        </p:nvGrpSpPr>
        <p:grpSpPr>
          <a:xfrm>
            <a:off x="-1466868" y="4318466"/>
            <a:ext cx="3341949" cy="2404365"/>
            <a:chOff x="4827150" y="2632375"/>
            <a:chExt cx="1863125" cy="1340425"/>
          </a:xfrm>
        </p:grpSpPr>
        <p:sp>
          <p:nvSpPr>
            <p:cNvPr id="3407" name="Google Shape;3407;p27"/>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408" name="Google Shape;3408;p27"/>
            <p:cNvGrpSpPr/>
            <p:nvPr/>
          </p:nvGrpSpPr>
          <p:grpSpPr>
            <a:xfrm>
              <a:off x="4827150" y="2632375"/>
              <a:ext cx="1863125" cy="1274825"/>
              <a:chOff x="4827150" y="2632375"/>
              <a:chExt cx="1863125" cy="1274825"/>
            </a:xfrm>
          </p:grpSpPr>
          <p:sp>
            <p:nvSpPr>
              <p:cNvPr id="3409" name="Google Shape;3409;p27"/>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27"/>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27"/>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27"/>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27"/>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414" name="Google Shape;3414;p27"/>
          <p:cNvSpPr/>
          <p:nvPr/>
        </p:nvSpPr>
        <p:spPr>
          <a:xfrm flipH="1">
            <a:off x="-3398649" y="-2001818"/>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15" name="Google Shape;3415;p27"/>
          <p:cNvSpPr/>
          <p:nvPr/>
        </p:nvSpPr>
        <p:spPr>
          <a:xfrm flipH="1">
            <a:off x="-2935643" y="-1697032"/>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16" name="Google Shape;3416;p27"/>
          <p:cNvSpPr/>
          <p:nvPr/>
        </p:nvSpPr>
        <p:spPr>
          <a:xfrm flipH="1">
            <a:off x="-3755949" y="-2100484"/>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17" name="Google Shape;3417;p27"/>
          <p:cNvSpPr/>
          <p:nvPr/>
        </p:nvSpPr>
        <p:spPr>
          <a:xfrm>
            <a:off x="-112530" y="5427136"/>
            <a:ext cx="1821700" cy="1690771"/>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18" name="Google Shape;3418;p27"/>
          <p:cNvSpPr/>
          <p:nvPr/>
        </p:nvSpPr>
        <p:spPr>
          <a:xfrm>
            <a:off x="-2300433" y="4058866"/>
            <a:ext cx="2941153" cy="2536357"/>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19" name="Google Shape;3419;p27"/>
          <p:cNvSpPr/>
          <p:nvPr/>
        </p:nvSpPr>
        <p:spPr>
          <a:xfrm>
            <a:off x="-2299469" y="4143392"/>
            <a:ext cx="2846452" cy="2379224"/>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20" name="Google Shape;3420;p27"/>
          <p:cNvGrpSpPr/>
          <p:nvPr/>
        </p:nvGrpSpPr>
        <p:grpSpPr>
          <a:xfrm flipH="1">
            <a:off x="-1979349" y="5561884"/>
            <a:ext cx="2339633" cy="1780400"/>
            <a:chOff x="0" y="3611325"/>
            <a:chExt cx="1754725" cy="1335300"/>
          </a:xfrm>
        </p:grpSpPr>
        <p:sp>
          <p:nvSpPr>
            <p:cNvPr id="3421" name="Google Shape;3421;p27"/>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27"/>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23" name="Google Shape;3423;p27"/>
          <p:cNvSpPr/>
          <p:nvPr/>
        </p:nvSpPr>
        <p:spPr>
          <a:xfrm>
            <a:off x="2021879" y="6205933"/>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4590871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3424"/>
        <p:cNvGrpSpPr/>
        <p:nvPr/>
      </p:nvGrpSpPr>
      <p:grpSpPr>
        <a:xfrm>
          <a:off x="0" y="0"/>
          <a:ext cx="0" cy="0"/>
          <a:chOff x="0" y="0"/>
          <a:chExt cx="0" cy="0"/>
        </a:xfrm>
      </p:grpSpPr>
      <p:sp>
        <p:nvSpPr>
          <p:cNvPr id="3425" name="Google Shape;3425;p28"/>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426" name="Google Shape;3426;p28"/>
          <p:cNvGrpSpPr/>
          <p:nvPr/>
        </p:nvGrpSpPr>
        <p:grpSpPr>
          <a:xfrm>
            <a:off x="501972" y="281020"/>
            <a:ext cx="1058253" cy="5931080"/>
            <a:chOff x="1715304" y="-626435"/>
            <a:chExt cx="793690" cy="4448310"/>
          </a:xfrm>
        </p:grpSpPr>
        <p:sp>
          <p:nvSpPr>
            <p:cNvPr id="3427" name="Google Shape;3427;p28"/>
            <p:cNvSpPr/>
            <p:nvPr/>
          </p:nvSpPr>
          <p:spPr>
            <a:xfrm>
              <a:off x="1715304" y="-626435"/>
              <a:ext cx="793690" cy="4448310"/>
            </a:xfrm>
            <a:custGeom>
              <a:avLst/>
              <a:gdLst/>
              <a:ahLst/>
              <a:cxnLst/>
              <a:rect l="l" t="t" r="r" b="b"/>
              <a:pathLst>
                <a:path w="24949" h="139829" extrusionOk="0">
                  <a:moveTo>
                    <a:pt x="3584" y="0"/>
                  </a:moveTo>
                  <a:cubicBezTo>
                    <a:pt x="3584" y="0"/>
                    <a:pt x="3470" y="12486"/>
                    <a:pt x="3356" y="15385"/>
                  </a:cubicBezTo>
                  <a:cubicBezTo>
                    <a:pt x="3264" y="18306"/>
                    <a:pt x="3219" y="19836"/>
                    <a:pt x="3104" y="23328"/>
                  </a:cubicBezTo>
                  <a:cubicBezTo>
                    <a:pt x="2967" y="26820"/>
                    <a:pt x="3515" y="28601"/>
                    <a:pt x="3629" y="31979"/>
                  </a:cubicBezTo>
                  <a:cubicBezTo>
                    <a:pt x="3744" y="35357"/>
                    <a:pt x="4132" y="38187"/>
                    <a:pt x="3835" y="40264"/>
                  </a:cubicBezTo>
                  <a:cubicBezTo>
                    <a:pt x="3561" y="42341"/>
                    <a:pt x="3127" y="45537"/>
                    <a:pt x="3127" y="45537"/>
                  </a:cubicBezTo>
                  <a:cubicBezTo>
                    <a:pt x="2328" y="43003"/>
                    <a:pt x="1940" y="38141"/>
                    <a:pt x="1895" y="36475"/>
                  </a:cubicBezTo>
                  <a:cubicBezTo>
                    <a:pt x="1849" y="34832"/>
                    <a:pt x="1393" y="24812"/>
                    <a:pt x="1393" y="23807"/>
                  </a:cubicBezTo>
                  <a:cubicBezTo>
                    <a:pt x="1393" y="22803"/>
                    <a:pt x="457" y="13193"/>
                    <a:pt x="708" y="10249"/>
                  </a:cubicBezTo>
                  <a:cubicBezTo>
                    <a:pt x="936" y="7282"/>
                    <a:pt x="1347" y="5570"/>
                    <a:pt x="1393" y="4314"/>
                  </a:cubicBezTo>
                  <a:cubicBezTo>
                    <a:pt x="1438" y="3082"/>
                    <a:pt x="1895" y="1"/>
                    <a:pt x="1895" y="0"/>
                  </a:cubicBezTo>
                  <a:lnTo>
                    <a:pt x="1895" y="0"/>
                  </a:lnTo>
                  <a:lnTo>
                    <a:pt x="1210" y="389"/>
                  </a:lnTo>
                  <a:cubicBezTo>
                    <a:pt x="1210" y="389"/>
                    <a:pt x="548" y="5319"/>
                    <a:pt x="411" y="6574"/>
                  </a:cubicBezTo>
                  <a:cubicBezTo>
                    <a:pt x="274" y="7807"/>
                    <a:pt x="46" y="10112"/>
                    <a:pt x="23" y="11253"/>
                  </a:cubicBezTo>
                  <a:cubicBezTo>
                    <a:pt x="0" y="12372"/>
                    <a:pt x="251" y="13445"/>
                    <a:pt x="297" y="16640"/>
                  </a:cubicBezTo>
                  <a:cubicBezTo>
                    <a:pt x="343" y="19836"/>
                    <a:pt x="685" y="21616"/>
                    <a:pt x="685" y="25177"/>
                  </a:cubicBezTo>
                  <a:cubicBezTo>
                    <a:pt x="685" y="28715"/>
                    <a:pt x="1050" y="34832"/>
                    <a:pt x="1050" y="36544"/>
                  </a:cubicBezTo>
                  <a:cubicBezTo>
                    <a:pt x="1050" y="38256"/>
                    <a:pt x="1210" y="43049"/>
                    <a:pt x="1598" y="45240"/>
                  </a:cubicBezTo>
                  <a:cubicBezTo>
                    <a:pt x="1963" y="47431"/>
                    <a:pt x="2123" y="48869"/>
                    <a:pt x="2077" y="50467"/>
                  </a:cubicBezTo>
                  <a:cubicBezTo>
                    <a:pt x="2009" y="52065"/>
                    <a:pt x="1666" y="59164"/>
                    <a:pt x="1666" y="62176"/>
                  </a:cubicBezTo>
                  <a:cubicBezTo>
                    <a:pt x="1666" y="62382"/>
                    <a:pt x="1666" y="62587"/>
                    <a:pt x="1666" y="62793"/>
                  </a:cubicBezTo>
                  <a:cubicBezTo>
                    <a:pt x="1644" y="65943"/>
                    <a:pt x="1575" y="71284"/>
                    <a:pt x="1758" y="73429"/>
                  </a:cubicBezTo>
                  <a:cubicBezTo>
                    <a:pt x="1940" y="75758"/>
                    <a:pt x="2374" y="79181"/>
                    <a:pt x="2443" y="81258"/>
                  </a:cubicBezTo>
                  <a:cubicBezTo>
                    <a:pt x="2534" y="83336"/>
                    <a:pt x="2831" y="85413"/>
                    <a:pt x="2853" y="87832"/>
                  </a:cubicBezTo>
                  <a:cubicBezTo>
                    <a:pt x="2876" y="90252"/>
                    <a:pt x="2967" y="93926"/>
                    <a:pt x="3310" y="96118"/>
                  </a:cubicBezTo>
                  <a:cubicBezTo>
                    <a:pt x="3652" y="98309"/>
                    <a:pt x="4246" y="103833"/>
                    <a:pt x="4725" y="108078"/>
                  </a:cubicBezTo>
                  <a:cubicBezTo>
                    <a:pt x="5204" y="112346"/>
                    <a:pt x="4702" y="119879"/>
                    <a:pt x="4794" y="122709"/>
                  </a:cubicBezTo>
                  <a:cubicBezTo>
                    <a:pt x="4908" y="125562"/>
                    <a:pt x="5067" y="130356"/>
                    <a:pt x="4930" y="132501"/>
                  </a:cubicBezTo>
                  <a:cubicBezTo>
                    <a:pt x="4908" y="132844"/>
                    <a:pt x="4885" y="133232"/>
                    <a:pt x="4862" y="133665"/>
                  </a:cubicBezTo>
                  <a:cubicBezTo>
                    <a:pt x="4748" y="135719"/>
                    <a:pt x="4611" y="138299"/>
                    <a:pt x="4177" y="139828"/>
                  </a:cubicBezTo>
                  <a:cubicBezTo>
                    <a:pt x="4771" y="139531"/>
                    <a:pt x="7738" y="138367"/>
                    <a:pt x="7738" y="138367"/>
                  </a:cubicBezTo>
                  <a:cubicBezTo>
                    <a:pt x="7624" y="131017"/>
                    <a:pt x="7921" y="114697"/>
                    <a:pt x="7738" y="109356"/>
                  </a:cubicBezTo>
                  <a:cubicBezTo>
                    <a:pt x="7578" y="104038"/>
                    <a:pt x="8354" y="84933"/>
                    <a:pt x="8537" y="82537"/>
                  </a:cubicBezTo>
                  <a:cubicBezTo>
                    <a:pt x="8719" y="80140"/>
                    <a:pt x="9404" y="63706"/>
                    <a:pt x="9792" y="59392"/>
                  </a:cubicBezTo>
                  <a:cubicBezTo>
                    <a:pt x="10317" y="53434"/>
                    <a:pt x="12942" y="45446"/>
                    <a:pt x="14061" y="40858"/>
                  </a:cubicBezTo>
                  <a:cubicBezTo>
                    <a:pt x="15042" y="36726"/>
                    <a:pt x="16503" y="27961"/>
                    <a:pt x="18055" y="24401"/>
                  </a:cubicBezTo>
                  <a:cubicBezTo>
                    <a:pt x="19584" y="20840"/>
                    <a:pt x="21684" y="16823"/>
                    <a:pt x="22757" y="14677"/>
                  </a:cubicBezTo>
                  <a:cubicBezTo>
                    <a:pt x="23807" y="12554"/>
                    <a:pt x="24948" y="389"/>
                    <a:pt x="24948" y="389"/>
                  </a:cubicBezTo>
                  <a:lnTo>
                    <a:pt x="24492" y="389"/>
                  </a:lnTo>
                  <a:cubicBezTo>
                    <a:pt x="24492" y="389"/>
                    <a:pt x="23214" y="9039"/>
                    <a:pt x="23077" y="9633"/>
                  </a:cubicBezTo>
                  <a:cubicBezTo>
                    <a:pt x="22940" y="10226"/>
                    <a:pt x="22848" y="11139"/>
                    <a:pt x="21205" y="14449"/>
                  </a:cubicBezTo>
                  <a:cubicBezTo>
                    <a:pt x="19584" y="17759"/>
                    <a:pt x="17325" y="22209"/>
                    <a:pt x="16343" y="24697"/>
                  </a:cubicBezTo>
                  <a:cubicBezTo>
                    <a:pt x="15362" y="27185"/>
                    <a:pt x="13627" y="35654"/>
                    <a:pt x="12828" y="38438"/>
                  </a:cubicBezTo>
                  <a:cubicBezTo>
                    <a:pt x="12486" y="39671"/>
                    <a:pt x="11664" y="41862"/>
                    <a:pt x="10842" y="44304"/>
                  </a:cubicBezTo>
                  <a:cubicBezTo>
                    <a:pt x="9815" y="47317"/>
                    <a:pt x="8742" y="50695"/>
                    <a:pt x="8491" y="53115"/>
                  </a:cubicBezTo>
                  <a:cubicBezTo>
                    <a:pt x="8035" y="57497"/>
                    <a:pt x="6848" y="72676"/>
                    <a:pt x="6665" y="76214"/>
                  </a:cubicBezTo>
                  <a:cubicBezTo>
                    <a:pt x="6505" y="79775"/>
                    <a:pt x="6437" y="84637"/>
                    <a:pt x="6437" y="84637"/>
                  </a:cubicBezTo>
                  <a:cubicBezTo>
                    <a:pt x="6391" y="84431"/>
                    <a:pt x="6323" y="84180"/>
                    <a:pt x="6300" y="83906"/>
                  </a:cubicBezTo>
                  <a:cubicBezTo>
                    <a:pt x="5547" y="79136"/>
                    <a:pt x="5958" y="64984"/>
                    <a:pt x="6232" y="62359"/>
                  </a:cubicBezTo>
                  <a:cubicBezTo>
                    <a:pt x="6551" y="59574"/>
                    <a:pt x="6962" y="47979"/>
                    <a:pt x="6962" y="45491"/>
                  </a:cubicBezTo>
                  <a:cubicBezTo>
                    <a:pt x="6962" y="43003"/>
                    <a:pt x="7236" y="40264"/>
                    <a:pt x="7418" y="39077"/>
                  </a:cubicBezTo>
                  <a:cubicBezTo>
                    <a:pt x="7601" y="37890"/>
                    <a:pt x="8286" y="32618"/>
                    <a:pt x="8172" y="29262"/>
                  </a:cubicBezTo>
                  <a:cubicBezTo>
                    <a:pt x="8035" y="25884"/>
                    <a:pt x="7692" y="14791"/>
                    <a:pt x="7487" y="11299"/>
                  </a:cubicBezTo>
                  <a:cubicBezTo>
                    <a:pt x="7304" y="7807"/>
                    <a:pt x="7555" y="389"/>
                    <a:pt x="7555" y="389"/>
                  </a:cubicBezTo>
                  <a:lnTo>
                    <a:pt x="6688" y="389"/>
                  </a:lnTo>
                  <a:cubicBezTo>
                    <a:pt x="6688" y="389"/>
                    <a:pt x="6756" y="9815"/>
                    <a:pt x="6893" y="14631"/>
                  </a:cubicBezTo>
                  <a:cubicBezTo>
                    <a:pt x="7030" y="19425"/>
                    <a:pt x="7464" y="25747"/>
                    <a:pt x="7464" y="29011"/>
                  </a:cubicBezTo>
                  <a:cubicBezTo>
                    <a:pt x="7464" y="32275"/>
                    <a:pt x="6460" y="39328"/>
                    <a:pt x="6186" y="41816"/>
                  </a:cubicBezTo>
                  <a:cubicBezTo>
                    <a:pt x="5958" y="43985"/>
                    <a:pt x="6117" y="50125"/>
                    <a:pt x="5958" y="54028"/>
                  </a:cubicBezTo>
                  <a:cubicBezTo>
                    <a:pt x="5935" y="54621"/>
                    <a:pt x="5912" y="55146"/>
                    <a:pt x="5866" y="55603"/>
                  </a:cubicBezTo>
                  <a:cubicBezTo>
                    <a:pt x="5570" y="59164"/>
                    <a:pt x="5296" y="65349"/>
                    <a:pt x="4953" y="69366"/>
                  </a:cubicBezTo>
                  <a:cubicBezTo>
                    <a:pt x="4588" y="73384"/>
                    <a:pt x="4930" y="78063"/>
                    <a:pt x="5182" y="82149"/>
                  </a:cubicBezTo>
                  <a:cubicBezTo>
                    <a:pt x="5455" y="86234"/>
                    <a:pt x="6140" y="88768"/>
                    <a:pt x="6368" y="90548"/>
                  </a:cubicBezTo>
                  <a:cubicBezTo>
                    <a:pt x="6574" y="92329"/>
                    <a:pt x="6346" y="97008"/>
                    <a:pt x="6117" y="98149"/>
                  </a:cubicBezTo>
                  <a:cubicBezTo>
                    <a:pt x="6099" y="98248"/>
                    <a:pt x="6073" y="98295"/>
                    <a:pt x="6041" y="98295"/>
                  </a:cubicBezTo>
                  <a:cubicBezTo>
                    <a:pt x="5707" y="98295"/>
                    <a:pt x="4692" y="93341"/>
                    <a:pt x="4588" y="89658"/>
                  </a:cubicBezTo>
                  <a:cubicBezTo>
                    <a:pt x="4474" y="85641"/>
                    <a:pt x="2899" y="75917"/>
                    <a:pt x="2899" y="71717"/>
                  </a:cubicBezTo>
                  <a:cubicBezTo>
                    <a:pt x="2899" y="67518"/>
                    <a:pt x="2739" y="58205"/>
                    <a:pt x="2899" y="55078"/>
                  </a:cubicBezTo>
                  <a:cubicBezTo>
                    <a:pt x="3082" y="51928"/>
                    <a:pt x="4474" y="42638"/>
                    <a:pt x="4679" y="40036"/>
                  </a:cubicBezTo>
                  <a:cubicBezTo>
                    <a:pt x="4908" y="37434"/>
                    <a:pt x="4291" y="32618"/>
                    <a:pt x="4086" y="30084"/>
                  </a:cubicBezTo>
                  <a:cubicBezTo>
                    <a:pt x="3858" y="27528"/>
                    <a:pt x="3698" y="22209"/>
                    <a:pt x="3835" y="19425"/>
                  </a:cubicBezTo>
                  <a:cubicBezTo>
                    <a:pt x="3995" y="16640"/>
                    <a:pt x="4200" y="0"/>
                    <a:pt x="4200"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28"/>
            <p:cNvSpPr/>
            <p:nvPr/>
          </p:nvSpPr>
          <p:spPr>
            <a:xfrm>
              <a:off x="1765409" y="1371135"/>
              <a:ext cx="137271" cy="2254679"/>
            </a:xfrm>
            <a:custGeom>
              <a:avLst/>
              <a:gdLst/>
              <a:ahLst/>
              <a:cxnLst/>
              <a:rect l="l" t="t" r="r" b="b"/>
              <a:pathLst>
                <a:path w="4315" h="70874" extrusionOk="0">
                  <a:moveTo>
                    <a:pt x="4040" y="69230"/>
                  </a:moveTo>
                  <a:cubicBezTo>
                    <a:pt x="3995" y="69846"/>
                    <a:pt x="3675" y="70394"/>
                    <a:pt x="3287" y="70873"/>
                  </a:cubicBezTo>
                  <a:cubicBezTo>
                    <a:pt x="3310" y="70440"/>
                    <a:pt x="3333" y="70052"/>
                    <a:pt x="3355" y="69709"/>
                  </a:cubicBezTo>
                  <a:cubicBezTo>
                    <a:pt x="3492" y="67564"/>
                    <a:pt x="3333" y="62770"/>
                    <a:pt x="3219" y="59917"/>
                  </a:cubicBezTo>
                  <a:cubicBezTo>
                    <a:pt x="3127" y="57087"/>
                    <a:pt x="3629" y="49554"/>
                    <a:pt x="3150" y="45286"/>
                  </a:cubicBezTo>
                  <a:cubicBezTo>
                    <a:pt x="2671" y="41041"/>
                    <a:pt x="2077" y="35517"/>
                    <a:pt x="1735" y="33326"/>
                  </a:cubicBezTo>
                  <a:cubicBezTo>
                    <a:pt x="1392" y="31134"/>
                    <a:pt x="1301" y="27460"/>
                    <a:pt x="1278" y="25040"/>
                  </a:cubicBezTo>
                  <a:cubicBezTo>
                    <a:pt x="1256" y="22621"/>
                    <a:pt x="936" y="20544"/>
                    <a:pt x="868" y="18466"/>
                  </a:cubicBezTo>
                  <a:cubicBezTo>
                    <a:pt x="799" y="16389"/>
                    <a:pt x="365" y="12966"/>
                    <a:pt x="183" y="10637"/>
                  </a:cubicBezTo>
                  <a:cubicBezTo>
                    <a:pt x="0" y="8492"/>
                    <a:pt x="69" y="3151"/>
                    <a:pt x="91" y="1"/>
                  </a:cubicBezTo>
                  <a:cubicBezTo>
                    <a:pt x="274" y="6278"/>
                    <a:pt x="868" y="11961"/>
                    <a:pt x="1050" y="14677"/>
                  </a:cubicBezTo>
                  <a:cubicBezTo>
                    <a:pt x="1233" y="17416"/>
                    <a:pt x="1507" y="26067"/>
                    <a:pt x="1826" y="28692"/>
                  </a:cubicBezTo>
                  <a:cubicBezTo>
                    <a:pt x="2169" y="31340"/>
                    <a:pt x="2762" y="31591"/>
                    <a:pt x="2762" y="34467"/>
                  </a:cubicBezTo>
                  <a:cubicBezTo>
                    <a:pt x="2739" y="37366"/>
                    <a:pt x="3378" y="40653"/>
                    <a:pt x="3584" y="42593"/>
                  </a:cubicBezTo>
                  <a:cubicBezTo>
                    <a:pt x="3766" y="44533"/>
                    <a:pt x="3743" y="49760"/>
                    <a:pt x="4040" y="51198"/>
                  </a:cubicBezTo>
                  <a:cubicBezTo>
                    <a:pt x="4314" y="52613"/>
                    <a:pt x="4109" y="67541"/>
                    <a:pt x="4040" y="6923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28"/>
            <p:cNvSpPr/>
            <p:nvPr/>
          </p:nvSpPr>
          <p:spPr>
            <a:xfrm>
              <a:off x="1861260" y="782986"/>
              <a:ext cx="198987" cy="1712976"/>
            </a:xfrm>
            <a:custGeom>
              <a:avLst/>
              <a:gdLst/>
              <a:ahLst/>
              <a:cxnLst/>
              <a:rect l="l" t="t" r="r" b="b"/>
              <a:pathLst>
                <a:path w="6255" h="53846" extrusionOk="0">
                  <a:moveTo>
                    <a:pt x="6254" y="0"/>
                  </a:moveTo>
                  <a:cubicBezTo>
                    <a:pt x="6231" y="92"/>
                    <a:pt x="6049" y="1644"/>
                    <a:pt x="5547" y="2671"/>
                  </a:cubicBezTo>
                  <a:cubicBezTo>
                    <a:pt x="5044" y="3744"/>
                    <a:pt x="5159" y="4999"/>
                    <a:pt x="4634" y="8720"/>
                  </a:cubicBezTo>
                  <a:cubicBezTo>
                    <a:pt x="4109" y="12417"/>
                    <a:pt x="3766" y="15636"/>
                    <a:pt x="3515" y="19037"/>
                  </a:cubicBezTo>
                  <a:cubicBezTo>
                    <a:pt x="3241" y="22438"/>
                    <a:pt x="2945" y="26090"/>
                    <a:pt x="2671" y="28988"/>
                  </a:cubicBezTo>
                  <a:cubicBezTo>
                    <a:pt x="2397" y="31887"/>
                    <a:pt x="2283" y="37822"/>
                    <a:pt x="2374" y="39374"/>
                  </a:cubicBezTo>
                  <a:cubicBezTo>
                    <a:pt x="2488" y="40926"/>
                    <a:pt x="2237" y="41793"/>
                    <a:pt x="1963" y="43209"/>
                  </a:cubicBezTo>
                  <a:cubicBezTo>
                    <a:pt x="1666" y="44624"/>
                    <a:pt x="2168" y="44395"/>
                    <a:pt x="2328" y="46495"/>
                  </a:cubicBezTo>
                  <a:cubicBezTo>
                    <a:pt x="2465" y="48595"/>
                    <a:pt x="2374" y="51814"/>
                    <a:pt x="1529" y="53845"/>
                  </a:cubicBezTo>
                  <a:cubicBezTo>
                    <a:pt x="1758" y="52704"/>
                    <a:pt x="1986" y="48025"/>
                    <a:pt x="1780" y="46244"/>
                  </a:cubicBezTo>
                  <a:cubicBezTo>
                    <a:pt x="1552" y="44464"/>
                    <a:pt x="867" y="41930"/>
                    <a:pt x="594" y="37845"/>
                  </a:cubicBezTo>
                  <a:cubicBezTo>
                    <a:pt x="342" y="33759"/>
                    <a:pt x="0" y="29080"/>
                    <a:pt x="365" y="25062"/>
                  </a:cubicBezTo>
                  <a:cubicBezTo>
                    <a:pt x="708" y="21045"/>
                    <a:pt x="982" y="14860"/>
                    <a:pt x="1278" y="11299"/>
                  </a:cubicBezTo>
                  <a:cubicBezTo>
                    <a:pt x="1324" y="10842"/>
                    <a:pt x="1347" y="10317"/>
                    <a:pt x="1370" y="9724"/>
                  </a:cubicBezTo>
                  <a:cubicBezTo>
                    <a:pt x="1484" y="11550"/>
                    <a:pt x="1552" y="14289"/>
                    <a:pt x="1438" y="16252"/>
                  </a:cubicBezTo>
                  <a:cubicBezTo>
                    <a:pt x="1278" y="19196"/>
                    <a:pt x="1050" y="23351"/>
                    <a:pt x="822" y="26660"/>
                  </a:cubicBezTo>
                  <a:cubicBezTo>
                    <a:pt x="594" y="29947"/>
                    <a:pt x="822" y="33006"/>
                    <a:pt x="959" y="36475"/>
                  </a:cubicBezTo>
                  <a:cubicBezTo>
                    <a:pt x="1119" y="39945"/>
                    <a:pt x="1210" y="39625"/>
                    <a:pt x="1529" y="40492"/>
                  </a:cubicBezTo>
                  <a:cubicBezTo>
                    <a:pt x="1621" y="40698"/>
                    <a:pt x="1666" y="40310"/>
                    <a:pt x="1712" y="39602"/>
                  </a:cubicBezTo>
                  <a:cubicBezTo>
                    <a:pt x="1735" y="39876"/>
                    <a:pt x="1803" y="40127"/>
                    <a:pt x="1849" y="40333"/>
                  </a:cubicBezTo>
                  <a:cubicBezTo>
                    <a:pt x="1849" y="40333"/>
                    <a:pt x="1917" y="35471"/>
                    <a:pt x="2077" y="31910"/>
                  </a:cubicBezTo>
                  <a:cubicBezTo>
                    <a:pt x="2260" y="28372"/>
                    <a:pt x="3447" y="13193"/>
                    <a:pt x="3903" y="8811"/>
                  </a:cubicBezTo>
                  <a:cubicBezTo>
                    <a:pt x="4154" y="6391"/>
                    <a:pt x="5227" y="3013"/>
                    <a:pt x="625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30" name="Google Shape;3430;p28"/>
          <p:cNvSpPr/>
          <p:nvPr/>
        </p:nvSpPr>
        <p:spPr>
          <a:xfrm>
            <a:off x="-77291" y="-458552"/>
            <a:ext cx="1753420" cy="6624253"/>
          </a:xfrm>
          <a:custGeom>
            <a:avLst/>
            <a:gdLst/>
            <a:ahLst/>
            <a:cxnLst/>
            <a:rect l="l" t="t" r="r" b="b"/>
            <a:pathLst>
              <a:path w="41338" h="156171" extrusionOk="0">
                <a:moveTo>
                  <a:pt x="38256" y="0"/>
                </a:moveTo>
                <a:cubicBezTo>
                  <a:pt x="38804" y="11801"/>
                  <a:pt x="28007" y="38392"/>
                  <a:pt x="25040" y="45765"/>
                </a:cubicBezTo>
                <a:lnTo>
                  <a:pt x="25040" y="45765"/>
                </a:lnTo>
                <a:cubicBezTo>
                  <a:pt x="21981" y="53365"/>
                  <a:pt x="8720" y="68111"/>
                  <a:pt x="8720" y="68111"/>
                </a:cubicBezTo>
                <a:lnTo>
                  <a:pt x="8720" y="68111"/>
                </a:lnTo>
                <a:cubicBezTo>
                  <a:pt x="8743" y="54712"/>
                  <a:pt x="11162" y="27573"/>
                  <a:pt x="10546" y="21250"/>
                </a:cubicBezTo>
                <a:lnTo>
                  <a:pt x="10546" y="21250"/>
                </a:lnTo>
                <a:cubicBezTo>
                  <a:pt x="10112" y="16799"/>
                  <a:pt x="9382" y="5935"/>
                  <a:pt x="8971" y="0"/>
                </a:cubicBezTo>
                <a:lnTo>
                  <a:pt x="8971" y="0"/>
                </a:lnTo>
                <a:lnTo>
                  <a:pt x="3242" y="0"/>
                </a:lnTo>
                <a:cubicBezTo>
                  <a:pt x="2626" y="19219"/>
                  <a:pt x="1" y="100865"/>
                  <a:pt x="252" y="113213"/>
                </a:cubicBezTo>
                <a:lnTo>
                  <a:pt x="252" y="113213"/>
                </a:lnTo>
                <a:cubicBezTo>
                  <a:pt x="548" y="127205"/>
                  <a:pt x="229" y="156170"/>
                  <a:pt x="229" y="156170"/>
                </a:cubicBezTo>
                <a:lnTo>
                  <a:pt x="229" y="156170"/>
                </a:lnTo>
                <a:lnTo>
                  <a:pt x="12007" y="154299"/>
                </a:lnTo>
                <a:cubicBezTo>
                  <a:pt x="9199" y="146104"/>
                  <a:pt x="8446" y="132546"/>
                  <a:pt x="8903" y="125858"/>
                </a:cubicBezTo>
                <a:lnTo>
                  <a:pt x="8903" y="125858"/>
                </a:lnTo>
                <a:cubicBezTo>
                  <a:pt x="9336" y="119148"/>
                  <a:pt x="8492" y="83289"/>
                  <a:pt x="8766" y="79112"/>
                </a:cubicBezTo>
                <a:lnTo>
                  <a:pt x="8766" y="79112"/>
                </a:lnTo>
                <a:cubicBezTo>
                  <a:pt x="11413" y="72562"/>
                  <a:pt x="25565" y="50535"/>
                  <a:pt x="26912" y="47865"/>
                </a:cubicBezTo>
                <a:lnTo>
                  <a:pt x="26912" y="47865"/>
                </a:lnTo>
                <a:cubicBezTo>
                  <a:pt x="28190" y="45285"/>
                  <a:pt x="40516" y="12143"/>
                  <a:pt x="41337" y="0"/>
                </a:cubicBezTo>
                <a:lnTo>
                  <a:pt x="41337"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1" name="Google Shape;3431;p28"/>
          <p:cNvSpPr/>
          <p:nvPr/>
        </p:nvSpPr>
        <p:spPr>
          <a:xfrm>
            <a:off x="11106779" y="-236819"/>
            <a:ext cx="823944" cy="6180829"/>
          </a:xfrm>
          <a:custGeom>
            <a:avLst/>
            <a:gdLst/>
            <a:ahLst/>
            <a:cxnLst/>
            <a:rect l="l" t="t" r="r" b="b"/>
            <a:pathLst>
              <a:path w="19425" h="145717" extrusionOk="0">
                <a:moveTo>
                  <a:pt x="18055" y="0"/>
                </a:moveTo>
                <a:cubicBezTo>
                  <a:pt x="17827" y="11823"/>
                  <a:pt x="13148" y="34854"/>
                  <a:pt x="11824" y="41496"/>
                </a:cubicBezTo>
                <a:lnTo>
                  <a:pt x="11824" y="41496"/>
                </a:lnTo>
                <a:cubicBezTo>
                  <a:pt x="10363" y="48663"/>
                  <a:pt x="4109" y="62587"/>
                  <a:pt x="4109" y="62587"/>
                </a:cubicBezTo>
                <a:lnTo>
                  <a:pt x="4109" y="62587"/>
                </a:lnTo>
                <a:cubicBezTo>
                  <a:pt x="4109" y="49919"/>
                  <a:pt x="5273" y="24309"/>
                  <a:pt x="4977" y="18352"/>
                </a:cubicBezTo>
                <a:lnTo>
                  <a:pt x="4977" y="18352"/>
                </a:lnTo>
                <a:cubicBezTo>
                  <a:pt x="4794" y="14540"/>
                  <a:pt x="4474" y="5775"/>
                  <a:pt x="4292" y="0"/>
                </a:cubicBezTo>
                <a:lnTo>
                  <a:pt x="4292" y="0"/>
                </a:lnTo>
                <a:lnTo>
                  <a:pt x="1507" y="0"/>
                </a:lnTo>
                <a:cubicBezTo>
                  <a:pt x="1165" y="20817"/>
                  <a:pt x="1" y="93857"/>
                  <a:pt x="115" y="105156"/>
                </a:cubicBezTo>
                <a:lnTo>
                  <a:pt x="115" y="105156"/>
                </a:lnTo>
                <a:cubicBezTo>
                  <a:pt x="252" y="118372"/>
                  <a:pt x="115" y="145716"/>
                  <a:pt x="115" y="145716"/>
                </a:cubicBezTo>
                <a:lnTo>
                  <a:pt x="115" y="145716"/>
                </a:lnTo>
                <a:lnTo>
                  <a:pt x="5661" y="143936"/>
                </a:lnTo>
                <a:cubicBezTo>
                  <a:pt x="4337" y="136221"/>
                  <a:pt x="3972" y="123416"/>
                  <a:pt x="4200" y="117094"/>
                </a:cubicBezTo>
                <a:lnTo>
                  <a:pt x="4200" y="117094"/>
                </a:lnTo>
                <a:cubicBezTo>
                  <a:pt x="4406" y="110771"/>
                  <a:pt x="4018" y="76921"/>
                  <a:pt x="4132" y="72972"/>
                </a:cubicBezTo>
                <a:lnTo>
                  <a:pt x="4132" y="72972"/>
                </a:lnTo>
                <a:cubicBezTo>
                  <a:pt x="5387" y="66787"/>
                  <a:pt x="12052" y="45993"/>
                  <a:pt x="12691" y="43459"/>
                </a:cubicBezTo>
                <a:lnTo>
                  <a:pt x="12691" y="43459"/>
                </a:lnTo>
                <a:cubicBezTo>
                  <a:pt x="13262" y="41154"/>
                  <a:pt x="18580" y="12577"/>
                  <a:pt x="19425" y="0"/>
                </a:cubicBezTo>
                <a:lnTo>
                  <a:pt x="19425"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2" name="Google Shape;3432;p28"/>
          <p:cNvSpPr/>
          <p:nvPr/>
        </p:nvSpPr>
        <p:spPr>
          <a:xfrm>
            <a:off x="11860464" y="-363719"/>
            <a:ext cx="731009" cy="6624253"/>
          </a:xfrm>
          <a:custGeom>
            <a:avLst/>
            <a:gdLst/>
            <a:ahLst/>
            <a:cxnLst/>
            <a:rect l="l" t="t" r="r" b="b"/>
            <a:pathLst>
              <a:path w="17234" h="156171" extrusionOk="0">
                <a:moveTo>
                  <a:pt x="457" y="0"/>
                </a:moveTo>
                <a:cubicBezTo>
                  <a:pt x="115" y="25770"/>
                  <a:pt x="1" y="64413"/>
                  <a:pt x="549" y="76191"/>
                </a:cubicBezTo>
                <a:lnTo>
                  <a:pt x="549" y="76191"/>
                </a:lnTo>
                <a:cubicBezTo>
                  <a:pt x="1142" y="89087"/>
                  <a:pt x="3539" y="100203"/>
                  <a:pt x="2831" y="110132"/>
                </a:cubicBezTo>
                <a:lnTo>
                  <a:pt x="2831" y="110132"/>
                </a:lnTo>
                <a:cubicBezTo>
                  <a:pt x="2146" y="120061"/>
                  <a:pt x="3333" y="138709"/>
                  <a:pt x="2831" y="144073"/>
                </a:cubicBezTo>
                <a:lnTo>
                  <a:pt x="2831" y="144073"/>
                </a:lnTo>
                <a:cubicBezTo>
                  <a:pt x="2352" y="149437"/>
                  <a:pt x="1347" y="156170"/>
                  <a:pt x="1347" y="156170"/>
                </a:cubicBezTo>
                <a:lnTo>
                  <a:pt x="1347" y="156170"/>
                </a:lnTo>
                <a:lnTo>
                  <a:pt x="17234" y="156170"/>
                </a:lnTo>
                <a:cubicBezTo>
                  <a:pt x="11870" y="149620"/>
                  <a:pt x="13057" y="123234"/>
                  <a:pt x="10866" y="103969"/>
                </a:cubicBezTo>
                <a:lnTo>
                  <a:pt x="10866" y="103969"/>
                </a:lnTo>
                <a:cubicBezTo>
                  <a:pt x="8697" y="84727"/>
                  <a:pt x="9496" y="62701"/>
                  <a:pt x="9291" y="49394"/>
                </a:cubicBezTo>
                <a:lnTo>
                  <a:pt x="9291" y="49394"/>
                </a:lnTo>
                <a:cubicBezTo>
                  <a:pt x="9131" y="39419"/>
                  <a:pt x="9222" y="12759"/>
                  <a:pt x="9268" y="0"/>
                </a:cubicBezTo>
                <a:lnTo>
                  <a:pt x="9268"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3" name="Google Shape;3433;p28"/>
          <p:cNvSpPr/>
          <p:nvPr/>
        </p:nvSpPr>
        <p:spPr>
          <a:xfrm>
            <a:off x="12863490" y="-363719"/>
            <a:ext cx="1753420" cy="6624253"/>
          </a:xfrm>
          <a:custGeom>
            <a:avLst/>
            <a:gdLst/>
            <a:ahLst/>
            <a:cxnLst/>
            <a:rect l="l" t="t" r="r" b="b"/>
            <a:pathLst>
              <a:path w="41338" h="156171" extrusionOk="0">
                <a:moveTo>
                  <a:pt x="38279" y="0"/>
                </a:moveTo>
                <a:cubicBezTo>
                  <a:pt x="38827" y="11801"/>
                  <a:pt x="28030" y="38392"/>
                  <a:pt x="25063" y="45765"/>
                </a:cubicBezTo>
                <a:lnTo>
                  <a:pt x="25063" y="45765"/>
                </a:lnTo>
                <a:cubicBezTo>
                  <a:pt x="22004" y="53365"/>
                  <a:pt x="8743" y="68111"/>
                  <a:pt x="8743" y="68111"/>
                </a:cubicBezTo>
                <a:lnTo>
                  <a:pt x="8743" y="68111"/>
                </a:lnTo>
                <a:cubicBezTo>
                  <a:pt x="8766" y="54712"/>
                  <a:pt x="11185" y="27573"/>
                  <a:pt x="10569" y="21250"/>
                </a:cubicBezTo>
                <a:lnTo>
                  <a:pt x="10569" y="21250"/>
                </a:lnTo>
                <a:cubicBezTo>
                  <a:pt x="10135" y="16799"/>
                  <a:pt x="9382" y="5935"/>
                  <a:pt x="8994" y="0"/>
                </a:cubicBezTo>
                <a:lnTo>
                  <a:pt x="8994" y="0"/>
                </a:lnTo>
                <a:lnTo>
                  <a:pt x="3265" y="0"/>
                </a:lnTo>
                <a:cubicBezTo>
                  <a:pt x="2648" y="19219"/>
                  <a:pt x="1" y="100865"/>
                  <a:pt x="275" y="113213"/>
                </a:cubicBezTo>
                <a:lnTo>
                  <a:pt x="275" y="113213"/>
                </a:lnTo>
                <a:cubicBezTo>
                  <a:pt x="571" y="127205"/>
                  <a:pt x="252" y="156170"/>
                  <a:pt x="252" y="156170"/>
                </a:cubicBezTo>
                <a:lnTo>
                  <a:pt x="252" y="156170"/>
                </a:lnTo>
                <a:lnTo>
                  <a:pt x="12030" y="154299"/>
                </a:lnTo>
                <a:cubicBezTo>
                  <a:pt x="9199" y="146104"/>
                  <a:pt x="8469" y="132546"/>
                  <a:pt x="8903" y="125858"/>
                </a:cubicBezTo>
                <a:lnTo>
                  <a:pt x="8903" y="125858"/>
                </a:lnTo>
                <a:cubicBezTo>
                  <a:pt x="9359" y="119148"/>
                  <a:pt x="8515" y="83289"/>
                  <a:pt x="8788" y="79112"/>
                </a:cubicBezTo>
                <a:lnTo>
                  <a:pt x="8788" y="79112"/>
                </a:lnTo>
                <a:cubicBezTo>
                  <a:pt x="11436" y="72562"/>
                  <a:pt x="25588" y="50535"/>
                  <a:pt x="26912" y="47865"/>
                </a:cubicBezTo>
                <a:lnTo>
                  <a:pt x="26912" y="47865"/>
                </a:lnTo>
                <a:cubicBezTo>
                  <a:pt x="28213" y="45285"/>
                  <a:pt x="40538" y="12143"/>
                  <a:pt x="41337" y="0"/>
                </a:cubicBezTo>
                <a:lnTo>
                  <a:pt x="41337" y="0"/>
                </a:ln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4" name="Google Shape;3434;p28"/>
          <p:cNvSpPr/>
          <p:nvPr/>
        </p:nvSpPr>
        <p:spPr>
          <a:xfrm>
            <a:off x="10100341" y="-1798590"/>
            <a:ext cx="3063332" cy="8871404"/>
          </a:xfrm>
          <a:custGeom>
            <a:avLst/>
            <a:gdLst/>
            <a:ahLst/>
            <a:cxnLst/>
            <a:rect l="l" t="t" r="r" b="b"/>
            <a:pathLst>
              <a:path w="72220" h="209149" extrusionOk="0">
                <a:moveTo>
                  <a:pt x="50537" y="1"/>
                </a:moveTo>
                <a:cubicBezTo>
                  <a:pt x="50536" y="1"/>
                  <a:pt x="50536" y="1"/>
                  <a:pt x="50536" y="1"/>
                </a:cubicBezTo>
                <a:cubicBezTo>
                  <a:pt x="50170" y="321"/>
                  <a:pt x="49805" y="617"/>
                  <a:pt x="49417" y="937"/>
                </a:cubicBezTo>
                <a:cubicBezTo>
                  <a:pt x="49508" y="937"/>
                  <a:pt x="55420" y="11368"/>
                  <a:pt x="55717" y="12464"/>
                </a:cubicBezTo>
                <a:cubicBezTo>
                  <a:pt x="56105" y="13536"/>
                  <a:pt x="59049" y="19197"/>
                  <a:pt x="59027" y="26341"/>
                </a:cubicBezTo>
                <a:cubicBezTo>
                  <a:pt x="59049" y="33508"/>
                  <a:pt x="58182" y="42753"/>
                  <a:pt x="58091" y="47409"/>
                </a:cubicBezTo>
                <a:cubicBezTo>
                  <a:pt x="58228" y="52180"/>
                  <a:pt x="60921" y="65966"/>
                  <a:pt x="60807" y="70531"/>
                </a:cubicBezTo>
                <a:cubicBezTo>
                  <a:pt x="61012" y="75279"/>
                  <a:pt x="58022" y="88015"/>
                  <a:pt x="59049" y="94041"/>
                </a:cubicBezTo>
                <a:cubicBezTo>
                  <a:pt x="60624" y="100318"/>
                  <a:pt x="63683" y="121157"/>
                  <a:pt x="63957" y="125859"/>
                </a:cubicBezTo>
                <a:cubicBezTo>
                  <a:pt x="64619" y="130607"/>
                  <a:pt x="65555" y="137021"/>
                  <a:pt x="65555" y="137112"/>
                </a:cubicBezTo>
                <a:cubicBezTo>
                  <a:pt x="62496" y="131999"/>
                  <a:pt x="58387" y="111365"/>
                  <a:pt x="57634" y="107531"/>
                </a:cubicBezTo>
                <a:cubicBezTo>
                  <a:pt x="57452" y="103742"/>
                  <a:pt x="52499" y="88198"/>
                  <a:pt x="50809" y="84957"/>
                </a:cubicBezTo>
                <a:cubicBezTo>
                  <a:pt x="49349" y="81715"/>
                  <a:pt x="48276" y="77972"/>
                  <a:pt x="47956" y="76260"/>
                </a:cubicBezTo>
                <a:cubicBezTo>
                  <a:pt x="47705" y="74571"/>
                  <a:pt x="45719" y="67062"/>
                  <a:pt x="42866" y="62839"/>
                </a:cubicBezTo>
                <a:cubicBezTo>
                  <a:pt x="40219" y="58548"/>
                  <a:pt x="30290" y="45172"/>
                  <a:pt x="26592" y="41360"/>
                </a:cubicBezTo>
                <a:cubicBezTo>
                  <a:pt x="23145" y="37389"/>
                  <a:pt x="16526" y="28350"/>
                  <a:pt x="16457" y="28350"/>
                </a:cubicBezTo>
                <a:cubicBezTo>
                  <a:pt x="15887" y="28806"/>
                  <a:pt x="15316" y="29286"/>
                  <a:pt x="14768" y="29765"/>
                </a:cubicBezTo>
                <a:cubicBezTo>
                  <a:pt x="14882" y="29765"/>
                  <a:pt x="23921" y="40539"/>
                  <a:pt x="28212" y="46176"/>
                </a:cubicBezTo>
                <a:cubicBezTo>
                  <a:pt x="32686" y="51746"/>
                  <a:pt x="38666" y="59141"/>
                  <a:pt x="41040" y="63295"/>
                </a:cubicBezTo>
                <a:cubicBezTo>
                  <a:pt x="43574" y="67450"/>
                  <a:pt x="45902" y="77470"/>
                  <a:pt x="46678" y="80825"/>
                </a:cubicBezTo>
                <a:cubicBezTo>
                  <a:pt x="47637" y="84203"/>
                  <a:pt x="52613" y="94041"/>
                  <a:pt x="53503" y="98880"/>
                </a:cubicBezTo>
                <a:cubicBezTo>
                  <a:pt x="54530" y="103650"/>
                  <a:pt x="56516" y="111845"/>
                  <a:pt x="56949" y="117140"/>
                </a:cubicBezTo>
                <a:cubicBezTo>
                  <a:pt x="57452" y="122436"/>
                  <a:pt x="59780" y="128416"/>
                  <a:pt x="61515" y="133803"/>
                </a:cubicBezTo>
                <a:cubicBezTo>
                  <a:pt x="63249" y="139144"/>
                  <a:pt x="65623" y="142613"/>
                  <a:pt x="66559" y="145033"/>
                </a:cubicBezTo>
                <a:cubicBezTo>
                  <a:pt x="67495" y="147452"/>
                  <a:pt x="67449" y="153661"/>
                  <a:pt x="66924" y="155053"/>
                </a:cubicBezTo>
                <a:cubicBezTo>
                  <a:pt x="66884" y="155165"/>
                  <a:pt x="66821" y="155219"/>
                  <a:pt x="66739" y="155219"/>
                </a:cubicBezTo>
                <a:cubicBezTo>
                  <a:pt x="65813" y="155219"/>
                  <a:pt x="62453" y="148335"/>
                  <a:pt x="61446" y="143572"/>
                </a:cubicBezTo>
                <a:cubicBezTo>
                  <a:pt x="60510" y="138208"/>
                  <a:pt x="53754" y="125814"/>
                  <a:pt x="52270" y="120655"/>
                </a:cubicBezTo>
                <a:cubicBezTo>
                  <a:pt x="50992" y="115337"/>
                  <a:pt x="46724" y="103810"/>
                  <a:pt x="45560" y="99861"/>
                </a:cubicBezTo>
                <a:cubicBezTo>
                  <a:pt x="44669" y="95936"/>
                  <a:pt x="43095" y="83359"/>
                  <a:pt x="41839" y="79889"/>
                </a:cubicBezTo>
                <a:cubicBezTo>
                  <a:pt x="40789" y="76420"/>
                  <a:pt x="36156" y="71079"/>
                  <a:pt x="33873" y="68271"/>
                </a:cubicBezTo>
                <a:cubicBezTo>
                  <a:pt x="31613" y="65418"/>
                  <a:pt x="27345" y="59324"/>
                  <a:pt x="25451" y="55900"/>
                </a:cubicBezTo>
                <a:cubicBezTo>
                  <a:pt x="24018" y="52330"/>
                  <a:pt x="8929" y="32047"/>
                  <a:pt x="8496" y="32047"/>
                </a:cubicBezTo>
                <a:cubicBezTo>
                  <a:pt x="8494" y="32047"/>
                  <a:pt x="8493" y="32047"/>
                  <a:pt x="8491" y="32048"/>
                </a:cubicBezTo>
                <a:cubicBezTo>
                  <a:pt x="8080" y="32367"/>
                  <a:pt x="7670" y="32710"/>
                  <a:pt x="7282" y="33052"/>
                </a:cubicBezTo>
                <a:cubicBezTo>
                  <a:pt x="7510" y="33052"/>
                  <a:pt x="19311" y="48345"/>
                  <a:pt x="21205" y="51883"/>
                </a:cubicBezTo>
                <a:cubicBezTo>
                  <a:pt x="23328" y="55329"/>
                  <a:pt x="24423" y="57178"/>
                  <a:pt x="26752" y="61378"/>
                </a:cubicBezTo>
                <a:cubicBezTo>
                  <a:pt x="29034" y="65601"/>
                  <a:pt x="31499" y="67084"/>
                  <a:pt x="34101" y="71033"/>
                </a:cubicBezTo>
                <a:cubicBezTo>
                  <a:pt x="36635" y="74959"/>
                  <a:pt x="39374" y="78109"/>
                  <a:pt x="39922" y="80894"/>
                </a:cubicBezTo>
                <a:cubicBezTo>
                  <a:pt x="40492" y="83678"/>
                  <a:pt x="41200" y="87901"/>
                  <a:pt x="41200" y="87947"/>
                </a:cubicBezTo>
                <a:cubicBezTo>
                  <a:pt x="37822" y="85413"/>
                  <a:pt x="34010" y="80004"/>
                  <a:pt x="32846" y="78109"/>
                </a:cubicBezTo>
                <a:cubicBezTo>
                  <a:pt x="31819" y="76123"/>
                  <a:pt x="24035" y="65030"/>
                  <a:pt x="23214" y="63980"/>
                </a:cubicBezTo>
                <a:cubicBezTo>
                  <a:pt x="22575" y="62725"/>
                  <a:pt x="13330" y="53321"/>
                  <a:pt x="11345" y="49920"/>
                </a:cubicBezTo>
                <a:cubicBezTo>
                  <a:pt x="9450" y="46405"/>
                  <a:pt x="8811" y="43940"/>
                  <a:pt x="7829" y="42547"/>
                </a:cubicBezTo>
                <a:cubicBezTo>
                  <a:pt x="6871" y="41155"/>
                  <a:pt x="1027" y="30998"/>
                  <a:pt x="1005" y="30998"/>
                </a:cubicBezTo>
                <a:cubicBezTo>
                  <a:pt x="662" y="31523"/>
                  <a:pt x="320" y="32025"/>
                  <a:pt x="0" y="32527"/>
                </a:cubicBezTo>
                <a:cubicBezTo>
                  <a:pt x="23" y="32550"/>
                  <a:pt x="7053" y="44921"/>
                  <a:pt x="7738" y="46428"/>
                </a:cubicBezTo>
                <a:cubicBezTo>
                  <a:pt x="8491" y="47957"/>
                  <a:pt x="9907" y="50719"/>
                  <a:pt x="10751" y="51951"/>
                </a:cubicBezTo>
                <a:cubicBezTo>
                  <a:pt x="11573" y="53184"/>
                  <a:pt x="12942" y="53983"/>
                  <a:pt x="15476" y="57406"/>
                </a:cubicBezTo>
                <a:cubicBezTo>
                  <a:pt x="17987" y="60807"/>
                  <a:pt x="20041" y="62360"/>
                  <a:pt x="22529" y="66354"/>
                </a:cubicBezTo>
                <a:cubicBezTo>
                  <a:pt x="25040" y="70326"/>
                  <a:pt x="29833" y="76945"/>
                  <a:pt x="30837" y="78954"/>
                </a:cubicBezTo>
                <a:cubicBezTo>
                  <a:pt x="31933" y="80939"/>
                  <a:pt x="35060" y="86440"/>
                  <a:pt x="37183" y="88768"/>
                </a:cubicBezTo>
                <a:cubicBezTo>
                  <a:pt x="39328" y="91097"/>
                  <a:pt x="40447" y="92740"/>
                  <a:pt x="41132" y="94703"/>
                </a:cubicBezTo>
                <a:cubicBezTo>
                  <a:pt x="41885" y="96689"/>
                  <a:pt x="44259" y="105522"/>
                  <a:pt x="45400" y="109220"/>
                </a:cubicBezTo>
                <a:cubicBezTo>
                  <a:pt x="46678" y="112918"/>
                  <a:pt x="48504" y="120199"/>
                  <a:pt x="49691" y="123029"/>
                </a:cubicBezTo>
                <a:cubicBezTo>
                  <a:pt x="50946" y="125837"/>
                  <a:pt x="53069" y="130082"/>
                  <a:pt x="53754" y="132684"/>
                </a:cubicBezTo>
                <a:cubicBezTo>
                  <a:pt x="54462" y="135263"/>
                  <a:pt x="55785" y="137888"/>
                  <a:pt x="56310" y="140970"/>
                </a:cubicBezTo>
                <a:cubicBezTo>
                  <a:pt x="56858" y="144028"/>
                  <a:pt x="57657" y="148685"/>
                  <a:pt x="58844" y="151561"/>
                </a:cubicBezTo>
                <a:cubicBezTo>
                  <a:pt x="60054" y="154437"/>
                  <a:pt x="62199" y="161695"/>
                  <a:pt x="63523" y="167470"/>
                </a:cubicBezTo>
                <a:cubicBezTo>
                  <a:pt x="64961" y="173268"/>
                  <a:pt x="62953" y="182580"/>
                  <a:pt x="62747" y="186209"/>
                </a:cubicBezTo>
                <a:cubicBezTo>
                  <a:pt x="62656" y="189884"/>
                  <a:pt x="62199" y="196093"/>
                  <a:pt x="61263" y="198604"/>
                </a:cubicBezTo>
                <a:cubicBezTo>
                  <a:pt x="60396" y="201114"/>
                  <a:pt x="59255" y="205200"/>
                  <a:pt x="57246" y="206798"/>
                </a:cubicBezTo>
                <a:cubicBezTo>
                  <a:pt x="58958" y="207186"/>
                  <a:pt x="67381" y="209149"/>
                  <a:pt x="67449" y="209149"/>
                </a:cubicBezTo>
                <a:cubicBezTo>
                  <a:pt x="69207" y="202233"/>
                  <a:pt x="71284" y="188880"/>
                  <a:pt x="71923" y="179293"/>
                </a:cubicBezTo>
                <a:cubicBezTo>
                  <a:pt x="72174" y="175801"/>
                  <a:pt x="72220" y="172811"/>
                  <a:pt x="71991" y="170825"/>
                </a:cubicBezTo>
                <a:cubicBezTo>
                  <a:pt x="72083" y="167470"/>
                  <a:pt x="71991" y="160029"/>
                  <a:pt x="71809" y="152702"/>
                </a:cubicBezTo>
                <a:cubicBezTo>
                  <a:pt x="71603" y="144348"/>
                  <a:pt x="71238" y="136154"/>
                  <a:pt x="70873" y="134328"/>
                </a:cubicBezTo>
                <a:cubicBezTo>
                  <a:pt x="71010" y="132867"/>
                  <a:pt x="70302" y="127526"/>
                  <a:pt x="69321" y="121500"/>
                </a:cubicBezTo>
                <a:cubicBezTo>
                  <a:pt x="68111" y="113990"/>
                  <a:pt x="66490" y="105385"/>
                  <a:pt x="65623" y="101916"/>
                </a:cubicBezTo>
                <a:cubicBezTo>
                  <a:pt x="65167" y="99108"/>
                  <a:pt x="65052" y="95753"/>
                  <a:pt x="65121" y="92261"/>
                </a:cubicBezTo>
                <a:cubicBezTo>
                  <a:pt x="65121" y="92147"/>
                  <a:pt x="65121" y="92055"/>
                  <a:pt x="65121" y="91964"/>
                </a:cubicBezTo>
                <a:cubicBezTo>
                  <a:pt x="65258" y="85162"/>
                  <a:pt x="65897" y="77904"/>
                  <a:pt x="65486" y="72905"/>
                </a:cubicBezTo>
                <a:cubicBezTo>
                  <a:pt x="65212" y="66171"/>
                  <a:pt x="61629" y="51997"/>
                  <a:pt x="61743" y="44990"/>
                </a:cubicBezTo>
                <a:cubicBezTo>
                  <a:pt x="62062" y="38005"/>
                  <a:pt x="62633" y="29263"/>
                  <a:pt x="62587" y="24584"/>
                </a:cubicBezTo>
                <a:cubicBezTo>
                  <a:pt x="62952" y="19910"/>
                  <a:pt x="50837" y="1"/>
                  <a:pt x="50537"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35" name="Google Shape;3435;p28"/>
          <p:cNvGrpSpPr/>
          <p:nvPr/>
        </p:nvGrpSpPr>
        <p:grpSpPr>
          <a:xfrm>
            <a:off x="-1415206" y="-1196281"/>
            <a:ext cx="3145663" cy="7140295"/>
            <a:chOff x="13093133" y="-435336"/>
            <a:chExt cx="2359247" cy="5355221"/>
          </a:xfrm>
        </p:grpSpPr>
        <p:sp>
          <p:nvSpPr>
            <p:cNvPr id="3436" name="Google Shape;3436;p28"/>
            <p:cNvSpPr/>
            <p:nvPr/>
          </p:nvSpPr>
          <p:spPr>
            <a:xfrm>
              <a:off x="13093133" y="-435336"/>
              <a:ext cx="2359247" cy="5355221"/>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28"/>
            <p:cNvSpPr/>
            <p:nvPr/>
          </p:nvSpPr>
          <p:spPr>
            <a:xfrm>
              <a:off x="13242015" y="1969594"/>
              <a:ext cx="407359" cy="2713574"/>
            </a:xfrm>
            <a:custGeom>
              <a:avLst/>
              <a:gdLst/>
              <a:ahLst/>
              <a:cxnLst/>
              <a:rect l="l" t="t" r="r" b="b"/>
              <a:pathLst>
                <a:path w="12805" h="85299" extrusionOk="0">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28"/>
            <p:cNvSpPr/>
            <p:nvPr/>
          </p:nvSpPr>
          <p:spPr>
            <a:xfrm>
              <a:off x="13526642" y="1261638"/>
              <a:ext cx="591108" cy="2061514"/>
            </a:xfrm>
            <a:custGeom>
              <a:avLst/>
              <a:gdLst/>
              <a:ahLst/>
              <a:cxnLst/>
              <a:rect l="l" t="t" r="r" b="b"/>
              <a:pathLst>
                <a:path w="18581" h="64802" extrusionOk="0">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39" name="Google Shape;3439;p28"/>
          <p:cNvSpPr/>
          <p:nvPr/>
        </p:nvSpPr>
        <p:spPr>
          <a:xfrm>
            <a:off x="1" y="5603901"/>
            <a:ext cx="11004439" cy="1428297"/>
          </a:xfrm>
          <a:custGeom>
            <a:avLst/>
            <a:gdLst/>
            <a:ahLst/>
            <a:cxnLst/>
            <a:rect l="l" t="t" r="r" b="b"/>
            <a:pathLst>
              <a:path w="229578" h="31546" extrusionOk="0">
                <a:moveTo>
                  <a:pt x="116410" y="2101"/>
                </a:moveTo>
                <a:cubicBezTo>
                  <a:pt x="110635" y="2717"/>
                  <a:pt x="104723" y="3310"/>
                  <a:pt x="99633" y="2717"/>
                </a:cubicBezTo>
                <a:lnTo>
                  <a:pt x="99633" y="2717"/>
                </a:lnTo>
                <a:cubicBezTo>
                  <a:pt x="93379" y="2009"/>
                  <a:pt x="85961" y="2603"/>
                  <a:pt x="78679" y="3196"/>
                </a:cubicBezTo>
                <a:lnTo>
                  <a:pt x="78679" y="3196"/>
                </a:lnTo>
                <a:cubicBezTo>
                  <a:pt x="73544" y="3607"/>
                  <a:pt x="68499" y="4018"/>
                  <a:pt x="63980" y="3995"/>
                </a:cubicBezTo>
                <a:lnTo>
                  <a:pt x="63980" y="3995"/>
                </a:lnTo>
                <a:cubicBezTo>
                  <a:pt x="53115" y="3881"/>
                  <a:pt x="36749" y="3584"/>
                  <a:pt x="25496" y="1781"/>
                </a:cubicBezTo>
                <a:lnTo>
                  <a:pt x="25496" y="1781"/>
                </a:lnTo>
                <a:cubicBezTo>
                  <a:pt x="14244" y="1"/>
                  <a:pt x="9427" y="3584"/>
                  <a:pt x="1" y="6757"/>
                </a:cubicBezTo>
                <a:lnTo>
                  <a:pt x="1" y="6757"/>
                </a:lnTo>
                <a:lnTo>
                  <a:pt x="5547" y="23648"/>
                </a:lnTo>
                <a:lnTo>
                  <a:pt x="229577" y="31545"/>
                </a:lnTo>
                <a:lnTo>
                  <a:pt x="228276" y="4748"/>
                </a:lnTo>
                <a:cubicBezTo>
                  <a:pt x="228276" y="4748"/>
                  <a:pt x="192463" y="5319"/>
                  <a:pt x="180183" y="4178"/>
                </a:cubicBezTo>
                <a:lnTo>
                  <a:pt x="180183" y="4178"/>
                </a:lnTo>
                <a:cubicBezTo>
                  <a:pt x="167881" y="3059"/>
                  <a:pt x="161558" y="3790"/>
                  <a:pt x="153501" y="4475"/>
                </a:cubicBezTo>
                <a:lnTo>
                  <a:pt x="153501" y="4475"/>
                </a:lnTo>
                <a:cubicBezTo>
                  <a:pt x="145421" y="5182"/>
                  <a:pt x="142818" y="3402"/>
                  <a:pt x="133688" y="1690"/>
                </a:cubicBezTo>
                <a:lnTo>
                  <a:pt x="133688" y="1690"/>
                </a:lnTo>
                <a:cubicBezTo>
                  <a:pt x="132022" y="1370"/>
                  <a:pt x="130173" y="1256"/>
                  <a:pt x="128233" y="1256"/>
                </a:cubicBezTo>
                <a:lnTo>
                  <a:pt x="128233" y="1256"/>
                </a:lnTo>
                <a:cubicBezTo>
                  <a:pt x="124581" y="1256"/>
                  <a:pt x="120541" y="1690"/>
                  <a:pt x="116410" y="210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0" name="Google Shape;3440;p28"/>
          <p:cNvSpPr/>
          <p:nvPr/>
        </p:nvSpPr>
        <p:spPr>
          <a:xfrm>
            <a:off x="425900" y="6140023"/>
            <a:ext cx="5612721" cy="721936"/>
          </a:xfrm>
          <a:custGeom>
            <a:avLst/>
            <a:gdLst/>
            <a:ahLst/>
            <a:cxnLst/>
            <a:rect l="l" t="t" r="r" b="b"/>
            <a:pathLst>
              <a:path w="123965" h="15945" extrusionOk="0">
                <a:moveTo>
                  <a:pt x="57500" y="1"/>
                </a:moveTo>
                <a:cubicBezTo>
                  <a:pt x="56661" y="1"/>
                  <a:pt x="55602" y="39"/>
                  <a:pt x="54188" y="127"/>
                </a:cubicBezTo>
                <a:cubicBezTo>
                  <a:pt x="47934" y="492"/>
                  <a:pt x="46747" y="949"/>
                  <a:pt x="43369" y="949"/>
                </a:cubicBezTo>
                <a:cubicBezTo>
                  <a:pt x="39990" y="949"/>
                  <a:pt x="33645" y="1428"/>
                  <a:pt x="32664" y="1702"/>
                </a:cubicBezTo>
                <a:cubicBezTo>
                  <a:pt x="32512" y="1743"/>
                  <a:pt x="32049" y="1762"/>
                  <a:pt x="31358" y="1762"/>
                </a:cubicBezTo>
                <a:cubicBezTo>
                  <a:pt x="27458" y="1762"/>
                  <a:pt x="16315" y="1173"/>
                  <a:pt x="13194" y="766"/>
                </a:cubicBezTo>
                <a:lnTo>
                  <a:pt x="13194" y="766"/>
                </a:lnTo>
                <a:cubicBezTo>
                  <a:pt x="15959" y="2200"/>
                  <a:pt x="17530" y="3322"/>
                  <a:pt x="21553" y="3322"/>
                </a:cubicBezTo>
                <a:cubicBezTo>
                  <a:pt x="22012" y="3322"/>
                  <a:pt x="22503" y="3307"/>
                  <a:pt x="23031" y="3277"/>
                </a:cubicBezTo>
                <a:cubicBezTo>
                  <a:pt x="24114" y="3220"/>
                  <a:pt x="25096" y="3195"/>
                  <a:pt x="26006" y="3195"/>
                </a:cubicBezTo>
                <a:cubicBezTo>
                  <a:pt x="29432" y="3195"/>
                  <a:pt x="31837" y="3540"/>
                  <a:pt x="34741" y="3756"/>
                </a:cubicBezTo>
                <a:cubicBezTo>
                  <a:pt x="35691" y="3827"/>
                  <a:pt x="36483" y="3849"/>
                  <a:pt x="37167" y="3849"/>
                </a:cubicBezTo>
                <a:cubicBezTo>
                  <a:pt x="38289" y="3849"/>
                  <a:pt x="39118" y="3790"/>
                  <a:pt x="39866" y="3790"/>
                </a:cubicBezTo>
                <a:cubicBezTo>
                  <a:pt x="40425" y="3790"/>
                  <a:pt x="40939" y="3823"/>
                  <a:pt x="41497" y="3939"/>
                </a:cubicBezTo>
                <a:cubicBezTo>
                  <a:pt x="37136" y="5309"/>
                  <a:pt x="35502" y="6178"/>
                  <a:pt x="32988" y="6178"/>
                </a:cubicBezTo>
                <a:cubicBezTo>
                  <a:pt x="32068" y="6178"/>
                  <a:pt x="31030" y="6061"/>
                  <a:pt x="29696" y="5811"/>
                </a:cubicBezTo>
                <a:cubicBezTo>
                  <a:pt x="24720" y="4875"/>
                  <a:pt x="23533" y="4692"/>
                  <a:pt x="20452" y="4692"/>
                </a:cubicBezTo>
                <a:cubicBezTo>
                  <a:pt x="17371" y="4692"/>
                  <a:pt x="15179" y="4692"/>
                  <a:pt x="13992" y="3848"/>
                </a:cubicBezTo>
                <a:cubicBezTo>
                  <a:pt x="12806" y="3003"/>
                  <a:pt x="1986" y="2273"/>
                  <a:pt x="1" y="2273"/>
                </a:cubicBezTo>
                <a:cubicBezTo>
                  <a:pt x="4474" y="5331"/>
                  <a:pt x="5456" y="10376"/>
                  <a:pt x="5456" y="10376"/>
                </a:cubicBezTo>
                <a:lnTo>
                  <a:pt x="14198" y="15945"/>
                </a:lnTo>
                <a:cubicBezTo>
                  <a:pt x="22141" y="13640"/>
                  <a:pt x="27300" y="12430"/>
                  <a:pt x="32458" y="11951"/>
                </a:cubicBezTo>
                <a:cubicBezTo>
                  <a:pt x="37617" y="11494"/>
                  <a:pt x="68682" y="9166"/>
                  <a:pt x="72950" y="9166"/>
                </a:cubicBezTo>
                <a:cubicBezTo>
                  <a:pt x="76264" y="9166"/>
                  <a:pt x="89650" y="10886"/>
                  <a:pt x="97403" y="10886"/>
                </a:cubicBezTo>
                <a:cubicBezTo>
                  <a:pt x="99637" y="10886"/>
                  <a:pt x="101403" y="10743"/>
                  <a:pt x="102326" y="10376"/>
                </a:cubicBezTo>
                <a:cubicBezTo>
                  <a:pt x="106458" y="8732"/>
                  <a:pt x="123965" y="8276"/>
                  <a:pt x="123965" y="8276"/>
                </a:cubicBezTo>
                <a:cubicBezTo>
                  <a:pt x="121052" y="7362"/>
                  <a:pt x="117774" y="7093"/>
                  <a:pt x="114479" y="7093"/>
                </a:cubicBezTo>
                <a:cubicBezTo>
                  <a:pt x="109753" y="7093"/>
                  <a:pt x="104990" y="7647"/>
                  <a:pt x="101217" y="7647"/>
                </a:cubicBezTo>
                <a:cubicBezTo>
                  <a:pt x="100262" y="7647"/>
                  <a:pt x="99371" y="7611"/>
                  <a:pt x="98560" y="7522"/>
                </a:cubicBezTo>
                <a:cubicBezTo>
                  <a:pt x="92306" y="6838"/>
                  <a:pt x="89293" y="7180"/>
                  <a:pt x="85983" y="6267"/>
                </a:cubicBezTo>
                <a:cubicBezTo>
                  <a:pt x="88928" y="4966"/>
                  <a:pt x="95981" y="5696"/>
                  <a:pt x="100044" y="5057"/>
                </a:cubicBezTo>
                <a:cubicBezTo>
                  <a:pt x="104107" y="4395"/>
                  <a:pt x="106595" y="4122"/>
                  <a:pt x="107690" y="3939"/>
                </a:cubicBezTo>
                <a:cubicBezTo>
                  <a:pt x="105902" y="3718"/>
                  <a:pt x="104429" y="3645"/>
                  <a:pt x="103006" y="3645"/>
                </a:cubicBezTo>
                <a:cubicBezTo>
                  <a:pt x="100160" y="3645"/>
                  <a:pt x="97518" y="3939"/>
                  <a:pt x="92968" y="3939"/>
                </a:cubicBezTo>
                <a:cubicBezTo>
                  <a:pt x="88418" y="3939"/>
                  <a:pt x="86546" y="3777"/>
                  <a:pt x="84398" y="3777"/>
                </a:cubicBezTo>
                <a:cubicBezTo>
                  <a:pt x="83323" y="3777"/>
                  <a:pt x="82179" y="3817"/>
                  <a:pt x="80597" y="3939"/>
                </a:cubicBezTo>
                <a:cubicBezTo>
                  <a:pt x="77748" y="4157"/>
                  <a:pt x="74858" y="4448"/>
                  <a:pt x="72224" y="4448"/>
                </a:cubicBezTo>
                <a:cubicBezTo>
                  <a:pt x="70448" y="4448"/>
                  <a:pt x="68788" y="4316"/>
                  <a:pt x="67335" y="3939"/>
                </a:cubicBezTo>
                <a:cubicBezTo>
                  <a:pt x="65350" y="3424"/>
                  <a:pt x="64036" y="3185"/>
                  <a:pt x="62327" y="3185"/>
                </a:cubicBezTo>
                <a:cubicBezTo>
                  <a:pt x="60931" y="3185"/>
                  <a:pt x="59271" y="3345"/>
                  <a:pt x="56767" y="3642"/>
                </a:cubicBezTo>
                <a:cubicBezTo>
                  <a:pt x="52786" y="4117"/>
                  <a:pt x="51815" y="4498"/>
                  <a:pt x="50774" y="4498"/>
                </a:cubicBezTo>
                <a:cubicBezTo>
                  <a:pt x="50365" y="4498"/>
                  <a:pt x="49944" y="4439"/>
                  <a:pt x="49326" y="4304"/>
                </a:cubicBezTo>
                <a:cubicBezTo>
                  <a:pt x="53092" y="584"/>
                  <a:pt x="59255" y="1885"/>
                  <a:pt x="63729" y="949"/>
                </a:cubicBezTo>
                <a:cubicBezTo>
                  <a:pt x="60655" y="454"/>
                  <a:pt x="60370" y="1"/>
                  <a:pt x="575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1" name="Google Shape;3441;p28"/>
          <p:cNvSpPr/>
          <p:nvPr/>
        </p:nvSpPr>
        <p:spPr>
          <a:xfrm>
            <a:off x="1991366" y="6022800"/>
            <a:ext cx="9097073" cy="1097552"/>
          </a:xfrm>
          <a:custGeom>
            <a:avLst/>
            <a:gdLst/>
            <a:ahLst/>
            <a:cxnLst/>
            <a:rect l="l" t="t" r="r" b="b"/>
            <a:pathLst>
              <a:path w="184201" h="24241" extrusionOk="0">
                <a:moveTo>
                  <a:pt x="112209" y="2420"/>
                </a:moveTo>
                <a:lnTo>
                  <a:pt x="112209" y="2420"/>
                </a:lnTo>
                <a:cubicBezTo>
                  <a:pt x="109927" y="2603"/>
                  <a:pt x="107781" y="2740"/>
                  <a:pt x="105887" y="2854"/>
                </a:cubicBezTo>
                <a:lnTo>
                  <a:pt x="105887" y="2854"/>
                </a:lnTo>
                <a:cubicBezTo>
                  <a:pt x="103764" y="2945"/>
                  <a:pt x="101938" y="2991"/>
                  <a:pt x="100546" y="2945"/>
                </a:cubicBezTo>
                <a:lnTo>
                  <a:pt x="100546" y="2945"/>
                </a:lnTo>
                <a:cubicBezTo>
                  <a:pt x="100363" y="2922"/>
                  <a:pt x="100203" y="2922"/>
                  <a:pt x="100044" y="2899"/>
                </a:cubicBezTo>
                <a:lnTo>
                  <a:pt x="100044" y="2899"/>
                </a:lnTo>
                <a:cubicBezTo>
                  <a:pt x="90799" y="2306"/>
                  <a:pt x="80688" y="1438"/>
                  <a:pt x="73840" y="1370"/>
                </a:cubicBezTo>
                <a:lnTo>
                  <a:pt x="73840" y="1370"/>
                </a:lnTo>
                <a:cubicBezTo>
                  <a:pt x="70645" y="1347"/>
                  <a:pt x="64801" y="2123"/>
                  <a:pt x="58342" y="2922"/>
                </a:cubicBezTo>
                <a:lnTo>
                  <a:pt x="58342" y="2922"/>
                </a:lnTo>
                <a:cubicBezTo>
                  <a:pt x="50969" y="3812"/>
                  <a:pt x="42798" y="4725"/>
                  <a:pt x="36909" y="4406"/>
                </a:cubicBezTo>
                <a:lnTo>
                  <a:pt x="36909" y="4406"/>
                </a:lnTo>
                <a:cubicBezTo>
                  <a:pt x="25907" y="3812"/>
                  <a:pt x="17279" y="12440"/>
                  <a:pt x="0" y="15613"/>
                </a:cubicBezTo>
                <a:lnTo>
                  <a:pt x="0" y="15613"/>
                </a:lnTo>
                <a:lnTo>
                  <a:pt x="1027" y="18078"/>
                </a:lnTo>
                <a:lnTo>
                  <a:pt x="3584" y="24241"/>
                </a:lnTo>
                <a:lnTo>
                  <a:pt x="184200" y="24241"/>
                </a:lnTo>
                <a:lnTo>
                  <a:pt x="178083" y="4680"/>
                </a:lnTo>
                <a:cubicBezTo>
                  <a:pt x="164297" y="0"/>
                  <a:pt x="151241" y="1735"/>
                  <a:pt x="146174" y="297"/>
                </a:cubicBezTo>
                <a:lnTo>
                  <a:pt x="146174" y="297"/>
                </a:lnTo>
                <a:cubicBezTo>
                  <a:pt x="145512" y="115"/>
                  <a:pt x="144347" y="23"/>
                  <a:pt x="142818" y="23"/>
                </a:cubicBezTo>
                <a:lnTo>
                  <a:pt x="142818" y="23"/>
                </a:lnTo>
                <a:cubicBezTo>
                  <a:pt x="136199" y="23"/>
                  <a:pt x="122732" y="1575"/>
                  <a:pt x="112209" y="242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2" name="Google Shape;3442;p28"/>
          <p:cNvSpPr/>
          <p:nvPr/>
        </p:nvSpPr>
        <p:spPr>
          <a:xfrm>
            <a:off x="1991369" y="6415451"/>
            <a:ext cx="5258220" cy="756573"/>
          </a:xfrm>
          <a:custGeom>
            <a:avLst/>
            <a:gdLst/>
            <a:ahLst/>
            <a:cxnLst/>
            <a:rect l="l" t="t" r="r" b="b"/>
            <a:pathLst>
              <a:path w="100546" h="16710" extrusionOk="0">
                <a:moveTo>
                  <a:pt x="73648" y="0"/>
                </a:moveTo>
                <a:cubicBezTo>
                  <a:pt x="67169" y="0"/>
                  <a:pt x="50589" y="3101"/>
                  <a:pt x="39510" y="3101"/>
                </a:cubicBezTo>
                <a:cubicBezTo>
                  <a:pt x="38612" y="3101"/>
                  <a:pt x="37749" y="3081"/>
                  <a:pt x="36932" y="3037"/>
                </a:cubicBezTo>
                <a:cubicBezTo>
                  <a:pt x="36567" y="3017"/>
                  <a:pt x="36206" y="3008"/>
                  <a:pt x="35846" y="3008"/>
                </a:cubicBezTo>
                <a:cubicBezTo>
                  <a:pt x="25327" y="3008"/>
                  <a:pt x="16708" y="11176"/>
                  <a:pt x="0" y="14244"/>
                </a:cubicBezTo>
                <a:lnTo>
                  <a:pt x="1027" y="16709"/>
                </a:lnTo>
                <a:lnTo>
                  <a:pt x="11915" y="13377"/>
                </a:lnTo>
                <a:cubicBezTo>
                  <a:pt x="18101" y="11299"/>
                  <a:pt x="20977" y="9816"/>
                  <a:pt x="24606" y="7990"/>
                </a:cubicBezTo>
                <a:cubicBezTo>
                  <a:pt x="28212" y="6164"/>
                  <a:pt x="34238" y="5045"/>
                  <a:pt x="36338" y="5045"/>
                </a:cubicBezTo>
                <a:cubicBezTo>
                  <a:pt x="37723" y="5045"/>
                  <a:pt x="41126" y="4974"/>
                  <a:pt x="44587" y="4974"/>
                </a:cubicBezTo>
                <a:cubicBezTo>
                  <a:pt x="46318" y="4974"/>
                  <a:pt x="48063" y="4992"/>
                  <a:pt x="49577" y="5045"/>
                </a:cubicBezTo>
                <a:cubicBezTo>
                  <a:pt x="53441" y="5181"/>
                  <a:pt x="60759" y="5945"/>
                  <a:pt x="64501" y="5945"/>
                </a:cubicBezTo>
                <a:cubicBezTo>
                  <a:pt x="65157" y="5945"/>
                  <a:pt x="65704" y="5922"/>
                  <a:pt x="66102" y="5867"/>
                </a:cubicBezTo>
                <a:cubicBezTo>
                  <a:pt x="61857" y="5205"/>
                  <a:pt x="56790" y="4817"/>
                  <a:pt x="54188" y="4224"/>
                </a:cubicBezTo>
                <a:cubicBezTo>
                  <a:pt x="58433" y="2443"/>
                  <a:pt x="58867" y="2923"/>
                  <a:pt x="64573" y="2398"/>
                </a:cubicBezTo>
                <a:cubicBezTo>
                  <a:pt x="70279" y="1850"/>
                  <a:pt x="72676" y="2238"/>
                  <a:pt x="75529" y="1736"/>
                </a:cubicBezTo>
                <a:cubicBezTo>
                  <a:pt x="76222" y="1619"/>
                  <a:pt x="77490" y="1578"/>
                  <a:pt x="79066" y="1578"/>
                </a:cubicBezTo>
                <a:cubicBezTo>
                  <a:pt x="82840" y="1578"/>
                  <a:pt x="88379" y="1814"/>
                  <a:pt x="92008" y="1814"/>
                </a:cubicBezTo>
                <a:cubicBezTo>
                  <a:pt x="93108" y="1814"/>
                  <a:pt x="94033" y="1792"/>
                  <a:pt x="94680" y="1736"/>
                </a:cubicBezTo>
                <a:cubicBezTo>
                  <a:pt x="95684" y="1667"/>
                  <a:pt x="97944" y="1599"/>
                  <a:pt x="100546" y="1576"/>
                </a:cubicBezTo>
                <a:cubicBezTo>
                  <a:pt x="100363" y="1553"/>
                  <a:pt x="100203" y="1553"/>
                  <a:pt x="100044" y="1530"/>
                </a:cubicBezTo>
                <a:cubicBezTo>
                  <a:pt x="90822" y="937"/>
                  <a:pt x="80688" y="69"/>
                  <a:pt x="73840" y="1"/>
                </a:cubicBezTo>
                <a:cubicBezTo>
                  <a:pt x="73777" y="0"/>
                  <a:pt x="73713" y="0"/>
                  <a:pt x="73648"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3" name="Google Shape;3443;p28"/>
          <p:cNvSpPr/>
          <p:nvPr/>
        </p:nvSpPr>
        <p:spPr>
          <a:xfrm>
            <a:off x="3744796" y="6412365"/>
            <a:ext cx="6027184" cy="1059339"/>
          </a:xfrm>
          <a:custGeom>
            <a:avLst/>
            <a:gdLst/>
            <a:ahLst/>
            <a:cxnLst/>
            <a:rect l="l" t="t" r="r" b="b"/>
            <a:pathLst>
              <a:path w="133119" h="23397" extrusionOk="0">
                <a:moveTo>
                  <a:pt x="1" y="13741"/>
                </a:moveTo>
                <a:cubicBezTo>
                  <a:pt x="5798" y="13650"/>
                  <a:pt x="10067" y="13558"/>
                  <a:pt x="16207" y="14449"/>
                </a:cubicBezTo>
                <a:cubicBezTo>
                  <a:pt x="22370" y="15339"/>
                  <a:pt x="20977" y="16914"/>
                  <a:pt x="30998" y="17119"/>
                </a:cubicBezTo>
                <a:cubicBezTo>
                  <a:pt x="41018" y="17325"/>
                  <a:pt x="52043" y="18009"/>
                  <a:pt x="54508" y="18009"/>
                </a:cubicBezTo>
                <a:cubicBezTo>
                  <a:pt x="56996" y="18009"/>
                  <a:pt x="61173" y="15864"/>
                  <a:pt x="62862" y="15841"/>
                </a:cubicBezTo>
                <a:cubicBezTo>
                  <a:pt x="56608" y="13558"/>
                  <a:pt x="46679" y="15635"/>
                  <a:pt x="39032" y="14837"/>
                </a:cubicBezTo>
                <a:cubicBezTo>
                  <a:pt x="31386" y="14038"/>
                  <a:pt x="27756" y="11230"/>
                  <a:pt x="22073" y="11344"/>
                </a:cubicBezTo>
                <a:cubicBezTo>
                  <a:pt x="26524" y="9883"/>
                  <a:pt x="35654" y="11230"/>
                  <a:pt x="44099" y="11344"/>
                </a:cubicBezTo>
                <a:cubicBezTo>
                  <a:pt x="52522" y="11458"/>
                  <a:pt x="53229" y="10568"/>
                  <a:pt x="58890" y="10774"/>
                </a:cubicBezTo>
                <a:cubicBezTo>
                  <a:pt x="64528" y="10979"/>
                  <a:pt x="63935" y="11230"/>
                  <a:pt x="67815" y="11344"/>
                </a:cubicBezTo>
                <a:cubicBezTo>
                  <a:pt x="71695" y="11458"/>
                  <a:pt x="83496" y="10272"/>
                  <a:pt x="89339" y="8879"/>
                </a:cubicBezTo>
                <a:cubicBezTo>
                  <a:pt x="95205" y="7487"/>
                  <a:pt x="101368" y="9883"/>
                  <a:pt x="106618" y="8697"/>
                </a:cubicBezTo>
                <a:cubicBezTo>
                  <a:pt x="111868" y="7487"/>
                  <a:pt x="115953" y="5501"/>
                  <a:pt x="119126" y="4132"/>
                </a:cubicBezTo>
                <a:cubicBezTo>
                  <a:pt x="110681" y="3629"/>
                  <a:pt x="103034" y="6505"/>
                  <a:pt x="97100" y="6505"/>
                </a:cubicBezTo>
                <a:cubicBezTo>
                  <a:pt x="91142" y="6505"/>
                  <a:pt x="90640" y="6003"/>
                  <a:pt x="83290" y="6094"/>
                </a:cubicBezTo>
                <a:cubicBezTo>
                  <a:pt x="75941" y="6209"/>
                  <a:pt x="69002" y="7487"/>
                  <a:pt x="69002" y="7487"/>
                </a:cubicBezTo>
                <a:cubicBezTo>
                  <a:pt x="75256" y="4520"/>
                  <a:pt x="84181" y="4200"/>
                  <a:pt x="88563" y="4063"/>
                </a:cubicBezTo>
                <a:cubicBezTo>
                  <a:pt x="92923" y="3926"/>
                  <a:pt x="93128" y="3127"/>
                  <a:pt x="97396" y="2534"/>
                </a:cubicBezTo>
                <a:cubicBezTo>
                  <a:pt x="101665" y="1940"/>
                  <a:pt x="103742" y="3127"/>
                  <a:pt x="108992" y="1849"/>
                </a:cubicBezTo>
                <a:cubicBezTo>
                  <a:pt x="114264" y="548"/>
                  <a:pt x="118715" y="0"/>
                  <a:pt x="124079" y="457"/>
                </a:cubicBezTo>
                <a:cubicBezTo>
                  <a:pt x="129443" y="913"/>
                  <a:pt x="133118" y="297"/>
                  <a:pt x="133118" y="297"/>
                </a:cubicBezTo>
                <a:lnTo>
                  <a:pt x="122687" y="19607"/>
                </a:lnTo>
                <a:lnTo>
                  <a:pt x="32778" y="23396"/>
                </a:lnTo>
                <a:lnTo>
                  <a:pt x="12030" y="20703"/>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4" name="Google Shape;3444;p28"/>
          <p:cNvSpPr/>
          <p:nvPr/>
        </p:nvSpPr>
        <p:spPr>
          <a:xfrm>
            <a:off x="-1530833" y="6077592"/>
            <a:ext cx="3448679" cy="730675"/>
          </a:xfrm>
          <a:custGeom>
            <a:avLst/>
            <a:gdLst/>
            <a:ahLst/>
            <a:cxnLst/>
            <a:rect l="l" t="t" r="r" b="b"/>
            <a:pathLst>
              <a:path w="76169" h="16138" extrusionOk="0">
                <a:moveTo>
                  <a:pt x="1" y="4314"/>
                </a:moveTo>
                <a:cubicBezTo>
                  <a:pt x="10067" y="3972"/>
                  <a:pt x="9656" y="4885"/>
                  <a:pt x="14632" y="6391"/>
                </a:cubicBezTo>
                <a:cubicBezTo>
                  <a:pt x="19608" y="7875"/>
                  <a:pt x="22872" y="7601"/>
                  <a:pt x="24561" y="7943"/>
                </a:cubicBezTo>
                <a:cubicBezTo>
                  <a:pt x="26250" y="8286"/>
                  <a:pt x="28669" y="8925"/>
                  <a:pt x="31751" y="9473"/>
                </a:cubicBezTo>
                <a:cubicBezTo>
                  <a:pt x="34832" y="9998"/>
                  <a:pt x="38256" y="11687"/>
                  <a:pt x="41954" y="12782"/>
                </a:cubicBezTo>
                <a:cubicBezTo>
                  <a:pt x="45628" y="13878"/>
                  <a:pt x="47569" y="13650"/>
                  <a:pt x="49669" y="14198"/>
                </a:cubicBezTo>
                <a:cubicBezTo>
                  <a:pt x="51791" y="14745"/>
                  <a:pt x="58662" y="16024"/>
                  <a:pt x="60693" y="16092"/>
                </a:cubicBezTo>
                <a:cubicBezTo>
                  <a:pt x="62725" y="16138"/>
                  <a:pt x="76169" y="15590"/>
                  <a:pt x="71855" y="15681"/>
                </a:cubicBezTo>
                <a:cubicBezTo>
                  <a:pt x="67541" y="15795"/>
                  <a:pt x="60214" y="14814"/>
                  <a:pt x="56676" y="14380"/>
                </a:cubicBezTo>
                <a:cubicBezTo>
                  <a:pt x="53161" y="13946"/>
                  <a:pt x="49463" y="12691"/>
                  <a:pt x="46907" y="11869"/>
                </a:cubicBezTo>
                <a:cubicBezTo>
                  <a:pt x="44327" y="11025"/>
                  <a:pt x="40653" y="10431"/>
                  <a:pt x="38438" y="9176"/>
                </a:cubicBezTo>
                <a:cubicBezTo>
                  <a:pt x="36224" y="7943"/>
                  <a:pt x="31933" y="6597"/>
                  <a:pt x="31933" y="6597"/>
                </a:cubicBezTo>
                <a:lnTo>
                  <a:pt x="29057" y="4885"/>
                </a:lnTo>
                <a:cubicBezTo>
                  <a:pt x="29057" y="4885"/>
                  <a:pt x="25862" y="3926"/>
                  <a:pt x="23077" y="3356"/>
                </a:cubicBezTo>
                <a:cubicBezTo>
                  <a:pt x="20315" y="2785"/>
                  <a:pt x="18946" y="2397"/>
                  <a:pt x="16937" y="2420"/>
                </a:cubicBezTo>
                <a:cubicBezTo>
                  <a:pt x="14906" y="2420"/>
                  <a:pt x="13513" y="0"/>
                  <a:pt x="8629" y="731"/>
                </a:cubicBezTo>
                <a:cubicBezTo>
                  <a:pt x="3767" y="1461"/>
                  <a:pt x="1" y="4314"/>
                  <a:pt x="1" y="4314"/>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5" name="Google Shape;3445;p28"/>
          <p:cNvSpPr/>
          <p:nvPr/>
        </p:nvSpPr>
        <p:spPr>
          <a:xfrm>
            <a:off x="10221740" y="5009001"/>
            <a:ext cx="3268885" cy="1901620"/>
          </a:xfrm>
          <a:custGeom>
            <a:avLst/>
            <a:gdLst/>
            <a:ahLst/>
            <a:cxnLst/>
            <a:rect l="l" t="t" r="r" b="b"/>
            <a:pathLst>
              <a:path w="72198" h="42000" extrusionOk="0">
                <a:moveTo>
                  <a:pt x="69070" y="1370"/>
                </a:moveTo>
                <a:cubicBezTo>
                  <a:pt x="68933" y="1393"/>
                  <a:pt x="68774" y="1393"/>
                  <a:pt x="68591" y="1393"/>
                </a:cubicBezTo>
                <a:lnTo>
                  <a:pt x="68591" y="1393"/>
                </a:lnTo>
                <a:cubicBezTo>
                  <a:pt x="68386" y="1393"/>
                  <a:pt x="68157" y="1393"/>
                  <a:pt x="67929" y="1439"/>
                </a:cubicBezTo>
                <a:lnTo>
                  <a:pt x="67929" y="1439"/>
                </a:lnTo>
                <a:cubicBezTo>
                  <a:pt x="67587" y="1553"/>
                  <a:pt x="67199" y="1553"/>
                  <a:pt x="66811" y="1667"/>
                </a:cubicBezTo>
                <a:lnTo>
                  <a:pt x="66811" y="1667"/>
                </a:lnTo>
                <a:cubicBezTo>
                  <a:pt x="66468" y="1781"/>
                  <a:pt x="66354" y="2740"/>
                  <a:pt x="65989" y="2854"/>
                </a:cubicBezTo>
                <a:lnTo>
                  <a:pt x="65989" y="2854"/>
                </a:lnTo>
                <a:cubicBezTo>
                  <a:pt x="65806" y="2923"/>
                  <a:pt x="65510" y="2534"/>
                  <a:pt x="65190" y="2169"/>
                </a:cubicBezTo>
                <a:lnTo>
                  <a:pt x="65190" y="2169"/>
                </a:lnTo>
                <a:cubicBezTo>
                  <a:pt x="64893" y="1804"/>
                  <a:pt x="64574" y="1416"/>
                  <a:pt x="64391" y="1485"/>
                </a:cubicBezTo>
                <a:lnTo>
                  <a:pt x="64391" y="1485"/>
                </a:lnTo>
                <a:cubicBezTo>
                  <a:pt x="64026" y="1576"/>
                  <a:pt x="64140" y="3333"/>
                  <a:pt x="63775" y="3448"/>
                </a:cubicBezTo>
                <a:lnTo>
                  <a:pt x="63775" y="3448"/>
                </a:lnTo>
                <a:cubicBezTo>
                  <a:pt x="63592" y="3493"/>
                  <a:pt x="63318" y="3174"/>
                  <a:pt x="63022" y="2877"/>
                </a:cubicBezTo>
                <a:lnTo>
                  <a:pt x="63022" y="2877"/>
                </a:lnTo>
                <a:cubicBezTo>
                  <a:pt x="62748" y="2557"/>
                  <a:pt x="62451" y="2238"/>
                  <a:pt x="62268" y="2283"/>
                </a:cubicBezTo>
                <a:lnTo>
                  <a:pt x="62268" y="2283"/>
                </a:lnTo>
                <a:cubicBezTo>
                  <a:pt x="61903" y="2398"/>
                  <a:pt x="61629" y="2786"/>
                  <a:pt x="61241" y="2877"/>
                </a:cubicBezTo>
                <a:lnTo>
                  <a:pt x="61241" y="2877"/>
                </a:lnTo>
                <a:cubicBezTo>
                  <a:pt x="60876" y="2968"/>
                  <a:pt x="60762" y="3995"/>
                  <a:pt x="60374" y="4087"/>
                </a:cubicBezTo>
                <a:lnTo>
                  <a:pt x="60374" y="4087"/>
                </a:lnTo>
                <a:cubicBezTo>
                  <a:pt x="60191" y="4132"/>
                  <a:pt x="59986" y="4064"/>
                  <a:pt x="59780" y="3995"/>
                </a:cubicBezTo>
                <a:lnTo>
                  <a:pt x="59780" y="3995"/>
                </a:lnTo>
                <a:cubicBezTo>
                  <a:pt x="59552" y="3927"/>
                  <a:pt x="59347" y="3858"/>
                  <a:pt x="59164" y="3904"/>
                </a:cubicBezTo>
                <a:lnTo>
                  <a:pt x="59164" y="3904"/>
                </a:lnTo>
                <a:cubicBezTo>
                  <a:pt x="58981" y="3950"/>
                  <a:pt x="58730" y="3744"/>
                  <a:pt x="58502" y="3539"/>
                </a:cubicBezTo>
                <a:lnTo>
                  <a:pt x="58502" y="3539"/>
                </a:lnTo>
                <a:cubicBezTo>
                  <a:pt x="58274" y="3333"/>
                  <a:pt x="58023" y="3128"/>
                  <a:pt x="57840" y="3174"/>
                </a:cubicBezTo>
                <a:lnTo>
                  <a:pt x="57840" y="3174"/>
                </a:lnTo>
                <a:cubicBezTo>
                  <a:pt x="57475" y="3242"/>
                  <a:pt x="57361" y="4589"/>
                  <a:pt x="56996" y="4657"/>
                </a:cubicBezTo>
                <a:lnTo>
                  <a:pt x="56996" y="4657"/>
                </a:lnTo>
                <a:cubicBezTo>
                  <a:pt x="56608" y="4726"/>
                  <a:pt x="56288" y="5274"/>
                  <a:pt x="55923" y="5342"/>
                </a:cubicBezTo>
                <a:lnTo>
                  <a:pt x="55923" y="5342"/>
                </a:lnTo>
                <a:cubicBezTo>
                  <a:pt x="55558" y="5388"/>
                  <a:pt x="55124" y="5365"/>
                  <a:pt x="54759" y="5388"/>
                </a:cubicBezTo>
                <a:lnTo>
                  <a:pt x="54759" y="5388"/>
                </a:lnTo>
                <a:cubicBezTo>
                  <a:pt x="54553" y="5410"/>
                  <a:pt x="54348" y="5159"/>
                  <a:pt x="54120" y="4885"/>
                </a:cubicBezTo>
                <a:lnTo>
                  <a:pt x="54120" y="4885"/>
                </a:lnTo>
                <a:cubicBezTo>
                  <a:pt x="53914" y="4612"/>
                  <a:pt x="53686" y="4361"/>
                  <a:pt x="53503" y="4361"/>
                </a:cubicBezTo>
                <a:lnTo>
                  <a:pt x="53503" y="4361"/>
                </a:lnTo>
                <a:cubicBezTo>
                  <a:pt x="53115" y="4383"/>
                  <a:pt x="52750" y="5068"/>
                  <a:pt x="52385" y="5068"/>
                </a:cubicBezTo>
                <a:lnTo>
                  <a:pt x="52385" y="5068"/>
                </a:lnTo>
                <a:cubicBezTo>
                  <a:pt x="51997" y="5068"/>
                  <a:pt x="51677" y="4178"/>
                  <a:pt x="51312" y="4155"/>
                </a:cubicBezTo>
                <a:lnTo>
                  <a:pt x="51312" y="4155"/>
                </a:lnTo>
                <a:cubicBezTo>
                  <a:pt x="51130" y="4132"/>
                  <a:pt x="50901" y="4452"/>
                  <a:pt x="50696" y="4794"/>
                </a:cubicBezTo>
                <a:lnTo>
                  <a:pt x="50696" y="4794"/>
                </a:lnTo>
                <a:cubicBezTo>
                  <a:pt x="50468" y="5114"/>
                  <a:pt x="50262" y="5433"/>
                  <a:pt x="50080" y="5410"/>
                </a:cubicBezTo>
                <a:lnTo>
                  <a:pt x="50080" y="5410"/>
                </a:lnTo>
                <a:cubicBezTo>
                  <a:pt x="49692" y="5388"/>
                  <a:pt x="49486" y="3630"/>
                  <a:pt x="49144" y="3607"/>
                </a:cubicBezTo>
                <a:lnTo>
                  <a:pt x="49144" y="3607"/>
                </a:lnTo>
                <a:cubicBezTo>
                  <a:pt x="48938" y="3584"/>
                  <a:pt x="48733" y="3744"/>
                  <a:pt x="48550" y="3881"/>
                </a:cubicBezTo>
                <a:lnTo>
                  <a:pt x="48550" y="3881"/>
                </a:lnTo>
                <a:cubicBezTo>
                  <a:pt x="48345" y="4041"/>
                  <a:pt x="48139" y="4178"/>
                  <a:pt x="47980" y="4155"/>
                </a:cubicBezTo>
                <a:lnTo>
                  <a:pt x="47980" y="4155"/>
                </a:lnTo>
                <a:cubicBezTo>
                  <a:pt x="47592" y="4132"/>
                  <a:pt x="47249" y="3470"/>
                  <a:pt x="46907" y="3448"/>
                </a:cubicBezTo>
                <a:lnTo>
                  <a:pt x="46907" y="3448"/>
                </a:lnTo>
                <a:cubicBezTo>
                  <a:pt x="46701" y="3448"/>
                  <a:pt x="46519" y="3562"/>
                  <a:pt x="46313" y="3676"/>
                </a:cubicBezTo>
                <a:lnTo>
                  <a:pt x="46313" y="3676"/>
                </a:lnTo>
                <a:cubicBezTo>
                  <a:pt x="46131" y="3790"/>
                  <a:pt x="45925" y="3904"/>
                  <a:pt x="45766" y="3881"/>
                </a:cubicBezTo>
                <a:lnTo>
                  <a:pt x="45766" y="3881"/>
                </a:lnTo>
                <a:cubicBezTo>
                  <a:pt x="45378" y="3881"/>
                  <a:pt x="44990" y="3539"/>
                  <a:pt x="44624" y="3539"/>
                </a:cubicBezTo>
                <a:lnTo>
                  <a:pt x="44624" y="3539"/>
                </a:lnTo>
                <a:cubicBezTo>
                  <a:pt x="44259" y="3562"/>
                  <a:pt x="43940" y="4475"/>
                  <a:pt x="43574" y="4497"/>
                </a:cubicBezTo>
                <a:lnTo>
                  <a:pt x="43574" y="4497"/>
                </a:lnTo>
                <a:cubicBezTo>
                  <a:pt x="43392" y="4520"/>
                  <a:pt x="43209" y="4475"/>
                  <a:pt x="43027" y="4429"/>
                </a:cubicBezTo>
                <a:lnTo>
                  <a:pt x="43027" y="4429"/>
                </a:lnTo>
                <a:cubicBezTo>
                  <a:pt x="42821" y="4383"/>
                  <a:pt x="42639" y="4338"/>
                  <a:pt x="42433" y="4361"/>
                </a:cubicBezTo>
                <a:lnTo>
                  <a:pt x="42433" y="4361"/>
                </a:lnTo>
                <a:cubicBezTo>
                  <a:pt x="42273" y="4383"/>
                  <a:pt x="42068" y="4338"/>
                  <a:pt x="41863" y="4269"/>
                </a:cubicBezTo>
                <a:lnTo>
                  <a:pt x="41863" y="4269"/>
                </a:lnTo>
                <a:cubicBezTo>
                  <a:pt x="41657" y="4201"/>
                  <a:pt x="41452" y="4132"/>
                  <a:pt x="41269" y="4178"/>
                </a:cubicBezTo>
                <a:lnTo>
                  <a:pt x="41269" y="4178"/>
                </a:lnTo>
                <a:cubicBezTo>
                  <a:pt x="40904" y="4246"/>
                  <a:pt x="40835" y="5479"/>
                  <a:pt x="40470" y="5570"/>
                </a:cubicBezTo>
                <a:lnTo>
                  <a:pt x="40470" y="5570"/>
                </a:lnTo>
                <a:cubicBezTo>
                  <a:pt x="40310" y="5616"/>
                  <a:pt x="40059" y="5410"/>
                  <a:pt x="39808" y="5205"/>
                </a:cubicBezTo>
                <a:lnTo>
                  <a:pt x="39808" y="5205"/>
                </a:lnTo>
                <a:cubicBezTo>
                  <a:pt x="39534" y="4977"/>
                  <a:pt x="39283" y="4771"/>
                  <a:pt x="39101" y="4840"/>
                </a:cubicBezTo>
                <a:lnTo>
                  <a:pt x="39101" y="4840"/>
                </a:lnTo>
                <a:cubicBezTo>
                  <a:pt x="38758" y="4931"/>
                  <a:pt x="38484" y="5342"/>
                  <a:pt x="38142" y="5479"/>
                </a:cubicBezTo>
                <a:lnTo>
                  <a:pt x="38142" y="5479"/>
                </a:lnTo>
                <a:cubicBezTo>
                  <a:pt x="37800" y="5593"/>
                  <a:pt x="37777" y="6529"/>
                  <a:pt x="37434" y="6666"/>
                </a:cubicBezTo>
                <a:lnTo>
                  <a:pt x="37434" y="6666"/>
                </a:lnTo>
                <a:cubicBezTo>
                  <a:pt x="37275" y="6734"/>
                  <a:pt x="36955" y="6506"/>
                  <a:pt x="36636" y="6278"/>
                </a:cubicBezTo>
                <a:lnTo>
                  <a:pt x="36636" y="6278"/>
                </a:lnTo>
                <a:cubicBezTo>
                  <a:pt x="36316" y="6050"/>
                  <a:pt x="35996" y="5821"/>
                  <a:pt x="35837" y="5913"/>
                </a:cubicBezTo>
                <a:lnTo>
                  <a:pt x="35837" y="5913"/>
                </a:lnTo>
                <a:cubicBezTo>
                  <a:pt x="35494" y="6095"/>
                  <a:pt x="35266" y="6506"/>
                  <a:pt x="34946" y="6712"/>
                </a:cubicBezTo>
                <a:lnTo>
                  <a:pt x="34946" y="6712"/>
                </a:lnTo>
                <a:cubicBezTo>
                  <a:pt x="34627" y="6894"/>
                  <a:pt x="34330" y="7191"/>
                  <a:pt x="34033" y="7419"/>
                </a:cubicBezTo>
                <a:lnTo>
                  <a:pt x="34033" y="7419"/>
                </a:lnTo>
                <a:cubicBezTo>
                  <a:pt x="33714" y="7625"/>
                  <a:pt x="33577" y="8104"/>
                  <a:pt x="33280" y="8332"/>
                </a:cubicBezTo>
                <a:lnTo>
                  <a:pt x="33280" y="8332"/>
                </a:lnTo>
                <a:cubicBezTo>
                  <a:pt x="32983" y="8560"/>
                  <a:pt x="33166" y="9382"/>
                  <a:pt x="32869" y="9610"/>
                </a:cubicBezTo>
                <a:lnTo>
                  <a:pt x="32869" y="9610"/>
                </a:lnTo>
                <a:cubicBezTo>
                  <a:pt x="32573" y="9839"/>
                  <a:pt x="32344" y="10135"/>
                  <a:pt x="32048" y="10386"/>
                </a:cubicBezTo>
                <a:lnTo>
                  <a:pt x="32048" y="10386"/>
                </a:lnTo>
                <a:cubicBezTo>
                  <a:pt x="31911" y="10501"/>
                  <a:pt x="31591" y="10409"/>
                  <a:pt x="31272" y="10318"/>
                </a:cubicBezTo>
                <a:lnTo>
                  <a:pt x="31272" y="10318"/>
                </a:lnTo>
                <a:cubicBezTo>
                  <a:pt x="30952" y="10227"/>
                  <a:pt x="30632" y="10135"/>
                  <a:pt x="30495" y="10249"/>
                </a:cubicBezTo>
                <a:lnTo>
                  <a:pt x="30495" y="10249"/>
                </a:lnTo>
                <a:cubicBezTo>
                  <a:pt x="30199" y="10501"/>
                  <a:pt x="30450" y="11391"/>
                  <a:pt x="30153" y="11619"/>
                </a:cubicBezTo>
                <a:lnTo>
                  <a:pt x="30153" y="11619"/>
                </a:lnTo>
                <a:cubicBezTo>
                  <a:pt x="29856" y="11870"/>
                  <a:pt x="29651" y="12258"/>
                  <a:pt x="29354" y="12486"/>
                </a:cubicBezTo>
                <a:lnTo>
                  <a:pt x="29354" y="12486"/>
                </a:lnTo>
                <a:cubicBezTo>
                  <a:pt x="29217" y="12600"/>
                  <a:pt x="28943" y="12555"/>
                  <a:pt x="28669" y="12532"/>
                </a:cubicBezTo>
                <a:lnTo>
                  <a:pt x="28669" y="12532"/>
                </a:lnTo>
                <a:cubicBezTo>
                  <a:pt x="28418" y="12486"/>
                  <a:pt x="28167" y="12463"/>
                  <a:pt x="28008" y="12555"/>
                </a:cubicBezTo>
                <a:lnTo>
                  <a:pt x="28008" y="12555"/>
                </a:lnTo>
                <a:cubicBezTo>
                  <a:pt x="27848" y="12669"/>
                  <a:pt x="27597" y="12646"/>
                  <a:pt x="27346" y="12600"/>
                </a:cubicBezTo>
                <a:lnTo>
                  <a:pt x="27346" y="12600"/>
                </a:lnTo>
                <a:cubicBezTo>
                  <a:pt x="27117" y="12555"/>
                  <a:pt x="26866" y="12532"/>
                  <a:pt x="26729" y="12623"/>
                </a:cubicBezTo>
                <a:lnTo>
                  <a:pt x="26729" y="12623"/>
                </a:lnTo>
                <a:cubicBezTo>
                  <a:pt x="26410" y="12829"/>
                  <a:pt x="26752" y="14221"/>
                  <a:pt x="26433" y="14381"/>
                </a:cubicBezTo>
                <a:lnTo>
                  <a:pt x="26433" y="14381"/>
                </a:lnTo>
                <a:cubicBezTo>
                  <a:pt x="26090" y="14563"/>
                  <a:pt x="25748" y="14929"/>
                  <a:pt x="25383" y="15066"/>
                </a:cubicBezTo>
                <a:lnTo>
                  <a:pt x="25383" y="15066"/>
                </a:lnTo>
                <a:cubicBezTo>
                  <a:pt x="25040" y="15203"/>
                  <a:pt x="24538" y="15203"/>
                  <a:pt x="24173" y="15294"/>
                </a:cubicBezTo>
                <a:lnTo>
                  <a:pt x="24173" y="15294"/>
                </a:lnTo>
                <a:cubicBezTo>
                  <a:pt x="23808" y="15385"/>
                  <a:pt x="23328" y="15613"/>
                  <a:pt x="22940" y="15636"/>
                </a:cubicBezTo>
                <a:lnTo>
                  <a:pt x="22940" y="15636"/>
                </a:lnTo>
                <a:cubicBezTo>
                  <a:pt x="22758" y="15659"/>
                  <a:pt x="22552" y="15499"/>
                  <a:pt x="22370" y="15362"/>
                </a:cubicBezTo>
                <a:lnTo>
                  <a:pt x="22370" y="15362"/>
                </a:lnTo>
                <a:cubicBezTo>
                  <a:pt x="22164" y="15203"/>
                  <a:pt x="21959" y="15066"/>
                  <a:pt x="21776" y="15088"/>
                </a:cubicBezTo>
                <a:lnTo>
                  <a:pt x="21776" y="15088"/>
                </a:lnTo>
                <a:cubicBezTo>
                  <a:pt x="21594" y="15111"/>
                  <a:pt x="21365" y="14974"/>
                  <a:pt x="21137" y="14837"/>
                </a:cubicBezTo>
                <a:lnTo>
                  <a:pt x="21137" y="14837"/>
                </a:lnTo>
                <a:cubicBezTo>
                  <a:pt x="20909" y="14700"/>
                  <a:pt x="20681" y="14541"/>
                  <a:pt x="20498" y="14586"/>
                </a:cubicBezTo>
                <a:lnTo>
                  <a:pt x="20498" y="14586"/>
                </a:lnTo>
                <a:cubicBezTo>
                  <a:pt x="20110" y="14700"/>
                  <a:pt x="19676" y="14769"/>
                  <a:pt x="19334" y="14883"/>
                </a:cubicBezTo>
                <a:lnTo>
                  <a:pt x="19334" y="14883"/>
                </a:lnTo>
                <a:cubicBezTo>
                  <a:pt x="18969" y="15043"/>
                  <a:pt x="18581" y="15248"/>
                  <a:pt x="18261" y="15431"/>
                </a:cubicBezTo>
                <a:lnTo>
                  <a:pt x="18261" y="15431"/>
                </a:lnTo>
                <a:cubicBezTo>
                  <a:pt x="17919" y="15636"/>
                  <a:pt x="17599" y="15956"/>
                  <a:pt x="17302" y="16184"/>
                </a:cubicBezTo>
                <a:lnTo>
                  <a:pt x="17302" y="16184"/>
                </a:lnTo>
                <a:cubicBezTo>
                  <a:pt x="17006" y="16412"/>
                  <a:pt x="16641" y="16663"/>
                  <a:pt x="16367" y="16914"/>
                </a:cubicBezTo>
                <a:lnTo>
                  <a:pt x="16367" y="16914"/>
                </a:lnTo>
                <a:cubicBezTo>
                  <a:pt x="16093" y="17165"/>
                  <a:pt x="15956" y="17599"/>
                  <a:pt x="15705" y="17896"/>
                </a:cubicBezTo>
                <a:lnTo>
                  <a:pt x="15705" y="17896"/>
                </a:lnTo>
                <a:cubicBezTo>
                  <a:pt x="15454" y="18170"/>
                  <a:pt x="15659" y="18855"/>
                  <a:pt x="15408" y="19151"/>
                </a:cubicBezTo>
                <a:lnTo>
                  <a:pt x="15408" y="19151"/>
                </a:lnTo>
                <a:cubicBezTo>
                  <a:pt x="15180" y="19425"/>
                  <a:pt x="14312" y="19220"/>
                  <a:pt x="14061" y="19539"/>
                </a:cubicBezTo>
                <a:lnTo>
                  <a:pt x="14061" y="19539"/>
                </a:lnTo>
                <a:cubicBezTo>
                  <a:pt x="13833" y="19813"/>
                  <a:pt x="13856" y="20338"/>
                  <a:pt x="13628" y="20635"/>
                </a:cubicBezTo>
                <a:lnTo>
                  <a:pt x="13628" y="20635"/>
                </a:lnTo>
                <a:cubicBezTo>
                  <a:pt x="13399" y="20886"/>
                  <a:pt x="14061" y="21799"/>
                  <a:pt x="13833" y="22141"/>
                </a:cubicBezTo>
                <a:lnTo>
                  <a:pt x="13833" y="22141"/>
                </a:lnTo>
                <a:cubicBezTo>
                  <a:pt x="13650" y="22438"/>
                  <a:pt x="12966" y="22438"/>
                  <a:pt x="12760" y="22781"/>
                </a:cubicBezTo>
                <a:lnTo>
                  <a:pt x="12760" y="22781"/>
                </a:lnTo>
                <a:cubicBezTo>
                  <a:pt x="12578" y="23077"/>
                  <a:pt x="12007" y="23191"/>
                  <a:pt x="11824" y="23534"/>
                </a:cubicBezTo>
                <a:lnTo>
                  <a:pt x="11824" y="23534"/>
                </a:lnTo>
                <a:cubicBezTo>
                  <a:pt x="11642" y="23853"/>
                  <a:pt x="10797" y="23808"/>
                  <a:pt x="10615" y="24150"/>
                </a:cubicBezTo>
                <a:lnTo>
                  <a:pt x="10615" y="24150"/>
                </a:lnTo>
                <a:cubicBezTo>
                  <a:pt x="10432" y="24470"/>
                  <a:pt x="10774" y="25086"/>
                  <a:pt x="10592" y="25428"/>
                </a:cubicBezTo>
                <a:lnTo>
                  <a:pt x="10592" y="25428"/>
                </a:lnTo>
                <a:cubicBezTo>
                  <a:pt x="10409" y="25771"/>
                  <a:pt x="10227" y="26090"/>
                  <a:pt x="10044" y="26433"/>
                </a:cubicBezTo>
                <a:lnTo>
                  <a:pt x="10044" y="26433"/>
                </a:lnTo>
                <a:cubicBezTo>
                  <a:pt x="9884" y="26752"/>
                  <a:pt x="10021" y="27254"/>
                  <a:pt x="9839" y="27597"/>
                </a:cubicBezTo>
                <a:lnTo>
                  <a:pt x="9839" y="27597"/>
                </a:lnTo>
                <a:cubicBezTo>
                  <a:pt x="9656" y="27916"/>
                  <a:pt x="8971" y="27985"/>
                  <a:pt x="8789" y="28304"/>
                </a:cubicBezTo>
                <a:lnTo>
                  <a:pt x="8789" y="28304"/>
                </a:lnTo>
                <a:cubicBezTo>
                  <a:pt x="8606" y="28647"/>
                  <a:pt x="8766" y="29149"/>
                  <a:pt x="8583" y="29491"/>
                </a:cubicBezTo>
                <a:lnTo>
                  <a:pt x="8583" y="29491"/>
                </a:lnTo>
                <a:cubicBezTo>
                  <a:pt x="8401" y="29811"/>
                  <a:pt x="8743" y="30450"/>
                  <a:pt x="8560" y="30792"/>
                </a:cubicBezTo>
                <a:lnTo>
                  <a:pt x="8560" y="30792"/>
                </a:lnTo>
                <a:cubicBezTo>
                  <a:pt x="8378" y="31112"/>
                  <a:pt x="7419" y="30975"/>
                  <a:pt x="7214" y="31317"/>
                </a:cubicBezTo>
                <a:lnTo>
                  <a:pt x="7214" y="31317"/>
                </a:lnTo>
                <a:cubicBezTo>
                  <a:pt x="7031" y="31637"/>
                  <a:pt x="7145" y="32139"/>
                  <a:pt x="6963" y="32458"/>
                </a:cubicBezTo>
                <a:lnTo>
                  <a:pt x="6963" y="32458"/>
                </a:lnTo>
                <a:cubicBezTo>
                  <a:pt x="6757" y="32778"/>
                  <a:pt x="6255" y="32915"/>
                  <a:pt x="6050" y="33234"/>
                </a:cubicBezTo>
                <a:lnTo>
                  <a:pt x="6050" y="33234"/>
                </a:lnTo>
                <a:cubicBezTo>
                  <a:pt x="5844" y="33554"/>
                  <a:pt x="6278" y="34262"/>
                  <a:pt x="6072" y="34581"/>
                </a:cubicBezTo>
                <a:lnTo>
                  <a:pt x="6072" y="34581"/>
                </a:lnTo>
                <a:cubicBezTo>
                  <a:pt x="5844" y="34901"/>
                  <a:pt x="4908" y="34718"/>
                  <a:pt x="4703" y="35038"/>
                </a:cubicBezTo>
                <a:lnTo>
                  <a:pt x="4703" y="35038"/>
                </a:lnTo>
                <a:cubicBezTo>
                  <a:pt x="4475" y="35334"/>
                  <a:pt x="5205" y="36316"/>
                  <a:pt x="5000" y="36635"/>
                </a:cubicBezTo>
                <a:lnTo>
                  <a:pt x="5000" y="36635"/>
                </a:lnTo>
                <a:cubicBezTo>
                  <a:pt x="4771" y="36932"/>
                  <a:pt x="4087" y="36887"/>
                  <a:pt x="3858" y="37206"/>
                </a:cubicBezTo>
                <a:lnTo>
                  <a:pt x="3858" y="37206"/>
                </a:lnTo>
                <a:cubicBezTo>
                  <a:pt x="3630" y="37503"/>
                  <a:pt x="3448" y="37845"/>
                  <a:pt x="3219" y="38142"/>
                </a:cubicBezTo>
                <a:lnTo>
                  <a:pt x="3219" y="38142"/>
                </a:lnTo>
                <a:cubicBezTo>
                  <a:pt x="2991" y="38439"/>
                  <a:pt x="2055" y="38142"/>
                  <a:pt x="1804" y="38439"/>
                </a:cubicBezTo>
                <a:lnTo>
                  <a:pt x="1804" y="38439"/>
                </a:lnTo>
                <a:cubicBezTo>
                  <a:pt x="1576" y="38713"/>
                  <a:pt x="1827" y="39443"/>
                  <a:pt x="1576" y="39717"/>
                </a:cubicBezTo>
                <a:lnTo>
                  <a:pt x="1576" y="39717"/>
                </a:lnTo>
                <a:cubicBezTo>
                  <a:pt x="1325" y="39991"/>
                  <a:pt x="663" y="39877"/>
                  <a:pt x="389" y="40151"/>
                </a:cubicBezTo>
                <a:lnTo>
                  <a:pt x="389" y="40151"/>
                </a:lnTo>
                <a:cubicBezTo>
                  <a:pt x="138" y="40424"/>
                  <a:pt x="275" y="41337"/>
                  <a:pt x="1" y="41589"/>
                </a:cubicBezTo>
                <a:lnTo>
                  <a:pt x="1" y="41589"/>
                </a:lnTo>
                <a:cubicBezTo>
                  <a:pt x="549" y="41748"/>
                  <a:pt x="503" y="41178"/>
                  <a:pt x="1119" y="41041"/>
                </a:cubicBezTo>
                <a:lnTo>
                  <a:pt x="1119" y="41041"/>
                </a:lnTo>
                <a:cubicBezTo>
                  <a:pt x="1416" y="40972"/>
                  <a:pt x="1576" y="41246"/>
                  <a:pt x="1758" y="41497"/>
                </a:cubicBezTo>
                <a:lnTo>
                  <a:pt x="1758" y="41497"/>
                </a:lnTo>
                <a:cubicBezTo>
                  <a:pt x="1918" y="41748"/>
                  <a:pt x="2078" y="41999"/>
                  <a:pt x="2352" y="41977"/>
                </a:cubicBezTo>
                <a:lnTo>
                  <a:pt x="2352" y="41977"/>
                </a:lnTo>
                <a:cubicBezTo>
                  <a:pt x="2900" y="41977"/>
                  <a:pt x="2900" y="41155"/>
                  <a:pt x="3470" y="41155"/>
                </a:cubicBezTo>
                <a:lnTo>
                  <a:pt x="3470" y="41155"/>
                </a:lnTo>
                <a:cubicBezTo>
                  <a:pt x="4018" y="41132"/>
                  <a:pt x="4018" y="40424"/>
                  <a:pt x="4589" y="40402"/>
                </a:cubicBezTo>
                <a:lnTo>
                  <a:pt x="4589" y="40402"/>
                </a:lnTo>
                <a:cubicBezTo>
                  <a:pt x="4863" y="40402"/>
                  <a:pt x="5022" y="40653"/>
                  <a:pt x="5159" y="40904"/>
                </a:cubicBezTo>
                <a:lnTo>
                  <a:pt x="5159" y="40904"/>
                </a:lnTo>
                <a:cubicBezTo>
                  <a:pt x="5296" y="41132"/>
                  <a:pt x="5456" y="41383"/>
                  <a:pt x="5730" y="41383"/>
                </a:cubicBezTo>
                <a:lnTo>
                  <a:pt x="5730" y="41383"/>
                </a:lnTo>
                <a:cubicBezTo>
                  <a:pt x="6301" y="41360"/>
                  <a:pt x="6301" y="41109"/>
                  <a:pt x="6871" y="41086"/>
                </a:cubicBezTo>
                <a:lnTo>
                  <a:pt x="6871" y="41086"/>
                </a:lnTo>
                <a:cubicBezTo>
                  <a:pt x="6917" y="41086"/>
                  <a:pt x="6963" y="41109"/>
                  <a:pt x="7008" y="41109"/>
                </a:cubicBezTo>
                <a:lnTo>
                  <a:pt x="7008" y="41109"/>
                </a:lnTo>
                <a:lnTo>
                  <a:pt x="8629" y="39922"/>
                </a:lnTo>
                <a:lnTo>
                  <a:pt x="72197" y="37868"/>
                </a:lnTo>
                <a:lnTo>
                  <a:pt x="72197" y="2649"/>
                </a:lnTo>
                <a:cubicBezTo>
                  <a:pt x="72015" y="2534"/>
                  <a:pt x="71855" y="2443"/>
                  <a:pt x="71695" y="2329"/>
                </a:cubicBezTo>
                <a:lnTo>
                  <a:pt x="71695" y="2329"/>
                </a:lnTo>
                <a:cubicBezTo>
                  <a:pt x="71376" y="2101"/>
                  <a:pt x="71239" y="1713"/>
                  <a:pt x="70965" y="1553"/>
                </a:cubicBezTo>
                <a:lnTo>
                  <a:pt x="70965" y="1553"/>
                </a:lnTo>
                <a:cubicBezTo>
                  <a:pt x="70554" y="1279"/>
                  <a:pt x="70485" y="24"/>
                  <a:pt x="70257" y="1"/>
                </a:cubicBezTo>
                <a:lnTo>
                  <a:pt x="70257" y="1"/>
                </a:lnTo>
                <a:cubicBezTo>
                  <a:pt x="70234" y="1"/>
                  <a:pt x="70234" y="1"/>
                  <a:pt x="70234" y="1"/>
                </a:cubicBezTo>
                <a:lnTo>
                  <a:pt x="70234" y="1"/>
                </a:lnTo>
                <a:cubicBezTo>
                  <a:pt x="70052" y="1"/>
                  <a:pt x="69618" y="1233"/>
                  <a:pt x="69070" y="137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6" name="Google Shape;3446;p28"/>
          <p:cNvSpPr/>
          <p:nvPr/>
        </p:nvSpPr>
        <p:spPr>
          <a:xfrm>
            <a:off x="6590855" y="5718966"/>
            <a:ext cx="5782237" cy="1401404"/>
          </a:xfrm>
          <a:custGeom>
            <a:avLst/>
            <a:gdLst/>
            <a:ahLst/>
            <a:cxnLst/>
            <a:rect l="l" t="t" r="r" b="b"/>
            <a:pathLst>
              <a:path w="127709" h="30952" extrusionOk="0">
                <a:moveTo>
                  <a:pt x="113123" y="4338"/>
                </a:moveTo>
                <a:cubicBezTo>
                  <a:pt x="111183" y="6415"/>
                  <a:pt x="108147" y="6278"/>
                  <a:pt x="105088" y="6141"/>
                </a:cubicBezTo>
                <a:lnTo>
                  <a:pt x="105088" y="6141"/>
                </a:lnTo>
                <a:cubicBezTo>
                  <a:pt x="102212" y="6027"/>
                  <a:pt x="99359" y="5890"/>
                  <a:pt x="97419" y="7602"/>
                </a:cubicBezTo>
                <a:lnTo>
                  <a:pt x="97419" y="7602"/>
                </a:lnTo>
                <a:cubicBezTo>
                  <a:pt x="93448" y="11140"/>
                  <a:pt x="90001" y="12121"/>
                  <a:pt x="84158" y="12897"/>
                </a:cubicBezTo>
                <a:lnTo>
                  <a:pt x="84158" y="12897"/>
                </a:lnTo>
                <a:cubicBezTo>
                  <a:pt x="78292" y="13673"/>
                  <a:pt x="74936" y="13673"/>
                  <a:pt x="72129" y="15066"/>
                </a:cubicBezTo>
                <a:lnTo>
                  <a:pt x="72129" y="15066"/>
                </a:lnTo>
                <a:cubicBezTo>
                  <a:pt x="69298" y="16435"/>
                  <a:pt x="68203" y="19128"/>
                  <a:pt x="64437" y="21685"/>
                </a:cubicBezTo>
                <a:lnTo>
                  <a:pt x="64437" y="21685"/>
                </a:lnTo>
                <a:cubicBezTo>
                  <a:pt x="62428" y="23054"/>
                  <a:pt x="60145" y="22803"/>
                  <a:pt x="58137" y="22529"/>
                </a:cubicBezTo>
                <a:lnTo>
                  <a:pt x="58137" y="22529"/>
                </a:lnTo>
                <a:cubicBezTo>
                  <a:pt x="56425" y="22324"/>
                  <a:pt x="54896" y="22096"/>
                  <a:pt x="53937" y="22917"/>
                </a:cubicBezTo>
                <a:lnTo>
                  <a:pt x="53937" y="22917"/>
                </a:lnTo>
                <a:cubicBezTo>
                  <a:pt x="51837" y="24675"/>
                  <a:pt x="51746" y="26250"/>
                  <a:pt x="49440" y="26638"/>
                </a:cubicBezTo>
                <a:lnTo>
                  <a:pt x="49440" y="26638"/>
                </a:lnTo>
                <a:cubicBezTo>
                  <a:pt x="48733" y="26752"/>
                  <a:pt x="47295" y="26729"/>
                  <a:pt x="45560" y="26684"/>
                </a:cubicBezTo>
                <a:lnTo>
                  <a:pt x="45560" y="26684"/>
                </a:lnTo>
                <a:cubicBezTo>
                  <a:pt x="41566" y="26615"/>
                  <a:pt x="36042" y="26547"/>
                  <a:pt x="34581" y="28327"/>
                </a:cubicBezTo>
                <a:lnTo>
                  <a:pt x="34581" y="28327"/>
                </a:lnTo>
                <a:cubicBezTo>
                  <a:pt x="32481" y="30883"/>
                  <a:pt x="937" y="29194"/>
                  <a:pt x="1" y="30952"/>
                </a:cubicBezTo>
                <a:lnTo>
                  <a:pt x="1" y="30952"/>
                </a:lnTo>
                <a:lnTo>
                  <a:pt x="127708" y="30952"/>
                </a:lnTo>
                <a:lnTo>
                  <a:pt x="127708"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7" name="Google Shape;3447;p28"/>
          <p:cNvSpPr/>
          <p:nvPr/>
        </p:nvSpPr>
        <p:spPr>
          <a:xfrm>
            <a:off x="9796538" y="6010405"/>
            <a:ext cx="224300" cy="791663"/>
          </a:xfrm>
          <a:custGeom>
            <a:avLst/>
            <a:gdLst/>
            <a:ahLst/>
            <a:cxnLst/>
            <a:rect l="l" t="t" r="r" b="b"/>
            <a:pathLst>
              <a:path w="4954" h="17485" extrusionOk="0">
                <a:moveTo>
                  <a:pt x="4954" y="1"/>
                </a:moveTo>
                <a:cubicBezTo>
                  <a:pt x="3904" y="845"/>
                  <a:pt x="2740" y="2397"/>
                  <a:pt x="2534" y="2854"/>
                </a:cubicBezTo>
                <a:cubicBezTo>
                  <a:pt x="2306" y="3310"/>
                  <a:pt x="1507" y="4885"/>
                  <a:pt x="1256" y="5410"/>
                </a:cubicBezTo>
                <a:cubicBezTo>
                  <a:pt x="982" y="5912"/>
                  <a:pt x="298" y="7305"/>
                  <a:pt x="206" y="7601"/>
                </a:cubicBezTo>
                <a:cubicBezTo>
                  <a:pt x="138" y="7875"/>
                  <a:pt x="1" y="9199"/>
                  <a:pt x="69" y="9815"/>
                </a:cubicBezTo>
                <a:cubicBezTo>
                  <a:pt x="115" y="10432"/>
                  <a:pt x="686" y="12988"/>
                  <a:pt x="754" y="13331"/>
                </a:cubicBezTo>
                <a:cubicBezTo>
                  <a:pt x="845" y="13673"/>
                  <a:pt x="1051" y="14175"/>
                  <a:pt x="1005" y="14609"/>
                </a:cubicBezTo>
                <a:cubicBezTo>
                  <a:pt x="982" y="15065"/>
                  <a:pt x="891" y="16526"/>
                  <a:pt x="229" y="17485"/>
                </a:cubicBezTo>
                <a:cubicBezTo>
                  <a:pt x="1119" y="16686"/>
                  <a:pt x="1074" y="15499"/>
                  <a:pt x="1096" y="15179"/>
                </a:cubicBezTo>
                <a:cubicBezTo>
                  <a:pt x="1142" y="14860"/>
                  <a:pt x="1096" y="14563"/>
                  <a:pt x="1074" y="14335"/>
                </a:cubicBezTo>
                <a:cubicBezTo>
                  <a:pt x="1051" y="14084"/>
                  <a:pt x="731" y="12189"/>
                  <a:pt x="731" y="12029"/>
                </a:cubicBezTo>
                <a:cubicBezTo>
                  <a:pt x="731" y="11870"/>
                  <a:pt x="457" y="11482"/>
                  <a:pt x="366" y="11139"/>
                </a:cubicBezTo>
                <a:cubicBezTo>
                  <a:pt x="275" y="10774"/>
                  <a:pt x="161" y="10135"/>
                  <a:pt x="161" y="9815"/>
                </a:cubicBezTo>
                <a:cubicBezTo>
                  <a:pt x="161" y="9496"/>
                  <a:pt x="229" y="8149"/>
                  <a:pt x="275" y="7989"/>
                </a:cubicBezTo>
                <a:cubicBezTo>
                  <a:pt x="298" y="7807"/>
                  <a:pt x="594" y="7693"/>
                  <a:pt x="663" y="7464"/>
                </a:cubicBezTo>
                <a:cubicBezTo>
                  <a:pt x="731" y="7259"/>
                  <a:pt x="594" y="7236"/>
                  <a:pt x="800" y="6551"/>
                </a:cubicBezTo>
                <a:cubicBezTo>
                  <a:pt x="1005" y="5867"/>
                  <a:pt x="1393" y="5479"/>
                  <a:pt x="1507" y="5182"/>
                </a:cubicBezTo>
                <a:cubicBezTo>
                  <a:pt x="1621" y="4908"/>
                  <a:pt x="2169" y="3630"/>
                  <a:pt x="2375" y="3424"/>
                </a:cubicBezTo>
                <a:cubicBezTo>
                  <a:pt x="2603" y="3196"/>
                  <a:pt x="2763" y="3196"/>
                  <a:pt x="2854" y="2854"/>
                </a:cubicBezTo>
                <a:cubicBezTo>
                  <a:pt x="2922" y="2511"/>
                  <a:pt x="2945" y="2352"/>
                  <a:pt x="3219" y="2009"/>
                </a:cubicBezTo>
                <a:cubicBezTo>
                  <a:pt x="3493" y="1690"/>
                  <a:pt x="4452" y="503"/>
                  <a:pt x="4954" y="1"/>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8" name="Google Shape;3448;p28"/>
          <p:cNvSpPr/>
          <p:nvPr/>
        </p:nvSpPr>
        <p:spPr>
          <a:xfrm>
            <a:off x="10279174" y="6004202"/>
            <a:ext cx="243951" cy="688341"/>
          </a:xfrm>
          <a:custGeom>
            <a:avLst/>
            <a:gdLst/>
            <a:ahLst/>
            <a:cxnLst/>
            <a:rect l="l" t="t" r="r" b="b"/>
            <a:pathLst>
              <a:path w="5388" h="15203" extrusionOk="0">
                <a:moveTo>
                  <a:pt x="251" y="959"/>
                </a:moveTo>
                <a:cubicBezTo>
                  <a:pt x="502" y="1964"/>
                  <a:pt x="890" y="3196"/>
                  <a:pt x="1164" y="4360"/>
                </a:cubicBezTo>
                <a:lnTo>
                  <a:pt x="1164" y="4360"/>
                </a:lnTo>
                <a:cubicBezTo>
                  <a:pt x="1415" y="5524"/>
                  <a:pt x="1507" y="6688"/>
                  <a:pt x="1484" y="7556"/>
                </a:cubicBezTo>
                <a:lnTo>
                  <a:pt x="1484" y="7556"/>
                </a:lnTo>
                <a:cubicBezTo>
                  <a:pt x="1438" y="8583"/>
                  <a:pt x="1347" y="9336"/>
                  <a:pt x="1301" y="9998"/>
                </a:cubicBezTo>
                <a:lnTo>
                  <a:pt x="1301" y="9998"/>
                </a:lnTo>
                <a:cubicBezTo>
                  <a:pt x="1278" y="10660"/>
                  <a:pt x="1301" y="11208"/>
                  <a:pt x="1507" y="11778"/>
                </a:cubicBezTo>
                <a:lnTo>
                  <a:pt x="1507" y="11778"/>
                </a:lnTo>
                <a:cubicBezTo>
                  <a:pt x="1621" y="12075"/>
                  <a:pt x="1803" y="12463"/>
                  <a:pt x="2055" y="12828"/>
                </a:cubicBezTo>
                <a:lnTo>
                  <a:pt x="2055" y="12828"/>
                </a:lnTo>
                <a:cubicBezTo>
                  <a:pt x="2306" y="13216"/>
                  <a:pt x="2625" y="13604"/>
                  <a:pt x="2968" y="13947"/>
                </a:cubicBezTo>
                <a:lnTo>
                  <a:pt x="2968" y="13947"/>
                </a:lnTo>
                <a:cubicBezTo>
                  <a:pt x="3675" y="14632"/>
                  <a:pt x="4451" y="15065"/>
                  <a:pt x="4816" y="15202"/>
                </a:cubicBezTo>
                <a:lnTo>
                  <a:pt x="4816" y="15202"/>
                </a:lnTo>
                <a:lnTo>
                  <a:pt x="5387" y="14563"/>
                </a:lnTo>
                <a:cubicBezTo>
                  <a:pt x="4702" y="13604"/>
                  <a:pt x="4063" y="12623"/>
                  <a:pt x="3652" y="11619"/>
                </a:cubicBezTo>
                <a:lnTo>
                  <a:pt x="3652" y="11619"/>
                </a:lnTo>
                <a:cubicBezTo>
                  <a:pt x="3264" y="10637"/>
                  <a:pt x="3059" y="9656"/>
                  <a:pt x="3036" y="9062"/>
                </a:cubicBezTo>
                <a:lnTo>
                  <a:pt x="3036" y="9062"/>
                </a:lnTo>
                <a:cubicBezTo>
                  <a:pt x="3013" y="8492"/>
                  <a:pt x="2899" y="7464"/>
                  <a:pt x="2739" y="6346"/>
                </a:cubicBezTo>
                <a:lnTo>
                  <a:pt x="2739" y="6346"/>
                </a:lnTo>
                <a:cubicBezTo>
                  <a:pt x="2648" y="5798"/>
                  <a:pt x="2534" y="5228"/>
                  <a:pt x="2397" y="4725"/>
                </a:cubicBezTo>
                <a:lnTo>
                  <a:pt x="2397" y="4725"/>
                </a:lnTo>
                <a:cubicBezTo>
                  <a:pt x="2260" y="4223"/>
                  <a:pt x="2100" y="3767"/>
                  <a:pt x="1963" y="3402"/>
                </a:cubicBezTo>
                <a:lnTo>
                  <a:pt x="1963" y="3402"/>
                </a:lnTo>
                <a:cubicBezTo>
                  <a:pt x="1415" y="1964"/>
                  <a:pt x="297" y="982"/>
                  <a:pt x="0" y="1"/>
                </a:cubicBezTo>
                <a:lnTo>
                  <a:pt x="0" y="1"/>
                </a:lnTo>
                <a:cubicBezTo>
                  <a:pt x="69" y="297"/>
                  <a:pt x="137" y="617"/>
                  <a:pt x="251" y="959"/>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9" name="Google Shape;3449;p28"/>
          <p:cNvSpPr/>
          <p:nvPr/>
        </p:nvSpPr>
        <p:spPr>
          <a:xfrm>
            <a:off x="11408137" y="6047621"/>
            <a:ext cx="223259" cy="644921"/>
          </a:xfrm>
          <a:custGeom>
            <a:avLst/>
            <a:gdLst/>
            <a:ahLst/>
            <a:cxnLst/>
            <a:rect l="l" t="t" r="r" b="b"/>
            <a:pathLst>
              <a:path w="4931" h="14244" extrusionOk="0">
                <a:moveTo>
                  <a:pt x="913" y="3401"/>
                </a:moveTo>
                <a:cubicBezTo>
                  <a:pt x="1164" y="4565"/>
                  <a:pt x="1256" y="5729"/>
                  <a:pt x="1233" y="6597"/>
                </a:cubicBezTo>
                <a:lnTo>
                  <a:pt x="1233" y="6597"/>
                </a:lnTo>
                <a:cubicBezTo>
                  <a:pt x="1187" y="7624"/>
                  <a:pt x="1096" y="8377"/>
                  <a:pt x="1050" y="9039"/>
                </a:cubicBezTo>
                <a:lnTo>
                  <a:pt x="1050" y="9039"/>
                </a:lnTo>
                <a:cubicBezTo>
                  <a:pt x="1027" y="9701"/>
                  <a:pt x="1050" y="10249"/>
                  <a:pt x="1256" y="10819"/>
                </a:cubicBezTo>
                <a:lnTo>
                  <a:pt x="1256" y="10819"/>
                </a:lnTo>
                <a:cubicBezTo>
                  <a:pt x="1370" y="11116"/>
                  <a:pt x="1552" y="11504"/>
                  <a:pt x="1804" y="11869"/>
                </a:cubicBezTo>
                <a:lnTo>
                  <a:pt x="1804" y="11869"/>
                </a:lnTo>
                <a:cubicBezTo>
                  <a:pt x="2055" y="12257"/>
                  <a:pt x="2374" y="12645"/>
                  <a:pt x="2717" y="12988"/>
                </a:cubicBezTo>
                <a:lnTo>
                  <a:pt x="2717" y="12988"/>
                </a:lnTo>
                <a:cubicBezTo>
                  <a:pt x="3424" y="13673"/>
                  <a:pt x="4200" y="14106"/>
                  <a:pt x="4565" y="14243"/>
                </a:cubicBezTo>
                <a:lnTo>
                  <a:pt x="4565" y="14243"/>
                </a:lnTo>
                <a:lnTo>
                  <a:pt x="4931" y="13832"/>
                </a:lnTo>
                <a:cubicBezTo>
                  <a:pt x="4771" y="13695"/>
                  <a:pt x="4497" y="13513"/>
                  <a:pt x="4177" y="13262"/>
                </a:cubicBezTo>
                <a:lnTo>
                  <a:pt x="4177" y="13262"/>
                </a:lnTo>
                <a:cubicBezTo>
                  <a:pt x="3881" y="13034"/>
                  <a:pt x="3538" y="12714"/>
                  <a:pt x="3219" y="12372"/>
                </a:cubicBezTo>
                <a:lnTo>
                  <a:pt x="3219" y="12372"/>
                </a:lnTo>
                <a:cubicBezTo>
                  <a:pt x="2899" y="12029"/>
                  <a:pt x="2625" y="11641"/>
                  <a:pt x="2397" y="11253"/>
                </a:cubicBezTo>
                <a:lnTo>
                  <a:pt x="2397" y="11253"/>
                </a:lnTo>
                <a:cubicBezTo>
                  <a:pt x="2283" y="11048"/>
                  <a:pt x="2192" y="10865"/>
                  <a:pt x="2123" y="10683"/>
                </a:cubicBezTo>
                <a:lnTo>
                  <a:pt x="2123" y="10683"/>
                </a:lnTo>
                <a:cubicBezTo>
                  <a:pt x="2055" y="10500"/>
                  <a:pt x="1986" y="10317"/>
                  <a:pt x="1940" y="10158"/>
                </a:cubicBezTo>
                <a:lnTo>
                  <a:pt x="1940" y="10158"/>
                </a:lnTo>
                <a:cubicBezTo>
                  <a:pt x="1781" y="9564"/>
                  <a:pt x="1781" y="8765"/>
                  <a:pt x="1826" y="7875"/>
                </a:cubicBezTo>
                <a:lnTo>
                  <a:pt x="1826" y="7875"/>
                </a:lnTo>
                <a:cubicBezTo>
                  <a:pt x="1872" y="6985"/>
                  <a:pt x="1940" y="6003"/>
                  <a:pt x="1826" y="4953"/>
                </a:cubicBezTo>
                <a:lnTo>
                  <a:pt x="1826" y="4953"/>
                </a:lnTo>
                <a:cubicBezTo>
                  <a:pt x="1621" y="3219"/>
                  <a:pt x="480" y="1484"/>
                  <a:pt x="0" y="0"/>
                </a:cubicBezTo>
                <a:lnTo>
                  <a:pt x="0" y="0"/>
                </a:lnTo>
                <a:cubicBezTo>
                  <a:pt x="251" y="1005"/>
                  <a:pt x="639" y="2237"/>
                  <a:pt x="913" y="3401"/>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50" name="Google Shape;3450;p28"/>
          <p:cNvSpPr/>
          <p:nvPr/>
        </p:nvSpPr>
        <p:spPr>
          <a:xfrm>
            <a:off x="10309146" y="5796478"/>
            <a:ext cx="254273" cy="877461"/>
          </a:xfrm>
          <a:custGeom>
            <a:avLst/>
            <a:gdLst/>
            <a:ahLst/>
            <a:cxnLst/>
            <a:rect l="l" t="t" r="r" b="b"/>
            <a:pathLst>
              <a:path w="5616" h="19380" extrusionOk="0">
                <a:moveTo>
                  <a:pt x="388" y="731"/>
                </a:moveTo>
                <a:cubicBezTo>
                  <a:pt x="480" y="959"/>
                  <a:pt x="548" y="1256"/>
                  <a:pt x="616" y="1576"/>
                </a:cubicBezTo>
                <a:lnTo>
                  <a:pt x="616" y="1576"/>
                </a:lnTo>
                <a:cubicBezTo>
                  <a:pt x="685" y="1895"/>
                  <a:pt x="731" y="2238"/>
                  <a:pt x="776" y="2648"/>
                </a:cubicBezTo>
                <a:lnTo>
                  <a:pt x="776" y="2648"/>
                </a:lnTo>
                <a:cubicBezTo>
                  <a:pt x="845" y="3037"/>
                  <a:pt x="890" y="3447"/>
                  <a:pt x="1005" y="3904"/>
                </a:cubicBezTo>
                <a:lnTo>
                  <a:pt x="1005" y="3904"/>
                </a:lnTo>
                <a:cubicBezTo>
                  <a:pt x="1050" y="4109"/>
                  <a:pt x="1119" y="4338"/>
                  <a:pt x="1210" y="4566"/>
                </a:cubicBezTo>
                <a:lnTo>
                  <a:pt x="1210" y="4566"/>
                </a:lnTo>
                <a:cubicBezTo>
                  <a:pt x="1278" y="4794"/>
                  <a:pt x="1393" y="5022"/>
                  <a:pt x="1484" y="5205"/>
                </a:cubicBezTo>
                <a:lnTo>
                  <a:pt x="1484" y="5205"/>
                </a:lnTo>
                <a:cubicBezTo>
                  <a:pt x="1712" y="5593"/>
                  <a:pt x="1895" y="5912"/>
                  <a:pt x="2009" y="6186"/>
                </a:cubicBezTo>
                <a:lnTo>
                  <a:pt x="2009" y="6186"/>
                </a:lnTo>
                <a:cubicBezTo>
                  <a:pt x="2077" y="6323"/>
                  <a:pt x="2123" y="6437"/>
                  <a:pt x="2146" y="6574"/>
                </a:cubicBezTo>
                <a:lnTo>
                  <a:pt x="2146" y="6574"/>
                </a:lnTo>
                <a:cubicBezTo>
                  <a:pt x="2169" y="6689"/>
                  <a:pt x="2169" y="6848"/>
                  <a:pt x="2169" y="7008"/>
                </a:cubicBezTo>
                <a:lnTo>
                  <a:pt x="2169" y="7008"/>
                </a:lnTo>
                <a:cubicBezTo>
                  <a:pt x="2169" y="7328"/>
                  <a:pt x="2146" y="7693"/>
                  <a:pt x="2123" y="8012"/>
                </a:cubicBezTo>
                <a:lnTo>
                  <a:pt x="2123" y="8012"/>
                </a:lnTo>
                <a:cubicBezTo>
                  <a:pt x="2100" y="8332"/>
                  <a:pt x="2077" y="8652"/>
                  <a:pt x="2054" y="8925"/>
                </a:cubicBezTo>
                <a:lnTo>
                  <a:pt x="2054" y="8925"/>
                </a:lnTo>
                <a:cubicBezTo>
                  <a:pt x="1963" y="10249"/>
                  <a:pt x="1895" y="11231"/>
                  <a:pt x="1895" y="12052"/>
                </a:cubicBezTo>
                <a:lnTo>
                  <a:pt x="1895" y="12052"/>
                </a:lnTo>
                <a:cubicBezTo>
                  <a:pt x="1872" y="12851"/>
                  <a:pt x="1895" y="13536"/>
                  <a:pt x="2100" y="14221"/>
                </a:cubicBezTo>
                <a:lnTo>
                  <a:pt x="2100" y="14221"/>
                </a:lnTo>
                <a:cubicBezTo>
                  <a:pt x="2214" y="14586"/>
                  <a:pt x="2397" y="15043"/>
                  <a:pt x="2625" y="15545"/>
                </a:cubicBezTo>
                <a:lnTo>
                  <a:pt x="2625" y="15545"/>
                </a:lnTo>
                <a:cubicBezTo>
                  <a:pt x="2853" y="16024"/>
                  <a:pt x="3127" y="16549"/>
                  <a:pt x="3424" y="17051"/>
                </a:cubicBezTo>
                <a:lnTo>
                  <a:pt x="3424" y="17051"/>
                </a:lnTo>
                <a:cubicBezTo>
                  <a:pt x="3698" y="17531"/>
                  <a:pt x="3972" y="18010"/>
                  <a:pt x="4223" y="18421"/>
                </a:cubicBezTo>
                <a:lnTo>
                  <a:pt x="4223" y="18421"/>
                </a:lnTo>
                <a:cubicBezTo>
                  <a:pt x="4451" y="18832"/>
                  <a:pt x="4634" y="19174"/>
                  <a:pt x="4771" y="19379"/>
                </a:cubicBezTo>
                <a:lnTo>
                  <a:pt x="4771" y="19379"/>
                </a:lnTo>
                <a:lnTo>
                  <a:pt x="5615" y="19174"/>
                </a:lnTo>
                <a:cubicBezTo>
                  <a:pt x="5524" y="18284"/>
                  <a:pt x="5273" y="17416"/>
                  <a:pt x="5022" y="16618"/>
                </a:cubicBezTo>
                <a:lnTo>
                  <a:pt x="5022" y="16618"/>
                </a:lnTo>
                <a:cubicBezTo>
                  <a:pt x="4771" y="15796"/>
                  <a:pt x="4520" y="15065"/>
                  <a:pt x="4291" y="14358"/>
                </a:cubicBezTo>
                <a:lnTo>
                  <a:pt x="4291" y="14358"/>
                </a:lnTo>
                <a:cubicBezTo>
                  <a:pt x="3880" y="12920"/>
                  <a:pt x="3629" y="11664"/>
                  <a:pt x="3584" y="10911"/>
                </a:cubicBezTo>
                <a:lnTo>
                  <a:pt x="3584" y="10911"/>
                </a:lnTo>
                <a:cubicBezTo>
                  <a:pt x="3561" y="10158"/>
                  <a:pt x="3447" y="8880"/>
                  <a:pt x="3424" y="7510"/>
                </a:cubicBezTo>
                <a:lnTo>
                  <a:pt x="3424" y="7510"/>
                </a:lnTo>
                <a:cubicBezTo>
                  <a:pt x="3424" y="7168"/>
                  <a:pt x="3424" y="6757"/>
                  <a:pt x="3333" y="6346"/>
                </a:cubicBezTo>
                <a:lnTo>
                  <a:pt x="3333" y="6346"/>
                </a:lnTo>
                <a:cubicBezTo>
                  <a:pt x="3241" y="5935"/>
                  <a:pt x="3036" y="5570"/>
                  <a:pt x="2853" y="5296"/>
                </a:cubicBezTo>
                <a:lnTo>
                  <a:pt x="2853" y="5296"/>
                </a:lnTo>
                <a:cubicBezTo>
                  <a:pt x="2671" y="4999"/>
                  <a:pt x="2488" y="4771"/>
                  <a:pt x="2351" y="4520"/>
                </a:cubicBezTo>
                <a:lnTo>
                  <a:pt x="2351" y="4520"/>
                </a:lnTo>
                <a:cubicBezTo>
                  <a:pt x="2214" y="4292"/>
                  <a:pt x="2123" y="4041"/>
                  <a:pt x="2032" y="3835"/>
                </a:cubicBezTo>
                <a:lnTo>
                  <a:pt x="2032" y="3835"/>
                </a:lnTo>
                <a:cubicBezTo>
                  <a:pt x="1712" y="2945"/>
                  <a:pt x="1438" y="2032"/>
                  <a:pt x="1050" y="1347"/>
                </a:cubicBezTo>
                <a:lnTo>
                  <a:pt x="1050" y="1347"/>
                </a:lnTo>
                <a:cubicBezTo>
                  <a:pt x="868" y="1005"/>
                  <a:pt x="662" y="708"/>
                  <a:pt x="480" y="503"/>
                </a:cubicBezTo>
                <a:lnTo>
                  <a:pt x="480" y="503"/>
                </a:lnTo>
                <a:cubicBezTo>
                  <a:pt x="297" y="275"/>
                  <a:pt x="137" y="138"/>
                  <a:pt x="0" y="1"/>
                </a:cubicBezTo>
                <a:lnTo>
                  <a:pt x="0" y="1"/>
                </a:lnTo>
                <a:cubicBezTo>
                  <a:pt x="137" y="161"/>
                  <a:pt x="274" y="412"/>
                  <a:pt x="388" y="731"/>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51" name="Google Shape;3451;p28"/>
          <p:cNvSpPr/>
          <p:nvPr/>
        </p:nvSpPr>
        <p:spPr>
          <a:xfrm>
            <a:off x="11444313" y="5829574"/>
            <a:ext cx="222217" cy="844364"/>
          </a:xfrm>
          <a:custGeom>
            <a:avLst/>
            <a:gdLst/>
            <a:ahLst/>
            <a:cxnLst/>
            <a:rect l="l" t="t" r="r" b="b"/>
            <a:pathLst>
              <a:path w="4908" h="18649" extrusionOk="0">
                <a:moveTo>
                  <a:pt x="228" y="845"/>
                </a:moveTo>
                <a:cubicBezTo>
                  <a:pt x="297" y="1164"/>
                  <a:pt x="343" y="1507"/>
                  <a:pt x="388" y="1917"/>
                </a:cubicBezTo>
                <a:lnTo>
                  <a:pt x="388" y="1917"/>
                </a:lnTo>
                <a:cubicBezTo>
                  <a:pt x="457" y="2306"/>
                  <a:pt x="502" y="2716"/>
                  <a:pt x="617" y="3173"/>
                </a:cubicBezTo>
                <a:lnTo>
                  <a:pt x="617" y="3173"/>
                </a:lnTo>
                <a:cubicBezTo>
                  <a:pt x="662" y="3378"/>
                  <a:pt x="731" y="3607"/>
                  <a:pt x="822" y="3835"/>
                </a:cubicBezTo>
                <a:lnTo>
                  <a:pt x="822" y="3835"/>
                </a:lnTo>
                <a:cubicBezTo>
                  <a:pt x="890" y="4063"/>
                  <a:pt x="1005" y="4291"/>
                  <a:pt x="1096" y="4474"/>
                </a:cubicBezTo>
                <a:lnTo>
                  <a:pt x="1096" y="4474"/>
                </a:lnTo>
                <a:cubicBezTo>
                  <a:pt x="1324" y="4862"/>
                  <a:pt x="1507" y="5181"/>
                  <a:pt x="1621" y="5455"/>
                </a:cubicBezTo>
                <a:lnTo>
                  <a:pt x="1621" y="5455"/>
                </a:lnTo>
                <a:cubicBezTo>
                  <a:pt x="1689" y="5592"/>
                  <a:pt x="1735" y="5706"/>
                  <a:pt x="1758" y="5843"/>
                </a:cubicBezTo>
                <a:lnTo>
                  <a:pt x="1758" y="5843"/>
                </a:lnTo>
                <a:cubicBezTo>
                  <a:pt x="1781" y="5958"/>
                  <a:pt x="1781" y="6117"/>
                  <a:pt x="1781" y="6277"/>
                </a:cubicBezTo>
                <a:lnTo>
                  <a:pt x="1781" y="6277"/>
                </a:lnTo>
                <a:cubicBezTo>
                  <a:pt x="1781" y="6597"/>
                  <a:pt x="1758" y="6962"/>
                  <a:pt x="1735" y="7281"/>
                </a:cubicBezTo>
                <a:lnTo>
                  <a:pt x="1735" y="7281"/>
                </a:lnTo>
                <a:cubicBezTo>
                  <a:pt x="1712" y="7601"/>
                  <a:pt x="1689" y="7921"/>
                  <a:pt x="1666" y="8194"/>
                </a:cubicBezTo>
                <a:lnTo>
                  <a:pt x="1666" y="8194"/>
                </a:lnTo>
                <a:cubicBezTo>
                  <a:pt x="1575" y="9518"/>
                  <a:pt x="1507" y="10500"/>
                  <a:pt x="1507" y="11321"/>
                </a:cubicBezTo>
                <a:lnTo>
                  <a:pt x="1507" y="11321"/>
                </a:lnTo>
                <a:cubicBezTo>
                  <a:pt x="1484" y="12120"/>
                  <a:pt x="1507" y="12805"/>
                  <a:pt x="1712" y="13490"/>
                </a:cubicBezTo>
                <a:lnTo>
                  <a:pt x="1712" y="13490"/>
                </a:lnTo>
                <a:cubicBezTo>
                  <a:pt x="1826" y="13855"/>
                  <a:pt x="2009" y="14312"/>
                  <a:pt x="2237" y="14814"/>
                </a:cubicBezTo>
                <a:lnTo>
                  <a:pt x="2237" y="14814"/>
                </a:lnTo>
                <a:cubicBezTo>
                  <a:pt x="2465" y="15293"/>
                  <a:pt x="2739" y="15818"/>
                  <a:pt x="3036" y="16320"/>
                </a:cubicBezTo>
                <a:lnTo>
                  <a:pt x="3036" y="16320"/>
                </a:lnTo>
                <a:cubicBezTo>
                  <a:pt x="3310" y="16800"/>
                  <a:pt x="3584" y="17279"/>
                  <a:pt x="3835" y="17690"/>
                </a:cubicBezTo>
                <a:lnTo>
                  <a:pt x="3835" y="17690"/>
                </a:lnTo>
                <a:cubicBezTo>
                  <a:pt x="4063" y="18101"/>
                  <a:pt x="4246" y="18443"/>
                  <a:pt x="4383" y="18648"/>
                </a:cubicBezTo>
                <a:lnTo>
                  <a:pt x="4383" y="18648"/>
                </a:lnTo>
                <a:lnTo>
                  <a:pt x="4908" y="18534"/>
                </a:lnTo>
                <a:cubicBezTo>
                  <a:pt x="4839" y="18215"/>
                  <a:pt x="4657" y="17781"/>
                  <a:pt x="4428" y="17302"/>
                </a:cubicBezTo>
                <a:lnTo>
                  <a:pt x="4428" y="17302"/>
                </a:lnTo>
                <a:cubicBezTo>
                  <a:pt x="4200" y="16822"/>
                  <a:pt x="3903" y="16297"/>
                  <a:pt x="3629" y="15772"/>
                </a:cubicBezTo>
                <a:lnTo>
                  <a:pt x="3629" y="15772"/>
                </a:lnTo>
                <a:cubicBezTo>
                  <a:pt x="3059" y="14700"/>
                  <a:pt x="2579" y="13536"/>
                  <a:pt x="2420" y="12759"/>
                </a:cubicBezTo>
                <a:lnTo>
                  <a:pt x="2420" y="12759"/>
                </a:lnTo>
                <a:cubicBezTo>
                  <a:pt x="2260" y="11983"/>
                  <a:pt x="2214" y="11002"/>
                  <a:pt x="2237" y="9861"/>
                </a:cubicBezTo>
                <a:lnTo>
                  <a:pt x="2237" y="9861"/>
                </a:lnTo>
                <a:cubicBezTo>
                  <a:pt x="2260" y="9290"/>
                  <a:pt x="2283" y="8697"/>
                  <a:pt x="2328" y="8080"/>
                </a:cubicBezTo>
                <a:lnTo>
                  <a:pt x="2328" y="8080"/>
                </a:lnTo>
                <a:cubicBezTo>
                  <a:pt x="2351" y="7761"/>
                  <a:pt x="2374" y="7464"/>
                  <a:pt x="2397" y="7122"/>
                </a:cubicBezTo>
                <a:lnTo>
                  <a:pt x="2397" y="7122"/>
                </a:lnTo>
                <a:cubicBezTo>
                  <a:pt x="2420" y="6802"/>
                  <a:pt x="2443" y="6483"/>
                  <a:pt x="2443" y="6140"/>
                </a:cubicBezTo>
                <a:lnTo>
                  <a:pt x="2443" y="6140"/>
                </a:lnTo>
                <a:cubicBezTo>
                  <a:pt x="2420" y="5866"/>
                  <a:pt x="2374" y="5592"/>
                  <a:pt x="2260" y="5341"/>
                </a:cubicBezTo>
                <a:lnTo>
                  <a:pt x="2260" y="5341"/>
                </a:lnTo>
                <a:cubicBezTo>
                  <a:pt x="2146" y="5090"/>
                  <a:pt x="1986" y="4862"/>
                  <a:pt x="1826" y="4611"/>
                </a:cubicBezTo>
                <a:lnTo>
                  <a:pt x="1826" y="4611"/>
                </a:lnTo>
                <a:cubicBezTo>
                  <a:pt x="1666" y="4383"/>
                  <a:pt x="1484" y="4154"/>
                  <a:pt x="1324" y="3858"/>
                </a:cubicBezTo>
                <a:lnTo>
                  <a:pt x="1324" y="3858"/>
                </a:lnTo>
                <a:cubicBezTo>
                  <a:pt x="1164" y="3584"/>
                  <a:pt x="1050" y="3287"/>
                  <a:pt x="936" y="2990"/>
                </a:cubicBezTo>
                <a:lnTo>
                  <a:pt x="936" y="2990"/>
                </a:lnTo>
                <a:cubicBezTo>
                  <a:pt x="731" y="2397"/>
                  <a:pt x="594" y="1826"/>
                  <a:pt x="457" y="1301"/>
                </a:cubicBezTo>
                <a:lnTo>
                  <a:pt x="457" y="1301"/>
                </a:lnTo>
                <a:cubicBezTo>
                  <a:pt x="320" y="799"/>
                  <a:pt x="160" y="343"/>
                  <a:pt x="0" y="0"/>
                </a:cubicBezTo>
                <a:lnTo>
                  <a:pt x="0" y="0"/>
                </a:lnTo>
                <a:cubicBezTo>
                  <a:pt x="92" y="228"/>
                  <a:pt x="160" y="525"/>
                  <a:pt x="228" y="845"/>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52" name="Google Shape;3452;p28"/>
          <p:cNvSpPr/>
          <p:nvPr/>
        </p:nvSpPr>
        <p:spPr>
          <a:xfrm>
            <a:off x="10445560" y="5847140"/>
            <a:ext cx="118896" cy="820595"/>
          </a:xfrm>
          <a:custGeom>
            <a:avLst/>
            <a:gdLst/>
            <a:ahLst/>
            <a:cxnLst/>
            <a:rect l="l" t="t" r="r" b="b"/>
            <a:pathLst>
              <a:path w="2626" h="18124" extrusionOk="0">
                <a:moveTo>
                  <a:pt x="799" y="1096"/>
                </a:moveTo>
                <a:cubicBezTo>
                  <a:pt x="594" y="1689"/>
                  <a:pt x="411" y="2442"/>
                  <a:pt x="434" y="3264"/>
                </a:cubicBezTo>
                <a:lnTo>
                  <a:pt x="434" y="3264"/>
                </a:lnTo>
                <a:cubicBezTo>
                  <a:pt x="434" y="3698"/>
                  <a:pt x="502" y="4086"/>
                  <a:pt x="594" y="4428"/>
                </a:cubicBezTo>
                <a:lnTo>
                  <a:pt x="594" y="4428"/>
                </a:lnTo>
                <a:cubicBezTo>
                  <a:pt x="662" y="4771"/>
                  <a:pt x="731" y="5045"/>
                  <a:pt x="753" y="5341"/>
                </a:cubicBezTo>
                <a:lnTo>
                  <a:pt x="753" y="5341"/>
                </a:lnTo>
                <a:cubicBezTo>
                  <a:pt x="799" y="5912"/>
                  <a:pt x="731" y="6574"/>
                  <a:pt x="685" y="7213"/>
                </a:cubicBezTo>
                <a:lnTo>
                  <a:pt x="685" y="7213"/>
                </a:lnTo>
                <a:cubicBezTo>
                  <a:pt x="639" y="7852"/>
                  <a:pt x="616" y="8423"/>
                  <a:pt x="548" y="8902"/>
                </a:cubicBezTo>
                <a:lnTo>
                  <a:pt x="548" y="8902"/>
                </a:lnTo>
                <a:cubicBezTo>
                  <a:pt x="411" y="10020"/>
                  <a:pt x="274" y="10819"/>
                  <a:pt x="160" y="11527"/>
                </a:cubicBezTo>
                <a:lnTo>
                  <a:pt x="160" y="11527"/>
                </a:lnTo>
                <a:cubicBezTo>
                  <a:pt x="69" y="12212"/>
                  <a:pt x="0" y="12760"/>
                  <a:pt x="91" y="13376"/>
                </a:cubicBezTo>
                <a:lnTo>
                  <a:pt x="91" y="13376"/>
                </a:lnTo>
                <a:cubicBezTo>
                  <a:pt x="183" y="13992"/>
                  <a:pt x="457" y="14996"/>
                  <a:pt x="799" y="15932"/>
                </a:cubicBezTo>
                <a:lnTo>
                  <a:pt x="799" y="15932"/>
                </a:lnTo>
                <a:cubicBezTo>
                  <a:pt x="1141" y="16868"/>
                  <a:pt x="1552" y="17735"/>
                  <a:pt x="1758" y="18123"/>
                </a:cubicBezTo>
                <a:lnTo>
                  <a:pt x="1758" y="18123"/>
                </a:lnTo>
                <a:lnTo>
                  <a:pt x="2625" y="17941"/>
                </a:lnTo>
                <a:cubicBezTo>
                  <a:pt x="2602" y="16526"/>
                  <a:pt x="2397" y="15065"/>
                  <a:pt x="2237" y="13764"/>
                </a:cubicBezTo>
                <a:lnTo>
                  <a:pt x="2237" y="13764"/>
                </a:lnTo>
                <a:cubicBezTo>
                  <a:pt x="2077" y="12463"/>
                  <a:pt x="1940" y="11344"/>
                  <a:pt x="1986" y="10682"/>
                </a:cubicBezTo>
                <a:lnTo>
                  <a:pt x="1986" y="10682"/>
                </a:lnTo>
                <a:cubicBezTo>
                  <a:pt x="2009" y="10043"/>
                  <a:pt x="1963" y="8902"/>
                  <a:pt x="1940" y="7715"/>
                </a:cubicBezTo>
                <a:lnTo>
                  <a:pt x="1940" y="7715"/>
                </a:lnTo>
                <a:cubicBezTo>
                  <a:pt x="1940" y="7418"/>
                  <a:pt x="1940" y="7122"/>
                  <a:pt x="1917" y="6825"/>
                </a:cubicBezTo>
                <a:lnTo>
                  <a:pt x="1917" y="6825"/>
                </a:lnTo>
                <a:cubicBezTo>
                  <a:pt x="1917" y="6528"/>
                  <a:pt x="1917" y="6231"/>
                  <a:pt x="1917" y="5935"/>
                </a:cubicBezTo>
                <a:lnTo>
                  <a:pt x="1917" y="5935"/>
                </a:lnTo>
                <a:cubicBezTo>
                  <a:pt x="1895" y="5638"/>
                  <a:pt x="1849" y="5364"/>
                  <a:pt x="1803" y="5090"/>
                </a:cubicBezTo>
                <a:lnTo>
                  <a:pt x="1803" y="5090"/>
                </a:lnTo>
                <a:cubicBezTo>
                  <a:pt x="1758" y="4839"/>
                  <a:pt x="1689" y="4588"/>
                  <a:pt x="1621" y="4405"/>
                </a:cubicBezTo>
                <a:lnTo>
                  <a:pt x="1621" y="4405"/>
                </a:lnTo>
                <a:cubicBezTo>
                  <a:pt x="1484" y="3995"/>
                  <a:pt x="1324" y="3629"/>
                  <a:pt x="1233" y="3241"/>
                </a:cubicBezTo>
                <a:lnTo>
                  <a:pt x="1233" y="3241"/>
                </a:lnTo>
                <a:cubicBezTo>
                  <a:pt x="1119" y="2831"/>
                  <a:pt x="1050" y="2442"/>
                  <a:pt x="1027" y="2032"/>
                </a:cubicBezTo>
                <a:lnTo>
                  <a:pt x="1027" y="2032"/>
                </a:lnTo>
                <a:cubicBezTo>
                  <a:pt x="982" y="1256"/>
                  <a:pt x="1050" y="548"/>
                  <a:pt x="1256" y="0"/>
                </a:cubicBezTo>
                <a:lnTo>
                  <a:pt x="1256" y="0"/>
                </a:lnTo>
                <a:cubicBezTo>
                  <a:pt x="1096" y="297"/>
                  <a:pt x="936" y="662"/>
                  <a:pt x="799" y="1096"/>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53" name="Google Shape;3453;p28"/>
          <p:cNvSpPr/>
          <p:nvPr/>
        </p:nvSpPr>
        <p:spPr>
          <a:xfrm>
            <a:off x="11563160" y="5896717"/>
            <a:ext cx="104408" cy="771016"/>
          </a:xfrm>
          <a:custGeom>
            <a:avLst/>
            <a:gdLst/>
            <a:ahLst/>
            <a:cxnLst/>
            <a:rect l="l" t="t" r="r" b="b"/>
            <a:pathLst>
              <a:path w="2306" h="17029" extrusionOk="0">
                <a:moveTo>
                  <a:pt x="434" y="2169"/>
                </a:moveTo>
                <a:cubicBezTo>
                  <a:pt x="434" y="2603"/>
                  <a:pt x="502" y="2991"/>
                  <a:pt x="594" y="3333"/>
                </a:cubicBezTo>
                <a:lnTo>
                  <a:pt x="594" y="3333"/>
                </a:lnTo>
                <a:cubicBezTo>
                  <a:pt x="662" y="3676"/>
                  <a:pt x="731" y="3950"/>
                  <a:pt x="753" y="4246"/>
                </a:cubicBezTo>
                <a:lnTo>
                  <a:pt x="753" y="4246"/>
                </a:lnTo>
                <a:cubicBezTo>
                  <a:pt x="799" y="4817"/>
                  <a:pt x="731" y="5479"/>
                  <a:pt x="685" y="6118"/>
                </a:cubicBezTo>
                <a:lnTo>
                  <a:pt x="685" y="6118"/>
                </a:lnTo>
                <a:cubicBezTo>
                  <a:pt x="639" y="6757"/>
                  <a:pt x="616" y="7328"/>
                  <a:pt x="548" y="7807"/>
                </a:cubicBezTo>
                <a:lnTo>
                  <a:pt x="548" y="7807"/>
                </a:lnTo>
                <a:cubicBezTo>
                  <a:pt x="411" y="8925"/>
                  <a:pt x="274" y="9724"/>
                  <a:pt x="160" y="10432"/>
                </a:cubicBezTo>
                <a:lnTo>
                  <a:pt x="160" y="10432"/>
                </a:lnTo>
                <a:cubicBezTo>
                  <a:pt x="69" y="11117"/>
                  <a:pt x="0" y="11665"/>
                  <a:pt x="91" y="12281"/>
                </a:cubicBezTo>
                <a:lnTo>
                  <a:pt x="91" y="12281"/>
                </a:lnTo>
                <a:cubicBezTo>
                  <a:pt x="183" y="12897"/>
                  <a:pt x="457" y="13901"/>
                  <a:pt x="799" y="14837"/>
                </a:cubicBezTo>
                <a:lnTo>
                  <a:pt x="799" y="14837"/>
                </a:lnTo>
                <a:cubicBezTo>
                  <a:pt x="1141" y="15773"/>
                  <a:pt x="1552" y="16640"/>
                  <a:pt x="1758" y="17028"/>
                </a:cubicBezTo>
                <a:lnTo>
                  <a:pt x="1758" y="17028"/>
                </a:lnTo>
                <a:lnTo>
                  <a:pt x="2305" y="16914"/>
                </a:lnTo>
                <a:cubicBezTo>
                  <a:pt x="2191" y="16412"/>
                  <a:pt x="1826" y="15476"/>
                  <a:pt x="1507" y="14472"/>
                </a:cubicBezTo>
                <a:lnTo>
                  <a:pt x="1507" y="14472"/>
                </a:lnTo>
                <a:cubicBezTo>
                  <a:pt x="1210" y="13468"/>
                  <a:pt x="936" y="12418"/>
                  <a:pt x="890" y="11756"/>
                </a:cubicBezTo>
                <a:lnTo>
                  <a:pt x="890" y="11756"/>
                </a:lnTo>
                <a:cubicBezTo>
                  <a:pt x="845" y="11071"/>
                  <a:pt x="936" y="10227"/>
                  <a:pt x="1050" y="9245"/>
                </a:cubicBezTo>
                <a:lnTo>
                  <a:pt x="1050" y="9245"/>
                </a:lnTo>
                <a:cubicBezTo>
                  <a:pt x="1141" y="8286"/>
                  <a:pt x="1301" y="7214"/>
                  <a:pt x="1347" y="6049"/>
                </a:cubicBezTo>
                <a:lnTo>
                  <a:pt x="1347" y="6049"/>
                </a:lnTo>
                <a:cubicBezTo>
                  <a:pt x="1370" y="5570"/>
                  <a:pt x="1392" y="5091"/>
                  <a:pt x="1324" y="4589"/>
                </a:cubicBezTo>
                <a:lnTo>
                  <a:pt x="1324" y="4589"/>
                </a:lnTo>
                <a:cubicBezTo>
                  <a:pt x="1256" y="4109"/>
                  <a:pt x="1096" y="3676"/>
                  <a:pt x="913" y="3196"/>
                </a:cubicBezTo>
                <a:lnTo>
                  <a:pt x="913" y="3196"/>
                </a:lnTo>
                <a:cubicBezTo>
                  <a:pt x="822" y="2945"/>
                  <a:pt x="753" y="2694"/>
                  <a:pt x="685" y="2420"/>
                </a:cubicBezTo>
                <a:lnTo>
                  <a:pt x="685" y="2420"/>
                </a:lnTo>
                <a:cubicBezTo>
                  <a:pt x="639" y="2124"/>
                  <a:pt x="594" y="1827"/>
                  <a:pt x="594" y="1553"/>
                </a:cubicBezTo>
                <a:lnTo>
                  <a:pt x="594" y="1553"/>
                </a:lnTo>
                <a:cubicBezTo>
                  <a:pt x="594" y="982"/>
                  <a:pt x="662" y="457"/>
                  <a:pt x="799" y="1"/>
                </a:cubicBezTo>
                <a:lnTo>
                  <a:pt x="799" y="1"/>
                </a:lnTo>
                <a:cubicBezTo>
                  <a:pt x="594" y="594"/>
                  <a:pt x="411" y="1347"/>
                  <a:pt x="434" y="2169"/>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54" name="Google Shape;3454;p28"/>
          <p:cNvGrpSpPr/>
          <p:nvPr/>
        </p:nvGrpSpPr>
        <p:grpSpPr>
          <a:xfrm>
            <a:off x="11239669" y="6274949"/>
            <a:ext cx="1646351" cy="797857"/>
            <a:chOff x="7591551" y="4706211"/>
            <a:chExt cx="1234763" cy="598393"/>
          </a:xfrm>
        </p:grpSpPr>
        <p:sp>
          <p:nvSpPr>
            <p:cNvPr id="3455" name="Google Shape;3455;p28"/>
            <p:cNvSpPr/>
            <p:nvPr/>
          </p:nvSpPr>
          <p:spPr>
            <a:xfrm>
              <a:off x="7591551" y="4927133"/>
              <a:ext cx="1193674" cy="377472"/>
            </a:xfrm>
            <a:custGeom>
              <a:avLst/>
              <a:gdLst/>
              <a:ahLst/>
              <a:cxnLst/>
              <a:rect l="l" t="t" r="r" b="b"/>
              <a:pathLst>
                <a:path w="35152" h="11116" extrusionOk="0">
                  <a:moveTo>
                    <a:pt x="1" y="7281"/>
                  </a:moveTo>
                  <a:cubicBezTo>
                    <a:pt x="1827" y="9107"/>
                    <a:pt x="3562" y="8331"/>
                    <a:pt x="4429" y="9290"/>
                  </a:cubicBezTo>
                  <a:cubicBezTo>
                    <a:pt x="5273" y="10226"/>
                    <a:pt x="5410" y="10568"/>
                    <a:pt x="6871" y="10751"/>
                  </a:cubicBezTo>
                  <a:cubicBezTo>
                    <a:pt x="8355" y="10933"/>
                    <a:pt x="10181" y="11116"/>
                    <a:pt x="11117" y="11116"/>
                  </a:cubicBezTo>
                  <a:cubicBezTo>
                    <a:pt x="12053" y="11116"/>
                    <a:pt x="14107" y="9815"/>
                    <a:pt x="16458" y="9450"/>
                  </a:cubicBezTo>
                  <a:cubicBezTo>
                    <a:pt x="18832" y="9107"/>
                    <a:pt x="19494" y="7989"/>
                    <a:pt x="21982" y="7806"/>
                  </a:cubicBezTo>
                  <a:cubicBezTo>
                    <a:pt x="24492" y="7624"/>
                    <a:pt x="26364" y="7943"/>
                    <a:pt x="27574" y="6962"/>
                  </a:cubicBezTo>
                  <a:cubicBezTo>
                    <a:pt x="28761" y="5980"/>
                    <a:pt x="29354" y="4725"/>
                    <a:pt x="30062" y="4337"/>
                  </a:cubicBezTo>
                  <a:cubicBezTo>
                    <a:pt x="30769" y="3926"/>
                    <a:pt x="30724" y="4109"/>
                    <a:pt x="32025" y="3424"/>
                  </a:cubicBezTo>
                  <a:cubicBezTo>
                    <a:pt x="33326" y="2762"/>
                    <a:pt x="34787" y="1940"/>
                    <a:pt x="35152"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28"/>
            <p:cNvSpPr/>
            <p:nvPr/>
          </p:nvSpPr>
          <p:spPr>
            <a:xfrm>
              <a:off x="7591551" y="4706211"/>
              <a:ext cx="1234763" cy="514694"/>
            </a:xfrm>
            <a:custGeom>
              <a:avLst/>
              <a:gdLst/>
              <a:ahLst/>
              <a:cxnLst/>
              <a:rect l="l" t="t" r="r" b="b"/>
              <a:pathLst>
                <a:path w="36362" h="15157" extrusionOk="0">
                  <a:moveTo>
                    <a:pt x="12988" y="138"/>
                  </a:moveTo>
                  <a:cubicBezTo>
                    <a:pt x="9359" y="2055"/>
                    <a:pt x="6689" y="4543"/>
                    <a:pt x="6506" y="4840"/>
                  </a:cubicBezTo>
                  <a:cubicBezTo>
                    <a:pt x="6460" y="5707"/>
                    <a:pt x="6050" y="7990"/>
                    <a:pt x="5342" y="8446"/>
                  </a:cubicBezTo>
                  <a:cubicBezTo>
                    <a:pt x="4634" y="8880"/>
                    <a:pt x="2466" y="10249"/>
                    <a:pt x="1758" y="10843"/>
                  </a:cubicBezTo>
                  <a:cubicBezTo>
                    <a:pt x="1051" y="11436"/>
                    <a:pt x="229" y="12760"/>
                    <a:pt x="1" y="13787"/>
                  </a:cubicBezTo>
                  <a:cubicBezTo>
                    <a:pt x="663" y="14746"/>
                    <a:pt x="5114" y="14221"/>
                    <a:pt x="7008" y="14700"/>
                  </a:cubicBezTo>
                  <a:cubicBezTo>
                    <a:pt x="8903" y="15157"/>
                    <a:pt x="11413" y="14586"/>
                    <a:pt x="12441" y="14518"/>
                  </a:cubicBezTo>
                  <a:cubicBezTo>
                    <a:pt x="13491" y="14426"/>
                    <a:pt x="14312" y="11938"/>
                    <a:pt x="14860" y="11687"/>
                  </a:cubicBezTo>
                  <a:cubicBezTo>
                    <a:pt x="15385" y="11413"/>
                    <a:pt x="16640" y="11733"/>
                    <a:pt x="19608" y="10911"/>
                  </a:cubicBezTo>
                  <a:cubicBezTo>
                    <a:pt x="22598" y="10067"/>
                    <a:pt x="25565" y="9930"/>
                    <a:pt x="26592" y="9519"/>
                  </a:cubicBezTo>
                  <a:cubicBezTo>
                    <a:pt x="27642" y="9085"/>
                    <a:pt x="32961" y="8652"/>
                    <a:pt x="35152" y="6506"/>
                  </a:cubicBezTo>
                  <a:cubicBezTo>
                    <a:pt x="35426" y="4543"/>
                    <a:pt x="36362" y="1781"/>
                    <a:pt x="35768" y="891"/>
                  </a:cubicBezTo>
                  <a:cubicBezTo>
                    <a:pt x="35197" y="1"/>
                    <a:pt x="28144" y="754"/>
                    <a:pt x="24812" y="1028"/>
                  </a:cubicBezTo>
                  <a:cubicBezTo>
                    <a:pt x="21457" y="1279"/>
                    <a:pt x="14495" y="526"/>
                    <a:pt x="12988" y="138"/>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28"/>
            <p:cNvSpPr/>
            <p:nvPr/>
          </p:nvSpPr>
          <p:spPr>
            <a:xfrm>
              <a:off x="7772913" y="4786043"/>
              <a:ext cx="1016959" cy="342631"/>
            </a:xfrm>
            <a:custGeom>
              <a:avLst/>
              <a:gdLst/>
              <a:ahLst/>
              <a:cxnLst/>
              <a:rect l="l" t="t" r="r" b="b"/>
              <a:pathLst>
                <a:path w="29948" h="10090" extrusionOk="0">
                  <a:moveTo>
                    <a:pt x="1165" y="2489"/>
                  </a:moveTo>
                  <a:cubicBezTo>
                    <a:pt x="3311" y="3174"/>
                    <a:pt x="8880" y="1096"/>
                    <a:pt x="11117" y="1964"/>
                  </a:cubicBezTo>
                  <a:cubicBezTo>
                    <a:pt x="13354" y="2808"/>
                    <a:pt x="14769" y="3219"/>
                    <a:pt x="15796" y="3881"/>
                  </a:cubicBezTo>
                  <a:cubicBezTo>
                    <a:pt x="16823" y="4566"/>
                    <a:pt x="20042" y="777"/>
                    <a:pt x="21685" y="549"/>
                  </a:cubicBezTo>
                  <a:cubicBezTo>
                    <a:pt x="23351" y="320"/>
                    <a:pt x="26592" y="1"/>
                    <a:pt x="27186" y="1"/>
                  </a:cubicBezTo>
                  <a:cubicBezTo>
                    <a:pt x="27757" y="1"/>
                    <a:pt x="27757" y="1576"/>
                    <a:pt x="27939" y="2375"/>
                  </a:cubicBezTo>
                  <a:cubicBezTo>
                    <a:pt x="28122" y="3174"/>
                    <a:pt x="29948" y="3219"/>
                    <a:pt x="29879" y="3699"/>
                  </a:cubicBezTo>
                  <a:cubicBezTo>
                    <a:pt x="29811" y="4155"/>
                    <a:pt x="29651" y="4612"/>
                    <a:pt x="28350" y="5159"/>
                  </a:cubicBezTo>
                  <a:cubicBezTo>
                    <a:pt x="27072" y="5707"/>
                    <a:pt x="24652" y="6529"/>
                    <a:pt x="21251" y="7168"/>
                  </a:cubicBezTo>
                  <a:cubicBezTo>
                    <a:pt x="17873" y="7807"/>
                    <a:pt x="12874" y="8971"/>
                    <a:pt x="11802" y="9062"/>
                  </a:cubicBezTo>
                  <a:cubicBezTo>
                    <a:pt x="10729" y="9177"/>
                    <a:pt x="10181" y="10090"/>
                    <a:pt x="9154" y="9291"/>
                  </a:cubicBezTo>
                  <a:cubicBezTo>
                    <a:pt x="8127" y="8492"/>
                    <a:pt x="5730" y="7191"/>
                    <a:pt x="4931" y="6963"/>
                  </a:cubicBezTo>
                  <a:cubicBezTo>
                    <a:pt x="4109" y="6734"/>
                    <a:pt x="3379" y="4954"/>
                    <a:pt x="1895" y="5273"/>
                  </a:cubicBezTo>
                  <a:cubicBezTo>
                    <a:pt x="389" y="5616"/>
                    <a:pt x="1" y="6095"/>
                    <a:pt x="1" y="6095"/>
                  </a:cubicBezTo>
                  <a:cubicBezTo>
                    <a:pt x="1" y="6095"/>
                    <a:pt x="457" y="3196"/>
                    <a:pt x="1165" y="2489"/>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58" name="Google Shape;3458;p28"/>
          <p:cNvGrpSpPr/>
          <p:nvPr/>
        </p:nvGrpSpPr>
        <p:grpSpPr>
          <a:xfrm>
            <a:off x="12867320" y="5618725"/>
            <a:ext cx="1280507" cy="1661835"/>
            <a:chOff x="8812290" y="4214044"/>
            <a:chExt cx="960380" cy="1246376"/>
          </a:xfrm>
        </p:grpSpPr>
        <p:sp>
          <p:nvSpPr>
            <p:cNvPr id="3459" name="Google Shape;3459;p28"/>
            <p:cNvSpPr/>
            <p:nvPr/>
          </p:nvSpPr>
          <p:spPr>
            <a:xfrm>
              <a:off x="8812290" y="4214044"/>
              <a:ext cx="953391" cy="1246376"/>
            </a:xfrm>
            <a:custGeom>
              <a:avLst/>
              <a:gdLst/>
              <a:ahLst/>
              <a:cxnLst/>
              <a:rect l="l" t="t" r="r" b="b"/>
              <a:pathLst>
                <a:path w="28076" h="36704" extrusionOk="0">
                  <a:moveTo>
                    <a:pt x="27551" y="19859"/>
                  </a:moveTo>
                  <a:cubicBezTo>
                    <a:pt x="27460" y="21114"/>
                    <a:pt x="28076" y="24241"/>
                    <a:pt x="27870" y="26729"/>
                  </a:cubicBezTo>
                  <a:lnTo>
                    <a:pt x="27870" y="26729"/>
                  </a:lnTo>
                  <a:cubicBezTo>
                    <a:pt x="27756" y="28053"/>
                    <a:pt x="27414" y="29194"/>
                    <a:pt x="26592" y="29765"/>
                  </a:cubicBezTo>
                  <a:cubicBezTo>
                    <a:pt x="24264" y="31477"/>
                    <a:pt x="6529" y="36704"/>
                    <a:pt x="6529" y="36704"/>
                  </a:cubicBezTo>
                  <a:lnTo>
                    <a:pt x="1" y="13148"/>
                  </a:lnTo>
                  <a:cubicBezTo>
                    <a:pt x="1" y="13148"/>
                    <a:pt x="3036" y="2192"/>
                    <a:pt x="4634" y="1096"/>
                  </a:cubicBezTo>
                  <a:cubicBezTo>
                    <a:pt x="6232" y="1"/>
                    <a:pt x="17941" y="4109"/>
                    <a:pt x="18238" y="5022"/>
                  </a:cubicBezTo>
                  <a:cubicBezTo>
                    <a:pt x="18558" y="5935"/>
                    <a:pt x="19471" y="8834"/>
                    <a:pt x="19882" y="9793"/>
                  </a:cubicBezTo>
                  <a:cubicBezTo>
                    <a:pt x="20315" y="10751"/>
                    <a:pt x="27665" y="17919"/>
                    <a:pt x="27551" y="19859"/>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28"/>
            <p:cNvSpPr/>
            <p:nvPr/>
          </p:nvSpPr>
          <p:spPr>
            <a:xfrm>
              <a:off x="9051004" y="4731814"/>
              <a:ext cx="721665" cy="695280"/>
            </a:xfrm>
            <a:custGeom>
              <a:avLst/>
              <a:gdLst/>
              <a:ahLst/>
              <a:cxnLst/>
              <a:rect l="l" t="t" r="r" b="b"/>
              <a:pathLst>
                <a:path w="21252" h="20475" extrusionOk="0">
                  <a:moveTo>
                    <a:pt x="9679" y="0"/>
                  </a:moveTo>
                  <a:cubicBezTo>
                    <a:pt x="11208" y="1324"/>
                    <a:pt x="12806" y="4337"/>
                    <a:pt x="12829" y="4839"/>
                  </a:cubicBezTo>
                  <a:cubicBezTo>
                    <a:pt x="12829" y="5318"/>
                    <a:pt x="9405" y="11207"/>
                    <a:pt x="8971" y="11458"/>
                  </a:cubicBezTo>
                  <a:cubicBezTo>
                    <a:pt x="8560" y="11687"/>
                    <a:pt x="1" y="15339"/>
                    <a:pt x="1" y="15339"/>
                  </a:cubicBezTo>
                  <a:lnTo>
                    <a:pt x="1781" y="20474"/>
                  </a:lnTo>
                  <a:cubicBezTo>
                    <a:pt x="1781" y="20474"/>
                    <a:pt x="14472" y="17667"/>
                    <a:pt x="17348" y="16503"/>
                  </a:cubicBezTo>
                  <a:cubicBezTo>
                    <a:pt x="20224" y="15361"/>
                    <a:pt x="20726" y="14060"/>
                    <a:pt x="20977" y="12622"/>
                  </a:cubicBezTo>
                  <a:cubicBezTo>
                    <a:pt x="21251" y="11184"/>
                    <a:pt x="20566" y="8651"/>
                    <a:pt x="20224" y="7601"/>
                  </a:cubicBezTo>
                  <a:cubicBezTo>
                    <a:pt x="19905" y="6551"/>
                    <a:pt x="18718" y="4656"/>
                    <a:pt x="18718" y="4656"/>
                  </a:cubicBezTo>
                  <a:lnTo>
                    <a:pt x="14883" y="959"/>
                  </a:lnTo>
                  <a:cubicBezTo>
                    <a:pt x="14883" y="959"/>
                    <a:pt x="13879" y="753"/>
                    <a:pt x="13582" y="616"/>
                  </a:cubicBezTo>
                  <a:cubicBezTo>
                    <a:pt x="13285" y="479"/>
                    <a:pt x="9679" y="0"/>
                    <a:pt x="9679"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28"/>
            <p:cNvSpPr/>
            <p:nvPr/>
          </p:nvSpPr>
          <p:spPr>
            <a:xfrm>
              <a:off x="8969644" y="4214044"/>
              <a:ext cx="796032" cy="907684"/>
            </a:xfrm>
            <a:custGeom>
              <a:avLst/>
              <a:gdLst/>
              <a:ahLst/>
              <a:cxnLst/>
              <a:rect l="l" t="t" r="r" b="b"/>
              <a:pathLst>
                <a:path w="23442" h="26730" extrusionOk="0">
                  <a:moveTo>
                    <a:pt x="22917" y="19859"/>
                  </a:moveTo>
                  <a:cubicBezTo>
                    <a:pt x="22826" y="21114"/>
                    <a:pt x="23442" y="24241"/>
                    <a:pt x="23236" y="26729"/>
                  </a:cubicBezTo>
                  <a:cubicBezTo>
                    <a:pt x="23191" y="26638"/>
                    <a:pt x="22666" y="25497"/>
                    <a:pt x="22437" y="24492"/>
                  </a:cubicBezTo>
                  <a:cubicBezTo>
                    <a:pt x="22209" y="23488"/>
                    <a:pt x="20589" y="19882"/>
                    <a:pt x="18603" y="18307"/>
                  </a:cubicBezTo>
                  <a:cubicBezTo>
                    <a:pt x="16617" y="16732"/>
                    <a:pt x="12143" y="15453"/>
                    <a:pt x="10431" y="14518"/>
                  </a:cubicBezTo>
                  <a:cubicBezTo>
                    <a:pt x="8719" y="13559"/>
                    <a:pt x="5775" y="12692"/>
                    <a:pt x="5615" y="11094"/>
                  </a:cubicBezTo>
                  <a:cubicBezTo>
                    <a:pt x="5433" y="9496"/>
                    <a:pt x="2511" y="3037"/>
                    <a:pt x="0" y="1096"/>
                  </a:cubicBezTo>
                  <a:cubicBezTo>
                    <a:pt x="1598" y="1"/>
                    <a:pt x="13307" y="4109"/>
                    <a:pt x="13604" y="5022"/>
                  </a:cubicBezTo>
                  <a:cubicBezTo>
                    <a:pt x="13924" y="5935"/>
                    <a:pt x="14837" y="8834"/>
                    <a:pt x="15248" y="9793"/>
                  </a:cubicBezTo>
                  <a:cubicBezTo>
                    <a:pt x="15681" y="10751"/>
                    <a:pt x="23031" y="17919"/>
                    <a:pt x="22917" y="19859"/>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28"/>
            <p:cNvSpPr/>
            <p:nvPr/>
          </p:nvSpPr>
          <p:spPr>
            <a:xfrm>
              <a:off x="8899117" y="4666686"/>
              <a:ext cx="262016" cy="707708"/>
            </a:xfrm>
            <a:custGeom>
              <a:avLst/>
              <a:gdLst/>
              <a:ahLst/>
              <a:cxnLst/>
              <a:rect l="l" t="t" r="r" b="b"/>
              <a:pathLst>
                <a:path w="7716" h="20841" extrusionOk="0">
                  <a:moveTo>
                    <a:pt x="7715" y="1"/>
                  </a:moveTo>
                  <a:cubicBezTo>
                    <a:pt x="7053" y="1553"/>
                    <a:pt x="7647" y="5022"/>
                    <a:pt x="7327" y="5912"/>
                  </a:cubicBezTo>
                  <a:cubicBezTo>
                    <a:pt x="7030" y="6803"/>
                    <a:pt x="6802" y="10363"/>
                    <a:pt x="6734" y="10980"/>
                  </a:cubicBezTo>
                  <a:cubicBezTo>
                    <a:pt x="6665" y="11619"/>
                    <a:pt x="7304" y="14015"/>
                    <a:pt x="7304" y="14426"/>
                  </a:cubicBezTo>
                  <a:cubicBezTo>
                    <a:pt x="7304" y="14837"/>
                    <a:pt x="6825" y="19882"/>
                    <a:pt x="6825" y="19882"/>
                  </a:cubicBezTo>
                  <a:lnTo>
                    <a:pt x="4017" y="20840"/>
                  </a:lnTo>
                  <a:cubicBezTo>
                    <a:pt x="4017" y="20840"/>
                    <a:pt x="1963" y="19996"/>
                    <a:pt x="1712" y="18900"/>
                  </a:cubicBezTo>
                  <a:cubicBezTo>
                    <a:pt x="1484" y="17782"/>
                    <a:pt x="0" y="12075"/>
                    <a:pt x="411" y="11801"/>
                  </a:cubicBezTo>
                  <a:cubicBezTo>
                    <a:pt x="822" y="11528"/>
                    <a:pt x="4839" y="6643"/>
                    <a:pt x="5296" y="5753"/>
                  </a:cubicBezTo>
                  <a:cubicBezTo>
                    <a:pt x="5752" y="4863"/>
                    <a:pt x="6072" y="4452"/>
                    <a:pt x="6209" y="3151"/>
                  </a:cubicBezTo>
                  <a:cubicBezTo>
                    <a:pt x="6323" y="1872"/>
                    <a:pt x="6597" y="731"/>
                    <a:pt x="7715"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63" name="Google Shape;3463;p28"/>
          <p:cNvSpPr/>
          <p:nvPr/>
        </p:nvSpPr>
        <p:spPr>
          <a:xfrm>
            <a:off x="104501" y="6673934"/>
            <a:ext cx="2216940" cy="533125"/>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64" name="Google Shape;3464;p28"/>
          <p:cNvGrpSpPr/>
          <p:nvPr/>
        </p:nvGrpSpPr>
        <p:grpSpPr>
          <a:xfrm>
            <a:off x="828458" y="6470779"/>
            <a:ext cx="1291879" cy="700740"/>
            <a:chOff x="563218" y="4869746"/>
            <a:chExt cx="968909" cy="525555"/>
          </a:xfrm>
        </p:grpSpPr>
        <p:sp>
          <p:nvSpPr>
            <p:cNvPr id="3465" name="Google Shape;3465;p28"/>
            <p:cNvSpPr/>
            <p:nvPr/>
          </p:nvSpPr>
          <p:spPr>
            <a:xfrm>
              <a:off x="563218" y="5057323"/>
              <a:ext cx="968909" cy="337979"/>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28"/>
            <p:cNvSpPr/>
            <p:nvPr/>
          </p:nvSpPr>
          <p:spPr>
            <a:xfrm>
              <a:off x="574084" y="5075931"/>
              <a:ext cx="846425" cy="294581"/>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28"/>
            <p:cNvSpPr/>
            <p:nvPr/>
          </p:nvSpPr>
          <p:spPr>
            <a:xfrm>
              <a:off x="613610" y="4869746"/>
              <a:ext cx="918516" cy="340322"/>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68" name="Google Shape;3468;p28"/>
          <p:cNvSpPr/>
          <p:nvPr/>
        </p:nvSpPr>
        <p:spPr>
          <a:xfrm>
            <a:off x="1163327" y="6567429"/>
            <a:ext cx="450639" cy="165396"/>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69" name="Google Shape;3469;p28"/>
          <p:cNvSpPr/>
          <p:nvPr/>
        </p:nvSpPr>
        <p:spPr>
          <a:xfrm>
            <a:off x="828469" y="6761705"/>
            <a:ext cx="1199923" cy="164355"/>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70" name="Google Shape;3470;p28"/>
          <p:cNvGrpSpPr/>
          <p:nvPr/>
        </p:nvGrpSpPr>
        <p:grpSpPr>
          <a:xfrm>
            <a:off x="-672050" y="5476923"/>
            <a:ext cx="1244339" cy="1738013"/>
            <a:chOff x="-504037" y="4107692"/>
            <a:chExt cx="933254" cy="1303510"/>
          </a:xfrm>
        </p:grpSpPr>
        <p:sp>
          <p:nvSpPr>
            <p:cNvPr id="3471" name="Google Shape;3471;p28"/>
            <p:cNvSpPr/>
            <p:nvPr/>
          </p:nvSpPr>
          <p:spPr>
            <a:xfrm>
              <a:off x="-504037" y="4107692"/>
              <a:ext cx="933254" cy="1274289"/>
            </a:xfrm>
            <a:custGeom>
              <a:avLst/>
              <a:gdLst/>
              <a:ahLst/>
              <a:cxnLst/>
              <a:rect l="l" t="t" r="r" b="b"/>
              <a:pathLst>
                <a:path w="27483" h="37526" extrusionOk="0">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28"/>
            <p:cNvSpPr/>
            <p:nvPr/>
          </p:nvSpPr>
          <p:spPr>
            <a:xfrm>
              <a:off x="-415682" y="4744990"/>
              <a:ext cx="775114" cy="666212"/>
            </a:xfrm>
            <a:custGeom>
              <a:avLst/>
              <a:gdLst/>
              <a:ahLst/>
              <a:cxnLst/>
              <a:rect l="l" t="t" r="r" b="b"/>
              <a:pathLst>
                <a:path w="22826" h="19619" extrusionOk="0">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28"/>
            <p:cNvSpPr/>
            <p:nvPr/>
          </p:nvSpPr>
          <p:spPr>
            <a:xfrm>
              <a:off x="-152926" y="4107692"/>
              <a:ext cx="582133" cy="1169836"/>
            </a:xfrm>
            <a:custGeom>
              <a:avLst/>
              <a:gdLst/>
              <a:ahLst/>
              <a:cxnLst/>
              <a:rect l="l" t="t" r="r" b="b"/>
              <a:pathLst>
                <a:path w="17143" h="34450" extrusionOk="0">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28"/>
            <p:cNvSpPr/>
            <p:nvPr/>
          </p:nvSpPr>
          <p:spPr>
            <a:xfrm>
              <a:off x="-454427" y="4601591"/>
              <a:ext cx="349592" cy="611575"/>
            </a:xfrm>
            <a:custGeom>
              <a:avLst/>
              <a:gdLst/>
              <a:ahLst/>
              <a:cxnLst/>
              <a:rect l="l" t="t" r="r" b="b"/>
              <a:pathLst>
                <a:path w="10295" h="18010" extrusionOk="0">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75" name="Google Shape;3475;p28"/>
          <p:cNvSpPr/>
          <p:nvPr/>
        </p:nvSpPr>
        <p:spPr>
          <a:xfrm>
            <a:off x="-362002" y="5478190"/>
            <a:ext cx="799903" cy="1317687"/>
          </a:xfrm>
          <a:custGeom>
            <a:avLst/>
            <a:gdLst/>
            <a:ahLst/>
            <a:cxnLst/>
            <a:rect l="l" t="t" r="r" b="b"/>
            <a:pathLst>
              <a:path w="17667" h="29103" extrusionOk="0">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76" name="Google Shape;3476;p28"/>
          <p:cNvGrpSpPr/>
          <p:nvPr/>
        </p:nvGrpSpPr>
        <p:grpSpPr>
          <a:xfrm rot="-465538" flipH="1">
            <a:off x="11350605" y="4895226"/>
            <a:ext cx="1377673" cy="3797053"/>
            <a:chOff x="12111431" y="2541073"/>
            <a:chExt cx="1033302" cy="2847919"/>
          </a:xfrm>
        </p:grpSpPr>
        <p:sp>
          <p:nvSpPr>
            <p:cNvPr id="3477" name="Google Shape;3477;p28"/>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28"/>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79" name="Google Shape;3479;p28"/>
          <p:cNvGrpSpPr/>
          <p:nvPr/>
        </p:nvGrpSpPr>
        <p:grpSpPr>
          <a:xfrm rot="638277" flipH="1">
            <a:off x="11027048" y="3885794"/>
            <a:ext cx="1377717" cy="3797173"/>
            <a:chOff x="12111431" y="2541073"/>
            <a:chExt cx="1033302" cy="2847919"/>
          </a:xfrm>
        </p:grpSpPr>
        <p:sp>
          <p:nvSpPr>
            <p:cNvPr id="3480" name="Google Shape;3480;p28"/>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28"/>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82" name="Google Shape;3482;p28"/>
          <p:cNvGrpSpPr/>
          <p:nvPr/>
        </p:nvGrpSpPr>
        <p:grpSpPr>
          <a:xfrm flipH="1">
            <a:off x="-1622716" y="3674833"/>
            <a:ext cx="3615733" cy="4102667"/>
            <a:chOff x="4675" y="5263075"/>
            <a:chExt cx="2711800" cy="3077000"/>
          </a:xfrm>
        </p:grpSpPr>
        <p:sp>
          <p:nvSpPr>
            <p:cNvPr id="3483" name="Google Shape;3483;p28"/>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28"/>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28"/>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486" name="Google Shape;3486;p28"/>
            <p:cNvGrpSpPr/>
            <p:nvPr/>
          </p:nvGrpSpPr>
          <p:grpSpPr>
            <a:xfrm>
              <a:off x="4675" y="5345475"/>
              <a:ext cx="2711800" cy="2994600"/>
              <a:chOff x="4675" y="5345475"/>
              <a:chExt cx="2711800" cy="2994600"/>
            </a:xfrm>
          </p:grpSpPr>
          <p:sp>
            <p:nvSpPr>
              <p:cNvPr id="3487" name="Google Shape;3487;p28"/>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28"/>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28"/>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28"/>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28"/>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28"/>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28"/>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28"/>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28"/>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28"/>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28"/>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28"/>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28"/>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28"/>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28"/>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28"/>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28"/>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28"/>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28"/>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28"/>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28"/>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28"/>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28"/>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28"/>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28"/>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28"/>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28"/>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514" name="Google Shape;3514;p28"/>
              <p:cNvGrpSpPr/>
              <p:nvPr/>
            </p:nvGrpSpPr>
            <p:grpSpPr>
              <a:xfrm>
                <a:off x="4675" y="5593050"/>
                <a:ext cx="2711800" cy="2747025"/>
                <a:chOff x="4675" y="3688050"/>
                <a:chExt cx="2711800" cy="2747025"/>
              </a:xfrm>
            </p:grpSpPr>
            <p:sp>
              <p:nvSpPr>
                <p:cNvPr id="3515" name="Google Shape;3515;p28"/>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28"/>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28"/>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28"/>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28"/>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28"/>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28"/>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28"/>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28"/>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28"/>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28"/>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28"/>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27" name="Google Shape;3527;p28"/>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528" name="Google Shape;3528;p28"/>
          <p:cNvSpPr/>
          <p:nvPr/>
        </p:nvSpPr>
        <p:spPr>
          <a:xfrm flipH="1">
            <a:off x="-1878616" y="-1411266"/>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29" name="Google Shape;3529;p28"/>
          <p:cNvSpPr/>
          <p:nvPr/>
        </p:nvSpPr>
        <p:spPr>
          <a:xfrm>
            <a:off x="-218867" y="-108534"/>
            <a:ext cx="2339667" cy="105338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30" name="Google Shape;3530;p28"/>
          <p:cNvSpPr/>
          <p:nvPr/>
        </p:nvSpPr>
        <p:spPr>
          <a:xfrm flipH="1">
            <a:off x="3865579" y="5683733"/>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531" name="Google Shape;3531;p28"/>
          <p:cNvGrpSpPr/>
          <p:nvPr/>
        </p:nvGrpSpPr>
        <p:grpSpPr>
          <a:xfrm>
            <a:off x="10312699" y="5995961"/>
            <a:ext cx="1013880" cy="1056199"/>
            <a:chOff x="6896324" y="4496970"/>
            <a:chExt cx="760410" cy="792149"/>
          </a:xfrm>
        </p:grpSpPr>
        <p:sp>
          <p:nvSpPr>
            <p:cNvPr id="3532" name="Google Shape;3532;p28"/>
            <p:cNvSpPr/>
            <p:nvPr/>
          </p:nvSpPr>
          <p:spPr>
            <a:xfrm>
              <a:off x="7253615" y="4507803"/>
              <a:ext cx="397676" cy="666620"/>
            </a:xfrm>
            <a:custGeom>
              <a:avLst/>
              <a:gdLst/>
              <a:ahLst/>
              <a:cxnLst/>
              <a:rect l="l" t="t" r="r" b="b"/>
              <a:pathLst>
                <a:path w="11711" h="19631" extrusionOk="0">
                  <a:moveTo>
                    <a:pt x="7716" y="1"/>
                  </a:moveTo>
                  <a:cubicBezTo>
                    <a:pt x="8172" y="1324"/>
                    <a:pt x="8218" y="7122"/>
                    <a:pt x="8218" y="7579"/>
                  </a:cubicBezTo>
                  <a:cubicBezTo>
                    <a:pt x="8218" y="8035"/>
                    <a:pt x="9428" y="8332"/>
                    <a:pt x="10044" y="9382"/>
                  </a:cubicBezTo>
                  <a:cubicBezTo>
                    <a:pt x="10660" y="10432"/>
                    <a:pt x="11710" y="13239"/>
                    <a:pt x="11710" y="13239"/>
                  </a:cubicBezTo>
                  <a:cubicBezTo>
                    <a:pt x="11710" y="13239"/>
                    <a:pt x="11573" y="14723"/>
                    <a:pt x="11231" y="15293"/>
                  </a:cubicBezTo>
                  <a:cubicBezTo>
                    <a:pt x="10866" y="15864"/>
                    <a:pt x="8424" y="17667"/>
                    <a:pt x="8195" y="17827"/>
                  </a:cubicBezTo>
                  <a:cubicBezTo>
                    <a:pt x="7944" y="17964"/>
                    <a:pt x="4018" y="19630"/>
                    <a:pt x="4018" y="19630"/>
                  </a:cubicBezTo>
                  <a:lnTo>
                    <a:pt x="549" y="17028"/>
                  </a:lnTo>
                  <a:lnTo>
                    <a:pt x="1" y="8149"/>
                  </a:lnTo>
                  <a:lnTo>
                    <a:pt x="914" y="1461"/>
                  </a:ln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28"/>
            <p:cNvSpPr/>
            <p:nvPr/>
          </p:nvSpPr>
          <p:spPr>
            <a:xfrm>
              <a:off x="6916460" y="4957354"/>
              <a:ext cx="740274" cy="331765"/>
            </a:xfrm>
            <a:custGeom>
              <a:avLst/>
              <a:gdLst/>
              <a:ahLst/>
              <a:cxnLst/>
              <a:rect l="l" t="t" r="r" b="b"/>
              <a:pathLst>
                <a:path w="21800" h="9770" extrusionOk="0">
                  <a:moveTo>
                    <a:pt x="1" y="3356"/>
                  </a:moveTo>
                  <a:cubicBezTo>
                    <a:pt x="115" y="4200"/>
                    <a:pt x="846" y="5273"/>
                    <a:pt x="960" y="5958"/>
                  </a:cubicBezTo>
                  <a:cubicBezTo>
                    <a:pt x="1074" y="6642"/>
                    <a:pt x="2512" y="7670"/>
                    <a:pt x="3585" y="8149"/>
                  </a:cubicBezTo>
                  <a:cubicBezTo>
                    <a:pt x="4657" y="8605"/>
                    <a:pt x="5707" y="7281"/>
                    <a:pt x="7054" y="7921"/>
                  </a:cubicBezTo>
                  <a:cubicBezTo>
                    <a:pt x="8424" y="8560"/>
                    <a:pt x="9770" y="9336"/>
                    <a:pt x="10752" y="9541"/>
                  </a:cubicBezTo>
                  <a:cubicBezTo>
                    <a:pt x="11733" y="9769"/>
                    <a:pt x="14883" y="7989"/>
                    <a:pt x="15157" y="7852"/>
                  </a:cubicBezTo>
                  <a:cubicBezTo>
                    <a:pt x="15431" y="7715"/>
                    <a:pt x="19859" y="4314"/>
                    <a:pt x="20544" y="3356"/>
                  </a:cubicBezTo>
                  <a:cubicBezTo>
                    <a:pt x="21251" y="2397"/>
                    <a:pt x="21799" y="1484"/>
                    <a:pt x="21639" y="0"/>
                  </a:cubicBezTo>
                  <a:cubicBezTo>
                    <a:pt x="21457" y="799"/>
                    <a:pt x="20863" y="2534"/>
                    <a:pt x="20064" y="2853"/>
                  </a:cubicBezTo>
                  <a:cubicBezTo>
                    <a:pt x="19266" y="3196"/>
                    <a:pt x="17942" y="4223"/>
                    <a:pt x="17371" y="4474"/>
                  </a:cubicBezTo>
                  <a:cubicBezTo>
                    <a:pt x="16778" y="4702"/>
                    <a:pt x="16093" y="4725"/>
                    <a:pt x="15385" y="4794"/>
                  </a:cubicBezTo>
                  <a:cubicBezTo>
                    <a:pt x="14678" y="4839"/>
                    <a:pt x="11916" y="4291"/>
                    <a:pt x="11916" y="4291"/>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28"/>
            <p:cNvSpPr/>
            <p:nvPr/>
          </p:nvSpPr>
          <p:spPr>
            <a:xfrm>
              <a:off x="6896324" y="4496970"/>
              <a:ext cx="625531" cy="739459"/>
            </a:xfrm>
            <a:custGeom>
              <a:avLst/>
              <a:gdLst/>
              <a:ahLst/>
              <a:cxnLst/>
              <a:rect l="l" t="t" r="r" b="b"/>
              <a:pathLst>
                <a:path w="18421" h="21776" extrusionOk="0">
                  <a:moveTo>
                    <a:pt x="13330" y="320"/>
                  </a:moveTo>
                  <a:cubicBezTo>
                    <a:pt x="11048" y="1324"/>
                    <a:pt x="6460" y="7441"/>
                    <a:pt x="5091" y="9062"/>
                  </a:cubicBezTo>
                  <a:cubicBezTo>
                    <a:pt x="3584" y="10842"/>
                    <a:pt x="1621" y="15065"/>
                    <a:pt x="799" y="16092"/>
                  </a:cubicBezTo>
                  <a:cubicBezTo>
                    <a:pt x="1" y="17119"/>
                    <a:pt x="1804" y="17941"/>
                    <a:pt x="2078" y="17849"/>
                  </a:cubicBezTo>
                  <a:cubicBezTo>
                    <a:pt x="2352" y="17758"/>
                    <a:pt x="4041" y="17849"/>
                    <a:pt x="4794" y="17849"/>
                  </a:cubicBezTo>
                  <a:cubicBezTo>
                    <a:pt x="8240" y="17918"/>
                    <a:pt x="9017" y="18032"/>
                    <a:pt x="9952" y="19904"/>
                  </a:cubicBezTo>
                  <a:cubicBezTo>
                    <a:pt x="10888" y="21775"/>
                    <a:pt x="11687" y="20794"/>
                    <a:pt x="13467" y="17849"/>
                  </a:cubicBezTo>
                  <a:cubicBezTo>
                    <a:pt x="15271" y="14905"/>
                    <a:pt x="13833" y="13558"/>
                    <a:pt x="13467" y="10431"/>
                  </a:cubicBezTo>
                  <a:cubicBezTo>
                    <a:pt x="13125" y="7327"/>
                    <a:pt x="14358" y="6848"/>
                    <a:pt x="15179" y="4725"/>
                  </a:cubicBezTo>
                  <a:cubicBezTo>
                    <a:pt x="15978" y="2602"/>
                    <a:pt x="18055" y="662"/>
                    <a:pt x="18238" y="320"/>
                  </a:cubicBezTo>
                  <a:cubicBezTo>
                    <a:pt x="18421" y="0"/>
                    <a:pt x="13992" y="23"/>
                    <a:pt x="13330" y="320"/>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35" name="Google Shape;3535;p28"/>
          <p:cNvGrpSpPr/>
          <p:nvPr/>
        </p:nvGrpSpPr>
        <p:grpSpPr>
          <a:xfrm>
            <a:off x="9012818" y="5374133"/>
            <a:ext cx="2339633" cy="1780400"/>
            <a:chOff x="0" y="3611325"/>
            <a:chExt cx="1754725" cy="1335300"/>
          </a:xfrm>
        </p:grpSpPr>
        <p:sp>
          <p:nvSpPr>
            <p:cNvPr id="3536" name="Google Shape;3536;p28"/>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28"/>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38" name="Google Shape;3538;p28"/>
          <p:cNvSpPr/>
          <p:nvPr/>
        </p:nvSpPr>
        <p:spPr>
          <a:xfrm flipH="1">
            <a:off x="9796524" y="-138999"/>
            <a:ext cx="3954392" cy="178036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39" name="Google Shape;3539;p28"/>
          <p:cNvSpPr/>
          <p:nvPr/>
        </p:nvSpPr>
        <p:spPr>
          <a:xfrm flipH="1">
            <a:off x="9961767" y="-108534"/>
            <a:ext cx="2339667" cy="105338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62595169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3540"/>
        <p:cNvGrpSpPr/>
        <p:nvPr/>
      </p:nvGrpSpPr>
      <p:grpSpPr>
        <a:xfrm>
          <a:off x="0" y="0"/>
          <a:ext cx="0" cy="0"/>
          <a:chOff x="0" y="0"/>
          <a:chExt cx="0" cy="0"/>
        </a:xfrm>
      </p:grpSpPr>
      <p:sp>
        <p:nvSpPr>
          <p:cNvPr id="3541" name="Google Shape;3541;p29"/>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542" name="Google Shape;3542;p29"/>
          <p:cNvSpPr/>
          <p:nvPr/>
        </p:nvSpPr>
        <p:spPr>
          <a:xfrm flipH="1">
            <a:off x="-1790383" y="-853399"/>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543" name="Google Shape;3543;p29"/>
          <p:cNvGrpSpPr/>
          <p:nvPr/>
        </p:nvGrpSpPr>
        <p:grpSpPr>
          <a:xfrm>
            <a:off x="-1497700" y="3426967"/>
            <a:ext cx="3615733" cy="4102667"/>
            <a:chOff x="4675" y="5263075"/>
            <a:chExt cx="2711800" cy="3077000"/>
          </a:xfrm>
        </p:grpSpPr>
        <p:sp>
          <p:nvSpPr>
            <p:cNvPr id="3544" name="Google Shape;3544;p29"/>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29"/>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29"/>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547" name="Google Shape;3547;p29"/>
            <p:cNvGrpSpPr/>
            <p:nvPr/>
          </p:nvGrpSpPr>
          <p:grpSpPr>
            <a:xfrm>
              <a:off x="4675" y="5345475"/>
              <a:ext cx="2711800" cy="2994600"/>
              <a:chOff x="4675" y="5345475"/>
              <a:chExt cx="2711800" cy="2994600"/>
            </a:xfrm>
          </p:grpSpPr>
          <p:sp>
            <p:nvSpPr>
              <p:cNvPr id="3548" name="Google Shape;3548;p29"/>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29"/>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29"/>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29"/>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29"/>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29"/>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29"/>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29"/>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29"/>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29"/>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29"/>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29"/>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29"/>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29"/>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29"/>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29"/>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29"/>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29"/>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29"/>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29"/>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29"/>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29"/>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29"/>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29"/>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29"/>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29"/>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29"/>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29"/>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576" name="Google Shape;3576;p29"/>
              <p:cNvGrpSpPr/>
              <p:nvPr/>
            </p:nvGrpSpPr>
            <p:grpSpPr>
              <a:xfrm>
                <a:off x="4675" y="5593050"/>
                <a:ext cx="2711800" cy="2747025"/>
                <a:chOff x="4675" y="3688050"/>
                <a:chExt cx="2711800" cy="2747025"/>
              </a:xfrm>
            </p:grpSpPr>
            <p:sp>
              <p:nvSpPr>
                <p:cNvPr id="3577" name="Google Shape;3577;p29"/>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29"/>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29"/>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29"/>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29"/>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29"/>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29"/>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29"/>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29"/>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29"/>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29"/>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29"/>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89" name="Google Shape;3589;p29"/>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590" name="Google Shape;3590;p29"/>
          <p:cNvSpPr/>
          <p:nvPr/>
        </p:nvSpPr>
        <p:spPr>
          <a:xfrm>
            <a:off x="-891433" y="-958166"/>
            <a:ext cx="3577445" cy="7793215"/>
          </a:xfrm>
          <a:custGeom>
            <a:avLst/>
            <a:gdLst/>
            <a:ahLst/>
            <a:cxnLst/>
            <a:rect l="l" t="t" r="r" b="b"/>
            <a:pathLst>
              <a:path w="115725" h="126616" extrusionOk="0">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91" name="Google Shape;3591;p29"/>
          <p:cNvSpPr/>
          <p:nvPr/>
        </p:nvSpPr>
        <p:spPr>
          <a:xfrm flipH="1">
            <a:off x="-3114983" y="-685899"/>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92" name="Google Shape;3592;p29"/>
          <p:cNvSpPr/>
          <p:nvPr/>
        </p:nvSpPr>
        <p:spPr>
          <a:xfrm>
            <a:off x="-277733" y="6357400"/>
            <a:ext cx="12806533" cy="1120000"/>
          </a:xfrm>
          <a:custGeom>
            <a:avLst/>
            <a:gdLst/>
            <a:ahLst/>
            <a:cxnLst/>
            <a:rect l="l" t="t" r="r" b="b"/>
            <a:pathLst>
              <a:path w="384196" h="33600" extrusionOk="0">
                <a:moveTo>
                  <a:pt x="195339" y="5251"/>
                </a:moveTo>
                <a:cubicBezTo>
                  <a:pt x="195499" y="5616"/>
                  <a:pt x="195681" y="5981"/>
                  <a:pt x="195910" y="6301"/>
                </a:cubicBezTo>
                <a:cubicBezTo>
                  <a:pt x="195704" y="6187"/>
                  <a:pt x="195499" y="6072"/>
                  <a:pt x="195293" y="5958"/>
                </a:cubicBezTo>
                <a:lnTo>
                  <a:pt x="195293" y="5296"/>
                </a:lnTo>
                <a:cubicBezTo>
                  <a:pt x="195316" y="5273"/>
                  <a:pt x="195316" y="5273"/>
                  <a:pt x="195339" y="5251"/>
                </a:cubicBezTo>
                <a:close/>
                <a:moveTo>
                  <a:pt x="51608" y="1"/>
                </a:moveTo>
                <a:lnTo>
                  <a:pt x="51608" y="1"/>
                </a:lnTo>
                <a:cubicBezTo>
                  <a:pt x="50992" y="1690"/>
                  <a:pt x="49873" y="3562"/>
                  <a:pt x="49554" y="5228"/>
                </a:cubicBezTo>
                <a:cubicBezTo>
                  <a:pt x="49645" y="4634"/>
                  <a:pt x="49668" y="4109"/>
                  <a:pt x="49759" y="3516"/>
                </a:cubicBezTo>
                <a:lnTo>
                  <a:pt x="49759" y="3516"/>
                </a:lnTo>
                <a:cubicBezTo>
                  <a:pt x="49052" y="4315"/>
                  <a:pt x="48207" y="5091"/>
                  <a:pt x="47294" y="5616"/>
                </a:cubicBezTo>
                <a:cubicBezTo>
                  <a:pt x="47682" y="5114"/>
                  <a:pt x="47682" y="4612"/>
                  <a:pt x="47865" y="4087"/>
                </a:cubicBezTo>
                <a:lnTo>
                  <a:pt x="47865" y="4087"/>
                </a:lnTo>
                <a:cubicBezTo>
                  <a:pt x="47111" y="4543"/>
                  <a:pt x="46404" y="5114"/>
                  <a:pt x="45651" y="5639"/>
                </a:cubicBezTo>
                <a:cubicBezTo>
                  <a:pt x="45902" y="5251"/>
                  <a:pt x="46016" y="4680"/>
                  <a:pt x="46244" y="4292"/>
                </a:cubicBezTo>
                <a:lnTo>
                  <a:pt x="46244" y="4292"/>
                </a:lnTo>
                <a:cubicBezTo>
                  <a:pt x="45422" y="4589"/>
                  <a:pt x="44760" y="5182"/>
                  <a:pt x="44007" y="5616"/>
                </a:cubicBezTo>
                <a:cubicBezTo>
                  <a:pt x="44441" y="5091"/>
                  <a:pt x="44897" y="4452"/>
                  <a:pt x="45217" y="3881"/>
                </a:cubicBezTo>
                <a:lnTo>
                  <a:pt x="45217" y="3881"/>
                </a:lnTo>
                <a:cubicBezTo>
                  <a:pt x="44281" y="4406"/>
                  <a:pt x="43345" y="4954"/>
                  <a:pt x="42592" y="5639"/>
                </a:cubicBezTo>
                <a:cubicBezTo>
                  <a:pt x="42866" y="4064"/>
                  <a:pt x="44692" y="2603"/>
                  <a:pt x="45422" y="1051"/>
                </a:cubicBezTo>
                <a:lnTo>
                  <a:pt x="45422" y="1051"/>
                </a:lnTo>
                <a:cubicBezTo>
                  <a:pt x="43345" y="2192"/>
                  <a:pt x="41633" y="4109"/>
                  <a:pt x="39762" y="5525"/>
                </a:cubicBezTo>
                <a:cubicBezTo>
                  <a:pt x="40332" y="4863"/>
                  <a:pt x="40926" y="4292"/>
                  <a:pt x="41108" y="3470"/>
                </a:cubicBezTo>
                <a:lnTo>
                  <a:pt x="41108" y="3470"/>
                </a:lnTo>
                <a:cubicBezTo>
                  <a:pt x="39397" y="3881"/>
                  <a:pt x="38164" y="5410"/>
                  <a:pt x="36657" y="5890"/>
                </a:cubicBezTo>
                <a:cubicBezTo>
                  <a:pt x="37114" y="5388"/>
                  <a:pt x="37160" y="4794"/>
                  <a:pt x="37388" y="4292"/>
                </a:cubicBezTo>
                <a:lnTo>
                  <a:pt x="37388" y="4292"/>
                </a:lnTo>
                <a:cubicBezTo>
                  <a:pt x="36452" y="4680"/>
                  <a:pt x="35379" y="5456"/>
                  <a:pt x="34421" y="5935"/>
                </a:cubicBezTo>
                <a:cubicBezTo>
                  <a:pt x="34831" y="5410"/>
                  <a:pt x="35242" y="4840"/>
                  <a:pt x="35539" y="4292"/>
                </a:cubicBezTo>
                <a:lnTo>
                  <a:pt x="35539" y="4292"/>
                </a:lnTo>
                <a:cubicBezTo>
                  <a:pt x="34512" y="4771"/>
                  <a:pt x="33530" y="5593"/>
                  <a:pt x="32503" y="6095"/>
                </a:cubicBezTo>
                <a:cubicBezTo>
                  <a:pt x="33097" y="5137"/>
                  <a:pt x="34170" y="4315"/>
                  <a:pt x="35083" y="3630"/>
                </a:cubicBezTo>
                <a:lnTo>
                  <a:pt x="35083" y="3630"/>
                </a:lnTo>
                <a:cubicBezTo>
                  <a:pt x="33485" y="4064"/>
                  <a:pt x="31499" y="4383"/>
                  <a:pt x="30015" y="5091"/>
                </a:cubicBezTo>
                <a:cubicBezTo>
                  <a:pt x="29856" y="5182"/>
                  <a:pt x="29696" y="5296"/>
                  <a:pt x="29559" y="5433"/>
                </a:cubicBezTo>
                <a:cubicBezTo>
                  <a:pt x="30951" y="3767"/>
                  <a:pt x="32207" y="1964"/>
                  <a:pt x="33667" y="343"/>
                </a:cubicBezTo>
                <a:lnTo>
                  <a:pt x="33667" y="343"/>
                </a:lnTo>
                <a:cubicBezTo>
                  <a:pt x="30381" y="777"/>
                  <a:pt x="29513" y="3813"/>
                  <a:pt x="27002" y="5068"/>
                </a:cubicBezTo>
                <a:cubicBezTo>
                  <a:pt x="27664" y="4269"/>
                  <a:pt x="28372" y="3425"/>
                  <a:pt x="28783" y="2443"/>
                </a:cubicBezTo>
                <a:cubicBezTo>
                  <a:pt x="26751" y="2443"/>
                  <a:pt x="24834" y="4269"/>
                  <a:pt x="23305" y="5479"/>
                </a:cubicBezTo>
                <a:cubicBezTo>
                  <a:pt x="23784" y="5068"/>
                  <a:pt x="24218" y="4429"/>
                  <a:pt x="24423" y="3881"/>
                </a:cubicBezTo>
                <a:lnTo>
                  <a:pt x="24423" y="3881"/>
                </a:lnTo>
                <a:cubicBezTo>
                  <a:pt x="23305" y="3904"/>
                  <a:pt x="22414" y="4589"/>
                  <a:pt x="21616" y="5273"/>
                </a:cubicBezTo>
                <a:cubicBezTo>
                  <a:pt x="22163" y="4497"/>
                  <a:pt x="22962" y="3721"/>
                  <a:pt x="23008" y="2671"/>
                </a:cubicBezTo>
                <a:lnTo>
                  <a:pt x="23008" y="2671"/>
                </a:lnTo>
                <a:cubicBezTo>
                  <a:pt x="21958" y="3402"/>
                  <a:pt x="20999" y="4292"/>
                  <a:pt x="20018" y="5068"/>
                </a:cubicBezTo>
                <a:cubicBezTo>
                  <a:pt x="20908" y="3562"/>
                  <a:pt x="22232" y="2215"/>
                  <a:pt x="22825" y="594"/>
                </a:cubicBezTo>
                <a:lnTo>
                  <a:pt x="22825" y="594"/>
                </a:lnTo>
                <a:cubicBezTo>
                  <a:pt x="20943" y="706"/>
                  <a:pt x="18159" y="3348"/>
                  <a:pt x="17561" y="5173"/>
                </a:cubicBezTo>
                <a:lnTo>
                  <a:pt x="17561" y="5173"/>
                </a:lnTo>
                <a:cubicBezTo>
                  <a:pt x="17797" y="4343"/>
                  <a:pt x="17711" y="3042"/>
                  <a:pt x="17667" y="2078"/>
                </a:cubicBezTo>
                <a:lnTo>
                  <a:pt x="17667" y="2078"/>
                </a:lnTo>
                <a:cubicBezTo>
                  <a:pt x="16685" y="2786"/>
                  <a:pt x="16160" y="3881"/>
                  <a:pt x="15681" y="4885"/>
                </a:cubicBezTo>
                <a:cubicBezTo>
                  <a:pt x="15613" y="3744"/>
                  <a:pt x="15795" y="2534"/>
                  <a:pt x="15430" y="1439"/>
                </a:cubicBezTo>
                <a:cubicBezTo>
                  <a:pt x="15088" y="2329"/>
                  <a:pt x="15407" y="3356"/>
                  <a:pt x="14859" y="4041"/>
                </a:cubicBezTo>
                <a:cubicBezTo>
                  <a:pt x="14814" y="2900"/>
                  <a:pt x="14768" y="1713"/>
                  <a:pt x="14563" y="594"/>
                </a:cubicBezTo>
                <a:cubicBezTo>
                  <a:pt x="13832" y="1393"/>
                  <a:pt x="14083" y="2740"/>
                  <a:pt x="13832" y="3630"/>
                </a:cubicBezTo>
                <a:cubicBezTo>
                  <a:pt x="13650" y="2694"/>
                  <a:pt x="13513" y="1667"/>
                  <a:pt x="13170" y="845"/>
                </a:cubicBezTo>
                <a:cubicBezTo>
                  <a:pt x="12942" y="2078"/>
                  <a:pt x="12280" y="3174"/>
                  <a:pt x="12303" y="4452"/>
                </a:cubicBezTo>
                <a:cubicBezTo>
                  <a:pt x="11687" y="3630"/>
                  <a:pt x="11276" y="2398"/>
                  <a:pt x="10705" y="1462"/>
                </a:cubicBezTo>
                <a:lnTo>
                  <a:pt x="10705" y="1462"/>
                </a:lnTo>
                <a:cubicBezTo>
                  <a:pt x="10637" y="2808"/>
                  <a:pt x="11093" y="3790"/>
                  <a:pt x="11344" y="5022"/>
                </a:cubicBezTo>
                <a:cubicBezTo>
                  <a:pt x="10340" y="4360"/>
                  <a:pt x="9610" y="3425"/>
                  <a:pt x="8674" y="2694"/>
                </a:cubicBezTo>
                <a:lnTo>
                  <a:pt x="8674" y="2694"/>
                </a:lnTo>
                <a:cubicBezTo>
                  <a:pt x="9107" y="3447"/>
                  <a:pt x="9518" y="4178"/>
                  <a:pt x="9427" y="5068"/>
                </a:cubicBezTo>
                <a:cubicBezTo>
                  <a:pt x="8628" y="4497"/>
                  <a:pt x="7852" y="3699"/>
                  <a:pt x="7053" y="3105"/>
                </a:cubicBezTo>
                <a:lnTo>
                  <a:pt x="7053" y="3105"/>
                </a:lnTo>
                <a:cubicBezTo>
                  <a:pt x="7213" y="4132"/>
                  <a:pt x="7555" y="5388"/>
                  <a:pt x="8217" y="6301"/>
                </a:cubicBezTo>
                <a:cubicBezTo>
                  <a:pt x="7099" y="5730"/>
                  <a:pt x="5935" y="4840"/>
                  <a:pt x="4748" y="4475"/>
                </a:cubicBezTo>
                <a:cubicBezTo>
                  <a:pt x="2077" y="6871"/>
                  <a:pt x="1643" y="12486"/>
                  <a:pt x="1484" y="15864"/>
                </a:cubicBezTo>
                <a:cubicBezTo>
                  <a:pt x="1301" y="19311"/>
                  <a:pt x="0" y="25862"/>
                  <a:pt x="3287" y="28395"/>
                </a:cubicBezTo>
                <a:cubicBezTo>
                  <a:pt x="4236" y="29129"/>
                  <a:pt x="5625" y="29405"/>
                  <a:pt x="7223" y="29405"/>
                </a:cubicBezTo>
                <a:cubicBezTo>
                  <a:pt x="11541" y="29405"/>
                  <a:pt x="17385" y="27391"/>
                  <a:pt x="20200" y="26957"/>
                </a:cubicBezTo>
                <a:cubicBezTo>
                  <a:pt x="20671" y="26884"/>
                  <a:pt x="21145" y="26851"/>
                  <a:pt x="21623" y="26851"/>
                </a:cubicBezTo>
                <a:cubicBezTo>
                  <a:pt x="26442" y="26851"/>
                  <a:pt x="31599" y="30246"/>
                  <a:pt x="36394" y="30246"/>
                </a:cubicBezTo>
                <a:cubicBezTo>
                  <a:pt x="36452" y="30246"/>
                  <a:pt x="36509" y="30245"/>
                  <a:pt x="36566" y="30244"/>
                </a:cubicBezTo>
                <a:cubicBezTo>
                  <a:pt x="36813" y="30240"/>
                  <a:pt x="37060" y="30237"/>
                  <a:pt x="37306" y="30237"/>
                </a:cubicBezTo>
                <a:cubicBezTo>
                  <a:pt x="46768" y="30237"/>
                  <a:pt x="55120" y="33577"/>
                  <a:pt x="64664" y="33600"/>
                </a:cubicBezTo>
                <a:cubicBezTo>
                  <a:pt x="72532" y="33600"/>
                  <a:pt x="80845" y="30278"/>
                  <a:pt x="88787" y="30278"/>
                </a:cubicBezTo>
                <a:cubicBezTo>
                  <a:pt x="90016" y="30278"/>
                  <a:pt x="91235" y="30358"/>
                  <a:pt x="92443" y="30541"/>
                </a:cubicBezTo>
                <a:cubicBezTo>
                  <a:pt x="92555" y="30558"/>
                  <a:pt x="92668" y="30567"/>
                  <a:pt x="92783" y="30567"/>
                </a:cubicBezTo>
                <a:cubicBezTo>
                  <a:pt x="94328" y="30567"/>
                  <a:pt x="96109" y="29068"/>
                  <a:pt x="97829" y="27985"/>
                </a:cubicBezTo>
                <a:cubicBezTo>
                  <a:pt x="97966" y="28122"/>
                  <a:pt x="98126" y="28281"/>
                  <a:pt x="98286" y="28395"/>
                </a:cubicBezTo>
                <a:cubicBezTo>
                  <a:pt x="99235" y="29129"/>
                  <a:pt x="100624" y="29405"/>
                  <a:pt x="102222" y="29405"/>
                </a:cubicBezTo>
                <a:cubicBezTo>
                  <a:pt x="106540" y="29405"/>
                  <a:pt x="112384" y="27391"/>
                  <a:pt x="115199" y="26957"/>
                </a:cubicBezTo>
                <a:cubicBezTo>
                  <a:pt x="115670" y="26884"/>
                  <a:pt x="116144" y="26851"/>
                  <a:pt x="116622" y="26851"/>
                </a:cubicBezTo>
                <a:cubicBezTo>
                  <a:pt x="121441" y="26851"/>
                  <a:pt x="126600" y="30246"/>
                  <a:pt x="131415" y="30246"/>
                </a:cubicBezTo>
                <a:cubicBezTo>
                  <a:pt x="131473" y="30246"/>
                  <a:pt x="131530" y="30245"/>
                  <a:pt x="131588" y="30244"/>
                </a:cubicBezTo>
                <a:cubicBezTo>
                  <a:pt x="131835" y="30240"/>
                  <a:pt x="132081" y="30237"/>
                  <a:pt x="132326" y="30237"/>
                </a:cubicBezTo>
                <a:cubicBezTo>
                  <a:pt x="141767" y="30237"/>
                  <a:pt x="150119" y="33577"/>
                  <a:pt x="159663" y="33600"/>
                </a:cubicBezTo>
                <a:cubicBezTo>
                  <a:pt x="167531" y="33600"/>
                  <a:pt x="175844" y="30278"/>
                  <a:pt x="183786" y="30278"/>
                </a:cubicBezTo>
                <a:cubicBezTo>
                  <a:pt x="185015" y="30278"/>
                  <a:pt x="186234" y="30358"/>
                  <a:pt x="187441" y="30541"/>
                </a:cubicBezTo>
                <a:cubicBezTo>
                  <a:pt x="187555" y="30560"/>
                  <a:pt x="187671" y="30569"/>
                  <a:pt x="187788" y="30569"/>
                </a:cubicBezTo>
                <a:cubicBezTo>
                  <a:pt x="188962" y="30569"/>
                  <a:pt x="190288" y="29676"/>
                  <a:pt x="191596" y="28784"/>
                </a:cubicBezTo>
                <a:cubicBezTo>
                  <a:pt x="192486" y="29231"/>
                  <a:pt x="193628" y="29408"/>
                  <a:pt x="194903" y="29408"/>
                </a:cubicBezTo>
                <a:cubicBezTo>
                  <a:pt x="199222" y="29408"/>
                  <a:pt x="205074" y="27380"/>
                  <a:pt x="207893" y="26957"/>
                </a:cubicBezTo>
                <a:cubicBezTo>
                  <a:pt x="208363" y="26884"/>
                  <a:pt x="208838" y="26851"/>
                  <a:pt x="209315" y="26851"/>
                </a:cubicBezTo>
                <a:cubicBezTo>
                  <a:pt x="214135" y="26851"/>
                  <a:pt x="219293" y="30246"/>
                  <a:pt x="224109" y="30246"/>
                </a:cubicBezTo>
                <a:cubicBezTo>
                  <a:pt x="224166" y="30246"/>
                  <a:pt x="224224" y="30245"/>
                  <a:pt x="224282" y="30244"/>
                </a:cubicBezTo>
                <a:cubicBezTo>
                  <a:pt x="224528" y="30240"/>
                  <a:pt x="224774" y="30237"/>
                  <a:pt x="225019" y="30237"/>
                </a:cubicBezTo>
                <a:cubicBezTo>
                  <a:pt x="234461" y="30237"/>
                  <a:pt x="242812" y="33577"/>
                  <a:pt x="252357" y="33600"/>
                </a:cubicBezTo>
                <a:cubicBezTo>
                  <a:pt x="260224" y="33600"/>
                  <a:pt x="268537" y="30278"/>
                  <a:pt x="276480" y="30278"/>
                </a:cubicBezTo>
                <a:cubicBezTo>
                  <a:pt x="277708" y="30278"/>
                  <a:pt x="278928" y="30358"/>
                  <a:pt x="280135" y="30541"/>
                </a:cubicBezTo>
                <a:cubicBezTo>
                  <a:pt x="280247" y="30558"/>
                  <a:pt x="280361" y="30567"/>
                  <a:pt x="280476" y="30567"/>
                </a:cubicBezTo>
                <a:cubicBezTo>
                  <a:pt x="282021" y="30567"/>
                  <a:pt x="283801" y="29068"/>
                  <a:pt x="285522" y="27985"/>
                </a:cubicBezTo>
                <a:cubicBezTo>
                  <a:pt x="285659" y="28122"/>
                  <a:pt x="285819" y="28281"/>
                  <a:pt x="285978" y="28395"/>
                </a:cubicBezTo>
                <a:cubicBezTo>
                  <a:pt x="286928" y="29129"/>
                  <a:pt x="288317" y="29405"/>
                  <a:pt x="289914" y="29405"/>
                </a:cubicBezTo>
                <a:cubicBezTo>
                  <a:pt x="294232" y="29405"/>
                  <a:pt x="300076" y="27391"/>
                  <a:pt x="302892" y="26957"/>
                </a:cubicBezTo>
                <a:cubicBezTo>
                  <a:pt x="303362" y="26884"/>
                  <a:pt x="303836" y="26851"/>
                  <a:pt x="304314" y="26851"/>
                </a:cubicBezTo>
                <a:cubicBezTo>
                  <a:pt x="309134" y="26851"/>
                  <a:pt x="314292" y="30246"/>
                  <a:pt x="319108" y="30246"/>
                </a:cubicBezTo>
                <a:cubicBezTo>
                  <a:pt x="319165" y="30246"/>
                  <a:pt x="319223" y="30245"/>
                  <a:pt x="319280" y="30244"/>
                </a:cubicBezTo>
                <a:cubicBezTo>
                  <a:pt x="319527" y="30240"/>
                  <a:pt x="319773" y="30237"/>
                  <a:pt x="320018" y="30237"/>
                </a:cubicBezTo>
                <a:cubicBezTo>
                  <a:pt x="329460" y="30237"/>
                  <a:pt x="337811" y="33577"/>
                  <a:pt x="347356" y="33600"/>
                </a:cubicBezTo>
                <a:cubicBezTo>
                  <a:pt x="355223" y="33600"/>
                  <a:pt x="363536" y="30278"/>
                  <a:pt x="371479" y="30278"/>
                </a:cubicBezTo>
                <a:cubicBezTo>
                  <a:pt x="372707" y="30278"/>
                  <a:pt x="373926" y="30358"/>
                  <a:pt x="375134" y="30541"/>
                </a:cubicBezTo>
                <a:cubicBezTo>
                  <a:pt x="375245" y="30558"/>
                  <a:pt x="375357" y="30566"/>
                  <a:pt x="375471" y="30566"/>
                </a:cubicBezTo>
                <a:cubicBezTo>
                  <a:pt x="377792" y="30566"/>
                  <a:pt x="380679" y="27172"/>
                  <a:pt x="382986" y="26889"/>
                </a:cubicBezTo>
                <a:lnTo>
                  <a:pt x="382986" y="5296"/>
                </a:lnTo>
                <a:cubicBezTo>
                  <a:pt x="383465" y="4954"/>
                  <a:pt x="383922" y="4360"/>
                  <a:pt x="384196" y="3904"/>
                </a:cubicBezTo>
                <a:lnTo>
                  <a:pt x="384196" y="3904"/>
                </a:lnTo>
                <a:cubicBezTo>
                  <a:pt x="383191" y="4064"/>
                  <a:pt x="382164" y="4908"/>
                  <a:pt x="381251" y="5273"/>
                </a:cubicBezTo>
                <a:cubicBezTo>
                  <a:pt x="381730" y="4885"/>
                  <a:pt x="382004" y="4497"/>
                  <a:pt x="382370" y="4087"/>
                </a:cubicBezTo>
                <a:lnTo>
                  <a:pt x="382370" y="4087"/>
                </a:lnTo>
                <a:cubicBezTo>
                  <a:pt x="381867" y="4360"/>
                  <a:pt x="381251" y="4543"/>
                  <a:pt x="380795" y="4863"/>
                </a:cubicBezTo>
                <a:cubicBezTo>
                  <a:pt x="381228" y="4452"/>
                  <a:pt x="381594" y="3904"/>
                  <a:pt x="381936" y="3470"/>
                </a:cubicBezTo>
                <a:lnTo>
                  <a:pt x="381936" y="3470"/>
                </a:lnTo>
                <a:cubicBezTo>
                  <a:pt x="381160" y="3904"/>
                  <a:pt x="380247" y="4406"/>
                  <a:pt x="379516" y="4863"/>
                </a:cubicBezTo>
                <a:cubicBezTo>
                  <a:pt x="380544" y="3653"/>
                  <a:pt x="382164" y="2717"/>
                  <a:pt x="383146" y="1416"/>
                </a:cubicBezTo>
                <a:lnTo>
                  <a:pt x="383146" y="1416"/>
                </a:lnTo>
                <a:cubicBezTo>
                  <a:pt x="380429" y="2238"/>
                  <a:pt x="378649" y="3676"/>
                  <a:pt x="376389" y="5228"/>
                </a:cubicBezTo>
                <a:lnTo>
                  <a:pt x="376389" y="5228"/>
                </a:lnTo>
                <a:cubicBezTo>
                  <a:pt x="376458" y="4954"/>
                  <a:pt x="376526" y="4726"/>
                  <a:pt x="376595" y="4497"/>
                </a:cubicBezTo>
                <a:lnTo>
                  <a:pt x="376595" y="4497"/>
                </a:lnTo>
                <a:cubicBezTo>
                  <a:pt x="376093" y="4726"/>
                  <a:pt x="375271" y="4977"/>
                  <a:pt x="374837" y="5273"/>
                </a:cubicBezTo>
                <a:cubicBezTo>
                  <a:pt x="375043" y="4863"/>
                  <a:pt x="375043" y="4475"/>
                  <a:pt x="375157" y="4132"/>
                </a:cubicBezTo>
                <a:lnTo>
                  <a:pt x="375157" y="4132"/>
                </a:lnTo>
                <a:cubicBezTo>
                  <a:pt x="374586" y="4497"/>
                  <a:pt x="373924" y="4863"/>
                  <a:pt x="373399" y="5068"/>
                </a:cubicBezTo>
                <a:cubicBezTo>
                  <a:pt x="373879" y="4589"/>
                  <a:pt x="374335" y="4041"/>
                  <a:pt x="374700" y="3493"/>
                </a:cubicBezTo>
                <a:lnTo>
                  <a:pt x="374700" y="3493"/>
                </a:lnTo>
                <a:cubicBezTo>
                  <a:pt x="373559" y="3539"/>
                  <a:pt x="372463" y="4475"/>
                  <a:pt x="371505" y="5068"/>
                </a:cubicBezTo>
                <a:cubicBezTo>
                  <a:pt x="372030" y="4566"/>
                  <a:pt x="372623" y="3972"/>
                  <a:pt x="372897" y="3265"/>
                </a:cubicBezTo>
                <a:cubicBezTo>
                  <a:pt x="372883" y="3265"/>
                  <a:pt x="372868" y="3265"/>
                  <a:pt x="372854" y="3265"/>
                </a:cubicBezTo>
                <a:cubicBezTo>
                  <a:pt x="371526" y="3265"/>
                  <a:pt x="370420" y="4299"/>
                  <a:pt x="369291" y="4908"/>
                </a:cubicBezTo>
                <a:cubicBezTo>
                  <a:pt x="369747" y="4429"/>
                  <a:pt x="370090" y="3790"/>
                  <a:pt x="370432" y="3265"/>
                </a:cubicBezTo>
                <a:lnTo>
                  <a:pt x="370432" y="3265"/>
                </a:lnTo>
                <a:cubicBezTo>
                  <a:pt x="369199" y="3356"/>
                  <a:pt x="368218" y="4338"/>
                  <a:pt x="367031" y="4703"/>
                </a:cubicBezTo>
                <a:cubicBezTo>
                  <a:pt x="367647" y="4132"/>
                  <a:pt x="368286" y="3470"/>
                  <a:pt x="368789" y="2877"/>
                </a:cubicBezTo>
                <a:lnTo>
                  <a:pt x="368789" y="2877"/>
                </a:lnTo>
                <a:cubicBezTo>
                  <a:pt x="367282" y="3151"/>
                  <a:pt x="365730" y="4338"/>
                  <a:pt x="364315" y="4863"/>
                </a:cubicBezTo>
                <a:cubicBezTo>
                  <a:pt x="364634" y="3630"/>
                  <a:pt x="366415" y="2626"/>
                  <a:pt x="367510" y="1827"/>
                </a:cubicBezTo>
                <a:lnTo>
                  <a:pt x="367510" y="1827"/>
                </a:lnTo>
                <a:cubicBezTo>
                  <a:pt x="365388" y="2306"/>
                  <a:pt x="363105" y="4657"/>
                  <a:pt x="361005" y="5091"/>
                </a:cubicBezTo>
                <a:cubicBezTo>
                  <a:pt x="362094" y="4276"/>
                  <a:pt x="361847" y="4020"/>
                  <a:pt x="361134" y="4020"/>
                </a:cubicBezTo>
                <a:cubicBezTo>
                  <a:pt x="360130" y="4020"/>
                  <a:pt x="358201" y="4529"/>
                  <a:pt x="357787" y="4703"/>
                </a:cubicBezTo>
                <a:cubicBezTo>
                  <a:pt x="358426" y="4338"/>
                  <a:pt x="358654" y="3767"/>
                  <a:pt x="358928" y="3265"/>
                </a:cubicBezTo>
                <a:lnTo>
                  <a:pt x="358928" y="3265"/>
                </a:lnTo>
                <a:cubicBezTo>
                  <a:pt x="357901" y="3425"/>
                  <a:pt x="356919" y="4087"/>
                  <a:pt x="355915" y="4246"/>
                </a:cubicBezTo>
                <a:cubicBezTo>
                  <a:pt x="356440" y="3699"/>
                  <a:pt x="357056" y="3082"/>
                  <a:pt x="357285" y="2489"/>
                </a:cubicBezTo>
                <a:lnTo>
                  <a:pt x="357285" y="2489"/>
                </a:lnTo>
                <a:cubicBezTo>
                  <a:pt x="356577" y="2854"/>
                  <a:pt x="355915" y="3311"/>
                  <a:pt x="355253" y="3790"/>
                </a:cubicBezTo>
                <a:cubicBezTo>
                  <a:pt x="355869" y="3059"/>
                  <a:pt x="356874" y="2580"/>
                  <a:pt x="357285" y="1621"/>
                </a:cubicBezTo>
                <a:lnTo>
                  <a:pt x="357285" y="1621"/>
                </a:lnTo>
                <a:cubicBezTo>
                  <a:pt x="355459" y="1987"/>
                  <a:pt x="353381" y="3493"/>
                  <a:pt x="351784" y="4543"/>
                </a:cubicBezTo>
                <a:cubicBezTo>
                  <a:pt x="352058" y="4338"/>
                  <a:pt x="352468" y="3676"/>
                  <a:pt x="352765" y="3265"/>
                </a:cubicBezTo>
                <a:lnTo>
                  <a:pt x="352765" y="3265"/>
                </a:lnTo>
                <a:cubicBezTo>
                  <a:pt x="352012" y="3539"/>
                  <a:pt x="351350" y="4018"/>
                  <a:pt x="350597" y="4292"/>
                </a:cubicBezTo>
                <a:cubicBezTo>
                  <a:pt x="351122" y="3813"/>
                  <a:pt x="351578" y="3288"/>
                  <a:pt x="351943" y="2694"/>
                </a:cubicBezTo>
                <a:lnTo>
                  <a:pt x="351943" y="2694"/>
                </a:lnTo>
                <a:cubicBezTo>
                  <a:pt x="350734" y="3037"/>
                  <a:pt x="349775" y="3950"/>
                  <a:pt x="348702" y="4452"/>
                </a:cubicBezTo>
                <a:cubicBezTo>
                  <a:pt x="349250" y="3721"/>
                  <a:pt x="350277" y="3196"/>
                  <a:pt x="350757" y="2306"/>
                </a:cubicBezTo>
                <a:lnTo>
                  <a:pt x="350757" y="2306"/>
                </a:lnTo>
                <a:cubicBezTo>
                  <a:pt x="349752" y="2786"/>
                  <a:pt x="348611" y="3174"/>
                  <a:pt x="347721" y="3836"/>
                </a:cubicBezTo>
                <a:cubicBezTo>
                  <a:pt x="348611" y="2991"/>
                  <a:pt x="349935" y="2238"/>
                  <a:pt x="350505" y="1211"/>
                </a:cubicBezTo>
                <a:lnTo>
                  <a:pt x="350505" y="1211"/>
                </a:lnTo>
                <a:cubicBezTo>
                  <a:pt x="348542" y="1713"/>
                  <a:pt x="346579" y="2580"/>
                  <a:pt x="345005" y="3927"/>
                </a:cubicBezTo>
                <a:cubicBezTo>
                  <a:pt x="345438" y="3470"/>
                  <a:pt x="346420" y="2443"/>
                  <a:pt x="346602" y="1621"/>
                </a:cubicBezTo>
                <a:lnTo>
                  <a:pt x="346602" y="1621"/>
                </a:lnTo>
                <a:cubicBezTo>
                  <a:pt x="345119" y="1964"/>
                  <a:pt x="343726" y="3196"/>
                  <a:pt x="342585" y="4246"/>
                </a:cubicBezTo>
                <a:cubicBezTo>
                  <a:pt x="342950" y="3584"/>
                  <a:pt x="343338" y="2945"/>
                  <a:pt x="343681" y="2238"/>
                </a:cubicBezTo>
                <a:lnTo>
                  <a:pt x="343681" y="2238"/>
                </a:lnTo>
                <a:cubicBezTo>
                  <a:pt x="342654" y="2557"/>
                  <a:pt x="341604" y="3516"/>
                  <a:pt x="340736" y="4246"/>
                </a:cubicBezTo>
                <a:cubicBezTo>
                  <a:pt x="341147" y="3721"/>
                  <a:pt x="341421" y="3105"/>
                  <a:pt x="341672" y="2489"/>
                </a:cubicBezTo>
                <a:lnTo>
                  <a:pt x="341672" y="2489"/>
                </a:lnTo>
                <a:cubicBezTo>
                  <a:pt x="340919" y="2945"/>
                  <a:pt x="340166" y="3584"/>
                  <a:pt x="339458" y="4041"/>
                </a:cubicBezTo>
                <a:cubicBezTo>
                  <a:pt x="339709" y="3562"/>
                  <a:pt x="339937" y="2763"/>
                  <a:pt x="340211" y="2238"/>
                </a:cubicBezTo>
                <a:lnTo>
                  <a:pt x="340211" y="2238"/>
                </a:lnTo>
                <a:cubicBezTo>
                  <a:pt x="339504" y="2968"/>
                  <a:pt x="337952" y="3858"/>
                  <a:pt x="337586" y="4885"/>
                </a:cubicBezTo>
                <a:cubicBezTo>
                  <a:pt x="337495" y="4224"/>
                  <a:pt x="337335" y="3516"/>
                  <a:pt x="337107" y="2900"/>
                </a:cubicBezTo>
                <a:cubicBezTo>
                  <a:pt x="336856" y="3425"/>
                  <a:pt x="336377" y="3836"/>
                  <a:pt x="336194" y="4406"/>
                </a:cubicBezTo>
                <a:cubicBezTo>
                  <a:pt x="336057" y="3813"/>
                  <a:pt x="335852" y="3402"/>
                  <a:pt x="335943" y="2694"/>
                </a:cubicBezTo>
                <a:lnTo>
                  <a:pt x="335943" y="2694"/>
                </a:lnTo>
                <a:cubicBezTo>
                  <a:pt x="335578" y="3288"/>
                  <a:pt x="335235" y="4132"/>
                  <a:pt x="334961" y="4657"/>
                </a:cubicBezTo>
                <a:cubicBezTo>
                  <a:pt x="334528" y="3676"/>
                  <a:pt x="334710" y="2534"/>
                  <a:pt x="334710" y="1439"/>
                </a:cubicBezTo>
                <a:lnTo>
                  <a:pt x="334710" y="1439"/>
                </a:lnTo>
                <a:cubicBezTo>
                  <a:pt x="334665" y="2466"/>
                  <a:pt x="334482" y="3699"/>
                  <a:pt x="333934" y="4452"/>
                </a:cubicBezTo>
                <a:cubicBezTo>
                  <a:pt x="333775" y="2922"/>
                  <a:pt x="334208" y="1530"/>
                  <a:pt x="334299" y="1"/>
                </a:cubicBezTo>
                <a:lnTo>
                  <a:pt x="334299" y="1"/>
                </a:lnTo>
                <a:cubicBezTo>
                  <a:pt x="333683" y="1690"/>
                  <a:pt x="332565" y="3562"/>
                  <a:pt x="332245" y="5228"/>
                </a:cubicBezTo>
                <a:cubicBezTo>
                  <a:pt x="332337" y="4634"/>
                  <a:pt x="332359" y="4109"/>
                  <a:pt x="332451" y="3516"/>
                </a:cubicBezTo>
                <a:lnTo>
                  <a:pt x="332451" y="3516"/>
                </a:lnTo>
                <a:cubicBezTo>
                  <a:pt x="331743" y="4315"/>
                  <a:pt x="330899" y="5091"/>
                  <a:pt x="329986" y="5616"/>
                </a:cubicBezTo>
                <a:cubicBezTo>
                  <a:pt x="330396" y="5114"/>
                  <a:pt x="330374" y="4612"/>
                  <a:pt x="330556" y="4087"/>
                </a:cubicBezTo>
                <a:lnTo>
                  <a:pt x="330556" y="4087"/>
                </a:lnTo>
                <a:cubicBezTo>
                  <a:pt x="329803" y="4543"/>
                  <a:pt x="329095" y="5114"/>
                  <a:pt x="328342" y="5639"/>
                </a:cubicBezTo>
                <a:cubicBezTo>
                  <a:pt x="328593" y="5251"/>
                  <a:pt x="328707" y="4680"/>
                  <a:pt x="328936" y="4292"/>
                </a:cubicBezTo>
                <a:lnTo>
                  <a:pt x="328936" y="4292"/>
                </a:lnTo>
                <a:cubicBezTo>
                  <a:pt x="328114" y="4589"/>
                  <a:pt x="327475" y="5182"/>
                  <a:pt x="326721" y="5616"/>
                </a:cubicBezTo>
                <a:cubicBezTo>
                  <a:pt x="327132" y="5091"/>
                  <a:pt x="327589" y="4452"/>
                  <a:pt x="327908" y="3881"/>
                </a:cubicBezTo>
                <a:lnTo>
                  <a:pt x="327908" y="3881"/>
                </a:lnTo>
                <a:cubicBezTo>
                  <a:pt x="326973" y="4406"/>
                  <a:pt x="326060" y="4954"/>
                  <a:pt x="325283" y="5639"/>
                </a:cubicBezTo>
                <a:cubicBezTo>
                  <a:pt x="325580" y="4064"/>
                  <a:pt x="327383" y="2603"/>
                  <a:pt x="328114" y="1051"/>
                </a:cubicBezTo>
                <a:lnTo>
                  <a:pt x="328114" y="1051"/>
                </a:lnTo>
                <a:cubicBezTo>
                  <a:pt x="326037" y="2192"/>
                  <a:pt x="324325" y="4109"/>
                  <a:pt x="322453" y="5525"/>
                </a:cubicBezTo>
                <a:cubicBezTo>
                  <a:pt x="323024" y="4863"/>
                  <a:pt x="323640" y="4292"/>
                  <a:pt x="323800" y="3470"/>
                </a:cubicBezTo>
                <a:lnTo>
                  <a:pt x="323800" y="3470"/>
                </a:lnTo>
                <a:cubicBezTo>
                  <a:pt x="322088" y="3881"/>
                  <a:pt x="320855" y="5410"/>
                  <a:pt x="319372" y="5890"/>
                </a:cubicBezTo>
                <a:cubicBezTo>
                  <a:pt x="319828" y="5388"/>
                  <a:pt x="319851" y="4794"/>
                  <a:pt x="320079" y="4292"/>
                </a:cubicBezTo>
                <a:lnTo>
                  <a:pt x="320079" y="4292"/>
                </a:lnTo>
                <a:cubicBezTo>
                  <a:pt x="319143" y="4680"/>
                  <a:pt x="318071" y="5456"/>
                  <a:pt x="317112" y="5935"/>
                </a:cubicBezTo>
                <a:cubicBezTo>
                  <a:pt x="317546" y="5410"/>
                  <a:pt x="317934" y="4840"/>
                  <a:pt x="318253" y="4292"/>
                </a:cubicBezTo>
                <a:lnTo>
                  <a:pt x="318253" y="4292"/>
                </a:lnTo>
                <a:cubicBezTo>
                  <a:pt x="317203" y="4771"/>
                  <a:pt x="316222" y="5593"/>
                  <a:pt x="315195" y="6095"/>
                </a:cubicBezTo>
                <a:cubicBezTo>
                  <a:pt x="315811" y="5137"/>
                  <a:pt x="316861" y="4315"/>
                  <a:pt x="317774" y="3630"/>
                </a:cubicBezTo>
                <a:lnTo>
                  <a:pt x="317774" y="3630"/>
                </a:lnTo>
                <a:cubicBezTo>
                  <a:pt x="316176" y="4064"/>
                  <a:pt x="314190" y="4383"/>
                  <a:pt x="312730" y="5091"/>
                </a:cubicBezTo>
                <a:cubicBezTo>
                  <a:pt x="312547" y="5182"/>
                  <a:pt x="312387" y="5296"/>
                  <a:pt x="312273" y="5433"/>
                </a:cubicBezTo>
                <a:cubicBezTo>
                  <a:pt x="313643" y="3767"/>
                  <a:pt x="314898" y="1964"/>
                  <a:pt x="316359" y="343"/>
                </a:cubicBezTo>
                <a:lnTo>
                  <a:pt x="316359" y="343"/>
                </a:lnTo>
                <a:cubicBezTo>
                  <a:pt x="313095" y="777"/>
                  <a:pt x="312227" y="3813"/>
                  <a:pt x="309694" y="5068"/>
                </a:cubicBezTo>
                <a:cubicBezTo>
                  <a:pt x="310356" y="4269"/>
                  <a:pt x="311086" y="3425"/>
                  <a:pt x="311474" y="2443"/>
                </a:cubicBezTo>
                <a:cubicBezTo>
                  <a:pt x="309443" y="2443"/>
                  <a:pt x="307525" y="4269"/>
                  <a:pt x="306019" y="5479"/>
                </a:cubicBezTo>
                <a:cubicBezTo>
                  <a:pt x="306475" y="5068"/>
                  <a:pt x="306909" y="4429"/>
                  <a:pt x="307115" y="3881"/>
                </a:cubicBezTo>
                <a:lnTo>
                  <a:pt x="307115" y="3881"/>
                </a:lnTo>
                <a:cubicBezTo>
                  <a:pt x="305996" y="3904"/>
                  <a:pt x="305106" y="4589"/>
                  <a:pt x="304307" y="5273"/>
                </a:cubicBezTo>
                <a:cubicBezTo>
                  <a:pt x="304878" y="4497"/>
                  <a:pt x="305677" y="3721"/>
                  <a:pt x="305699" y="2671"/>
                </a:cubicBezTo>
                <a:lnTo>
                  <a:pt x="305699" y="2671"/>
                </a:lnTo>
                <a:cubicBezTo>
                  <a:pt x="304649" y="3402"/>
                  <a:pt x="303714" y="4292"/>
                  <a:pt x="302732" y="5068"/>
                </a:cubicBezTo>
                <a:cubicBezTo>
                  <a:pt x="303599" y="3562"/>
                  <a:pt x="304923" y="2215"/>
                  <a:pt x="305517" y="594"/>
                </a:cubicBezTo>
                <a:lnTo>
                  <a:pt x="305517" y="594"/>
                </a:lnTo>
                <a:cubicBezTo>
                  <a:pt x="303654" y="705"/>
                  <a:pt x="300907" y="3295"/>
                  <a:pt x="300271" y="5117"/>
                </a:cubicBezTo>
                <a:lnTo>
                  <a:pt x="300271" y="5117"/>
                </a:lnTo>
                <a:cubicBezTo>
                  <a:pt x="300504" y="4286"/>
                  <a:pt x="300401" y="3021"/>
                  <a:pt x="300358" y="2078"/>
                </a:cubicBezTo>
                <a:lnTo>
                  <a:pt x="300358" y="2078"/>
                </a:lnTo>
                <a:cubicBezTo>
                  <a:pt x="299377" y="2786"/>
                  <a:pt x="298852" y="3881"/>
                  <a:pt x="298372" y="4885"/>
                </a:cubicBezTo>
                <a:cubicBezTo>
                  <a:pt x="298304" y="3744"/>
                  <a:pt x="298487" y="2534"/>
                  <a:pt x="298121" y="1439"/>
                </a:cubicBezTo>
                <a:cubicBezTo>
                  <a:pt x="297802" y="2329"/>
                  <a:pt x="298099" y="3356"/>
                  <a:pt x="297551" y="4041"/>
                </a:cubicBezTo>
                <a:cubicBezTo>
                  <a:pt x="297505" y="2900"/>
                  <a:pt x="297459" y="1713"/>
                  <a:pt x="297277" y="594"/>
                </a:cubicBezTo>
                <a:cubicBezTo>
                  <a:pt x="296524" y="1393"/>
                  <a:pt x="296775" y="2740"/>
                  <a:pt x="296546" y="3630"/>
                </a:cubicBezTo>
                <a:cubicBezTo>
                  <a:pt x="296341" y="2694"/>
                  <a:pt x="296227" y="1667"/>
                  <a:pt x="295862" y="845"/>
                </a:cubicBezTo>
                <a:cubicBezTo>
                  <a:pt x="295633" y="2078"/>
                  <a:pt x="294971" y="3174"/>
                  <a:pt x="294994" y="4452"/>
                </a:cubicBezTo>
                <a:cubicBezTo>
                  <a:pt x="294378" y="3630"/>
                  <a:pt x="293967" y="2398"/>
                  <a:pt x="293397" y="1462"/>
                </a:cubicBezTo>
                <a:lnTo>
                  <a:pt x="293397" y="1462"/>
                </a:lnTo>
                <a:cubicBezTo>
                  <a:pt x="293328" y="2808"/>
                  <a:pt x="293785" y="3790"/>
                  <a:pt x="294036" y="5022"/>
                </a:cubicBezTo>
                <a:cubicBezTo>
                  <a:pt x="293031" y="4360"/>
                  <a:pt x="292301" y="3425"/>
                  <a:pt x="291365" y="2694"/>
                </a:cubicBezTo>
                <a:lnTo>
                  <a:pt x="291365" y="2694"/>
                </a:lnTo>
                <a:cubicBezTo>
                  <a:pt x="291799" y="3447"/>
                  <a:pt x="292210" y="4178"/>
                  <a:pt x="292141" y="5068"/>
                </a:cubicBezTo>
                <a:cubicBezTo>
                  <a:pt x="291319" y="4497"/>
                  <a:pt x="290566" y="3699"/>
                  <a:pt x="289744" y="3105"/>
                </a:cubicBezTo>
                <a:lnTo>
                  <a:pt x="289744" y="3105"/>
                </a:lnTo>
                <a:cubicBezTo>
                  <a:pt x="289904" y="4132"/>
                  <a:pt x="290247" y="5388"/>
                  <a:pt x="290909" y="6301"/>
                </a:cubicBezTo>
                <a:cubicBezTo>
                  <a:pt x="290110" y="5890"/>
                  <a:pt x="289288" y="5319"/>
                  <a:pt x="288443" y="4885"/>
                </a:cubicBezTo>
                <a:cubicBezTo>
                  <a:pt x="288740" y="4566"/>
                  <a:pt x="289014" y="4201"/>
                  <a:pt x="289197" y="3904"/>
                </a:cubicBezTo>
                <a:lnTo>
                  <a:pt x="289197" y="3904"/>
                </a:lnTo>
                <a:cubicBezTo>
                  <a:pt x="288672" y="3972"/>
                  <a:pt x="288147" y="4246"/>
                  <a:pt x="287622" y="4543"/>
                </a:cubicBezTo>
                <a:cubicBezTo>
                  <a:pt x="287576" y="4520"/>
                  <a:pt x="287508" y="4497"/>
                  <a:pt x="287439" y="4475"/>
                </a:cubicBezTo>
                <a:cubicBezTo>
                  <a:pt x="287302" y="4589"/>
                  <a:pt x="287188" y="4726"/>
                  <a:pt x="287051" y="4863"/>
                </a:cubicBezTo>
                <a:cubicBezTo>
                  <a:pt x="286777" y="5022"/>
                  <a:pt x="286503" y="5159"/>
                  <a:pt x="286252" y="5273"/>
                </a:cubicBezTo>
                <a:cubicBezTo>
                  <a:pt x="286732" y="4885"/>
                  <a:pt x="287005" y="4497"/>
                  <a:pt x="287371" y="4087"/>
                </a:cubicBezTo>
                <a:lnTo>
                  <a:pt x="287371" y="4087"/>
                </a:lnTo>
                <a:cubicBezTo>
                  <a:pt x="286869" y="4360"/>
                  <a:pt x="286252" y="4543"/>
                  <a:pt x="285796" y="4863"/>
                </a:cubicBezTo>
                <a:cubicBezTo>
                  <a:pt x="286229" y="4452"/>
                  <a:pt x="286572" y="3904"/>
                  <a:pt x="286937" y="3470"/>
                </a:cubicBezTo>
                <a:lnTo>
                  <a:pt x="286937" y="3470"/>
                </a:lnTo>
                <a:cubicBezTo>
                  <a:pt x="286161" y="3904"/>
                  <a:pt x="285248" y="4406"/>
                  <a:pt x="284518" y="4863"/>
                </a:cubicBezTo>
                <a:cubicBezTo>
                  <a:pt x="285545" y="3653"/>
                  <a:pt x="287165" y="2717"/>
                  <a:pt x="288124" y="1416"/>
                </a:cubicBezTo>
                <a:lnTo>
                  <a:pt x="288124" y="1416"/>
                </a:lnTo>
                <a:cubicBezTo>
                  <a:pt x="285431" y="2238"/>
                  <a:pt x="283650" y="3676"/>
                  <a:pt x="281390" y="5228"/>
                </a:cubicBezTo>
                <a:lnTo>
                  <a:pt x="281390" y="5228"/>
                </a:lnTo>
                <a:cubicBezTo>
                  <a:pt x="281459" y="4954"/>
                  <a:pt x="281527" y="4726"/>
                  <a:pt x="281596" y="4497"/>
                </a:cubicBezTo>
                <a:lnTo>
                  <a:pt x="281596" y="4497"/>
                </a:lnTo>
                <a:cubicBezTo>
                  <a:pt x="281094" y="4726"/>
                  <a:pt x="280249" y="4977"/>
                  <a:pt x="279838" y="5273"/>
                </a:cubicBezTo>
                <a:cubicBezTo>
                  <a:pt x="280044" y="4863"/>
                  <a:pt x="280021" y="4475"/>
                  <a:pt x="280135" y="4132"/>
                </a:cubicBezTo>
                <a:lnTo>
                  <a:pt x="280135" y="4132"/>
                </a:lnTo>
                <a:cubicBezTo>
                  <a:pt x="279587" y="4497"/>
                  <a:pt x="278925" y="4863"/>
                  <a:pt x="278400" y="5068"/>
                </a:cubicBezTo>
                <a:cubicBezTo>
                  <a:pt x="278880" y="4589"/>
                  <a:pt x="279336" y="4041"/>
                  <a:pt x="279701" y="3493"/>
                </a:cubicBezTo>
                <a:lnTo>
                  <a:pt x="279701" y="3493"/>
                </a:lnTo>
                <a:cubicBezTo>
                  <a:pt x="278560" y="3539"/>
                  <a:pt x="277464" y="4475"/>
                  <a:pt x="276506" y="5068"/>
                </a:cubicBezTo>
                <a:cubicBezTo>
                  <a:pt x="277031" y="4566"/>
                  <a:pt x="277624" y="3972"/>
                  <a:pt x="277898" y="3265"/>
                </a:cubicBezTo>
                <a:cubicBezTo>
                  <a:pt x="277883" y="3265"/>
                  <a:pt x="277869" y="3265"/>
                  <a:pt x="277854" y="3265"/>
                </a:cubicBezTo>
                <a:cubicBezTo>
                  <a:pt x="276505" y="3265"/>
                  <a:pt x="275421" y="4299"/>
                  <a:pt x="274292" y="4908"/>
                </a:cubicBezTo>
                <a:cubicBezTo>
                  <a:pt x="274725" y="4429"/>
                  <a:pt x="275091" y="3790"/>
                  <a:pt x="275433" y="3265"/>
                </a:cubicBezTo>
                <a:lnTo>
                  <a:pt x="275433" y="3265"/>
                </a:lnTo>
                <a:cubicBezTo>
                  <a:pt x="274200" y="3356"/>
                  <a:pt x="273219" y="4338"/>
                  <a:pt x="272032" y="4703"/>
                </a:cubicBezTo>
                <a:cubicBezTo>
                  <a:pt x="272648" y="4132"/>
                  <a:pt x="273287" y="3470"/>
                  <a:pt x="273790" y="2877"/>
                </a:cubicBezTo>
                <a:lnTo>
                  <a:pt x="273790" y="2877"/>
                </a:lnTo>
                <a:cubicBezTo>
                  <a:pt x="272283" y="3151"/>
                  <a:pt x="270708" y="4338"/>
                  <a:pt x="269316" y="4863"/>
                </a:cubicBezTo>
                <a:cubicBezTo>
                  <a:pt x="269635" y="3630"/>
                  <a:pt x="271416" y="2626"/>
                  <a:pt x="272511" y="1827"/>
                </a:cubicBezTo>
                <a:lnTo>
                  <a:pt x="272511" y="1827"/>
                </a:lnTo>
                <a:cubicBezTo>
                  <a:pt x="270389" y="2306"/>
                  <a:pt x="268083" y="4657"/>
                  <a:pt x="266006" y="5091"/>
                </a:cubicBezTo>
                <a:cubicBezTo>
                  <a:pt x="267096" y="4276"/>
                  <a:pt x="266848" y="4020"/>
                  <a:pt x="266136" y="4020"/>
                </a:cubicBezTo>
                <a:cubicBezTo>
                  <a:pt x="265131" y="4020"/>
                  <a:pt x="263202" y="4529"/>
                  <a:pt x="262788" y="4703"/>
                </a:cubicBezTo>
                <a:cubicBezTo>
                  <a:pt x="263427" y="4338"/>
                  <a:pt x="263655" y="3767"/>
                  <a:pt x="263929" y="3265"/>
                </a:cubicBezTo>
                <a:lnTo>
                  <a:pt x="263929" y="3265"/>
                </a:lnTo>
                <a:cubicBezTo>
                  <a:pt x="262902" y="3425"/>
                  <a:pt x="261920" y="4087"/>
                  <a:pt x="260916" y="4246"/>
                </a:cubicBezTo>
                <a:cubicBezTo>
                  <a:pt x="261441" y="3699"/>
                  <a:pt x="262057" y="3082"/>
                  <a:pt x="262286" y="2489"/>
                </a:cubicBezTo>
                <a:lnTo>
                  <a:pt x="262286" y="2489"/>
                </a:lnTo>
                <a:cubicBezTo>
                  <a:pt x="261578" y="2854"/>
                  <a:pt x="260893" y="3311"/>
                  <a:pt x="260254" y="3790"/>
                </a:cubicBezTo>
                <a:cubicBezTo>
                  <a:pt x="260870" y="3059"/>
                  <a:pt x="261875" y="2580"/>
                  <a:pt x="262286" y="1621"/>
                </a:cubicBezTo>
                <a:lnTo>
                  <a:pt x="262286" y="1621"/>
                </a:lnTo>
                <a:cubicBezTo>
                  <a:pt x="260460" y="1987"/>
                  <a:pt x="258383" y="3493"/>
                  <a:pt x="256785" y="4543"/>
                </a:cubicBezTo>
                <a:cubicBezTo>
                  <a:pt x="257059" y="4338"/>
                  <a:pt x="257469" y="3676"/>
                  <a:pt x="257766" y="3265"/>
                </a:cubicBezTo>
                <a:lnTo>
                  <a:pt x="257766" y="3265"/>
                </a:lnTo>
                <a:cubicBezTo>
                  <a:pt x="257013" y="3539"/>
                  <a:pt x="256351" y="4018"/>
                  <a:pt x="255598" y="4292"/>
                </a:cubicBezTo>
                <a:cubicBezTo>
                  <a:pt x="256123" y="3813"/>
                  <a:pt x="256579" y="3288"/>
                  <a:pt x="256945" y="2694"/>
                </a:cubicBezTo>
                <a:lnTo>
                  <a:pt x="256945" y="2694"/>
                </a:lnTo>
                <a:cubicBezTo>
                  <a:pt x="255735" y="3037"/>
                  <a:pt x="254776" y="3950"/>
                  <a:pt x="253680" y="4452"/>
                </a:cubicBezTo>
                <a:cubicBezTo>
                  <a:pt x="254251" y="3721"/>
                  <a:pt x="255278" y="3196"/>
                  <a:pt x="255758" y="2306"/>
                </a:cubicBezTo>
                <a:lnTo>
                  <a:pt x="255758" y="2306"/>
                </a:lnTo>
                <a:cubicBezTo>
                  <a:pt x="254730" y="2786"/>
                  <a:pt x="253612" y="3174"/>
                  <a:pt x="252699" y="3836"/>
                </a:cubicBezTo>
                <a:cubicBezTo>
                  <a:pt x="253612" y="2991"/>
                  <a:pt x="254913" y="2238"/>
                  <a:pt x="255507" y="1211"/>
                </a:cubicBezTo>
                <a:lnTo>
                  <a:pt x="255507" y="1211"/>
                </a:lnTo>
                <a:cubicBezTo>
                  <a:pt x="253544" y="1713"/>
                  <a:pt x="251581" y="2580"/>
                  <a:pt x="250006" y="3927"/>
                </a:cubicBezTo>
                <a:cubicBezTo>
                  <a:pt x="250439" y="3470"/>
                  <a:pt x="251421" y="2443"/>
                  <a:pt x="251581" y="1621"/>
                </a:cubicBezTo>
                <a:lnTo>
                  <a:pt x="251581" y="1621"/>
                </a:lnTo>
                <a:cubicBezTo>
                  <a:pt x="250120" y="1964"/>
                  <a:pt x="248727" y="3196"/>
                  <a:pt x="247586" y="4246"/>
                </a:cubicBezTo>
                <a:cubicBezTo>
                  <a:pt x="247951" y="3584"/>
                  <a:pt x="248339" y="2945"/>
                  <a:pt x="248659" y="2238"/>
                </a:cubicBezTo>
                <a:lnTo>
                  <a:pt x="248659" y="2238"/>
                </a:lnTo>
                <a:cubicBezTo>
                  <a:pt x="247632" y="2557"/>
                  <a:pt x="246605" y="3516"/>
                  <a:pt x="245737" y="4246"/>
                </a:cubicBezTo>
                <a:cubicBezTo>
                  <a:pt x="246148" y="3721"/>
                  <a:pt x="246422" y="3105"/>
                  <a:pt x="246673" y="2489"/>
                </a:cubicBezTo>
                <a:lnTo>
                  <a:pt x="246673" y="2489"/>
                </a:lnTo>
                <a:cubicBezTo>
                  <a:pt x="245920" y="2945"/>
                  <a:pt x="245167" y="3584"/>
                  <a:pt x="244459" y="4041"/>
                </a:cubicBezTo>
                <a:cubicBezTo>
                  <a:pt x="244710" y="3562"/>
                  <a:pt x="244938" y="2763"/>
                  <a:pt x="245212" y="2238"/>
                </a:cubicBezTo>
                <a:lnTo>
                  <a:pt x="245212" y="2238"/>
                </a:lnTo>
                <a:cubicBezTo>
                  <a:pt x="244505" y="2968"/>
                  <a:pt x="242953" y="3858"/>
                  <a:pt x="242587" y="4885"/>
                </a:cubicBezTo>
                <a:cubicBezTo>
                  <a:pt x="242496" y="4224"/>
                  <a:pt x="242336" y="3516"/>
                  <a:pt x="242108" y="2900"/>
                </a:cubicBezTo>
                <a:cubicBezTo>
                  <a:pt x="241857" y="3425"/>
                  <a:pt x="241378" y="3836"/>
                  <a:pt x="241195" y="4406"/>
                </a:cubicBezTo>
                <a:cubicBezTo>
                  <a:pt x="241058" y="3813"/>
                  <a:pt x="240853" y="3402"/>
                  <a:pt x="240944" y="2694"/>
                </a:cubicBezTo>
                <a:lnTo>
                  <a:pt x="240944" y="2694"/>
                </a:lnTo>
                <a:cubicBezTo>
                  <a:pt x="240579" y="3288"/>
                  <a:pt x="240236" y="4132"/>
                  <a:pt x="239962" y="4657"/>
                </a:cubicBezTo>
                <a:cubicBezTo>
                  <a:pt x="239529" y="3676"/>
                  <a:pt x="239711" y="2534"/>
                  <a:pt x="239711" y="1439"/>
                </a:cubicBezTo>
                <a:lnTo>
                  <a:pt x="239711" y="1439"/>
                </a:lnTo>
                <a:cubicBezTo>
                  <a:pt x="239643" y="2466"/>
                  <a:pt x="239483" y="3699"/>
                  <a:pt x="238935" y="4452"/>
                </a:cubicBezTo>
                <a:cubicBezTo>
                  <a:pt x="238776" y="2922"/>
                  <a:pt x="239209" y="1530"/>
                  <a:pt x="239301" y="1"/>
                </a:cubicBezTo>
                <a:lnTo>
                  <a:pt x="239301" y="1"/>
                </a:lnTo>
                <a:cubicBezTo>
                  <a:pt x="238684" y="1690"/>
                  <a:pt x="237566" y="3562"/>
                  <a:pt x="237246" y="5228"/>
                </a:cubicBezTo>
                <a:cubicBezTo>
                  <a:pt x="237338" y="4634"/>
                  <a:pt x="237360" y="4109"/>
                  <a:pt x="237452" y="3516"/>
                </a:cubicBezTo>
                <a:lnTo>
                  <a:pt x="237452" y="3516"/>
                </a:lnTo>
                <a:cubicBezTo>
                  <a:pt x="236744" y="4315"/>
                  <a:pt x="235900" y="5091"/>
                  <a:pt x="234987" y="5616"/>
                </a:cubicBezTo>
                <a:cubicBezTo>
                  <a:pt x="235397" y="5114"/>
                  <a:pt x="235375" y="4612"/>
                  <a:pt x="235557" y="4087"/>
                </a:cubicBezTo>
                <a:lnTo>
                  <a:pt x="235557" y="4087"/>
                </a:lnTo>
                <a:cubicBezTo>
                  <a:pt x="234804" y="4543"/>
                  <a:pt x="234096" y="5114"/>
                  <a:pt x="233343" y="5639"/>
                </a:cubicBezTo>
                <a:cubicBezTo>
                  <a:pt x="233594" y="5251"/>
                  <a:pt x="233708" y="4680"/>
                  <a:pt x="233937" y="4292"/>
                </a:cubicBezTo>
                <a:lnTo>
                  <a:pt x="233937" y="4292"/>
                </a:lnTo>
                <a:cubicBezTo>
                  <a:pt x="233115" y="4589"/>
                  <a:pt x="232476" y="5182"/>
                  <a:pt x="231700" y="5616"/>
                </a:cubicBezTo>
                <a:cubicBezTo>
                  <a:pt x="232133" y="5091"/>
                  <a:pt x="232590" y="4452"/>
                  <a:pt x="232909" y="3881"/>
                </a:cubicBezTo>
                <a:lnTo>
                  <a:pt x="232909" y="3881"/>
                </a:lnTo>
                <a:cubicBezTo>
                  <a:pt x="231974" y="4406"/>
                  <a:pt x="231038" y="4954"/>
                  <a:pt x="230285" y="5639"/>
                </a:cubicBezTo>
                <a:cubicBezTo>
                  <a:pt x="230558" y="4064"/>
                  <a:pt x="232384" y="2603"/>
                  <a:pt x="233115" y="1051"/>
                </a:cubicBezTo>
                <a:lnTo>
                  <a:pt x="233115" y="1051"/>
                </a:lnTo>
                <a:cubicBezTo>
                  <a:pt x="231038" y="2192"/>
                  <a:pt x="229326" y="4109"/>
                  <a:pt x="227454" y="5525"/>
                </a:cubicBezTo>
                <a:cubicBezTo>
                  <a:pt x="228025" y="4863"/>
                  <a:pt x="228618" y="4292"/>
                  <a:pt x="228801" y="3470"/>
                </a:cubicBezTo>
                <a:lnTo>
                  <a:pt x="228801" y="3470"/>
                </a:lnTo>
                <a:cubicBezTo>
                  <a:pt x="227089" y="3881"/>
                  <a:pt x="225856" y="5410"/>
                  <a:pt x="224350" y="5890"/>
                </a:cubicBezTo>
                <a:cubicBezTo>
                  <a:pt x="224806" y="5388"/>
                  <a:pt x="224852" y="4794"/>
                  <a:pt x="225080" y="4292"/>
                </a:cubicBezTo>
                <a:lnTo>
                  <a:pt x="225080" y="4292"/>
                </a:lnTo>
                <a:cubicBezTo>
                  <a:pt x="224145" y="4680"/>
                  <a:pt x="223072" y="5456"/>
                  <a:pt x="222113" y="5935"/>
                </a:cubicBezTo>
                <a:cubicBezTo>
                  <a:pt x="222524" y="5410"/>
                  <a:pt x="222935" y="4840"/>
                  <a:pt x="223254" y="4292"/>
                </a:cubicBezTo>
                <a:lnTo>
                  <a:pt x="223254" y="4292"/>
                </a:lnTo>
                <a:cubicBezTo>
                  <a:pt x="222204" y="4771"/>
                  <a:pt x="221223" y="5593"/>
                  <a:pt x="220196" y="6095"/>
                </a:cubicBezTo>
                <a:cubicBezTo>
                  <a:pt x="220789" y="5137"/>
                  <a:pt x="221862" y="4315"/>
                  <a:pt x="222775" y="3630"/>
                </a:cubicBezTo>
                <a:lnTo>
                  <a:pt x="222775" y="3630"/>
                </a:lnTo>
                <a:cubicBezTo>
                  <a:pt x="221177" y="4064"/>
                  <a:pt x="219191" y="4383"/>
                  <a:pt x="217708" y="5091"/>
                </a:cubicBezTo>
                <a:cubicBezTo>
                  <a:pt x="217548" y="5182"/>
                  <a:pt x="217388" y="5296"/>
                  <a:pt x="217251" y="5433"/>
                </a:cubicBezTo>
                <a:cubicBezTo>
                  <a:pt x="218644" y="3767"/>
                  <a:pt x="219899" y="1964"/>
                  <a:pt x="221360" y="343"/>
                </a:cubicBezTo>
                <a:lnTo>
                  <a:pt x="221360" y="343"/>
                </a:lnTo>
                <a:cubicBezTo>
                  <a:pt x="218073" y="777"/>
                  <a:pt x="217228" y="3813"/>
                  <a:pt x="214695" y="5068"/>
                </a:cubicBezTo>
                <a:cubicBezTo>
                  <a:pt x="215357" y="4269"/>
                  <a:pt x="216064" y="3425"/>
                  <a:pt x="216475" y="2443"/>
                </a:cubicBezTo>
                <a:cubicBezTo>
                  <a:pt x="214444" y="2443"/>
                  <a:pt x="212526" y="4269"/>
                  <a:pt x="211020" y="5479"/>
                </a:cubicBezTo>
                <a:lnTo>
                  <a:pt x="211020" y="5479"/>
                </a:lnTo>
                <a:cubicBezTo>
                  <a:pt x="211477" y="5068"/>
                  <a:pt x="211910" y="4429"/>
                  <a:pt x="212116" y="3881"/>
                </a:cubicBezTo>
                <a:lnTo>
                  <a:pt x="212116" y="3881"/>
                </a:lnTo>
                <a:cubicBezTo>
                  <a:pt x="210997" y="3904"/>
                  <a:pt x="210107" y="4589"/>
                  <a:pt x="209308" y="5273"/>
                </a:cubicBezTo>
                <a:cubicBezTo>
                  <a:pt x="209879" y="4497"/>
                  <a:pt x="210655" y="3721"/>
                  <a:pt x="210700" y="2671"/>
                </a:cubicBezTo>
                <a:lnTo>
                  <a:pt x="210700" y="2671"/>
                </a:lnTo>
                <a:cubicBezTo>
                  <a:pt x="209650" y="3402"/>
                  <a:pt x="208715" y="4292"/>
                  <a:pt x="207733" y="5068"/>
                </a:cubicBezTo>
                <a:cubicBezTo>
                  <a:pt x="208601" y="3562"/>
                  <a:pt x="209924" y="2215"/>
                  <a:pt x="210518" y="594"/>
                </a:cubicBezTo>
                <a:lnTo>
                  <a:pt x="210518" y="594"/>
                </a:lnTo>
                <a:cubicBezTo>
                  <a:pt x="208636" y="706"/>
                  <a:pt x="205851" y="3348"/>
                  <a:pt x="205253" y="5173"/>
                </a:cubicBezTo>
                <a:lnTo>
                  <a:pt x="205253" y="5173"/>
                </a:lnTo>
                <a:cubicBezTo>
                  <a:pt x="205489" y="4343"/>
                  <a:pt x="205403" y="3042"/>
                  <a:pt x="205359" y="2078"/>
                </a:cubicBezTo>
                <a:lnTo>
                  <a:pt x="205359" y="2078"/>
                </a:lnTo>
                <a:cubicBezTo>
                  <a:pt x="204378" y="2786"/>
                  <a:pt x="203853" y="3881"/>
                  <a:pt x="203374" y="4885"/>
                </a:cubicBezTo>
                <a:cubicBezTo>
                  <a:pt x="203305" y="3744"/>
                  <a:pt x="203488" y="2534"/>
                  <a:pt x="203122" y="1439"/>
                </a:cubicBezTo>
                <a:cubicBezTo>
                  <a:pt x="202780" y="2329"/>
                  <a:pt x="203100" y="3356"/>
                  <a:pt x="202552" y="4041"/>
                </a:cubicBezTo>
                <a:cubicBezTo>
                  <a:pt x="202506" y="2900"/>
                  <a:pt x="202461" y="1713"/>
                  <a:pt x="202255" y="594"/>
                </a:cubicBezTo>
                <a:cubicBezTo>
                  <a:pt x="201525" y="1393"/>
                  <a:pt x="201776" y="2740"/>
                  <a:pt x="201525" y="3630"/>
                </a:cubicBezTo>
                <a:cubicBezTo>
                  <a:pt x="201342" y="2694"/>
                  <a:pt x="201228" y="1667"/>
                  <a:pt x="200863" y="845"/>
                </a:cubicBezTo>
                <a:cubicBezTo>
                  <a:pt x="200634" y="2078"/>
                  <a:pt x="199973" y="3174"/>
                  <a:pt x="199995" y="4452"/>
                </a:cubicBezTo>
                <a:cubicBezTo>
                  <a:pt x="199379" y="3630"/>
                  <a:pt x="198968" y="2398"/>
                  <a:pt x="198398" y="1462"/>
                </a:cubicBezTo>
                <a:lnTo>
                  <a:pt x="198398" y="1462"/>
                </a:lnTo>
                <a:cubicBezTo>
                  <a:pt x="198329" y="2808"/>
                  <a:pt x="198786" y="3790"/>
                  <a:pt x="199037" y="5022"/>
                </a:cubicBezTo>
                <a:cubicBezTo>
                  <a:pt x="198032" y="4360"/>
                  <a:pt x="197302" y="3425"/>
                  <a:pt x="196366" y="2694"/>
                </a:cubicBezTo>
                <a:lnTo>
                  <a:pt x="196366" y="2694"/>
                </a:lnTo>
                <a:cubicBezTo>
                  <a:pt x="196800" y="3447"/>
                  <a:pt x="197211" y="4178"/>
                  <a:pt x="197119" y="5068"/>
                </a:cubicBezTo>
                <a:cubicBezTo>
                  <a:pt x="196823" y="4840"/>
                  <a:pt x="196503" y="4589"/>
                  <a:pt x="196206" y="4338"/>
                </a:cubicBezTo>
                <a:cubicBezTo>
                  <a:pt x="196321" y="4178"/>
                  <a:pt x="196412" y="4041"/>
                  <a:pt x="196503" y="3904"/>
                </a:cubicBezTo>
                <a:lnTo>
                  <a:pt x="196503" y="3904"/>
                </a:lnTo>
                <a:cubicBezTo>
                  <a:pt x="196298" y="3927"/>
                  <a:pt x="196092" y="3995"/>
                  <a:pt x="195910" y="4064"/>
                </a:cubicBezTo>
                <a:cubicBezTo>
                  <a:pt x="195522" y="3744"/>
                  <a:pt x="195134" y="3402"/>
                  <a:pt x="194746" y="3105"/>
                </a:cubicBezTo>
                <a:lnTo>
                  <a:pt x="194746" y="3105"/>
                </a:lnTo>
                <a:cubicBezTo>
                  <a:pt x="194814" y="3539"/>
                  <a:pt x="194905" y="3995"/>
                  <a:pt x="195065" y="4475"/>
                </a:cubicBezTo>
                <a:cubicBezTo>
                  <a:pt x="194654" y="4703"/>
                  <a:pt x="194266" y="4931"/>
                  <a:pt x="193878" y="5114"/>
                </a:cubicBezTo>
                <a:cubicBezTo>
                  <a:pt x="193855" y="5114"/>
                  <a:pt x="193810" y="5091"/>
                  <a:pt x="193787" y="5068"/>
                </a:cubicBezTo>
                <a:cubicBezTo>
                  <a:pt x="194129" y="4749"/>
                  <a:pt x="194358" y="4429"/>
                  <a:pt x="194677" y="4087"/>
                </a:cubicBezTo>
                <a:lnTo>
                  <a:pt x="194677" y="4087"/>
                </a:lnTo>
                <a:cubicBezTo>
                  <a:pt x="194221" y="4338"/>
                  <a:pt x="193673" y="4520"/>
                  <a:pt x="193239" y="4794"/>
                </a:cubicBezTo>
                <a:lnTo>
                  <a:pt x="193193" y="4771"/>
                </a:lnTo>
                <a:cubicBezTo>
                  <a:pt x="193581" y="4383"/>
                  <a:pt x="193924" y="3881"/>
                  <a:pt x="194243" y="3470"/>
                </a:cubicBezTo>
                <a:lnTo>
                  <a:pt x="194243" y="3470"/>
                </a:lnTo>
                <a:cubicBezTo>
                  <a:pt x="193673" y="3790"/>
                  <a:pt x="193056" y="4132"/>
                  <a:pt x="192463" y="4475"/>
                </a:cubicBezTo>
                <a:lnTo>
                  <a:pt x="192440" y="4475"/>
                </a:lnTo>
                <a:cubicBezTo>
                  <a:pt x="192440" y="4475"/>
                  <a:pt x="192440" y="4497"/>
                  <a:pt x="192417" y="4497"/>
                </a:cubicBezTo>
                <a:cubicBezTo>
                  <a:pt x="192212" y="4612"/>
                  <a:pt x="192007" y="4749"/>
                  <a:pt x="191824" y="4863"/>
                </a:cubicBezTo>
                <a:cubicBezTo>
                  <a:pt x="192851" y="3653"/>
                  <a:pt x="194472" y="2717"/>
                  <a:pt x="195430" y="1416"/>
                </a:cubicBezTo>
                <a:lnTo>
                  <a:pt x="195430" y="1416"/>
                </a:lnTo>
                <a:cubicBezTo>
                  <a:pt x="192737" y="2238"/>
                  <a:pt x="190957" y="3676"/>
                  <a:pt x="188697" y="5228"/>
                </a:cubicBezTo>
                <a:lnTo>
                  <a:pt x="188697" y="5228"/>
                </a:lnTo>
                <a:cubicBezTo>
                  <a:pt x="188765" y="4954"/>
                  <a:pt x="188834" y="4726"/>
                  <a:pt x="188902" y="4497"/>
                </a:cubicBezTo>
                <a:lnTo>
                  <a:pt x="188902" y="4497"/>
                </a:lnTo>
                <a:cubicBezTo>
                  <a:pt x="188400" y="4726"/>
                  <a:pt x="187556" y="4977"/>
                  <a:pt x="187145" y="5273"/>
                </a:cubicBezTo>
                <a:cubicBezTo>
                  <a:pt x="187350" y="4863"/>
                  <a:pt x="187327" y="4475"/>
                  <a:pt x="187464" y="4132"/>
                </a:cubicBezTo>
                <a:lnTo>
                  <a:pt x="187464" y="4132"/>
                </a:lnTo>
                <a:cubicBezTo>
                  <a:pt x="186894" y="4497"/>
                  <a:pt x="186232" y="4863"/>
                  <a:pt x="185707" y="5068"/>
                </a:cubicBezTo>
                <a:cubicBezTo>
                  <a:pt x="186186" y="4589"/>
                  <a:pt x="186643" y="4041"/>
                  <a:pt x="187008" y="3493"/>
                </a:cubicBezTo>
                <a:lnTo>
                  <a:pt x="187008" y="3493"/>
                </a:lnTo>
                <a:cubicBezTo>
                  <a:pt x="185867" y="3539"/>
                  <a:pt x="184771" y="4475"/>
                  <a:pt x="183812" y="5068"/>
                </a:cubicBezTo>
                <a:cubicBezTo>
                  <a:pt x="184337" y="4566"/>
                  <a:pt x="184931" y="3972"/>
                  <a:pt x="185205" y="3265"/>
                </a:cubicBezTo>
                <a:cubicBezTo>
                  <a:pt x="185190" y="3265"/>
                  <a:pt x="185176" y="3265"/>
                  <a:pt x="185161" y="3265"/>
                </a:cubicBezTo>
                <a:cubicBezTo>
                  <a:pt x="183834" y="3265"/>
                  <a:pt x="182727" y="4299"/>
                  <a:pt x="181598" y="4908"/>
                </a:cubicBezTo>
                <a:cubicBezTo>
                  <a:pt x="182055" y="4429"/>
                  <a:pt x="182397" y="3790"/>
                  <a:pt x="182739" y="3265"/>
                </a:cubicBezTo>
                <a:lnTo>
                  <a:pt x="182739" y="3265"/>
                </a:lnTo>
                <a:cubicBezTo>
                  <a:pt x="181507" y="3356"/>
                  <a:pt x="180525" y="4338"/>
                  <a:pt x="179338" y="4703"/>
                </a:cubicBezTo>
                <a:cubicBezTo>
                  <a:pt x="179955" y="4132"/>
                  <a:pt x="180594" y="3470"/>
                  <a:pt x="181096" y="2877"/>
                </a:cubicBezTo>
                <a:lnTo>
                  <a:pt x="181096" y="2877"/>
                </a:lnTo>
                <a:cubicBezTo>
                  <a:pt x="179590" y="3151"/>
                  <a:pt x="178015" y="4338"/>
                  <a:pt x="176622" y="4863"/>
                </a:cubicBezTo>
                <a:cubicBezTo>
                  <a:pt x="176942" y="3630"/>
                  <a:pt x="178722" y="2626"/>
                  <a:pt x="179818" y="1827"/>
                </a:cubicBezTo>
                <a:lnTo>
                  <a:pt x="179818" y="1827"/>
                </a:lnTo>
                <a:cubicBezTo>
                  <a:pt x="177695" y="2306"/>
                  <a:pt x="175413" y="4657"/>
                  <a:pt x="173313" y="5091"/>
                </a:cubicBezTo>
                <a:cubicBezTo>
                  <a:pt x="174402" y="4276"/>
                  <a:pt x="174155" y="4020"/>
                  <a:pt x="173442" y="4020"/>
                </a:cubicBezTo>
                <a:cubicBezTo>
                  <a:pt x="172437" y="4020"/>
                  <a:pt x="170508" y="4529"/>
                  <a:pt x="170094" y="4703"/>
                </a:cubicBezTo>
                <a:cubicBezTo>
                  <a:pt x="170733" y="4338"/>
                  <a:pt x="170962" y="3767"/>
                  <a:pt x="171235" y="3265"/>
                </a:cubicBezTo>
                <a:lnTo>
                  <a:pt x="171235" y="3265"/>
                </a:lnTo>
                <a:cubicBezTo>
                  <a:pt x="170208" y="3425"/>
                  <a:pt x="169227" y="4087"/>
                  <a:pt x="168223" y="4246"/>
                </a:cubicBezTo>
                <a:cubicBezTo>
                  <a:pt x="168748" y="3699"/>
                  <a:pt x="169364" y="3082"/>
                  <a:pt x="169592" y="2489"/>
                </a:cubicBezTo>
                <a:lnTo>
                  <a:pt x="169592" y="2489"/>
                </a:lnTo>
                <a:cubicBezTo>
                  <a:pt x="168884" y="2854"/>
                  <a:pt x="168200" y="3311"/>
                  <a:pt x="167561" y="3790"/>
                </a:cubicBezTo>
                <a:cubicBezTo>
                  <a:pt x="168177" y="3059"/>
                  <a:pt x="169181" y="2580"/>
                  <a:pt x="169592" y="1621"/>
                </a:cubicBezTo>
                <a:lnTo>
                  <a:pt x="169592" y="1621"/>
                </a:lnTo>
                <a:cubicBezTo>
                  <a:pt x="167766" y="1987"/>
                  <a:pt x="165689" y="3493"/>
                  <a:pt x="164091" y="4543"/>
                </a:cubicBezTo>
                <a:cubicBezTo>
                  <a:pt x="164365" y="4338"/>
                  <a:pt x="164776" y="3676"/>
                  <a:pt x="165073" y="3265"/>
                </a:cubicBezTo>
                <a:lnTo>
                  <a:pt x="165073" y="3265"/>
                </a:lnTo>
                <a:cubicBezTo>
                  <a:pt x="164319" y="3539"/>
                  <a:pt x="163657" y="4018"/>
                  <a:pt x="162904" y="4292"/>
                </a:cubicBezTo>
                <a:cubicBezTo>
                  <a:pt x="163429" y="3813"/>
                  <a:pt x="163886" y="3288"/>
                  <a:pt x="164251" y="2694"/>
                </a:cubicBezTo>
                <a:lnTo>
                  <a:pt x="164251" y="2694"/>
                </a:lnTo>
                <a:cubicBezTo>
                  <a:pt x="163041" y="3037"/>
                  <a:pt x="162083" y="3950"/>
                  <a:pt x="160987" y="4452"/>
                </a:cubicBezTo>
                <a:cubicBezTo>
                  <a:pt x="161558" y="3721"/>
                  <a:pt x="162585" y="3196"/>
                  <a:pt x="163064" y="2306"/>
                </a:cubicBezTo>
                <a:lnTo>
                  <a:pt x="163064" y="2306"/>
                </a:lnTo>
                <a:cubicBezTo>
                  <a:pt x="162060" y="2786"/>
                  <a:pt x="160918" y="3174"/>
                  <a:pt x="160028" y="3836"/>
                </a:cubicBezTo>
                <a:cubicBezTo>
                  <a:pt x="160918" y="2991"/>
                  <a:pt x="162242" y="2238"/>
                  <a:pt x="162813" y="1211"/>
                </a:cubicBezTo>
                <a:lnTo>
                  <a:pt x="162813" y="1211"/>
                </a:lnTo>
                <a:cubicBezTo>
                  <a:pt x="160850" y="1713"/>
                  <a:pt x="158887" y="2580"/>
                  <a:pt x="157312" y="3927"/>
                </a:cubicBezTo>
                <a:cubicBezTo>
                  <a:pt x="157746" y="3470"/>
                  <a:pt x="158727" y="2443"/>
                  <a:pt x="158910" y="1621"/>
                </a:cubicBezTo>
                <a:lnTo>
                  <a:pt x="158910" y="1621"/>
                </a:lnTo>
                <a:cubicBezTo>
                  <a:pt x="157426" y="1964"/>
                  <a:pt x="156034" y="3196"/>
                  <a:pt x="154893" y="4246"/>
                </a:cubicBezTo>
                <a:cubicBezTo>
                  <a:pt x="155258" y="3584"/>
                  <a:pt x="155646" y="2945"/>
                  <a:pt x="155988" y="2238"/>
                </a:cubicBezTo>
                <a:lnTo>
                  <a:pt x="155988" y="2238"/>
                </a:lnTo>
                <a:cubicBezTo>
                  <a:pt x="154938" y="2557"/>
                  <a:pt x="153911" y="3516"/>
                  <a:pt x="153044" y="4246"/>
                </a:cubicBezTo>
                <a:cubicBezTo>
                  <a:pt x="153455" y="3721"/>
                  <a:pt x="153728" y="3105"/>
                  <a:pt x="153980" y="2489"/>
                </a:cubicBezTo>
                <a:lnTo>
                  <a:pt x="153980" y="2489"/>
                </a:lnTo>
                <a:cubicBezTo>
                  <a:pt x="153226" y="2945"/>
                  <a:pt x="152473" y="3584"/>
                  <a:pt x="151766" y="4041"/>
                </a:cubicBezTo>
                <a:cubicBezTo>
                  <a:pt x="152017" y="3562"/>
                  <a:pt x="152245" y="2763"/>
                  <a:pt x="152519" y="2238"/>
                </a:cubicBezTo>
                <a:lnTo>
                  <a:pt x="152519" y="2238"/>
                </a:lnTo>
                <a:cubicBezTo>
                  <a:pt x="151811" y="2968"/>
                  <a:pt x="150259" y="3858"/>
                  <a:pt x="149894" y="4885"/>
                </a:cubicBezTo>
                <a:cubicBezTo>
                  <a:pt x="149803" y="4224"/>
                  <a:pt x="149643" y="3516"/>
                  <a:pt x="149415" y="2900"/>
                </a:cubicBezTo>
                <a:cubicBezTo>
                  <a:pt x="149163" y="3425"/>
                  <a:pt x="148684" y="3836"/>
                  <a:pt x="148501" y="4406"/>
                </a:cubicBezTo>
                <a:cubicBezTo>
                  <a:pt x="148365" y="3813"/>
                  <a:pt x="148159" y="3402"/>
                  <a:pt x="148250" y="2694"/>
                </a:cubicBezTo>
                <a:lnTo>
                  <a:pt x="148250" y="2694"/>
                </a:lnTo>
                <a:cubicBezTo>
                  <a:pt x="147885" y="3288"/>
                  <a:pt x="147543" y="4132"/>
                  <a:pt x="147269" y="4657"/>
                </a:cubicBezTo>
                <a:cubicBezTo>
                  <a:pt x="146835" y="3676"/>
                  <a:pt x="147018" y="2534"/>
                  <a:pt x="147018" y="1439"/>
                </a:cubicBezTo>
                <a:lnTo>
                  <a:pt x="147018" y="1439"/>
                </a:lnTo>
                <a:cubicBezTo>
                  <a:pt x="146972" y="2466"/>
                  <a:pt x="146790" y="3699"/>
                  <a:pt x="146242" y="4452"/>
                </a:cubicBezTo>
                <a:cubicBezTo>
                  <a:pt x="146082" y="2922"/>
                  <a:pt x="146516" y="1530"/>
                  <a:pt x="146607" y="1"/>
                </a:cubicBezTo>
                <a:lnTo>
                  <a:pt x="146607" y="1"/>
                </a:lnTo>
                <a:cubicBezTo>
                  <a:pt x="145991" y="1690"/>
                  <a:pt x="144872" y="3562"/>
                  <a:pt x="144553" y="5228"/>
                </a:cubicBezTo>
                <a:lnTo>
                  <a:pt x="144553" y="5228"/>
                </a:lnTo>
                <a:cubicBezTo>
                  <a:pt x="144644" y="4634"/>
                  <a:pt x="144667" y="4109"/>
                  <a:pt x="144758" y="3516"/>
                </a:cubicBezTo>
                <a:lnTo>
                  <a:pt x="144758" y="3516"/>
                </a:lnTo>
                <a:cubicBezTo>
                  <a:pt x="144051" y="4315"/>
                  <a:pt x="143206" y="5091"/>
                  <a:pt x="142293" y="5616"/>
                </a:cubicBezTo>
                <a:cubicBezTo>
                  <a:pt x="142704" y="5114"/>
                  <a:pt x="142681" y="4612"/>
                  <a:pt x="142864" y="4087"/>
                </a:cubicBezTo>
                <a:lnTo>
                  <a:pt x="142864" y="4087"/>
                </a:lnTo>
                <a:cubicBezTo>
                  <a:pt x="142110" y="4543"/>
                  <a:pt x="141403" y="5114"/>
                  <a:pt x="140650" y="5639"/>
                </a:cubicBezTo>
                <a:cubicBezTo>
                  <a:pt x="140901" y="5251"/>
                  <a:pt x="141015" y="4680"/>
                  <a:pt x="141243" y="4292"/>
                </a:cubicBezTo>
                <a:lnTo>
                  <a:pt x="141243" y="4292"/>
                </a:lnTo>
                <a:cubicBezTo>
                  <a:pt x="140421" y="4589"/>
                  <a:pt x="139782" y="5182"/>
                  <a:pt x="139029" y="5616"/>
                </a:cubicBezTo>
                <a:cubicBezTo>
                  <a:pt x="139440" y="5091"/>
                  <a:pt x="139896" y="4452"/>
                  <a:pt x="140216" y="3881"/>
                </a:cubicBezTo>
                <a:lnTo>
                  <a:pt x="140216" y="3881"/>
                </a:lnTo>
                <a:cubicBezTo>
                  <a:pt x="139280" y="4406"/>
                  <a:pt x="138367" y="4954"/>
                  <a:pt x="137591" y="5639"/>
                </a:cubicBezTo>
                <a:cubicBezTo>
                  <a:pt x="137888" y="4064"/>
                  <a:pt x="139691" y="2603"/>
                  <a:pt x="140421" y="1051"/>
                </a:cubicBezTo>
                <a:lnTo>
                  <a:pt x="140421" y="1051"/>
                </a:lnTo>
                <a:cubicBezTo>
                  <a:pt x="138344" y="2192"/>
                  <a:pt x="136632" y="4109"/>
                  <a:pt x="134761" y="5525"/>
                </a:cubicBezTo>
                <a:cubicBezTo>
                  <a:pt x="135331" y="4863"/>
                  <a:pt x="135948" y="4292"/>
                  <a:pt x="136107" y="3470"/>
                </a:cubicBezTo>
                <a:lnTo>
                  <a:pt x="136107" y="3470"/>
                </a:lnTo>
                <a:cubicBezTo>
                  <a:pt x="134395" y="3881"/>
                  <a:pt x="133163" y="5410"/>
                  <a:pt x="131656" y="5890"/>
                </a:cubicBezTo>
                <a:cubicBezTo>
                  <a:pt x="132113" y="5388"/>
                  <a:pt x="132159" y="4794"/>
                  <a:pt x="132387" y="4292"/>
                </a:cubicBezTo>
                <a:lnTo>
                  <a:pt x="132387" y="4292"/>
                </a:lnTo>
                <a:cubicBezTo>
                  <a:pt x="131451" y="4680"/>
                  <a:pt x="130378" y="5456"/>
                  <a:pt x="129420" y="5935"/>
                </a:cubicBezTo>
                <a:cubicBezTo>
                  <a:pt x="129853" y="5410"/>
                  <a:pt x="130241" y="4840"/>
                  <a:pt x="130561" y="4292"/>
                </a:cubicBezTo>
                <a:lnTo>
                  <a:pt x="130561" y="4292"/>
                </a:lnTo>
                <a:cubicBezTo>
                  <a:pt x="129511" y="4771"/>
                  <a:pt x="128529" y="5593"/>
                  <a:pt x="127502" y="6095"/>
                </a:cubicBezTo>
                <a:cubicBezTo>
                  <a:pt x="128096" y="5137"/>
                  <a:pt x="129168" y="4315"/>
                  <a:pt x="130081" y="3630"/>
                </a:cubicBezTo>
                <a:lnTo>
                  <a:pt x="130081" y="3630"/>
                </a:lnTo>
                <a:cubicBezTo>
                  <a:pt x="128484" y="4064"/>
                  <a:pt x="126498" y="4383"/>
                  <a:pt x="125014" y="5091"/>
                </a:cubicBezTo>
                <a:cubicBezTo>
                  <a:pt x="124854" y="5182"/>
                  <a:pt x="124695" y="5296"/>
                  <a:pt x="124581" y="5433"/>
                </a:cubicBezTo>
                <a:cubicBezTo>
                  <a:pt x="125950" y="3767"/>
                  <a:pt x="127205" y="1964"/>
                  <a:pt x="128666" y="343"/>
                </a:cubicBezTo>
                <a:lnTo>
                  <a:pt x="128666" y="343"/>
                </a:lnTo>
                <a:cubicBezTo>
                  <a:pt x="125402" y="777"/>
                  <a:pt x="124535" y="3813"/>
                  <a:pt x="122001" y="5068"/>
                </a:cubicBezTo>
                <a:cubicBezTo>
                  <a:pt x="122663" y="4269"/>
                  <a:pt x="123394" y="3425"/>
                  <a:pt x="123782" y="2443"/>
                </a:cubicBezTo>
                <a:cubicBezTo>
                  <a:pt x="121750" y="2443"/>
                  <a:pt x="119833" y="4269"/>
                  <a:pt x="118326" y="5479"/>
                </a:cubicBezTo>
                <a:cubicBezTo>
                  <a:pt x="118783" y="5068"/>
                  <a:pt x="119217" y="4429"/>
                  <a:pt x="119422" y="3881"/>
                </a:cubicBezTo>
                <a:lnTo>
                  <a:pt x="119422" y="3881"/>
                </a:lnTo>
                <a:cubicBezTo>
                  <a:pt x="118304" y="3904"/>
                  <a:pt x="117413" y="4589"/>
                  <a:pt x="116615" y="5273"/>
                </a:cubicBezTo>
                <a:cubicBezTo>
                  <a:pt x="117185" y="4497"/>
                  <a:pt x="117984" y="3721"/>
                  <a:pt x="118007" y="2671"/>
                </a:cubicBezTo>
                <a:lnTo>
                  <a:pt x="118007" y="2671"/>
                </a:lnTo>
                <a:cubicBezTo>
                  <a:pt x="116957" y="3402"/>
                  <a:pt x="116021" y="4292"/>
                  <a:pt x="115040" y="5068"/>
                </a:cubicBezTo>
                <a:cubicBezTo>
                  <a:pt x="115907" y="3562"/>
                  <a:pt x="117231" y="2215"/>
                  <a:pt x="117824" y="594"/>
                </a:cubicBezTo>
                <a:lnTo>
                  <a:pt x="117824" y="594"/>
                </a:lnTo>
                <a:cubicBezTo>
                  <a:pt x="115961" y="705"/>
                  <a:pt x="113214" y="3295"/>
                  <a:pt x="112579" y="5117"/>
                </a:cubicBezTo>
                <a:lnTo>
                  <a:pt x="112579" y="5117"/>
                </a:lnTo>
                <a:cubicBezTo>
                  <a:pt x="112812" y="4286"/>
                  <a:pt x="112709" y="3021"/>
                  <a:pt x="112666" y="2078"/>
                </a:cubicBezTo>
                <a:lnTo>
                  <a:pt x="112666" y="2078"/>
                </a:lnTo>
                <a:cubicBezTo>
                  <a:pt x="111684" y="2786"/>
                  <a:pt x="111159" y="3881"/>
                  <a:pt x="110680" y="4885"/>
                </a:cubicBezTo>
                <a:cubicBezTo>
                  <a:pt x="110611" y="3744"/>
                  <a:pt x="110794" y="2534"/>
                  <a:pt x="110429" y="1439"/>
                </a:cubicBezTo>
                <a:cubicBezTo>
                  <a:pt x="110086" y="2329"/>
                  <a:pt x="110406" y="3356"/>
                  <a:pt x="109858" y="4041"/>
                </a:cubicBezTo>
                <a:cubicBezTo>
                  <a:pt x="109813" y="2900"/>
                  <a:pt x="109767" y="1713"/>
                  <a:pt x="109584" y="594"/>
                </a:cubicBezTo>
                <a:cubicBezTo>
                  <a:pt x="108831" y="1393"/>
                  <a:pt x="109082" y="2740"/>
                  <a:pt x="108854" y="3630"/>
                </a:cubicBezTo>
                <a:cubicBezTo>
                  <a:pt x="108649" y="2694"/>
                  <a:pt x="108534" y="1667"/>
                  <a:pt x="108169" y="845"/>
                </a:cubicBezTo>
                <a:cubicBezTo>
                  <a:pt x="107941" y="2078"/>
                  <a:pt x="107279" y="3174"/>
                  <a:pt x="107302" y="4452"/>
                </a:cubicBezTo>
                <a:cubicBezTo>
                  <a:pt x="106686" y="3630"/>
                  <a:pt x="106275" y="2398"/>
                  <a:pt x="105704" y="1462"/>
                </a:cubicBezTo>
                <a:lnTo>
                  <a:pt x="105704" y="1462"/>
                </a:lnTo>
                <a:cubicBezTo>
                  <a:pt x="105636" y="2808"/>
                  <a:pt x="106092" y="3790"/>
                  <a:pt x="106343" y="5022"/>
                </a:cubicBezTo>
                <a:cubicBezTo>
                  <a:pt x="105339" y="4360"/>
                  <a:pt x="104608" y="3425"/>
                  <a:pt x="103673" y="2694"/>
                </a:cubicBezTo>
                <a:lnTo>
                  <a:pt x="103673" y="2694"/>
                </a:lnTo>
                <a:cubicBezTo>
                  <a:pt x="104106" y="3447"/>
                  <a:pt x="104517" y="4178"/>
                  <a:pt x="104449" y="5068"/>
                </a:cubicBezTo>
                <a:cubicBezTo>
                  <a:pt x="103627" y="4497"/>
                  <a:pt x="102851" y="3699"/>
                  <a:pt x="102052" y="3105"/>
                </a:cubicBezTo>
                <a:lnTo>
                  <a:pt x="102052" y="3105"/>
                </a:lnTo>
                <a:cubicBezTo>
                  <a:pt x="102212" y="4132"/>
                  <a:pt x="102554" y="5388"/>
                  <a:pt x="103216" y="6301"/>
                </a:cubicBezTo>
                <a:cubicBezTo>
                  <a:pt x="102417" y="5890"/>
                  <a:pt x="101595" y="5319"/>
                  <a:pt x="100751" y="4885"/>
                </a:cubicBezTo>
                <a:cubicBezTo>
                  <a:pt x="101048" y="4566"/>
                  <a:pt x="101299" y="4201"/>
                  <a:pt x="101504" y="3904"/>
                </a:cubicBezTo>
                <a:lnTo>
                  <a:pt x="101504" y="3904"/>
                </a:lnTo>
                <a:cubicBezTo>
                  <a:pt x="100979" y="3972"/>
                  <a:pt x="100454" y="4246"/>
                  <a:pt x="99929" y="4543"/>
                </a:cubicBezTo>
                <a:cubicBezTo>
                  <a:pt x="99884" y="4520"/>
                  <a:pt x="99815" y="4497"/>
                  <a:pt x="99747" y="4475"/>
                </a:cubicBezTo>
                <a:cubicBezTo>
                  <a:pt x="99610" y="4589"/>
                  <a:pt x="99496" y="4726"/>
                  <a:pt x="99359" y="4863"/>
                </a:cubicBezTo>
                <a:cubicBezTo>
                  <a:pt x="99085" y="5022"/>
                  <a:pt x="98811" y="5159"/>
                  <a:pt x="98560" y="5273"/>
                </a:cubicBezTo>
                <a:cubicBezTo>
                  <a:pt x="99039" y="4885"/>
                  <a:pt x="99290" y="4497"/>
                  <a:pt x="99678" y="4087"/>
                </a:cubicBezTo>
                <a:lnTo>
                  <a:pt x="99678" y="4087"/>
                </a:lnTo>
                <a:cubicBezTo>
                  <a:pt x="99176" y="4360"/>
                  <a:pt x="98560" y="4543"/>
                  <a:pt x="98103" y="4863"/>
                </a:cubicBezTo>
                <a:cubicBezTo>
                  <a:pt x="98537" y="4452"/>
                  <a:pt x="98879" y="3904"/>
                  <a:pt x="99222" y="3470"/>
                </a:cubicBezTo>
                <a:lnTo>
                  <a:pt x="99222" y="3470"/>
                </a:lnTo>
                <a:cubicBezTo>
                  <a:pt x="98468" y="3904"/>
                  <a:pt x="97555" y="4406"/>
                  <a:pt x="96825" y="4863"/>
                </a:cubicBezTo>
                <a:cubicBezTo>
                  <a:pt x="97852" y="3653"/>
                  <a:pt x="99473" y="2717"/>
                  <a:pt x="100431" y="1416"/>
                </a:cubicBezTo>
                <a:lnTo>
                  <a:pt x="100431" y="1416"/>
                </a:lnTo>
                <a:cubicBezTo>
                  <a:pt x="97738" y="2238"/>
                  <a:pt x="95935" y="3676"/>
                  <a:pt x="93698" y="5228"/>
                </a:cubicBezTo>
                <a:cubicBezTo>
                  <a:pt x="93766" y="4954"/>
                  <a:pt x="93835" y="4726"/>
                  <a:pt x="93903" y="4497"/>
                </a:cubicBezTo>
                <a:lnTo>
                  <a:pt x="93903" y="4497"/>
                </a:lnTo>
                <a:cubicBezTo>
                  <a:pt x="93401" y="4726"/>
                  <a:pt x="92557" y="4977"/>
                  <a:pt x="92146" y="5273"/>
                </a:cubicBezTo>
                <a:cubicBezTo>
                  <a:pt x="92351" y="4863"/>
                  <a:pt x="92328" y="4475"/>
                  <a:pt x="92443" y="4132"/>
                </a:cubicBezTo>
                <a:lnTo>
                  <a:pt x="92443" y="4132"/>
                </a:lnTo>
                <a:cubicBezTo>
                  <a:pt x="91895" y="4497"/>
                  <a:pt x="91233" y="4863"/>
                  <a:pt x="90708" y="5068"/>
                </a:cubicBezTo>
                <a:cubicBezTo>
                  <a:pt x="91187" y="4589"/>
                  <a:pt x="91644" y="4041"/>
                  <a:pt x="92009" y="3493"/>
                </a:cubicBezTo>
                <a:lnTo>
                  <a:pt x="92009" y="3493"/>
                </a:lnTo>
                <a:cubicBezTo>
                  <a:pt x="90868" y="3539"/>
                  <a:pt x="89772" y="4475"/>
                  <a:pt x="88813" y="5068"/>
                </a:cubicBezTo>
                <a:cubicBezTo>
                  <a:pt x="89338" y="4566"/>
                  <a:pt x="89932" y="3972"/>
                  <a:pt x="90206" y="3265"/>
                </a:cubicBezTo>
                <a:cubicBezTo>
                  <a:pt x="90191" y="3265"/>
                  <a:pt x="90176" y="3265"/>
                  <a:pt x="90162" y="3265"/>
                </a:cubicBezTo>
                <a:cubicBezTo>
                  <a:pt x="88813" y="3265"/>
                  <a:pt x="87728" y="4299"/>
                  <a:pt x="86599" y="4908"/>
                </a:cubicBezTo>
                <a:cubicBezTo>
                  <a:pt x="87033" y="4429"/>
                  <a:pt x="87398" y="3790"/>
                  <a:pt x="87741" y="3265"/>
                </a:cubicBezTo>
                <a:lnTo>
                  <a:pt x="87741" y="3265"/>
                </a:lnTo>
                <a:cubicBezTo>
                  <a:pt x="86508" y="3356"/>
                  <a:pt x="85526" y="4338"/>
                  <a:pt x="84340" y="4703"/>
                </a:cubicBezTo>
                <a:cubicBezTo>
                  <a:pt x="84956" y="4132"/>
                  <a:pt x="85595" y="3470"/>
                  <a:pt x="86097" y="2877"/>
                </a:cubicBezTo>
                <a:lnTo>
                  <a:pt x="86097" y="2877"/>
                </a:lnTo>
                <a:cubicBezTo>
                  <a:pt x="84591" y="3151"/>
                  <a:pt x="83016" y="4338"/>
                  <a:pt x="81623" y="4863"/>
                </a:cubicBezTo>
                <a:cubicBezTo>
                  <a:pt x="81943" y="3630"/>
                  <a:pt x="83723" y="2626"/>
                  <a:pt x="84819" y="1827"/>
                </a:cubicBezTo>
                <a:lnTo>
                  <a:pt x="84819" y="1827"/>
                </a:lnTo>
                <a:cubicBezTo>
                  <a:pt x="82696" y="2306"/>
                  <a:pt x="80391" y="4657"/>
                  <a:pt x="78314" y="5091"/>
                </a:cubicBezTo>
                <a:cubicBezTo>
                  <a:pt x="79403" y="4276"/>
                  <a:pt x="79156" y="4020"/>
                  <a:pt x="78443" y="4020"/>
                </a:cubicBezTo>
                <a:cubicBezTo>
                  <a:pt x="77439" y="4020"/>
                  <a:pt x="75509" y="4529"/>
                  <a:pt x="75095" y="4703"/>
                </a:cubicBezTo>
                <a:cubicBezTo>
                  <a:pt x="75734" y="4338"/>
                  <a:pt x="75963" y="3767"/>
                  <a:pt x="76237" y="3265"/>
                </a:cubicBezTo>
                <a:lnTo>
                  <a:pt x="76237" y="3265"/>
                </a:lnTo>
                <a:cubicBezTo>
                  <a:pt x="75209" y="3425"/>
                  <a:pt x="74228" y="4087"/>
                  <a:pt x="73224" y="4246"/>
                </a:cubicBezTo>
                <a:cubicBezTo>
                  <a:pt x="73749" y="3699"/>
                  <a:pt x="74342" y="3082"/>
                  <a:pt x="74593" y="2489"/>
                </a:cubicBezTo>
                <a:lnTo>
                  <a:pt x="74593" y="2489"/>
                </a:lnTo>
                <a:cubicBezTo>
                  <a:pt x="73886" y="2854"/>
                  <a:pt x="73201" y="3311"/>
                  <a:pt x="72562" y="3790"/>
                </a:cubicBezTo>
                <a:cubicBezTo>
                  <a:pt x="73178" y="3059"/>
                  <a:pt x="74159" y="2580"/>
                  <a:pt x="74593" y="1621"/>
                </a:cubicBezTo>
                <a:lnTo>
                  <a:pt x="74593" y="1621"/>
                </a:lnTo>
                <a:cubicBezTo>
                  <a:pt x="72767" y="1987"/>
                  <a:pt x="70690" y="3493"/>
                  <a:pt x="69092" y="4543"/>
                </a:cubicBezTo>
                <a:cubicBezTo>
                  <a:pt x="69366" y="4338"/>
                  <a:pt x="69777" y="3676"/>
                  <a:pt x="70074" y="3265"/>
                </a:cubicBezTo>
                <a:lnTo>
                  <a:pt x="70074" y="3265"/>
                </a:lnTo>
                <a:cubicBezTo>
                  <a:pt x="69321" y="3539"/>
                  <a:pt x="68659" y="4018"/>
                  <a:pt x="67905" y="4292"/>
                </a:cubicBezTo>
                <a:cubicBezTo>
                  <a:pt x="68407" y="3813"/>
                  <a:pt x="68887" y="3288"/>
                  <a:pt x="69252" y="2694"/>
                </a:cubicBezTo>
                <a:lnTo>
                  <a:pt x="69252" y="2694"/>
                </a:lnTo>
                <a:cubicBezTo>
                  <a:pt x="68042" y="3037"/>
                  <a:pt x="67084" y="3950"/>
                  <a:pt x="65988" y="4452"/>
                </a:cubicBezTo>
                <a:cubicBezTo>
                  <a:pt x="66559" y="3721"/>
                  <a:pt x="67586" y="3196"/>
                  <a:pt x="68042" y="2306"/>
                </a:cubicBezTo>
                <a:lnTo>
                  <a:pt x="68042" y="2306"/>
                </a:lnTo>
                <a:cubicBezTo>
                  <a:pt x="67038" y="2786"/>
                  <a:pt x="65920" y="3174"/>
                  <a:pt x="65007" y="3836"/>
                </a:cubicBezTo>
                <a:cubicBezTo>
                  <a:pt x="65920" y="2991"/>
                  <a:pt x="67221" y="2238"/>
                  <a:pt x="67814" y="1211"/>
                </a:cubicBezTo>
                <a:lnTo>
                  <a:pt x="67814" y="1211"/>
                </a:lnTo>
                <a:cubicBezTo>
                  <a:pt x="65851" y="1713"/>
                  <a:pt x="63888" y="2580"/>
                  <a:pt x="62313" y="3927"/>
                </a:cubicBezTo>
                <a:cubicBezTo>
                  <a:pt x="62724" y="3470"/>
                  <a:pt x="63728" y="2443"/>
                  <a:pt x="63888" y="1621"/>
                </a:cubicBezTo>
                <a:lnTo>
                  <a:pt x="63888" y="1621"/>
                </a:lnTo>
                <a:cubicBezTo>
                  <a:pt x="62427" y="1964"/>
                  <a:pt x="61012" y="3196"/>
                  <a:pt x="59894" y="4246"/>
                </a:cubicBezTo>
                <a:cubicBezTo>
                  <a:pt x="60259" y="3584"/>
                  <a:pt x="60647" y="2945"/>
                  <a:pt x="60966" y="2238"/>
                </a:cubicBezTo>
                <a:lnTo>
                  <a:pt x="60966" y="2238"/>
                </a:lnTo>
                <a:cubicBezTo>
                  <a:pt x="59939" y="2557"/>
                  <a:pt x="58912" y="3516"/>
                  <a:pt x="58045" y="4246"/>
                </a:cubicBezTo>
                <a:cubicBezTo>
                  <a:pt x="58456" y="3721"/>
                  <a:pt x="58730" y="3105"/>
                  <a:pt x="58981" y="2489"/>
                </a:cubicBezTo>
                <a:lnTo>
                  <a:pt x="58981" y="2489"/>
                </a:lnTo>
                <a:cubicBezTo>
                  <a:pt x="58227" y="2945"/>
                  <a:pt x="57474" y="3584"/>
                  <a:pt x="56767" y="4041"/>
                </a:cubicBezTo>
                <a:cubicBezTo>
                  <a:pt x="56995" y="3562"/>
                  <a:pt x="57246" y="2763"/>
                  <a:pt x="57520" y="2238"/>
                </a:cubicBezTo>
                <a:lnTo>
                  <a:pt x="57520" y="2238"/>
                </a:lnTo>
                <a:cubicBezTo>
                  <a:pt x="56789" y="2968"/>
                  <a:pt x="55260" y="3858"/>
                  <a:pt x="54895" y="4885"/>
                </a:cubicBezTo>
                <a:cubicBezTo>
                  <a:pt x="54804" y="4224"/>
                  <a:pt x="54644" y="3516"/>
                  <a:pt x="54416" y="2900"/>
                </a:cubicBezTo>
                <a:cubicBezTo>
                  <a:pt x="54164" y="3425"/>
                  <a:pt x="53685" y="3836"/>
                  <a:pt x="53503" y="4406"/>
                </a:cubicBezTo>
                <a:cubicBezTo>
                  <a:pt x="53366" y="3813"/>
                  <a:pt x="53160" y="3402"/>
                  <a:pt x="53251" y="2694"/>
                </a:cubicBezTo>
                <a:lnTo>
                  <a:pt x="53251" y="2694"/>
                </a:lnTo>
                <a:cubicBezTo>
                  <a:pt x="52886" y="3288"/>
                  <a:pt x="52544" y="4132"/>
                  <a:pt x="52270" y="4657"/>
                </a:cubicBezTo>
                <a:cubicBezTo>
                  <a:pt x="51836" y="3676"/>
                  <a:pt x="52019" y="2534"/>
                  <a:pt x="52019" y="1439"/>
                </a:cubicBezTo>
                <a:lnTo>
                  <a:pt x="52019" y="1439"/>
                </a:lnTo>
                <a:cubicBezTo>
                  <a:pt x="51950" y="2466"/>
                  <a:pt x="51791" y="3699"/>
                  <a:pt x="51243" y="4452"/>
                </a:cubicBezTo>
                <a:cubicBezTo>
                  <a:pt x="51083" y="2922"/>
                  <a:pt x="51517" y="1530"/>
                  <a:pt x="5160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593" name="Google Shape;3593;p29"/>
          <p:cNvGrpSpPr/>
          <p:nvPr/>
        </p:nvGrpSpPr>
        <p:grpSpPr>
          <a:xfrm>
            <a:off x="-1097149" y="5286849"/>
            <a:ext cx="3103900" cy="2509775"/>
            <a:chOff x="-807750" y="3519275"/>
            <a:chExt cx="2490825" cy="2014050"/>
          </a:xfrm>
        </p:grpSpPr>
        <p:sp>
          <p:nvSpPr>
            <p:cNvPr id="3594" name="Google Shape;3594;p29"/>
            <p:cNvSpPr/>
            <p:nvPr/>
          </p:nvSpPr>
          <p:spPr>
            <a:xfrm>
              <a:off x="-807750" y="3536650"/>
              <a:ext cx="2490825" cy="1996675"/>
            </a:xfrm>
            <a:custGeom>
              <a:avLst/>
              <a:gdLst/>
              <a:ahLst/>
              <a:cxnLst/>
              <a:rect l="l" t="t" r="r" b="b"/>
              <a:pathLst>
                <a:path w="99633" h="79867" extrusionOk="0">
                  <a:moveTo>
                    <a:pt x="58273" y="1"/>
                  </a:moveTo>
                  <a:cubicBezTo>
                    <a:pt x="50718" y="10478"/>
                    <a:pt x="44692" y="24127"/>
                    <a:pt x="39899" y="27117"/>
                  </a:cubicBezTo>
                  <a:cubicBezTo>
                    <a:pt x="35083" y="30085"/>
                    <a:pt x="12828" y="32755"/>
                    <a:pt x="6414" y="44670"/>
                  </a:cubicBezTo>
                  <a:cubicBezTo>
                    <a:pt x="0" y="56585"/>
                    <a:pt x="11322" y="60853"/>
                    <a:pt x="11322" y="60853"/>
                  </a:cubicBezTo>
                  <a:lnTo>
                    <a:pt x="23465" y="63592"/>
                  </a:lnTo>
                  <a:cubicBezTo>
                    <a:pt x="23465" y="63592"/>
                    <a:pt x="30552" y="55799"/>
                    <a:pt x="39428" y="55799"/>
                  </a:cubicBezTo>
                  <a:cubicBezTo>
                    <a:pt x="41725" y="55799"/>
                    <a:pt x="44142" y="56321"/>
                    <a:pt x="46587" y="57635"/>
                  </a:cubicBezTo>
                  <a:cubicBezTo>
                    <a:pt x="58501" y="64049"/>
                    <a:pt x="58730" y="62382"/>
                    <a:pt x="70645" y="69047"/>
                  </a:cubicBezTo>
                  <a:cubicBezTo>
                    <a:pt x="82537" y="75735"/>
                    <a:pt x="99633" y="79867"/>
                    <a:pt x="99633" y="79867"/>
                  </a:cubicBezTo>
                  <a:cubicBezTo>
                    <a:pt x="99633" y="79867"/>
                    <a:pt x="96962" y="67495"/>
                    <a:pt x="90092" y="63592"/>
                  </a:cubicBezTo>
                  <a:cubicBezTo>
                    <a:pt x="83244" y="59712"/>
                    <a:pt x="83244" y="56265"/>
                    <a:pt x="83244" y="50080"/>
                  </a:cubicBezTo>
                  <a:cubicBezTo>
                    <a:pt x="83244" y="43894"/>
                    <a:pt x="80482" y="46428"/>
                    <a:pt x="81167" y="40698"/>
                  </a:cubicBezTo>
                  <a:cubicBezTo>
                    <a:pt x="81852" y="34969"/>
                    <a:pt x="93538" y="22141"/>
                    <a:pt x="93310" y="20315"/>
                  </a:cubicBezTo>
                  <a:cubicBezTo>
                    <a:pt x="92169" y="16207"/>
                    <a:pt x="65600" y="754"/>
                    <a:pt x="5827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29"/>
            <p:cNvSpPr/>
            <p:nvPr/>
          </p:nvSpPr>
          <p:spPr>
            <a:xfrm>
              <a:off x="622250" y="3519275"/>
              <a:ext cx="945775" cy="600725"/>
            </a:xfrm>
            <a:custGeom>
              <a:avLst/>
              <a:gdLst/>
              <a:ahLst/>
              <a:cxnLst/>
              <a:rect l="l" t="t" r="r" b="b"/>
              <a:pathLst>
                <a:path w="37831" h="24029" extrusionOk="0">
                  <a:moveTo>
                    <a:pt x="3026" y="0"/>
                  </a:moveTo>
                  <a:cubicBezTo>
                    <a:pt x="1995" y="0"/>
                    <a:pt x="1387" y="220"/>
                    <a:pt x="1073" y="467"/>
                  </a:cubicBezTo>
                  <a:cubicBezTo>
                    <a:pt x="0" y="1334"/>
                    <a:pt x="891" y="5443"/>
                    <a:pt x="6597" y="8867"/>
                  </a:cubicBezTo>
                  <a:cubicBezTo>
                    <a:pt x="12303" y="12290"/>
                    <a:pt x="16846" y="12427"/>
                    <a:pt x="18443" y="17426"/>
                  </a:cubicBezTo>
                  <a:cubicBezTo>
                    <a:pt x="19815" y="21736"/>
                    <a:pt x="21119" y="24029"/>
                    <a:pt x="22832" y="24029"/>
                  </a:cubicBezTo>
                  <a:cubicBezTo>
                    <a:pt x="23115" y="24029"/>
                    <a:pt x="23409" y="23966"/>
                    <a:pt x="23716" y="23840"/>
                  </a:cubicBezTo>
                  <a:cubicBezTo>
                    <a:pt x="25113" y="23260"/>
                    <a:pt x="24875" y="22681"/>
                    <a:pt x="25641" y="22681"/>
                  </a:cubicBezTo>
                  <a:cubicBezTo>
                    <a:pt x="26051" y="22681"/>
                    <a:pt x="26750" y="22847"/>
                    <a:pt x="28144" y="23269"/>
                  </a:cubicBezTo>
                  <a:cubicBezTo>
                    <a:pt x="29138" y="23565"/>
                    <a:pt x="30270" y="23716"/>
                    <a:pt x="31378" y="23716"/>
                  </a:cubicBezTo>
                  <a:cubicBezTo>
                    <a:pt x="34719" y="23716"/>
                    <a:pt x="37830" y="22338"/>
                    <a:pt x="36201" y="19389"/>
                  </a:cubicBezTo>
                  <a:cubicBezTo>
                    <a:pt x="36201" y="19389"/>
                    <a:pt x="32778" y="14071"/>
                    <a:pt x="19722" y="6584"/>
                  </a:cubicBezTo>
                  <a:cubicBezTo>
                    <a:pt x="10483" y="1287"/>
                    <a:pt x="5519" y="0"/>
                    <a:pt x="3026"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96" name="Google Shape;3596;p29"/>
          <p:cNvGrpSpPr/>
          <p:nvPr/>
        </p:nvGrpSpPr>
        <p:grpSpPr>
          <a:xfrm>
            <a:off x="-2316000" y="3693951"/>
            <a:ext cx="3615733" cy="4102667"/>
            <a:chOff x="4675" y="5263075"/>
            <a:chExt cx="2711800" cy="3077000"/>
          </a:xfrm>
        </p:grpSpPr>
        <p:sp>
          <p:nvSpPr>
            <p:cNvPr id="3597" name="Google Shape;3597;p29"/>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29"/>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29"/>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600" name="Google Shape;3600;p29"/>
            <p:cNvGrpSpPr/>
            <p:nvPr/>
          </p:nvGrpSpPr>
          <p:grpSpPr>
            <a:xfrm>
              <a:off x="4675" y="5345475"/>
              <a:ext cx="2711800" cy="2994600"/>
              <a:chOff x="4675" y="5345475"/>
              <a:chExt cx="2711800" cy="2994600"/>
            </a:xfrm>
          </p:grpSpPr>
          <p:sp>
            <p:nvSpPr>
              <p:cNvPr id="3601" name="Google Shape;3601;p29"/>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98B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29"/>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29"/>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29"/>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29"/>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29"/>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29"/>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29"/>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29"/>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29"/>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29"/>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29"/>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29"/>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29"/>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29"/>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29"/>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29"/>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29"/>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29"/>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29"/>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29"/>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29"/>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29"/>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29"/>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29"/>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29"/>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29"/>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29"/>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629" name="Google Shape;3629;p29"/>
              <p:cNvGrpSpPr/>
              <p:nvPr/>
            </p:nvGrpSpPr>
            <p:grpSpPr>
              <a:xfrm>
                <a:off x="4675" y="5593050"/>
                <a:ext cx="2711800" cy="2747025"/>
                <a:chOff x="4675" y="3688050"/>
                <a:chExt cx="2711800" cy="2747025"/>
              </a:xfrm>
            </p:grpSpPr>
            <p:sp>
              <p:nvSpPr>
                <p:cNvPr id="3630" name="Google Shape;3630;p29"/>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29"/>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29"/>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29"/>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29"/>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29"/>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29"/>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29"/>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29"/>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29"/>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29"/>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29"/>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42" name="Google Shape;3642;p29"/>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643" name="Google Shape;3643;p29"/>
          <p:cNvSpPr/>
          <p:nvPr/>
        </p:nvSpPr>
        <p:spPr>
          <a:xfrm>
            <a:off x="1176967" y="6496634"/>
            <a:ext cx="11283012" cy="1730967"/>
          </a:xfrm>
          <a:custGeom>
            <a:avLst/>
            <a:gdLst/>
            <a:ahLst/>
            <a:cxnLst/>
            <a:rect l="l" t="t" r="r" b="b"/>
            <a:pathLst>
              <a:path w="303715" h="51929" extrusionOk="0">
                <a:moveTo>
                  <a:pt x="79752" y="1"/>
                </a:moveTo>
                <a:cubicBezTo>
                  <a:pt x="78794" y="2626"/>
                  <a:pt x="77059" y="5502"/>
                  <a:pt x="76557" y="8081"/>
                </a:cubicBezTo>
                <a:cubicBezTo>
                  <a:pt x="76717" y="7168"/>
                  <a:pt x="76739" y="6323"/>
                  <a:pt x="76899" y="5410"/>
                </a:cubicBezTo>
                <a:lnTo>
                  <a:pt x="76899" y="5410"/>
                </a:lnTo>
                <a:cubicBezTo>
                  <a:pt x="75781" y="6643"/>
                  <a:pt x="74503" y="7853"/>
                  <a:pt x="73087" y="8697"/>
                </a:cubicBezTo>
                <a:cubicBezTo>
                  <a:pt x="73704" y="7876"/>
                  <a:pt x="73681" y="7122"/>
                  <a:pt x="73955" y="6301"/>
                </a:cubicBezTo>
                <a:lnTo>
                  <a:pt x="73955" y="6301"/>
                </a:lnTo>
                <a:cubicBezTo>
                  <a:pt x="72814" y="7008"/>
                  <a:pt x="71695" y="7898"/>
                  <a:pt x="70554" y="8720"/>
                </a:cubicBezTo>
                <a:cubicBezTo>
                  <a:pt x="70919" y="8127"/>
                  <a:pt x="71102" y="7214"/>
                  <a:pt x="71444" y="6620"/>
                </a:cubicBezTo>
                <a:lnTo>
                  <a:pt x="71444" y="6620"/>
                </a:lnTo>
                <a:cubicBezTo>
                  <a:pt x="70166" y="7077"/>
                  <a:pt x="69184" y="7990"/>
                  <a:pt x="68020" y="8674"/>
                </a:cubicBezTo>
                <a:cubicBezTo>
                  <a:pt x="68682" y="7876"/>
                  <a:pt x="69390" y="6871"/>
                  <a:pt x="69846" y="5981"/>
                </a:cubicBezTo>
                <a:lnTo>
                  <a:pt x="69846" y="5981"/>
                </a:lnTo>
                <a:cubicBezTo>
                  <a:pt x="68431" y="6803"/>
                  <a:pt x="66993" y="7647"/>
                  <a:pt x="65806" y="8697"/>
                </a:cubicBezTo>
                <a:cubicBezTo>
                  <a:pt x="66263" y="6278"/>
                  <a:pt x="69070" y="3995"/>
                  <a:pt x="70166" y="1621"/>
                </a:cubicBezTo>
                <a:lnTo>
                  <a:pt x="70166" y="1621"/>
                </a:lnTo>
                <a:cubicBezTo>
                  <a:pt x="66993" y="3379"/>
                  <a:pt x="64323" y="6346"/>
                  <a:pt x="61424" y="8538"/>
                </a:cubicBezTo>
                <a:lnTo>
                  <a:pt x="61424" y="8538"/>
                </a:lnTo>
                <a:cubicBezTo>
                  <a:pt x="62314" y="7510"/>
                  <a:pt x="63250" y="6620"/>
                  <a:pt x="63524" y="5342"/>
                </a:cubicBezTo>
                <a:lnTo>
                  <a:pt x="63524" y="5342"/>
                </a:lnTo>
                <a:cubicBezTo>
                  <a:pt x="60876" y="6004"/>
                  <a:pt x="58959" y="8332"/>
                  <a:pt x="56653" y="9085"/>
                </a:cubicBezTo>
                <a:cubicBezTo>
                  <a:pt x="57361" y="8332"/>
                  <a:pt x="57429" y="7419"/>
                  <a:pt x="57772" y="6620"/>
                </a:cubicBezTo>
                <a:lnTo>
                  <a:pt x="57772" y="6620"/>
                </a:lnTo>
                <a:cubicBezTo>
                  <a:pt x="56334" y="7214"/>
                  <a:pt x="54667" y="8446"/>
                  <a:pt x="53161" y="9154"/>
                </a:cubicBezTo>
                <a:cubicBezTo>
                  <a:pt x="53823" y="8355"/>
                  <a:pt x="54462" y="7465"/>
                  <a:pt x="54941" y="6620"/>
                </a:cubicBezTo>
                <a:lnTo>
                  <a:pt x="54941" y="6620"/>
                </a:lnTo>
                <a:cubicBezTo>
                  <a:pt x="53321" y="7351"/>
                  <a:pt x="51814" y="8629"/>
                  <a:pt x="50239" y="9405"/>
                </a:cubicBezTo>
                <a:cubicBezTo>
                  <a:pt x="51152" y="7921"/>
                  <a:pt x="52796" y="6666"/>
                  <a:pt x="54211" y="5616"/>
                </a:cubicBezTo>
                <a:lnTo>
                  <a:pt x="54211" y="5616"/>
                </a:lnTo>
                <a:cubicBezTo>
                  <a:pt x="51723" y="6255"/>
                  <a:pt x="48664" y="6757"/>
                  <a:pt x="46382" y="7853"/>
                </a:cubicBezTo>
                <a:cubicBezTo>
                  <a:pt x="46108" y="7990"/>
                  <a:pt x="45880" y="8172"/>
                  <a:pt x="45674" y="8378"/>
                </a:cubicBezTo>
                <a:cubicBezTo>
                  <a:pt x="47820" y="5798"/>
                  <a:pt x="49760" y="3014"/>
                  <a:pt x="52020" y="503"/>
                </a:cubicBezTo>
                <a:lnTo>
                  <a:pt x="52020" y="503"/>
                </a:lnTo>
                <a:cubicBezTo>
                  <a:pt x="46952" y="1188"/>
                  <a:pt x="45629" y="5867"/>
                  <a:pt x="41725" y="7830"/>
                </a:cubicBezTo>
                <a:cubicBezTo>
                  <a:pt x="42753" y="6575"/>
                  <a:pt x="43848" y="5274"/>
                  <a:pt x="44464" y="3767"/>
                </a:cubicBezTo>
                <a:cubicBezTo>
                  <a:pt x="44452" y="3767"/>
                  <a:pt x="44439" y="3767"/>
                  <a:pt x="44427" y="3767"/>
                </a:cubicBezTo>
                <a:cubicBezTo>
                  <a:pt x="41291" y="3767"/>
                  <a:pt x="38338" y="6605"/>
                  <a:pt x="36019" y="8446"/>
                </a:cubicBezTo>
                <a:cubicBezTo>
                  <a:pt x="36727" y="7830"/>
                  <a:pt x="37411" y="6848"/>
                  <a:pt x="37708" y="5981"/>
                </a:cubicBezTo>
                <a:lnTo>
                  <a:pt x="37708" y="5981"/>
                </a:lnTo>
                <a:cubicBezTo>
                  <a:pt x="36019" y="6027"/>
                  <a:pt x="34604" y="7100"/>
                  <a:pt x="33394" y="8149"/>
                </a:cubicBezTo>
                <a:cubicBezTo>
                  <a:pt x="34262" y="6940"/>
                  <a:pt x="35494" y="5730"/>
                  <a:pt x="35540" y="4132"/>
                </a:cubicBezTo>
                <a:lnTo>
                  <a:pt x="35540" y="4132"/>
                </a:lnTo>
                <a:cubicBezTo>
                  <a:pt x="33919" y="5228"/>
                  <a:pt x="32458" y="6620"/>
                  <a:pt x="30929" y="7830"/>
                </a:cubicBezTo>
                <a:cubicBezTo>
                  <a:pt x="32276" y="5502"/>
                  <a:pt x="34353" y="3425"/>
                  <a:pt x="35266" y="914"/>
                </a:cubicBezTo>
                <a:lnTo>
                  <a:pt x="35266" y="914"/>
                </a:lnTo>
                <a:cubicBezTo>
                  <a:pt x="32357" y="1071"/>
                  <a:pt x="28066" y="5154"/>
                  <a:pt x="27124" y="7981"/>
                </a:cubicBezTo>
                <a:lnTo>
                  <a:pt x="27124" y="7981"/>
                </a:lnTo>
                <a:cubicBezTo>
                  <a:pt x="27494" y="6692"/>
                  <a:pt x="27364" y="4704"/>
                  <a:pt x="27277" y="3196"/>
                </a:cubicBezTo>
                <a:lnTo>
                  <a:pt x="27277" y="3196"/>
                </a:lnTo>
                <a:cubicBezTo>
                  <a:pt x="25771" y="4315"/>
                  <a:pt x="24949" y="6004"/>
                  <a:pt x="24218" y="7533"/>
                </a:cubicBezTo>
                <a:cubicBezTo>
                  <a:pt x="24104" y="5776"/>
                  <a:pt x="24378" y="3927"/>
                  <a:pt x="23830" y="2215"/>
                </a:cubicBezTo>
                <a:cubicBezTo>
                  <a:pt x="23305" y="3607"/>
                  <a:pt x="23808" y="5159"/>
                  <a:pt x="22963" y="6255"/>
                </a:cubicBezTo>
                <a:cubicBezTo>
                  <a:pt x="22872" y="4452"/>
                  <a:pt x="22803" y="2649"/>
                  <a:pt x="22507" y="891"/>
                </a:cubicBezTo>
                <a:cubicBezTo>
                  <a:pt x="21365" y="2146"/>
                  <a:pt x="21753" y="4224"/>
                  <a:pt x="21388" y="5616"/>
                </a:cubicBezTo>
                <a:cubicBezTo>
                  <a:pt x="21091" y="4155"/>
                  <a:pt x="20886" y="2580"/>
                  <a:pt x="20338" y="1302"/>
                </a:cubicBezTo>
                <a:cubicBezTo>
                  <a:pt x="19996" y="3196"/>
                  <a:pt x="18946" y="4885"/>
                  <a:pt x="19014" y="6871"/>
                </a:cubicBezTo>
                <a:cubicBezTo>
                  <a:pt x="18056" y="5593"/>
                  <a:pt x="17394" y="3721"/>
                  <a:pt x="16526" y="2261"/>
                </a:cubicBezTo>
                <a:lnTo>
                  <a:pt x="16526" y="2261"/>
                </a:lnTo>
                <a:cubicBezTo>
                  <a:pt x="16412" y="4315"/>
                  <a:pt x="17143" y="5821"/>
                  <a:pt x="17508" y="7739"/>
                </a:cubicBezTo>
                <a:cubicBezTo>
                  <a:pt x="15956" y="6734"/>
                  <a:pt x="14814" y="5296"/>
                  <a:pt x="13399" y="4155"/>
                </a:cubicBezTo>
                <a:lnTo>
                  <a:pt x="13399" y="4155"/>
                </a:lnTo>
                <a:cubicBezTo>
                  <a:pt x="14038" y="5319"/>
                  <a:pt x="14677" y="6460"/>
                  <a:pt x="14563" y="7830"/>
                </a:cubicBezTo>
                <a:cubicBezTo>
                  <a:pt x="13308" y="6940"/>
                  <a:pt x="12121" y="5730"/>
                  <a:pt x="10866" y="4794"/>
                </a:cubicBezTo>
                <a:lnTo>
                  <a:pt x="10866" y="4794"/>
                </a:lnTo>
                <a:cubicBezTo>
                  <a:pt x="11140" y="6369"/>
                  <a:pt x="11665" y="8309"/>
                  <a:pt x="12669" y="9702"/>
                </a:cubicBezTo>
                <a:cubicBezTo>
                  <a:pt x="10957" y="8834"/>
                  <a:pt x="9131" y="7465"/>
                  <a:pt x="7328" y="6894"/>
                </a:cubicBezTo>
                <a:cubicBezTo>
                  <a:pt x="3174" y="10637"/>
                  <a:pt x="2512" y="19288"/>
                  <a:pt x="2260" y="24515"/>
                </a:cubicBezTo>
                <a:cubicBezTo>
                  <a:pt x="2009" y="29833"/>
                  <a:pt x="1" y="39968"/>
                  <a:pt x="5068" y="43894"/>
                </a:cubicBezTo>
                <a:cubicBezTo>
                  <a:pt x="6526" y="45026"/>
                  <a:pt x="8663" y="45451"/>
                  <a:pt x="11125" y="45451"/>
                </a:cubicBezTo>
                <a:cubicBezTo>
                  <a:pt x="17796" y="45451"/>
                  <a:pt x="26845" y="42324"/>
                  <a:pt x="31180" y="41657"/>
                </a:cubicBezTo>
                <a:cubicBezTo>
                  <a:pt x="31912" y="41543"/>
                  <a:pt x="32650" y="41490"/>
                  <a:pt x="33393" y="41490"/>
                </a:cubicBezTo>
                <a:cubicBezTo>
                  <a:pt x="40848" y="41490"/>
                  <a:pt x="48819" y="46727"/>
                  <a:pt x="56217" y="46727"/>
                </a:cubicBezTo>
                <a:cubicBezTo>
                  <a:pt x="56317" y="46727"/>
                  <a:pt x="56416" y="46726"/>
                  <a:pt x="56516" y="46724"/>
                </a:cubicBezTo>
                <a:cubicBezTo>
                  <a:pt x="56886" y="46717"/>
                  <a:pt x="57254" y="46714"/>
                  <a:pt x="57621" y="46714"/>
                </a:cubicBezTo>
                <a:cubicBezTo>
                  <a:pt x="72250" y="46714"/>
                  <a:pt x="85145" y="51906"/>
                  <a:pt x="99930" y="51928"/>
                </a:cubicBezTo>
                <a:cubicBezTo>
                  <a:pt x="112096" y="51928"/>
                  <a:pt x="124948" y="46802"/>
                  <a:pt x="137237" y="46802"/>
                </a:cubicBezTo>
                <a:cubicBezTo>
                  <a:pt x="139128" y="46802"/>
                  <a:pt x="141005" y="46924"/>
                  <a:pt x="142864" y="47204"/>
                </a:cubicBezTo>
                <a:cubicBezTo>
                  <a:pt x="143028" y="47228"/>
                  <a:pt x="143193" y="47239"/>
                  <a:pt x="143361" y="47239"/>
                </a:cubicBezTo>
                <a:cubicBezTo>
                  <a:pt x="145745" y="47239"/>
                  <a:pt x="148528" y="44917"/>
                  <a:pt x="151173" y="43232"/>
                </a:cubicBezTo>
                <a:cubicBezTo>
                  <a:pt x="151401" y="43460"/>
                  <a:pt x="151652" y="43688"/>
                  <a:pt x="151926" y="43894"/>
                </a:cubicBezTo>
                <a:cubicBezTo>
                  <a:pt x="153384" y="45026"/>
                  <a:pt x="155520" y="45451"/>
                  <a:pt x="157979" y="45451"/>
                </a:cubicBezTo>
                <a:cubicBezTo>
                  <a:pt x="164645" y="45451"/>
                  <a:pt x="173686" y="42324"/>
                  <a:pt x="178038" y="41657"/>
                </a:cubicBezTo>
                <a:cubicBezTo>
                  <a:pt x="178768" y="41543"/>
                  <a:pt x="179504" y="41490"/>
                  <a:pt x="180246" y="41490"/>
                </a:cubicBezTo>
                <a:cubicBezTo>
                  <a:pt x="187683" y="41490"/>
                  <a:pt x="195655" y="46727"/>
                  <a:pt x="203052" y="46727"/>
                </a:cubicBezTo>
                <a:cubicBezTo>
                  <a:pt x="203152" y="46727"/>
                  <a:pt x="203252" y="46726"/>
                  <a:pt x="203351" y="46724"/>
                </a:cubicBezTo>
                <a:cubicBezTo>
                  <a:pt x="203721" y="46717"/>
                  <a:pt x="204089" y="46714"/>
                  <a:pt x="204457" y="46714"/>
                </a:cubicBezTo>
                <a:cubicBezTo>
                  <a:pt x="219086" y="46714"/>
                  <a:pt x="232003" y="51906"/>
                  <a:pt x="246765" y="51928"/>
                </a:cubicBezTo>
                <a:cubicBezTo>
                  <a:pt x="258931" y="51928"/>
                  <a:pt x="271800" y="46802"/>
                  <a:pt x="284079" y="46802"/>
                </a:cubicBezTo>
                <a:cubicBezTo>
                  <a:pt x="285968" y="46802"/>
                  <a:pt x="287843" y="46924"/>
                  <a:pt x="289700" y="47204"/>
                </a:cubicBezTo>
                <a:cubicBezTo>
                  <a:pt x="289867" y="47228"/>
                  <a:pt x="290036" y="47240"/>
                  <a:pt x="290208" y="47240"/>
                </a:cubicBezTo>
                <a:cubicBezTo>
                  <a:pt x="293803" y="47240"/>
                  <a:pt x="298270" y="42000"/>
                  <a:pt x="301843" y="41543"/>
                </a:cubicBezTo>
                <a:lnTo>
                  <a:pt x="301843" y="8172"/>
                </a:lnTo>
                <a:cubicBezTo>
                  <a:pt x="302596" y="7625"/>
                  <a:pt x="303281" y="6734"/>
                  <a:pt x="303714" y="6004"/>
                </a:cubicBezTo>
                <a:lnTo>
                  <a:pt x="303714" y="6004"/>
                </a:lnTo>
                <a:cubicBezTo>
                  <a:pt x="302139" y="6255"/>
                  <a:pt x="300564" y="7579"/>
                  <a:pt x="299149" y="8127"/>
                </a:cubicBezTo>
                <a:cubicBezTo>
                  <a:pt x="299902" y="7556"/>
                  <a:pt x="300313" y="6940"/>
                  <a:pt x="300884" y="6301"/>
                </a:cubicBezTo>
                <a:lnTo>
                  <a:pt x="300884" y="6301"/>
                </a:lnTo>
                <a:cubicBezTo>
                  <a:pt x="300108" y="6734"/>
                  <a:pt x="299172" y="7008"/>
                  <a:pt x="298442" y="7510"/>
                </a:cubicBezTo>
                <a:cubicBezTo>
                  <a:pt x="299126" y="6871"/>
                  <a:pt x="299674" y="6027"/>
                  <a:pt x="300199" y="5365"/>
                </a:cubicBezTo>
                <a:lnTo>
                  <a:pt x="300199" y="5365"/>
                </a:lnTo>
                <a:cubicBezTo>
                  <a:pt x="299035" y="6027"/>
                  <a:pt x="297620" y="6780"/>
                  <a:pt x="296479" y="7488"/>
                </a:cubicBezTo>
                <a:cubicBezTo>
                  <a:pt x="298076" y="5616"/>
                  <a:pt x="300564" y="4201"/>
                  <a:pt x="302071" y="2169"/>
                </a:cubicBezTo>
                <a:lnTo>
                  <a:pt x="302071" y="2169"/>
                </a:lnTo>
                <a:cubicBezTo>
                  <a:pt x="297894" y="3447"/>
                  <a:pt x="295132" y="5684"/>
                  <a:pt x="291640" y="8058"/>
                </a:cubicBezTo>
                <a:cubicBezTo>
                  <a:pt x="291754" y="7647"/>
                  <a:pt x="291868" y="7305"/>
                  <a:pt x="291959" y="6963"/>
                </a:cubicBezTo>
                <a:lnTo>
                  <a:pt x="291959" y="6963"/>
                </a:lnTo>
                <a:cubicBezTo>
                  <a:pt x="291183" y="7282"/>
                  <a:pt x="289905" y="7670"/>
                  <a:pt x="289243" y="8127"/>
                </a:cubicBezTo>
                <a:cubicBezTo>
                  <a:pt x="289563" y="7510"/>
                  <a:pt x="289540" y="6917"/>
                  <a:pt x="289722" y="6369"/>
                </a:cubicBezTo>
                <a:lnTo>
                  <a:pt x="289722" y="6369"/>
                </a:lnTo>
                <a:cubicBezTo>
                  <a:pt x="288878" y="6940"/>
                  <a:pt x="287828" y="7488"/>
                  <a:pt x="287006" y="7807"/>
                </a:cubicBezTo>
                <a:cubicBezTo>
                  <a:pt x="287759" y="7077"/>
                  <a:pt x="288467" y="6232"/>
                  <a:pt x="289038" y="5365"/>
                </a:cubicBezTo>
                <a:lnTo>
                  <a:pt x="289038" y="5365"/>
                </a:lnTo>
                <a:cubicBezTo>
                  <a:pt x="287257" y="5456"/>
                  <a:pt x="285568" y="6917"/>
                  <a:pt x="284107" y="7807"/>
                </a:cubicBezTo>
                <a:cubicBezTo>
                  <a:pt x="284906" y="7054"/>
                  <a:pt x="285819" y="6118"/>
                  <a:pt x="286253" y="5045"/>
                </a:cubicBezTo>
                <a:cubicBezTo>
                  <a:pt x="286224" y="5045"/>
                  <a:pt x="286196" y="5044"/>
                  <a:pt x="286167" y="5044"/>
                </a:cubicBezTo>
                <a:cubicBezTo>
                  <a:pt x="284106" y="5044"/>
                  <a:pt x="282417" y="6656"/>
                  <a:pt x="280684" y="7579"/>
                </a:cubicBezTo>
                <a:cubicBezTo>
                  <a:pt x="281368" y="6826"/>
                  <a:pt x="281893" y="5844"/>
                  <a:pt x="282441" y="5045"/>
                </a:cubicBezTo>
                <a:lnTo>
                  <a:pt x="282441" y="5045"/>
                </a:lnTo>
                <a:cubicBezTo>
                  <a:pt x="280547" y="5159"/>
                  <a:pt x="279017" y="6689"/>
                  <a:pt x="277168" y="7236"/>
                </a:cubicBezTo>
                <a:lnTo>
                  <a:pt x="277168" y="7236"/>
                </a:lnTo>
                <a:cubicBezTo>
                  <a:pt x="278127" y="6369"/>
                  <a:pt x="279131" y="5365"/>
                  <a:pt x="279908" y="4429"/>
                </a:cubicBezTo>
                <a:lnTo>
                  <a:pt x="279908" y="4429"/>
                </a:lnTo>
                <a:cubicBezTo>
                  <a:pt x="277557" y="4863"/>
                  <a:pt x="275160" y="6689"/>
                  <a:pt x="272991" y="7488"/>
                </a:cubicBezTo>
                <a:cubicBezTo>
                  <a:pt x="273494" y="5616"/>
                  <a:pt x="276233" y="4041"/>
                  <a:pt x="277922" y="2831"/>
                </a:cubicBezTo>
                <a:lnTo>
                  <a:pt x="277922" y="2831"/>
                </a:lnTo>
                <a:cubicBezTo>
                  <a:pt x="274635" y="3562"/>
                  <a:pt x="271097" y="7168"/>
                  <a:pt x="267856" y="7853"/>
                </a:cubicBezTo>
                <a:cubicBezTo>
                  <a:pt x="269545" y="6600"/>
                  <a:pt x="269163" y="6208"/>
                  <a:pt x="268060" y="6208"/>
                </a:cubicBezTo>
                <a:cubicBezTo>
                  <a:pt x="266509" y="6208"/>
                  <a:pt x="263533" y="6983"/>
                  <a:pt x="262880" y="7236"/>
                </a:cubicBezTo>
                <a:lnTo>
                  <a:pt x="262880" y="7236"/>
                </a:lnTo>
                <a:cubicBezTo>
                  <a:pt x="263884" y="6712"/>
                  <a:pt x="264249" y="5821"/>
                  <a:pt x="264660" y="5022"/>
                </a:cubicBezTo>
                <a:lnTo>
                  <a:pt x="264660" y="5022"/>
                </a:lnTo>
                <a:cubicBezTo>
                  <a:pt x="263085" y="5274"/>
                  <a:pt x="261556" y="6323"/>
                  <a:pt x="260004" y="6552"/>
                </a:cubicBezTo>
                <a:cubicBezTo>
                  <a:pt x="260826" y="5730"/>
                  <a:pt x="261739" y="4749"/>
                  <a:pt x="262104" y="3836"/>
                </a:cubicBezTo>
                <a:lnTo>
                  <a:pt x="262104" y="3836"/>
                </a:lnTo>
                <a:cubicBezTo>
                  <a:pt x="261008" y="4406"/>
                  <a:pt x="259981" y="5114"/>
                  <a:pt x="258977" y="5867"/>
                </a:cubicBezTo>
                <a:cubicBezTo>
                  <a:pt x="259935" y="4703"/>
                  <a:pt x="261465" y="3995"/>
                  <a:pt x="262104" y="2512"/>
                </a:cubicBezTo>
                <a:lnTo>
                  <a:pt x="262104" y="2512"/>
                </a:lnTo>
                <a:cubicBezTo>
                  <a:pt x="259296" y="3059"/>
                  <a:pt x="256101" y="5388"/>
                  <a:pt x="253613" y="7008"/>
                </a:cubicBezTo>
                <a:cubicBezTo>
                  <a:pt x="254046" y="6712"/>
                  <a:pt x="254663" y="5684"/>
                  <a:pt x="255119" y="5022"/>
                </a:cubicBezTo>
                <a:lnTo>
                  <a:pt x="255119" y="5022"/>
                </a:lnTo>
                <a:cubicBezTo>
                  <a:pt x="253978" y="5456"/>
                  <a:pt x="252928" y="6187"/>
                  <a:pt x="251787" y="6620"/>
                </a:cubicBezTo>
                <a:cubicBezTo>
                  <a:pt x="252586" y="5890"/>
                  <a:pt x="253316" y="5068"/>
                  <a:pt x="253864" y="4155"/>
                </a:cubicBezTo>
                <a:lnTo>
                  <a:pt x="253864" y="4155"/>
                </a:lnTo>
                <a:cubicBezTo>
                  <a:pt x="251992" y="4703"/>
                  <a:pt x="250509" y="6072"/>
                  <a:pt x="248842" y="6871"/>
                </a:cubicBezTo>
                <a:cubicBezTo>
                  <a:pt x="249710" y="5753"/>
                  <a:pt x="251307" y="4931"/>
                  <a:pt x="252015" y="3539"/>
                </a:cubicBezTo>
                <a:lnTo>
                  <a:pt x="252015" y="3539"/>
                </a:lnTo>
                <a:cubicBezTo>
                  <a:pt x="250463" y="4292"/>
                  <a:pt x="248705" y="4908"/>
                  <a:pt x="247313" y="5913"/>
                </a:cubicBezTo>
                <a:cubicBezTo>
                  <a:pt x="248728" y="4612"/>
                  <a:pt x="250737" y="3447"/>
                  <a:pt x="251627" y="1850"/>
                </a:cubicBezTo>
                <a:lnTo>
                  <a:pt x="251627" y="1850"/>
                </a:lnTo>
                <a:cubicBezTo>
                  <a:pt x="248591" y="2649"/>
                  <a:pt x="245555" y="3972"/>
                  <a:pt x="243136" y="6050"/>
                </a:cubicBezTo>
                <a:cubicBezTo>
                  <a:pt x="243798" y="5342"/>
                  <a:pt x="245327" y="3767"/>
                  <a:pt x="245578" y="2489"/>
                </a:cubicBezTo>
                <a:lnTo>
                  <a:pt x="245578" y="2489"/>
                </a:lnTo>
                <a:cubicBezTo>
                  <a:pt x="243319" y="3014"/>
                  <a:pt x="241150" y="4908"/>
                  <a:pt x="239415" y="6552"/>
                </a:cubicBezTo>
                <a:cubicBezTo>
                  <a:pt x="239963" y="5525"/>
                  <a:pt x="240557" y="4520"/>
                  <a:pt x="241082" y="3447"/>
                </a:cubicBezTo>
                <a:lnTo>
                  <a:pt x="241082" y="3447"/>
                </a:lnTo>
                <a:cubicBezTo>
                  <a:pt x="239484" y="3950"/>
                  <a:pt x="237886" y="5433"/>
                  <a:pt x="236539" y="6552"/>
                </a:cubicBezTo>
                <a:cubicBezTo>
                  <a:pt x="237179" y="5730"/>
                  <a:pt x="237589" y="4794"/>
                  <a:pt x="237977" y="3836"/>
                </a:cubicBezTo>
                <a:lnTo>
                  <a:pt x="237977" y="3836"/>
                </a:lnTo>
                <a:cubicBezTo>
                  <a:pt x="236813" y="4566"/>
                  <a:pt x="235649" y="5525"/>
                  <a:pt x="234576" y="6232"/>
                </a:cubicBezTo>
                <a:cubicBezTo>
                  <a:pt x="234942" y="5502"/>
                  <a:pt x="235307" y="4269"/>
                  <a:pt x="235741" y="3425"/>
                </a:cubicBezTo>
                <a:lnTo>
                  <a:pt x="235741" y="3425"/>
                </a:lnTo>
                <a:cubicBezTo>
                  <a:pt x="234622" y="4589"/>
                  <a:pt x="232225" y="5958"/>
                  <a:pt x="231655" y="7533"/>
                </a:cubicBezTo>
                <a:cubicBezTo>
                  <a:pt x="231541" y="6506"/>
                  <a:pt x="231290" y="5410"/>
                  <a:pt x="230947" y="4475"/>
                </a:cubicBezTo>
                <a:cubicBezTo>
                  <a:pt x="230536" y="5296"/>
                  <a:pt x="229806" y="5913"/>
                  <a:pt x="229532" y="6803"/>
                </a:cubicBezTo>
                <a:cubicBezTo>
                  <a:pt x="229304" y="5867"/>
                  <a:pt x="228984" y="5251"/>
                  <a:pt x="229121" y="4155"/>
                </a:cubicBezTo>
                <a:lnTo>
                  <a:pt x="229121" y="4155"/>
                </a:lnTo>
                <a:cubicBezTo>
                  <a:pt x="228551" y="5068"/>
                  <a:pt x="228048" y="6369"/>
                  <a:pt x="227615" y="7191"/>
                </a:cubicBezTo>
                <a:cubicBezTo>
                  <a:pt x="226930" y="5684"/>
                  <a:pt x="227204" y="3904"/>
                  <a:pt x="227204" y="2238"/>
                </a:cubicBezTo>
                <a:lnTo>
                  <a:pt x="227204" y="2238"/>
                </a:lnTo>
                <a:cubicBezTo>
                  <a:pt x="227135" y="3790"/>
                  <a:pt x="226884" y="5707"/>
                  <a:pt x="226017" y="6871"/>
                </a:cubicBezTo>
                <a:cubicBezTo>
                  <a:pt x="225766" y="4497"/>
                  <a:pt x="226451" y="2352"/>
                  <a:pt x="226588" y="1"/>
                </a:cubicBezTo>
                <a:lnTo>
                  <a:pt x="226588" y="1"/>
                </a:lnTo>
                <a:cubicBezTo>
                  <a:pt x="225652" y="2626"/>
                  <a:pt x="223917" y="5502"/>
                  <a:pt x="223392" y="8081"/>
                </a:cubicBezTo>
                <a:cubicBezTo>
                  <a:pt x="223552" y="7168"/>
                  <a:pt x="223597" y="6323"/>
                  <a:pt x="223734" y="5410"/>
                </a:cubicBezTo>
                <a:lnTo>
                  <a:pt x="223734" y="5410"/>
                </a:lnTo>
                <a:cubicBezTo>
                  <a:pt x="222616" y="6643"/>
                  <a:pt x="221338" y="7853"/>
                  <a:pt x="219923" y="8697"/>
                </a:cubicBezTo>
                <a:cubicBezTo>
                  <a:pt x="220539" y="7876"/>
                  <a:pt x="220516" y="7122"/>
                  <a:pt x="220790" y="6301"/>
                </a:cubicBezTo>
                <a:lnTo>
                  <a:pt x="220790" y="6301"/>
                </a:lnTo>
                <a:cubicBezTo>
                  <a:pt x="219649" y="7008"/>
                  <a:pt x="218530" y="7898"/>
                  <a:pt x="217389" y="8720"/>
                </a:cubicBezTo>
                <a:cubicBezTo>
                  <a:pt x="217777" y="8127"/>
                  <a:pt x="217960" y="7214"/>
                  <a:pt x="218279" y="6620"/>
                </a:cubicBezTo>
                <a:lnTo>
                  <a:pt x="218279" y="6620"/>
                </a:lnTo>
                <a:cubicBezTo>
                  <a:pt x="217024" y="7077"/>
                  <a:pt x="216019" y="7990"/>
                  <a:pt x="214855" y="8674"/>
                </a:cubicBezTo>
                <a:cubicBezTo>
                  <a:pt x="215517" y="7876"/>
                  <a:pt x="216225" y="6871"/>
                  <a:pt x="216704" y="5981"/>
                </a:cubicBezTo>
                <a:lnTo>
                  <a:pt x="216704" y="5981"/>
                </a:lnTo>
                <a:cubicBezTo>
                  <a:pt x="215266" y="6803"/>
                  <a:pt x="213828" y="7647"/>
                  <a:pt x="212641" y="8697"/>
                </a:cubicBezTo>
                <a:cubicBezTo>
                  <a:pt x="213098" y="6278"/>
                  <a:pt x="215905" y="3995"/>
                  <a:pt x="217024" y="1621"/>
                </a:cubicBezTo>
                <a:lnTo>
                  <a:pt x="217024" y="1621"/>
                </a:lnTo>
                <a:cubicBezTo>
                  <a:pt x="213828" y="3379"/>
                  <a:pt x="211158" y="6346"/>
                  <a:pt x="208259" y="8538"/>
                </a:cubicBezTo>
                <a:cubicBezTo>
                  <a:pt x="209172" y="7510"/>
                  <a:pt x="210085" y="6620"/>
                  <a:pt x="210359" y="5342"/>
                </a:cubicBezTo>
                <a:lnTo>
                  <a:pt x="210359" y="5342"/>
                </a:lnTo>
                <a:cubicBezTo>
                  <a:pt x="207711" y="6004"/>
                  <a:pt x="205817" y="8332"/>
                  <a:pt x="203488" y="9085"/>
                </a:cubicBezTo>
                <a:cubicBezTo>
                  <a:pt x="204196" y="8332"/>
                  <a:pt x="204264" y="7419"/>
                  <a:pt x="204607" y="6620"/>
                </a:cubicBezTo>
                <a:lnTo>
                  <a:pt x="204607" y="6620"/>
                </a:lnTo>
                <a:cubicBezTo>
                  <a:pt x="203169" y="7214"/>
                  <a:pt x="201503" y="8446"/>
                  <a:pt x="200019" y="9154"/>
                </a:cubicBezTo>
                <a:cubicBezTo>
                  <a:pt x="200681" y="8355"/>
                  <a:pt x="201297" y="7465"/>
                  <a:pt x="201777" y="6620"/>
                </a:cubicBezTo>
                <a:lnTo>
                  <a:pt x="201777" y="6620"/>
                </a:lnTo>
                <a:cubicBezTo>
                  <a:pt x="200156" y="7351"/>
                  <a:pt x="198649" y="8629"/>
                  <a:pt x="197074" y="9405"/>
                </a:cubicBezTo>
                <a:cubicBezTo>
                  <a:pt x="197988" y="7921"/>
                  <a:pt x="199631" y="6666"/>
                  <a:pt x="201069" y="5616"/>
                </a:cubicBezTo>
                <a:lnTo>
                  <a:pt x="201069" y="5616"/>
                </a:lnTo>
                <a:cubicBezTo>
                  <a:pt x="198581" y="6255"/>
                  <a:pt x="195522" y="6757"/>
                  <a:pt x="193240" y="7853"/>
                </a:cubicBezTo>
                <a:cubicBezTo>
                  <a:pt x="192966" y="7990"/>
                  <a:pt x="192715" y="8172"/>
                  <a:pt x="192532" y="8378"/>
                </a:cubicBezTo>
                <a:cubicBezTo>
                  <a:pt x="194655" y="5798"/>
                  <a:pt x="196595" y="3014"/>
                  <a:pt x="198855" y="503"/>
                </a:cubicBezTo>
                <a:lnTo>
                  <a:pt x="198855" y="503"/>
                </a:lnTo>
                <a:cubicBezTo>
                  <a:pt x="193788" y="1188"/>
                  <a:pt x="192464" y="5867"/>
                  <a:pt x="188561" y="7830"/>
                </a:cubicBezTo>
                <a:cubicBezTo>
                  <a:pt x="189588" y="6575"/>
                  <a:pt x="190683" y="5274"/>
                  <a:pt x="191323" y="3767"/>
                </a:cubicBezTo>
                <a:cubicBezTo>
                  <a:pt x="191310" y="3767"/>
                  <a:pt x="191297" y="3767"/>
                  <a:pt x="191285" y="3767"/>
                </a:cubicBezTo>
                <a:cubicBezTo>
                  <a:pt x="188126" y="3767"/>
                  <a:pt x="185196" y="6605"/>
                  <a:pt x="182854" y="8446"/>
                </a:cubicBezTo>
                <a:cubicBezTo>
                  <a:pt x="183562" y="7830"/>
                  <a:pt x="184269" y="6848"/>
                  <a:pt x="184566" y="5981"/>
                </a:cubicBezTo>
                <a:lnTo>
                  <a:pt x="184566" y="5981"/>
                </a:lnTo>
                <a:cubicBezTo>
                  <a:pt x="182854" y="6027"/>
                  <a:pt x="181462" y="7100"/>
                  <a:pt x="180252" y="8149"/>
                </a:cubicBezTo>
                <a:cubicBezTo>
                  <a:pt x="181097" y="6940"/>
                  <a:pt x="182329" y="5730"/>
                  <a:pt x="182398" y="4132"/>
                </a:cubicBezTo>
                <a:lnTo>
                  <a:pt x="182398" y="4132"/>
                </a:lnTo>
                <a:cubicBezTo>
                  <a:pt x="180754" y="5228"/>
                  <a:pt x="179294" y="6620"/>
                  <a:pt x="177787" y="7830"/>
                </a:cubicBezTo>
                <a:cubicBezTo>
                  <a:pt x="179134" y="5502"/>
                  <a:pt x="181188" y="3425"/>
                  <a:pt x="182124" y="914"/>
                </a:cubicBezTo>
                <a:lnTo>
                  <a:pt x="182124" y="914"/>
                </a:lnTo>
                <a:cubicBezTo>
                  <a:pt x="179212" y="1069"/>
                  <a:pt x="174959" y="5099"/>
                  <a:pt x="173979" y="7924"/>
                </a:cubicBezTo>
                <a:lnTo>
                  <a:pt x="173979" y="7924"/>
                </a:lnTo>
                <a:cubicBezTo>
                  <a:pt x="174345" y="6635"/>
                  <a:pt x="174200" y="4682"/>
                  <a:pt x="174135" y="3196"/>
                </a:cubicBezTo>
                <a:lnTo>
                  <a:pt x="174135" y="3196"/>
                </a:lnTo>
                <a:cubicBezTo>
                  <a:pt x="172606" y="4315"/>
                  <a:pt x="171807" y="6004"/>
                  <a:pt x="171054" y="7533"/>
                </a:cubicBezTo>
                <a:cubicBezTo>
                  <a:pt x="170940" y="5776"/>
                  <a:pt x="171236" y="3927"/>
                  <a:pt x="170688" y="2215"/>
                </a:cubicBezTo>
                <a:cubicBezTo>
                  <a:pt x="170163" y="3607"/>
                  <a:pt x="170643" y="5159"/>
                  <a:pt x="169798" y="6255"/>
                </a:cubicBezTo>
                <a:cubicBezTo>
                  <a:pt x="169707" y="4452"/>
                  <a:pt x="169638" y="2649"/>
                  <a:pt x="169342" y="891"/>
                </a:cubicBezTo>
                <a:cubicBezTo>
                  <a:pt x="168200" y="2146"/>
                  <a:pt x="168589" y="4224"/>
                  <a:pt x="168223" y="5616"/>
                </a:cubicBezTo>
                <a:cubicBezTo>
                  <a:pt x="167927" y="4155"/>
                  <a:pt x="167721" y="2580"/>
                  <a:pt x="167173" y="1302"/>
                </a:cubicBezTo>
                <a:cubicBezTo>
                  <a:pt x="166831" y="3196"/>
                  <a:pt x="165804" y="4885"/>
                  <a:pt x="165849" y="6871"/>
                </a:cubicBezTo>
                <a:cubicBezTo>
                  <a:pt x="164891" y="5593"/>
                  <a:pt x="164252" y="3721"/>
                  <a:pt x="163362" y="2261"/>
                </a:cubicBezTo>
                <a:lnTo>
                  <a:pt x="163362" y="2261"/>
                </a:lnTo>
                <a:cubicBezTo>
                  <a:pt x="163270" y="4315"/>
                  <a:pt x="163978" y="5821"/>
                  <a:pt x="164343" y="7739"/>
                </a:cubicBezTo>
                <a:cubicBezTo>
                  <a:pt x="162791" y="6734"/>
                  <a:pt x="161672" y="5296"/>
                  <a:pt x="160234" y="4155"/>
                </a:cubicBezTo>
                <a:lnTo>
                  <a:pt x="160234" y="4155"/>
                </a:lnTo>
                <a:cubicBezTo>
                  <a:pt x="160896" y="5319"/>
                  <a:pt x="161535" y="6460"/>
                  <a:pt x="161399" y="7830"/>
                </a:cubicBezTo>
                <a:cubicBezTo>
                  <a:pt x="160143" y="6940"/>
                  <a:pt x="158979" y="5730"/>
                  <a:pt x="157701" y="4794"/>
                </a:cubicBezTo>
                <a:lnTo>
                  <a:pt x="157701" y="4794"/>
                </a:lnTo>
                <a:cubicBezTo>
                  <a:pt x="157975" y="6369"/>
                  <a:pt x="158500" y="8309"/>
                  <a:pt x="159527" y="9702"/>
                </a:cubicBezTo>
                <a:cubicBezTo>
                  <a:pt x="158294" y="9085"/>
                  <a:pt x="156993" y="8195"/>
                  <a:pt x="155715" y="7556"/>
                </a:cubicBezTo>
                <a:cubicBezTo>
                  <a:pt x="156172" y="7054"/>
                  <a:pt x="156582" y="6506"/>
                  <a:pt x="156856" y="6004"/>
                </a:cubicBezTo>
                <a:lnTo>
                  <a:pt x="156856" y="6004"/>
                </a:lnTo>
                <a:cubicBezTo>
                  <a:pt x="156057" y="6141"/>
                  <a:pt x="155236" y="6552"/>
                  <a:pt x="154460" y="7008"/>
                </a:cubicBezTo>
                <a:cubicBezTo>
                  <a:pt x="154368" y="6963"/>
                  <a:pt x="154254" y="6940"/>
                  <a:pt x="154163" y="6894"/>
                </a:cubicBezTo>
                <a:cubicBezTo>
                  <a:pt x="153957" y="7100"/>
                  <a:pt x="153752" y="7305"/>
                  <a:pt x="153569" y="7510"/>
                </a:cubicBezTo>
                <a:cubicBezTo>
                  <a:pt x="153136" y="7761"/>
                  <a:pt x="152725" y="7967"/>
                  <a:pt x="152314" y="8127"/>
                </a:cubicBezTo>
                <a:cubicBezTo>
                  <a:pt x="153067" y="7556"/>
                  <a:pt x="153478" y="6940"/>
                  <a:pt x="154049" y="6301"/>
                </a:cubicBezTo>
                <a:lnTo>
                  <a:pt x="154049" y="6301"/>
                </a:lnTo>
                <a:cubicBezTo>
                  <a:pt x="153273" y="6734"/>
                  <a:pt x="152314" y="7008"/>
                  <a:pt x="151606" y="7510"/>
                </a:cubicBezTo>
                <a:cubicBezTo>
                  <a:pt x="152291" y="6871"/>
                  <a:pt x="152839" y="6027"/>
                  <a:pt x="153364" y="5365"/>
                </a:cubicBezTo>
                <a:lnTo>
                  <a:pt x="153364" y="5365"/>
                </a:lnTo>
                <a:cubicBezTo>
                  <a:pt x="152200" y="6027"/>
                  <a:pt x="150762" y="6780"/>
                  <a:pt x="149644" y="7488"/>
                </a:cubicBezTo>
                <a:cubicBezTo>
                  <a:pt x="151241" y="5616"/>
                  <a:pt x="153729" y="4201"/>
                  <a:pt x="155236" y="2169"/>
                </a:cubicBezTo>
                <a:lnTo>
                  <a:pt x="155236" y="2169"/>
                </a:lnTo>
                <a:cubicBezTo>
                  <a:pt x="151036" y="3447"/>
                  <a:pt x="148274" y="5684"/>
                  <a:pt x="144805" y="8058"/>
                </a:cubicBezTo>
                <a:cubicBezTo>
                  <a:pt x="144896" y="7647"/>
                  <a:pt x="145033" y="7305"/>
                  <a:pt x="145124" y="6963"/>
                </a:cubicBezTo>
                <a:lnTo>
                  <a:pt x="145124" y="6963"/>
                </a:lnTo>
                <a:cubicBezTo>
                  <a:pt x="144348" y="7282"/>
                  <a:pt x="143047" y="7670"/>
                  <a:pt x="142408" y="8127"/>
                </a:cubicBezTo>
                <a:cubicBezTo>
                  <a:pt x="142727" y="7510"/>
                  <a:pt x="142705" y="6917"/>
                  <a:pt x="142887" y="6369"/>
                </a:cubicBezTo>
                <a:lnTo>
                  <a:pt x="142887" y="6369"/>
                </a:lnTo>
                <a:cubicBezTo>
                  <a:pt x="142020" y="6940"/>
                  <a:pt x="140993" y="7488"/>
                  <a:pt x="140171" y="7807"/>
                </a:cubicBezTo>
                <a:cubicBezTo>
                  <a:pt x="140924" y="7077"/>
                  <a:pt x="141609" y="6232"/>
                  <a:pt x="142180" y="5365"/>
                </a:cubicBezTo>
                <a:lnTo>
                  <a:pt x="142180" y="5365"/>
                </a:lnTo>
                <a:cubicBezTo>
                  <a:pt x="140422" y="5456"/>
                  <a:pt x="138733" y="6917"/>
                  <a:pt x="137249" y="7807"/>
                </a:cubicBezTo>
                <a:cubicBezTo>
                  <a:pt x="138048" y="7054"/>
                  <a:pt x="138984" y="6118"/>
                  <a:pt x="139395" y="5045"/>
                </a:cubicBezTo>
                <a:cubicBezTo>
                  <a:pt x="139367" y="5045"/>
                  <a:pt x="139338" y="5044"/>
                  <a:pt x="139310" y="5044"/>
                </a:cubicBezTo>
                <a:cubicBezTo>
                  <a:pt x="137271" y="5044"/>
                  <a:pt x="135582" y="6656"/>
                  <a:pt x="133848" y="7579"/>
                </a:cubicBezTo>
                <a:cubicBezTo>
                  <a:pt x="134510" y="6826"/>
                  <a:pt x="135058" y="5844"/>
                  <a:pt x="135606" y="5045"/>
                </a:cubicBezTo>
                <a:lnTo>
                  <a:pt x="135606" y="5045"/>
                </a:lnTo>
                <a:cubicBezTo>
                  <a:pt x="133711" y="5159"/>
                  <a:pt x="132182" y="6689"/>
                  <a:pt x="130333" y="7236"/>
                </a:cubicBezTo>
                <a:cubicBezTo>
                  <a:pt x="131292" y="6369"/>
                  <a:pt x="132296" y="5365"/>
                  <a:pt x="133050" y="4429"/>
                </a:cubicBezTo>
                <a:lnTo>
                  <a:pt x="133050" y="4429"/>
                </a:lnTo>
                <a:cubicBezTo>
                  <a:pt x="130721" y="4863"/>
                  <a:pt x="128302" y="6689"/>
                  <a:pt x="126156" y="7488"/>
                </a:cubicBezTo>
                <a:cubicBezTo>
                  <a:pt x="126658" y="5616"/>
                  <a:pt x="129397" y="4041"/>
                  <a:pt x="131087" y="2831"/>
                </a:cubicBezTo>
                <a:lnTo>
                  <a:pt x="131087" y="2831"/>
                </a:lnTo>
                <a:cubicBezTo>
                  <a:pt x="127800" y="3562"/>
                  <a:pt x="124262" y="7168"/>
                  <a:pt x="121021" y="7853"/>
                </a:cubicBezTo>
                <a:cubicBezTo>
                  <a:pt x="122710" y="6600"/>
                  <a:pt x="122328" y="6208"/>
                  <a:pt x="121224" y="6208"/>
                </a:cubicBezTo>
                <a:cubicBezTo>
                  <a:pt x="119674" y="6208"/>
                  <a:pt x="116698" y="6983"/>
                  <a:pt x="116045" y="7236"/>
                </a:cubicBezTo>
                <a:cubicBezTo>
                  <a:pt x="117026" y="6712"/>
                  <a:pt x="117391" y="5821"/>
                  <a:pt x="117802" y="5022"/>
                </a:cubicBezTo>
                <a:lnTo>
                  <a:pt x="117802" y="5022"/>
                </a:lnTo>
                <a:cubicBezTo>
                  <a:pt x="116227" y="5274"/>
                  <a:pt x="114721" y="6323"/>
                  <a:pt x="113169" y="6552"/>
                </a:cubicBezTo>
                <a:cubicBezTo>
                  <a:pt x="113968" y="5730"/>
                  <a:pt x="114903" y="4749"/>
                  <a:pt x="115269" y="3836"/>
                </a:cubicBezTo>
                <a:lnTo>
                  <a:pt x="115269" y="3836"/>
                </a:lnTo>
                <a:cubicBezTo>
                  <a:pt x="114173" y="4406"/>
                  <a:pt x="113146" y="5114"/>
                  <a:pt x="112142" y="5867"/>
                </a:cubicBezTo>
                <a:cubicBezTo>
                  <a:pt x="113077" y="4703"/>
                  <a:pt x="114629" y="3995"/>
                  <a:pt x="115269" y="2512"/>
                </a:cubicBezTo>
                <a:lnTo>
                  <a:pt x="115269" y="2512"/>
                </a:lnTo>
                <a:cubicBezTo>
                  <a:pt x="112461" y="3059"/>
                  <a:pt x="109243" y="5388"/>
                  <a:pt x="106755" y="7008"/>
                </a:cubicBezTo>
                <a:cubicBezTo>
                  <a:pt x="107188" y="6712"/>
                  <a:pt x="107828" y="5684"/>
                  <a:pt x="108284" y="5022"/>
                </a:cubicBezTo>
                <a:lnTo>
                  <a:pt x="108284" y="5022"/>
                </a:lnTo>
                <a:cubicBezTo>
                  <a:pt x="107120" y="5456"/>
                  <a:pt x="106093" y="6187"/>
                  <a:pt x="104929" y="6620"/>
                </a:cubicBezTo>
                <a:cubicBezTo>
                  <a:pt x="105728" y="5890"/>
                  <a:pt x="106458" y="5068"/>
                  <a:pt x="107029" y="4155"/>
                </a:cubicBezTo>
                <a:lnTo>
                  <a:pt x="107029" y="4155"/>
                </a:lnTo>
                <a:cubicBezTo>
                  <a:pt x="105134" y="4703"/>
                  <a:pt x="103673" y="6072"/>
                  <a:pt x="101984" y="6871"/>
                </a:cubicBezTo>
                <a:cubicBezTo>
                  <a:pt x="102874" y="5753"/>
                  <a:pt x="104449" y="4931"/>
                  <a:pt x="105180" y="3539"/>
                </a:cubicBezTo>
                <a:lnTo>
                  <a:pt x="105180" y="3539"/>
                </a:lnTo>
                <a:cubicBezTo>
                  <a:pt x="103605" y="4292"/>
                  <a:pt x="101870" y="4908"/>
                  <a:pt x="100478" y="5913"/>
                </a:cubicBezTo>
                <a:cubicBezTo>
                  <a:pt x="101870" y="4612"/>
                  <a:pt x="103902" y="3447"/>
                  <a:pt x="104792" y="1850"/>
                </a:cubicBezTo>
                <a:lnTo>
                  <a:pt x="104792" y="1850"/>
                </a:lnTo>
                <a:cubicBezTo>
                  <a:pt x="101756" y="2649"/>
                  <a:pt x="98720" y="3972"/>
                  <a:pt x="96278" y="6050"/>
                </a:cubicBezTo>
                <a:cubicBezTo>
                  <a:pt x="96940" y="5342"/>
                  <a:pt x="98469" y="3767"/>
                  <a:pt x="98743" y="2489"/>
                </a:cubicBezTo>
                <a:lnTo>
                  <a:pt x="98743" y="2489"/>
                </a:lnTo>
                <a:cubicBezTo>
                  <a:pt x="96483" y="3014"/>
                  <a:pt x="94315" y="4908"/>
                  <a:pt x="92557" y="6552"/>
                </a:cubicBezTo>
                <a:cubicBezTo>
                  <a:pt x="93128" y="5525"/>
                  <a:pt x="93722" y="4520"/>
                  <a:pt x="94224" y="3447"/>
                </a:cubicBezTo>
                <a:lnTo>
                  <a:pt x="94224" y="3447"/>
                </a:lnTo>
                <a:cubicBezTo>
                  <a:pt x="92649" y="3950"/>
                  <a:pt x="91051" y="5433"/>
                  <a:pt x="89704" y="6552"/>
                </a:cubicBezTo>
                <a:cubicBezTo>
                  <a:pt x="90343" y="5730"/>
                  <a:pt x="90754" y="4794"/>
                  <a:pt x="91142" y="3836"/>
                </a:cubicBezTo>
                <a:lnTo>
                  <a:pt x="91142" y="3836"/>
                </a:lnTo>
                <a:cubicBezTo>
                  <a:pt x="89978" y="4566"/>
                  <a:pt x="88814" y="5525"/>
                  <a:pt x="87718" y="6232"/>
                </a:cubicBezTo>
                <a:cubicBezTo>
                  <a:pt x="88106" y="5502"/>
                  <a:pt x="88472" y="4269"/>
                  <a:pt x="88905" y="3425"/>
                </a:cubicBezTo>
                <a:lnTo>
                  <a:pt x="88905" y="3425"/>
                </a:lnTo>
                <a:cubicBezTo>
                  <a:pt x="87787" y="4589"/>
                  <a:pt x="85390" y="5958"/>
                  <a:pt x="84820" y="7533"/>
                </a:cubicBezTo>
                <a:cubicBezTo>
                  <a:pt x="84683" y="6506"/>
                  <a:pt x="84432" y="5410"/>
                  <a:pt x="84089" y="4475"/>
                </a:cubicBezTo>
                <a:cubicBezTo>
                  <a:pt x="83701" y="5296"/>
                  <a:pt x="82948" y="5913"/>
                  <a:pt x="82674" y="6803"/>
                </a:cubicBezTo>
                <a:cubicBezTo>
                  <a:pt x="82446" y="5867"/>
                  <a:pt x="82126" y="5251"/>
                  <a:pt x="82286" y="4155"/>
                </a:cubicBezTo>
                <a:lnTo>
                  <a:pt x="82286" y="4155"/>
                </a:lnTo>
                <a:cubicBezTo>
                  <a:pt x="81715" y="5068"/>
                  <a:pt x="81190" y="6369"/>
                  <a:pt x="80780" y="7191"/>
                </a:cubicBezTo>
                <a:cubicBezTo>
                  <a:pt x="80095" y="5684"/>
                  <a:pt x="80369" y="3904"/>
                  <a:pt x="80369" y="2238"/>
                </a:cubicBezTo>
                <a:lnTo>
                  <a:pt x="80369" y="2238"/>
                </a:lnTo>
                <a:cubicBezTo>
                  <a:pt x="80300" y="3790"/>
                  <a:pt x="80026" y="5707"/>
                  <a:pt x="79182" y="6871"/>
                </a:cubicBezTo>
                <a:cubicBezTo>
                  <a:pt x="78931" y="4497"/>
                  <a:pt x="79615" y="2352"/>
                  <a:pt x="7975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44" name="Google Shape;3644;p29"/>
          <p:cNvSpPr/>
          <p:nvPr/>
        </p:nvSpPr>
        <p:spPr>
          <a:xfrm>
            <a:off x="-3800542" y="-74581"/>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45" name="Google Shape;3645;p29"/>
          <p:cNvGrpSpPr/>
          <p:nvPr/>
        </p:nvGrpSpPr>
        <p:grpSpPr>
          <a:xfrm rot="935900" flipH="1">
            <a:off x="10297104" y="729152"/>
            <a:ext cx="2415808" cy="1522113"/>
            <a:chOff x="1783375" y="3070625"/>
            <a:chExt cx="1811800" cy="1141550"/>
          </a:xfrm>
        </p:grpSpPr>
        <p:sp>
          <p:nvSpPr>
            <p:cNvPr id="3646" name="Google Shape;3646;p29"/>
            <p:cNvSpPr/>
            <p:nvPr/>
          </p:nvSpPr>
          <p:spPr>
            <a:xfrm>
              <a:off x="1783375" y="3070625"/>
              <a:ext cx="1811800" cy="1141550"/>
            </a:xfrm>
            <a:custGeom>
              <a:avLst/>
              <a:gdLst/>
              <a:ahLst/>
              <a:cxnLst/>
              <a:rect l="l" t="t" r="r" b="b"/>
              <a:pathLst>
                <a:path w="72472" h="45662" extrusionOk="0">
                  <a:moveTo>
                    <a:pt x="58411" y="0"/>
                  </a:moveTo>
                  <a:lnTo>
                    <a:pt x="56311" y="1438"/>
                  </a:lnTo>
                  <a:cubicBezTo>
                    <a:pt x="56311" y="1438"/>
                    <a:pt x="51358" y="7145"/>
                    <a:pt x="50422" y="12645"/>
                  </a:cubicBezTo>
                  <a:cubicBezTo>
                    <a:pt x="49463" y="18169"/>
                    <a:pt x="41086" y="18922"/>
                    <a:pt x="35768" y="21205"/>
                  </a:cubicBezTo>
                  <a:cubicBezTo>
                    <a:pt x="30450" y="23487"/>
                    <a:pt x="27391" y="32435"/>
                    <a:pt x="20361" y="36817"/>
                  </a:cubicBezTo>
                  <a:cubicBezTo>
                    <a:pt x="18018" y="38271"/>
                    <a:pt x="15525" y="38755"/>
                    <a:pt x="13242" y="38755"/>
                  </a:cubicBezTo>
                  <a:cubicBezTo>
                    <a:pt x="8677" y="38755"/>
                    <a:pt x="4954" y="36817"/>
                    <a:pt x="4954" y="36817"/>
                  </a:cubicBezTo>
                  <a:cubicBezTo>
                    <a:pt x="4954" y="36817"/>
                    <a:pt x="1" y="42889"/>
                    <a:pt x="1622" y="44509"/>
                  </a:cubicBezTo>
                  <a:cubicBezTo>
                    <a:pt x="2371" y="45259"/>
                    <a:pt x="4828" y="45662"/>
                    <a:pt x="7939" y="45662"/>
                  </a:cubicBezTo>
                  <a:cubicBezTo>
                    <a:pt x="11557" y="45662"/>
                    <a:pt x="16060" y="45117"/>
                    <a:pt x="19790" y="43939"/>
                  </a:cubicBezTo>
                  <a:cubicBezTo>
                    <a:pt x="26729" y="41748"/>
                    <a:pt x="30815" y="35767"/>
                    <a:pt x="32344" y="32161"/>
                  </a:cubicBezTo>
                  <a:cubicBezTo>
                    <a:pt x="33874" y="28532"/>
                    <a:pt x="35106" y="25313"/>
                    <a:pt x="40151" y="23396"/>
                  </a:cubicBezTo>
                  <a:cubicBezTo>
                    <a:pt x="42708" y="25220"/>
                    <a:pt x="46986" y="28179"/>
                    <a:pt x="51237" y="28179"/>
                  </a:cubicBezTo>
                  <a:cubicBezTo>
                    <a:pt x="51881" y="28179"/>
                    <a:pt x="52524" y="28111"/>
                    <a:pt x="53161" y="27961"/>
                  </a:cubicBezTo>
                  <a:cubicBezTo>
                    <a:pt x="58023" y="26820"/>
                    <a:pt x="63250" y="23602"/>
                    <a:pt x="64870" y="22346"/>
                  </a:cubicBezTo>
                  <a:cubicBezTo>
                    <a:pt x="66491" y="21114"/>
                    <a:pt x="72471" y="20840"/>
                    <a:pt x="72471" y="20840"/>
                  </a:cubicBezTo>
                  <a:lnTo>
                    <a:pt x="71901" y="19881"/>
                  </a:lnTo>
                  <a:cubicBezTo>
                    <a:pt x="71239" y="20064"/>
                    <a:pt x="67906" y="20452"/>
                    <a:pt x="66103" y="20452"/>
                  </a:cubicBezTo>
                  <a:cubicBezTo>
                    <a:pt x="64300" y="20452"/>
                    <a:pt x="59438" y="24263"/>
                    <a:pt x="53549" y="25496"/>
                  </a:cubicBezTo>
                  <a:cubicBezTo>
                    <a:pt x="52945" y="25622"/>
                    <a:pt x="52340" y="25680"/>
                    <a:pt x="51746" y="25680"/>
                  </a:cubicBezTo>
                  <a:cubicBezTo>
                    <a:pt x="46544" y="25680"/>
                    <a:pt x="42156" y="21272"/>
                    <a:pt x="46519" y="20064"/>
                  </a:cubicBezTo>
                  <a:cubicBezTo>
                    <a:pt x="51358" y="18740"/>
                    <a:pt x="52020" y="15133"/>
                    <a:pt x="53070" y="10089"/>
                  </a:cubicBezTo>
                  <a:cubicBezTo>
                    <a:pt x="54120" y="5045"/>
                    <a:pt x="58411" y="1"/>
                    <a:pt x="58411" y="0"/>
                  </a:cubicBez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29"/>
            <p:cNvSpPr/>
            <p:nvPr/>
          </p:nvSpPr>
          <p:spPr>
            <a:xfrm>
              <a:off x="2393975" y="3475200"/>
              <a:ext cx="200300" cy="407450"/>
            </a:xfrm>
            <a:custGeom>
              <a:avLst/>
              <a:gdLst/>
              <a:ahLst/>
              <a:cxnLst/>
              <a:rect l="l" t="t" r="r" b="b"/>
              <a:pathLst>
                <a:path w="8012" h="16298" extrusionOk="0">
                  <a:moveTo>
                    <a:pt x="6574" y="0"/>
                  </a:moveTo>
                  <a:cubicBezTo>
                    <a:pt x="6163" y="503"/>
                    <a:pt x="5752" y="1027"/>
                    <a:pt x="5318" y="1530"/>
                  </a:cubicBezTo>
                  <a:cubicBezTo>
                    <a:pt x="913" y="6506"/>
                    <a:pt x="685" y="9245"/>
                    <a:pt x="1780" y="12486"/>
                  </a:cubicBezTo>
                  <a:cubicBezTo>
                    <a:pt x="2876" y="15750"/>
                    <a:pt x="4131" y="16298"/>
                    <a:pt x="4131" y="16298"/>
                  </a:cubicBezTo>
                  <a:lnTo>
                    <a:pt x="5980" y="15773"/>
                  </a:lnTo>
                  <a:cubicBezTo>
                    <a:pt x="5980" y="15773"/>
                    <a:pt x="0" y="8400"/>
                    <a:pt x="5661" y="2831"/>
                  </a:cubicBezTo>
                  <a:cubicBezTo>
                    <a:pt x="6574" y="1940"/>
                    <a:pt x="7350" y="1027"/>
                    <a:pt x="8012" y="137"/>
                  </a:cubicBezTo>
                  <a:lnTo>
                    <a:pt x="6574" y="0"/>
                  </a:ln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48" name="Google Shape;3648;p29"/>
          <p:cNvSpPr/>
          <p:nvPr/>
        </p:nvSpPr>
        <p:spPr>
          <a:xfrm flipH="1">
            <a:off x="8272524" y="-138999"/>
            <a:ext cx="3954392" cy="178036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49" name="Google Shape;3649;p29"/>
          <p:cNvSpPr/>
          <p:nvPr/>
        </p:nvSpPr>
        <p:spPr>
          <a:xfrm flipH="1">
            <a:off x="9961767" y="-108534"/>
            <a:ext cx="2339667" cy="105338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20685103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3650"/>
        <p:cNvGrpSpPr/>
        <p:nvPr/>
      </p:nvGrpSpPr>
      <p:grpSpPr>
        <a:xfrm>
          <a:off x="0" y="0"/>
          <a:ext cx="0" cy="0"/>
          <a:chOff x="0" y="0"/>
          <a:chExt cx="0" cy="0"/>
        </a:xfrm>
      </p:grpSpPr>
      <p:sp>
        <p:nvSpPr>
          <p:cNvPr id="3651" name="Google Shape;3651;p30"/>
          <p:cNvSpPr txBox="1">
            <a:spLocks noGrp="1"/>
          </p:cNvSpPr>
          <p:nvPr>
            <p:ph type="title"/>
          </p:nvPr>
        </p:nvSpPr>
        <p:spPr>
          <a:xfrm>
            <a:off x="950967" y="719333"/>
            <a:ext cx="10290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652" name="Google Shape;3652;p30"/>
          <p:cNvGrpSpPr/>
          <p:nvPr/>
        </p:nvGrpSpPr>
        <p:grpSpPr>
          <a:xfrm flipH="1">
            <a:off x="9141597" y="85203"/>
            <a:ext cx="4465385" cy="6096013"/>
            <a:chOff x="-8979" y="-3697236"/>
            <a:chExt cx="3349039" cy="4572010"/>
          </a:xfrm>
        </p:grpSpPr>
        <p:sp>
          <p:nvSpPr>
            <p:cNvPr id="3653" name="Google Shape;3653;p30"/>
            <p:cNvSpPr/>
            <p:nvPr/>
          </p:nvSpPr>
          <p:spPr>
            <a:xfrm>
              <a:off x="-89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30"/>
            <p:cNvSpPr/>
            <p:nvPr/>
          </p:nvSpPr>
          <p:spPr>
            <a:xfrm>
              <a:off x="-89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55" name="Google Shape;3655;p30"/>
          <p:cNvSpPr/>
          <p:nvPr/>
        </p:nvSpPr>
        <p:spPr>
          <a:xfrm flipH="1">
            <a:off x="7847135" y="-62847"/>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56" name="Google Shape;3656;p30"/>
          <p:cNvSpPr/>
          <p:nvPr/>
        </p:nvSpPr>
        <p:spPr>
          <a:xfrm flipH="1">
            <a:off x="9744242" y="-5284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57" name="Google Shape;3657;p30"/>
          <p:cNvSpPr/>
          <p:nvPr/>
        </p:nvSpPr>
        <p:spPr>
          <a:xfrm flipH="1">
            <a:off x="-3842600" y="-902311"/>
            <a:ext cx="6027469" cy="2828699"/>
          </a:xfrm>
          <a:custGeom>
            <a:avLst/>
            <a:gdLst/>
            <a:ahLst/>
            <a:cxnLst/>
            <a:rect l="l" t="t" r="r" b="b"/>
            <a:pathLst>
              <a:path w="160234" h="75198" extrusionOk="0">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58" name="Google Shape;3658;p30"/>
          <p:cNvSpPr/>
          <p:nvPr/>
        </p:nvSpPr>
        <p:spPr>
          <a:xfrm flipH="1">
            <a:off x="-583400" y="-764025"/>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59" name="Google Shape;3659;p30"/>
          <p:cNvSpPr/>
          <p:nvPr/>
        </p:nvSpPr>
        <p:spPr>
          <a:xfrm>
            <a:off x="1081467" y="-800692"/>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60" name="Google Shape;3660;p30"/>
          <p:cNvSpPr/>
          <p:nvPr/>
        </p:nvSpPr>
        <p:spPr>
          <a:xfrm rot="-1242405">
            <a:off x="-329899" y="-548465"/>
            <a:ext cx="4813427" cy="1812759"/>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61" name="Google Shape;3661;p30"/>
          <p:cNvSpPr/>
          <p:nvPr/>
        </p:nvSpPr>
        <p:spPr>
          <a:xfrm>
            <a:off x="10945238" y="4403333"/>
            <a:ext cx="2280511" cy="1781488"/>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62" name="Google Shape;3662;p30"/>
          <p:cNvSpPr/>
          <p:nvPr/>
        </p:nvSpPr>
        <p:spPr>
          <a:xfrm>
            <a:off x="-1536818" y="4547306"/>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63" name="Google Shape;3663;p30"/>
          <p:cNvSpPr/>
          <p:nvPr/>
        </p:nvSpPr>
        <p:spPr>
          <a:xfrm flipH="1">
            <a:off x="-141996" y="6141800"/>
            <a:ext cx="13166475"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64" name="Google Shape;3664;p30"/>
          <p:cNvSpPr/>
          <p:nvPr/>
        </p:nvSpPr>
        <p:spPr>
          <a:xfrm flipH="1">
            <a:off x="1875622" y="6125800"/>
            <a:ext cx="12146655"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65" name="Google Shape;3665;p30"/>
          <p:cNvGrpSpPr/>
          <p:nvPr/>
        </p:nvGrpSpPr>
        <p:grpSpPr>
          <a:xfrm flipH="1">
            <a:off x="4041627" y="6250601"/>
            <a:ext cx="2091933" cy="322100"/>
            <a:chOff x="3293275" y="4614600"/>
            <a:chExt cx="1568950" cy="241575"/>
          </a:xfrm>
        </p:grpSpPr>
        <p:sp>
          <p:nvSpPr>
            <p:cNvPr id="3666" name="Google Shape;3666;p30"/>
            <p:cNvSpPr/>
            <p:nvPr/>
          </p:nvSpPr>
          <p:spPr>
            <a:xfrm>
              <a:off x="4528375" y="4615250"/>
              <a:ext cx="333850" cy="154250"/>
            </a:xfrm>
            <a:custGeom>
              <a:avLst/>
              <a:gdLst/>
              <a:ahLst/>
              <a:cxnLst/>
              <a:rect l="l" t="t" r="r" b="b"/>
              <a:pathLst>
                <a:path w="13354" h="6170" extrusionOk="0">
                  <a:moveTo>
                    <a:pt x="1005" y="1336"/>
                  </a:moveTo>
                  <a:cubicBezTo>
                    <a:pt x="1006" y="1337"/>
                    <a:pt x="1008" y="1337"/>
                    <a:pt x="1009" y="1338"/>
                  </a:cubicBezTo>
                  <a:lnTo>
                    <a:pt x="1009" y="1338"/>
                  </a:lnTo>
                  <a:cubicBezTo>
                    <a:pt x="1008" y="1337"/>
                    <a:pt x="1006" y="1337"/>
                    <a:pt x="1005" y="1336"/>
                  </a:cubicBezTo>
                  <a:close/>
                  <a:moveTo>
                    <a:pt x="6695" y="0"/>
                  </a:moveTo>
                  <a:cubicBezTo>
                    <a:pt x="5908" y="0"/>
                    <a:pt x="5123" y="87"/>
                    <a:pt x="4360" y="286"/>
                  </a:cubicBezTo>
                  <a:cubicBezTo>
                    <a:pt x="3792" y="433"/>
                    <a:pt x="1865" y="1357"/>
                    <a:pt x="1157" y="1357"/>
                  </a:cubicBezTo>
                  <a:cubicBezTo>
                    <a:pt x="1099" y="1357"/>
                    <a:pt x="1049" y="1351"/>
                    <a:pt x="1009" y="1338"/>
                  </a:cubicBezTo>
                  <a:lnTo>
                    <a:pt x="1009" y="1338"/>
                  </a:lnTo>
                  <a:cubicBezTo>
                    <a:pt x="2535" y="1853"/>
                    <a:pt x="4126" y="2237"/>
                    <a:pt x="5740" y="2488"/>
                  </a:cubicBezTo>
                  <a:lnTo>
                    <a:pt x="5740" y="2488"/>
                  </a:lnTo>
                  <a:cubicBezTo>
                    <a:pt x="5388" y="2436"/>
                    <a:pt x="5020" y="2416"/>
                    <a:pt x="4643" y="2416"/>
                  </a:cubicBezTo>
                  <a:cubicBezTo>
                    <a:pt x="3376" y="2416"/>
                    <a:pt x="2009" y="2643"/>
                    <a:pt x="799" y="2660"/>
                  </a:cubicBezTo>
                  <a:cubicBezTo>
                    <a:pt x="503" y="2660"/>
                    <a:pt x="115" y="2706"/>
                    <a:pt x="23" y="3002"/>
                  </a:cubicBezTo>
                  <a:cubicBezTo>
                    <a:pt x="1" y="3116"/>
                    <a:pt x="23" y="3253"/>
                    <a:pt x="69" y="3367"/>
                  </a:cubicBezTo>
                  <a:cubicBezTo>
                    <a:pt x="775" y="5498"/>
                    <a:pt x="3187" y="6169"/>
                    <a:pt x="5631" y="6169"/>
                  </a:cubicBezTo>
                  <a:cubicBezTo>
                    <a:pt x="7454" y="6169"/>
                    <a:pt x="9294" y="5795"/>
                    <a:pt x="10455" y="5376"/>
                  </a:cubicBezTo>
                  <a:cubicBezTo>
                    <a:pt x="11847" y="4874"/>
                    <a:pt x="13353" y="3847"/>
                    <a:pt x="12509" y="2226"/>
                  </a:cubicBezTo>
                  <a:cubicBezTo>
                    <a:pt x="12303" y="1770"/>
                    <a:pt x="11938" y="1404"/>
                    <a:pt x="11527" y="1108"/>
                  </a:cubicBezTo>
                  <a:cubicBezTo>
                    <a:pt x="10843" y="651"/>
                    <a:pt x="10021" y="423"/>
                    <a:pt x="9199" y="263"/>
                  </a:cubicBezTo>
                  <a:cubicBezTo>
                    <a:pt x="8375" y="98"/>
                    <a:pt x="7533" y="0"/>
                    <a:pt x="6695"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30"/>
            <p:cNvSpPr/>
            <p:nvPr/>
          </p:nvSpPr>
          <p:spPr>
            <a:xfrm>
              <a:off x="4528950" y="4614600"/>
              <a:ext cx="328125" cy="147550"/>
            </a:xfrm>
            <a:custGeom>
              <a:avLst/>
              <a:gdLst/>
              <a:ahLst/>
              <a:cxnLst/>
              <a:rect l="l" t="t" r="r" b="b"/>
              <a:pathLst>
                <a:path w="13125" h="5902" extrusionOk="0">
                  <a:moveTo>
                    <a:pt x="1005" y="1362"/>
                  </a:moveTo>
                  <a:cubicBezTo>
                    <a:pt x="1015" y="1366"/>
                    <a:pt x="1026" y="1369"/>
                    <a:pt x="1037" y="1373"/>
                  </a:cubicBezTo>
                  <a:lnTo>
                    <a:pt x="1037" y="1373"/>
                  </a:lnTo>
                  <a:cubicBezTo>
                    <a:pt x="1026" y="1369"/>
                    <a:pt x="1015" y="1366"/>
                    <a:pt x="1005" y="1362"/>
                  </a:cubicBezTo>
                  <a:close/>
                  <a:moveTo>
                    <a:pt x="6530" y="1"/>
                  </a:moveTo>
                  <a:cubicBezTo>
                    <a:pt x="6224" y="1"/>
                    <a:pt x="5923" y="33"/>
                    <a:pt x="5684" y="152"/>
                  </a:cubicBezTo>
                  <a:cubicBezTo>
                    <a:pt x="5638" y="175"/>
                    <a:pt x="5593" y="198"/>
                    <a:pt x="5593" y="244"/>
                  </a:cubicBezTo>
                  <a:cubicBezTo>
                    <a:pt x="5570" y="312"/>
                    <a:pt x="5615" y="358"/>
                    <a:pt x="5638" y="403"/>
                  </a:cubicBezTo>
                  <a:cubicBezTo>
                    <a:pt x="5958" y="814"/>
                    <a:pt x="6254" y="1225"/>
                    <a:pt x="6574" y="1659"/>
                  </a:cubicBezTo>
                  <a:cubicBezTo>
                    <a:pt x="6209" y="1271"/>
                    <a:pt x="5798" y="928"/>
                    <a:pt x="5387" y="632"/>
                  </a:cubicBezTo>
                  <a:cubicBezTo>
                    <a:pt x="5227" y="517"/>
                    <a:pt x="5068" y="403"/>
                    <a:pt x="4885" y="335"/>
                  </a:cubicBezTo>
                  <a:cubicBezTo>
                    <a:pt x="4797" y="304"/>
                    <a:pt x="4701" y="291"/>
                    <a:pt x="4600" y="291"/>
                  </a:cubicBezTo>
                  <a:cubicBezTo>
                    <a:pt x="4022" y="291"/>
                    <a:pt x="3274" y="731"/>
                    <a:pt x="2808" y="906"/>
                  </a:cubicBezTo>
                  <a:cubicBezTo>
                    <a:pt x="2406" y="1059"/>
                    <a:pt x="1763" y="1404"/>
                    <a:pt x="1270" y="1404"/>
                  </a:cubicBezTo>
                  <a:cubicBezTo>
                    <a:pt x="1188" y="1404"/>
                    <a:pt x="1109" y="1395"/>
                    <a:pt x="1037" y="1373"/>
                  </a:cubicBezTo>
                  <a:lnTo>
                    <a:pt x="1037" y="1373"/>
                  </a:lnTo>
                  <a:cubicBezTo>
                    <a:pt x="2576" y="1884"/>
                    <a:pt x="4136" y="2264"/>
                    <a:pt x="5740" y="2514"/>
                  </a:cubicBezTo>
                  <a:lnTo>
                    <a:pt x="5740" y="2514"/>
                  </a:lnTo>
                  <a:cubicBezTo>
                    <a:pt x="5388" y="2462"/>
                    <a:pt x="5020" y="2442"/>
                    <a:pt x="4643" y="2442"/>
                  </a:cubicBezTo>
                  <a:cubicBezTo>
                    <a:pt x="3378" y="2442"/>
                    <a:pt x="2015" y="2669"/>
                    <a:pt x="822" y="2686"/>
                  </a:cubicBezTo>
                  <a:cubicBezTo>
                    <a:pt x="502" y="2686"/>
                    <a:pt x="114" y="2732"/>
                    <a:pt x="46" y="3028"/>
                  </a:cubicBezTo>
                  <a:cubicBezTo>
                    <a:pt x="0" y="3142"/>
                    <a:pt x="46" y="3279"/>
                    <a:pt x="69" y="3393"/>
                  </a:cubicBezTo>
                  <a:cubicBezTo>
                    <a:pt x="320" y="4170"/>
                    <a:pt x="845" y="4786"/>
                    <a:pt x="1507" y="5219"/>
                  </a:cubicBezTo>
                  <a:cubicBezTo>
                    <a:pt x="2343" y="5762"/>
                    <a:pt x="3196" y="5901"/>
                    <a:pt x="4065" y="5901"/>
                  </a:cubicBezTo>
                  <a:cubicBezTo>
                    <a:pt x="4952" y="5901"/>
                    <a:pt x="5857" y="5756"/>
                    <a:pt x="6779" y="5744"/>
                  </a:cubicBezTo>
                  <a:cubicBezTo>
                    <a:pt x="8765" y="5722"/>
                    <a:pt x="10728" y="5037"/>
                    <a:pt x="12303" y="3827"/>
                  </a:cubicBezTo>
                  <a:lnTo>
                    <a:pt x="12303" y="3827"/>
                  </a:lnTo>
                  <a:cubicBezTo>
                    <a:pt x="11276" y="3964"/>
                    <a:pt x="10249" y="4055"/>
                    <a:pt x="9222" y="4078"/>
                  </a:cubicBezTo>
                  <a:cubicBezTo>
                    <a:pt x="10112" y="3964"/>
                    <a:pt x="11002" y="3804"/>
                    <a:pt x="11869" y="3576"/>
                  </a:cubicBezTo>
                  <a:cubicBezTo>
                    <a:pt x="12029" y="3553"/>
                    <a:pt x="12212" y="3485"/>
                    <a:pt x="12349" y="3393"/>
                  </a:cubicBezTo>
                  <a:cubicBezTo>
                    <a:pt x="13125" y="2732"/>
                    <a:pt x="12075" y="1522"/>
                    <a:pt x="11527" y="1134"/>
                  </a:cubicBezTo>
                  <a:cubicBezTo>
                    <a:pt x="11263" y="945"/>
                    <a:pt x="10812" y="632"/>
                    <a:pt x="10418" y="632"/>
                  </a:cubicBezTo>
                  <a:cubicBezTo>
                    <a:pt x="10336" y="632"/>
                    <a:pt x="10256" y="646"/>
                    <a:pt x="10180" y="677"/>
                  </a:cubicBezTo>
                  <a:cubicBezTo>
                    <a:pt x="10066" y="723"/>
                    <a:pt x="9952" y="814"/>
                    <a:pt x="9861" y="883"/>
                  </a:cubicBezTo>
                  <a:cubicBezTo>
                    <a:pt x="9564" y="1111"/>
                    <a:pt x="9267" y="1316"/>
                    <a:pt x="8994" y="1522"/>
                  </a:cubicBezTo>
                  <a:cubicBezTo>
                    <a:pt x="9245" y="1225"/>
                    <a:pt x="9815" y="837"/>
                    <a:pt x="9792" y="403"/>
                  </a:cubicBezTo>
                  <a:cubicBezTo>
                    <a:pt x="9610" y="381"/>
                    <a:pt x="9404" y="335"/>
                    <a:pt x="9199" y="289"/>
                  </a:cubicBezTo>
                  <a:cubicBezTo>
                    <a:pt x="8583" y="175"/>
                    <a:pt x="7944" y="84"/>
                    <a:pt x="7327" y="38"/>
                  </a:cubicBezTo>
                  <a:cubicBezTo>
                    <a:pt x="7088" y="27"/>
                    <a:pt x="6807" y="1"/>
                    <a:pt x="6530"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30"/>
            <p:cNvSpPr/>
            <p:nvPr/>
          </p:nvSpPr>
          <p:spPr>
            <a:xfrm>
              <a:off x="3293275" y="4689125"/>
              <a:ext cx="475925" cy="167050"/>
            </a:xfrm>
            <a:custGeom>
              <a:avLst/>
              <a:gdLst/>
              <a:ahLst/>
              <a:cxnLst/>
              <a:rect l="l" t="t" r="r" b="b"/>
              <a:pathLst>
                <a:path w="19037" h="6682" extrusionOk="0">
                  <a:moveTo>
                    <a:pt x="10894" y="1"/>
                  </a:moveTo>
                  <a:cubicBezTo>
                    <a:pt x="7988" y="1"/>
                    <a:pt x="4991" y="668"/>
                    <a:pt x="2694" y="2184"/>
                  </a:cubicBezTo>
                  <a:cubicBezTo>
                    <a:pt x="2534" y="2298"/>
                    <a:pt x="2397" y="2412"/>
                    <a:pt x="2283" y="2503"/>
                  </a:cubicBezTo>
                  <a:cubicBezTo>
                    <a:pt x="1" y="4626"/>
                    <a:pt x="6666" y="6498"/>
                    <a:pt x="8378" y="6635"/>
                  </a:cubicBezTo>
                  <a:cubicBezTo>
                    <a:pt x="8825" y="6665"/>
                    <a:pt x="9292" y="6682"/>
                    <a:pt x="9769" y="6682"/>
                  </a:cubicBezTo>
                  <a:cubicBezTo>
                    <a:pt x="12529" y="6682"/>
                    <a:pt x="15671" y="6134"/>
                    <a:pt x="17850" y="4558"/>
                  </a:cubicBezTo>
                  <a:cubicBezTo>
                    <a:pt x="18466" y="4124"/>
                    <a:pt x="19037" y="3439"/>
                    <a:pt x="18877" y="2709"/>
                  </a:cubicBezTo>
                  <a:lnTo>
                    <a:pt x="18877" y="2709"/>
                  </a:lnTo>
                  <a:cubicBezTo>
                    <a:pt x="17979" y="2945"/>
                    <a:pt x="17024" y="3000"/>
                    <a:pt x="16050" y="3000"/>
                  </a:cubicBezTo>
                  <a:cubicBezTo>
                    <a:pt x="15182" y="3000"/>
                    <a:pt x="14299" y="2956"/>
                    <a:pt x="13431" y="2956"/>
                  </a:cubicBezTo>
                  <a:cubicBezTo>
                    <a:pt x="12824" y="2956"/>
                    <a:pt x="12225" y="2978"/>
                    <a:pt x="11642" y="3051"/>
                  </a:cubicBezTo>
                  <a:cubicBezTo>
                    <a:pt x="13331" y="2732"/>
                    <a:pt x="14997" y="2252"/>
                    <a:pt x="16686" y="1819"/>
                  </a:cubicBezTo>
                  <a:cubicBezTo>
                    <a:pt x="16754" y="1796"/>
                    <a:pt x="16823" y="1796"/>
                    <a:pt x="16869" y="1750"/>
                  </a:cubicBezTo>
                  <a:cubicBezTo>
                    <a:pt x="17028" y="1590"/>
                    <a:pt x="16891" y="1339"/>
                    <a:pt x="16732" y="1180"/>
                  </a:cubicBezTo>
                  <a:cubicBezTo>
                    <a:pt x="16321" y="814"/>
                    <a:pt x="15796" y="655"/>
                    <a:pt x="15248" y="518"/>
                  </a:cubicBezTo>
                  <a:cubicBezTo>
                    <a:pt x="13896" y="182"/>
                    <a:pt x="12407" y="1"/>
                    <a:pt x="10894" y="1"/>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30"/>
            <p:cNvSpPr/>
            <p:nvPr/>
          </p:nvSpPr>
          <p:spPr>
            <a:xfrm>
              <a:off x="3350350" y="4686600"/>
              <a:ext cx="408025" cy="158650"/>
            </a:xfrm>
            <a:custGeom>
              <a:avLst/>
              <a:gdLst/>
              <a:ahLst/>
              <a:cxnLst/>
              <a:rect l="l" t="t" r="r" b="b"/>
              <a:pathLst>
                <a:path w="16321" h="6346" extrusionOk="0">
                  <a:moveTo>
                    <a:pt x="8668" y="0"/>
                  </a:moveTo>
                  <a:cubicBezTo>
                    <a:pt x="8350" y="0"/>
                    <a:pt x="8032" y="9"/>
                    <a:pt x="7715" y="25"/>
                  </a:cubicBezTo>
                  <a:cubicBezTo>
                    <a:pt x="5844" y="117"/>
                    <a:pt x="4406" y="664"/>
                    <a:pt x="2694" y="1372"/>
                  </a:cubicBezTo>
                  <a:cubicBezTo>
                    <a:pt x="2009" y="1646"/>
                    <a:pt x="1005" y="1943"/>
                    <a:pt x="480" y="2513"/>
                  </a:cubicBezTo>
                  <a:cubicBezTo>
                    <a:pt x="411" y="2604"/>
                    <a:pt x="365" y="2673"/>
                    <a:pt x="320" y="2764"/>
                  </a:cubicBezTo>
                  <a:cubicBezTo>
                    <a:pt x="0" y="3358"/>
                    <a:pt x="525" y="4042"/>
                    <a:pt x="1073" y="4499"/>
                  </a:cubicBezTo>
                  <a:cubicBezTo>
                    <a:pt x="2602" y="5846"/>
                    <a:pt x="4748" y="6142"/>
                    <a:pt x="6757" y="6279"/>
                  </a:cubicBezTo>
                  <a:cubicBezTo>
                    <a:pt x="7281" y="6317"/>
                    <a:pt x="7817" y="6345"/>
                    <a:pt x="8352" y="6345"/>
                  </a:cubicBezTo>
                  <a:cubicBezTo>
                    <a:pt x="9422" y="6345"/>
                    <a:pt x="10492" y="6234"/>
                    <a:pt x="11481" y="5868"/>
                  </a:cubicBezTo>
                  <a:cubicBezTo>
                    <a:pt x="11027" y="5346"/>
                    <a:pt x="10210" y="4030"/>
                    <a:pt x="9617" y="3772"/>
                  </a:cubicBezTo>
                  <a:lnTo>
                    <a:pt x="9617" y="3772"/>
                  </a:lnTo>
                  <a:cubicBezTo>
                    <a:pt x="10572" y="4183"/>
                    <a:pt x="11324" y="4957"/>
                    <a:pt x="12280" y="5412"/>
                  </a:cubicBezTo>
                  <a:cubicBezTo>
                    <a:pt x="12394" y="5458"/>
                    <a:pt x="12508" y="5503"/>
                    <a:pt x="12600" y="5503"/>
                  </a:cubicBezTo>
                  <a:cubicBezTo>
                    <a:pt x="12737" y="5503"/>
                    <a:pt x="12851" y="5480"/>
                    <a:pt x="12988" y="5435"/>
                  </a:cubicBezTo>
                  <a:cubicBezTo>
                    <a:pt x="14312" y="5024"/>
                    <a:pt x="15636" y="4294"/>
                    <a:pt x="16320" y="3084"/>
                  </a:cubicBezTo>
                  <a:lnTo>
                    <a:pt x="16320" y="3084"/>
                  </a:lnTo>
                  <a:cubicBezTo>
                    <a:pt x="15166" y="3303"/>
                    <a:pt x="13994" y="3435"/>
                    <a:pt x="12820" y="3435"/>
                  </a:cubicBezTo>
                  <a:cubicBezTo>
                    <a:pt x="12648" y="3435"/>
                    <a:pt x="12476" y="3432"/>
                    <a:pt x="12303" y="3426"/>
                  </a:cubicBezTo>
                  <a:cubicBezTo>
                    <a:pt x="11382" y="3406"/>
                    <a:pt x="10197" y="2964"/>
                    <a:pt x="9257" y="2964"/>
                  </a:cubicBezTo>
                  <a:cubicBezTo>
                    <a:pt x="9131" y="2964"/>
                    <a:pt x="9010" y="2972"/>
                    <a:pt x="8894" y="2990"/>
                  </a:cubicBezTo>
                  <a:lnTo>
                    <a:pt x="8894" y="2990"/>
                  </a:lnTo>
                  <a:cubicBezTo>
                    <a:pt x="10761" y="2694"/>
                    <a:pt x="12559" y="2306"/>
                    <a:pt x="14403" y="1828"/>
                  </a:cubicBezTo>
                  <a:cubicBezTo>
                    <a:pt x="14471" y="1828"/>
                    <a:pt x="14540" y="1806"/>
                    <a:pt x="14586" y="1760"/>
                  </a:cubicBezTo>
                  <a:cubicBezTo>
                    <a:pt x="14745" y="1623"/>
                    <a:pt x="14608" y="1349"/>
                    <a:pt x="14449" y="1189"/>
                  </a:cubicBezTo>
                  <a:cubicBezTo>
                    <a:pt x="14038" y="824"/>
                    <a:pt x="13513" y="664"/>
                    <a:pt x="12965" y="527"/>
                  </a:cubicBezTo>
                  <a:cubicBezTo>
                    <a:pt x="11562" y="172"/>
                    <a:pt x="10113" y="0"/>
                    <a:pt x="8668"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30"/>
            <p:cNvSpPr/>
            <p:nvPr/>
          </p:nvSpPr>
          <p:spPr>
            <a:xfrm>
              <a:off x="3388000" y="4615900"/>
              <a:ext cx="240275" cy="144850"/>
            </a:xfrm>
            <a:custGeom>
              <a:avLst/>
              <a:gdLst/>
              <a:ahLst/>
              <a:cxnLst/>
              <a:rect l="l" t="t" r="r" b="b"/>
              <a:pathLst>
                <a:path w="9611" h="5794" extrusionOk="0">
                  <a:moveTo>
                    <a:pt x="6118" y="0"/>
                  </a:moveTo>
                  <a:cubicBezTo>
                    <a:pt x="5684" y="525"/>
                    <a:pt x="5661" y="1255"/>
                    <a:pt x="5547" y="1917"/>
                  </a:cubicBezTo>
                  <a:cubicBezTo>
                    <a:pt x="5433" y="2511"/>
                    <a:pt x="5251" y="3150"/>
                    <a:pt x="4954" y="3675"/>
                  </a:cubicBezTo>
                  <a:cubicBezTo>
                    <a:pt x="4611" y="2556"/>
                    <a:pt x="4817" y="1347"/>
                    <a:pt x="4292" y="228"/>
                  </a:cubicBezTo>
                  <a:cubicBezTo>
                    <a:pt x="3927" y="365"/>
                    <a:pt x="3904" y="845"/>
                    <a:pt x="3927" y="1233"/>
                  </a:cubicBezTo>
                  <a:lnTo>
                    <a:pt x="4178" y="4702"/>
                  </a:lnTo>
                  <a:cubicBezTo>
                    <a:pt x="3721" y="3333"/>
                    <a:pt x="3288" y="1940"/>
                    <a:pt x="2831" y="571"/>
                  </a:cubicBezTo>
                  <a:cubicBezTo>
                    <a:pt x="2791" y="430"/>
                    <a:pt x="2715" y="289"/>
                    <a:pt x="2588" y="289"/>
                  </a:cubicBezTo>
                  <a:cubicBezTo>
                    <a:pt x="2571" y="289"/>
                    <a:pt x="2553" y="291"/>
                    <a:pt x="2534" y="297"/>
                  </a:cubicBezTo>
                  <a:cubicBezTo>
                    <a:pt x="2534" y="479"/>
                    <a:pt x="2511" y="662"/>
                    <a:pt x="2489" y="867"/>
                  </a:cubicBezTo>
                  <a:cubicBezTo>
                    <a:pt x="2375" y="639"/>
                    <a:pt x="2192" y="457"/>
                    <a:pt x="2009" y="274"/>
                  </a:cubicBezTo>
                  <a:lnTo>
                    <a:pt x="2009" y="274"/>
                  </a:lnTo>
                  <a:cubicBezTo>
                    <a:pt x="1872" y="1849"/>
                    <a:pt x="2260" y="3447"/>
                    <a:pt x="3059" y="4771"/>
                  </a:cubicBezTo>
                  <a:cubicBezTo>
                    <a:pt x="2557" y="4017"/>
                    <a:pt x="2032" y="3287"/>
                    <a:pt x="1484" y="2579"/>
                  </a:cubicBezTo>
                  <a:cubicBezTo>
                    <a:pt x="1393" y="2442"/>
                    <a:pt x="1302" y="2305"/>
                    <a:pt x="1188" y="2191"/>
                  </a:cubicBezTo>
                  <a:cubicBezTo>
                    <a:pt x="1055" y="1992"/>
                    <a:pt x="826" y="1805"/>
                    <a:pt x="623" y="1805"/>
                  </a:cubicBezTo>
                  <a:cubicBezTo>
                    <a:pt x="547" y="1805"/>
                    <a:pt x="474" y="1832"/>
                    <a:pt x="412" y="1895"/>
                  </a:cubicBezTo>
                  <a:cubicBezTo>
                    <a:pt x="320" y="1986"/>
                    <a:pt x="297" y="2123"/>
                    <a:pt x="320" y="2260"/>
                  </a:cubicBezTo>
                  <a:cubicBezTo>
                    <a:pt x="340" y="2639"/>
                    <a:pt x="535" y="3001"/>
                    <a:pt x="828" y="3239"/>
                  </a:cubicBezTo>
                  <a:lnTo>
                    <a:pt x="828" y="3239"/>
                  </a:lnTo>
                  <a:cubicBezTo>
                    <a:pt x="552" y="3042"/>
                    <a:pt x="276" y="2845"/>
                    <a:pt x="1" y="2648"/>
                  </a:cubicBezTo>
                  <a:lnTo>
                    <a:pt x="1" y="2648"/>
                  </a:lnTo>
                  <a:cubicBezTo>
                    <a:pt x="1177" y="4694"/>
                    <a:pt x="3011" y="5793"/>
                    <a:pt x="4874" y="5793"/>
                  </a:cubicBezTo>
                  <a:cubicBezTo>
                    <a:pt x="6482" y="5793"/>
                    <a:pt x="8112" y="4975"/>
                    <a:pt x="9359" y="3241"/>
                  </a:cubicBezTo>
                  <a:cubicBezTo>
                    <a:pt x="9496" y="3036"/>
                    <a:pt x="9610" y="2739"/>
                    <a:pt x="9428" y="2579"/>
                  </a:cubicBezTo>
                  <a:lnTo>
                    <a:pt x="9428" y="2579"/>
                  </a:lnTo>
                  <a:cubicBezTo>
                    <a:pt x="9040" y="2671"/>
                    <a:pt x="8743" y="2967"/>
                    <a:pt x="8446" y="3241"/>
                  </a:cubicBezTo>
                  <a:cubicBezTo>
                    <a:pt x="8179" y="3509"/>
                    <a:pt x="7906" y="3776"/>
                    <a:pt x="7634" y="4042"/>
                  </a:cubicBezTo>
                  <a:lnTo>
                    <a:pt x="7634" y="4042"/>
                  </a:lnTo>
                  <a:cubicBezTo>
                    <a:pt x="8150" y="3435"/>
                    <a:pt x="8568" y="2738"/>
                    <a:pt x="8857" y="1986"/>
                  </a:cubicBezTo>
                  <a:cubicBezTo>
                    <a:pt x="8903" y="1872"/>
                    <a:pt x="8948" y="1712"/>
                    <a:pt x="8880" y="1598"/>
                  </a:cubicBezTo>
                  <a:cubicBezTo>
                    <a:pt x="8835" y="1493"/>
                    <a:pt x="8731" y="1447"/>
                    <a:pt x="8620" y="1447"/>
                  </a:cubicBezTo>
                  <a:cubicBezTo>
                    <a:pt x="8562" y="1447"/>
                    <a:pt x="8501" y="1460"/>
                    <a:pt x="8446" y="1484"/>
                  </a:cubicBezTo>
                  <a:cubicBezTo>
                    <a:pt x="8286" y="1552"/>
                    <a:pt x="8195" y="1689"/>
                    <a:pt x="8081" y="1826"/>
                  </a:cubicBezTo>
                  <a:cubicBezTo>
                    <a:pt x="8172" y="1529"/>
                    <a:pt x="8286" y="1210"/>
                    <a:pt x="8149" y="913"/>
                  </a:cubicBezTo>
                  <a:cubicBezTo>
                    <a:pt x="8075" y="735"/>
                    <a:pt x="7875" y="605"/>
                    <a:pt x="7688" y="605"/>
                  </a:cubicBezTo>
                  <a:cubicBezTo>
                    <a:pt x="7588" y="605"/>
                    <a:pt x="7491" y="643"/>
                    <a:pt x="7419" y="730"/>
                  </a:cubicBezTo>
                  <a:cubicBezTo>
                    <a:pt x="7373" y="799"/>
                    <a:pt x="7350" y="890"/>
                    <a:pt x="7328" y="982"/>
                  </a:cubicBezTo>
                  <a:cubicBezTo>
                    <a:pt x="6962" y="2328"/>
                    <a:pt x="6460" y="3721"/>
                    <a:pt x="5433" y="4679"/>
                  </a:cubicBezTo>
                  <a:cubicBezTo>
                    <a:pt x="6323" y="3652"/>
                    <a:pt x="6848" y="2305"/>
                    <a:pt x="6894" y="959"/>
                  </a:cubicBezTo>
                  <a:cubicBezTo>
                    <a:pt x="6894" y="708"/>
                    <a:pt x="6848" y="411"/>
                    <a:pt x="6620" y="297"/>
                  </a:cubicBezTo>
                  <a:cubicBezTo>
                    <a:pt x="6552" y="388"/>
                    <a:pt x="6483" y="502"/>
                    <a:pt x="6415" y="594"/>
                  </a:cubicBezTo>
                  <a:cubicBezTo>
                    <a:pt x="6392" y="365"/>
                    <a:pt x="6278" y="160"/>
                    <a:pt x="6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30"/>
            <p:cNvSpPr/>
            <p:nvPr/>
          </p:nvSpPr>
          <p:spPr>
            <a:xfrm>
              <a:off x="3413125" y="4622725"/>
              <a:ext cx="196875" cy="137950"/>
            </a:xfrm>
            <a:custGeom>
              <a:avLst/>
              <a:gdLst/>
              <a:ahLst/>
              <a:cxnLst/>
              <a:rect l="l" t="t" r="r" b="b"/>
              <a:pathLst>
                <a:path w="7875" h="5518" extrusionOk="0">
                  <a:moveTo>
                    <a:pt x="5592" y="868"/>
                  </a:moveTo>
                  <a:cubicBezTo>
                    <a:pt x="5590" y="873"/>
                    <a:pt x="5588" y="879"/>
                    <a:pt x="5586" y="884"/>
                  </a:cubicBezTo>
                  <a:lnTo>
                    <a:pt x="5586" y="884"/>
                  </a:lnTo>
                  <a:cubicBezTo>
                    <a:pt x="5588" y="879"/>
                    <a:pt x="5590" y="874"/>
                    <a:pt x="5592" y="868"/>
                  </a:cubicBezTo>
                  <a:close/>
                  <a:moveTo>
                    <a:pt x="7806" y="3448"/>
                  </a:moveTo>
                  <a:cubicBezTo>
                    <a:pt x="7806" y="3448"/>
                    <a:pt x="7806" y="3448"/>
                    <a:pt x="7805" y="3448"/>
                  </a:cubicBezTo>
                  <a:lnTo>
                    <a:pt x="7805" y="3448"/>
                  </a:lnTo>
                  <a:cubicBezTo>
                    <a:pt x="7806" y="3448"/>
                    <a:pt x="7806" y="3448"/>
                    <a:pt x="7806" y="3448"/>
                  </a:cubicBezTo>
                  <a:close/>
                  <a:moveTo>
                    <a:pt x="4999" y="1"/>
                  </a:moveTo>
                  <a:cubicBezTo>
                    <a:pt x="4725" y="503"/>
                    <a:pt x="4656" y="1074"/>
                    <a:pt x="4542" y="1644"/>
                  </a:cubicBezTo>
                  <a:cubicBezTo>
                    <a:pt x="4428" y="2259"/>
                    <a:pt x="4246" y="2874"/>
                    <a:pt x="3951" y="3399"/>
                  </a:cubicBezTo>
                  <a:lnTo>
                    <a:pt x="3951" y="3399"/>
                  </a:lnTo>
                  <a:cubicBezTo>
                    <a:pt x="3989" y="3318"/>
                    <a:pt x="3812" y="2784"/>
                    <a:pt x="3789" y="2672"/>
                  </a:cubicBezTo>
                  <a:cubicBezTo>
                    <a:pt x="3766" y="2398"/>
                    <a:pt x="3743" y="2124"/>
                    <a:pt x="3721" y="1850"/>
                  </a:cubicBezTo>
                  <a:cubicBezTo>
                    <a:pt x="3675" y="1348"/>
                    <a:pt x="3561" y="845"/>
                    <a:pt x="3401" y="343"/>
                  </a:cubicBezTo>
                  <a:cubicBezTo>
                    <a:pt x="3333" y="480"/>
                    <a:pt x="3310" y="640"/>
                    <a:pt x="3310" y="800"/>
                  </a:cubicBezTo>
                  <a:cubicBezTo>
                    <a:pt x="3287" y="709"/>
                    <a:pt x="3264" y="617"/>
                    <a:pt x="3196" y="549"/>
                  </a:cubicBezTo>
                  <a:cubicBezTo>
                    <a:pt x="3081" y="1211"/>
                    <a:pt x="3036" y="1918"/>
                    <a:pt x="3013" y="2603"/>
                  </a:cubicBezTo>
                  <a:cubicBezTo>
                    <a:pt x="3013" y="2900"/>
                    <a:pt x="3036" y="3174"/>
                    <a:pt x="3081" y="3448"/>
                  </a:cubicBezTo>
                  <a:cubicBezTo>
                    <a:pt x="3146" y="3749"/>
                    <a:pt x="3089" y="4110"/>
                    <a:pt x="3158" y="4399"/>
                  </a:cubicBezTo>
                  <a:lnTo>
                    <a:pt x="3158" y="4399"/>
                  </a:lnTo>
                  <a:cubicBezTo>
                    <a:pt x="3000" y="3825"/>
                    <a:pt x="2779" y="3270"/>
                    <a:pt x="2602" y="2694"/>
                  </a:cubicBezTo>
                  <a:cubicBezTo>
                    <a:pt x="2419" y="2147"/>
                    <a:pt x="2168" y="1667"/>
                    <a:pt x="1940" y="1142"/>
                  </a:cubicBezTo>
                  <a:cubicBezTo>
                    <a:pt x="1849" y="1370"/>
                    <a:pt x="1803" y="1622"/>
                    <a:pt x="1780" y="1873"/>
                  </a:cubicBezTo>
                  <a:cubicBezTo>
                    <a:pt x="1529" y="1667"/>
                    <a:pt x="1552" y="1256"/>
                    <a:pt x="1347" y="982"/>
                  </a:cubicBezTo>
                  <a:cubicBezTo>
                    <a:pt x="1278" y="1256"/>
                    <a:pt x="1301" y="1576"/>
                    <a:pt x="1324" y="1850"/>
                  </a:cubicBezTo>
                  <a:cubicBezTo>
                    <a:pt x="1438" y="2740"/>
                    <a:pt x="1552" y="3767"/>
                    <a:pt x="2077" y="4498"/>
                  </a:cubicBezTo>
                  <a:cubicBezTo>
                    <a:pt x="1895" y="4269"/>
                    <a:pt x="1735" y="4041"/>
                    <a:pt x="1575" y="3813"/>
                  </a:cubicBezTo>
                  <a:cubicBezTo>
                    <a:pt x="1438" y="3607"/>
                    <a:pt x="1324" y="3516"/>
                    <a:pt x="1141" y="3356"/>
                  </a:cubicBezTo>
                  <a:cubicBezTo>
                    <a:pt x="845" y="3082"/>
                    <a:pt x="662" y="2694"/>
                    <a:pt x="411" y="2375"/>
                  </a:cubicBezTo>
                  <a:cubicBezTo>
                    <a:pt x="388" y="2352"/>
                    <a:pt x="365" y="2329"/>
                    <a:pt x="342" y="2306"/>
                  </a:cubicBezTo>
                  <a:cubicBezTo>
                    <a:pt x="274" y="2215"/>
                    <a:pt x="183" y="2147"/>
                    <a:pt x="68" y="2147"/>
                  </a:cubicBezTo>
                  <a:cubicBezTo>
                    <a:pt x="46" y="2324"/>
                    <a:pt x="111" y="2481"/>
                    <a:pt x="220" y="2636"/>
                  </a:cubicBezTo>
                  <a:lnTo>
                    <a:pt x="220" y="2636"/>
                  </a:lnTo>
                  <a:cubicBezTo>
                    <a:pt x="211" y="2628"/>
                    <a:pt x="199" y="2624"/>
                    <a:pt x="187" y="2624"/>
                  </a:cubicBezTo>
                  <a:cubicBezTo>
                    <a:pt x="160" y="2624"/>
                    <a:pt x="128" y="2643"/>
                    <a:pt x="114" y="2672"/>
                  </a:cubicBezTo>
                  <a:cubicBezTo>
                    <a:pt x="91" y="2717"/>
                    <a:pt x="114" y="2763"/>
                    <a:pt x="137" y="2808"/>
                  </a:cubicBezTo>
                  <a:cubicBezTo>
                    <a:pt x="251" y="3128"/>
                    <a:pt x="411" y="3425"/>
                    <a:pt x="616" y="3699"/>
                  </a:cubicBezTo>
                  <a:cubicBezTo>
                    <a:pt x="396" y="3699"/>
                    <a:pt x="261" y="3401"/>
                    <a:pt x="67" y="3401"/>
                  </a:cubicBezTo>
                  <a:cubicBezTo>
                    <a:pt x="60" y="3401"/>
                    <a:pt x="53" y="3401"/>
                    <a:pt x="46" y="3402"/>
                  </a:cubicBezTo>
                  <a:cubicBezTo>
                    <a:pt x="0" y="3448"/>
                    <a:pt x="46" y="3516"/>
                    <a:pt x="68" y="3585"/>
                  </a:cubicBezTo>
                  <a:cubicBezTo>
                    <a:pt x="685" y="4566"/>
                    <a:pt x="1803" y="5205"/>
                    <a:pt x="2944" y="5433"/>
                  </a:cubicBezTo>
                  <a:cubicBezTo>
                    <a:pt x="3240" y="5489"/>
                    <a:pt x="3541" y="5517"/>
                    <a:pt x="3843" y="5517"/>
                  </a:cubicBezTo>
                  <a:cubicBezTo>
                    <a:pt x="4404" y="5517"/>
                    <a:pt x="4967" y="5421"/>
                    <a:pt x="5501" y="5228"/>
                  </a:cubicBezTo>
                  <a:cubicBezTo>
                    <a:pt x="5957" y="5068"/>
                    <a:pt x="6345" y="4840"/>
                    <a:pt x="6733" y="4589"/>
                  </a:cubicBezTo>
                  <a:cubicBezTo>
                    <a:pt x="6962" y="4452"/>
                    <a:pt x="7167" y="4292"/>
                    <a:pt x="7350" y="4109"/>
                  </a:cubicBezTo>
                  <a:cubicBezTo>
                    <a:pt x="7441" y="3995"/>
                    <a:pt x="7532" y="3881"/>
                    <a:pt x="7624" y="3767"/>
                  </a:cubicBezTo>
                  <a:cubicBezTo>
                    <a:pt x="7646" y="3722"/>
                    <a:pt x="7780" y="3455"/>
                    <a:pt x="7805" y="3448"/>
                  </a:cubicBezTo>
                  <a:lnTo>
                    <a:pt x="7805" y="3448"/>
                  </a:lnTo>
                  <a:cubicBezTo>
                    <a:pt x="7646" y="3471"/>
                    <a:pt x="7509" y="3539"/>
                    <a:pt x="7373" y="3630"/>
                  </a:cubicBezTo>
                  <a:cubicBezTo>
                    <a:pt x="7578" y="3493"/>
                    <a:pt x="7738" y="3333"/>
                    <a:pt x="7875" y="3128"/>
                  </a:cubicBezTo>
                  <a:lnTo>
                    <a:pt x="7875" y="3128"/>
                  </a:lnTo>
                  <a:cubicBezTo>
                    <a:pt x="7510" y="3219"/>
                    <a:pt x="7236" y="3493"/>
                    <a:pt x="6962" y="3721"/>
                  </a:cubicBezTo>
                  <a:cubicBezTo>
                    <a:pt x="6733" y="3904"/>
                    <a:pt x="6505" y="4064"/>
                    <a:pt x="6277" y="4201"/>
                  </a:cubicBezTo>
                  <a:cubicBezTo>
                    <a:pt x="6170" y="4272"/>
                    <a:pt x="6049" y="4329"/>
                    <a:pt x="5925" y="4329"/>
                  </a:cubicBezTo>
                  <a:cubicBezTo>
                    <a:pt x="5891" y="4329"/>
                    <a:pt x="5855" y="4325"/>
                    <a:pt x="5820" y="4315"/>
                  </a:cubicBezTo>
                  <a:cubicBezTo>
                    <a:pt x="5957" y="4018"/>
                    <a:pt x="6254" y="3813"/>
                    <a:pt x="6482" y="3539"/>
                  </a:cubicBezTo>
                  <a:cubicBezTo>
                    <a:pt x="6642" y="3379"/>
                    <a:pt x="6756" y="3196"/>
                    <a:pt x="6848" y="3014"/>
                  </a:cubicBezTo>
                  <a:cubicBezTo>
                    <a:pt x="7076" y="2649"/>
                    <a:pt x="7327" y="2261"/>
                    <a:pt x="7395" y="1827"/>
                  </a:cubicBezTo>
                  <a:lnTo>
                    <a:pt x="7395" y="1827"/>
                  </a:lnTo>
                  <a:cubicBezTo>
                    <a:pt x="7304" y="1850"/>
                    <a:pt x="7213" y="1941"/>
                    <a:pt x="7144" y="2032"/>
                  </a:cubicBezTo>
                  <a:lnTo>
                    <a:pt x="5478" y="4109"/>
                  </a:lnTo>
                  <a:cubicBezTo>
                    <a:pt x="5889" y="3448"/>
                    <a:pt x="6300" y="2808"/>
                    <a:pt x="6597" y="2101"/>
                  </a:cubicBezTo>
                  <a:cubicBezTo>
                    <a:pt x="6688" y="1895"/>
                    <a:pt x="6756" y="1667"/>
                    <a:pt x="6665" y="1462"/>
                  </a:cubicBezTo>
                  <a:lnTo>
                    <a:pt x="6665" y="1462"/>
                  </a:lnTo>
                  <a:cubicBezTo>
                    <a:pt x="6574" y="1530"/>
                    <a:pt x="6505" y="1622"/>
                    <a:pt x="6460" y="1713"/>
                  </a:cubicBezTo>
                  <a:cubicBezTo>
                    <a:pt x="6597" y="1348"/>
                    <a:pt x="6642" y="937"/>
                    <a:pt x="6597" y="526"/>
                  </a:cubicBezTo>
                  <a:lnTo>
                    <a:pt x="6597" y="526"/>
                  </a:lnTo>
                  <a:cubicBezTo>
                    <a:pt x="6254" y="1256"/>
                    <a:pt x="5980" y="1987"/>
                    <a:pt x="5638" y="2717"/>
                  </a:cubicBezTo>
                  <a:cubicBezTo>
                    <a:pt x="5335" y="3322"/>
                    <a:pt x="4951" y="3804"/>
                    <a:pt x="4504" y="4319"/>
                  </a:cubicBezTo>
                  <a:lnTo>
                    <a:pt x="4504" y="4319"/>
                  </a:lnTo>
                  <a:cubicBezTo>
                    <a:pt x="4881" y="3873"/>
                    <a:pt x="5194" y="3298"/>
                    <a:pt x="5387" y="2763"/>
                  </a:cubicBezTo>
                  <a:cubicBezTo>
                    <a:pt x="5501" y="2443"/>
                    <a:pt x="5569" y="2124"/>
                    <a:pt x="5592" y="1804"/>
                  </a:cubicBezTo>
                  <a:cubicBezTo>
                    <a:pt x="5615" y="1644"/>
                    <a:pt x="5615" y="1485"/>
                    <a:pt x="5615" y="1325"/>
                  </a:cubicBezTo>
                  <a:cubicBezTo>
                    <a:pt x="5615" y="1217"/>
                    <a:pt x="5554" y="986"/>
                    <a:pt x="5586" y="884"/>
                  </a:cubicBezTo>
                  <a:lnTo>
                    <a:pt x="5586" y="884"/>
                  </a:lnTo>
                  <a:cubicBezTo>
                    <a:pt x="5497" y="1108"/>
                    <a:pt x="5408" y="1353"/>
                    <a:pt x="5341" y="1576"/>
                  </a:cubicBezTo>
                  <a:cubicBezTo>
                    <a:pt x="5387" y="1325"/>
                    <a:pt x="5387" y="1074"/>
                    <a:pt x="5341" y="823"/>
                  </a:cubicBezTo>
                  <a:cubicBezTo>
                    <a:pt x="5250" y="937"/>
                    <a:pt x="5159" y="1074"/>
                    <a:pt x="5090" y="1188"/>
                  </a:cubicBezTo>
                  <a:cubicBezTo>
                    <a:pt x="5136" y="800"/>
                    <a:pt x="5159" y="366"/>
                    <a:pt x="4999" y="1"/>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72" name="Google Shape;3672;p30"/>
          <p:cNvSpPr/>
          <p:nvPr/>
        </p:nvSpPr>
        <p:spPr>
          <a:xfrm>
            <a:off x="8341681" y="6090066"/>
            <a:ext cx="5180905" cy="765913"/>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73" name="Google Shape;3673;p30"/>
          <p:cNvSpPr/>
          <p:nvPr/>
        </p:nvSpPr>
        <p:spPr>
          <a:xfrm>
            <a:off x="9432962" y="6273106"/>
            <a:ext cx="3425900" cy="468101"/>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74" name="Google Shape;3674;p30"/>
          <p:cNvSpPr/>
          <p:nvPr/>
        </p:nvSpPr>
        <p:spPr>
          <a:xfrm>
            <a:off x="9552281" y="4587528"/>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75" name="Google Shape;3675;p30"/>
          <p:cNvGrpSpPr/>
          <p:nvPr/>
        </p:nvGrpSpPr>
        <p:grpSpPr>
          <a:xfrm>
            <a:off x="-464023" y="5189317"/>
            <a:ext cx="2339633" cy="1780400"/>
            <a:chOff x="0" y="3611325"/>
            <a:chExt cx="1754725" cy="1335300"/>
          </a:xfrm>
        </p:grpSpPr>
        <p:sp>
          <p:nvSpPr>
            <p:cNvPr id="3676" name="Google Shape;3676;p30"/>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30"/>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78" name="Google Shape;3678;p30"/>
          <p:cNvSpPr/>
          <p:nvPr/>
        </p:nvSpPr>
        <p:spPr>
          <a:xfrm>
            <a:off x="11293875" y="6375202"/>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79" name="Google Shape;3679;p30"/>
          <p:cNvSpPr/>
          <p:nvPr/>
        </p:nvSpPr>
        <p:spPr>
          <a:xfrm>
            <a:off x="12499321" y="5650302"/>
            <a:ext cx="726416" cy="1479425"/>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80" name="Google Shape;3680;p30"/>
          <p:cNvGrpSpPr/>
          <p:nvPr/>
        </p:nvGrpSpPr>
        <p:grpSpPr>
          <a:xfrm>
            <a:off x="8708477" y="5945533"/>
            <a:ext cx="2339633" cy="1780400"/>
            <a:chOff x="0" y="3611325"/>
            <a:chExt cx="1754725" cy="1335300"/>
          </a:xfrm>
        </p:grpSpPr>
        <p:sp>
          <p:nvSpPr>
            <p:cNvPr id="3681" name="Google Shape;3681;p30"/>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30"/>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83" name="Google Shape;3683;p30"/>
          <p:cNvSpPr/>
          <p:nvPr/>
        </p:nvSpPr>
        <p:spPr>
          <a:xfrm flipH="1">
            <a:off x="640392" y="5837207"/>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84" name="Google Shape;3684;p30"/>
          <p:cNvSpPr/>
          <p:nvPr/>
        </p:nvSpPr>
        <p:spPr>
          <a:xfrm>
            <a:off x="9073441" y="5860665"/>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85" name="Google Shape;3685;p30"/>
          <p:cNvSpPr/>
          <p:nvPr/>
        </p:nvSpPr>
        <p:spPr>
          <a:xfrm>
            <a:off x="-925526" y="5837198"/>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86" name="Google Shape;3686;p30"/>
          <p:cNvGrpSpPr/>
          <p:nvPr/>
        </p:nvGrpSpPr>
        <p:grpSpPr>
          <a:xfrm flipH="1">
            <a:off x="7733427" y="6252334"/>
            <a:ext cx="452733" cy="194767"/>
            <a:chOff x="3170025" y="4972625"/>
            <a:chExt cx="339550" cy="146075"/>
          </a:xfrm>
        </p:grpSpPr>
        <p:sp>
          <p:nvSpPr>
            <p:cNvPr id="3687" name="Google Shape;3687;p30"/>
            <p:cNvSpPr/>
            <p:nvPr/>
          </p:nvSpPr>
          <p:spPr>
            <a:xfrm>
              <a:off x="3170025" y="4972625"/>
              <a:ext cx="338975" cy="146075"/>
            </a:xfrm>
            <a:custGeom>
              <a:avLst/>
              <a:gdLst/>
              <a:ahLst/>
              <a:cxnLst/>
              <a:rect l="l" t="t" r="r" b="b"/>
              <a:pathLst>
                <a:path w="13559" h="5843" extrusionOk="0">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30"/>
            <p:cNvSpPr/>
            <p:nvPr/>
          </p:nvSpPr>
          <p:spPr>
            <a:xfrm>
              <a:off x="3180300" y="4975175"/>
              <a:ext cx="329275" cy="143525"/>
            </a:xfrm>
            <a:custGeom>
              <a:avLst/>
              <a:gdLst/>
              <a:ahLst/>
              <a:cxnLst/>
              <a:rect l="l" t="t" r="r" b="b"/>
              <a:pathLst>
                <a:path w="13171" h="5741" extrusionOk="0">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89" name="Google Shape;3689;p30"/>
          <p:cNvSpPr/>
          <p:nvPr/>
        </p:nvSpPr>
        <p:spPr>
          <a:xfrm>
            <a:off x="10267409" y="4569002"/>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90" name="Google Shape;3690;p30"/>
          <p:cNvSpPr/>
          <p:nvPr/>
        </p:nvSpPr>
        <p:spPr>
          <a:xfrm>
            <a:off x="10903194" y="5603695"/>
            <a:ext cx="2020353" cy="95162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91" name="Google Shape;3691;p30"/>
          <p:cNvSpPr/>
          <p:nvPr/>
        </p:nvSpPr>
        <p:spPr>
          <a:xfrm rot="-589025">
            <a:off x="11390631" y="6839602"/>
            <a:ext cx="2020216" cy="95156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92" name="Google Shape;3692;p30"/>
          <p:cNvSpPr/>
          <p:nvPr/>
        </p:nvSpPr>
        <p:spPr>
          <a:xfrm rot="2035852">
            <a:off x="11663982" y="6307774"/>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031607930"/>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693"/>
        <p:cNvGrpSpPr/>
        <p:nvPr/>
      </p:nvGrpSpPr>
      <p:grpSpPr>
        <a:xfrm>
          <a:off x="0" y="0"/>
          <a:ext cx="0" cy="0"/>
          <a:chOff x="0" y="0"/>
          <a:chExt cx="0" cy="0"/>
        </a:xfrm>
      </p:grpSpPr>
      <p:sp>
        <p:nvSpPr>
          <p:cNvPr id="3694" name="Google Shape;3694;p31"/>
          <p:cNvSpPr txBox="1">
            <a:spLocks noGrp="1"/>
          </p:cNvSpPr>
          <p:nvPr>
            <p:ph type="title"/>
          </p:nvPr>
        </p:nvSpPr>
        <p:spPr>
          <a:xfrm>
            <a:off x="3232800" y="615663"/>
            <a:ext cx="5726400" cy="150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9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695" name="Google Shape;3695;p31"/>
          <p:cNvSpPr txBox="1">
            <a:spLocks noGrp="1"/>
          </p:cNvSpPr>
          <p:nvPr>
            <p:ph type="subTitle" idx="1"/>
          </p:nvPr>
        </p:nvSpPr>
        <p:spPr>
          <a:xfrm>
            <a:off x="3806200" y="2124833"/>
            <a:ext cx="4579600" cy="1902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96" name="Google Shape;3696;p31"/>
          <p:cNvSpPr txBox="1"/>
          <p:nvPr/>
        </p:nvSpPr>
        <p:spPr>
          <a:xfrm>
            <a:off x="3523200" y="4817633"/>
            <a:ext cx="5145600" cy="820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a:solidFill>
                  <a:schemeClr val="lt1"/>
                </a:solidFill>
                <a:latin typeface="Nunito"/>
                <a:ea typeface="Nunito"/>
                <a:cs typeface="Nunito"/>
                <a:sym typeface="Nunito"/>
              </a:rPr>
              <a:t>CREDITS: This presentation template was created by </a:t>
            </a:r>
            <a:r>
              <a:rPr lang="en" sz="1333">
                <a:solidFill>
                  <a:schemeClr val="lt1"/>
                </a:solidFill>
                <a:uFill>
                  <a:noFill/>
                </a:uFill>
                <a:latin typeface="Nunito"/>
                <a:ea typeface="Nunito"/>
                <a:cs typeface="Nunito"/>
                <a:sym typeface="Nunito"/>
                <a:hlinkClick r:id="rId2">
                  <a:extLst>
                    <a:ext uri="{A12FA001-AC4F-418D-AE19-62706E023703}">
                      <ahyp:hlinkClr xmlns:ahyp="http://schemas.microsoft.com/office/drawing/2018/hyperlinkcolor" val="tx"/>
                    </a:ext>
                  </a:extLst>
                </a:hlinkClick>
              </a:rPr>
              <a:t>Slidesgo</a:t>
            </a:r>
            <a:r>
              <a:rPr lang="en" sz="1333">
                <a:solidFill>
                  <a:schemeClr val="lt1"/>
                </a:solidFill>
                <a:latin typeface="Nunito"/>
                <a:ea typeface="Nunito"/>
                <a:cs typeface="Nunito"/>
                <a:sym typeface="Nunito"/>
              </a:rPr>
              <a:t>, including icons by </a:t>
            </a:r>
            <a:r>
              <a:rPr lang="en" sz="1333">
                <a:solidFill>
                  <a:schemeClr val="lt1"/>
                </a:solidFill>
                <a:uFill>
                  <a:noFill/>
                </a:uFill>
                <a:latin typeface="Nunito"/>
                <a:ea typeface="Nunito"/>
                <a:cs typeface="Nunito"/>
                <a:sym typeface="Nunito"/>
                <a:hlinkClick r:id="rId3">
                  <a:extLst>
                    <a:ext uri="{A12FA001-AC4F-418D-AE19-62706E023703}">
                      <ahyp:hlinkClr xmlns:ahyp="http://schemas.microsoft.com/office/drawing/2018/hyperlinkcolor" val="tx"/>
                    </a:ext>
                  </a:extLst>
                </a:hlinkClick>
              </a:rPr>
              <a:t>Flaticon</a:t>
            </a:r>
            <a:r>
              <a:rPr lang="en" sz="1333">
                <a:solidFill>
                  <a:schemeClr val="lt1"/>
                </a:solidFill>
                <a:latin typeface="Nunito"/>
                <a:ea typeface="Nunito"/>
                <a:cs typeface="Nunito"/>
                <a:sym typeface="Nunito"/>
              </a:rPr>
              <a:t>, infographics &amp; images by </a:t>
            </a:r>
            <a:r>
              <a:rPr lang="en" sz="1333">
                <a:solidFill>
                  <a:schemeClr val="lt1"/>
                </a:solidFill>
                <a:uFill>
                  <a:noFill/>
                </a:uFill>
                <a:latin typeface="Nunito"/>
                <a:ea typeface="Nunito"/>
                <a:cs typeface="Nunito"/>
                <a:sym typeface="Nunito"/>
                <a:hlinkClick r:id="rId4">
                  <a:extLst>
                    <a:ext uri="{A12FA001-AC4F-418D-AE19-62706E023703}">
                      <ahyp:hlinkClr xmlns:ahyp="http://schemas.microsoft.com/office/drawing/2018/hyperlinkcolor" val="tx"/>
                    </a:ext>
                  </a:extLst>
                </a:hlinkClick>
              </a:rPr>
              <a:t>Freepik</a:t>
            </a:r>
            <a:endParaRPr sz="1333">
              <a:solidFill>
                <a:schemeClr val="lt1"/>
              </a:solidFill>
              <a:latin typeface="Nunito"/>
              <a:ea typeface="Nunito"/>
              <a:cs typeface="Nunito"/>
              <a:sym typeface="Nunito"/>
            </a:endParaRPr>
          </a:p>
        </p:txBody>
      </p:sp>
      <p:sp>
        <p:nvSpPr>
          <p:cNvPr id="3697" name="Google Shape;3697;p31"/>
          <p:cNvSpPr/>
          <p:nvPr/>
        </p:nvSpPr>
        <p:spPr>
          <a:xfrm>
            <a:off x="10186574" y="2082733"/>
            <a:ext cx="2586380" cy="3987652"/>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98" name="Google Shape;3698;p31"/>
          <p:cNvSpPr/>
          <p:nvPr/>
        </p:nvSpPr>
        <p:spPr>
          <a:xfrm>
            <a:off x="8902421" y="-79620"/>
            <a:ext cx="5743985" cy="3949424"/>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99" name="Google Shape;3699;p31"/>
          <p:cNvSpPr/>
          <p:nvPr/>
        </p:nvSpPr>
        <p:spPr>
          <a:xfrm flipH="1">
            <a:off x="-2064450" y="6144767"/>
            <a:ext cx="15493719"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00" name="Google Shape;3700;p31"/>
          <p:cNvSpPr/>
          <p:nvPr/>
        </p:nvSpPr>
        <p:spPr>
          <a:xfrm>
            <a:off x="-3328008" y="6144800"/>
            <a:ext cx="14303272"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01" name="Google Shape;3701;p31"/>
          <p:cNvSpPr/>
          <p:nvPr/>
        </p:nvSpPr>
        <p:spPr>
          <a:xfrm flipH="1">
            <a:off x="11453669" y="5430597"/>
            <a:ext cx="1147428" cy="739401"/>
          </a:xfrm>
          <a:custGeom>
            <a:avLst/>
            <a:gdLst/>
            <a:ahLst/>
            <a:cxnLst/>
            <a:rect l="l" t="t" r="r" b="b"/>
            <a:pathLst>
              <a:path w="39786" h="21160" extrusionOk="0">
                <a:moveTo>
                  <a:pt x="22392" y="0"/>
                </a:moveTo>
                <a:lnTo>
                  <a:pt x="457" y="10568"/>
                </a:lnTo>
                <a:lnTo>
                  <a:pt x="1" y="21159"/>
                </a:lnTo>
                <a:cubicBezTo>
                  <a:pt x="1" y="21159"/>
                  <a:pt x="2283" y="20155"/>
                  <a:pt x="5547" y="17735"/>
                </a:cubicBezTo>
                <a:cubicBezTo>
                  <a:pt x="8834" y="15293"/>
                  <a:pt x="9975" y="13558"/>
                  <a:pt x="13239" y="12371"/>
                </a:cubicBezTo>
                <a:cubicBezTo>
                  <a:pt x="14245" y="12008"/>
                  <a:pt x="14910" y="11859"/>
                  <a:pt x="15482" y="11859"/>
                </a:cubicBezTo>
                <a:cubicBezTo>
                  <a:pt x="16780" y="11859"/>
                  <a:pt x="17594" y="12629"/>
                  <a:pt x="20795" y="13421"/>
                </a:cubicBezTo>
                <a:cubicBezTo>
                  <a:pt x="25405" y="14563"/>
                  <a:pt x="26592" y="15111"/>
                  <a:pt x="31089" y="16046"/>
                </a:cubicBezTo>
                <a:cubicBezTo>
                  <a:pt x="34341" y="16723"/>
                  <a:pt x="36710" y="16911"/>
                  <a:pt x="38299" y="16911"/>
                </a:cubicBezTo>
                <a:cubicBezTo>
                  <a:pt x="38906" y="16911"/>
                  <a:pt x="39400" y="16883"/>
                  <a:pt x="39785" y="16845"/>
                </a:cubicBezTo>
                <a:cubicBezTo>
                  <a:pt x="37366" y="16480"/>
                  <a:pt x="32070" y="14905"/>
                  <a:pt x="28121" y="12075"/>
                </a:cubicBezTo>
                <a:cubicBezTo>
                  <a:pt x="24196" y="9244"/>
                  <a:pt x="23442" y="4588"/>
                  <a:pt x="22392" y="0"/>
                </a:cubicBezTo>
                <a:close/>
              </a:path>
            </a:pathLst>
          </a:custGeom>
          <a:solidFill>
            <a:srgbClr val="263D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02" name="Google Shape;3702;p31"/>
          <p:cNvSpPr/>
          <p:nvPr/>
        </p:nvSpPr>
        <p:spPr>
          <a:xfrm flipH="1">
            <a:off x="8669886" y="-24029"/>
            <a:ext cx="3982631" cy="6094432"/>
          </a:xfrm>
          <a:custGeom>
            <a:avLst/>
            <a:gdLst/>
            <a:ahLst/>
            <a:cxnLst/>
            <a:rect l="l" t="t" r="r" b="b"/>
            <a:pathLst>
              <a:path w="138094" h="174409" extrusionOk="0">
                <a:moveTo>
                  <a:pt x="54187" y="1"/>
                </a:moveTo>
                <a:cubicBezTo>
                  <a:pt x="51129" y="15887"/>
                  <a:pt x="37616" y="50353"/>
                  <a:pt x="31339" y="62839"/>
                </a:cubicBezTo>
                <a:cubicBezTo>
                  <a:pt x="25062" y="75301"/>
                  <a:pt x="20064" y="83610"/>
                  <a:pt x="13193" y="94612"/>
                </a:cubicBezTo>
                <a:cubicBezTo>
                  <a:pt x="13193" y="94634"/>
                  <a:pt x="13170" y="94634"/>
                  <a:pt x="13170" y="94657"/>
                </a:cubicBezTo>
                <a:cubicBezTo>
                  <a:pt x="13148" y="94680"/>
                  <a:pt x="13148" y="94703"/>
                  <a:pt x="13125" y="94726"/>
                </a:cubicBezTo>
                <a:cubicBezTo>
                  <a:pt x="13102" y="94749"/>
                  <a:pt x="13102" y="94771"/>
                  <a:pt x="13079" y="94794"/>
                </a:cubicBezTo>
                <a:cubicBezTo>
                  <a:pt x="11459" y="97670"/>
                  <a:pt x="160" y="123486"/>
                  <a:pt x="0" y="126225"/>
                </a:cubicBezTo>
                <a:lnTo>
                  <a:pt x="0" y="174409"/>
                </a:lnTo>
                <a:lnTo>
                  <a:pt x="6460" y="174158"/>
                </a:lnTo>
                <a:lnTo>
                  <a:pt x="11344" y="173975"/>
                </a:lnTo>
                <a:lnTo>
                  <a:pt x="20566" y="173633"/>
                </a:lnTo>
                <a:lnTo>
                  <a:pt x="24400" y="173496"/>
                </a:lnTo>
                <a:cubicBezTo>
                  <a:pt x="22460" y="163270"/>
                  <a:pt x="16845" y="145238"/>
                  <a:pt x="19744" y="135172"/>
                </a:cubicBezTo>
                <a:cubicBezTo>
                  <a:pt x="22666" y="125129"/>
                  <a:pt x="28007" y="111183"/>
                  <a:pt x="30929" y="105682"/>
                </a:cubicBezTo>
                <a:cubicBezTo>
                  <a:pt x="33827" y="100158"/>
                  <a:pt x="39442" y="88609"/>
                  <a:pt x="42980" y="80026"/>
                </a:cubicBezTo>
                <a:cubicBezTo>
                  <a:pt x="46495" y="71421"/>
                  <a:pt x="59392" y="47158"/>
                  <a:pt x="63546" y="41178"/>
                </a:cubicBezTo>
                <a:cubicBezTo>
                  <a:pt x="67677" y="35175"/>
                  <a:pt x="80071" y="20430"/>
                  <a:pt x="88334" y="17827"/>
                </a:cubicBezTo>
                <a:cubicBezTo>
                  <a:pt x="96597" y="15225"/>
                  <a:pt x="138093" y="1302"/>
                  <a:pt x="138093" y="1302"/>
                </a:cubicBezTo>
                <a:lnTo>
                  <a:pt x="129374" y="1302"/>
                </a:lnTo>
                <a:cubicBezTo>
                  <a:pt x="129374" y="1302"/>
                  <a:pt x="104106" y="9336"/>
                  <a:pt x="100135" y="9336"/>
                </a:cubicBezTo>
                <a:cubicBezTo>
                  <a:pt x="96140" y="9336"/>
                  <a:pt x="108238" y="1302"/>
                  <a:pt x="108238" y="1302"/>
                </a:cubicBezTo>
                <a:lnTo>
                  <a:pt x="108238" y="1302"/>
                </a:lnTo>
                <a:lnTo>
                  <a:pt x="95227" y="3105"/>
                </a:lnTo>
                <a:cubicBezTo>
                  <a:pt x="95227" y="3105"/>
                  <a:pt x="82833" y="9063"/>
                  <a:pt x="77173" y="15887"/>
                </a:cubicBezTo>
                <a:cubicBezTo>
                  <a:pt x="71580" y="22575"/>
                  <a:pt x="65121" y="27231"/>
                  <a:pt x="64915" y="27391"/>
                </a:cubicBezTo>
                <a:cubicBezTo>
                  <a:pt x="69960" y="19927"/>
                  <a:pt x="80071" y="6803"/>
                  <a:pt x="86189" y="1302"/>
                </a:cubicBezTo>
                <a:lnTo>
                  <a:pt x="75643" y="1302"/>
                </a:lnTo>
                <a:cubicBezTo>
                  <a:pt x="67517" y="6164"/>
                  <a:pt x="56196" y="23169"/>
                  <a:pt x="53274" y="27711"/>
                </a:cubicBezTo>
                <a:lnTo>
                  <a:pt x="53274" y="27711"/>
                </a:lnTo>
                <a:cubicBezTo>
                  <a:pt x="56036" y="20430"/>
                  <a:pt x="58342" y="4863"/>
                  <a:pt x="58342"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03" name="Google Shape;3703;p31"/>
          <p:cNvSpPr/>
          <p:nvPr/>
        </p:nvSpPr>
        <p:spPr>
          <a:xfrm flipH="1">
            <a:off x="10417620" y="-24029"/>
            <a:ext cx="2355363" cy="6199716"/>
          </a:xfrm>
          <a:custGeom>
            <a:avLst/>
            <a:gdLst/>
            <a:ahLst/>
            <a:cxnLst/>
            <a:rect l="l" t="t" r="r" b="b"/>
            <a:pathLst>
              <a:path w="81670" h="177422" extrusionOk="0">
                <a:moveTo>
                  <a:pt x="81669" y="1302"/>
                </a:moveTo>
                <a:cubicBezTo>
                  <a:pt x="74958" y="8423"/>
                  <a:pt x="69480" y="15750"/>
                  <a:pt x="66696" y="20498"/>
                </a:cubicBezTo>
                <a:cubicBezTo>
                  <a:pt x="63706" y="25542"/>
                  <a:pt x="59460" y="35859"/>
                  <a:pt x="56561" y="38096"/>
                </a:cubicBezTo>
                <a:cubicBezTo>
                  <a:pt x="53685" y="40333"/>
                  <a:pt x="51699" y="47089"/>
                  <a:pt x="50102" y="48527"/>
                </a:cubicBezTo>
                <a:cubicBezTo>
                  <a:pt x="48527" y="49965"/>
                  <a:pt x="42432" y="63957"/>
                  <a:pt x="38712" y="67678"/>
                </a:cubicBezTo>
                <a:cubicBezTo>
                  <a:pt x="34969" y="71398"/>
                  <a:pt x="29742" y="78634"/>
                  <a:pt x="27664" y="84591"/>
                </a:cubicBezTo>
                <a:cubicBezTo>
                  <a:pt x="25587" y="90549"/>
                  <a:pt x="25017" y="91964"/>
                  <a:pt x="22369" y="96712"/>
                </a:cubicBezTo>
                <a:cubicBezTo>
                  <a:pt x="19721" y="101482"/>
                  <a:pt x="19196" y="110840"/>
                  <a:pt x="17119" y="114561"/>
                </a:cubicBezTo>
                <a:cubicBezTo>
                  <a:pt x="15042" y="118281"/>
                  <a:pt x="24149" y="106230"/>
                  <a:pt x="27117" y="106070"/>
                </a:cubicBezTo>
                <a:cubicBezTo>
                  <a:pt x="30061" y="105933"/>
                  <a:pt x="25679" y="112301"/>
                  <a:pt x="22985" y="118875"/>
                </a:cubicBezTo>
                <a:cubicBezTo>
                  <a:pt x="20292" y="125471"/>
                  <a:pt x="21593" y="127822"/>
                  <a:pt x="20383" y="129899"/>
                </a:cubicBezTo>
                <a:cubicBezTo>
                  <a:pt x="19196" y="131977"/>
                  <a:pt x="17028" y="144211"/>
                  <a:pt x="17165" y="149849"/>
                </a:cubicBezTo>
                <a:cubicBezTo>
                  <a:pt x="17279" y="155487"/>
                  <a:pt x="14631" y="158294"/>
                  <a:pt x="18101" y="162334"/>
                </a:cubicBezTo>
                <a:cubicBezTo>
                  <a:pt x="21593" y="166374"/>
                  <a:pt x="21935" y="170118"/>
                  <a:pt x="22574" y="171373"/>
                </a:cubicBezTo>
                <a:cubicBezTo>
                  <a:pt x="22825" y="171829"/>
                  <a:pt x="23716" y="172720"/>
                  <a:pt x="24743" y="173633"/>
                </a:cubicBezTo>
                <a:cubicBezTo>
                  <a:pt x="26409" y="175116"/>
                  <a:pt x="28395" y="176714"/>
                  <a:pt x="28532" y="176805"/>
                </a:cubicBezTo>
                <a:cubicBezTo>
                  <a:pt x="28281" y="176737"/>
                  <a:pt x="19219" y="173998"/>
                  <a:pt x="18101" y="174340"/>
                </a:cubicBezTo>
                <a:cubicBezTo>
                  <a:pt x="17621" y="174500"/>
                  <a:pt x="16663" y="174226"/>
                  <a:pt x="15521" y="173975"/>
                </a:cubicBezTo>
                <a:cubicBezTo>
                  <a:pt x="13992" y="173633"/>
                  <a:pt x="12143" y="173336"/>
                  <a:pt x="10637" y="174158"/>
                </a:cubicBezTo>
                <a:cubicBezTo>
                  <a:pt x="10637" y="174158"/>
                  <a:pt x="10637" y="174158"/>
                  <a:pt x="10637" y="174158"/>
                </a:cubicBezTo>
                <a:cubicBezTo>
                  <a:pt x="8035" y="175596"/>
                  <a:pt x="0" y="177422"/>
                  <a:pt x="0" y="177422"/>
                </a:cubicBezTo>
                <a:cubicBezTo>
                  <a:pt x="0" y="177422"/>
                  <a:pt x="4017" y="128986"/>
                  <a:pt x="4177" y="126225"/>
                </a:cubicBezTo>
                <a:cubicBezTo>
                  <a:pt x="4337" y="123486"/>
                  <a:pt x="15636" y="97670"/>
                  <a:pt x="17256" y="94794"/>
                </a:cubicBezTo>
                <a:cubicBezTo>
                  <a:pt x="17279" y="94771"/>
                  <a:pt x="17279" y="94749"/>
                  <a:pt x="17302" y="94726"/>
                </a:cubicBezTo>
                <a:cubicBezTo>
                  <a:pt x="17325" y="94703"/>
                  <a:pt x="17325" y="94680"/>
                  <a:pt x="17347" y="94657"/>
                </a:cubicBezTo>
                <a:cubicBezTo>
                  <a:pt x="17347" y="94634"/>
                  <a:pt x="17370" y="94634"/>
                  <a:pt x="17370" y="94612"/>
                </a:cubicBezTo>
                <a:cubicBezTo>
                  <a:pt x="24241" y="83610"/>
                  <a:pt x="29239" y="75301"/>
                  <a:pt x="35516" y="62839"/>
                </a:cubicBezTo>
                <a:cubicBezTo>
                  <a:pt x="41793" y="50353"/>
                  <a:pt x="55306" y="15887"/>
                  <a:pt x="58364" y="1"/>
                </a:cubicBezTo>
                <a:lnTo>
                  <a:pt x="62519" y="1"/>
                </a:lnTo>
                <a:cubicBezTo>
                  <a:pt x="62519" y="4863"/>
                  <a:pt x="60213" y="20430"/>
                  <a:pt x="57451" y="27711"/>
                </a:cubicBezTo>
                <a:cubicBezTo>
                  <a:pt x="60350" y="23169"/>
                  <a:pt x="71694" y="6164"/>
                  <a:pt x="79820" y="1302"/>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704" name="Google Shape;3704;p31"/>
          <p:cNvGrpSpPr/>
          <p:nvPr/>
        </p:nvGrpSpPr>
        <p:grpSpPr>
          <a:xfrm rot="-1331565">
            <a:off x="10565914" y="4262053"/>
            <a:ext cx="1093719" cy="2223064"/>
            <a:chOff x="4436225" y="3772425"/>
            <a:chExt cx="1450575" cy="2948400"/>
          </a:xfrm>
        </p:grpSpPr>
        <p:grpSp>
          <p:nvGrpSpPr>
            <p:cNvPr id="3705" name="Google Shape;3705;p31"/>
            <p:cNvGrpSpPr/>
            <p:nvPr/>
          </p:nvGrpSpPr>
          <p:grpSpPr>
            <a:xfrm>
              <a:off x="4436225" y="3772425"/>
              <a:ext cx="1450575" cy="2493025"/>
              <a:chOff x="4436225" y="3772425"/>
              <a:chExt cx="1450575" cy="2493025"/>
            </a:xfrm>
          </p:grpSpPr>
          <p:sp>
            <p:nvSpPr>
              <p:cNvPr id="3706" name="Google Shape;3706;p31"/>
              <p:cNvSpPr/>
              <p:nvPr/>
            </p:nvSpPr>
            <p:spPr>
              <a:xfrm>
                <a:off x="5269350" y="3772425"/>
                <a:ext cx="617450" cy="2047400"/>
              </a:xfrm>
              <a:custGeom>
                <a:avLst/>
                <a:gdLst/>
                <a:ahLst/>
                <a:cxnLst/>
                <a:rect l="l" t="t" r="r" b="b"/>
                <a:pathLst>
                  <a:path w="24698" h="81896" extrusionOk="0">
                    <a:moveTo>
                      <a:pt x="1577" y="0"/>
                    </a:moveTo>
                    <a:cubicBezTo>
                      <a:pt x="1510" y="0"/>
                      <a:pt x="1441" y="6"/>
                      <a:pt x="1370" y="20"/>
                    </a:cubicBezTo>
                    <a:cubicBezTo>
                      <a:pt x="480" y="202"/>
                      <a:pt x="412" y="1458"/>
                      <a:pt x="549" y="2371"/>
                    </a:cubicBezTo>
                    <a:cubicBezTo>
                      <a:pt x="1074" y="5315"/>
                      <a:pt x="1644" y="8237"/>
                      <a:pt x="2215" y="11136"/>
                    </a:cubicBezTo>
                    <a:cubicBezTo>
                      <a:pt x="2283" y="11478"/>
                      <a:pt x="2352" y="11821"/>
                      <a:pt x="2420" y="12163"/>
                    </a:cubicBezTo>
                    <a:cubicBezTo>
                      <a:pt x="2763" y="13829"/>
                      <a:pt x="3082" y="15495"/>
                      <a:pt x="3402" y="17162"/>
                    </a:cubicBezTo>
                    <a:cubicBezTo>
                      <a:pt x="3493" y="17618"/>
                      <a:pt x="3584" y="18075"/>
                      <a:pt x="3676" y="18554"/>
                    </a:cubicBezTo>
                    <a:cubicBezTo>
                      <a:pt x="4680" y="23941"/>
                      <a:pt x="5547" y="29350"/>
                      <a:pt x="5867" y="34806"/>
                    </a:cubicBezTo>
                    <a:cubicBezTo>
                      <a:pt x="5912" y="35764"/>
                      <a:pt x="5958" y="36723"/>
                      <a:pt x="5958" y="37704"/>
                    </a:cubicBezTo>
                    <a:cubicBezTo>
                      <a:pt x="5981" y="38184"/>
                      <a:pt x="5981" y="38663"/>
                      <a:pt x="5981" y="39142"/>
                    </a:cubicBezTo>
                    <a:cubicBezTo>
                      <a:pt x="5981" y="40101"/>
                      <a:pt x="5958" y="41060"/>
                      <a:pt x="5912" y="42018"/>
                    </a:cubicBezTo>
                    <a:cubicBezTo>
                      <a:pt x="5912" y="42087"/>
                      <a:pt x="5912" y="42155"/>
                      <a:pt x="5912" y="42224"/>
                    </a:cubicBezTo>
                    <a:cubicBezTo>
                      <a:pt x="5639" y="47725"/>
                      <a:pt x="4657" y="53111"/>
                      <a:pt x="3470" y="58475"/>
                    </a:cubicBezTo>
                    <a:cubicBezTo>
                      <a:pt x="3265" y="59343"/>
                      <a:pt x="3082" y="60210"/>
                      <a:pt x="2877" y="61100"/>
                    </a:cubicBezTo>
                    <a:cubicBezTo>
                      <a:pt x="2831" y="61283"/>
                      <a:pt x="2785" y="61465"/>
                      <a:pt x="2740" y="61671"/>
                    </a:cubicBezTo>
                    <a:cubicBezTo>
                      <a:pt x="2557" y="62470"/>
                      <a:pt x="2375" y="63269"/>
                      <a:pt x="2192" y="64090"/>
                    </a:cubicBezTo>
                    <a:cubicBezTo>
                      <a:pt x="1827" y="65642"/>
                      <a:pt x="1439" y="67217"/>
                      <a:pt x="1096" y="68770"/>
                    </a:cubicBezTo>
                    <a:cubicBezTo>
                      <a:pt x="617" y="70892"/>
                      <a:pt x="1" y="73791"/>
                      <a:pt x="343" y="76302"/>
                    </a:cubicBezTo>
                    <a:cubicBezTo>
                      <a:pt x="366" y="76462"/>
                      <a:pt x="389" y="76621"/>
                      <a:pt x="412" y="76758"/>
                    </a:cubicBezTo>
                    <a:cubicBezTo>
                      <a:pt x="685" y="78174"/>
                      <a:pt x="1279" y="79406"/>
                      <a:pt x="2397" y="80296"/>
                    </a:cubicBezTo>
                    <a:cubicBezTo>
                      <a:pt x="3744" y="81392"/>
                      <a:pt x="6278" y="81803"/>
                      <a:pt x="7944" y="81894"/>
                    </a:cubicBezTo>
                    <a:cubicBezTo>
                      <a:pt x="7956" y="81895"/>
                      <a:pt x="7969" y="81895"/>
                      <a:pt x="7984" y="81895"/>
                    </a:cubicBezTo>
                    <a:cubicBezTo>
                      <a:pt x="8839" y="81895"/>
                      <a:pt x="14219" y="80614"/>
                      <a:pt x="14107" y="80525"/>
                    </a:cubicBezTo>
                    <a:cubicBezTo>
                      <a:pt x="12829" y="79406"/>
                      <a:pt x="11664" y="78128"/>
                      <a:pt x="10683" y="76758"/>
                    </a:cubicBezTo>
                    <a:cubicBezTo>
                      <a:pt x="10478" y="76484"/>
                      <a:pt x="10272" y="76188"/>
                      <a:pt x="10090" y="75914"/>
                    </a:cubicBezTo>
                    <a:cubicBezTo>
                      <a:pt x="9017" y="74293"/>
                      <a:pt x="8149" y="72536"/>
                      <a:pt x="7533" y="70710"/>
                    </a:cubicBezTo>
                    <a:lnTo>
                      <a:pt x="7533" y="70710"/>
                    </a:lnTo>
                    <a:cubicBezTo>
                      <a:pt x="9428" y="72330"/>
                      <a:pt x="11459" y="73791"/>
                      <a:pt x="13605" y="75069"/>
                    </a:cubicBezTo>
                    <a:cubicBezTo>
                      <a:pt x="14061" y="75320"/>
                      <a:pt x="14495" y="75571"/>
                      <a:pt x="14951" y="75823"/>
                    </a:cubicBezTo>
                    <a:cubicBezTo>
                      <a:pt x="16115" y="76462"/>
                      <a:pt x="17348" y="77055"/>
                      <a:pt x="18581" y="77580"/>
                    </a:cubicBezTo>
                    <a:cubicBezTo>
                      <a:pt x="19334" y="76462"/>
                      <a:pt x="19973" y="75275"/>
                      <a:pt x="20521" y="74019"/>
                    </a:cubicBezTo>
                    <a:cubicBezTo>
                      <a:pt x="20795" y="73449"/>
                      <a:pt x="21023" y="72878"/>
                      <a:pt x="21251" y="72285"/>
                    </a:cubicBezTo>
                    <a:cubicBezTo>
                      <a:pt x="21730" y="70984"/>
                      <a:pt x="22141" y="69637"/>
                      <a:pt x="22506" y="68290"/>
                    </a:cubicBezTo>
                    <a:cubicBezTo>
                      <a:pt x="22666" y="67651"/>
                      <a:pt x="22803" y="67012"/>
                      <a:pt x="22940" y="66350"/>
                    </a:cubicBezTo>
                    <a:cubicBezTo>
                      <a:pt x="23146" y="65483"/>
                      <a:pt x="23305" y="64593"/>
                      <a:pt x="23465" y="63725"/>
                    </a:cubicBezTo>
                    <a:lnTo>
                      <a:pt x="14814" y="59160"/>
                    </a:lnTo>
                    <a:lnTo>
                      <a:pt x="12212" y="57768"/>
                    </a:lnTo>
                    <a:lnTo>
                      <a:pt x="15887" y="58612"/>
                    </a:lnTo>
                    <a:lnTo>
                      <a:pt x="23944" y="60484"/>
                    </a:lnTo>
                    <a:cubicBezTo>
                      <a:pt x="24287" y="57905"/>
                      <a:pt x="24515" y="55303"/>
                      <a:pt x="24629" y="52701"/>
                    </a:cubicBezTo>
                    <a:cubicBezTo>
                      <a:pt x="24675" y="51468"/>
                      <a:pt x="24698" y="50235"/>
                      <a:pt x="24698" y="49026"/>
                    </a:cubicBezTo>
                    <a:cubicBezTo>
                      <a:pt x="24698" y="47177"/>
                      <a:pt x="24629" y="45328"/>
                      <a:pt x="24515" y="43479"/>
                    </a:cubicBezTo>
                    <a:cubicBezTo>
                      <a:pt x="24447" y="42498"/>
                      <a:pt x="24355" y="41493"/>
                      <a:pt x="24264" y="40512"/>
                    </a:cubicBezTo>
                    <a:cubicBezTo>
                      <a:pt x="23922" y="37157"/>
                      <a:pt x="23397" y="33847"/>
                      <a:pt x="22689" y="30560"/>
                    </a:cubicBezTo>
                    <a:lnTo>
                      <a:pt x="14540" y="27365"/>
                    </a:lnTo>
                    <a:lnTo>
                      <a:pt x="20544" y="27205"/>
                    </a:lnTo>
                    <a:lnTo>
                      <a:pt x="21867" y="27182"/>
                    </a:lnTo>
                    <a:cubicBezTo>
                      <a:pt x="21822" y="26954"/>
                      <a:pt x="21753" y="26748"/>
                      <a:pt x="21708" y="26543"/>
                    </a:cubicBezTo>
                    <a:cubicBezTo>
                      <a:pt x="21251" y="24831"/>
                      <a:pt x="20749" y="23142"/>
                      <a:pt x="20178" y="21476"/>
                    </a:cubicBezTo>
                    <a:cubicBezTo>
                      <a:pt x="19950" y="20791"/>
                      <a:pt x="19722" y="20129"/>
                      <a:pt x="19471" y="19467"/>
                    </a:cubicBezTo>
                    <a:cubicBezTo>
                      <a:pt x="19288" y="18919"/>
                      <a:pt x="19083" y="18394"/>
                      <a:pt x="18877" y="17869"/>
                    </a:cubicBezTo>
                    <a:cubicBezTo>
                      <a:pt x="18581" y="17139"/>
                      <a:pt x="18307" y="16408"/>
                      <a:pt x="17987" y="15678"/>
                    </a:cubicBezTo>
                    <a:lnTo>
                      <a:pt x="9108" y="14948"/>
                    </a:lnTo>
                    <a:lnTo>
                      <a:pt x="15819" y="11250"/>
                    </a:lnTo>
                    <a:cubicBezTo>
                      <a:pt x="14928" y="9629"/>
                      <a:pt x="13901" y="8100"/>
                      <a:pt x="12714" y="6685"/>
                    </a:cubicBezTo>
                    <a:cubicBezTo>
                      <a:pt x="11687" y="5475"/>
                      <a:pt x="10523" y="4357"/>
                      <a:pt x="9268" y="3398"/>
                    </a:cubicBezTo>
                    <a:cubicBezTo>
                      <a:pt x="9199" y="3330"/>
                      <a:pt x="9131" y="3284"/>
                      <a:pt x="9062" y="3238"/>
                    </a:cubicBezTo>
                    <a:cubicBezTo>
                      <a:pt x="6962" y="1663"/>
                      <a:pt x="4589" y="522"/>
                      <a:pt x="2032" y="43"/>
                    </a:cubicBezTo>
                    <a:cubicBezTo>
                      <a:pt x="1875" y="27"/>
                      <a:pt x="1728" y="0"/>
                      <a:pt x="15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31"/>
              <p:cNvSpPr/>
              <p:nvPr/>
            </p:nvSpPr>
            <p:spPr>
              <a:xfrm>
                <a:off x="5324700" y="3853375"/>
                <a:ext cx="176350" cy="223125"/>
              </a:xfrm>
              <a:custGeom>
                <a:avLst/>
                <a:gdLst/>
                <a:ahLst/>
                <a:cxnLst/>
                <a:rect l="l" t="t" r="r" b="b"/>
                <a:pathLst>
                  <a:path w="7054" h="8925" extrusionOk="0">
                    <a:moveTo>
                      <a:pt x="6848" y="0"/>
                    </a:moveTo>
                    <a:cubicBezTo>
                      <a:pt x="5433" y="1666"/>
                      <a:pt x="4018" y="3310"/>
                      <a:pt x="2603" y="4953"/>
                    </a:cubicBezTo>
                    <a:cubicBezTo>
                      <a:pt x="1736" y="5935"/>
                      <a:pt x="891" y="6939"/>
                      <a:pt x="1" y="7898"/>
                    </a:cubicBezTo>
                    <a:cubicBezTo>
                      <a:pt x="69" y="8240"/>
                      <a:pt x="138" y="8583"/>
                      <a:pt x="206" y="8925"/>
                    </a:cubicBezTo>
                    <a:cubicBezTo>
                      <a:pt x="1165" y="7738"/>
                      <a:pt x="2124" y="6551"/>
                      <a:pt x="3059" y="5341"/>
                    </a:cubicBezTo>
                    <a:cubicBezTo>
                      <a:pt x="4429" y="3629"/>
                      <a:pt x="5753" y="1895"/>
                      <a:pt x="7054" y="160"/>
                    </a:cubicBezTo>
                    <a:cubicBezTo>
                      <a:pt x="6985" y="92"/>
                      <a:pt x="6917" y="46"/>
                      <a:pt x="6848"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31"/>
              <p:cNvSpPr/>
              <p:nvPr/>
            </p:nvSpPr>
            <p:spPr>
              <a:xfrm>
                <a:off x="5354375" y="4201450"/>
                <a:ext cx="419450" cy="107875"/>
              </a:xfrm>
              <a:custGeom>
                <a:avLst/>
                <a:gdLst/>
                <a:ahLst/>
                <a:cxnLst/>
                <a:rect l="l" t="t" r="r" b="b"/>
                <a:pathLst>
                  <a:path w="16778" h="4315" extrusionOk="0">
                    <a:moveTo>
                      <a:pt x="1" y="1"/>
                    </a:moveTo>
                    <a:lnTo>
                      <a:pt x="1" y="1"/>
                    </a:lnTo>
                    <a:cubicBezTo>
                      <a:pt x="92" y="457"/>
                      <a:pt x="183" y="914"/>
                      <a:pt x="275" y="1393"/>
                    </a:cubicBezTo>
                    <a:lnTo>
                      <a:pt x="2466" y="1781"/>
                    </a:lnTo>
                    <a:lnTo>
                      <a:pt x="10660" y="3242"/>
                    </a:lnTo>
                    <a:cubicBezTo>
                      <a:pt x="12692" y="3584"/>
                      <a:pt x="14746" y="3949"/>
                      <a:pt x="16777" y="4315"/>
                    </a:cubicBezTo>
                    <a:cubicBezTo>
                      <a:pt x="16549" y="3630"/>
                      <a:pt x="16321" y="2968"/>
                      <a:pt x="16070" y="2306"/>
                    </a:cubicBezTo>
                    <a:cubicBezTo>
                      <a:pt x="14358" y="2055"/>
                      <a:pt x="12646" y="1804"/>
                      <a:pt x="10934" y="1553"/>
                    </a:cubicBezTo>
                    <a:lnTo>
                      <a:pt x="2694" y="366"/>
                    </a:lnTo>
                    <a:lnTo>
                      <a:pt x="1" y="1"/>
                    </a:ln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31"/>
              <p:cNvSpPr/>
              <p:nvPr/>
            </p:nvSpPr>
            <p:spPr>
              <a:xfrm>
                <a:off x="5416000" y="4489625"/>
                <a:ext cx="374375" cy="225425"/>
              </a:xfrm>
              <a:custGeom>
                <a:avLst/>
                <a:gdLst/>
                <a:ahLst/>
                <a:cxnLst/>
                <a:rect l="l" t="t" r="r" b="b"/>
                <a:pathLst>
                  <a:path w="14975" h="9017" extrusionOk="0">
                    <a:moveTo>
                      <a:pt x="12075" y="0"/>
                    </a:moveTo>
                    <a:cubicBezTo>
                      <a:pt x="10729" y="754"/>
                      <a:pt x="9359" y="1507"/>
                      <a:pt x="7967" y="2214"/>
                    </a:cubicBezTo>
                    <a:cubicBezTo>
                      <a:pt x="5342" y="3607"/>
                      <a:pt x="2694" y="4885"/>
                      <a:pt x="1" y="6118"/>
                    </a:cubicBezTo>
                    <a:cubicBezTo>
                      <a:pt x="46" y="7076"/>
                      <a:pt x="92" y="8035"/>
                      <a:pt x="115" y="9016"/>
                    </a:cubicBezTo>
                    <a:cubicBezTo>
                      <a:pt x="3174" y="7601"/>
                      <a:pt x="6209" y="6072"/>
                      <a:pt x="9177" y="4474"/>
                    </a:cubicBezTo>
                    <a:cubicBezTo>
                      <a:pt x="11140" y="3424"/>
                      <a:pt x="13080" y="2306"/>
                      <a:pt x="14974" y="1164"/>
                    </a:cubicBezTo>
                    <a:lnTo>
                      <a:pt x="12075" y="0"/>
                    </a:ln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31"/>
              <p:cNvSpPr/>
              <p:nvPr/>
            </p:nvSpPr>
            <p:spPr>
              <a:xfrm>
                <a:off x="5417150" y="4751550"/>
                <a:ext cx="465100" cy="107875"/>
              </a:xfrm>
              <a:custGeom>
                <a:avLst/>
                <a:gdLst/>
                <a:ahLst/>
                <a:cxnLst/>
                <a:rect l="l" t="t" r="r" b="b"/>
                <a:pathLst>
                  <a:path w="18604" h="4315" extrusionOk="0">
                    <a:moveTo>
                      <a:pt x="69" y="0"/>
                    </a:moveTo>
                    <a:cubicBezTo>
                      <a:pt x="69" y="936"/>
                      <a:pt x="46" y="1895"/>
                      <a:pt x="0" y="2853"/>
                    </a:cubicBezTo>
                    <a:lnTo>
                      <a:pt x="9907" y="3629"/>
                    </a:lnTo>
                    <a:lnTo>
                      <a:pt x="18603" y="4314"/>
                    </a:lnTo>
                    <a:cubicBezTo>
                      <a:pt x="18535" y="3333"/>
                      <a:pt x="18466" y="2328"/>
                      <a:pt x="18352" y="1347"/>
                    </a:cubicBezTo>
                    <a:lnTo>
                      <a:pt x="10112" y="731"/>
                    </a:lnTo>
                    <a:lnTo>
                      <a:pt x="69" y="0"/>
                    </a:ln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31"/>
              <p:cNvSpPr/>
              <p:nvPr/>
            </p:nvSpPr>
            <p:spPr>
              <a:xfrm>
                <a:off x="5341250" y="4998050"/>
                <a:ext cx="545550" cy="308125"/>
              </a:xfrm>
              <a:custGeom>
                <a:avLst/>
                <a:gdLst/>
                <a:ahLst/>
                <a:cxnLst/>
                <a:rect l="l" t="t" r="r" b="b"/>
                <a:pathLst>
                  <a:path w="21822" h="12325" extrusionOk="0">
                    <a:moveTo>
                      <a:pt x="21822" y="1"/>
                    </a:moveTo>
                    <a:lnTo>
                      <a:pt x="21822" y="1"/>
                    </a:lnTo>
                    <a:cubicBezTo>
                      <a:pt x="19037" y="2101"/>
                      <a:pt x="16321" y="4292"/>
                      <a:pt x="13445" y="6049"/>
                    </a:cubicBezTo>
                    <a:cubicBezTo>
                      <a:pt x="11984" y="6962"/>
                      <a:pt x="10455" y="7761"/>
                      <a:pt x="8880" y="8378"/>
                    </a:cubicBezTo>
                    <a:cubicBezTo>
                      <a:pt x="7328" y="8994"/>
                      <a:pt x="5684" y="9405"/>
                      <a:pt x="4041" y="9542"/>
                    </a:cubicBezTo>
                    <a:cubicBezTo>
                      <a:pt x="3572" y="9588"/>
                      <a:pt x="3102" y="9611"/>
                      <a:pt x="2636" y="9611"/>
                    </a:cubicBezTo>
                    <a:cubicBezTo>
                      <a:pt x="1946" y="9611"/>
                      <a:pt x="1262" y="9559"/>
                      <a:pt x="594" y="9450"/>
                    </a:cubicBezTo>
                    <a:cubicBezTo>
                      <a:pt x="389" y="10318"/>
                      <a:pt x="206" y="11185"/>
                      <a:pt x="1" y="12075"/>
                    </a:cubicBezTo>
                    <a:cubicBezTo>
                      <a:pt x="978" y="12249"/>
                      <a:pt x="1966" y="12324"/>
                      <a:pt x="2950" y="12324"/>
                    </a:cubicBezTo>
                    <a:cubicBezTo>
                      <a:pt x="3391" y="12324"/>
                      <a:pt x="3831" y="12309"/>
                      <a:pt x="4269" y="12281"/>
                    </a:cubicBezTo>
                    <a:cubicBezTo>
                      <a:pt x="6186" y="12121"/>
                      <a:pt x="8081" y="11687"/>
                      <a:pt x="9884" y="11002"/>
                    </a:cubicBezTo>
                    <a:cubicBezTo>
                      <a:pt x="10592" y="10751"/>
                      <a:pt x="11276" y="10455"/>
                      <a:pt x="11938" y="10135"/>
                    </a:cubicBezTo>
                    <a:lnTo>
                      <a:pt x="9336" y="8743"/>
                    </a:lnTo>
                    <a:lnTo>
                      <a:pt x="13011" y="9587"/>
                    </a:lnTo>
                    <a:cubicBezTo>
                      <a:pt x="13673" y="9245"/>
                      <a:pt x="14312" y="8880"/>
                      <a:pt x="14951" y="8492"/>
                    </a:cubicBezTo>
                    <a:cubicBezTo>
                      <a:pt x="16526" y="7533"/>
                      <a:pt x="18033" y="6460"/>
                      <a:pt x="19494" y="5365"/>
                    </a:cubicBezTo>
                    <a:lnTo>
                      <a:pt x="21753" y="3676"/>
                    </a:lnTo>
                    <a:cubicBezTo>
                      <a:pt x="21799" y="2443"/>
                      <a:pt x="21822" y="1210"/>
                      <a:pt x="21822" y="1"/>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31"/>
              <p:cNvSpPr/>
              <p:nvPr/>
            </p:nvSpPr>
            <p:spPr>
              <a:xfrm>
                <a:off x="4436225" y="4213825"/>
                <a:ext cx="798925" cy="1310625"/>
              </a:xfrm>
              <a:custGeom>
                <a:avLst/>
                <a:gdLst/>
                <a:ahLst/>
                <a:cxnLst/>
                <a:rect l="l" t="t" r="r" b="b"/>
                <a:pathLst>
                  <a:path w="31957" h="52425" extrusionOk="0">
                    <a:moveTo>
                      <a:pt x="3019" y="0"/>
                    </a:moveTo>
                    <a:cubicBezTo>
                      <a:pt x="2336" y="0"/>
                      <a:pt x="1654" y="61"/>
                      <a:pt x="982" y="190"/>
                    </a:cubicBezTo>
                    <a:cubicBezTo>
                      <a:pt x="823" y="213"/>
                      <a:pt x="686" y="259"/>
                      <a:pt x="549" y="327"/>
                    </a:cubicBezTo>
                    <a:cubicBezTo>
                      <a:pt x="1" y="693"/>
                      <a:pt x="275" y="1537"/>
                      <a:pt x="617" y="2085"/>
                    </a:cubicBezTo>
                    <a:cubicBezTo>
                      <a:pt x="1690" y="3865"/>
                      <a:pt x="2808" y="5600"/>
                      <a:pt x="3950" y="7358"/>
                    </a:cubicBezTo>
                    <a:cubicBezTo>
                      <a:pt x="4064" y="7563"/>
                      <a:pt x="4201" y="7768"/>
                      <a:pt x="4338" y="7951"/>
                    </a:cubicBezTo>
                    <a:cubicBezTo>
                      <a:pt x="4977" y="8955"/>
                      <a:pt x="5616" y="9960"/>
                      <a:pt x="6255" y="10964"/>
                    </a:cubicBezTo>
                    <a:cubicBezTo>
                      <a:pt x="6438" y="11238"/>
                      <a:pt x="6597" y="11512"/>
                      <a:pt x="6780" y="11786"/>
                    </a:cubicBezTo>
                    <a:cubicBezTo>
                      <a:pt x="8811" y="15050"/>
                      <a:pt x="10774" y="18359"/>
                      <a:pt x="12349" y="21806"/>
                    </a:cubicBezTo>
                    <a:cubicBezTo>
                      <a:pt x="12646" y="22422"/>
                      <a:pt x="12920" y="23038"/>
                      <a:pt x="13171" y="23655"/>
                    </a:cubicBezTo>
                    <a:cubicBezTo>
                      <a:pt x="13308" y="23974"/>
                      <a:pt x="13422" y="24294"/>
                      <a:pt x="13559" y="24613"/>
                    </a:cubicBezTo>
                    <a:cubicBezTo>
                      <a:pt x="13787" y="25230"/>
                      <a:pt x="14038" y="25846"/>
                      <a:pt x="14244" y="26485"/>
                    </a:cubicBezTo>
                    <a:cubicBezTo>
                      <a:pt x="14267" y="26531"/>
                      <a:pt x="14267" y="26576"/>
                      <a:pt x="14289" y="26622"/>
                    </a:cubicBezTo>
                    <a:cubicBezTo>
                      <a:pt x="15522" y="30251"/>
                      <a:pt x="16252" y="34017"/>
                      <a:pt x="16869" y="37806"/>
                    </a:cubicBezTo>
                    <a:cubicBezTo>
                      <a:pt x="16960" y="38423"/>
                      <a:pt x="17051" y="39039"/>
                      <a:pt x="17143" y="39655"/>
                    </a:cubicBezTo>
                    <a:cubicBezTo>
                      <a:pt x="17165" y="39792"/>
                      <a:pt x="17188" y="39929"/>
                      <a:pt x="17211" y="40066"/>
                    </a:cubicBezTo>
                    <a:cubicBezTo>
                      <a:pt x="17302" y="40637"/>
                      <a:pt x="17371" y="41207"/>
                      <a:pt x="17462" y="41778"/>
                    </a:cubicBezTo>
                    <a:cubicBezTo>
                      <a:pt x="17622" y="42896"/>
                      <a:pt x="17782" y="44015"/>
                      <a:pt x="17964" y="45110"/>
                    </a:cubicBezTo>
                    <a:cubicBezTo>
                      <a:pt x="18193" y="46617"/>
                      <a:pt x="18535" y="48648"/>
                      <a:pt x="19402" y="50201"/>
                    </a:cubicBezTo>
                    <a:cubicBezTo>
                      <a:pt x="19448" y="50292"/>
                      <a:pt x="19494" y="50383"/>
                      <a:pt x="19562" y="50474"/>
                    </a:cubicBezTo>
                    <a:cubicBezTo>
                      <a:pt x="20087" y="51319"/>
                      <a:pt x="20795" y="51981"/>
                      <a:pt x="21753" y="52278"/>
                    </a:cubicBezTo>
                    <a:cubicBezTo>
                      <a:pt x="22084" y="52381"/>
                      <a:pt x="22462" y="52424"/>
                      <a:pt x="22860" y="52424"/>
                    </a:cubicBezTo>
                    <a:cubicBezTo>
                      <a:pt x="23862" y="52424"/>
                      <a:pt x="24986" y="52151"/>
                      <a:pt x="25771" y="51890"/>
                    </a:cubicBezTo>
                    <a:cubicBezTo>
                      <a:pt x="26250" y="51730"/>
                      <a:pt x="29514" y="49447"/>
                      <a:pt x="29423" y="49424"/>
                    </a:cubicBezTo>
                    <a:cubicBezTo>
                      <a:pt x="28304" y="49014"/>
                      <a:pt x="27231" y="48489"/>
                      <a:pt x="26227" y="47850"/>
                    </a:cubicBezTo>
                    <a:cubicBezTo>
                      <a:pt x="26022" y="47713"/>
                      <a:pt x="25816" y="47598"/>
                      <a:pt x="25634" y="47439"/>
                    </a:cubicBezTo>
                    <a:cubicBezTo>
                      <a:pt x="24515" y="46663"/>
                      <a:pt x="23511" y="45750"/>
                      <a:pt x="22621" y="44722"/>
                    </a:cubicBezTo>
                    <a:lnTo>
                      <a:pt x="22621" y="44722"/>
                    </a:lnTo>
                    <a:cubicBezTo>
                      <a:pt x="24287" y="45293"/>
                      <a:pt x="25976" y="45727"/>
                      <a:pt x="27711" y="46001"/>
                    </a:cubicBezTo>
                    <a:cubicBezTo>
                      <a:pt x="28053" y="46046"/>
                      <a:pt x="28395" y="46115"/>
                      <a:pt x="28761" y="46160"/>
                    </a:cubicBezTo>
                    <a:cubicBezTo>
                      <a:pt x="29697" y="46275"/>
                      <a:pt x="30632" y="46343"/>
                      <a:pt x="31591" y="46366"/>
                    </a:cubicBezTo>
                    <a:cubicBezTo>
                      <a:pt x="31774" y="45430"/>
                      <a:pt x="31888" y="44494"/>
                      <a:pt x="31933" y="43558"/>
                    </a:cubicBezTo>
                    <a:cubicBezTo>
                      <a:pt x="31956" y="43125"/>
                      <a:pt x="31956" y="42668"/>
                      <a:pt x="31956" y="42235"/>
                    </a:cubicBezTo>
                    <a:cubicBezTo>
                      <a:pt x="31933" y="41253"/>
                      <a:pt x="31865" y="40294"/>
                      <a:pt x="31751" y="39313"/>
                    </a:cubicBezTo>
                    <a:cubicBezTo>
                      <a:pt x="31682" y="38856"/>
                      <a:pt x="31614" y="38400"/>
                      <a:pt x="31545" y="37943"/>
                    </a:cubicBezTo>
                    <a:cubicBezTo>
                      <a:pt x="31454" y="37327"/>
                      <a:pt x="31340" y="36711"/>
                      <a:pt x="31203" y="36117"/>
                    </a:cubicBezTo>
                    <a:lnTo>
                      <a:pt x="24424" y="35341"/>
                    </a:lnTo>
                    <a:lnTo>
                      <a:pt x="22370" y="35113"/>
                    </a:lnTo>
                    <a:lnTo>
                      <a:pt x="24972" y="34725"/>
                    </a:lnTo>
                    <a:lnTo>
                      <a:pt x="30701" y="33880"/>
                    </a:lnTo>
                    <a:cubicBezTo>
                      <a:pt x="30267" y="32100"/>
                      <a:pt x="29742" y="30365"/>
                      <a:pt x="29149" y="28653"/>
                    </a:cubicBezTo>
                    <a:cubicBezTo>
                      <a:pt x="28852" y="27832"/>
                      <a:pt x="28555" y="27033"/>
                      <a:pt x="28236" y="26234"/>
                    </a:cubicBezTo>
                    <a:cubicBezTo>
                      <a:pt x="27779" y="25024"/>
                      <a:pt x="27254" y="23837"/>
                      <a:pt x="26706" y="22673"/>
                    </a:cubicBezTo>
                    <a:cubicBezTo>
                      <a:pt x="26410" y="22057"/>
                      <a:pt x="26113" y="21418"/>
                      <a:pt x="25793" y="20802"/>
                    </a:cubicBezTo>
                    <a:cubicBezTo>
                      <a:pt x="24721" y="18724"/>
                      <a:pt x="23534" y="16693"/>
                      <a:pt x="22210" y="14753"/>
                    </a:cubicBezTo>
                    <a:lnTo>
                      <a:pt x="16115" y="14753"/>
                    </a:lnTo>
                    <a:lnTo>
                      <a:pt x="19973" y="13109"/>
                    </a:lnTo>
                    <a:lnTo>
                      <a:pt x="20817" y="12744"/>
                    </a:lnTo>
                    <a:cubicBezTo>
                      <a:pt x="20726" y="12630"/>
                      <a:pt x="20635" y="12493"/>
                      <a:pt x="20544" y="12379"/>
                    </a:cubicBezTo>
                    <a:cubicBezTo>
                      <a:pt x="19813" y="11375"/>
                      <a:pt x="19060" y="10416"/>
                      <a:pt x="18261" y="9480"/>
                    </a:cubicBezTo>
                    <a:cubicBezTo>
                      <a:pt x="17941" y="9092"/>
                      <a:pt x="17622" y="8727"/>
                      <a:pt x="17280" y="8339"/>
                    </a:cubicBezTo>
                    <a:cubicBezTo>
                      <a:pt x="17028" y="8042"/>
                      <a:pt x="16755" y="7746"/>
                      <a:pt x="16481" y="7472"/>
                    </a:cubicBezTo>
                    <a:cubicBezTo>
                      <a:pt x="16115" y="7061"/>
                      <a:pt x="15750" y="6650"/>
                      <a:pt x="15362" y="6262"/>
                    </a:cubicBezTo>
                    <a:lnTo>
                      <a:pt x="9405" y="8065"/>
                    </a:lnTo>
                    <a:lnTo>
                      <a:pt x="9405" y="8065"/>
                    </a:lnTo>
                    <a:lnTo>
                      <a:pt x="12806" y="3934"/>
                    </a:lnTo>
                    <a:cubicBezTo>
                      <a:pt x="11801" y="3112"/>
                      <a:pt x="10752" y="2382"/>
                      <a:pt x="9610" y="1765"/>
                    </a:cubicBezTo>
                    <a:cubicBezTo>
                      <a:pt x="8652" y="1240"/>
                      <a:pt x="7602" y="807"/>
                      <a:pt x="6552" y="510"/>
                    </a:cubicBezTo>
                    <a:cubicBezTo>
                      <a:pt x="6483" y="487"/>
                      <a:pt x="6438" y="487"/>
                      <a:pt x="6369" y="464"/>
                    </a:cubicBezTo>
                    <a:cubicBezTo>
                      <a:pt x="5275" y="166"/>
                      <a:pt x="4146" y="0"/>
                      <a:pt x="30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31"/>
              <p:cNvSpPr/>
              <p:nvPr/>
            </p:nvSpPr>
            <p:spPr>
              <a:xfrm>
                <a:off x="4534950" y="4225425"/>
                <a:ext cx="65075" cy="187175"/>
              </a:xfrm>
              <a:custGeom>
                <a:avLst/>
                <a:gdLst/>
                <a:ahLst/>
                <a:cxnLst/>
                <a:rect l="l" t="t" r="r" b="b"/>
                <a:pathLst>
                  <a:path w="2603" h="7487" extrusionOk="0">
                    <a:moveTo>
                      <a:pt x="2420" y="0"/>
                    </a:moveTo>
                    <a:cubicBezTo>
                      <a:pt x="1918" y="1438"/>
                      <a:pt x="1416" y="2876"/>
                      <a:pt x="914" y="4314"/>
                    </a:cubicBezTo>
                    <a:cubicBezTo>
                      <a:pt x="617" y="5182"/>
                      <a:pt x="320" y="6026"/>
                      <a:pt x="1" y="6894"/>
                    </a:cubicBezTo>
                    <a:cubicBezTo>
                      <a:pt x="138" y="7099"/>
                      <a:pt x="252" y="7304"/>
                      <a:pt x="389" y="7487"/>
                    </a:cubicBezTo>
                    <a:cubicBezTo>
                      <a:pt x="708" y="6483"/>
                      <a:pt x="1028" y="5456"/>
                      <a:pt x="1324" y="4451"/>
                    </a:cubicBezTo>
                    <a:cubicBezTo>
                      <a:pt x="1781" y="2990"/>
                      <a:pt x="2192" y="1507"/>
                      <a:pt x="2603" y="46"/>
                    </a:cubicBezTo>
                    <a:cubicBezTo>
                      <a:pt x="2534" y="23"/>
                      <a:pt x="2489" y="23"/>
                      <a:pt x="2420"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31"/>
              <p:cNvSpPr/>
              <p:nvPr/>
            </p:nvSpPr>
            <p:spPr>
              <a:xfrm>
                <a:off x="4592575" y="4422300"/>
                <a:ext cx="300200" cy="86175"/>
              </a:xfrm>
              <a:custGeom>
                <a:avLst/>
                <a:gdLst/>
                <a:ahLst/>
                <a:cxnLst/>
                <a:rect l="l" t="t" r="r" b="b"/>
                <a:pathLst>
                  <a:path w="12008" h="3447" extrusionOk="0">
                    <a:moveTo>
                      <a:pt x="11026" y="0"/>
                    </a:moveTo>
                    <a:cubicBezTo>
                      <a:pt x="9861" y="297"/>
                      <a:pt x="8675" y="571"/>
                      <a:pt x="7488" y="845"/>
                    </a:cubicBezTo>
                    <a:lnTo>
                      <a:pt x="1850" y="2168"/>
                    </a:lnTo>
                    <a:lnTo>
                      <a:pt x="1" y="2625"/>
                    </a:lnTo>
                    <a:cubicBezTo>
                      <a:pt x="184" y="2899"/>
                      <a:pt x="343" y="3173"/>
                      <a:pt x="526" y="3447"/>
                    </a:cubicBezTo>
                    <a:lnTo>
                      <a:pt x="2055" y="3150"/>
                    </a:lnTo>
                    <a:lnTo>
                      <a:pt x="7739" y="2009"/>
                    </a:lnTo>
                    <a:cubicBezTo>
                      <a:pt x="9177" y="1712"/>
                      <a:pt x="10592" y="1415"/>
                      <a:pt x="12007" y="1141"/>
                    </a:cubicBezTo>
                    <a:cubicBezTo>
                      <a:pt x="11687" y="753"/>
                      <a:pt x="11368" y="388"/>
                      <a:pt x="11026"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31"/>
              <p:cNvSpPr/>
              <p:nvPr/>
            </p:nvSpPr>
            <p:spPr>
              <a:xfrm>
                <a:off x="4745525" y="4582625"/>
                <a:ext cx="211725" cy="222575"/>
              </a:xfrm>
              <a:custGeom>
                <a:avLst/>
                <a:gdLst/>
                <a:ahLst/>
                <a:cxnLst/>
                <a:rect l="l" t="t" r="r" b="b"/>
                <a:pathLst>
                  <a:path w="8469" h="8903" extrusionOk="0">
                    <a:moveTo>
                      <a:pt x="6277" y="1"/>
                    </a:moveTo>
                    <a:cubicBezTo>
                      <a:pt x="5592" y="823"/>
                      <a:pt x="4885" y="1667"/>
                      <a:pt x="4177" y="2489"/>
                    </a:cubicBezTo>
                    <a:cubicBezTo>
                      <a:pt x="2830" y="4041"/>
                      <a:pt x="1438" y="5570"/>
                      <a:pt x="0" y="7054"/>
                    </a:cubicBezTo>
                    <a:cubicBezTo>
                      <a:pt x="274" y="7670"/>
                      <a:pt x="548" y="8286"/>
                      <a:pt x="799" y="8903"/>
                    </a:cubicBezTo>
                    <a:cubicBezTo>
                      <a:pt x="2442" y="7191"/>
                      <a:pt x="4017" y="5433"/>
                      <a:pt x="5547" y="3630"/>
                    </a:cubicBezTo>
                    <a:cubicBezTo>
                      <a:pt x="6551" y="2443"/>
                      <a:pt x="7532" y="1233"/>
                      <a:pt x="8468" y="1"/>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31"/>
              <p:cNvSpPr/>
              <p:nvPr/>
            </p:nvSpPr>
            <p:spPr>
              <a:xfrm>
                <a:off x="4775200" y="4733850"/>
                <a:ext cx="328700" cy="142125"/>
              </a:xfrm>
              <a:custGeom>
                <a:avLst/>
                <a:gdLst/>
                <a:ahLst/>
                <a:cxnLst/>
                <a:rect l="l" t="t" r="r" b="b"/>
                <a:pathLst>
                  <a:path w="13148" h="5685" extrusionOk="0">
                    <a:moveTo>
                      <a:pt x="12234" y="1"/>
                    </a:moveTo>
                    <a:lnTo>
                      <a:pt x="6711" y="1712"/>
                    </a:lnTo>
                    <a:lnTo>
                      <a:pt x="0" y="3812"/>
                    </a:lnTo>
                    <a:cubicBezTo>
                      <a:pt x="251" y="4429"/>
                      <a:pt x="479" y="5045"/>
                      <a:pt x="685" y="5684"/>
                    </a:cubicBezTo>
                    <a:lnTo>
                      <a:pt x="7327" y="3653"/>
                    </a:lnTo>
                    <a:lnTo>
                      <a:pt x="13147" y="1872"/>
                    </a:lnTo>
                    <a:cubicBezTo>
                      <a:pt x="12851" y="1256"/>
                      <a:pt x="12554" y="617"/>
                      <a:pt x="12234" y="1"/>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31"/>
              <p:cNvSpPr/>
              <p:nvPr/>
            </p:nvSpPr>
            <p:spPr>
              <a:xfrm>
                <a:off x="4857925" y="4869675"/>
                <a:ext cx="307025" cy="335550"/>
              </a:xfrm>
              <a:custGeom>
                <a:avLst/>
                <a:gdLst/>
                <a:ahLst/>
                <a:cxnLst/>
                <a:rect l="l" t="t" r="r" b="b"/>
                <a:pathLst>
                  <a:path w="12281" h="13422" extrusionOk="0">
                    <a:moveTo>
                      <a:pt x="11368" y="0"/>
                    </a:moveTo>
                    <a:cubicBezTo>
                      <a:pt x="10112" y="2077"/>
                      <a:pt x="8903" y="4200"/>
                      <a:pt x="7487" y="6072"/>
                    </a:cubicBezTo>
                    <a:cubicBezTo>
                      <a:pt x="6757" y="7053"/>
                      <a:pt x="5981" y="7966"/>
                      <a:pt x="5114" y="8765"/>
                    </a:cubicBezTo>
                    <a:cubicBezTo>
                      <a:pt x="4246" y="9564"/>
                      <a:pt x="3288" y="10249"/>
                      <a:pt x="2260" y="10751"/>
                    </a:cubicBezTo>
                    <a:cubicBezTo>
                      <a:pt x="1530" y="11116"/>
                      <a:pt x="777" y="11413"/>
                      <a:pt x="1" y="11572"/>
                    </a:cubicBezTo>
                    <a:cubicBezTo>
                      <a:pt x="92" y="12189"/>
                      <a:pt x="183" y="12805"/>
                      <a:pt x="275" y="13421"/>
                    </a:cubicBezTo>
                    <a:cubicBezTo>
                      <a:pt x="1279" y="13239"/>
                      <a:pt x="2215" y="12896"/>
                      <a:pt x="3105" y="12463"/>
                    </a:cubicBezTo>
                    <a:cubicBezTo>
                      <a:pt x="4315" y="11869"/>
                      <a:pt x="5433" y="11116"/>
                      <a:pt x="6437" y="10203"/>
                    </a:cubicBezTo>
                    <a:cubicBezTo>
                      <a:pt x="6825" y="9861"/>
                      <a:pt x="7191" y="9495"/>
                      <a:pt x="7556" y="9107"/>
                    </a:cubicBezTo>
                    <a:lnTo>
                      <a:pt x="5502" y="8879"/>
                    </a:lnTo>
                    <a:lnTo>
                      <a:pt x="8104" y="8491"/>
                    </a:lnTo>
                    <a:cubicBezTo>
                      <a:pt x="8446" y="8103"/>
                      <a:pt x="8766" y="7692"/>
                      <a:pt x="9085" y="7281"/>
                    </a:cubicBezTo>
                    <a:cubicBezTo>
                      <a:pt x="9861" y="6254"/>
                      <a:pt x="10569" y="5159"/>
                      <a:pt x="11254" y="4086"/>
                    </a:cubicBezTo>
                    <a:lnTo>
                      <a:pt x="12281" y="2419"/>
                    </a:lnTo>
                    <a:cubicBezTo>
                      <a:pt x="11984" y="1598"/>
                      <a:pt x="11687" y="799"/>
                      <a:pt x="11368"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31"/>
              <p:cNvSpPr/>
              <p:nvPr/>
            </p:nvSpPr>
            <p:spPr>
              <a:xfrm>
                <a:off x="4866500" y="5162400"/>
                <a:ext cx="363500" cy="95875"/>
              </a:xfrm>
              <a:custGeom>
                <a:avLst/>
                <a:gdLst/>
                <a:ahLst/>
                <a:cxnLst/>
                <a:rect l="l" t="t" r="r" b="b"/>
                <a:pathLst>
                  <a:path w="14540" h="3835" extrusionOk="0">
                    <a:moveTo>
                      <a:pt x="14334" y="0"/>
                    </a:moveTo>
                    <a:lnTo>
                      <a:pt x="13650" y="114"/>
                    </a:lnTo>
                    <a:lnTo>
                      <a:pt x="7259" y="1210"/>
                    </a:lnTo>
                    <a:lnTo>
                      <a:pt x="4063" y="1758"/>
                    </a:lnTo>
                    <a:cubicBezTo>
                      <a:pt x="3013" y="1941"/>
                      <a:pt x="1986" y="2077"/>
                      <a:pt x="959" y="2123"/>
                    </a:cubicBezTo>
                    <a:lnTo>
                      <a:pt x="0" y="2123"/>
                    </a:lnTo>
                    <a:cubicBezTo>
                      <a:pt x="91" y="2694"/>
                      <a:pt x="160" y="3264"/>
                      <a:pt x="251" y="3835"/>
                    </a:cubicBezTo>
                    <a:cubicBezTo>
                      <a:pt x="525" y="3835"/>
                      <a:pt x="776" y="3835"/>
                      <a:pt x="1050" y="3812"/>
                    </a:cubicBezTo>
                    <a:cubicBezTo>
                      <a:pt x="2168" y="3744"/>
                      <a:pt x="3287" y="3561"/>
                      <a:pt x="4360" y="3356"/>
                    </a:cubicBezTo>
                    <a:lnTo>
                      <a:pt x="7532" y="2739"/>
                    </a:lnTo>
                    <a:lnTo>
                      <a:pt x="13901" y="1507"/>
                    </a:lnTo>
                    <a:lnTo>
                      <a:pt x="14540" y="1370"/>
                    </a:lnTo>
                    <a:cubicBezTo>
                      <a:pt x="14471" y="913"/>
                      <a:pt x="14403" y="457"/>
                      <a:pt x="14334"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31"/>
              <p:cNvSpPr/>
              <p:nvPr/>
            </p:nvSpPr>
            <p:spPr>
              <a:xfrm>
                <a:off x="4815125" y="4949550"/>
                <a:ext cx="113025" cy="1315900"/>
              </a:xfrm>
              <a:custGeom>
                <a:avLst/>
                <a:gdLst/>
                <a:ahLst/>
                <a:cxnLst/>
                <a:rect l="l" t="t" r="r" b="b"/>
                <a:pathLst>
                  <a:path w="4521" h="52636" extrusionOk="0">
                    <a:moveTo>
                      <a:pt x="1" y="1"/>
                    </a:moveTo>
                    <a:cubicBezTo>
                      <a:pt x="1119" y="4269"/>
                      <a:pt x="1804" y="8628"/>
                      <a:pt x="2306" y="12988"/>
                    </a:cubicBezTo>
                    <a:cubicBezTo>
                      <a:pt x="2785" y="17348"/>
                      <a:pt x="3059" y="21730"/>
                      <a:pt x="3128" y="26135"/>
                    </a:cubicBezTo>
                    <a:cubicBezTo>
                      <a:pt x="3196" y="30518"/>
                      <a:pt x="3082" y="34900"/>
                      <a:pt x="2717" y="39260"/>
                    </a:cubicBezTo>
                    <a:cubicBezTo>
                      <a:pt x="2329" y="43597"/>
                      <a:pt x="1736" y="47956"/>
                      <a:pt x="594" y="52088"/>
                    </a:cubicBezTo>
                    <a:lnTo>
                      <a:pt x="2671" y="52636"/>
                    </a:lnTo>
                    <a:cubicBezTo>
                      <a:pt x="3698" y="48230"/>
                      <a:pt x="4109" y="43802"/>
                      <a:pt x="4315" y="39351"/>
                    </a:cubicBezTo>
                    <a:cubicBezTo>
                      <a:pt x="4520" y="34923"/>
                      <a:pt x="4452" y="30495"/>
                      <a:pt x="4201" y="26090"/>
                    </a:cubicBezTo>
                    <a:cubicBezTo>
                      <a:pt x="3950" y="21685"/>
                      <a:pt x="3493" y="17279"/>
                      <a:pt x="2831" y="12920"/>
                    </a:cubicBezTo>
                    <a:cubicBezTo>
                      <a:pt x="2169" y="8560"/>
                      <a:pt x="1302" y="4223"/>
                      <a:pt x="1" y="1"/>
                    </a:cubicBezTo>
                    <a:close/>
                  </a:path>
                </a:pathLst>
              </a:custGeom>
              <a:solidFill>
                <a:srgbClr val="CBD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20" name="Google Shape;3720;p31"/>
            <p:cNvSpPr/>
            <p:nvPr/>
          </p:nvSpPr>
          <p:spPr>
            <a:xfrm>
              <a:off x="4746075" y="4933000"/>
              <a:ext cx="662550" cy="1787825"/>
            </a:xfrm>
            <a:custGeom>
              <a:avLst/>
              <a:gdLst/>
              <a:ahLst/>
              <a:cxnLst/>
              <a:rect l="l" t="t" r="r" b="b"/>
              <a:pathLst>
                <a:path w="26502" h="71513" extrusionOk="0">
                  <a:moveTo>
                    <a:pt x="26501" y="1"/>
                  </a:moveTo>
                  <a:lnTo>
                    <a:pt x="26501" y="1"/>
                  </a:lnTo>
                  <a:cubicBezTo>
                    <a:pt x="25794" y="6255"/>
                    <a:pt x="24424" y="12418"/>
                    <a:pt x="22781" y="18489"/>
                  </a:cubicBezTo>
                  <a:cubicBezTo>
                    <a:pt x="21137" y="24561"/>
                    <a:pt x="19174" y="30541"/>
                    <a:pt x="16983" y="36430"/>
                  </a:cubicBezTo>
                  <a:cubicBezTo>
                    <a:pt x="14769" y="42319"/>
                    <a:pt x="12327" y="48093"/>
                    <a:pt x="9542" y="53708"/>
                  </a:cubicBezTo>
                  <a:cubicBezTo>
                    <a:pt x="6780" y="59301"/>
                    <a:pt x="3699" y="64756"/>
                    <a:pt x="1" y="69686"/>
                  </a:cubicBezTo>
                  <a:lnTo>
                    <a:pt x="2489" y="71512"/>
                  </a:lnTo>
                  <a:cubicBezTo>
                    <a:pt x="6164" y="66171"/>
                    <a:pt x="9063" y="60488"/>
                    <a:pt x="11642" y="54690"/>
                  </a:cubicBezTo>
                  <a:cubicBezTo>
                    <a:pt x="14221" y="48869"/>
                    <a:pt x="16458" y="42958"/>
                    <a:pt x="18444" y="36932"/>
                  </a:cubicBezTo>
                  <a:cubicBezTo>
                    <a:pt x="20407" y="30929"/>
                    <a:pt x="22119" y="24834"/>
                    <a:pt x="23534" y="18672"/>
                  </a:cubicBezTo>
                  <a:cubicBezTo>
                    <a:pt x="24926" y="12532"/>
                    <a:pt x="26045" y="6278"/>
                    <a:pt x="26501" y="1"/>
                  </a:cubicBezTo>
                  <a:close/>
                </a:path>
              </a:pathLst>
            </a:custGeom>
            <a:solidFill>
              <a:srgbClr val="CBD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21" name="Google Shape;3721;p31"/>
          <p:cNvSpPr/>
          <p:nvPr/>
        </p:nvSpPr>
        <p:spPr>
          <a:xfrm rot="3030638" flipH="1">
            <a:off x="7570822" y="636225"/>
            <a:ext cx="6180759" cy="2314905"/>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722" name="Google Shape;3722;p31"/>
          <p:cNvGrpSpPr/>
          <p:nvPr/>
        </p:nvGrpSpPr>
        <p:grpSpPr>
          <a:xfrm>
            <a:off x="11173055" y="3124669"/>
            <a:ext cx="1018933" cy="3484655"/>
            <a:chOff x="8333266" y="2350451"/>
            <a:chExt cx="764200" cy="2613491"/>
          </a:xfrm>
        </p:grpSpPr>
        <p:sp>
          <p:nvSpPr>
            <p:cNvPr id="3723" name="Google Shape;3723;p31"/>
            <p:cNvSpPr/>
            <p:nvPr/>
          </p:nvSpPr>
          <p:spPr>
            <a:xfrm flipH="1">
              <a:off x="8883673" y="3481967"/>
              <a:ext cx="125908" cy="856042"/>
            </a:xfrm>
            <a:custGeom>
              <a:avLst/>
              <a:gdLst/>
              <a:ahLst/>
              <a:cxnLst/>
              <a:rect l="l" t="t" r="r" b="b"/>
              <a:pathLst>
                <a:path w="5821" h="32664" extrusionOk="0">
                  <a:moveTo>
                    <a:pt x="4885" y="3516"/>
                  </a:moveTo>
                  <a:cubicBezTo>
                    <a:pt x="4383" y="4771"/>
                    <a:pt x="3789" y="6095"/>
                    <a:pt x="3173" y="7465"/>
                  </a:cubicBezTo>
                  <a:lnTo>
                    <a:pt x="3173" y="7465"/>
                  </a:lnTo>
                  <a:cubicBezTo>
                    <a:pt x="2876" y="8172"/>
                    <a:pt x="2466" y="9017"/>
                    <a:pt x="2055" y="9975"/>
                  </a:cubicBezTo>
                  <a:lnTo>
                    <a:pt x="2055" y="9975"/>
                  </a:lnTo>
                  <a:cubicBezTo>
                    <a:pt x="1621" y="10934"/>
                    <a:pt x="1233" y="12075"/>
                    <a:pt x="982" y="13171"/>
                  </a:cubicBezTo>
                  <a:lnTo>
                    <a:pt x="982" y="13171"/>
                  </a:lnTo>
                  <a:cubicBezTo>
                    <a:pt x="434" y="15408"/>
                    <a:pt x="274" y="17622"/>
                    <a:pt x="297" y="18854"/>
                  </a:cubicBezTo>
                  <a:lnTo>
                    <a:pt x="297" y="18854"/>
                  </a:lnTo>
                  <a:cubicBezTo>
                    <a:pt x="320" y="20110"/>
                    <a:pt x="160" y="22233"/>
                    <a:pt x="69" y="24721"/>
                  </a:cubicBezTo>
                  <a:lnTo>
                    <a:pt x="69" y="24721"/>
                  </a:lnTo>
                  <a:cubicBezTo>
                    <a:pt x="23" y="25976"/>
                    <a:pt x="0" y="27300"/>
                    <a:pt x="46" y="28647"/>
                  </a:cubicBezTo>
                  <a:lnTo>
                    <a:pt x="46" y="28647"/>
                  </a:lnTo>
                  <a:cubicBezTo>
                    <a:pt x="92" y="29993"/>
                    <a:pt x="206" y="31340"/>
                    <a:pt x="297" y="32572"/>
                  </a:cubicBezTo>
                  <a:lnTo>
                    <a:pt x="297" y="32572"/>
                  </a:lnTo>
                  <a:lnTo>
                    <a:pt x="1553" y="32664"/>
                  </a:lnTo>
                  <a:cubicBezTo>
                    <a:pt x="1689" y="32299"/>
                    <a:pt x="1849" y="31682"/>
                    <a:pt x="1986" y="30952"/>
                  </a:cubicBezTo>
                  <a:lnTo>
                    <a:pt x="1986" y="30952"/>
                  </a:lnTo>
                  <a:cubicBezTo>
                    <a:pt x="2146" y="30199"/>
                    <a:pt x="2306" y="29331"/>
                    <a:pt x="2466" y="28441"/>
                  </a:cubicBezTo>
                  <a:lnTo>
                    <a:pt x="2466" y="28441"/>
                  </a:lnTo>
                  <a:cubicBezTo>
                    <a:pt x="2762" y="26684"/>
                    <a:pt x="3036" y="24835"/>
                    <a:pt x="3105" y="23739"/>
                  </a:cubicBezTo>
                  <a:lnTo>
                    <a:pt x="3105" y="23739"/>
                  </a:lnTo>
                  <a:cubicBezTo>
                    <a:pt x="3173" y="22643"/>
                    <a:pt x="3059" y="21639"/>
                    <a:pt x="2899" y="20407"/>
                  </a:cubicBezTo>
                  <a:lnTo>
                    <a:pt x="2899" y="20407"/>
                  </a:lnTo>
                  <a:cubicBezTo>
                    <a:pt x="2739" y="19197"/>
                    <a:pt x="2511" y="17736"/>
                    <a:pt x="2557" y="15727"/>
                  </a:cubicBezTo>
                  <a:lnTo>
                    <a:pt x="2557" y="15727"/>
                  </a:lnTo>
                  <a:cubicBezTo>
                    <a:pt x="2580" y="14883"/>
                    <a:pt x="2694" y="13879"/>
                    <a:pt x="2922" y="12829"/>
                  </a:cubicBezTo>
                  <a:lnTo>
                    <a:pt x="2922" y="12829"/>
                  </a:lnTo>
                  <a:cubicBezTo>
                    <a:pt x="3150" y="11756"/>
                    <a:pt x="3538" y="10683"/>
                    <a:pt x="3995" y="9519"/>
                  </a:cubicBezTo>
                  <a:lnTo>
                    <a:pt x="3995" y="9519"/>
                  </a:lnTo>
                  <a:cubicBezTo>
                    <a:pt x="4223" y="8926"/>
                    <a:pt x="4474" y="8309"/>
                    <a:pt x="4657" y="7670"/>
                  </a:cubicBezTo>
                  <a:lnTo>
                    <a:pt x="4657" y="7670"/>
                  </a:lnTo>
                  <a:cubicBezTo>
                    <a:pt x="4885" y="7031"/>
                    <a:pt x="5045" y="6392"/>
                    <a:pt x="5182" y="5753"/>
                  </a:cubicBezTo>
                  <a:lnTo>
                    <a:pt x="5182" y="5753"/>
                  </a:lnTo>
                  <a:cubicBezTo>
                    <a:pt x="5478" y="4475"/>
                    <a:pt x="5638" y="3242"/>
                    <a:pt x="5730" y="2124"/>
                  </a:cubicBezTo>
                  <a:lnTo>
                    <a:pt x="5730" y="2124"/>
                  </a:lnTo>
                  <a:cubicBezTo>
                    <a:pt x="5798" y="1348"/>
                    <a:pt x="5821" y="640"/>
                    <a:pt x="5798" y="1"/>
                  </a:cubicBezTo>
                  <a:lnTo>
                    <a:pt x="5798" y="1"/>
                  </a:lnTo>
                  <a:cubicBezTo>
                    <a:pt x="5752" y="1096"/>
                    <a:pt x="5387" y="2261"/>
                    <a:pt x="4885" y="3516"/>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31"/>
            <p:cNvSpPr/>
            <p:nvPr/>
          </p:nvSpPr>
          <p:spPr>
            <a:xfrm flipH="1">
              <a:off x="8885641" y="3537601"/>
              <a:ext cx="107653" cy="800403"/>
            </a:xfrm>
            <a:custGeom>
              <a:avLst/>
              <a:gdLst/>
              <a:ahLst/>
              <a:cxnLst/>
              <a:rect l="l" t="t" r="r" b="b"/>
              <a:pathLst>
                <a:path w="4977" h="30541" extrusionOk="0">
                  <a:moveTo>
                    <a:pt x="3470" y="5250"/>
                  </a:moveTo>
                  <a:cubicBezTo>
                    <a:pt x="3082" y="6141"/>
                    <a:pt x="2626" y="6939"/>
                    <a:pt x="2238" y="7761"/>
                  </a:cubicBezTo>
                  <a:lnTo>
                    <a:pt x="2238" y="7761"/>
                  </a:lnTo>
                  <a:cubicBezTo>
                    <a:pt x="1849" y="8583"/>
                    <a:pt x="1507" y="9427"/>
                    <a:pt x="1302" y="10272"/>
                  </a:cubicBezTo>
                  <a:lnTo>
                    <a:pt x="1302" y="10272"/>
                  </a:lnTo>
                  <a:cubicBezTo>
                    <a:pt x="777" y="12349"/>
                    <a:pt x="800" y="14380"/>
                    <a:pt x="914" y="16161"/>
                  </a:cubicBezTo>
                  <a:lnTo>
                    <a:pt x="914" y="16161"/>
                  </a:lnTo>
                  <a:cubicBezTo>
                    <a:pt x="1005" y="17941"/>
                    <a:pt x="1165" y="19493"/>
                    <a:pt x="1142" y="20726"/>
                  </a:cubicBezTo>
                  <a:lnTo>
                    <a:pt x="1142" y="20726"/>
                  </a:lnTo>
                  <a:cubicBezTo>
                    <a:pt x="1142" y="21958"/>
                    <a:pt x="868" y="23921"/>
                    <a:pt x="617" y="25816"/>
                  </a:cubicBezTo>
                  <a:lnTo>
                    <a:pt x="617" y="25816"/>
                  </a:lnTo>
                  <a:cubicBezTo>
                    <a:pt x="503" y="26775"/>
                    <a:pt x="366" y="27710"/>
                    <a:pt x="252" y="28532"/>
                  </a:cubicBezTo>
                  <a:lnTo>
                    <a:pt x="252" y="28532"/>
                  </a:lnTo>
                  <a:cubicBezTo>
                    <a:pt x="160" y="29331"/>
                    <a:pt x="46" y="30016"/>
                    <a:pt x="1" y="30495"/>
                  </a:cubicBezTo>
                  <a:lnTo>
                    <a:pt x="1" y="30495"/>
                  </a:lnTo>
                  <a:lnTo>
                    <a:pt x="800" y="30541"/>
                  </a:lnTo>
                  <a:cubicBezTo>
                    <a:pt x="936" y="30176"/>
                    <a:pt x="1096" y="29559"/>
                    <a:pt x="1233" y="28829"/>
                  </a:cubicBezTo>
                  <a:lnTo>
                    <a:pt x="1233" y="28829"/>
                  </a:lnTo>
                  <a:cubicBezTo>
                    <a:pt x="1393" y="28076"/>
                    <a:pt x="1553" y="27208"/>
                    <a:pt x="1713" y="26318"/>
                  </a:cubicBezTo>
                  <a:lnTo>
                    <a:pt x="1713" y="26318"/>
                  </a:lnTo>
                  <a:cubicBezTo>
                    <a:pt x="2009" y="24561"/>
                    <a:pt x="2283" y="22712"/>
                    <a:pt x="2352" y="21616"/>
                  </a:cubicBezTo>
                  <a:lnTo>
                    <a:pt x="2352" y="21616"/>
                  </a:lnTo>
                  <a:cubicBezTo>
                    <a:pt x="2420" y="20520"/>
                    <a:pt x="2306" y="19516"/>
                    <a:pt x="2146" y="18284"/>
                  </a:cubicBezTo>
                  <a:lnTo>
                    <a:pt x="2146" y="18284"/>
                  </a:lnTo>
                  <a:cubicBezTo>
                    <a:pt x="1986" y="17074"/>
                    <a:pt x="1758" y="15613"/>
                    <a:pt x="1804" y="13604"/>
                  </a:cubicBezTo>
                  <a:lnTo>
                    <a:pt x="1804" y="13604"/>
                  </a:lnTo>
                  <a:cubicBezTo>
                    <a:pt x="1827" y="12760"/>
                    <a:pt x="1941" y="11756"/>
                    <a:pt x="2169" y="10706"/>
                  </a:cubicBezTo>
                  <a:lnTo>
                    <a:pt x="2169" y="10706"/>
                  </a:lnTo>
                  <a:cubicBezTo>
                    <a:pt x="2397" y="9633"/>
                    <a:pt x="2785" y="8560"/>
                    <a:pt x="3242" y="7396"/>
                  </a:cubicBezTo>
                  <a:lnTo>
                    <a:pt x="3242" y="7396"/>
                  </a:lnTo>
                  <a:cubicBezTo>
                    <a:pt x="3470" y="6803"/>
                    <a:pt x="3721" y="6186"/>
                    <a:pt x="3904" y="5547"/>
                  </a:cubicBezTo>
                  <a:lnTo>
                    <a:pt x="3904" y="5547"/>
                  </a:lnTo>
                  <a:cubicBezTo>
                    <a:pt x="4132" y="4908"/>
                    <a:pt x="4292" y="4269"/>
                    <a:pt x="4429" y="3630"/>
                  </a:cubicBezTo>
                  <a:lnTo>
                    <a:pt x="4429" y="3630"/>
                  </a:lnTo>
                  <a:cubicBezTo>
                    <a:pt x="4725" y="2352"/>
                    <a:pt x="4885" y="1119"/>
                    <a:pt x="4977" y="1"/>
                  </a:cubicBezTo>
                  <a:lnTo>
                    <a:pt x="4977" y="1"/>
                  </a:lnTo>
                  <a:cubicBezTo>
                    <a:pt x="4771" y="1667"/>
                    <a:pt x="4246" y="3516"/>
                    <a:pt x="3470" y="5250"/>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31"/>
            <p:cNvSpPr/>
            <p:nvPr/>
          </p:nvSpPr>
          <p:spPr>
            <a:xfrm flipH="1">
              <a:off x="8869355" y="3209826"/>
              <a:ext cx="159975" cy="1054642"/>
            </a:xfrm>
            <a:custGeom>
              <a:avLst/>
              <a:gdLst/>
              <a:ahLst/>
              <a:cxnLst/>
              <a:rect l="l" t="t" r="r" b="b"/>
              <a:pathLst>
                <a:path w="7396" h="40242" extrusionOk="0">
                  <a:moveTo>
                    <a:pt x="5364" y="3903"/>
                  </a:moveTo>
                  <a:cubicBezTo>
                    <a:pt x="4520" y="5296"/>
                    <a:pt x="3561" y="6779"/>
                    <a:pt x="2808" y="8537"/>
                  </a:cubicBezTo>
                  <a:lnTo>
                    <a:pt x="2808" y="8537"/>
                  </a:lnTo>
                  <a:cubicBezTo>
                    <a:pt x="2420" y="9427"/>
                    <a:pt x="1986" y="10546"/>
                    <a:pt x="1644" y="11824"/>
                  </a:cubicBezTo>
                  <a:lnTo>
                    <a:pt x="1644" y="11824"/>
                  </a:lnTo>
                  <a:cubicBezTo>
                    <a:pt x="1279" y="13102"/>
                    <a:pt x="1028" y="14494"/>
                    <a:pt x="822" y="15887"/>
                  </a:cubicBezTo>
                  <a:lnTo>
                    <a:pt x="822" y="15887"/>
                  </a:lnTo>
                  <a:cubicBezTo>
                    <a:pt x="411" y="18626"/>
                    <a:pt x="183" y="21319"/>
                    <a:pt x="206" y="22871"/>
                  </a:cubicBezTo>
                  <a:lnTo>
                    <a:pt x="206" y="22871"/>
                  </a:lnTo>
                  <a:cubicBezTo>
                    <a:pt x="206" y="24423"/>
                    <a:pt x="0" y="27117"/>
                    <a:pt x="23" y="30244"/>
                  </a:cubicBezTo>
                  <a:lnTo>
                    <a:pt x="23" y="30244"/>
                  </a:lnTo>
                  <a:cubicBezTo>
                    <a:pt x="46" y="33394"/>
                    <a:pt x="320" y="36977"/>
                    <a:pt x="1050" y="40241"/>
                  </a:cubicBezTo>
                  <a:lnTo>
                    <a:pt x="1050" y="40241"/>
                  </a:lnTo>
                  <a:lnTo>
                    <a:pt x="2306" y="40081"/>
                  </a:lnTo>
                  <a:cubicBezTo>
                    <a:pt x="2397" y="39123"/>
                    <a:pt x="2511" y="37000"/>
                    <a:pt x="2648" y="34786"/>
                  </a:cubicBezTo>
                  <a:lnTo>
                    <a:pt x="2648" y="34786"/>
                  </a:lnTo>
                  <a:cubicBezTo>
                    <a:pt x="2808" y="32595"/>
                    <a:pt x="2990" y="30289"/>
                    <a:pt x="3036" y="28943"/>
                  </a:cubicBezTo>
                  <a:lnTo>
                    <a:pt x="3036" y="28943"/>
                  </a:lnTo>
                  <a:cubicBezTo>
                    <a:pt x="3082" y="27596"/>
                    <a:pt x="2945" y="26364"/>
                    <a:pt x="2785" y="24834"/>
                  </a:cubicBezTo>
                  <a:lnTo>
                    <a:pt x="2785" y="24834"/>
                  </a:lnTo>
                  <a:cubicBezTo>
                    <a:pt x="2625" y="23305"/>
                    <a:pt x="2443" y="21479"/>
                    <a:pt x="2488" y="18945"/>
                  </a:cubicBezTo>
                  <a:lnTo>
                    <a:pt x="2488" y="18945"/>
                  </a:lnTo>
                  <a:cubicBezTo>
                    <a:pt x="2488" y="17873"/>
                    <a:pt x="2580" y="16571"/>
                    <a:pt x="2739" y="15202"/>
                  </a:cubicBezTo>
                  <a:lnTo>
                    <a:pt x="2739" y="15202"/>
                  </a:lnTo>
                  <a:cubicBezTo>
                    <a:pt x="2899" y="13810"/>
                    <a:pt x="3150" y="12349"/>
                    <a:pt x="3584" y="10911"/>
                  </a:cubicBezTo>
                  <a:lnTo>
                    <a:pt x="3584" y="10911"/>
                  </a:lnTo>
                  <a:cubicBezTo>
                    <a:pt x="3995" y="9473"/>
                    <a:pt x="4565" y="8012"/>
                    <a:pt x="5090" y="6574"/>
                  </a:cubicBezTo>
                  <a:lnTo>
                    <a:pt x="5090" y="6574"/>
                  </a:lnTo>
                  <a:cubicBezTo>
                    <a:pt x="5638" y="5136"/>
                    <a:pt x="6163" y="3744"/>
                    <a:pt x="6597" y="2465"/>
                  </a:cubicBezTo>
                  <a:lnTo>
                    <a:pt x="6597" y="2465"/>
                  </a:lnTo>
                  <a:cubicBezTo>
                    <a:pt x="6894" y="1575"/>
                    <a:pt x="7168" y="754"/>
                    <a:pt x="7396" y="0"/>
                  </a:cubicBezTo>
                  <a:lnTo>
                    <a:pt x="7396" y="0"/>
                  </a:lnTo>
                  <a:cubicBezTo>
                    <a:pt x="6939" y="1256"/>
                    <a:pt x="6186" y="2534"/>
                    <a:pt x="5364" y="390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31"/>
            <p:cNvSpPr/>
            <p:nvPr/>
          </p:nvSpPr>
          <p:spPr>
            <a:xfrm flipH="1">
              <a:off x="8886636" y="3274422"/>
              <a:ext cx="112584" cy="988232"/>
            </a:xfrm>
            <a:custGeom>
              <a:avLst/>
              <a:gdLst/>
              <a:ahLst/>
              <a:cxnLst/>
              <a:rect l="l" t="t" r="r" b="b"/>
              <a:pathLst>
                <a:path w="5205" h="37708" extrusionOk="0">
                  <a:moveTo>
                    <a:pt x="2466" y="5935"/>
                  </a:moveTo>
                  <a:cubicBezTo>
                    <a:pt x="1987" y="6962"/>
                    <a:pt x="1530" y="7989"/>
                    <a:pt x="1188" y="9062"/>
                  </a:cubicBezTo>
                  <a:lnTo>
                    <a:pt x="1188" y="9062"/>
                  </a:lnTo>
                  <a:cubicBezTo>
                    <a:pt x="845" y="10135"/>
                    <a:pt x="594" y="11230"/>
                    <a:pt x="457" y="12326"/>
                  </a:cubicBezTo>
                  <a:lnTo>
                    <a:pt x="457" y="12326"/>
                  </a:lnTo>
                  <a:cubicBezTo>
                    <a:pt x="115" y="14951"/>
                    <a:pt x="115" y="17462"/>
                    <a:pt x="183" y="19699"/>
                  </a:cubicBezTo>
                  <a:lnTo>
                    <a:pt x="183" y="19699"/>
                  </a:lnTo>
                  <a:cubicBezTo>
                    <a:pt x="252" y="21913"/>
                    <a:pt x="412" y="23853"/>
                    <a:pt x="412" y="25382"/>
                  </a:cubicBezTo>
                  <a:lnTo>
                    <a:pt x="412" y="25382"/>
                  </a:lnTo>
                  <a:cubicBezTo>
                    <a:pt x="412" y="26934"/>
                    <a:pt x="229" y="29377"/>
                    <a:pt x="138" y="31773"/>
                  </a:cubicBezTo>
                  <a:lnTo>
                    <a:pt x="138" y="31773"/>
                  </a:lnTo>
                  <a:cubicBezTo>
                    <a:pt x="24" y="34170"/>
                    <a:pt x="1" y="36475"/>
                    <a:pt x="115" y="37708"/>
                  </a:cubicBezTo>
                  <a:lnTo>
                    <a:pt x="115" y="37708"/>
                  </a:lnTo>
                  <a:lnTo>
                    <a:pt x="914" y="37616"/>
                  </a:lnTo>
                  <a:cubicBezTo>
                    <a:pt x="1005" y="36658"/>
                    <a:pt x="1119" y="34535"/>
                    <a:pt x="1256" y="32321"/>
                  </a:cubicBezTo>
                  <a:lnTo>
                    <a:pt x="1256" y="32321"/>
                  </a:lnTo>
                  <a:cubicBezTo>
                    <a:pt x="1416" y="30130"/>
                    <a:pt x="1598" y="27824"/>
                    <a:pt x="1644" y="26478"/>
                  </a:cubicBezTo>
                  <a:lnTo>
                    <a:pt x="1644" y="26478"/>
                  </a:lnTo>
                  <a:cubicBezTo>
                    <a:pt x="1690" y="25131"/>
                    <a:pt x="1553" y="23899"/>
                    <a:pt x="1393" y="22369"/>
                  </a:cubicBezTo>
                  <a:lnTo>
                    <a:pt x="1393" y="22369"/>
                  </a:lnTo>
                  <a:cubicBezTo>
                    <a:pt x="1233" y="20840"/>
                    <a:pt x="1051" y="19014"/>
                    <a:pt x="1096" y="16480"/>
                  </a:cubicBezTo>
                  <a:lnTo>
                    <a:pt x="1096" y="16480"/>
                  </a:lnTo>
                  <a:cubicBezTo>
                    <a:pt x="1096" y="15408"/>
                    <a:pt x="1188" y="14106"/>
                    <a:pt x="1347" y="12737"/>
                  </a:cubicBezTo>
                  <a:lnTo>
                    <a:pt x="1347" y="12737"/>
                  </a:lnTo>
                  <a:cubicBezTo>
                    <a:pt x="1507" y="11345"/>
                    <a:pt x="1758" y="9884"/>
                    <a:pt x="2192" y="8446"/>
                  </a:cubicBezTo>
                  <a:lnTo>
                    <a:pt x="2192" y="8446"/>
                  </a:lnTo>
                  <a:cubicBezTo>
                    <a:pt x="2603" y="7008"/>
                    <a:pt x="3173" y="5547"/>
                    <a:pt x="3698" y="4109"/>
                  </a:cubicBezTo>
                  <a:lnTo>
                    <a:pt x="3698" y="4109"/>
                  </a:lnTo>
                  <a:cubicBezTo>
                    <a:pt x="4246" y="2671"/>
                    <a:pt x="4771" y="1279"/>
                    <a:pt x="5205" y="0"/>
                  </a:cubicBezTo>
                  <a:lnTo>
                    <a:pt x="5205" y="0"/>
                  </a:lnTo>
                  <a:cubicBezTo>
                    <a:pt x="4474" y="1872"/>
                    <a:pt x="3447" y="3904"/>
                    <a:pt x="2466" y="59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31"/>
            <p:cNvSpPr/>
            <p:nvPr/>
          </p:nvSpPr>
          <p:spPr>
            <a:xfrm flipH="1">
              <a:off x="8786901" y="3421564"/>
              <a:ext cx="223676" cy="830909"/>
            </a:xfrm>
            <a:custGeom>
              <a:avLst/>
              <a:gdLst/>
              <a:ahLst/>
              <a:cxnLst/>
              <a:rect l="l" t="t" r="r" b="b"/>
              <a:pathLst>
                <a:path w="10341" h="31705" extrusionOk="0">
                  <a:moveTo>
                    <a:pt x="9633" y="3561"/>
                  </a:moveTo>
                  <a:cubicBezTo>
                    <a:pt x="9268" y="4839"/>
                    <a:pt x="8811" y="6232"/>
                    <a:pt x="8309" y="7647"/>
                  </a:cubicBezTo>
                  <a:lnTo>
                    <a:pt x="8309" y="7647"/>
                  </a:lnTo>
                  <a:cubicBezTo>
                    <a:pt x="8081" y="8355"/>
                    <a:pt x="7716" y="9222"/>
                    <a:pt x="7214" y="10066"/>
                  </a:cubicBezTo>
                  <a:lnTo>
                    <a:pt x="7214" y="10066"/>
                  </a:lnTo>
                  <a:cubicBezTo>
                    <a:pt x="6734" y="10911"/>
                    <a:pt x="6049" y="11733"/>
                    <a:pt x="5410" y="12668"/>
                  </a:cubicBezTo>
                  <a:lnTo>
                    <a:pt x="5410" y="12668"/>
                  </a:lnTo>
                  <a:cubicBezTo>
                    <a:pt x="5068" y="13125"/>
                    <a:pt x="4771" y="13650"/>
                    <a:pt x="4497" y="14129"/>
                  </a:cubicBezTo>
                  <a:lnTo>
                    <a:pt x="4497" y="14129"/>
                  </a:lnTo>
                  <a:cubicBezTo>
                    <a:pt x="4223" y="14631"/>
                    <a:pt x="3995" y="15134"/>
                    <a:pt x="3813" y="15590"/>
                  </a:cubicBezTo>
                  <a:lnTo>
                    <a:pt x="3813" y="15590"/>
                  </a:lnTo>
                  <a:cubicBezTo>
                    <a:pt x="3425" y="16526"/>
                    <a:pt x="3151" y="17371"/>
                    <a:pt x="3014" y="17987"/>
                  </a:cubicBezTo>
                  <a:lnTo>
                    <a:pt x="3014" y="17987"/>
                  </a:lnTo>
                  <a:cubicBezTo>
                    <a:pt x="2717" y="19219"/>
                    <a:pt x="2055" y="21228"/>
                    <a:pt x="1393" y="23602"/>
                  </a:cubicBezTo>
                  <a:lnTo>
                    <a:pt x="1393" y="23602"/>
                  </a:lnTo>
                  <a:cubicBezTo>
                    <a:pt x="1051" y="24789"/>
                    <a:pt x="708" y="26067"/>
                    <a:pt x="434" y="27414"/>
                  </a:cubicBezTo>
                  <a:lnTo>
                    <a:pt x="434" y="27414"/>
                  </a:lnTo>
                  <a:cubicBezTo>
                    <a:pt x="161" y="28760"/>
                    <a:pt x="1" y="30175"/>
                    <a:pt x="24" y="31591"/>
                  </a:cubicBezTo>
                  <a:lnTo>
                    <a:pt x="24" y="31591"/>
                  </a:lnTo>
                  <a:lnTo>
                    <a:pt x="1279" y="31705"/>
                  </a:lnTo>
                  <a:cubicBezTo>
                    <a:pt x="1530" y="30974"/>
                    <a:pt x="2123" y="29399"/>
                    <a:pt x="2831" y="27779"/>
                  </a:cubicBezTo>
                  <a:lnTo>
                    <a:pt x="2831" y="27779"/>
                  </a:lnTo>
                  <a:cubicBezTo>
                    <a:pt x="3516" y="26135"/>
                    <a:pt x="4246" y="24424"/>
                    <a:pt x="4566" y="23374"/>
                  </a:cubicBezTo>
                  <a:lnTo>
                    <a:pt x="4566" y="23374"/>
                  </a:lnTo>
                  <a:cubicBezTo>
                    <a:pt x="4908" y="22346"/>
                    <a:pt x="5022" y="21342"/>
                    <a:pt x="5159" y="20110"/>
                  </a:cubicBezTo>
                  <a:lnTo>
                    <a:pt x="5159" y="20110"/>
                  </a:lnTo>
                  <a:cubicBezTo>
                    <a:pt x="5228" y="19493"/>
                    <a:pt x="5296" y="18831"/>
                    <a:pt x="5410" y="18078"/>
                  </a:cubicBezTo>
                  <a:lnTo>
                    <a:pt x="5410" y="18078"/>
                  </a:lnTo>
                  <a:cubicBezTo>
                    <a:pt x="5547" y="17348"/>
                    <a:pt x="5707" y="16503"/>
                    <a:pt x="6027" y="15590"/>
                  </a:cubicBezTo>
                  <a:lnTo>
                    <a:pt x="6027" y="15590"/>
                  </a:lnTo>
                  <a:cubicBezTo>
                    <a:pt x="6301" y="14814"/>
                    <a:pt x="6734" y="13970"/>
                    <a:pt x="7350" y="13034"/>
                  </a:cubicBezTo>
                  <a:lnTo>
                    <a:pt x="7350" y="13034"/>
                  </a:lnTo>
                  <a:cubicBezTo>
                    <a:pt x="7647" y="12554"/>
                    <a:pt x="7990" y="12052"/>
                    <a:pt x="8309" y="11504"/>
                  </a:cubicBezTo>
                  <a:lnTo>
                    <a:pt x="8309" y="11504"/>
                  </a:lnTo>
                  <a:cubicBezTo>
                    <a:pt x="8469" y="11231"/>
                    <a:pt x="8652" y="10934"/>
                    <a:pt x="8788" y="10614"/>
                  </a:cubicBezTo>
                  <a:lnTo>
                    <a:pt x="8788" y="10614"/>
                  </a:lnTo>
                  <a:cubicBezTo>
                    <a:pt x="8948" y="10317"/>
                    <a:pt x="9062" y="9998"/>
                    <a:pt x="9199" y="9678"/>
                  </a:cubicBezTo>
                  <a:lnTo>
                    <a:pt x="9199" y="9678"/>
                  </a:lnTo>
                  <a:cubicBezTo>
                    <a:pt x="9701" y="8423"/>
                    <a:pt x="10021" y="7053"/>
                    <a:pt x="10158" y="5752"/>
                  </a:cubicBezTo>
                  <a:lnTo>
                    <a:pt x="10158" y="5752"/>
                  </a:lnTo>
                  <a:cubicBezTo>
                    <a:pt x="10341" y="4429"/>
                    <a:pt x="10341" y="3196"/>
                    <a:pt x="10318" y="2078"/>
                  </a:cubicBezTo>
                  <a:lnTo>
                    <a:pt x="10318" y="2078"/>
                  </a:lnTo>
                  <a:cubicBezTo>
                    <a:pt x="10295" y="1324"/>
                    <a:pt x="10249" y="617"/>
                    <a:pt x="10181" y="0"/>
                  </a:cubicBezTo>
                  <a:lnTo>
                    <a:pt x="10181" y="0"/>
                  </a:lnTo>
                  <a:cubicBezTo>
                    <a:pt x="10226" y="1050"/>
                    <a:pt x="9998" y="2260"/>
                    <a:pt x="9633" y="3561"/>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31"/>
            <p:cNvSpPr/>
            <p:nvPr/>
          </p:nvSpPr>
          <p:spPr>
            <a:xfrm flipH="1">
              <a:off x="8786901" y="3475992"/>
              <a:ext cx="213293" cy="776476"/>
            </a:xfrm>
            <a:custGeom>
              <a:avLst/>
              <a:gdLst/>
              <a:ahLst/>
              <a:cxnLst/>
              <a:rect l="l" t="t" r="r" b="b"/>
              <a:pathLst>
                <a:path w="9861" h="29628" extrusionOk="0">
                  <a:moveTo>
                    <a:pt x="8879" y="5387"/>
                  </a:moveTo>
                  <a:cubicBezTo>
                    <a:pt x="8560" y="6300"/>
                    <a:pt x="8149" y="7191"/>
                    <a:pt x="7692" y="7989"/>
                  </a:cubicBezTo>
                  <a:lnTo>
                    <a:pt x="7692" y="7989"/>
                  </a:lnTo>
                  <a:cubicBezTo>
                    <a:pt x="7213" y="8811"/>
                    <a:pt x="6688" y="9519"/>
                    <a:pt x="6209" y="10249"/>
                  </a:cubicBezTo>
                  <a:lnTo>
                    <a:pt x="6209" y="10249"/>
                  </a:lnTo>
                  <a:cubicBezTo>
                    <a:pt x="5912" y="10683"/>
                    <a:pt x="5638" y="11139"/>
                    <a:pt x="5387" y="11596"/>
                  </a:cubicBezTo>
                  <a:lnTo>
                    <a:pt x="5387" y="11596"/>
                  </a:lnTo>
                  <a:cubicBezTo>
                    <a:pt x="5136" y="12052"/>
                    <a:pt x="4930" y="12509"/>
                    <a:pt x="4748" y="12965"/>
                  </a:cubicBezTo>
                  <a:lnTo>
                    <a:pt x="4748" y="12965"/>
                  </a:lnTo>
                  <a:cubicBezTo>
                    <a:pt x="4405" y="13901"/>
                    <a:pt x="4177" y="14814"/>
                    <a:pt x="3995" y="15682"/>
                  </a:cubicBezTo>
                  <a:lnTo>
                    <a:pt x="3995" y="15682"/>
                  </a:lnTo>
                  <a:cubicBezTo>
                    <a:pt x="3652" y="17416"/>
                    <a:pt x="3470" y="18968"/>
                    <a:pt x="3127" y="20155"/>
                  </a:cubicBezTo>
                  <a:lnTo>
                    <a:pt x="3127" y="20155"/>
                  </a:lnTo>
                  <a:cubicBezTo>
                    <a:pt x="2830" y="21342"/>
                    <a:pt x="2100" y="23168"/>
                    <a:pt x="1392" y="24949"/>
                  </a:cubicBezTo>
                  <a:lnTo>
                    <a:pt x="1392" y="24949"/>
                  </a:lnTo>
                  <a:cubicBezTo>
                    <a:pt x="1050" y="25862"/>
                    <a:pt x="730" y="26752"/>
                    <a:pt x="479" y="27551"/>
                  </a:cubicBezTo>
                  <a:lnTo>
                    <a:pt x="479" y="27551"/>
                  </a:lnTo>
                  <a:cubicBezTo>
                    <a:pt x="228" y="28350"/>
                    <a:pt x="69" y="29057"/>
                    <a:pt x="0" y="29559"/>
                  </a:cubicBezTo>
                  <a:lnTo>
                    <a:pt x="0" y="29559"/>
                  </a:lnTo>
                  <a:lnTo>
                    <a:pt x="799" y="29628"/>
                  </a:lnTo>
                  <a:cubicBezTo>
                    <a:pt x="1050" y="28897"/>
                    <a:pt x="1643" y="27322"/>
                    <a:pt x="2351" y="25702"/>
                  </a:cubicBezTo>
                  <a:lnTo>
                    <a:pt x="2351" y="25702"/>
                  </a:lnTo>
                  <a:cubicBezTo>
                    <a:pt x="3036" y="24058"/>
                    <a:pt x="3766" y="22347"/>
                    <a:pt x="4086" y="21297"/>
                  </a:cubicBezTo>
                  <a:lnTo>
                    <a:pt x="4086" y="21297"/>
                  </a:lnTo>
                  <a:cubicBezTo>
                    <a:pt x="4428" y="20269"/>
                    <a:pt x="4542" y="19265"/>
                    <a:pt x="4679" y="18033"/>
                  </a:cubicBezTo>
                  <a:lnTo>
                    <a:pt x="4679" y="18033"/>
                  </a:lnTo>
                  <a:cubicBezTo>
                    <a:pt x="4748" y="17416"/>
                    <a:pt x="4816" y="16754"/>
                    <a:pt x="4930" y="16001"/>
                  </a:cubicBezTo>
                  <a:lnTo>
                    <a:pt x="4930" y="16001"/>
                  </a:lnTo>
                  <a:cubicBezTo>
                    <a:pt x="5067" y="15271"/>
                    <a:pt x="5227" y="14426"/>
                    <a:pt x="5547" y="13513"/>
                  </a:cubicBezTo>
                  <a:lnTo>
                    <a:pt x="5547" y="13513"/>
                  </a:lnTo>
                  <a:cubicBezTo>
                    <a:pt x="5821" y="12737"/>
                    <a:pt x="6254" y="11893"/>
                    <a:pt x="6870" y="10957"/>
                  </a:cubicBezTo>
                  <a:lnTo>
                    <a:pt x="6870" y="10957"/>
                  </a:lnTo>
                  <a:cubicBezTo>
                    <a:pt x="7167" y="10477"/>
                    <a:pt x="7510" y="9975"/>
                    <a:pt x="7829" y="9427"/>
                  </a:cubicBezTo>
                  <a:lnTo>
                    <a:pt x="7829" y="9427"/>
                  </a:lnTo>
                  <a:cubicBezTo>
                    <a:pt x="7989" y="9154"/>
                    <a:pt x="8172" y="8857"/>
                    <a:pt x="8308" y="8537"/>
                  </a:cubicBezTo>
                  <a:lnTo>
                    <a:pt x="8308" y="8537"/>
                  </a:lnTo>
                  <a:cubicBezTo>
                    <a:pt x="8468" y="8240"/>
                    <a:pt x="8582" y="7921"/>
                    <a:pt x="8719" y="7601"/>
                  </a:cubicBezTo>
                  <a:lnTo>
                    <a:pt x="8719" y="7601"/>
                  </a:lnTo>
                  <a:cubicBezTo>
                    <a:pt x="9221" y="6346"/>
                    <a:pt x="9541" y="4976"/>
                    <a:pt x="9678" y="3675"/>
                  </a:cubicBezTo>
                  <a:lnTo>
                    <a:pt x="9678" y="3675"/>
                  </a:lnTo>
                  <a:cubicBezTo>
                    <a:pt x="9861" y="2352"/>
                    <a:pt x="9861" y="1119"/>
                    <a:pt x="9838" y="1"/>
                  </a:cubicBezTo>
                  <a:lnTo>
                    <a:pt x="9838" y="1"/>
                  </a:lnTo>
                  <a:cubicBezTo>
                    <a:pt x="9815" y="1667"/>
                    <a:pt x="9495" y="3561"/>
                    <a:pt x="8879" y="53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31"/>
            <p:cNvSpPr/>
            <p:nvPr/>
          </p:nvSpPr>
          <p:spPr>
            <a:xfrm flipH="1">
              <a:off x="8503008" y="3957958"/>
              <a:ext cx="594457" cy="983463"/>
            </a:xfrm>
            <a:custGeom>
              <a:avLst/>
              <a:gdLst/>
              <a:ahLst/>
              <a:cxnLst/>
              <a:rect l="l" t="t" r="r" b="b"/>
              <a:pathLst>
                <a:path w="27483" h="37526" extrusionOk="0">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31"/>
            <p:cNvSpPr/>
            <p:nvPr/>
          </p:nvSpPr>
          <p:spPr>
            <a:xfrm flipH="1">
              <a:off x="8547457" y="4449777"/>
              <a:ext cx="493726" cy="514165"/>
            </a:xfrm>
            <a:custGeom>
              <a:avLst/>
              <a:gdLst/>
              <a:ahLst/>
              <a:cxnLst/>
              <a:rect l="l" t="t" r="r" b="b"/>
              <a:pathLst>
                <a:path w="22826" h="19619" extrusionOk="0">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31"/>
            <p:cNvSpPr/>
            <p:nvPr/>
          </p:nvSpPr>
          <p:spPr>
            <a:xfrm flipH="1">
              <a:off x="8503005" y="3957958"/>
              <a:ext cx="370803" cy="902848"/>
            </a:xfrm>
            <a:custGeom>
              <a:avLst/>
              <a:gdLst/>
              <a:ahLst/>
              <a:cxnLst/>
              <a:rect l="l" t="t" r="r" b="b"/>
              <a:pathLst>
                <a:path w="17143" h="34450" extrusionOk="0">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31"/>
            <p:cNvSpPr/>
            <p:nvPr/>
          </p:nvSpPr>
          <p:spPr>
            <a:xfrm flipH="1">
              <a:off x="8843183" y="4339113"/>
              <a:ext cx="222681" cy="471997"/>
            </a:xfrm>
            <a:custGeom>
              <a:avLst/>
              <a:gdLst/>
              <a:ahLst/>
              <a:cxnLst/>
              <a:rect l="l" t="t" r="r" b="b"/>
              <a:pathLst>
                <a:path w="10295" h="18010" extrusionOk="0">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31"/>
            <p:cNvSpPr/>
            <p:nvPr/>
          </p:nvSpPr>
          <p:spPr>
            <a:xfrm flipH="1">
              <a:off x="8567204" y="3958692"/>
              <a:ext cx="382137" cy="762717"/>
            </a:xfrm>
            <a:custGeom>
              <a:avLst/>
              <a:gdLst/>
              <a:ahLst/>
              <a:cxnLst/>
              <a:rect l="l" t="t" r="r" b="b"/>
              <a:pathLst>
                <a:path w="17667" h="29103" extrusionOk="0">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734" name="Google Shape;3734;p31"/>
            <p:cNvGrpSpPr/>
            <p:nvPr/>
          </p:nvGrpSpPr>
          <p:grpSpPr>
            <a:xfrm flipH="1">
              <a:off x="8333266" y="2350451"/>
              <a:ext cx="702645" cy="2346115"/>
              <a:chOff x="12111431" y="2541073"/>
              <a:chExt cx="1033302" cy="2847919"/>
            </a:xfrm>
          </p:grpSpPr>
          <p:sp>
            <p:nvSpPr>
              <p:cNvPr id="3735" name="Google Shape;3735;p31"/>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31"/>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737" name="Google Shape;3737;p31"/>
          <p:cNvGrpSpPr/>
          <p:nvPr/>
        </p:nvGrpSpPr>
        <p:grpSpPr>
          <a:xfrm>
            <a:off x="10091321" y="6037332"/>
            <a:ext cx="1665279" cy="656483"/>
            <a:chOff x="12680715" y="5206674"/>
            <a:chExt cx="1248959" cy="492362"/>
          </a:xfrm>
        </p:grpSpPr>
        <p:sp>
          <p:nvSpPr>
            <p:cNvPr id="3738" name="Google Shape;3738;p31"/>
            <p:cNvSpPr/>
            <p:nvPr/>
          </p:nvSpPr>
          <p:spPr>
            <a:xfrm>
              <a:off x="12680715" y="5446700"/>
              <a:ext cx="1227899" cy="229686"/>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31"/>
            <p:cNvSpPr/>
            <p:nvPr/>
          </p:nvSpPr>
          <p:spPr>
            <a:xfrm>
              <a:off x="13021968" y="5382407"/>
              <a:ext cx="907706" cy="316630"/>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31"/>
            <p:cNvSpPr/>
            <p:nvPr/>
          </p:nvSpPr>
          <p:spPr>
            <a:xfrm>
              <a:off x="13032148" y="5399840"/>
              <a:ext cx="792958" cy="275973"/>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31"/>
            <p:cNvSpPr/>
            <p:nvPr/>
          </p:nvSpPr>
          <p:spPr>
            <a:xfrm>
              <a:off x="13069178" y="5206674"/>
              <a:ext cx="860496" cy="318825"/>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31"/>
            <p:cNvSpPr/>
            <p:nvPr/>
          </p:nvSpPr>
          <p:spPr>
            <a:xfrm>
              <a:off x="13311716" y="5258974"/>
              <a:ext cx="316630" cy="116211"/>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31"/>
            <p:cNvSpPr/>
            <p:nvPr/>
          </p:nvSpPr>
          <p:spPr>
            <a:xfrm>
              <a:off x="13076431" y="5395482"/>
              <a:ext cx="843095" cy="115479"/>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44" name="Google Shape;3744;p31"/>
          <p:cNvGrpSpPr/>
          <p:nvPr/>
        </p:nvGrpSpPr>
        <p:grpSpPr>
          <a:xfrm flipH="1">
            <a:off x="10512730" y="5254567"/>
            <a:ext cx="2339633" cy="1780400"/>
            <a:chOff x="0" y="3611325"/>
            <a:chExt cx="1754725" cy="1335300"/>
          </a:xfrm>
        </p:grpSpPr>
        <p:sp>
          <p:nvSpPr>
            <p:cNvPr id="3745" name="Google Shape;3745;p31"/>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31"/>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47" name="Google Shape;3747;p31"/>
          <p:cNvGrpSpPr/>
          <p:nvPr/>
        </p:nvGrpSpPr>
        <p:grpSpPr>
          <a:xfrm>
            <a:off x="-639735" y="2802866"/>
            <a:ext cx="3341949" cy="2404365"/>
            <a:chOff x="4827150" y="2632375"/>
            <a:chExt cx="1863125" cy="1340425"/>
          </a:xfrm>
        </p:grpSpPr>
        <p:sp>
          <p:nvSpPr>
            <p:cNvPr id="3748" name="Google Shape;3748;p31"/>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749" name="Google Shape;3749;p31"/>
            <p:cNvGrpSpPr/>
            <p:nvPr/>
          </p:nvGrpSpPr>
          <p:grpSpPr>
            <a:xfrm>
              <a:off x="4827150" y="2632375"/>
              <a:ext cx="1863125" cy="1274825"/>
              <a:chOff x="4827150" y="2632375"/>
              <a:chExt cx="1863125" cy="1274825"/>
            </a:xfrm>
          </p:grpSpPr>
          <p:sp>
            <p:nvSpPr>
              <p:cNvPr id="3750" name="Google Shape;3750;p31"/>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31"/>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31"/>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31"/>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31"/>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755" name="Google Shape;3755;p31"/>
          <p:cNvGrpSpPr/>
          <p:nvPr/>
        </p:nvGrpSpPr>
        <p:grpSpPr>
          <a:xfrm flipH="1">
            <a:off x="-2093498" y="-14"/>
            <a:ext cx="4579700" cy="6252071"/>
            <a:chOff x="-8979" y="-3697236"/>
            <a:chExt cx="3349039" cy="4572010"/>
          </a:xfrm>
        </p:grpSpPr>
        <p:sp>
          <p:nvSpPr>
            <p:cNvPr id="3756" name="Google Shape;3756;p31"/>
            <p:cNvSpPr/>
            <p:nvPr/>
          </p:nvSpPr>
          <p:spPr>
            <a:xfrm>
              <a:off x="-89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31"/>
            <p:cNvSpPr/>
            <p:nvPr/>
          </p:nvSpPr>
          <p:spPr>
            <a:xfrm>
              <a:off x="-89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58" name="Google Shape;3758;p31"/>
          <p:cNvGrpSpPr/>
          <p:nvPr/>
        </p:nvGrpSpPr>
        <p:grpSpPr>
          <a:xfrm flipH="1">
            <a:off x="119303" y="2019389"/>
            <a:ext cx="1517751" cy="1621576"/>
            <a:chOff x="454950" y="2869750"/>
            <a:chExt cx="1109900" cy="1185825"/>
          </a:xfrm>
        </p:grpSpPr>
        <p:sp>
          <p:nvSpPr>
            <p:cNvPr id="3759" name="Google Shape;3759;p31"/>
            <p:cNvSpPr/>
            <p:nvPr/>
          </p:nvSpPr>
          <p:spPr>
            <a:xfrm>
              <a:off x="454950" y="3726850"/>
              <a:ext cx="470800" cy="328725"/>
            </a:xfrm>
            <a:custGeom>
              <a:avLst/>
              <a:gdLst/>
              <a:ahLst/>
              <a:cxnLst/>
              <a:rect l="l" t="t" r="r" b="b"/>
              <a:pathLst>
                <a:path w="18832" h="13149" extrusionOk="0">
                  <a:moveTo>
                    <a:pt x="9998" y="685"/>
                  </a:moveTo>
                  <a:cubicBezTo>
                    <a:pt x="9998" y="765"/>
                    <a:pt x="10013" y="843"/>
                    <a:pt x="10040" y="917"/>
                  </a:cubicBezTo>
                  <a:lnTo>
                    <a:pt x="10040" y="917"/>
                  </a:lnTo>
                  <a:cubicBezTo>
                    <a:pt x="10028" y="839"/>
                    <a:pt x="10014" y="762"/>
                    <a:pt x="9998" y="685"/>
                  </a:cubicBezTo>
                  <a:close/>
                  <a:moveTo>
                    <a:pt x="2694" y="4109"/>
                  </a:moveTo>
                  <a:lnTo>
                    <a:pt x="2694" y="4109"/>
                  </a:lnTo>
                  <a:cubicBezTo>
                    <a:pt x="3038" y="4399"/>
                    <a:pt x="3454" y="4602"/>
                    <a:pt x="3896" y="4697"/>
                  </a:cubicBezTo>
                  <a:lnTo>
                    <a:pt x="3896" y="4697"/>
                  </a:lnTo>
                  <a:cubicBezTo>
                    <a:pt x="3549" y="4408"/>
                    <a:pt x="3137" y="4202"/>
                    <a:pt x="2694" y="4109"/>
                  </a:cubicBezTo>
                  <a:close/>
                  <a:moveTo>
                    <a:pt x="1758" y="11048"/>
                  </a:moveTo>
                  <a:cubicBezTo>
                    <a:pt x="1802" y="11064"/>
                    <a:pt x="1846" y="11072"/>
                    <a:pt x="1890" y="11072"/>
                  </a:cubicBezTo>
                  <a:cubicBezTo>
                    <a:pt x="1937" y="11072"/>
                    <a:pt x="1983" y="11063"/>
                    <a:pt x="2027" y="11048"/>
                  </a:cubicBezTo>
                  <a:lnTo>
                    <a:pt x="2027" y="11048"/>
                  </a:lnTo>
                  <a:cubicBezTo>
                    <a:pt x="1938" y="11048"/>
                    <a:pt x="1849" y="11048"/>
                    <a:pt x="1758" y="11048"/>
                  </a:cubicBezTo>
                  <a:close/>
                  <a:moveTo>
                    <a:pt x="10523" y="0"/>
                  </a:moveTo>
                  <a:cubicBezTo>
                    <a:pt x="10500" y="457"/>
                    <a:pt x="10500" y="890"/>
                    <a:pt x="10477" y="1347"/>
                  </a:cubicBezTo>
                  <a:cubicBezTo>
                    <a:pt x="10277" y="1280"/>
                    <a:pt x="10114" y="1116"/>
                    <a:pt x="10040" y="917"/>
                  </a:cubicBezTo>
                  <a:lnTo>
                    <a:pt x="10040" y="917"/>
                  </a:lnTo>
                  <a:cubicBezTo>
                    <a:pt x="10192" y="1923"/>
                    <a:pt x="9952" y="2986"/>
                    <a:pt x="9359" y="3812"/>
                  </a:cubicBezTo>
                  <a:cubicBezTo>
                    <a:pt x="9336" y="3812"/>
                    <a:pt x="9336" y="3789"/>
                    <a:pt x="9313" y="3766"/>
                  </a:cubicBezTo>
                  <a:cubicBezTo>
                    <a:pt x="9131" y="3538"/>
                    <a:pt x="9062" y="3219"/>
                    <a:pt x="9176" y="2945"/>
                  </a:cubicBezTo>
                  <a:cubicBezTo>
                    <a:pt x="9137" y="2935"/>
                    <a:pt x="9098" y="2930"/>
                    <a:pt x="9060" y="2930"/>
                  </a:cubicBezTo>
                  <a:cubicBezTo>
                    <a:pt x="8966" y="2930"/>
                    <a:pt x="8876" y="2957"/>
                    <a:pt x="8794" y="3001"/>
                  </a:cubicBezTo>
                  <a:lnTo>
                    <a:pt x="8794" y="3001"/>
                  </a:lnTo>
                  <a:cubicBezTo>
                    <a:pt x="9252" y="2631"/>
                    <a:pt x="9276" y="1841"/>
                    <a:pt x="8811" y="1461"/>
                  </a:cubicBezTo>
                  <a:lnTo>
                    <a:pt x="8811" y="1461"/>
                  </a:lnTo>
                  <a:cubicBezTo>
                    <a:pt x="8697" y="1781"/>
                    <a:pt x="8583" y="2100"/>
                    <a:pt x="8309" y="2306"/>
                  </a:cubicBezTo>
                  <a:cubicBezTo>
                    <a:pt x="8190" y="2392"/>
                    <a:pt x="8029" y="2443"/>
                    <a:pt x="7874" y="2443"/>
                  </a:cubicBezTo>
                  <a:cubicBezTo>
                    <a:pt x="7703" y="2443"/>
                    <a:pt x="7538" y="2381"/>
                    <a:pt x="7442" y="2237"/>
                  </a:cubicBezTo>
                  <a:cubicBezTo>
                    <a:pt x="7670" y="1826"/>
                    <a:pt x="7647" y="1301"/>
                    <a:pt x="7350" y="936"/>
                  </a:cubicBezTo>
                  <a:cubicBezTo>
                    <a:pt x="6962" y="1233"/>
                    <a:pt x="6803" y="1803"/>
                    <a:pt x="7008" y="2260"/>
                  </a:cubicBezTo>
                  <a:cubicBezTo>
                    <a:pt x="6643" y="1918"/>
                    <a:pt x="6255" y="1552"/>
                    <a:pt x="5867" y="1210"/>
                  </a:cubicBezTo>
                  <a:lnTo>
                    <a:pt x="5867" y="1210"/>
                  </a:lnTo>
                  <a:cubicBezTo>
                    <a:pt x="6072" y="1689"/>
                    <a:pt x="6278" y="2169"/>
                    <a:pt x="6483" y="2648"/>
                  </a:cubicBezTo>
                  <a:cubicBezTo>
                    <a:pt x="6163" y="2374"/>
                    <a:pt x="5844" y="2077"/>
                    <a:pt x="5524" y="1781"/>
                  </a:cubicBezTo>
                  <a:lnTo>
                    <a:pt x="5524" y="1781"/>
                  </a:lnTo>
                  <a:cubicBezTo>
                    <a:pt x="5821" y="2351"/>
                    <a:pt x="5730" y="3105"/>
                    <a:pt x="5319" y="3584"/>
                  </a:cubicBezTo>
                  <a:cubicBezTo>
                    <a:pt x="5365" y="3127"/>
                    <a:pt x="5296" y="2648"/>
                    <a:pt x="5136" y="2214"/>
                  </a:cubicBezTo>
                  <a:cubicBezTo>
                    <a:pt x="4497" y="2694"/>
                    <a:pt x="4497" y="3789"/>
                    <a:pt x="5136" y="4246"/>
                  </a:cubicBezTo>
                  <a:cubicBezTo>
                    <a:pt x="4566" y="3858"/>
                    <a:pt x="3904" y="3607"/>
                    <a:pt x="3196" y="3584"/>
                  </a:cubicBezTo>
                  <a:lnTo>
                    <a:pt x="3196" y="3584"/>
                  </a:lnTo>
                  <a:cubicBezTo>
                    <a:pt x="3539" y="3972"/>
                    <a:pt x="3881" y="4360"/>
                    <a:pt x="4246" y="4748"/>
                  </a:cubicBezTo>
                  <a:cubicBezTo>
                    <a:pt x="4128" y="4739"/>
                    <a:pt x="4011" y="4721"/>
                    <a:pt x="3896" y="4697"/>
                  </a:cubicBezTo>
                  <a:lnTo>
                    <a:pt x="3896" y="4697"/>
                  </a:lnTo>
                  <a:cubicBezTo>
                    <a:pt x="4229" y="4974"/>
                    <a:pt x="4501" y="5327"/>
                    <a:pt x="4680" y="5729"/>
                  </a:cubicBezTo>
                  <a:cubicBezTo>
                    <a:pt x="4337" y="5524"/>
                    <a:pt x="3972" y="5387"/>
                    <a:pt x="3584" y="5296"/>
                  </a:cubicBezTo>
                  <a:lnTo>
                    <a:pt x="3584" y="5296"/>
                  </a:lnTo>
                  <a:cubicBezTo>
                    <a:pt x="3516" y="5684"/>
                    <a:pt x="3653" y="6095"/>
                    <a:pt x="3949" y="6369"/>
                  </a:cubicBezTo>
                  <a:cubicBezTo>
                    <a:pt x="3773" y="6240"/>
                    <a:pt x="3552" y="6168"/>
                    <a:pt x="3326" y="6168"/>
                  </a:cubicBezTo>
                  <a:cubicBezTo>
                    <a:pt x="3229" y="6168"/>
                    <a:pt x="3132" y="6182"/>
                    <a:pt x="3036" y="6209"/>
                  </a:cubicBezTo>
                  <a:cubicBezTo>
                    <a:pt x="3721" y="6734"/>
                    <a:pt x="4725" y="6871"/>
                    <a:pt x="5182" y="7601"/>
                  </a:cubicBezTo>
                  <a:cubicBezTo>
                    <a:pt x="4452" y="8058"/>
                    <a:pt x="3402" y="8149"/>
                    <a:pt x="2534" y="8354"/>
                  </a:cubicBezTo>
                  <a:cubicBezTo>
                    <a:pt x="2648" y="8651"/>
                    <a:pt x="2877" y="8925"/>
                    <a:pt x="3128" y="9108"/>
                  </a:cubicBezTo>
                  <a:cubicBezTo>
                    <a:pt x="2781" y="9400"/>
                    <a:pt x="2302" y="9429"/>
                    <a:pt x="1833" y="9429"/>
                  </a:cubicBezTo>
                  <a:cubicBezTo>
                    <a:pt x="1715" y="9429"/>
                    <a:pt x="1598" y="9427"/>
                    <a:pt x="1484" y="9427"/>
                  </a:cubicBezTo>
                  <a:cubicBezTo>
                    <a:pt x="914" y="9427"/>
                    <a:pt x="229" y="9564"/>
                    <a:pt x="1" y="10089"/>
                  </a:cubicBezTo>
                  <a:cubicBezTo>
                    <a:pt x="526" y="9975"/>
                    <a:pt x="1051" y="9861"/>
                    <a:pt x="1576" y="9747"/>
                  </a:cubicBezTo>
                  <a:lnTo>
                    <a:pt x="1576" y="9747"/>
                  </a:lnTo>
                  <a:cubicBezTo>
                    <a:pt x="1439" y="9998"/>
                    <a:pt x="1324" y="10272"/>
                    <a:pt x="1188" y="10523"/>
                  </a:cubicBezTo>
                  <a:cubicBezTo>
                    <a:pt x="1477" y="10414"/>
                    <a:pt x="1794" y="10349"/>
                    <a:pt x="2106" y="10349"/>
                  </a:cubicBezTo>
                  <a:cubicBezTo>
                    <a:pt x="2189" y="10349"/>
                    <a:pt x="2271" y="10353"/>
                    <a:pt x="2352" y="10363"/>
                  </a:cubicBezTo>
                  <a:cubicBezTo>
                    <a:pt x="2489" y="10621"/>
                    <a:pt x="2290" y="10957"/>
                    <a:pt x="2027" y="11048"/>
                  </a:cubicBezTo>
                  <a:lnTo>
                    <a:pt x="2027" y="11048"/>
                  </a:lnTo>
                  <a:cubicBezTo>
                    <a:pt x="2318" y="11049"/>
                    <a:pt x="2602" y="11053"/>
                    <a:pt x="2899" y="11071"/>
                  </a:cubicBezTo>
                  <a:cubicBezTo>
                    <a:pt x="2968" y="11390"/>
                    <a:pt x="2534" y="11550"/>
                    <a:pt x="2215" y="11596"/>
                  </a:cubicBezTo>
                  <a:cubicBezTo>
                    <a:pt x="1895" y="11641"/>
                    <a:pt x="1461" y="11892"/>
                    <a:pt x="1621" y="12189"/>
                  </a:cubicBezTo>
                  <a:cubicBezTo>
                    <a:pt x="1678" y="12303"/>
                    <a:pt x="1798" y="12343"/>
                    <a:pt x="1932" y="12343"/>
                  </a:cubicBezTo>
                  <a:cubicBezTo>
                    <a:pt x="2066" y="12343"/>
                    <a:pt x="2215" y="12303"/>
                    <a:pt x="2329" y="12257"/>
                  </a:cubicBezTo>
                  <a:cubicBezTo>
                    <a:pt x="3014" y="11938"/>
                    <a:pt x="3653" y="11527"/>
                    <a:pt x="4223" y="11048"/>
                  </a:cubicBezTo>
                  <a:lnTo>
                    <a:pt x="4223" y="11048"/>
                  </a:lnTo>
                  <a:cubicBezTo>
                    <a:pt x="4200" y="11207"/>
                    <a:pt x="4246" y="11367"/>
                    <a:pt x="4360" y="11459"/>
                  </a:cubicBezTo>
                  <a:cubicBezTo>
                    <a:pt x="4589" y="11322"/>
                    <a:pt x="4794" y="11185"/>
                    <a:pt x="4999" y="11048"/>
                  </a:cubicBezTo>
                  <a:lnTo>
                    <a:pt x="4999" y="11048"/>
                  </a:lnTo>
                  <a:cubicBezTo>
                    <a:pt x="4771" y="11459"/>
                    <a:pt x="4611" y="11892"/>
                    <a:pt x="4520" y="12349"/>
                  </a:cubicBezTo>
                  <a:cubicBezTo>
                    <a:pt x="4550" y="12339"/>
                    <a:pt x="4579" y="12335"/>
                    <a:pt x="4607" y="12335"/>
                  </a:cubicBezTo>
                  <a:cubicBezTo>
                    <a:pt x="4974" y="12335"/>
                    <a:pt x="5122" y="13126"/>
                    <a:pt x="5547" y="13148"/>
                  </a:cubicBezTo>
                  <a:cubicBezTo>
                    <a:pt x="5555" y="13148"/>
                    <a:pt x="5562" y="13148"/>
                    <a:pt x="5570" y="13148"/>
                  </a:cubicBezTo>
                  <a:cubicBezTo>
                    <a:pt x="5901" y="13148"/>
                    <a:pt x="5994" y="12683"/>
                    <a:pt x="5963" y="12349"/>
                  </a:cubicBezTo>
                  <a:lnTo>
                    <a:pt x="5963" y="12349"/>
                  </a:lnTo>
                  <a:cubicBezTo>
                    <a:pt x="6008" y="12631"/>
                    <a:pt x="6284" y="12839"/>
                    <a:pt x="6557" y="12839"/>
                  </a:cubicBezTo>
                  <a:cubicBezTo>
                    <a:pt x="6594" y="12839"/>
                    <a:pt x="6630" y="12836"/>
                    <a:pt x="6666" y="12828"/>
                  </a:cubicBezTo>
                  <a:cubicBezTo>
                    <a:pt x="6975" y="12746"/>
                    <a:pt x="7154" y="12403"/>
                    <a:pt x="7085" y="12102"/>
                  </a:cubicBezTo>
                  <a:lnTo>
                    <a:pt x="7085" y="12102"/>
                  </a:lnTo>
                  <a:cubicBezTo>
                    <a:pt x="7183" y="12326"/>
                    <a:pt x="7429" y="12453"/>
                    <a:pt x="7676" y="12453"/>
                  </a:cubicBezTo>
                  <a:cubicBezTo>
                    <a:pt x="7802" y="12453"/>
                    <a:pt x="7929" y="12420"/>
                    <a:pt x="8035" y="12349"/>
                  </a:cubicBezTo>
                  <a:cubicBezTo>
                    <a:pt x="8378" y="12121"/>
                    <a:pt x="8492" y="11687"/>
                    <a:pt x="8423" y="11276"/>
                  </a:cubicBezTo>
                  <a:cubicBezTo>
                    <a:pt x="8363" y="10937"/>
                    <a:pt x="8181" y="10615"/>
                    <a:pt x="7999" y="10311"/>
                  </a:cubicBezTo>
                  <a:lnTo>
                    <a:pt x="7999" y="10311"/>
                  </a:lnTo>
                  <a:cubicBezTo>
                    <a:pt x="8188" y="10592"/>
                    <a:pt x="8471" y="10815"/>
                    <a:pt x="8788" y="10934"/>
                  </a:cubicBezTo>
                  <a:cubicBezTo>
                    <a:pt x="8720" y="10546"/>
                    <a:pt x="8674" y="10135"/>
                    <a:pt x="8629" y="9724"/>
                  </a:cubicBezTo>
                  <a:cubicBezTo>
                    <a:pt x="8583" y="9541"/>
                    <a:pt x="8560" y="9313"/>
                    <a:pt x="8651" y="9130"/>
                  </a:cubicBezTo>
                  <a:cubicBezTo>
                    <a:pt x="8705" y="8988"/>
                    <a:pt x="8856" y="8873"/>
                    <a:pt x="9006" y="8873"/>
                  </a:cubicBezTo>
                  <a:cubicBezTo>
                    <a:pt x="9048" y="8873"/>
                    <a:pt x="9091" y="8882"/>
                    <a:pt x="9131" y="8902"/>
                  </a:cubicBezTo>
                  <a:cubicBezTo>
                    <a:pt x="9405" y="9016"/>
                    <a:pt x="9313" y="9404"/>
                    <a:pt x="9245" y="9678"/>
                  </a:cubicBezTo>
                  <a:cubicBezTo>
                    <a:pt x="9154" y="9975"/>
                    <a:pt x="9222" y="10386"/>
                    <a:pt x="9496" y="10386"/>
                  </a:cubicBezTo>
                  <a:cubicBezTo>
                    <a:pt x="9587" y="10089"/>
                    <a:pt x="9724" y="9815"/>
                    <a:pt x="9952" y="9610"/>
                  </a:cubicBezTo>
                  <a:cubicBezTo>
                    <a:pt x="9998" y="10135"/>
                    <a:pt x="10181" y="10660"/>
                    <a:pt x="10455" y="11139"/>
                  </a:cubicBezTo>
                  <a:cubicBezTo>
                    <a:pt x="10637" y="10911"/>
                    <a:pt x="10706" y="10614"/>
                    <a:pt x="10637" y="10340"/>
                  </a:cubicBezTo>
                  <a:lnTo>
                    <a:pt x="10637" y="10340"/>
                  </a:lnTo>
                  <a:cubicBezTo>
                    <a:pt x="10837" y="10685"/>
                    <a:pt x="11238" y="10943"/>
                    <a:pt x="11635" y="10943"/>
                  </a:cubicBezTo>
                  <a:cubicBezTo>
                    <a:pt x="11737" y="10943"/>
                    <a:pt x="11840" y="10925"/>
                    <a:pt x="11938" y="10888"/>
                  </a:cubicBezTo>
                  <a:cubicBezTo>
                    <a:pt x="12397" y="10691"/>
                    <a:pt x="12521" y="9950"/>
                    <a:pt x="12110" y="9707"/>
                  </a:cubicBezTo>
                  <a:lnTo>
                    <a:pt x="12110" y="9707"/>
                  </a:lnTo>
                  <a:cubicBezTo>
                    <a:pt x="12424" y="9860"/>
                    <a:pt x="12781" y="9932"/>
                    <a:pt x="13142" y="9932"/>
                  </a:cubicBezTo>
                  <a:cubicBezTo>
                    <a:pt x="13266" y="9932"/>
                    <a:pt x="13390" y="9923"/>
                    <a:pt x="13513" y="9906"/>
                  </a:cubicBezTo>
                  <a:cubicBezTo>
                    <a:pt x="13650" y="9861"/>
                    <a:pt x="13833" y="9792"/>
                    <a:pt x="13833" y="9655"/>
                  </a:cubicBezTo>
                  <a:cubicBezTo>
                    <a:pt x="13833" y="9541"/>
                    <a:pt x="13719" y="9450"/>
                    <a:pt x="13627" y="9381"/>
                  </a:cubicBezTo>
                  <a:cubicBezTo>
                    <a:pt x="13308" y="9153"/>
                    <a:pt x="12988" y="8971"/>
                    <a:pt x="12737" y="8651"/>
                  </a:cubicBezTo>
                  <a:cubicBezTo>
                    <a:pt x="12943" y="8583"/>
                    <a:pt x="13171" y="8309"/>
                    <a:pt x="13399" y="8240"/>
                  </a:cubicBezTo>
                  <a:cubicBezTo>
                    <a:pt x="13250" y="8155"/>
                    <a:pt x="12686" y="7754"/>
                    <a:pt x="12462" y="7754"/>
                  </a:cubicBezTo>
                  <a:cubicBezTo>
                    <a:pt x="12451" y="7754"/>
                    <a:pt x="12440" y="7755"/>
                    <a:pt x="12431" y="7757"/>
                  </a:cubicBezTo>
                  <a:lnTo>
                    <a:pt x="12431" y="7757"/>
                  </a:lnTo>
                  <a:cubicBezTo>
                    <a:pt x="12814" y="7645"/>
                    <a:pt x="13198" y="7554"/>
                    <a:pt x="13582" y="7441"/>
                  </a:cubicBezTo>
                  <a:cubicBezTo>
                    <a:pt x="13080" y="6962"/>
                    <a:pt x="12395" y="6711"/>
                    <a:pt x="11710" y="6711"/>
                  </a:cubicBezTo>
                  <a:cubicBezTo>
                    <a:pt x="11915" y="6437"/>
                    <a:pt x="12235" y="6254"/>
                    <a:pt x="12600" y="6232"/>
                  </a:cubicBezTo>
                  <a:cubicBezTo>
                    <a:pt x="12052" y="6140"/>
                    <a:pt x="11527" y="5912"/>
                    <a:pt x="11094" y="5592"/>
                  </a:cubicBezTo>
                  <a:cubicBezTo>
                    <a:pt x="11438" y="5396"/>
                    <a:pt x="11852" y="5293"/>
                    <a:pt x="12262" y="5293"/>
                  </a:cubicBezTo>
                  <a:cubicBezTo>
                    <a:pt x="12422" y="5293"/>
                    <a:pt x="12583" y="5309"/>
                    <a:pt x="12737" y="5341"/>
                  </a:cubicBezTo>
                  <a:cubicBezTo>
                    <a:pt x="12486" y="5273"/>
                    <a:pt x="12281" y="5067"/>
                    <a:pt x="12189" y="4816"/>
                  </a:cubicBezTo>
                  <a:lnTo>
                    <a:pt x="12189" y="4816"/>
                  </a:lnTo>
                  <a:cubicBezTo>
                    <a:pt x="13125" y="5182"/>
                    <a:pt x="14038" y="5547"/>
                    <a:pt x="14951" y="5889"/>
                  </a:cubicBezTo>
                  <a:cubicBezTo>
                    <a:pt x="14860" y="5684"/>
                    <a:pt x="15111" y="5478"/>
                    <a:pt x="15339" y="5478"/>
                  </a:cubicBezTo>
                  <a:cubicBezTo>
                    <a:pt x="15567" y="5478"/>
                    <a:pt x="15773" y="5592"/>
                    <a:pt x="15978" y="5638"/>
                  </a:cubicBezTo>
                  <a:cubicBezTo>
                    <a:pt x="16022" y="5645"/>
                    <a:pt x="16066" y="5649"/>
                    <a:pt x="16110" y="5649"/>
                  </a:cubicBezTo>
                  <a:cubicBezTo>
                    <a:pt x="16614" y="5649"/>
                    <a:pt x="17095" y="5184"/>
                    <a:pt x="17074" y="4679"/>
                  </a:cubicBezTo>
                  <a:lnTo>
                    <a:pt x="17074" y="4679"/>
                  </a:lnTo>
                  <a:cubicBezTo>
                    <a:pt x="16893" y="4770"/>
                    <a:pt x="16692" y="4813"/>
                    <a:pt x="16489" y="4813"/>
                  </a:cubicBezTo>
                  <a:cubicBezTo>
                    <a:pt x="16128" y="4813"/>
                    <a:pt x="15762" y="4677"/>
                    <a:pt x="15499" y="4428"/>
                  </a:cubicBezTo>
                  <a:lnTo>
                    <a:pt x="15499" y="4428"/>
                  </a:lnTo>
                  <a:cubicBezTo>
                    <a:pt x="15583" y="4447"/>
                    <a:pt x="15668" y="4456"/>
                    <a:pt x="15753" y="4456"/>
                  </a:cubicBezTo>
                  <a:cubicBezTo>
                    <a:pt x="16292" y="4456"/>
                    <a:pt x="16825" y="4097"/>
                    <a:pt x="16983" y="3584"/>
                  </a:cubicBezTo>
                  <a:cubicBezTo>
                    <a:pt x="17095" y="3611"/>
                    <a:pt x="17209" y="3624"/>
                    <a:pt x="17324" y="3624"/>
                  </a:cubicBezTo>
                  <a:cubicBezTo>
                    <a:pt x="17975" y="3624"/>
                    <a:pt x="18618" y="3201"/>
                    <a:pt x="18831" y="2580"/>
                  </a:cubicBezTo>
                  <a:lnTo>
                    <a:pt x="18831" y="2580"/>
                  </a:lnTo>
                  <a:cubicBezTo>
                    <a:pt x="18483" y="2970"/>
                    <a:pt x="17973" y="3079"/>
                    <a:pt x="17436" y="3079"/>
                  </a:cubicBezTo>
                  <a:cubicBezTo>
                    <a:pt x="17094" y="3079"/>
                    <a:pt x="16741" y="3035"/>
                    <a:pt x="16412" y="2990"/>
                  </a:cubicBezTo>
                  <a:cubicBezTo>
                    <a:pt x="16236" y="2971"/>
                    <a:pt x="16050" y="2959"/>
                    <a:pt x="15863" y="2959"/>
                  </a:cubicBezTo>
                  <a:cubicBezTo>
                    <a:pt x="15152" y="2959"/>
                    <a:pt x="14423" y="3134"/>
                    <a:pt x="14152" y="3766"/>
                  </a:cubicBezTo>
                  <a:lnTo>
                    <a:pt x="14152" y="3766"/>
                  </a:lnTo>
                  <a:cubicBezTo>
                    <a:pt x="14175" y="3470"/>
                    <a:pt x="14129" y="3150"/>
                    <a:pt x="14038" y="2876"/>
                  </a:cubicBezTo>
                  <a:cubicBezTo>
                    <a:pt x="14540" y="2762"/>
                    <a:pt x="14997" y="2351"/>
                    <a:pt x="15157" y="1849"/>
                  </a:cubicBezTo>
                  <a:cubicBezTo>
                    <a:pt x="15081" y="1819"/>
                    <a:pt x="15002" y="1803"/>
                    <a:pt x="14924" y="1803"/>
                  </a:cubicBezTo>
                  <a:cubicBezTo>
                    <a:pt x="14776" y="1803"/>
                    <a:pt x="14631" y="1859"/>
                    <a:pt x="14512" y="1969"/>
                  </a:cubicBezTo>
                  <a:lnTo>
                    <a:pt x="14512" y="1969"/>
                  </a:lnTo>
                  <a:cubicBezTo>
                    <a:pt x="14885" y="1601"/>
                    <a:pt x="14947" y="953"/>
                    <a:pt x="14654" y="548"/>
                  </a:cubicBezTo>
                  <a:lnTo>
                    <a:pt x="14654" y="548"/>
                  </a:lnTo>
                  <a:cubicBezTo>
                    <a:pt x="14107" y="594"/>
                    <a:pt x="13901" y="1233"/>
                    <a:pt x="13719" y="1735"/>
                  </a:cubicBezTo>
                  <a:cubicBezTo>
                    <a:pt x="13579" y="2174"/>
                    <a:pt x="13231" y="2682"/>
                    <a:pt x="12810" y="2682"/>
                  </a:cubicBezTo>
                  <a:cubicBezTo>
                    <a:pt x="12749" y="2682"/>
                    <a:pt x="12687" y="2671"/>
                    <a:pt x="12623" y="2648"/>
                  </a:cubicBezTo>
                  <a:cubicBezTo>
                    <a:pt x="12965" y="2169"/>
                    <a:pt x="13308" y="1667"/>
                    <a:pt x="13582" y="1164"/>
                  </a:cubicBezTo>
                  <a:cubicBezTo>
                    <a:pt x="13450" y="1134"/>
                    <a:pt x="13316" y="1119"/>
                    <a:pt x="13181" y="1119"/>
                  </a:cubicBezTo>
                  <a:cubicBezTo>
                    <a:pt x="12705" y="1119"/>
                    <a:pt x="12225" y="1301"/>
                    <a:pt x="11870" y="1621"/>
                  </a:cubicBezTo>
                  <a:cubicBezTo>
                    <a:pt x="12189" y="1256"/>
                    <a:pt x="12281" y="708"/>
                    <a:pt x="12098" y="251"/>
                  </a:cubicBezTo>
                  <a:lnTo>
                    <a:pt x="12098" y="251"/>
                  </a:lnTo>
                  <a:cubicBezTo>
                    <a:pt x="11710" y="617"/>
                    <a:pt x="11413" y="1050"/>
                    <a:pt x="11185" y="1507"/>
                  </a:cubicBezTo>
                  <a:cubicBezTo>
                    <a:pt x="11071" y="982"/>
                    <a:pt x="10843" y="457"/>
                    <a:pt x="10523"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31"/>
            <p:cNvSpPr/>
            <p:nvPr/>
          </p:nvSpPr>
          <p:spPr>
            <a:xfrm>
              <a:off x="711175" y="3498025"/>
              <a:ext cx="215725" cy="210575"/>
            </a:xfrm>
            <a:custGeom>
              <a:avLst/>
              <a:gdLst/>
              <a:ahLst/>
              <a:cxnLst/>
              <a:rect l="l" t="t" r="r" b="b"/>
              <a:pathLst>
                <a:path w="8629" h="8423" extrusionOk="0">
                  <a:moveTo>
                    <a:pt x="206" y="4337"/>
                  </a:moveTo>
                  <a:lnTo>
                    <a:pt x="206" y="4337"/>
                  </a:lnTo>
                  <a:cubicBezTo>
                    <a:pt x="460" y="4431"/>
                    <a:pt x="706" y="4548"/>
                    <a:pt x="940" y="4689"/>
                  </a:cubicBezTo>
                  <a:lnTo>
                    <a:pt x="940" y="4689"/>
                  </a:lnTo>
                  <a:cubicBezTo>
                    <a:pt x="811" y="4465"/>
                    <a:pt x="487" y="4381"/>
                    <a:pt x="206" y="4337"/>
                  </a:cubicBezTo>
                  <a:close/>
                  <a:moveTo>
                    <a:pt x="548" y="5205"/>
                  </a:moveTo>
                  <a:lnTo>
                    <a:pt x="548" y="5205"/>
                  </a:lnTo>
                  <a:cubicBezTo>
                    <a:pt x="563" y="5217"/>
                    <a:pt x="579" y="5227"/>
                    <a:pt x="596" y="5234"/>
                  </a:cubicBezTo>
                  <a:lnTo>
                    <a:pt x="596" y="5234"/>
                  </a:lnTo>
                  <a:cubicBezTo>
                    <a:pt x="580" y="5224"/>
                    <a:pt x="564" y="5214"/>
                    <a:pt x="548" y="5205"/>
                  </a:cubicBezTo>
                  <a:close/>
                  <a:moveTo>
                    <a:pt x="5045" y="0"/>
                  </a:moveTo>
                  <a:cubicBezTo>
                    <a:pt x="4953" y="251"/>
                    <a:pt x="4908" y="525"/>
                    <a:pt x="4953" y="822"/>
                  </a:cubicBezTo>
                  <a:cubicBezTo>
                    <a:pt x="4657" y="685"/>
                    <a:pt x="4360" y="525"/>
                    <a:pt x="4109" y="343"/>
                  </a:cubicBezTo>
                  <a:lnTo>
                    <a:pt x="4109" y="343"/>
                  </a:lnTo>
                  <a:cubicBezTo>
                    <a:pt x="4380" y="823"/>
                    <a:pt x="4384" y="1361"/>
                    <a:pt x="3770" y="1361"/>
                  </a:cubicBezTo>
                  <a:cubicBezTo>
                    <a:pt x="3713" y="1361"/>
                    <a:pt x="3651" y="1357"/>
                    <a:pt x="3584" y="1347"/>
                  </a:cubicBezTo>
                  <a:cubicBezTo>
                    <a:pt x="3264" y="1301"/>
                    <a:pt x="2990" y="1119"/>
                    <a:pt x="2739" y="936"/>
                  </a:cubicBezTo>
                  <a:lnTo>
                    <a:pt x="2739" y="936"/>
                  </a:lnTo>
                  <a:cubicBezTo>
                    <a:pt x="2945" y="1119"/>
                    <a:pt x="3059" y="1416"/>
                    <a:pt x="3013" y="1689"/>
                  </a:cubicBezTo>
                  <a:cubicBezTo>
                    <a:pt x="2873" y="1615"/>
                    <a:pt x="2718" y="1578"/>
                    <a:pt x="2564" y="1578"/>
                  </a:cubicBezTo>
                  <a:cubicBezTo>
                    <a:pt x="2339" y="1578"/>
                    <a:pt x="2116" y="1655"/>
                    <a:pt x="1940" y="1804"/>
                  </a:cubicBezTo>
                  <a:cubicBezTo>
                    <a:pt x="2260" y="1918"/>
                    <a:pt x="2648" y="2123"/>
                    <a:pt x="2625" y="2465"/>
                  </a:cubicBezTo>
                  <a:cubicBezTo>
                    <a:pt x="2625" y="2717"/>
                    <a:pt x="2397" y="2922"/>
                    <a:pt x="2146" y="2968"/>
                  </a:cubicBezTo>
                  <a:cubicBezTo>
                    <a:pt x="2116" y="2971"/>
                    <a:pt x="2085" y="2972"/>
                    <a:pt x="2055" y="2972"/>
                  </a:cubicBezTo>
                  <a:cubicBezTo>
                    <a:pt x="1852" y="2972"/>
                    <a:pt x="1636" y="2910"/>
                    <a:pt x="1438" y="2831"/>
                  </a:cubicBezTo>
                  <a:cubicBezTo>
                    <a:pt x="1320" y="2791"/>
                    <a:pt x="1185" y="2735"/>
                    <a:pt x="1062" y="2735"/>
                  </a:cubicBezTo>
                  <a:cubicBezTo>
                    <a:pt x="1042" y="2735"/>
                    <a:pt x="1023" y="2736"/>
                    <a:pt x="1004" y="2739"/>
                  </a:cubicBezTo>
                  <a:cubicBezTo>
                    <a:pt x="845" y="2762"/>
                    <a:pt x="685" y="2899"/>
                    <a:pt x="731" y="3036"/>
                  </a:cubicBezTo>
                  <a:cubicBezTo>
                    <a:pt x="753" y="3150"/>
                    <a:pt x="868" y="3219"/>
                    <a:pt x="959" y="3264"/>
                  </a:cubicBezTo>
                  <a:cubicBezTo>
                    <a:pt x="1291" y="3430"/>
                    <a:pt x="1659" y="3510"/>
                    <a:pt x="2030" y="3510"/>
                  </a:cubicBezTo>
                  <a:cubicBezTo>
                    <a:pt x="2373" y="3510"/>
                    <a:pt x="2718" y="3442"/>
                    <a:pt x="3036" y="3310"/>
                  </a:cubicBezTo>
                  <a:cubicBezTo>
                    <a:pt x="3134" y="3271"/>
                    <a:pt x="3250" y="3214"/>
                    <a:pt x="3368" y="3214"/>
                  </a:cubicBezTo>
                  <a:cubicBezTo>
                    <a:pt x="3387" y="3214"/>
                    <a:pt x="3405" y="3216"/>
                    <a:pt x="3424" y="3219"/>
                  </a:cubicBezTo>
                  <a:cubicBezTo>
                    <a:pt x="3812" y="3287"/>
                    <a:pt x="3721" y="3903"/>
                    <a:pt x="3424" y="4155"/>
                  </a:cubicBezTo>
                  <a:cubicBezTo>
                    <a:pt x="2967" y="4200"/>
                    <a:pt x="2579" y="4565"/>
                    <a:pt x="2511" y="4999"/>
                  </a:cubicBezTo>
                  <a:cubicBezTo>
                    <a:pt x="2274" y="4726"/>
                    <a:pt x="1906" y="4554"/>
                    <a:pt x="1547" y="4554"/>
                  </a:cubicBezTo>
                  <a:cubicBezTo>
                    <a:pt x="1456" y="4554"/>
                    <a:pt x="1366" y="4565"/>
                    <a:pt x="1278" y="4588"/>
                  </a:cubicBezTo>
                  <a:cubicBezTo>
                    <a:pt x="1324" y="4725"/>
                    <a:pt x="1370" y="4862"/>
                    <a:pt x="1415" y="5022"/>
                  </a:cubicBezTo>
                  <a:cubicBezTo>
                    <a:pt x="1264" y="4899"/>
                    <a:pt x="1105" y="4788"/>
                    <a:pt x="940" y="4689"/>
                  </a:cubicBezTo>
                  <a:lnTo>
                    <a:pt x="940" y="4689"/>
                  </a:lnTo>
                  <a:cubicBezTo>
                    <a:pt x="947" y="4700"/>
                    <a:pt x="953" y="4713"/>
                    <a:pt x="959" y="4725"/>
                  </a:cubicBezTo>
                  <a:cubicBezTo>
                    <a:pt x="1071" y="4950"/>
                    <a:pt x="876" y="5252"/>
                    <a:pt x="676" y="5252"/>
                  </a:cubicBezTo>
                  <a:cubicBezTo>
                    <a:pt x="649" y="5252"/>
                    <a:pt x="622" y="5246"/>
                    <a:pt x="596" y="5234"/>
                  </a:cubicBezTo>
                  <a:lnTo>
                    <a:pt x="596" y="5234"/>
                  </a:lnTo>
                  <a:cubicBezTo>
                    <a:pt x="857" y="5406"/>
                    <a:pt x="1128" y="5741"/>
                    <a:pt x="913" y="5935"/>
                  </a:cubicBezTo>
                  <a:cubicBezTo>
                    <a:pt x="832" y="6009"/>
                    <a:pt x="714" y="6025"/>
                    <a:pt x="590" y="6025"/>
                  </a:cubicBezTo>
                  <a:cubicBezTo>
                    <a:pt x="492" y="6025"/>
                    <a:pt x="390" y="6015"/>
                    <a:pt x="299" y="6015"/>
                  </a:cubicBezTo>
                  <a:cubicBezTo>
                    <a:pt x="150" y="6015"/>
                    <a:pt x="29" y="6042"/>
                    <a:pt x="0" y="6186"/>
                  </a:cubicBezTo>
                  <a:cubicBezTo>
                    <a:pt x="206" y="6254"/>
                    <a:pt x="411" y="6346"/>
                    <a:pt x="571" y="6506"/>
                  </a:cubicBezTo>
                  <a:cubicBezTo>
                    <a:pt x="708" y="6665"/>
                    <a:pt x="776" y="6939"/>
                    <a:pt x="639" y="7099"/>
                  </a:cubicBezTo>
                  <a:cubicBezTo>
                    <a:pt x="548" y="7213"/>
                    <a:pt x="388" y="7259"/>
                    <a:pt x="251" y="7350"/>
                  </a:cubicBezTo>
                  <a:cubicBezTo>
                    <a:pt x="137" y="7441"/>
                    <a:pt x="46" y="7624"/>
                    <a:pt x="137" y="7738"/>
                  </a:cubicBezTo>
                  <a:cubicBezTo>
                    <a:pt x="174" y="7775"/>
                    <a:pt x="221" y="7791"/>
                    <a:pt x="272" y="7791"/>
                  </a:cubicBezTo>
                  <a:cubicBezTo>
                    <a:pt x="377" y="7791"/>
                    <a:pt x="501" y="7724"/>
                    <a:pt x="594" y="7647"/>
                  </a:cubicBezTo>
                  <a:cubicBezTo>
                    <a:pt x="982" y="7350"/>
                    <a:pt x="1347" y="7031"/>
                    <a:pt x="1712" y="6665"/>
                  </a:cubicBezTo>
                  <a:lnTo>
                    <a:pt x="1712" y="6665"/>
                  </a:lnTo>
                  <a:cubicBezTo>
                    <a:pt x="1552" y="6848"/>
                    <a:pt x="1484" y="7145"/>
                    <a:pt x="1644" y="7304"/>
                  </a:cubicBezTo>
                  <a:cubicBezTo>
                    <a:pt x="1685" y="7351"/>
                    <a:pt x="1739" y="7371"/>
                    <a:pt x="1796" y="7371"/>
                  </a:cubicBezTo>
                  <a:cubicBezTo>
                    <a:pt x="1916" y="7371"/>
                    <a:pt x="2044" y="7280"/>
                    <a:pt x="2060" y="7171"/>
                  </a:cubicBezTo>
                  <a:lnTo>
                    <a:pt x="2060" y="7171"/>
                  </a:lnTo>
                  <a:cubicBezTo>
                    <a:pt x="2178" y="7630"/>
                    <a:pt x="2374" y="8065"/>
                    <a:pt x="2648" y="8423"/>
                  </a:cubicBezTo>
                  <a:cubicBezTo>
                    <a:pt x="3127" y="7875"/>
                    <a:pt x="3104" y="7099"/>
                    <a:pt x="2762" y="6506"/>
                  </a:cubicBezTo>
                  <a:cubicBezTo>
                    <a:pt x="3107" y="5949"/>
                    <a:pt x="3458" y="5886"/>
                    <a:pt x="3820" y="5886"/>
                  </a:cubicBezTo>
                  <a:cubicBezTo>
                    <a:pt x="3924" y="5886"/>
                    <a:pt x="4029" y="5891"/>
                    <a:pt x="4135" y="5891"/>
                  </a:cubicBezTo>
                  <a:cubicBezTo>
                    <a:pt x="4415" y="5891"/>
                    <a:pt x="4702" y="5855"/>
                    <a:pt x="4999" y="5593"/>
                  </a:cubicBezTo>
                  <a:cubicBezTo>
                    <a:pt x="4588" y="5113"/>
                    <a:pt x="4314" y="4497"/>
                    <a:pt x="4337" y="3858"/>
                  </a:cubicBezTo>
                  <a:lnTo>
                    <a:pt x="4337" y="3858"/>
                  </a:lnTo>
                  <a:cubicBezTo>
                    <a:pt x="4474" y="3980"/>
                    <a:pt x="4651" y="4051"/>
                    <a:pt x="4829" y="4051"/>
                  </a:cubicBezTo>
                  <a:cubicBezTo>
                    <a:pt x="4918" y="4051"/>
                    <a:pt x="5007" y="4033"/>
                    <a:pt x="5090" y="3995"/>
                  </a:cubicBezTo>
                  <a:cubicBezTo>
                    <a:pt x="4930" y="3698"/>
                    <a:pt x="4793" y="3424"/>
                    <a:pt x="4634" y="3127"/>
                  </a:cubicBezTo>
                  <a:cubicBezTo>
                    <a:pt x="4588" y="3036"/>
                    <a:pt x="4542" y="2945"/>
                    <a:pt x="4565" y="2854"/>
                  </a:cubicBezTo>
                  <a:cubicBezTo>
                    <a:pt x="4565" y="2704"/>
                    <a:pt x="4701" y="2629"/>
                    <a:pt x="4850" y="2629"/>
                  </a:cubicBezTo>
                  <a:cubicBezTo>
                    <a:pt x="4975" y="2629"/>
                    <a:pt x="5109" y="2681"/>
                    <a:pt x="5182" y="2785"/>
                  </a:cubicBezTo>
                  <a:cubicBezTo>
                    <a:pt x="5341" y="3013"/>
                    <a:pt x="5296" y="3310"/>
                    <a:pt x="5250" y="3584"/>
                  </a:cubicBezTo>
                  <a:cubicBezTo>
                    <a:pt x="5275" y="3457"/>
                    <a:pt x="5399" y="3394"/>
                    <a:pt x="5532" y="3394"/>
                  </a:cubicBezTo>
                  <a:cubicBezTo>
                    <a:pt x="5638" y="3394"/>
                    <a:pt x="5750" y="3434"/>
                    <a:pt x="5821" y="3515"/>
                  </a:cubicBezTo>
                  <a:cubicBezTo>
                    <a:pt x="5958" y="3675"/>
                    <a:pt x="5958" y="3949"/>
                    <a:pt x="5889" y="4177"/>
                  </a:cubicBezTo>
                  <a:cubicBezTo>
                    <a:pt x="5798" y="4428"/>
                    <a:pt x="5661" y="4657"/>
                    <a:pt x="5615" y="4885"/>
                  </a:cubicBezTo>
                  <a:cubicBezTo>
                    <a:pt x="5866" y="4748"/>
                    <a:pt x="6483" y="4497"/>
                    <a:pt x="6460" y="4155"/>
                  </a:cubicBezTo>
                  <a:cubicBezTo>
                    <a:pt x="6437" y="3903"/>
                    <a:pt x="6140" y="3652"/>
                    <a:pt x="6323" y="3493"/>
                  </a:cubicBezTo>
                  <a:lnTo>
                    <a:pt x="6323" y="3493"/>
                  </a:lnTo>
                  <a:cubicBezTo>
                    <a:pt x="6665" y="3675"/>
                    <a:pt x="7053" y="3812"/>
                    <a:pt x="7441" y="3881"/>
                  </a:cubicBezTo>
                  <a:cubicBezTo>
                    <a:pt x="7396" y="3538"/>
                    <a:pt x="7236" y="3242"/>
                    <a:pt x="7008" y="2990"/>
                  </a:cubicBezTo>
                  <a:cubicBezTo>
                    <a:pt x="7373" y="2968"/>
                    <a:pt x="7738" y="2922"/>
                    <a:pt x="8080" y="2808"/>
                  </a:cubicBezTo>
                  <a:cubicBezTo>
                    <a:pt x="8012" y="2694"/>
                    <a:pt x="7966" y="2580"/>
                    <a:pt x="7898" y="2465"/>
                  </a:cubicBezTo>
                  <a:cubicBezTo>
                    <a:pt x="8103" y="2397"/>
                    <a:pt x="8331" y="2374"/>
                    <a:pt x="8537" y="2351"/>
                  </a:cubicBezTo>
                  <a:cubicBezTo>
                    <a:pt x="8354" y="2123"/>
                    <a:pt x="8080" y="1963"/>
                    <a:pt x="7784" y="1895"/>
                  </a:cubicBezTo>
                  <a:cubicBezTo>
                    <a:pt x="8012" y="1872"/>
                    <a:pt x="8240" y="1849"/>
                    <a:pt x="8400" y="1689"/>
                  </a:cubicBezTo>
                  <a:cubicBezTo>
                    <a:pt x="8582" y="1552"/>
                    <a:pt x="8628" y="1256"/>
                    <a:pt x="8446" y="1119"/>
                  </a:cubicBezTo>
                  <a:cubicBezTo>
                    <a:pt x="8391" y="1080"/>
                    <a:pt x="8328" y="1065"/>
                    <a:pt x="8262" y="1065"/>
                  </a:cubicBezTo>
                  <a:cubicBezTo>
                    <a:pt x="8137" y="1065"/>
                    <a:pt x="8003" y="1119"/>
                    <a:pt x="7898" y="1164"/>
                  </a:cubicBezTo>
                  <a:cubicBezTo>
                    <a:pt x="8058" y="891"/>
                    <a:pt x="8058" y="503"/>
                    <a:pt x="7875" y="229"/>
                  </a:cubicBezTo>
                  <a:cubicBezTo>
                    <a:pt x="7738" y="480"/>
                    <a:pt x="7601" y="754"/>
                    <a:pt x="7487" y="1005"/>
                  </a:cubicBezTo>
                  <a:cubicBezTo>
                    <a:pt x="7464" y="1050"/>
                    <a:pt x="7441" y="1096"/>
                    <a:pt x="7396" y="1119"/>
                  </a:cubicBezTo>
                  <a:cubicBezTo>
                    <a:pt x="7374" y="1130"/>
                    <a:pt x="7354" y="1134"/>
                    <a:pt x="7334" y="1134"/>
                  </a:cubicBezTo>
                  <a:cubicBezTo>
                    <a:pt x="7157" y="1134"/>
                    <a:pt x="7061" y="728"/>
                    <a:pt x="6854" y="728"/>
                  </a:cubicBezTo>
                  <a:cubicBezTo>
                    <a:pt x="6845" y="728"/>
                    <a:pt x="6835" y="729"/>
                    <a:pt x="6825" y="731"/>
                  </a:cubicBezTo>
                  <a:cubicBezTo>
                    <a:pt x="6665" y="1096"/>
                    <a:pt x="6323" y="1347"/>
                    <a:pt x="5935" y="1416"/>
                  </a:cubicBezTo>
                  <a:cubicBezTo>
                    <a:pt x="6163" y="1096"/>
                    <a:pt x="6254" y="662"/>
                    <a:pt x="6186" y="274"/>
                  </a:cubicBezTo>
                  <a:lnTo>
                    <a:pt x="6186" y="274"/>
                  </a:lnTo>
                  <a:cubicBezTo>
                    <a:pt x="5935" y="388"/>
                    <a:pt x="5729" y="571"/>
                    <a:pt x="5592" y="799"/>
                  </a:cubicBezTo>
                  <a:cubicBezTo>
                    <a:pt x="5478" y="503"/>
                    <a:pt x="5296" y="206"/>
                    <a:pt x="5045"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31"/>
            <p:cNvSpPr/>
            <p:nvPr/>
          </p:nvSpPr>
          <p:spPr>
            <a:xfrm>
              <a:off x="978800" y="3383800"/>
              <a:ext cx="109575" cy="132050"/>
            </a:xfrm>
            <a:custGeom>
              <a:avLst/>
              <a:gdLst/>
              <a:ahLst/>
              <a:cxnLst/>
              <a:rect l="l" t="t" r="r" b="b"/>
              <a:pathLst>
                <a:path w="4383" h="5282" extrusionOk="0">
                  <a:moveTo>
                    <a:pt x="1531" y="5227"/>
                  </a:moveTo>
                  <a:cubicBezTo>
                    <a:pt x="1530" y="5229"/>
                    <a:pt x="1530" y="5230"/>
                    <a:pt x="1530" y="5231"/>
                  </a:cubicBezTo>
                  <a:cubicBezTo>
                    <a:pt x="1530" y="5230"/>
                    <a:pt x="1530" y="5229"/>
                    <a:pt x="1531" y="5227"/>
                  </a:cubicBezTo>
                  <a:close/>
                  <a:moveTo>
                    <a:pt x="2915" y="1"/>
                  </a:moveTo>
                  <a:cubicBezTo>
                    <a:pt x="2100" y="1"/>
                    <a:pt x="1322" y="349"/>
                    <a:pt x="502" y="392"/>
                  </a:cubicBezTo>
                  <a:lnTo>
                    <a:pt x="1598" y="917"/>
                  </a:lnTo>
                  <a:cubicBezTo>
                    <a:pt x="1164" y="1237"/>
                    <a:pt x="639" y="1419"/>
                    <a:pt x="92" y="1465"/>
                  </a:cubicBezTo>
                  <a:cubicBezTo>
                    <a:pt x="244" y="1558"/>
                    <a:pt x="415" y="1595"/>
                    <a:pt x="593" y="1595"/>
                  </a:cubicBezTo>
                  <a:cubicBezTo>
                    <a:pt x="896" y="1595"/>
                    <a:pt x="1219" y="1489"/>
                    <a:pt x="1507" y="1374"/>
                  </a:cubicBezTo>
                  <a:lnTo>
                    <a:pt x="1507" y="1374"/>
                  </a:lnTo>
                  <a:cubicBezTo>
                    <a:pt x="1278" y="1648"/>
                    <a:pt x="936" y="1762"/>
                    <a:pt x="639" y="1922"/>
                  </a:cubicBezTo>
                  <a:cubicBezTo>
                    <a:pt x="320" y="2081"/>
                    <a:pt x="23" y="2332"/>
                    <a:pt x="0" y="2675"/>
                  </a:cubicBezTo>
                  <a:cubicBezTo>
                    <a:pt x="160" y="2515"/>
                    <a:pt x="365" y="2378"/>
                    <a:pt x="571" y="2310"/>
                  </a:cubicBezTo>
                  <a:lnTo>
                    <a:pt x="571" y="2310"/>
                  </a:lnTo>
                  <a:cubicBezTo>
                    <a:pt x="480" y="2447"/>
                    <a:pt x="388" y="2606"/>
                    <a:pt x="343" y="2789"/>
                  </a:cubicBezTo>
                  <a:cubicBezTo>
                    <a:pt x="665" y="2708"/>
                    <a:pt x="969" y="2486"/>
                    <a:pt x="1146" y="2200"/>
                  </a:cubicBezTo>
                  <a:lnTo>
                    <a:pt x="1146" y="2200"/>
                  </a:lnTo>
                  <a:cubicBezTo>
                    <a:pt x="1144" y="2271"/>
                    <a:pt x="1174" y="2356"/>
                    <a:pt x="1187" y="2424"/>
                  </a:cubicBezTo>
                  <a:cubicBezTo>
                    <a:pt x="1256" y="2721"/>
                    <a:pt x="982" y="2949"/>
                    <a:pt x="753" y="3109"/>
                  </a:cubicBezTo>
                  <a:cubicBezTo>
                    <a:pt x="525" y="3291"/>
                    <a:pt x="251" y="3497"/>
                    <a:pt x="274" y="3793"/>
                  </a:cubicBezTo>
                  <a:cubicBezTo>
                    <a:pt x="753" y="3565"/>
                    <a:pt x="1210" y="3223"/>
                    <a:pt x="1552" y="2812"/>
                  </a:cubicBezTo>
                  <a:lnTo>
                    <a:pt x="1552" y="2812"/>
                  </a:lnTo>
                  <a:cubicBezTo>
                    <a:pt x="1438" y="2972"/>
                    <a:pt x="1301" y="3131"/>
                    <a:pt x="1187" y="3291"/>
                  </a:cubicBezTo>
                  <a:cubicBezTo>
                    <a:pt x="1031" y="3470"/>
                    <a:pt x="439" y="4846"/>
                    <a:pt x="1093" y="4846"/>
                  </a:cubicBezTo>
                  <a:cubicBezTo>
                    <a:pt x="1108" y="4846"/>
                    <a:pt x="1125" y="4845"/>
                    <a:pt x="1142" y="4843"/>
                  </a:cubicBezTo>
                  <a:cubicBezTo>
                    <a:pt x="1507" y="4820"/>
                    <a:pt x="1301" y="4136"/>
                    <a:pt x="1598" y="3953"/>
                  </a:cubicBezTo>
                  <a:lnTo>
                    <a:pt x="1598" y="3953"/>
                  </a:lnTo>
                  <a:cubicBezTo>
                    <a:pt x="1666" y="4363"/>
                    <a:pt x="1644" y="4818"/>
                    <a:pt x="1531" y="5227"/>
                  </a:cubicBezTo>
                  <a:lnTo>
                    <a:pt x="1531" y="5227"/>
                  </a:lnTo>
                  <a:cubicBezTo>
                    <a:pt x="1601" y="4979"/>
                    <a:pt x="1850" y="4819"/>
                    <a:pt x="1940" y="4592"/>
                  </a:cubicBezTo>
                  <a:cubicBezTo>
                    <a:pt x="2009" y="4341"/>
                    <a:pt x="2009" y="4067"/>
                    <a:pt x="2009" y="3839"/>
                  </a:cubicBezTo>
                  <a:cubicBezTo>
                    <a:pt x="2191" y="4067"/>
                    <a:pt x="2191" y="4410"/>
                    <a:pt x="2260" y="4683"/>
                  </a:cubicBezTo>
                  <a:cubicBezTo>
                    <a:pt x="2346" y="4962"/>
                    <a:pt x="2532" y="5281"/>
                    <a:pt x="2800" y="5281"/>
                  </a:cubicBezTo>
                  <a:cubicBezTo>
                    <a:pt x="2818" y="5281"/>
                    <a:pt x="2835" y="5280"/>
                    <a:pt x="2853" y="5277"/>
                  </a:cubicBezTo>
                  <a:cubicBezTo>
                    <a:pt x="2625" y="4866"/>
                    <a:pt x="2488" y="4387"/>
                    <a:pt x="2488" y="3907"/>
                  </a:cubicBezTo>
                  <a:lnTo>
                    <a:pt x="2488" y="3907"/>
                  </a:lnTo>
                  <a:cubicBezTo>
                    <a:pt x="2534" y="4159"/>
                    <a:pt x="2739" y="4387"/>
                    <a:pt x="3013" y="4432"/>
                  </a:cubicBezTo>
                  <a:cubicBezTo>
                    <a:pt x="2968" y="4273"/>
                    <a:pt x="2899" y="4136"/>
                    <a:pt x="2831" y="3999"/>
                  </a:cubicBezTo>
                  <a:lnTo>
                    <a:pt x="2831" y="3999"/>
                  </a:lnTo>
                  <a:cubicBezTo>
                    <a:pt x="2994" y="4137"/>
                    <a:pt x="3212" y="4206"/>
                    <a:pt x="3433" y="4206"/>
                  </a:cubicBezTo>
                  <a:cubicBezTo>
                    <a:pt x="3613" y="4206"/>
                    <a:pt x="3795" y="4160"/>
                    <a:pt x="3949" y="4067"/>
                  </a:cubicBezTo>
                  <a:cubicBezTo>
                    <a:pt x="3744" y="3907"/>
                    <a:pt x="3515" y="3748"/>
                    <a:pt x="3333" y="3542"/>
                  </a:cubicBezTo>
                  <a:cubicBezTo>
                    <a:pt x="3173" y="3337"/>
                    <a:pt x="3036" y="3063"/>
                    <a:pt x="3059" y="2789"/>
                  </a:cubicBezTo>
                  <a:lnTo>
                    <a:pt x="3059" y="2789"/>
                  </a:lnTo>
                  <a:cubicBezTo>
                    <a:pt x="3150" y="3086"/>
                    <a:pt x="3424" y="3291"/>
                    <a:pt x="3721" y="3291"/>
                  </a:cubicBezTo>
                  <a:cubicBezTo>
                    <a:pt x="3264" y="3063"/>
                    <a:pt x="3036" y="2447"/>
                    <a:pt x="3219" y="1967"/>
                  </a:cubicBezTo>
                  <a:lnTo>
                    <a:pt x="3219" y="1967"/>
                  </a:lnTo>
                  <a:cubicBezTo>
                    <a:pt x="3287" y="2287"/>
                    <a:pt x="3561" y="2538"/>
                    <a:pt x="3881" y="2606"/>
                  </a:cubicBezTo>
                  <a:lnTo>
                    <a:pt x="3629" y="1922"/>
                  </a:lnTo>
                  <a:lnTo>
                    <a:pt x="3629" y="1922"/>
                  </a:lnTo>
                  <a:cubicBezTo>
                    <a:pt x="3812" y="2127"/>
                    <a:pt x="4040" y="2310"/>
                    <a:pt x="4291" y="2447"/>
                  </a:cubicBezTo>
                  <a:cubicBezTo>
                    <a:pt x="4337" y="2264"/>
                    <a:pt x="4200" y="2059"/>
                    <a:pt x="4109" y="1899"/>
                  </a:cubicBezTo>
                  <a:cubicBezTo>
                    <a:pt x="3721" y="1077"/>
                    <a:pt x="4383" y="73"/>
                    <a:pt x="3059" y="4"/>
                  </a:cubicBezTo>
                  <a:cubicBezTo>
                    <a:pt x="3011" y="2"/>
                    <a:pt x="2963" y="1"/>
                    <a:pt x="2915"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31"/>
            <p:cNvSpPr/>
            <p:nvPr/>
          </p:nvSpPr>
          <p:spPr>
            <a:xfrm>
              <a:off x="874950" y="3357925"/>
              <a:ext cx="139550" cy="126425"/>
            </a:xfrm>
            <a:custGeom>
              <a:avLst/>
              <a:gdLst/>
              <a:ahLst/>
              <a:cxnLst/>
              <a:rect l="l" t="t" r="r" b="b"/>
              <a:pathLst>
                <a:path w="5582" h="5057" extrusionOk="0">
                  <a:moveTo>
                    <a:pt x="959" y="674"/>
                  </a:moveTo>
                  <a:cubicBezTo>
                    <a:pt x="974" y="690"/>
                    <a:pt x="989" y="705"/>
                    <a:pt x="1004" y="720"/>
                  </a:cubicBezTo>
                  <a:lnTo>
                    <a:pt x="1004" y="720"/>
                  </a:lnTo>
                  <a:cubicBezTo>
                    <a:pt x="989" y="705"/>
                    <a:pt x="974" y="689"/>
                    <a:pt x="959" y="674"/>
                  </a:cubicBezTo>
                  <a:close/>
                  <a:moveTo>
                    <a:pt x="4486" y="1"/>
                  </a:moveTo>
                  <a:cubicBezTo>
                    <a:pt x="3922" y="1"/>
                    <a:pt x="3185" y="194"/>
                    <a:pt x="2536" y="194"/>
                  </a:cubicBezTo>
                  <a:cubicBezTo>
                    <a:pt x="2280" y="194"/>
                    <a:pt x="2038" y="164"/>
                    <a:pt x="1826" y="81"/>
                  </a:cubicBezTo>
                  <a:lnTo>
                    <a:pt x="1826" y="81"/>
                  </a:lnTo>
                  <a:cubicBezTo>
                    <a:pt x="2283" y="263"/>
                    <a:pt x="2922" y="423"/>
                    <a:pt x="3287" y="743"/>
                  </a:cubicBezTo>
                  <a:cubicBezTo>
                    <a:pt x="2899" y="961"/>
                    <a:pt x="2454" y="1121"/>
                    <a:pt x="2022" y="1121"/>
                  </a:cubicBezTo>
                  <a:cubicBezTo>
                    <a:pt x="1659" y="1121"/>
                    <a:pt x="1305" y="1007"/>
                    <a:pt x="1004" y="720"/>
                  </a:cubicBezTo>
                  <a:lnTo>
                    <a:pt x="1004" y="720"/>
                  </a:lnTo>
                  <a:cubicBezTo>
                    <a:pt x="1240" y="953"/>
                    <a:pt x="1476" y="1169"/>
                    <a:pt x="1712" y="1405"/>
                  </a:cubicBezTo>
                  <a:cubicBezTo>
                    <a:pt x="1370" y="1248"/>
                    <a:pt x="974" y="1100"/>
                    <a:pt x="609" y="1100"/>
                  </a:cubicBezTo>
                  <a:cubicBezTo>
                    <a:pt x="389" y="1100"/>
                    <a:pt x="180" y="1153"/>
                    <a:pt x="0" y="1290"/>
                  </a:cubicBezTo>
                  <a:cubicBezTo>
                    <a:pt x="548" y="1313"/>
                    <a:pt x="1096" y="1473"/>
                    <a:pt x="1598" y="1701"/>
                  </a:cubicBezTo>
                  <a:cubicBezTo>
                    <a:pt x="1415" y="1724"/>
                    <a:pt x="1255" y="1747"/>
                    <a:pt x="1073" y="1747"/>
                  </a:cubicBezTo>
                  <a:cubicBezTo>
                    <a:pt x="1278" y="1793"/>
                    <a:pt x="1484" y="1884"/>
                    <a:pt x="1643" y="2021"/>
                  </a:cubicBezTo>
                  <a:cubicBezTo>
                    <a:pt x="1164" y="2249"/>
                    <a:pt x="662" y="2386"/>
                    <a:pt x="160" y="2432"/>
                  </a:cubicBezTo>
                  <a:cubicBezTo>
                    <a:pt x="381" y="2517"/>
                    <a:pt x="617" y="2557"/>
                    <a:pt x="855" y="2557"/>
                  </a:cubicBezTo>
                  <a:cubicBezTo>
                    <a:pt x="1258" y="2557"/>
                    <a:pt x="1665" y="2441"/>
                    <a:pt x="2009" y="2226"/>
                  </a:cubicBezTo>
                  <a:lnTo>
                    <a:pt x="2009" y="2226"/>
                  </a:lnTo>
                  <a:cubicBezTo>
                    <a:pt x="1895" y="2500"/>
                    <a:pt x="1575" y="2660"/>
                    <a:pt x="1324" y="2820"/>
                  </a:cubicBezTo>
                  <a:cubicBezTo>
                    <a:pt x="1096" y="3002"/>
                    <a:pt x="867" y="3322"/>
                    <a:pt x="1027" y="3596"/>
                  </a:cubicBezTo>
                  <a:cubicBezTo>
                    <a:pt x="1210" y="3367"/>
                    <a:pt x="1438" y="3162"/>
                    <a:pt x="1666" y="3002"/>
                  </a:cubicBezTo>
                  <a:lnTo>
                    <a:pt x="1666" y="3002"/>
                  </a:lnTo>
                  <a:cubicBezTo>
                    <a:pt x="1552" y="3253"/>
                    <a:pt x="1484" y="3550"/>
                    <a:pt x="1484" y="3824"/>
                  </a:cubicBezTo>
                  <a:cubicBezTo>
                    <a:pt x="1758" y="3550"/>
                    <a:pt x="2031" y="3299"/>
                    <a:pt x="2305" y="3048"/>
                  </a:cubicBezTo>
                  <a:lnTo>
                    <a:pt x="2305" y="3048"/>
                  </a:lnTo>
                  <a:cubicBezTo>
                    <a:pt x="2397" y="3390"/>
                    <a:pt x="2031" y="3687"/>
                    <a:pt x="1849" y="3984"/>
                  </a:cubicBezTo>
                  <a:cubicBezTo>
                    <a:pt x="1666" y="4303"/>
                    <a:pt x="1689" y="4737"/>
                    <a:pt x="1917" y="5057"/>
                  </a:cubicBezTo>
                  <a:cubicBezTo>
                    <a:pt x="2100" y="4600"/>
                    <a:pt x="2374" y="4166"/>
                    <a:pt x="2693" y="3801"/>
                  </a:cubicBezTo>
                  <a:lnTo>
                    <a:pt x="2693" y="3801"/>
                  </a:lnTo>
                  <a:cubicBezTo>
                    <a:pt x="2625" y="4029"/>
                    <a:pt x="2671" y="4303"/>
                    <a:pt x="2830" y="4486"/>
                  </a:cubicBezTo>
                  <a:cubicBezTo>
                    <a:pt x="2945" y="4258"/>
                    <a:pt x="3059" y="4029"/>
                    <a:pt x="3173" y="3801"/>
                  </a:cubicBezTo>
                  <a:cubicBezTo>
                    <a:pt x="3218" y="4029"/>
                    <a:pt x="3310" y="4280"/>
                    <a:pt x="3447" y="4463"/>
                  </a:cubicBezTo>
                  <a:cubicBezTo>
                    <a:pt x="3515" y="3824"/>
                    <a:pt x="3652" y="3162"/>
                    <a:pt x="3835" y="2546"/>
                  </a:cubicBezTo>
                  <a:lnTo>
                    <a:pt x="3835" y="2546"/>
                  </a:lnTo>
                  <a:cubicBezTo>
                    <a:pt x="3812" y="2843"/>
                    <a:pt x="3835" y="3162"/>
                    <a:pt x="3949" y="3459"/>
                  </a:cubicBezTo>
                  <a:cubicBezTo>
                    <a:pt x="4040" y="3162"/>
                    <a:pt x="4154" y="2843"/>
                    <a:pt x="4268" y="2546"/>
                  </a:cubicBezTo>
                  <a:lnTo>
                    <a:pt x="4428" y="3071"/>
                  </a:lnTo>
                  <a:cubicBezTo>
                    <a:pt x="4474" y="2683"/>
                    <a:pt x="4565" y="2318"/>
                    <a:pt x="4565" y="1929"/>
                  </a:cubicBezTo>
                  <a:cubicBezTo>
                    <a:pt x="4650" y="1986"/>
                    <a:pt x="4769" y="2025"/>
                    <a:pt x="4881" y="2025"/>
                  </a:cubicBezTo>
                  <a:cubicBezTo>
                    <a:pt x="4949" y="2025"/>
                    <a:pt x="5015" y="2010"/>
                    <a:pt x="5067" y="1975"/>
                  </a:cubicBezTo>
                  <a:cubicBezTo>
                    <a:pt x="5204" y="1861"/>
                    <a:pt x="5296" y="1656"/>
                    <a:pt x="5318" y="1473"/>
                  </a:cubicBezTo>
                  <a:cubicBezTo>
                    <a:pt x="5581" y="274"/>
                    <a:pt x="5156" y="1"/>
                    <a:pt x="4486"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31"/>
            <p:cNvSpPr/>
            <p:nvPr/>
          </p:nvSpPr>
          <p:spPr>
            <a:xfrm>
              <a:off x="990775" y="3326500"/>
              <a:ext cx="114150" cy="99075"/>
            </a:xfrm>
            <a:custGeom>
              <a:avLst/>
              <a:gdLst/>
              <a:ahLst/>
              <a:cxnLst/>
              <a:rect l="l" t="t" r="r" b="b"/>
              <a:pathLst>
                <a:path w="4566" h="3963" extrusionOk="0">
                  <a:moveTo>
                    <a:pt x="1100" y="0"/>
                  </a:moveTo>
                  <a:cubicBezTo>
                    <a:pt x="1009" y="0"/>
                    <a:pt x="944" y="32"/>
                    <a:pt x="914" y="105"/>
                  </a:cubicBezTo>
                  <a:cubicBezTo>
                    <a:pt x="822" y="311"/>
                    <a:pt x="1028" y="493"/>
                    <a:pt x="1210" y="607"/>
                  </a:cubicBezTo>
                  <a:cubicBezTo>
                    <a:pt x="1393" y="744"/>
                    <a:pt x="1576" y="950"/>
                    <a:pt x="1461" y="1132"/>
                  </a:cubicBezTo>
                  <a:cubicBezTo>
                    <a:pt x="1406" y="1212"/>
                    <a:pt x="1325" y="1237"/>
                    <a:pt x="1232" y="1237"/>
                  </a:cubicBezTo>
                  <a:cubicBezTo>
                    <a:pt x="1065" y="1237"/>
                    <a:pt x="858" y="1155"/>
                    <a:pt x="693" y="1155"/>
                  </a:cubicBezTo>
                  <a:cubicBezTo>
                    <a:pt x="607" y="1155"/>
                    <a:pt x="532" y="1177"/>
                    <a:pt x="480" y="1246"/>
                  </a:cubicBezTo>
                  <a:cubicBezTo>
                    <a:pt x="777" y="1406"/>
                    <a:pt x="1119" y="1520"/>
                    <a:pt x="1484" y="1543"/>
                  </a:cubicBezTo>
                  <a:cubicBezTo>
                    <a:pt x="936" y="1589"/>
                    <a:pt x="343" y="1657"/>
                    <a:pt x="1" y="2068"/>
                  </a:cubicBezTo>
                  <a:cubicBezTo>
                    <a:pt x="54" y="2101"/>
                    <a:pt x="111" y="2115"/>
                    <a:pt x="170" y="2115"/>
                  </a:cubicBezTo>
                  <a:cubicBezTo>
                    <a:pt x="313" y="2115"/>
                    <a:pt x="465" y="2035"/>
                    <a:pt x="594" y="1954"/>
                  </a:cubicBezTo>
                  <a:cubicBezTo>
                    <a:pt x="704" y="1899"/>
                    <a:pt x="839" y="1844"/>
                    <a:pt x="959" y="1844"/>
                  </a:cubicBezTo>
                  <a:cubicBezTo>
                    <a:pt x="1038" y="1844"/>
                    <a:pt x="1110" y="1868"/>
                    <a:pt x="1165" y="1931"/>
                  </a:cubicBezTo>
                  <a:cubicBezTo>
                    <a:pt x="936" y="2091"/>
                    <a:pt x="708" y="2319"/>
                    <a:pt x="548" y="2570"/>
                  </a:cubicBezTo>
                  <a:cubicBezTo>
                    <a:pt x="461" y="2702"/>
                    <a:pt x="457" y="2960"/>
                    <a:pt x="599" y="2960"/>
                  </a:cubicBezTo>
                  <a:cubicBezTo>
                    <a:pt x="604" y="2960"/>
                    <a:pt x="611" y="2959"/>
                    <a:pt x="617" y="2958"/>
                  </a:cubicBezTo>
                  <a:cubicBezTo>
                    <a:pt x="663" y="2958"/>
                    <a:pt x="708" y="2935"/>
                    <a:pt x="754" y="2890"/>
                  </a:cubicBezTo>
                  <a:cubicBezTo>
                    <a:pt x="1142" y="2570"/>
                    <a:pt x="1507" y="2251"/>
                    <a:pt x="1895" y="1908"/>
                  </a:cubicBezTo>
                  <a:lnTo>
                    <a:pt x="1895" y="1908"/>
                  </a:lnTo>
                  <a:cubicBezTo>
                    <a:pt x="1735" y="2410"/>
                    <a:pt x="1370" y="2821"/>
                    <a:pt x="914" y="3004"/>
                  </a:cubicBezTo>
                  <a:cubicBezTo>
                    <a:pt x="1598" y="2776"/>
                    <a:pt x="2192" y="2342"/>
                    <a:pt x="2625" y="1771"/>
                  </a:cubicBezTo>
                  <a:lnTo>
                    <a:pt x="2625" y="1771"/>
                  </a:lnTo>
                  <a:cubicBezTo>
                    <a:pt x="2557" y="2137"/>
                    <a:pt x="2329" y="2479"/>
                    <a:pt x="2032" y="2707"/>
                  </a:cubicBezTo>
                  <a:cubicBezTo>
                    <a:pt x="2283" y="2525"/>
                    <a:pt x="2557" y="2342"/>
                    <a:pt x="2831" y="2205"/>
                  </a:cubicBezTo>
                  <a:lnTo>
                    <a:pt x="2831" y="2205"/>
                  </a:lnTo>
                  <a:cubicBezTo>
                    <a:pt x="2808" y="2753"/>
                    <a:pt x="2306" y="3164"/>
                    <a:pt x="2237" y="3689"/>
                  </a:cubicBezTo>
                  <a:cubicBezTo>
                    <a:pt x="2219" y="3802"/>
                    <a:pt x="2294" y="3962"/>
                    <a:pt x="2385" y="3962"/>
                  </a:cubicBezTo>
                  <a:cubicBezTo>
                    <a:pt x="2404" y="3962"/>
                    <a:pt x="2423" y="3955"/>
                    <a:pt x="2443" y="3940"/>
                  </a:cubicBezTo>
                  <a:cubicBezTo>
                    <a:pt x="2466" y="3917"/>
                    <a:pt x="2466" y="3871"/>
                    <a:pt x="2489" y="3848"/>
                  </a:cubicBezTo>
                  <a:cubicBezTo>
                    <a:pt x="2625" y="3415"/>
                    <a:pt x="2785" y="3004"/>
                    <a:pt x="2922" y="2570"/>
                  </a:cubicBezTo>
                  <a:cubicBezTo>
                    <a:pt x="3014" y="2844"/>
                    <a:pt x="3105" y="3164"/>
                    <a:pt x="3265" y="3369"/>
                  </a:cubicBezTo>
                  <a:cubicBezTo>
                    <a:pt x="3515" y="3164"/>
                    <a:pt x="3561" y="2710"/>
                    <a:pt x="3380" y="2413"/>
                  </a:cubicBezTo>
                  <a:lnTo>
                    <a:pt x="3380" y="2413"/>
                  </a:lnTo>
                  <a:cubicBezTo>
                    <a:pt x="3632" y="2822"/>
                    <a:pt x="4087" y="3118"/>
                    <a:pt x="4566" y="3141"/>
                  </a:cubicBezTo>
                  <a:cubicBezTo>
                    <a:pt x="4543" y="2707"/>
                    <a:pt x="4292" y="2296"/>
                    <a:pt x="3927" y="2045"/>
                  </a:cubicBezTo>
                  <a:lnTo>
                    <a:pt x="3927" y="2045"/>
                  </a:lnTo>
                  <a:cubicBezTo>
                    <a:pt x="4086" y="2068"/>
                    <a:pt x="4246" y="2114"/>
                    <a:pt x="4383" y="2137"/>
                  </a:cubicBezTo>
                  <a:cubicBezTo>
                    <a:pt x="4178" y="2022"/>
                    <a:pt x="3972" y="1908"/>
                    <a:pt x="3767" y="1817"/>
                  </a:cubicBezTo>
                  <a:lnTo>
                    <a:pt x="3767" y="1817"/>
                  </a:lnTo>
                  <a:cubicBezTo>
                    <a:pt x="3835" y="1840"/>
                    <a:pt x="3909" y="1851"/>
                    <a:pt x="3984" y="1851"/>
                  </a:cubicBezTo>
                  <a:cubicBezTo>
                    <a:pt x="4058" y="1851"/>
                    <a:pt x="4132" y="1840"/>
                    <a:pt x="4200" y="1817"/>
                  </a:cubicBezTo>
                  <a:lnTo>
                    <a:pt x="3675" y="1497"/>
                  </a:lnTo>
                  <a:cubicBezTo>
                    <a:pt x="3904" y="1452"/>
                    <a:pt x="4086" y="1224"/>
                    <a:pt x="4063" y="995"/>
                  </a:cubicBezTo>
                  <a:lnTo>
                    <a:pt x="4063" y="995"/>
                  </a:lnTo>
                  <a:cubicBezTo>
                    <a:pt x="3927" y="1064"/>
                    <a:pt x="3790" y="1132"/>
                    <a:pt x="3675" y="1224"/>
                  </a:cubicBezTo>
                  <a:cubicBezTo>
                    <a:pt x="3767" y="927"/>
                    <a:pt x="3835" y="607"/>
                    <a:pt x="3881" y="288"/>
                  </a:cubicBezTo>
                  <a:lnTo>
                    <a:pt x="3881" y="288"/>
                  </a:lnTo>
                  <a:cubicBezTo>
                    <a:pt x="3630" y="447"/>
                    <a:pt x="3470" y="699"/>
                    <a:pt x="3424" y="995"/>
                  </a:cubicBezTo>
                  <a:cubicBezTo>
                    <a:pt x="3265" y="858"/>
                    <a:pt x="3150" y="676"/>
                    <a:pt x="3082" y="493"/>
                  </a:cubicBezTo>
                  <a:lnTo>
                    <a:pt x="3082" y="493"/>
                  </a:lnTo>
                  <a:cubicBezTo>
                    <a:pt x="3105" y="721"/>
                    <a:pt x="3128" y="950"/>
                    <a:pt x="3150" y="1201"/>
                  </a:cubicBezTo>
                  <a:cubicBezTo>
                    <a:pt x="3033" y="1084"/>
                    <a:pt x="1634" y="0"/>
                    <a:pt x="1100"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31"/>
            <p:cNvSpPr/>
            <p:nvPr/>
          </p:nvSpPr>
          <p:spPr>
            <a:xfrm>
              <a:off x="896625" y="3209850"/>
              <a:ext cx="121000" cy="143650"/>
            </a:xfrm>
            <a:custGeom>
              <a:avLst/>
              <a:gdLst/>
              <a:ahLst/>
              <a:cxnLst/>
              <a:rect l="l" t="t" r="r" b="b"/>
              <a:pathLst>
                <a:path w="4840" h="5746" extrusionOk="0">
                  <a:moveTo>
                    <a:pt x="3150" y="1"/>
                  </a:moveTo>
                  <a:lnTo>
                    <a:pt x="3150" y="1"/>
                  </a:lnTo>
                  <a:cubicBezTo>
                    <a:pt x="3125" y="56"/>
                    <a:pt x="3114" y="112"/>
                    <a:pt x="3115" y="168"/>
                  </a:cubicBezTo>
                  <a:lnTo>
                    <a:pt x="3115" y="168"/>
                  </a:lnTo>
                  <a:cubicBezTo>
                    <a:pt x="3126" y="112"/>
                    <a:pt x="3137" y="56"/>
                    <a:pt x="3150" y="1"/>
                  </a:cubicBezTo>
                  <a:close/>
                  <a:moveTo>
                    <a:pt x="3115" y="168"/>
                  </a:moveTo>
                  <a:cubicBezTo>
                    <a:pt x="3015" y="710"/>
                    <a:pt x="3028" y="1266"/>
                    <a:pt x="3173" y="1804"/>
                  </a:cubicBezTo>
                  <a:cubicBezTo>
                    <a:pt x="2831" y="1712"/>
                    <a:pt x="2717" y="1302"/>
                    <a:pt x="2602" y="959"/>
                  </a:cubicBezTo>
                  <a:cubicBezTo>
                    <a:pt x="2497" y="665"/>
                    <a:pt x="2276" y="312"/>
                    <a:pt x="1974" y="312"/>
                  </a:cubicBezTo>
                  <a:cubicBezTo>
                    <a:pt x="1948" y="312"/>
                    <a:pt x="1922" y="315"/>
                    <a:pt x="1895" y="320"/>
                  </a:cubicBezTo>
                  <a:cubicBezTo>
                    <a:pt x="2260" y="594"/>
                    <a:pt x="2511" y="1028"/>
                    <a:pt x="2602" y="1484"/>
                  </a:cubicBezTo>
                  <a:cubicBezTo>
                    <a:pt x="2397" y="1302"/>
                    <a:pt x="2214" y="1142"/>
                    <a:pt x="2009" y="982"/>
                  </a:cubicBezTo>
                  <a:lnTo>
                    <a:pt x="2009" y="982"/>
                  </a:lnTo>
                  <a:cubicBezTo>
                    <a:pt x="2009" y="1188"/>
                    <a:pt x="2169" y="1370"/>
                    <a:pt x="2214" y="1576"/>
                  </a:cubicBezTo>
                  <a:cubicBezTo>
                    <a:pt x="2280" y="1773"/>
                    <a:pt x="2177" y="2056"/>
                    <a:pt x="1965" y="2056"/>
                  </a:cubicBezTo>
                  <a:cubicBezTo>
                    <a:pt x="1957" y="2056"/>
                    <a:pt x="1949" y="2056"/>
                    <a:pt x="1941" y="2055"/>
                  </a:cubicBezTo>
                  <a:cubicBezTo>
                    <a:pt x="1849" y="2032"/>
                    <a:pt x="1781" y="1964"/>
                    <a:pt x="1712" y="1872"/>
                  </a:cubicBezTo>
                  <a:cubicBezTo>
                    <a:pt x="1393" y="1461"/>
                    <a:pt x="1187" y="982"/>
                    <a:pt x="1096" y="480"/>
                  </a:cubicBezTo>
                  <a:lnTo>
                    <a:pt x="1096" y="480"/>
                  </a:lnTo>
                  <a:cubicBezTo>
                    <a:pt x="1005" y="1119"/>
                    <a:pt x="1119" y="1804"/>
                    <a:pt x="1438" y="2374"/>
                  </a:cubicBezTo>
                  <a:cubicBezTo>
                    <a:pt x="1119" y="2078"/>
                    <a:pt x="799" y="1781"/>
                    <a:pt x="457" y="1484"/>
                  </a:cubicBezTo>
                  <a:lnTo>
                    <a:pt x="457" y="1484"/>
                  </a:lnTo>
                  <a:cubicBezTo>
                    <a:pt x="708" y="1849"/>
                    <a:pt x="982" y="2215"/>
                    <a:pt x="1233" y="2580"/>
                  </a:cubicBezTo>
                  <a:cubicBezTo>
                    <a:pt x="1093" y="2533"/>
                    <a:pt x="946" y="2511"/>
                    <a:pt x="799" y="2511"/>
                  </a:cubicBezTo>
                  <a:cubicBezTo>
                    <a:pt x="512" y="2511"/>
                    <a:pt x="226" y="2597"/>
                    <a:pt x="0" y="2762"/>
                  </a:cubicBezTo>
                  <a:cubicBezTo>
                    <a:pt x="503" y="2877"/>
                    <a:pt x="1028" y="2968"/>
                    <a:pt x="1530" y="3036"/>
                  </a:cubicBezTo>
                  <a:cubicBezTo>
                    <a:pt x="1164" y="3082"/>
                    <a:pt x="776" y="3242"/>
                    <a:pt x="480" y="3470"/>
                  </a:cubicBezTo>
                  <a:cubicBezTo>
                    <a:pt x="776" y="3539"/>
                    <a:pt x="1096" y="3561"/>
                    <a:pt x="1416" y="3561"/>
                  </a:cubicBezTo>
                  <a:cubicBezTo>
                    <a:pt x="1119" y="3653"/>
                    <a:pt x="845" y="3858"/>
                    <a:pt x="708" y="4132"/>
                  </a:cubicBezTo>
                  <a:cubicBezTo>
                    <a:pt x="1164" y="4178"/>
                    <a:pt x="1644" y="4246"/>
                    <a:pt x="2100" y="4383"/>
                  </a:cubicBezTo>
                  <a:cubicBezTo>
                    <a:pt x="1826" y="4543"/>
                    <a:pt x="1621" y="4817"/>
                    <a:pt x="1530" y="5091"/>
                  </a:cubicBezTo>
                  <a:cubicBezTo>
                    <a:pt x="1572" y="5109"/>
                    <a:pt x="1616" y="5117"/>
                    <a:pt x="1661" y="5117"/>
                  </a:cubicBezTo>
                  <a:cubicBezTo>
                    <a:pt x="1811" y="5117"/>
                    <a:pt x="1973" y="5038"/>
                    <a:pt x="2119" y="5038"/>
                  </a:cubicBezTo>
                  <a:cubicBezTo>
                    <a:pt x="2144" y="5038"/>
                    <a:pt x="2168" y="5040"/>
                    <a:pt x="2192" y="5045"/>
                  </a:cubicBezTo>
                  <a:cubicBezTo>
                    <a:pt x="2374" y="5091"/>
                    <a:pt x="2466" y="5273"/>
                    <a:pt x="2602" y="5410"/>
                  </a:cubicBezTo>
                  <a:cubicBezTo>
                    <a:pt x="2694" y="5519"/>
                    <a:pt x="2817" y="5594"/>
                    <a:pt x="2951" y="5635"/>
                  </a:cubicBezTo>
                  <a:lnTo>
                    <a:pt x="2951" y="5635"/>
                  </a:lnTo>
                  <a:cubicBezTo>
                    <a:pt x="2956" y="5644"/>
                    <a:pt x="2962" y="5653"/>
                    <a:pt x="2968" y="5661"/>
                  </a:cubicBezTo>
                  <a:cubicBezTo>
                    <a:pt x="3205" y="5703"/>
                    <a:pt x="3451" y="5745"/>
                    <a:pt x="3691" y="5745"/>
                  </a:cubicBezTo>
                  <a:cubicBezTo>
                    <a:pt x="3842" y="5745"/>
                    <a:pt x="3990" y="5728"/>
                    <a:pt x="4132" y="5684"/>
                  </a:cubicBezTo>
                  <a:cubicBezTo>
                    <a:pt x="4520" y="5547"/>
                    <a:pt x="4839" y="5136"/>
                    <a:pt x="4702" y="4748"/>
                  </a:cubicBezTo>
                  <a:cubicBezTo>
                    <a:pt x="4657" y="4566"/>
                    <a:pt x="4474" y="4406"/>
                    <a:pt x="4269" y="4360"/>
                  </a:cubicBezTo>
                  <a:cubicBezTo>
                    <a:pt x="4223" y="3424"/>
                    <a:pt x="4269" y="2352"/>
                    <a:pt x="4702" y="1507"/>
                  </a:cubicBezTo>
                  <a:lnTo>
                    <a:pt x="4702" y="1507"/>
                  </a:lnTo>
                  <a:cubicBezTo>
                    <a:pt x="4411" y="1888"/>
                    <a:pt x="4164" y="2313"/>
                    <a:pt x="4004" y="2760"/>
                  </a:cubicBezTo>
                  <a:lnTo>
                    <a:pt x="4004" y="2760"/>
                  </a:lnTo>
                  <a:cubicBezTo>
                    <a:pt x="4004" y="2624"/>
                    <a:pt x="4009" y="2488"/>
                    <a:pt x="4018" y="2352"/>
                  </a:cubicBezTo>
                  <a:lnTo>
                    <a:pt x="4018" y="2352"/>
                  </a:lnTo>
                  <a:cubicBezTo>
                    <a:pt x="4002" y="2382"/>
                    <a:pt x="3986" y="2412"/>
                    <a:pt x="3968" y="2441"/>
                  </a:cubicBezTo>
                  <a:lnTo>
                    <a:pt x="3968" y="2441"/>
                  </a:lnTo>
                  <a:cubicBezTo>
                    <a:pt x="3916" y="1891"/>
                    <a:pt x="3814" y="1344"/>
                    <a:pt x="3493" y="891"/>
                  </a:cubicBezTo>
                  <a:cubicBezTo>
                    <a:pt x="3344" y="668"/>
                    <a:pt x="3120" y="415"/>
                    <a:pt x="3115" y="168"/>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31"/>
            <p:cNvSpPr/>
            <p:nvPr/>
          </p:nvSpPr>
          <p:spPr>
            <a:xfrm>
              <a:off x="1095775" y="3194450"/>
              <a:ext cx="103300" cy="84475"/>
            </a:xfrm>
            <a:custGeom>
              <a:avLst/>
              <a:gdLst/>
              <a:ahLst/>
              <a:cxnLst/>
              <a:rect l="l" t="t" r="r" b="b"/>
              <a:pathLst>
                <a:path w="4132" h="3379" extrusionOk="0">
                  <a:moveTo>
                    <a:pt x="1941" y="0"/>
                  </a:moveTo>
                  <a:cubicBezTo>
                    <a:pt x="1986" y="297"/>
                    <a:pt x="2146" y="594"/>
                    <a:pt x="2397" y="776"/>
                  </a:cubicBezTo>
                  <a:cubicBezTo>
                    <a:pt x="2388" y="777"/>
                    <a:pt x="2380" y="777"/>
                    <a:pt x="2371" y="777"/>
                  </a:cubicBezTo>
                  <a:cubicBezTo>
                    <a:pt x="1846" y="777"/>
                    <a:pt x="1444" y="161"/>
                    <a:pt x="956" y="161"/>
                  </a:cubicBezTo>
                  <a:cubicBezTo>
                    <a:pt x="905" y="161"/>
                    <a:pt x="853" y="168"/>
                    <a:pt x="799" y="183"/>
                  </a:cubicBezTo>
                  <a:cubicBezTo>
                    <a:pt x="1096" y="434"/>
                    <a:pt x="1347" y="731"/>
                    <a:pt x="1553" y="1050"/>
                  </a:cubicBezTo>
                  <a:cubicBezTo>
                    <a:pt x="1497" y="1082"/>
                    <a:pt x="1437" y="1094"/>
                    <a:pt x="1373" y="1094"/>
                  </a:cubicBezTo>
                  <a:cubicBezTo>
                    <a:pt x="1197" y="1094"/>
                    <a:pt x="998" y="1005"/>
                    <a:pt x="826" y="1005"/>
                  </a:cubicBezTo>
                  <a:cubicBezTo>
                    <a:pt x="749" y="1005"/>
                    <a:pt x="678" y="1023"/>
                    <a:pt x="617" y="1073"/>
                  </a:cubicBezTo>
                  <a:cubicBezTo>
                    <a:pt x="776" y="1164"/>
                    <a:pt x="936" y="1233"/>
                    <a:pt x="1096" y="1301"/>
                  </a:cubicBezTo>
                  <a:cubicBezTo>
                    <a:pt x="822" y="1353"/>
                    <a:pt x="548" y="1378"/>
                    <a:pt x="274" y="1378"/>
                  </a:cubicBezTo>
                  <a:cubicBezTo>
                    <a:pt x="183" y="1378"/>
                    <a:pt x="92" y="1376"/>
                    <a:pt x="0" y="1370"/>
                  </a:cubicBezTo>
                  <a:lnTo>
                    <a:pt x="0" y="1370"/>
                  </a:lnTo>
                  <a:cubicBezTo>
                    <a:pt x="238" y="1590"/>
                    <a:pt x="551" y="1710"/>
                    <a:pt x="865" y="1710"/>
                  </a:cubicBezTo>
                  <a:cubicBezTo>
                    <a:pt x="974" y="1710"/>
                    <a:pt x="1082" y="1696"/>
                    <a:pt x="1187" y="1667"/>
                  </a:cubicBezTo>
                  <a:lnTo>
                    <a:pt x="1187" y="1667"/>
                  </a:lnTo>
                  <a:cubicBezTo>
                    <a:pt x="845" y="1849"/>
                    <a:pt x="503" y="2032"/>
                    <a:pt x="160" y="2192"/>
                  </a:cubicBezTo>
                  <a:cubicBezTo>
                    <a:pt x="503" y="2100"/>
                    <a:pt x="845" y="2009"/>
                    <a:pt x="1165" y="1895"/>
                  </a:cubicBezTo>
                  <a:lnTo>
                    <a:pt x="1165" y="1895"/>
                  </a:lnTo>
                  <a:cubicBezTo>
                    <a:pt x="1187" y="2032"/>
                    <a:pt x="1050" y="2123"/>
                    <a:pt x="936" y="2214"/>
                  </a:cubicBezTo>
                  <a:cubicBezTo>
                    <a:pt x="822" y="2306"/>
                    <a:pt x="731" y="2465"/>
                    <a:pt x="822" y="2580"/>
                  </a:cubicBezTo>
                  <a:cubicBezTo>
                    <a:pt x="854" y="2603"/>
                    <a:pt x="891" y="2613"/>
                    <a:pt x="930" y="2613"/>
                  </a:cubicBezTo>
                  <a:cubicBezTo>
                    <a:pt x="1003" y="2613"/>
                    <a:pt x="1082" y="2579"/>
                    <a:pt x="1142" y="2534"/>
                  </a:cubicBezTo>
                  <a:cubicBezTo>
                    <a:pt x="1279" y="2436"/>
                    <a:pt x="1416" y="2322"/>
                    <a:pt x="1524" y="2190"/>
                  </a:cubicBezTo>
                  <a:lnTo>
                    <a:pt x="1524" y="2190"/>
                  </a:lnTo>
                  <a:cubicBezTo>
                    <a:pt x="1334" y="2458"/>
                    <a:pt x="1265" y="2812"/>
                    <a:pt x="1370" y="3127"/>
                  </a:cubicBezTo>
                  <a:cubicBezTo>
                    <a:pt x="1644" y="2739"/>
                    <a:pt x="1872" y="2351"/>
                    <a:pt x="2078" y="1940"/>
                  </a:cubicBezTo>
                  <a:cubicBezTo>
                    <a:pt x="2169" y="2237"/>
                    <a:pt x="2214" y="2534"/>
                    <a:pt x="2192" y="2831"/>
                  </a:cubicBezTo>
                  <a:cubicBezTo>
                    <a:pt x="2306" y="2694"/>
                    <a:pt x="2420" y="2534"/>
                    <a:pt x="2488" y="2374"/>
                  </a:cubicBezTo>
                  <a:lnTo>
                    <a:pt x="2488" y="2374"/>
                  </a:lnTo>
                  <a:cubicBezTo>
                    <a:pt x="2443" y="2739"/>
                    <a:pt x="2557" y="3105"/>
                    <a:pt x="2785" y="3378"/>
                  </a:cubicBezTo>
                  <a:lnTo>
                    <a:pt x="3059" y="1940"/>
                  </a:lnTo>
                  <a:cubicBezTo>
                    <a:pt x="3196" y="2237"/>
                    <a:pt x="3242" y="2580"/>
                    <a:pt x="3173" y="2899"/>
                  </a:cubicBezTo>
                  <a:cubicBezTo>
                    <a:pt x="3721" y="2397"/>
                    <a:pt x="4132" y="1575"/>
                    <a:pt x="3561" y="959"/>
                  </a:cubicBezTo>
                  <a:cubicBezTo>
                    <a:pt x="3287" y="662"/>
                    <a:pt x="2009" y="411"/>
                    <a:pt x="194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31"/>
            <p:cNvSpPr/>
            <p:nvPr/>
          </p:nvSpPr>
          <p:spPr>
            <a:xfrm>
              <a:off x="1059250" y="3331975"/>
              <a:ext cx="123850" cy="123275"/>
            </a:xfrm>
            <a:custGeom>
              <a:avLst/>
              <a:gdLst/>
              <a:ahLst/>
              <a:cxnLst/>
              <a:rect l="l" t="t" r="r" b="b"/>
              <a:pathLst>
                <a:path w="4954" h="4931" extrusionOk="0">
                  <a:moveTo>
                    <a:pt x="411" y="2009"/>
                  </a:moveTo>
                  <a:cubicBezTo>
                    <a:pt x="412" y="2010"/>
                    <a:pt x="412" y="2010"/>
                    <a:pt x="413" y="2011"/>
                  </a:cubicBezTo>
                  <a:lnTo>
                    <a:pt x="413" y="2011"/>
                  </a:lnTo>
                  <a:cubicBezTo>
                    <a:pt x="412" y="2010"/>
                    <a:pt x="412" y="2010"/>
                    <a:pt x="411" y="2009"/>
                  </a:cubicBezTo>
                  <a:close/>
                  <a:moveTo>
                    <a:pt x="2877" y="0"/>
                  </a:moveTo>
                  <a:cubicBezTo>
                    <a:pt x="2694" y="502"/>
                    <a:pt x="2648" y="1027"/>
                    <a:pt x="2762" y="1530"/>
                  </a:cubicBezTo>
                  <a:cubicBezTo>
                    <a:pt x="2648" y="1393"/>
                    <a:pt x="2534" y="1256"/>
                    <a:pt x="2420" y="1119"/>
                  </a:cubicBezTo>
                  <a:lnTo>
                    <a:pt x="2420" y="1119"/>
                  </a:lnTo>
                  <a:cubicBezTo>
                    <a:pt x="2557" y="1370"/>
                    <a:pt x="2534" y="1712"/>
                    <a:pt x="2352" y="1940"/>
                  </a:cubicBezTo>
                  <a:cubicBezTo>
                    <a:pt x="2260" y="1712"/>
                    <a:pt x="2237" y="1461"/>
                    <a:pt x="2260" y="1210"/>
                  </a:cubicBezTo>
                  <a:lnTo>
                    <a:pt x="2260" y="1210"/>
                  </a:lnTo>
                  <a:cubicBezTo>
                    <a:pt x="2192" y="1347"/>
                    <a:pt x="2101" y="1461"/>
                    <a:pt x="2009" y="1575"/>
                  </a:cubicBezTo>
                  <a:cubicBezTo>
                    <a:pt x="2055" y="1278"/>
                    <a:pt x="2009" y="1005"/>
                    <a:pt x="1895" y="731"/>
                  </a:cubicBezTo>
                  <a:cubicBezTo>
                    <a:pt x="1781" y="936"/>
                    <a:pt x="1713" y="1164"/>
                    <a:pt x="1713" y="1393"/>
                  </a:cubicBezTo>
                  <a:cubicBezTo>
                    <a:pt x="1621" y="1073"/>
                    <a:pt x="1553" y="776"/>
                    <a:pt x="1461" y="457"/>
                  </a:cubicBezTo>
                  <a:lnTo>
                    <a:pt x="1461" y="457"/>
                  </a:lnTo>
                  <a:cubicBezTo>
                    <a:pt x="1256" y="845"/>
                    <a:pt x="1279" y="1370"/>
                    <a:pt x="1507" y="1735"/>
                  </a:cubicBezTo>
                  <a:cubicBezTo>
                    <a:pt x="1302" y="1552"/>
                    <a:pt x="1073" y="1347"/>
                    <a:pt x="868" y="1141"/>
                  </a:cubicBezTo>
                  <a:lnTo>
                    <a:pt x="868" y="1141"/>
                  </a:lnTo>
                  <a:cubicBezTo>
                    <a:pt x="982" y="1415"/>
                    <a:pt x="1096" y="1689"/>
                    <a:pt x="1210" y="1963"/>
                  </a:cubicBezTo>
                  <a:cubicBezTo>
                    <a:pt x="1065" y="1859"/>
                    <a:pt x="957" y="1755"/>
                    <a:pt x="800" y="1755"/>
                  </a:cubicBezTo>
                  <a:cubicBezTo>
                    <a:pt x="785" y="1755"/>
                    <a:pt x="770" y="1756"/>
                    <a:pt x="754" y="1758"/>
                  </a:cubicBezTo>
                  <a:cubicBezTo>
                    <a:pt x="712" y="1779"/>
                    <a:pt x="475" y="2014"/>
                    <a:pt x="421" y="2014"/>
                  </a:cubicBezTo>
                  <a:cubicBezTo>
                    <a:pt x="418" y="2014"/>
                    <a:pt x="415" y="2013"/>
                    <a:pt x="413" y="2011"/>
                  </a:cubicBezTo>
                  <a:lnTo>
                    <a:pt x="413" y="2011"/>
                  </a:lnTo>
                  <a:cubicBezTo>
                    <a:pt x="434" y="2040"/>
                    <a:pt x="468" y="2052"/>
                    <a:pt x="503" y="2052"/>
                  </a:cubicBezTo>
                  <a:cubicBezTo>
                    <a:pt x="546" y="2052"/>
                    <a:pt x="592" y="2034"/>
                    <a:pt x="617" y="2009"/>
                  </a:cubicBezTo>
                  <a:lnTo>
                    <a:pt x="617" y="2009"/>
                  </a:lnTo>
                  <a:cubicBezTo>
                    <a:pt x="663" y="2100"/>
                    <a:pt x="548" y="2191"/>
                    <a:pt x="480" y="2260"/>
                  </a:cubicBezTo>
                  <a:cubicBezTo>
                    <a:pt x="411" y="2328"/>
                    <a:pt x="389" y="2488"/>
                    <a:pt x="503" y="2488"/>
                  </a:cubicBezTo>
                  <a:cubicBezTo>
                    <a:pt x="252" y="2762"/>
                    <a:pt x="92" y="3082"/>
                    <a:pt x="1" y="3424"/>
                  </a:cubicBezTo>
                  <a:cubicBezTo>
                    <a:pt x="252" y="3264"/>
                    <a:pt x="457" y="3059"/>
                    <a:pt x="640" y="2831"/>
                  </a:cubicBezTo>
                  <a:lnTo>
                    <a:pt x="640" y="2831"/>
                  </a:lnTo>
                  <a:cubicBezTo>
                    <a:pt x="434" y="3150"/>
                    <a:pt x="252" y="3538"/>
                    <a:pt x="389" y="3881"/>
                  </a:cubicBezTo>
                  <a:cubicBezTo>
                    <a:pt x="594" y="3538"/>
                    <a:pt x="822" y="3219"/>
                    <a:pt x="1028" y="2876"/>
                  </a:cubicBezTo>
                  <a:lnTo>
                    <a:pt x="1028" y="2876"/>
                  </a:lnTo>
                  <a:cubicBezTo>
                    <a:pt x="982" y="3082"/>
                    <a:pt x="959" y="3310"/>
                    <a:pt x="982" y="3515"/>
                  </a:cubicBezTo>
                  <a:cubicBezTo>
                    <a:pt x="1269" y="3185"/>
                    <a:pt x="1555" y="2854"/>
                    <a:pt x="1821" y="2523"/>
                  </a:cubicBezTo>
                  <a:lnTo>
                    <a:pt x="1821" y="2523"/>
                  </a:lnTo>
                  <a:cubicBezTo>
                    <a:pt x="1457" y="3009"/>
                    <a:pt x="1830" y="3849"/>
                    <a:pt x="1986" y="4405"/>
                  </a:cubicBezTo>
                  <a:cubicBezTo>
                    <a:pt x="1986" y="4451"/>
                    <a:pt x="2009" y="4497"/>
                    <a:pt x="2009" y="4542"/>
                  </a:cubicBezTo>
                  <a:cubicBezTo>
                    <a:pt x="2032" y="4634"/>
                    <a:pt x="2078" y="4748"/>
                    <a:pt x="2169" y="4748"/>
                  </a:cubicBezTo>
                  <a:cubicBezTo>
                    <a:pt x="2237" y="4725"/>
                    <a:pt x="2260" y="4634"/>
                    <a:pt x="2283" y="4565"/>
                  </a:cubicBezTo>
                  <a:cubicBezTo>
                    <a:pt x="2329" y="4360"/>
                    <a:pt x="2374" y="4132"/>
                    <a:pt x="2420" y="3926"/>
                  </a:cubicBezTo>
                  <a:cubicBezTo>
                    <a:pt x="2443" y="4269"/>
                    <a:pt x="2557" y="4611"/>
                    <a:pt x="2740" y="4930"/>
                  </a:cubicBezTo>
                  <a:cubicBezTo>
                    <a:pt x="2877" y="4816"/>
                    <a:pt x="2968" y="4657"/>
                    <a:pt x="3036" y="4497"/>
                  </a:cubicBezTo>
                  <a:cubicBezTo>
                    <a:pt x="3082" y="4634"/>
                    <a:pt x="3151" y="4771"/>
                    <a:pt x="3196" y="4908"/>
                  </a:cubicBezTo>
                  <a:cubicBezTo>
                    <a:pt x="3493" y="4542"/>
                    <a:pt x="3561" y="4017"/>
                    <a:pt x="3356" y="3584"/>
                  </a:cubicBezTo>
                  <a:lnTo>
                    <a:pt x="3356" y="3584"/>
                  </a:lnTo>
                  <a:cubicBezTo>
                    <a:pt x="3539" y="3766"/>
                    <a:pt x="3744" y="3926"/>
                    <a:pt x="3927" y="4109"/>
                  </a:cubicBezTo>
                  <a:cubicBezTo>
                    <a:pt x="3959" y="4141"/>
                    <a:pt x="4014" y="4173"/>
                    <a:pt x="4060" y="4173"/>
                  </a:cubicBezTo>
                  <a:cubicBezTo>
                    <a:pt x="4079" y="4173"/>
                    <a:pt x="4096" y="4168"/>
                    <a:pt x="4109" y="4154"/>
                  </a:cubicBezTo>
                  <a:cubicBezTo>
                    <a:pt x="4155" y="4132"/>
                    <a:pt x="4155" y="4086"/>
                    <a:pt x="4155" y="4040"/>
                  </a:cubicBezTo>
                  <a:cubicBezTo>
                    <a:pt x="4132" y="3607"/>
                    <a:pt x="3904" y="3196"/>
                    <a:pt x="3584" y="2922"/>
                  </a:cubicBezTo>
                  <a:lnTo>
                    <a:pt x="3584" y="2922"/>
                  </a:lnTo>
                  <a:cubicBezTo>
                    <a:pt x="3790" y="3082"/>
                    <a:pt x="3995" y="3241"/>
                    <a:pt x="4200" y="3401"/>
                  </a:cubicBezTo>
                  <a:cubicBezTo>
                    <a:pt x="4124" y="3132"/>
                    <a:pt x="3950" y="2880"/>
                    <a:pt x="3734" y="2698"/>
                  </a:cubicBezTo>
                  <a:lnTo>
                    <a:pt x="3734" y="2698"/>
                  </a:lnTo>
                  <a:cubicBezTo>
                    <a:pt x="3955" y="2851"/>
                    <a:pt x="4203" y="2956"/>
                    <a:pt x="4452" y="3013"/>
                  </a:cubicBezTo>
                  <a:cubicBezTo>
                    <a:pt x="4474" y="2671"/>
                    <a:pt x="4155" y="2328"/>
                    <a:pt x="3790" y="2306"/>
                  </a:cubicBezTo>
                  <a:cubicBezTo>
                    <a:pt x="3904" y="2237"/>
                    <a:pt x="4041" y="2237"/>
                    <a:pt x="4178" y="2237"/>
                  </a:cubicBezTo>
                  <a:cubicBezTo>
                    <a:pt x="4315" y="2214"/>
                    <a:pt x="4452" y="2214"/>
                    <a:pt x="4566" y="2169"/>
                  </a:cubicBezTo>
                  <a:cubicBezTo>
                    <a:pt x="4703" y="2100"/>
                    <a:pt x="4794" y="1963"/>
                    <a:pt x="4748" y="1849"/>
                  </a:cubicBezTo>
                  <a:cubicBezTo>
                    <a:pt x="4734" y="1765"/>
                    <a:pt x="4652" y="1716"/>
                    <a:pt x="4575" y="1716"/>
                  </a:cubicBezTo>
                  <a:cubicBezTo>
                    <a:pt x="4553" y="1716"/>
                    <a:pt x="4530" y="1720"/>
                    <a:pt x="4511" y="1729"/>
                  </a:cubicBezTo>
                  <a:lnTo>
                    <a:pt x="4511" y="1729"/>
                  </a:lnTo>
                  <a:cubicBezTo>
                    <a:pt x="4650" y="1604"/>
                    <a:pt x="4785" y="1459"/>
                    <a:pt x="4885" y="1278"/>
                  </a:cubicBezTo>
                  <a:cubicBezTo>
                    <a:pt x="4931" y="1256"/>
                    <a:pt x="4954" y="1210"/>
                    <a:pt x="4954" y="1141"/>
                  </a:cubicBezTo>
                  <a:cubicBezTo>
                    <a:pt x="4940" y="1072"/>
                    <a:pt x="4857" y="1044"/>
                    <a:pt x="4769" y="1044"/>
                  </a:cubicBezTo>
                  <a:cubicBezTo>
                    <a:pt x="4713" y="1044"/>
                    <a:pt x="4656" y="1055"/>
                    <a:pt x="4611" y="1073"/>
                  </a:cubicBezTo>
                  <a:cubicBezTo>
                    <a:pt x="4450" y="1153"/>
                    <a:pt x="4325" y="1269"/>
                    <a:pt x="4219" y="1421"/>
                  </a:cubicBezTo>
                  <a:lnTo>
                    <a:pt x="4219" y="1421"/>
                  </a:lnTo>
                  <a:cubicBezTo>
                    <a:pt x="4353" y="1206"/>
                    <a:pt x="4423" y="957"/>
                    <a:pt x="4360" y="708"/>
                  </a:cubicBezTo>
                  <a:lnTo>
                    <a:pt x="4360" y="708"/>
                  </a:lnTo>
                  <a:cubicBezTo>
                    <a:pt x="4155" y="1119"/>
                    <a:pt x="3812" y="1438"/>
                    <a:pt x="3424" y="1666"/>
                  </a:cubicBezTo>
                  <a:cubicBezTo>
                    <a:pt x="3698" y="1415"/>
                    <a:pt x="3995" y="1050"/>
                    <a:pt x="3858" y="685"/>
                  </a:cubicBezTo>
                  <a:lnTo>
                    <a:pt x="3858" y="685"/>
                  </a:lnTo>
                  <a:cubicBezTo>
                    <a:pt x="3675" y="766"/>
                    <a:pt x="3510" y="920"/>
                    <a:pt x="3412" y="1098"/>
                  </a:cubicBezTo>
                  <a:lnTo>
                    <a:pt x="3412" y="1098"/>
                  </a:lnTo>
                  <a:cubicBezTo>
                    <a:pt x="3519" y="862"/>
                    <a:pt x="3531" y="595"/>
                    <a:pt x="3447" y="365"/>
                  </a:cubicBezTo>
                  <a:lnTo>
                    <a:pt x="3447" y="365"/>
                  </a:lnTo>
                  <a:cubicBezTo>
                    <a:pt x="3265" y="457"/>
                    <a:pt x="3128" y="616"/>
                    <a:pt x="3082" y="822"/>
                  </a:cubicBezTo>
                  <a:cubicBezTo>
                    <a:pt x="3014" y="548"/>
                    <a:pt x="2945" y="274"/>
                    <a:pt x="2877"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31"/>
            <p:cNvSpPr/>
            <p:nvPr/>
          </p:nvSpPr>
          <p:spPr>
            <a:xfrm>
              <a:off x="1018750" y="3192175"/>
              <a:ext cx="87600" cy="116125"/>
            </a:xfrm>
            <a:custGeom>
              <a:avLst/>
              <a:gdLst/>
              <a:ahLst/>
              <a:cxnLst/>
              <a:rect l="l" t="t" r="r" b="b"/>
              <a:pathLst>
                <a:path w="3504" h="4645" extrusionOk="0">
                  <a:moveTo>
                    <a:pt x="2944" y="1529"/>
                  </a:moveTo>
                  <a:cubicBezTo>
                    <a:pt x="2916" y="1577"/>
                    <a:pt x="2890" y="1626"/>
                    <a:pt x="2865" y="1676"/>
                  </a:cubicBezTo>
                  <a:lnTo>
                    <a:pt x="2865" y="1676"/>
                  </a:lnTo>
                  <a:cubicBezTo>
                    <a:pt x="2892" y="1628"/>
                    <a:pt x="2918" y="1579"/>
                    <a:pt x="2944" y="1529"/>
                  </a:cubicBezTo>
                  <a:close/>
                  <a:moveTo>
                    <a:pt x="3264" y="1849"/>
                  </a:moveTo>
                  <a:lnTo>
                    <a:pt x="3264" y="1849"/>
                  </a:lnTo>
                  <a:cubicBezTo>
                    <a:pt x="3256" y="1858"/>
                    <a:pt x="3248" y="1866"/>
                    <a:pt x="3241" y="1875"/>
                  </a:cubicBezTo>
                  <a:lnTo>
                    <a:pt x="3241" y="1875"/>
                  </a:lnTo>
                  <a:cubicBezTo>
                    <a:pt x="3249" y="1867"/>
                    <a:pt x="3256" y="1858"/>
                    <a:pt x="3264" y="1849"/>
                  </a:cubicBezTo>
                  <a:close/>
                  <a:moveTo>
                    <a:pt x="1986" y="0"/>
                  </a:moveTo>
                  <a:cubicBezTo>
                    <a:pt x="1986" y="708"/>
                    <a:pt x="1780" y="1415"/>
                    <a:pt x="1392" y="2009"/>
                  </a:cubicBezTo>
                  <a:cubicBezTo>
                    <a:pt x="1529" y="1461"/>
                    <a:pt x="1461" y="845"/>
                    <a:pt x="1187" y="342"/>
                  </a:cubicBezTo>
                  <a:cubicBezTo>
                    <a:pt x="1004" y="799"/>
                    <a:pt x="982" y="1347"/>
                    <a:pt x="1118" y="1826"/>
                  </a:cubicBezTo>
                  <a:cubicBezTo>
                    <a:pt x="845" y="1438"/>
                    <a:pt x="662" y="1027"/>
                    <a:pt x="548" y="571"/>
                  </a:cubicBezTo>
                  <a:cubicBezTo>
                    <a:pt x="388" y="1096"/>
                    <a:pt x="388" y="1689"/>
                    <a:pt x="525" y="2214"/>
                  </a:cubicBezTo>
                  <a:cubicBezTo>
                    <a:pt x="297" y="1963"/>
                    <a:pt x="114" y="1689"/>
                    <a:pt x="0" y="1392"/>
                  </a:cubicBezTo>
                  <a:lnTo>
                    <a:pt x="0" y="1392"/>
                  </a:lnTo>
                  <a:cubicBezTo>
                    <a:pt x="68" y="2214"/>
                    <a:pt x="479" y="3036"/>
                    <a:pt x="1255" y="3401"/>
                  </a:cubicBezTo>
                  <a:cubicBezTo>
                    <a:pt x="1235" y="3398"/>
                    <a:pt x="1215" y="3396"/>
                    <a:pt x="1195" y="3396"/>
                  </a:cubicBezTo>
                  <a:cubicBezTo>
                    <a:pt x="949" y="3396"/>
                    <a:pt x="757" y="3648"/>
                    <a:pt x="799" y="3880"/>
                  </a:cubicBezTo>
                  <a:cubicBezTo>
                    <a:pt x="847" y="4057"/>
                    <a:pt x="1031" y="4177"/>
                    <a:pt x="1207" y="4177"/>
                  </a:cubicBezTo>
                  <a:cubicBezTo>
                    <a:pt x="1281" y="4177"/>
                    <a:pt x="1354" y="4156"/>
                    <a:pt x="1415" y="4109"/>
                  </a:cubicBezTo>
                  <a:lnTo>
                    <a:pt x="1415" y="4109"/>
                  </a:lnTo>
                  <a:cubicBezTo>
                    <a:pt x="1278" y="4246"/>
                    <a:pt x="1278" y="4474"/>
                    <a:pt x="1392" y="4611"/>
                  </a:cubicBezTo>
                  <a:cubicBezTo>
                    <a:pt x="1552" y="4629"/>
                    <a:pt x="1715" y="4644"/>
                    <a:pt x="1877" y="4644"/>
                  </a:cubicBezTo>
                  <a:cubicBezTo>
                    <a:pt x="2110" y="4644"/>
                    <a:pt x="2341" y="4614"/>
                    <a:pt x="2556" y="4519"/>
                  </a:cubicBezTo>
                  <a:cubicBezTo>
                    <a:pt x="3504" y="4091"/>
                    <a:pt x="2624" y="2615"/>
                    <a:pt x="3241" y="1875"/>
                  </a:cubicBezTo>
                  <a:lnTo>
                    <a:pt x="3241" y="1875"/>
                  </a:lnTo>
                  <a:cubicBezTo>
                    <a:pt x="2912" y="2259"/>
                    <a:pt x="2715" y="2728"/>
                    <a:pt x="2648" y="3218"/>
                  </a:cubicBezTo>
                  <a:cubicBezTo>
                    <a:pt x="2565" y="2702"/>
                    <a:pt x="2632" y="2149"/>
                    <a:pt x="2865" y="1676"/>
                  </a:cubicBezTo>
                  <a:lnTo>
                    <a:pt x="2865" y="1676"/>
                  </a:lnTo>
                  <a:cubicBezTo>
                    <a:pt x="2681" y="2010"/>
                    <a:pt x="2479" y="2329"/>
                    <a:pt x="2260" y="2648"/>
                  </a:cubicBezTo>
                  <a:cubicBezTo>
                    <a:pt x="2511" y="2146"/>
                    <a:pt x="2602" y="1575"/>
                    <a:pt x="2556" y="1004"/>
                  </a:cubicBezTo>
                  <a:lnTo>
                    <a:pt x="2556" y="1004"/>
                  </a:lnTo>
                  <a:cubicBezTo>
                    <a:pt x="2442" y="1370"/>
                    <a:pt x="2283" y="1712"/>
                    <a:pt x="2077" y="2031"/>
                  </a:cubicBezTo>
                  <a:cubicBezTo>
                    <a:pt x="2442" y="1438"/>
                    <a:pt x="2214" y="662"/>
                    <a:pt x="1986"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31"/>
            <p:cNvSpPr/>
            <p:nvPr/>
          </p:nvSpPr>
          <p:spPr>
            <a:xfrm>
              <a:off x="1124300" y="3276625"/>
              <a:ext cx="110150" cy="126700"/>
            </a:xfrm>
            <a:custGeom>
              <a:avLst/>
              <a:gdLst/>
              <a:ahLst/>
              <a:cxnLst/>
              <a:rect l="l" t="t" r="r" b="b"/>
              <a:pathLst>
                <a:path w="4406" h="5068" extrusionOk="0">
                  <a:moveTo>
                    <a:pt x="3493" y="0"/>
                  </a:moveTo>
                  <a:lnTo>
                    <a:pt x="3493" y="0"/>
                  </a:lnTo>
                  <a:cubicBezTo>
                    <a:pt x="3356" y="662"/>
                    <a:pt x="3082" y="1324"/>
                    <a:pt x="2671" y="1872"/>
                  </a:cubicBezTo>
                  <a:cubicBezTo>
                    <a:pt x="2831" y="1461"/>
                    <a:pt x="2900" y="1027"/>
                    <a:pt x="2854" y="594"/>
                  </a:cubicBezTo>
                  <a:lnTo>
                    <a:pt x="2854" y="594"/>
                  </a:lnTo>
                  <a:cubicBezTo>
                    <a:pt x="2694" y="1210"/>
                    <a:pt x="2489" y="1803"/>
                    <a:pt x="2192" y="2374"/>
                  </a:cubicBezTo>
                  <a:cubicBezTo>
                    <a:pt x="2238" y="1963"/>
                    <a:pt x="2238" y="1461"/>
                    <a:pt x="1872" y="1256"/>
                  </a:cubicBezTo>
                  <a:lnTo>
                    <a:pt x="1872" y="1256"/>
                  </a:lnTo>
                  <a:cubicBezTo>
                    <a:pt x="1964" y="1781"/>
                    <a:pt x="1850" y="2374"/>
                    <a:pt x="1598" y="2853"/>
                  </a:cubicBezTo>
                  <a:lnTo>
                    <a:pt x="1553" y="1598"/>
                  </a:lnTo>
                  <a:cubicBezTo>
                    <a:pt x="1484" y="1940"/>
                    <a:pt x="1416" y="2283"/>
                    <a:pt x="1347" y="2625"/>
                  </a:cubicBezTo>
                  <a:cubicBezTo>
                    <a:pt x="1325" y="2762"/>
                    <a:pt x="1302" y="2876"/>
                    <a:pt x="1210" y="2967"/>
                  </a:cubicBezTo>
                  <a:cubicBezTo>
                    <a:pt x="1164" y="3006"/>
                    <a:pt x="1104" y="3024"/>
                    <a:pt x="1040" y="3024"/>
                  </a:cubicBezTo>
                  <a:cubicBezTo>
                    <a:pt x="918" y="3024"/>
                    <a:pt x="783" y="2959"/>
                    <a:pt x="708" y="2853"/>
                  </a:cubicBezTo>
                  <a:cubicBezTo>
                    <a:pt x="594" y="2716"/>
                    <a:pt x="571" y="2511"/>
                    <a:pt x="549" y="2306"/>
                  </a:cubicBezTo>
                  <a:cubicBezTo>
                    <a:pt x="229" y="2534"/>
                    <a:pt x="1" y="3104"/>
                    <a:pt x="46" y="3470"/>
                  </a:cubicBezTo>
                  <a:cubicBezTo>
                    <a:pt x="138" y="4154"/>
                    <a:pt x="549" y="4771"/>
                    <a:pt x="1165" y="5067"/>
                  </a:cubicBezTo>
                  <a:cubicBezTo>
                    <a:pt x="959" y="4839"/>
                    <a:pt x="845" y="4497"/>
                    <a:pt x="891" y="4177"/>
                  </a:cubicBezTo>
                  <a:lnTo>
                    <a:pt x="891" y="4177"/>
                  </a:lnTo>
                  <a:cubicBezTo>
                    <a:pt x="1005" y="4451"/>
                    <a:pt x="1233" y="4679"/>
                    <a:pt x="1507" y="4816"/>
                  </a:cubicBezTo>
                  <a:cubicBezTo>
                    <a:pt x="1553" y="4748"/>
                    <a:pt x="1553" y="4657"/>
                    <a:pt x="1484" y="4588"/>
                  </a:cubicBezTo>
                  <a:lnTo>
                    <a:pt x="1484" y="4588"/>
                  </a:lnTo>
                  <a:cubicBezTo>
                    <a:pt x="1827" y="4888"/>
                    <a:pt x="2289" y="5047"/>
                    <a:pt x="2741" y="5047"/>
                  </a:cubicBezTo>
                  <a:cubicBezTo>
                    <a:pt x="2771" y="5047"/>
                    <a:pt x="2801" y="5046"/>
                    <a:pt x="2831" y="5045"/>
                  </a:cubicBezTo>
                  <a:cubicBezTo>
                    <a:pt x="2443" y="4976"/>
                    <a:pt x="2078" y="4748"/>
                    <a:pt x="1850" y="4405"/>
                  </a:cubicBezTo>
                  <a:lnTo>
                    <a:pt x="1850" y="4405"/>
                  </a:lnTo>
                  <a:cubicBezTo>
                    <a:pt x="2131" y="4660"/>
                    <a:pt x="2507" y="4797"/>
                    <a:pt x="2880" y="4797"/>
                  </a:cubicBezTo>
                  <a:cubicBezTo>
                    <a:pt x="3143" y="4797"/>
                    <a:pt x="3404" y="4729"/>
                    <a:pt x="3630" y="4588"/>
                  </a:cubicBezTo>
                  <a:cubicBezTo>
                    <a:pt x="3333" y="4497"/>
                    <a:pt x="3059" y="4383"/>
                    <a:pt x="2785" y="4223"/>
                  </a:cubicBezTo>
                  <a:lnTo>
                    <a:pt x="2785" y="4223"/>
                  </a:lnTo>
                  <a:cubicBezTo>
                    <a:pt x="3333" y="4246"/>
                    <a:pt x="3881" y="4360"/>
                    <a:pt x="4406" y="4565"/>
                  </a:cubicBezTo>
                  <a:cubicBezTo>
                    <a:pt x="4338" y="4017"/>
                    <a:pt x="3721" y="3721"/>
                    <a:pt x="3196" y="3538"/>
                  </a:cubicBezTo>
                  <a:cubicBezTo>
                    <a:pt x="3516" y="3538"/>
                    <a:pt x="3858" y="3538"/>
                    <a:pt x="4201" y="3584"/>
                  </a:cubicBezTo>
                  <a:cubicBezTo>
                    <a:pt x="3915" y="3377"/>
                    <a:pt x="3574" y="3270"/>
                    <a:pt x="3239" y="3270"/>
                  </a:cubicBezTo>
                  <a:cubicBezTo>
                    <a:pt x="3093" y="3270"/>
                    <a:pt x="2947" y="3291"/>
                    <a:pt x="2808" y="3333"/>
                  </a:cubicBezTo>
                  <a:cubicBezTo>
                    <a:pt x="2945" y="3082"/>
                    <a:pt x="3219" y="2967"/>
                    <a:pt x="3470" y="2808"/>
                  </a:cubicBezTo>
                  <a:cubicBezTo>
                    <a:pt x="3721" y="2648"/>
                    <a:pt x="3927" y="2374"/>
                    <a:pt x="3835" y="2100"/>
                  </a:cubicBezTo>
                  <a:lnTo>
                    <a:pt x="3835" y="2100"/>
                  </a:lnTo>
                  <a:cubicBezTo>
                    <a:pt x="3493" y="2579"/>
                    <a:pt x="3014" y="2967"/>
                    <a:pt x="2466" y="3173"/>
                  </a:cubicBezTo>
                  <a:cubicBezTo>
                    <a:pt x="3014" y="2716"/>
                    <a:pt x="3516" y="2054"/>
                    <a:pt x="3447" y="1347"/>
                  </a:cubicBezTo>
                  <a:lnTo>
                    <a:pt x="3447" y="1347"/>
                  </a:lnTo>
                  <a:cubicBezTo>
                    <a:pt x="3396" y="1435"/>
                    <a:pt x="3344" y="1526"/>
                    <a:pt x="3293" y="1617"/>
                  </a:cubicBezTo>
                  <a:lnTo>
                    <a:pt x="3293" y="1617"/>
                  </a:lnTo>
                  <a:cubicBezTo>
                    <a:pt x="3552" y="1094"/>
                    <a:pt x="3708" y="529"/>
                    <a:pt x="3493"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31"/>
            <p:cNvSpPr/>
            <p:nvPr/>
          </p:nvSpPr>
          <p:spPr>
            <a:xfrm>
              <a:off x="1298925" y="3327325"/>
              <a:ext cx="174625" cy="138200"/>
            </a:xfrm>
            <a:custGeom>
              <a:avLst/>
              <a:gdLst/>
              <a:ahLst/>
              <a:cxnLst/>
              <a:rect l="l" t="t" r="r" b="b"/>
              <a:pathLst>
                <a:path w="6985" h="5528" extrusionOk="0">
                  <a:moveTo>
                    <a:pt x="4891" y="0"/>
                  </a:moveTo>
                  <a:cubicBezTo>
                    <a:pt x="4335" y="0"/>
                    <a:pt x="3837" y="223"/>
                    <a:pt x="3766" y="848"/>
                  </a:cubicBezTo>
                  <a:lnTo>
                    <a:pt x="3926" y="985"/>
                  </a:lnTo>
                  <a:cubicBezTo>
                    <a:pt x="3150" y="1201"/>
                    <a:pt x="2464" y="1272"/>
                    <a:pt x="1743" y="1272"/>
                  </a:cubicBezTo>
                  <a:cubicBezTo>
                    <a:pt x="1320" y="1272"/>
                    <a:pt x="884" y="1247"/>
                    <a:pt x="411" y="1213"/>
                  </a:cubicBezTo>
                  <a:lnTo>
                    <a:pt x="411" y="1213"/>
                  </a:lnTo>
                  <a:lnTo>
                    <a:pt x="1096" y="1738"/>
                  </a:lnTo>
                  <a:cubicBezTo>
                    <a:pt x="845" y="1784"/>
                    <a:pt x="617" y="1898"/>
                    <a:pt x="434" y="2035"/>
                  </a:cubicBezTo>
                  <a:cubicBezTo>
                    <a:pt x="845" y="2218"/>
                    <a:pt x="1301" y="2332"/>
                    <a:pt x="1781" y="2332"/>
                  </a:cubicBezTo>
                  <a:cubicBezTo>
                    <a:pt x="1575" y="2606"/>
                    <a:pt x="1164" y="2651"/>
                    <a:pt x="822" y="2697"/>
                  </a:cubicBezTo>
                  <a:cubicBezTo>
                    <a:pt x="480" y="2765"/>
                    <a:pt x="92" y="2902"/>
                    <a:pt x="0" y="3222"/>
                  </a:cubicBezTo>
                  <a:cubicBezTo>
                    <a:pt x="388" y="2994"/>
                    <a:pt x="822" y="2880"/>
                    <a:pt x="1278" y="2857"/>
                  </a:cubicBezTo>
                  <a:lnTo>
                    <a:pt x="1278" y="2857"/>
                  </a:lnTo>
                  <a:cubicBezTo>
                    <a:pt x="1050" y="3017"/>
                    <a:pt x="913" y="3245"/>
                    <a:pt x="845" y="3519"/>
                  </a:cubicBezTo>
                  <a:cubicBezTo>
                    <a:pt x="1187" y="3336"/>
                    <a:pt x="1552" y="3199"/>
                    <a:pt x="1918" y="3131"/>
                  </a:cubicBezTo>
                  <a:lnTo>
                    <a:pt x="1918" y="3131"/>
                  </a:lnTo>
                  <a:cubicBezTo>
                    <a:pt x="1963" y="3405"/>
                    <a:pt x="1735" y="3633"/>
                    <a:pt x="1552" y="3815"/>
                  </a:cubicBezTo>
                  <a:cubicBezTo>
                    <a:pt x="1393" y="4021"/>
                    <a:pt x="1210" y="4318"/>
                    <a:pt x="1370" y="4546"/>
                  </a:cubicBezTo>
                  <a:cubicBezTo>
                    <a:pt x="1438" y="4649"/>
                    <a:pt x="1558" y="4694"/>
                    <a:pt x="1684" y="4694"/>
                  </a:cubicBezTo>
                  <a:cubicBezTo>
                    <a:pt x="1809" y="4694"/>
                    <a:pt x="1940" y="4649"/>
                    <a:pt x="2032" y="4569"/>
                  </a:cubicBezTo>
                  <a:cubicBezTo>
                    <a:pt x="2214" y="4386"/>
                    <a:pt x="2306" y="4135"/>
                    <a:pt x="2374" y="3907"/>
                  </a:cubicBezTo>
                  <a:lnTo>
                    <a:pt x="2374" y="3907"/>
                  </a:lnTo>
                  <a:cubicBezTo>
                    <a:pt x="2237" y="4455"/>
                    <a:pt x="2328" y="5048"/>
                    <a:pt x="2602" y="5527"/>
                  </a:cubicBezTo>
                  <a:cubicBezTo>
                    <a:pt x="2671" y="5253"/>
                    <a:pt x="2739" y="4980"/>
                    <a:pt x="2785" y="4706"/>
                  </a:cubicBezTo>
                  <a:cubicBezTo>
                    <a:pt x="2899" y="5048"/>
                    <a:pt x="3196" y="5345"/>
                    <a:pt x="3538" y="5459"/>
                  </a:cubicBezTo>
                  <a:cubicBezTo>
                    <a:pt x="3470" y="4820"/>
                    <a:pt x="3401" y="4181"/>
                    <a:pt x="3333" y="3564"/>
                  </a:cubicBezTo>
                  <a:lnTo>
                    <a:pt x="3333" y="3564"/>
                  </a:lnTo>
                  <a:cubicBezTo>
                    <a:pt x="3515" y="3793"/>
                    <a:pt x="3721" y="3998"/>
                    <a:pt x="3926" y="4203"/>
                  </a:cubicBezTo>
                  <a:cubicBezTo>
                    <a:pt x="3972" y="4021"/>
                    <a:pt x="4040" y="3815"/>
                    <a:pt x="4086" y="3610"/>
                  </a:cubicBezTo>
                  <a:cubicBezTo>
                    <a:pt x="4314" y="3770"/>
                    <a:pt x="4565" y="3930"/>
                    <a:pt x="4794" y="4089"/>
                  </a:cubicBezTo>
                  <a:cubicBezTo>
                    <a:pt x="4853" y="4134"/>
                    <a:pt x="4932" y="4169"/>
                    <a:pt x="4999" y="4169"/>
                  </a:cubicBezTo>
                  <a:cubicBezTo>
                    <a:pt x="5034" y="4169"/>
                    <a:pt x="5066" y="4159"/>
                    <a:pt x="5090" y="4135"/>
                  </a:cubicBezTo>
                  <a:cubicBezTo>
                    <a:pt x="5136" y="4089"/>
                    <a:pt x="5136" y="4021"/>
                    <a:pt x="5136" y="3975"/>
                  </a:cubicBezTo>
                  <a:cubicBezTo>
                    <a:pt x="5136" y="3610"/>
                    <a:pt x="5067" y="3245"/>
                    <a:pt x="4908" y="2925"/>
                  </a:cubicBezTo>
                  <a:lnTo>
                    <a:pt x="4908" y="2925"/>
                  </a:lnTo>
                  <a:cubicBezTo>
                    <a:pt x="5204" y="3108"/>
                    <a:pt x="5524" y="3222"/>
                    <a:pt x="5866" y="3245"/>
                  </a:cubicBezTo>
                  <a:cubicBezTo>
                    <a:pt x="6072" y="3245"/>
                    <a:pt x="6346" y="3153"/>
                    <a:pt x="6323" y="2948"/>
                  </a:cubicBezTo>
                  <a:cubicBezTo>
                    <a:pt x="6300" y="2857"/>
                    <a:pt x="6232" y="2811"/>
                    <a:pt x="6186" y="2743"/>
                  </a:cubicBezTo>
                  <a:cubicBezTo>
                    <a:pt x="5958" y="2560"/>
                    <a:pt x="5729" y="2400"/>
                    <a:pt x="5478" y="2263"/>
                  </a:cubicBezTo>
                  <a:cubicBezTo>
                    <a:pt x="6026" y="1989"/>
                    <a:pt x="6528" y="1647"/>
                    <a:pt x="6985" y="1259"/>
                  </a:cubicBezTo>
                  <a:cubicBezTo>
                    <a:pt x="6872" y="1254"/>
                    <a:pt x="6759" y="1251"/>
                    <a:pt x="6646" y="1251"/>
                  </a:cubicBezTo>
                  <a:cubicBezTo>
                    <a:pt x="6261" y="1251"/>
                    <a:pt x="5879" y="1284"/>
                    <a:pt x="5511" y="1371"/>
                  </a:cubicBezTo>
                  <a:lnTo>
                    <a:pt x="5511" y="1371"/>
                  </a:lnTo>
                  <a:cubicBezTo>
                    <a:pt x="5742" y="1308"/>
                    <a:pt x="6187" y="617"/>
                    <a:pt x="6300" y="437"/>
                  </a:cubicBezTo>
                  <a:cubicBezTo>
                    <a:pt x="5980" y="195"/>
                    <a:pt x="5410" y="0"/>
                    <a:pt x="489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31"/>
            <p:cNvSpPr/>
            <p:nvPr/>
          </p:nvSpPr>
          <p:spPr>
            <a:xfrm>
              <a:off x="1227600" y="3212700"/>
              <a:ext cx="186050" cy="156375"/>
            </a:xfrm>
            <a:custGeom>
              <a:avLst/>
              <a:gdLst/>
              <a:ahLst/>
              <a:cxnLst/>
              <a:rect l="l" t="t" r="r" b="b"/>
              <a:pathLst>
                <a:path w="7442" h="6255" extrusionOk="0">
                  <a:moveTo>
                    <a:pt x="4588" y="1"/>
                  </a:moveTo>
                  <a:cubicBezTo>
                    <a:pt x="4109" y="503"/>
                    <a:pt x="3972" y="1325"/>
                    <a:pt x="4268" y="1941"/>
                  </a:cubicBezTo>
                  <a:cubicBezTo>
                    <a:pt x="4040" y="1781"/>
                    <a:pt x="3812" y="1644"/>
                    <a:pt x="3561" y="1507"/>
                  </a:cubicBezTo>
                  <a:lnTo>
                    <a:pt x="3561" y="1507"/>
                  </a:lnTo>
                  <a:cubicBezTo>
                    <a:pt x="3470" y="1690"/>
                    <a:pt x="3561" y="1918"/>
                    <a:pt x="3629" y="2101"/>
                  </a:cubicBezTo>
                  <a:lnTo>
                    <a:pt x="3858" y="2603"/>
                  </a:lnTo>
                  <a:cubicBezTo>
                    <a:pt x="3323" y="2202"/>
                    <a:pt x="2421" y="1793"/>
                    <a:pt x="1605" y="1793"/>
                  </a:cubicBezTo>
                  <a:cubicBezTo>
                    <a:pt x="1027" y="1793"/>
                    <a:pt x="491" y="1999"/>
                    <a:pt x="160" y="2557"/>
                  </a:cubicBezTo>
                  <a:cubicBezTo>
                    <a:pt x="484" y="2267"/>
                    <a:pt x="923" y="2117"/>
                    <a:pt x="1353" y="2117"/>
                  </a:cubicBezTo>
                  <a:cubicBezTo>
                    <a:pt x="1498" y="2117"/>
                    <a:pt x="1642" y="2135"/>
                    <a:pt x="1780" y="2169"/>
                  </a:cubicBezTo>
                  <a:cubicBezTo>
                    <a:pt x="1507" y="2306"/>
                    <a:pt x="1210" y="2466"/>
                    <a:pt x="913" y="2603"/>
                  </a:cubicBezTo>
                  <a:cubicBezTo>
                    <a:pt x="959" y="2854"/>
                    <a:pt x="1370" y="3014"/>
                    <a:pt x="1255" y="3242"/>
                  </a:cubicBezTo>
                  <a:cubicBezTo>
                    <a:pt x="1210" y="3356"/>
                    <a:pt x="1050" y="3379"/>
                    <a:pt x="936" y="3402"/>
                  </a:cubicBezTo>
                  <a:cubicBezTo>
                    <a:pt x="616" y="3425"/>
                    <a:pt x="297" y="3470"/>
                    <a:pt x="0" y="3493"/>
                  </a:cubicBezTo>
                  <a:cubicBezTo>
                    <a:pt x="287" y="3780"/>
                    <a:pt x="703" y="3956"/>
                    <a:pt x="1115" y="3956"/>
                  </a:cubicBezTo>
                  <a:cubicBezTo>
                    <a:pt x="1162" y="3956"/>
                    <a:pt x="1209" y="3954"/>
                    <a:pt x="1255" y="3950"/>
                  </a:cubicBezTo>
                  <a:lnTo>
                    <a:pt x="1255" y="3950"/>
                  </a:lnTo>
                  <a:cubicBezTo>
                    <a:pt x="1050" y="3995"/>
                    <a:pt x="913" y="4178"/>
                    <a:pt x="845" y="4360"/>
                  </a:cubicBezTo>
                  <a:cubicBezTo>
                    <a:pt x="879" y="4355"/>
                    <a:pt x="912" y="4352"/>
                    <a:pt x="943" y="4352"/>
                  </a:cubicBezTo>
                  <a:cubicBezTo>
                    <a:pt x="1039" y="4352"/>
                    <a:pt x="1124" y="4377"/>
                    <a:pt x="1210" y="4429"/>
                  </a:cubicBezTo>
                  <a:cubicBezTo>
                    <a:pt x="1062" y="4675"/>
                    <a:pt x="820" y="4850"/>
                    <a:pt x="552" y="4938"/>
                  </a:cubicBezTo>
                  <a:lnTo>
                    <a:pt x="552" y="4938"/>
                  </a:lnTo>
                  <a:cubicBezTo>
                    <a:pt x="540" y="4910"/>
                    <a:pt x="524" y="4884"/>
                    <a:pt x="502" y="4863"/>
                  </a:cubicBezTo>
                  <a:cubicBezTo>
                    <a:pt x="475" y="4846"/>
                    <a:pt x="444" y="4839"/>
                    <a:pt x="413" y="4839"/>
                  </a:cubicBezTo>
                  <a:cubicBezTo>
                    <a:pt x="313" y="4839"/>
                    <a:pt x="211" y="4913"/>
                    <a:pt x="228" y="4999"/>
                  </a:cubicBezTo>
                  <a:cubicBezTo>
                    <a:pt x="338" y="4993"/>
                    <a:pt x="447" y="4972"/>
                    <a:pt x="552" y="4938"/>
                  </a:cubicBezTo>
                  <a:lnTo>
                    <a:pt x="552" y="4938"/>
                  </a:lnTo>
                  <a:cubicBezTo>
                    <a:pt x="590" y="5027"/>
                    <a:pt x="577" y="5141"/>
                    <a:pt x="525" y="5228"/>
                  </a:cubicBezTo>
                  <a:cubicBezTo>
                    <a:pt x="479" y="5319"/>
                    <a:pt x="365" y="5410"/>
                    <a:pt x="251" y="5479"/>
                  </a:cubicBezTo>
                  <a:cubicBezTo>
                    <a:pt x="390" y="5575"/>
                    <a:pt x="559" y="5620"/>
                    <a:pt x="729" y="5620"/>
                  </a:cubicBezTo>
                  <a:cubicBezTo>
                    <a:pt x="1005" y="5620"/>
                    <a:pt x="1283" y="5499"/>
                    <a:pt x="1438" y="5273"/>
                  </a:cubicBezTo>
                  <a:lnTo>
                    <a:pt x="1438" y="5273"/>
                  </a:lnTo>
                  <a:cubicBezTo>
                    <a:pt x="1529" y="5661"/>
                    <a:pt x="1301" y="6095"/>
                    <a:pt x="913" y="6255"/>
                  </a:cubicBezTo>
                  <a:cubicBezTo>
                    <a:pt x="1415" y="6255"/>
                    <a:pt x="1849" y="5935"/>
                    <a:pt x="2146" y="5547"/>
                  </a:cubicBezTo>
                  <a:cubicBezTo>
                    <a:pt x="2420" y="5159"/>
                    <a:pt x="2579" y="4680"/>
                    <a:pt x="2716" y="4223"/>
                  </a:cubicBezTo>
                  <a:lnTo>
                    <a:pt x="2967" y="5912"/>
                  </a:lnTo>
                  <a:cubicBezTo>
                    <a:pt x="3196" y="5410"/>
                    <a:pt x="3424" y="4908"/>
                    <a:pt x="3652" y="4406"/>
                  </a:cubicBezTo>
                  <a:lnTo>
                    <a:pt x="3652" y="4406"/>
                  </a:lnTo>
                  <a:cubicBezTo>
                    <a:pt x="3584" y="4817"/>
                    <a:pt x="3515" y="5228"/>
                    <a:pt x="3470" y="5639"/>
                  </a:cubicBezTo>
                  <a:cubicBezTo>
                    <a:pt x="3538" y="5045"/>
                    <a:pt x="3789" y="4269"/>
                    <a:pt x="4177" y="3835"/>
                  </a:cubicBezTo>
                  <a:cubicBezTo>
                    <a:pt x="4223" y="4292"/>
                    <a:pt x="4702" y="4520"/>
                    <a:pt x="5022" y="4794"/>
                  </a:cubicBezTo>
                  <a:cubicBezTo>
                    <a:pt x="5090" y="4863"/>
                    <a:pt x="5159" y="4931"/>
                    <a:pt x="5250" y="4931"/>
                  </a:cubicBezTo>
                  <a:cubicBezTo>
                    <a:pt x="5275" y="4939"/>
                    <a:pt x="5301" y="4943"/>
                    <a:pt x="5326" y="4943"/>
                  </a:cubicBezTo>
                  <a:cubicBezTo>
                    <a:pt x="5503" y="4943"/>
                    <a:pt x="5664" y="4746"/>
                    <a:pt x="5684" y="4566"/>
                  </a:cubicBezTo>
                  <a:cubicBezTo>
                    <a:pt x="5706" y="4338"/>
                    <a:pt x="5615" y="4132"/>
                    <a:pt x="5501" y="3927"/>
                  </a:cubicBezTo>
                  <a:cubicBezTo>
                    <a:pt x="5535" y="3910"/>
                    <a:pt x="5569" y="3902"/>
                    <a:pt x="5603" y="3902"/>
                  </a:cubicBezTo>
                  <a:cubicBezTo>
                    <a:pt x="5750" y="3902"/>
                    <a:pt x="5892" y="4044"/>
                    <a:pt x="6003" y="4155"/>
                  </a:cubicBezTo>
                  <a:cubicBezTo>
                    <a:pt x="6089" y="4228"/>
                    <a:pt x="6213" y="4275"/>
                    <a:pt x="6314" y="4275"/>
                  </a:cubicBezTo>
                  <a:cubicBezTo>
                    <a:pt x="6402" y="4275"/>
                    <a:pt x="6472" y="4240"/>
                    <a:pt x="6482" y="4155"/>
                  </a:cubicBezTo>
                  <a:cubicBezTo>
                    <a:pt x="6505" y="4086"/>
                    <a:pt x="6482" y="4018"/>
                    <a:pt x="6460" y="3972"/>
                  </a:cubicBezTo>
                  <a:cubicBezTo>
                    <a:pt x="6391" y="3790"/>
                    <a:pt x="6323" y="3607"/>
                    <a:pt x="6254" y="3425"/>
                  </a:cubicBezTo>
                  <a:cubicBezTo>
                    <a:pt x="6825" y="3333"/>
                    <a:pt x="7327" y="2854"/>
                    <a:pt x="7441" y="2260"/>
                  </a:cubicBezTo>
                  <a:lnTo>
                    <a:pt x="7441" y="2260"/>
                  </a:lnTo>
                  <a:cubicBezTo>
                    <a:pt x="7146" y="2575"/>
                    <a:pt x="6733" y="2754"/>
                    <a:pt x="6318" y="2754"/>
                  </a:cubicBezTo>
                  <a:cubicBezTo>
                    <a:pt x="6251" y="2754"/>
                    <a:pt x="6184" y="2749"/>
                    <a:pt x="6117" y="2740"/>
                  </a:cubicBezTo>
                  <a:cubicBezTo>
                    <a:pt x="6346" y="2648"/>
                    <a:pt x="6505" y="2375"/>
                    <a:pt x="6460" y="2101"/>
                  </a:cubicBezTo>
                  <a:lnTo>
                    <a:pt x="6460" y="2101"/>
                  </a:lnTo>
                  <a:cubicBezTo>
                    <a:pt x="6368" y="2123"/>
                    <a:pt x="6277" y="2146"/>
                    <a:pt x="6186" y="2169"/>
                  </a:cubicBezTo>
                  <a:cubicBezTo>
                    <a:pt x="6323" y="1872"/>
                    <a:pt x="6391" y="1507"/>
                    <a:pt x="6368" y="1165"/>
                  </a:cubicBezTo>
                  <a:lnTo>
                    <a:pt x="6368" y="1165"/>
                  </a:lnTo>
                  <a:cubicBezTo>
                    <a:pt x="6072" y="1416"/>
                    <a:pt x="5752" y="1667"/>
                    <a:pt x="5455" y="1918"/>
                  </a:cubicBezTo>
                  <a:cubicBezTo>
                    <a:pt x="5866" y="1530"/>
                    <a:pt x="6026" y="937"/>
                    <a:pt x="5889" y="389"/>
                  </a:cubicBezTo>
                  <a:lnTo>
                    <a:pt x="5889" y="389"/>
                  </a:lnTo>
                  <a:cubicBezTo>
                    <a:pt x="5729" y="663"/>
                    <a:pt x="5547" y="914"/>
                    <a:pt x="5296" y="1119"/>
                  </a:cubicBezTo>
                  <a:cubicBezTo>
                    <a:pt x="5410" y="800"/>
                    <a:pt x="5387" y="412"/>
                    <a:pt x="5273" y="92"/>
                  </a:cubicBezTo>
                  <a:cubicBezTo>
                    <a:pt x="5067" y="526"/>
                    <a:pt x="4885" y="937"/>
                    <a:pt x="4679" y="1347"/>
                  </a:cubicBezTo>
                  <a:cubicBezTo>
                    <a:pt x="4497" y="937"/>
                    <a:pt x="4451" y="434"/>
                    <a:pt x="4588"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31"/>
            <p:cNvSpPr/>
            <p:nvPr/>
          </p:nvSpPr>
          <p:spPr>
            <a:xfrm>
              <a:off x="1236150" y="3123125"/>
              <a:ext cx="168800" cy="116425"/>
            </a:xfrm>
            <a:custGeom>
              <a:avLst/>
              <a:gdLst/>
              <a:ahLst/>
              <a:cxnLst/>
              <a:rect l="l" t="t" r="r" b="b"/>
              <a:pathLst>
                <a:path w="6752" h="4657" extrusionOk="0">
                  <a:moveTo>
                    <a:pt x="731" y="0"/>
                  </a:moveTo>
                  <a:cubicBezTo>
                    <a:pt x="750" y="57"/>
                    <a:pt x="771" y="112"/>
                    <a:pt x="794" y="163"/>
                  </a:cubicBezTo>
                  <a:lnTo>
                    <a:pt x="794" y="163"/>
                  </a:lnTo>
                  <a:cubicBezTo>
                    <a:pt x="772" y="109"/>
                    <a:pt x="751" y="54"/>
                    <a:pt x="731" y="0"/>
                  </a:cubicBezTo>
                  <a:close/>
                  <a:moveTo>
                    <a:pt x="6688" y="23"/>
                  </a:moveTo>
                  <a:lnTo>
                    <a:pt x="6688" y="23"/>
                  </a:lnTo>
                  <a:cubicBezTo>
                    <a:pt x="6414" y="708"/>
                    <a:pt x="5752" y="1210"/>
                    <a:pt x="5045" y="1301"/>
                  </a:cubicBezTo>
                  <a:cubicBezTo>
                    <a:pt x="5227" y="1096"/>
                    <a:pt x="5387" y="890"/>
                    <a:pt x="5524" y="662"/>
                  </a:cubicBezTo>
                  <a:cubicBezTo>
                    <a:pt x="5442" y="621"/>
                    <a:pt x="5346" y="598"/>
                    <a:pt x="5249" y="598"/>
                  </a:cubicBezTo>
                  <a:cubicBezTo>
                    <a:pt x="5132" y="598"/>
                    <a:pt x="5013" y="631"/>
                    <a:pt x="4914" y="703"/>
                  </a:cubicBezTo>
                  <a:lnTo>
                    <a:pt x="4914" y="703"/>
                  </a:lnTo>
                  <a:cubicBezTo>
                    <a:pt x="4973" y="655"/>
                    <a:pt x="4928" y="547"/>
                    <a:pt x="4862" y="525"/>
                  </a:cubicBezTo>
                  <a:cubicBezTo>
                    <a:pt x="4850" y="521"/>
                    <a:pt x="4836" y="519"/>
                    <a:pt x="4823" y="519"/>
                  </a:cubicBezTo>
                  <a:cubicBezTo>
                    <a:pt x="4762" y="519"/>
                    <a:pt x="4694" y="556"/>
                    <a:pt x="4657" y="594"/>
                  </a:cubicBezTo>
                  <a:cubicBezTo>
                    <a:pt x="4383" y="799"/>
                    <a:pt x="4177" y="1050"/>
                    <a:pt x="4018" y="1324"/>
                  </a:cubicBezTo>
                  <a:cubicBezTo>
                    <a:pt x="3995" y="1415"/>
                    <a:pt x="3949" y="1507"/>
                    <a:pt x="3858" y="1552"/>
                  </a:cubicBezTo>
                  <a:cubicBezTo>
                    <a:pt x="3835" y="1567"/>
                    <a:pt x="3807" y="1575"/>
                    <a:pt x="3779" y="1575"/>
                  </a:cubicBezTo>
                  <a:cubicBezTo>
                    <a:pt x="3724" y="1575"/>
                    <a:pt x="3668" y="1545"/>
                    <a:pt x="3653" y="1484"/>
                  </a:cubicBezTo>
                  <a:cubicBezTo>
                    <a:pt x="3630" y="1438"/>
                    <a:pt x="3675" y="1370"/>
                    <a:pt x="3653" y="1301"/>
                  </a:cubicBezTo>
                  <a:cubicBezTo>
                    <a:pt x="3644" y="1250"/>
                    <a:pt x="3601" y="1228"/>
                    <a:pt x="3548" y="1228"/>
                  </a:cubicBezTo>
                  <a:cubicBezTo>
                    <a:pt x="3458" y="1228"/>
                    <a:pt x="3339" y="1292"/>
                    <a:pt x="3310" y="1393"/>
                  </a:cubicBezTo>
                  <a:cubicBezTo>
                    <a:pt x="3242" y="1529"/>
                    <a:pt x="3242" y="1735"/>
                    <a:pt x="3105" y="1803"/>
                  </a:cubicBezTo>
                  <a:cubicBezTo>
                    <a:pt x="2410" y="1131"/>
                    <a:pt x="1241" y="1159"/>
                    <a:pt x="794" y="163"/>
                  </a:cubicBezTo>
                  <a:lnTo>
                    <a:pt x="794" y="163"/>
                  </a:lnTo>
                  <a:cubicBezTo>
                    <a:pt x="949" y="541"/>
                    <a:pt x="1156" y="910"/>
                    <a:pt x="1416" y="1210"/>
                  </a:cubicBezTo>
                  <a:cubicBezTo>
                    <a:pt x="1142" y="1050"/>
                    <a:pt x="822" y="959"/>
                    <a:pt x="525" y="959"/>
                  </a:cubicBezTo>
                  <a:cubicBezTo>
                    <a:pt x="708" y="1256"/>
                    <a:pt x="982" y="1507"/>
                    <a:pt x="1302" y="1689"/>
                  </a:cubicBezTo>
                  <a:cubicBezTo>
                    <a:pt x="1005" y="1666"/>
                    <a:pt x="731" y="1644"/>
                    <a:pt x="457" y="1621"/>
                  </a:cubicBezTo>
                  <a:cubicBezTo>
                    <a:pt x="320" y="1621"/>
                    <a:pt x="183" y="1621"/>
                    <a:pt x="92" y="1712"/>
                  </a:cubicBezTo>
                  <a:cubicBezTo>
                    <a:pt x="0" y="1826"/>
                    <a:pt x="69" y="2032"/>
                    <a:pt x="206" y="2123"/>
                  </a:cubicBezTo>
                  <a:cubicBezTo>
                    <a:pt x="320" y="2214"/>
                    <a:pt x="503" y="2214"/>
                    <a:pt x="662" y="2214"/>
                  </a:cubicBezTo>
                  <a:lnTo>
                    <a:pt x="1781" y="2214"/>
                  </a:lnTo>
                  <a:cubicBezTo>
                    <a:pt x="1484" y="2420"/>
                    <a:pt x="1187" y="2625"/>
                    <a:pt x="891" y="2808"/>
                  </a:cubicBezTo>
                  <a:cubicBezTo>
                    <a:pt x="951" y="2842"/>
                    <a:pt x="1014" y="2854"/>
                    <a:pt x="1079" y="2854"/>
                  </a:cubicBezTo>
                  <a:cubicBezTo>
                    <a:pt x="1185" y="2854"/>
                    <a:pt x="1293" y="2822"/>
                    <a:pt x="1393" y="2808"/>
                  </a:cubicBezTo>
                  <a:cubicBezTo>
                    <a:pt x="1412" y="2805"/>
                    <a:pt x="1433" y="2803"/>
                    <a:pt x="1454" y="2803"/>
                  </a:cubicBezTo>
                  <a:cubicBezTo>
                    <a:pt x="1605" y="2803"/>
                    <a:pt x="1781" y="2876"/>
                    <a:pt x="1781" y="3036"/>
                  </a:cubicBezTo>
                  <a:cubicBezTo>
                    <a:pt x="1781" y="3104"/>
                    <a:pt x="1735" y="3173"/>
                    <a:pt x="1667" y="3241"/>
                  </a:cubicBezTo>
                  <a:cubicBezTo>
                    <a:pt x="1347" y="3584"/>
                    <a:pt x="936" y="3835"/>
                    <a:pt x="480" y="3949"/>
                  </a:cubicBezTo>
                  <a:cubicBezTo>
                    <a:pt x="634" y="4005"/>
                    <a:pt x="795" y="4032"/>
                    <a:pt x="954" y="4032"/>
                  </a:cubicBezTo>
                  <a:cubicBezTo>
                    <a:pt x="1520" y="4032"/>
                    <a:pt x="2078" y="3698"/>
                    <a:pt x="2335" y="3182"/>
                  </a:cubicBezTo>
                  <a:lnTo>
                    <a:pt x="2335" y="3182"/>
                  </a:lnTo>
                  <a:cubicBezTo>
                    <a:pt x="2322" y="3225"/>
                    <a:pt x="2318" y="3267"/>
                    <a:pt x="2329" y="3310"/>
                  </a:cubicBezTo>
                  <a:cubicBezTo>
                    <a:pt x="2345" y="3375"/>
                    <a:pt x="2420" y="3429"/>
                    <a:pt x="2486" y="3429"/>
                  </a:cubicBezTo>
                  <a:cubicBezTo>
                    <a:pt x="2513" y="3429"/>
                    <a:pt x="2537" y="3421"/>
                    <a:pt x="2557" y="3401"/>
                  </a:cubicBezTo>
                  <a:cubicBezTo>
                    <a:pt x="2557" y="3835"/>
                    <a:pt x="2671" y="4268"/>
                    <a:pt x="2854" y="4657"/>
                  </a:cubicBezTo>
                  <a:cubicBezTo>
                    <a:pt x="3032" y="4321"/>
                    <a:pt x="3080" y="3899"/>
                    <a:pt x="2953" y="3538"/>
                  </a:cubicBezTo>
                  <a:lnTo>
                    <a:pt x="2953" y="3538"/>
                  </a:lnTo>
                  <a:cubicBezTo>
                    <a:pt x="3095" y="3917"/>
                    <a:pt x="3409" y="4248"/>
                    <a:pt x="3789" y="4383"/>
                  </a:cubicBezTo>
                  <a:cubicBezTo>
                    <a:pt x="3653" y="4063"/>
                    <a:pt x="3516" y="3721"/>
                    <a:pt x="3379" y="3378"/>
                  </a:cubicBezTo>
                  <a:lnTo>
                    <a:pt x="3379" y="3378"/>
                  </a:lnTo>
                  <a:cubicBezTo>
                    <a:pt x="3544" y="3618"/>
                    <a:pt x="3843" y="3857"/>
                    <a:pt x="4121" y="3857"/>
                  </a:cubicBezTo>
                  <a:cubicBezTo>
                    <a:pt x="4187" y="3857"/>
                    <a:pt x="4253" y="3843"/>
                    <a:pt x="4314" y="3812"/>
                  </a:cubicBezTo>
                  <a:cubicBezTo>
                    <a:pt x="4272" y="3726"/>
                    <a:pt x="4049" y="3240"/>
                    <a:pt x="3946" y="3179"/>
                  </a:cubicBezTo>
                  <a:lnTo>
                    <a:pt x="3946" y="3179"/>
                  </a:lnTo>
                  <a:cubicBezTo>
                    <a:pt x="4283" y="3290"/>
                    <a:pt x="4664" y="3355"/>
                    <a:pt x="5045" y="3355"/>
                  </a:cubicBezTo>
                  <a:cubicBezTo>
                    <a:pt x="4817" y="3219"/>
                    <a:pt x="4611" y="3036"/>
                    <a:pt x="4429" y="2876"/>
                  </a:cubicBezTo>
                  <a:lnTo>
                    <a:pt x="4429" y="2876"/>
                  </a:lnTo>
                  <a:cubicBezTo>
                    <a:pt x="4748" y="2899"/>
                    <a:pt x="5091" y="2922"/>
                    <a:pt x="5410" y="2945"/>
                  </a:cubicBezTo>
                  <a:cubicBezTo>
                    <a:pt x="5159" y="2853"/>
                    <a:pt x="4908" y="2694"/>
                    <a:pt x="4680" y="2511"/>
                  </a:cubicBezTo>
                  <a:cubicBezTo>
                    <a:pt x="5296" y="2488"/>
                    <a:pt x="5981" y="2420"/>
                    <a:pt x="6369" y="1963"/>
                  </a:cubicBezTo>
                  <a:cubicBezTo>
                    <a:pt x="6460" y="1849"/>
                    <a:pt x="6551" y="1689"/>
                    <a:pt x="6483" y="1529"/>
                  </a:cubicBezTo>
                  <a:cubicBezTo>
                    <a:pt x="6456" y="1450"/>
                    <a:pt x="6360" y="1401"/>
                    <a:pt x="6276" y="1401"/>
                  </a:cubicBezTo>
                  <a:cubicBezTo>
                    <a:pt x="6258" y="1401"/>
                    <a:pt x="6241" y="1403"/>
                    <a:pt x="6225" y="1408"/>
                  </a:cubicBezTo>
                  <a:lnTo>
                    <a:pt x="6225" y="1408"/>
                  </a:lnTo>
                  <a:cubicBezTo>
                    <a:pt x="6579" y="1061"/>
                    <a:pt x="6752" y="532"/>
                    <a:pt x="6688" y="23"/>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31"/>
            <p:cNvSpPr/>
            <p:nvPr/>
          </p:nvSpPr>
          <p:spPr>
            <a:xfrm>
              <a:off x="1388500" y="3064350"/>
              <a:ext cx="176350" cy="175200"/>
            </a:xfrm>
            <a:custGeom>
              <a:avLst/>
              <a:gdLst/>
              <a:ahLst/>
              <a:cxnLst/>
              <a:rect l="l" t="t" r="r" b="b"/>
              <a:pathLst>
                <a:path w="7054" h="7008" extrusionOk="0">
                  <a:moveTo>
                    <a:pt x="4229" y="5501"/>
                  </a:moveTo>
                  <a:cubicBezTo>
                    <a:pt x="4402" y="5676"/>
                    <a:pt x="4609" y="5817"/>
                    <a:pt x="4794" y="5889"/>
                  </a:cubicBezTo>
                  <a:cubicBezTo>
                    <a:pt x="4613" y="5748"/>
                    <a:pt x="4424" y="5619"/>
                    <a:pt x="4229" y="5501"/>
                  </a:cubicBezTo>
                  <a:close/>
                  <a:moveTo>
                    <a:pt x="5479" y="0"/>
                  </a:moveTo>
                  <a:lnTo>
                    <a:pt x="5479" y="0"/>
                  </a:lnTo>
                  <a:cubicBezTo>
                    <a:pt x="5000" y="274"/>
                    <a:pt x="4589" y="662"/>
                    <a:pt x="4292" y="1119"/>
                  </a:cubicBezTo>
                  <a:cubicBezTo>
                    <a:pt x="4429" y="753"/>
                    <a:pt x="4543" y="411"/>
                    <a:pt x="4657" y="23"/>
                  </a:cubicBezTo>
                  <a:lnTo>
                    <a:pt x="4657" y="23"/>
                  </a:lnTo>
                  <a:cubicBezTo>
                    <a:pt x="4292" y="274"/>
                    <a:pt x="3995" y="639"/>
                    <a:pt x="3835" y="1050"/>
                  </a:cubicBezTo>
                  <a:cubicBezTo>
                    <a:pt x="3858" y="731"/>
                    <a:pt x="3858" y="434"/>
                    <a:pt x="3881" y="114"/>
                  </a:cubicBezTo>
                  <a:lnTo>
                    <a:pt x="3881" y="114"/>
                  </a:lnTo>
                  <a:cubicBezTo>
                    <a:pt x="3447" y="685"/>
                    <a:pt x="3242" y="1393"/>
                    <a:pt x="3059" y="2100"/>
                  </a:cubicBezTo>
                  <a:cubicBezTo>
                    <a:pt x="2968" y="1644"/>
                    <a:pt x="2854" y="1187"/>
                    <a:pt x="2649" y="776"/>
                  </a:cubicBezTo>
                  <a:cubicBezTo>
                    <a:pt x="2397" y="1187"/>
                    <a:pt x="2375" y="1735"/>
                    <a:pt x="2603" y="2169"/>
                  </a:cubicBezTo>
                  <a:cubicBezTo>
                    <a:pt x="2329" y="1803"/>
                    <a:pt x="1964" y="1507"/>
                    <a:pt x="1530" y="1347"/>
                  </a:cubicBezTo>
                  <a:lnTo>
                    <a:pt x="1530" y="1347"/>
                  </a:lnTo>
                  <a:cubicBezTo>
                    <a:pt x="1713" y="1781"/>
                    <a:pt x="1941" y="2214"/>
                    <a:pt x="2238" y="2579"/>
                  </a:cubicBezTo>
                  <a:cubicBezTo>
                    <a:pt x="1987" y="2511"/>
                    <a:pt x="1736" y="2442"/>
                    <a:pt x="1484" y="2351"/>
                  </a:cubicBezTo>
                  <a:lnTo>
                    <a:pt x="1484" y="2351"/>
                  </a:lnTo>
                  <a:cubicBezTo>
                    <a:pt x="1576" y="2534"/>
                    <a:pt x="1667" y="2716"/>
                    <a:pt x="1758" y="2899"/>
                  </a:cubicBezTo>
                  <a:cubicBezTo>
                    <a:pt x="1804" y="2990"/>
                    <a:pt x="1827" y="3059"/>
                    <a:pt x="1781" y="3150"/>
                  </a:cubicBezTo>
                  <a:cubicBezTo>
                    <a:pt x="1758" y="3196"/>
                    <a:pt x="1690" y="3219"/>
                    <a:pt x="1644" y="3241"/>
                  </a:cubicBezTo>
                  <a:lnTo>
                    <a:pt x="1074" y="3447"/>
                  </a:lnTo>
                  <a:cubicBezTo>
                    <a:pt x="1140" y="3438"/>
                    <a:pt x="1210" y="3433"/>
                    <a:pt x="1281" y="3433"/>
                  </a:cubicBezTo>
                  <a:cubicBezTo>
                    <a:pt x="1404" y="3433"/>
                    <a:pt x="1528" y="3449"/>
                    <a:pt x="1644" y="3492"/>
                  </a:cubicBezTo>
                  <a:cubicBezTo>
                    <a:pt x="1325" y="3607"/>
                    <a:pt x="1051" y="3812"/>
                    <a:pt x="823" y="4040"/>
                  </a:cubicBezTo>
                  <a:cubicBezTo>
                    <a:pt x="1011" y="4092"/>
                    <a:pt x="1199" y="4117"/>
                    <a:pt x="1387" y="4117"/>
                  </a:cubicBezTo>
                  <a:cubicBezTo>
                    <a:pt x="1450" y="4117"/>
                    <a:pt x="1513" y="4114"/>
                    <a:pt x="1576" y="4109"/>
                  </a:cubicBezTo>
                  <a:lnTo>
                    <a:pt x="1576" y="4109"/>
                  </a:lnTo>
                  <a:cubicBezTo>
                    <a:pt x="1667" y="4177"/>
                    <a:pt x="1553" y="4314"/>
                    <a:pt x="1462" y="4383"/>
                  </a:cubicBezTo>
                  <a:cubicBezTo>
                    <a:pt x="1188" y="4588"/>
                    <a:pt x="891" y="4816"/>
                    <a:pt x="617" y="5045"/>
                  </a:cubicBezTo>
                  <a:cubicBezTo>
                    <a:pt x="651" y="5072"/>
                    <a:pt x="690" y="5083"/>
                    <a:pt x="731" y="5083"/>
                  </a:cubicBezTo>
                  <a:cubicBezTo>
                    <a:pt x="825" y="5083"/>
                    <a:pt x="932" y="5024"/>
                    <a:pt x="1028" y="4976"/>
                  </a:cubicBezTo>
                  <a:cubicBezTo>
                    <a:pt x="1069" y="4962"/>
                    <a:pt x="1117" y="4955"/>
                    <a:pt x="1164" y="4955"/>
                  </a:cubicBezTo>
                  <a:cubicBezTo>
                    <a:pt x="1270" y="4955"/>
                    <a:pt x="1370" y="4995"/>
                    <a:pt x="1370" y="5090"/>
                  </a:cubicBezTo>
                  <a:cubicBezTo>
                    <a:pt x="1370" y="5159"/>
                    <a:pt x="1325" y="5204"/>
                    <a:pt x="1279" y="5227"/>
                  </a:cubicBezTo>
                  <a:cubicBezTo>
                    <a:pt x="914" y="5638"/>
                    <a:pt x="229" y="6049"/>
                    <a:pt x="1" y="6551"/>
                  </a:cubicBezTo>
                  <a:cubicBezTo>
                    <a:pt x="29" y="6556"/>
                    <a:pt x="60" y="6559"/>
                    <a:pt x="94" y="6559"/>
                  </a:cubicBezTo>
                  <a:cubicBezTo>
                    <a:pt x="486" y="6559"/>
                    <a:pt x="1200" y="6211"/>
                    <a:pt x="1232" y="5782"/>
                  </a:cubicBezTo>
                  <a:lnTo>
                    <a:pt x="1232" y="5782"/>
                  </a:lnTo>
                  <a:cubicBezTo>
                    <a:pt x="1219" y="6253"/>
                    <a:pt x="1425" y="6762"/>
                    <a:pt x="1850" y="7008"/>
                  </a:cubicBezTo>
                  <a:cubicBezTo>
                    <a:pt x="1941" y="6483"/>
                    <a:pt x="1644" y="5798"/>
                    <a:pt x="2009" y="5364"/>
                  </a:cubicBezTo>
                  <a:cubicBezTo>
                    <a:pt x="2201" y="5961"/>
                    <a:pt x="2691" y="6816"/>
                    <a:pt x="3424" y="6816"/>
                  </a:cubicBezTo>
                  <a:cubicBezTo>
                    <a:pt x="3476" y="6816"/>
                    <a:pt x="3530" y="6811"/>
                    <a:pt x="3584" y="6802"/>
                  </a:cubicBezTo>
                  <a:cubicBezTo>
                    <a:pt x="3151" y="6277"/>
                    <a:pt x="2854" y="5547"/>
                    <a:pt x="3059" y="4908"/>
                  </a:cubicBezTo>
                  <a:lnTo>
                    <a:pt x="3059" y="4908"/>
                  </a:lnTo>
                  <a:cubicBezTo>
                    <a:pt x="3463" y="5087"/>
                    <a:pt x="3857" y="5276"/>
                    <a:pt x="4229" y="5501"/>
                  </a:cubicBezTo>
                  <a:lnTo>
                    <a:pt x="4229" y="5501"/>
                  </a:lnTo>
                  <a:cubicBezTo>
                    <a:pt x="4017" y="5287"/>
                    <a:pt x="3858" y="5022"/>
                    <a:pt x="3858" y="4771"/>
                  </a:cubicBezTo>
                  <a:lnTo>
                    <a:pt x="3858" y="4771"/>
                  </a:lnTo>
                  <a:cubicBezTo>
                    <a:pt x="4612" y="5433"/>
                    <a:pt x="4748" y="5684"/>
                    <a:pt x="5890" y="5752"/>
                  </a:cubicBezTo>
                  <a:cubicBezTo>
                    <a:pt x="5981" y="5250"/>
                    <a:pt x="5365" y="5045"/>
                    <a:pt x="5365" y="4634"/>
                  </a:cubicBezTo>
                  <a:lnTo>
                    <a:pt x="5365" y="4634"/>
                  </a:lnTo>
                  <a:cubicBezTo>
                    <a:pt x="5422" y="4637"/>
                    <a:pt x="5476" y="4639"/>
                    <a:pt x="5526" y="4639"/>
                  </a:cubicBezTo>
                  <a:cubicBezTo>
                    <a:pt x="6460" y="4639"/>
                    <a:pt x="6236" y="4049"/>
                    <a:pt x="5890" y="3355"/>
                  </a:cubicBezTo>
                  <a:cubicBezTo>
                    <a:pt x="6147" y="3201"/>
                    <a:pt x="6455" y="3163"/>
                    <a:pt x="6756" y="3163"/>
                  </a:cubicBezTo>
                  <a:cubicBezTo>
                    <a:pt x="6857" y="3163"/>
                    <a:pt x="6957" y="3167"/>
                    <a:pt x="7054" y="3173"/>
                  </a:cubicBezTo>
                  <a:cubicBezTo>
                    <a:pt x="6803" y="2875"/>
                    <a:pt x="6555" y="2769"/>
                    <a:pt x="6307" y="2769"/>
                  </a:cubicBezTo>
                  <a:cubicBezTo>
                    <a:pt x="5917" y="2769"/>
                    <a:pt x="5524" y="3031"/>
                    <a:pt x="5115" y="3233"/>
                  </a:cubicBezTo>
                  <a:lnTo>
                    <a:pt x="5115" y="3233"/>
                  </a:lnTo>
                  <a:cubicBezTo>
                    <a:pt x="5385" y="3063"/>
                    <a:pt x="5616" y="2768"/>
                    <a:pt x="5616" y="2511"/>
                  </a:cubicBezTo>
                  <a:lnTo>
                    <a:pt x="5616" y="2511"/>
                  </a:lnTo>
                  <a:cubicBezTo>
                    <a:pt x="5277" y="2611"/>
                    <a:pt x="4816" y="2797"/>
                    <a:pt x="4461" y="2797"/>
                  </a:cubicBezTo>
                  <a:cubicBezTo>
                    <a:pt x="4410" y="2797"/>
                    <a:pt x="4361" y="2794"/>
                    <a:pt x="4315" y="2785"/>
                  </a:cubicBezTo>
                  <a:cubicBezTo>
                    <a:pt x="5205" y="2306"/>
                    <a:pt x="5867" y="1484"/>
                    <a:pt x="5890" y="434"/>
                  </a:cubicBezTo>
                  <a:lnTo>
                    <a:pt x="5890" y="434"/>
                  </a:lnTo>
                  <a:cubicBezTo>
                    <a:pt x="5502" y="890"/>
                    <a:pt x="5045" y="1278"/>
                    <a:pt x="4566" y="1621"/>
                  </a:cubicBezTo>
                  <a:cubicBezTo>
                    <a:pt x="4863" y="1096"/>
                    <a:pt x="5159" y="548"/>
                    <a:pt x="5479"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31"/>
            <p:cNvSpPr/>
            <p:nvPr/>
          </p:nvSpPr>
          <p:spPr>
            <a:xfrm>
              <a:off x="1370250" y="2869750"/>
              <a:ext cx="176925" cy="175225"/>
            </a:xfrm>
            <a:custGeom>
              <a:avLst/>
              <a:gdLst/>
              <a:ahLst/>
              <a:cxnLst/>
              <a:rect l="l" t="t" r="r" b="b"/>
              <a:pathLst>
                <a:path w="7077" h="7009" extrusionOk="0">
                  <a:moveTo>
                    <a:pt x="4254" y="5481"/>
                  </a:moveTo>
                  <a:cubicBezTo>
                    <a:pt x="4426" y="5655"/>
                    <a:pt x="4633" y="5795"/>
                    <a:pt x="4817" y="5867"/>
                  </a:cubicBezTo>
                  <a:cubicBezTo>
                    <a:pt x="4636" y="5726"/>
                    <a:pt x="4448" y="5598"/>
                    <a:pt x="4254" y="5481"/>
                  </a:cubicBezTo>
                  <a:close/>
                  <a:moveTo>
                    <a:pt x="5501" y="1"/>
                  </a:moveTo>
                  <a:cubicBezTo>
                    <a:pt x="5022" y="252"/>
                    <a:pt x="4611" y="640"/>
                    <a:pt x="4292" y="1096"/>
                  </a:cubicBezTo>
                  <a:cubicBezTo>
                    <a:pt x="4451" y="754"/>
                    <a:pt x="4565" y="389"/>
                    <a:pt x="4680" y="24"/>
                  </a:cubicBezTo>
                  <a:lnTo>
                    <a:pt x="4680" y="24"/>
                  </a:lnTo>
                  <a:cubicBezTo>
                    <a:pt x="4314" y="252"/>
                    <a:pt x="4018" y="617"/>
                    <a:pt x="3858" y="1028"/>
                  </a:cubicBezTo>
                  <a:cubicBezTo>
                    <a:pt x="3858" y="708"/>
                    <a:pt x="3881" y="412"/>
                    <a:pt x="3904" y="92"/>
                  </a:cubicBezTo>
                  <a:lnTo>
                    <a:pt x="3904" y="92"/>
                  </a:lnTo>
                  <a:cubicBezTo>
                    <a:pt x="3470" y="663"/>
                    <a:pt x="3264" y="1370"/>
                    <a:pt x="3082" y="2078"/>
                  </a:cubicBezTo>
                  <a:cubicBezTo>
                    <a:pt x="2991" y="1621"/>
                    <a:pt x="2876" y="1188"/>
                    <a:pt x="2671" y="777"/>
                  </a:cubicBezTo>
                  <a:cubicBezTo>
                    <a:pt x="2420" y="1165"/>
                    <a:pt x="2397" y="1713"/>
                    <a:pt x="2625" y="2146"/>
                  </a:cubicBezTo>
                  <a:cubicBezTo>
                    <a:pt x="2351" y="1781"/>
                    <a:pt x="1986" y="1484"/>
                    <a:pt x="1553" y="1325"/>
                  </a:cubicBezTo>
                  <a:lnTo>
                    <a:pt x="1553" y="1325"/>
                  </a:lnTo>
                  <a:cubicBezTo>
                    <a:pt x="1735" y="1758"/>
                    <a:pt x="1963" y="2192"/>
                    <a:pt x="2260" y="2580"/>
                  </a:cubicBezTo>
                  <a:cubicBezTo>
                    <a:pt x="2009" y="2489"/>
                    <a:pt x="1758" y="2420"/>
                    <a:pt x="1507" y="2329"/>
                  </a:cubicBezTo>
                  <a:lnTo>
                    <a:pt x="1507" y="2329"/>
                  </a:lnTo>
                  <a:cubicBezTo>
                    <a:pt x="1598" y="2512"/>
                    <a:pt x="1689" y="2694"/>
                    <a:pt x="1781" y="2900"/>
                  </a:cubicBezTo>
                  <a:cubicBezTo>
                    <a:pt x="1826" y="2968"/>
                    <a:pt x="1849" y="3059"/>
                    <a:pt x="1804" y="3128"/>
                  </a:cubicBezTo>
                  <a:cubicBezTo>
                    <a:pt x="1781" y="3173"/>
                    <a:pt x="1712" y="3196"/>
                    <a:pt x="1667" y="3219"/>
                  </a:cubicBezTo>
                  <a:lnTo>
                    <a:pt x="1096" y="3447"/>
                  </a:lnTo>
                  <a:cubicBezTo>
                    <a:pt x="1166" y="3430"/>
                    <a:pt x="1239" y="3422"/>
                    <a:pt x="1311" y="3422"/>
                  </a:cubicBezTo>
                  <a:cubicBezTo>
                    <a:pt x="1429" y="3422"/>
                    <a:pt x="1545" y="3442"/>
                    <a:pt x="1644" y="3470"/>
                  </a:cubicBezTo>
                  <a:cubicBezTo>
                    <a:pt x="1347" y="3584"/>
                    <a:pt x="1073" y="3790"/>
                    <a:pt x="845" y="4018"/>
                  </a:cubicBezTo>
                  <a:cubicBezTo>
                    <a:pt x="1033" y="4069"/>
                    <a:pt x="1222" y="4095"/>
                    <a:pt x="1410" y="4095"/>
                  </a:cubicBezTo>
                  <a:cubicBezTo>
                    <a:pt x="1473" y="4095"/>
                    <a:pt x="1535" y="4092"/>
                    <a:pt x="1598" y="4086"/>
                  </a:cubicBezTo>
                  <a:lnTo>
                    <a:pt x="1598" y="4086"/>
                  </a:lnTo>
                  <a:cubicBezTo>
                    <a:pt x="1667" y="4155"/>
                    <a:pt x="1575" y="4292"/>
                    <a:pt x="1484" y="4360"/>
                  </a:cubicBezTo>
                  <a:cubicBezTo>
                    <a:pt x="1210" y="4589"/>
                    <a:pt x="913" y="4794"/>
                    <a:pt x="640" y="5022"/>
                  </a:cubicBezTo>
                  <a:cubicBezTo>
                    <a:pt x="674" y="5050"/>
                    <a:pt x="712" y="5061"/>
                    <a:pt x="753" y="5061"/>
                  </a:cubicBezTo>
                  <a:cubicBezTo>
                    <a:pt x="848" y="5061"/>
                    <a:pt x="955" y="5002"/>
                    <a:pt x="1050" y="4954"/>
                  </a:cubicBezTo>
                  <a:cubicBezTo>
                    <a:pt x="1090" y="4941"/>
                    <a:pt x="1136" y="4933"/>
                    <a:pt x="1181" y="4933"/>
                  </a:cubicBezTo>
                  <a:cubicBezTo>
                    <a:pt x="1289" y="4933"/>
                    <a:pt x="1393" y="4977"/>
                    <a:pt x="1393" y="5091"/>
                  </a:cubicBezTo>
                  <a:cubicBezTo>
                    <a:pt x="1393" y="5136"/>
                    <a:pt x="1347" y="5182"/>
                    <a:pt x="1301" y="5228"/>
                  </a:cubicBezTo>
                  <a:cubicBezTo>
                    <a:pt x="936" y="5616"/>
                    <a:pt x="251" y="6049"/>
                    <a:pt x="0" y="6529"/>
                  </a:cubicBezTo>
                  <a:cubicBezTo>
                    <a:pt x="30" y="6534"/>
                    <a:pt x="63" y="6537"/>
                    <a:pt x="98" y="6537"/>
                  </a:cubicBezTo>
                  <a:cubicBezTo>
                    <a:pt x="508" y="6537"/>
                    <a:pt x="1222" y="6188"/>
                    <a:pt x="1255" y="5760"/>
                  </a:cubicBezTo>
                  <a:lnTo>
                    <a:pt x="1255" y="5760"/>
                  </a:lnTo>
                  <a:cubicBezTo>
                    <a:pt x="1242" y="6232"/>
                    <a:pt x="1447" y="6762"/>
                    <a:pt x="1849" y="7008"/>
                  </a:cubicBezTo>
                  <a:cubicBezTo>
                    <a:pt x="1963" y="6460"/>
                    <a:pt x="1667" y="5776"/>
                    <a:pt x="2032" y="5365"/>
                  </a:cubicBezTo>
                  <a:cubicBezTo>
                    <a:pt x="2204" y="5946"/>
                    <a:pt x="2722" y="6812"/>
                    <a:pt x="3470" y="6812"/>
                  </a:cubicBezTo>
                  <a:cubicBezTo>
                    <a:pt x="3515" y="6812"/>
                    <a:pt x="3560" y="6809"/>
                    <a:pt x="3607" y="6803"/>
                  </a:cubicBezTo>
                  <a:cubicBezTo>
                    <a:pt x="3173" y="6278"/>
                    <a:pt x="2876" y="5524"/>
                    <a:pt x="3082" y="4908"/>
                  </a:cubicBezTo>
                  <a:lnTo>
                    <a:pt x="3082" y="4908"/>
                  </a:lnTo>
                  <a:cubicBezTo>
                    <a:pt x="3487" y="5073"/>
                    <a:pt x="3881" y="5258"/>
                    <a:pt x="4254" y="5481"/>
                  </a:cubicBezTo>
                  <a:lnTo>
                    <a:pt x="4254" y="5481"/>
                  </a:lnTo>
                  <a:cubicBezTo>
                    <a:pt x="4041" y="5267"/>
                    <a:pt x="3881" y="5001"/>
                    <a:pt x="3881" y="4748"/>
                  </a:cubicBezTo>
                  <a:lnTo>
                    <a:pt x="3881" y="4748"/>
                  </a:lnTo>
                  <a:cubicBezTo>
                    <a:pt x="4634" y="5410"/>
                    <a:pt x="4771" y="5684"/>
                    <a:pt x="5889" y="5730"/>
                  </a:cubicBezTo>
                  <a:cubicBezTo>
                    <a:pt x="6003" y="5228"/>
                    <a:pt x="5387" y="5022"/>
                    <a:pt x="5387" y="4611"/>
                  </a:cubicBezTo>
                  <a:lnTo>
                    <a:pt x="5387" y="4611"/>
                  </a:lnTo>
                  <a:cubicBezTo>
                    <a:pt x="5444" y="4615"/>
                    <a:pt x="5498" y="4617"/>
                    <a:pt x="5548" y="4617"/>
                  </a:cubicBezTo>
                  <a:cubicBezTo>
                    <a:pt x="6482" y="4617"/>
                    <a:pt x="6259" y="4026"/>
                    <a:pt x="5912" y="3333"/>
                  </a:cubicBezTo>
                  <a:cubicBezTo>
                    <a:pt x="6169" y="3179"/>
                    <a:pt x="6477" y="3141"/>
                    <a:pt x="6779" y="3141"/>
                  </a:cubicBezTo>
                  <a:cubicBezTo>
                    <a:pt x="6879" y="3141"/>
                    <a:pt x="6979" y="3145"/>
                    <a:pt x="7076" y="3151"/>
                  </a:cubicBezTo>
                  <a:cubicBezTo>
                    <a:pt x="6827" y="2854"/>
                    <a:pt x="6580" y="2747"/>
                    <a:pt x="6332" y="2747"/>
                  </a:cubicBezTo>
                  <a:cubicBezTo>
                    <a:pt x="5956" y="2747"/>
                    <a:pt x="5578" y="2994"/>
                    <a:pt x="5185" y="3202"/>
                  </a:cubicBezTo>
                  <a:lnTo>
                    <a:pt x="5185" y="3202"/>
                  </a:lnTo>
                  <a:cubicBezTo>
                    <a:pt x="5434" y="3027"/>
                    <a:pt x="5638" y="2746"/>
                    <a:pt x="5638" y="2489"/>
                  </a:cubicBezTo>
                  <a:lnTo>
                    <a:pt x="5638" y="2489"/>
                  </a:lnTo>
                  <a:cubicBezTo>
                    <a:pt x="5299" y="2588"/>
                    <a:pt x="4838" y="2775"/>
                    <a:pt x="4484" y="2775"/>
                  </a:cubicBezTo>
                  <a:cubicBezTo>
                    <a:pt x="4433" y="2775"/>
                    <a:pt x="4383" y="2771"/>
                    <a:pt x="4337" y="2763"/>
                  </a:cubicBezTo>
                  <a:cubicBezTo>
                    <a:pt x="5227" y="2283"/>
                    <a:pt x="5889" y="1484"/>
                    <a:pt x="5912" y="412"/>
                  </a:cubicBezTo>
                  <a:lnTo>
                    <a:pt x="5912" y="412"/>
                  </a:lnTo>
                  <a:cubicBezTo>
                    <a:pt x="5524" y="868"/>
                    <a:pt x="5068" y="1256"/>
                    <a:pt x="4588" y="1621"/>
                  </a:cubicBezTo>
                  <a:cubicBezTo>
                    <a:pt x="4885" y="1074"/>
                    <a:pt x="5182" y="526"/>
                    <a:pt x="5501"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31"/>
            <p:cNvSpPr/>
            <p:nvPr/>
          </p:nvSpPr>
          <p:spPr>
            <a:xfrm>
              <a:off x="1291500" y="2931375"/>
              <a:ext cx="161525" cy="119875"/>
            </a:xfrm>
            <a:custGeom>
              <a:avLst/>
              <a:gdLst/>
              <a:ahLst/>
              <a:cxnLst/>
              <a:rect l="l" t="t" r="r" b="b"/>
              <a:pathLst>
                <a:path w="6461" h="4795" extrusionOk="0">
                  <a:moveTo>
                    <a:pt x="3283" y="3894"/>
                  </a:moveTo>
                  <a:cubicBezTo>
                    <a:pt x="3330" y="4109"/>
                    <a:pt x="3426" y="4316"/>
                    <a:pt x="3538" y="4452"/>
                  </a:cubicBezTo>
                  <a:cubicBezTo>
                    <a:pt x="3468" y="4259"/>
                    <a:pt x="3382" y="4074"/>
                    <a:pt x="3283" y="3894"/>
                  </a:cubicBezTo>
                  <a:close/>
                  <a:moveTo>
                    <a:pt x="3150" y="1"/>
                  </a:moveTo>
                  <a:cubicBezTo>
                    <a:pt x="3082" y="366"/>
                    <a:pt x="3082" y="754"/>
                    <a:pt x="3128" y="1142"/>
                  </a:cubicBezTo>
                  <a:cubicBezTo>
                    <a:pt x="2991" y="982"/>
                    <a:pt x="2854" y="823"/>
                    <a:pt x="2717" y="686"/>
                  </a:cubicBezTo>
                  <a:cubicBezTo>
                    <a:pt x="2694" y="845"/>
                    <a:pt x="2694" y="1005"/>
                    <a:pt x="2671" y="1165"/>
                  </a:cubicBezTo>
                  <a:cubicBezTo>
                    <a:pt x="2671" y="1233"/>
                    <a:pt x="2648" y="1302"/>
                    <a:pt x="2603" y="1348"/>
                  </a:cubicBezTo>
                  <a:cubicBezTo>
                    <a:pt x="2587" y="1355"/>
                    <a:pt x="2572" y="1358"/>
                    <a:pt x="2557" y="1358"/>
                  </a:cubicBezTo>
                  <a:cubicBezTo>
                    <a:pt x="2527" y="1358"/>
                    <a:pt x="2496" y="1348"/>
                    <a:pt x="2466" y="1348"/>
                  </a:cubicBezTo>
                  <a:lnTo>
                    <a:pt x="1986" y="1256"/>
                  </a:lnTo>
                  <a:lnTo>
                    <a:pt x="1986" y="1256"/>
                  </a:lnTo>
                  <a:cubicBezTo>
                    <a:pt x="2123" y="1302"/>
                    <a:pt x="2260" y="1393"/>
                    <a:pt x="2352" y="1530"/>
                  </a:cubicBezTo>
                  <a:cubicBezTo>
                    <a:pt x="2252" y="1503"/>
                    <a:pt x="2150" y="1490"/>
                    <a:pt x="2047" y="1490"/>
                  </a:cubicBezTo>
                  <a:cubicBezTo>
                    <a:pt x="1888" y="1490"/>
                    <a:pt x="1728" y="1521"/>
                    <a:pt x="1575" y="1576"/>
                  </a:cubicBezTo>
                  <a:cubicBezTo>
                    <a:pt x="1712" y="1713"/>
                    <a:pt x="1895" y="1827"/>
                    <a:pt x="2078" y="1918"/>
                  </a:cubicBezTo>
                  <a:cubicBezTo>
                    <a:pt x="2078" y="2009"/>
                    <a:pt x="1963" y="2055"/>
                    <a:pt x="1895" y="2055"/>
                  </a:cubicBezTo>
                  <a:cubicBezTo>
                    <a:pt x="1598" y="2101"/>
                    <a:pt x="1324" y="2124"/>
                    <a:pt x="1028" y="2169"/>
                  </a:cubicBezTo>
                  <a:cubicBezTo>
                    <a:pt x="1073" y="2261"/>
                    <a:pt x="1233" y="2283"/>
                    <a:pt x="1347" y="2283"/>
                  </a:cubicBezTo>
                  <a:cubicBezTo>
                    <a:pt x="1461" y="2306"/>
                    <a:pt x="1598" y="2420"/>
                    <a:pt x="1530" y="2512"/>
                  </a:cubicBezTo>
                  <a:cubicBezTo>
                    <a:pt x="1507" y="2557"/>
                    <a:pt x="1461" y="2557"/>
                    <a:pt x="1416" y="2580"/>
                  </a:cubicBezTo>
                  <a:cubicBezTo>
                    <a:pt x="1005" y="2694"/>
                    <a:pt x="366" y="2694"/>
                    <a:pt x="1" y="2945"/>
                  </a:cubicBezTo>
                  <a:cubicBezTo>
                    <a:pt x="117" y="3050"/>
                    <a:pt x="371" y="3119"/>
                    <a:pt x="618" y="3119"/>
                  </a:cubicBezTo>
                  <a:cubicBezTo>
                    <a:pt x="852" y="3119"/>
                    <a:pt x="1080" y="3058"/>
                    <a:pt x="1183" y="2907"/>
                  </a:cubicBezTo>
                  <a:lnTo>
                    <a:pt x="1183" y="2907"/>
                  </a:lnTo>
                  <a:cubicBezTo>
                    <a:pt x="958" y="3248"/>
                    <a:pt x="892" y="3678"/>
                    <a:pt x="1073" y="4018"/>
                  </a:cubicBezTo>
                  <a:cubicBezTo>
                    <a:pt x="1347" y="3699"/>
                    <a:pt x="1439" y="3105"/>
                    <a:pt x="1849" y="2968"/>
                  </a:cubicBezTo>
                  <a:lnTo>
                    <a:pt x="1849" y="2968"/>
                  </a:lnTo>
                  <a:cubicBezTo>
                    <a:pt x="1735" y="3470"/>
                    <a:pt x="1735" y="4338"/>
                    <a:pt x="2329" y="4589"/>
                  </a:cubicBezTo>
                  <a:cubicBezTo>
                    <a:pt x="2260" y="4064"/>
                    <a:pt x="2352" y="3425"/>
                    <a:pt x="2740" y="3082"/>
                  </a:cubicBezTo>
                  <a:cubicBezTo>
                    <a:pt x="2937" y="3336"/>
                    <a:pt x="3125" y="3606"/>
                    <a:pt x="3283" y="3894"/>
                  </a:cubicBezTo>
                  <a:lnTo>
                    <a:pt x="3283" y="3894"/>
                  </a:lnTo>
                  <a:cubicBezTo>
                    <a:pt x="3236" y="3675"/>
                    <a:pt x="3241" y="3449"/>
                    <a:pt x="3333" y="3288"/>
                  </a:cubicBezTo>
                  <a:lnTo>
                    <a:pt x="3333" y="3288"/>
                  </a:lnTo>
                  <a:cubicBezTo>
                    <a:pt x="3584" y="4064"/>
                    <a:pt x="3584" y="4292"/>
                    <a:pt x="4337" y="4794"/>
                  </a:cubicBezTo>
                  <a:cubicBezTo>
                    <a:pt x="4588" y="4497"/>
                    <a:pt x="4269" y="4109"/>
                    <a:pt x="4429" y="3813"/>
                  </a:cubicBezTo>
                  <a:lnTo>
                    <a:pt x="4429" y="3813"/>
                  </a:lnTo>
                  <a:cubicBezTo>
                    <a:pt x="4632" y="3953"/>
                    <a:pt x="4787" y="4013"/>
                    <a:pt x="4904" y="4013"/>
                  </a:cubicBezTo>
                  <a:cubicBezTo>
                    <a:pt x="5206" y="4013"/>
                    <a:pt x="5263" y="3612"/>
                    <a:pt x="5296" y="3151"/>
                  </a:cubicBezTo>
                  <a:cubicBezTo>
                    <a:pt x="5616" y="3151"/>
                    <a:pt x="5912" y="3333"/>
                    <a:pt x="6163" y="3493"/>
                  </a:cubicBezTo>
                  <a:cubicBezTo>
                    <a:pt x="6027" y="2731"/>
                    <a:pt x="5438" y="2789"/>
                    <a:pt x="4870" y="2764"/>
                  </a:cubicBezTo>
                  <a:lnTo>
                    <a:pt x="4870" y="2764"/>
                  </a:lnTo>
                  <a:cubicBezTo>
                    <a:pt x="5101" y="2740"/>
                    <a:pt x="5345" y="2625"/>
                    <a:pt x="5456" y="2466"/>
                  </a:cubicBezTo>
                  <a:cubicBezTo>
                    <a:pt x="5136" y="2375"/>
                    <a:pt x="4680" y="2306"/>
                    <a:pt x="4451" y="2124"/>
                  </a:cubicBezTo>
                  <a:lnTo>
                    <a:pt x="4451" y="2124"/>
                  </a:lnTo>
                  <a:cubicBezTo>
                    <a:pt x="4504" y="2127"/>
                    <a:pt x="4557" y="2128"/>
                    <a:pt x="4609" y="2128"/>
                  </a:cubicBezTo>
                  <a:cubicBezTo>
                    <a:pt x="5351" y="2128"/>
                    <a:pt x="6055" y="1824"/>
                    <a:pt x="6460" y="1142"/>
                  </a:cubicBezTo>
                  <a:lnTo>
                    <a:pt x="6460" y="1142"/>
                  </a:lnTo>
                  <a:cubicBezTo>
                    <a:pt x="6026" y="1302"/>
                    <a:pt x="5547" y="1393"/>
                    <a:pt x="5091" y="1416"/>
                  </a:cubicBezTo>
                  <a:cubicBezTo>
                    <a:pt x="5501" y="1188"/>
                    <a:pt x="5935" y="937"/>
                    <a:pt x="6346" y="686"/>
                  </a:cubicBezTo>
                  <a:cubicBezTo>
                    <a:pt x="6311" y="684"/>
                    <a:pt x="6276" y="683"/>
                    <a:pt x="6241" y="683"/>
                  </a:cubicBezTo>
                  <a:cubicBezTo>
                    <a:pt x="5862" y="683"/>
                    <a:pt x="5468" y="792"/>
                    <a:pt x="5113" y="960"/>
                  </a:cubicBezTo>
                  <a:cubicBezTo>
                    <a:pt x="5342" y="777"/>
                    <a:pt x="5570" y="572"/>
                    <a:pt x="5798" y="366"/>
                  </a:cubicBezTo>
                  <a:lnTo>
                    <a:pt x="5798" y="366"/>
                  </a:lnTo>
                  <a:cubicBezTo>
                    <a:pt x="5456" y="389"/>
                    <a:pt x="5113" y="526"/>
                    <a:pt x="4817" y="731"/>
                  </a:cubicBezTo>
                  <a:cubicBezTo>
                    <a:pt x="4954" y="526"/>
                    <a:pt x="5091" y="320"/>
                    <a:pt x="5228" y="115"/>
                  </a:cubicBezTo>
                  <a:lnTo>
                    <a:pt x="5228" y="115"/>
                  </a:lnTo>
                  <a:cubicBezTo>
                    <a:pt x="4703" y="320"/>
                    <a:pt x="4292" y="731"/>
                    <a:pt x="3881" y="1119"/>
                  </a:cubicBezTo>
                  <a:cubicBezTo>
                    <a:pt x="4018" y="800"/>
                    <a:pt x="4086" y="435"/>
                    <a:pt x="4132" y="69"/>
                  </a:cubicBezTo>
                  <a:lnTo>
                    <a:pt x="4132" y="69"/>
                  </a:lnTo>
                  <a:cubicBezTo>
                    <a:pt x="3790" y="252"/>
                    <a:pt x="3561" y="617"/>
                    <a:pt x="3538" y="1005"/>
                  </a:cubicBezTo>
                  <a:cubicBezTo>
                    <a:pt x="3516" y="640"/>
                    <a:pt x="3379" y="275"/>
                    <a:pt x="3150"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75" name="Google Shape;3775;p31"/>
          <p:cNvSpPr/>
          <p:nvPr/>
        </p:nvSpPr>
        <p:spPr>
          <a:xfrm flipH="1">
            <a:off x="-577963" y="6078633"/>
            <a:ext cx="5180905" cy="765913"/>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76" name="Google Shape;3776;p31"/>
          <p:cNvSpPr/>
          <p:nvPr/>
        </p:nvSpPr>
        <p:spPr>
          <a:xfrm flipH="1">
            <a:off x="85761" y="6261672"/>
            <a:ext cx="3425900" cy="468101"/>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77" name="Google Shape;3777;p31"/>
          <p:cNvSpPr/>
          <p:nvPr/>
        </p:nvSpPr>
        <p:spPr>
          <a:xfrm flipH="1">
            <a:off x="-577946" y="4576095"/>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78" name="Google Shape;3778;p31"/>
          <p:cNvSpPr/>
          <p:nvPr/>
        </p:nvSpPr>
        <p:spPr>
          <a:xfrm flipH="1">
            <a:off x="-747375" y="4286169"/>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779" name="Google Shape;3779;p31"/>
          <p:cNvGrpSpPr/>
          <p:nvPr/>
        </p:nvGrpSpPr>
        <p:grpSpPr>
          <a:xfrm flipH="1">
            <a:off x="85764" y="5804367"/>
            <a:ext cx="2339633" cy="1780400"/>
            <a:chOff x="0" y="3611325"/>
            <a:chExt cx="1754725" cy="1335300"/>
          </a:xfrm>
        </p:grpSpPr>
        <p:sp>
          <p:nvSpPr>
            <p:cNvPr id="3780" name="Google Shape;3780;p31"/>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31"/>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82" name="Google Shape;3782;p31"/>
          <p:cNvSpPr/>
          <p:nvPr/>
        </p:nvSpPr>
        <p:spPr>
          <a:xfrm flipH="1">
            <a:off x="-614733" y="4557569"/>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83" name="Google Shape;3783;p31"/>
          <p:cNvSpPr/>
          <p:nvPr/>
        </p:nvSpPr>
        <p:spPr>
          <a:xfrm flipH="1">
            <a:off x="-614725" y="4991028"/>
            <a:ext cx="2020353" cy="95162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84" name="Google Shape;3784;p31"/>
          <p:cNvSpPr/>
          <p:nvPr/>
        </p:nvSpPr>
        <p:spPr>
          <a:xfrm rot="589025" flipH="1">
            <a:off x="-813759" y="3874202"/>
            <a:ext cx="2020216" cy="95156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85" name="Google Shape;3785;p31"/>
          <p:cNvSpPr/>
          <p:nvPr/>
        </p:nvSpPr>
        <p:spPr>
          <a:xfrm rot="-2035852" flipH="1">
            <a:off x="-813782" y="4509674"/>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86" name="Google Shape;3786;p31"/>
          <p:cNvSpPr/>
          <p:nvPr/>
        </p:nvSpPr>
        <p:spPr>
          <a:xfrm flipH="1">
            <a:off x="-1167234" y="5207232"/>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787" name="Google Shape;3787;p31"/>
          <p:cNvGrpSpPr/>
          <p:nvPr/>
        </p:nvGrpSpPr>
        <p:grpSpPr>
          <a:xfrm flipH="1">
            <a:off x="-108639" y="-47188"/>
            <a:ext cx="2119203" cy="2944189"/>
            <a:chOff x="6690382" y="-4766279"/>
            <a:chExt cx="1589402" cy="2208142"/>
          </a:xfrm>
        </p:grpSpPr>
        <p:sp>
          <p:nvSpPr>
            <p:cNvPr id="3788" name="Google Shape;3788;p31"/>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31"/>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31"/>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31"/>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31"/>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31"/>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31"/>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31"/>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31"/>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31"/>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31"/>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31"/>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31"/>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31"/>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31"/>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03" name="Google Shape;3803;p31"/>
          <p:cNvGrpSpPr/>
          <p:nvPr/>
        </p:nvGrpSpPr>
        <p:grpSpPr>
          <a:xfrm rot="-5400000">
            <a:off x="607477" y="-459681"/>
            <a:ext cx="2119203" cy="2944189"/>
            <a:chOff x="6690382" y="-4766279"/>
            <a:chExt cx="1589402" cy="2208142"/>
          </a:xfrm>
        </p:grpSpPr>
        <p:sp>
          <p:nvSpPr>
            <p:cNvPr id="3804" name="Google Shape;3804;p31"/>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31"/>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31"/>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31"/>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31"/>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31"/>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31"/>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31"/>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31"/>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31"/>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31"/>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31"/>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31"/>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31"/>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31"/>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253007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819"/>
        <p:cNvGrpSpPr/>
        <p:nvPr/>
      </p:nvGrpSpPr>
      <p:grpSpPr>
        <a:xfrm>
          <a:off x="0" y="0"/>
          <a:ext cx="0" cy="0"/>
          <a:chOff x="0" y="0"/>
          <a:chExt cx="0" cy="0"/>
        </a:xfrm>
      </p:grpSpPr>
      <p:sp>
        <p:nvSpPr>
          <p:cNvPr id="3820" name="Google Shape;3820;p32"/>
          <p:cNvSpPr/>
          <p:nvPr/>
        </p:nvSpPr>
        <p:spPr>
          <a:xfrm>
            <a:off x="11268017" y="697924"/>
            <a:ext cx="4384631" cy="301476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1" name="Google Shape;3821;p32"/>
          <p:cNvSpPr/>
          <p:nvPr/>
        </p:nvSpPr>
        <p:spPr>
          <a:xfrm>
            <a:off x="-2022767" y="4544767"/>
            <a:ext cx="15874416" cy="3856535"/>
          </a:xfrm>
          <a:custGeom>
            <a:avLst/>
            <a:gdLst/>
            <a:ahLst/>
            <a:cxnLst/>
            <a:rect l="l" t="t" r="r" b="b"/>
            <a:pathLst>
              <a:path w="285340" h="81213" extrusionOk="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rgbClr val="87D73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2" name="Google Shape;3822;p32"/>
          <p:cNvSpPr/>
          <p:nvPr/>
        </p:nvSpPr>
        <p:spPr>
          <a:xfrm>
            <a:off x="9244622" y="4727479"/>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3" name="Google Shape;3823;p32"/>
          <p:cNvSpPr/>
          <p:nvPr/>
        </p:nvSpPr>
        <p:spPr>
          <a:xfrm flipH="1">
            <a:off x="11558254" y="3405172"/>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4" name="Google Shape;3824;p32"/>
          <p:cNvSpPr/>
          <p:nvPr/>
        </p:nvSpPr>
        <p:spPr>
          <a:xfrm flipH="1">
            <a:off x="12694649" y="4061001"/>
            <a:ext cx="2152820"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5" name="Google Shape;3825;p32"/>
          <p:cNvSpPr/>
          <p:nvPr/>
        </p:nvSpPr>
        <p:spPr>
          <a:xfrm>
            <a:off x="9553350" y="4708952"/>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6" name="Google Shape;3826;p32"/>
          <p:cNvSpPr/>
          <p:nvPr/>
        </p:nvSpPr>
        <p:spPr>
          <a:xfrm flipH="1">
            <a:off x="11614647" y="5867202"/>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7" name="Google Shape;3827;p32"/>
          <p:cNvSpPr/>
          <p:nvPr/>
        </p:nvSpPr>
        <p:spPr>
          <a:xfrm flipH="1">
            <a:off x="11381139" y="5142302"/>
            <a:ext cx="726416" cy="1479425"/>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8" name="Google Shape;3828;p32"/>
          <p:cNvSpPr/>
          <p:nvPr/>
        </p:nvSpPr>
        <p:spPr>
          <a:xfrm flipH="1">
            <a:off x="5594709" y="-171181"/>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9" name="Google Shape;3829;p32"/>
          <p:cNvSpPr/>
          <p:nvPr/>
        </p:nvSpPr>
        <p:spPr>
          <a:xfrm flipH="1">
            <a:off x="7577982" y="-69581"/>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30" name="Google Shape;3830;p32"/>
          <p:cNvSpPr/>
          <p:nvPr/>
        </p:nvSpPr>
        <p:spPr>
          <a:xfrm flipH="1">
            <a:off x="12559863" y="5285428"/>
            <a:ext cx="2020353" cy="95162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31" name="Google Shape;3831;p32"/>
          <p:cNvSpPr/>
          <p:nvPr/>
        </p:nvSpPr>
        <p:spPr>
          <a:xfrm>
            <a:off x="11190479" y="4870500"/>
            <a:ext cx="2280511" cy="1781488"/>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32" name="Google Shape;3832;p32"/>
          <p:cNvSpPr/>
          <p:nvPr/>
        </p:nvSpPr>
        <p:spPr>
          <a:xfrm rot="589025" flipH="1">
            <a:off x="11256795" y="6398469"/>
            <a:ext cx="2020216" cy="95156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33" name="Google Shape;3833;p32"/>
          <p:cNvSpPr/>
          <p:nvPr/>
        </p:nvSpPr>
        <p:spPr>
          <a:xfrm rot="2035852">
            <a:off x="10189172" y="5701307"/>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34" name="Google Shape;3834;p32"/>
          <p:cNvGrpSpPr/>
          <p:nvPr/>
        </p:nvGrpSpPr>
        <p:grpSpPr>
          <a:xfrm flipH="1">
            <a:off x="11628368" y="5437533"/>
            <a:ext cx="2339633" cy="1780400"/>
            <a:chOff x="0" y="3611325"/>
            <a:chExt cx="1754725" cy="1335300"/>
          </a:xfrm>
        </p:grpSpPr>
        <p:sp>
          <p:nvSpPr>
            <p:cNvPr id="3835" name="Google Shape;3835;p32"/>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32"/>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37" name="Google Shape;3837;p32"/>
          <p:cNvSpPr/>
          <p:nvPr/>
        </p:nvSpPr>
        <p:spPr>
          <a:xfrm flipH="1">
            <a:off x="10437353" y="5352665"/>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38" name="Google Shape;3838;p32"/>
          <p:cNvSpPr/>
          <p:nvPr/>
        </p:nvSpPr>
        <p:spPr>
          <a:xfrm>
            <a:off x="2225079" y="6409133"/>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39" name="Google Shape;3839;p32"/>
          <p:cNvSpPr/>
          <p:nvPr/>
        </p:nvSpPr>
        <p:spPr>
          <a:xfrm>
            <a:off x="-77291" y="-458552"/>
            <a:ext cx="1753420" cy="6624253"/>
          </a:xfrm>
          <a:custGeom>
            <a:avLst/>
            <a:gdLst/>
            <a:ahLst/>
            <a:cxnLst/>
            <a:rect l="l" t="t" r="r" b="b"/>
            <a:pathLst>
              <a:path w="41338" h="156171" extrusionOk="0">
                <a:moveTo>
                  <a:pt x="38256" y="0"/>
                </a:moveTo>
                <a:cubicBezTo>
                  <a:pt x="38804" y="11801"/>
                  <a:pt x="28007" y="38392"/>
                  <a:pt x="25040" y="45765"/>
                </a:cubicBezTo>
                <a:lnTo>
                  <a:pt x="25040" y="45765"/>
                </a:lnTo>
                <a:cubicBezTo>
                  <a:pt x="21981" y="53365"/>
                  <a:pt x="8720" y="68111"/>
                  <a:pt x="8720" y="68111"/>
                </a:cubicBezTo>
                <a:lnTo>
                  <a:pt x="8720" y="68111"/>
                </a:lnTo>
                <a:cubicBezTo>
                  <a:pt x="8743" y="54712"/>
                  <a:pt x="11162" y="27573"/>
                  <a:pt x="10546" y="21250"/>
                </a:cubicBezTo>
                <a:lnTo>
                  <a:pt x="10546" y="21250"/>
                </a:lnTo>
                <a:cubicBezTo>
                  <a:pt x="10112" y="16799"/>
                  <a:pt x="9382" y="5935"/>
                  <a:pt x="8971" y="0"/>
                </a:cubicBezTo>
                <a:lnTo>
                  <a:pt x="8971" y="0"/>
                </a:lnTo>
                <a:lnTo>
                  <a:pt x="3242" y="0"/>
                </a:lnTo>
                <a:cubicBezTo>
                  <a:pt x="2626" y="19219"/>
                  <a:pt x="1" y="100865"/>
                  <a:pt x="252" y="113213"/>
                </a:cubicBezTo>
                <a:lnTo>
                  <a:pt x="252" y="113213"/>
                </a:lnTo>
                <a:cubicBezTo>
                  <a:pt x="548" y="127205"/>
                  <a:pt x="229" y="156170"/>
                  <a:pt x="229" y="156170"/>
                </a:cubicBezTo>
                <a:lnTo>
                  <a:pt x="229" y="156170"/>
                </a:lnTo>
                <a:lnTo>
                  <a:pt x="12007" y="154299"/>
                </a:lnTo>
                <a:cubicBezTo>
                  <a:pt x="9199" y="146104"/>
                  <a:pt x="8446" y="132546"/>
                  <a:pt x="8903" y="125858"/>
                </a:cubicBezTo>
                <a:lnTo>
                  <a:pt x="8903" y="125858"/>
                </a:lnTo>
                <a:cubicBezTo>
                  <a:pt x="9336" y="119148"/>
                  <a:pt x="8492" y="83289"/>
                  <a:pt x="8766" y="79112"/>
                </a:cubicBezTo>
                <a:lnTo>
                  <a:pt x="8766" y="79112"/>
                </a:lnTo>
                <a:cubicBezTo>
                  <a:pt x="11413" y="72562"/>
                  <a:pt x="25565" y="50535"/>
                  <a:pt x="26912" y="47865"/>
                </a:cubicBezTo>
                <a:lnTo>
                  <a:pt x="26912" y="47865"/>
                </a:lnTo>
                <a:cubicBezTo>
                  <a:pt x="28190" y="45285"/>
                  <a:pt x="40516" y="12143"/>
                  <a:pt x="41337" y="0"/>
                </a:cubicBezTo>
                <a:lnTo>
                  <a:pt x="41337"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40" name="Google Shape;3840;p32"/>
          <p:cNvGrpSpPr/>
          <p:nvPr/>
        </p:nvGrpSpPr>
        <p:grpSpPr>
          <a:xfrm>
            <a:off x="-1415206" y="-1196281"/>
            <a:ext cx="3145663" cy="7140295"/>
            <a:chOff x="13093133" y="-435336"/>
            <a:chExt cx="2359247" cy="5355221"/>
          </a:xfrm>
        </p:grpSpPr>
        <p:sp>
          <p:nvSpPr>
            <p:cNvPr id="3841" name="Google Shape;3841;p32"/>
            <p:cNvSpPr/>
            <p:nvPr/>
          </p:nvSpPr>
          <p:spPr>
            <a:xfrm>
              <a:off x="13093133" y="-435336"/>
              <a:ext cx="2359247" cy="5355221"/>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32"/>
            <p:cNvSpPr/>
            <p:nvPr/>
          </p:nvSpPr>
          <p:spPr>
            <a:xfrm>
              <a:off x="13242015" y="1969594"/>
              <a:ext cx="407359" cy="2713574"/>
            </a:xfrm>
            <a:custGeom>
              <a:avLst/>
              <a:gdLst/>
              <a:ahLst/>
              <a:cxnLst/>
              <a:rect l="l" t="t" r="r" b="b"/>
              <a:pathLst>
                <a:path w="12805" h="85299" extrusionOk="0">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32"/>
            <p:cNvSpPr/>
            <p:nvPr/>
          </p:nvSpPr>
          <p:spPr>
            <a:xfrm>
              <a:off x="13526642" y="1261638"/>
              <a:ext cx="591108" cy="2061514"/>
            </a:xfrm>
            <a:custGeom>
              <a:avLst/>
              <a:gdLst/>
              <a:ahLst/>
              <a:cxnLst/>
              <a:rect l="l" t="t" r="r" b="b"/>
              <a:pathLst>
                <a:path w="18581" h="64802" extrusionOk="0">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44" name="Google Shape;3844;p32"/>
          <p:cNvSpPr/>
          <p:nvPr/>
        </p:nvSpPr>
        <p:spPr>
          <a:xfrm>
            <a:off x="-1530833" y="6077592"/>
            <a:ext cx="3448679" cy="730675"/>
          </a:xfrm>
          <a:custGeom>
            <a:avLst/>
            <a:gdLst/>
            <a:ahLst/>
            <a:cxnLst/>
            <a:rect l="l" t="t" r="r" b="b"/>
            <a:pathLst>
              <a:path w="76169" h="16138" extrusionOk="0">
                <a:moveTo>
                  <a:pt x="1" y="4314"/>
                </a:moveTo>
                <a:cubicBezTo>
                  <a:pt x="10067" y="3972"/>
                  <a:pt x="9656" y="4885"/>
                  <a:pt x="14632" y="6391"/>
                </a:cubicBezTo>
                <a:cubicBezTo>
                  <a:pt x="19608" y="7875"/>
                  <a:pt x="22872" y="7601"/>
                  <a:pt x="24561" y="7943"/>
                </a:cubicBezTo>
                <a:cubicBezTo>
                  <a:pt x="26250" y="8286"/>
                  <a:pt x="28669" y="8925"/>
                  <a:pt x="31751" y="9473"/>
                </a:cubicBezTo>
                <a:cubicBezTo>
                  <a:pt x="34832" y="9998"/>
                  <a:pt x="38256" y="11687"/>
                  <a:pt x="41954" y="12782"/>
                </a:cubicBezTo>
                <a:cubicBezTo>
                  <a:pt x="45628" y="13878"/>
                  <a:pt x="47569" y="13650"/>
                  <a:pt x="49669" y="14198"/>
                </a:cubicBezTo>
                <a:cubicBezTo>
                  <a:pt x="51791" y="14745"/>
                  <a:pt x="58662" y="16024"/>
                  <a:pt x="60693" y="16092"/>
                </a:cubicBezTo>
                <a:cubicBezTo>
                  <a:pt x="62725" y="16138"/>
                  <a:pt x="76169" y="15590"/>
                  <a:pt x="71855" y="15681"/>
                </a:cubicBezTo>
                <a:cubicBezTo>
                  <a:pt x="67541" y="15795"/>
                  <a:pt x="60214" y="14814"/>
                  <a:pt x="56676" y="14380"/>
                </a:cubicBezTo>
                <a:cubicBezTo>
                  <a:pt x="53161" y="13946"/>
                  <a:pt x="49463" y="12691"/>
                  <a:pt x="46907" y="11869"/>
                </a:cubicBezTo>
                <a:cubicBezTo>
                  <a:pt x="44327" y="11025"/>
                  <a:pt x="40653" y="10431"/>
                  <a:pt x="38438" y="9176"/>
                </a:cubicBezTo>
                <a:cubicBezTo>
                  <a:pt x="36224" y="7943"/>
                  <a:pt x="31933" y="6597"/>
                  <a:pt x="31933" y="6597"/>
                </a:cubicBezTo>
                <a:lnTo>
                  <a:pt x="29057" y="4885"/>
                </a:lnTo>
                <a:cubicBezTo>
                  <a:pt x="29057" y="4885"/>
                  <a:pt x="25862" y="3926"/>
                  <a:pt x="23077" y="3356"/>
                </a:cubicBezTo>
                <a:cubicBezTo>
                  <a:pt x="20315" y="2785"/>
                  <a:pt x="18946" y="2397"/>
                  <a:pt x="16937" y="2420"/>
                </a:cubicBezTo>
                <a:cubicBezTo>
                  <a:pt x="14906" y="2420"/>
                  <a:pt x="13513" y="0"/>
                  <a:pt x="8629" y="731"/>
                </a:cubicBezTo>
                <a:cubicBezTo>
                  <a:pt x="3767" y="1461"/>
                  <a:pt x="1" y="4314"/>
                  <a:pt x="1" y="4314"/>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45" name="Google Shape;3845;p32"/>
          <p:cNvSpPr/>
          <p:nvPr/>
        </p:nvSpPr>
        <p:spPr>
          <a:xfrm>
            <a:off x="104501" y="6673934"/>
            <a:ext cx="2216940" cy="533125"/>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46" name="Google Shape;3846;p32"/>
          <p:cNvGrpSpPr/>
          <p:nvPr/>
        </p:nvGrpSpPr>
        <p:grpSpPr>
          <a:xfrm>
            <a:off x="828458" y="6470779"/>
            <a:ext cx="1291879" cy="700740"/>
            <a:chOff x="563218" y="4869746"/>
            <a:chExt cx="968909" cy="525555"/>
          </a:xfrm>
        </p:grpSpPr>
        <p:sp>
          <p:nvSpPr>
            <p:cNvPr id="3847" name="Google Shape;3847;p32"/>
            <p:cNvSpPr/>
            <p:nvPr/>
          </p:nvSpPr>
          <p:spPr>
            <a:xfrm>
              <a:off x="563218" y="5057323"/>
              <a:ext cx="968909" cy="337979"/>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32"/>
            <p:cNvSpPr/>
            <p:nvPr/>
          </p:nvSpPr>
          <p:spPr>
            <a:xfrm>
              <a:off x="574084" y="5075931"/>
              <a:ext cx="846425" cy="294581"/>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32"/>
            <p:cNvSpPr/>
            <p:nvPr/>
          </p:nvSpPr>
          <p:spPr>
            <a:xfrm>
              <a:off x="613610" y="4869746"/>
              <a:ext cx="918516" cy="340322"/>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50" name="Google Shape;3850;p32"/>
          <p:cNvSpPr/>
          <p:nvPr/>
        </p:nvSpPr>
        <p:spPr>
          <a:xfrm>
            <a:off x="828469" y="6761705"/>
            <a:ext cx="1199923" cy="164355"/>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51" name="Google Shape;3851;p32"/>
          <p:cNvGrpSpPr/>
          <p:nvPr/>
        </p:nvGrpSpPr>
        <p:grpSpPr>
          <a:xfrm>
            <a:off x="-672050" y="5476923"/>
            <a:ext cx="1244339" cy="1738013"/>
            <a:chOff x="-504037" y="4107692"/>
            <a:chExt cx="933254" cy="1303510"/>
          </a:xfrm>
        </p:grpSpPr>
        <p:sp>
          <p:nvSpPr>
            <p:cNvPr id="3852" name="Google Shape;3852;p32"/>
            <p:cNvSpPr/>
            <p:nvPr/>
          </p:nvSpPr>
          <p:spPr>
            <a:xfrm>
              <a:off x="-504037" y="4107692"/>
              <a:ext cx="933254" cy="1274289"/>
            </a:xfrm>
            <a:custGeom>
              <a:avLst/>
              <a:gdLst/>
              <a:ahLst/>
              <a:cxnLst/>
              <a:rect l="l" t="t" r="r" b="b"/>
              <a:pathLst>
                <a:path w="27483" h="37526" extrusionOk="0">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32"/>
            <p:cNvSpPr/>
            <p:nvPr/>
          </p:nvSpPr>
          <p:spPr>
            <a:xfrm>
              <a:off x="-415682" y="4744990"/>
              <a:ext cx="775114" cy="666212"/>
            </a:xfrm>
            <a:custGeom>
              <a:avLst/>
              <a:gdLst/>
              <a:ahLst/>
              <a:cxnLst/>
              <a:rect l="l" t="t" r="r" b="b"/>
              <a:pathLst>
                <a:path w="22826" h="19619" extrusionOk="0">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32"/>
            <p:cNvSpPr/>
            <p:nvPr/>
          </p:nvSpPr>
          <p:spPr>
            <a:xfrm>
              <a:off x="-152926" y="4107692"/>
              <a:ext cx="582133" cy="1169836"/>
            </a:xfrm>
            <a:custGeom>
              <a:avLst/>
              <a:gdLst/>
              <a:ahLst/>
              <a:cxnLst/>
              <a:rect l="l" t="t" r="r" b="b"/>
              <a:pathLst>
                <a:path w="17143" h="34450" extrusionOk="0">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32"/>
            <p:cNvSpPr/>
            <p:nvPr/>
          </p:nvSpPr>
          <p:spPr>
            <a:xfrm>
              <a:off x="-454427" y="4601591"/>
              <a:ext cx="349592" cy="611575"/>
            </a:xfrm>
            <a:custGeom>
              <a:avLst/>
              <a:gdLst/>
              <a:ahLst/>
              <a:cxnLst/>
              <a:rect l="l" t="t" r="r" b="b"/>
              <a:pathLst>
                <a:path w="10295" h="18010" extrusionOk="0">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56" name="Google Shape;3856;p32"/>
          <p:cNvSpPr/>
          <p:nvPr/>
        </p:nvSpPr>
        <p:spPr>
          <a:xfrm>
            <a:off x="-362002" y="5478190"/>
            <a:ext cx="799903" cy="1317687"/>
          </a:xfrm>
          <a:custGeom>
            <a:avLst/>
            <a:gdLst/>
            <a:ahLst/>
            <a:cxnLst/>
            <a:rect l="l" t="t" r="r" b="b"/>
            <a:pathLst>
              <a:path w="17667" h="29103" extrusionOk="0">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57" name="Google Shape;3857;p32"/>
          <p:cNvGrpSpPr/>
          <p:nvPr/>
        </p:nvGrpSpPr>
        <p:grpSpPr>
          <a:xfrm flipH="1">
            <a:off x="-1622716" y="3674833"/>
            <a:ext cx="3615733" cy="4102667"/>
            <a:chOff x="4675" y="5263075"/>
            <a:chExt cx="2711800" cy="3077000"/>
          </a:xfrm>
        </p:grpSpPr>
        <p:sp>
          <p:nvSpPr>
            <p:cNvPr id="3858" name="Google Shape;3858;p32"/>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32"/>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32"/>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861" name="Google Shape;3861;p32"/>
            <p:cNvGrpSpPr/>
            <p:nvPr/>
          </p:nvGrpSpPr>
          <p:grpSpPr>
            <a:xfrm>
              <a:off x="4675" y="5345475"/>
              <a:ext cx="2711800" cy="2994600"/>
              <a:chOff x="4675" y="5345475"/>
              <a:chExt cx="2711800" cy="2994600"/>
            </a:xfrm>
          </p:grpSpPr>
          <p:sp>
            <p:nvSpPr>
              <p:cNvPr id="3862" name="Google Shape;3862;p32"/>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32"/>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32"/>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32"/>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32"/>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32"/>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32"/>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32"/>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32"/>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32"/>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32"/>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32"/>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32"/>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32"/>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32"/>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32"/>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32"/>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32"/>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32"/>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32"/>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32"/>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32"/>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32"/>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32"/>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32"/>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32"/>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32"/>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889" name="Google Shape;3889;p32"/>
              <p:cNvGrpSpPr/>
              <p:nvPr/>
            </p:nvGrpSpPr>
            <p:grpSpPr>
              <a:xfrm>
                <a:off x="4675" y="5593050"/>
                <a:ext cx="2711800" cy="2747025"/>
                <a:chOff x="4675" y="3688050"/>
                <a:chExt cx="2711800" cy="2747025"/>
              </a:xfrm>
            </p:grpSpPr>
            <p:sp>
              <p:nvSpPr>
                <p:cNvPr id="3890" name="Google Shape;3890;p32"/>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32"/>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32"/>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32"/>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32"/>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32"/>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32"/>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32"/>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32"/>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32"/>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32"/>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32"/>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902" name="Google Shape;3902;p32"/>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903" name="Google Shape;3903;p32"/>
          <p:cNvSpPr/>
          <p:nvPr/>
        </p:nvSpPr>
        <p:spPr>
          <a:xfrm flipH="1">
            <a:off x="-1878616" y="-1411266"/>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04" name="Google Shape;3904;p32"/>
          <p:cNvSpPr/>
          <p:nvPr/>
        </p:nvSpPr>
        <p:spPr>
          <a:xfrm>
            <a:off x="-218867" y="-108534"/>
            <a:ext cx="2339667" cy="105338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545615328"/>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905"/>
        <p:cNvGrpSpPr/>
        <p:nvPr/>
      </p:nvGrpSpPr>
      <p:grpSpPr>
        <a:xfrm>
          <a:off x="0" y="0"/>
          <a:ext cx="0" cy="0"/>
          <a:chOff x="0" y="0"/>
          <a:chExt cx="0" cy="0"/>
        </a:xfrm>
      </p:grpSpPr>
      <p:sp>
        <p:nvSpPr>
          <p:cNvPr id="3906" name="Google Shape;3906;p33"/>
          <p:cNvSpPr/>
          <p:nvPr/>
        </p:nvSpPr>
        <p:spPr>
          <a:xfrm flipH="1">
            <a:off x="10905241" y="2225034"/>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07" name="Google Shape;3907;p33"/>
          <p:cNvSpPr/>
          <p:nvPr/>
        </p:nvSpPr>
        <p:spPr>
          <a:xfrm rot="1658019" flipH="1">
            <a:off x="4548762" y="-922945"/>
            <a:ext cx="7023919" cy="2645240"/>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08" name="Google Shape;3908;p33"/>
          <p:cNvSpPr/>
          <p:nvPr/>
        </p:nvSpPr>
        <p:spPr>
          <a:xfrm flipH="1">
            <a:off x="9685463" y="-958166"/>
            <a:ext cx="3577445" cy="7793215"/>
          </a:xfrm>
          <a:custGeom>
            <a:avLst/>
            <a:gdLst/>
            <a:ahLst/>
            <a:cxnLst/>
            <a:rect l="l" t="t" r="r" b="b"/>
            <a:pathLst>
              <a:path w="115725" h="126616" extrusionOk="0">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09" name="Google Shape;3909;p33"/>
          <p:cNvSpPr/>
          <p:nvPr/>
        </p:nvSpPr>
        <p:spPr>
          <a:xfrm>
            <a:off x="8054876" y="-700066"/>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10" name="Google Shape;3910;p33"/>
          <p:cNvSpPr/>
          <p:nvPr/>
        </p:nvSpPr>
        <p:spPr>
          <a:xfrm>
            <a:off x="-281833" y="5583933"/>
            <a:ext cx="13542808" cy="18504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11" name="Google Shape;3911;p33"/>
          <p:cNvSpPr/>
          <p:nvPr/>
        </p:nvSpPr>
        <p:spPr>
          <a:xfrm flipH="1">
            <a:off x="3821196" y="6264233"/>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912" name="Google Shape;3912;p33"/>
          <p:cNvGrpSpPr/>
          <p:nvPr/>
        </p:nvGrpSpPr>
        <p:grpSpPr>
          <a:xfrm>
            <a:off x="9511042" y="4262284"/>
            <a:ext cx="3615733" cy="4102667"/>
            <a:chOff x="4675" y="5263075"/>
            <a:chExt cx="2711800" cy="3077000"/>
          </a:xfrm>
        </p:grpSpPr>
        <p:sp>
          <p:nvSpPr>
            <p:cNvPr id="3913" name="Google Shape;3913;p33"/>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33"/>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33"/>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916" name="Google Shape;3916;p33"/>
            <p:cNvGrpSpPr/>
            <p:nvPr/>
          </p:nvGrpSpPr>
          <p:grpSpPr>
            <a:xfrm>
              <a:off x="4675" y="5345475"/>
              <a:ext cx="2711800" cy="2994600"/>
              <a:chOff x="4675" y="5345475"/>
              <a:chExt cx="2711800" cy="2994600"/>
            </a:xfrm>
          </p:grpSpPr>
          <p:sp>
            <p:nvSpPr>
              <p:cNvPr id="3917" name="Google Shape;3917;p33"/>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33"/>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33"/>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33"/>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33"/>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33"/>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33"/>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33"/>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33"/>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33"/>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33"/>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33"/>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33"/>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33"/>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33"/>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33"/>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33"/>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33"/>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33"/>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33"/>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33"/>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33"/>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33"/>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33"/>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33"/>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33"/>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33"/>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944" name="Google Shape;3944;p33"/>
              <p:cNvGrpSpPr/>
              <p:nvPr/>
            </p:nvGrpSpPr>
            <p:grpSpPr>
              <a:xfrm>
                <a:off x="4675" y="5593050"/>
                <a:ext cx="2711800" cy="2747025"/>
                <a:chOff x="4675" y="3688050"/>
                <a:chExt cx="2711800" cy="2747025"/>
              </a:xfrm>
            </p:grpSpPr>
            <p:sp>
              <p:nvSpPr>
                <p:cNvPr id="3945" name="Google Shape;3945;p33"/>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33"/>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33"/>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33"/>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33"/>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33"/>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33"/>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33"/>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33"/>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33"/>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33"/>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33"/>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957" name="Google Shape;3957;p33"/>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958" name="Google Shape;3958;p33"/>
          <p:cNvSpPr/>
          <p:nvPr/>
        </p:nvSpPr>
        <p:spPr>
          <a:xfrm flipH="1">
            <a:off x="5941641" y="-31594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59" name="Google Shape;3959;p33"/>
          <p:cNvSpPr/>
          <p:nvPr/>
        </p:nvSpPr>
        <p:spPr>
          <a:xfrm flipH="1">
            <a:off x="11229408" y="-74562"/>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60" name="Google Shape;3960;p33"/>
          <p:cNvSpPr/>
          <p:nvPr/>
        </p:nvSpPr>
        <p:spPr>
          <a:xfrm flipH="1">
            <a:off x="9036541" y="1096947"/>
            <a:ext cx="3021844" cy="2787792"/>
          </a:xfrm>
          <a:custGeom>
            <a:avLst/>
            <a:gdLst/>
            <a:ahLst/>
            <a:cxnLst/>
            <a:rect l="l" t="t" r="r" b="b"/>
            <a:pathLst>
              <a:path w="77789" h="71764" extrusionOk="0">
                <a:moveTo>
                  <a:pt x="10089" y="1"/>
                </a:moveTo>
                <a:lnTo>
                  <a:pt x="2283" y="8332"/>
                </a:lnTo>
                <a:lnTo>
                  <a:pt x="4953" y="12075"/>
                </a:lnTo>
                <a:lnTo>
                  <a:pt x="5318" y="18626"/>
                </a:lnTo>
                <a:cubicBezTo>
                  <a:pt x="5159" y="20954"/>
                  <a:pt x="5044" y="23305"/>
                  <a:pt x="4748" y="25611"/>
                </a:cubicBezTo>
                <a:cubicBezTo>
                  <a:pt x="4382" y="28510"/>
                  <a:pt x="2534" y="31431"/>
                  <a:pt x="2876" y="34399"/>
                </a:cubicBezTo>
                <a:cubicBezTo>
                  <a:pt x="2944" y="34992"/>
                  <a:pt x="3104" y="35585"/>
                  <a:pt x="3173" y="36202"/>
                </a:cubicBezTo>
                <a:cubicBezTo>
                  <a:pt x="3310" y="37594"/>
                  <a:pt x="2853" y="39032"/>
                  <a:pt x="2283" y="40310"/>
                </a:cubicBezTo>
                <a:cubicBezTo>
                  <a:pt x="2037" y="40868"/>
                  <a:pt x="1093" y="42037"/>
                  <a:pt x="1179" y="42686"/>
                </a:cubicBezTo>
                <a:lnTo>
                  <a:pt x="1179" y="42686"/>
                </a:lnTo>
                <a:cubicBezTo>
                  <a:pt x="1079" y="42167"/>
                  <a:pt x="0" y="37229"/>
                  <a:pt x="0" y="37229"/>
                </a:cubicBezTo>
                <a:lnTo>
                  <a:pt x="0" y="71763"/>
                </a:lnTo>
                <a:cubicBezTo>
                  <a:pt x="1278" y="71467"/>
                  <a:pt x="2625" y="70942"/>
                  <a:pt x="3926" y="70828"/>
                </a:cubicBezTo>
                <a:cubicBezTo>
                  <a:pt x="3948" y="70825"/>
                  <a:pt x="3972" y="70824"/>
                  <a:pt x="3997" y="70824"/>
                </a:cubicBezTo>
                <a:cubicBezTo>
                  <a:pt x="4655" y="70824"/>
                  <a:pt x="6219" y="71575"/>
                  <a:pt x="6826" y="71575"/>
                </a:cubicBezTo>
                <a:cubicBezTo>
                  <a:pt x="6903" y="71575"/>
                  <a:pt x="6965" y="71563"/>
                  <a:pt x="7007" y="71535"/>
                </a:cubicBezTo>
                <a:cubicBezTo>
                  <a:pt x="7144" y="71421"/>
                  <a:pt x="7236" y="70965"/>
                  <a:pt x="7258" y="70325"/>
                </a:cubicBezTo>
                <a:cubicBezTo>
                  <a:pt x="7350" y="68796"/>
                  <a:pt x="7190" y="66331"/>
                  <a:pt x="7258" y="65760"/>
                </a:cubicBezTo>
                <a:cubicBezTo>
                  <a:pt x="7464" y="63592"/>
                  <a:pt x="7875" y="61424"/>
                  <a:pt x="8445" y="59324"/>
                </a:cubicBezTo>
                <a:cubicBezTo>
                  <a:pt x="9016" y="57269"/>
                  <a:pt x="9769" y="55215"/>
                  <a:pt x="11047" y="53503"/>
                </a:cubicBezTo>
                <a:cubicBezTo>
                  <a:pt x="11938" y="52316"/>
                  <a:pt x="13056" y="51312"/>
                  <a:pt x="14083" y="50239"/>
                </a:cubicBezTo>
                <a:cubicBezTo>
                  <a:pt x="16731" y="47409"/>
                  <a:pt x="18694" y="44008"/>
                  <a:pt x="20041" y="40402"/>
                </a:cubicBezTo>
                <a:cubicBezTo>
                  <a:pt x="20313" y="39608"/>
                  <a:pt x="23240" y="33348"/>
                  <a:pt x="23728" y="33348"/>
                </a:cubicBezTo>
                <a:cubicBezTo>
                  <a:pt x="23732" y="33348"/>
                  <a:pt x="23735" y="33348"/>
                  <a:pt x="23738" y="33349"/>
                </a:cubicBezTo>
                <a:cubicBezTo>
                  <a:pt x="23784" y="33349"/>
                  <a:pt x="39533" y="35996"/>
                  <a:pt x="39533" y="35996"/>
                </a:cubicBezTo>
                <a:lnTo>
                  <a:pt x="53137" y="29080"/>
                </a:lnTo>
                <a:cubicBezTo>
                  <a:pt x="57132" y="26318"/>
                  <a:pt x="60304" y="23693"/>
                  <a:pt x="65326" y="22963"/>
                </a:cubicBezTo>
                <a:cubicBezTo>
                  <a:pt x="68955" y="22438"/>
                  <a:pt x="72744" y="22347"/>
                  <a:pt x="76054" y="20726"/>
                </a:cubicBezTo>
                <a:cubicBezTo>
                  <a:pt x="76602" y="20452"/>
                  <a:pt x="77150" y="20133"/>
                  <a:pt x="77469" y="19608"/>
                </a:cubicBezTo>
                <a:cubicBezTo>
                  <a:pt x="77789" y="19106"/>
                  <a:pt x="77789" y="18352"/>
                  <a:pt x="77309" y="17964"/>
                </a:cubicBezTo>
                <a:cubicBezTo>
                  <a:pt x="74729" y="20053"/>
                  <a:pt x="71395" y="21170"/>
                  <a:pt x="68071" y="21170"/>
                </a:cubicBezTo>
                <a:cubicBezTo>
                  <a:pt x="66455" y="21170"/>
                  <a:pt x="64841" y="20906"/>
                  <a:pt x="63317" y="20361"/>
                </a:cubicBezTo>
                <a:cubicBezTo>
                  <a:pt x="65417" y="18170"/>
                  <a:pt x="68248" y="16640"/>
                  <a:pt x="71238" y="16093"/>
                </a:cubicBezTo>
                <a:cubicBezTo>
                  <a:pt x="71124" y="15796"/>
                  <a:pt x="71010" y="15476"/>
                  <a:pt x="70873" y="15180"/>
                </a:cubicBezTo>
                <a:cubicBezTo>
                  <a:pt x="67106" y="15499"/>
                  <a:pt x="63683" y="17462"/>
                  <a:pt x="60670" y="19745"/>
                </a:cubicBezTo>
                <a:cubicBezTo>
                  <a:pt x="57657" y="22027"/>
                  <a:pt x="54918" y="24652"/>
                  <a:pt x="51699" y="26638"/>
                </a:cubicBezTo>
                <a:cubicBezTo>
                  <a:pt x="47865" y="29035"/>
                  <a:pt x="42729" y="31317"/>
                  <a:pt x="38369" y="32367"/>
                </a:cubicBezTo>
                <a:cubicBezTo>
                  <a:pt x="35790" y="32983"/>
                  <a:pt x="32777" y="32778"/>
                  <a:pt x="30129" y="32983"/>
                </a:cubicBezTo>
                <a:lnTo>
                  <a:pt x="28349" y="31386"/>
                </a:lnTo>
                <a:lnTo>
                  <a:pt x="31910" y="28555"/>
                </a:lnTo>
                <a:lnTo>
                  <a:pt x="34558" y="26592"/>
                </a:lnTo>
                <a:cubicBezTo>
                  <a:pt x="34558" y="26592"/>
                  <a:pt x="34886" y="26641"/>
                  <a:pt x="35304" y="26641"/>
                </a:cubicBezTo>
                <a:cubicBezTo>
                  <a:pt x="35696" y="26641"/>
                  <a:pt x="36167" y="26598"/>
                  <a:pt x="36520" y="26432"/>
                </a:cubicBezTo>
                <a:cubicBezTo>
                  <a:pt x="37228" y="26067"/>
                  <a:pt x="45719" y="20224"/>
                  <a:pt x="45719" y="20224"/>
                </a:cubicBezTo>
                <a:lnTo>
                  <a:pt x="43071" y="18626"/>
                </a:lnTo>
                <a:lnTo>
                  <a:pt x="37479" y="22872"/>
                </a:lnTo>
                <a:lnTo>
                  <a:pt x="29422" y="27482"/>
                </a:lnTo>
                <a:lnTo>
                  <a:pt x="35448" y="14198"/>
                </a:lnTo>
                <a:lnTo>
                  <a:pt x="37479" y="7807"/>
                </a:lnTo>
                <a:lnTo>
                  <a:pt x="36155" y="4977"/>
                </a:lnTo>
                <a:lnTo>
                  <a:pt x="33325" y="4977"/>
                </a:lnTo>
                <a:lnTo>
                  <a:pt x="31910" y="18444"/>
                </a:lnTo>
                <a:lnTo>
                  <a:pt x="27299" y="25017"/>
                </a:lnTo>
                <a:lnTo>
                  <a:pt x="24629" y="29445"/>
                </a:lnTo>
                <a:cubicBezTo>
                  <a:pt x="21593" y="27711"/>
                  <a:pt x="21091" y="26136"/>
                  <a:pt x="20908" y="22598"/>
                </a:cubicBezTo>
                <a:cubicBezTo>
                  <a:pt x="20817" y="20726"/>
                  <a:pt x="20566" y="18877"/>
                  <a:pt x="20337" y="17028"/>
                </a:cubicBezTo>
                <a:cubicBezTo>
                  <a:pt x="20200" y="15796"/>
                  <a:pt x="20041" y="14563"/>
                  <a:pt x="19881" y="13331"/>
                </a:cubicBezTo>
                <a:cubicBezTo>
                  <a:pt x="18877" y="13376"/>
                  <a:pt x="18078" y="14244"/>
                  <a:pt x="17781" y="15225"/>
                </a:cubicBezTo>
                <a:cubicBezTo>
                  <a:pt x="17507" y="16184"/>
                  <a:pt x="17621" y="17211"/>
                  <a:pt x="17758" y="18215"/>
                </a:cubicBezTo>
                <a:cubicBezTo>
                  <a:pt x="16914" y="15636"/>
                  <a:pt x="15749" y="13171"/>
                  <a:pt x="14334" y="10843"/>
                </a:cubicBezTo>
                <a:cubicBezTo>
                  <a:pt x="13764" y="11025"/>
                  <a:pt x="13444" y="11665"/>
                  <a:pt x="13444" y="12258"/>
                </a:cubicBezTo>
                <a:cubicBezTo>
                  <a:pt x="13444" y="12874"/>
                  <a:pt x="13672" y="13445"/>
                  <a:pt x="13901" y="13993"/>
                </a:cubicBezTo>
                <a:cubicBezTo>
                  <a:pt x="15978" y="18946"/>
                  <a:pt x="16799" y="23990"/>
                  <a:pt x="16936" y="29308"/>
                </a:cubicBezTo>
                <a:cubicBezTo>
                  <a:pt x="17051" y="33463"/>
                  <a:pt x="16343" y="37754"/>
                  <a:pt x="14289" y="41429"/>
                </a:cubicBezTo>
                <a:cubicBezTo>
                  <a:pt x="13375" y="43028"/>
                  <a:pt x="11167" y="46061"/>
                  <a:pt x="9315" y="46061"/>
                </a:cubicBezTo>
                <a:cubicBezTo>
                  <a:pt x="8576" y="46061"/>
                  <a:pt x="7893" y="45578"/>
                  <a:pt x="7373" y="44327"/>
                </a:cubicBezTo>
                <a:cubicBezTo>
                  <a:pt x="5866" y="40721"/>
                  <a:pt x="6163" y="36590"/>
                  <a:pt x="7373" y="32869"/>
                </a:cubicBezTo>
                <a:cubicBezTo>
                  <a:pt x="8559" y="29149"/>
                  <a:pt x="10591" y="25771"/>
                  <a:pt x="12531" y="22370"/>
                </a:cubicBezTo>
                <a:cubicBezTo>
                  <a:pt x="12942" y="21662"/>
                  <a:pt x="13353" y="20932"/>
                  <a:pt x="13376" y="20110"/>
                </a:cubicBezTo>
                <a:cubicBezTo>
                  <a:pt x="13398" y="19311"/>
                  <a:pt x="12919" y="18421"/>
                  <a:pt x="12120" y="18284"/>
                </a:cubicBezTo>
                <a:cubicBezTo>
                  <a:pt x="11801" y="20429"/>
                  <a:pt x="11070" y="22507"/>
                  <a:pt x="9997" y="24378"/>
                </a:cubicBezTo>
                <a:cubicBezTo>
                  <a:pt x="10659" y="22210"/>
                  <a:pt x="11116" y="19996"/>
                  <a:pt x="11367" y="17736"/>
                </a:cubicBezTo>
                <a:cubicBezTo>
                  <a:pt x="11435" y="17234"/>
                  <a:pt x="11481" y="16663"/>
                  <a:pt x="11276" y="16184"/>
                </a:cubicBezTo>
                <a:cubicBezTo>
                  <a:pt x="11102" y="15779"/>
                  <a:pt x="10685" y="15440"/>
                  <a:pt x="10257" y="15440"/>
                </a:cubicBezTo>
                <a:cubicBezTo>
                  <a:pt x="10178" y="15440"/>
                  <a:pt x="10099" y="15451"/>
                  <a:pt x="10020" y="15476"/>
                </a:cubicBezTo>
                <a:cubicBezTo>
                  <a:pt x="10431" y="19722"/>
                  <a:pt x="9062" y="24127"/>
                  <a:pt x="6300" y="27391"/>
                </a:cubicBezTo>
                <a:cubicBezTo>
                  <a:pt x="7030" y="24606"/>
                  <a:pt x="7601" y="21799"/>
                  <a:pt x="8035" y="18946"/>
                </a:cubicBezTo>
                <a:cubicBezTo>
                  <a:pt x="8263" y="17508"/>
                  <a:pt x="9290" y="13947"/>
                  <a:pt x="8491" y="12600"/>
                </a:cubicBezTo>
                <a:cubicBezTo>
                  <a:pt x="8491" y="12600"/>
                  <a:pt x="6254" y="8697"/>
                  <a:pt x="6254" y="8697"/>
                </a:cubicBezTo>
                <a:lnTo>
                  <a:pt x="12212" y="1416"/>
                </a:lnTo>
                <a:lnTo>
                  <a:pt x="10089" y="1"/>
                </a:ln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61" name="Google Shape;3961;p33"/>
          <p:cNvSpPr/>
          <p:nvPr/>
        </p:nvSpPr>
        <p:spPr>
          <a:xfrm flipH="1">
            <a:off x="-1117746" y="1877665"/>
            <a:ext cx="1974427" cy="3044148"/>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62" name="Google Shape;3962;p33"/>
          <p:cNvSpPr/>
          <p:nvPr/>
        </p:nvSpPr>
        <p:spPr>
          <a:xfrm flipH="1">
            <a:off x="-3433666" y="494724"/>
            <a:ext cx="4384631" cy="301476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63" name="Google Shape;3963;p33"/>
          <p:cNvSpPr/>
          <p:nvPr/>
        </p:nvSpPr>
        <p:spPr>
          <a:xfrm>
            <a:off x="-1956213" y="3109972"/>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964" name="Google Shape;3964;p33"/>
          <p:cNvGrpSpPr/>
          <p:nvPr/>
        </p:nvGrpSpPr>
        <p:grpSpPr>
          <a:xfrm>
            <a:off x="-1466868" y="4318466"/>
            <a:ext cx="3341949" cy="2404365"/>
            <a:chOff x="4827150" y="2632375"/>
            <a:chExt cx="1863125" cy="1340425"/>
          </a:xfrm>
        </p:grpSpPr>
        <p:sp>
          <p:nvSpPr>
            <p:cNvPr id="3965" name="Google Shape;3965;p33"/>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966" name="Google Shape;3966;p33"/>
            <p:cNvGrpSpPr/>
            <p:nvPr/>
          </p:nvGrpSpPr>
          <p:grpSpPr>
            <a:xfrm>
              <a:off x="4827150" y="2632375"/>
              <a:ext cx="1863125" cy="1274825"/>
              <a:chOff x="4827150" y="2632375"/>
              <a:chExt cx="1863125" cy="1274825"/>
            </a:xfrm>
          </p:grpSpPr>
          <p:sp>
            <p:nvSpPr>
              <p:cNvPr id="3967" name="Google Shape;3967;p33"/>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33"/>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33"/>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33"/>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33"/>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972" name="Google Shape;3972;p33"/>
          <p:cNvSpPr/>
          <p:nvPr/>
        </p:nvSpPr>
        <p:spPr>
          <a:xfrm flipH="1">
            <a:off x="-3398649" y="-2001818"/>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73" name="Google Shape;3973;p33"/>
          <p:cNvSpPr/>
          <p:nvPr/>
        </p:nvSpPr>
        <p:spPr>
          <a:xfrm flipH="1">
            <a:off x="-2935643" y="-1697032"/>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74" name="Google Shape;3974;p33"/>
          <p:cNvSpPr/>
          <p:nvPr/>
        </p:nvSpPr>
        <p:spPr>
          <a:xfrm flipH="1">
            <a:off x="-3755949" y="-2100484"/>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75" name="Google Shape;3975;p33"/>
          <p:cNvSpPr/>
          <p:nvPr/>
        </p:nvSpPr>
        <p:spPr>
          <a:xfrm>
            <a:off x="-112530" y="5427136"/>
            <a:ext cx="1821700" cy="1690771"/>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76" name="Google Shape;3976;p33"/>
          <p:cNvSpPr/>
          <p:nvPr/>
        </p:nvSpPr>
        <p:spPr>
          <a:xfrm>
            <a:off x="-2300433" y="4058866"/>
            <a:ext cx="2941153" cy="2536357"/>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77" name="Google Shape;3977;p33"/>
          <p:cNvSpPr/>
          <p:nvPr/>
        </p:nvSpPr>
        <p:spPr>
          <a:xfrm>
            <a:off x="-2299469" y="4143392"/>
            <a:ext cx="2846452" cy="2379224"/>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978" name="Google Shape;3978;p33"/>
          <p:cNvGrpSpPr/>
          <p:nvPr/>
        </p:nvGrpSpPr>
        <p:grpSpPr>
          <a:xfrm flipH="1">
            <a:off x="-1979349" y="5561884"/>
            <a:ext cx="2339633" cy="1780400"/>
            <a:chOff x="0" y="3611325"/>
            <a:chExt cx="1754725" cy="1335300"/>
          </a:xfrm>
        </p:grpSpPr>
        <p:sp>
          <p:nvSpPr>
            <p:cNvPr id="3979" name="Google Shape;3979;p33"/>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33"/>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643268069"/>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tags" Target="../tags/tag2.xml"/><Relationship Id="rId3" Type="http://schemas.openxmlformats.org/officeDocument/2006/relationships/slideLayout" Target="../slideLayouts/slideLayout7.xml"/><Relationship Id="rId7" Type="http://schemas.openxmlformats.org/officeDocument/2006/relationships/tags" Target="../tags/tag1.xml"/><Relationship Id="rId2" Type="http://schemas.openxmlformats.org/officeDocument/2006/relationships/slideLayout" Target="../slideLayouts/slideLayout6.xml"/><Relationship Id="rId1" Type="http://schemas.openxmlformats.org/officeDocument/2006/relationships/slideLayout" Target="../slideLayouts/slideLayout5.xml"/><Relationship Id="rId6" Type="http://schemas.openxmlformats.org/officeDocument/2006/relationships/theme" Target="../theme/theme2.xml"/><Relationship Id="rId5" Type="http://schemas.openxmlformats.org/officeDocument/2006/relationships/slideLayout" Target="../slideLayouts/slideLayout9.xml"/><Relationship Id="rId4" Type="http://schemas.openxmlformats.org/officeDocument/2006/relationships/slideLayout" Target="../slideLayouts/slideLayout8.xml"/><Relationship Id="rId9" Type="http://schemas.openxmlformats.org/officeDocument/2006/relationships/tags" Target="../tags/tag3.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22.xml"/><Relationship Id="rId18" Type="http://schemas.openxmlformats.org/officeDocument/2006/relationships/slideLayout" Target="../slideLayouts/slideLayout27.xml"/><Relationship Id="rId26" Type="http://schemas.openxmlformats.org/officeDocument/2006/relationships/slideLayout" Target="../slideLayouts/slideLayout35.xml"/><Relationship Id="rId39" Type="http://schemas.openxmlformats.org/officeDocument/2006/relationships/slideLayout" Target="../slideLayouts/slideLayout48.xml"/><Relationship Id="rId21" Type="http://schemas.openxmlformats.org/officeDocument/2006/relationships/slideLayout" Target="../slideLayouts/slideLayout30.xml"/><Relationship Id="rId34" Type="http://schemas.openxmlformats.org/officeDocument/2006/relationships/slideLayout" Target="../slideLayouts/slideLayout43.xml"/><Relationship Id="rId42" Type="http://schemas.openxmlformats.org/officeDocument/2006/relationships/slideLayout" Target="../slideLayouts/slideLayout51.xml"/><Relationship Id="rId47" Type="http://schemas.openxmlformats.org/officeDocument/2006/relationships/slideLayout" Target="../slideLayouts/slideLayout56.xml"/><Relationship Id="rId50" Type="http://schemas.openxmlformats.org/officeDocument/2006/relationships/slideLayout" Target="../slideLayouts/slideLayout59.xml"/><Relationship Id="rId55" Type="http://schemas.openxmlformats.org/officeDocument/2006/relationships/slideLayout" Target="../slideLayouts/slideLayout64.xml"/><Relationship Id="rId7" Type="http://schemas.openxmlformats.org/officeDocument/2006/relationships/slideLayout" Target="../slideLayouts/slideLayout16.xml"/><Relationship Id="rId2" Type="http://schemas.openxmlformats.org/officeDocument/2006/relationships/slideLayout" Target="../slideLayouts/slideLayout11.xml"/><Relationship Id="rId16" Type="http://schemas.openxmlformats.org/officeDocument/2006/relationships/slideLayout" Target="../slideLayouts/slideLayout25.xml"/><Relationship Id="rId29" Type="http://schemas.openxmlformats.org/officeDocument/2006/relationships/slideLayout" Target="../slideLayouts/slideLayout38.xml"/><Relationship Id="rId11" Type="http://schemas.openxmlformats.org/officeDocument/2006/relationships/slideLayout" Target="../slideLayouts/slideLayout20.xml"/><Relationship Id="rId24" Type="http://schemas.openxmlformats.org/officeDocument/2006/relationships/slideLayout" Target="../slideLayouts/slideLayout33.xml"/><Relationship Id="rId32" Type="http://schemas.openxmlformats.org/officeDocument/2006/relationships/slideLayout" Target="../slideLayouts/slideLayout41.xml"/><Relationship Id="rId37" Type="http://schemas.openxmlformats.org/officeDocument/2006/relationships/slideLayout" Target="../slideLayouts/slideLayout46.xml"/><Relationship Id="rId40" Type="http://schemas.openxmlformats.org/officeDocument/2006/relationships/slideLayout" Target="../slideLayouts/slideLayout49.xml"/><Relationship Id="rId45" Type="http://schemas.openxmlformats.org/officeDocument/2006/relationships/slideLayout" Target="../slideLayouts/slideLayout54.xml"/><Relationship Id="rId53" Type="http://schemas.openxmlformats.org/officeDocument/2006/relationships/slideLayout" Target="../slideLayouts/slideLayout62.xml"/><Relationship Id="rId5" Type="http://schemas.openxmlformats.org/officeDocument/2006/relationships/slideLayout" Target="../slideLayouts/slideLayout14.xml"/><Relationship Id="rId10" Type="http://schemas.openxmlformats.org/officeDocument/2006/relationships/slideLayout" Target="../slideLayouts/slideLayout19.xml"/><Relationship Id="rId19" Type="http://schemas.openxmlformats.org/officeDocument/2006/relationships/slideLayout" Target="../slideLayouts/slideLayout28.xml"/><Relationship Id="rId31" Type="http://schemas.openxmlformats.org/officeDocument/2006/relationships/slideLayout" Target="../slideLayouts/slideLayout40.xml"/><Relationship Id="rId44" Type="http://schemas.openxmlformats.org/officeDocument/2006/relationships/slideLayout" Target="../slideLayouts/slideLayout53.xml"/><Relationship Id="rId52" Type="http://schemas.openxmlformats.org/officeDocument/2006/relationships/slideLayout" Target="../slideLayouts/slideLayout61.xml"/><Relationship Id="rId4" Type="http://schemas.openxmlformats.org/officeDocument/2006/relationships/slideLayout" Target="../slideLayouts/slideLayout13.xml"/><Relationship Id="rId9" Type="http://schemas.openxmlformats.org/officeDocument/2006/relationships/slideLayout" Target="../slideLayouts/slideLayout18.xml"/><Relationship Id="rId14" Type="http://schemas.openxmlformats.org/officeDocument/2006/relationships/slideLayout" Target="../slideLayouts/slideLayout23.xml"/><Relationship Id="rId22" Type="http://schemas.openxmlformats.org/officeDocument/2006/relationships/slideLayout" Target="../slideLayouts/slideLayout31.xml"/><Relationship Id="rId27" Type="http://schemas.openxmlformats.org/officeDocument/2006/relationships/slideLayout" Target="../slideLayouts/slideLayout36.xml"/><Relationship Id="rId30" Type="http://schemas.openxmlformats.org/officeDocument/2006/relationships/slideLayout" Target="../slideLayouts/slideLayout39.xml"/><Relationship Id="rId35" Type="http://schemas.openxmlformats.org/officeDocument/2006/relationships/slideLayout" Target="../slideLayouts/slideLayout44.xml"/><Relationship Id="rId43" Type="http://schemas.openxmlformats.org/officeDocument/2006/relationships/slideLayout" Target="../slideLayouts/slideLayout52.xml"/><Relationship Id="rId48" Type="http://schemas.openxmlformats.org/officeDocument/2006/relationships/slideLayout" Target="../slideLayouts/slideLayout57.xml"/><Relationship Id="rId56" Type="http://schemas.openxmlformats.org/officeDocument/2006/relationships/theme" Target="../theme/theme3.xml"/><Relationship Id="rId8" Type="http://schemas.openxmlformats.org/officeDocument/2006/relationships/slideLayout" Target="../slideLayouts/slideLayout17.xml"/><Relationship Id="rId51" Type="http://schemas.openxmlformats.org/officeDocument/2006/relationships/slideLayout" Target="../slideLayouts/slideLayout60.xml"/><Relationship Id="rId3" Type="http://schemas.openxmlformats.org/officeDocument/2006/relationships/slideLayout" Target="../slideLayouts/slideLayout12.xml"/><Relationship Id="rId12" Type="http://schemas.openxmlformats.org/officeDocument/2006/relationships/slideLayout" Target="../slideLayouts/slideLayout21.xml"/><Relationship Id="rId17" Type="http://schemas.openxmlformats.org/officeDocument/2006/relationships/slideLayout" Target="../slideLayouts/slideLayout26.xml"/><Relationship Id="rId25" Type="http://schemas.openxmlformats.org/officeDocument/2006/relationships/slideLayout" Target="../slideLayouts/slideLayout34.xml"/><Relationship Id="rId33" Type="http://schemas.openxmlformats.org/officeDocument/2006/relationships/slideLayout" Target="../slideLayouts/slideLayout42.xml"/><Relationship Id="rId38" Type="http://schemas.openxmlformats.org/officeDocument/2006/relationships/slideLayout" Target="../slideLayouts/slideLayout47.xml"/><Relationship Id="rId46" Type="http://schemas.openxmlformats.org/officeDocument/2006/relationships/slideLayout" Target="../slideLayouts/slideLayout55.xml"/><Relationship Id="rId20" Type="http://schemas.openxmlformats.org/officeDocument/2006/relationships/slideLayout" Target="../slideLayouts/slideLayout29.xml"/><Relationship Id="rId41" Type="http://schemas.openxmlformats.org/officeDocument/2006/relationships/slideLayout" Target="../slideLayouts/slideLayout50.xml"/><Relationship Id="rId54" Type="http://schemas.openxmlformats.org/officeDocument/2006/relationships/slideLayout" Target="../slideLayouts/slideLayout63.xml"/><Relationship Id="rId1" Type="http://schemas.openxmlformats.org/officeDocument/2006/relationships/slideLayout" Target="../slideLayouts/slideLayout10.xml"/><Relationship Id="rId6" Type="http://schemas.openxmlformats.org/officeDocument/2006/relationships/slideLayout" Target="../slideLayouts/slideLayout15.xml"/><Relationship Id="rId15" Type="http://schemas.openxmlformats.org/officeDocument/2006/relationships/slideLayout" Target="../slideLayouts/slideLayout24.xml"/><Relationship Id="rId23" Type="http://schemas.openxmlformats.org/officeDocument/2006/relationships/slideLayout" Target="../slideLayouts/slideLayout32.xml"/><Relationship Id="rId28" Type="http://schemas.openxmlformats.org/officeDocument/2006/relationships/slideLayout" Target="../slideLayouts/slideLayout37.xml"/><Relationship Id="rId36" Type="http://schemas.openxmlformats.org/officeDocument/2006/relationships/slideLayout" Target="../slideLayouts/slideLayout45.xml"/><Relationship Id="rId49" Type="http://schemas.openxmlformats.org/officeDocument/2006/relationships/slideLayout" Target="../slideLayouts/slideLayout58.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77.xml"/><Relationship Id="rId18" Type="http://schemas.openxmlformats.org/officeDocument/2006/relationships/slideLayout" Target="../slideLayouts/slideLayout82.xml"/><Relationship Id="rId26" Type="http://schemas.openxmlformats.org/officeDocument/2006/relationships/slideLayout" Target="../slideLayouts/slideLayout90.xml"/><Relationship Id="rId3" Type="http://schemas.openxmlformats.org/officeDocument/2006/relationships/slideLayout" Target="../slideLayouts/slideLayout67.xml"/><Relationship Id="rId21" Type="http://schemas.openxmlformats.org/officeDocument/2006/relationships/slideLayout" Target="../slideLayouts/slideLayout85.xml"/><Relationship Id="rId34" Type="http://schemas.openxmlformats.org/officeDocument/2006/relationships/image" Target="../media/image13.jpeg"/><Relationship Id="rId7" Type="http://schemas.openxmlformats.org/officeDocument/2006/relationships/slideLayout" Target="../slideLayouts/slideLayout71.xml"/><Relationship Id="rId12" Type="http://schemas.openxmlformats.org/officeDocument/2006/relationships/slideLayout" Target="../slideLayouts/slideLayout76.xml"/><Relationship Id="rId17" Type="http://schemas.openxmlformats.org/officeDocument/2006/relationships/slideLayout" Target="../slideLayouts/slideLayout81.xml"/><Relationship Id="rId25" Type="http://schemas.openxmlformats.org/officeDocument/2006/relationships/slideLayout" Target="../slideLayouts/slideLayout89.xml"/><Relationship Id="rId33" Type="http://schemas.openxmlformats.org/officeDocument/2006/relationships/theme" Target="../theme/theme4.xml"/><Relationship Id="rId2" Type="http://schemas.openxmlformats.org/officeDocument/2006/relationships/slideLayout" Target="../slideLayouts/slideLayout66.xml"/><Relationship Id="rId16" Type="http://schemas.openxmlformats.org/officeDocument/2006/relationships/slideLayout" Target="../slideLayouts/slideLayout80.xml"/><Relationship Id="rId20" Type="http://schemas.openxmlformats.org/officeDocument/2006/relationships/slideLayout" Target="../slideLayouts/slideLayout84.xml"/><Relationship Id="rId29" Type="http://schemas.openxmlformats.org/officeDocument/2006/relationships/slideLayout" Target="../slideLayouts/slideLayout93.xml"/><Relationship Id="rId1" Type="http://schemas.openxmlformats.org/officeDocument/2006/relationships/slideLayout" Target="../slideLayouts/slideLayout65.xml"/><Relationship Id="rId6" Type="http://schemas.openxmlformats.org/officeDocument/2006/relationships/slideLayout" Target="../slideLayouts/slideLayout70.xml"/><Relationship Id="rId11" Type="http://schemas.openxmlformats.org/officeDocument/2006/relationships/slideLayout" Target="../slideLayouts/slideLayout75.xml"/><Relationship Id="rId24" Type="http://schemas.openxmlformats.org/officeDocument/2006/relationships/slideLayout" Target="../slideLayouts/slideLayout88.xml"/><Relationship Id="rId32" Type="http://schemas.openxmlformats.org/officeDocument/2006/relationships/slideLayout" Target="../slideLayouts/slideLayout96.xml"/><Relationship Id="rId5" Type="http://schemas.openxmlformats.org/officeDocument/2006/relationships/slideLayout" Target="../slideLayouts/slideLayout69.xml"/><Relationship Id="rId15" Type="http://schemas.openxmlformats.org/officeDocument/2006/relationships/slideLayout" Target="../slideLayouts/slideLayout79.xml"/><Relationship Id="rId23" Type="http://schemas.openxmlformats.org/officeDocument/2006/relationships/slideLayout" Target="../slideLayouts/slideLayout87.xml"/><Relationship Id="rId28" Type="http://schemas.openxmlformats.org/officeDocument/2006/relationships/slideLayout" Target="../slideLayouts/slideLayout92.xml"/><Relationship Id="rId10" Type="http://schemas.openxmlformats.org/officeDocument/2006/relationships/slideLayout" Target="../slideLayouts/slideLayout74.xml"/><Relationship Id="rId19" Type="http://schemas.openxmlformats.org/officeDocument/2006/relationships/slideLayout" Target="../slideLayouts/slideLayout83.xml"/><Relationship Id="rId31" Type="http://schemas.openxmlformats.org/officeDocument/2006/relationships/slideLayout" Target="../slideLayouts/slideLayout95.xml"/><Relationship Id="rId4" Type="http://schemas.openxmlformats.org/officeDocument/2006/relationships/slideLayout" Target="../slideLayouts/slideLayout68.xml"/><Relationship Id="rId9" Type="http://schemas.openxmlformats.org/officeDocument/2006/relationships/slideLayout" Target="../slideLayouts/slideLayout73.xml"/><Relationship Id="rId14" Type="http://schemas.openxmlformats.org/officeDocument/2006/relationships/slideLayout" Target="../slideLayouts/slideLayout78.xml"/><Relationship Id="rId22" Type="http://schemas.openxmlformats.org/officeDocument/2006/relationships/slideLayout" Target="../slideLayouts/slideLayout86.xml"/><Relationship Id="rId27" Type="http://schemas.openxmlformats.org/officeDocument/2006/relationships/slideLayout" Target="../slideLayouts/slideLayout91.xml"/><Relationship Id="rId30" Type="http://schemas.openxmlformats.org/officeDocument/2006/relationships/slideLayout" Target="../slideLayouts/slideLayout94.xml"/><Relationship Id="rId8" Type="http://schemas.openxmlformats.org/officeDocument/2006/relationships/slideLayout" Target="../slideLayouts/slideLayout7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0F8F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632063618"/>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Lst>
  <p:transition spd="med">
    <p:pull/>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CD0CE00B-B040-4546-AF5D-EEF96AA126B0}"/>
              </a:ext>
            </a:extLst>
          </p:cNvPr>
          <p:cNvGrpSpPr>
            <a:grpSpLocks noGrp="1" noSelect="1" noRot="1" noMove="1" noResize="1"/>
          </p:cNvGrpSpPr>
          <p:nvPr userDrawn="1">
            <p:custDataLst>
              <p:tags r:id="rId7"/>
            </p:custDataLst>
          </p:nvPr>
        </p:nvGrpSpPr>
        <p:grpSpPr>
          <a:xfrm>
            <a:off x="-2202100" y="-2224223"/>
            <a:ext cx="16596200" cy="11284323"/>
            <a:chOff x="-2202100" y="-2224223"/>
            <a:chExt cx="16596200" cy="11284323"/>
          </a:xfrm>
        </p:grpSpPr>
        <p:sp>
          <p:nvSpPr>
            <p:cNvPr id="12" name="Rectangle 11">
              <a:extLst>
                <a:ext uri="{FF2B5EF4-FFF2-40B4-BE49-F238E27FC236}">
                  <a16:creationId xmlns:a16="http://schemas.microsoft.com/office/drawing/2014/main" id="{AA423BDB-6737-4700-9989-01683A4147DA}"/>
                </a:ext>
              </a:extLst>
            </p:cNvPr>
            <p:cNvSpPr/>
            <p:nvPr/>
          </p:nvSpPr>
          <p:spPr>
            <a:xfrm>
              <a:off x="4851540" y="8494776"/>
              <a:ext cx="2488920" cy="565324"/>
            </a:xfrm>
            <a:prstGeom prst="rect">
              <a:avLst/>
            </a:prstGeom>
            <a:noFill/>
            <a:ln w="2159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3" name="TextBox 12">
              <a:extLst>
                <a:ext uri="{FF2B5EF4-FFF2-40B4-BE49-F238E27FC236}">
                  <a16:creationId xmlns:a16="http://schemas.microsoft.com/office/drawing/2014/main" id="{391E50D3-44ED-477F-84FB-1E24BC65ED8F}"/>
                </a:ext>
              </a:extLst>
            </p:cNvPr>
            <p:cNvSpPr txBox="1"/>
            <p:nvPr/>
          </p:nvSpPr>
          <p:spPr>
            <a:xfrm>
              <a:off x="5006988" y="8647176"/>
              <a:ext cx="2178025" cy="260524"/>
            </a:xfrm>
            <a:custGeom>
              <a:avLst/>
              <a:gdLst/>
              <a:ahLst/>
              <a:cxnLst/>
              <a:rect l="l" t="t" r="r" b="b"/>
              <a:pathLst>
                <a:path w="2178025" h="260524">
                  <a:moveTo>
                    <a:pt x="1807648" y="222182"/>
                  </a:moveTo>
                  <a:cubicBezTo>
                    <a:pt x="1814010" y="222182"/>
                    <a:pt x="1818838" y="223968"/>
                    <a:pt x="1822130" y="227540"/>
                  </a:cubicBezTo>
                  <a:cubicBezTo>
                    <a:pt x="1825423" y="231111"/>
                    <a:pt x="1827070" y="235576"/>
                    <a:pt x="1827070" y="240934"/>
                  </a:cubicBezTo>
                  <a:cubicBezTo>
                    <a:pt x="1827070" y="246069"/>
                    <a:pt x="1825423" y="250366"/>
                    <a:pt x="1822130" y="253826"/>
                  </a:cubicBezTo>
                  <a:cubicBezTo>
                    <a:pt x="1818838" y="257287"/>
                    <a:pt x="1814010" y="259017"/>
                    <a:pt x="1807648" y="259017"/>
                  </a:cubicBezTo>
                  <a:cubicBezTo>
                    <a:pt x="1801285" y="259017"/>
                    <a:pt x="1796513" y="257287"/>
                    <a:pt x="1793332" y="253826"/>
                  </a:cubicBezTo>
                  <a:cubicBezTo>
                    <a:pt x="1790151" y="250366"/>
                    <a:pt x="1788560" y="246069"/>
                    <a:pt x="1788560" y="240934"/>
                  </a:cubicBezTo>
                  <a:cubicBezTo>
                    <a:pt x="1788560" y="235576"/>
                    <a:pt x="1790151" y="231111"/>
                    <a:pt x="1793332" y="227540"/>
                  </a:cubicBezTo>
                  <a:cubicBezTo>
                    <a:pt x="1796513" y="223968"/>
                    <a:pt x="1801285" y="222182"/>
                    <a:pt x="1807648" y="222182"/>
                  </a:cubicBezTo>
                  <a:close/>
                  <a:moveTo>
                    <a:pt x="807523" y="222182"/>
                  </a:moveTo>
                  <a:cubicBezTo>
                    <a:pt x="813885" y="222182"/>
                    <a:pt x="818713" y="223968"/>
                    <a:pt x="822005" y="227540"/>
                  </a:cubicBezTo>
                  <a:cubicBezTo>
                    <a:pt x="825298" y="231111"/>
                    <a:pt x="826945" y="235576"/>
                    <a:pt x="826945" y="240934"/>
                  </a:cubicBezTo>
                  <a:cubicBezTo>
                    <a:pt x="826945" y="246069"/>
                    <a:pt x="825298" y="250366"/>
                    <a:pt x="822005" y="253826"/>
                  </a:cubicBezTo>
                  <a:cubicBezTo>
                    <a:pt x="818713" y="257287"/>
                    <a:pt x="813885" y="259017"/>
                    <a:pt x="807523" y="259017"/>
                  </a:cubicBezTo>
                  <a:cubicBezTo>
                    <a:pt x="801160" y="259017"/>
                    <a:pt x="796388" y="257287"/>
                    <a:pt x="793207" y="253826"/>
                  </a:cubicBezTo>
                  <a:cubicBezTo>
                    <a:pt x="790026" y="250366"/>
                    <a:pt x="788435" y="246069"/>
                    <a:pt x="788435" y="240934"/>
                  </a:cubicBezTo>
                  <a:cubicBezTo>
                    <a:pt x="788435" y="235576"/>
                    <a:pt x="790026" y="231111"/>
                    <a:pt x="793207" y="227540"/>
                  </a:cubicBezTo>
                  <a:cubicBezTo>
                    <a:pt x="796388" y="223968"/>
                    <a:pt x="801160" y="222182"/>
                    <a:pt x="807523" y="222182"/>
                  </a:cubicBezTo>
                  <a:close/>
                  <a:moveTo>
                    <a:pt x="1488076" y="98952"/>
                  </a:moveTo>
                  <a:cubicBezTo>
                    <a:pt x="1472896" y="98952"/>
                    <a:pt x="1461064" y="104812"/>
                    <a:pt x="1452581" y="116532"/>
                  </a:cubicBezTo>
                  <a:cubicBezTo>
                    <a:pt x="1444098" y="128253"/>
                    <a:pt x="1439856" y="145610"/>
                    <a:pt x="1439856" y="168604"/>
                  </a:cubicBezTo>
                  <a:cubicBezTo>
                    <a:pt x="1439856" y="189142"/>
                    <a:pt x="1444098" y="205215"/>
                    <a:pt x="1452581" y="216824"/>
                  </a:cubicBezTo>
                  <a:cubicBezTo>
                    <a:pt x="1461064" y="228433"/>
                    <a:pt x="1472784" y="234237"/>
                    <a:pt x="1487741" y="234237"/>
                  </a:cubicBezTo>
                  <a:cubicBezTo>
                    <a:pt x="1507387" y="234237"/>
                    <a:pt x="1521730" y="225419"/>
                    <a:pt x="1530771" y="207783"/>
                  </a:cubicBezTo>
                  <a:lnTo>
                    <a:pt x="1530771" y="124569"/>
                  </a:lnTo>
                  <a:cubicBezTo>
                    <a:pt x="1521507" y="107491"/>
                    <a:pt x="1507275" y="98952"/>
                    <a:pt x="1488076" y="98952"/>
                  </a:cubicBezTo>
                  <a:close/>
                  <a:moveTo>
                    <a:pt x="1678241" y="98115"/>
                  </a:moveTo>
                  <a:cubicBezTo>
                    <a:pt x="1665740" y="98115"/>
                    <a:pt x="1655248" y="102663"/>
                    <a:pt x="1646764" y="111761"/>
                  </a:cubicBezTo>
                  <a:cubicBezTo>
                    <a:pt x="1638281" y="120858"/>
                    <a:pt x="1633035" y="133610"/>
                    <a:pt x="1631026" y="150019"/>
                  </a:cubicBezTo>
                  <a:lnTo>
                    <a:pt x="1721774" y="150019"/>
                  </a:lnTo>
                  <a:lnTo>
                    <a:pt x="1721774" y="147675"/>
                  </a:lnTo>
                  <a:cubicBezTo>
                    <a:pt x="1720881" y="131936"/>
                    <a:pt x="1716639" y="119742"/>
                    <a:pt x="1709049" y="111091"/>
                  </a:cubicBezTo>
                  <a:cubicBezTo>
                    <a:pt x="1701459" y="102440"/>
                    <a:pt x="1691190" y="98115"/>
                    <a:pt x="1678241" y="98115"/>
                  </a:cubicBezTo>
                  <a:close/>
                  <a:moveTo>
                    <a:pt x="1855700" y="76014"/>
                  </a:moveTo>
                  <a:lnTo>
                    <a:pt x="1887345" y="76014"/>
                  </a:lnTo>
                  <a:lnTo>
                    <a:pt x="1933389" y="215150"/>
                  </a:lnTo>
                  <a:lnTo>
                    <a:pt x="1978260" y="76014"/>
                  </a:lnTo>
                  <a:lnTo>
                    <a:pt x="2009905" y="76014"/>
                  </a:lnTo>
                  <a:lnTo>
                    <a:pt x="1944941" y="257175"/>
                  </a:lnTo>
                  <a:lnTo>
                    <a:pt x="1921334" y="257175"/>
                  </a:lnTo>
                  <a:close/>
                  <a:moveTo>
                    <a:pt x="1333370" y="76014"/>
                  </a:moveTo>
                  <a:lnTo>
                    <a:pt x="1364344" y="76014"/>
                  </a:lnTo>
                  <a:lnTo>
                    <a:pt x="1364344" y="257175"/>
                  </a:lnTo>
                  <a:lnTo>
                    <a:pt x="1333370" y="257175"/>
                  </a:lnTo>
                  <a:close/>
                  <a:moveTo>
                    <a:pt x="514350" y="76014"/>
                  </a:moveTo>
                  <a:lnTo>
                    <a:pt x="545157" y="76014"/>
                  </a:lnTo>
                  <a:lnTo>
                    <a:pt x="580820" y="211634"/>
                  </a:lnTo>
                  <a:lnTo>
                    <a:pt x="623013" y="76014"/>
                  </a:lnTo>
                  <a:lnTo>
                    <a:pt x="647960" y="76014"/>
                  </a:lnTo>
                  <a:lnTo>
                    <a:pt x="690990" y="214480"/>
                  </a:lnTo>
                  <a:lnTo>
                    <a:pt x="725816" y="76014"/>
                  </a:lnTo>
                  <a:lnTo>
                    <a:pt x="756791" y="76014"/>
                  </a:lnTo>
                  <a:lnTo>
                    <a:pt x="704050" y="257175"/>
                  </a:lnTo>
                  <a:lnTo>
                    <a:pt x="678935" y="257175"/>
                  </a:lnTo>
                  <a:lnTo>
                    <a:pt x="634901" y="119881"/>
                  </a:lnTo>
                  <a:lnTo>
                    <a:pt x="592038" y="257175"/>
                  </a:lnTo>
                  <a:lnTo>
                    <a:pt x="566923" y="257175"/>
                  </a:lnTo>
                  <a:close/>
                  <a:moveTo>
                    <a:pt x="257175" y="76014"/>
                  </a:moveTo>
                  <a:lnTo>
                    <a:pt x="287982" y="76014"/>
                  </a:lnTo>
                  <a:lnTo>
                    <a:pt x="323645" y="211634"/>
                  </a:lnTo>
                  <a:lnTo>
                    <a:pt x="365838" y="76014"/>
                  </a:lnTo>
                  <a:lnTo>
                    <a:pt x="390785" y="76014"/>
                  </a:lnTo>
                  <a:lnTo>
                    <a:pt x="433815" y="214480"/>
                  </a:lnTo>
                  <a:lnTo>
                    <a:pt x="468641" y="76014"/>
                  </a:lnTo>
                  <a:lnTo>
                    <a:pt x="499616" y="76014"/>
                  </a:lnTo>
                  <a:lnTo>
                    <a:pt x="446875" y="257175"/>
                  </a:lnTo>
                  <a:lnTo>
                    <a:pt x="421760" y="257175"/>
                  </a:lnTo>
                  <a:lnTo>
                    <a:pt x="377726" y="119881"/>
                  </a:lnTo>
                  <a:lnTo>
                    <a:pt x="334863" y="257175"/>
                  </a:lnTo>
                  <a:lnTo>
                    <a:pt x="309748" y="257175"/>
                  </a:lnTo>
                  <a:close/>
                  <a:moveTo>
                    <a:pt x="0" y="76014"/>
                  </a:moveTo>
                  <a:lnTo>
                    <a:pt x="30807" y="76014"/>
                  </a:lnTo>
                  <a:lnTo>
                    <a:pt x="66470" y="211634"/>
                  </a:lnTo>
                  <a:lnTo>
                    <a:pt x="108663" y="76014"/>
                  </a:lnTo>
                  <a:lnTo>
                    <a:pt x="133610" y="76014"/>
                  </a:lnTo>
                  <a:lnTo>
                    <a:pt x="176640" y="214480"/>
                  </a:lnTo>
                  <a:lnTo>
                    <a:pt x="211466" y="76014"/>
                  </a:lnTo>
                  <a:lnTo>
                    <a:pt x="242441" y="76014"/>
                  </a:lnTo>
                  <a:lnTo>
                    <a:pt x="189700" y="257175"/>
                  </a:lnTo>
                  <a:lnTo>
                    <a:pt x="164585" y="257175"/>
                  </a:lnTo>
                  <a:lnTo>
                    <a:pt x="120551" y="119881"/>
                  </a:lnTo>
                  <a:lnTo>
                    <a:pt x="77688" y="257175"/>
                  </a:lnTo>
                  <a:lnTo>
                    <a:pt x="52573" y="257175"/>
                  </a:lnTo>
                  <a:close/>
                  <a:moveTo>
                    <a:pt x="2120094" y="72666"/>
                  </a:moveTo>
                  <a:cubicBezTo>
                    <a:pt x="2158380" y="72666"/>
                    <a:pt x="2177690" y="94264"/>
                    <a:pt x="2178025" y="137461"/>
                  </a:cubicBezTo>
                  <a:lnTo>
                    <a:pt x="2178025" y="257175"/>
                  </a:lnTo>
                  <a:lnTo>
                    <a:pt x="2147050" y="257175"/>
                  </a:lnTo>
                  <a:lnTo>
                    <a:pt x="2147050" y="137294"/>
                  </a:lnTo>
                  <a:cubicBezTo>
                    <a:pt x="2146938" y="124234"/>
                    <a:pt x="2143953" y="114579"/>
                    <a:pt x="2138092" y="108328"/>
                  </a:cubicBezTo>
                  <a:cubicBezTo>
                    <a:pt x="2132232" y="102077"/>
                    <a:pt x="2123107" y="98952"/>
                    <a:pt x="2110717" y="98952"/>
                  </a:cubicBezTo>
                  <a:cubicBezTo>
                    <a:pt x="2100671" y="98952"/>
                    <a:pt x="2091853" y="101631"/>
                    <a:pt x="2084263" y="106989"/>
                  </a:cubicBezTo>
                  <a:cubicBezTo>
                    <a:pt x="2076673" y="112347"/>
                    <a:pt x="2070757" y="119379"/>
                    <a:pt x="2066515" y="128085"/>
                  </a:cubicBezTo>
                  <a:lnTo>
                    <a:pt x="2066515" y="257175"/>
                  </a:lnTo>
                  <a:lnTo>
                    <a:pt x="2035541" y="257175"/>
                  </a:lnTo>
                  <a:lnTo>
                    <a:pt x="2035541" y="76014"/>
                  </a:lnTo>
                  <a:lnTo>
                    <a:pt x="2064841" y="76014"/>
                  </a:lnTo>
                  <a:lnTo>
                    <a:pt x="2065846" y="98785"/>
                  </a:lnTo>
                  <a:cubicBezTo>
                    <a:pt x="2079687" y="81372"/>
                    <a:pt x="2097769" y="72666"/>
                    <a:pt x="2120094" y="72666"/>
                  </a:cubicBezTo>
                  <a:close/>
                  <a:moveTo>
                    <a:pt x="1678241" y="72666"/>
                  </a:moveTo>
                  <a:cubicBezTo>
                    <a:pt x="1701794" y="72666"/>
                    <a:pt x="1720099" y="80423"/>
                    <a:pt x="1733159" y="95938"/>
                  </a:cubicBezTo>
                  <a:cubicBezTo>
                    <a:pt x="1746219" y="111454"/>
                    <a:pt x="1752749" y="133666"/>
                    <a:pt x="1752749" y="162576"/>
                  </a:cubicBezTo>
                  <a:lnTo>
                    <a:pt x="1752749" y="175468"/>
                  </a:lnTo>
                  <a:lnTo>
                    <a:pt x="1630021" y="175468"/>
                  </a:lnTo>
                  <a:cubicBezTo>
                    <a:pt x="1630468" y="193328"/>
                    <a:pt x="1635686" y="207755"/>
                    <a:pt x="1645676" y="218749"/>
                  </a:cubicBezTo>
                  <a:cubicBezTo>
                    <a:pt x="1655666" y="229744"/>
                    <a:pt x="1668363" y="235241"/>
                    <a:pt x="1683767" y="235241"/>
                  </a:cubicBezTo>
                  <a:cubicBezTo>
                    <a:pt x="1694706" y="235241"/>
                    <a:pt x="1703970" y="233009"/>
                    <a:pt x="1711560" y="228544"/>
                  </a:cubicBezTo>
                  <a:cubicBezTo>
                    <a:pt x="1719151" y="224079"/>
                    <a:pt x="1725792" y="218163"/>
                    <a:pt x="1731485" y="210796"/>
                  </a:cubicBezTo>
                  <a:lnTo>
                    <a:pt x="1750405" y="225530"/>
                  </a:lnTo>
                  <a:cubicBezTo>
                    <a:pt x="1735224" y="248859"/>
                    <a:pt x="1712453" y="260524"/>
                    <a:pt x="1682092" y="260524"/>
                  </a:cubicBezTo>
                  <a:cubicBezTo>
                    <a:pt x="1657536" y="260524"/>
                    <a:pt x="1637556" y="252459"/>
                    <a:pt x="1622152" y="236330"/>
                  </a:cubicBezTo>
                  <a:cubicBezTo>
                    <a:pt x="1606748" y="220201"/>
                    <a:pt x="1599046" y="198630"/>
                    <a:pt x="1599046" y="171617"/>
                  </a:cubicBezTo>
                  <a:lnTo>
                    <a:pt x="1599046" y="165925"/>
                  </a:lnTo>
                  <a:cubicBezTo>
                    <a:pt x="1599046" y="147954"/>
                    <a:pt x="1602479" y="131908"/>
                    <a:pt x="1609343" y="117788"/>
                  </a:cubicBezTo>
                  <a:cubicBezTo>
                    <a:pt x="1616208" y="103668"/>
                    <a:pt x="1625807" y="92618"/>
                    <a:pt x="1638142" y="84637"/>
                  </a:cubicBezTo>
                  <a:cubicBezTo>
                    <a:pt x="1650476" y="76656"/>
                    <a:pt x="1663842" y="72666"/>
                    <a:pt x="1678241" y="72666"/>
                  </a:cubicBezTo>
                  <a:close/>
                  <a:moveTo>
                    <a:pt x="1129624" y="72666"/>
                  </a:moveTo>
                  <a:cubicBezTo>
                    <a:pt x="1150162" y="72666"/>
                    <a:pt x="1166822" y="77968"/>
                    <a:pt x="1179602" y="88572"/>
                  </a:cubicBezTo>
                  <a:cubicBezTo>
                    <a:pt x="1192383" y="99175"/>
                    <a:pt x="1198773" y="112737"/>
                    <a:pt x="1198773" y="129257"/>
                  </a:cubicBezTo>
                  <a:lnTo>
                    <a:pt x="1167631" y="129257"/>
                  </a:lnTo>
                  <a:cubicBezTo>
                    <a:pt x="1167631" y="120774"/>
                    <a:pt x="1164031" y="113463"/>
                    <a:pt x="1156831" y="107324"/>
                  </a:cubicBezTo>
                  <a:cubicBezTo>
                    <a:pt x="1149632" y="101185"/>
                    <a:pt x="1140563" y="98115"/>
                    <a:pt x="1129624" y="98115"/>
                  </a:cubicBezTo>
                  <a:cubicBezTo>
                    <a:pt x="1118350" y="98115"/>
                    <a:pt x="1109532" y="100571"/>
                    <a:pt x="1103170" y="105482"/>
                  </a:cubicBezTo>
                  <a:cubicBezTo>
                    <a:pt x="1096807" y="110393"/>
                    <a:pt x="1093626" y="116811"/>
                    <a:pt x="1093626" y="124737"/>
                  </a:cubicBezTo>
                  <a:cubicBezTo>
                    <a:pt x="1093626" y="132215"/>
                    <a:pt x="1096584" y="137852"/>
                    <a:pt x="1102500" y="141647"/>
                  </a:cubicBezTo>
                  <a:cubicBezTo>
                    <a:pt x="1108416" y="145442"/>
                    <a:pt x="1119104" y="149070"/>
                    <a:pt x="1134563" y="152530"/>
                  </a:cubicBezTo>
                  <a:cubicBezTo>
                    <a:pt x="1150023" y="155990"/>
                    <a:pt x="1162552" y="160120"/>
                    <a:pt x="1172151" y="164920"/>
                  </a:cubicBezTo>
                  <a:cubicBezTo>
                    <a:pt x="1181751" y="169720"/>
                    <a:pt x="1188867" y="175496"/>
                    <a:pt x="1193499" y="182249"/>
                  </a:cubicBezTo>
                  <a:cubicBezTo>
                    <a:pt x="1198131" y="189002"/>
                    <a:pt x="1200447" y="197234"/>
                    <a:pt x="1200447" y="206945"/>
                  </a:cubicBezTo>
                  <a:cubicBezTo>
                    <a:pt x="1200447" y="223131"/>
                    <a:pt x="1193973" y="236107"/>
                    <a:pt x="1181025" y="245873"/>
                  </a:cubicBezTo>
                  <a:cubicBezTo>
                    <a:pt x="1168077" y="255640"/>
                    <a:pt x="1151278" y="260524"/>
                    <a:pt x="1130628" y="260524"/>
                  </a:cubicBezTo>
                  <a:cubicBezTo>
                    <a:pt x="1116118" y="260524"/>
                    <a:pt x="1103281" y="257956"/>
                    <a:pt x="1092119" y="252822"/>
                  </a:cubicBezTo>
                  <a:cubicBezTo>
                    <a:pt x="1080957" y="247687"/>
                    <a:pt x="1072223" y="240516"/>
                    <a:pt x="1065916" y="231307"/>
                  </a:cubicBezTo>
                  <a:cubicBezTo>
                    <a:pt x="1059610" y="222098"/>
                    <a:pt x="1056456" y="212136"/>
                    <a:pt x="1056456" y="201420"/>
                  </a:cubicBezTo>
                  <a:lnTo>
                    <a:pt x="1087431" y="201420"/>
                  </a:lnTo>
                  <a:cubicBezTo>
                    <a:pt x="1087989" y="211801"/>
                    <a:pt x="1092147" y="220033"/>
                    <a:pt x="1099905" y="226116"/>
                  </a:cubicBezTo>
                  <a:cubicBezTo>
                    <a:pt x="1107662" y="232200"/>
                    <a:pt x="1117904" y="235241"/>
                    <a:pt x="1130628" y="235241"/>
                  </a:cubicBezTo>
                  <a:cubicBezTo>
                    <a:pt x="1142349" y="235241"/>
                    <a:pt x="1151753" y="232869"/>
                    <a:pt x="1158841" y="228126"/>
                  </a:cubicBezTo>
                  <a:cubicBezTo>
                    <a:pt x="1165929" y="223382"/>
                    <a:pt x="1169473" y="217047"/>
                    <a:pt x="1169473" y="209122"/>
                  </a:cubicBezTo>
                  <a:cubicBezTo>
                    <a:pt x="1169473" y="200751"/>
                    <a:pt x="1166319" y="194249"/>
                    <a:pt x="1160013" y="189616"/>
                  </a:cubicBezTo>
                  <a:cubicBezTo>
                    <a:pt x="1153706" y="184984"/>
                    <a:pt x="1142711" y="180994"/>
                    <a:pt x="1127029" y="177645"/>
                  </a:cubicBezTo>
                  <a:cubicBezTo>
                    <a:pt x="1111346" y="174296"/>
                    <a:pt x="1098900" y="170278"/>
                    <a:pt x="1089691" y="165590"/>
                  </a:cubicBezTo>
                  <a:cubicBezTo>
                    <a:pt x="1080483" y="160902"/>
                    <a:pt x="1073674" y="155321"/>
                    <a:pt x="1069265" y="148847"/>
                  </a:cubicBezTo>
                  <a:cubicBezTo>
                    <a:pt x="1064856" y="142373"/>
                    <a:pt x="1062651" y="134671"/>
                    <a:pt x="1062651" y="125741"/>
                  </a:cubicBezTo>
                  <a:cubicBezTo>
                    <a:pt x="1062651" y="110896"/>
                    <a:pt x="1068930" y="98338"/>
                    <a:pt x="1081487" y="88069"/>
                  </a:cubicBezTo>
                  <a:cubicBezTo>
                    <a:pt x="1094045" y="77800"/>
                    <a:pt x="1110090" y="72666"/>
                    <a:pt x="1129624" y="72666"/>
                  </a:cubicBezTo>
                  <a:close/>
                  <a:moveTo>
                    <a:pt x="942472" y="35831"/>
                  </a:moveTo>
                  <a:cubicBezTo>
                    <a:pt x="928855" y="35831"/>
                    <a:pt x="917916" y="41049"/>
                    <a:pt x="909656" y="51485"/>
                  </a:cubicBezTo>
                  <a:cubicBezTo>
                    <a:pt x="901396" y="61922"/>
                    <a:pt x="897266" y="75679"/>
                    <a:pt x="897266" y="92757"/>
                  </a:cubicBezTo>
                  <a:cubicBezTo>
                    <a:pt x="897266" y="109389"/>
                    <a:pt x="901256" y="123090"/>
                    <a:pt x="909237" y="133862"/>
                  </a:cubicBezTo>
                  <a:cubicBezTo>
                    <a:pt x="917218" y="144633"/>
                    <a:pt x="927906" y="150019"/>
                    <a:pt x="941300" y="150019"/>
                  </a:cubicBezTo>
                  <a:cubicBezTo>
                    <a:pt x="951681" y="150019"/>
                    <a:pt x="961253" y="146838"/>
                    <a:pt x="970015" y="140475"/>
                  </a:cubicBezTo>
                  <a:cubicBezTo>
                    <a:pt x="978777" y="134113"/>
                    <a:pt x="985168" y="126243"/>
                    <a:pt x="989186" y="116867"/>
                  </a:cubicBezTo>
                  <a:lnTo>
                    <a:pt x="989186" y="104477"/>
                  </a:lnTo>
                  <a:cubicBezTo>
                    <a:pt x="989186" y="84163"/>
                    <a:pt x="984777" y="67643"/>
                    <a:pt x="975959" y="54918"/>
                  </a:cubicBezTo>
                  <a:cubicBezTo>
                    <a:pt x="967141" y="42193"/>
                    <a:pt x="955979" y="35831"/>
                    <a:pt x="942472" y="35831"/>
                  </a:cubicBezTo>
                  <a:close/>
                  <a:moveTo>
                    <a:pt x="1349108" y="10046"/>
                  </a:moveTo>
                  <a:cubicBezTo>
                    <a:pt x="1355136" y="10046"/>
                    <a:pt x="1359712" y="11776"/>
                    <a:pt x="1362837" y="15237"/>
                  </a:cubicBezTo>
                  <a:cubicBezTo>
                    <a:pt x="1365963" y="18697"/>
                    <a:pt x="1367526" y="22938"/>
                    <a:pt x="1367526" y="27961"/>
                  </a:cubicBezTo>
                  <a:cubicBezTo>
                    <a:pt x="1367526" y="32984"/>
                    <a:pt x="1365963" y="37170"/>
                    <a:pt x="1362837" y="40519"/>
                  </a:cubicBezTo>
                  <a:cubicBezTo>
                    <a:pt x="1359712" y="43867"/>
                    <a:pt x="1355136" y="45542"/>
                    <a:pt x="1349108" y="45542"/>
                  </a:cubicBezTo>
                  <a:cubicBezTo>
                    <a:pt x="1343081" y="45542"/>
                    <a:pt x="1338532" y="43867"/>
                    <a:pt x="1335462" y="40519"/>
                  </a:cubicBezTo>
                  <a:cubicBezTo>
                    <a:pt x="1332393" y="37170"/>
                    <a:pt x="1330858" y="32984"/>
                    <a:pt x="1330858" y="27961"/>
                  </a:cubicBezTo>
                  <a:cubicBezTo>
                    <a:pt x="1330858" y="22938"/>
                    <a:pt x="1332393" y="18697"/>
                    <a:pt x="1335462" y="15237"/>
                  </a:cubicBezTo>
                  <a:cubicBezTo>
                    <a:pt x="1338532" y="11776"/>
                    <a:pt x="1343081" y="10046"/>
                    <a:pt x="1349108" y="10046"/>
                  </a:cubicBezTo>
                  <a:close/>
                  <a:moveTo>
                    <a:pt x="942305" y="10046"/>
                  </a:moveTo>
                  <a:cubicBezTo>
                    <a:pt x="966415" y="10046"/>
                    <a:pt x="985419" y="19060"/>
                    <a:pt x="999316" y="37086"/>
                  </a:cubicBezTo>
                  <a:cubicBezTo>
                    <a:pt x="1013212" y="55113"/>
                    <a:pt x="1020161" y="79698"/>
                    <a:pt x="1020161" y="110840"/>
                  </a:cubicBezTo>
                  <a:lnTo>
                    <a:pt x="1020161" y="119881"/>
                  </a:lnTo>
                  <a:cubicBezTo>
                    <a:pt x="1020161" y="167320"/>
                    <a:pt x="1010785" y="201950"/>
                    <a:pt x="992032" y="223772"/>
                  </a:cubicBezTo>
                  <a:cubicBezTo>
                    <a:pt x="973280" y="245594"/>
                    <a:pt x="944984" y="256784"/>
                    <a:pt x="907144" y="257342"/>
                  </a:cubicBezTo>
                  <a:lnTo>
                    <a:pt x="901117" y="257342"/>
                  </a:lnTo>
                  <a:lnTo>
                    <a:pt x="901117" y="231056"/>
                  </a:lnTo>
                  <a:lnTo>
                    <a:pt x="907647" y="231056"/>
                  </a:lnTo>
                  <a:cubicBezTo>
                    <a:pt x="933208" y="230611"/>
                    <a:pt x="952853" y="223956"/>
                    <a:pt x="966583" y="211089"/>
                  </a:cubicBezTo>
                  <a:cubicBezTo>
                    <a:pt x="980312" y="198223"/>
                    <a:pt x="987791" y="177866"/>
                    <a:pt x="989018" y="150019"/>
                  </a:cubicBezTo>
                  <a:cubicBezTo>
                    <a:pt x="982545" y="157721"/>
                    <a:pt x="974815" y="163916"/>
                    <a:pt x="965829" y="168604"/>
                  </a:cubicBezTo>
                  <a:cubicBezTo>
                    <a:pt x="956844" y="173292"/>
                    <a:pt x="946993" y="175636"/>
                    <a:pt x="936278" y="175636"/>
                  </a:cubicBezTo>
                  <a:cubicBezTo>
                    <a:pt x="922213" y="175636"/>
                    <a:pt x="909963" y="172176"/>
                    <a:pt x="899526" y="165255"/>
                  </a:cubicBezTo>
                  <a:cubicBezTo>
                    <a:pt x="889090" y="158335"/>
                    <a:pt x="881025" y="148596"/>
                    <a:pt x="875332" y="136038"/>
                  </a:cubicBezTo>
                  <a:cubicBezTo>
                    <a:pt x="869640" y="123481"/>
                    <a:pt x="866793" y="109612"/>
                    <a:pt x="866793" y="94431"/>
                  </a:cubicBezTo>
                  <a:cubicBezTo>
                    <a:pt x="866793" y="78135"/>
                    <a:pt x="869891" y="63457"/>
                    <a:pt x="876086" y="50397"/>
                  </a:cubicBezTo>
                  <a:cubicBezTo>
                    <a:pt x="882281" y="37338"/>
                    <a:pt x="891071" y="27347"/>
                    <a:pt x="902456" y="20427"/>
                  </a:cubicBezTo>
                  <a:cubicBezTo>
                    <a:pt x="913842" y="13506"/>
                    <a:pt x="927125" y="10046"/>
                    <a:pt x="942305" y="10046"/>
                  </a:cubicBezTo>
                  <a:close/>
                  <a:moveTo>
                    <a:pt x="1530771" y="0"/>
                  </a:moveTo>
                  <a:lnTo>
                    <a:pt x="1561746" y="0"/>
                  </a:lnTo>
                  <a:lnTo>
                    <a:pt x="1561746" y="257175"/>
                  </a:lnTo>
                  <a:lnTo>
                    <a:pt x="1533283" y="257175"/>
                  </a:lnTo>
                  <a:lnTo>
                    <a:pt x="1531776" y="237753"/>
                  </a:lnTo>
                  <a:cubicBezTo>
                    <a:pt x="1519386" y="252933"/>
                    <a:pt x="1502141" y="260524"/>
                    <a:pt x="1480040" y="260524"/>
                  </a:cubicBezTo>
                  <a:cubicBezTo>
                    <a:pt x="1459055" y="260524"/>
                    <a:pt x="1441949" y="251929"/>
                    <a:pt x="1428722" y="234739"/>
                  </a:cubicBezTo>
                  <a:cubicBezTo>
                    <a:pt x="1415495" y="217549"/>
                    <a:pt x="1408881" y="195114"/>
                    <a:pt x="1408881" y="167432"/>
                  </a:cubicBezTo>
                  <a:lnTo>
                    <a:pt x="1408881" y="165088"/>
                  </a:lnTo>
                  <a:cubicBezTo>
                    <a:pt x="1408881" y="137294"/>
                    <a:pt x="1415467" y="114942"/>
                    <a:pt x="1428638" y="98031"/>
                  </a:cubicBezTo>
                  <a:cubicBezTo>
                    <a:pt x="1441809" y="81121"/>
                    <a:pt x="1459055" y="72666"/>
                    <a:pt x="1480375" y="72666"/>
                  </a:cubicBezTo>
                  <a:cubicBezTo>
                    <a:pt x="1501583" y="72666"/>
                    <a:pt x="1518381" y="79921"/>
                    <a:pt x="1530771" y="94431"/>
                  </a:cubicBezTo>
                  <a:close/>
                  <a:moveTo>
                    <a:pt x="1247645" y="0"/>
                  </a:moveTo>
                  <a:lnTo>
                    <a:pt x="1278619" y="0"/>
                  </a:lnTo>
                  <a:lnTo>
                    <a:pt x="1278619" y="257175"/>
                  </a:lnTo>
                  <a:lnTo>
                    <a:pt x="1247645" y="257175"/>
                  </a:lnTo>
                  <a:close/>
                </a:path>
              </a:pathLst>
            </a:custGeom>
            <a:solidFill>
              <a:schemeClr val="bg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US" sz="2700">
                <a:solidFill>
                  <a:schemeClr val="bg1">
                    <a:lumMod val="75000"/>
                  </a:schemeClr>
                </a:solidFill>
                <a:latin typeface="#9Slide02 Noi dung dai" panose="02000000000000000000" pitchFamily="2" charset="0"/>
                <a:ea typeface="#9Slide02 Noi dung dai" panose="02000000000000000000" pitchFamily="2" charset="0"/>
              </a:endParaRPr>
            </a:p>
          </p:txBody>
        </p:sp>
        <p:sp>
          <p:nvSpPr>
            <p:cNvPr id="14" name="Rectangle 13">
              <a:extLst>
                <a:ext uri="{FF2B5EF4-FFF2-40B4-BE49-F238E27FC236}">
                  <a16:creationId xmlns:a16="http://schemas.microsoft.com/office/drawing/2014/main" id="{52465F73-4B27-4C0F-9B02-510C8E083EB6}"/>
                </a:ext>
              </a:extLst>
            </p:cNvPr>
            <p:cNvSpPr/>
            <p:nvPr/>
          </p:nvSpPr>
          <p:spPr>
            <a:xfrm>
              <a:off x="-2202100" y="-2224223"/>
              <a:ext cx="16596200" cy="112843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9Slide.vn">
            <a:extLst>
              <a:ext uri="{FF2B5EF4-FFF2-40B4-BE49-F238E27FC236}">
                <a16:creationId xmlns:a16="http://schemas.microsoft.com/office/drawing/2014/main" id="{0F30810D-0BA7-48B5-9100-E09C5C296021}"/>
              </a:ext>
            </a:extLst>
          </p:cNvPr>
          <p:cNvSpPr>
            <a:spLocks noSelect="1"/>
          </p:cNvSpPr>
          <p:nvPr userDrawn="1">
            <p:custDataLst>
              <p:tags r:id="rId8"/>
            </p:custDataLst>
          </p:nvPr>
        </p:nvSpPr>
        <p:spPr>
          <a:xfrm>
            <a:off x="6091428" y="-8915400"/>
            <a:ext cx="9144" cy="9144"/>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9Slide.vn">
            <a:extLst>
              <a:ext uri="{FF2B5EF4-FFF2-40B4-BE49-F238E27FC236}">
                <a16:creationId xmlns:a16="http://schemas.microsoft.com/office/drawing/2014/main" id="{5703AF2A-1D5F-4BD2-8904-9B6C863CB9B3}"/>
              </a:ext>
            </a:extLst>
          </p:cNvPr>
          <p:cNvSpPr>
            <a:spLocks noSelect="1"/>
          </p:cNvSpPr>
          <p:nvPr userDrawn="1">
            <p:custDataLst>
              <p:tags r:id="rId9"/>
            </p:custDataLst>
          </p:nvPr>
        </p:nvSpPr>
        <p:spPr>
          <a:xfrm>
            <a:off x="6091428" y="15764256"/>
            <a:ext cx="9144" cy="9144"/>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19774197"/>
      </p:ext>
    </p:extLst>
  </p:cSld>
  <p:clrMap bg1="lt1" tx1="dk1" bg2="lt2" tx2="dk2" accent1="accent1" accent2="accent2" accent3="accent3" accent4="accent4" accent5="accent5" accent6="accent6" hlink="hlink" folHlink="folHlink"/>
  <p:sldLayoutIdLst>
    <p:sldLayoutId id="2147483667" r:id="rId1"/>
    <p:sldLayoutId id="2147483668" r:id="rId2"/>
    <p:sldLayoutId id="2147483669" r:id="rId3"/>
    <p:sldLayoutId id="2147483670" r:id="rId4"/>
    <p:sldLayoutId id="2147483671" r:id="rId5"/>
  </p:sldLayoutIdLst>
  <p:transition spd="med">
    <p:pull/>
  </p:transition>
  <p:txStyles>
    <p:titleStyle>
      <a:lvl1pPr algn="l" defTabSz="914400" rtl="0" eaLnBrk="1" latinLnBrk="0" hangingPunct="1">
        <a:lnSpc>
          <a:spcPct val="90000"/>
        </a:lnSpc>
        <a:spcBef>
          <a:spcPct val="0"/>
        </a:spcBef>
        <a:buNone/>
        <a:defRPr sz="4400" kern="1200">
          <a:solidFill>
            <a:schemeClr val="tx2"/>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lumMod val="50000"/>
              <a:lumOff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lumMod val="50000"/>
              <a:lumOff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50000"/>
              <a:lumOff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50000"/>
              <a:lumOff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5"/>
        <p:cNvGrpSpPr/>
        <p:nvPr/>
      </p:nvGrpSpPr>
      <p:grpSpPr>
        <a:xfrm>
          <a:off x="0" y="0"/>
          <a:ext cx="0" cy="0"/>
          <a:chOff x="0" y="0"/>
          <a:chExt cx="0" cy="0"/>
        </a:xfrm>
      </p:grpSpPr>
    </p:spTree>
    <p:extLst>
      <p:ext uri="{BB962C8B-B14F-4D97-AF65-F5344CB8AC3E}">
        <p14:creationId xmlns:p14="http://schemas.microsoft.com/office/powerpoint/2010/main" val="779698611"/>
      </p:ext>
    </p:extLst>
  </p:cSld>
  <p:clrMap bg1="lt1" tx1="dk1" bg2="dk2" tx2="lt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 id="2147483684" r:id="rId12"/>
    <p:sldLayoutId id="2147483685" r:id="rId13"/>
    <p:sldLayoutId id="2147483686" r:id="rId14"/>
    <p:sldLayoutId id="2147483687" r:id="rId15"/>
    <p:sldLayoutId id="2147483688" r:id="rId16"/>
    <p:sldLayoutId id="2147483689" r:id="rId17"/>
    <p:sldLayoutId id="2147483690" r:id="rId18"/>
    <p:sldLayoutId id="2147483691" r:id="rId19"/>
    <p:sldLayoutId id="2147483692" r:id="rId20"/>
    <p:sldLayoutId id="2147483693" r:id="rId21"/>
    <p:sldLayoutId id="2147483694" r:id="rId22"/>
    <p:sldLayoutId id="2147483695" r:id="rId23"/>
    <p:sldLayoutId id="2147483696" r:id="rId24"/>
    <p:sldLayoutId id="2147483697" r:id="rId25"/>
    <p:sldLayoutId id="2147483698" r:id="rId26"/>
    <p:sldLayoutId id="2147483699" r:id="rId27"/>
    <p:sldLayoutId id="2147483700" r:id="rId28"/>
    <p:sldLayoutId id="2147483701" r:id="rId29"/>
    <p:sldLayoutId id="2147483702" r:id="rId30"/>
    <p:sldLayoutId id="2147483703" r:id="rId31"/>
    <p:sldLayoutId id="2147483704" r:id="rId32"/>
    <p:sldLayoutId id="2147483705" r:id="rId33"/>
    <p:sldLayoutId id="2147483706" r:id="rId34"/>
    <p:sldLayoutId id="2147483707" r:id="rId35"/>
    <p:sldLayoutId id="2147483708" r:id="rId36"/>
    <p:sldLayoutId id="2147483709" r:id="rId37"/>
    <p:sldLayoutId id="2147483710" r:id="rId38"/>
    <p:sldLayoutId id="2147483711" r:id="rId39"/>
    <p:sldLayoutId id="2147483712" r:id="rId40"/>
    <p:sldLayoutId id="2147483713" r:id="rId41"/>
    <p:sldLayoutId id="2147483714" r:id="rId42"/>
    <p:sldLayoutId id="2147483715" r:id="rId43"/>
    <p:sldLayoutId id="2147483716" r:id="rId44"/>
    <p:sldLayoutId id="2147483717" r:id="rId45"/>
    <p:sldLayoutId id="2147483718" r:id="rId46"/>
    <p:sldLayoutId id="2147483719" r:id="rId47"/>
    <p:sldLayoutId id="2147483720" r:id="rId48"/>
    <p:sldLayoutId id="2147483721" r:id="rId49"/>
    <p:sldLayoutId id="2147483722" r:id="rId50"/>
    <p:sldLayoutId id="2147483723" r:id="rId51"/>
    <p:sldLayoutId id="2147483724" r:id="rId52"/>
    <p:sldLayoutId id="2147483725" r:id="rId53"/>
    <p:sldLayoutId id="2147483726" r:id="rId54"/>
    <p:sldLayoutId id="2147483727" r:id="rId5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gradFill>
          <a:gsLst>
            <a:gs pos="0">
              <a:srgbClr val="FFFAF4"/>
            </a:gs>
            <a:gs pos="54000">
              <a:srgbClr val="FFF3E6"/>
            </a:gs>
            <a:gs pos="100000">
              <a:schemeClr val="dk2"/>
            </a:gs>
          </a:gsLst>
          <a:path path="circle">
            <a:fillToRect l="50000" t="50000" r="50000" b="50000"/>
          </a:path>
          <a:tileRect/>
        </a:gra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472BCACD-9FEC-4556-ACF8-A707D2F3FC6B}"/>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50967" y="719333"/>
            <a:ext cx="10290000" cy="763600"/>
          </a:xfrm>
          <a:prstGeom prst="rect">
            <a:avLst/>
          </a:prstGeom>
          <a:noFill/>
          <a:ln>
            <a:noFill/>
          </a:ln>
        </p:spPr>
        <p:txBody>
          <a:bodyPr spcFirstLastPara="1" wrap="square" lIns="91425" tIns="91425" rIns="91425" bIns="91425" anchor="ctr" anchorCtr="0">
            <a:noAutofit/>
          </a:bodyPr>
          <a:lstStyle>
            <a:lvl1pPr lvl="0">
              <a:spcBef>
                <a:spcPts val="0"/>
              </a:spcBef>
              <a:spcAft>
                <a:spcPts val="0"/>
              </a:spcAft>
              <a:buClr>
                <a:srgbClr val="FFA200"/>
              </a:buClr>
              <a:buSzPts val="3000"/>
              <a:buFont typeface="Balsamiq Sans"/>
              <a:buNone/>
              <a:defRPr sz="3000" b="1">
                <a:solidFill>
                  <a:srgbClr val="FFA200"/>
                </a:solidFill>
                <a:latin typeface="Balsamiq Sans"/>
                <a:ea typeface="Balsamiq Sans"/>
                <a:cs typeface="Balsamiq Sans"/>
                <a:sym typeface="Balsamiq Sans"/>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950967" y="1662600"/>
            <a:ext cx="10290000" cy="44820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1pPr>
            <a:lvl2pPr marL="914400" lvl="1" indent="-3175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2pPr>
            <a:lvl3pPr marL="1371600" lvl="2" indent="-3175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3pPr>
            <a:lvl4pPr marL="1828800" lvl="3" indent="-3175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4pPr>
            <a:lvl5pPr marL="2286000" lvl="4" indent="-3175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5pPr>
            <a:lvl6pPr marL="2743200" lvl="5" indent="-3175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6pPr>
            <a:lvl7pPr marL="3200400" lvl="6" indent="-3175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7pPr>
            <a:lvl8pPr marL="3657600" lvl="7" indent="-3175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8pPr>
            <a:lvl9pPr marL="4114800" lvl="8" indent="-3175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9pPr>
          </a:lstStyle>
          <a:p>
            <a:endParaRPr/>
          </a:p>
        </p:txBody>
      </p:sp>
      <p:pic>
        <p:nvPicPr>
          <p:cNvPr id="8" name="Picture 7">
            <a:extLst>
              <a:ext uri="{FF2B5EF4-FFF2-40B4-BE49-F238E27FC236}">
                <a16:creationId xmlns:a16="http://schemas.microsoft.com/office/drawing/2014/main" id="{05965F6A-745A-424D-8415-6003C947944A}"/>
              </a:ext>
            </a:extLst>
          </p:cNvPr>
          <p:cNvPicPr>
            <a:picLocks noChangeAspect="1"/>
          </p:cNvPicPr>
          <p:nvPr userDrawn="1"/>
        </p:nvPicPr>
        <p:blipFill>
          <a:blip r:embed="rId34" cstate="print">
            <a:extLst>
              <a:ext uri="{28A0092B-C50C-407E-A947-70E740481C1C}">
                <a14:useLocalDpi xmlns:a14="http://schemas.microsoft.com/office/drawing/2010/main" val="0"/>
              </a:ext>
            </a:extLst>
          </a:blip>
          <a:stretch>
            <a:fillRect/>
          </a:stretch>
        </p:blipFill>
        <p:spPr>
          <a:xfrm>
            <a:off x="-48503553" y="-1278286"/>
            <a:ext cx="2195254" cy="2195254"/>
          </a:xfrm>
          <a:prstGeom prst="ellipse">
            <a:avLst/>
          </a:prstGeom>
          <a:ln>
            <a:noFill/>
          </a:ln>
          <a:effectLst>
            <a:softEdge rad="112500"/>
          </a:effectLst>
        </p:spPr>
      </p:pic>
      <p:pic>
        <p:nvPicPr>
          <p:cNvPr id="9" name="Picture 8">
            <a:extLst>
              <a:ext uri="{FF2B5EF4-FFF2-40B4-BE49-F238E27FC236}">
                <a16:creationId xmlns:a16="http://schemas.microsoft.com/office/drawing/2014/main" id="{223A8EC9-20F7-4140-83DC-788FA665548A}"/>
              </a:ext>
            </a:extLst>
          </p:cNvPr>
          <p:cNvPicPr>
            <a:picLocks noChangeAspect="1"/>
          </p:cNvPicPr>
          <p:nvPr userDrawn="1"/>
        </p:nvPicPr>
        <p:blipFill>
          <a:blip r:embed="rId34" cstate="print">
            <a:extLst>
              <a:ext uri="{28A0092B-C50C-407E-A947-70E740481C1C}">
                <a14:useLocalDpi xmlns:a14="http://schemas.microsoft.com/office/drawing/2010/main" val="0"/>
              </a:ext>
            </a:extLst>
          </a:blip>
          <a:stretch>
            <a:fillRect/>
          </a:stretch>
        </p:blipFill>
        <p:spPr>
          <a:xfrm>
            <a:off x="5958147" y="24612600"/>
            <a:ext cx="2195254" cy="2195254"/>
          </a:xfrm>
          <a:prstGeom prst="ellipse">
            <a:avLst/>
          </a:prstGeom>
          <a:ln>
            <a:noFill/>
          </a:ln>
          <a:effectLst>
            <a:softEdge rad="112500"/>
          </a:effectLst>
        </p:spPr>
      </p:pic>
      <p:pic>
        <p:nvPicPr>
          <p:cNvPr id="10" name="Picture 9">
            <a:extLst>
              <a:ext uri="{FF2B5EF4-FFF2-40B4-BE49-F238E27FC236}">
                <a16:creationId xmlns:a16="http://schemas.microsoft.com/office/drawing/2014/main" id="{664C875B-4356-4817-BB78-304EB654A4BB}"/>
              </a:ext>
            </a:extLst>
          </p:cNvPr>
          <p:cNvPicPr>
            <a:picLocks noChangeAspect="1"/>
          </p:cNvPicPr>
          <p:nvPr userDrawn="1"/>
        </p:nvPicPr>
        <p:blipFill>
          <a:blip r:embed="rId34" cstate="print">
            <a:extLst>
              <a:ext uri="{28A0092B-C50C-407E-A947-70E740481C1C}">
                <a14:useLocalDpi xmlns:a14="http://schemas.microsoft.com/office/drawing/2010/main" val="0"/>
              </a:ext>
            </a:extLst>
          </a:blip>
          <a:stretch>
            <a:fillRect/>
          </a:stretch>
        </p:blipFill>
        <p:spPr>
          <a:xfrm>
            <a:off x="58500299" y="-2926613"/>
            <a:ext cx="2195254" cy="2195254"/>
          </a:xfrm>
          <a:prstGeom prst="ellipse">
            <a:avLst/>
          </a:prstGeom>
          <a:ln>
            <a:noFill/>
          </a:ln>
          <a:effectLst>
            <a:softEdge rad="112500"/>
          </a:effectLst>
        </p:spPr>
      </p:pic>
    </p:spTree>
    <p:extLst>
      <p:ext uri="{BB962C8B-B14F-4D97-AF65-F5344CB8AC3E}">
        <p14:creationId xmlns:p14="http://schemas.microsoft.com/office/powerpoint/2010/main" val="1446147597"/>
      </p:ext>
    </p:extLst>
  </p:cSld>
  <p:clrMap bg1="lt1" tx1="dk1" bg2="dk2" tx2="lt2" accent1="accent1" accent2="accent2" accent3="accent3" accent4="accent4" accent5="accent5" accent6="accent6" hlink="hlink" folHlink="folHlink"/>
  <p:sldLayoutIdLst>
    <p:sldLayoutId id="2147483729" r:id="rId1"/>
    <p:sldLayoutId id="2147483730" r:id="rId2"/>
    <p:sldLayoutId id="2147483731" r:id="rId3"/>
    <p:sldLayoutId id="2147483732" r:id="rId4"/>
    <p:sldLayoutId id="2147483733" r:id="rId5"/>
    <p:sldLayoutId id="2147483734" r:id="rId6"/>
    <p:sldLayoutId id="2147483735" r:id="rId7"/>
    <p:sldLayoutId id="2147483736" r:id="rId8"/>
    <p:sldLayoutId id="2147483737" r:id="rId9"/>
    <p:sldLayoutId id="2147483738" r:id="rId10"/>
    <p:sldLayoutId id="2147483739" r:id="rId11"/>
    <p:sldLayoutId id="2147483740" r:id="rId12"/>
    <p:sldLayoutId id="2147483741" r:id="rId13"/>
    <p:sldLayoutId id="2147483742" r:id="rId14"/>
    <p:sldLayoutId id="2147483743" r:id="rId15"/>
    <p:sldLayoutId id="2147483744" r:id="rId16"/>
    <p:sldLayoutId id="2147483745" r:id="rId17"/>
    <p:sldLayoutId id="2147483746" r:id="rId18"/>
    <p:sldLayoutId id="2147483747" r:id="rId19"/>
    <p:sldLayoutId id="2147483748" r:id="rId20"/>
    <p:sldLayoutId id="2147483749" r:id="rId21"/>
    <p:sldLayoutId id="2147483750" r:id="rId22"/>
    <p:sldLayoutId id="2147483751" r:id="rId23"/>
    <p:sldLayoutId id="2147483752" r:id="rId24"/>
    <p:sldLayoutId id="2147483753" r:id="rId25"/>
    <p:sldLayoutId id="2147483754" r:id="rId26"/>
    <p:sldLayoutId id="2147483755" r:id="rId27"/>
    <p:sldLayoutId id="2147483756" r:id="rId28"/>
    <p:sldLayoutId id="2147483757" r:id="rId29"/>
    <p:sldLayoutId id="2147483758" r:id="rId30"/>
    <p:sldLayoutId id="2147483759" r:id="rId31"/>
    <p:sldLayoutId id="2147483760" r:id="rId3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18.png"/><Relationship Id="rId13" Type="http://schemas.microsoft.com/office/2007/relationships/hdphoto" Target="../media/hdphoto2.wdp"/><Relationship Id="rId3" Type="http://schemas.openxmlformats.org/officeDocument/2006/relationships/image" Target="../media/image14.png"/><Relationship Id="rId7" Type="http://schemas.openxmlformats.org/officeDocument/2006/relationships/image" Target="../media/image17.png"/><Relationship Id="rId12" Type="http://schemas.openxmlformats.org/officeDocument/2006/relationships/image" Target="../media/image21.png"/><Relationship Id="rId2" Type="http://schemas.openxmlformats.org/officeDocument/2006/relationships/notesSlide" Target="../notesSlides/notesSlide1.xml"/><Relationship Id="rId16" Type="http://schemas.openxmlformats.org/officeDocument/2006/relationships/image" Target="../media/image24.png"/><Relationship Id="rId1" Type="http://schemas.openxmlformats.org/officeDocument/2006/relationships/slideLayout" Target="../slideLayouts/slideLayout3.xml"/><Relationship Id="rId6" Type="http://schemas.openxmlformats.org/officeDocument/2006/relationships/image" Target="../media/image16.png"/><Relationship Id="rId11" Type="http://schemas.openxmlformats.org/officeDocument/2006/relationships/image" Target="../media/image20.png"/><Relationship Id="rId5" Type="http://schemas.microsoft.com/office/2007/relationships/hdphoto" Target="../media/hdphoto1.wdp"/><Relationship Id="rId15" Type="http://schemas.openxmlformats.org/officeDocument/2006/relationships/image" Target="../media/image23.png"/><Relationship Id="rId10" Type="http://schemas.openxmlformats.org/officeDocument/2006/relationships/image" Target="../media/image2.png"/><Relationship Id="rId4" Type="http://schemas.openxmlformats.org/officeDocument/2006/relationships/image" Target="../media/image15.png"/><Relationship Id="rId9" Type="http://schemas.openxmlformats.org/officeDocument/2006/relationships/image" Target="../media/image19.svg"/><Relationship Id="rId14" Type="http://schemas.openxmlformats.org/officeDocument/2006/relationships/image" Target="../media/image22.png"/></Relationships>
</file>

<file path=ppt/slides/_rels/slide10.xml.rels><?xml version="1.0" encoding="UTF-8" standalone="yes"?>
<Relationships xmlns="http://schemas.openxmlformats.org/package/2006/relationships"><Relationship Id="rId8" Type="http://schemas.openxmlformats.org/officeDocument/2006/relationships/image" Target="../media/image16.png"/><Relationship Id="rId13" Type="http://schemas.openxmlformats.org/officeDocument/2006/relationships/image" Target="../media/image20.png"/><Relationship Id="rId18" Type="http://schemas.openxmlformats.org/officeDocument/2006/relationships/image" Target="../media/image22.png"/><Relationship Id="rId3" Type="http://schemas.openxmlformats.org/officeDocument/2006/relationships/slideLayout" Target="../slideLayouts/slideLayout1.xml"/><Relationship Id="rId21" Type="http://schemas.openxmlformats.org/officeDocument/2006/relationships/image" Target="../media/image48.png"/><Relationship Id="rId7" Type="http://schemas.microsoft.com/office/2007/relationships/hdphoto" Target="../media/hdphoto1.wdp"/><Relationship Id="rId12" Type="http://schemas.openxmlformats.org/officeDocument/2006/relationships/image" Target="../media/image2.png"/><Relationship Id="rId17" Type="http://schemas.microsoft.com/office/2007/relationships/hdphoto" Target="../media/hdphoto3.wdp"/><Relationship Id="rId2" Type="http://schemas.openxmlformats.org/officeDocument/2006/relationships/audio" Target="../media/media1.mp3"/><Relationship Id="rId16" Type="http://schemas.openxmlformats.org/officeDocument/2006/relationships/image" Target="../media/image34.png"/><Relationship Id="rId20" Type="http://schemas.openxmlformats.org/officeDocument/2006/relationships/image" Target="../media/image23.png"/><Relationship Id="rId1" Type="http://schemas.microsoft.com/office/2007/relationships/media" Target="../media/media1.mp3"/><Relationship Id="rId6" Type="http://schemas.openxmlformats.org/officeDocument/2006/relationships/image" Target="../media/image15.png"/><Relationship Id="rId11" Type="http://schemas.openxmlformats.org/officeDocument/2006/relationships/image" Target="../media/image25.svg"/><Relationship Id="rId5" Type="http://schemas.openxmlformats.org/officeDocument/2006/relationships/image" Target="../media/image14.png"/><Relationship Id="rId15" Type="http://schemas.microsoft.com/office/2007/relationships/hdphoto" Target="../media/hdphoto2.wdp"/><Relationship Id="rId23" Type="http://schemas.openxmlformats.org/officeDocument/2006/relationships/image" Target="../media/image35.png"/><Relationship Id="rId10" Type="http://schemas.openxmlformats.org/officeDocument/2006/relationships/image" Target="../media/image18.png"/><Relationship Id="rId19" Type="http://schemas.openxmlformats.org/officeDocument/2006/relationships/image" Target="../media/image43.png"/><Relationship Id="rId4" Type="http://schemas.openxmlformats.org/officeDocument/2006/relationships/notesSlide" Target="../notesSlides/notesSlide9.xml"/><Relationship Id="rId9" Type="http://schemas.openxmlformats.org/officeDocument/2006/relationships/image" Target="../media/image17.png"/><Relationship Id="rId14" Type="http://schemas.openxmlformats.org/officeDocument/2006/relationships/image" Target="../media/image21.png"/><Relationship Id="rId22" Type="http://schemas.microsoft.com/office/2007/relationships/hdphoto" Target="../media/hdphoto5.wdp"/></Relationships>
</file>

<file path=ppt/slides/_rels/slide11.xml.rels><?xml version="1.0" encoding="UTF-8" standalone="yes"?>
<Relationships xmlns="http://schemas.openxmlformats.org/package/2006/relationships"><Relationship Id="rId8" Type="http://schemas.openxmlformats.org/officeDocument/2006/relationships/image" Target="../media/image18.png"/><Relationship Id="rId13" Type="http://schemas.microsoft.com/office/2007/relationships/hdphoto" Target="../media/hdphoto2.wdp"/><Relationship Id="rId18" Type="http://schemas.openxmlformats.org/officeDocument/2006/relationships/image" Target="../media/image43.png"/><Relationship Id="rId3" Type="http://schemas.openxmlformats.org/officeDocument/2006/relationships/image" Target="../media/image14.png"/><Relationship Id="rId7" Type="http://schemas.openxmlformats.org/officeDocument/2006/relationships/image" Target="../media/image17.png"/><Relationship Id="rId12" Type="http://schemas.openxmlformats.org/officeDocument/2006/relationships/image" Target="../media/image21.png"/><Relationship Id="rId17" Type="http://schemas.microsoft.com/office/2007/relationships/hdphoto" Target="../media/hdphoto3.wdp"/><Relationship Id="rId2" Type="http://schemas.openxmlformats.org/officeDocument/2006/relationships/notesSlide" Target="../notesSlides/notesSlide10.xml"/><Relationship Id="rId16" Type="http://schemas.openxmlformats.org/officeDocument/2006/relationships/image" Target="../media/image34.png"/><Relationship Id="rId1" Type="http://schemas.openxmlformats.org/officeDocument/2006/relationships/slideLayout" Target="../slideLayouts/slideLayout1.xml"/><Relationship Id="rId6" Type="http://schemas.openxmlformats.org/officeDocument/2006/relationships/image" Target="../media/image16.png"/><Relationship Id="rId11" Type="http://schemas.openxmlformats.org/officeDocument/2006/relationships/image" Target="../media/image20.png"/><Relationship Id="rId5" Type="http://schemas.microsoft.com/office/2007/relationships/hdphoto" Target="../media/hdphoto1.wdp"/><Relationship Id="rId15" Type="http://schemas.openxmlformats.org/officeDocument/2006/relationships/image" Target="../media/image23.png"/><Relationship Id="rId10" Type="http://schemas.openxmlformats.org/officeDocument/2006/relationships/image" Target="../media/image2.png"/><Relationship Id="rId19" Type="http://schemas.openxmlformats.org/officeDocument/2006/relationships/image" Target="../media/image49.png"/><Relationship Id="rId4" Type="http://schemas.openxmlformats.org/officeDocument/2006/relationships/image" Target="../media/image15.png"/><Relationship Id="rId9" Type="http://schemas.openxmlformats.org/officeDocument/2006/relationships/image" Target="../media/image25.svg"/><Relationship Id="rId14" Type="http://schemas.openxmlformats.org/officeDocument/2006/relationships/image" Target="../media/image22.png"/></Relationships>
</file>

<file path=ppt/slides/_rels/slide12.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slideLayout" Target="../slideLayouts/slideLayout3.xml"/><Relationship Id="rId1" Type="http://schemas.openxmlformats.org/officeDocument/2006/relationships/tags" Target="../tags/tag4.xml"/><Relationship Id="rId5" Type="http://schemas.openxmlformats.org/officeDocument/2006/relationships/image" Target="../media/image53.png"/><Relationship Id="rId4" Type="http://schemas.openxmlformats.org/officeDocument/2006/relationships/image" Target="../media/image52.png"/></Relationships>
</file>

<file path=ppt/slides/_rels/slide14.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slideLayout" Target="../slideLayouts/slideLayout3.xml"/><Relationship Id="rId1" Type="http://schemas.openxmlformats.org/officeDocument/2006/relationships/tags" Target="../tags/tag5.xml"/><Relationship Id="rId4" Type="http://schemas.openxmlformats.org/officeDocument/2006/relationships/image" Target="../media/image52.png"/></Relationships>
</file>

<file path=ppt/slides/_rels/slide1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jpeg"/><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8" Type="http://schemas.openxmlformats.org/officeDocument/2006/relationships/image" Target="../media/image18.png"/><Relationship Id="rId13" Type="http://schemas.microsoft.com/office/2007/relationships/hdphoto" Target="../media/hdphoto2.wdp"/><Relationship Id="rId18" Type="http://schemas.openxmlformats.org/officeDocument/2006/relationships/image" Target="../media/image43.png"/><Relationship Id="rId3" Type="http://schemas.openxmlformats.org/officeDocument/2006/relationships/image" Target="../media/image14.png"/><Relationship Id="rId7" Type="http://schemas.openxmlformats.org/officeDocument/2006/relationships/image" Target="../media/image17.png"/><Relationship Id="rId12" Type="http://schemas.openxmlformats.org/officeDocument/2006/relationships/image" Target="../media/image21.png"/><Relationship Id="rId17" Type="http://schemas.microsoft.com/office/2007/relationships/hdphoto" Target="../media/hdphoto3.wdp"/><Relationship Id="rId2" Type="http://schemas.openxmlformats.org/officeDocument/2006/relationships/notesSlide" Target="../notesSlides/notesSlide11.xml"/><Relationship Id="rId16" Type="http://schemas.openxmlformats.org/officeDocument/2006/relationships/image" Target="../media/image34.png"/><Relationship Id="rId1" Type="http://schemas.openxmlformats.org/officeDocument/2006/relationships/slideLayout" Target="../slideLayouts/slideLayout3.xml"/><Relationship Id="rId6" Type="http://schemas.openxmlformats.org/officeDocument/2006/relationships/image" Target="../media/image16.png"/><Relationship Id="rId11" Type="http://schemas.openxmlformats.org/officeDocument/2006/relationships/image" Target="../media/image20.png"/><Relationship Id="rId5" Type="http://schemas.microsoft.com/office/2007/relationships/hdphoto" Target="../media/hdphoto1.wdp"/><Relationship Id="rId15" Type="http://schemas.openxmlformats.org/officeDocument/2006/relationships/image" Target="../media/image23.png"/><Relationship Id="rId10" Type="http://schemas.openxmlformats.org/officeDocument/2006/relationships/image" Target="../media/image2.png"/><Relationship Id="rId19" Type="http://schemas.openxmlformats.org/officeDocument/2006/relationships/image" Target="../media/image54.png"/><Relationship Id="rId4" Type="http://schemas.openxmlformats.org/officeDocument/2006/relationships/image" Target="../media/image15.png"/><Relationship Id="rId9" Type="http://schemas.openxmlformats.org/officeDocument/2006/relationships/image" Target="../media/image25.svg"/><Relationship Id="rId14" Type="http://schemas.openxmlformats.org/officeDocument/2006/relationships/image" Target="../media/image22.png"/></Relationships>
</file>

<file path=ppt/slides/_rels/slide18.xml.rels><?xml version="1.0" encoding="UTF-8" standalone="yes"?>
<Relationships xmlns="http://schemas.openxmlformats.org/package/2006/relationships"><Relationship Id="rId8" Type="http://schemas.microsoft.com/office/2007/relationships/hdphoto" Target="../media/hdphoto6.wdp"/><Relationship Id="rId13" Type="http://schemas.openxmlformats.org/officeDocument/2006/relationships/image" Target="../media/image58.png"/><Relationship Id="rId3" Type="http://schemas.microsoft.com/office/2007/relationships/hdphoto" Target="../media/hdphoto2.wdp"/><Relationship Id="rId7" Type="http://schemas.openxmlformats.org/officeDocument/2006/relationships/image" Target="../media/image55.png"/><Relationship Id="rId12" Type="http://schemas.microsoft.com/office/2007/relationships/hdphoto" Target="../media/hdphoto8.wdp"/><Relationship Id="rId2" Type="http://schemas.openxmlformats.org/officeDocument/2006/relationships/image" Target="../media/image39.png"/><Relationship Id="rId1" Type="http://schemas.openxmlformats.org/officeDocument/2006/relationships/slideLayout" Target="../slideLayouts/slideLayout5.xml"/><Relationship Id="rId6" Type="http://schemas.openxmlformats.org/officeDocument/2006/relationships/image" Target="../media/image40.png"/><Relationship Id="rId11" Type="http://schemas.openxmlformats.org/officeDocument/2006/relationships/image" Target="../media/image57.png"/><Relationship Id="rId5" Type="http://schemas.openxmlformats.org/officeDocument/2006/relationships/image" Target="../media/image21.png"/><Relationship Id="rId15" Type="http://schemas.openxmlformats.org/officeDocument/2006/relationships/image" Target="../media/image60.png"/><Relationship Id="rId10" Type="http://schemas.microsoft.com/office/2007/relationships/hdphoto" Target="../media/hdphoto7.wdp"/><Relationship Id="rId4" Type="http://schemas.openxmlformats.org/officeDocument/2006/relationships/image" Target="../media/image22.png"/><Relationship Id="rId9" Type="http://schemas.openxmlformats.org/officeDocument/2006/relationships/image" Target="../media/image56.png"/><Relationship Id="rId14" Type="http://schemas.openxmlformats.org/officeDocument/2006/relationships/image" Target="../media/image59.png"/></Relationships>
</file>

<file path=ppt/slides/_rels/slide19.xml.rels><?xml version="1.0" encoding="UTF-8" standalone="yes"?>
<Relationships xmlns="http://schemas.openxmlformats.org/package/2006/relationships"><Relationship Id="rId8" Type="http://schemas.openxmlformats.org/officeDocument/2006/relationships/image" Target="../media/image40.png"/><Relationship Id="rId13" Type="http://schemas.openxmlformats.org/officeDocument/2006/relationships/image" Target="../media/image43.png"/><Relationship Id="rId3" Type="http://schemas.microsoft.com/office/2007/relationships/hdphoto" Target="../media/hdphoto2.wdp"/><Relationship Id="rId7" Type="http://schemas.openxmlformats.org/officeDocument/2006/relationships/image" Target="../media/image21.png"/><Relationship Id="rId12" Type="http://schemas.microsoft.com/office/2007/relationships/hdphoto" Target="../media/hdphoto3.wdp"/><Relationship Id="rId2" Type="http://schemas.openxmlformats.org/officeDocument/2006/relationships/image" Target="../media/image37.png"/><Relationship Id="rId1" Type="http://schemas.openxmlformats.org/officeDocument/2006/relationships/slideLayout" Target="../slideLayouts/slideLayout5.xml"/><Relationship Id="rId6" Type="http://schemas.openxmlformats.org/officeDocument/2006/relationships/image" Target="../media/image22.png"/><Relationship Id="rId11" Type="http://schemas.openxmlformats.org/officeDocument/2006/relationships/image" Target="../media/image34.png"/><Relationship Id="rId5" Type="http://schemas.openxmlformats.org/officeDocument/2006/relationships/image" Target="../media/image39.png"/><Relationship Id="rId15" Type="http://schemas.openxmlformats.org/officeDocument/2006/relationships/image" Target="../media/image61.png"/><Relationship Id="rId10" Type="http://schemas.openxmlformats.org/officeDocument/2006/relationships/image" Target="../media/image42.png"/><Relationship Id="rId4" Type="http://schemas.openxmlformats.org/officeDocument/2006/relationships/image" Target="../media/image38.png"/><Relationship Id="rId9" Type="http://schemas.openxmlformats.org/officeDocument/2006/relationships/image" Target="../media/image41.png"/><Relationship Id="rId14" Type="http://schemas.openxmlformats.org/officeDocument/2006/relationships/image" Target="../media/image23.png"/></Relationships>
</file>

<file path=ppt/slides/_rels/slide2.xml.rels><?xml version="1.0" encoding="UTF-8" standalone="yes"?>
<Relationships xmlns="http://schemas.openxmlformats.org/package/2006/relationships"><Relationship Id="rId8" Type="http://schemas.openxmlformats.org/officeDocument/2006/relationships/image" Target="../media/image25.svg"/><Relationship Id="rId13" Type="http://schemas.openxmlformats.org/officeDocument/2006/relationships/slide" Target="slide7.xml"/><Relationship Id="rId18" Type="http://schemas.openxmlformats.org/officeDocument/2006/relationships/slide" Target="slide5.xml"/><Relationship Id="rId3" Type="http://schemas.openxmlformats.org/officeDocument/2006/relationships/audio" Target="../media/audio1.wav"/><Relationship Id="rId21" Type="http://schemas.openxmlformats.org/officeDocument/2006/relationships/image" Target="../media/image29.svg"/><Relationship Id="rId7" Type="http://schemas.openxmlformats.org/officeDocument/2006/relationships/image" Target="../media/image18.png"/><Relationship Id="rId12" Type="http://schemas.openxmlformats.org/officeDocument/2006/relationships/image" Target="../media/image23.png"/><Relationship Id="rId17" Type="http://schemas.openxmlformats.org/officeDocument/2006/relationships/slide" Target="slide4.xml"/><Relationship Id="rId2" Type="http://schemas.openxmlformats.org/officeDocument/2006/relationships/notesSlide" Target="../notesSlides/notesSlide2.xml"/><Relationship Id="rId16" Type="http://schemas.openxmlformats.org/officeDocument/2006/relationships/slide" Target="slide3.xml"/><Relationship Id="rId20" Type="http://schemas.openxmlformats.org/officeDocument/2006/relationships/image" Target="../media/image28.png"/><Relationship Id="rId1" Type="http://schemas.openxmlformats.org/officeDocument/2006/relationships/slideLayout" Target="../slideLayouts/slideLayout36.xml"/><Relationship Id="rId6" Type="http://schemas.openxmlformats.org/officeDocument/2006/relationships/image" Target="../media/image16.png"/><Relationship Id="rId11" Type="http://schemas.openxmlformats.org/officeDocument/2006/relationships/image" Target="../media/image22.png"/><Relationship Id="rId5" Type="http://schemas.microsoft.com/office/2007/relationships/hdphoto" Target="../media/hdphoto1.wdp"/><Relationship Id="rId15" Type="http://schemas.openxmlformats.org/officeDocument/2006/relationships/image" Target="../media/image27.png"/><Relationship Id="rId10" Type="http://schemas.microsoft.com/office/2007/relationships/hdphoto" Target="../media/hdphoto2.wdp"/><Relationship Id="rId19" Type="http://schemas.openxmlformats.org/officeDocument/2006/relationships/slide" Target="slide6.xml"/><Relationship Id="rId4" Type="http://schemas.openxmlformats.org/officeDocument/2006/relationships/image" Target="../media/image15.png"/><Relationship Id="rId9" Type="http://schemas.openxmlformats.org/officeDocument/2006/relationships/image" Target="../media/image21.png"/><Relationship Id="rId14" Type="http://schemas.openxmlformats.org/officeDocument/2006/relationships/image" Target="../media/image26.png"/></Relationships>
</file>

<file path=ppt/slides/_rels/slide20.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62.png"/><Relationship Id="rId7" Type="http://schemas.openxmlformats.org/officeDocument/2006/relationships/image" Target="../media/image34.png"/><Relationship Id="rId12" Type="http://schemas.openxmlformats.org/officeDocument/2006/relationships/image" Target="../media/image65.png"/><Relationship Id="rId2" Type="http://schemas.openxmlformats.org/officeDocument/2006/relationships/audio" Target="../media/audio2.wav"/><Relationship Id="rId1" Type="http://schemas.openxmlformats.org/officeDocument/2006/relationships/slideLayout" Target="../slideLayouts/slideLayout5.xml"/><Relationship Id="rId6" Type="http://schemas.microsoft.com/office/2007/relationships/hdphoto" Target="../media/hdphoto9.wdp"/><Relationship Id="rId11" Type="http://schemas.openxmlformats.org/officeDocument/2006/relationships/image" Target="../media/image29.svg"/><Relationship Id="rId5" Type="http://schemas.openxmlformats.org/officeDocument/2006/relationships/image" Target="../media/image64.png"/><Relationship Id="rId10" Type="http://schemas.openxmlformats.org/officeDocument/2006/relationships/image" Target="../media/image28.png"/><Relationship Id="rId4" Type="http://schemas.openxmlformats.org/officeDocument/2006/relationships/image" Target="../media/image63.png"/><Relationship Id="rId9" Type="http://schemas.openxmlformats.org/officeDocument/2006/relationships/image" Target="../media/image43.png"/></Relationships>
</file>

<file path=ppt/slides/_rels/slide21.xml.rels><?xml version="1.0" encoding="UTF-8" standalone="yes"?>
<Relationships xmlns="http://schemas.openxmlformats.org/package/2006/relationships"><Relationship Id="rId8" Type="http://schemas.openxmlformats.org/officeDocument/2006/relationships/image" Target="../media/image40.png"/><Relationship Id="rId13" Type="http://schemas.openxmlformats.org/officeDocument/2006/relationships/image" Target="../media/image43.png"/><Relationship Id="rId18" Type="http://schemas.openxmlformats.org/officeDocument/2006/relationships/image" Target="../media/image23.png"/><Relationship Id="rId3" Type="http://schemas.microsoft.com/office/2007/relationships/hdphoto" Target="../media/hdphoto2.wdp"/><Relationship Id="rId7" Type="http://schemas.openxmlformats.org/officeDocument/2006/relationships/image" Target="../media/image21.png"/><Relationship Id="rId12" Type="http://schemas.microsoft.com/office/2007/relationships/hdphoto" Target="../media/hdphoto3.wdp"/><Relationship Id="rId17" Type="http://schemas.microsoft.com/office/2007/relationships/hdphoto" Target="../media/hdphoto11.wdp"/><Relationship Id="rId2" Type="http://schemas.openxmlformats.org/officeDocument/2006/relationships/image" Target="../media/image37.png"/><Relationship Id="rId16" Type="http://schemas.openxmlformats.org/officeDocument/2006/relationships/image" Target="../media/image67.png"/><Relationship Id="rId1" Type="http://schemas.openxmlformats.org/officeDocument/2006/relationships/slideLayout" Target="../slideLayouts/slideLayout5.xml"/><Relationship Id="rId6" Type="http://schemas.openxmlformats.org/officeDocument/2006/relationships/image" Target="../media/image22.png"/><Relationship Id="rId11" Type="http://schemas.openxmlformats.org/officeDocument/2006/relationships/image" Target="../media/image34.png"/><Relationship Id="rId5" Type="http://schemas.openxmlformats.org/officeDocument/2006/relationships/image" Target="../media/image39.png"/><Relationship Id="rId15" Type="http://schemas.microsoft.com/office/2007/relationships/hdphoto" Target="../media/hdphoto10.wdp"/><Relationship Id="rId10" Type="http://schemas.openxmlformats.org/officeDocument/2006/relationships/image" Target="../media/image42.png"/><Relationship Id="rId19" Type="http://schemas.openxmlformats.org/officeDocument/2006/relationships/image" Target="../media/image68.png"/><Relationship Id="rId4" Type="http://schemas.openxmlformats.org/officeDocument/2006/relationships/image" Target="../media/image38.png"/><Relationship Id="rId9" Type="http://schemas.openxmlformats.org/officeDocument/2006/relationships/image" Target="../media/image41.png"/><Relationship Id="rId14" Type="http://schemas.openxmlformats.org/officeDocument/2006/relationships/image" Target="../media/image66.png"/></Relationships>
</file>

<file path=ppt/slides/_rels/slide22.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70.png"/><Relationship Id="rId7" Type="http://schemas.openxmlformats.org/officeDocument/2006/relationships/image" Target="../media/image34.png"/><Relationship Id="rId2" Type="http://schemas.openxmlformats.org/officeDocument/2006/relationships/notesSlide" Target="../notesSlides/notesSlide12.xml"/><Relationship Id="rId1" Type="http://schemas.openxmlformats.org/officeDocument/2006/relationships/slideLayout" Target="../slideLayouts/slideLayout5.xml"/><Relationship Id="rId6" Type="http://schemas.microsoft.com/office/2007/relationships/hdphoto" Target="../media/hdphoto3.wdp"/><Relationship Id="rId5" Type="http://schemas.openxmlformats.org/officeDocument/2006/relationships/image" Target="../media/image43.png"/><Relationship Id="rId10" Type="http://schemas.openxmlformats.org/officeDocument/2006/relationships/image" Target="../media/image69.png"/><Relationship Id="rId4" Type="http://schemas.openxmlformats.org/officeDocument/2006/relationships/image" Target="../media/image63.png"/><Relationship Id="rId9" Type="http://schemas.microsoft.com/office/2007/relationships/hdphoto" Target="../media/hdphoto12.wdp"/></Relationships>
</file>

<file path=ppt/slides/_rels/slide24.xml.rels><?xml version="1.0" encoding="UTF-8" standalone="yes"?>
<Relationships xmlns="http://schemas.openxmlformats.org/package/2006/relationships"><Relationship Id="rId8" Type="http://schemas.openxmlformats.org/officeDocument/2006/relationships/image" Target="../media/image40.png"/><Relationship Id="rId13" Type="http://schemas.openxmlformats.org/officeDocument/2006/relationships/image" Target="../media/image43.png"/><Relationship Id="rId3" Type="http://schemas.microsoft.com/office/2007/relationships/hdphoto" Target="../media/hdphoto2.wdp"/><Relationship Id="rId7" Type="http://schemas.openxmlformats.org/officeDocument/2006/relationships/image" Target="../media/image21.png"/><Relationship Id="rId12" Type="http://schemas.microsoft.com/office/2007/relationships/hdphoto" Target="../media/hdphoto3.wdp"/><Relationship Id="rId2" Type="http://schemas.openxmlformats.org/officeDocument/2006/relationships/image" Target="../media/image37.png"/><Relationship Id="rId1" Type="http://schemas.openxmlformats.org/officeDocument/2006/relationships/slideLayout" Target="../slideLayouts/slideLayout5.xml"/><Relationship Id="rId6" Type="http://schemas.openxmlformats.org/officeDocument/2006/relationships/image" Target="../media/image22.png"/><Relationship Id="rId11" Type="http://schemas.openxmlformats.org/officeDocument/2006/relationships/image" Target="../media/image34.png"/><Relationship Id="rId5" Type="http://schemas.openxmlformats.org/officeDocument/2006/relationships/image" Target="../media/image39.png"/><Relationship Id="rId10" Type="http://schemas.openxmlformats.org/officeDocument/2006/relationships/image" Target="../media/image42.png"/><Relationship Id="rId4" Type="http://schemas.openxmlformats.org/officeDocument/2006/relationships/image" Target="../media/image38.png"/><Relationship Id="rId9" Type="http://schemas.openxmlformats.org/officeDocument/2006/relationships/image" Target="../media/image41.png"/><Relationship Id="rId14" Type="http://schemas.openxmlformats.org/officeDocument/2006/relationships/image" Target="../media/image23.png"/></Relationships>
</file>

<file path=ppt/slides/_rels/slide25.xml.rels><?xml version="1.0" encoding="UTF-8" standalone="yes"?>
<Relationships xmlns="http://schemas.openxmlformats.org/package/2006/relationships"><Relationship Id="rId8" Type="http://schemas.openxmlformats.org/officeDocument/2006/relationships/image" Target="../media/image40.png"/><Relationship Id="rId13" Type="http://schemas.openxmlformats.org/officeDocument/2006/relationships/image" Target="../media/image43.png"/><Relationship Id="rId3" Type="http://schemas.microsoft.com/office/2007/relationships/hdphoto" Target="../media/hdphoto2.wdp"/><Relationship Id="rId7" Type="http://schemas.openxmlformats.org/officeDocument/2006/relationships/image" Target="../media/image21.png"/><Relationship Id="rId12" Type="http://schemas.microsoft.com/office/2007/relationships/hdphoto" Target="../media/hdphoto3.wdp"/><Relationship Id="rId2" Type="http://schemas.openxmlformats.org/officeDocument/2006/relationships/image" Target="../media/image37.png"/><Relationship Id="rId16" Type="http://schemas.openxmlformats.org/officeDocument/2006/relationships/image" Target="../media/image73.png"/><Relationship Id="rId1" Type="http://schemas.openxmlformats.org/officeDocument/2006/relationships/slideLayout" Target="../slideLayouts/slideLayout5.xml"/><Relationship Id="rId6" Type="http://schemas.openxmlformats.org/officeDocument/2006/relationships/image" Target="../media/image22.png"/><Relationship Id="rId11" Type="http://schemas.openxmlformats.org/officeDocument/2006/relationships/image" Target="../media/image34.png"/><Relationship Id="rId5" Type="http://schemas.openxmlformats.org/officeDocument/2006/relationships/image" Target="../media/image39.png"/><Relationship Id="rId15" Type="http://schemas.microsoft.com/office/2007/relationships/hdphoto" Target="../media/hdphoto13.wdp"/><Relationship Id="rId10" Type="http://schemas.openxmlformats.org/officeDocument/2006/relationships/image" Target="../media/image42.png"/><Relationship Id="rId4" Type="http://schemas.openxmlformats.org/officeDocument/2006/relationships/image" Target="../media/image38.png"/><Relationship Id="rId9" Type="http://schemas.openxmlformats.org/officeDocument/2006/relationships/image" Target="../media/image41.png"/><Relationship Id="rId14" Type="http://schemas.openxmlformats.org/officeDocument/2006/relationships/image" Target="../media/image72.png"/></Relationships>
</file>

<file path=ppt/slides/_rels/slide26.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8" Type="http://schemas.openxmlformats.org/officeDocument/2006/relationships/image" Target="../media/image22.png"/><Relationship Id="rId13" Type="http://schemas.openxmlformats.org/officeDocument/2006/relationships/image" Target="../media/image34.png"/><Relationship Id="rId3" Type="http://schemas.microsoft.com/office/2007/relationships/hdphoto" Target="../media/hdphoto4.wdp"/><Relationship Id="rId7" Type="http://schemas.openxmlformats.org/officeDocument/2006/relationships/image" Target="../media/image39.png"/><Relationship Id="rId12" Type="http://schemas.openxmlformats.org/officeDocument/2006/relationships/image" Target="../media/image42.png"/><Relationship Id="rId2" Type="http://schemas.openxmlformats.org/officeDocument/2006/relationships/image" Target="../media/image36.png"/><Relationship Id="rId1" Type="http://schemas.openxmlformats.org/officeDocument/2006/relationships/slideLayout" Target="../slideLayouts/slideLayout5.xml"/><Relationship Id="rId6" Type="http://schemas.openxmlformats.org/officeDocument/2006/relationships/image" Target="../media/image38.png"/><Relationship Id="rId11" Type="http://schemas.openxmlformats.org/officeDocument/2006/relationships/image" Target="../media/image41.png"/><Relationship Id="rId5" Type="http://schemas.microsoft.com/office/2007/relationships/hdphoto" Target="../media/hdphoto2.wdp"/><Relationship Id="rId15" Type="http://schemas.openxmlformats.org/officeDocument/2006/relationships/image" Target="../media/image43.png"/><Relationship Id="rId10" Type="http://schemas.openxmlformats.org/officeDocument/2006/relationships/image" Target="../media/image40.png"/><Relationship Id="rId4" Type="http://schemas.openxmlformats.org/officeDocument/2006/relationships/image" Target="../media/image37.png"/><Relationship Id="rId9" Type="http://schemas.openxmlformats.org/officeDocument/2006/relationships/image" Target="../media/image21.png"/><Relationship Id="rId14" Type="http://schemas.microsoft.com/office/2007/relationships/hdphoto" Target="../media/hdphoto3.wdp"/></Relationships>
</file>

<file path=ppt/slides/_rels/slide29.xml.rels><?xml version="1.0" encoding="UTF-8" standalone="yes"?>
<Relationships xmlns="http://schemas.openxmlformats.org/package/2006/relationships"><Relationship Id="rId8" Type="http://schemas.openxmlformats.org/officeDocument/2006/relationships/image" Target="../media/image18.png"/><Relationship Id="rId13" Type="http://schemas.openxmlformats.org/officeDocument/2006/relationships/image" Target="../media/image75.png"/><Relationship Id="rId3" Type="http://schemas.openxmlformats.org/officeDocument/2006/relationships/image" Target="../media/image14.png"/><Relationship Id="rId7" Type="http://schemas.openxmlformats.org/officeDocument/2006/relationships/image" Target="../media/image17.png"/><Relationship Id="rId12" Type="http://schemas.openxmlformats.org/officeDocument/2006/relationships/image" Target="../media/image20.png"/><Relationship Id="rId2" Type="http://schemas.openxmlformats.org/officeDocument/2006/relationships/notesSlide" Target="../notesSlides/notesSlide15.xml"/><Relationship Id="rId16" Type="http://schemas.openxmlformats.org/officeDocument/2006/relationships/image" Target="../media/image27.png"/><Relationship Id="rId1" Type="http://schemas.openxmlformats.org/officeDocument/2006/relationships/slideLayout" Target="../slideLayouts/slideLayout1.xml"/><Relationship Id="rId6" Type="http://schemas.microsoft.com/office/2007/relationships/hdphoto" Target="../media/hdphoto1.wdp"/><Relationship Id="rId11" Type="http://schemas.openxmlformats.org/officeDocument/2006/relationships/image" Target="../media/image4.png"/><Relationship Id="rId5" Type="http://schemas.openxmlformats.org/officeDocument/2006/relationships/image" Target="../media/image15.png"/><Relationship Id="rId15" Type="http://schemas.openxmlformats.org/officeDocument/2006/relationships/image" Target="../media/image26.png"/><Relationship Id="rId10" Type="http://schemas.openxmlformats.org/officeDocument/2006/relationships/image" Target="../media/image3.png"/><Relationship Id="rId4" Type="http://schemas.openxmlformats.org/officeDocument/2006/relationships/image" Target="../media/image2.png"/><Relationship Id="rId9" Type="http://schemas.openxmlformats.org/officeDocument/2006/relationships/image" Target="../media/image25.svg"/><Relationship Id="rId14" Type="http://schemas.openxmlformats.org/officeDocument/2006/relationships/slide" Target="slide7.xml"/></Relationships>
</file>

<file path=ppt/slides/_rels/slide3.xml.rels><?xml version="1.0" encoding="UTF-8" standalone="yes"?>
<Relationships xmlns="http://schemas.openxmlformats.org/package/2006/relationships"><Relationship Id="rId8" Type="http://schemas.openxmlformats.org/officeDocument/2006/relationships/image" Target="../media/image33.svg"/><Relationship Id="rId13" Type="http://schemas.openxmlformats.org/officeDocument/2006/relationships/image" Target="../media/image17.png"/><Relationship Id="rId18" Type="http://schemas.microsoft.com/office/2007/relationships/hdphoto" Target="../media/hdphoto2.wdp"/><Relationship Id="rId3" Type="http://schemas.openxmlformats.org/officeDocument/2006/relationships/slideLayout" Target="../slideLayouts/slideLayout36.xml"/><Relationship Id="rId21" Type="http://schemas.openxmlformats.org/officeDocument/2006/relationships/slide" Target="slide2.xml"/><Relationship Id="rId7" Type="http://schemas.openxmlformats.org/officeDocument/2006/relationships/image" Target="../media/image32.png"/><Relationship Id="rId12" Type="http://schemas.openxmlformats.org/officeDocument/2006/relationships/image" Target="../media/image16.png"/><Relationship Id="rId17" Type="http://schemas.openxmlformats.org/officeDocument/2006/relationships/image" Target="../media/image21.png"/><Relationship Id="rId25" Type="http://schemas.openxmlformats.org/officeDocument/2006/relationships/image" Target="../media/image35.png"/><Relationship Id="rId2" Type="http://schemas.openxmlformats.org/officeDocument/2006/relationships/audio" Target="../media/media1.mp3"/><Relationship Id="rId16" Type="http://schemas.openxmlformats.org/officeDocument/2006/relationships/image" Target="../media/image2.png"/><Relationship Id="rId20" Type="http://schemas.openxmlformats.org/officeDocument/2006/relationships/image" Target="../media/image23.png"/><Relationship Id="rId1" Type="http://schemas.microsoft.com/office/2007/relationships/media" Target="../media/media1.mp3"/><Relationship Id="rId6" Type="http://schemas.openxmlformats.org/officeDocument/2006/relationships/image" Target="../media/image31.svg"/><Relationship Id="rId11" Type="http://schemas.microsoft.com/office/2007/relationships/hdphoto" Target="../media/hdphoto1.wdp"/><Relationship Id="rId24" Type="http://schemas.microsoft.com/office/2007/relationships/hdphoto" Target="../media/hdphoto3.wdp"/><Relationship Id="rId5" Type="http://schemas.openxmlformats.org/officeDocument/2006/relationships/image" Target="../media/image30.png"/><Relationship Id="rId15" Type="http://schemas.openxmlformats.org/officeDocument/2006/relationships/image" Target="../media/image25.svg"/><Relationship Id="rId23" Type="http://schemas.openxmlformats.org/officeDocument/2006/relationships/image" Target="../media/image34.png"/><Relationship Id="rId10" Type="http://schemas.openxmlformats.org/officeDocument/2006/relationships/image" Target="../media/image15.png"/><Relationship Id="rId19" Type="http://schemas.openxmlformats.org/officeDocument/2006/relationships/image" Target="../media/image22.png"/><Relationship Id="rId4" Type="http://schemas.openxmlformats.org/officeDocument/2006/relationships/notesSlide" Target="../notesSlides/notesSlide3.xml"/><Relationship Id="rId9" Type="http://schemas.openxmlformats.org/officeDocument/2006/relationships/image" Target="../media/image14.png"/><Relationship Id="rId14" Type="http://schemas.openxmlformats.org/officeDocument/2006/relationships/image" Target="../media/image18.png"/><Relationship Id="rId22" Type="http://schemas.openxmlformats.org/officeDocument/2006/relationships/image" Target="../media/image26.png"/></Relationships>
</file>

<file path=ppt/slides/_rels/slide4.xml.rels><?xml version="1.0" encoding="UTF-8" standalone="yes"?>
<Relationships xmlns="http://schemas.openxmlformats.org/package/2006/relationships"><Relationship Id="rId8" Type="http://schemas.openxmlformats.org/officeDocument/2006/relationships/image" Target="../media/image33.svg"/><Relationship Id="rId13" Type="http://schemas.openxmlformats.org/officeDocument/2006/relationships/image" Target="../media/image17.png"/><Relationship Id="rId18" Type="http://schemas.microsoft.com/office/2007/relationships/hdphoto" Target="../media/hdphoto2.wdp"/><Relationship Id="rId3" Type="http://schemas.openxmlformats.org/officeDocument/2006/relationships/slideLayout" Target="../slideLayouts/slideLayout36.xml"/><Relationship Id="rId21" Type="http://schemas.openxmlformats.org/officeDocument/2006/relationships/image" Target="../media/image34.png"/><Relationship Id="rId7" Type="http://schemas.openxmlformats.org/officeDocument/2006/relationships/image" Target="../media/image32.png"/><Relationship Id="rId12" Type="http://schemas.openxmlformats.org/officeDocument/2006/relationships/image" Target="../media/image16.png"/><Relationship Id="rId17" Type="http://schemas.openxmlformats.org/officeDocument/2006/relationships/image" Target="../media/image21.png"/><Relationship Id="rId25" Type="http://schemas.openxmlformats.org/officeDocument/2006/relationships/image" Target="../media/image26.png"/><Relationship Id="rId2" Type="http://schemas.openxmlformats.org/officeDocument/2006/relationships/audio" Target="../media/media1.mp3"/><Relationship Id="rId16" Type="http://schemas.openxmlformats.org/officeDocument/2006/relationships/image" Target="../media/image2.png"/><Relationship Id="rId20" Type="http://schemas.openxmlformats.org/officeDocument/2006/relationships/image" Target="../media/image23.png"/><Relationship Id="rId1" Type="http://schemas.microsoft.com/office/2007/relationships/media" Target="../media/media1.mp3"/><Relationship Id="rId6" Type="http://schemas.openxmlformats.org/officeDocument/2006/relationships/image" Target="../media/image31.svg"/><Relationship Id="rId11" Type="http://schemas.microsoft.com/office/2007/relationships/hdphoto" Target="../media/hdphoto1.wdp"/><Relationship Id="rId24" Type="http://schemas.openxmlformats.org/officeDocument/2006/relationships/slide" Target="slide2.xml"/><Relationship Id="rId5" Type="http://schemas.openxmlformats.org/officeDocument/2006/relationships/image" Target="../media/image30.png"/><Relationship Id="rId15" Type="http://schemas.openxmlformats.org/officeDocument/2006/relationships/image" Target="../media/image25.svg"/><Relationship Id="rId23" Type="http://schemas.openxmlformats.org/officeDocument/2006/relationships/image" Target="../media/image35.png"/><Relationship Id="rId10" Type="http://schemas.openxmlformats.org/officeDocument/2006/relationships/image" Target="../media/image15.png"/><Relationship Id="rId19" Type="http://schemas.openxmlformats.org/officeDocument/2006/relationships/image" Target="../media/image22.png"/><Relationship Id="rId4" Type="http://schemas.openxmlformats.org/officeDocument/2006/relationships/notesSlide" Target="../notesSlides/notesSlide4.xml"/><Relationship Id="rId9" Type="http://schemas.openxmlformats.org/officeDocument/2006/relationships/image" Target="../media/image14.png"/><Relationship Id="rId14" Type="http://schemas.openxmlformats.org/officeDocument/2006/relationships/image" Target="../media/image18.png"/><Relationship Id="rId22" Type="http://schemas.microsoft.com/office/2007/relationships/hdphoto" Target="../media/hdphoto3.wdp"/></Relationships>
</file>

<file path=ppt/slides/_rels/slide5.xml.rels><?xml version="1.0" encoding="UTF-8" standalone="yes"?>
<Relationships xmlns="http://schemas.openxmlformats.org/package/2006/relationships"><Relationship Id="rId8" Type="http://schemas.openxmlformats.org/officeDocument/2006/relationships/image" Target="../media/image33.svg"/><Relationship Id="rId13" Type="http://schemas.openxmlformats.org/officeDocument/2006/relationships/image" Target="../media/image17.png"/><Relationship Id="rId18" Type="http://schemas.microsoft.com/office/2007/relationships/hdphoto" Target="../media/hdphoto2.wdp"/><Relationship Id="rId3" Type="http://schemas.openxmlformats.org/officeDocument/2006/relationships/slideLayout" Target="../slideLayouts/slideLayout36.xml"/><Relationship Id="rId21" Type="http://schemas.openxmlformats.org/officeDocument/2006/relationships/image" Target="../media/image34.png"/><Relationship Id="rId7" Type="http://schemas.openxmlformats.org/officeDocument/2006/relationships/image" Target="../media/image32.png"/><Relationship Id="rId12" Type="http://schemas.openxmlformats.org/officeDocument/2006/relationships/image" Target="../media/image16.png"/><Relationship Id="rId17" Type="http://schemas.openxmlformats.org/officeDocument/2006/relationships/image" Target="../media/image21.png"/><Relationship Id="rId25" Type="http://schemas.openxmlformats.org/officeDocument/2006/relationships/image" Target="../media/image26.png"/><Relationship Id="rId2" Type="http://schemas.openxmlformats.org/officeDocument/2006/relationships/audio" Target="../media/media1.mp3"/><Relationship Id="rId16" Type="http://schemas.openxmlformats.org/officeDocument/2006/relationships/image" Target="../media/image2.png"/><Relationship Id="rId20" Type="http://schemas.openxmlformats.org/officeDocument/2006/relationships/image" Target="../media/image23.png"/><Relationship Id="rId1" Type="http://schemas.microsoft.com/office/2007/relationships/media" Target="../media/media1.mp3"/><Relationship Id="rId6" Type="http://schemas.openxmlformats.org/officeDocument/2006/relationships/image" Target="../media/image31.svg"/><Relationship Id="rId11" Type="http://schemas.microsoft.com/office/2007/relationships/hdphoto" Target="../media/hdphoto1.wdp"/><Relationship Id="rId24" Type="http://schemas.openxmlformats.org/officeDocument/2006/relationships/slide" Target="slide2.xml"/><Relationship Id="rId5" Type="http://schemas.openxmlformats.org/officeDocument/2006/relationships/image" Target="../media/image30.png"/><Relationship Id="rId15" Type="http://schemas.openxmlformats.org/officeDocument/2006/relationships/image" Target="../media/image25.svg"/><Relationship Id="rId23" Type="http://schemas.openxmlformats.org/officeDocument/2006/relationships/image" Target="../media/image35.png"/><Relationship Id="rId10" Type="http://schemas.openxmlformats.org/officeDocument/2006/relationships/image" Target="../media/image15.png"/><Relationship Id="rId19" Type="http://schemas.openxmlformats.org/officeDocument/2006/relationships/image" Target="../media/image22.png"/><Relationship Id="rId4" Type="http://schemas.openxmlformats.org/officeDocument/2006/relationships/notesSlide" Target="../notesSlides/notesSlide5.xml"/><Relationship Id="rId9" Type="http://schemas.openxmlformats.org/officeDocument/2006/relationships/image" Target="../media/image14.png"/><Relationship Id="rId14" Type="http://schemas.openxmlformats.org/officeDocument/2006/relationships/image" Target="../media/image18.png"/><Relationship Id="rId22" Type="http://schemas.microsoft.com/office/2007/relationships/hdphoto" Target="../media/hdphoto3.wdp"/></Relationships>
</file>

<file path=ppt/slides/_rels/slide6.xml.rels><?xml version="1.0" encoding="UTF-8" standalone="yes"?>
<Relationships xmlns="http://schemas.openxmlformats.org/package/2006/relationships"><Relationship Id="rId8" Type="http://schemas.openxmlformats.org/officeDocument/2006/relationships/image" Target="../media/image33.svg"/><Relationship Id="rId13" Type="http://schemas.openxmlformats.org/officeDocument/2006/relationships/image" Target="../media/image17.png"/><Relationship Id="rId18" Type="http://schemas.microsoft.com/office/2007/relationships/hdphoto" Target="../media/hdphoto2.wdp"/><Relationship Id="rId3" Type="http://schemas.openxmlformats.org/officeDocument/2006/relationships/slideLayout" Target="../slideLayouts/slideLayout36.xml"/><Relationship Id="rId21" Type="http://schemas.openxmlformats.org/officeDocument/2006/relationships/image" Target="../media/image34.png"/><Relationship Id="rId7" Type="http://schemas.openxmlformats.org/officeDocument/2006/relationships/image" Target="../media/image32.png"/><Relationship Id="rId12" Type="http://schemas.openxmlformats.org/officeDocument/2006/relationships/image" Target="../media/image16.png"/><Relationship Id="rId17" Type="http://schemas.openxmlformats.org/officeDocument/2006/relationships/image" Target="../media/image21.png"/><Relationship Id="rId25" Type="http://schemas.openxmlformats.org/officeDocument/2006/relationships/image" Target="../media/image26.png"/><Relationship Id="rId2" Type="http://schemas.openxmlformats.org/officeDocument/2006/relationships/audio" Target="../media/media1.mp3"/><Relationship Id="rId16" Type="http://schemas.openxmlformats.org/officeDocument/2006/relationships/image" Target="../media/image2.png"/><Relationship Id="rId20" Type="http://schemas.openxmlformats.org/officeDocument/2006/relationships/image" Target="../media/image23.png"/><Relationship Id="rId1" Type="http://schemas.microsoft.com/office/2007/relationships/media" Target="../media/media1.mp3"/><Relationship Id="rId6" Type="http://schemas.openxmlformats.org/officeDocument/2006/relationships/image" Target="../media/image31.svg"/><Relationship Id="rId11" Type="http://schemas.microsoft.com/office/2007/relationships/hdphoto" Target="../media/hdphoto1.wdp"/><Relationship Id="rId24" Type="http://schemas.openxmlformats.org/officeDocument/2006/relationships/slide" Target="slide2.xml"/><Relationship Id="rId5" Type="http://schemas.openxmlformats.org/officeDocument/2006/relationships/image" Target="../media/image30.png"/><Relationship Id="rId15" Type="http://schemas.openxmlformats.org/officeDocument/2006/relationships/image" Target="../media/image25.svg"/><Relationship Id="rId23" Type="http://schemas.openxmlformats.org/officeDocument/2006/relationships/image" Target="../media/image35.png"/><Relationship Id="rId10" Type="http://schemas.openxmlformats.org/officeDocument/2006/relationships/image" Target="../media/image15.png"/><Relationship Id="rId19" Type="http://schemas.openxmlformats.org/officeDocument/2006/relationships/image" Target="../media/image22.png"/><Relationship Id="rId4" Type="http://schemas.openxmlformats.org/officeDocument/2006/relationships/notesSlide" Target="../notesSlides/notesSlide6.xml"/><Relationship Id="rId9" Type="http://schemas.openxmlformats.org/officeDocument/2006/relationships/image" Target="../media/image14.png"/><Relationship Id="rId14" Type="http://schemas.openxmlformats.org/officeDocument/2006/relationships/image" Target="../media/image18.png"/><Relationship Id="rId22" Type="http://schemas.microsoft.com/office/2007/relationships/hdphoto" Target="../media/hdphoto3.wdp"/></Relationships>
</file>

<file path=ppt/slides/_rels/slide7.xml.rels><?xml version="1.0" encoding="UTF-8" standalone="yes"?>
<Relationships xmlns="http://schemas.openxmlformats.org/package/2006/relationships"><Relationship Id="rId8" Type="http://schemas.openxmlformats.org/officeDocument/2006/relationships/image" Target="../media/image22.png"/><Relationship Id="rId13" Type="http://schemas.openxmlformats.org/officeDocument/2006/relationships/image" Target="../media/image34.png"/><Relationship Id="rId3" Type="http://schemas.microsoft.com/office/2007/relationships/hdphoto" Target="../media/hdphoto4.wdp"/><Relationship Id="rId7" Type="http://schemas.openxmlformats.org/officeDocument/2006/relationships/image" Target="../media/image39.png"/><Relationship Id="rId12" Type="http://schemas.openxmlformats.org/officeDocument/2006/relationships/image" Target="../media/image42.png"/><Relationship Id="rId2" Type="http://schemas.openxmlformats.org/officeDocument/2006/relationships/image" Target="../media/image36.png"/><Relationship Id="rId1" Type="http://schemas.openxmlformats.org/officeDocument/2006/relationships/slideLayout" Target="../slideLayouts/slideLayout5.xml"/><Relationship Id="rId6" Type="http://schemas.openxmlformats.org/officeDocument/2006/relationships/image" Target="../media/image38.png"/><Relationship Id="rId11" Type="http://schemas.openxmlformats.org/officeDocument/2006/relationships/image" Target="../media/image41.png"/><Relationship Id="rId5" Type="http://schemas.microsoft.com/office/2007/relationships/hdphoto" Target="../media/hdphoto2.wdp"/><Relationship Id="rId15" Type="http://schemas.openxmlformats.org/officeDocument/2006/relationships/image" Target="../media/image43.png"/><Relationship Id="rId10" Type="http://schemas.openxmlformats.org/officeDocument/2006/relationships/image" Target="../media/image40.png"/><Relationship Id="rId4" Type="http://schemas.openxmlformats.org/officeDocument/2006/relationships/image" Target="../media/image37.png"/><Relationship Id="rId9" Type="http://schemas.openxmlformats.org/officeDocument/2006/relationships/image" Target="../media/image21.png"/><Relationship Id="rId14" Type="http://schemas.microsoft.com/office/2007/relationships/hdphoto" Target="../media/hdphoto3.wdp"/></Relationships>
</file>

<file path=ppt/slides/_rels/slide8.xml.rels><?xml version="1.0" encoding="UTF-8" standalone="yes"?>
<Relationships xmlns="http://schemas.openxmlformats.org/package/2006/relationships"><Relationship Id="rId8" Type="http://schemas.openxmlformats.org/officeDocument/2006/relationships/image" Target="../media/image17.png"/><Relationship Id="rId13" Type="http://schemas.microsoft.com/office/2007/relationships/hdphoto" Target="../media/hdphoto2.wdp"/><Relationship Id="rId18" Type="http://schemas.openxmlformats.org/officeDocument/2006/relationships/image" Target="../media/image23.png"/><Relationship Id="rId3" Type="http://schemas.openxmlformats.org/officeDocument/2006/relationships/image" Target="../media/image14.png"/><Relationship Id="rId7" Type="http://schemas.openxmlformats.org/officeDocument/2006/relationships/image" Target="../media/image16.png"/><Relationship Id="rId12" Type="http://schemas.openxmlformats.org/officeDocument/2006/relationships/image" Target="../media/image21.png"/><Relationship Id="rId17" Type="http://schemas.openxmlformats.org/officeDocument/2006/relationships/image" Target="../media/image43.png"/><Relationship Id="rId2" Type="http://schemas.openxmlformats.org/officeDocument/2006/relationships/notesSlide" Target="../notesSlides/notesSlide7.xml"/><Relationship Id="rId16" Type="http://schemas.openxmlformats.org/officeDocument/2006/relationships/image" Target="../media/image22.png"/><Relationship Id="rId1" Type="http://schemas.openxmlformats.org/officeDocument/2006/relationships/slideLayout" Target="../slideLayouts/slideLayout3.xml"/><Relationship Id="rId6" Type="http://schemas.microsoft.com/office/2007/relationships/hdphoto" Target="../media/hdphoto1.wdp"/><Relationship Id="rId11" Type="http://schemas.openxmlformats.org/officeDocument/2006/relationships/image" Target="../media/image20.png"/><Relationship Id="rId5" Type="http://schemas.openxmlformats.org/officeDocument/2006/relationships/image" Target="../media/image15.png"/><Relationship Id="rId15" Type="http://schemas.microsoft.com/office/2007/relationships/hdphoto" Target="../media/hdphoto3.wdp"/><Relationship Id="rId10" Type="http://schemas.openxmlformats.org/officeDocument/2006/relationships/image" Target="../media/image19.svg"/><Relationship Id="rId19" Type="http://schemas.openxmlformats.org/officeDocument/2006/relationships/image" Target="../media/image44.png"/><Relationship Id="rId4" Type="http://schemas.openxmlformats.org/officeDocument/2006/relationships/image" Target="../media/image2.png"/><Relationship Id="rId9" Type="http://schemas.openxmlformats.org/officeDocument/2006/relationships/image" Target="../media/image18.png"/><Relationship Id="rId14" Type="http://schemas.openxmlformats.org/officeDocument/2006/relationships/image" Target="../media/image34.png"/></Relationships>
</file>

<file path=ppt/slides/_rels/slide9.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8.xml"/><Relationship Id="rId1" Type="http://schemas.openxmlformats.org/officeDocument/2006/relationships/slideLayout" Target="../slideLayouts/slideLayout69.xml"/><Relationship Id="rId5" Type="http://schemas.openxmlformats.org/officeDocument/2006/relationships/image" Target="../media/image47.png"/><Relationship Id="rId4" Type="http://schemas.openxmlformats.org/officeDocument/2006/relationships/image" Target="../media/image4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图片 31">
            <a:extLst>
              <a:ext uri="{FF2B5EF4-FFF2-40B4-BE49-F238E27FC236}">
                <a16:creationId xmlns:a16="http://schemas.microsoft.com/office/drawing/2014/main" id="{D9AFB722-57E8-42E6-854C-ED415A799147}"/>
              </a:ext>
            </a:extLst>
          </p:cNvPr>
          <p:cNvPicPr>
            <a:picLocks noChangeAspect="1"/>
          </p:cNvPicPr>
          <p:nvPr/>
        </p:nvPicPr>
        <p:blipFill rotWithShape="1">
          <a:blip r:embed="rId3">
            <a:extLst>
              <a:ext uri="{28A0092B-C50C-407E-A947-70E740481C1C}">
                <a14:useLocalDpi xmlns:a14="http://schemas.microsoft.com/office/drawing/2010/main" val="0"/>
              </a:ext>
            </a:extLst>
          </a:blip>
          <a:srcRect l="85839"/>
          <a:stretch/>
        </p:blipFill>
        <p:spPr>
          <a:xfrm>
            <a:off x="10465468" y="860392"/>
            <a:ext cx="1726532" cy="3508489"/>
          </a:xfrm>
          <a:prstGeom prst="rect">
            <a:avLst/>
          </a:prstGeom>
        </p:spPr>
      </p:pic>
      <p:pic>
        <p:nvPicPr>
          <p:cNvPr id="31" name="图片 30">
            <a:extLst>
              <a:ext uri="{FF2B5EF4-FFF2-40B4-BE49-F238E27FC236}">
                <a16:creationId xmlns:a16="http://schemas.microsoft.com/office/drawing/2014/main" id="{1D27E1C9-B5A5-4C7A-8EF6-44CFA644B440}"/>
              </a:ext>
            </a:extLst>
          </p:cNvPr>
          <p:cNvPicPr>
            <a:picLocks noChangeAspect="1"/>
          </p:cNvPicPr>
          <p:nvPr/>
        </p:nvPicPr>
        <p:blipFill rotWithShape="1">
          <a:blip r:embed="rId3">
            <a:extLst>
              <a:ext uri="{28A0092B-C50C-407E-A947-70E740481C1C}">
                <a14:useLocalDpi xmlns:a14="http://schemas.microsoft.com/office/drawing/2010/main" val="0"/>
              </a:ext>
            </a:extLst>
          </a:blip>
          <a:srcRect r="83505"/>
          <a:stretch/>
        </p:blipFill>
        <p:spPr>
          <a:xfrm>
            <a:off x="127000" y="1280073"/>
            <a:ext cx="2011133" cy="3508489"/>
          </a:xfrm>
          <a:prstGeom prst="rect">
            <a:avLst/>
          </a:prstGeom>
        </p:spPr>
      </p:pic>
      <p:pic>
        <p:nvPicPr>
          <p:cNvPr id="24" name="图片 23">
            <a:extLst>
              <a:ext uri="{FF2B5EF4-FFF2-40B4-BE49-F238E27FC236}">
                <a16:creationId xmlns:a16="http://schemas.microsoft.com/office/drawing/2014/main" id="{2AAD189D-9D85-4FF4-9951-D61B7F2F58CF}"/>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0" b="100000" l="0" r="100000"/>
                    </a14:imgEffect>
                  </a14:imgLayer>
                </a14:imgProps>
              </a:ext>
            </a:extLst>
          </a:blip>
          <a:stretch>
            <a:fillRect/>
          </a:stretch>
        </p:blipFill>
        <p:spPr>
          <a:xfrm rot="2591001">
            <a:off x="10369177" y="2906373"/>
            <a:ext cx="269736" cy="255891"/>
          </a:xfrm>
          <a:prstGeom prst="rect">
            <a:avLst/>
          </a:prstGeom>
        </p:spPr>
      </p:pic>
      <p:pic>
        <p:nvPicPr>
          <p:cNvPr id="25" name="图片 24">
            <a:extLst>
              <a:ext uri="{FF2B5EF4-FFF2-40B4-BE49-F238E27FC236}">
                <a16:creationId xmlns:a16="http://schemas.microsoft.com/office/drawing/2014/main" id="{C0B9328E-3508-455F-A922-691DBAA362AC}"/>
              </a:ext>
            </a:extLst>
          </p:cNvPr>
          <p:cNvPicPr>
            <a:picLocks noChangeAspect="1"/>
          </p:cNvPicPr>
          <p:nvPr/>
        </p:nvPicPr>
        <p:blipFill>
          <a:blip r:embed="rId6">
            <a:clrChange>
              <a:clrFrom>
                <a:srgbClr val="FFFFFF"/>
              </a:clrFrom>
              <a:clrTo>
                <a:srgbClr val="FFFFFF">
                  <a:alpha val="0"/>
                </a:srgbClr>
              </a:clrTo>
            </a:clrChange>
          </a:blip>
          <a:stretch>
            <a:fillRect/>
          </a:stretch>
        </p:blipFill>
        <p:spPr>
          <a:xfrm>
            <a:off x="10857104" y="2825127"/>
            <a:ext cx="418260" cy="365557"/>
          </a:xfrm>
          <a:prstGeom prst="rect">
            <a:avLst/>
          </a:prstGeom>
        </p:spPr>
      </p:pic>
      <p:pic>
        <p:nvPicPr>
          <p:cNvPr id="26" name="图片 25">
            <a:extLst>
              <a:ext uri="{FF2B5EF4-FFF2-40B4-BE49-F238E27FC236}">
                <a16:creationId xmlns:a16="http://schemas.microsoft.com/office/drawing/2014/main" id="{92926630-2525-4165-BC82-0077E6C5BBE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20799638">
            <a:off x="9739738" y="1096164"/>
            <a:ext cx="916995" cy="1298133"/>
          </a:xfrm>
          <a:prstGeom prst="rect">
            <a:avLst/>
          </a:prstGeom>
        </p:spPr>
      </p:pic>
      <p:pic>
        <p:nvPicPr>
          <p:cNvPr id="27" name="图形 26">
            <a:extLst>
              <a:ext uri="{FF2B5EF4-FFF2-40B4-BE49-F238E27FC236}">
                <a16:creationId xmlns:a16="http://schemas.microsoft.com/office/drawing/2014/main" id="{04B2D084-F196-4A01-943C-D78B3FD638B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219506" y="3967827"/>
            <a:ext cx="1002731" cy="567980"/>
          </a:xfrm>
          <a:prstGeom prst="rect">
            <a:avLst/>
          </a:prstGeom>
        </p:spPr>
      </p:pic>
      <p:pic>
        <p:nvPicPr>
          <p:cNvPr id="28" name="图形 27">
            <a:extLst>
              <a:ext uri="{FF2B5EF4-FFF2-40B4-BE49-F238E27FC236}">
                <a16:creationId xmlns:a16="http://schemas.microsoft.com/office/drawing/2014/main" id="{6660B46A-2EA1-4521-BD64-531BBA55592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1267471" y="3385843"/>
            <a:ext cx="670529" cy="379810"/>
          </a:xfrm>
          <a:prstGeom prst="rect">
            <a:avLst/>
          </a:prstGeom>
        </p:spPr>
      </p:pic>
      <p:pic>
        <p:nvPicPr>
          <p:cNvPr id="33" name="图片 32">
            <a:extLst>
              <a:ext uri="{FF2B5EF4-FFF2-40B4-BE49-F238E27FC236}">
                <a16:creationId xmlns:a16="http://schemas.microsoft.com/office/drawing/2014/main" id="{552C8B75-21CB-4605-B635-F256B0842171}"/>
              </a:ext>
            </a:extLst>
          </p:cNvPr>
          <p:cNvPicPr>
            <a:picLocks noChangeAspect="1"/>
          </p:cNvPicPr>
          <p:nvPr/>
        </p:nvPicPr>
        <p:blipFill rotWithShape="1">
          <a:blip r:embed="rId10">
            <a:extLst>
              <a:ext uri="{28A0092B-C50C-407E-A947-70E740481C1C}">
                <a14:useLocalDpi xmlns:a14="http://schemas.microsoft.com/office/drawing/2010/main" val="0"/>
              </a:ext>
            </a:extLst>
          </a:blip>
          <a:srcRect l="87680" b="4469"/>
          <a:stretch/>
        </p:blipFill>
        <p:spPr>
          <a:xfrm>
            <a:off x="10689944" y="0"/>
            <a:ext cx="1502056" cy="3351713"/>
          </a:xfrm>
          <a:prstGeom prst="rect">
            <a:avLst/>
          </a:prstGeom>
        </p:spPr>
      </p:pic>
      <p:pic>
        <p:nvPicPr>
          <p:cNvPr id="38" name="图片 37">
            <a:extLst>
              <a:ext uri="{FF2B5EF4-FFF2-40B4-BE49-F238E27FC236}">
                <a16:creationId xmlns:a16="http://schemas.microsoft.com/office/drawing/2014/main" id="{52A9A42F-87CD-415B-84F9-327A4EFE335C}"/>
              </a:ext>
            </a:extLst>
          </p:cNvPr>
          <p:cNvPicPr>
            <a:picLocks noChangeAspect="1"/>
          </p:cNvPicPr>
          <p:nvPr/>
        </p:nvPicPr>
        <p:blipFill rotWithShape="1">
          <a:blip r:embed="rId11">
            <a:extLst>
              <a:ext uri="{28A0092B-C50C-407E-A947-70E740481C1C}">
                <a14:useLocalDpi xmlns:a14="http://schemas.microsoft.com/office/drawing/2010/main" val="0"/>
              </a:ext>
            </a:extLst>
          </a:blip>
          <a:srcRect/>
          <a:stretch/>
        </p:blipFill>
        <p:spPr>
          <a:xfrm>
            <a:off x="4517345" y="0"/>
            <a:ext cx="2011133" cy="1755509"/>
          </a:xfrm>
          <a:prstGeom prst="rect">
            <a:avLst/>
          </a:prstGeom>
        </p:spPr>
      </p:pic>
      <p:pic>
        <p:nvPicPr>
          <p:cNvPr id="54" name="Picture 53">
            <a:extLst>
              <a:ext uri="{FF2B5EF4-FFF2-40B4-BE49-F238E27FC236}">
                <a16:creationId xmlns:a16="http://schemas.microsoft.com/office/drawing/2014/main" id="{93BEE8C0-22C0-4812-B5E4-691E9F82F6E6}"/>
              </a:ext>
            </a:extLst>
          </p:cNvPr>
          <p:cNvPicPr>
            <a:picLocks noChangeAspect="1"/>
          </p:cNvPicPr>
          <p:nvPr/>
        </p:nvPicPr>
        <p:blipFill rotWithShape="1">
          <a:blip r:embed="rId12">
            <a:extLst>
              <a:ext uri="{BEBA8EAE-BF5A-486C-A8C5-ECC9F3942E4B}">
                <a14:imgProps xmlns:a14="http://schemas.microsoft.com/office/drawing/2010/main">
                  <a14:imgLayer r:embed="rId13">
                    <a14:imgEffect>
                      <a14:backgroundRemoval t="69000" b="96400" l="2000" r="68889">
                        <a14:foregroundMark x1="2111" y1="72200" x2="9222" y2="86800"/>
                        <a14:foregroundMark x1="10000" y1="96000" x2="23111" y2="96400"/>
                        <a14:foregroundMark x1="23111" y1="96400" x2="63444" y2="93800"/>
                        <a14:foregroundMark x1="63444" y1="93800" x2="63667" y2="93800"/>
                        <a14:foregroundMark x1="64556" y1="90200" x2="68889" y2="96000"/>
                        <a14:foregroundMark x1="68889" y1="96000" x2="68889" y2="96400"/>
                        <a14:backgroundMark x1="10778" y1="67000" x2="13667" y2="68200"/>
                      </a14:backgroundRemoval>
                    </a14:imgEffect>
                    <a14:imgEffect>
                      <a14:saturation sat="143000"/>
                    </a14:imgEffect>
                  </a14:imgLayer>
                </a14:imgProps>
              </a:ext>
              <a:ext uri="{28A0092B-C50C-407E-A947-70E740481C1C}">
                <a14:useLocalDpi xmlns:a14="http://schemas.microsoft.com/office/drawing/2010/main" val="0"/>
              </a:ext>
            </a:extLst>
          </a:blip>
          <a:srcRect t="65810" r="26875" b="393"/>
          <a:stretch/>
        </p:blipFill>
        <p:spPr>
          <a:xfrm>
            <a:off x="-19317" y="4496600"/>
            <a:ext cx="8980582" cy="2343979"/>
          </a:xfrm>
          <a:prstGeom prst="rect">
            <a:avLst/>
          </a:prstGeom>
          <a:effectLst>
            <a:glow>
              <a:schemeClr val="accent1"/>
            </a:glow>
          </a:effectLst>
        </p:spPr>
      </p:pic>
      <p:pic>
        <p:nvPicPr>
          <p:cNvPr id="55" name="Picture 54">
            <a:extLst>
              <a:ext uri="{FF2B5EF4-FFF2-40B4-BE49-F238E27FC236}">
                <a16:creationId xmlns:a16="http://schemas.microsoft.com/office/drawing/2014/main" id="{9AF25756-27D5-4A29-AA66-FBF78F3463FB}"/>
              </a:ext>
            </a:extLst>
          </p:cNvPr>
          <p:cNvPicPr>
            <a:picLocks noChangeAspect="1"/>
          </p:cNvPicPr>
          <p:nvPr/>
        </p:nvPicPr>
        <p:blipFill rotWithShape="1">
          <a:blip r:embed="rId14">
            <a:extLst>
              <a:ext uri="{BEBA8EAE-BF5A-486C-A8C5-ECC9F3942E4B}">
                <a14:imgProps xmlns:a14="http://schemas.microsoft.com/office/drawing/2010/main">
                  <a14:imgLayer r:embed="rId13">
                    <a14:imgEffect>
                      <a14:backgroundRemoval t="69200" b="99800" l="56222" r="99889">
                        <a14:foregroundMark x1="56778" y1="78600" x2="61111" y2="82000"/>
                        <a14:foregroundMark x1="61111" y1="82000" x2="61333" y2="82000"/>
                        <a14:foregroundMark x1="72444" y1="89600" x2="93111" y2="81200"/>
                        <a14:foregroundMark x1="94333" y1="74600" x2="98111" y2="85200"/>
                        <a14:foregroundMark x1="99889" y1="71200" x2="99667" y2="81600"/>
                        <a14:foregroundMark x1="99667" y1="81600" x2="99889" y2="82400"/>
                        <a14:foregroundMark x1="65111" y1="90800" x2="72000" y2="96000"/>
                        <a14:foregroundMark x1="72000" y1="96000" x2="72000" y2="96000"/>
                        <a14:foregroundMark x1="72889" y1="94400" x2="83667" y2="95200"/>
                        <a14:foregroundMark x1="83667" y1="95200" x2="92444" y2="94000"/>
                        <a14:foregroundMark x1="92444" y1="94000" x2="92667" y2="94000"/>
                        <a14:foregroundMark x1="71000" y1="96400" x2="97000" y2="94000"/>
                        <a14:foregroundMark x1="97000" y1="94000" x2="97222" y2="94000"/>
                        <a14:foregroundMark x1="93667" y1="89400" x2="96889" y2="99800"/>
                        <a14:foregroundMark x1="90111" y1="90000" x2="97222" y2="94800"/>
                        <a14:foregroundMark x1="91111" y1="89200" x2="92556" y2="95800"/>
                        <a14:foregroundMark x1="92556" y1="95800" x2="92778" y2="99400"/>
                        <a14:foregroundMark x1="80889" y1="96400" x2="86222" y2="97400"/>
                        <a14:foregroundMark x1="86222" y1="97400" x2="91111" y2="96200"/>
                        <a14:foregroundMark x1="80444" y1="98000" x2="94667" y2="96400"/>
                        <a14:foregroundMark x1="93222" y1="99400" x2="95889" y2="98600"/>
                        <a14:foregroundMark x1="95667" y1="97600" x2="95667" y2="98400"/>
                        <a14:foregroundMark x1="56667" y1="85800" x2="60778" y2="97800"/>
                        <a14:foregroundMark x1="56222" y1="81400" x2="67556" y2="92600"/>
                        <a14:foregroundMark x1="60000" y1="84800" x2="69333" y2="98400"/>
                        <a14:backgroundMark x1="63667" y1="77400" x2="63333" y2="77800"/>
                        <a14:backgroundMark x1="98889" y1="69200" x2="99889" y2="68600"/>
                        <a14:backgroundMark x1="95778" y1="69600" x2="99000" y2="68600"/>
                        <a14:backgroundMark x1="98667" y1="69000" x2="98556" y2="69800"/>
                      </a14:backgroundRemoval>
                    </a14:imgEffect>
                    <a14:imgEffect>
                      <a14:colorTemperature colorTemp="4030"/>
                    </a14:imgEffect>
                    <a14:imgEffect>
                      <a14:saturation sat="200000"/>
                    </a14:imgEffect>
                  </a14:imgLayer>
                </a14:imgProps>
              </a:ext>
              <a:ext uri="{28A0092B-C50C-407E-A947-70E740481C1C}">
                <a14:useLocalDpi xmlns:a14="http://schemas.microsoft.com/office/drawing/2010/main" val="0"/>
              </a:ext>
            </a:extLst>
          </a:blip>
          <a:srcRect l="55533" t="65911" b="392"/>
          <a:stretch/>
        </p:blipFill>
        <p:spPr>
          <a:xfrm>
            <a:off x="6746647" y="4454599"/>
            <a:ext cx="5497605" cy="2352685"/>
          </a:xfrm>
          <a:prstGeom prst="rect">
            <a:avLst/>
          </a:prstGeom>
          <a:effectLst>
            <a:glow>
              <a:schemeClr val="accent1"/>
            </a:glow>
          </a:effectLst>
        </p:spPr>
      </p:pic>
      <p:grpSp>
        <p:nvGrpSpPr>
          <p:cNvPr id="50" name="Group 49">
            <a:extLst>
              <a:ext uri="{FF2B5EF4-FFF2-40B4-BE49-F238E27FC236}">
                <a16:creationId xmlns:a16="http://schemas.microsoft.com/office/drawing/2014/main" id="{BE5D3A7C-C6FB-4EF3-885E-01FAB275C57F}"/>
              </a:ext>
            </a:extLst>
          </p:cNvPr>
          <p:cNvGrpSpPr/>
          <p:nvPr/>
        </p:nvGrpSpPr>
        <p:grpSpPr>
          <a:xfrm>
            <a:off x="0" y="4026328"/>
            <a:ext cx="12192000" cy="2780956"/>
            <a:chOff x="-29140" y="3368913"/>
            <a:chExt cx="13654110" cy="3545778"/>
          </a:xfrm>
        </p:grpSpPr>
        <p:pic>
          <p:nvPicPr>
            <p:cNvPr id="51" name="Picture 50">
              <a:extLst>
                <a:ext uri="{FF2B5EF4-FFF2-40B4-BE49-F238E27FC236}">
                  <a16:creationId xmlns:a16="http://schemas.microsoft.com/office/drawing/2014/main" id="{A6F666F4-15ED-4F64-9B1B-1761903203E7}"/>
                </a:ext>
              </a:extLst>
            </p:cNvPr>
            <p:cNvPicPr>
              <a:picLocks noChangeAspect="1"/>
            </p:cNvPicPr>
            <p:nvPr/>
          </p:nvPicPr>
          <p:blipFill rotWithShape="1">
            <a:blip r:embed="rId15">
              <a:extLst>
                <a:ext uri="{28A0092B-C50C-407E-A947-70E740481C1C}">
                  <a14:useLocalDpi xmlns:a14="http://schemas.microsoft.com/office/drawing/2010/main" val="0"/>
                </a:ext>
              </a:extLst>
            </a:blip>
            <a:srcRect b="4810"/>
            <a:stretch/>
          </p:blipFill>
          <p:spPr>
            <a:xfrm>
              <a:off x="-29140" y="3388588"/>
              <a:ext cx="5290565" cy="3526103"/>
            </a:xfrm>
            <a:prstGeom prst="rect">
              <a:avLst/>
            </a:prstGeom>
          </p:spPr>
        </p:pic>
        <p:pic>
          <p:nvPicPr>
            <p:cNvPr id="52" name="Picture 51">
              <a:extLst>
                <a:ext uri="{FF2B5EF4-FFF2-40B4-BE49-F238E27FC236}">
                  <a16:creationId xmlns:a16="http://schemas.microsoft.com/office/drawing/2014/main" id="{9A729AC3-E299-4E93-AC81-BA754E9D9674}"/>
                </a:ext>
              </a:extLst>
            </p:cNvPr>
            <p:cNvPicPr>
              <a:picLocks noChangeAspect="1"/>
            </p:cNvPicPr>
            <p:nvPr/>
          </p:nvPicPr>
          <p:blipFill rotWithShape="1">
            <a:blip r:embed="rId15">
              <a:extLst>
                <a:ext uri="{28A0092B-C50C-407E-A947-70E740481C1C}">
                  <a14:useLocalDpi xmlns:a14="http://schemas.microsoft.com/office/drawing/2010/main" val="0"/>
                </a:ext>
              </a:extLst>
            </a:blip>
            <a:srcRect b="4810"/>
            <a:stretch/>
          </p:blipFill>
          <p:spPr>
            <a:xfrm>
              <a:off x="4704260" y="3368913"/>
              <a:ext cx="5290565" cy="3526103"/>
            </a:xfrm>
            <a:prstGeom prst="rect">
              <a:avLst/>
            </a:prstGeom>
          </p:spPr>
        </p:pic>
        <p:pic>
          <p:nvPicPr>
            <p:cNvPr id="53" name="Picture 52">
              <a:extLst>
                <a:ext uri="{FF2B5EF4-FFF2-40B4-BE49-F238E27FC236}">
                  <a16:creationId xmlns:a16="http://schemas.microsoft.com/office/drawing/2014/main" id="{341A8574-F05F-4845-853F-27393E465A7A}"/>
                </a:ext>
              </a:extLst>
            </p:cNvPr>
            <p:cNvPicPr>
              <a:picLocks noChangeAspect="1"/>
            </p:cNvPicPr>
            <p:nvPr/>
          </p:nvPicPr>
          <p:blipFill rotWithShape="1">
            <a:blip r:embed="rId15">
              <a:extLst>
                <a:ext uri="{28A0092B-C50C-407E-A947-70E740481C1C}">
                  <a14:useLocalDpi xmlns:a14="http://schemas.microsoft.com/office/drawing/2010/main" val="0"/>
                </a:ext>
              </a:extLst>
            </a:blip>
            <a:srcRect b="4810"/>
            <a:stretch/>
          </p:blipFill>
          <p:spPr>
            <a:xfrm>
              <a:off x="8698865" y="3368913"/>
              <a:ext cx="4926105" cy="3526103"/>
            </a:xfrm>
            <a:prstGeom prst="rect">
              <a:avLst/>
            </a:prstGeom>
          </p:spPr>
        </p:pic>
      </p:grpSp>
      <p:sp>
        <p:nvSpPr>
          <p:cNvPr id="34" name="Oval 33">
            <a:extLst>
              <a:ext uri="{FF2B5EF4-FFF2-40B4-BE49-F238E27FC236}">
                <a16:creationId xmlns:a16="http://schemas.microsoft.com/office/drawing/2014/main" id="{4D3EF9C8-7FB2-425E-AFB2-E4D9FD443EF6}"/>
              </a:ext>
            </a:extLst>
          </p:cNvPr>
          <p:cNvSpPr/>
          <p:nvPr/>
        </p:nvSpPr>
        <p:spPr>
          <a:xfrm>
            <a:off x="-634303" y="-1765204"/>
            <a:ext cx="3832239" cy="3638350"/>
          </a:xfrm>
          <a:prstGeom prst="ellipse">
            <a:avLst/>
          </a:prstGeom>
          <a:solidFill>
            <a:srgbClr val="FED000">
              <a:alpha val="32000"/>
            </a:srgbClr>
          </a:solidFill>
          <a:ln>
            <a:noFill/>
          </a:ln>
          <a:effectLst>
            <a:glow rad="1905000">
              <a:schemeClr val="accent4">
                <a:lumMod val="40000"/>
                <a:lumOff val="60000"/>
                <a:alpha val="71000"/>
              </a:schemeClr>
            </a:glow>
            <a:softEdge rad="215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35" name="Oval 34">
            <a:extLst>
              <a:ext uri="{FF2B5EF4-FFF2-40B4-BE49-F238E27FC236}">
                <a16:creationId xmlns:a16="http://schemas.microsoft.com/office/drawing/2014/main" id="{825C366D-0C5F-4B9F-93A7-122D27D3E119}"/>
              </a:ext>
            </a:extLst>
          </p:cNvPr>
          <p:cNvSpPr/>
          <p:nvPr/>
        </p:nvSpPr>
        <p:spPr>
          <a:xfrm>
            <a:off x="159757" y="-1051426"/>
            <a:ext cx="2266918" cy="2129406"/>
          </a:xfrm>
          <a:prstGeom prst="ellipse">
            <a:avLst/>
          </a:prstGeom>
          <a:solidFill>
            <a:srgbClr val="FED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36" name="Oval 35">
            <a:extLst>
              <a:ext uri="{FF2B5EF4-FFF2-40B4-BE49-F238E27FC236}">
                <a16:creationId xmlns:a16="http://schemas.microsoft.com/office/drawing/2014/main" id="{9163A71C-7B72-4E8E-9BDD-7E55429A35B0}"/>
              </a:ext>
            </a:extLst>
          </p:cNvPr>
          <p:cNvSpPr/>
          <p:nvPr/>
        </p:nvSpPr>
        <p:spPr>
          <a:xfrm>
            <a:off x="535398" y="-748723"/>
            <a:ext cx="1524000" cy="1524000"/>
          </a:xfrm>
          <a:prstGeom prst="ellipse">
            <a:avLst/>
          </a:prstGeom>
          <a:solidFill>
            <a:srgbClr val="FED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23" name="Google Shape;479;p35">
            <a:extLst>
              <a:ext uri="{FF2B5EF4-FFF2-40B4-BE49-F238E27FC236}">
                <a16:creationId xmlns:a16="http://schemas.microsoft.com/office/drawing/2014/main" id="{0B42F81A-0C5E-4F26-AA67-A89E899D307F}"/>
              </a:ext>
            </a:extLst>
          </p:cNvPr>
          <p:cNvSpPr txBox="1">
            <a:spLocks/>
          </p:cNvSpPr>
          <p:nvPr/>
        </p:nvSpPr>
        <p:spPr>
          <a:xfrm>
            <a:off x="10465468" y="6860627"/>
            <a:ext cx="9200449" cy="1831542"/>
          </a:xfrm>
          <a:prstGeom prst="rect">
            <a:avLst/>
          </a:prstGeom>
        </p:spPr>
        <p:txBody>
          <a:bodyPr spcFirstLastPara="1" wrap="square" lIns="91425" tIns="91425" rIns="91425" bIns="91425" anchor="b" anchorCtr="0">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1500" b="0" i="0" u="none" strike="noStrike" kern="1200" cap="none" spc="0" normalizeH="0" baseline="0" noProof="0">
                <a:ln w="28575">
                  <a:solidFill>
                    <a:srgbClr val="FFFFFF"/>
                  </a:solidFill>
                </a:ln>
                <a:solidFill>
                  <a:srgbClr val="FF0000"/>
                </a:solidFill>
                <a:effectLst/>
                <a:uLnTx/>
                <a:uFillTx/>
                <a:latin typeface="#9Slide07 Stormtrooper" panose="020B0500000000000000" pitchFamily="34" charset="0"/>
                <a:ea typeface="+mj-ea"/>
                <a:cs typeface="+mj-cs"/>
              </a:rPr>
              <a:t>KHỞI ĐỘNG</a:t>
            </a:r>
            <a:endParaRPr kumimoji="0" lang="en-US" sz="11500" b="0" i="0" u="none" strike="noStrike" kern="1200" cap="none" spc="0" normalizeH="0" baseline="0" noProof="0" dirty="0">
              <a:ln w="28575">
                <a:solidFill>
                  <a:srgbClr val="FFFFFF"/>
                </a:solidFill>
              </a:ln>
              <a:solidFill>
                <a:srgbClr val="FF0000"/>
              </a:solidFill>
              <a:effectLst/>
              <a:uLnTx/>
              <a:uFillTx/>
              <a:latin typeface="#9Slide07 Stormtrooper" panose="020B0500000000000000" pitchFamily="34" charset="0"/>
              <a:ea typeface="+mj-ea"/>
              <a:cs typeface="+mj-cs"/>
            </a:endParaRPr>
          </a:p>
        </p:txBody>
      </p:sp>
      <p:sp>
        <p:nvSpPr>
          <p:cNvPr id="30" name="TextBox 29">
            <a:extLst>
              <a:ext uri="{FF2B5EF4-FFF2-40B4-BE49-F238E27FC236}">
                <a16:creationId xmlns:a16="http://schemas.microsoft.com/office/drawing/2014/main" id="{A696AF50-27C5-4C84-A6CE-E4336A68148F}"/>
              </a:ext>
            </a:extLst>
          </p:cNvPr>
          <p:cNvSpPr txBox="1"/>
          <p:nvPr/>
        </p:nvSpPr>
        <p:spPr>
          <a:xfrm>
            <a:off x="717090" y="7410161"/>
            <a:ext cx="11622775" cy="230832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 sz="14400" b="1" i="0" u="none" strike="noStrike" kern="1200" cap="none" spc="50" normalizeH="0" baseline="0" noProof="0">
                <a:ln w="9525" cmpd="sng">
                  <a:solidFill>
                    <a:srgbClr val="5B9BD5">
                      <a:lumMod val="20000"/>
                      <a:lumOff val="80000"/>
                    </a:srgbClr>
                  </a:solidFill>
                  <a:prstDash val="solid"/>
                </a:ln>
                <a:solidFill>
                  <a:srgbClr val="7030A0"/>
                </a:solidFill>
                <a:effectLst>
                  <a:glow rad="38100">
                    <a:srgbClr val="4472C4">
                      <a:alpha val="40000"/>
                    </a:srgbClr>
                  </a:glow>
                </a:effectLst>
                <a:uLnTx/>
                <a:uFillTx/>
                <a:latin typeface="#9Slide05 Agile Script Calligra" panose="03070402050302030203" pitchFamily="66" charset="0"/>
                <a:ea typeface="+mn-ea"/>
                <a:cs typeface="+mn-cs"/>
              </a:rPr>
              <a:t>Em làm nhà thơ</a:t>
            </a:r>
            <a:endParaRPr kumimoji="0" lang="en-US" sz="14400" b="1" i="0" u="none" strike="noStrike" kern="1200" cap="none" spc="50" normalizeH="0" baseline="0" noProof="0" dirty="0">
              <a:ln w="9525" cmpd="sng">
                <a:solidFill>
                  <a:srgbClr val="5B9BD5">
                    <a:lumMod val="20000"/>
                    <a:lumOff val="80000"/>
                  </a:srgbClr>
                </a:solidFill>
                <a:prstDash val="solid"/>
              </a:ln>
              <a:solidFill>
                <a:srgbClr val="7030A0"/>
              </a:solidFill>
              <a:effectLst>
                <a:glow rad="38100">
                  <a:srgbClr val="4472C4">
                    <a:alpha val="40000"/>
                  </a:srgbClr>
                </a:glow>
              </a:effectLst>
              <a:uLnTx/>
              <a:uFillTx/>
              <a:latin typeface="#9Slide05 Agile Script Calligra" panose="03070402050302030203" pitchFamily="66" charset="0"/>
              <a:ea typeface="+mn-ea"/>
              <a:cs typeface="+mn-cs"/>
            </a:endParaRPr>
          </a:p>
        </p:txBody>
      </p:sp>
      <p:pic>
        <p:nvPicPr>
          <p:cNvPr id="29" name="Picture 28">
            <a:extLst>
              <a:ext uri="{FF2B5EF4-FFF2-40B4-BE49-F238E27FC236}">
                <a16:creationId xmlns:a16="http://schemas.microsoft.com/office/drawing/2014/main" id="{F1C62126-9A20-4C53-BC5C-BE9286A558F9}"/>
              </a:ext>
            </a:extLst>
          </p:cNvPr>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1386787" y="1245549"/>
            <a:ext cx="9216317" cy="2893973"/>
          </a:xfrm>
          <a:prstGeom prst="rect">
            <a:avLst/>
          </a:prstGeom>
        </p:spPr>
      </p:pic>
    </p:spTree>
    <p:extLst>
      <p:ext uri="{BB962C8B-B14F-4D97-AF65-F5344CB8AC3E}">
        <p14:creationId xmlns:p14="http://schemas.microsoft.com/office/powerpoint/2010/main" val="48927769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0-#ppt_w/2"/>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图片 31">
            <a:extLst>
              <a:ext uri="{FF2B5EF4-FFF2-40B4-BE49-F238E27FC236}">
                <a16:creationId xmlns:a16="http://schemas.microsoft.com/office/drawing/2014/main" id="{D9AFB722-57E8-42E6-854C-ED415A799147}"/>
              </a:ext>
            </a:extLst>
          </p:cNvPr>
          <p:cNvPicPr>
            <a:picLocks noChangeAspect="1"/>
          </p:cNvPicPr>
          <p:nvPr/>
        </p:nvPicPr>
        <p:blipFill rotWithShape="1">
          <a:blip r:embed="rId5">
            <a:extLst>
              <a:ext uri="{28A0092B-C50C-407E-A947-70E740481C1C}">
                <a14:useLocalDpi xmlns:a14="http://schemas.microsoft.com/office/drawing/2010/main" val="0"/>
              </a:ext>
            </a:extLst>
          </a:blip>
          <a:srcRect l="85839"/>
          <a:stretch/>
        </p:blipFill>
        <p:spPr>
          <a:xfrm>
            <a:off x="10465468" y="860392"/>
            <a:ext cx="1726532" cy="3508489"/>
          </a:xfrm>
          <a:prstGeom prst="rect">
            <a:avLst/>
          </a:prstGeom>
        </p:spPr>
      </p:pic>
      <p:pic>
        <p:nvPicPr>
          <p:cNvPr id="31" name="图片 30">
            <a:extLst>
              <a:ext uri="{FF2B5EF4-FFF2-40B4-BE49-F238E27FC236}">
                <a16:creationId xmlns:a16="http://schemas.microsoft.com/office/drawing/2014/main" id="{1D27E1C9-B5A5-4C7A-8EF6-44CFA644B440}"/>
              </a:ext>
            </a:extLst>
          </p:cNvPr>
          <p:cNvPicPr>
            <a:picLocks noChangeAspect="1"/>
          </p:cNvPicPr>
          <p:nvPr/>
        </p:nvPicPr>
        <p:blipFill rotWithShape="1">
          <a:blip r:embed="rId5">
            <a:extLst>
              <a:ext uri="{28A0092B-C50C-407E-A947-70E740481C1C}">
                <a14:useLocalDpi xmlns:a14="http://schemas.microsoft.com/office/drawing/2010/main" val="0"/>
              </a:ext>
            </a:extLst>
          </a:blip>
          <a:srcRect r="83505"/>
          <a:stretch/>
        </p:blipFill>
        <p:spPr>
          <a:xfrm>
            <a:off x="127000" y="1280073"/>
            <a:ext cx="2011133" cy="3508489"/>
          </a:xfrm>
          <a:prstGeom prst="rect">
            <a:avLst/>
          </a:prstGeom>
        </p:spPr>
      </p:pic>
      <p:pic>
        <p:nvPicPr>
          <p:cNvPr id="24" name="图片 23">
            <a:extLst>
              <a:ext uri="{FF2B5EF4-FFF2-40B4-BE49-F238E27FC236}">
                <a16:creationId xmlns:a16="http://schemas.microsoft.com/office/drawing/2014/main" id="{2AAD189D-9D85-4FF4-9951-D61B7F2F58CF}"/>
              </a:ext>
            </a:extLst>
          </p:cNvPr>
          <p:cNvPicPr>
            <a:picLocks noChangeAspect="1"/>
          </p:cNvPicPr>
          <p:nvPr/>
        </p:nvPicPr>
        <p:blipFill>
          <a:blip r:embed="rId6">
            <a:extLst>
              <a:ext uri="{BEBA8EAE-BF5A-486C-A8C5-ECC9F3942E4B}">
                <a14:imgProps xmlns:a14="http://schemas.microsoft.com/office/drawing/2010/main">
                  <a14:imgLayer r:embed="rId7">
                    <a14:imgEffect>
                      <a14:backgroundRemoval t="0" b="100000" l="0" r="100000"/>
                    </a14:imgEffect>
                  </a14:imgLayer>
                </a14:imgProps>
              </a:ext>
            </a:extLst>
          </a:blip>
          <a:stretch>
            <a:fillRect/>
          </a:stretch>
        </p:blipFill>
        <p:spPr>
          <a:xfrm rot="2591001">
            <a:off x="10369177" y="2906373"/>
            <a:ext cx="269736" cy="255891"/>
          </a:xfrm>
          <a:prstGeom prst="rect">
            <a:avLst/>
          </a:prstGeom>
        </p:spPr>
      </p:pic>
      <p:pic>
        <p:nvPicPr>
          <p:cNvPr id="25" name="图片 24">
            <a:extLst>
              <a:ext uri="{FF2B5EF4-FFF2-40B4-BE49-F238E27FC236}">
                <a16:creationId xmlns:a16="http://schemas.microsoft.com/office/drawing/2014/main" id="{C0B9328E-3508-455F-A922-691DBAA362AC}"/>
              </a:ext>
            </a:extLst>
          </p:cNvPr>
          <p:cNvPicPr>
            <a:picLocks noChangeAspect="1"/>
          </p:cNvPicPr>
          <p:nvPr/>
        </p:nvPicPr>
        <p:blipFill>
          <a:blip r:embed="rId8">
            <a:clrChange>
              <a:clrFrom>
                <a:srgbClr val="FFFFFF"/>
              </a:clrFrom>
              <a:clrTo>
                <a:srgbClr val="FFFFFF">
                  <a:alpha val="0"/>
                </a:srgbClr>
              </a:clrTo>
            </a:clrChange>
          </a:blip>
          <a:stretch>
            <a:fillRect/>
          </a:stretch>
        </p:blipFill>
        <p:spPr>
          <a:xfrm>
            <a:off x="10857104" y="2825127"/>
            <a:ext cx="418260" cy="365557"/>
          </a:xfrm>
          <a:prstGeom prst="rect">
            <a:avLst/>
          </a:prstGeom>
        </p:spPr>
      </p:pic>
      <p:pic>
        <p:nvPicPr>
          <p:cNvPr id="26" name="图片 25">
            <a:extLst>
              <a:ext uri="{FF2B5EF4-FFF2-40B4-BE49-F238E27FC236}">
                <a16:creationId xmlns:a16="http://schemas.microsoft.com/office/drawing/2014/main" id="{92926630-2525-4165-BC82-0077E6C5BBE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rot="20799638">
            <a:off x="9739738" y="1096164"/>
            <a:ext cx="916995" cy="1298133"/>
          </a:xfrm>
          <a:prstGeom prst="rect">
            <a:avLst/>
          </a:prstGeom>
        </p:spPr>
      </p:pic>
      <p:pic>
        <p:nvPicPr>
          <p:cNvPr id="27" name="图形 26">
            <a:extLst>
              <a:ext uri="{FF2B5EF4-FFF2-40B4-BE49-F238E27FC236}">
                <a16:creationId xmlns:a16="http://schemas.microsoft.com/office/drawing/2014/main" id="{04B2D084-F196-4A01-943C-D78B3FD638BD}"/>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219506" y="3967827"/>
            <a:ext cx="1002731" cy="567980"/>
          </a:xfrm>
          <a:prstGeom prst="rect">
            <a:avLst/>
          </a:prstGeom>
        </p:spPr>
      </p:pic>
      <p:pic>
        <p:nvPicPr>
          <p:cNvPr id="28" name="图形 27">
            <a:extLst>
              <a:ext uri="{FF2B5EF4-FFF2-40B4-BE49-F238E27FC236}">
                <a16:creationId xmlns:a16="http://schemas.microsoft.com/office/drawing/2014/main" id="{6660B46A-2EA1-4521-BD64-531BBA55592A}"/>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267471" y="3385843"/>
            <a:ext cx="670529" cy="379810"/>
          </a:xfrm>
          <a:prstGeom prst="rect">
            <a:avLst/>
          </a:prstGeom>
        </p:spPr>
      </p:pic>
      <p:pic>
        <p:nvPicPr>
          <p:cNvPr id="33" name="图片 32">
            <a:extLst>
              <a:ext uri="{FF2B5EF4-FFF2-40B4-BE49-F238E27FC236}">
                <a16:creationId xmlns:a16="http://schemas.microsoft.com/office/drawing/2014/main" id="{552C8B75-21CB-4605-B635-F256B0842171}"/>
              </a:ext>
            </a:extLst>
          </p:cNvPr>
          <p:cNvPicPr>
            <a:picLocks noChangeAspect="1"/>
          </p:cNvPicPr>
          <p:nvPr/>
        </p:nvPicPr>
        <p:blipFill rotWithShape="1">
          <a:blip r:embed="rId12">
            <a:extLst>
              <a:ext uri="{28A0092B-C50C-407E-A947-70E740481C1C}">
                <a14:useLocalDpi xmlns:a14="http://schemas.microsoft.com/office/drawing/2010/main" val="0"/>
              </a:ext>
            </a:extLst>
          </a:blip>
          <a:srcRect l="87680" b="4469"/>
          <a:stretch/>
        </p:blipFill>
        <p:spPr>
          <a:xfrm>
            <a:off x="10689944" y="0"/>
            <a:ext cx="1502056" cy="3351713"/>
          </a:xfrm>
          <a:prstGeom prst="rect">
            <a:avLst/>
          </a:prstGeom>
        </p:spPr>
      </p:pic>
      <p:pic>
        <p:nvPicPr>
          <p:cNvPr id="38" name="图片 37">
            <a:extLst>
              <a:ext uri="{FF2B5EF4-FFF2-40B4-BE49-F238E27FC236}">
                <a16:creationId xmlns:a16="http://schemas.microsoft.com/office/drawing/2014/main" id="{52A9A42F-87CD-415B-84F9-327A4EFE335C}"/>
              </a:ext>
            </a:extLst>
          </p:cNvPr>
          <p:cNvPicPr>
            <a:picLocks noChangeAspect="1"/>
          </p:cNvPicPr>
          <p:nvPr/>
        </p:nvPicPr>
        <p:blipFill rotWithShape="1">
          <a:blip r:embed="rId13">
            <a:extLst>
              <a:ext uri="{28A0092B-C50C-407E-A947-70E740481C1C}">
                <a14:useLocalDpi xmlns:a14="http://schemas.microsoft.com/office/drawing/2010/main" val="0"/>
              </a:ext>
            </a:extLst>
          </a:blip>
          <a:srcRect/>
          <a:stretch/>
        </p:blipFill>
        <p:spPr>
          <a:xfrm>
            <a:off x="4517345" y="0"/>
            <a:ext cx="2011133" cy="1755509"/>
          </a:xfrm>
          <a:prstGeom prst="rect">
            <a:avLst/>
          </a:prstGeom>
        </p:spPr>
      </p:pic>
      <p:pic>
        <p:nvPicPr>
          <p:cNvPr id="54" name="Picture 53">
            <a:extLst>
              <a:ext uri="{FF2B5EF4-FFF2-40B4-BE49-F238E27FC236}">
                <a16:creationId xmlns:a16="http://schemas.microsoft.com/office/drawing/2014/main" id="{93BEE8C0-22C0-4812-B5E4-691E9F82F6E6}"/>
              </a:ext>
            </a:extLst>
          </p:cNvPr>
          <p:cNvPicPr>
            <a:picLocks noChangeAspect="1"/>
          </p:cNvPicPr>
          <p:nvPr/>
        </p:nvPicPr>
        <p:blipFill rotWithShape="1">
          <a:blip r:embed="rId14">
            <a:extLst>
              <a:ext uri="{BEBA8EAE-BF5A-486C-A8C5-ECC9F3942E4B}">
                <a14:imgProps xmlns:a14="http://schemas.microsoft.com/office/drawing/2010/main">
                  <a14:imgLayer r:embed="rId15">
                    <a14:imgEffect>
                      <a14:backgroundRemoval t="69000" b="96400" l="2000" r="68889">
                        <a14:foregroundMark x1="2111" y1="72200" x2="9222" y2="86800"/>
                        <a14:foregroundMark x1="10000" y1="96000" x2="23111" y2="96400"/>
                        <a14:foregroundMark x1="23111" y1="96400" x2="63444" y2="93800"/>
                        <a14:foregroundMark x1="63444" y1="93800" x2="63667" y2="93800"/>
                        <a14:foregroundMark x1="64556" y1="90200" x2="68889" y2="96000"/>
                        <a14:foregroundMark x1="68889" y1="96000" x2="68889" y2="96400"/>
                        <a14:backgroundMark x1="10778" y1="67000" x2="13667" y2="68200"/>
                      </a14:backgroundRemoval>
                    </a14:imgEffect>
                    <a14:imgEffect>
                      <a14:saturation sat="143000"/>
                    </a14:imgEffect>
                  </a14:imgLayer>
                </a14:imgProps>
              </a:ext>
              <a:ext uri="{28A0092B-C50C-407E-A947-70E740481C1C}">
                <a14:useLocalDpi xmlns:a14="http://schemas.microsoft.com/office/drawing/2010/main" val="0"/>
              </a:ext>
            </a:extLst>
          </a:blip>
          <a:srcRect t="65810" r="26875" b="393"/>
          <a:stretch/>
        </p:blipFill>
        <p:spPr>
          <a:xfrm>
            <a:off x="-19317" y="4496600"/>
            <a:ext cx="8980582" cy="2343979"/>
          </a:xfrm>
          <a:prstGeom prst="rect">
            <a:avLst/>
          </a:prstGeom>
          <a:effectLst>
            <a:glow>
              <a:schemeClr val="accent1"/>
            </a:glow>
          </a:effectLst>
        </p:spPr>
      </p:pic>
      <p:pic>
        <p:nvPicPr>
          <p:cNvPr id="47" name="Picture 2" descr="Người nông dân vui vẻ dễ thương cầm biểu tượng biểu ngữ lúa khô phim hoạt hình nghệ thuật minh họa các vector Miễn phí">
            <a:extLst>
              <a:ext uri="{FF2B5EF4-FFF2-40B4-BE49-F238E27FC236}">
                <a16:creationId xmlns:a16="http://schemas.microsoft.com/office/drawing/2014/main" id="{A6028FAA-F360-4640-8141-325F2CB388A7}"/>
              </a:ext>
            </a:extLst>
          </p:cNvPr>
          <p:cNvPicPr>
            <a:picLocks noChangeAspect="1" noChangeArrowheads="1"/>
          </p:cNvPicPr>
          <p:nvPr/>
        </p:nvPicPr>
        <p:blipFill rotWithShape="1">
          <a:blip r:embed="rId16">
            <a:extLst>
              <a:ext uri="{BEBA8EAE-BF5A-486C-A8C5-ECC9F3942E4B}">
                <a14:imgProps xmlns:a14="http://schemas.microsoft.com/office/drawing/2010/main">
                  <a14:imgLayer r:embed="rId17">
                    <a14:imgEffect>
                      <a14:backgroundRemoval t="10000" b="90000" l="10000" r="90000"/>
                    </a14:imgEffect>
                  </a14:imgLayer>
                </a14:imgProps>
              </a:ext>
              <a:ext uri="{28A0092B-C50C-407E-A947-70E740481C1C}">
                <a14:useLocalDpi xmlns:a14="http://schemas.microsoft.com/office/drawing/2010/main" val="0"/>
              </a:ext>
            </a:extLst>
          </a:blip>
          <a:srcRect l="8339" t="10000" r="50000" b="9999"/>
          <a:stretch/>
        </p:blipFill>
        <p:spPr bwMode="auto">
          <a:xfrm>
            <a:off x="2102111" y="2439203"/>
            <a:ext cx="2811022" cy="3000723"/>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54">
            <a:extLst>
              <a:ext uri="{FF2B5EF4-FFF2-40B4-BE49-F238E27FC236}">
                <a16:creationId xmlns:a16="http://schemas.microsoft.com/office/drawing/2014/main" id="{9AF25756-27D5-4A29-AA66-FBF78F3463FB}"/>
              </a:ext>
            </a:extLst>
          </p:cNvPr>
          <p:cNvPicPr>
            <a:picLocks noChangeAspect="1"/>
          </p:cNvPicPr>
          <p:nvPr/>
        </p:nvPicPr>
        <p:blipFill rotWithShape="1">
          <a:blip r:embed="rId18">
            <a:extLst>
              <a:ext uri="{BEBA8EAE-BF5A-486C-A8C5-ECC9F3942E4B}">
                <a14:imgProps xmlns:a14="http://schemas.microsoft.com/office/drawing/2010/main">
                  <a14:imgLayer r:embed="rId15">
                    <a14:imgEffect>
                      <a14:backgroundRemoval t="69200" b="99800" l="56222" r="99889">
                        <a14:foregroundMark x1="56778" y1="78600" x2="61111" y2="82000"/>
                        <a14:foregroundMark x1="61111" y1="82000" x2="61333" y2="82000"/>
                        <a14:foregroundMark x1="72444" y1="89600" x2="93111" y2="81200"/>
                        <a14:foregroundMark x1="94333" y1="74600" x2="98111" y2="85200"/>
                        <a14:foregroundMark x1="99889" y1="71200" x2="99667" y2="81600"/>
                        <a14:foregroundMark x1="99667" y1="81600" x2="99889" y2="82400"/>
                        <a14:foregroundMark x1="65111" y1="90800" x2="72000" y2="96000"/>
                        <a14:foregroundMark x1="72000" y1="96000" x2="72000" y2="96000"/>
                        <a14:foregroundMark x1="72889" y1="94400" x2="83667" y2="95200"/>
                        <a14:foregroundMark x1="83667" y1="95200" x2="92444" y2="94000"/>
                        <a14:foregroundMark x1="92444" y1="94000" x2="92667" y2="94000"/>
                        <a14:foregroundMark x1="71000" y1="96400" x2="97000" y2="94000"/>
                        <a14:foregroundMark x1="97000" y1="94000" x2="97222" y2="94000"/>
                        <a14:foregroundMark x1="93667" y1="89400" x2="96889" y2="99800"/>
                        <a14:foregroundMark x1="90111" y1="90000" x2="97222" y2="94800"/>
                        <a14:foregroundMark x1="91111" y1="89200" x2="92556" y2="95800"/>
                        <a14:foregroundMark x1="92556" y1="95800" x2="92778" y2="99400"/>
                        <a14:foregroundMark x1="80889" y1="96400" x2="86222" y2="97400"/>
                        <a14:foregroundMark x1="86222" y1="97400" x2="91111" y2="96200"/>
                        <a14:foregroundMark x1="80444" y1="98000" x2="94667" y2="96400"/>
                        <a14:foregroundMark x1="93222" y1="99400" x2="95889" y2="98600"/>
                        <a14:foregroundMark x1="95667" y1="97600" x2="95667" y2="98400"/>
                        <a14:foregroundMark x1="56667" y1="85800" x2="60778" y2="97800"/>
                        <a14:foregroundMark x1="56222" y1="81400" x2="67556" y2="92600"/>
                        <a14:foregroundMark x1="60000" y1="84800" x2="69333" y2="98400"/>
                        <a14:backgroundMark x1="63667" y1="77400" x2="63333" y2="77800"/>
                        <a14:backgroundMark x1="98889" y1="69200" x2="99889" y2="68600"/>
                        <a14:backgroundMark x1="95778" y1="69600" x2="99000" y2="68600"/>
                        <a14:backgroundMark x1="98667" y1="69000" x2="98556" y2="69800"/>
                      </a14:backgroundRemoval>
                    </a14:imgEffect>
                    <a14:imgEffect>
                      <a14:colorTemperature colorTemp="4030"/>
                    </a14:imgEffect>
                    <a14:imgEffect>
                      <a14:saturation sat="200000"/>
                    </a14:imgEffect>
                  </a14:imgLayer>
                </a14:imgProps>
              </a:ext>
              <a:ext uri="{28A0092B-C50C-407E-A947-70E740481C1C}">
                <a14:useLocalDpi xmlns:a14="http://schemas.microsoft.com/office/drawing/2010/main" val="0"/>
              </a:ext>
            </a:extLst>
          </a:blip>
          <a:srcRect l="55533" t="65911" b="392"/>
          <a:stretch/>
        </p:blipFill>
        <p:spPr>
          <a:xfrm>
            <a:off x="6746647" y="4454599"/>
            <a:ext cx="5497605" cy="2352685"/>
          </a:xfrm>
          <a:prstGeom prst="rect">
            <a:avLst/>
          </a:prstGeom>
          <a:effectLst>
            <a:glow>
              <a:schemeClr val="accent1"/>
            </a:glow>
          </a:effectLst>
        </p:spPr>
      </p:pic>
      <p:pic>
        <p:nvPicPr>
          <p:cNvPr id="48" name="Picture 4" descr="Người nông dân vui vẻ dễ thương cầm biểu tượng biểu ngữ lúa khô phim hoạt hình nghệ thuật minh họa các vector Miễn phí">
            <a:extLst>
              <a:ext uri="{FF2B5EF4-FFF2-40B4-BE49-F238E27FC236}">
                <a16:creationId xmlns:a16="http://schemas.microsoft.com/office/drawing/2014/main" id="{24CEA36B-3274-4D9F-9513-C1748490C30D}"/>
              </a:ext>
            </a:extLst>
          </p:cNvPr>
          <p:cNvPicPr>
            <a:picLocks noChangeAspect="1" noChangeArrowheads="1"/>
          </p:cNvPicPr>
          <p:nvPr/>
        </p:nvPicPr>
        <p:blipFill rotWithShape="1">
          <a:blip r:embed="rId19">
            <a:extLst>
              <a:ext uri="{BEBA8EAE-BF5A-486C-A8C5-ECC9F3942E4B}">
                <a14:imgProps xmlns:a14="http://schemas.microsoft.com/office/drawing/2010/main">
                  <a14:imgLayer r:embed="rId17">
                    <a14:imgEffect>
                      <a14:backgroundRemoval t="9770" b="89943" l="52556" r="94888">
                        <a14:foregroundMark x1="58147" y1="44540" x2="58147" y2="44540"/>
                        <a14:foregroundMark x1="52556" y1="44540" x2="52556" y2="44540"/>
                        <a14:foregroundMark x1="93770" y1="46264" x2="93770" y2="46264"/>
                        <a14:foregroundMark x1="91693" y1="60632" x2="91693" y2="60632"/>
                        <a14:foregroundMark x1="63578" y1="43966" x2="63578" y2="43966"/>
                        <a14:foregroundMark x1="58466" y1="21552" x2="58466" y2="21552"/>
                      </a14:backgroundRemoval>
                    </a14:imgEffect>
                  </a14:imgLayer>
                </a14:imgProps>
              </a:ext>
              <a:ext uri="{28A0092B-C50C-407E-A947-70E740481C1C}">
                <a14:useLocalDpi xmlns:a14="http://schemas.microsoft.com/office/drawing/2010/main" val="0"/>
              </a:ext>
            </a:extLst>
          </a:blip>
          <a:srcRect l="50000"/>
          <a:stretch/>
        </p:blipFill>
        <p:spPr bwMode="auto">
          <a:xfrm>
            <a:off x="7433975" y="2277625"/>
            <a:ext cx="3377482" cy="3755156"/>
          </a:xfrm>
          <a:prstGeom prst="rect">
            <a:avLst/>
          </a:prstGeom>
          <a:noFill/>
          <a:extLst>
            <a:ext uri="{909E8E84-426E-40DD-AFC4-6F175D3DCCD1}">
              <a14:hiddenFill xmlns:a14="http://schemas.microsoft.com/office/drawing/2010/main">
                <a:solidFill>
                  <a:srgbClr val="FFFFFF"/>
                </a:solidFill>
              </a14:hiddenFill>
            </a:ext>
          </a:extLst>
        </p:spPr>
      </p:pic>
      <p:grpSp>
        <p:nvGrpSpPr>
          <p:cNvPr id="50" name="Group 49">
            <a:extLst>
              <a:ext uri="{FF2B5EF4-FFF2-40B4-BE49-F238E27FC236}">
                <a16:creationId xmlns:a16="http://schemas.microsoft.com/office/drawing/2014/main" id="{BE5D3A7C-C6FB-4EF3-885E-01FAB275C57F}"/>
              </a:ext>
            </a:extLst>
          </p:cNvPr>
          <p:cNvGrpSpPr/>
          <p:nvPr/>
        </p:nvGrpSpPr>
        <p:grpSpPr>
          <a:xfrm>
            <a:off x="6620" y="4059623"/>
            <a:ext cx="12192000" cy="2780956"/>
            <a:chOff x="-29140" y="3368913"/>
            <a:chExt cx="13654110" cy="3545778"/>
          </a:xfrm>
        </p:grpSpPr>
        <p:pic>
          <p:nvPicPr>
            <p:cNvPr id="51" name="Picture 50">
              <a:extLst>
                <a:ext uri="{FF2B5EF4-FFF2-40B4-BE49-F238E27FC236}">
                  <a16:creationId xmlns:a16="http://schemas.microsoft.com/office/drawing/2014/main" id="{A6F666F4-15ED-4F64-9B1B-1761903203E7}"/>
                </a:ext>
              </a:extLst>
            </p:cNvPr>
            <p:cNvPicPr>
              <a:picLocks noChangeAspect="1"/>
            </p:cNvPicPr>
            <p:nvPr/>
          </p:nvPicPr>
          <p:blipFill rotWithShape="1">
            <a:blip r:embed="rId20">
              <a:extLst>
                <a:ext uri="{28A0092B-C50C-407E-A947-70E740481C1C}">
                  <a14:useLocalDpi xmlns:a14="http://schemas.microsoft.com/office/drawing/2010/main" val="0"/>
                </a:ext>
              </a:extLst>
            </a:blip>
            <a:srcRect b="4810"/>
            <a:stretch/>
          </p:blipFill>
          <p:spPr>
            <a:xfrm>
              <a:off x="-29140" y="3388588"/>
              <a:ext cx="5290565" cy="3526103"/>
            </a:xfrm>
            <a:prstGeom prst="rect">
              <a:avLst/>
            </a:prstGeom>
          </p:spPr>
        </p:pic>
        <p:pic>
          <p:nvPicPr>
            <p:cNvPr id="52" name="Picture 51">
              <a:extLst>
                <a:ext uri="{FF2B5EF4-FFF2-40B4-BE49-F238E27FC236}">
                  <a16:creationId xmlns:a16="http://schemas.microsoft.com/office/drawing/2014/main" id="{9A729AC3-E299-4E93-AC81-BA754E9D9674}"/>
                </a:ext>
              </a:extLst>
            </p:cNvPr>
            <p:cNvPicPr>
              <a:picLocks noChangeAspect="1"/>
            </p:cNvPicPr>
            <p:nvPr/>
          </p:nvPicPr>
          <p:blipFill rotWithShape="1">
            <a:blip r:embed="rId20">
              <a:extLst>
                <a:ext uri="{28A0092B-C50C-407E-A947-70E740481C1C}">
                  <a14:useLocalDpi xmlns:a14="http://schemas.microsoft.com/office/drawing/2010/main" val="0"/>
                </a:ext>
              </a:extLst>
            </a:blip>
            <a:srcRect b="4810"/>
            <a:stretch/>
          </p:blipFill>
          <p:spPr>
            <a:xfrm>
              <a:off x="4704260" y="3368913"/>
              <a:ext cx="5290565" cy="3526103"/>
            </a:xfrm>
            <a:prstGeom prst="rect">
              <a:avLst/>
            </a:prstGeom>
          </p:spPr>
        </p:pic>
        <p:pic>
          <p:nvPicPr>
            <p:cNvPr id="53" name="Picture 52">
              <a:extLst>
                <a:ext uri="{FF2B5EF4-FFF2-40B4-BE49-F238E27FC236}">
                  <a16:creationId xmlns:a16="http://schemas.microsoft.com/office/drawing/2014/main" id="{341A8574-F05F-4845-853F-27393E465A7A}"/>
                </a:ext>
              </a:extLst>
            </p:cNvPr>
            <p:cNvPicPr>
              <a:picLocks noChangeAspect="1"/>
            </p:cNvPicPr>
            <p:nvPr/>
          </p:nvPicPr>
          <p:blipFill rotWithShape="1">
            <a:blip r:embed="rId20">
              <a:extLst>
                <a:ext uri="{28A0092B-C50C-407E-A947-70E740481C1C}">
                  <a14:useLocalDpi xmlns:a14="http://schemas.microsoft.com/office/drawing/2010/main" val="0"/>
                </a:ext>
              </a:extLst>
            </a:blip>
            <a:srcRect b="4810"/>
            <a:stretch/>
          </p:blipFill>
          <p:spPr>
            <a:xfrm>
              <a:off x="8698865" y="3368913"/>
              <a:ext cx="4926105" cy="3526103"/>
            </a:xfrm>
            <a:prstGeom prst="rect">
              <a:avLst/>
            </a:prstGeom>
          </p:spPr>
        </p:pic>
      </p:grpSp>
      <p:sp>
        <p:nvSpPr>
          <p:cNvPr id="34" name="Oval 33">
            <a:extLst>
              <a:ext uri="{FF2B5EF4-FFF2-40B4-BE49-F238E27FC236}">
                <a16:creationId xmlns:a16="http://schemas.microsoft.com/office/drawing/2014/main" id="{4D3EF9C8-7FB2-425E-AFB2-E4D9FD443EF6}"/>
              </a:ext>
            </a:extLst>
          </p:cNvPr>
          <p:cNvSpPr/>
          <p:nvPr/>
        </p:nvSpPr>
        <p:spPr>
          <a:xfrm>
            <a:off x="-634303" y="-1765204"/>
            <a:ext cx="3832239" cy="3638350"/>
          </a:xfrm>
          <a:prstGeom prst="ellipse">
            <a:avLst/>
          </a:prstGeom>
          <a:solidFill>
            <a:srgbClr val="FED000">
              <a:alpha val="32000"/>
            </a:srgbClr>
          </a:solidFill>
          <a:ln>
            <a:noFill/>
          </a:ln>
          <a:effectLst>
            <a:glow rad="1905000">
              <a:schemeClr val="accent4">
                <a:lumMod val="40000"/>
                <a:lumOff val="60000"/>
                <a:alpha val="71000"/>
              </a:schemeClr>
            </a:glow>
            <a:softEdge rad="215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35" name="Oval 34">
            <a:extLst>
              <a:ext uri="{FF2B5EF4-FFF2-40B4-BE49-F238E27FC236}">
                <a16:creationId xmlns:a16="http://schemas.microsoft.com/office/drawing/2014/main" id="{825C366D-0C5F-4B9F-93A7-122D27D3E119}"/>
              </a:ext>
            </a:extLst>
          </p:cNvPr>
          <p:cNvSpPr/>
          <p:nvPr/>
        </p:nvSpPr>
        <p:spPr>
          <a:xfrm>
            <a:off x="159757" y="-1051426"/>
            <a:ext cx="2266918" cy="2129406"/>
          </a:xfrm>
          <a:prstGeom prst="ellipse">
            <a:avLst/>
          </a:prstGeom>
          <a:solidFill>
            <a:srgbClr val="FED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36" name="Oval 35">
            <a:extLst>
              <a:ext uri="{FF2B5EF4-FFF2-40B4-BE49-F238E27FC236}">
                <a16:creationId xmlns:a16="http://schemas.microsoft.com/office/drawing/2014/main" id="{9163A71C-7B72-4E8E-9BDD-7E55429A35B0}"/>
              </a:ext>
            </a:extLst>
          </p:cNvPr>
          <p:cNvSpPr/>
          <p:nvPr/>
        </p:nvSpPr>
        <p:spPr>
          <a:xfrm>
            <a:off x="535398" y="-748723"/>
            <a:ext cx="1524000" cy="1524000"/>
          </a:xfrm>
          <a:prstGeom prst="ellipse">
            <a:avLst/>
          </a:prstGeom>
          <a:solidFill>
            <a:srgbClr val="FED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grpSp>
        <p:nvGrpSpPr>
          <p:cNvPr id="6" name="Group 5">
            <a:extLst>
              <a:ext uri="{FF2B5EF4-FFF2-40B4-BE49-F238E27FC236}">
                <a16:creationId xmlns:a16="http://schemas.microsoft.com/office/drawing/2014/main" id="{210ECAB8-41AA-4B73-B296-B47CDDF7E550}"/>
              </a:ext>
            </a:extLst>
          </p:cNvPr>
          <p:cNvGrpSpPr/>
          <p:nvPr/>
        </p:nvGrpSpPr>
        <p:grpSpPr>
          <a:xfrm>
            <a:off x="5674430" y="257999"/>
            <a:ext cx="3144918" cy="2884873"/>
            <a:chOff x="5674430" y="257999"/>
            <a:chExt cx="3144918" cy="2884873"/>
          </a:xfrm>
        </p:grpSpPr>
        <p:pic>
          <p:nvPicPr>
            <p:cNvPr id="4" name="Picture 3" descr="Shape&#10;&#10;Description automatically generated">
              <a:extLst>
                <a:ext uri="{FF2B5EF4-FFF2-40B4-BE49-F238E27FC236}">
                  <a16:creationId xmlns:a16="http://schemas.microsoft.com/office/drawing/2014/main" id="{82B39275-63A7-4EF7-9802-CE6DE2828542}"/>
                </a:ext>
              </a:extLst>
            </p:cNvPr>
            <p:cNvPicPr>
              <a:picLocks noChangeAspect="1"/>
            </p:cNvPicPr>
            <p:nvPr/>
          </p:nvPicPr>
          <p:blipFill>
            <a:blip r:embed="rId21">
              <a:extLst>
                <a:ext uri="{BEBA8EAE-BF5A-486C-A8C5-ECC9F3942E4B}">
                  <a14:imgProps xmlns:a14="http://schemas.microsoft.com/office/drawing/2010/main">
                    <a14:imgLayer r:embed="rId22">
                      <a14:imgEffect>
                        <a14:backgroundRemoval t="1972" b="96338" l="2584" r="95866">
                          <a14:foregroundMark x1="7235" y1="8169" x2="66667" y2="87887"/>
                          <a14:foregroundMark x1="6977" y1="52958" x2="6977" y2="52958"/>
                          <a14:foregroundMark x1="87855" y1="8451" x2="96382" y2="38592"/>
                          <a14:foregroundMark x1="14212" y1="1972" x2="73127" y2="7606"/>
                          <a14:foregroundMark x1="2584" y1="16338" x2="2584" y2="16338"/>
                          <a14:foregroundMark x1="68734" y1="96338" x2="68734" y2="96338"/>
                          <a14:foregroundMark x1="4134" y1="17746" x2="84496" y2="34366"/>
                          <a14:foregroundMark x1="84496" y1="34366" x2="43669" y2="61127"/>
                          <a14:foregroundMark x1="43669" y1="61127" x2="21189" y2="57183"/>
                          <a14:foregroundMark x1="21189" y1="57183" x2="46253" y2="20563"/>
                          <a14:foregroundMark x1="46253" y1="20563" x2="74160" y2="47887"/>
                          <a14:foregroundMark x1="74160" y1="47887" x2="35659" y2="65352"/>
                          <a14:foregroundMark x1="35659" y1="65352" x2="24548" y2="24507"/>
                          <a14:foregroundMark x1="24548" y1="24507" x2="38760" y2="2535"/>
                          <a14:foregroundMark x1="38760" y1="2535" x2="68217" y2="7042"/>
                          <a14:foregroundMark x1="68217" y1="7042" x2="84496" y2="44789"/>
                          <a14:foregroundMark x1="9302" y1="21972" x2="35917" y2="80845"/>
                          <a14:foregroundMark x1="35917" y1="80845" x2="62791" y2="81408"/>
                          <a14:foregroundMark x1="62791" y1="81408" x2="85271" y2="69014"/>
                          <a14:foregroundMark x1="85271" y1="69014" x2="86822" y2="46479"/>
                          <a14:foregroundMark x1="15504" y1="58873" x2="15504" y2="58873"/>
                          <a14:foregroundMark x1="8269" y1="32113" x2="17313" y2="69859"/>
                          <a14:foregroundMark x1="17313" y1="69859" x2="18088" y2="70423"/>
                          <a14:backgroundMark x1="42894" y1="1408" x2="42894" y2="1408"/>
                        </a14:backgroundRemoval>
                      </a14:imgEffect>
                    </a14:imgLayer>
                  </a14:imgProps>
                </a:ext>
                <a:ext uri="{28A0092B-C50C-407E-A947-70E740481C1C}">
                  <a14:useLocalDpi xmlns:a14="http://schemas.microsoft.com/office/drawing/2010/main" val="0"/>
                </a:ext>
              </a:extLst>
            </a:blip>
            <a:stretch>
              <a:fillRect/>
            </a:stretch>
          </p:blipFill>
          <p:spPr>
            <a:xfrm>
              <a:off x="5674430" y="257999"/>
              <a:ext cx="3144918" cy="2884873"/>
            </a:xfrm>
            <a:prstGeom prst="rect">
              <a:avLst/>
            </a:prstGeom>
          </p:spPr>
        </p:pic>
        <p:sp>
          <p:nvSpPr>
            <p:cNvPr id="5" name="TextBox 4">
              <a:extLst>
                <a:ext uri="{FF2B5EF4-FFF2-40B4-BE49-F238E27FC236}">
                  <a16:creationId xmlns:a16="http://schemas.microsoft.com/office/drawing/2014/main" id="{E3E35DD7-92C7-42A3-8E3F-C3583E09BEEC}"/>
                </a:ext>
              </a:extLst>
            </p:cNvPr>
            <p:cNvSpPr txBox="1"/>
            <p:nvPr/>
          </p:nvSpPr>
          <p:spPr>
            <a:xfrm>
              <a:off x="6023430" y="437205"/>
              <a:ext cx="2723348"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Hôm</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nay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chúng</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ta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hãy</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tham</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quan</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1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vòng</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ruộng</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lúa</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của</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các</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bác</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nông</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dân</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nhé</a:t>
              </a:r>
              <a:endPar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7" name="Tieng-ting-www_tiengdong_com">
            <a:hlinkClick r:id="" action="ppaction://media"/>
            <a:extLst>
              <a:ext uri="{FF2B5EF4-FFF2-40B4-BE49-F238E27FC236}">
                <a16:creationId xmlns:a16="http://schemas.microsoft.com/office/drawing/2014/main" id="{11FC5C76-B897-46FC-8B04-31197320D3E4}"/>
              </a:ext>
            </a:extLst>
          </p:cNvPr>
          <p:cNvPicPr>
            <a:picLocks noChangeAspect="1"/>
          </p:cNvPicPr>
          <p:nvPr>
            <a:audioFile r:link="rId2"/>
            <p:extLst>
              <p:ext uri="{DAA4B4D4-6D71-4841-9C94-3DE7FCFB9230}">
                <p14:media xmlns:p14="http://schemas.microsoft.com/office/powerpoint/2010/main" r:embed="rId1"/>
              </p:ext>
            </p:extLst>
          </p:nvPr>
        </p:nvPicPr>
        <p:blipFill>
          <a:blip r:embed="rId23"/>
          <a:stretch>
            <a:fillRect/>
          </a:stretch>
        </p:blipFill>
        <p:spPr>
          <a:xfrm>
            <a:off x="-1061142" y="1719830"/>
            <a:ext cx="609600" cy="609600"/>
          </a:xfrm>
          <a:prstGeom prst="rect">
            <a:avLst/>
          </a:prstGeom>
        </p:spPr>
      </p:pic>
      <p:grpSp>
        <p:nvGrpSpPr>
          <p:cNvPr id="41" name="Group 40">
            <a:extLst>
              <a:ext uri="{FF2B5EF4-FFF2-40B4-BE49-F238E27FC236}">
                <a16:creationId xmlns:a16="http://schemas.microsoft.com/office/drawing/2014/main" id="{FE5673EC-CAFE-4FE5-9A47-84F6DDB1C183}"/>
              </a:ext>
            </a:extLst>
          </p:cNvPr>
          <p:cNvGrpSpPr/>
          <p:nvPr/>
        </p:nvGrpSpPr>
        <p:grpSpPr>
          <a:xfrm flipH="1">
            <a:off x="2642937" y="199667"/>
            <a:ext cx="3144918" cy="2884873"/>
            <a:chOff x="5674430" y="257999"/>
            <a:chExt cx="3144918" cy="2884873"/>
          </a:xfrm>
        </p:grpSpPr>
        <p:pic>
          <p:nvPicPr>
            <p:cNvPr id="49" name="Picture 48" descr="Shape&#10;&#10;Description automatically generated">
              <a:extLst>
                <a:ext uri="{FF2B5EF4-FFF2-40B4-BE49-F238E27FC236}">
                  <a16:creationId xmlns:a16="http://schemas.microsoft.com/office/drawing/2014/main" id="{0431F469-B3C7-48FE-B1B0-7C211A9E2DDC}"/>
                </a:ext>
              </a:extLst>
            </p:cNvPr>
            <p:cNvPicPr>
              <a:picLocks noChangeAspect="1"/>
            </p:cNvPicPr>
            <p:nvPr/>
          </p:nvPicPr>
          <p:blipFill>
            <a:blip r:embed="rId21">
              <a:extLst>
                <a:ext uri="{BEBA8EAE-BF5A-486C-A8C5-ECC9F3942E4B}">
                  <a14:imgProps xmlns:a14="http://schemas.microsoft.com/office/drawing/2010/main">
                    <a14:imgLayer r:embed="rId22">
                      <a14:imgEffect>
                        <a14:backgroundRemoval t="1972" b="96338" l="2584" r="95866">
                          <a14:foregroundMark x1="7235" y1="8169" x2="66667" y2="87887"/>
                          <a14:foregroundMark x1="6977" y1="52958" x2="6977" y2="52958"/>
                          <a14:foregroundMark x1="87855" y1="8451" x2="96382" y2="38592"/>
                          <a14:foregroundMark x1="14212" y1="1972" x2="73127" y2="7606"/>
                          <a14:foregroundMark x1="2584" y1="16338" x2="2584" y2="16338"/>
                          <a14:foregroundMark x1="68734" y1="96338" x2="68734" y2="96338"/>
                          <a14:foregroundMark x1="4134" y1="17746" x2="84496" y2="34366"/>
                          <a14:foregroundMark x1="84496" y1="34366" x2="43669" y2="61127"/>
                          <a14:foregroundMark x1="43669" y1="61127" x2="21189" y2="57183"/>
                          <a14:foregroundMark x1="21189" y1="57183" x2="46253" y2="20563"/>
                          <a14:foregroundMark x1="46253" y1="20563" x2="74160" y2="47887"/>
                          <a14:foregroundMark x1="74160" y1="47887" x2="35659" y2="65352"/>
                          <a14:foregroundMark x1="35659" y1="65352" x2="24548" y2="24507"/>
                          <a14:foregroundMark x1="24548" y1="24507" x2="38760" y2="2535"/>
                          <a14:foregroundMark x1="38760" y1="2535" x2="68217" y2="7042"/>
                          <a14:foregroundMark x1="68217" y1="7042" x2="84496" y2="44789"/>
                          <a14:foregroundMark x1="9302" y1="21972" x2="35917" y2="80845"/>
                          <a14:foregroundMark x1="35917" y1="80845" x2="62791" y2="81408"/>
                          <a14:foregroundMark x1="62791" y1="81408" x2="85271" y2="69014"/>
                          <a14:foregroundMark x1="85271" y1="69014" x2="86822" y2="46479"/>
                          <a14:foregroundMark x1="15504" y1="58873" x2="15504" y2="58873"/>
                          <a14:foregroundMark x1="8269" y1="32113" x2="17313" y2="69859"/>
                          <a14:foregroundMark x1="17313" y1="69859" x2="18088" y2="70423"/>
                          <a14:backgroundMark x1="42894" y1="1408" x2="42894" y2="1408"/>
                        </a14:backgroundRemoval>
                      </a14:imgEffect>
                    </a14:imgLayer>
                  </a14:imgProps>
                </a:ext>
                <a:ext uri="{28A0092B-C50C-407E-A947-70E740481C1C}">
                  <a14:useLocalDpi xmlns:a14="http://schemas.microsoft.com/office/drawing/2010/main" val="0"/>
                </a:ext>
              </a:extLst>
            </a:blip>
            <a:stretch>
              <a:fillRect/>
            </a:stretch>
          </p:blipFill>
          <p:spPr>
            <a:xfrm>
              <a:off x="5674430" y="257999"/>
              <a:ext cx="3144918" cy="2884873"/>
            </a:xfrm>
            <a:prstGeom prst="rect">
              <a:avLst/>
            </a:prstGeom>
          </p:spPr>
        </p:pic>
        <p:sp>
          <p:nvSpPr>
            <p:cNvPr id="56" name="TextBox 55">
              <a:extLst>
                <a:ext uri="{FF2B5EF4-FFF2-40B4-BE49-F238E27FC236}">
                  <a16:creationId xmlns:a16="http://schemas.microsoft.com/office/drawing/2014/main" id="{8E8FE753-E054-4AE2-83E0-90A9EB8BBA57}"/>
                </a:ext>
              </a:extLst>
            </p:cNvPr>
            <p:cNvSpPr txBox="1"/>
            <p:nvPr/>
          </p:nvSpPr>
          <p:spPr>
            <a:xfrm>
              <a:off x="5776686" y="437205"/>
              <a:ext cx="2723348" cy="212365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Chúng</a:t>
              </a:r>
              <a:r>
                <a:rPr kumimoji="0" lang="en-US" sz="4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ta </a:t>
              </a:r>
              <a:r>
                <a:rPr kumimoji="0" lang="en-US" sz="44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bắt</a:t>
              </a:r>
              <a:r>
                <a:rPr kumimoji="0" lang="en-US" sz="4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44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đầu</a:t>
              </a:r>
              <a:r>
                <a:rPr kumimoji="0" lang="en-US" sz="4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44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nào</a:t>
              </a:r>
              <a:endParaRPr kumimoji="0" lang="en-US" sz="4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57" name="Tieng-ting-www_tiengdong_com">
            <a:hlinkClick r:id="" action="ppaction://media"/>
            <a:extLst>
              <a:ext uri="{FF2B5EF4-FFF2-40B4-BE49-F238E27FC236}">
                <a16:creationId xmlns:a16="http://schemas.microsoft.com/office/drawing/2014/main" id="{0863D0AE-43AB-4896-ABE5-39B9CCAB7008}"/>
              </a:ext>
            </a:extLst>
          </p:cNvPr>
          <p:cNvPicPr>
            <a:picLocks noChangeAspect="1"/>
          </p:cNvPicPr>
          <p:nvPr>
            <a:audioFile r:link="rId2"/>
            <p:extLst>
              <p:ext uri="{DAA4B4D4-6D71-4841-9C94-3DE7FCFB9230}">
                <p14:media xmlns:p14="http://schemas.microsoft.com/office/powerpoint/2010/main" r:embed="rId1"/>
              </p:ext>
            </p:extLst>
          </p:nvPr>
        </p:nvPicPr>
        <p:blipFill>
          <a:blip r:embed="rId23"/>
          <a:stretch>
            <a:fillRect/>
          </a:stretch>
        </p:blipFill>
        <p:spPr>
          <a:xfrm>
            <a:off x="-908742" y="1872230"/>
            <a:ext cx="609600" cy="609600"/>
          </a:xfrm>
          <a:prstGeom prst="rect">
            <a:avLst/>
          </a:prstGeom>
        </p:spPr>
      </p:pic>
    </p:spTree>
    <p:extLst>
      <p:ext uri="{BB962C8B-B14F-4D97-AF65-F5344CB8AC3E}">
        <p14:creationId xmlns:p14="http://schemas.microsoft.com/office/powerpoint/2010/main" val="265509549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 presetClass="mediacall" presetSubtype="0" fill="hold" nodeType="withEffect">
                                  <p:stCondLst>
                                    <p:cond delay="0"/>
                                  </p:stCondLst>
                                  <p:childTnLst>
                                    <p:cmd type="call" cmd="playFrom(0.0)">
                                      <p:cBhvr>
                                        <p:cTn id="9" dur="2808" fill="hold"/>
                                        <p:tgtEl>
                                          <p:spTgt spid="7"/>
                                        </p:tgtEl>
                                      </p:cBhvr>
                                    </p:cmd>
                                  </p:childTnLst>
                                </p:cTn>
                              </p:par>
                            </p:childTnLst>
                          </p:cTn>
                        </p:par>
                      </p:childTnLst>
                    </p:cTn>
                  </p:par>
                  <p:par>
                    <p:cTn id="10" fill="hold">
                      <p:stCondLst>
                        <p:cond delay="indefinite"/>
                      </p:stCondLst>
                      <p:childTnLst>
                        <p:par>
                          <p:cTn id="11" fill="hold">
                            <p:stCondLst>
                              <p:cond delay="0"/>
                            </p:stCondLst>
                            <p:childTnLst>
                              <p:par>
                                <p:cTn id="12" presetID="10" presetClass="exit" presetSubtype="0" fill="hold" nodeType="clickEffect">
                                  <p:stCondLst>
                                    <p:cond delay="0"/>
                                  </p:stCondLst>
                                  <p:childTnLst>
                                    <p:animEffect transition="out" filter="fade">
                                      <p:cBhvr>
                                        <p:cTn id="13" dur="500"/>
                                        <p:tgtEl>
                                          <p:spTgt spid="6"/>
                                        </p:tgtEl>
                                      </p:cBhvr>
                                    </p:animEffect>
                                    <p:set>
                                      <p:cBhvr>
                                        <p:cTn id="14" dur="1" fill="hold">
                                          <p:stCondLst>
                                            <p:cond delay="499"/>
                                          </p:stCondLst>
                                        </p:cTn>
                                        <p:tgtEl>
                                          <p:spTgt spid="6"/>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41"/>
                                        </p:tgtEl>
                                        <p:attrNameLst>
                                          <p:attrName>style.visibility</p:attrName>
                                        </p:attrNameLst>
                                      </p:cBhvr>
                                      <p:to>
                                        <p:strVal val="visible"/>
                                      </p:to>
                                    </p:set>
                                    <p:animEffect transition="in" filter="barn(inVertical)">
                                      <p:cBhvr>
                                        <p:cTn id="19" dur="500"/>
                                        <p:tgtEl>
                                          <p:spTgt spid="41"/>
                                        </p:tgtEl>
                                      </p:cBhvr>
                                    </p:animEffect>
                                  </p:childTnLst>
                                </p:cTn>
                              </p:par>
                              <p:par>
                                <p:cTn id="20" presetID="1" presetClass="mediacall" presetSubtype="0" fill="hold" nodeType="withEffect">
                                  <p:stCondLst>
                                    <p:cond delay="0"/>
                                  </p:stCondLst>
                                  <p:childTnLst>
                                    <p:cmd type="call" cmd="playFrom(0.0)">
                                      <p:cBhvr>
                                        <p:cTn id="21" dur="2808" fill="hold"/>
                                        <p:tgtEl>
                                          <p:spTgt spid="57"/>
                                        </p:tgtEl>
                                      </p:cBhvr>
                                    </p:cmd>
                                  </p:childTnLst>
                                </p:cTn>
                              </p:par>
                            </p:childTnLst>
                          </p:cTn>
                        </p:par>
                      </p:childTnLst>
                    </p:cTn>
                  </p:par>
                  <p:par>
                    <p:cTn id="22" fill="hold">
                      <p:stCondLst>
                        <p:cond delay="indefinite"/>
                      </p:stCondLst>
                      <p:childTnLst>
                        <p:par>
                          <p:cTn id="23" fill="hold">
                            <p:stCondLst>
                              <p:cond delay="0"/>
                            </p:stCondLst>
                            <p:childTnLst>
                              <p:par>
                                <p:cTn id="24" presetID="10" presetClass="exit" presetSubtype="0" fill="hold" nodeType="clickEffect">
                                  <p:stCondLst>
                                    <p:cond delay="0"/>
                                  </p:stCondLst>
                                  <p:childTnLst>
                                    <p:animEffect transition="out" filter="fade">
                                      <p:cBhvr>
                                        <p:cTn id="25" dur="500"/>
                                        <p:tgtEl>
                                          <p:spTgt spid="41"/>
                                        </p:tgtEl>
                                      </p:cBhvr>
                                    </p:animEffect>
                                    <p:set>
                                      <p:cBhvr>
                                        <p:cTn id="26" dur="1" fill="hold">
                                          <p:stCondLst>
                                            <p:cond delay="499"/>
                                          </p:stCondLst>
                                        </p:cTn>
                                        <p:tgtEl>
                                          <p:spTgt spid="4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7" fill="hold" display="0">
                  <p:stCondLst>
                    <p:cond delay="indefinite"/>
                  </p:stCondLst>
                  <p:endCondLst>
                    <p:cond evt="onStopAudio" delay="0">
                      <p:tgtEl>
                        <p:sldTgt/>
                      </p:tgtEl>
                    </p:cond>
                  </p:endCondLst>
                </p:cTn>
                <p:tgtEl>
                  <p:spTgt spid="7"/>
                </p:tgtEl>
              </p:cMediaNode>
            </p:audio>
            <p:audio>
              <p:cMediaNode vol="80000">
                <p:cTn id="28" fill="hold" display="0">
                  <p:stCondLst>
                    <p:cond delay="indefinite"/>
                  </p:stCondLst>
                  <p:endCondLst>
                    <p:cond evt="onStopAudio" delay="0">
                      <p:tgtEl>
                        <p:sldTgt/>
                      </p:tgtEl>
                    </p:cond>
                  </p:endCondLst>
                </p:cTn>
                <p:tgtEl>
                  <p:spTgt spid="57"/>
                </p:tgtEl>
              </p:cMediaNode>
            </p:audio>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图片 31">
            <a:extLst>
              <a:ext uri="{FF2B5EF4-FFF2-40B4-BE49-F238E27FC236}">
                <a16:creationId xmlns:a16="http://schemas.microsoft.com/office/drawing/2014/main" id="{D9AFB722-57E8-42E6-854C-ED415A799147}"/>
              </a:ext>
            </a:extLst>
          </p:cNvPr>
          <p:cNvPicPr>
            <a:picLocks noChangeAspect="1"/>
          </p:cNvPicPr>
          <p:nvPr/>
        </p:nvPicPr>
        <p:blipFill rotWithShape="1">
          <a:blip r:embed="rId3">
            <a:extLst>
              <a:ext uri="{28A0092B-C50C-407E-A947-70E740481C1C}">
                <a14:useLocalDpi xmlns:a14="http://schemas.microsoft.com/office/drawing/2010/main" val="0"/>
              </a:ext>
            </a:extLst>
          </a:blip>
          <a:srcRect l="85839"/>
          <a:stretch/>
        </p:blipFill>
        <p:spPr>
          <a:xfrm>
            <a:off x="10465468" y="860392"/>
            <a:ext cx="1726532" cy="3508489"/>
          </a:xfrm>
          <a:prstGeom prst="rect">
            <a:avLst/>
          </a:prstGeom>
        </p:spPr>
      </p:pic>
      <p:pic>
        <p:nvPicPr>
          <p:cNvPr id="31" name="图片 30">
            <a:extLst>
              <a:ext uri="{FF2B5EF4-FFF2-40B4-BE49-F238E27FC236}">
                <a16:creationId xmlns:a16="http://schemas.microsoft.com/office/drawing/2014/main" id="{1D27E1C9-B5A5-4C7A-8EF6-44CFA644B440}"/>
              </a:ext>
            </a:extLst>
          </p:cNvPr>
          <p:cNvPicPr>
            <a:picLocks noChangeAspect="1"/>
          </p:cNvPicPr>
          <p:nvPr/>
        </p:nvPicPr>
        <p:blipFill rotWithShape="1">
          <a:blip r:embed="rId3">
            <a:extLst>
              <a:ext uri="{28A0092B-C50C-407E-A947-70E740481C1C}">
                <a14:useLocalDpi xmlns:a14="http://schemas.microsoft.com/office/drawing/2010/main" val="0"/>
              </a:ext>
            </a:extLst>
          </a:blip>
          <a:srcRect r="83505"/>
          <a:stretch/>
        </p:blipFill>
        <p:spPr>
          <a:xfrm>
            <a:off x="127000" y="1280073"/>
            <a:ext cx="2011133" cy="3508489"/>
          </a:xfrm>
          <a:prstGeom prst="rect">
            <a:avLst/>
          </a:prstGeom>
        </p:spPr>
      </p:pic>
      <p:pic>
        <p:nvPicPr>
          <p:cNvPr id="24" name="图片 23">
            <a:extLst>
              <a:ext uri="{FF2B5EF4-FFF2-40B4-BE49-F238E27FC236}">
                <a16:creationId xmlns:a16="http://schemas.microsoft.com/office/drawing/2014/main" id="{2AAD189D-9D85-4FF4-9951-D61B7F2F58CF}"/>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0" b="100000" l="0" r="100000"/>
                    </a14:imgEffect>
                  </a14:imgLayer>
                </a14:imgProps>
              </a:ext>
            </a:extLst>
          </a:blip>
          <a:stretch>
            <a:fillRect/>
          </a:stretch>
        </p:blipFill>
        <p:spPr>
          <a:xfrm rot="2591001">
            <a:off x="10369177" y="2906373"/>
            <a:ext cx="269736" cy="255891"/>
          </a:xfrm>
          <a:prstGeom prst="rect">
            <a:avLst/>
          </a:prstGeom>
        </p:spPr>
      </p:pic>
      <p:pic>
        <p:nvPicPr>
          <p:cNvPr id="25" name="图片 24">
            <a:extLst>
              <a:ext uri="{FF2B5EF4-FFF2-40B4-BE49-F238E27FC236}">
                <a16:creationId xmlns:a16="http://schemas.microsoft.com/office/drawing/2014/main" id="{C0B9328E-3508-455F-A922-691DBAA362AC}"/>
              </a:ext>
            </a:extLst>
          </p:cNvPr>
          <p:cNvPicPr>
            <a:picLocks noChangeAspect="1"/>
          </p:cNvPicPr>
          <p:nvPr/>
        </p:nvPicPr>
        <p:blipFill>
          <a:blip r:embed="rId6">
            <a:clrChange>
              <a:clrFrom>
                <a:srgbClr val="FFFFFF"/>
              </a:clrFrom>
              <a:clrTo>
                <a:srgbClr val="FFFFFF">
                  <a:alpha val="0"/>
                </a:srgbClr>
              </a:clrTo>
            </a:clrChange>
          </a:blip>
          <a:stretch>
            <a:fillRect/>
          </a:stretch>
        </p:blipFill>
        <p:spPr>
          <a:xfrm>
            <a:off x="10857104" y="2825127"/>
            <a:ext cx="418260" cy="365557"/>
          </a:xfrm>
          <a:prstGeom prst="rect">
            <a:avLst/>
          </a:prstGeom>
        </p:spPr>
      </p:pic>
      <p:pic>
        <p:nvPicPr>
          <p:cNvPr id="26" name="图片 25">
            <a:extLst>
              <a:ext uri="{FF2B5EF4-FFF2-40B4-BE49-F238E27FC236}">
                <a16:creationId xmlns:a16="http://schemas.microsoft.com/office/drawing/2014/main" id="{92926630-2525-4165-BC82-0077E6C5BBE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20799638">
            <a:off x="9739738" y="1096164"/>
            <a:ext cx="916995" cy="1298133"/>
          </a:xfrm>
          <a:prstGeom prst="rect">
            <a:avLst/>
          </a:prstGeom>
        </p:spPr>
      </p:pic>
      <p:pic>
        <p:nvPicPr>
          <p:cNvPr id="27" name="图形 26">
            <a:extLst>
              <a:ext uri="{FF2B5EF4-FFF2-40B4-BE49-F238E27FC236}">
                <a16:creationId xmlns:a16="http://schemas.microsoft.com/office/drawing/2014/main" id="{04B2D084-F196-4A01-943C-D78B3FD638B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219506" y="3967827"/>
            <a:ext cx="1002731" cy="567980"/>
          </a:xfrm>
          <a:prstGeom prst="rect">
            <a:avLst/>
          </a:prstGeom>
        </p:spPr>
      </p:pic>
      <p:pic>
        <p:nvPicPr>
          <p:cNvPr id="28" name="图形 27">
            <a:extLst>
              <a:ext uri="{FF2B5EF4-FFF2-40B4-BE49-F238E27FC236}">
                <a16:creationId xmlns:a16="http://schemas.microsoft.com/office/drawing/2014/main" id="{6660B46A-2EA1-4521-BD64-531BBA55592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1267471" y="3385843"/>
            <a:ext cx="670529" cy="379810"/>
          </a:xfrm>
          <a:prstGeom prst="rect">
            <a:avLst/>
          </a:prstGeom>
        </p:spPr>
      </p:pic>
      <p:pic>
        <p:nvPicPr>
          <p:cNvPr id="33" name="图片 32">
            <a:extLst>
              <a:ext uri="{FF2B5EF4-FFF2-40B4-BE49-F238E27FC236}">
                <a16:creationId xmlns:a16="http://schemas.microsoft.com/office/drawing/2014/main" id="{552C8B75-21CB-4605-B635-F256B0842171}"/>
              </a:ext>
            </a:extLst>
          </p:cNvPr>
          <p:cNvPicPr>
            <a:picLocks noChangeAspect="1"/>
          </p:cNvPicPr>
          <p:nvPr/>
        </p:nvPicPr>
        <p:blipFill rotWithShape="1">
          <a:blip r:embed="rId10">
            <a:extLst>
              <a:ext uri="{28A0092B-C50C-407E-A947-70E740481C1C}">
                <a14:useLocalDpi xmlns:a14="http://schemas.microsoft.com/office/drawing/2010/main" val="0"/>
              </a:ext>
            </a:extLst>
          </a:blip>
          <a:srcRect l="87680" b="4469"/>
          <a:stretch/>
        </p:blipFill>
        <p:spPr>
          <a:xfrm>
            <a:off x="10689944" y="0"/>
            <a:ext cx="1502056" cy="3351713"/>
          </a:xfrm>
          <a:prstGeom prst="rect">
            <a:avLst/>
          </a:prstGeom>
        </p:spPr>
      </p:pic>
      <p:pic>
        <p:nvPicPr>
          <p:cNvPr id="38" name="图片 37">
            <a:extLst>
              <a:ext uri="{FF2B5EF4-FFF2-40B4-BE49-F238E27FC236}">
                <a16:creationId xmlns:a16="http://schemas.microsoft.com/office/drawing/2014/main" id="{52A9A42F-87CD-415B-84F9-327A4EFE335C}"/>
              </a:ext>
            </a:extLst>
          </p:cNvPr>
          <p:cNvPicPr>
            <a:picLocks noChangeAspect="1"/>
          </p:cNvPicPr>
          <p:nvPr/>
        </p:nvPicPr>
        <p:blipFill rotWithShape="1">
          <a:blip r:embed="rId11">
            <a:extLst>
              <a:ext uri="{28A0092B-C50C-407E-A947-70E740481C1C}">
                <a14:useLocalDpi xmlns:a14="http://schemas.microsoft.com/office/drawing/2010/main" val="0"/>
              </a:ext>
            </a:extLst>
          </a:blip>
          <a:srcRect/>
          <a:stretch/>
        </p:blipFill>
        <p:spPr>
          <a:xfrm>
            <a:off x="4517345" y="0"/>
            <a:ext cx="2011133" cy="1755509"/>
          </a:xfrm>
          <a:prstGeom prst="rect">
            <a:avLst/>
          </a:prstGeom>
        </p:spPr>
      </p:pic>
      <p:pic>
        <p:nvPicPr>
          <p:cNvPr id="54" name="Picture 53">
            <a:extLst>
              <a:ext uri="{FF2B5EF4-FFF2-40B4-BE49-F238E27FC236}">
                <a16:creationId xmlns:a16="http://schemas.microsoft.com/office/drawing/2014/main" id="{93BEE8C0-22C0-4812-B5E4-691E9F82F6E6}"/>
              </a:ext>
            </a:extLst>
          </p:cNvPr>
          <p:cNvPicPr>
            <a:picLocks noChangeAspect="1"/>
          </p:cNvPicPr>
          <p:nvPr/>
        </p:nvPicPr>
        <p:blipFill rotWithShape="1">
          <a:blip r:embed="rId12">
            <a:extLst>
              <a:ext uri="{BEBA8EAE-BF5A-486C-A8C5-ECC9F3942E4B}">
                <a14:imgProps xmlns:a14="http://schemas.microsoft.com/office/drawing/2010/main">
                  <a14:imgLayer r:embed="rId13">
                    <a14:imgEffect>
                      <a14:backgroundRemoval t="69000" b="96400" l="2000" r="68889">
                        <a14:foregroundMark x1="2111" y1="72200" x2="9222" y2="86800"/>
                        <a14:foregroundMark x1="10000" y1="96000" x2="23111" y2="96400"/>
                        <a14:foregroundMark x1="23111" y1="96400" x2="63444" y2="93800"/>
                        <a14:foregroundMark x1="63444" y1="93800" x2="63667" y2="93800"/>
                        <a14:foregroundMark x1="64556" y1="90200" x2="68889" y2="96000"/>
                        <a14:foregroundMark x1="68889" y1="96000" x2="68889" y2="96400"/>
                        <a14:backgroundMark x1="10778" y1="67000" x2="13667" y2="68200"/>
                      </a14:backgroundRemoval>
                    </a14:imgEffect>
                    <a14:imgEffect>
                      <a14:saturation sat="143000"/>
                    </a14:imgEffect>
                  </a14:imgLayer>
                </a14:imgProps>
              </a:ext>
              <a:ext uri="{28A0092B-C50C-407E-A947-70E740481C1C}">
                <a14:useLocalDpi xmlns:a14="http://schemas.microsoft.com/office/drawing/2010/main" val="0"/>
              </a:ext>
            </a:extLst>
          </a:blip>
          <a:srcRect t="65810" r="26875" b="393"/>
          <a:stretch/>
        </p:blipFill>
        <p:spPr>
          <a:xfrm>
            <a:off x="-19317" y="4496600"/>
            <a:ext cx="8980582" cy="2343979"/>
          </a:xfrm>
          <a:prstGeom prst="rect">
            <a:avLst/>
          </a:prstGeom>
          <a:effectLst>
            <a:glow>
              <a:schemeClr val="accent1"/>
            </a:glow>
          </a:effectLst>
        </p:spPr>
      </p:pic>
      <p:pic>
        <p:nvPicPr>
          <p:cNvPr id="55" name="Picture 54">
            <a:extLst>
              <a:ext uri="{FF2B5EF4-FFF2-40B4-BE49-F238E27FC236}">
                <a16:creationId xmlns:a16="http://schemas.microsoft.com/office/drawing/2014/main" id="{9AF25756-27D5-4A29-AA66-FBF78F3463FB}"/>
              </a:ext>
            </a:extLst>
          </p:cNvPr>
          <p:cNvPicPr>
            <a:picLocks noChangeAspect="1"/>
          </p:cNvPicPr>
          <p:nvPr/>
        </p:nvPicPr>
        <p:blipFill rotWithShape="1">
          <a:blip r:embed="rId14">
            <a:extLst>
              <a:ext uri="{BEBA8EAE-BF5A-486C-A8C5-ECC9F3942E4B}">
                <a14:imgProps xmlns:a14="http://schemas.microsoft.com/office/drawing/2010/main">
                  <a14:imgLayer r:embed="rId13">
                    <a14:imgEffect>
                      <a14:backgroundRemoval t="69200" b="99800" l="56222" r="99889">
                        <a14:foregroundMark x1="56778" y1="78600" x2="61111" y2="82000"/>
                        <a14:foregroundMark x1="61111" y1="82000" x2="61333" y2="82000"/>
                        <a14:foregroundMark x1="72444" y1="89600" x2="93111" y2="81200"/>
                        <a14:foregroundMark x1="94333" y1="74600" x2="98111" y2="85200"/>
                        <a14:foregroundMark x1="99889" y1="71200" x2="99667" y2="81600"/>
                        <a14:foregroundMark x1="99667" y1="81600" x2="99889" y2="82400"/>
                        <a14:foregroundMark x1="65111" y1="90800" x2="72000" y2="96000"/>
                        <a14:foregroundMark x1="72000" y1="96000" x2="72000" y2="96000"/>
                        <a14:foregroundMark x1="72889" y1="94400" x2="83667" y2="95200"/>
                        <a14:foregroundMark x1="83667" y1="95200" x2="92444" y2="94000"/>
                        <a14:foregroundMark x1="92444" y1="94000" x2="92667" y2="94000"/>
                        <a14:foregroundMark x1="71000" y1="96400" x2="97000" y2="94000"/>
                        <a14:foregroundMark x1="97000" y1="94000" x2="97222" y2="94000"/>
                        <a14:foregroundMark x1="93667" y1="89400" x2="96889" y2="99800"/>
                        <a14:foregroundMark x1="90111" y1="90000" x2="97222" y2="94800"/>
                        <a14:foregroundMark x1="91111" y1="89200" x2="92556" y2="95800"/>
                        <a14:foregroundMark x1="92556" y1="95800" x2="92778" y2="99400"/>
                        <a14:foregroundMark x1="80889" y1="96400" x2="86222" y2="97400"/>
                        <a14:foregroundMark x1="86222" y1="97400" x2="91111" y2="96200"/>
                        <a14:foregroundMark x1="80444" y1="98000" x2="94667" y2="96400"/>
                        <a14:foregroundMark x1="93222" y1="99400" x2="95889" y2="98600"/>
                        <a14:foregroundMark x1="95667" y1="97600" x2="95667" y2="98400"/>
                        <a14:foregroundMark x1="56667" y1="85800" x2="60778" y2="97800"/>
                        <a14:foregroundMark x1="56222" y1="81400" x2="67556" y2="92600"/>
                        <a14:foregroundMark x1="60000" y1="84800" x2="69333" y2="98400"/>
                        <a14:backgroundMark x1="63667" y1="77400" x2="63333" y2="77800"/>
                        <a14:backgroundMark x1="98889" y1="69200" x2="99889" y2="68600"/>
                        <a14:backgroundMark x1="95778" y1="69600" x2="99000" y2="68600"/>
                        <a14:backgroundMark x1="98667" y1="69000" x2="98556" y2="69800"/>
                      </a14:backgroundRemoval>
                    </a14:imgEffect>
                    <a14:imgEffect>
                      <a14:colorTemperature colorTemp="4030"/>
                    </a14:imgEffect>
                    <a14:imgEffect>
                      <a14:saturation sat="200000"/>
                    </a14:imgEffect>
                  </a14:imgLayer>
                </a14:imgProps>
              </a:ext>
              <a:ext uri="{28A0092B-C50C-407E-A947-70E740481C1C}">
                <a14:useLocalDpi xmlns:a14="http://schemas.microsoft.com/office/drawing/2010/main" val="0"/>
              </a:ext>
            </a:extLst>
          </a:blip>
          <a:srcRect l="55533" t="65911" b="392"/>
          <a:stretch/>
        </p:blipFill>
        <p:spPr>
          <a:xfrm>
            <a:off x="6746647" y="4454599"/>
            <a:ext cx="5497605" cy="2352685"/>
          </a:xfrm>
          <a:prstGeom prst="rect">
            <a:avLst/>
          </a:prstGeom>
          <a:effectLst>
            <a:glow>
              <a:schemeClr val="accent1"/>
            </a:glow>
          </a:effectLst>
        </p:spPr>
      </p:pic>
      <p:grpSp>
        <p:nvGrpSpPr>
          <p:cNvPr id="50" name="Group 49">
            <a:extLst>
              <a:ext uri="{FF2B5EF4-FFF2-40B4-BE49-F238E27FC236}">
                <a16:creationId xmlns:a16="http://schemas.microsoft.com/office/drawing/2014/main" id="{BE5D3A7C-C6FB-4EF3-885E-01FAB275C57F}"/>
              </a:ext>
            </a:extLst>
          </p:cNvPr>
          <p:cNvGrpSpPr/>
          <p:nvPr/>
        </p:nvGrpSpPr>
        <p:grpSpPr>
          <a:xfrm>
            <a:off x="6620" y="4059623"/>
            <a:ext cx="12192000" cy="2780956"/>
            <a:chOff x="-29140" y="3368913"/>
            <a:chExt cx="13654110" cy="3545778"/>
          </a:xfrm>
        </p:grpSpPr>
        <p:pic>
          <p:nvPicPr>
            <p:cNvPr id="51" name="Picture 50">
              <a:extLst>
                <a:ext uri="{FF2B5EF4-FFF2-40B4-BE49-F238E27FC236}">
                  <a16:creationId xmlns:a16="http://schemas.microsoft.com/office/drawing/2014/main" id="{A6F666F4-15ED-4F64-9B1B-1761903203E7}"/>
                </a:ext>
              </a:extLst>
            </p:cNvPr>
            <p:cNvPicPr>
              <a:picLocks noChangeAspect="1"/>
            </p:cNvPicPr>
            <p:nvPr/>
          </p:nvPicPr>
          <p:blipFill rotWithShape="1">
            <a:blip r:embed="rId15">
              <a:extLst>
                <a:ext uri="{28A0092B-C50C-407E-A947-70E740481C1C}">
                  <a14:useLocalDpi xmlns:a14="http://schemas.microsoft.com/office/drawing/2010/main" val="0"/>
                </a:ext>
              </a:extLst>
            </a:blip>
            <a:srcRect b="4810"/>
            <a:stretch/>
          </p:blipFill>
          <p:spPr>
            <a:xfrm>
              <a:off x="-29140" y="3388588"/>
              <a:ext cx="5290565" cy="3526103"/>
            </a:xfrm>
            <a:prstGeom prst="rect">
              <a:avLst/>
            </a:prstGeom>
          </p:spPr>
        </p:pic>
        <p:pic>
          <p:nvPicPr>
            <p:cNvPr id="52" name="Picture 51">
              <a:extLst>
                <a:ext uri="{FF2B5EF4-FFF2-40B4-BE49-F238E27FC236}">
                  <a16:creationId xmlns:a16="http://schemas.microsoft.com/office/drawing/2014/main" id="{9A729AC3-E299-4E93-AC81-BA754E9D9674}"/>
                </a:ext>
              </a:extLst>
            </p:cNvPr>
            <p:cNvPicPr>
              <a:picLocks noChangeAspect="1"/>
            </p:cNvPicPr>
            <p:nvPr/>
          </p:nvPicPr>
          <p:blipFill rotWithShape="1">
            <a:blip r:embed="rId15">
              <a:extLst>
                <a:ext uri="{28A0092B-C50C-407E-A947-70E740481C1C}">
                  <a14:useLocalDpi xmlns:a14="http://schemas.microsoft.com/office/drawing/2010/main" val="0"/>
                </a:ext>
              </a:extLst>
            </a:blip>
            <a:srcRect b="4810"/>
            <a:stretch/>
          </p:blipFill>
          <p:spPr>
            <a:xfrm>
              <a:off x="4704260" y="3368913"/>
              <a:ext cx="5290565" cy="3526103"/>
            </a:xfrm>
            <a:prstGeom prst="rect">
              <a:avLst/>
            </a:prstGeom>
          </p:spPr>
        </p:pic>
        <p:pic>
          <p:nvPicPr>
            <p:cNvPr id="53" name="Picture 52">
              <a:extLst>
                <a:ext uri="{FF2B5EF4-FFF2-40B4-BE49-F238E27FC236}">
                  <a16:creationId xmlns:a16="http://schemas.microsoft.com/office/drawing/2014/main" id="{341A8574-F05F-4845-853F-27393E465A7A}"/>
                </a:ext>
              </a:extLst>
            </p:cNvPr>
            <p:cNvPicPr>
              <a:picLocks noChangeAspect="1"/>
            </p:cNvPicPr>
            <p:nvPr/>
          </p:nvPicPr>
          <p:blipFill rotWithShape="1">
            <a:blip r:embed="rId15">
              <a:extLst>
                <a:ext uri="{28A0092B-C50C-407E-A947-70E740481C1C}">
                  <a14:useLocalDpi xmlns:a14="http://schemas.microsoft.com/office/drawing/2010/main" val="0"/>
                </a:ext>
              </a:extLst>
            </a:blip>
            <a:srcRect b="4810"/>
            <a:stretch/>
          </p:blipFill>
          <p:spPr>
            <a:xfrm>
              <a:off x="8698865" y="3368913"/>
              <a:ext cx="4926105" cy="3526103"/>
            </a:xfrm>
            <a:prstGeom prst="rect">
              <a:avLst/>
            </a:prstGeom>
          </p:spPr>
        </p:pic>
      </p:grpSp>
      <p:sp>
        <p:nvSpPr>
          <p:cNvPr id="34" name="Oval 33">
            <a:extLst>
              <a:ext uri="{FF2B5EF4-FFF2-40B4-BE49-F238E27FC236}">
                <a16:creationId xmlns:a16="http://schemas.microsoft.com/office/drawing/2014/main" id="{4D3EF9C8-7FB2-425E-AFB2-E4D9FD443EF6}"/>
              </a:ext>
            </a:extLst>
          </p:cNvPr>
          <p:cNvSpPr/>
          <p:nvPr/>
        </p:nvSpPr>
        <p:spPr>
          <a:xfrm>
            <a:off x="-634303" y="-1765204"/>
            <a:ext cx="3832239" cy="3638350"/>
          </a:xfrm>
          <a:prstGeom prst="ellipse">
            <a:avLst/>
          </a:prstGeom>
          <a:solidFill>
            <a:srgbClr val="FED000">
              <a:alpha val="32000"/>
            </a:srgbClr>
          </a:solidFill>
          <a:ln>
            <a:noFill/>
          </a:ln>
          <a:effectLst>
            <a:glow rad="1905000">
              <a:schemeClr val="accent4">
                <a:lumMod val="40000"/>
                <a:lumOff val="60000"/>
                <a:alpha val="71000"/>
              </a:schemeClr>
            </a:glow>
            <a:softEdge rad="215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35" name="Oval 34">
            <a:extLst>
              <a:ext uri="{FF2B5EF4-FFF2-40B4-BE49-F238E27FC236}">
                <a16:creationId xmlns:a16="http://schemas.microsoft.com/office/drawing/2014/main" id="{825C366D-0C5F-4B9F-93A7-122D27D3E119}"/>
              </a:ext>
            </a:extLst>
          </p:cNvPr>
          <p:cNvSpPr/>
          <p:nvPr/>
        </p:nvSpPr>
        <p:spPr>
          <a:xfrm>
            <a:off x="159757" y="-1051426"/>
            <a:ext cx="2266918" cy="2129406"/>
          </a:xfrm>
          <a:prstGeom prst="ellipse">
            <a:avLst/>
          </a:prstGeom>
          <a:solidFill>
            <a:srgbClr val="FED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36" name="Oval 35">
            <a:extLst>
              <a:ext uri="{FF2B5EF4-FFF2-40B4-BE49-F238E27FC236}">
                <a16:creationId xmlns:a16="http://schemas.microsoft.com/office/drawing/2014/main" id="{9163A71C-7B72-4E8E-9BDD-7E55429A35B0}"/>
              </a:ext>
            </a:extLst>
          </p:cNvPr>
          <p:cNvSpPr/>
          <p:nvPr/>
        </p:nvSpPr>
        <p:spPr>
          <a:xfrm>
            <a:off x="535398" y="-748723"/>
            <a:ext cx="1524000" cy="1524000"/>
          </a:xfrm>
          <a:prstGeom prst="ellipse">
            <a:avLst/>
          </a:prstGeom>
          <a:solidFill>
            <a:srgbClr val="FED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23" name="Google Shape;479;p35">
            <a:extLst>
              <a:ext uri="{FF2B5EF4-FFF2-40B4-BE49-F238E27FC236}">
                <a16:creationId xmlns:a16="http://schemas.microsoft.com/office/drawing/2014/main" id="{0B42F81A-0C5E-4F26-AA67-A89E899D307F}"/>
              </a:ext>
            </a:extLst>
          </p:cNvPr>
          <p:cNvSpPr txBox="1">
            <a:spLocks/>
          </p:cNvSpPr>
          <p:nvPr/>
        </p:nvSpPr>
        <p:spPr>
          <a:xfrm>
            <a:off x="10465468" y="6860627"/>
            <a:ext cx="9200449" cy="1831542"/>
          </a:xfrm>
          <a:prstGeom prst="rect">
            <a:avLst/>
          </a:prstGeom>
        </p:spPr>
        <p:txBody>
          <a:bodyPr spcFirstLastPara="1" wrap="square" lIns="91425" tIns="91425" rIns="91425" bIns="91425" anchor="b" anchorCtr="0">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1500" b="0" i="0" u="none" strike="noStrike" kern="1200" cap="none" spc="0" normalizeH="0" baseline="0" noProof="0">
                <a:ln w="28575">
                  <a:solidFill>
                    <a:srgbClr val="FFFFFF"/>
                  </a:solidFill>
                </a:ln>
                <a:solidFill>
                  <a:srgbClr val="FF0000"/>
                </a:solidFill>
                <a:effectLst/>
                <a:uLnTx/>
                <a:uFillTx/>
                <a:latin typeface="#9Slide07 Stormtrooper" panose="020B0500000000000000" pitchFamily="34" charset="0"/>
                <a:ea typeface="+mj-ea"/>
                <a:cs typeface="+mj-cs"/>
              </a:rPr>
              <a:t>KHỞI ĐỘNG</a:t>
            </a:r>
            <a:endParaRPr kumimoji="0" lang="en-US" sz="11500" b="0" i="0" u="none" strike="noStrike" kern="1200" cap="none" spc="0" normalizeH="0" baseline="0" noProof="0" dirty="0">
              <a:ln w="28575">
                <a:solidFill>
                  <a:srgbClr val="FFFFFF"/>
                </a:solidFill>
              </a:ln>
              <a:solidFill>
                <a:srgbClr val="FF0000"/>
              </a:solidFill>
              <a:effectLst/>
              <a:uLnTx/>
              <a:uFillTx/>
              <a:latin typeface="#9Slide07 Stormtrooper" panose="020B0500000000000000" pitchFamily="34" charset="0"/>
              <a:ea typeface="+mj-ea"/>
              <a:cs typeface="+mj-cs"/>
            </a:endParaRPr>
          </a:p>
        </p:txBody>
      </p:sp>
      <p:sp>
        <p:nvSpPr>
          <p:cNvPr id="30" name="TextBox 29">
            <a:extLst>
              <a:ext uri="{FF2B5EF4-FFF2-40B4-BE49-F238E27FC236}">
                <a16:creationId xmlns:a16="http://schemas.microsoft.com/office/drawing/2014/main" id="{A696AF50-27C5-4C84-A6CE-E4336A68148F}"/>
              </a:ext>
            </a:extLst>
          </p:cNvPr>
          <p:cNvSpPr txBox="1"/>
          <p:nvPr/>
        </p:nvSpPr>
        <p:spPr>
          <a:xfrm>
            <a:off x="717090" y="7410161"/>
            <a:ext cx="11622775" cy="230832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 sz="14400" b="1" i="0" u="none" strike="noStrike" kern="1200" cap="none" spc="50" normalizeH="0" baseline="0" noProof="0">
                <a:ln w="9525" cmpd="sng">
                  <a:solidFill>
                    <a:srgbClr val="5B9BD5">
                      <a:lumMod val="20000"/>
                      <a:lumOff val="80000"/>
                    </a:srgbClr>
                  </a:solidFill>
                  <a:prstDash val="solid"/>
                </a:ln>
                <a:solidFill>
                  <a:srgbClr val="7030A0"/>
                </a:solidFill>
                <a:effectLst>
                  <a:glow rad="38100">
                    <a:srgbClr val="4472C4">
                      <a:alpha val="40000"/>
                    </a:srgbClr>
                  </a:glow>
                </a:effectLst>
                <a:uLnTx/>
                <a:uFillTx/>
                <a:latin typeface="#9Slide05 Agile Script Calligra" panose="03070402050302030203" pitchFamily="66" charset="0"/>
                <a:ea typeface="+mn-ea"/>
                <a:cs typeface="+mn-cs"/>
              </a:rPr>
              <a:t>Em làm nhà thơ</a:t>
            </a:r>
            <a:endParaRPr kumimoji="0" lang="en-US" sz="14400" b="1" i="0" u="none" strike="noStrike" kern="1200" cap="none" spc="50" normalizeH="0" baseline="0" noProof="0" dirty="0">
              <a:ln w="9525" cmpd="sng">
                <a:solidFill>
                  <a:srgbClr val="5B9BD5">
                    <a:lumMod val="20000"/>
                    <a:lumOff val="80000"/>
                  </a:srgbClr>
                </a:solidFill>
                <a:prstDash val="solid"/>
              </a:ln>
              <a:solidFill>
                <a:srgbClr val="7030A0"/>
              </a:solidFill>
              <a:effectLst>
                <a:glow rad="38100">
                  <a:srgbClr val="4472C4">
                    <a:alpha val="40000"/>
                  </a:srgbClr>
                </a:glow>
              </a:effectLst>
              <a:uLnTx/>
              <a:uFillTx/>
              <a:latin typeface="#9Slide05 Agile Script Calligra" panose="03070402050302030203" pitchFamily="66" charset="0"/>
              <a:ea typeface="+mn-ea"/>
              <a:cs typeface="+mn-cs"/>
            </a:endParaRPr>
          </a:p>
        </p:txBody>
      </p:sp>
      <p:pic>
        <p:nvPicPr>
          <p:cNvPr id="39" name="Picture 2" descr="Người nông dân vui vẻ dễ thương cầm biểu tượng biểu ngữ lúa khô phim hoạt hình nghệ thuật minh họa các vector Miễn phí">
            <a:extLst>
              <a:ext uri="{FF2B5EF4-FFF2-40B4-BE49-F238E27FC236}">
                <a16:creationId xmlns:a16="http://schemas.microsoft.com/office/drawing/2014/main" id="{9C100013-2630-49C5-BF6D-B073C1C4DA61}"/>
              </a:ext>
            </a:extLst>
          </p:cNvPr>
          <p:cNvPicPr>
            <a:picLocks noChangeAspect="1" noChangeArrowheads="1"/>
          </p:cNvPicPr>
          <p:nvPr/>
        </p:nvPicPr>
        <p:blipFill rotWithShape="1">
          <a:blip r:embed="rId16">
            <a:extLst>
              <a:ext uri="{BEBA8EAE-BF5A-486C-A8C5-ECC9F3942E4B}">
                <a14:imgProps xmlns:a14="http://schemas.microsoft.com/office/drawing/2010/main">
                  <a14:imgLayer r:embed="rId17">
                    <a14:imgEffect>
                      <a14:backgroundRemoval t="10000" b="90000" l="10000" r="90000"/>
                    </a14:imgEffect>
                  </a14:imgLayer>
                </a14:imgProps>
              </a:ext>
              <a:ext uri="{28A0092B-C50C-407E-A947-70E740481C1C}">
                <a14:useLocalDpi xmlns:a14="http://schemas.microsoft.com/office/drawing/2010/main" val="0"/>
              </a:ext>
            </a:extLst>
          </a:blip>
          <a:srcRect l="8339" t="10000" r="50000" b="9999"/>
          <a:stretch/>
        </p:blipFill>
        <p:spPr bwMode="auto">
          <a:xfrm>
            <a:off x="2123920" y="3035445"/>
            <a:ext cx="2811022" cy="3000723"/>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4" descr="Người nông dân vui vẻ dễ thương cầm biểu tượng biểu ngữ lúa khô phim hoạt hình nghệ thuật minh họa các vector Miễn phí">
            <a:extLst>
              <a:ext uri="{FF2B5EF4-FFF2-40B4-BE49-F238E27FC236}">
                <a16:creationId xmlns:a16="http://schemas.microsoft.com/office/drawing/2014/main" id="{83CD040D-E28B-43AE-9D4E-7422BE97CFB3}"/>
              </a:ext>
            </a:extLst>
          </p:cNvPr>
          <p:cNvPicPr>
            <a:picLocks noChangeAspect="1" noChangeArrowheads="1"/>
          </p:cNvPicPr>
          <p:nvPr/>
        </p:nvPicPr>
        <p:blipFill rotWithShape="1">
          <a:blip r:embed="rId18">
            <a:extLst>
              <a:ext uri="{BEBA8EAE-BF5A-486C-A8C5-ECC9F3942E4B}">
                <a14:imgProps xmlns:a14="http://schemas.microsoft.com/office/drawing/2010/main">
                  <a14:imgLayer r:embed="rId17">
                    <a14:imgEffect>
                      <a14:backgroundRemoval t="9770" b="89943" l="52556" r="94888">
                        <a14:foregroundMark x1="58147" y1="44540" x2="58147" y2="44540"/>
                        <a14:foregroundMark x1="52556" y1="44540" x2="52556" y2="44540"/>
                        <a14:foregroundMark x1="93770" y1="46264" x2="93770" y2="46264"/>
                        <a14:foregroundMark x1="91693" y1="60632" x2="91693" y2="60632"/>
                        <a14:foregroundMark x1="63578" y1="43966" x2="63578" y2="43966"/>
                        <a14:foregroundMark x1="58466" y1="21552" x2="58466" y2="21552"/>
                      </a14:backgroundRemoval>
                    </a14:imgEffect>
                  </a14:imgLayer>
                </a14:imgProps>
              </a:ext>
              <a:ext uri="{28A0092B-C50C-407E-A947-70E740481C1C}">
                <a14:useLocalDpi xmlns:a14="http://schemas.microsoft.com/office/drawing/2010/main" val="0"/>
              </a:ext>
            </a:extLst>
          </a:blip>
          <a:srcRect l="50000"/>
          <a:stretch/>
        </p:blipFill>
        <p:spPr bwMode="auto">
          <a:xfrm>
            <a:off x="7832618" y="2889165"/>
            <a:ext cx="3377482" cy="3755156"/>
          </a:xfrm>
          <a:prstGeom prst="rect">
            <a:avLst/>
          </a:prstGeom>
          <a:noFill/>
          <a:extLst>
            <a:ext uri="{909E8E84-426E-40DD-AFC4-6F175D3DCCD1}">
              <a14:hiddenFill xmlns:a14="http://schemas.microsoft.com/office/drawing/2010/main">
                <a:solidFill>
                  <a:srgbClr val="FFFFFF"/>
                </a:solidFill>
              </a14:hiddenFill>
            </a:ext>
          </a:extLst>
        </p:spPr>
      </p:pic>
      <p:grpSp>
        <p:nvGrpSpPr>
          <p:cNvPr id="41" name="Group 40">
            <a:extLst>
              <a:ext uri="{FF2B5EF4-FFF2-40B4-BE49-F238E27FC236}">
                <a16:creationId xmlns:a16="http://schemas.microsoft.com/office/drawing/2014/main" id="{83B55409-1A4B-4F6B-87FD-8339AD57E70E}"/>
              </a:ext>
            </a:extLst>
          </p:cNvPr>
          <p:cNvGrpSpPr/>
          <p:nvPr/>
        </p:nvGrpSpPr>
        <p:grpSpPr>
          <a:xfrm>
            <a:off x="159020" y="4212023"/>
            <a:ext cx="12192000" cy="2780956"/>
            <a:chOff x="-29140" y="3368913"/>
            <a:chExt cx="13654110" cy="3545778"/>
          </a:xfrm>
        </p:grpSpPr>
        <p:pic>
          <p:nvPicPr>
            <p:cNvPr id="42" name="Picture 41">
              <a:extLst>
                <a:ext uri="{FF2B5EF4-FFF2-40B4-BE49-F238E27FC236}">
                  <a16:creationId xmlns:a16="http://schemas.microsoft.com/office/drawing/2014/main" id="{29DDFB71-385B-4A5D-A74E-3D77C288DD3C}"/>
                </a:ext>
              </a:extLst>
            </p:cNvPr>
            <p:cNvPicPr>
              <a:picLocks noChangeAspect="1"/>
            </p:cNvPicPr>
            <p:nvPr/>
          </p:nvPicPr>
          <p:blipFill rotWithShape="1">
            <a:blip r:embed="rId15">
              <a:extLst>
                <a:ext uri="{28A0092B-C50C-407E-A947-70E740481C1C}">
                  <a14:useLocalDpi xmlns:a14="http://schemas.microsoft.com/office/drawing/2010/main" val="0"/>
                </a:ext>
              </a:extLst>
            </a:blip>
            <a:srcRect b="4810"/>
            <a:stretch/>
          </p:blipFill>
          <p:spPr>
            <a:xfrm>
              <a:off x="-29140" y="3388588"/>
              <a:ext cx="5290565" cy="3526103"/>
            </a:xfrm>
            <a:prstGeom prst="rect">
              <a:avLst/>
            </a:prstGeom>
          </p:spPr>
        </p:pic>
        <p:pic>
          <p:nvPicPr>
            <p:cNvPr id="43" name="Picture 42">
              <a:extLst>
                <a:ext uri="{FF2B5EF4-FFF2-40B4-BE49-F238E27FC236}">
                  <a16:creationId xmlns:a16="http://schemas.microsoft.com/office/drawing/2014/main" id="{85FD63E9-C687-4F74-8EE0-468EE054ED4E}"/>
                </a:ext>
              </a:extLst>
            </p:cNvPr>
            <p:cNvPicPr>
              <a:picLocks noChangeAspect="1"/>
            </p:cNvPicPr>
            <p:nvPr/>
          </p:nvPicPr>
          <p:blipFill rotWithShape="1">
            <a:blip r:embed="rId15">
              <a:extLst>
                <a:ext uri="{28A0092B-C50C-407E-A947-70E740481C1C}">
                  <a14:useLocalDpi xmlns:a14="http://schemas.microsoft.com/office/drawing/2010/main" val="0"/>
                </a:ext>
              </a:extLst>
            </a:blip>
            <a:srcRect b="4810"/>
            <a:stretch/>
          </p:blipFill>
          <p:spPr>
            <a:xfrm>
              <a:off x="4704260" y="3368913"/>
              <a:ext cx="5290565" cy="3526103"/>
            </a:xfrm>
            <a:prstGeom prst="rect">
              <a:avLst/>
            </a:prstGeom>
          </p:spPr>
        </p:pic>
        <p:pic>
          <p:nvPicPr>
            <p:cNvPr id="44" name="Picture 43">
              <a:extLst>
                <a:ext uri="{FF2B5EF4-FFF2-40B4-BE49-F238E27FC236}">
                  <a16:creationId xmlns:a16="http://schemas.microsoft.com/office/drawing/2014/main" id="{1005D57E-0148-4353-9521-E4EF45D85E16}"/>
                </a:ext>
              </a:extLst>
            </p:cNvPr>
            <p:cNvPicPr>
              <a:picLocks noChangeAspect="1"/>
            </p:cNvPicPr>
            <p:nvPr/>
          </p:nvPicPr>
          <p:blipFill rotWithShape="1">
            <a:blip r:embed="rId15">
              <a:extLst>
                <a:ext uri="{28A0092B-C50C-407E-A947-70E740481C1C}">
                  <a14:useLocalDpi xmlns:a14="http://schemas.microsoft.com/office/drawing/2010/main" val="0"/>
                </a:ext>
              </a:extLst>
            </a:blip>
            <a:srcRect b="4810"/>
            <a:stretch/>
          </p:blipFill>
          <p:spPr>
            <a:xfrm>
              <a:off x="8698865" y="3368913"/>
              <a:ext cx="4926105" cy="3526103"/>
            </a:xfrm>
            <a:prstGeom prst="rect">
              <a:avLst/>
            </a:prstGeom>
          </p:spPr>
        </p:pic>
      </p:grpSp>
      <p:pic>
        <p:nvPicPr>
          <p:cNvPr id="6" name="Picture 5">
            <a:extLst>
              <a:ext uri="{FF2B5EF4-FFF2-40B4-BE49-F238E27FC236}">
                <a16:creationId xmlns:a16="http://schemas.microsoft.com/office/drawing/2014/main" id="{BF11E059-368F-417C-A689-4464F4D6B2DC}"/>
              </a:ext>
            </a:extLst>
          </p:cNvPr>
          <p:cNvPicPr>
            <a:picLocks noChangeAspect="1"/>
          </p:cNvPicPr>
          <p:nvPr/>
        </p:nvPicPr>
        <p:blipFill>
          <a:blip r:embed="rId19"/>
          <a:stretch>
            <a:fillRect/>
          </a:stretch>
        </p:blipFill>
        <p:spPr>
          <a:xfrm>
            <a:off x="2803335" y="769219"/>
            <a:ext cx="6819340" cy="1940527"/>
          </a:xfrm>
          <a:prstGeom prst="rect">
            <a:avLst/>
          </a:prstGeom>
        </p:spPr>
      </p:pic>
    </p:spTree>
    <p:extLst>
      <p:ext uri="{BB962C8B-B14F-4D97-AF65-F5344CB8AC3E}">
        <p14:creationId xmlns:p14="http://schemas.microsoft.com/office/powerpoint/2010/main" val="168016577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0-#ppt_w/2"/>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5113049-0F7F-4DD0-BAE9-413F6BD0BD5C}"/>
              </a:ext>
            </a:extLst>
          </p:cNvPr>
          <p:cNvPicPr>
            <a:picLocks noChangeAspect="1"/>
          </p:cNvPicPr>
          <p:nvPr/>
        </p:nvPicPr>
        <p:blipFill>
          <a:blip r:embed="rId2"/>
          <a:stretch>
            <a:fillRect/>
          </a:stretch>
        </p:blipFill>
        <p:spPr>
          <a:xfrm>
            <a:off x="1757813" y="599298"/>
            <a:ext cx="8045470" cy="4266537"/>
          </a:xfrm>
          <a:prstGeom prst="rect">
            <a:avLst/>
          </a:prstGeom>
        </p:spPr>
      </p:pic>
      <p:sp>
        <p:nvSpPr>
          <p:cNvPr id="4" name="Speech Bubble: Rectangle with Corners Rounded 3">
            <a:extLst>
              <a:ext uri="{FF2B5EF4-FFF2-40B4-BE49-F238E27FC236}">
                <a16:creationId xmlns:a16="http://schemas.microsoft.com/office/drawing/2014/main" id="{D5CFEADC-6B1C-4270-A9EE-FB645A30ECC5}"/>
              </a:ext>
            </a:extLst>
          </p:cNvPr>
          <p:cNvSpPr/>
          <p:nvPr/>
        </p:nvSpPr>
        <p:spPr>
          <a:xfrm>
            <a:off x="3987209" y="1307805"/>
            <a:ext cx="2785731" cy="818707"/>
          </a:xfrm>
          <a:prstGeom prst="wedgeRoundRectCallout">
            <a:avLst>
              <a:gd name="adj1" fmla="val -37844"/>
              <a:gd name="adj2" fmla="val 75486"/>
              <a:gd name="adj3" fmla="val 16667"/>
            </a:avLst>
          </a:prstGeom>
          <a:ln w="57150"/>
        </p:spPr>
        <p:style>
          <a:lnRef idx="2">
            <a:schemeClr val="accent6"/>
          </a:lnRef>
          <a:fillRef idx="1">
            <a:schemeClr val="lt1"/>
          </a:fillRef>
          <a:effectRef idx="0">
            <a:schemeClr val="accent6"/>
          </a:effectRef>
          <a:fontRef idx="minor">
            <a:schemeClr val="dk1"/>
          </a:fontRef>
        </p:style>
        <p:txBody>
          <a:bodyPr rtlCol="0" anchor="ctr"/>
          <a:lstStyle/>
          <a:p>
            <a:pPr algn="ctr"/>
            <a:endParaRPr lang="en-US" dirty="0"/>
          </a:p>
        </p:txBody>
      </p:sp>
      <p:sp>
        <p:nvSpPr>
          <p:cNvPr id="15" name="Speech Bubble: Rectangle with Corners Rounded 14">
            <a:extLst>
              <a:ext uri="{FF2B5EF4-FFF2-40B4-BE49-F238E27FC236}">
                <a16:creationId xmlns:a16="http://schemas.microsoft.com/office/drawing/2014/main" id="{4C01B68A-B1BD-4765-BE91-1A8C8988BC73}"/>
              </a:ext>
            </a:extLst>
          </p:cNvPr>
          <p:cNvSpPr/>
          <p:nvPr/>
        </p:nvSpPr>
        <p:spPr>
          <a:xfrm>
            <a:off x="7549116" y="2711303"/>
            <a:ext cx="2519917" cy="1084520"/>
          </a:xfrm>
          <a:prstGeom prst="wedgeRoundRectCallout">
            <a:avLst>
              <a:gd name="adj1" fmla="val -60009"/>
              <a:gd name="adj2" fmla="val -18020"/>
              <a:gd name="adj3" fmla="val 16667"/>
            </a:avLst>
          </a:prstGeom>
          <a:ln w="57150"/>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7" name="TextBox 6">
            <a:extLst>
              <a:ext uri="{FF2B5EF4-FFF2-40B4-BE49-F238E27FC236}">
                <a16:creationId xmlns:a16="http://schemas.microsoft.com/office/drawing/2014/main" id="{2E733D58-B41E-4B7B-B297-E267C12BE796}"/>
              </a:ext>
            </a:extLst>
          </p:cNvPr>
          <p:cNvSpPr txBox="1"/>
          <p:nvPr/>
        </p:nvSpPr>
        <p:spPr>
          <a:xfrm>
            <a:off x="4061636" y="1329070"/>
            <a:ext cx="2551815" cy="769441"/>
          </a:xfrm>
          <a:prstGeom prst="rect">
            <a:avLst/>
          </a:prstGeom>
          <a:noFill/>
        </p:spPr>
        <p:txBody>
          <a:bodyPr wrap="square" rtlCol="0">
            <a:spAutoFit/>
          </a:bodyPr>
          <a:lstStyle/>
          <a:p>
            <a:pPr algn="ctr"/>
            <a:r>
              <a:rPr lang="vi-VN" sz="2200" b="1" dirty="0">
                <a:solidFill>
                  <a:srgbClr val="FF0000"/>
                </a:solidFill>
              </a:rPr>
              <a:t>Tớ không biết xem đồng hồ này</a:t>
            </a:r>
            <a:endParaRPr lang="en-US" sz="2200" b="1" dirty="0">
              <a:solidFill>
                <a:srgbClr val="FF0000"/>
              </a:solidFill>
            </a:endParaRPr>
          </a:p>
        </p:txBody>
      </p:sp>
      <p:sp>
        <p:nvSpPr>
          <p:cNvPr id="19" name="TextBox 18">
            <a:extLst>
              <a:ext uri="{FF2B5EF4-FFF2-40B4-BE49-F238E27FC236}">
                <a16:creationId xmlns:a16="http://schemas.microsoft.com/office/drawing/2014/main" id="{2B0324F3-7097-4010-98E3-3BA6DA357106}"/>
              </a:ext>
            </a:extLst>
          </p:cNvPr>
          <p:cNvSpPr txBox="1"/>
          <p:nvPr/>
        </p:nvSpPr>
        <p:spPr>
          <a:xfrm>
            <a:off x="7485320" y="2732567"/>
            <a:ext cx="2551815" cy="1107996"/>
          </a:xfrm>
          <a:prstGeom prst="rect">
            <a:avLst/>
          </a:prstGeom>
          <a:noFill/>
        </p:spPr>
        <p:txBody>
          <a:bodyPr wrap="square" rtlCol="0">
            <a:spAutoFit/>
          </a:bodyPr>
          <a:lstStyle/>
          <a:p>
            <a:pPr algn="ctr"/>
            <a:r>
              <a:rPr lang="vi-VN" sz="2200" b="1" dirty="0">
                <a:solidFill>
                  <a:srgbClr val="FF0000"/>
                </a:solidFill>
              </a:rPr>
              <a:t>Đồng hồ dùng chữ số La Mã để ghi số đấy.</a:t>
            </a:r>
            <a:endParaRPr lang="en-US" sz="2200" b="1" dirty="0">
              <a:solidFill>
                <a:srgbClr val="FF0000"/>
              </a:solidFill>
            </a:endParaRPr>
          </a:p>
        </p:txBody>
      </p:sp>
    </p:spTree>
    <p:extLst>
      <p:ext uri="{BB962C8B-B14F-4D97-AF65-F5344CB8AC3E}">
        <p14:creationId xmlns:p14="http://schemas.microsoft.com/office/powerpoint/2010/main" val="21847289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1000"/>
                                        <p:tgtEl>
                                          <p:spTgt spid="15"/>
                                        </p:tgtEl>
                                      </p:cBhvr>
                                    </p:animEffect>
                                    <p:anim calcmode="lin" valueType="num">
                                      <p:cBhvr>
                                        <p:cTn id="18" dur="1000" fill="hold"/>
                                        <p:tgtEl>
                                          <p:spTgt spid="15"/>
                                        </p:tgtEl>
                                        <p:attrNameLst>
                                          <p:attrName>ppt_x</p:attrName>
                                        </p:attrNameLst>
                                      </p:cBhvr>
                                      <p:tavLst>
                                        <p:tav tm="0">
                                          <p:val>
                                            <p:strVal val="#ppt_x"/>
                                          </p:val>
                                        </p:tav>
                                        <p:tav tm="100000">
                                          <p:val>
                                            <p:strVal val="#ppt_x"/>
                                          </p:val>
                                        </p:tav>
                                      </p:tavLst>
                                    </p:anim>
                                    <p:anim calcmode="lin" valueType="num">
                                      <p:cBhvr>
                                        <p:cTn id="19"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barn(inVertical)">
                                      <p:cBhvr>
                                        <p:cTn id="24" dur="500"/>
                                        <p:tgtEl>
                                          <p:spTgt spid="7"/>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barn(inVertical)">
                                      <p:cBhvr>
                                        <p:cTn id="29"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5" grpId="0" animBg="1"/>
      <p:bldP spid="7" grpId="0"/>
      <p:bldP spid="19"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3">
            <a:extLst>
              <a:ext uri="{FF2B5EF4-FFF2-40B4-BE49-F238E27FC236}">
                <a16:creationId xmlns:a16="http://schemas.microsoft.com/office/drawing/2014/main" id="{4D048690-3BBF-4275-963A-32E303EF3C5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204700" cy="6858000"/>
          </a:xfrm>
          <a:prstGeom prst="rect">
            <a:avLst/>
          </a:prstGeom>
        </p:spPr>
      </p:pic>
      <p:pic>
        <p:nvPicPr>
          <p:cNvPr id="3" name="图片 6">
            <a:extLst>
              <a:ext uri="{FF2B5EF4-FFF2-40B4-BE49-F238E27FC236}">
                <a16:creationId xmlns:a16="http://schemas.microsoft.com/office/drawing/2014/main" id="{4CA027E4-FABF-4203-BCA4-F83BAC05A0E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13353" y="114447"/>
            <a:ext cx="12405353" cy="6970749"/>
          </a:xfrm>
          <a:prstGeom prst="rect">
            <a:avLst/>
          </a:prstGeom>
        </p:spPr>
      </p:pic>
      <p:pic>
        <p:nvPicPr>
          <p:cNvPr id="5" name="图片 5">
            <a:extLst>
              <a:ext uri="{FF2B5EF4-FFF2-40B4-BE49-F238E27FC236}">
                <a16:creationId xmlns:a16="http://schemas.microsoft.com/office/drawing/2014/main" id="{95E3E467-9B32-4D3F-82C2-8CB3B613DFA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8453880" y="3946472"/>
            <a:ext cx="2365920" cy="1743309"/>
          </a:xfrm>
          <a:prstGeom prst="rect">
            <a:avLst/>
          </a:prstGeom>
        </p:spPr>
      </p:pic>
      <p:sp>
        <p:nvSpPr>
          <p:cNvPr id="8" name="Rectangle 7">
            <a:extLst>
              <a:ext uri="{FF2B5EF4-FFF2-40B4-BE49-F238E27FC236}">
                <a16:creationId xmlns:a16="http://schemas.microsoft.com/office/drawing/2014/main" id="{4F2A8D67-38C1-4C42-A498-2DB6911E69E3}"/>
              </a:ext>
            </a:extLst>
          </p:cNvPr>
          <p:cNvSpPr/>
          <p:nvPr/>
        </p:nvSpPr>
        <p:spPr>
          <a:xfrm>
            <a:off x="1097012" y="1247955"/>
            <a:ext cx="10010676" cy="3046988"/>
          </a:xfrm>
          <a:prstGeom prst="rect">
            <a:avLst/>
          </a:prstGeom>
        </p:spPr>
        <p:txBody>
          <a:bodyPr wrap="square">
            <a:spAutoFit/>
          </a:bodyPr>
          <a:lstStyle/>
          <a:p>
            <a:r>
              <a:rPr lang="en-US" sz="3200" dirty="0">
                <a:solidFill>
                  <a:schemeClr val="bg1"/>
                </a:solidFill>
                <a:latin typeface="Times New Roman" panose="02020603050405020304" pitchFamily="18" charset="0"/>
                <a:cs typeface="Times New Roman" panose="02020603050405020304" pitchFamily="18" charset="0"/>
              </a:rPr>
              <a:t>C</a:t>
            </a:r>
            <a:r>
              <a:rPr lang="vi-VN" sz="3200" dirty="0">
                <a:solidFill>
                  <a:schemeClr val="bg1"/>
                </a:solidFill>
                <a:latin typeface="Times New Roman" panose="02020603050405020304" pitchFamily="18" charset="0"/>
                <a:cs typeface="Times New Roman" panose="02020603050405020304" pitchFamily="18" charset="0"/>
              </a:rPr>
              <a:t>hữ số La Mã là hệ thống chữ số cổ đại, </a:t>
            </a:r>
            <a:r>
              <a:rPr lang="en-US" sz="3200" dirty="0">
                <a:solidFill>
                  <a:schemeClr val="bg1"/>
                </a:solidFill>
                <a:latin typeface="Times New Roman" panose="02020603050405020304" pitchFamily="18" charset="0"/>
                <a:cs typeface="Times New Roman" panose="02020603050405020304" pitchFamily="18" charset="0"/>
              </a:rPr>
              <a:t>đ</a:t>
            </a:r>
            <a:r>
              <a:rPr lang="vi-VN" sz="3200" dirty="0">
                <a:solidFill>
                  <a:schemeClr val="bg1"/>
                </a:solidFill>
                <a:latin typeface="Times New Roman" panose="02020603050405020304" pitchFamily="18" charset="0"/>
                <a:cs typeface="Times New Roman" panose="02020603050405020304" pitchFamily="18" charset="0"/>
              </a:rPr>
              <a:t>ư</a:t>
            </a:r>
            <a:r>
              <a:rPr lang="en-US" sz="3200" dirty="0" err="1">
                <a:solidFill>
                  <a:schemeClr val="bg1"/>
                </a:solidFill>
                <a:latin typeface="Times New Roman" panose="02020603050405020304" pitchFamily="18" charset="0"/>
                <a:cs typeface="Times New Roman" panose="02020603050405020304" pitchFamily="18" charset="0"/>
              </a:rPr>
              <a:t>ợc</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dùng</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trong</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thời</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cổ</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đại</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và</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cho</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đến</a:t>
            </a:r>
            <a:r>
              <a:rPr lang="en-US" sz="3200" dirty="0">
                <a:solidFill>
                  <a:schemeClr val="bg1"/>
                </a:solidFill>
                <a:latin typeface="Times New Roman" panose="02020603050405020304" pitchFamily="18" charset="0"/>
                <a:cs typeface="Times New Roman" panose="02020603050405020304" pitchFamily="18" charset="0"/>
              </a:rPr>
              <a:t> nay </a:t>
            </a:r>
            <a:r>
              <a:rPr lang="en-US" sz="3200" dirty="0" err="1">
                <a:solidFill>
                  <a:schemeClr val="bg1"/>
                </a:solidFill>
                <a:latin typeface="Times New Roman" panose="02020603050405020304" pitchFamily="18" charset="0"/>
                <a:cs typeface="Times New Roman" panose="02020603050405020304" pitchFamily="18" charset="0"/>
              </a:rPr>
              <a:t>vẫn</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còn</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sử</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dụng</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Chúng</a:t>
            </a:r>
            <a:r>
              <a:rPr lang="en-US" sz="3200" dirty="0">
                <a:solidFill>
                  <a:schemeClr val="bg1"/>
                </a:solidFill>
                <a:latin typeface="Times New Roman" panose="02020603050405020304" pitchFamily="18" charset="0"/>
                <a:cs typeface="Times New Roman" panose="02020603050405020304" pitchFamily="18" charset="0"/>
              </a:rPr>
              <a:t> ta </a:t>
            </a:r>
            <a:r>
              <a:rPr lang="en-US" sz="3200" dirty="0" err="1">
                <a:solidFill>
                  <a:schemeClr val="bg1"/>
                </a:solidFill>
                <a:latin typeface="Times New Roman" panose="02020603050405020304" pitchFamily="18" charset="0"/>
                <a:cs typeface="Times New Roman" panose="02020603050405020304" pitchFamily="18" charset="0"/>
              </a:rPr>
              <a:t>th</a:t>
            </a:r>
            <a:r>
              <a:rPr lang="vi-VN" sz="3200" dirty="0">
                <a:solidFill>
                  <a:schemeClr val="bg1"/>
                </a:solidFill>
                <a:latin typeface="Times New Roman" panose="02020603050405020304" pitchFamily="18" charset="0"/>
                <a:cs typeface="Times New Roman" panose="02020603050405020304" pitchFamily="18" charset="0"/>
              </a:rPr>
              <a:t>ư</a:t>
            </a:r>
            <a:r>
              <a:rPr lang="en-US" sz="3200" dirty="0" err="1">
                <a:solidFill>
                  <a:schemeClr val="bg1"/>
                </a:solidFill>
                <a:latin typeface="Times New Roman" panose="02020603050405020304" pitchFamily="18" charset="0"/>
                <a:cs typeface="Times New Roman" panose="02020603050405020304" pitchFamily="18" charset="0"/>
              </a:rPr>
              <a:t>ờng</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sử</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dụng</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số</a:t>
            </a:r>
            <a:r>
              <a:rPr lang="en-US" sz="3200" dirty="0">
                <a:solidFill>
                  <a:schemeClr val="bg1"/>
                </a:solidFill>
                <a:latin typeface="Times New Roman" panose="02020603050405020304" pitchFamily="18" charset="0"/>
                <a:cs typeface="Times New Roman" panose="02020603050405020304" pitchFamily="18" charset="0"/>
              </a:rPr>
              <a:t> La </a:t>
            </a:r>
            <a:r>
              <a:rPr lang="en-US" sz="3200" dirty="0" err="1">
                <a:solidFill>
                  <a:schemeClr val="bg1"/>
                </a:solidFill>
                <a:latin typeface="Times New Roman" panose="02020603050405020304" pitchFamily="18" charset="0"/>
                <a:cs typeface="Times New Roman" panose="02020603050405020304" pitchFamily="18" charset="0"/>
              </a:rPr>
              <a:t>Mã</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để</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đánh</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dấu</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thứ</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tự</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trong</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văn</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bản,viết</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tên</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các</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thế</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kỉ</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ghi</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số</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trên</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mặt</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đồng</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hồ</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Và</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có</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đến</a:t>
            </a:r>
            <a:r>
              <a:rPr lang="en-US" sz="3200" dirty="0">
                <a:solidFill>
                  <a:schemeClr val="bg1"/>
                </a:solidFill>
                <a:latin typeface="Times New Roman" panose="02020603050405020304" pitchFamily="18" charset="0"/>
                <a:cs typeface="Times New Roman" panose="02020603050405020304" pitchFamily="18" charset="0"/>
              </a:rPr>
              <a:t> 7 </a:t>
            </a:r>
            <a:r>
              <a:rPr lang="en-US" sz="3200" dirty="0" err="1">
                <a:solidFill>
                  <a:schemeClr val="bg1"/>
                </a:solidFill>
                <a:latin typeface="Times New Roman" panose="02020603050405020304" pitchFamily="18" charset="0"/>
                <a:cs typeface="Times New Roman" panose="02020603050405020304" pitchFamily="18" charset="0"/>
              </a:rPr>
              <a:t>chữ</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số</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cơ</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bản</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nh</a:t>
            </a:r>
            <a:r>
              <a:rPr lang="vi-VN" sz="3200" dirty="0">
                <a:solidFill>
                  <a:schemeClr val="bg1"/>
                </a:solidFill>
                <a:latin typeface="Times New Roman" panose="02020603050405020304" pitchFamily="18" charset="0"/>
                <a:cs typeface="Times New Roman" panose="02020603050405020304" pitchFamily="18" charset="0"/>
              </a:rPr>
              <a:t>ư</a:t>
            </a:r>
            <a:r>
              <a:rPr lang="en-US" sz="3200" dirty="0">
                <a:solidFill>
                  <a:schemeClr val="bg1"/>
                </a:solidFill>
                <a:latin typeface="Times New Roman" panose="02020603050405020304" pitchFamily="18" charset="0"/>
                <a:cs typeface="Times New Roman" panose="02020603050405020304" pitchFamily="18" charset="0"/>
              </a:rPr>
              <a:t>ng </a:t>
            </a:r>
            <a:r>
              <a:rPr lang="en-US" sz="3200" dirty="0" err="1">
                <a:solidFill>
                  <a:schemeClr val="bg1"/>
                </a:solidFill>
                <a:latin typeface="Times New Roman" panose="02020603050405020304" pitchFamily="18" charset="0"/>
                <a:cs typeface="Times New Roman" panose="02020603050405020304" pitchFamily="18" charset="0"/>
              </a:rPr>
              <a:t>chúng</a:t>
            </a:r>
            <a:r>
              <a:rPr lang="en-US" sz="3200" dirty="0">
                <a:solidFill>
                  <a:schemeClr val="bg1"/>
                </a:solidFill>
                <a:latin typeface="Times New Roman" panose="02020603050405020304" pitchFamily="18" charset="0"/>
                <a:cs typeface="Times New Roman" panose="02020603050405020304" pitchFamily="18" charset="0"/>
              </a:rPr>
              <a:t> ta </a:t>
            </a:r>
            <a:r>
              <a:rPr lang="en-US" sz="3200" dirty="0" err="1">
                <a:solidFill>
                  <a:schemeClr val="bg1"/>
                </a:solidFill>
                <a:latin typeface="Times New Roman" panose="02020603050405020304" pitchFamily="18" charset="0"/>
                <a:cs typeface="Times New Roman" panose="02020603050405020304" pitchFamily="18" charset="0"/>
              </a:rPr>
              <a:t>th</a:t>
            </a:r>
            <a:r>
              <a:rPr lang="vi-VN" sz="3200" dirty="0">
                <a:solidFill>
                  <a:schemeClr val="bg1"/>
                </a:solidFill>
                <a:latin typeface="Times New Roman" panose="02020603050405020304" pitchFamily="18" charset="0"/>
                <a:cs typeface="Times New Roman" panose="02020603050405020304" pitchFamily="18" charset="0"/>
              </a:rPr>
              <a:t>ư</a:t>
            </a:r>
            <a:r>
              <a:rPr lang="en-US" sz="3200" dirty="0" err="1">
                <a:solidFill>
                  <a:schemeClr val="bg1"/>
                </a:solidFill>
                <a:latin typeface="Times New Roman" panose="02020603050405020304" pitchFamily="18" charset="0"/>
                <a:cs typeface="Times New Roman" panose="02020603050405020304" pitchFamily="18" charset="0"/>
              </a:rPr>
              <a:t>ờng</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dùng</a:t>
            </a:r>
            <a:r>
              <a:rPr lang="en-US" sz="3200" dirty="0">
                <a:solidFill>
                  <a:schemeClr val="bg1"/>
                </a:solidFill>
                <a:latin typeface="Times New Roman" panose="02020603050405020304" pitchFamily="18" charset="0"/>
                <a:cs typeface="Times New Roman" panose="02020603050405020304" pitchFamily="18" charset="0"/>
              </a:rPr>
              <a:t> 3 </a:t>
            </a:r>
            <a:r>
              <a:rPr lang="en-US" sz="3200" dirty="0" err="1">
                <a:solidFill>
                  <a:schemeClr val="bg1"/>
                </a:solidFill>
                <a:latin typeface="Times New Roman" panose="02020603050405020304" pitchFamily="18" charset="0"/>
                <a:cs typeface="Times New Roman" panose="02020603050405020304" pitchFamily="18" charset="0"/>
              </a:rPr>
              <a:t>chữ</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số</a:t>
            </a:r>
            <a:r>
              <a:rPr lang="en-US" sz="3200" dirty="0">
                <a:solidFill>
                  <a:schemeClr val="bg1"/>
                </a:solidFill>
                <a:latin typeface="Times New Roman" panose="02020603050405020304" pitchFamily="18" charset="0"/>
                <a:cs typeface="Times New Roman" panose="02020603050405020304" pitchFamily="18" charset="0"/>
              </a:rPr>
              <a:t> c</a:t>
            </a:r>
            <a:r>
              <a:rPr lang="vi-VN" sz="3200" dirty="0">
                <a:solidFill>
                  <a:schemeClr val="bg1"/>
                </a:solidFill>
                <a:latin typeface="Times New Roman" panose="02020603050405020304" pitchFamily="18" charset="0"/>
                <a:cs typeface="Times New Roman" panose="02020603050405020304" pitchFamily="18" charset="0"/>
              </a:rPr>
              <a:t>ơ</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bản</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sau</a:t>
            </a:r>
            <a:endParaRPr lang="en-US" sz="3200" dirty="0">
              <a:solidFill>
                <a:schemeClr val="bg1"/>
              </a:solidFill>
              <a:latin typeface="Times New Roman" panose="02020603050405020304" pitchFamily="18" charset="0"/>
              <a:cs typeface="Times New Roman" panose="02020603050405020304" pitchFamily="18" charset="0"/>
            </a:endParaRPr>
          </a:p>
        </p:txBody>
      </p:sp>
    </p:spTree>
    <p:custDataLst>
      <p:tags r:id="rId1"/>
    </p:custDataLst>
    <p:extLst>
      <p:ext uri="{BB962C8B-B14F-4D97-AF65-F5344CB8AC3E}">
        <p14:creationId xmlns:p14="http://schemas.microsoft.com/office/powerpoint/2010/main" val="1315643730"/>
      </p:ext>
    </p:extLst>
  </p:cSld>
  <p:clrMapOvr>
    <a:masterClrMapping/>
  </p:clrMapOvr>
  <mc:AlternateContent xmlns:mc="http://schemas.openxmlformats.org/markup-compatibility/2006" xmlns:p14="http://schemas.microsoft.com/office/powerpoint/2010/main">
    <mc:Choice Requires="p14">
      <p:transition spd="slow" p14:dur="2000" advTm="30480"/>
    </mc:Choice>
    <mc:Fallback xmlns="">
      <p:transition spd="slow" advTm="3048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3">
            <a:extLst>
              <a:ext uri="{FF2B5EF4-FFF2-40B4-BE49-F238E27FC236}">
                <a16:creationId xmlns:a16="http://schemas.microsoft.com/office/drawing/2014/main" id="{4D048690-3BBF-4275-963A-32E303EF3C5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700" y="0"/>
            <a:ext cx="12204700" cy="6858000"/>
          </a:xfrm>
          <a:prstGeom prst="rect">
            <a:avLst/>
          </a:prstGeom>
        </p:spPr>
      </p:pic>
      <p:pic>
        <p:nvPicPr>
          <p:cNvPr id="4" name="图片 6">
            <a:extLst>
              <a:ext uri="{FF2B5EF4-FFF2-40B4-BE49-F238E27FC236}">
                <a16:creationId xmlns:a16="http://schemas.microsoft.com/office/drawing/2014/main" id="{4CA027E4-FABF-4203-BCA4-F83BAC05A0E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9319" y="60485"/>
            <a:ext cx="12405353" cy="6970749"/>
          </a:xfrm>
          <a:prstGeom prst="rect">
            <a:avLst/>
          </a:prstGeom>
        </p:spPr>
      </p:pic>
      <p:sp>
        <p:nvSpPr>
          <p:cNvPr id="5" name="TextBox 4"/>
          <p:cNvSpPr txBox="1"/>
          <p:nvPr/>
        </p:nvSpPr>
        <p:spPr>
          <a:xfrm>
            <a:off x="4044298" y="902232"/>
            <a:ext cx="6040821" cy="523220"/>
          </a:xfrm>
          <a:prstGeom prst="rect">
            <a:avLst/>
          </a:prstGeom>
          <a:solidFill>
            <a:schemeClr val="accent4">
              <a:alpha val="50000"/>
            </a:schemeClr>
          </a:solidFill>
          <a:ln>
            <a:noFill/>
          </a:ln>
        </p:spPr>
        <p:style>
          <a:lnRef idx="0">
            <a:scrgbClr r="0" g="0" b="0"/>
          </a:lnRef>
          <a:fillRef idx="0">
            <a:scrgbClr r="0" g="0" b="0"/>
          </a:fillRef>
          <a:effectRef idx="0">
            <a:scrgbClr r="0" g="0" b="0"/>
          </a:effectRef>
          <a:fontRef idx="minor">
            <a:schemeClr val="lt1"/>
          </a:fontRef>
        </p:style>
        <p:txBody>
          <a:bodyPr wrap="square" rtlCol="0">
            <a:spAutoFit/>
          </a:bodyPr>
          <a:lstStyle/>
          <a:p>
            <a:pPr algn="ctr"/>
            <a:r>
              <a:rPr lang="en-US" sz="2800" dirty="0" err="1">
                <a:solidFill>
                  <a:schemeClr val="bg1"/>
                </a:solidFill>
                <a:latin typeface="Times New Roman" panose="02020603050405020304" pitchFamily="18" charset="0"/>
                <a:cs typeface="Times New Roman" panose="02020603050405020304" pitchFamily="18" charset="0"/>
              </a:rPr>
              <a:t>Một</a:t>
            </a:r>
            <a:r>
              <a:rPr lang="en-US" sz="2800" dirty="0">
                <a:solidFill>
                  <a:schemeClr val="bg1"/>
                </a:solidFill>
                <a:latin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cs typeface="Times New Roman" panose="02020603050405020304" pitchFamily="18" charset="0"/>
              </a:rPr>
              <a:t>số</a:t>
            </a:r>
            <a:r>
              <a:rPr lang="en-US" sz="2800" dirty="0">
                <a:solidFill>
                  <a:schemeClr val="bg1"/>
                </a:solidFill>
                <a:latin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cs typeface="Times New Roman" panose="02020603050405020304" pitchFamily="18" charset="0"/>
              </a:rPr>
              <a:t>chữ</a:t>
            </a:r>
            <a:r>
              <a:rPr lang="en-US" sz="2800" dirty="0">
                <a:solidFill>
                  <a:schemeClr val="bg1"/>
                </a:solidFill>
                <a:latin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cs typeface="Times New Roman" panose="02020603050405020304" pitchFamily="18" charset="0"/>
              </a:rPr>
              <a:t>số</a:t>
            </a:r>
            <a:r>
              <a:rPr lang="en-US" sz="2800" dirty="0">
                <a:solidFill>
                  <a:schemeClr val="bg1"/>
                </a:solidFill>
                <a:latin typeface="Times New Roman" panose="02020603050405020304" pitchFamily="18" charset="0"/>
                <a:cs typeface="Times New Roman" panose="02020603050405020304" pitchFamily="18" charset="0"/>
              </a:rPr>
              <a:t> La </a:t>
            </a:r>
            <a:r>
              <a:rPr lang="en-US" sz="2800" dirty="0" err="1">
                <a:solidFill>
                  <a:schemeClr val="bg1"/>
                </a:solidFill>
                <a:latin typeface="Times New Roman" panose="02020603050405020304" pitchFamily="18" charset="0"/>
                <a:cs typeface="Times New Roman" panose="02020603050405020304" pitchFamily="18" charset="0"/>
              </a:rPr>
              <a:t>Mã</a:t>
            </a:r>
            <a:r>
              <a:rPr lang="en-US" sz="2800" dirty="0">
                <a:solidFill>
                  <a:schemeClr val="bg1"/>
                </a:solidFill>
                <a:latin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cs typeface="Times New Roman" panose="02020603050405020304" pitchFamily="18" charset="0"/>
              </a:rPr>
              <a:t>thường</a:t>
            </a:r>
            <a:r>
              <a:rPr lang="en-US" sz="2800" dirty="0">
                <a:solidFill>
                  <a:schemeClr val="bg1"/>
                </a:solidFill>
                <a:latin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cs typeface="Times New Roman" panose="02020603050405020304" pitchFamily="18" charset="0"/>
              </a:rPr>
              <a:t>dùng</a:t>
            </a:r>
            <a:endParaRPr lang="en-US" sz="2800" dirty="0">
              <a:solidFill>
                <a:schemeClr val="bg1"/>
              </a:solidFill>
              <a:latin typeface="Times New Roman" panose="02020603050405020304" pitchFamily="18" charset="0"/>
              <a:cs typeface="Times New Roman" panose="02020603050405020304" pitchFamily="18" charset="0"/>
            </a:endParaRPr>
          </a:p>
        </p:txBody>
      </p:sp>
      <p:sp>
        <p:nvSpPr>
          <p:cNvPr id="6" name="TextBox 5"/>
          <p:cNvSpPr txBox="1"/>
          <p:nvPr/>
        </p:nvSpPr>
        <p:spPr>
          <a:xfrm>
            <a:off x="3690254" y="1969728"/>
            <a:ext cx="1447800" cy="584775"/>
          </a:xfrm>
          <a:prstGeom prst="rect">
            <a:avLst/>
          </a:prstGeom>
          <a:noFill/>
        </p:spPr>
        <p:txBody>
          <a:bodyPr wrap="square" rtlCol="0">
            <a:spAutoFit/>
          </a:bodyPr>
          <a:lstStyle/>
          <a:p>
            <a:r>
              <a:rPr lang="en-US" sz="3200" dirty="0">
                <a:solidFill>
                  <a:schemeClr val="bg1"/>
                </a:solidFill>
                <a:latin typeface="Times New Roman" panose="02020603050405020304" pitchFamily="18" charset="0"/>
                <a:cs typeface="Times New Roman" panose="02020603050405020304" pitchFamily="18" charset="0"/>
              </a:rPr>
              <a:t>I: </a:t>
            </a:r>
            <a:r>
              <a:rPr lang="en-US" sz="3200" dirty="0" err="1">
                <a:solidFill>
                  <a:schemeClr val="bg1"/>
                </a:solidFill>
                <a:latin typeface="Times New Roman" panose="02020603050405020304" pitchFamily="18" charset="0"/>
                <a:cs typeface="Times New Roman" panose="02020603050405020304" pitchFamily="18" charset="0"/>
              </a:rPr>
              <a:t>một</a:t>
            </a:r>
            <a:r>
              <a:rPr lang="en-US" sz="3200" dirty="0">
                <a:solidFill>
                  <a:schemeClr val="bg1"/>
                </a:solidFill>
                <a:latin typeface="Times New Roman" panose="02020603050405020304" pitchFamily="18" charset="0"/>
                <a:cs typeface="Times New Roman" panose="02020603050405020304" pitchFamily="18" charset="0"/>
              </a:rPr>
              <a:t> </a:t>
            </a:r>
          </a:p>
        </p:txBody>
      </p:sp>
      <p:sp>
        <p:nvSpPr>
          <p:cNvPr id="7" name="TextBox 6"/>
          <p:cNvSpPr txBox="1"/>
          <p:nvPr/>
        </p:nvSpPr>
        <p:spPr>
          <a:xfrm>
            <a:off x="5360303" y="2027265"/>
            <a:ext cx="1458687" cy="584775"/>
          </a:xfrm>
          <a:prstGeom prst="rect">
            <a:avLst/>
          </a:prstGeom>
          <a:noFill/>
        </p:spPr>
        <p:txBody>
          <a:bodyPr wrap="square" rtlCol="0">
            <a:spAutoFit/>
          </a:bodyPr>
          <a:lstStyle/>
          <a:p>
            <a:r>
              <a:rPr lang="en-US" sz="3200" dirty="0">
                <a:solidFill>
                  <a:schemeClr val="bg1"/>
                </a:solidFill>
                <a:latin typeface="Times New Roman" panose="02020603050405020304" pitchFamily="18" charset="0"/>
                <a:cs typeface="Times New Roman" panose="02020603050405020304" pitchFamily="18" charset="0"/>
              </a:rPr>
              <a:t>V: </a:t>
            </a:r>
            <a:r>
              <a:rPr lang="en-US" sz="3200" dirty="0" err="1">
                <a:solidFill>
                  <a:schemeClr val="bg1"/>
                </a:solidFill>
                <a:latin typeface="Times New Roman" panose="02020603050405020304" pitchFamily="18" charset="0"/>
                <a:cs typeface="Times New Roman" panose="02020603050405020304" pitchFamily="18" charset="0"/>
              </a:rPr>
              <a:t>năm</a:t>
            </a:r>
            <a:r>
              <a:rPr lang="en-US" sz="3200" dirty="0">
                <a:solidFill>
                  <a:schemeClr val="bg1"/>
                </a:solidFill>
                <a:latin typeface="Times New Roman" panose="02020603050405020304" pitchFamily="18" charset="0"/>
                <a:cs typeface="Times New Roman" panose="02020603050405020304" pitchFamily="18" charset="0"/>
              </a:rPr>
              <a:t> </a:t>
            </a:r>
          </a:p>
        </p:txBody>
      </p:sp>
      <p:sp>
        <p:nvSpPr>
          <p:cNvPr id="8" name="TextBox 7"/>
          <p:cNvSpPr txBox="1"/>
          <p:nvPr/>
        </p:nvSpPr>
        <p:spPr>
          <a:xfrm>
            <a:off x="7001773" y="1969142"/>
            <a:ext cx="1669148" cy="584775"/>
          </a:xfrm>
          <a:prstGeom prst="rect">
            <a:avLst/>
          </a:prstGeom>
          <a:noFill/>
        </p:spPr>
        <p:txBody>
          <a:bodyPr wrap="square" rtlCol="0">
            <a:spAutoFit/>
          </a:bodyPr>
          <a:lstStyle/>
          <a:p>
            <a:r>
              <a:rPr lang="en-US" sz="3200" dirty="0">
                <a:solidFill>
                  <a:schemeClr val="bg1"/>
                </a:solidFill>
                <a:latin typeface="Times New Roman" panose="02020603050405020304" pitchFamily="18" charset="0"/>
                <a:cs typeface="Times New Roman" panose="02020603050405020304" pitchFamily="18" charset="0"/>
              </a:rPr>
              <a:t>X: </a:t>
            </a:r>
            <a:r>
              <a:rPr lang="en-US" sz="3200" dirty="0" err="1">
                <a:solidFill>
                  <a:schemeClr val="bg1"/>
                </a:solidFill>
                <a:latin typeface="Times New Roman" panose="02020603050405020304" pitchFamily="18" charset="0"/>
                <a:cs typeface="Times New Roman" panose="02020603050405020304" pitchFamily="18" charset="0"/>
              </a:rPr>
              <a:t>mười</a:t>
            </a:r>
            <a:r>
              <a:rPr lang="en-US" sz="3200" dirty="0">
                <a:solidFill>
                  <a:schemeClr val="bg1"/>
                </a:solidFill>
                <a:latin typeface="Times New Roman" panose="02020603050405020304" pitchFamily="18" charset="0"/>
                <a:cs typeface="Times New Roman" panose="02020603050405020304" pitchFamily="18" charset="0"/>
              </a:rPr>
              <a:t> </a:t>
            </a:r>
          </a:p>
        </p:txBody>
      </p:sp>
      <p:graphicFrame>
        <p:nvGraphicFramePr>
          <p:cNvPr id="10" name="Table 9"/>
          <p:cNvGraphicFramePr>
            <a:graphicFrameLocks noGrp="1"/>
          </p:cNvGraphicFramePr>
          <p:nvPr>
            <p:extLst>
              <p:ext uri="{D42A27DB-BD31-4B8C-83A1-F6EECF244321}">
                <p14:modId xmlns:p14="http://schemas.microsoft.com/office/powerpoint/2010/main" val="3887475856"/>
              </p:ext>
            </p:extLst>
          </p:nvPr>
        </p:nvGraphicFramePr>
        <p:xfrm>
          <a:off x="1611757" y="3053538"/>
          <a:ext cx="9696358" cy="1158240"/>
        </p:xfrm>
        <a:graphic>
          <a:graphicData uri="http://schemas.openxmlformats.org/drawingml/2006/table">
            <a:tbl>
              <a:tblPr firstRow="1" bandRow="1">
                <a:tableStyleId>{5C22544A-7EE6-4342-B048-85BDC9FD1C3A}</a:tableStyleId>
              </a:tblPr>
              <a:tblGrid>
                <a:gridCol w="692597">
                  <a:extLst>
                    <a:ext uri="{9D8B030D-6E8A-4147-A177-3AD203B41FA5}">
                      <a16:colId xmlns:a16="http://schemas.microsoft.com/office/drawing/2014/main" val="1576097403"/>
                    </a:ext>
                  </a:extLst>
                </a:gridCol>
                <a:gridCol w="692597">
                  <a:extLst>
                    <a:ext uri="{9D8B030D-6E8A-4147-A177-3AD203B41FA5}">
                      <a16:colId xmlns:a16="http://schemas.microsoft.com/office/drawing/2014/main" val="2309639924"/>
                    </a:ext>
                  </a:extLst>
                </a:gridCol>
                <a:gridCol w="692597">
                  <a:extLst>
                    <a:ext uri="{9D8B030D-6E8A-4147-A177-3AD203B41FA5}">
                      <a16:colId xmlns:a16="http://schemas.microsoft.com/office/drawing/2014/main" val="2870700070"/>
                    </a:ext>
                  </a:extLst>
                </a:gridCol>
                <a:gridCol w="692597">
                  <a:extLst>
                    <a:ext uri="{9D8B030D-6E8A-4147-A177-3AD203B41FA5}">
                      <a16:colId xmlns:a16="http://schemas.microsoft.com/office/drawing/2014/main" val="2412086838"/>
                    </a:ext>
                  </a:extLst>
                </a:gridCol>
                <a:gridCol w="692597">
                  <a:extLst>
                    <a:ext uri="{9D8B030D-6E8A-4147-A177-3AD203B41FA5}">
                      <a16:colId xmlns:a16="http://schemas.microsoft.com/office/drawing/2014/main" val="1315246112"/>
                    </a:ext>
                  </a:extLst>
                </a:gridCol>
                <a:gridCol w="692597">
                  <a:extLst>
                    <a:ext uri="{9D8B030D-6E8A-4147-A177-3AD203B41FA5}">
                      <a16:colId xmlns:a16="http://schemas.microsoft.com/office/drawing/2014/main" val="3348421420"/>
                    </a:ext>
                  </a:extLst>
                </a:gridCol>
                <a:gridCol w="692597">
                  <a:extLst>
                    <a:ext uri="{9D8B030D-6E8A-4147-A177-3AD203B41FA5}">
                      <a16:colId xmlns:a16="http://schemas.microsoft.com/office/drawing/2014/main" val="2175893617"/>
                    </a:ext>
                  </a:extLst>
                </a:gridCol>
                <a:gridCol w="827237">
                  <a:extLst>
                    <a:ext uri="{9D8B030D-6E8A-4147-A177-3AD203B41FA5}">
                      <a16:colId xmlns:a16="http://schemas.microsoft.com/office/drawing/2014/main" val="3457465572"/>
                    </a:ext>
                  </a:extLst>
                </a:gridCol>
                <a:gridCol w="557957">
                  <a:extLst>
                    <a:ext uri="{9D8B030D-6E8A-4147-A177-3AD203B41FA5}">
                      <a16:colId xmlns:a16="http://schemas.microsoft.com/office/drawing/2014/main" val="1371052644"/>
                    </a:ext>
                  </a:extLst>
                </a:gridCol>
                <a:gridCol w="692597">
                  <a:extLst>
                    <a:ext uri="{9D8B030D-6E8A-4147-A177-3AD203B41FA5}">
                      <a16:colId xmlns:a16="http://schemas.microsoft.com/office/drawing/2014/main" val="3602851620"/>
                    </a:ext>
                  </a:extLst>
                </a:gridCol>
                <a:gridCol w="692597">
                  <a:extLst>
                    <a:ext uri="{9D8B030D-6E8A-4147-A177-3AD203B41FA5}">
                      <a16:colId xmlns:a16="http://schemas.microsoft.com/office/drawing/2014/main" val="3713050928"/>
                    </a:ext>
                  </a:extLst>
                </a:gridCol>
                <a:gridCol w="692597">
                  <a:extLst>
                    <a:ext uri="{9D8B030D-6E8A-4147-A177-3AD203B41FA5}">
                      <a16:colId xmlns:a16="http://schemas.microsoft.com/office/drawing/2014/main" val="3834827464"/>
                    </a:ext>
                  </a:extLst>
                </a:gridCol>
                <a:gridCol w="692597">
                  <a:extLst>
                    <a:ext uri="{9D8B030D-6E8A-4147-A177-3AD203B41FA5}">
                      <a16:colId xmlns:a16="http://schemas.microsoft.com/office/drawing/2014/main" val="387936101"/>
                    </a:ext>
                  </a:extLst>
                </a:gridCol>
                <a:gridCol w="692597">
                  <a:extLst>
                    <a:ext uri="{9D8B030D-6E8A-4147-A177-3AD203B41FA5}">
                      <a16:colId xmlns:a16="http://schemas.microsoft.com/office/drawing/2014/main" val="3342075578"/>
                    </a:ext>
                  </a:extLst>
                </a:gridCol>
              </a:tblGrid>
              <a:tr h="0">
                <a:tc>
                  <a:txBody>
                    <a:bodyPr/>
                    <a:lstStyle/>
                    <a:p>
                      <a:pPr algn="ctr"/>
                      <a:endParaRPr lang="en-US" sz="3200" dirty="0">
                        <a:latin typeface="Times New Roman" panose="02020603050405020304" pitchFamily="18" charset="0"/>
                        <a:cs typeface="Times New Roman" panose="02020603050405020304" pitchFamily="18" charset="0"/>
                      </a:endParaRPr>
                    </a:p>
                  </a:txBody>
                  <a:tcPr>
                    <a:solidFill>
                      <a:srgbClr val="FFC000"/>
                    </a:solidFill>
                  </a:tcPr>
                </a:tc>
                <a:tc>
                  <a:txBody>
                    <a:bodyPr/>
                    <a:lstStyle/>
                    <a:p>
                      <a:pPr algn="ctr"/>
                      <a:endParaRPr lang="en-US" sz="3200" dirty="0">
                        <a:latin typeface="Times New Roman" panose="02020603050405020304" pitchFamily="18" charset="0"/>
                        <a:cs typeface="Times New Roman" panose="02020603050405020304" pitchFamily="18" charset="0"/>
                      </a:endParaRPr>
                    </a:p>
                  </a:txBody>
                  <a:tcPr/>
                </a:tc>
                <a:tc>
                  <a:txBody>
                    <a:bodyPr/>
                    <a:lstStyle/>
                    <a:p>
                      <a:pPr algn="ctr"/>
                      <a:endParaRPr lang="en-US" sz="3200" dirty="0">
                        <a:latin typeface="Times New Roman" panose="02020603050405020304" pitchFamily="18" charset="0"/>
                        <a:cs typeface="Times New Roman" panose="02020603050405020304" pitchFamily="18" charset="0"/>
                      </a:endParaRPr>
                    </a:p>
                  </a:txBody>
                  <a:tcPr/>
                </a:tc>
                <a:tc>
                  <a:txBody>
                    <a:bodyPr/>
                    <a:lstStyle/>
                    <a:p>
                      <a:pPr algn="ctr"/>
                      <a:endParaRPr lang="en-US" sz="3200" dirty="0">
                        <a:latin typeface="Times New Roman" panose="02020603050405020304" pitchFamily="18" charset="0"/>
                        <a:cs typeface="Times New Roman" panose="02020603050405020304" pitchFamily="18" charset="0"/>
                      </a:endParaRPr>
                    </a:p>
                  </a:txBody>
                  <a:tcPr>
                    <a:solidFill>
                      <a:srgbClr val="92D050"/>
                    </a:solidFill>
                  </a:tcPr>
                </a:tc>
                <a:tc>
                  <a:txBody>
                    <a:bodyPr/>
                    <a:lstStyle/>
                    <a:p>
                      <a:endParaRPr lang="en-US" dirty="0"/>
                    </a:p>
                  </a:txBody>
                  <a:tcPr>
                    <a:solidFill>
                      <a:srgbClr val="FFC000"/>
                    </a:solidFill>
                  </a:tcPr>
                </a:tc>
                <a:tc>
                  <a:txBody>
                    <a:bodyPr/>
                    <a:lstStyle/>
                    <a:p>
                      <a:endParaRPr lang="en-US" dirty="0"/>
                    </a:p>
                  </a:txBody>
                  <a:tcPr/>
                </a:tc>
                <a:tc>
                  <a:txBody>
                    <a:bodyPr/>
                    <a:lstStyle/>
                    <a:p>
                      <a:pPr algn="ctr"/>
                      <a:endParaRPr lang="en-US" sz="3200" dirty="0">
                        <a:latin typeface="Times New Roman" panose="02020603050405020304" pitchFamily="18" charset="0"/>
                        <a:cs typeface="Times New Roman" panose="02020603050405020304" pitchFamily="18" charset="0"/>
                      </a:endParaRPr>
                    </a:p>
                  </a:txBody>
                  <a:tcPr/>
                </a:tc>
                <a:tc>
                  <a:txBody>
                    <a:bodyPr/>
                    <a:lstStyle/>
                    <a:p>
                      <a:pPr algn="ctr"/>
                      <a:endParaRPr lang="en-US" sz="3200" dirty="0">
                        <a:latin typeface="Times New Roman" panose="02020603050405020304" pitchFamily="18" charset="0"/>
                        <a:cs typeface="Times New Roman" panose="02020603050405020304" pitchFamily="18" charset="0"/>
                      </a:endParaRPr>
                    </a:p>
                  </a:txBody>
                  <a:tcPr/>
                </a:tc>
                <a:tc>
                  <a:txBody>
                    <a:bodyPr/>
                    <a:lstStyle/>
                    <a:p>
                      <a:pPr algn="ctr"/>
                      <a:endParaRPr lang="en-US" sz="3200" dirty="0">
                        <a:latin typeface="Times New Roman" panose="02020603050405020304" pitchFamily="18" charset="0"/>
                        <a:cs typeface="Times New Roman" panose="02020603050405020304" pitchFamily="18" charset="0"/>
                      </a:endParaRPr>
                    </a:p>
                  </a:txBody>
                  <a:tcPr>
                    <a:solidFill>
                      <a:srgbClr val="92D050"/>
                    </a:solidFill>
                  </a:tcPr>
                </a:tc>
                <a:tc>
                  <a:txBody>
                    <a:bodyPr/>
                    <a:lstStyle/>
                    <a:p>
                      <a:pPr algn="ctr"/>
                      <a:endParaRPr lang="en-US" sz="3200" dirty="0">
                        <a:latin typeface="Times New Roman" panose="02020603050405020304" pitchFamily="18" charset="0"/>
                        <a:cs typeface="Times New Roman" panose="02020603050405020304" pitchFamily="18" charset="0"/>
                      </a:endParaRPr>
                    </a:p>
                  </a:txBody>
                  <a:tcPr>
                    <a:solidFill>
                      <a:srgbClr val="FFC000"/>
                    </a:solidFill>
                  </a:tcPr>
                </a:tc>
                <a:tc>
                  <a:txBody>
                    <a:bodyPr/>
                    <a:lstStyle/>
                    <a:p>
                      <a:pPr algn="ctr"/>
                      <a:endParaRPr lang="en-US" sz="3200" dirty="0">
                        <a:latin typeface="Times New Roman" panose="02020603050405020304" pitchFamily="18" charset="0"/>
                        <a:cs typeface="Times New Roman" panose="02020603050405020304" pitchFamily="18" charset="0"/>
                      </a:endParaRPr>
                    </a:p>
                  </a:txBody>
                  <a:tcPr/>
                </a:tc>
                <a:tc>
                  <a:txBody>
                    <a:bodyPr/>
                    <a:lstStyle/>
                    <a:p>
                      <a:pPr algn="ctr"/>
                      <a:endParaRPr lang="en-US" sz="3200" dirty="0">
                        <a:latin typeface="Times New Roman" panose="02020603050405020304" pitchFamily="18" charset="0"/>
                        <a:cs typeface="Times New Roman" panose="02020603050405020304" pitchFamily="18" charset="0"/>
                      </a:endParaRPr>
                    </a:p>
                  </a:txBody>
                  <a:tcPr/>
                </a:tc>
                <a:tc>
                  <a:txBody>
                    <a:bodyPr/>
                    <a:lstStyle/>
                    <a:p>
                      <a:pPr algn="ctr"/>
                      <a:endParaRPr lang="en-US" sz="3200" dirty="0">
                        <a:latin typeface="Times New Roman" panose="02020603050405020304" pitchFamily="18" charset="0"/>
                        <a:cs typeface="Times New Roman" panose="02020603050405020304" pitchFamily="18" charset="0"/>
                      </a:endParaRPr>
                    </a:p>
                  </a:txBody>
                  <a:tcPr/>
                </a:tc>
                <a:tc>
                  <a:txBody>
                    <a:bodyPr/>
                    <a:lstStyle/>
                    <a:p>
                      <a:pPr algn="ctr"/>
                      <a:endParaRPr lang="en-US" sz="32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2429274158"/>
                  </a:ext>
                </a:extLst>
              </a:tr>
              <a:tr h="413658">
                <a:tc>
                  <a:txBody>
                    <a:bodyPr/>
                    <a:lstStyle/>
                    <a:p>
                      <a:pPr algn="ctr"/>
                      <a:r>
                        <a:rPr lang="en-US" sz="3200" dirty="0">
                          <a:latin typeface="Times New Roman" panose="02020603050405020304" pitchFamily="18" charset="0"/>
                          <a:cs typeface="Times New Roman" panose="02020603050405020304" pitchFamily="18" charset="0"/>
                        </a:rPr>
                        <a:t>1</a:t>
                      </a:r>
                    </a:p>
                  </a:txBody>
                  <a:tcPr>
                    <a:solidFill>
                      <a:srgbClr val="CFD5EA"/>
                    </a:solidFill>
                  </a:tcPr>
                </a:tc>
                <a:tc>
                  <a:txBody>
                    <a:bodyPr/>
                    <a:lstStyle/>
                    <a:p>
                      <a:pPr algn="ctr"/>
                      <a:r>
                        <a:rPr lang="en-US" sz="3200" dirty="0">
                          <a:latin typeface="Times New Roman" panose="02020603050405020304" pitchFamily="18" charset="0"/>
                          <a:cs typeface="Times New Roman" panose="02020603050405020304" pitchFamily="18" charset="0"/>
                        </a:rPr>
                        <a:t>2</a:t>
                      </a:r>
                    </a:p>
                  </a:txBody>
                  <a:tcPr>
                    <a:solidFill>
                      <a:srgbClr val="CFD5EA"/>
                    </a:solidFill>
                  </a:tcPr>
                </a:tc>
                <a:tc>
                  <a:txBody>
                    <a:bodyPr/>
                    <a:lstStyle/>
                    <a:p>
                      <a:pPr algn="ctr"/>
                      <a:r>
                        <a:rPr lang="en-US" sz="3200" dirty="0">
                          <a:latin typeface="Times New Roman" panose="02020603050405020304" pitchFamily="18" charset="0"/>
                          <a:cs typeface="Times New Roman" panose="02020603050405020304" pitchFamily="18" charset="0"/>
                        </a:rPr>
                        <a:t>3</a:t>
                      </a:r>
                    </a:p>
                  </a:txBody>
                  <a:tcPr/>
                </a:tc>
                <a:tc>
                  <a:txBody>
                    <a:bodyPr/>
                    <a:lstStyle/>
                    <a:p>
                      <a:pPr algn="ctr"/>
                      <a:r>
                        <a:rPr lang="en-US" sz="3200" dirty="0">
                          <a:latin typeface="Times New Roman" panose="02020603050405020304" pitchFamily="18" charset="0"/>
                          <a:cs typeface="Times New Roman" panose="02020603050405020304" pitchFamily="18" charset="0"/>
                        </a:rPr>
                        <a:t>4</a:t>
                      </a:r>
                    </a:p>
                  </a:txBody>
                  <a:tcPr/>
                </a:tc>
                <a:tc>
                  <a:txBody>
                    <a:bodyPr/>
                    <a:lstStyle/>
                    <a:p>
                      <a:pPr algn="ctr"/>
                      <a:r>
                        <a:rPr lang="en-US" sz="3200" dirty="0">
                          <a:latin typeface="Times New Roman" panose="02020603050405020304" pitchFamily="18" charset="0"/>
                          <a:cs typeface="Times New Roman" panose="02020603050405020304" pitchFamily="18" charset="0"/>
                        </a:rPr>
                        <a:t>5</a:t>
                      </a:r>
                    </a:p>
                  </a:txBody>
                  <a:tcPr/>
                </a:tc>
                <a:tc>
                  <a:txBody>
                    <a:bodyPr/>
                    <a:lstStyle/>
                    <a:p>
                      <a:pPr algn="ctr"/>
                      <a:r>
                        <a:rPr lang="en-US" sz="3200" dirty="0">
                          <a:latin typeface="Times New Roman" panose="02020603050405020304" pitchFamily="18" charset="0"/>
                          <a:cs typeface="Times New Roman" panose="02020603050405020304" pitchFamily="18" charset="0"/>
                        </a:rPr>
                        <a:t>6</a:t>
                      </a:r>
                    </a:p>
                  </a:txBody>
                  <a:tcPr/>
                </a:tc>
                <a:tc>
                  <a:txBody>
                    <a:bodyPr/>
                    <a:lstStyle/>
                    <a:p>
                      <a:pPr algn="ctr"/>
                      <a:r>
                        <a:rPr lang="en-US" sz="3200" dirty="0">
                          <a:latin typeface="Times New Roman" panose="02020603050405020304" pitchFamily="18" charset="0"/>
                          <a:cs typeface="Times New Roman" panose="02020603050405020304" pitchFamily="18" charset="0"/>
                        </a:rPr>
                        <a:t>7</a:t>
                      </a:r>
                    </a:p>
                  </a:txBody>
                  <a:tcPr/>
                </a:tc>
                <a:tc>
                  <a:txBody>
                    <a:bodyPr/>
                    <a:lstStyle/>
                    <a:p>
                      <a:pPr algn="ctr"/>
                      <a:r>
                        <a:rPr lang="en-US" sz="3200" dirty="0">
                          <a:latin typeface="Times New Roman" panose="02020603050405020304" pitchFamily="18" charset="0"/>
                          <a:cs typeface="Times New Roman" panose="02020603050405020304" pitchFamily="18" charset="0"/>
                        </a:rPr>
                        <a:t>8</a:t>
                      </a:r>
                    </a:p>
                  </a:txBody>
                  <a:tcPr/>
                </a:tc>
                <a:tc>
                  <a:txBody>
                    <a:bodyPr/>
                    <a:lstStyle/>
                    <a:p>
                      <a:pPr algn="ctr"/>
                      <a:r>
                        <a:rPr lang="en-US" sz="3200" dirty="0">
                          <a:latin typeface="Times New Roman" panose="02020603050405020304" pitchFamily="18" charset="0"/>
                          <a:cs typeface="Times New Roman" panose="02020603050405020304" pitchFamily="18" charset="0"/>
                        </a:rPr>
                        <a:t>9</a:t>
                      </a:r>
                    </a:p>
                  </a:txBody>
                  <a:tcPr/>
                </a:tc>
                <a:tc>
                  <a:txBody>
                    <a:bodyPr/>
                    <a:lstStyle/>
                    <a:p>
                      <a:pPr algn="ctr"/>
                      <a:r>
                        <a:rPr lang="en-US" sz="3200" dirty="0">
                          <a:latin typeface="Times New Roman" panose="02020603050405020304" pitchFamily="18" charset="0"/>
                          <a:cs typeface="Times New Roman" panose="02020603050405020304" pitchFamily="18" charset="0"/>
                        </a:rPr>
                        <a:t>10</a:t>
                      </a:r>
                    </a:p>
                  </a:txBody>
                  <a:tcPr/>
                </a:tc>
                <a:tc>
                  <a:txBody>
                    <a:bodyPr/>
                    <a:lstStyle/>
                    <a:p>
                      <a:pPr algn="ctr"/>
                      <a:r>
                        <a:rPr lang="en-US" sz="3200" dirty="0">
                          <a:latin typeface="Times New Roman" panose="02020603050405020304" pitchFamily="18" charset="0"/>
                          <a:cs typeface="Times New Roman" panose="02020603050405020304" pitchFamily="18" charset="0"/>
                        </a:rPr>
                        <a:t>11</a:t>
                      </a:r>
                    </a:p>
                  </a:txBody>
                  <a:tcPr/>
                </a:tc>
                <a:tc>
                  <a:txBody>
                    <a:bodyPr/>
                    <a:lstStyle/>
                    <a:p>
                      <a:pPr algn="ctr"/>
                      <a:r>
                        <a:rPr lang="en-US" sz="3200" dirty="0">
                          <a:latin typeface="Times New Roman" panose="02020603050405020304" pitchFamily="18" charset="0"/>
                          <a:cs typeface="Times New Roman" panose="02020603050405020304" pitchFamily="18" charset="0"/>
                        </a:rPr>
                        <a:t>12</a:t>
                      </a:r>
                    </a:p>
                  </a:txBody>
                  <a:tcPr/>
                </a:tc>
                <a:tc>
                  <a:txBody>
                    <a:bodyPr/>
                    <a:lstStyle/>
                    <a:p>
                      <a:pPr algn="ctr"/>
                      <a:r>
                        <a:rPr lang="en-US" sz="3200" dirty="0">
                          <a:latin typeface="Times New Roman" panose="02020603050405020304" pitchFamily="18" charset="0"/>
                          <a:cs typeface="Times New Roman" panose="02020603050405020304" pitchFamily="18" charset="0"/>
                        </a:rPr>
                        <a:t>20</a:t>
                      </a:r>
                    </a:p>
                  </a:txBody>
                  <a:tcPr/>
                </a:tc>
                <a:tc>
                  <a:txBody>
                    <a:bodyPr/>
                    <a:lstStyle/>
                    <a:p>
                      <a:pPr algn="ctr"/>
                      <a:r>
                        <a:rPr lang="en-US" sz="3200" dirty="0">
                          <a:latin typeface="Times New Roman" panose="02020603050405020304" pitchFamily="18" charset="0"/>
                          <a:cs typeface="Times New Roman" panose="02020603050405020304" pitchFamily="18" charset="0"/>
                        </a:rPr>
                        <a:t>21</a:t>
                      </a:r>
                    </a:p>
                  </a:txBody>
                  <a:tcPr/>
                </a:tc>
                <a:extLst>
                  <a:ext uri="{0D108BD9-81ED-4DB2-BD59-A6C34878D82A}">
                    <a16:rowId xmlns:a16="http://schemas.microsoft.com/office/drawing/2014/main" val="3180010570"/>
                  </a:ext>
                </a:extLst>
              </a:tr>
            </a:tbl>
          </a:graphicData>
        </a:graphic>
      </p:graphicFrame>
      <p:sp>
        <p:nvSpPr>
          <p:cNvPr id="11" name="TextBox 10"/>
          <p:cNvSpPr txBox="1"/>
          <p:nvPr/>
        </p:nvSpPr>
        <p:spPr>
          <a:xfrm>
            <a:off x="5320837" y="2027264"/>
            <a:ext cx="53703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V</a:t>
            </a:r>
          </a:p>
        </p:txBody>
      </p:sp>
      <p:sp>
        <p:nvSpPr>
          <p:cNvPr id="13" name="TextBox 12"/>
          <p:cNvSpPr txBox="1"/>
          <p:nvPr/>
        </p:nvSpPr>
        <p:spPr>
          <a:xfrm>
            <a:off x="6959731" y="1969140"/>
            <a:ext cx="53703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X</a:t>
            </a:r>
          </a:p>
        </p:txBody>
      </p:sp>
      <p:sp>
        <p:nvSpPr>
          <p:cNvPr id="15" name="TextBox 14"/>
          <p:cNvSpPr txBox="1"/>
          <p:nvPr/>
        </p:nvSpPr>
        <p:spPr>
          <a:xfrm>
            <a:off x="2603846" y="2950166"/>
            <a:ext cx="53703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I</a:t>
            </a:r>
          </a:p>
        </p:txBody>
      </p:sp>
      <p:sp>
        <p:nvSpPr>
          <p:cNvPr id="16" name="TextBox 15"/>
          <p:cNvSpPr txBox="1"/>
          <p:nvPr/>
        </p:nvSpPr>
        <p:spPr>
          <a:xfrm>
            <a:off x="2466839" y="2950165"/>
            <a:ext cx="53703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I</a:t>
            </a:r>
          </a:p>
        </p:txBody>
      </p:sp>
      <p:sp>
        <p:nvSpPr>
          <p:cNvPr id="17" name="TextBox 16"/>
          <p:cNvSpPr txBox="1"/>
          <p:nvPr/>
        </p:nvSpPr>
        <p:spPr>
          <a:xfrm>
            <a:off x="3183602" y="2950166"/>
            <a:ext cx="53703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I</a:t>
            </a:r>
          </a:p>
        </p:txBody>
      </p:sp>
      <p:sp>
        <p:nvSpPr>
          <p:cNvPr id="18" name="TextBox 17"/>
          <p:cNvSpPr txBox="1"/>
          <p:nvPr/>
        </p:nvSpPr>
        <p:spPr>
          <a:xfrm>
            <a:off x="3046595" y="2950165"/>
            <a:ext cx="53703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I</a:t>
            </a:r>
          </a:p>
        </p:txBody>
      </p:sp>
      <p:sp>
        <p:nvSpPr>
          <p:cNvPr id="19" name="TextBox 18"/>
          <p:cNvSpPr txBox="1"/>
          <p:nvPr/>
        </p:nvSpPr>
        <p:spPr>
          <a:xfrm>
            <a:off x="3320485" y="2950164"/>
            <a:ext cx="53703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I</a:t>
            </a:r>
          </a:p>
        </p:txBody>
      </p:sp>
      <p:sp>
        <p:nvSpPr>
          <p:cNvPr id="20" name="TextBox 19"/>
          <p:cNvSpPr txBox="1"/>
          <p:nvPr/>
        </p:nvSpPr>
        <p:spPr>
          <a:xfrm>
            <a:off x="3589930" y="1969141"/>
            <a:ext cx="53703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I</a:t>
            </a:r>
          </a:p>
        </p:txBody>
      </p:sp>
      <p:sp>
        <p:nvSpPr>
          <p:cNvPr id="21" name="TextBox 20"/>
          <p:cNvSpPr txBox="1"/>
          <p:nvPr/>
        </p:nvSpPr>
        <p:spPr>
          <a:xfrm>
            <a:off x="5379695" y="2950164"/>
            <a:ext cx="53703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I</a:t>
            </a:r>
          </a:p>
        </p:txBody>
      </p:sp>
      <p:sp>
        <p:nvSpPr>
          <p:cNvPr id="22" name="TextBox 21"/>
          <p:cNvSpPr txBox="1"/>
          <p:nvPr/>
        </p:nvSpPr>
        <p:spPr>
          <a:xfrm>
            <a:off x="5161342" y="2950163"/>
            <a:ext cx="53703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V</a:t>
            </a:r>
          </a:p>
        </p:txBody>
      </p:sp>
      <p:sp>
        <p:nvSpPr>
          <p:cNvPr id="23" name="TextBox 22"/>
          <p:cNvSpPr txBox="1"/>
          <p:nvPr/>
        </p:nvSpPr>
        <p:spPr>
          <a:xfrm>
            <a:off x="5986178" y="2961086"/>
            <a:ext cx="53703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I</a:t>
            </a:r>
          </a:p>
        </p:txBody>
      </p:sp>
      <p:sp>
        <p:nvSpPr>
          <p:cNvPr id="24" name="TextBox 23"/>
          <p:cNvSpPr txBox="1"/>
          <p:nvPr/>
        </p:nvSpPr>
        <p:spPr>
          <a:xfrm>
            <a:off x="5767825" y="2961085"/>
            <a:ext cx="53703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V</a:t>
            </a:r>
          </a:p>
        </p:txBody>
      </p:sp>
      <p:sp>
        <p:nvSpPr>
          <p:cNvPr id="25" name="TextBox 24"/>
          <p:cNvSpPr txBox="1"/>
          <p:nvPr/>
        </p:nvSpPr>
        <p:spPr>
          <a:xfrm>
            <a:off x="6133800" y="2961085"/>
            <a:ext cx="53703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I</a:t>
            </a:r>
          </a:p>
        </p:txBody>
      </p:sp>
      <p:sp>
        <p:nvSpPr>
          <p:cNvPr id="29" name="TextBox 28"/>
          <p:cNvSpPr txBox="1"/>
          <p:nvPr/>
        </p:nvSpPr>
        <p:spPr>
          <a:xfrm>
            <a:off x="6613654" y="2965993"/>
            <a:ext cx="53703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I</a:t>
            </a:r>
          </a:p>
        </p:txBody>
      </p:sp>
      <p:sp>
        <p:nvSpPr>
          <p:cNvPr id="30" name="TextBox 29"/>
          <p:cNvSpPr txBox="1"/>
          <p:nvPr/>
        </p:nvSpPr>
        <p:spPr>
          <a:xfrm>
            <a:off x="6404872" y="2961085"/>
            <a:ext cx="53703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V</a:t>
            </a:r>
          </a:p>
        </p:txBody>
      </p:sp>
      <p:sp>
        <p:nvSpPr>
          <p:cNvPr id="31" name="TextBox 30"/>
          <p:cNvSpPr txBox="1"/>
          <p:nvPr/>
        </p:nvSpPr>
        <p:spPr>
          <a:xfrm>
            <a:off x="6761276" y="2965992"/>
            <a:ext cx="53703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I</a:t>
            </a:r>
          </a:p>
        </p:txBody>
      </p:sp>
      <p:sp>
        <p:nvSpPr>
          <p:cNvPr id="32" name="TextBox 31"/>
          <p:cNvSpPr txBox="1"/>
          <p:nvPr/>
        </p:nvSpPr>
        <p:spPr>
          <a:xfrm>
            <a:off x="6894628" y="2965992"/>
            <a:ext cx="53703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I</a:t>
            </a:r>
          </a:p>
        </p:txBody>
      </p:sp>
      <p:sp>
        <p:nvSpPr>
          <p:cNvPr id="33" name="TextBox 32"/>
          <p:cNvSpPr txBox="1"/>
          <p:nvPr/>
        </p:nvSpPr>
        <p:spPr>
          <a:xfrm>
            <a:off x="8706188" y="2938657"/>
            <a:ext cx="53703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I</a:t>
            </a:r>
          </a:p>
        </p:txBody>
      </p:sp>
      <p:sp>
        <p:nvSpPr>
          <p:cNvPr id="34" name="TextBox 33"/>
          <p:cNvSpPr txBox="1"/>
          <p:nvPr/>
        </p:nvSpPr>
        <p:spPr>
          <a:xfrm>
            <a:off x="8487835" y="2938656"/>
            <a:ext cx="53703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X</a:t>
            </a:r>
          </a:p>
        </p:txBody>
      </p:sp>
      <p:sp>
        <p:nvSpPr>
          <p:cNvPr id="35" name="TextBox 34"/>
          <p:cNvSpPr txBox="1"/>
          <p:nvPr/>
        </p:nvSpPr>
        <p:spPr>
          <a:xfrm>
            <a:off x="9312671" y="2961085"/>
            <a:ext cx="53703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I</a:t>
            </a:r>
          </a:p>
        </p:txBody>
      </p:sp>
      <p:sp>
        <p:nvSpPr>
          <p:cNvPr id="36" name="TextBox 35"/>
          <p:cNvSpPr txBox="1"/>
          <p:nvPr/>
        </p:nvSpPr>
        <p:spPr>
          <a:xfrm>
            <a:off x="9094951" y="2961085"/>
            <a:ext cx="53703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X</a:t>
            </a:r>
          </a:p>
        </p:txBody>
      </p:sp>
      <p:sp>
        <p:nvSpPr>
          <p:cNvPr id="37" name="TextBox 36"/>
          <p:cNvSpPr txBox="1"/>
          <p:nvPr/>
        </p:nvSpPr>
        <p:spPr>
          <a:xfrm>
            <a:off x="9472326" y="2961085"/>
            <a:ext cx="53703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I</a:t>
            </a:r>
          </a:p>
        </p:txBody>
      </p:sp>
      <p:sp>
        <p:nvSpPr>
          <p:cNvPr id="38" name="TextBox 37"/>
          <p:cNvSpPr txBox="1"/>
          <p:nvPr/>
        </p:nvSpPr>
        <p:spPr>
          <a:xfrm>
            <a:off x="10650329" y="2938656"/>
            <a:ext cx="53703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X</a:t>
            </a:r>
          </a:p>
        </p:txBody>
      </p:sp>
      <p:sp>
        <p:nvSpPr>
          <p:cNvPr id="39" name="TextBox 38"/>
          <p:cNvSpPr txBox="1"/>
          <p:nvPr/>
        </p:nvSpPr>
        <p:spPr>
          <a:xfrm>
            <a:off x="10432609" y="2938656"/>
            <a:ext cx="53703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X</a:t>
            </a:r>
          </a:p>
        </p:txBody>
      </p:sp>
      <p:sp>
        <p:nvSpPr>
          <p:cNvPr id="40" name="TextBox 39"/>
          <p:cNvSpPr txBox="1"/>
          <p:nvPr/>
        </p:nvSpPr>
        <p:spPr>
          <a:xfrm>
            <a:off x="10844272" y="2939614"/>
            <a:ext cx="53703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I</a:t>
            </a:r>
          </a:p>
        </p:txBody>
      </p:sp>
      <p:sp>
        <p:nvSpPr>
          <p:cNvPr id="41" name="TextBox 40"/>
          <p:cNvSpPr txBox="1"/>
          <p:nvPr/>
        </p:nvSpPr>
        <p:spPr>
          <a:xfrm>
            <a:off x="10043213" y="2961085"/>
            <a:ext cx="53703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X</a:t>
            </a:r>
          </a:p>
        </p:txBody>
      </p:sp>
      <p:sp>
        <p:nvSpPr>
          <p:cNvPr id="42" name="TextBox 41"/>
          <p:cNvSpPr txBox="1"/>
          <p:nvPr/>
        </p:nvSpPr>
        <p:spPr>
          <a:xfrm>
            <a:off x="9825493" y="2961085"/>
            <a:ext cx="53703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X</a:t>
            </a:r>
          </a:p>
        </p:txBody>
      </p:sp>
      <p:sp>
        <p:nvSpPr>
          <p:cNvPr id="44" name="Rectangle 43">
            <a:extLst>
              <a:ext uri="{FF2B5EF4-FFF2-40B4-BE49-F238E27FC236}">
                <a16:creationId xmlns:a16="http://schemas.microsoft.com/office/drawing/2014/main" id="{4F2A8D67-38C1-4C42-A498-2DB6911E69E3}"/>
              </a:ext>
            </a:extLst>
          </p:cNvPr>
          <p:cNvSpPr/>
          <p:nvPr/>
        </p:nvSpPr>
        <p:spPr>
          <a:xfrm>
            <a:off x="1400784" y="4211192"/>
            <a:ext cx="9808142" cy="461665"/>
          </a:xfrm>
          <a:prstGeom prst="rect">
            <a:avLst/>
          </a:prstGeom>
        </p:spPr>
        <p:txBody>
          <a:bodyPr wrap="square">
            <a:spAutoFit/>
          </a:bodyPr>
          <a:lstStyle/>
          <a:p>
            <a:r>
              <a:rPr lang="en-US" sz="2400" dirty="0">
                <a:solidFill>
                  <a:schemeClr val="bg1"/>
                </a:solidFill>
                <a:latin typeface="Times New Roman" panose="02020603050405020304" pitchFamily="18" charset="0"/>
                <a:cs typeface="Times New Roman" panose="02020603050405020304" pitchFamily="18" charset="0"/>
              </a:rPr>
              <a:t>1.Ghép </a:t>
            </a:r>
            <a:r>
              <a:rPr lang="en-US" sz="2400" dirty="0" err="1">
                <a:solidFill>
                  <a:schemeClr val="bg1"/>
                </a:solidFill>
                <a:latin typeface="Times New Roman" panose="02020603050405020304" pitchFamily="18" charset="0"/>
                <a:cs typeface="Times New Roman" panose="02020603050405020304" pitchFamily="18" charset="0"/>
              </a:rPr>
              <a:t>chữ</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số</a:t>
            </a:r>
            <a:r>
              <a:rPr lang="en-US" sz="2400" dirty="0">
                <a:solidFill>
                  <a:schemeClr val="bg1"/>
                </a:solidFill>
                <a:latin typeface="Times New Roman" panose="02020603050405020304" pitchFamily="18" charset="0"/>
                <a:cs typeface="Times New Roman" panose="02020603050405020304" pitchFamily="18" charset="0"/>
              </a:rPr>
              <a:t> I, II </a:t>
            </a:r>
            <a:r>
              <a:rPr lang="en-US" sz="2400" dirty="0" err="1">
                <a:solidFill>
                  <a:schemeClr val="bg1"/>
                </a:solidFill>
                <a:latin typeface="Times New Roman" panose="02020603050405020304" pitchFamily="18" charset="0"/>
                <a:cs typeface="Times New Roman" panose="02020603050405020304" pitchFamily="18" charset="0"/>
              </a:rPr>
              <a:t>vào</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bên</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phải</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để</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chỉ</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giá</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trị</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tăng</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thêm</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một</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hai</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đơn</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vị</a:t>
            </a:r>
            <a:r>
              <a:rPr lang="en-US" sz="2400" dirty="0">
                <a:solidFill>
                  <a:schemeClr val="bg1"/>
                </a:solidFill>
                <a:latin typeface="Times New Roman" panose="02020603050405020304" pitchFamily="18" charset="0"/>
                <a:cs typeface="Times New Roman" panose="02020603050405020304" pitchFamily="18" charset="0"/>
              </a:rPr>
              <a:t>.</a:t>
            </a:r>
          </a:p>
        </p:txBody>
      </p:sp>
      <p:sp>
        <p:nvSpPr>
          <p:cNvPr id="45" name="TextBox 44"/>
          <p:cNvSpPr txBox="1"/>
          <p:nvPr/>
        </p:nvSpPr>
        <p:spPr>
          <a:xfrm>
            <a:off x="4002392" y="2938655"/>
            <a:ext cx="53703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V</a:t>
            </a:r>
          </a:p>
        </p:txBody>
      </p:sp>
      <p:sp>
        <p:nvSpPr>
          <p:cNvPr id="46" name="TextBox 45"/>
          <p:cNvSpPr txBox="1"/>
          <p:nvPr/>
        </p:nvSpPr>
        <p:spPr>
          <a:xfrm>
            <a:off x="3763111" y="2933587"/>
            <a:ext cx="53703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I</a:t>
            </a:r>
          </a:p>
        </p:txBody>
      </p:sp>
      <p:sp>
        <p:nvSpPr>
          <p:cNvPr id="47" name="TextBox 46"/>
          <p:cNvSpPr txBox="1"/>
          <p:nvPr/>
        </p:nvSpPr>
        <p:spPr>
          <a:xfrm>
            <a:off x="7380689" y="2944428"/>
            <a:ext cx="53703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X</a:t>
            </a:r>
          </a:p>
        </p:txBody>
      </p:sp>
      <p:sp>
        <p:nvSpPr>
          <p:cNvPr id="48" name="TextBox 47"/>
          <p:cNvSpPr txBox="1"/>
          <p:nvPr/>
        </p:nvSpPr>
        <p:spPr>
          <a:xfrm>
            <a:off x="7141408" y="2939360"/>
            <a:ext cx="53703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I</a:t>
            </a:r>
          </a:p>
        </p:txBody>
      </p:sp>
      <p:sp>
        <p:nvSpPr>
          <p:cNvPr id="49" name="Rectangle 48">
            <a:extLst>
              <a:ext uri="{FF2B5EF4-FFF2-40B4-BE49-F238E27FC236}">
                <a16:creationId xmlns:a16="http://schemas.microsoft.com/office/drawing/2014/main" id="{4F2A8D67-38C1-4C42-A498-2DB6911E69E3}"/>
              </a:ext>
            </a:extLst>
          </p:cNvPr>
          <p:cNvSpPr/>
          <p:nvPr/>
        </p:nvSpPr>
        <p:spPr>
          <a:xfrm>
            <a:off x="1400784" y="4670133"/>
            <a:ext cx="9808142" cy="461665"/>
          </a:xfrm>
          <a:prstGeom prst="rect">
            <a:avLst/>
          </a:prstGeom>
        </p:spPr>
        <p:txBody>
          <a:bodyPr wrap="square">
            <a:spAutoFit/>
          </a:bodyPr>
          <a:lstStyle/>
          <a:p>
            <a:r>
              <a:rPr lang="en-US" sz="2400" dirty="0">
                <a:solidFill>
                  <a:schemeClr val="bg1"/>
                </a:solidFill>
                <a:latin typeface="Times New Roman" panose="02020603050405020304" pitchFamily="18" charset="0"/>
                <a:cs typeface="Times New Roman" panose="02020603050405020304" pitchFamily="18" charset="0"/>
              </a:rPr>
              <a:t>2.Ghép </a:t>
            </a:r>
            <a:r>
              <a:rPr lang="en-US" sz="2400" dirty="0" err="1">
                <a:solidFill>
                  <a:schemeClr val="bg1"/>
                </a:solidFill>
                <a:latin typeface="Times New Roman" panose="02020603050405020304" pitchFamily="18" charset="0"/>
                <a:cs typeface="Times New Roman" panose="02020603050405020304" pitchFamily="18" charset="0"/>
              </a:rPr>
              <a:t>chữ</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số</a:t>
            </a:r>
            <a:r>
              <a:rPr lang="en-US" sz="2400" dirty="0">
                <a:solidFill>
                  <a:schemeClr val="bg1"/>
                </a:solidFill>
                <a:latin typeface="Times New Roman" panose="02020603050405020304" pitchFamily="18" charset="0"/>
                <a:cs typeface="Times New Roman" panose="02020603050405020304" pitchFamily="18" charset="0"/>
              </a:rPr>
              <a:t> I </a:t>
            </a:r>
            <a:r>
              <a:rPr lang="en-US" sz="2400" dirty="0" err="1">
                <a:solidFill>
                  <a:schemeClr val="bg1"/>
                </a:solidFill>
                <a:latin typeface="Times New Roman" panose="02020603050405020304" pitchFamily="18" charset="0"/>
                <a:cs typeface="Times New Roman" panose="02020603050405020304" pitchFamily="18" charset="0"/>
              </a:rPr>
              <a:t>vào</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bên</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trái</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để</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giá</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trị</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bớt</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một</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đơn</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vị</a:t>
            </a:r>
            <a:r>
              <a:rPr lang="en-US" sz="2400" dirty="0">
                <a:solidFill>
                  <a:schemeClr val="bg1"/>
                </a:solidFill>
                <a:latin typeface="Times New Roman" panose="02020603050405020304" pitchFamily="18" charset="0"/>
                <a:cs typeface="Times New Roman" panose="02020603050405020304" pitchFamily="18" charset="0"/>
              </a:rPr>
              <a:t>. </a:t>
            </a:r>
          </a:p>
        </p:txBody>
      </p:sp>
      <p:sp>
        <p:nvSpPr>
          <p:cNvPr id="52" name="&quot;No&quot; Symbol 51"/>
          <p:cNvSpPr/>
          <p:nvPr/>
        </p:nvSpPr>
        <p:spPr>
          <a:xfrm>
            <a:off x="3665668" y="2463649"/>
            <a:ext cx="849168" cy="516122"/>
          </a:xfrm>
          <a:prstGeom prst="noSmoking">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3" name="TextBox 52"/>
          <p:cNvSpPr txBox="1"/>
          <p:nvPr/>
        </p:nvSpPr>
        <p:spPr>
          <a:xfrm>
            <a:off x="3610520" y="2430927"/>
            <a:ext cx="105965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IIII</a:t>
            </a:r>
          </a:p>
        </p:txBody>
      </p:sp>
      <p:sp>
        <p:nvSpPr>
          <p:cNvPr id="55" name="&quot;No&quot; Symbol 54"/>
          <p:cNvSpPr/>
          <p:nvPr/>
        </p:nvSpPr>
        <p:spPr>
          <a:xfrm>
            <a:off x="7172508" y="2427809"/>
            <a:ext cx="849168" cy="516122"/>
          </a:xfrm>
          <a:prstGeom prst="noSmoking">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6" name="TextBox 55"/>
          <p:cNvSpPr txBox="1"/>
          <p:nvPr/>
        </p:nvSpPr>
        <p:spPr>
          <a:xfrm>
            <a:off x="7084616" y="2394996"/>
            <a:ext cx="1059650" cy="584775"/>
          </a:xfrm>
          <a:prstGeom prst="rect">
            <a:avLst/>
          </a:prstGeom>
          <a:noFill/>
        </p:spPr>
        <p:txBody>
          <a:bodyPr wrap="square" rtlCol="0">
            <a:spAutoFit/>
          </a:bodyPr>
          <a:lstStyle/>
          <a:p>
            <a:pPr algn="ctr"/>
            <a:r>
              <a:rPr lang="en-US" sz="3200" dirty="0">
                <a:solidFill>
                  <a:schemeClr val="bg1"/>
                </a:solidFill>
                <a:latin typeface="Times New Roman" panose="02020603050405020304" pitchFamily="18" charset="0"/>
                <a:cs typeface="Times New Roman" panose="02020603050405020304" pitchFamily="18" charset="0"/>
              </a:rPr>
              <a:t>VIIII</a:t>
            </a:r>
          </a:p>
        </p:txBody>
      </p:sp>
      <p:sp>
        <p:nvSpPr>
          <p:cNvPr id="57" name="Rectangle 56">
            <a:extLst>
              <a:ext uri="{FF2B5EF4-FFF2-40B4-BE49-F238E27FC236}">
                <a16:creationId xmlns:a16="http://schemas.microsoft.com/office/drawing/2014/main" id="{4F2A8D67-38C1-4C42-A498-2DB6911E69E3}"/>
              </a:ext>
            </a:extLst>
          </p:cNvPr>
          <p:cNvSpPr/>
          <p:nvPr/>
        </p:nvSpPr>
        <p:spPr>
          <a:xfrm>
            <a:off x="1400784" y="5086358"/>
            <a:ext cx="9980518" cy="1200329"/>
          </a:xfrm>
          <a:prstGeom prst="rect">
            <a:avLst/>
          </a:prstGeom>
        </p:spPr>
        <p:txBody>
          <a:bodyPr wrap="square">
            <a:spAutoFit/>
          </a:bodyPr>
          <a:lstStyle/>
          <a:p>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Chúng</a:t>
            </a:r>
            <a:r>
              <a:rPr lang="en-US" sz="2400" dirty="0">
                <a:solidFill>
                  <a:schemeClr val="bg1"/>
                </a:solidFill>
                <a:latin typeface="Times New Roman" panose="02020603050405020304" pitchFamily="18" charset="0"/>
                <a:cs typeface="Times New Roman" panose="02020603050405020304" pitchFamily="18" charset="0"/>
              </a:rPr>
              <a:t> ta </a:t>
            </a:r>
            <a:r>
              <a:rPr lang="en-US" sz="2400" dirty="0" err="1">
                <a:solidFill>
                  <a:schemeClr val="bg1"/>
                </a:solidFill>
                <a:latin typeface="Times New Roman" panose="02020603050405020304" pitchFamily="18" charset="0"/>
                <a:cs typeface="Times New Roman" panose="02020603050405020304" pitchFamily="18" charset="0"/>
              </a:rPr>
              <a:t>viết</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số</a:t>
            </a:r>
            <a:r>
              <a:rPr lang="en-US" sz="2400" dirty="0">
                <a:solidFill>
                  <a:schemeClr val="bg1"/>
                </a:solidFill>
                <a:latin typeface="Times New Roman" panose="02020603050405020304" pitchFamily="18" charset="0"/>
                <a:cs typeface="Times New Roman" panose="02020603050405020304" pitchFamily="18" charset="0"/>
              </a:rPr>
              <a:t> 4 La </a:t>
            </a:r>
            <a:r>
              <a:rPr lang="en-US" sz="2400" dirty="0" err="1">
                <a:solidFill>
                  <a:schemeClr val="bg1"/>
                </a:solidFill>
                <a:latin typeface="Times New Roman" panose="02020603050405020304" pitchFamily="18" charset="0"/>
                <a:cs typeface="Times New Roman" panose="02020603050405020304" pitchFamily="18" charset="0"/>
              </a:rPr>
              <a:t>Mã</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như</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thế</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này</a:t>
            </a:r>
            <a:r>
              <a:rPr lang="en-US" sz="2400" dirty="0">
                <a:solidFill>
                  <a:schemeClr val="bg1"/>
                </a:solidFill>
                <a:latin typeface="Times New Roman" panose="02020603050405020304" pitchFamily="18" charset="0"/>
                <a:cs typeface="Times New Roman" panose="02020603050405020304" pitchFamily="18" charset="0"/>
              </a:rPr>
              <a:t> “IV”, </a:t>
            </a:r>
            <a:r>
              <a:rPr lang="en-US" sz="2400" dirty="0" err="1">
                <a:solidFill>
                  <a:schemeClr val="bg1"/>
                </a:solidFill>
                <a:latin typeface="Times New Roman" panose="02020603050405020304" pitchFamily="18" charset="0"/>
                <a:cs typeface="Times New Roman" panose="02020603050405020304" pitchFamily="18" charset="0"/>
              </a:rPr>
              <a:t>tuyệt</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đối</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không</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viết</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bốn</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số</a:t>
            </a:r>
            <a:r>
              <a:rPr lang="en-US" sz="2400" dirty="0">
                <a:solidFill>
                  <a:schemeClr val="bg1"/>
                </a:solidFill>
                <a:latin typeface="Times New Roman" panose="02020603050405020304" pitchFamily="18" charset="0"/>
                <a:cs typeface="Times New Roman" panose="02020603050405020304" pitchFamily="18" charset="0"/>
              </a:rPr>
              <a:t> I </a:t>
            </a:r>
            <a:r>
              <a:rPr lang="en-US" sz="2400" dirty="0" err="1">
                <a:solidFill>
                  <a:schemeClr val="bg1"/>
                </a:solidFill>
                <a:latin typeface="Times New Roman" panose="02020603050405020304" pitchFamily="18" charset="0"/>
                <a:cs typeface="Times New Roman" panose="02020603050405020304" pitchFamily="18" charset="0"/>
              </a:rPr>
              <a:t>để</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viết</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số</a:t>
            </a:r>
            <a:r>
              <a:rPr lang="en-US" sz="2400" dirty="0">
                <a:solidFill>
                  <a:schemeClr val="bg1"/>
                </a:solidFill>
                <a:latin typeface="Times New Roman" panose="02020603050405020304" pitchFamily="18" charset="0"/>
                <a:cs typeface="Times New Roman" panose="02020603050405020304" pitchFamily="18" charset="0"/>
              </a:rPr>
              <a:t> 4 La </a:t>
            </a:r>
            <a:r>
              <a:rPr lang="en-US" sz="2400" dirty="0" err="1">
                <a:solidFill>
                  <a:schemeClr val="bg1"/>
                </a:solidFill>
                <a:latin typeface="Times New Roman" panose="02020603050405020304" pitchFamily="18" charset="0"/>
                <a:cs typeface="Times New Roman" panose="02020603050405020304" pitchFamily="18" charset="0"/>
              </a:rPr>
              <a:t>Mã</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Tương</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tự</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như</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thế</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với</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số</a:t>
            </a:r>
            <a:r>
              <a:rPr lang="en-US" sz="2400" dirty="0">
                <a:solidFill>
                  <a:schemeClr val="bg1"/>
                </a:solidFill>
                <a:latin typeface="Times New Roman" panose="02020603050405020304" pitchFamily="18" charset="0"/>
                <a:cs typeface="Times New Roman" panose="02020603050405020304" pitchFamily="18" charset="0"/>
              </a:rPr>
              <a:t> 9 La </a:t>
            </a:r>
            <a:r>
              <a:rPr lang="en-US" sz="2400" dirty="0" err="1">
                <a:solidFill>
                  <a:schemeClr val="bg1"/>
                </a:solidFill>
                <a:latin typeface="Times New Roman" panose="02020603050405020304" pitchFamily="18" charset="0"/>
                <a:cs typeface="Times New Roman" panose="02020603050405020304" pitchFamily="18" charset="0"/>
              </a:rPr>
              <a:t>Mã</a:t>
            </a:r>
            <a:r>
              <a:rPr lang="en-US" sz="2400" dirty="0">
                <a:solidFill>
                  <a:schemeClr val="bg1"/>
                </a:solidFill>
                <a:latin typeface="Times New Roman" panose="02020603050405020304" pitchFamily="18" charset="0"/>
                <a:cs typeface="Times New Roman" panose="02020603050405020304" pitchFamily="18" charset="0"/>
              </a:rPr>
              <a:t>, ta </a:t>
            </a:r>
            <a:r>
              <a:rPr lang="en-US" sz="2400" dirty="0" err="1">
                <a:solidFill>
                  <a:schemeClr val="bg1"/>
                </a:solidFill>
                <a:latin typeface="Times New Roman" panose="02020603050405020304" pitchFamily="18" charset="0"/>
                <a:cs typeface="Times New Roman" panose="02020603050405020304" pitchFamily="18" charset="0"/>
              </a:rPr>
              <a:t>không</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viết</a:t>
            </a:r>
            <a:r>
              <a:rPr lang="en-US" sz="2400" dirty="0">
                <a:solidFill>
                  <a:schemeClr val="bg1"/>
                </a:solidFill>
                <a:latin typeface="Times New Roman" panose="02020603050405020304" pitchFamily="18" charset="0"/>
                <a:cs typeface="Times New Roman" panose="02020603050405020304" pitchFamily="18" charset="0"/>
              </a:rPr>
              <a:t> VIIII </a:t>
            </a:r>
            <a:r>
              <a:rPr lang="en-US" sz="2400" dirty="0" err="1">
                <a:solidFill>
                  <a:schemeClr val="bg1"/>
                </a:solidFill>
                <a:latin typeface="Times New Roman" panose="02020603050405020304" pitchFamily="18" charset="0"/>
                <a:cs typeface="Times New Roman" panose="02020603050405020304" pitchFamily="18" charset="0"/>
              </a:rPr>
              <a:t>mà</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phải</a:t>
            </a:r>
            <a:r>
              <a:rPr lang="en-US" sz="2400" dirty="0">
                <a:solidFill>
                  <a:schemeClr val="bg1"/>
                </a:solidFill>
                <a:latin typeface="Times New Roman" panose="02020603050405020304" pitchFamily="18" charset="0"/>
                <a:cs typeface="Times New Roman" panose="02020603050405020304" pitchFamily="18" charset="0"/>
              </a:rPr>
              <a:t> </a:t>
            </a:r>
            <a:r>
              <a:rPr lang="en-US" sz="2400" dirty="0" err="1">
                <a:solidFill>
                  <a:schemeClr val="bg1"/>
                </a:solidFill>
                <a:latin typeface="Times New Roman" panose="02020603050405020304" pitchFamily="18" charset="0"/>
                <a:cs typeface="Times New Roman" panose="02020603050405020304" pitchFamily="18" charset="0"/>
              </a:rPr>
              <a:t>viết</a:t>
            </a:r>
            <a:r>
              <a:rPr lang="en-US" sz="2400" dirty="0">
                <a:solidFill>
                  <a:schemeClr val="bg1"/>
                </a:solidFill>
                <a:latin typeface="Times New Roman" panose="02020603050405020304" pitchFamily="18" charset="0"/>
                <a:cs typeface="Times New Roman" panose="02020603050405020304" pitchFamily="18" charset="0"/>
              </a:rPr>
              <a:t> IX. </a:t>
            </a:r>
          </a:p>
        </p:txBody>
      </p:sp>
    </p:spTree>
    <p:custDataLst>
      <p:tags r:id="rId1"/>
    </p:custDataLst>
    <p:extLst>
      <p:ext uri="{BB962C8B-B14F-4D97-AF65-F5344CB8AC3E}">
        <p14:creationId xmlns:p14="http://schemas.microsoft.com/office/powerpoint/2010/main" val="3267338555"/>
      </p:ext>
    </p:extLst>
  </p:cSld>
  <p:clrMapOvr>
    <a:masterClrMapping/>
  </p:clrMapOvr>
  <mc:AlternateContent xmlns:mc="http://schemas.openxmlformats.org/markup-compatibility/2006" xmlns:p14="http://schemas.microsoft.com/office/powerpoint/2010/main">
    <mc:Choice Requires="p14">
      <p:transition spd="slow" p14:dur="2000" advTm="439413"/>
    </mc:Choice>
    <mc:Fallback xmlns="">
      <p:transition spd="slow" advTm="439413"/>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par>
                                <p:cTn id="8" presetID="22" presetClass="entr" presetSubtype="4" fill="hold" grpId="2" nodeType="withEffect">
                                  <p:stCondLst>
                                    <p:cond delay="0"/>
                                  </p:stCondLst>
                                  <p:iterate type="lt">
                                    <p:tmPct val="0"/>
                                  </p:iterate>
                                  <p:childTnLst>
                                    <p:set>
                                      <p:cBhvr>
                                        <p:cTn id="9" dur="1" fill="hold">
                                          <p:stCondLst>
                                            <p:cond delay="0"/>
                                          </p:stCondLst>
                                        </p:cTn>
                                        <p:tgtEl>
                                          <p:spTgt spid="20"/>
                                        </p:tgtEl>
                                        <p:attrNameLst>
                                          <p:attrName>style.visibility</p:attrName>
                                        </p:attrNameLst>
                                      </p:cBhvr>
                                      <p:to>
                                        <p:strVal val="visible"/>
                                      </p:to>
                                    </p:set>
                                    <p:animEffect transition="in" filter="wipe(down)">
                                      <p:cBhvr>
                                        <p:cTn id="10" dur="500"/>
                                        <p:tgtEl>
                                          <p:spTgt spid="20"/>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down)">
                                      <p:cBhvr>
                                        <p:cTn id="15" dur="500"/>
                                        <p:tgtEl>
                                          <p:spTgt spid="7"/>
                                        </p:tgtEl>
                                      </p:cBhvr>
                                    </p:animEffect>
                                  </p:childTnLst>
                                </p:cTn>
                              </p:par>
                              <p:par>
                                <p:cTn id="16" presetID="22" presetClass="entr" presetSubtype="4" fill="hold" grpId="2" nodeType="withEffect">
                                  <p:stCondLst>
                                    <p:cond delay="0"/>
                                  </p:stCondLst>
                                  <p:iterate type="lt">
                                    <p:tmPct val="0"/>
                                  </p:iterate>
                                  <p:childTnLst>
                                    <p:set>
                                      <p:cBhvr>
                                        <p:cTn id="17" dur="1" fill="hold">
                                          <p:stCondLst>
                                            <p:cond delay="0"/>
                                          </p:stCondLst>
                                        </p:cTn>
                                        <p:tgtEl>
                                          <p:spTgt spid="11"/>
                                        </p:tgtEl>
                                        <p:attrNameLst>
                                          <p:attrName>style.visibility</p:attrName>
                                        </p:attrNameLst>
                                      </p:cBhvr>
                                      <p:to>
                                        <p:strVal val="visible"/>
                                      </p:to>
                                    </p:set>
                                    <p:animEffect transition="in" filter="wipe(down)">
                                      <p:cBhvr>
                                        <p:cTn id="18" dur="500"/>
                                        <p:tgtEl>
                                          <p:spTgt spid="1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ipe(down)">
                                      <p:cBhvr>
                                        <p:cTn id="23" dur="500"/>
                                        <p:tgtEl>
                                          <p:spTgt spid="8"/>
                                        </p:tgtEl>
                                      </p:cBhvr>
                                    </p:animEffect>
                                  </p:childTnLst>
                                </p:cTn>
                              </p:par>
                              <p:par>
                                <p:cTn id="24" presetID="22" presetClass="entr" presetSubtype="4" fill="hold" grpId="2" nodeType="withEffect">
                                  <p:stCondLst>
                                    <p:cond delay="0"/>
                                  </p:stCondLst>
                                  <p:iterate type="lt">
                                    <p:tmPct val="0"/>
                                  </p:iterate>
                                  <p:childTnLst>
                                    <p:set>
                                      <p:cBhvr>
                                        <p:cTn id="25" dur="1" fill="hold">
                                          <p:stCondLst>
                                            <p:cond delay="0"/>
                                          </p:stCondLst>
                                        </p:cTn>
                                        <p:tgtEl>
                                          <p:spTgt spid="13"/>
                                        </p:tgtEl>
                                        <p:attrNameLst>
                                          <p:attrName>style.visibility</p:attrName>
                                        </p:attrNameLst>
                                      </p:cBhvr>
                                      <p:to>
                                        <p:strVal val="visible"/>
                                      </p:to>
                                    </p:set>
                                    <p:animEffect transition="in" filter="wipe(down)">
                                      <p:cBhvr>
                                        <p:cTn id="26" dur="500"/>
                                        <p:tgtEl>
                                          <p:spTgt spid="13"/>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wipe(down)">
                                      <p:cBhvr>
                                        <p:cTn id="31" dur="500"/>
                                        <p:tgtEl>
                                          <p:spTgt spid="10"/>
                                        </p:tgtEl>
                                      </p:cBhvr>
                                    </p:animEffect>
                                  </p:childTnLst>
                                </p:cTn>
                              </p:par>
                            </p:childTnLst>
                          </p:cTn>
                        </p:par>
                      </p:childTnLst>
                    </p:cTn>
                  </p:par>
                  <p:par>
                    <p:cTn id="32" fill="hold">
                      <p:stCondLst>
                        <p:cond delay="indefinite"/>
                      </p:stCondLst>
                      <p:childTnLst>
                        <p:par>
                          <p:cTn id="33" fill="hold">
                            <p:stCondLst>
                              <p:cond delay="0"/>
                            </p:stCondLst>
                            <p:childTnLst>
                              <p:par>
                                <p:cTn id="34" presetID="42" presetClass="path" presetSubtype="0" accel="50000" decel="50000" fill="hold" grpId="0" nodeType="clickEffect">
                                  <p:stCondLst>
                                    <p:cond delay="0"/>
                                  </p:stCondLst>
                                  <p:iterate type="lt">
                                    <p:tmPct val="0"/>
                                  </p:iterate>
                                  <p:childTnLst>
                                    <p:animMotion origin="layout" path="M 3.75E-6 3.7037E-7 L -0.1405 0.14051 " pathEditMode="relative" rAng="0" ptsTypes="AA">
                                      <p:cBhvr>
                                        <p:cTn id="35" dur="2000" fill="hold"/>
                                        <p:tgtEl>
                                          <p:spTgt spid="20"/>
                                        </p:tgtEl>
                                        <p:attrNameLst>
                                          <p:attrName>ppt_x</p:attrName>
                                          <p:attrName>ppt_y</p:attrName>
                                        </p:attrNameLst>
                                      </p:cBhvr>
                                      <p:rCtr x="-7031" y="7014"/>
                                    </p:animMotion>
                                  </p:childTnLst>
                                </p:cTn>
                              </p:par>
                            </p:childTnLst>
                          </p:cTn>
                        </p:par>
                        <p:par>
                          <p:cTn id="36" fill="hold">
                            <p:stCondLst>
                              <p:cond delay="2000"/>
                            </p:stCondLst>
                            <p:childTnLst>
                              <p:par>
                                <p:cTn id="37" presetID="16" presetClass="emph" presetSubtype="0" fill="hold" grpId="1" nodeType="afterEffect">
                                  <p:stCondLst>
                                    <p:cond delay="0"/>
                                  </p:stCondLst>
                                  <p:iterate type="lt">
                                    <p:tmPct val="4000"/>
                                  </p:iterate>
                                  <p:childTnLst>
                                    <p:set>
                                      <p:cBhvr override="childStyle">
                                        <p:cTn id="38" dur="1000" fill="hold"/>
                                        <p:tgtEl>
                                          <p:spTgt spid="20"/>
                                        </p:tgtEl>
                                        <p:attrNameLst>
                                          <p:attrName>style.color</p:attrName>
                                        </p:attrNameLst>
                                      </p:cBhvr>
                                      <p:to>
                                        <p:clrVal>
                                          <a:srgbClr val="FF0000"/>
                                        </p:clrVal>
                                      </p:to>
                                    </p:set>
                                    <p:set>
                                      <p:cBhvr>
                                        <p:cTn id="39" dur="1000" fill="hold"/>
                                        <p:tgtEl>
                                          <p:spTgt spid="20"/>
                                        </p:tgtEl>
                                        <p:attrNameLst>
                                          <p:attrName>fillcolor</p:attrName>
                                        </p:attrNameLst>
                                      </p:cBhvr>
                                      <p:to>
                                        <p:clrVal>
                                          <a:srgbClr val="FF0000"/>
                                        </p:clrVal>
                                      </p:to>
                                    </p:set>
                                    <p:set>
                                      <p:cBhvr>
                                        <p:cTn id="40" dur="1000" fill="hold"/>
                                        <p:tgtEl>
                                          <p:spTgt spid="20"/>
                                        </p:tgtEl>
                                        <p:attrNameLst>
                                          <p:attrName>fill.type</p:attrName>
                                        </p:attrNameLst>
                                      </p:cBhvr>
                                      <p:to>
                                        <p:strVal val="solid"/>
                                      </p:to>
                                    </p:set>
                                  </p:childTnLst>
                                </p:cTn>
                              </p:par>
                            </p:childTnLst>
                          </p:cTn>
                        </p:par>
                      </p:childTnLst>
                    </p:cTn>
                  </p:par>
                  <p:par>
                    <p:cTn id="41" fill="hold">
                      <p:stCondLst>
                        <p:cond delay="indefinite"/>
                      </p:stCondLst>
                      <p:childTnLst>
                        <p:par>
                          <p:cTn id="42" fill="hold">
                            <p:stCondLst>
                              <p:cond delay="0"/>
                            </p:stCondLst>
                            <p:childTnLst>
                              <p:par>
                                <p:cTn id="43" presetID="42" presetClass="path" presetSubtype="0" accel="50000" decel="50000" fill="hold" grpId="0" nodeType="clickEffect">
                                  <p:stCondLst>
                                    <p:cond delay="0"/>
                                  </p:stCondLst>
                                  <p:iterate type="lt">
                                    <p:tmPct val="0"/>
                                  </p:iterate>
                                  <p:childTnLst>
                                    <p:animMotion origin="layout" path="M -3.54167E-6 -4.44444E-6 L -0.06302 0.12547 " pathEditMode="relative" rAng="0" ptsTypes="AA">
                                      <p:cBhvr>
                                        <p:cTn id="44" dur="2000" fill="hold"/>
                                        <p:tgtEl>
                                          <p:spTgt spid="11"/>
                                        </p:tgtEl>
                                        <p:attrNameLst>
                                          <p:attrName>ppt_x</p:attrName>
                                          <p:attrName>ppt_y</p:attrName>
                                        </p:attrNameLst>
                                      </p:cBhvr>
                                      <p:rCtr x="-3151" y="6273"/>
                                    </p:animMotion>
                                  </p:childTnLst>
                                </p:cTn>
                              </p:par>
                            </p:childTnLst>
                          </p:cTn>
                        </p:par>
                        <p:par>
                          <p:cTn id="45" fill="hold">
                            <p:stCondLst>
                              <p:cond delay="2000"/>
                            </p:stCondLst>
                            <p:childTnLst>
                              <p:par>
                                <p:cTn id="46" presetID="16" presetClass="emph" presetSubtype="0" fill="hold" grpId="1" nodeType="afterEffect">
                                  <p:stCondLst>
                                    <p:cond delay="0"/>
                                  </p:stCondLst>
                                  <p:iterate type="lt">
                                    <p:tmPct val="4000"/>
                                  </p:iterate>
                                  <p:childTnLst>
                                    <p:set>
                                      <p:cBhvr override="childStyle">
                                        <p:cTn id="47" dur="1000" fill="hold"/>
                                        <p:tgtEl>
                                          <p:spTgt spid="11"/>
                                        </p:tgtEl>
                                        <p:attrNameLst>
                                          <p:attrName>style.color</p:attrName>
                                        </p:attrNameLst>
                                      </p:cBhvr>
                                      <p:to>
                                        <p:clrVal>
                                          <a:srgbClr val="FF0000"/>
                                        </p:clrVal>
                                      </p:to>
                                    </p:set>
                                    <p:set>
                                      <p:cBhvr>
                                        <p:cTn id="48" dur="1000" fill="hold"/>
                                        <p:tgtEl>
                                          <p:spTgt spid="11"/>
                                        </p:tgtEl>
                                        <p:attrNameLst>
                                          <p:attrName>fillcolor</p:attrName>
                                        </p:attrNameLst>
                                      </p:cBhvr>
                                      <p:to>
                                        <p:clrVal>
                                          <a:srgbClr val="FF0000"/>
                                        </p:clrVal>
                                      </p:to>
                                    </p:set>
                                    <p:set>
                                      <p:cBhvr>
                                        <p:cTn id="49" dur="1000" fill="hold"/>
                                        <p:tgtEl>
                                          <p:spTgt spid="11"/>
                                        </p:tgtEl>
                                        <p:attrNameLst>
                                          <p:attrName>fill.type</p:attrName>
                                        </p:attrNameLst>
                                      </p:cBhvr>
                                      <p:to>
                                        <p:strVal val="solid"/>
                                      </p:to>
                                    </p:set>
                                  </p:childTnLst>
                                </p:cTn>
                              </p:par>
                            </p:childTnLst>
                          </p:cTn>
                        </p:par>
                      </p:childTnLst>
                    </p:cTn>
                  </p:par>
                  <p:par>
                    <p:cTn id="50" fill="hold">
                      <p:stCondLst>
                        <p:cond delay="indefinite"/>
                      </p:stCondLst>
                      <p:childTnLst>
                        <p:par>
                          <p:cTn id="51" fill="hold">
                            <p:stCondLst>
                              <p:cond delay="0"/>
                            </p:stCondLst>
                            <p:childTnLst>
                              <p:par>
                                <p:cTn id="52" presetID="42" presetClass="path" presetSubtype="0" accel="50000" decel="50000" fill="hold" grpId="0" nodeType="clickEffect">
                                  <p:stCondLst>
                                    <p:cond delay="0"/>
                                  </p:stCondLst>
                                  <p:iterate type="lt">
                                    <p:tmPct val="0"/>
                                  </p:iterate>
                                  <p:childTnLst>
                                    <p:animMotion origin="layout" path="M 1.45833E-6 3.7037E-7 L 0.07864 0.13912 " pathEditMode="relative" rAng="0" ptsTypes="AA">
                                      <p:cBhvr>
                                        <p:cTn id="53" dur="2000" fill="hold"/>
                                        <p:tgtEl>
                                          <p:spTgt spid="13"/>
                                        </p:tgtEl>
                                        <p:attrNameLst>
                                          <p:attrName>ppt_x</p:attrName>
                                          <p:attrName>ppt_y</p:attrName>
                                        </p:attrNameLst>
                                      </p:cBhvr>
                                      <p:rCtr x="3932" y="6944"/>
                                    </p:animMotion>
                                  </p:childTnLst>
                                </p:cTn>
                              </p:par>
                            </p:childTnLst>
                          </p:cTn>
                        </p:par>
                        <p:par>
                          <p:cTn id="54" fill="hold">
                            <p:stCondLst>
                              <p:cond delay="2000"/>
                            </p:stCondLst>
                            <p:childTnLst>
                              <p:par>
                                <p:cTn id="55" presetID="16" presetClass="emph" presetSubtype="0" fill="hold" grpId="1" nodeType="afterEffect">
                                  <p:stCondLst>
                                    <p:cond delay="0"/>
                                  </p:stCondLst>
                                  <p:iterate type="lt">
                                    <p:tmPct val="4000"/>
                                  </p:iterate>
                                  <p:childTnLst>
                                    <p:set>
                                      <p:cBhvr override="childStyle">
                                        <p:cTn id="56" dur="1000" fill="hold"/>
                                        <p:tgtEl>
                                          <p:spTgt spid="13"/>
                                        </p:tgtEl>
                                        <p:attrNameLst>
                                          <p:attrName>style.color</p:attrName>
                                        </p:attrNameLst>
                                      </p:cBhvr>
                                      <p:to>
                                        <p:clrVal>
                                          <a:srgbClr val="FF0000"/>
                                        </p:clrVal>
                                      </p:to>
                                    </p:set>
                                    <p:set>
                                      <p:cBhvr>
                                        <p:cTn id="57" dur="1000" fill="hold"/>
                                        <p:tgtEl>
                                          <p:spTgt spid="13"/>
                                        </p:tgtEl>
                                        <p:attrNameLst>
                                          <p:attrName>fillcolor</p:attrName>
                                        </p:attrNameLst>
                                      </p:cBhvr>
                                      <p:to>
                                        <p:clrVal>
                                          <a:srgbClr val="FF0000"/>
                                        </p:clrVal>
                                      </p:to>
                                    </p:set>
                                    <p:set>
                                      <p:cBhvr>
                                        <p:cTn id="58" dur="1000" fill="hold"/>
                                        <p:tgtEl>
                                          <p:spTgt spid="13"/>
                                        </p:tgtEl>
                                        <p:attrNameLst>
                                          <p:attrName>fill.type</p:attrName>
                                        </p:attrNameLst>
                                      </p:cBhvr>
                                      <p:to>
                                        <p:strVal val="solid"/>
                                      </p:to>
                                    </p:set>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500" fill="hold"/>
                                        <p:tgtEl>
                                          <p:spTgt spid="16"/>
                                        </p:tgtEl>
                                        <p:attrNameLst>
                                          <p:attrName>ppt_x</p:attrName>
                                        </p:attrNameLst>
                                      </p:cBhvr>
                                      <p:tavLst>
                                        <p:tav tm="0">
                                          <p:val>
                                            <p:strVal val="#ppt_x"/>
                                          </p:val>
                                        </p:tav>
                                        <p:tav tm="100000">
                                          <p:val>
                                            <p:strVal val="#ppt_x"/>
                                          </p:val>
                                        </p:tav>
                                      </p:tavLst>
                                    </p:anim>
                                    <p:anim calcmode="lin" valueType="num">
                                      <p:cBhvr additive="base">
                                        <p:cTn id="64"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15"/>
                                        </p:tgtEl>
                                        <p:attrNameLst>
                                          <p:attrName>style.visibility</p:attrName>
                                        </p:attrNameLst>
                                      </p:cBhvr>
                                      <p:to>
                                        <p:strVal val="visible"/>
                                      </p:to>
                                    </p:set>
                                    <p:anim calcmode="lin" valueType="num">
                                      <p:cBhvr additive="base">
                                        <p:cTn id="69" dur="500" fill="hold"/>
                                        <p:tgtEl>
                                          <p:spTgt spid="15"/>
                                        </p:tgtEl>
                                        <p:attrNameLst>
                                          <p:attrName>ppt_x</p:attrName>
                                        </p:attrNameLst>
                                      </p:cBhvr>
                                      <p:tavLst>
                                        <p:tav tm="0">
                                          <p:val>
                                            <p:strVal val="#ppt_x"/>
                                          </p:val>
                                        </p:tav>
                                        <p:tav tm="100000">
                                          <p:val>
                                            <p:strVal val="#ppt_x"/>
                                          </p:val>
                                        </p:tav>
                                      </p:tavLst>
                                    </p:anim>
                                    <p:anim calcmode="lin" valueType="num">
                                      <p:cBhvr additive="base">
                                        <p:cTn id="7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7"/>
                                        </p:tgtEl>
                                        <p:attrNameLst>
                                          <p:attrName>style.visibility</p:attrName>
                                        </p:attrNameLst>
                                      </p:cBhvr>
                                      <p:to>
                                        <p:strVal val="visible"/>
                                      </p:to>
                                    </p:set>
                                    <p:anim calcmode="lin" valueType="num">
                                      <p:cBhvr additive="base">
                                        <p:cTn id="79" dur="500" fill="hold"/>
                                        <p:tgtEl>
                                          <p:spTgt spid="17"/>
                                        </p:tgtEl>
                                        <p:attrNameLst>
                                          <p:attrName>ppt_x</p:attrName>
                                        </p:attrNameLst>
                                      </p:cBhvr>
                                      <p:tavLst>
                                        <p:tav tm="0">
                                          <p:val>
                                            <p:strVal val="#ppt_x"/>
                                          </p:val>
                                        </p:tav>
                                        <p:tav tm="100000">
                                          <p:val>
                                            <p:strVal val="#ppt_x"/>
                                          </p:val>
                                        </p:tav>
                                      </p:tavLst>
                                    </p:anim>
                                    <p:anim calcmode="lin" valueType="num">
                                      <p:cBhvr additive="base">
                                        <p:cTn id="8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19"/>
                                        </p:tgtEl>
                                        <p:attrNameLst>
                                          <p:attrName>style.visibility</p:attrName>
                                        </p:attrNameLst>
                                      </p:cBhvr>
                                      <p:to>
                                        <p:strVal val="visible"/>
                                      </p:to>
                                    </p:set>
                                    <p:anim calcmode="lin" valueType="num">
                                      <p:cBhvr additive="base">
                                        <p:cTn id="85" dur="500" fill="hold"/>
                                        <p:tgtEl>
                                          <p:spTgt spid="19"/>
                                        </p:tgtEl>
                                        <p:attrNameLst>
                                          <p:attrName>ppt_x</p:attrName>
                                        </p:attrNameLst>
                                      </p:cBhvr>
                                      <p:tavLst>
                                        <p:tav tm="0">
                                          <p:val>
                                            <p:strVal val="#ppt_x"/>
                                          </p:val>
                                        </p:tav>
                                        <p:tav tm="100000">
                                          <p:val>
                                            <p:strVal val="#ppt_x"/>
                                          </p:val>
                                        </p:tav>
                                      </p:tavLst>
                                    </p:anim>
                                    <p:anim calcmode="lin" valueType="num">
                                      <p:cBhvr additive="base">
                                        <p:cTn id="8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grpId="0" nodeType="clickEffect">
                                  <p:stCondLst>
                                    <p:cond delay="0"/>
                                  </p:stCondLst>
                                  <p:childTnLst>
                                    <p:set>
                                      <p:cBhvr>
                                        <p:cTn id="90" dur="1" fill="hold">
                                          <p:stCondLst>
                                            <p:cond delay="0"/>
                                          </p:stCondLst>
                                        </p:cTn>
                                        <p:tgtEl>
                                          <p:spTgt spid="22"/>
                                        </p:tgtEl>
                                        <p:attrNameLst>
                                          <p:attrName>style.visibility</p:attrName>
                                        </p:attrNameLst>
                                      </p:cBhvr>
                                      <p:to>
                                        <p:strVal val="visible"/>
                                      </p:to>
                                    </p:set>
                                    <p:anim calcmode="lin" valueType="num">
                                      <p:cBhvr additive="base">
                                        <p:cTn id="91" dur="500" fill="hold"/>
                                        <p:tgtEl>
                                          <p:spTgt spid="22"/>
                                        </p:tgtEl>
                                        <p:attrNameLst>
                                          <p:attrName>ppt_x</p:attrName>
                                        </p:attrNameLst>
                                      </p:cBhvr>
                                      <p:tavLst>
                                        <p:tav tm="0">
                                          <p:val>
                                            <p:strVal val="#ppt_x"/>
                                          </p:val>
                                        </p:tav>
                                        <p:tav tm="100000">
                                          <p:val>
                                            <p:strVal val="#ppt_x"/>
                                          </p:val>
                                        </p:tav>
                                      </p:tavLst>
                                    </p:anim>
                                    <p:anim calcmode="lin" valueType="num">
                                      <p:cBhvr additive="base">
                                        <p:cTn id="92"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grpId="0" nodeType="clickEffect">
                                  <p:stCondLst>
                                    <p:cond delay="0"/>
                                  </p:stCondLst>
                                  <p:childTnLst>
                                    <p:set>
                                      <p:cBhvr>
                                        <p:cTn id="96" dur="1" fill="hold">
                                          <p:stCondLst>
                                            <p:cond delay="0"/>
                                          </p:stCondLst>
                                        </p:cTn>
                                        <p:tgtEl>
                                          <p:spTgt spid="21"/>
                                        </p:tgtEl>
                                        <p:attrNameLst>
                                          <p:attrName>style.visibility</p:attrName>
                                        </p:attrNameLst>
                                      </p:cBhvr>
                                      <p:to>
                                        <p:strVal val="visible"/>
                                      </p:to>
                                    </p:set>
                                    <p:anim calcmode="lin" valueType="num">
                                      <p:cBhvr additive="base">
                                        <p:cTn id="97" dur="500" fill="hold"/>
                                        <p:tgtEl>
                                          <p:spTgt spid="21"/>
                                        </p:tgtEl>
                                        <p:attrNameLst>
                                          <p:attrName>ppt_x</p:attrName>
                                        </p:attrNameLst>
                                      </p:cBhvr>
                                      <p:tavLst>
                                        <p:tav tm="0">
                                          <p:val>
                                            <p:strVal val="#ppt_x"/>
                                          </p:val>
                                        </p:tav>
                                        <p:tav tm="100000">
                                          <p:val>
                                            <p:strVal val="#ppt_x"/>
                                          </p:val>
                                        </p:tav>
                                      </p:tavLst>
                                    </p:anim>
                                    <p:anim calcmode="lin" valueType="num">
                                      <p:cBhvr additive="base">
                                        <p:cTn id="9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4" fill="hold" grpId="0" nodeType="clickEffect">
                                  <p:stCondLst>
                                    <p:cond delay="0"/>
                                  </p:stCondLst>
                                  <p:childTnLst>
                                    <p:set>
                                      <p:cBhvr>
                                        <p:cTn id="102" dur="1" fill="hold">
                                          <p:stCondLst>
                                            <p:cond delay="0"/>
                                          </p:stCondLst>
                                        </p:cTn>
                                        <p:tgtEl>
                                          <p:spTgt spid="24"/>
                                        </p:tgtEl>
                                        <p:attrNameLst>
                                          <p:attrName>style.visibility</p:attrName>
                                        </p:attrNameLst>
                                      </p:cBhvr>
                                      <p:to>
                                        <p:strVal val="visible"/>
                                      </p:to>
                                    </p:set>
                                    <p:anim calcmode="lin" valueType="num">
                                      <p:cBhvr additive="base">
                                        <p:cTn id="103" dur="500" fill="hold"/>
                                        <p:tgtEl>
                                          <p:spTgt spid="24"/>
                                        </p:tgtEl>
                                        <p:attrNameLst>
                                          <p:attrName>ppt_x</p:attrName>
                                        </p:attrNameLst>
                                      </p:cBhvr>
                                      <p:tavLst>
                                        <p:tav tm="0">
                                          <p:val>
                                            <p:strVal val="#ppt_x"/>
                                          </p:val>
                                        </p:tav>
                                        <p:tav tm="100000">
                                          <p:val>
                                            <p:strVal val="#ppt_x"/>
                                          </p:val>
                                        </p:tav>
                                      </p:tavLst>
                                    </p:anim>
                                    <p:anim calcmode="lin" valueType="num">
                                      <p:cBhvr additive="base">
                                        <p:cTn id="104" dur="500" fill="hold"/>
                                        <p:tgtEl>
                                          <p:spTgt spid="2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3"/>
                                        </p:tgtEl>
                                        <p:attrNameLst>
                                          <p:attrName>style.visibility</p:attrName>
                                        </p:attrNameLst>
                                      </p:cBhvr>
                                      <p:to>
                                        <p:strVal val="visible"/>
                                      </p:to>
                                    </p:set>
                                    <p:anim calcmode="lin" valueType="num">
                                      <p:cBhvr additive="base">
                                        <p:cTn id="107" dur="500" fill="hold"/>
                                        <p:tgtEl>
                                          <p:spTgt spid="23"/>
                                        </p:tgtEl>
                                        <p:attrNameLst>
                                          <p:attrName>ppt_x</p:attrName>
                                        </p:attrNameLst>
                                      </p:cBhvr>
                                      <p:tavLst>
                                        <p:tav tm="0">
                                          <p:val>
                                            <p:strVal val="#ppt_x"/>
                                          </p:val>
                                        </p:tav>
                                        <p:tav tm="100000">
                                          <p:val>
                                            <p:strVal val="#ppt_x"/>
                                          </p:val>
                                        </p:tav>
                                      </p:tavLst>
                                    </p:anim>
                                    <p:anim calcmode="lin" valueType="num">
                                      <p:cBhvr additive="base">
                                        <p:cTn id="108"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4" fill="hold" grpId="0" nodeType="clickEffect">
                                  <p:stCondLst>
                                    <p:cond delay="0"/>
                                  </p:stCondLst>
                                  <p:childTnLst>
                                    <p:set>
                                      <p:cBhvr>
                                        <p:cTn id="112" dur="1" fill="hold">
                                          <p:stCondLst>
                                            <p:cond delay="0"/>
                                          </p:stCondLst>
                                        </p:cTn>
                                        <p:tgtEl>
                                          <p:spTgt spid="25"/>
                                        </p:tgtEl>
                                        <p:attrNameLst>
                                          <p:attrName>style.visibility</p:attrName>
                                        </p:attrNameLst>
                                      </p:cBhvr>
                                      <p:to>
                                        <p:strVal val="visible"/>
                                      </p:to>
                                    </p:set>
                                    <p:anim calcmode="lin" valueType="num">
                                      <p:cBhvr additive="base">
                                        <p:cTn id="113" dur="500" fill="hold"/>
                                        <p:tgtEl>
                                          <p:spTgt spid="25"/>
                                        </p:tgtEl>
                                        <p:attrNameLst>
                                          <p:attrName>ppt_x</p:attrName>
                                        </p:attrNameLst>
                                      </p:cBhvr>
                                      <p:tavLst>
                                        <p:tav tm="0">
                                          <p:val>
                                            <p:strVal val="#ppt_x"/>
                                          </p:val>
                                        </p:tav>
                                        <p:tav tm="100000">
                                          <p:val>
                                            <p:strVal val="#ppt_x"/>
                                          </p:val>
                                        </p:tav>
                                      </p:tavLst>
                                    </p:anim>
                                    <p:anim calcmode="lin" valueType="num">
                                      <p:cBhvr additive="base">
                                        <p:cTn id="114"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4" fill="hold" grpId="0" nodeType="clickEffect">
                                  <p:stCondLst>
                                    <p:cond delay="0"/>
                                  </p:stCondLst>
                                  <p:childTnLst>
                                    <p:set>
                                      <p:cBhvr>
                                        <p:cTn id="118" dur="1" fill="hold">
                                          <p:stCondLst>
                                            <p:cond delay="0"/>
                                          </p:stCondLst>
                                        </p:cTn>
                                        <p:tgtEl>
                                          <p:spTgt spid="30"/>
                                        </p:tgtEl>
                                        <p:attrNameLst>
                                          <p:attrName>style.visibility</p:attrName>
                                        </p:attrNameLst>
                                      </p:cBhvr>
                                      <p:to>
                                        <p:strVal val="visible"/>
                                      </p:to>
                                    </p:set>
                                    <p:anim calcmode="lin" valueType="num">
                                      <p:cBhvr additive="base">
                                        <p:cTn id="119" dur="500" fill="hold"/>
                                        <p:tgtEl>
                                          <p:spTgt spid="30"/>
                                        </p:tgtEl>
                                        <p:attrNameLst>
                                          <p:attrName>ppt_x</p:attrName>
                                        </p:attrNameLst>
                                      </p:cBhvr>
                                      <p:tavLst>
                                        <p:tav tm="0">
                                          <p:val>
                                            <p:strVal val="#ppt_x"/>
                                          </p:val>
                                        </p:tav>
                                        <p:tav tm="100000">
                                          <p:val>
                                            <p:strVal val="#ppt_x"/>
                                          </p:val>
                                        </p:tav>
                                      </p:tavLst>
                                    </p:anim>
                                    <p:anim calcmode="lin" valueType="num">
                                      <p:cBhvr additive="base">
                                        <p:cTn id="120" dur="500" fill="hold"/>
                                        <p:tgtEl>
                                          <p:spTgt spid="30"/>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9"/>
                                        </p:tgtEl>
                                        <p:attrNameLst>
                                          <p:attrName>style.visibility</p:attrName>
                                        </p:attrNameLst>
                                      </p:cBhvr>
                                      <p:to>
                                        <p:strVal val="visible"/>
                                      </p:to>
                                    </p:set>
                                    <p:anim calcmode="lin" valueType="num">
                                      <p:cBhvr additive="base">
                                        <p:cTn id="123" dur="500" fill="hold"/>
                                        <p:tgtEl>
                                          <p:spTgt spid="29"/>
                                        </p:tgtEl>
                                        <p:attrNameLst>
                                          <p:attrName>ppt_x</p:attrName>
                                        </p:attrNameLst>
                                      </p:cBhvr>
                                      <p:tavLst>
                                        <p:tav tm="0">
                                          <p:val>
                                            <p:strVal val="#ppt_x"/>
                                          </p:val>
                                        </p:tav>
                                        <p:tav tm="100000">
                                          <p:val>
                                            <p:strVal val="#ppt_x"/>
                                          </p:val>
                                        </p:tav>
                                      </p:tavLst>
                                    </p:anim>
                                    <p:anim calcmode="lin" valueType="num">
                                      <p:cBhvr additive="base">
                                        <p:cTn id="124" dur="500" fill="hold"/>
                                        <p:tgtEl>
                                          <p:spTgt spid="2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31"/>
                                        </p:tgtEl>
                                        <p:attrNameLst>
                                          <p:attrName>style.visibility</p:attrName>
                                        </p:attrNameLst>
                                      </p:cBhvr>
                                      <p:to>
                                        <p:strVal val="visible"/>
                                      </p:to>
                                    </p:set>
                                    <p:anim calcmode="lin" valueType="num">
                                      <p:cBhvr additive="base">
                                        <p:cTn id="127" dur="500" fill="hold"/>
                                        <p:tgtEl>
                                          <p:spTgt spid="31"/>
                                        </p:tgtEl>
                                        <p:attrNameLst>
                                          <p:attrName>ppt_x</p:attrName>
                                        </p:attrNameLst>
                                      </p:cBhvr>
                                      <p:tavLst>
                                        <p:tav tm="0">
                                          <p:val>
                                            <p:strVal val="#ppt_x"/>
                                          </p:val>
                                        </p:tav>
                                        <p:tav tm="100000">
                                          <p:val>
                                            <p:strVal val="#ppt_x"/>
                                          </p:val>
                                        </p:tav>
                                      </p:tavLst>
                                    </p:anim>
                                    <p:anim calcmode="lin" valueType="num">
                                      <p:cBhvr additive="base">
                                        <p:cTn id="128"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2" presetClass="entr" presetSubtype="4" fill="hold" grpId="0" nodeType="clickEffect">
                                  <p:stCondLst>
                                    <p:cond delay="0"/>
                                  </p:stCondLst>
                                  <p:childTnLst>
                                    <p:set>
                                      <p:cBhvr>
                                        <p:cTn id="132" dur="1" fill="hold">
                                          <p:stCondLst>
                                            <p:cond delay="0"/>
                                          </p:stCondLst>
                                        </p:cTn>
                                        <p:tgtEl>
                                          <p:spTgt spid="32"/>
                                        </p:tgtEl>
                                        <p:attrNameLst>
                                          <p:attrName>style.visibility</p:attrName>
                                        </p:attrNameLst>
                                      </p:cBhvr>
                                      <p:to>
                                        <p:strVal val="visible"/>
                                      </p:to>
                                    </p:set>
                                    <p:anim calcmode="lin" valueType="num">
                                      <p:cBhvr additive="base">
                                        <p:cTn id="133" dur="500" fill="hold"/>
                                        <p:tgtEl>
                                          <p:spTgt spid="32"/>
                                        </p:tgtEl>
                                        <p:attrNameLst>
                                          <p:attrName>ppt_x</p:attrName>
                                        </p:attrNameLst>
                                      </p:cBhvr>
                                      <p:tavLst>
                                        <p:tav tm="0">
                                          <p:val>
                                            <p:strVal val="#ppt_x"/>
                                          </p:val>
                                        </p:tav>
                                        <p:tav tm="100000">
                                          <p:val>
                                            <p:strVal val="#ppt_x"/>
                                          </p:val>
                                        </p:tav>
                                      </p:tavLst>
                                    </p:anim>
                                    <p:anim calcmode="lin" valueType="num">
                                      <p:cBhvr additive="base">
                                        <p:cTn id="134"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135" fill="hold">
                      <p:stCondLst>
                        <p:cond delay="indefinite"/>
                      </p:stCondLst>
                      <p:childTnLst>
                        <p:par>
                          <p:cTn id="136" fill="hold">
                            <p:stCondLst>
                              <p:cond delay="0"/>
                            </p:stCondLst>
                            <p:childTnLst>
                              <p:par>
                                <p:cTn id="137" presetID="2" presetClass="entr" presetSubtype="4" fill="hold" grpId="0" nodeType="clickEffect">
                                  <p:stCondLst>
                                    <p:cond delay="0"/>
                                  </p:stCondLst>
                                  <p:childTnLst>
                                    <p:set>
                                      <p:cBhvr>
                                        <p:cTn id="138" dur="1" fill="hold">
                                          <p:stCondLst>
                                            <p:cond delay="0"/>
                                          </p:stCondLst>
                                        </p:cTn>
                                        <p:tgtEl>
                                          <p:spTgt spid="34"/>
                                        </p:tgtEl>
                                        <p:attrNameLst>
                                          <p:attrName>style.visibility</p:attrName>
                                        </p:attrNameLst>
                                      </p:cBhvr>
                                      <p:to>
                                        <p:strVal val="visible"/>
                                      </p:to>
                                    </p:set>
                                    <p:anim calcmode="lin" valueType="num">
                                      <p:cBhvr additive="base">
                                        <p:cTn id="139" dur="500" fill="hold"/>
                                        <p:tgtEl>
                                          <p:spTgt spid="34"/>
                                        </p:tgtEl>
                                        <p:attrNameLst>
                                          <p:attrName>ppt_x</p:attrName>
                                        </p:attrNameLst>
                                      </p:cBhvr>
                                      <p:tavLst>
                                        <p:tav tm="0">
                                          <p:val>
                                            <p:strVal val="#ppt_x"/>
                                          </p:val>
                                        </p:tav>
                                        <p:tav tm="100000">
                                          <p:val>
                                            <p:strVal val="#ppt_x"/>
                                          </p:val>
                                        </p:tav>
                                      </p:tavLst>
                                    </p:anim>
                                    <p:anim calcmode="lin" valueType="num">
                                      <p:cBhvr additive="base">
                                        <p:cTn id="140"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141" fill="hold">
                      <p:stCondLst>
                        <p:cond delay="indefinite"/>
                      </p:stCondLst>
                      <p:childTnLst>
                        <p:par>
                          <p:cTn id="142" fill="hold">
                            <p:stCondLst>
                              <p:cond delay="0"/>
                            </p:stCondLst>
                            <p:childTnLst>
                              <p:par>
                                <p:cTn id="143" presetID="2" presetClass="entr" presetSubtype="4" fill="hold" grpId="0" nodeType="clickEffect">
                                  <p:stCondLst>
                                    <p:cond delay="0"/>
                                  </p:stCondLst>
                                  <p:childTnLst>
                                    <p:set>
                                      <p:cBhvr>
                                        <p:cTn id="144" dur="1" fill="hold">
                                          <p:stCondLst>
                                            <p:cond delay="0"/>
                                          </p:stCondLst>
                                        </p:cTn>
                                        <p:tgtEl>
                                          <p:spTgt spid="33"/>
                                        </p:tgtEl>
                                        <p:attrNameLst>
                                          <p:attrName>style.visibility</p:attrName>
                                        </p:attrNameLst>
                                      </p:cBhvr>
                                      <p:to>
                                        <p:strVal val="visible"/>
                                      </p:to>
                                    </p:set>
                                    <p:anim calcmode="lin" valueType="num">
                                      <p:cBhvr additive="base">
                                        <p:cTn id="145" dur="500" fill="hold"/>
                                        <p:tgtEl>
                                          <p:spTgt spid="33"/>
                                        </p:tgtEl>
                                        <p:attrNameLst>
                                          <p:attrName>ppt_x</p:attrName>
                                        </p:attrNameLst>
                                      </p:cBhvr>
                                      <p:tavLst>
                                        <p:tav tm="0">
                                          <p:val>
                                            <p:strVal val="#ppt_x"/>
                                          </p:val>
                                        </p:tav>
                                        <p:tav tm="100000">
                                          <p:val>
                                            <p:strVal val="#ppt_x"/>
                                          </p:val>
                                        </p:tav>
                                      </p:tavLst>
                                    </p:anim>
                                    <p:anim calcmode="lin" valueType="num">
                                      <p:cBhvr additive="base">
                                        <p:cTn id="146"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147" fill="hold">
                      <p:stCondLst>
                        <p:cond delay="indefinite"/>
                      </p:stCondLst>
                      <p:childTnLst>
                        <p:par>
                          <p:cTn id="148" fill="hold">
                            <p:stCondLst>
                              <p:cond delay="0"/>
                            </p:stCondLst>
                            <p:childTnLst>
                              <p:par>
                                <p:cTn id="149" presetID="2" presetClass="entr" presetSubtype="4" fill="hold" grpId="0" nodeType="clickEffect">
                                  <p:stCondLst>
                                    <p:cond delay="0"/>
                                  </p:stCondLst>
                                  <p:childTnLst>
                                    <p:set>
                                      <p:cBhvr>
                                        <p:cTn id="150" dur="1" fill="hold">
                                          <p:stCondLst>
                                            <p:cond delay="0"/>
                                          </p:stCondLst>
                                        </p:cTn>
                                        <p:tgtEl>
                                          <p:spTgt spid="36"/>
                                        </p:tgtEl>
                                        <p:attrNameLst>
                                          <p:attrName>style.visibility</p:attrName>
                                        </p:attrNameLst>
                                      </p:cBhvr>
                                      <p:to>
                                        <p:strVal val="visible"/>
                                      </p:to>
                                    </p:set>
                                    <p:anim calcmode="lin" valueType="num">
                                      <p:cBhvr additive="base">
                                        <p:cTn id="151" dur="500" fill="hold"/>
                                        <p:tgtEl>
                                          <p:spTgt spid="36"/>
                                        </p:tgtEl>
                                        <p:attrNameLst>
                                          <p:attrName>ppt_x</p:attrName>
                                        </p:attrNameLst>
                                      </p:cBhvr>
                                      <p:tavLst>
                                        <p:tav tm="0">
                                          <p:val>
                                            <p:strVal val="#ppt_x"/>
                                          </p:val>
                                        </p:tav>
                                        <p:tav tm="100000">
                                          <p:val>
                                            <p:strVal val="#ppt_x"/>
                                          </p:val>
                                        </p:tav>
                                      </p:tavLst>
                                    </p:anim>
                                    <p:anim calcmode="lin" valueType="num">
                                      <p:cBhvr additive="base">
                                        <p:cTn id="152" dur="500" fill="hold"/>
                                        <p:tgtEl>
                                          <p:spTgt spid="3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35"/>
                                        </p:tgtEl>
                                        <p:attrNameLst>
                                          <p:attrName>style.visibility</p:attrName>
                                        </p:attrNameLst>
                                      </p:cBhvr>
                                      <p:to>
                                        <p:strVal val="visible"/>
                                      </p:to>
                                    </p:set>
                                    <p:anim calcmode="lin" valueType="num">
                                      <p:cBhvr additive="base">
                                        <p:cTn id="155" dur="500" fill="hold"/>
                                        <p:tgtEl>
                                          <p:spTgt spid="35"/>
                                        </p:tgtEl>
                                        <p:attrNameLst>
                                          <p:attrName>ppt_x</p:attrName>
                                        </p:attrNameLst>
                                      </p:cBhvr>
                                      <p:tavLst>
                                        <p:tav tm="0">
                                          <p:val>
                                            <p:strVal val="#ppt_x"/>
                                          </p:val>
                                        </p:tav>
                                        <p:tav tm="100000">
                                          <p:val>
                                            <p:strVal val="#ppt_x"/>
                                          </p:val>
                                        </p:tav>
                                      </p:tavLst>
                                    </p:anim>
                                    <p:anim calcmode="lin" valueType="num">
                                      <p:cBhvr additive="base">
                                        <p:cTn id="156"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157" fill="hold">
                      <p:stCondLst>
                        <p:cond delay="indefinite"/>
                      </p:stCondLst>
                      <p:childTnLst>
                        <p:par>
                          <p:cTn id="158" fill="hold">
                            <p:stCondLst>
                              <p:cond delay="0"/>
                            </p:stCondLst>
                            <p:childTnLst>
                              <p:par>
                                <p:cTn id="159" presetID="2" presetClass="entr" presetSubtype="4" fill="hold" grpId="0" nodeType="clickEffect">
                                  <p:stCondLst>
                                    <p:cond delay="0"/>
                                  </p:stCondLst>
                                  <p:childTnLst>
                                    <p:set>
                                      <p:cBhvr>
                                        <p:cTn id="160" dur="1" fill="hold">
                                          <p:stCondLst>
                                            <p:cond delay="0"/>
                                          </p:stCondLst>
                                        </p:cTn>
                                        <p:tgtEl>
                                          <p:spTgt spid="37"/>
                                        </p:tgtEl>
                                        <p:attrNameLst>
                                          <p:attrName>style.visibility</p:attrName>
                                        </p:attrNameLst>
                                      </p:cBhvr>
                                      <p:to>
                                        <p:strVal val="visible"/>
                                      </p:to>
                                    </p:set>
                                    <p:anim calcmode="lin" valueType="num">
                                      <p:cBhvr additive="base">
                                        <p:cTn id="161" dur="500" fill="hold"/>
                                        <p:tgtEl>
                                          <p:spTgt spid="37"/>
                                        </p:tgtEl>
                                        <p:attrNameLst>
                                          <p:attrName>ppt_x</p:attrName>
                                        </p:attrNameLst>
                                      </p:cBhvr>
                                      <p:tavLst>
                                        <p:tav tm="0">
                                          <p:val>
                                            <p:strVal val="#ppt_x"/>
                                          </p:val>
                                        </p:tav>
                                        <p:tav tm="100000">
                                          <p:val>
                                            <p:strVal val="#ppt_x"/>
                                          </p:val>
                                        </p:tav>
                                      </p:tavLst>
                                    </p:anim>
                                    <p:anim calcmode="lin" valueType="num">
                                      <p:cBhvr additive="base">
                                        <p:cTn id="162"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163" fill="hold">
                      <p:stCondLst>
                        <p:cond delay="indefinite"/>
                      </p:stCondLst>
                      <p:childTnLst>
                        <p:par>
                          <p:cTn id="164" fill="hold">
                            <p:stCondLst>
                              <p:cond delay="0"/>
                            </p:stCondLst>
                            <p:childTnLst>
                              <p:par>
                                <p:cTn id="165" presetID="14" presetClass="entr" presetSubtype="10" fill="hold" grpId="0" nodeType="clickEffect">
                                  <p:stCondLst>
                                    <p:cond delay="0"/>
                                  </p:stCondLst>
                                  <p:childTnLst>
                                    <p:set>
                                      <p:cBhvr>
                                        <p:cTn id="166" dur="1" fill="hold">
                                          <p:stCondLst>
                                            <p:cond delay="0"/>
                                          </p:stCondLst>
                                        </p:cTn>
                                        <p:tgtEl>
                                          <p:spTgt spid="44"/>
                                        </p:tgtEl>
                                        <p:attrNameLst>
                                          <p:attrName>style.visibility</p:attrName>
                                        </p:attrNameLst>
                                      </p:cBhvr>
                                      <p:to>
                                        <p:strVal val="visible"/>
                                      </p:to>
                                    </p:set>
                                    <p:animEffect transition="in" filter="randombar(horizontal)">
                                      <p:cBhvr>
                                        <p:cTn id="167" dur="500"/>
                                        <p:tgtEl>
                                          <p:spTgt spid="44"/>
                                        </p:tgtEl>
                                      </p:cBhvr>
                                    </p:animEffect>
                                  </p:childTnLst>
                                </p:cTn>
                              </p:par>
                            </p:childTnLst>
                          </p:cTn>
                        </p:par>
                      </p:childTnLst>
                    </p:cTn>
                  </p:par>
                  <p:par>
                    <p:cTn id="168" fill="hold">
                      <p:stCondLst>
                        <p:cond delay="indefinite"/>
                      </p:stCondLst>
                      <p:childTnLst>
                        <p:par>
                          <p:cTn id="169" fill="hold">
                            <p:stCondLst>
                              <p:cond delay="0"/>
                            </p:stCondLst>
                            <p:childTnLst>
                              <p:par>
                                <p:cTn id="170" presetID="2" presetClass="entr" presetSubtype="4" fill="hold" grpId="0" nodeType="clickEffect">
                                  <p:stCondLst>
                                    <p:cond delay="0"/>
                                  </p:stCondLst>
                                  <p:childTnLst>
                                    <p:set>
                                      <p:cBhvr>
                                        <p:cTn id="171" dur="1" fill="hold">
                                          <p:stCondLst>
                                            <p:cond delay="0"/>
                                          </p:stCondLst>
                                        </p:cTn>
                                        <p:tgtEl>
                                          <p:spTgt spid="42"/>
                                        </p:tgtEl>
                                        <p:attrNameLst>
                                          <p:attrName>style.visibility</p:attrName>
                                        </p:attrNameLst>
                                      </p:cBhvr>
                                      <p:to>
                                        <p:strVal val="visible"/>
                                      </p:to>
                                    </p:set>
                                    <p:anim calcmode="lin" valueType="num">
                                      <p:cBhvr additive="base">
                                        <p:cTn id="172" dur="500" fill="hold"/>
                                        <p:tgtEl>
                                          <p:spTgt spid="42"/>
                                        </p:tgtEl>
                                        <p:attrNameLst>
                                          <p:attrName>ppt_x</p:attrName>
                                        </p:attrNameLst>
                                      </p:cBhvr>
                                      <p:tavLst>
                                        <p:tav tm="0">
                                          <p:val>
                                            <p:strVal val="#ppt_x"/>
                                          </p:val>
                                        </p:tav>
                                        <p:tav tm="100000">
                                          <p:val>
                                            <p:strVal val="#ppt_x"/>
                                          </p:val>
                                        </p:tav>
                                      </p:tavLst>
                                    </p:anim>
                                    <p:anim calcmode="lin" valueType="num">
                                      <p:cBhvr additive="base">
                                        <p:cTn id="173" dur="500" fill="hold"/>
                                        <p:tgtEl>
                                          <p:spTgt spid="42"/>
                                        </p:tgtEl>
                                        <p:attrNameLst>
                                          <p:attrName>ppt_y</p:attrName>
                                        </p:attrNameLst>
                                      </p:cBhvr>
                                      <p:tavLst>
                                        <p:tav tm="0">
                                          <p:val>
                                            <p:strVal val="1+#ppt_h/2"/>
                                          </p:val>
                                        </p:tav>
                                        <p:tav tm="100000">
                                          <p:val>
                                            <p:strVal val="#ppt_y"/>
                                          </p:val>
                                        </p:tav>
                                      </p:tavLst>
                                    </p:anim>
                                  </p:childTnLst>
                                </p:cTn>
                              </p:par>
                            </p:childTnLst>
                          </p:cTn>
                        </p:par>
                      </p:childTnLst>
                    </p:cTn>
                  </p:par>
                  <p:par>
                    <p:cTn id="174" fill="hold">
                      <p:stCondLst>
                        <p:cond delay="indefinite"/>
                      </p:stCondLst>
                      <p:childTnLst>
                        <p:par>
                          <p:cTn id="175" fill="hold">
                            <p:stCondLst>
                              <p:cond delay="0"/>
                            </p:stCondLst>
                            <p:childTnLst>
                              <p:par>
                                <p:cTn id="176" presetID="2" presetClass="entr" presetSubtype="4" fill="hold" grpId="0" nodeType="clickEffect">
                                  <p:stCondLst>
                                    <p:cond delay="0"/>
                                  </p:stCondLst>
                                  <p:childTnLst>
                                    <p:set>
                                      <p:cBhvr>
                                        <p:cTn id="177" dur="1" fill="hold">
                                          <p:stCondLst>
                                            <p:cond delay="0"/>
                                          </p:stCondLst>
                                        </p:cTn>
                                        <p:tgtEl>
                                          <p:spTgt spid="41"/>
                                        </p:tgtEl>
                                        <p:attrNameLst>
                                          <p:attrName>style.visibility</p:attrName>
                                        </p:attrNameLst>
                                      </p:cBhvr>
                                      <p:to>
                                        <p:strVal val="visible"/>
                                      </p:to>
                                    </p:set>
                                    <p:anim calcmode="lin" valueType="num">
                                      <p:cBhvr additive="base">
                                        <p:cTn id="178" dur="500" fill="hold"/>
                                        <p:tgtEl>
                                          <p:spTgt spid="41"/>
                                        </p:tgtEl>
                                        <p:attrNameLst>
                                          <p:attrName>ppt_x</p:attrName>
                                        </p:attrNameLst>
                                      </p:cBhvr>
                                      <p:tavLst>
                                        <p:tav tm="0">
                                          <p:val>
                                            <p:strVal val="#ppt_x"/>
                                          </p:val>
                                        </p:tav>
                                        <p:tav tm="100000">
                                          <p:val>
                                            <p:strVal val="#ppt_x"/>
                                          </p:val>
                                        </p:tav>
                                      </p:tavLst>
                                    </p:anim>
                                    <p:anim calcmode="lin" valueType="num">
                                      <p:cBhvr additive="base">
                                        <p:cTn id="179"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180" fill="hold">
                      <p:stCondLst>
                        <p:cond delay="indefinite"/>
                      </p:stCondLst>
                      <p:childTnLst>
                        <p:par>
                          <p:cTn id="181" fill="hold">
                            <p:stCondLst>
                              <p:cond delay="0"/>
                            </p:stCondLst>
                            <p:childTnLst>
                              <p:par>
                                <p:cTn id="182" presetID="2" presetClass="entr" presetSubtype="4" fill="hold" grpId="0" nodeType="clickEffect">
                                  <p:stCondLst>
                                    <p:cond delay="0"/>
                                  </p:stCondLst>
                                  <p:childTnLst>
                                    <p:set>
                                      <p:cBhvr>
                                        <p:cTn id="183" dur="1" fill="hold">
                                          <p:stCondLst>
                                            <p:cond delay="0"/>
                                          </p:stCondLst>
                                        </p:cTn>
                                        <p:tgtEl>
                                          <p:spTgt spid="39"/>
                                        </p:tgtEl>
                                        <p:attrNameLst>
                                          <p:attrName>style.visibility</p:attrName>
                                        </p:attrNameLst>
                                      </p:cBhvr>
                                      <p:to>
                                        <p:strVal val="visible"/>
                                      </p:to>
                                    </p:set>
                                    <p:anim calcmode="lin" valueType="num">
                                      <p:cBhvr additive="base">
                                        <p:cTn id="184" dur="500" fill="hold"/>
                                        <p:tgtEl>
                                          <p:spTgt spid="39"/>
                                        </p:tgtEl>
                                        <p:attrNameLst>
                                          <p:attrName>ppt_x</p:attrName>
                                        </p:attrNameLst>
                                      </p:cBhvr>
                                      <p:tavLst>
                                        <p:tav tm="0">
                                          <p:val>
                                            <p:strVal val="#ppt_x"/>
                                          </p:val>
                                        </p:tav>
                                        <p:tav tm="100000">
                                          <p:val>
                                            <p:strVal val="#ppt_x"/>
                                          </p:val>
                                        </p:tav>
                                      </p:tavLst>
                                    </p:anim>
                                    <p:anim calcmode="lin" valueType="num">
                                      <p:cBhvr additive="base">
                                        <p:cTn id="185" dur="500" fill="hold"/>
                                        <p:tgtEl>
                                          <p:spTgt spid="39"/>
                                        </p:tgtEl>
                                        <p:attrNameLst>
                                          <p:attrName>ppt_y</p:attrName>
                                        </p:attrNameLst>
                                      </p:cBhvr>
                                      <p:tavLst>
                                        <p:tav tm="0">
                                          <p:val>
                                            <p:strVal val="1+#ppt_h/2"/>
                                          </p:val>
                                        </p:tav>
                                        <p:tav tm="100000">
                                          <p:val>
                                            <p:strVal val="#ppt_y"/>
                                          </p:val>
                                        </p:tav>
                                      </p:tavLst>
                                    </p:anim>
                                  </p:childTnLst>
                                </p:cTn>
                              </p:par>
                              <p:par>
                                <p:cTn id="186" presetID="2" presetClass="entr" presetSubtype="4" fill="hold" grpId="0" nodeType="withEffect">
                                  <p:stCondLst>
                                    <p:cond delay="0"/>
                                  </p:stCondLst>
                                  <p:childTnLst>
                                    <p:set>
                                      <p:cBhvr>
                                        <p:cTn id="187" dur="1" fill="hold">
                                          <p:stCondLst>
                                            <p:cond delay="0"/>
                                          </p:stCondLst>
                                        </p:cTn>
                                        <p:tgtEl>
                                          <p:spTgt spid="38"/>
                                        </p:tgtEl>
                                        <p:attrNameLst>
                                          <p:attrName>style.visibility</p:attrName>
                                        </p:attrNameLst>
                                      </p:cBhvr>
                                      <p:to>
                                        <p:strVal val="visible"/>
                                      </p:to>
                                    </p:set>
                                    <p:anim calcmode="lin" valueType="num">
                                      <p:cBhvr additive="base">
                                        <p:cTn id="188" dur="500" fill="hold"/>
                                        <p:tgtEl>
                                          <p:spTgt spid="38"/>
                                        </p:tgtEl>
                                        <p:attrNameLst>
                                          <p:attrName>ppt_x</p:attrName>
                                        </p:attrNameLst>
                                      </p:cBhvr>
                                      <p:tavLst>
                                        <p:tav tm="0">
                                          <p:val>
                                            <p:strVal val="#ppt_x"/>
                                          </p:val>
                                        </p:tav>
                                        <p:tav tm="100000">
                                          <p:val>
                                            <p:strVal val="#ppt_x"/>
                                          </p:val>
                                        </p:tav>
                                      </p:tavLst>
                                    </p:anim>
                                    <p:anim calcmode="lin" valueType="num">
                                      <p:cBhvr additive="base">
                                        <p:cTn id="189"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par>
                    <p:cTn id="190" fill="hold">
                      <p:stCondLst>
                        <p:cond delay="indefinite"/>
                      </p:stCondLst>
                      <p:childTnLst>
                        <p:par>
                          <p:cTn id="191" fill="hold">
                            <p:stCondLst>
                              <p:cond delay="0"/>
                            </p:stCondLst>
                            <p:childTnLst>
                              <p:par>
                                <p:cTn id="192" presetID="2" presetClass="entr" presetSubtype="4" fill="hold" grpId="0" nodeType="clickEffect">
                                  <p:stCondLst>
                                    <p:cond delay="0"/>
                                  </p:stCondLst>
                                  <p:childTnLst>
                                    <p:set>
                                      <p:cBhvr>
                                        <p:cTn id="193" dur="1" fill="hold">
                                          <p:stCondLst>
                                            <p:cond delay="0"/>
                                          </p:stCondLst>
                                        </p:cTn>
                                        <p:tgtEl>
                                          <p:spTgt spid="40"/>
                                        </p:tgtEl>
                                        <p:attrNameLst>
                                          <p:attrName>style.visibility</p:attrName>
                                        </p:attrNameLst>
                                      </p:cBhvr>
                                      <p:to>
                                        <p:strVal val="visible"/>
                                      </p:to>
                                    </p:set>
                                    <p:anim calcmode="lin" valueType="num">
                                      <p:cBhvr additive="base">
                                        <p:cTn id="194" dur="500" fill="hold"/>
                                        <p:tgtEl>
                                          <p:spTgt spid="40"/>
                                        </p:tgtEl>
                                        <p:attrNameLst>
                                          <p:attrName>ppt_x</p:attrName>
                                        </p:attrNameLst>
                                      </p:cBhvr>
                                      <p:tavLst>
                                        <p:tav tm="0">
                                          <p:val>
                                            <p:strVal val="#ppt_x"/>
                                          </p:val>
                                        </p:tav>
                                        <p:tav tm="100000">
                                          <p:val>
                                            <p:strVal val="#ppt_x"/>
                                          </p:val>
                                        </p:tav>
                                      </p:tavLst>
                                    </p:anim>
                                    <p:anim calcmode="lin" valueType="num">
                                      <p:cBhvr additive="base">
                                        <p:cTn id="195"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par>
                    <p:cTn id="196" fill="hold">
                      <p:stCondLst>
                        <p:cond delay="indefinite"/>
                      </p:stCondLst>
                      <p:childTnLst>
                        <p:par>
                          <p:cTn id="197" fill="hold">
                            <p:stCondLst>
                              <p:cond delay="0"/>
                            </p:stCondLst>
                            <p:childTnLst>
                              <p:par>
                                <p:cTn id="198" presetID="2" presetClass="entr" presetSubtype="4" fill="hold" grpId="0" nodeType="clickEffect">
                                  <p:stCondLst>
                                    <p:cond delay="0"/>
                                  </p:stCondLst>
                                  <p:childTnLst>
                                    <p:set>
                                      <p:cBhvr>
                                        <p:cTn id="199" dur="1" fill="hold">
                                          <p:stCondLst>
                                            <p:cond delay="0"/>
                                          </p:stCondLst>
                                        </p:cTn>
                                        <p:tgtEl>
                                          <p:spTgt spid="45"/>
                                        </p:tgtEl>
                                        <p:attrNameLst>
                                          <p:attrName>style.visibility</p:attrName>
                                        </p:attrNameLst>
                                      </p:cBhvr>
                                      <p:to>
                                        <p:strVal val="visible"/>
                                      </p:to>
                                    </p:set>
                                    <p:anim calcmode="lin" valueType="num">
                                      <p:cBhvr additive="base">
                                        <p:cTn id="200" dur="500" fill="hold"/>
                                        <p:tgtEl>
                                          <p:spTgt spid="45"/>
                                        </p:tgtEl>
                                        <p:attrNameLst>
                                          <p:attrName>ppt_x</p:attrName>
                                        </p:attrNameLst>
                                      </p:cBhvr>
                                      <p:tavLst>
                                        <p:tav tm="0">
                                          <p:val>
                                            <p:strVal val="#ppt_x"/>
                                          </p:val>
                                        </p:tav>
                                        <p:tav tm="100000">
                                          <p:val>
                                            <p:strVal val="#ppt_x"/>
                                          </p:val>
                                        </p:tav>
                                      </p:tavLst>
                                    </p:anim>
                                    <p:anim calcmode="lin" valueType="num">
                                      <p:cBhvr additive="base">
                                        <p:cTn id="201"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202" fill="hold">
                      <p:stCondLst>
                        <p:cond delay="indefinite"/>
                      </p:stCondLst>
                      <p:childTnLst>
                        <p:par>
                          <p:cTn id="203" fill="hold">
                            <p:stCondLst>
                              <p:cond delay="0"/>
                            </p:stCondLst>
                            <p:childTnLst>
                              <p:par>
                                <p:cTn id="204" presetID="2" presetClass="entr" presetSubtype="4" fill="hold" grpId="0" nodeType="clickEffect">
                                  <p:stCondLst>
                                    <p:cond delay="0"/>
                                  </p:stCondLst>
                                  <p:childTnLst>
                                    <p:set>
                                      <p:cBhvr>
                                        <p:cTn id="205" dur="1" fill="hold">
                                          <p:stCondLst>
                                            <p:cond delay="0"/>
                                          </p:stCondLst>
                                        </p:cTn>
                                        <p:tgtEl>
                                          <p:spTgt spid="46"/>
                                        </p:tgtEl>
                                        <p:attrNameLst>
                                          <p:attrName>style.visibility</p:attrName>
                                        </p:attrNameLst>
                                      </p:cBhvr>
                                      <p:to>
                                        <p:strVal val="visible"/>
                                      </p:to>
                                    </p:set>
                                    <p:anim calcmode="lin" valueType="num">
                                      <p:cBhvr additive="base">
                                        <p:cTn id="206" dur="500" fill="hold"/>
                                        <p:tgtEl>
                                          <p:spTgt spid="46"/>
                                        </p:tgtEl>
                                        <p:attrNameLst>
                                          <p:attrName>ppt_x</p:attrName>
                                        </p:attrNameLst>
                                      </p:cBhvr>
                                      <p:tavLst>
                                        <p:tav tm="0">
                                          <p:val>
                                            <p:strVal val="#ppt_x"/>
                                          </p:val>
                                        </p:tav>
                                        <p:tav tm="100000">
                                          <p:val>
                                            <p:strVal val="#ppt_x"/>
                                          </p:val>
                                        </p:tav>
                                      </p:tavLst>
                                    </p:anim>
                                    <p:anim calcmode="lin" valueType="num">
                                      <p:cBhvr additive="base">
                                        <p:cTn id="207"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par>
                    <p:cTn id="208" fill="hold">
                      <p:stCondLst>
                        <p:cond delay="indefinite"/>
                      </p:stCondLst>
                      <p:childTnLst>
                        <p:par>
                          <p:cTn id="209" fill="hold">
                            <p:stCondLst>
                              <p:cond delay="0"/>
                            </p:stCondLst>
                            <p:childTnLst>
                              <p:par>
                                <p:cTn id="210" presetID="14" presetClass="entr" presetSubtype="10" fill="hold" grpId="0" nodeType="clickEffect">
                                  <p:stCondLst>
                                    <p:cond delay="0"/>
                                  </p:stCondLst>
                                  <p:childTnLst>
                                    <p:set>
                                      <p:cBhvr>
                                        <p:cTn id="211" dur="1" fill="hold">
                                          <p:stCondLst>
                                            <p:cond delay="0"/>
                                          </p:stCondLst>
                                        </p:cTn>
                                        <p:tgtEl>
                                          <p:spTgt spid="49"/>
                                        </p:tgtEl>
                                        <p:attrNameLst>
                                          <p:attrName>style.visibility</p:attrName>
                                        </p:attrNameLst>
                                      </p:cBhvr>
                                      <p:to>
                                        <p:strVal val="visible"/>
                                      </p:to>
                                    </p:set>
                                    <p:animEffect transition="in" filter="randombar(horizontal)">
                                      <p:cBhvr>
                                        <p:cTn id="212" dur="500"/>
                                        <p:tgtEl>
                                          <p:spTgt spid="49"/>
                                        </p:tgtEl>
                                      </p:cBhvr>
                                    </p:animEffect>
                                  </p:childTnLst>
                                </p:cTn>
                              </p:par>
                            </p:childTnLst>
                          </p:cTn>
                        </p:par>
                      </p:childTnLst>
                    </p:cTn>
                  </p:par>
                  <p:par>
                    <p:cTn id="213" fill="hold">
                      <p:stCondLst>
                        <p:cond delay="indefinite"/>
                      </p:stCondLst>
                      <p:childTnLst>
                        <p:par>
                          <p:cTn id="214" fill="hold">
                            <p:stCondLst>
                              <p:cond delay="0"/>
                            </p:stCondLst>
                            <p:childTnLst>
                              <p:par>
                                <p:cTn id="215" presetID="2" presetClass="entr" presetSubtype="4" fill="hold" grpId="0" nodeType="clickEffect">
                                  <p:stCondLst>
                                    <p:cond delay="0"/>
                                  </p:stCondLst>
                                  <p:childTnLst>
                                    <p:set>
                                      <p:cBhvr>
                                        <p:cTn id="216" dur="1" fill="hold">
                                          <p:stCondLst>
                                            <p:cond delay="0"/>
                                          </p:stCondLst>
                                        </p:cTn>
                                        <p:tgtEl>
                                          <p:spTgt spid="53"/>
                                        </p:tgtEl>
                                        <p:attrNameLst>
                                          <p:attrName>style.visibility</p:attrName>
                                        </p:attrNameLst>
                                      </p:cBhvr>
                                      <p:to>
                                        <p:strVal val="visible"/>
                                      </p:to>
                                    </p:set>
                                    <p:anim calcmode="lin" valueType="num">
                                      <p:cBhvr additive="base">
                                        <p:cTn id="217" dur="500" fill="hold"/>
                                        <p:tgtEl>
                                          <p:spTgt spid="53"/>
                                        </p:tgtEl>
                                        <p:attrNameLst>
                                          <p:attrName>ppt_x</p:attrName>
                                        </p:attrNameLst>
                                      </p:cBhvr>
                                      <p:tavLst>
                                        <p:tav tm="0">
                                          <p:val>
                                            <p:strVal val="#ppt_x"/>
                                          </p:val>
                                        </p:tav>
                                        <p:tav tm="100000">
                                          <p:val>
                                            <p:strVal val="#ppt_x"/>
                                          </p:val>
                                        </p:tav>
                                      </p:tavLst>
                                    </p:anim>
                                    <p:anim calcmode="lin" valueType="num">
                                      <p:cBhvr additive="base">
                                        <p:cTn id="218"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par>
                    <p:cTn id="219" fill="hold">
                      <p:stCondLst>
                        <p:cond delay="indefinite"/>
                      </p:stCondLst>
                      <p:childTnLst>
                        <p:par>
                          <p:cTn id="220" fill="hold">
                            <p:stCondLst>
                              <p:cond delay="0"/>
                            </p:stCondLst>
                            <p:childTnLst>
                              <p:par>
                                <p:cTn id="221" presetID="14" presetClass="entr" presetSubtype="10" fill="hold" grpId="0" nodeType="clickEffect">
                                  <p:stCondLst>
                                    <p:cond delay="0"/>
                                  </p:stCondLst>
                                  <p:childTnLst>
                                    <p:set>
                                      <p:cBhvr>
                                        <p:cTn id="222" dur="1" fill="hold">
                                          <p:stCondLst>
                                            <p:cond delay="0"/>
                                          </p:stCondLst>
                                        </p:cTn>
                                        <p:tgtEl>
                                          <p:spTgt spid="52"/>
                                        </p:tgtEl>
                                        <p:attrNameLst>
                                          <p:attrName>style.visibility</p:attrName>
                                        </p:attrNameLst>
                                      </p:cBhvr>
                                      <p:to>
                                        <p:strVal val="visible"/>
                                      </p:to>
                                    </p:set>
                                    <p:animEffect transition="in" filter="randombar(horizontal)">
                                      <p:cBhvr>
                                        <p:cTn id="223" dur="500"/>
                                        <p:tgtEl>
                                          <p:spTgt spid="52"/>
                                        </p:tgtEl>
                                      </p:cBhvr>
                                    </p:animEffect>
                                  </p:childTnLst>
                                </p:cTn>
                              </p:par>
                            </p:childTnLst>
                          </p:cTn>
                        </p:par>
                      </p:childTnLst>
                    </p:cTn>
                  </p:par>
                  <p:par>
                    <p:cTn id="224" fill="hold">
                      <p:stCondLst>
                        <p:cond delay="indefinite"/>
                      </p:stCondLst>
                      <p:childTnLst>
                        <p:par>
                          <p:cTn id="225" fill="hold">
                            <p:stCondLst>
                              <p:cond delay="0"/>
                            </p:stCondLst>
                            <p:childTnLst>
                              <p:par>
                                <p:cTn id="226" presetID="2" presetClass="entr" presetSubtype="4" fill="hold" grpId="0" nodeType="clickEffect">
                                  <p:stCondLst>
                                    <p:cond delay="0"/>
                                  </p:stCondLst>
                                  <p:childTnLst>
                                    <p:set>
                                      <p:cBhvr>
                                        <p:cTn id="227" dur="1" fill="hold">
                                          <p:stCondLst>
                                            <p:cond delay="0"/>
                                          </p:stCondLst>
                                        </p:cTn>
                                        <p:tgtEl>
                                          <p:spTgt spid="47"/>
                                        </p:tgtEl>
                                        <p:attrNameLst>
                                          <p:attrName>style.visibility</p:attrName>
                                        </p:attrNameLst>
                                      </p:cBhvr>
                                      <p:to>
                                        <p:strVal val="visible"/>
                                      </p:to>
                                    </p:set>
                                    <p:anim calcmode="lin" valueType="num">
                                      <p:cBhvr additive="base">
                                        <p:cTn id="228" dur="500" fill="hold"/>
                                        <p:tgtEl>
                                          <p:spTgt spid="47"/>
                                        </p:tgtEl>
                                        <p:attrNameLst>
                                          <p:attrName>ppt_x</p:attrName>
                                        </p:attrNameLst>
                                      </p:cBhvr>
                                      <p:tavLst>
                                        <p:tav tm="0">
                                          <p:val>
                                            <p:strVal val="#ppt_x"/>
                                          </p:val>
                                        </p:tav>
                                        <p:tav tm="100000">
                                          <p:val>
                                            <p:strVal val="#ppt_x"/>
                                          </p:val>
                                        </p:tav>
                                      </p:tavLst>
                                    </p:anim>
                                    <p:anim calcmode="lin" valueType="num">
                                      <p:cBhvr additive="base">
                                        <p:cTn id="229"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230" fill="hold">
                      <p:stCondLst>
                        <p:cond delay="indefinite"/>
                      </p:stCondLst>
                      <p:childTnLst>
                        <p:par>
                          <p:cTn id="231" fill="hold">
                            <p:stCondLst>
                              <p:cond delay="0"/>
                            </p:stCondLst>
                            <p:childTnLst>
                              <p:par>
                                <p:cTn id="232" presetID="2" presetClass="entr" presetSubtype="4" fill="hold" grpId="0" nodeType="clickEffect">
                                  <p:stCondLst>
                                    <p:cond delay="0"/>
                                  </p:stCondLst>
                                  <p:childTnLst>
                                    <p:set>
                                      <p:cBhvr>
                                        <p:cTn id="233" dur="1" fill="hold">
                                          <p:stCondLst>
                                            <p:cond delay="0"/>
                                          </p:stCondLst>
                                        </p:cTn>
                                        <p:tgtEl>
                                          <p:spTgt spid="48"/>
                                        </p:tgtEl>
                                        <p:attrNameLst>
                                          <p:attrName>style.visibility</p:attrName>
                                        </p:attrNameLst>
                                      </p:cBhvr>
                                      <p:to>
                                        <p:strVal val="visible"/>
                                      </p:to>
                                    </p:set>
                                    <p:anim calcmode="lin" valueType="num">
                                      <p:cBhvr additive="base">
                                        <p:cTn id="234" dur="500" fill="hold"/>
                                        <p:tgtEl>
                                          <p:spTgt spid="48"/>
                                        </p:tgtEl>
                                        <p:attrNameLst>
                                          <p:attrName>ppt_x</p:attrName>
                                        </p:attrNameLst>
                                      </p:cBhvr>
                                      <p:tavLst>
                                        <p:tav tm="0">
                                          <p:val>
                                            <p:strVal val="#ppt_x"/>
                                          </p:val>
                                        </p:tav>
                                        <p:tav tm="100000">
                                          <p:val>
                                            <p:strVal val="#ppt_x"/>
                                          </p:val>
                                        </p:tav>
                                      </p:tavLst>
                                    </p:anim>
                                    <p:anim calcmode="lin" valueType="num">
                                      <p:cBhvr additive="base">
                                        <p:cTn id="235"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par>
                    <p:cTn id="236" fill="hold">
                      <p:stCondLst>
                        <p:cond delay="indefinite"/>
                      </p:stCondLst>
                      <p:childTnLst>
                        <p:par>
                          <p:cTn id="237" fill="hold">
                            <p:stCondLst>
                              <p:cond delay="0"/>
                            </p:stCondLst>
                            <p:childTnLst>
                              <p:par>
                                <p:cTn id="238" presetID="2" presetClass="entr" presetSubtype="4" fill="hold" grpId="0" nodeType="clickEffect">
                                  <p:stCondLst>
                                    <p:cond delay="0"/>
                                  </p:stCondLst>
                                  <p:childTnLst>
                                    <p:set>
                                      <p:cBhvr>
                                        <p:cTn id="239" dur="1" fill="hold">
                                          <p:stCondLst>
                                            <p:cond delay="0"/>
                                          </p:stCondLst>
                                        </p:cTn>
                                        <p:tgtEl>
                                          <p:spTgt spid="56"/>
                                        </p:tgtEl>
                                        <p:attrNameLst>
                                          <p:attrName>style.visibility</p:attrName>
                                        </p:attrNameLst>
                                      </p:cBhvr>
                                      <p:to>
                                        <p:strVal val="visible"/>
                                      </p:to>
                                    </p:set>
                                    <p:anim calcmode="lin" valueType="num">
                                      <p:cBhvr additive="base">
                                        <p:cTn id="240" dur="500" fill="hold"/>
                                        <p:tgtEl>
                                          <p:spTgt spid="56"/>
                                        </p:tgtEl>
                                        <p:attrNameLst>
                                          <p:attrName>ppt_x</p:attrName>
                                        </p:attrNameLst>
                                      </p:cBhvr>
                                      <p:tavLst>
                                        <p:tav tm="0">
                                          <p:val>
                                            <p:strVal val="#ppt_x"/>
                                          </p:val>
                                        </p:tav>
                                        <p:tav tm="100000">
                                          <p:val>
                                            <p:strVal val="#ppt_x"/>
                                          </p:val>
                                        </p:tav>
                                      </p:tavLst>
                                    </p:anim>
                                    <p:anim calcmode="lin" valueType="num">
                                      <p:cBhvr additive="base">
                                        <p:cTn id="241" dur="500" fill="hold"/>
                                        <p:tgtEl>
                                          <p:spTgt spid="56"/>
                                        </p:tgtEl>
                                        <p:attrNameLst>
                                          <p:attrName>ppt_y</p:attrName>
                                        </p:attrNameLst>
                                      </p:cBhvr>
                                      <p:tavLst>
                                        <p:tav tm="0">
                                          <p:val>
                                            <p:strVal val="1+#ppt_h/2"/>
                                          </p:val>
                                        </p:tav>
                                        <p:tav tm="100000">
                                          <p:val>
                                            <p:strVal val="#ppt_y"/>
                                          </p:val>
                                        </p:tav>
                                      </p:tavLst>
                                    </p:anim>
                                  </p:childTnLst>
                                </p:cTn>
                              </p:par>
                            </p:childTnLst>
                          </p:cTn>
                        </p:par>
                      </p:childTnLst>
                    </p:cTn>
                  </p:par>
                  <p:par>
                    <p:cTn id="242" fill="hold">
                      <p:stCondLst>
                        <p:cond delay="indefinite"/>
                      </p:stCondLst>
                      <p:childTnLst>
                        <p:par>
                          <p:cTn id="243" fill="hold">
                            <p:stCondLst>
                              <p:cond delay="0"/>
                            </p:stCondLst>
                            <p:childTnLst>
                              <p:par>
                                <p:cTn id="244" presetID="14" presetClass="entr" presetSubtype="10" fill="hold" grpId="0" nodeType="clickEffect">
                                  <p:stCondLst>
                                    <p:cond delay="0"/>
                                  </p:stCondLst>
                                  <p:childTnLst>
                                    <p:set>
                                      <p:cBhvr>
                                        <p:cTn id="245" dur="1" fill="hold">
                                          <p:stCondLst>
                                            <p:cond delay="0"/>
                                          </p:stCondLst>
                                        </p:cTn>
                                        <p:tgtEl>
                                          <p:spTgt spid="55"/>
                                        </p:tgtEl>
                                        <p:attrNameLst>
                                          <p:attrName>style.visibility</p:attrName>
                                        </p:attrNameLst>
                                      </p:cBhvr>
                                      <p:to>
                                        <p:strVal val="visible"/>
                                      </p:to>
                                    </p:set>
                                    <p:animEffect transition="in" filter="randombar(horizontal)">
                                      <p:cBhvr>
                                        <p:cTn id="246" dur="500"/>
                                        <p:tgtEl>
                                          <p:spTgt spid="55"/>
                                        </p:tgtEl>
                                      </p:cBhvr>
                                    </p:animEffect>
                                  </p:childTnLst>
                                </p:cTn>
                              </p:par>
                            </p:childTnLst>
                          </p:cTn>
                        </p:par>
                      </p:childTnLst>
                    </p:cTn>
                  </p:par>
                  <p:par>
                    <p:cTn id="247" fill="hold">
                      <p:stCondLst>
                        <p:cond delay="indefinite"/>
                      </p:stCondLst>
                      <p:childTnLst>
                        <p:par>
                          <p:cTn id="248" fill="hold">
                            <p:stCondLst>
                              <p:cond delay="0"/>
                            </p:stCondLst>
                            <p:childTnLst>
                              <p:par>
                                <p:cTn id="249" presetID="14" presetClass="entr" presetSubtype="10" fill="hold" grpId="0" nodeType="clickEffect">
                                  <p:stCondLst>
                                    <p:cond delay="0"/>
                                  </p:stCondLst>
                                  <p:childTnLst>
                                    <p:set>
                                      <p:cBhvr>
                                        <p:cTn id="250" dur="1" fill="hold">
                                          <p:stCondLst>
                                            <p:cond delay="0"/>
                                          </p:stCondLst>
                                        </p:cTn>
                                        <p:tgtEl>
                                          <p:spTgt spid="57"/>
                                        </p:tgtEl>
                                        <p:attrNameLst>
                                          <p:attrName>style.visibility</p:attrName>
                                        </p:attrNameLst>
                                      </p:cBhvr>
                                      <p:to>
                                        <p:strVal val="visible"/>
                                      </p:to>
                                    </p:set>
                                    <p:animEffect transition="in" filter="randombar(horizontal)">
                                      <p:cBhvr>
                                        <p:cTn id="251"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11" grpId="0"/>
      <p:bldP spid="11" grpId="1"/>
      <p:bldP spid="11" grpId="2"/>
      <p:bldP spid="13" grpId="0"/>
      <p:bldP spid="13" grpId="1"/>
      <p:bldP spid="13" grpId="2"/>
      <p:bldP spid="15" grpId="0"/>
      <p:bldP spid="16" grpId="0"/>
      <p:bldP spid="17" grpId="0"/>
      <p:bldP spid="18" grpId="0"/>
      <p:bldP spid="19" grpId="0"/>
      <p:bldP spid="20" grpId="0"/>
      <p:bldP spid="20" grpId="1"/>
      <p:bldP spid="20" grpId="2"/>
      <p:bldP spid="21" grpId="0"/>
      <p:bldP spid="22" grpId="0"/>
      <p:bldP spid="23" grpId="0"/>
      <p:bldP spid="24" grpId="0"/>
      <p:bldP spid="25" grpId="0"/>
      <p:bldP spid="29" grpId="0"/>
      <p:bldP spid="30" grpId="0"/>
      <p:bldP spid="31" grpId="0"/>
      <p:bldP spid="32" grpId="0"/>
      <p:bldP spid="33" grpId="0"/>
      <p:bldP spid="34" grpId="0"/>
      <p:bldP spid="35" grpId="0"/>
      <p:bldP spid="36" grpId="0"/>
      <p:bldP spid="37" grpId="0"/>
      <p:bldP spid="38" grpId="0"/>
      <p:bldP spid="39" grpId="0"/>
      <p:bldP spid="40" grpId="0"/>
      <p:bldP spid="41" grpId="0"/>
      <p:bldP spid="42" grpId="0"/>
      <p:bldP spid="44" grpId="0"/>
      <p:bldP spid="45" grpId="0"/>
      <p:bldP spid="46" grpId="0"/>
      <p:bldP spid="47" grpId="0"/>
      <p:bldP spid="48" grpId="0"/>
      <p:bldP spid="49" grpId="0"/>
      <p:bldP spid="52" grpId="0" animBg="1"/>
      <p:bldP spid="53" grpId="0"/>
      <p:bldP spid="55" grpId="0" animBg="1"/>
      <p:bldP spid="56" grpId="0"/>
      <p:bldP spid="5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3">
            <a:extLst>
              <a:ext uri="{FF2B5EF4-FFF2-40B4-BE49-F238E27FC236}">
                <a16:creationId xmlns:a16="http://schemas.microsoft.com/office/drawing/2014/main" id="{4D048690-3BBF-4275-963A-32E303EF3C5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700" y="0"/>
            <a:ext cx="12204700" cy="6858000"/>
          </a:xfrm>
          <a:prstGeom prst="rect">
            <a:avLst/>
          </a:prstGeom>
        </p:spPr>
      </p:pic>
      <p:pic>
        <p:nvPicPr>
          <p:cNvPr id="3" name="图片 6">
            <a:extLst>
              <a:ext uri="{FF2B5EF4-FFF2-40B4-BE49-F238E27FC236}">
                <a16:creationId xmlns:a16="http://schemas.microsoft.com/office/drawing/2014/main" id="{4CA027E4-FABF-4203-BCA4-F83BAC05A0E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3027" y="-56375"/>
            <a:ext cx="12405353" cy="6970749"/>
          </a:xfrm>
          <a:prstGeom prst="rect">
            <a:avLst/>
          </a:prstGeom>
        </p:spPr>
      </p:pic>
      <p:sp>
        <p:nvSpPr>
          <p:cNvPr id="4" name="TextBox 3"/>
          <p:cNvSpPr txBox="1"/>
          <p:nvPr/>
        </p:nvSpPr>
        <p:spPr>
          <a:xfrm>
            <a:off x="1067220" y="2089791"/>
            <a:ext cx="9518469" cy="369332"/>
          </a:xfrm>
          <a:prstGeom prst="rect">
            <a:avLst/>
          </a:prstGeom>
          <a:noFill/>
        </p:spPr>
        <p:txBody>
          <a:bodyPr wrap="square" rtlCol="0">
            <a:spAutoFit/>
          </a:bodyPr>
          <a:lstStyle/>
          <a:p>
            <a:r>
              <a:rPr lang="en-US" dirty="0" err="1">
                <a:solidFill>
                  <a:schemeClr val="bg1"/>
                </a:solidFill>
                <a:latin typeface="Times New Roman" panose="02020603050405020304" pitchFamily="18" charset="0"/>
                <a:cs typeface="Times New Roman" panose="02020603050405020304" pitchFamily="18" charset="0"/>
              </a:rPr>
              <a:t>Nhìn</a:t>
            </a:r>
            <a:r>
              <a:rPr lang="en-US" dirty="0">
                <a:solidFill>
                  <a:schemeClr val="bg1"/>
                </a:solidFill>
                <a:latin typeface="Times New Roman" panose="02020603050405020304" pitchFamily="18" charset="0"/>
                <a:cs typeface="Times New Roman" panose="02020603050405020304" pitchFamily="18" charset="0"/>
              </a:rPr>
              <a:t> </a:t>
            </a:r>
            <a:r>
              <a:rPr lang="en-US" dirty="0" err="1">
                <a:solidFill>
                  <a:schemeClr val="bg1"/>
                </a:solidFill>
                <a:latin typeface="Times New Roman" panose="02020603050405020304" pitchFamily="18" charset="0"/>
                <a:cs typeface="Times New Roman" panose="02020603050405020304" pitchFamily="18" charset="0"/>
              </a:rPr>
              <a:t>vào</a:t>
            </a:r>
            <a:r>
              <a:rPr lang="en-US" dirty="0">
                <a:solidFill>
                  <a:schemeClr val="bg1"/>
                </a:solidFill>
                <a:latin typeface="Times New Roman" panose="02020603050405020304" pitchFamily="18" charset="0"/>
                <a:cs typeface="Times New Roman" panose="02020603050405020304" pitchFamily="18" charset="0"/>
              </a:rPr>
              <a:t> </a:t>
            </a:r>
            <a:r>
              <a:rPr lang="en-US" dirty="0" err="1">
                <a:solidFill>
                  <a:schemeClr val="bg1"/>
                </a:solidFill>
                <a:latin typeface="Times New Roman" panose="02020603050405020304" pitchFamily="18" charset="0"/>
                <a:cs typeface="Times New Roman" panose="02020603050405020304" pitchFamily="18" charset="0"/>
              </a:rPr>
              <a:t>bảng</a:t>
            </a:r>
            <a:r>
              <a:rPr lang="en-US" dirty="0">
                <a:solidFill>
                  <a:schemeClr val="bg1"/>
                </a:solidFill>
                <a:latin typeface="Times New Roman" panose="02020603050405020304" pitchFamily="18" charset="0"/>
                <a:cs typeface="Times New Roman" panose="02020603050405020304" pitchFamily="18" charset="0"/>
              </a:rPr>
              <a:t> </a:t>
            </a:r>
            <a:r>
              <a:rPr lang="en-US" dirty="0" err="1">
                <a:solidFill>
                  <a:schemeClr val="bg1"/>
                </a:solidFill>
                <a:latin typeface="Times New Roman" panose="02020603050405020304" pitchFamily="18" charset="0"/>
                <a:cs typeface="Times New Roman" panose="02020603050405020304" pitchFamily="18" charset="0"/>
              </a:rPr>
              <a:t>trên</a:t>
            </a:r>
            <a:r>
              <a:rPr lang="en-US" dirty="0">
                <a:solidFill>
                  <a:schemeClr val="bg1"/>
                </a:solidFill>
                <a:latin typeface="Times New Roman" panose="02020603050405020304" pitchFamily="18" charset="0"/>
                <a:cs typeface="Times New Roman" panose="02020603050405020304" pitchFamily="18" charset="0"/>
              </a:rPr>
              <a:t>, con </a:t>
            </a:r>
            <a:r>
              <a:rPr lang="en-US" dirty="0" err="1">
                <a:solidFill>
                  <a:schemeClr val="bg1"/>
                </a:solidFill>
                <a:latin typeface="Times New Roman" panose="02020603050405020304" pitchFamily="18" charset="0"/>
                <a:cs typeface="Times New Roman" panose="02020603050405020304" pitchFamily="18" charset="0"/>
              </a:rPr>
              <a:t>thấy</a:t>
            </a:r>
            <a:r>
              <a:rPr lang="en-US" dirty="0">
                <a:solidFill>
                  <a:schemeClr val="bg1"/>
                </a:solidFill>
                <a:latin typeface="Times New Roman" panose="02020603050405020304" pitchFamily="18" charset="0"/>
                <a:cs typeface="Times New Roman" panose="02020603050405020304" pitchFamily="18" charset="0"/>
              </a:rPr>
              <a:t> </a:t>
            </a:r>
            <a:r>
              <a:rPr lang="en-US" dirty="0" err="1">
                <a:solidFill>
                  <a:schemeClr val="bg1"/>
                </a:solidFill>
                <a:latin typeface="Times New Roman" panose="02020603050405020304" pitchFamily="18" charset="0"/>
                <a:cs typeface="Times New Roman" panose="02020603050405020304" pitchFamily="18" charset="0"/>
              </a:rPr>
              <a:t>chữ</a:t>
            </a:r>
            <a:r>
              <a:rPr lang="en-US" dirty="0">
                <a:solidFill>
                  <a:schemeClr val="bg1"/>
                </a:solidFill>
                <a:latin typeface="Times New Roman" panose="02020603050405020304" pitchFamily="18" charset="0"/>
                <a:cs typeface="Times New Roman" panose="02020603050405020304" pitchFamily="18" charset="0"/>
              </a:rPr>
              <a:t> </a:t>
            </a:r>
            <a:r>
              <a:rPr lang="en-US" dirty="0" err="1">
                <a:solidFill>
                  <a:schemeClr val="bg1"/>
                </a:solidFill>
                <a:latin typeface="Times New Roman" panose="02020603050405020304" pitchFamily="18" charset="0"/>
                <a:cs typeface="Times New Roman" panose="02020603050405020304" pitchFamily="18" charset="0"/>
              </a:rPr>
              <a:t>số</a:t>
            </a:r>
            <a:r>
              <a:rPr lang="en-US" dirty="0">
                <a:solidFill>
                  <a:schemeClr val="bg1"/>
                </a:solidFill>
                <a:latin typeface="Times New Roman" panose="02020603050405020304" pitchFamily="18" charset="0"/>
                <a:cs typeface="Times New Roman" panose="02020603050405020304" pitchFamily="18" charset="0"/>
              </a:rPr>
              <a:t> I La </a:t>
            </a:r>
            <a:r>
              <a:rPr lang="en-US" dirty="0" err="1">
                <a:solidFill>
                  <a:schemeClr val="bg1"/>
                </a:solidFill>
                <a:latin typeface="Times New Roman" panose="02020603050405020304" pitchFamily="18" charset="0"/>
                <a:cs typeface="Times New Roman" panose="02020603050405020304" pitchFamily="18" charset="0"/>
              </a:rPr>
              <a:t>Mã</a:t>
            </a:r>
            <a:r>
              <a:rPr lang="en-US" dirty="0">
                <a:solidFill>
                  <a:schemeClr val="bg1"/>
                </a:solidFill>
                <a:latin typeface="Times New Roman" panose="02020603050405020304" pitchFamily="18" charset="0"/>
                <a:cs typeface="Times New Roman" panose="02020603050405020304" pitchFamily="18" charset="0"/>
              </a:rPr>
              <a:t> </a:t>
            </a:r>
            <a:r>
              <a:rPr lang="en-US" dirty="0" err="1">
                <a:solidFill>
                  <a:schemeClr val="bg1"/>
                </a:solidFill>
                <a:latin typeface="Times New Roman" panose="02020603050405020304" pitchFamily="18" charset="0"/>
                <a:cs typeface="Times New Roman" panose="02020603050405020304" pitchFamily="18" charset="0"/>
              </a:rPr>
              <a:t>được</a:t>
            </a:r>
            <a:r>
              <a:rPr lang="en-US" dirty="0">
                <a:solidFill>
                  <a:schemeClr val="bg1"/>
                </a:solidFill>
                <a:latin typeface="Times New Roman" panose="02020603050405020304" pitchFamily="18" charset="0"/>
                <a:cs typeface="Times New Roman" panose="02020603050405020304" pitchFamily="18" charset="0"/>
              </a:rPr>
              <a:t> </a:t>
            </a:r>
            <a:r>
              <a:rPr lang="en-US" dirty="0" err="1">
                <a:solidFill>
                  <a:schemeClr val="bg1"/>
                </a:solidFill>
                <a:latin typeface="Times New Roman" panose="02020603050405020304" pitchFamily="18" charset="0"/>
                <a:cs typeface="Times New Roman" panose="02020603050405020304" pitchFamily="18" charset="0"/>
              </a:rPr>
              <a:t>lặp</a:t>
            </a:r>
            <a:r>
              <a:rPr lang="en-US" dirty="0">
                <a:solidFill>
                  <a:schemeClr val="bg1"/>
                </a:solidFill>
                <a:latin typeface="Times New Roman" panose="02020603050405020304" pitchFamily="18" charset="0"/>
                <a:cs typeface="Times New Roman" panose="02020603050405020304" pitchFamily="18" charset="0"/>
              </a:rPr>
              <a:t> </a:t>
            </a:r>
            <a:r>
              <a:rPr lang="en-US" dirty="0" err="1">
                <a:solidFill>
                  <a:schemeClr val="bg1"/>
                </a:solidFill>
                <a:latin typeface="Times New Roman" panose="02020603050405020304" pitchFamily="18" charset="0"/>
                <a:cs typeface="Times New Roman" panose="02020603050405020304" pitchFamily="18" charset="0"/>
              </a:rPr>
              <a:t>lại</a:t>
            </a:r>
            <a:r>
              <a:rPr lang="en-US" dirty="0">
                <a:solidFill>
                  <a:schemeClr val="bg1"/>
                </a:solidFill>
                <a:latin typeface="Times New Roman" panose="02020603050405020304" pitchFamily="18" charset="0"/>
                <a:cs typeface="Times New Roman" panose="02020603050405020304" pitchFamily="18" charset="0"/>
              </a:rPr>
              <a:t> </a:t>
            </a:r>
            <a:r>
              <a:rPr lang="en-US" dirty="0" err="1">
                <a:solidFill>
                  <a:schemeClr val="bg1"/>
                </a:solidFill>
                <a:latin typeface="Times New Roman" panose="02020603050405020304" pitchFamily="18" charset="0"/>
                <a:cs typeface="Times New Roman" panose="02020603050405020304" pitchFamily="18" charset="0"/>
              </a:rPr>
              <a:t>mấy</a:t>
            </a:r>
            <a:r>
              <a:rPr lang="en-US" dirty="0">
                <a:solidFill>
                  <a:schemeClr val="bg1"/>
                </a:solidFill>
                <a:latin typeface="Times New Roman" panose="02020603050405020304" pitchFamily="18" charset="0"/>
                <a:cs typeface="Times New Roman" panose="02020603050405020304" pitchFamily="18" charset="0"/>
              </a:rPr>
              <a:t> </a:t>
            </a:r>
            <a:r>
              <a:rPr lang="en-US" dirty="0" err="1">
                <a:solidFill>
                  <a:schemeClr val="bg1"/>
                </a:solidFill>
                <a:latin typeface="Times New Roman" panose="02020603050405020304" pitchFamily="18" charset="0"/>
                <a:cs typeface="Times New Roman" panose="02020603050405020304" pitchFamily="18" charset="0"/>
              </a:rPr>
              <a:t>lần</a:t>
            </a:r>
            <a:r>
              <a:rPr lang="en-US" dirty="0">
                <a:solidFill>
                  <a:schemeClr val="bg1"/>
                </a:solidFill>
                <a:latin typeface="Times New Roman" panose="02020603050405020304" pitchFamily="18" charset="0"/>
                <a:cs typeface="Times New Roman" panose="02020603050405020304" pitchFamily="18" charset="0"/>
              </a:rPr>
              <a:t> </a:t>
            </a:r>
            <a:r>
              <a:rPr lang="en-US" dirty="0" err="1">
                <a:solidFill>
                  <a:schemeClr val="bg1"/>
                </a:solidFill>
                <a:latin typeface="Times New Roman" panose="02020603050405020304" pitchFamily="18" charset="0"/>
                <a:cs typeface="Times New Roman" panose="02020603050405020304" pitchFamily="18" charset="0"/>
              </a:rPr>
              <a:t>liên</a:t>
            </a:r>
            <a:r>
              <a:rPr lang="en-US" dirty="0">
                <a:solidFill>
                  <a:schemeClr val="bg1"/>
                </a:solidFill>
                <a:latin typeface="Times New Roman" panose="02020603050405020304" pitchFamily="18" charset="0"/>
                <a:cs typeface="Times New Roman" panose="02020603050405020304" pitchFamily="18" charset="0"/>
              </a:rPr>
              <a:t> </a:t>
            </a:r>
            <a:r>
              <a:rPr lang="en-US" dirty="0" err="1">
                <a:solidFill>
                  <a:schemeClr val="bg1"/>
                </a:solidFill>
                <a:latin typeface="Times New Roman" panose="02020603050405020304" pitchFamily="18" charset="0"/>
                <a:cs typeface="Times New Roman" panose="02020603050405020304" pitchFamily="18" charset="0"/>
              </a:rPr>
              <a:t>tiếp</a:t>
            </a:r>
            <a:r>
              <a:rPr lang="en-US" dirty="0">
                <a:solidFill>
                  <a:schemeClr val="bg1"/>
                </a:solidFill>
                <a:latin typeface="Times New Roman" panose="02020603050405020304" pitchFamily="18" charset="0"/>
                <a:cs typeface="Times New Roman" panose="02020603050405020304" pitchFamily="18" charset="0"/>
              </a:rPr>
              <a:t>?</a:t>
            </a:r>
          </a:p>
        </p:txBody>
      </p:sp>
      <p:sp>
        <p:nvSpPr>
          <p:cNvPr id="5" name="TextBox 4"/>
          <p:cNvSpPr txBox="1"/>
          <p:nvPr/>
        </p:nvSpPr>
        <p:spPr>
          <a:xfrm>
            <a:off x="1067220" y="2626647"/>
            <a:ext cx="5738949" cy="383177"/>
          </a:xfrm>
          <a:prstGeom prst="rect">
            <a:avLst/>
          </a:prstGeom>
          <a:noFill/>
        </p:spPr>
        <p:txBody>
          <a:bodyPr wrap="square" rtlCol="0">
            <a:spAutoFit/>
          </a:bodyPr>
          <a:lstStyle/>
          <a:p>
            <a:r>
              <a:rPr lang="en-US" dirty="0">
                <a:solidFill>
                  <a:srgbClr val="FFFF00"/>
                </a:solidFill>
                <a:latin typeface="Times New Roman" panose="02020603050405020304" pitchFamily="18" charset="0"/>
                <a:cs typeface="Times New Roman" panose="02020603050405020304" pitchFamily="18" charset="0"/>
              </a:rPr>
              <a:t>- Ba </a:t>
            </a:r>
            <a:r>
              <a:rPr lang="en-US" dirty="0" err="1">
                <a:solidFill>
                  <a:srgbClr val="FFFF00"/>
                </a:solidFill>
                <a:latin typeface="Times New Roman" panose="02020603050405020304" pitchFamily="18" charset="0"/>
                <a:cs typeface="Times New Roman" panose="02020603050405020304" pitchFamily="18" charset="0"/>
              </a:rPr>
              <a:t>lần</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liên</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tiếp</a:t>
            </a:r>
            <a:endParaRPr lang="en-US" dirty="0">
              <a:solidFill>
                <a:srgbClr val="FFFF00"/>
              </a:solidFill>
              <a:latin typeface="Times New Roman" panose="02020603050405020304" pitchFamily="18" charset="0"/>
              <a:cs typeface="Times New Roman" panose="02020603050405020304" pitchFamily="18" charset="0"/>
            </a:endParaRPr>
          </a:p>
        </p:txBody>
      </p:sp>
      <p:sp>
        <p:nvSpPr>
          <p:cNvPr id="6" name="TextBox 5"/>
          <p:cNvSpPr txBox="1"/>
          <p:nvPr/>
        </p:nvSpPr>
        <p:spPr>
          <a:xfrm>
            <a:off x="1006259" y="3072736"/>
            <a:ext cx="9922997" cy="646331"/>
          </a:xfrm>
          <a:prstGeom prst="rect">
            <a:avLst/>
          </a:prstGeom>
          <a:noFill/>
        </p:spPr>
        <p:txBody>
          <a:bodyPr wrap="square" rtlCol="0">
            <a:spAutoFit/>
          </a:bodyPr>
          <a:lstStyle/>
          <a:p>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Từ</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ba</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chữ</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số</a:t>
            </a:r>
            <a:r>
              <a:rPr lang="en-US" dirty="0">
                <a:solidFill>
                  <a:srgbClr val="FFFF00"/>
                </a:solidFill>
                <a:latin typeface="Times New Roman" panose="02020603050405020304" pitchFamily="18" charset="0"/>
                <a:cs typeface="Times New Roman" panose="02020603050405020304" pitchFamily="18" charset="0"/>
              </a:rPr>
              <a:t> La </a:t>
            </a:r>
            <a:r>
              <a:rPr lang="en-US" dirty="0" err="1">
                <a:solidFill>
                  <a:srgbClr val="FFFF00"/>
                </a:solidFill>
                <a:latin typeface="Times New Roman" panose="02020603050405020304" pitchFamily="18" charset="0"/>
                <a:cs typeface="Times New Roman" panose="02020603050405020304" pitchFamily="18" charset="0"/>
              </a:rPr>
              <a:t>Mã</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cơ</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bản</a:t>
            </a:r>
            <a:r>
              <a:rPr lang="en-US" dirty="0">
                <a:solidFill>
                  <a:srgbClr val="FFFF00"/>
                </a:solidFill>
                <a:latin typeface="Times New Roman" panose="02020603050405020304" pitchFamily="18" charset="0"/>
                <a:cs typeface="Times New Roman" panose="02020603050405020304" pitchFamily="18" charset="0"/>
              </a:rPr>
              <a:t>: I La </a:t>
            </a:r>
            <a:r>
              <a:rPr lang="en-US" dirty="0" err="1">
                <a:solidFill>
                  <a:srgbClr val="FFFF00"/>
                </a:solidFill>
                <a:latin typeface="Times New Roman" panose="02020603050405020304" pitchFamily="18" charset="0"/>
                <a:cs typeface="Times New Roman" panose="02020603050405020304" pitchFamily="18" charset="0"/>
              </a:rPr>
              <a:t>Mã</a:t>
            </a:r>
            <a:r>
              <a:rPr lang="en-US" dirty="0">
                <a:solidFill>
                  <a:srgbClr val="FFFF00"/>
                </a:solidFill>
                <a:latin typeface="Times New Roman" panose="02020603050405020304" pitchFamily="18" charset="0"/>
                <a:cs typeface="Times New Roman" panose="02020603050405020304" pitchFamily="18" charset="0"/>
              </a:rPr>
              <a:t>, V La </a:t>
            </a:r>
            <a:r>
              <a:rPr lang="en-US" dirty="0" err="1">
                <a:solidFill>
                  <a:srgbClr val="FFFF00"/>
                </a:solidFill>
                <a:latin typeface="Times New Roman" panose="02020603050405020304" pitchFamily="18" charset="0"/>
                <a:cs typeface="Times New Roman" panose="02020603050405020304" pitchFamily="18" charset="0"/>
              </a:rPr>
              <a:t>Mã</a:t>
            </a:r>
            <a:r>
              <a:rPr lang="en-US" dirty="0">
                <a:solidFill>
                  <a:srgbClr val="FFFF00"/>
                </a:solidFill>
                <a:latin typeface="Times New Roman" panose="02020603050405020304" pitchFamily="18" charset="0"/>
                <a:cs typeface="Times New Roman" panose="02020603050405020304" pitchFamily="18" charset="0"/>
              </a:rPr>
              <a:t>, X La </a:t>
            </a:r>
            <a:r>
              <a:rPr lang="en-US" dirty="0" err="1">
                <a:solidFill>
                  <a:srgbClr val="FFFF00"/>
                </a:solidFill>
                <a:latin typeface="Times New Roman" panose="02020603050405020304" pitchFamily="18" charset="0"/>
                <a:cs typeface="Times New Roman" panose="02020603050405020304" pitchFamily="18" charset="0"/>
              </a:rPr>
              <a:t>Mã</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thì</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chữ</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số</a:t>
            </a:r>
            <a:r>
              <a:rPr lang="en-US" dirty="0">
                <a:solidFill>
                  <a:srgbClr val="FFFF00"/>
                </a:solidFill>
                <a:latin typeface="Times New Roman" panose="02020603050405020304" pitchFamily="18" charset="0"/>
                <a:cs typeface="Times New Roman" panose="02020603050405020304" pitchFamily="18" charset="0"/>
              </a:rPr>
              <a:t> I La </a:t>
            </a:r>
            <a:r>
              <a:rPr lang="en-US" dirty="0" err="1">
                <a:solidFill>
                  <a:srgbClr val="FFFF00"/>
                </a:solidFill>
                <a:latin typeface="Times New Roman" panose="02020603050405020304" pitchFamily="18" charset="0"/>
                <a:cs typeface="Times New Roman" panose="02020603050405020304" pitchFamily="18" charset="0"/>
              </a:rPr>
              <a:t>Mã</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và</a:t>
            </a:r>
            <a:r>
              <a:rPr lang="en-US" dirty="0">
                <a:solidFill>
                  <a:srgbClr val="FFFF00"/>
                </a:solidFill>
                <a:latin typeface="Times New Roman" panose="02020603050405020304" pitchFamily="18" charset="0"/>
                <a:cs typeface="Times New Roman" panose="02020603050405020304" pitchFamily="18" charset="0"/>
              </a:rPr>
              <a:t> X La </a:t>
            </a:r>
            <a:r>
              <a:rPr lang="en-US" dirty="0" err="1">
                <a:solidFill>
                  <a:srgbClr val="FFFF00"/>
                </a:solidFill>
                <a:latin typeface="Times New Roman" panose="02020603050405020304" pitchFamily="18" charset="0"/>
                <a:cs typeface="Times New Roman" panose="02020603050405020304" pitchFamily="18" charset="0"/>
              </a:rPr>
              <a:t>Mã</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được</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lặp</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lại</a:t>
            </a:r>
            <a:r>
              <a:rPr lang="en-US" dirty="0">
                <a:solidFill>
                  <a:srgbClr val="FFFF00"/>
                </a:solidFill>
                <a:latin typeface="Times New Roman" panose="02020603050405020304" pitchFamily="18" charset="0"/>
                <a:cs typeface="Times New Roman" panose="02020603050405020304" pitchFamily="18" charset="0"/>
              </a:rPr>
              <a:t> 3 </a:t>
            </a:r>
            <a:r>
              <a:rPr lang="en-US" dirty="0" err="1">
                <a:solidFill>
                  <a:srgbClr val="FFFF00"/>
                </a:solidFill>
                <a:latin typeface="Times New Roman" panose="02020603050405020304" pitchFamily="18" charset="0"/>
                <a:cs typeface="Times New Roman" panose="02020603050405020304" pitchFamily="18" charset="0"/>
              </a:rPr>
              <a:t>lần</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liên</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tiếp</a:t>
            </a:r>
            <a:r>
              <a:rPr lang="en-US" dirty="0">
                <a:solidFill>
                  <a:srgbClr val="FFFF00"/>
                </a:solidFill>
                <a:latin typeface="Times New Roman" panose="02020603050405020304" pitchFamily="18" charset="0"/>
                <a:cs typeface="Times New Roman" panose="02020603050405020304" pitchFamily="18" charset="0"/>
              </a:rPr>
              <a:t>. ( </a:t>
            </a:r>
            <a:r>
              <a:rPr lang="en-US" dirty="0" err="1">
                <a:solidFill>
                  <a:srgbClr val="FFFF00"/>
                </a:solidFill>
                <a:latin typeface="Times New Roman" panose="02020603050405020304" pitchFamily="18" charset="0"/>
                <a:cs typeface="Times New Roman" panose="02020603050405020304" pitchFamily="18" charset="0"/>
              </a:rPr>
              <a:t>Tuyệt</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đối</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không</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vượt</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quá</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ba</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chữ</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số</a:t>
            </a:r>
            <a:r>
              <a:rPr lang="en-US" dirty="0">
                <a:solidFill>
                  <a:srgbClr val="FFFF00"/>
                </a:solidFill>
                <a:latin typeface="Times New Roman" panose="02020603050405020304" pitchFamily="18" charset="0"/>
                <a:cs typeface="Times New Roman" panose="02020603050405020304" pitchFamily="18" charset="0"/>
              </a:rPr>
              <a:t>)</a:t>
            </a:r>
          </a:p>
        </p:txBody>
      </p:sp>
      <p:sp>
        <p:nvSpPr>
          <p:cNvPr id="7" name="TextBox 6"/>
          <p:cNvSpPr txBox="1"/>
          <p:nvPr/>
        </p:nvSpPr>
        <p:spPr>
          <a:xfrm>
            <a:off x="1006260" y="3806930"/>
            <a:ext cx="6305006" cy="369332"/>
          </a:xfrm>
          <a:prstGeom prst="rect">
            <a:avLst/>
          </a:prstGeom>
          <a:noFill/>
        </p:spPr>
        <p:txBody>
          <a:bodyPr wrap="square" rtlCol="0">
            <a:spAutoFit/>
          </a:bodyPr>
          <a:lstStyle/>
          <a:p>
            <a:r>
              <a:rPr lang="en-US" dirty="0" err="1">
                <a:solidFill>
                  <a:schemeClr val="bg1"/>
                </a:solidFill>
                <a:latin typeface="Times New Roman" panose="02020603050405020304" pitchFamily="18" charset="0"/>
                <a:cs typeface="Times New Roman" panose="02020603050405020304" pitchFamily="18" charset="0"/>
              </a:rPr>
              <a:t>Chữ</a:t>
            </a:r>
            <a:r>
              <a:rPr lang="en-US" dirty="0">
                <a:solidFill>
                  <a:schemeClr val="bg1"/>
                </a:solidFill>
                <a:latin typeface="Times New Roman" panose="02020603050405020304" pitchFamily="18" charset="0"/>
                <a:cs typeface="Times New Roman" panose="02020603050405020304" pitchFamily="18" charset="0"/>
              </a:rPr>
              <a:t> </a:t>
            </a:r>
            <a:r>
              <a:rPr lang="en-US" dirty="0" err="1">
                <a:solidFill>
                  <a:schemeClr val="bg1"/>
                </a:solidFill>
                <a:latin typeface="Times New Roman" panose="02020603050405020304" pitchFamily="18" charset="0"/>
                <a:cs typeface="Times New Roman" panose="02020603050405020304" pitchFamily="18" charset="0"/>
              </a:rPr>
              <a:t>số</a:t>
            </a:r>
            <a:r>
              <a:rPr lang="en-US" dirty="0">
                <a:solidFill>
                  <a:schemeClr val="bg1"/>
                </a:solidFill>
                <a:latin typeface="Times New Roman" panose="02020603050405020304" pitchFamily="18" charset="0"/>
                <a:cs typeface="Times New Roman" panose="02020603050405020304" pitchFamily="18" charset="0"/>
              </a:rPr>
              <a:t> I La </a:t>
            </a:r>
            <a:r>
              <a:rPr lang="en-US" dirty="0" err="1">
                <a:solidFill>
                  <a:schemeClr val="bg1"/>
                </a:solidFill>
                <a:latin typeface="Times New Roman" panose="02020603050405020304" pitchFamily="18" charset="0"/>
                <a:cs typeface="Times New Roman" panose="02020603050405020304" pitchFamily="18" charset="0"/>
              </a:rPr>
              <a:t>Mã</a:t>
            </a:r>
            <a:r>
              <a:rPr lang="en-US" dirty="0">
                <a:solidFill>
                  <a:schemeClr val="bg1"/>
                </a:solidFill>
                <a:latin typeface="Times New Roman" panose="02020603050405020304" pitchFamily="18" charset="0"/>
                <a:cs typeface="Times New Roman" panose="02020603050405020304" pitchFamily="18" charset="0"/>
              </a:rPr>
              <a:t>  </a:t>
            </a:r>
            <a:r>
              <a:rPr lang="en-US" dirty="0" err="1">
                <a:solidFill>
                  <a:schemeClr val="bg1"/>
                </a:solidFill>
                <a:latin typeface="Times New Roman" panose="02020603050405020304" pitchFamily="18" charset="0"/>
                <a:cs typeface="Times New Roman" panose="02020603050405020304" pitchFamily="18" charset="0"/>
              </a:rPr>
              <a:t>đứng</a:t>
            </a:r>
            <a:r>
              <a:rPr lang="en-US" dirty="0">
                <a:solidFill>
                  <a:schemeClr val="bg1"/>
                </a:solidFill>
                <a:latin typeface="Times New Roman" panose="02020603050405020304" pitchFamily="18" charset="0"/>
                <a:cs typeface="Times New Roman" panose="02020603050405020304" pitchFamily="18" charset="0"/>
              </a:rPr>
              <a:t> </a:t>
            </a:r>
            <a:r>
              <a:rPr lang="en-US" dirty="0" err="1">
                <a:solidFill>
                  <a:schemeClr val="bg1"/>
                </a:solidFill>
                <a:latin typeface="Times New Roman" panose="02020603050405020304" pitchFamily="18" charset="0"/>
                <a:cs typeface="Times New Roman" panose="02020603050405020304" pitchFamily="18" charset="0"/>
              </a:rPr>
              <a:t>trước</a:t>
            </a:r>
            <a:r>
              <a:rPr lang="en-US" dirty="0">
                <a:solidFill>
                  <a:schemeClr val="bg1"/>
                </a:solidFill>
                <a:latin typeface="Times New Roman" panose="02020603050405020304" pitchFamily="18" charset="0"/>
                <a:cs typeface="Times New Roman" panose="02020603050405020304" pitchFamily="18" charset="0"/>
              </a:rPr>
              <a:t> </a:t>
            </a:r>
            <a:r>
              <a:rPr lang="en-US" dirty="0" err="1">
                <a:solidFill>
                  <a:schemeClr val="bg1"/>
                </a:solidFill>
                <a:latin typeface="Times New Roman" panose="02020603050405020304" pitchFamily="18" charset="0"/>
                <a:cs typeface="Times New Roman" panose="02020603050405020304" pitchFamily="18" charset="0"/>
              </a:rPr>
              <a:t>chữ</a:t>
            </a:r>
            <a:r>
              <a:rPr lang="en-US" dirty="0">
                <a:solidFill>
                  <a:schemeClr val="bg1"/>
                </a:solidFill>
                <a:latin typeface="Times New Roman" panose="02020603050405020304" pitchFamily="18" charset="0"/>
                <a:cs typeface="Times New Roman" panose="02020603050405020304" pitchFamily="18" charset="0"/>
              </a:rPr>
              <a:t> </a:t>
            </a:r>
            <a:r>
              <a:rPr lang="en-US" dirty="0" err="1">
                <a:solidFill>
                  <a:schemeClr val="bg1"/>
                </a:solidFill>
                <a:latin typeface="Times New Roman" panose="02020603050405020304" pitchFamily="18" charset="0"/>
                <a:cs typeface="Times New Roman" panose="02020603050405020304" pitchFamily="18" charset="0"/>
              </a:rPr>
              <a:t>số</a:t>
            </a:r>
            <a:r>
              <a:rPr lang="en-US" dirty="0">
                <a:solidFill>
                  <a:schemeClr val="bg1"/>
                </a:solidFill>
                <a:latin typeface="Times New Roman" panose="02020603050405020304" pitchFamily="18" charset="0"/>
                <a:cs typeface="Times New Roman" panose="02020603050405020304" pitchFamily="18" charset="0"/>
              </a:rPr>
              <a:t> La </a:t>
            </a:r>
            <a:r>
              <a:rPr lang="en-US" dirty="0" err="1">
                <a:solidFill>
                  <a:schemeClr val="bg1"/>
                </a:solidFill>
                <a:latin typeface="Times New Roman" panose="02020603050405020304" pitchFamily="18" charset="0"/>
                <a:cs typeface="Times New Roman" panose="02020603050405020304" pitchFamily="18" charset="0"/>
              </a:rPr>
              <a:t>Mã</a:t>
            </a:r>
            <a:r>
              <a:rPr lang="en-US" dirty="0">
                <a:solidFill>
                  <a:schemeClr val="bg1"/>
                </a:solidFill>
                <a:latin typeface="Times New Roman" panose="02020603050405020304" pitchFamily="18" charset="0"/>
                <a:cs typeface="Times New Roman" panose="02020603050405020304" pitchFamily="18" charset="0"/>
              </a:rPr>
              <a:t> </a:t>
            </a:r>
            <a:r>
              <a:rPr lang="en-US" dirty="0" err="1">
                <a:solidFill>
                  <a:schemeClr val="bg1"/>
                </a:solidFill>
                <a:latin typeface="Times New Roman" panose="02020603050405020304" pitchFamily="18" charset="0"/>
                <a:cs typeface="Times New Roman" panose="02020603050405020304" pitchFamily="18" charset="0"/>
              </a:rPr>
              <a:t>nào</a:t>
            </a:r>
            <a:r>
              <a:rPr lang="en-US" dirty="0">
                <a:solidFill>
                  <a:schemeClr val="bg1"/>
                </a:solidFill>
                <a:latin typeface="Times New Roman" panose="02020603050405020304" pitchFamily="18" charset="0"/>
                <a:cs typeface="Times New Roman" panose="02020603050405020304" pitchFamily="18" charset="0"/>
              </a:rPr>
              <a:t>?</a:t>
            </a:r>
          </a:p>
        </p:txBody>
      </p:sp>
      <p:sp>
        <p:nvSpPr>
          <p:cNvPr id="8" name="TextBox 7"/>
          <p:cNvSpPr txBox="1"/>
          <p:nvPr/>
        </p:nvSpPr>
        <p:spPr>
          <a:xfrm>
            <a:off x="1067220" y="4242013"/>
            <a:ext cx="5617029" cy="369332"/>
          </a:xfrm>
          <a:prstGeom prst="rect">
            <a:avLst/>
          </a:prstGeom>
          <a:noFill/>
        </p:spPr>
        <p:txBody>
          <a:bodyPr wrap="square" rtlCol="0">
            <a:spAutoFit/>
          </a:bodyPr>
          <a:lstStyle/>
          <a:p>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Chữ</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số</a:t>
            </a:r>
            <a:r>
              <a:rPr lang="en-US" dirty="0">
                <a:solidFill>
                  <a:srgbClr val="FFFF00"/>
                </a:solidFill>
                <a:latin typeface="Times New Roman" panose="02020603050405020304" pitchFamily="18" charset="0"/>
                <a:cs typeface="Times New Roman" panose="02020603050405020304" pitchFamily="18" charset="0"/>
              </a:rPr>
              <a:t> 5 La </a:t>
            </a:r>
            <a:r>
              <a:rPr lang="en-US" dirty="0" err="1">
                <a:solidFill>
                  <a:srgbClr val="FFFF00"/>
                </a:solidFill>
                <a:latin typeface="Times New Roman" panose="02020603050405020304" pitchFamily="18" charset="0"/>
                <a:cs typeface="Times New Roman" panose="02020603050405020304" pitchFamily="18" charset="0"/>
              </a:rPr>
              <a:t>Mã</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và</a:t>
            </a:r>
            <a:r>
              <a:rPr lang="en-US" dirty="0">
                <a:solidFill>
                  <a:srgbClr val="FFFF00"/>
                </a:solidFill>
                <a:latin typeface="Times New Roman" panose="02020603050405020304" pitchFamily="18" charset="0"/>
                <a:cs typeface="Times New Roman" panose="02020603050405020304" pitchFamily="18" charset="0"/>
              </a:rPr>
              <a:t> 10 La </a:t>
            </a:r>
            <a:r>
              <a:rPr lang="en-US" dirty="0" err="1">
                <a:solidFill>
                  <a:srgbClr val="FFFF00"/>
                </a:solidFill>
                <a:latin typeface="Times New Roman" panose="02020603050405020304" pitchFamily="18" charset="0"/>
                <a:cs typeface="Times New Roman" panose="02020603050405020304" pitchFamily="18" charset="0"/>
              </a:rPr>
              <a:t>Mã</a:t>
            </a:r>
            <a:r>
              <a:rPr lang="en-US" dirty="0">
                <a:solidFill>
                  <a:srgbClr val="FFFF00"/>
                </a:solidFill>
                <a:latin typeface="Times New Roman" panose="02020603050405020304" pitchFamily="18" charset="0"/>
                <a:cs typeface="Times New Roman" panose="02020603050405020304" pitchFamily="18" charset="0"/>
              </a:rPr>
              <a:t> </a:t>
            </a:r>
          </a:p>
        </p:txBody>
      </p:sp>
      <p:sp>
        <p:nvSpPr>
          <p:cNvPr id="9" name="TextBox 8"/>
          <p:cNvSpPr txBox="1"/>
          <p:nvPr/>
        </p:nvSpPr>
        <p:spPr>
          <a:xfrm>
            <a:off x="1067220" y="4789875"/>
            <a:ext cx="6287588" cy="369332"/>
          </a:xfrm>
          <a:prstGeom prst="rect">
            <a:avLst/>
          </a:prstGeom>
          <a:noFill/>
        </p:spPr>
        <p:txBody>
          <a:bodyPr wrap="square" rtlCol="0">
            <a:spAutoFit/>
          </a:bodyPr>
          <a:lstStyle/>
          <a:p>
            <a:r>
              <a:rPr lang="en-US" dirty="0">
                <a:solidFill>
                  <a:schemeClr val="bg1"/>
                </a:solidFill>
                <a:latin typeface="Times New Roman" panose="02020603050405020304" pitchFamily="18" charset="0"/>
                <a:cs typeface="Times New Roman" panose="02020603050405020304" pitchFamily="18" charset="0"/>
              </a:rPr>
              <a:t>Qui </a:t>
            </a:r>
            <a:r>
              <a:rPr lang="en-US" dirty="0" err="1">
                <a:solidFill>
                  <a:schemeClr val="bg1"/>
                </a:solidFill>
                <a:latin typeface="Times New Roman" panose="02020603050405020304" pitchFamily="18" charset="0"/>
                <a:cs typeface="Times New Roman" panose="02020603050405020304" pitchFamily="18" charset="0"/>
              </a:rPr>
              <a:t>tắc</a:t>
            </a:r>
            <a:r>
              <a:rPr lang="en-US" dirty="0">
                <a:solidFill>
                  <a:schemeClr val="bg1"/>
                </a:solidFill>
                <a:latin typeface="Times New Roman" panose="02020603050405020304" pitchFamily="18" charset="0"/>
                <a:cs typeface="Times New Roman" panose="02020603050405020304" pitchFamily="18" charset="0"/>
              </a:rPr>
              <a:t> </a:t>
            </a:r>
            <a:r>
              <a:rPr lang="en-US" dirty="0" err="1">
                <a:solidFill>
                  <a:schemeClr val="bg1"/>
                </a:solidFill>
                <a:latin typeface="Times New Roman" panose="02020603050405020304" pitchFamily="18" charset="0"/>
                <a:cs typeface="Times New Roman" panose="02020603050405020304" pitchFamily="18" charset="0"/>
              </a:rPr>
              <a:t>viết</a:t>
            </a:r>
            <a:r>
              <a:rPr lang="en-US" dirty="0">
                <a:solidFill>
                  <a:schemeClr val="bg1"/>
                </a:solidFill>
                <a:latin typeface="Times New Roman" panose="02020603050405020304" pitchFamily="18" charset="0"/>
                <a:cs typeface="Times New Roman" panose="02020603050405020304" pitchFamily="18" charset="0"/>
              </a:rPr>
              <a:t> </a:t>
            </a:r>
            <a:r>
              <a:rPr lang="en-US" dirty="0" err="1">
                <a:solidFill>
                  <a:schemeClr val="bg1"/>
                </a:solidFill>
                <a:latin typeface="Times New Roman" panose="02020603050405020304" pitchFamily="18" charset="0"/>
                <a:cs typeface="Times New Roman" panose="02020603050405020304" pitchFamily="18" charset="0"/>
              </a:rPr>
              <a:t>số</a:t>
            </a:r>
            <a:r>
              <a:rPr lang="en-US" dirty="0">
                <a:solidFill>
                  <a:schemeClr val="bg1"/>
                </a:solidFill>
                <a:latin typeface="Times New Roman" panose="02020603050405020304" pitchFamily="18" charset="0"/>
                <a:cs typeface="Times New Roman" panose="02020603050405020304" pitchFamily="18" charset="0"/>
              </a:rPr>
              <a:t> La </a:t>
            </a:r>
            <a:r>
              <a:rPr lang="en-US" dirty="0" err="1">
                <a:solidFill>
                  <a:schemeClr val="bg1"/>
                </a:solidFill>
                <a:latin typeface="Times New Roman" panose="02020603050405020304" pitchFamily="18" charset="0"/>
                <a:cs typeface="Times New Roman" panose="02020603050405020304" pitchFamily="18" charset="0"/>
              </a:rPr>
              <a:t>Mã</a:t>
            </a:r>
            <a:r>
              <a:rPr lang="en-US" dirty="0">
                <a:solidFill>
                  <a:schemeClr val="bg1"/>
                </a:solidFill>
                <a:latin typeface="Times New Roman" panose="02020603050405020304" pitchFamily="18" charset="0"/>
                <a:cs typeface="Times New Roman" panose="02020603050405020304" pitchFamily="18" charset="0"/>
              </a:rPr>
              <a:t> </a:t>
            </a:r>
            <a:r>
              <a:rPr lang="en-US" dirty="0" err="1">
                <a:solidFill>
                  <a:schemeClr val="bg1"/>
                </a:solidFill>
                <a:latin typeface="Times New Roman" panose="02020603050405020304" pitchFamily="18" charset="0"/>
                <a:cs typeface="Times New Roman" panose="02020603050405020304" pitchFamily="18" charset="0"/>
              </a:rPr>
              <a:t>là</a:t>
            </a:r>
            <a:r>
              <a:rPr lang="en-US" dirty="0">
                <a:solidFill>
                  <a:schemeClr val="bg1"/>
                </a:solidFill>
                <a:latin typeface="Times New Roman" panose="02020603050405020304" pitchFamily="18" charset="0"/>
                <a:cs typeface="Times New Roman" panose="02020603050405020304" pitchFamily="18" charset="0"/>
              </a:rPr>
              <a:t> </a:t>
            </a:r>
            <a:r>
              <a:rPr lang="en-US" dirty="0" err="1">
                <a:solidFill>
                  <a:schemeClr val="bg1"/>
                </a:solidFill>
                <a:latin typeface="Times New Roman" panose="02020603050405020304" pitchFamily="18" charset="0"/>
                <a:cs typeface="Times New Roman" panose="02020603050405020304" pitchFamily="18" charset="0"/>
              </a:rPr>
              <a:t>phải</a:t>
            </a:r>
            <a:r>
              <a:rPr lang="en-US" dirty="0">
                <a:solidFill>
                  <a:schemeClr val="bg1"/>
                </a:solidFill>
                <a:latin typeface="Times New Roman" panose="02020603050405020304" pitchFamily="18" charset="0"/>
                <a:cs typeface="Times New Roman" panose="02020603050405020304" pitchFamily="18" charset="0"/>
              </a:rPr>
              <a:t> </a:t>
            </a:r>
            <a:r>
              <a:rPr lang="en-US" dirty="0" err="1">
                <a:solidFill>
                  <a:schemeClr val="bg1"/>
                </a:solidFill>
                <a:latin typeface="Times New Roman" panose="02020603050405020304" pitchFamily="18" charset="0"/>
                <a:cs typeface="Times New Roman" panose="02020603050405020304" pitchFamily="18" charset="0"/>
              </a:rPr>
              <a:t>cộng</a:t>
            </a:r>
            <a:r>
              <a:rPr lang="en-US" dirty="0">
                <a:solidFill>
                  <a:schemeClr val="bg1"/>
                </a:solidFill>
                <a:latin typeface="Times New Roman" panose="02020603050405020304" pitchFamily="18" charset="0"/>
                <a:cs typeface="Times New Roman" panose="02020603050405020304" pitchFamily="18" charset="0"/>
              </a:rPr>
              <a:t>, </a:t>
            </a:r>
            <a:r>
              <a:rPr lang="en-US" dirty="0" err="1">
                <a:solidFill>
                  <a:schemeClr val="bg1"/>
                </a:solidFill>
                <a:latin typeface="Times New Roman" panose="02020603050405020304" pitchFamily="18" charset="0"/>
                <a:cs typeface="Times New Roman" panose="02020603050405020304" pitchFamily="18" charset="0"/>
              </a:rPr>
              <a:t>trái</a:t>
            </a:r>
            <a:r>
              <a:rPr lang="en-US" dirty="0">
                <a:solidFill>
                  <a:schemeClr val="bg1"/>
                </a:solidFill>
                <a:latin typeface="Times New Roman" panose="02020603050405020304" pitchFamily="18" charset="0"/>
                <a:cs typeface="Times New Roman" panose="02020603050405020304" pitchFamily="18" charset="0"/>
              </a:rPr>
              <a:t> </a:t>
            </a:r>
            <a:r>
              <a:rPr lang="en-US" dirty="0" err="1">
                <a:solidFill>
                  <a:schemeClr val="bg1"/>
                </a:solidFill>
                <a:latin typeface="Times New Roman" panose="02020603050405020304" pitchFamily="18" charset="0"/>
                <a:cs typeface="Times New Roman" panose="02020603050405020304" pitchFamily="18" charset="0"/>
              </a:rPr>
              <a:t>trừ</a:t>
            </a:r>
            <a:endParaRPr lang="en-US" dirty="0">
              <a:solidFill>
                <a:schemeClr val="bg1"/>
              </a:solidFill>
              <a:latin typeface="Times New Roman" panose="02020603050405020304" pitchFamily="18" charset="0"/>
              <a:cs typeface="Times New Roman" panose="02020603050405020304" pitchFamily="18" charset="0"/>
            </a:endParaRPr>
          </a:p>
        </p:txBody>
      </p:sp>
      <p:sp>
        <p:nvSpPr>
          <p:cNvPr id="10" name="TextBox 9"/>
          <p:cNvSpPr txBox="1"/>
          <p:nvPr/>
        </p:nvSpPr>
        <p:spPr>
          <a:xfrm>
            <a:off x="1075366" y="5220379"/>
            <a:ext cx="10554789" cy="369332"/>
          </a:xfrm>
          <a:prstGeom prst="rect">
            <a:avLst/>
          </a:prstGeom>
          <a:noFill/>
        </p:spPr>
        <p:txBody>
          <a:bodyPr wrap="square" rtlCol="0">
            <a:spAutoFit/>
          </a:bodyPr>
          <a:lstStyle/>
          <a:p>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Chữ</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số</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thêm</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vào</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bên</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phải</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chữ</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số</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cơ</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bản</a:t>
            </a:r>
            <a:r>
              <a:rPr lang="en-US" dirty="0">
                <a:solidFill>
                  <a:srgbClr val="FFFF00"/>
                </a:solidFill>
                <a:latin typeface="Times New Roman" panose="02020603050405020304" pitchFamily="18" charset="0"/>
                <a:cs typeface="Times New Roman" panose="02020603050405020304" pitchFamily="18" charset="0"/>
              </a:rPr>
              <a:t> ( V, X) </a:t>
            </a:r>
            <a:r>
              <a:rPr lang="en-US" dirty="0" err="1">
                <a:solidFill>
                  <a:srgbClr val="FFFF00"/>
                </a:solidFill>
                <a:latin typeface="Times New Roman" panose="02020603050405020304" pitchFamily="18" charset="0"/>
                <a:cs typeface="Times New Roman" panose="02020603050405020304" pitchFamily="18" charset="0"/>
              </a:rPr>
              <a:t>là</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cộng</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thêm</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và</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tuyệt</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đối</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không</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được</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thêm</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quá</a:t>
            </a:r>
            <a:r>
              <a:rPr lang="en-US" dirty="0">
                <a:solidFill>
                  <a:srgbClr val="FFFF00"/>
                </a:solidFill>
                <a:latin typeface="Times New Roman" panose="02020603050405020304" pitchFamily="18" charset="0"/>
                <a:cs typeface="Times New Roman" panose="02020603050405020304" pitchFamily="18" charset="0"/>
              </a:rPr>
              <a:t> 3 </a:t>
            </a:r>
            <a:r>
              <a:rPr lang="en-US" dirty="0" err="1">
                <a:solidFill>
                  <a:srgbClr val="FFFF00"/>
                </a:solidFill>
                <a:latin typeface="Times New Roman" panose="02020603050405020304" pitchFamily="18" charset="0"/>
                <a:cs typeface="Times New Roman" panose="02020603050405020304" pitchFamily="18" charset="0"/>
              </a:rPr>
              <a:t>lần</a:t>
            </a:r>
            <a:r>
              <a:rPr lang="en-US" dirty="0">
                <a:solidFill>
                  <a:srgbClr val="FFFF00"/>
                </a:solidFill>
                <a:latin typeface="Times New Roman" panose="02020603050405020304" pitchFamily="18" charset="0"/>
                <a:cs typeface="Times New Roman" panose="02020603050405020304" pitchFamily="18" charset="0"/>
              </a:rPr>
              <a:t>.</a:t>
            </a:r>
          </a:p>
        </p:txBody>
      </p:sp>
      <p:sp>
        <p:nvSpPr>
          <p:cNvPr id="11" name="TextBox 10"/>
          <p:cNvSpPr txBox="1"/>
          <p:nvPr/>
        </p:nvSpPr>
        <p:spPr>
          <a:xfrm>
            <a:off x="1067220" y="5744548"/>
            <a:ext cx="10598332" cy="369332"/>
          </a:xfrm>
          <a:prstGeom prst="rect">
            <a:avLst/>
          </a:prstGeom>
          <a:noFill/>
        </p:spPr>
        <p:txBody>
          <a:bodyPr wrap="square" rtlCol="0">
            <a:spAutoFit/>
          </a:bodyPr>
          <a:lstStyle/>
          <a:p>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Chữ</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số</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viết</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vào</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bên</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trái</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chữ</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số</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cơ</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bản</a:t>
            </a:r>
            <a:r>
              <a:rPr lang="en-US" dirty="0">
                <a:solidFill>
                  <a:srgbClr val="FFFF00"/>
                </a:solidFill>
                <a:latin typeface="Times New Roman" panose="02020603050405020304" pitchFamily="18" charset="0"/>
                <a:cs typeface="Times New Roman" panose="02020603050405020304" pitchFamily="18" charset="0"/>
              </a:rPr>
              <a:t> ( V, X) </a:t>
            </a:r>
            <a:r>
              <a:rPr lang="en-US" dirty="0" err="1">
                <a:solidFill>
                  <a:srgbClr val="FFFF00"/>
                </a:solidFill>
                <a:latin typeface="Times New Roman" panose="02020603050405020304" pitchFamily="18" charset="0"/>
                <a:cs typeface="Times New Roman" panose="02020603050405020304" pitchFamily="18" charset="0"/>
              </a:rPr>
              <a:t>là</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trừ</a:t>
            </a:r>
            <a:r>
              <a:rPr lang="en-US" dirty="0">
                <a:solidFill>
                  <a:srgbClr val="FFFF00"/>
                </a:solidFill>
                <a:latin typeface="Times New Roman" panose="02020603050405020304" pitchFamily="18" charset="0"/>
                <a:cs typeface="Times New Roman" panose="02020603050405020304" pitchFamily="18" charset="0"/>
              </a:rPr>
              <a:t> </a:t>
            </a:r>
            <a:r>
              <a:rPr lang="en-US" dirty="0" err="1">
                <a:solidFill>
                  <a:srgbClr val="FFFF00"/>
                </a:solidFill>
                <a:latin typeface="Times New Roman" panose="02020603050405020304" pitchFamily="18" charset="0"/>
                <a:cs typeface="Times New Roman" panose="02020603050405020304" pitchFamily="18" charset="0"/>
              </a:rPr>
              <a:t>đi</a:t>
            </a:r>
            <a:r>
              <a:rPr lang="en-US" dirty="0">
                <a:solidFill>
                  <a:srgbClr val="FFFF00"/>
                </a:solidFill>
                <a:latin typeface="Times New Roman" panose="02020603050405020304" pitchFamily="18" charset="0"/>
                <a:cs typeface="Times New Roman" panose="02020603050405020304" pitchFamily="18" charset="0"/>
              </a:rPr>
              <a:t>. </a:t>
            </a:r>
          </a:p>
        </p:txBody>
      </p:sp>
      <p:graphicFrame>
        <p:nvGraphicFramePr>
          <p:cNvPr id="12" name="Table 11"/>
          <p:cNvGraphicFramePr>
            <a:graphicFrameLocks noGrp="1"/>
          </p:cNvGraphicFramePr>
          <p:nvPr/>
        </p:nvGraphicFramePr>
        <p:xfrm>
          <a:off x="814529" y="705616"/>
          <a:ext cx="10786831" cy="1158240"/>
        </p:xfrm>
        <a:graphic>
          <a:graphicData uri="http://schemas.openxmlformats.org/drawingml/2006/table">
            <a:tbl>
              <a:tblPr firstRow="1" bandRow="1">
                <a:tableStyleId>{5C22544A-7EE6-4342-B048-85BDC9FD1C3A}</a:tableStyleId>
              </a:tblPr>
              <a:tblGrid>
                <a:gridCol w="403966">
                  <a:extLst>
                    <a:ext uri="{9D8B030D-6E8A-4147-A177-3AD203B41FA5}">
                      <a16:colId xmlns:a16="http://schemas.microsoft.com/office/drawing/2014/main" val="1576097403"/>
                    </a:ext>
                  </a:extLst>
                </a:gridCol>
                <a:gridCol w="658761">
                  <a:extLst>
                    <a:ext uri="{9D8B030D-6E8A-4147-A177-3AD203B41FA5}">
                      <a16:colId xmlns:a16="http://schemas.microsoft.com/office/drawing/2014/main" val="2309639924"/>
                    </a:ext>
                  </a:extLst>
                </a:gridCol>
                <a:gridCol w="698090">
                  <a:extLst>
                    <a:ext uri="{9D8B030D-6E8A-4147-A177-3AD203B41FA5}">
                      <a16:colId xmlns:a16="http://schemas.microsoft.com/office/drawing/2014/main" val="2870700070"/>
                    </a:ext>
                  </a:extLst>
                </a:gridCol>
                <a:gridCol w="757084">
                  <a:extLst>
                    <a:ext uri="{9D8B030D-6E8A-4147-A177-3AD203B41FA5}">
                      <a16:colId xmlns:a16="http://schemas.microsoft.com/office/drawing/2014/main" val="2412086838"/>
                    </a:ext>
                  </a:extLst>
                </a:gridCol>
                <a:gridCol w="707923">
                  <a:extLst>
                    <a:ext uri="{9D8B030D-6E8A-4147-A177-3AD203B41FA5}">
                      <a16:colId xmlns:a16="http://schemas.microsoft.com/office/drawing/2014/main" val="1315246112"/>
                    </a:ext>
                  </a:extLst>
                </a:gridCol>
                <a:gridCol w="668593">
                  <a:extLst>
                    <a:ext uri="{9D8B030D-6E8A-4147-A177-3AD203B41FA5}">
                      <a16:colId xmlns:a16="http://schemas.microsoft.com/office/drawing/2014/main" val="3348421420"/>
                    </a:ext>
                  </a:extLst>
                </a:gridCol>
                <a:gridCol w="865239">
                  <a:extLst>
                    <a:ext uri="{9D8B030D-6E8A-4147-A177-3AD203B41FA5}">
                      <a16:colId xmlns:a16="http://schemas.microsoft.com/office/drawing/2014/main" val="2175893617"/>
                    </a:ext>
                  </a:extLst>
                </a:gridCol>
                <a:gridCol w="1071716">
                  <a:extLst>
                    <a:ext uri="{9D8B030D-6E8A-4147-A177-3AD203B41FA5}">
                      <a16:colId xmlns:a16="http://schemas.microsoft.com/office/drawing/2014/main" val="3457465572"/>
                    </a:ext>
                  </a:extLst>
                </a:gridCol>
                <a:gridCol w="639097">
                  <a:extLst>
                    <a:ext uri="{9D8B030D-6E8A-4147-A177-3AD203B41FA5}">
                      <a16:colId xmlns:a16="http://schemas.microsoft.com/office/drawing/2014/main" val="1371052644"/>
                    </a:ext>
                  </a:extLst>
                </a:gridCol>
                <a:gridCol w="648929">
                  <a:extLst>
                    <a:ext uri="{9D8B030D-6E8A-4147-A177-3AD203B41FA5}">
                      <a16:colId xmlns:a16="http://schemas.microsoft.com/office/drawing/2014/main" val="3602851620"/>
                    </a:ext>
                  </a:extLst>
                </a:gridCol>
                <a:gridCol w="727587">
                  <a:extLst>
                    <a:ext uri="{9D8B030D-6E8A-4147-A177-3AD203B41FA5}">
                      <a16:colId xmlns:a16="http://schemas.microsoft.com/office/drawing/2014/main" val="3713050928"/>
                    </a:ext>
                  </a:extLst>
                </a:gridCol>
                <a:gridCol w="993058">
                  <a:extLst>
                    <a:ext uri="{9D8B030D-6E8A-4147-A177-3AD203B41FA5}">
                      <a16:colId xmlns:a16="http://schemas.microsoft.com/office/drawing/2014/main" val="3834827464"/>
                    </a:ext>
                  </a:extLst>
                </a:gridCol>
                <a:gridCol w="894736">
                  <a:extLst>
                    <a:ext uri="{9D8B030D-6E8A-4147-A177-3AD203B41FA5}">
                      <a16:colId xmlns:a16="http://schemas.microsoft.com/office/drawing/2014/main" val="387936101"/>
                    </a:ext>
                  </a:extLst>
                </a:gridCol>
                <a:gridCol w="1052052">
                  <a:extLst>
                    <a:ext uri="{9D8B030D-6E8A-4147-A177-3AD203B41FA5}">
                      <a16:colId xmlns:a16="http://schemas.microsoft.com/office/drawing/2014/main" val="3342075578"/>
                    </a:ext>
                  </a:extLst>
                </a:gridCol>
              </a:tblGrid>
              <a:tr h="413658">
                <a:tc>
                  <a:txBody>
                    <a:bodyPr/>
                    <a:lstStyle/>
                    <a:p>
                      <a:pPr algn="ctr"/>
                      <a:r>
                        <a:rPr lang="en-US" sz="3200" dirty="0">
                          <a:latin typeface="Times New Roman" panose="02020603050405020304" pitchFamily="18" charset="0"/>
                          <a:cs typeface="Times New Roman" panose="02020603050405020304" pitchFamily="18" charset="0"/>
                        </a:rPr>
                        <a:t>I</a:t>
                      </a:r>
                    </a:p>
                  </a:txBody>
                  <a:tcPr>
                    <a:solidFill>
                      <a:srgbClr val="FFC000"/>
                    </a:solidFill>
                  </a:tcPr>
                </a:tc>
                <a:tc>
                  <a:txBody>
                    <a:bodyPr/>
                    <a:lstStyle/>
                    <a:p>
                      <a:pPr algn="ctr"/>
                      <a:r>
                        <a:rPr lang="en-US" sz="3200" dirty="0">
                          <a:latin typeface="Times New Roman" panose="02020603050405020304" pitchFamily="18" charset="0"/>
                          <a:cs typeface="Times New Roman" panose="02020603050405020304" pitchFamily="18" charset="0"/>
                        </a:rPr>
                        <a:t>II</a:t>
                      </a:r>
                    </a:p>
                  </a:txBody>
                  <a:tcPr/>
                </a:tc>
                <a:tc>
                  <a:txBody>
                    <a:bodyPr/>
                    <a:lstStyle/>
                    <a:p>
                      <a:pPr algn="ctr"/>
                      <a:r>
                        <a:rPr lang="en-US" sz="3200" dirty="0">
                          <a:solidFill>
                            <a:srgbClr val="FF0000"/>
                          </a:solidFill>
                          <a:latin typeface="Times New Roman" panose="02020603050405020304" pitchFamily="18" charset="0"/>
                          <a:cs typeface="Times New Roman" panose="02020603050405020304" pitchFamily="18" charset="0"/>
                        </a:rPr>
                        <a:t>III</a:t>
                      </a:r>
                    </a:p>
                  </a:txBody>
                  <a:tcPr/>
                </a:tc>
                <a:tc>
                  <a:txBody>
                    <a:bodyPr/>
                    <a:lstStyle/>
                    <a:p>
                      <a:pPr algn="ctr"/>
                      <a:r>
                        <a:rPr lang="en-US" sz="3200" dirty="0">
                          <a:latin typeface="Times New Roman" panose="02020603050405020304" pitchFamily="18" charset="0"/>
                          <a:cs typeface="Times New Roman" panose="02020603050405020304" pitchFamily="18" charset="0"/>
                        </a:rPr>
                        <a:t>IV</a:t>
                      </a:r>
                    </a:p>
                  </a:txBody>
                  <a:tcPr>
                    <a:solidFill>
                      <a:srgbClr val="92D050"/>
                    </a:solidFill>
                  </a:tcPr>
                </a:tc>
                <a:tc>
                  <a:txBody>
                    <a:bodyPr/>
                    <a:lstStyle/>
                    <a:p>
                      <a:pPr algn="ctr"/>
                      <a:r>
                        <a:rPr lang="en-US" sz="3200" dirty="0">
                          <a:latin typeface="Times New Roman" panose="02020603050405020304" pitchFamily="18" charset="0"/>
                          <a:cs typeface="Times New Roman" panose="02020603050405020304" pitchFamily="18" charset="0"/>
                        </a:rPr>
                        <a:t>V</a:t>
                      </a:r>
                    </a:p>
                  </a:txBody>
                  <a:tcPr>
                    <a:solidFill>
                      <a:srgbClr val="FFC000"/>
                    </a:solidFill>
                  </a:tcPr>
                </a:tc>
                <a:tc>
                  <a:txBody>
                    <a:bodyPr/>
                    <a:lstStyle/>
                    <a:p>
                      <a:pPr algn="ctr"/>
                      <a:r>
                        <a:rPr lang="en-US" sz="3200" dirty="0">
                          <a:latin typeface="Times New Roman" panose="02020603050405020304" pitchFamily="18" charset="0"/>
                          <a:cs typeface="Times New Roman" panose="02020603050405020304" pitchFamily="18" charset="0"/>
                        </a:rPr>
                        <a:t>VI</a:t>
                      </a:r>
                    </a:p>
                  </a:txBody>
                  <a:tcPr/>
                </a:tc>
                <a:tc>
                  <a:txBody>
                    <a:bodyPr/>
                    <a:lstStyle/>
                    <a:p>
                      <a:pPr algn="ctr"/>
                      <a:r>
                        <a:rPr lang="en-US" sz="3200" dirty="0">
                          <a:latin typeface="Times New Roman" panose="02020603050405020304" pitchFamily="18" charset="0"/>
                          <a:cs typeface="Times New Roman" panose="02020603050405020304" pitchFamily="18" charset="0"/>
                        </a:rPr>
                        <a:t>VII</a:t>
                      </a:r>
                    </a:p>
                  </a:txBody>
                  <a:tcPr/>
                </a:tc>
                <a:tc>
                  <a:txBody>
                    <a:bodyPr/>
                    <a:lstStyle/>
                    <a:p>
                      <a:pPr algn="ctr"/>
                      <a:r>
                        <a:rPr lang="en-US" sz="3200" dirty="0">
                          <a:solidFill>
                            <a:srgbClr val="FF0000"/>
                          </a:solidFill>
                          <a:latin typeface="Times New Roman" panose="02020603050405020304" pitchFamily="18" charset="0"/>
                          <a:cs typeface="Times New Roman" panose="02020603050405020304" pitchFamily="18" charset="0"/>
                        </a:rPr>
                        <a:t>VIII</a:t>
                      </a:r>
                    </a:p>
                  </a:txBody>
                  <a:tcPr/>
                </a:tc>
                <a:tc>
                  <a:txBody>
                    <a:bodyPr/>
                    <a:lstStyle/>
                    <a:p>
                      <a:pPr algn="ctr"/>
                      <a:r>
                        <a:rPr lang="en-US" sz="3200">
                          <a:latin typeface="Times New Roman" panose="02020603050405020304" pitchFamily="18" charset="0"/>
                          <a:cs typeface="Times New Roman" panose="02020603050405020304" pitchFamily="18" charset="0"/>
                        </a:rPr>
                        <a:t>IX</a:t>
                      </a:r>
                      <a:endParaRPr lang="en-US" sz="3200" dirty="0">
                        <a:latin typeface="Times New Roman" panose="02020603050405020304" pitchFamily="18" charset="0"/>
                        <a:cs typeface="Times New Roman" panose="02020603050405020304" pitchFamily="18" charset="0"/>
                      </a:endParaRPr>
                    </a:p>
                  </a:txBody>
                  <a:tcPr>
                    <a:solidFill>
                      <a:srgbClr val="92D050"/>
                    </a:solidFill>
                  </a:tcPr>
                </a:tc>
                <a:tc>
                  <a:txBody>
                    <a:bodyPr/>
                    <a:lstStyle/>
                    <a:p>
                      <a:pPr algn="ctr"/>
                      <a:r>
                        <a:rPr lang="en-US" sz="3200" dirty="0">
                          <a:latin typeface="Times New Roman" panose="02020603050405020304" pitchFamily="18" charset="0"/>
                          <a:cs typeface="Times New Roman" panose="02020603050405020304" pitchFamily="18" charset="0"/>
                        </a:rPr>
                        <a:t>X</a:t>
                      </a:r>
                    </a:p>
                  </a:txBody>
                  <a:tcPr>
                    <a:solidFill>
                      <a:srgbClr val="FFC000"/>
                    </a:solidFill>
                  </a:tcPr>
                </a:tc>
                <a:tc>
                  <a:txBody>
                    <a:bodyPr/>
                    <a:lstStyle/>
                    <a:p>
                      <a:pPr algn="ctr"/>
                      <a:r>
                        <a:rPr lang="en-US" sz="3200" dirty="0">
                          <a:latin typeface="Times New Roman" panose="02020603050405020304" pitchFamily="18" charset="0"/>
                          <a:cs typeface="Times New Roman" panose="02020603050405020304" pitchFamily="18" charset="0"/>
                        </a:rPr>
                        <a:t>XI</a:t>
                      </a:r>
                    </a:p>
                  </a:txBody>
                  <a:tcPr/>
                </a:tc>
                <a:tc>
                  <a:txBody>
                    <a:bodyPr/>
                    <a:lstStyle/>
                    <a:p>
                      <a:pPr algn="ctr"/>
                      <a:r>
                        <a:rPr lang="en-US" sz="3200" dirty="0">
                          <a:latin typeface="Times New Roman" panose="02020603050405020304" pitchFamily="18" charset="0"/>
                          <a:cs typeface="Times New Roman" panose="02020603050405020304" pitchFamily="18" charset="0"/>
                        </a:rPr>
                        <a:t>XII</a:t>
                      </a:r>
                    </a:p>
                  </a:txBody>
                  <a:tcPr/>
                </a:tc>
                <a:tc>
                  <a:txBody>
                    <a:bodyPr/>
                    <a:lstStyle/>
                    <a:p>
                      <a:pPr algn="ctr"/>
                      <a:r>
                        <a:rPr lang="en-US" sz="3200" dirty="0">
                          <a:latin typeface="Times New Roman" panose="02020603050405020304" pitchFamily="18" charset="0"/>
                          <a:cs typeface="Times New Roman" panose="02020603050405020304" pitchFamily="18" charset="0"/>
                        </a:rPr>
                        <a:t>XX</a:t>
                      </a:r>
                    </a:p>
                  </a:txBody>
                  <a:tcPr/>
                </a:tc>
                <a:tc>
                  <a:txBody>
                    <a:bodyPr/>
                    <a:lstStyle/>
                    <a:p>
                      <a:pPr algn="ctr"/>
                      <a:r>
                        <a:rPr lang="en-US" sz="3200" dirty="0">
                          <a:latin typeface="Times New Roman" panose="02020603050405020304" pitchFamily="18" charset="0"/>
                          <a:cs typeface="Times New Roman" panose="02020603050405020304" pitchFamily="18" charset="0"/>
                        </a:rPr>
                        <a:t>XXI</a:t>
                      </a:r>
                    </a:p>
                  </a:txBody>
                  <a:tcPr/>
                </a:tc>
                <a:extLst>
                  <a:ext uri="{0D108BD9-81ED-4DB2-BD59-A6C34878D82A}">
                    <a16:rowId xmlns:a16="http://schemas.microsoft.com/office/drawing/2014/main" val="2429274158"/>
                  </a:ext>
                </a:extLst>
              </a:tr>
              <a:tr h="413658">
                <a:tc>
                  <a:txBody>
                    <a:bodyPr/>
                    <a:lstStyle/>
                    <a:p>
                      <a:pPr algn="ctr"/>
                      <a:r>
                        <a:rPr lang="en-US" sz="3200" dirty="0">
                          <a:latin typeface="Times New Roman" panose="02020603050405020304" pitchFamily="18" charset="0"/>
                          <a:cs typeface="Times New Roman" panose="02020603050405020304" pitchFamily="18" charset="0"/>
                        </a:rPr>
                        <a:t>1</a:t>
                      </a:r>
                    </a:p>
                  </a:txBody>
                  <a:tcPr>
                    <a:solidFill>
                      <a:srgbClr val="CFD5EA"/>
                    </a:solidFill>
                  </a:tcPr>
                </a:tc>
                <a:tc>
                  <a:txBody>
                    <a:bodyPr/>
                    <a:lstStyle/>
                    <a:p>
                      <a:pPr algn="ctr"/>
                      <a:r>
                        <a:rPr lang="en-US" sz="3200" dirty="0">
                          <a:latin typeface="Times New Roman" panose="02020603050405020304" pitchFamily="18" charset="0"/>
                          <a:cs typeface="Times New Roman" panose="02020603050405020304" pitchFamily="18" charset="0"/>
                        </a:rPr>
                        <a:t>2</a:t>
                      </a:r>
                    </a:p>
                  </a:txBody>
                  <a:tcPr>
                    <a:solidFill>
                      <a:srgbClr val="CFD5EA"/>
                    </a:solidFill>
                  </a:tcPr>
                </a:tc>
                <a:tc>
                  <a:txBody>
                    <a:bodyPr/>
                    <a:lstStyle/>
                    <a:p>
                      <a:pPr algn="ctr"/>
                      <a:r>
                        <a:rPr lang="en-US" sz="3200" dirty="0">
                          <a:latin typeface="Times New Roman" panose="02020603050405020304" pitchFamily="18" charset="0"/>
                          <a:cs typeface="Times New Roman" panose="02020603050405020304" pitchFamily="18" charset="0"/>
                        </a:rPr>
                        <a:t>3</a:t>
                      </a:r>
                    </a:p>
                  </a:txBody>
                  <a:tcPr/>
                </a:tc>
                <a:tc>
                  <a:txBody>
                    <a:bodyPr/>
                    <a:lstStyle/>
                    <a:p>
                      <a:pPr algn="ctr"/>
                      <a:r>
                        <a:rPr lang="en-US" sz="3200" dirty="0">
                          <a:latin typeface="Times New Roman" panose="02020603050405020304" pitchFamily="18" charset="0"/>
                          <a:cs typeface="Times New Roman" panose="02020603050405020304" pitchFamily="18" charset="0"/>
                        </a:rPr>
                        <a:t>4</a:t>
                      </a:r>
                    </a:p>
                  </a:txBody>
                  <a:tcPr/>
                </a:tc>
                <a:tc>
                  <a:txBody>
                    <a:bodyPr/>
                    <a:lstStyle/>
                    <a:p>
                      <a:pPr algn="ctr"/>
                      <a:r>
                        <a:rPr lang="en-US" sz="3200" dirty="0">
                          <a:latin typeface="Times New Roman" panose="02020603050405020304" pitchFamily="18" charset="0"/>
                          <a:cs typeface="Times New Roman" panose="02020603050405020304" pitchFamily="18" charset="0"/>
                        </a:rPr>
                        <a:t>5</a:t>
                      </a:r>
                    </a:p>
                  </a:txBody>
                  <a:tcPr/>
                </a:tc>
                <a:tc>
                  <a:txBody>
                    <a:bodyPr/>
                    <a:lstStyle/>
                    <a:p>
                      <a:pPr algn="ctr"/>
                      <a:r>
                        <a:rPr lang="en-US" sz="3200" dirty="0">
                          <a:latin typeface="Times New Roman" panose="02020603050405020304" pitchFamily="18" charset="0"/>
                          <a:cs typeface="Times New Roman" panose="02020603050405020304" pitchFamily="18" charset="0"/>
                        </a:rPr>
                        <a:t>6</a:t>
                      </a:r>
                    </a:p>
                  </a:txBody>
                  <a:tcPr/>
                </a:tc>
                <a:tc>
                  <a:txBody>
                    <a:bodyPr/>
                    <a:lstStyle/>
                    <a:p>
                      <a:pPr algn="ctr"/>
                      <a:r>
                        <a:rPr lang="en-US" sz="3200" dirty="0">
                          <a:latin typeface="Times New Roman" panose="02020603050405020304" pitchFamily="18" charset="0"/>
                          <a:cs typeface="Times New Roman" panose="02020603050405020304" pitchFamily="18" charset="0"/>
                        </a:rPr>
                        <a:t>7</a:t>
                      </a:r>
                    </a:p>
                  </a:txBody>
                  <a:tcPr/>
                </a:tc>
                <a:tc>
                  <a:txBody>
                    <a:bodyPr/>
                    <a:lstStyle/>
                    <a:p>
                      <a:pPr algn="ctr"/>
                      <a:r>
                        <a:rPr lang="en-US" sz="3200" dirty="0">
                          <a:latin typeface="Times New Roman" panose="02020603050405020304" pitchFamily="18" charset="0"/>
                          <a:cs typeface="Times New Roman" panose="02020603050405020304" pitchFamily="18" charset="0"/>
                        </a:rPr>
                        <a:t>8</a:t>
                      </a:r>
                    </a:p>
                  </a:txBody>
                  <a:tcPr/>
                </a:tc>
                <a:tc>
                  <a:txBody>
                    <a:bodyPr/>
                    <a:lstStyle/>
                    <a:p>
                      <a:pPr algn="ctr"/>
                      <a:r>
                        <a:rPr lang="en-US" sz="3200" dirty="0">
                          <a:latin typeface="Times New Roman" panose="02020603050405020304" pitchFamily="18" charset="0"/>
                          <a:cs typeface="Times New Roman" panose="02020603050405020304" pitchFamily="18" charset="0"/>
                        </a:rPr>
                        <a:t>9</a:t>
                      </a:r>
                    </a:p>
                  </a:txBody>
                  <a:tcPr/>
                </a:tc>
                <a:tc>
                  <a:txBody>
                    <a:bodyPr/>
                    <a:lstStyle/>
                    <a:p>
                      <a:pPr algn="ctr"/>
                      <a:r>
                        <a:rPr lang="en-US" sz="3200" dirty="0">
                          <a:latin typeface="Times New Roman" panose="02020603050405020304" pitchFamily="18" charset="0"/>
                          <a:cs typeface="Times New Roman" panose="02020603050405020304" pitchFamily="18" charset="0"/>
                        </a:rPr>
                        <a:t>10</a:t>
                      </a:r>
                    </a:p>
                  </a:txBody>
                  <a:tcPr/>
                </a:tc>
                <a:tc>
                  <a:txBody>
                    <a:bodyPr/>
                    <a:lstStyle/>
                    <a:p>
                      <a:pPr algn="ctr"/>
                      <a:r>
                        <a:rPr lang="en-US" sz="3200" dirty="0">
                          <a:latin typeface="Times New Roman" panose="02020603050405020304" pitchFamily="18" charset="0"/>
                          <a:cs typeface="Times New Roman" panose="02020603050405020304" pitchFamily="18" charset="0"/>
                        </a:rPr>
                        <a:t>11</a:t>
                      </a:r>
                    </a:p>
                  </a:txBody>
                  <a:tcPr/>
                </a:tc>
                <a:tc>
                  <a:txBody>
                    <a:bodyPr/>
                    <a:lstStyle/>
                    <a:p>
                      <a:pPr algn="ctr"/>
                      <a:r>
                        <a:rPr lang="en-US" sz="3200" dirty="0">
                          <a:latin typeface="Times New Roman" panose="02020603050405020304" pitchFamily="18" charset="0"/>
                          <a:cs typeface="Times New Roman" panose="02020603050405020304" pitchFamily="18" charset="0"/>
                        </a:rPr>
                        <a:t>12</a:t>
                      </a:r>
                    </a:p>
                  </a:txBody>
                  <a:tcPr/>
                </a:tc>
                <a:tc>
                  <a:txBody>
                    <a:bodyPr/>
                    <a:lstStyle/>
                    <a:p>
                      <a:pPr algn="ctr"/>
                      <a:r>
                        <a:rPr lang="en-US" sz="3200" dirty="0">
                          <a:latin typeface="Times New Roman" panose="02020603050405020304" pitchFamily="18" charset="0"/>
                          <a:cs typeface="Times New Roman" panose="02020603050405020304" pitchFamily="18" charset="0"/>
                        </a:rPr>
                        <a:t>20</a:t>
                      </a:r>
                    </a:p>
                  </a:txBody>
                  <a:tcPr/>
                </a:tc>
                <a:tc>
                  <a:txBody>
                    <a:bodyPr/>
                    <a:lstStyle/>
                    <a:p>
                      <a:pPr algn="ctr"/>
                      <a:r>
                        <a:rPr lang="en-US" sz="3200" dirty="0">
                          <a:latin typeface="Times New Roman" panose="02020603050405020304" pitchFamily="18" charset="0"/>
                          <a:cs typeface="Times New Roman" panose="02020603050405020304" pitchFamily="18" charset="0"/>
                        </a:rPr>
                        <a:t>21</a:t>
                      </a:r>
                    </a:p>
                  </a:txBody>
                  <a:tcPr/>
                </a:tc>
                <a:extLst>
                  <a:ext uri="{0D108BD9-81ED-4DB2-BD59-A6C34878D82A}">
                    <a16:rowId xmlns:a16="http://schemas.microsoft.com/office/drawing/2014/main" val="3180010570"/>
                  </a:ext>
                </a:extLst>
              </a:tr>
            </a:tbl>
          </a:graphicData>
        </a:graphic>
      </p:graphicFrame>
    </p:spTree>
    <p:extLst>
      <p:ext uri="{BB962C8B-B14F-4D97-AF65-F5344CB8AC3E}">
        <p14:creationId xmlns:p14="http://schemas.microsoft.com/office/powerpoint/2010/main" val="330871918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randombar(horizontal)">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randombar(horizontal)">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randombar(horizontal)">
                                      <p:cBhvr>
                                        <p:cTn id="27" dur="500"/>
                                        <p:tgtEl>
                                          <p:spTgt spid="7"/>
                                        </p:tgtEl>
                                      </p:cBhvr>
                                    </p:animEffect>
                                  </p:childTnLst>
                                </p:cTn>
                              </p:par>
                            </p:childTnLst>
                          </p:cTn>
                        </p:par>
                      </p:childTnLst>
                    </p:cTn>
                  </p:par>
                  <p:par>
                    <p:cTn id="28" fill="hold">
                      <p:stCondLst>
                        <p:cond delay="indefinite"/>
                      </p:stCondLst>
                      <p:childTnLst>
                        <p:par>
                          <p:cTn id="29" fill="hold">
                            <p:stCondLst>
                              <p:cond delay="0"/>
                            </p:stCondLst>
                            <p:childTnLst>
                              <p:par>
                                <p:cTn id="30" presetID="14" presetClass="entr" presetSubtype="10" fill="hold" grpId="0" nodeType="click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randombar(horizontal)">
                                      <p:cBhvr>
                                        <p:cTn id="32" dur="500"/>
                                        <p:tgtEl>
                                          <p:spTgt spid="8"/>
                                        </p:tgtEl>
                                      </p:cBhvr>
                                    </p:animEffect>
                                  </p:childTnLst>
                                </p:cTn>
                              </p:par>
                            </p:childTnLst>
                          </p:cTn>
                        </p:par>
                      </p:childTnLst>
                    </p:cTn>
                  </p:par>
                  <p:par>
                    <p:cTn id="33" fill="hold">
                      <p:stCondLst>
                        <p:cond delay="indefinite"/>
                      </p:stCondLst>
                      <p:childTnLst>
                        <p:par>
                          <p:cTn id="34" fill="hold">
                            <p:stCondLst>
                              <p:cond delay="0"/>
                            </p:stCondLst>
                            <p:childTnLst>
                              <p:par>
                                <p:cTn id="35" presetID="14" presetClass="entr" presetSubtype="10" fill="hold" grpId="0" nodeType="click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randombar(horizontal)">
                                      <p:cBhvr>
                                        <p:cTn id="37" dur="500"/>
                                        <p:tgtEl>
                                          <p:spTgt spid="9"/>
                                        </p:tgtEl>
                                      </p:cBhvr>
                                    </p:animEffect>
                                  </p:childTnLst>
                                </p:cTn>
                              </p:par>
                            </p:childTnLst>
                          </p:cTn>
                        </p:par>
                      </p:childTnLst>
                    </p:cTn>
                  </p:par>
                  <p:par>
                    <p:cTn id="38" fill="hold">
                      <p:stCondLst>
                        <p:cond delay="indefinite"/>
                      </p:stCondLst>
                      <p:childTnLst>
                        <p:par>
                          <p:cTn id="39" fill="hold">
                            <p:stCondLst>
                              <p:cond delay="0"/>
                            </p:stCondLst>
                            <p:childTnLst>
                              <p:par>
                                <p:cTn id="40" presetID="14" presetClass="entr" presetSubtype="10" fill="hold" grpId="0"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randombar(horizontal)">
                                      <p:cBhvr>
                                        <p:cTn id="42" dur="500"/>
                                        <p:tgtEl>
                                          <p:spTgt spid="10"/>
                                        </p:tgtEl>
                                      </p:cBhvr>
                                    </p:animEffect>
                                  </p:childTnLst>
                                </p:cTn>
                              </p:par>
                            </p:childTnLst>
                          </p:cTn>
                        </p:par>
                      </p:childTnLst>
                    </p:cTn>
                  </p:par>
                  <p:par>
                    <p:cTn id="43" fill="hold">
                      <p:stCondLst>
                        <p:cond delay="indefinite"/>
                      </p:stCondLst>
                      <p:childTnLst>
                        <p:par>
                          <p:cTn id="44" fill="hold">
                            <p:stCondLst>
                              <p:cond delay="0"/>
                            </p:stCondLst>
                            <p:childTnLst>
                              <p:par>
                                <p:cTn id="45" presetID="14" presetClass="entr" presetSubtype="10" fill="hold" grpId="0" nodeType="clickEffect">
                                  <p:stCondLst>
                                    <p:cond delay="0"/>
                                  </p:stCondLst>
                                  <p:childTnLst>
                                    <p:set>
                                      <p:cBhvr>
                                        <p:cTn id="46" dur="1" fill="hold">
                                          <p:stCondLst>
                                            <p:cond delay="0"/>
                                          </p:stCondLst>
                                        </p:cTn>
                                        <p:tgtEl>
                                          <p:spTgt spid="11"/>
                                        </p:tgtEl>
                                        <p:attrNameLst>
                                          <p:attrName>style.visibility</p:attrName>
                                        </p:attrNameLst>
                                      </p:cBhvr>
                                      <p:to>
                                        <p:strVal val="visible"/>
                                      </p:to>
                                    </p:set>
                                    <p:animEffect transition="in" filter="randombar(horizontal)">
                                      <p:cBhvr>
                                        <p:cTn id="4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P spid="10" grpId="0"/>
      <p:bldP spid="11"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Google Shape;656;p26">
            <a:extLst>
              <a:ext uri="{FF2B5EF4-FFF2-40B4-BE49-F238E27FC236}">
                <a16:creationId xmlns:a16="http://schemas.microsoft.com/office/drawing/2014/main" id="{BBDE68CA-703E-444F-A234-92D8E8E818E9}"/>
              </a:ext>
            </a:extLst>
          </p:cNvPr>
          <p:cNvSpPr/>
          <p:nvPr/>
        </p:nvSpPr>
        <p:spPr>
          <a:xfrm>
            <a:off x="10255513" y="5966149"/>
            <a:ext cx="1488143" cy="649523"/>
          </a:xfrm>
          <a:custGeom>
            <a:avLst/>
            <a:gdLst/>
            <a:ahLst/>
            <a:cxnLst/>
            <a:rect l="l" t="t" r="r" b="b"/>
            <a:pathLst>
              <a:path w="42620" h="10715" extrusionOk="0">
                <a:moveTo>
                  <a:pt x="42620" y="0"/>
                </a:moveTo>
                <a:cubicBezTo>
                  <a:pt x="40783" y="94"/>
                  <a:pt x="38907" y="214"/>
                  <a:pt x="37005" y="350"/>
                </a:cubicBezTo>
                <a:cubicBezTo>
                  <a:pt x="16415" y="1847"/>
                  <a:pt x="1" y="5236"/>
                  <a:pt x="325" y="7896"/>
                </a:cubicBezTo>
                <a:cubicBezTo>
                  <a:pt x="553" y="9699"/>
                  <a:pt x="8423" y="10715"/>
                  <a:pt x="19883" y="10715"/>
                </a:cubicBezTo>
                <a:cubicBezTo>
                  <a:pt x="25329" y="10715"/>
                  <a:pt x="31587" y="10485"/>
                  <a:pt x="38220" y="10002"/>
                </a:cubicBezTo>
                <a:cubicBezTo>
                  <a:pt x="39717" y="9895"/>
                  <a:pt x="41175" y="9772"/>
                  <a:pt x="42620" y="9652"/>
                </a:cubicBezTo>
                <a:lnTo>
                  <a:pt x="42620"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 name="TextBox 1">
            <a:extLst>
              <a:ext uri="{FF2B5EF4-FFF2-40B4-BE49-F238E27FC236}">
                <a16:creationId xmlns:a16="http://schemas.microsoft.com/office/drawing/2014/main" id="{50CBFE94-BAAE-4EC6-9871-998A55786549}"/>
              </a:ext>
            </a:extLst>
          </p:cNvPr>
          <p:cNvSpPr txBox="1"/>
          <p:nvPr/>
        </p:nvSpPr>
        <p:spPr>
          <a:xfrm>
            <a:off x="1467293" y="637953"/>
            <a:ext cx="8495414"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4000" b="1" i="0" u="none"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b) Các</a:t>
            </a:r>
            <a:r>
              <a:rPr kumimoji="0" lang="vi-VN" sz="4000" b="1" i="0" u="none" strike="noStrike" kern="1200" cap="none" spc="0" normalizeH="0" noProof="0" dirty="0">
                <a:ln>
                  <a:noFill/>
                </a:ln>
                <a:solidFill>
                  <a:srgbClr val="002060"/>
                </a:solidFill>
                <a:effectLst/>
                <a:uLnTx/>
                <a:uFillTx/>
                <a:latin typeface="Calibri" panose="020F0502020204030204" pitchFamily="34" charset="0"/>
                <a:ea typeface="+mn-ea"/>
                <a:cs typeface="Calibri" panose="020F0502020204030204" pitchFamily="34" charset="0"/>
              </a:rPr>
              <a:t> số </a:t>
            </a:r>
            <a:r>
              <a:rPr kumimoji="0" lang="en-US" sz="4000" b="1" i="0" u="none" strike="noStrike" kern="1200" cap="none" spc="0" normalizeH="0" noProof="0" dirty="0">
                <a:ln>
                  <a:noFill/>
                </a:ln>
                <a:solidFill>
                  <a:srgbClr val="002060"/>
                </a:solidFill>
                <a:effectLst/>
                <a:uLnTx/>
                <a:uFillTx/>
                <a:latin typeface="Calibri" panose="020F0502020204030204" pitchFamily="34" charset="0"/>
                <a:ea typeface="+mn-ea"/>
                <a:cs typeface="Calibri" panose="020F0502020204030204" pitchFamily="34" charset="0"/>
              </a:rPr>
              <a:t>L</a:t>
            </a:r>
            <a:r>
              <a:rPr kumimoji="0" lang="vi-VN" sz="4000" b="1" i="0" u="none" strike="noStrike" kern="1200" cap="none" spc="0" normalizeH="0" noProof="0" dirty="0">
                <a:ln>
                  <a:noFill/>
                </a:ln>
                <a:solidFill>
                  <a:srgbClr val="002060"/>
                </a:solidFill>
                <a:effectLst/>
                <a:uLnTx/>
                <a:uFillTx/>
                <a:latin typeface="Calibri" panose="020F0502020204030204" pitchFamily="34" charset="0"/>
                <a:ea typeface="+mn-ea"/>
                <a:cs typeface="Calibri" panose="020F0502020204030204" pitchFamily="34" charset="0"/>
              </a:rPr>
              <a:t>a </a:t>
            </a:r>
            <a:r>
              <a:rPr kumimoji="0" lang="en-US" sz="4000" b="1" i="0" u="none" strike="noStrike" kern="1200" cap="none" spc="0" normalizeH="0" noProof="0" dirty="0">
                <a:ln>
                  <a:noFill/>
                </a:ln>
                <a:solidFill>
                  <a:srgbClr val="002060"/>
                </a:solidFill>
                <a:effectLst/>
                <a:uLnTx/>
                <a:uFillTx/>
                <a:latin typeface="Calibri" panose="020F0502020204030204" pitchFamily="34" charset="0"/>
                <a:ea typeface="+mn-ea"/>
                <a:cs typeface="Calibri" panose="020F0502020204030204" pitchFamily="34" charset="0"/>
              </a:rPr>
              <a:t>M</a:t>
            </a:r>
            <a:r>
              <a:rPr kumimoji="0" lang="vi-VN" sz="4000" b="1" i="0" u="none" strike="noStrike" kern="1200" cap="none" spc="0" normalizeH="0" noProof="0" dirty="0">
                <a:ln>
                  <a:noFill/>
                </a:ln>
                <a:solidFill>
                  <a:srgbClr val="002060"/>
                </a:solidFill>
                <a:effectLst/>
                <a:uLnTx/>
                <a:uFillTx/>
                <a:latin typeface="Calibri" panose="020F0502020204030204" pitchFamily="34" charset="0"/>
                <a:ea typeface="+mn-ea"/>
                <a:cs typeface="Calibri" panose="020F0502020204030204" pitchFamily="34" charset="0"/>
              </a:rPr>
              <a:t>ã từ 1 đến 20</a:t>
            </a:r>
            <a:endParaRPr kumimoji="0" lang="en-US" sz="4000" b="1" i="0" u="none"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endParaRPr>
          </a:p>
        </p:txBody>
      </p:sp>
      <p:graphicFrame>
        <p:nvGraphicFramePr>
          <p:cNvPr id="3" name="Table 4">
            <a:extLst>
              <a:ext uri="{FF2B5EF4-FFF2-40B4-BE49-F238E27FC236}">
                <a16:creationId xmlns:a16="http://schemas.microsoft.com/office/drawing/2014/main" id="{196F1705-832B-4099-950B-52FD22214083}"/>
              </a:ext>
            </a:extLst>
          </p:cNvPr>
          <p:cNvGraphicFramePr>
            <a:graphicFrameLocks noGrp="1"/>
          </p:cNvGraphicFramePr>
          <p:nvPr>
            <p:extLst>
              <p:ext uri="{D42A27DB-BD31-4B8C-83A1-F6EECF244321}">
                <p14:modId xmlns:p14="http://schemas.microsoft.com/office/powerpoint/2010/main" val="3198823467"/>
              </p:ext>
            </p:extLst>
          </p:nvPr>
        </p:nvGraphicFramePr>
        <p:xfrm>
          <a:off x="595423" y="1719126"/>
          <a:ext cx="11004700" cy="3033628"/>
        </p:xfrm>
        <a:graphic>
          <a:graphicData uri="http://schemas.openxmlformats.org/drawingml/2006/table">
            <a:tbl>
              <a:tblPr firstRow="1" bandRow="1">
                <a:tableStyleId>{5DA37D80-6434-44D0-A028-1B22A696006F}</a:tableStyleId>
              </a:tblPr>
              <a:tblGrid>
                <a:gridCol w="1100470">
                  <a:extLst>
                    <a:ext uri="{9D8B030D-6E8A-4147-A177-3AD203B41FA5}">
                      <a16:colId xmlns:a16="http://schemas.microsoft.com/office/drawing/2014/main" val="2837934047"/>
                    </a:ext>
                  </a:extLst>
                </a:gridCol>
                <a:gridCol w="1100470">
                  <a:extLst>
                    <a:ext uri="{9D8B030D-6E8A-4147-A177-3AD203B41FA5}">
                      <a16:colId xmlns:a16="http://schemas.microsoft.com/office/drawing/2014/main" val="3476188850"/>
                    </a:ext>
                  </a:extLst>
                </a:gridCol>
                <a:gridCol w="1100470">
                  <a:extLst>
                    <a:ext uri="{9D8B030D-6E8A-4147-A177-3AD203B41FA5}">
                      <a16:colId xmlns:a16="http://schemas.microsoft.com/office/drawing/2014/main" val="3999891039"/>
                    </a:ext>
                  </a:extLst>
                </a:gridCol>
                <a:gridCol w="1100470">
                  <a:extLst>
                    <a:ext uri="{9D8B030D-6E8A-4147-A177-3AD203B41FA5}">
                      <a16:colId xmlns:a16="http://schemas.microsoft.com/office/drawing/2014/main" val="3347566770"/>
                    </a:ext>
                  </a:extLst>
                </a:gridCol>
                <a:gridCol w="1100470">
                  <a:extLst>
                    <a:ext uri="{9D8B030D-6E8A-4147-A177-3AD203B41FA5}">
                      <a16:colId xmlns:a16="http://schemas.microsoft.com/office/drawing/2014/main" val="2259609479"/>
                    </a:ext>
                  </a:extLst>
                </a:gridCol>
                <a:gridCol w="1100470">
                  <a:extLst>
                    <a:ext uri="{9D8B030D-6E8A-4147-A177-3AD203B41FA5}">
                      <a16:colId xmlns:a16="http://schemas.microsoft.com/office/drawing/2014/main" val="476491462"/>
                    </a:ext>
                  </a:extLst>
                </a:gridCol>
                <a:gridCol w="1100470">
                  <a:extLst>
                    <a:ext uri="{9D8B030D-6E8A-4147-A177-3AD203B41FA5}">
                      <a16:colId xmlns:a16="http://schemas.microsoft.com/office/drawing/2014/main" val="301567084"/>
                    </a:ext>
                  </a:extLst>
                </a:gridCol>
                <a:gridCol w="1185529">
                  <a:extLst>
                    <a:ext uri="{9D8B030D-6E8A-4147-A177-3AD203B41FA5}">
                      <a16:colId xmlns:a16="http://schemas.microsoft.com/office/drawing/2014/main" val="1002766804"/>
                    </a:ext>
                  </a:extLst>
                </a:gridCol>
                <a:gridCol w="1015411">
                  <a:extLst>
                    <a:ext uri="{9D8B030D-6E8A-4147-A177-3AD203B41FA5}">
                      <a16:colId xmlns:a16="http://schemas.microsoft.com/office/drawing/2014/main" val="4258091945"/>
                    </a:ext>
                  </a:extLst>
                </a:gridCol>
                <a:gridCol w="1100470">
                  <a:extLst>
                    <a:ext uri="{9D8B030D-6E8A-4147-A177-3AD203B41FA5}">
                      <a16:colId xmlns:a16="http://schemas.microsoft.com/office/drawing/2014/main" val="715088789"/>
                    </a:ext>
                  </a:extLst>
                </a:gridCol>
              </a:tblGrid>
              <a:tr h="758407">
                <a:tc>
                  <a:txBody>
                    <a:bodyPr/>
                    <a:lstStyle/>
                    <a:p>
                      <a:pPr algn="ctr"/>
                      <a:r>
                        <a:rPr lang="vi-VN" sz="3000" dirty="0">
                          <a:latin typeface="+mj-lt"/>
                        </a:rPr>
                        <a:t>I</a:t>
                      </a:r>
                      <a:endParaRPr lang="en-US" sz="3000" dirty="0">
                        <a:latin typeface="+mj-lt"/>
                      </a:endParaRPr>
                    </a:p>
                  </a:txBody>
                  <a:tcPr>
                    <a:solidFill>
                      <a:schemeClr val="bg1"/>
                    </a:solidFill>
                  </a:tcPr>
                </a:tc>
                <a:tc>
                  <a:txBody>
                    <a:bodyPr/>
                    <a:lstStyle/>
                    <a:p>
                      <a:pPr algn="ctr"/>
                      <a:r>
                        <a:rPr lang="vi-VN" sz="3000" dirty="0">
                          <a:latin typeface="+mj-lt"/>
                        </a:rPr>
                        <a:t>II</a:t>
                      </a:r>
                      <a:endParaRPr lang="en-US" sz="3000" dirty="0">
                        <a:latin typeface="+mj-lt"/>
                      </a:endParaRPr>
                    </a:p>
                  </a:txBody>
                  <a:tcPr>
                    <a:solidFill>
                      <a:schemeClr val="bg1"/>
                    </a:solidFill>
                  </a:tcPr>
                </a:tc>
                <a:tc>
                  <a:txBody>
                    <a:bodyPr/>
                    <a:lstStyle/>
                    <a:p>
                      <a:pPr algn="ctr"/>
                      <a:r>
                        <a:rPr lang="vi-VN" sz="3000" dirty="0">
                          <a:latin typeface="+mj-lt"/>
                        </a:rPr>
                        <a:t>III</a:t>
                      </a:r>
                      <a:endParaRPr lang="en-US" sz="3000" dirty="0">
                        <a:latin typeface="+mj-lt"/>
                      </a:endParaRPr>
                    </a:p>
                  </a:txBody>
                  <a:tcPr>
                    <a:solidFill>
                      <a:schemeClr val="bg1"/>
                    </a:solidFill>
                  </a:tcPr>
                </a:tc>
                <a:tc>
                  <a:txBody>
                    <a:bodyPr/>
                    <a:lstStyle/>
                    <a:p>
                      <a:pPr algn="ctr"/>
                      <a:r>
                        <a:rPr lang="vi-VN" sz="3000" dirty="0">
                          <a:latin typeface="+mj-lt"/>
                        </a:rPr>
                        <a:t>IV</a:t>
                      </a:r>
                      <a:endParaRPr lang="en-US" sz="3000" dirty="0">
                        <a:latin typeface="+mj-lt"/>
                      </a:endParaRPr>
                    </a:p>
                  </a:txBody>
                  <a:tcPr>
                    <a:solidFill>
                      <a:schemeClr val="bg1"/>
                    </a:solidFill>
                  </a:tcPr>
                </a:tc>
                <a:tc>
                  <a:txBody>
                    <a:bodyPr/>
                    <a:lstStyle/>
                    <a:p>
                      <a:pPr algn="ctr"/>
                      <a:r>
                        <a:rPr lang="vi-VN" sz="3000" dirty="0">
                          <a:latin typeface="+mj-lt"/>
                        </a:rPr>
                        <a:t>V</a:t>
                      </a:r>
                      <a:endParaRPr lang="en-US" sz="3000" dirty="0">
                        <a:latin typeface="+mj-lt"/>
                      </a:endParaRPr>
                    </a:p>
                  </a:txBody>
                  <a:tcPr>
                    <a:solidFill>
                      <a:schemeClr val="bg1"/>
                    </a:solidFill>
                  </a:tcPr>
                </a:tc>
                <a:tc>
                  <a:txBody>
                    <a:bodyPr/>
                    <a:lstStyle/>
                    <a:p>
                      <a:pPr algn="ctr"/>
                      <a:r>
                        <a:rPr lang="vi-VN" sz="3000" dirty="0">
                          <a:latin typeface="+mj-lt"/>
                        </a:rPr>
                        <a:t>VI</a:t>
                      </a:r>
                      <a:endParaRPr lang="en-US" sz="3000" dirty="0">
                        <a:latin typeface="+mj-lt"/>
                      </a:endParaRPr>
                    </a:p>
                  </a:txBody>
                  <a:tcPr>
                    <a:solidFill>
                      <a:schemeClr val="bg1"/>
                    </a:solidFill>
                  </a:tcPr>
                </a:tc>
                <a:tc>
                  <a:txBody>
                    <a:bodyPr/>
                    <a:lstStyle/>
                    <a:p>
                      <a:pPr algn="ctr"/>
                      <a:r>
                        <a:rPr lang="vi-VN" sz="3000" dirty="0">
                          <a:latin typeface="+mj-lt"/>
                        </a:rPr>
                        <a:t>VII</a:t>
                      </a:r>
                      <a:endParaRPr lang="en-US" sz="3000" dirty="0">
                        <a:latin typeface="+mj-lt"/>
                      </a:endParaRPr>
                    </a:p>
                  </a:txBody>
                  <a:tcPr>
                    <a:solidFill>
                      <a:schemeClr val="bg1"/>
                    </a:solidFill>
                  </a:tcPr>
                </a:tc>
                <a:tc>
                  <a:txBody>
                    <a:bodyPr/>
                    <a:lstStyle/>
                    <a:p>
                      <a:pPr algn="ctr"/>
                      <a:r>
                        <a:rPr lang="vi-VN" sz="3000" dirty="0">
                          <a:latin typeface="+mj-lt"/>
                        </a:rPr>
                        <a:t>VIII</a:t>
                      </a:r>
                      <a:endParaRPr lang="en-US" sz="3000" dirty="0">
                        <a:latin typeface="+mj-lt"/>
                      </a:endParaRPr>
                    </a:p>
                  </a:txBody>
                  <a:tcPr>
                    <a:solidFill>
                      <a:schemeClr val="bg1"/>
                    </a:solidFill>
                  </a:tcPr>
                </a:tc>
                <a:tc>
                  <a:txBody>
                    <a:bodyPr/>
                    <a:lstStyle/>
                    <a:p>
                      <a:pPr algn="ctr"/>
                      <a:r>
                        <a:rPr lang="vi-VN" sz="3000" dirty="0">
                          <a:latin typeface="+mj-lt"/>
                        </a:rPr>
                        <a:t>IX</a:t>
                      </a:r>
                      <a:endParaRPr lang="en-US" sz="3000" dirty="0">
                        <a:latin typeface="+mj-lt"/>
                      </a:endParaRPr>
                    </a:p>
                  </a:txBody>
                  <a:tcPr>
                    <a:solidFill>
                      <a:schemeClr val="bg1"/>
                    </a:solidFill>
                  </a:tcPr>
                </a:tc>
                <a:tc>
                  <a:txBody>
                    <a:bodyPr/>
                    <a:lstStyle/>
                    <a:p>
                      <a:pPr algn="ctr"/>
                      <a:r>
                        <a:rPr lang="vi-VN" sz="3000" dirty="0">
                          <a:latin typeface="+mj-lt"/>
                        </a:rPr>
                        <a:t>X</a:t>
                      </a:r>
                      <a:endParaRPr lang="en-US" sz="3000" dirty="0">
                        <a:latin typeface="+mj-lt"/>
                      </a:endParaRPr>
                    </a:p>
                  </a:txBody>
                  <a:tcPr>
                    <a:solidFill>
                      <a:schemeClr val="bg1"/>
                    </a:solidFill>
                  </a:tcPr>
                </a:tc>
                <a:extLst>
                  <a:ext uri="{0D108BD9-81ED-4DB2-BD59-A6C34878D82A}">
                    <a16:rowId xmlns:a16="http://schemas.microsoft.com/office/drawing/2014/main" val="839895311"/>
                  </a:ext>
                </a:extLst>
              </a:tr>
              <a:tr h="758407">
                <a:tc>
                  <a:txBody>
                    <a:bodyPr/>
                    <a:lstStyle/>
                    <a:p>
                      <a:pPr algn="ctr"/>
                      <a:r>
                        <a:rPr lang="vi-VN" sz="3200" dirty="0">
                          <a:latin typeface="+mn-lt"/>
                        </a:rPr>
                        <a:t>1</a:t>
                      </a:r>
                      <a:endParaRPr lang="en-US" sz="3200" dirty="0">
                        <a:latin typeface="+mn-lt"/>
                      </a:endParaRPr>
                    </a:p>
                  </a:txBody>
                  <a:tcPr anchor="ctr">
                    <a:solidFill>
                      <a:schemeClr val="bg1"/>
                    </a:solidFill>
                  </a:tcPr>
                </a:tc>
                <a:tc>
                  <a:txBody>
                    <a:bodyPr/>
                    <a:lstStyle/>
                    <a:p>
                      <a:pPr algn="ctr"/>
                      <a:r>
                        <a:rPr lang="vi-VN" sz="3200" dirty="0">
                          <a:latin typeface="+mn-lt"/>
                        </a:rPr>
                        <a:t>2</a:t>
                      </a:r>
                      <a:endParaRPr lang="en-US" sz="3200" dirty="0">
                        <a:latin typeface="+mn-lt"/>
                      </a:endParaRPr>
                    </a:p>
                  </a:txBody>
                  <a:tcPr anchor="ctr">
                    <a:solidFill>
                      <a:schemeClr val="bg1"/>
                    </a:solidFill>
                  </a:tcPr>
                </a:tc>
                <a:tc>
                  <a:txBody>
                    <a:bodyPr/>
                    <a:lstStyle/>
                    <a:p>
                      <a:pPr algn="ctr"/>
                      <a:r>
                        <a:rPr lang="vi-VN" sz="3200" dirty="0">
                          <a:latin typeface="+mn-lt"/>
                        </a:rPr>
                        <a:t>3</a:t>
                      </a:r>
                      <a:endParaRPr lang="en-US" sz="3200" dirty="0">
                        <a:latin typeface="+mn-lt"/>
                      </a:endParaRPr>
                    </a:p>
                  </a:txBody>
                  <a:tcPr anchor="ctr">
                    <a:solidFill>
                      <a:schemeClr val="bg1"/>
                    </a:solidFill>
                  </a:tcPr>
                </a:tc>
                <a:tc>
                  <a:txBody>
                    <a:bodyPr/>
                    <a:lstStyle/>
                    <a:p>
                      <a:pPr algn="ctr"/>
                      <a:r>
                        <a:rPr lang="vi-VN" sz="3200" dirty="0">
                          <a:latin typeface="+mn-lt"/>
                        </a:rPr>
                        <a:t>4</a:t>
                      </a:r>
                      <a:endParaRPr lang="en-US" sz="3200" dirty="0">
                        <a:latin typeface="+mn-lt"/>
                      </a:endParaRPr>
                    </a:p>
                  </a:txBody>
                  <a:tcPr anchor="ctr">
                    <a:solidFill>
                      <a:schemeClr val="bg1"/>
                    </a:solidFill>
                  </a:tcPr>
                </a:tc>
                <a:tc>
                  <a:txBody>
                    <a:bodyPr/>
                    <a:lstStyle/>
                    <a:p>
                      <a:pPr algn="ctr"/>
                      <a:r>
                        <a:rPr lang="vi-VN" sz="3200" dirty="0">
                          <a:latin typeface="+mn-lt"/>
                        </a:rPr>
                        <a:t>5</a:t>
                      </a:r>
                      <a:endParaRPr lang="en-US" sz="3200" dirty="0">
                        <a:latin typeface="+mn-lt"/>
                      </a:endParaRPr>
                    </a:p>
                  </a:txBody>
                  <a:tcPr anchor="ctr">
                    <a:solidFill>
                      <a:schemeClr val="bg1"/>
                    </a:solidFill>
                  </a:tcPr>
                </a:tc>
                <a:tc>
                  <a:txBody>
                    <a:bodyPr/>
                    <a:lstStyle/>
                    <a:p>
                      <a:pPr algn="ctr"/>
                      <a:r>
                        <a:rPr lang="vi-VN" sz="3200" dirty="0">
                          <a:latin typeface="+mn-lt"/>
                        </a:rPr>
                        <a:t>6</a:t>
                      </a:r>
                      <a:endParaRPr lang="en-US" sz="3200" dirty="0">
                        <a:latin typeface="+mn-lt"/>
                      </a:endParaRPr>
                    </a:p>
                  </a:txBody>
                  <a:tcPr anchor="ctr">
                    <a:solidFill>
                      <a:schemeClr val="bg1"/>
                    </a:solidFill>
                  </a:tcPr>
                </a:tc>
                <a:tc>
                  <a:txBody>
                    <a:bodyPr/>
                    <a:lstStyle/>
                    <a:p>
                      <a:pPr algn="ctr"/>
                      <a:r>
                        <a:rPr lang="vi-VN" sz="3200" dirty="0">
                          <a:latin typeface="+mn-lt"/>
                        </a:rPr>
                        <a:t>7</a:t>
                      </a:r>
                      <a:endParaRPr lang="en-US" sz="3200" dirty="0">
                        <a:latin typeface="+mn-lt"/>
                      </a:endParaRPr>
                    </a:p>
                  </a:txBody>
                  <a:tcPr anchor="ctr">
                    <a:solidFill>
                      <a:schemeClr val="bg1"/>
                    </a:solidFill>
                  </a:tcPr>
                </a:tc>
                <a:tc>
                  <a:txBody>
                    <a:bodyPr/>
                    <a:lstStyle/>
                    <a:p>
                      <a:pPr algn="ctr"/>
                      <a:r>
                        <a:rPr lang="vi-VN" sz="3200" dirty="0">
                          <a:latin typeface="+mn-lt"/>
                        </a:rPr>
                        <a:t>8</a:t>
                      </a:r>
                      <a:endParaRPr lang="en-US" sz="3200" dirty="0">
                        <a:latin typeface="+mn-lt"/>
                      </a:endParaRPr>
                    </a:p>
                  </a:txBody>
                  <a:tcPr anchor="ctr">
                    <a:solidFill>
                      <a:schemeClr val="bg1"/>
                    </a:solidFill>
                  </a:tcPr>
                </a:tc>
                <a:tc>
                  <a:txBody>
                    <a:bodyPr/>
                    <a:lstStyle/>
                    <a:p>
                      <a:pPr algn="ctr"/>
                      <a:r>
                        <a:rPr lang="vi-VN" sz="3200" dirty="0">
                          <a:latin typeface="+mn-lt"/>
                        </a:rPr>
                        <a:t>9</a:t>
                      </a:r>
                      <a:endParaRPr lang="en-US" sz="3200" dirty="0">
                        <a:latin typeface="+mn-lt"/>
                      </a:endParaRPr>
                    </a:p>
                  </a:txBody>
                  <a:tcPr anchor="ctr">
                    <a:solidFill>
                      <a:schemeClr val="bg1"/>
                    </a:solidFill>
                  </a:tcPr>
                </a:tc>
                <a:tc>
                  <a:txBody>
                    <a:bodyPr/>
                    <a:lstStyle/>
                    <a:p>
                      <a:pPr algn="ctr"/>
                      <a:r>
                        <a:rPr lang="vi-VN" sz="3200" dirty="0">
                          <a:latin typeface="+mn-lt"/>
                        </a:rPr>
                        <a:t>10</a:t>
                      </a:r>
                      <a:endParaRPr lang="en-US" sz="3200" dirty="0">
                        <a:latin typeface="+mn-lt"/>
                      </a:endParaRPr>
                    </a:p>
                  </a:txBody>
                  <a:tcPr anchor="ctr">
                    <a:solidFill>
                      <a:schemeClr val="bg1"/>
                    </a:solidFill>
                  </a:tcPr>
                </a:tc>
                <a:extLst>
                  <a:ext uri="{0D108BD9-81ED-4DB2-BD59-A6C34878D82A}">
                    <a16:rowId xmlns:a16="http://schemas.microsoft.com/office/drawing/2014/main" val="2626779678"/>
                  </a:ext>
                </a:extLst>
              </a:tr>
              <a:tr h="758407">
                <a:tc>
                  <a:txBody>
                    <a:bodyPr/>
                    <a:lstStyle/>
                    <a:p>
                      <a:pPr algn="ctr"/>
                      <a:r>
                        <a:rPr lang="vi-VN" sz="3000" b="1" dirty="0">
                          <a:latin typeface="+mj-lt"/>
                        </a:rPr>
                        <a:t>XI</a:t>
                      </a:r>
                      <a:endParaRPr lang="en-US" sz="3000" b="1" dirty="0">
                        <a:latin typeface="+mj-lt"/>
                      </a:endParaRPr>
                    </a:p>
                  </a:txBody>
                  <a:tcPr>
                    <a:solidFill>
                      <a:schemeClr val="bg1"/>
                    </a:solidFill>
                  </a:tcPr>
                </a:tc>
                <a:tc>
                  <a:txBody>
                    <a:bodyPr/>
                    <a:lstStyle/>
                    <a:p>
                      <a:pPr algn="ctr"/>
                      <a:r>
                        <a:rPr lang="vi-VN" sz="3000" b="1" dirty="0">
                          <a:latin typeface="+mj-lt"/>
                        </a:rPr>
                        <a:t>XII</a:t>
                      </a:r>
                      <a:endParaRPr lang="en-US" sz="3000" b="1" dirty="0">
                        <a:latin typeface="+mj-lt"/>
                      </a:endParaRPr>
                    </a:p>
                  </a:txBody>
                  <a:tcPr>
                    <a:solidFill>
                      <a:schemeClr val="bg1"/>
                    </a:solidFill>
                  </a:tcPr>
                </a:tc>
                <a:tc>
                  <a:txBody>
                    <a:bodyPr/>
                    <a:lstStyle/>
                    <a:p>
                      <a:pPr algn="ctr"/>
                      <a:r>
                        <a:rPr lang="vi-VN" sz="3000" b="1" dirty="0">
                          <a:latin typeface="+mj-lt"/>
                        </a:rPr>
                        <a:t>XIII</a:t>
                      </a:r>
                      <a:endParaRPr lang="en-US" sz="3000" b="1" dirty="0">
                        <a:latin typeface="+mj-lt"/>
                      </a:endParaRPr>
                    </a:p>
                  </a:txBody>
                  <a:tcPr>
                    <a:solidFill>
                      <a:schemeClr val="bg1"/>
                    </a:solidFill>
                  </a:tcPr>
                </a:tc>
                <a:tc>
                  <a:txBody>
                    <a:bodyPr/>
                    <a:lstStyle/>
                    <a:p>
                      <a:pPr algn="ctr"/>
                      <a:r>
                        <a:rPr lang="vi-VN" sz="3000" b="1" dirty="0">
                          <a:latin typeface="+mj-lt"/>
                        </a:rPr>
                        <a:t>XIV</a:t>
                      </a:r>
                      <a:endParaRPr lang="en-US" sz="3000" b="1" dirty="0">
                        <a:latin typeface="+mj-lt"/>
                      </a:endParaRPr>
                    </a:p>
                  </a:txBody>
                  <a:tcPr>
                    <a:solidFill>
                      <a:schemeClr val="bg1"/>
                    </a:solidFill>
                  </a:tcPr>
                </a:tc>
                <a:tc>
                  <a:txBody>
                    <a:bodyPr/>
                    <a:lstStyle/>
                    <a:p>
                      <a:pPr algn="ctr"/>
                      <a:r>
                        <a:rPr lang="vi-VN" sz="3000" b="1" dirty="0">
                          <a:latin typeface="+mj-lt"/>
                        </a:rPr>
                        <a:t>XV</a:t>
                      </a:r>
                      <a:endParaRPr lang="en-US" sz="3000" b="1" dirty="0">
                        <a:latin typeface="+mj-lt"/>
                      </a:endParaRPr>
                    </a:p>
                  </a:txBody>
                  <a:tcPr>
                    <a:solidFill>
                      <a:schemeClr val="bg1"/>
                    </a:solidFill>
                  </a:tcPr>
                </a:tc>
                <a:tc>
                  <a:txBody>
                    <a:bodyPr/>
                    <a:lstStyle/>
                    <a:p>
                      <a:pPr algn="ctr"/>
                      <a:r>
                        <a:rPr lang="vi-VN" sz="3000" b="1" dirty="0">
                          <a:latin typeface="+mj-lt"/>
                        </a:rPr>
                        <a:t>XVI</a:t>
                      </a:r>
                      <a:endParaRPr lang="en-US" sz="3000" b="1" dirty="0">
                        <a:latin typeface="+mj-lt"/>
                      </a:endParaRPr>
                    </a:p>
                  </a:txBody>
                  <a:tcPr>
                    <a:solidFill>
                      <a:schemeClr val="bg1"/>
                    </a:solidFill>
                  </a:tcPr>
                </a:tc>
                <a:tc>
                  <a:txBody>
                    <a:bodyPr/>
                    <a:lstStyle/>
                    <a:p>
                      <a:pPr algn="ctr"/>
                      <a:r>
                        <a:rPr lang="vi-VN" sz="3000" b="1" dirty="0">
                          <a:latin typeface="+mj-lt"/>
                        </a:rPr>
                        <a:t>XVII</a:t>
                      </a:r>
                      <a:endParaRPr lang="en-US" sz="3000" b="1" dirty="0">
                        <a:latin typeface="+mj-lt"/>
                      </a:endParaRPr>
                    </a:p>
                  </a:txBody>
                  <a:tcPr>
                    <a:solidFill>
                      <a:schemeClr val="bg1"/>
                    </a:solidFill>
                  </a:tcPr>
                </a:tc>
                <a:tc>
                  <a:txBody>
                    <a:bodyPr/>
                    <a:lstStyle/>
                    <a:p>
                      <a:pPr algn="ctr"/>
                      <a:r>
                        <a:rPr lang="vi-VN" sz="3000" b="1" dirty="0">
                          <a:latin typeface="+mj-lt"/>
                        </a:rPr>
                        <a:t>XVIII</a:t>
                      </a:r>
                      <a:endParaRPr lang="en-US" sz="3000" b="1" dirty="0">
                        <a:latin typeface="+mj-lt"/>
                      </a:endParaRPr>
                    </a:p>
                  </a:txBody>
                  <a:tcPr>
                    <a:solidFill>
                      <a:schemeClr val="bg1"/>
                    </a:solidFill>
                  </a:tcPr>
                </a:tc>
                <a:tc>
                  <a:txBody>
                    <a:bodyPr/>
                    <a:lstStyle/>
                    <a:p>
                      <a:pPr algn="ctr"/>
                      <a:r>
                        <a:rPr lang="vi-VN" sz="3000" b="1" dirty="0">
                          <a:latin typeface="+mj-lt"/>
                        </a:rPr>
                        <a:t>XIX</a:t>
                      </a:r>
                      <a:endParaRPr lang="en-US" sz="3000" b="1" dirty="0">
                        <a:latin typeface="+mj-lt"/>
                      </a:endParaRPr>
                    </a:p>
                  </a:txBody>
                  <a:tcPr>
                    <a:solidFill>
                      <a:schemeClr val="bg1"/>
                    </a:solidFill>
                  </a:tcPr>
                </a:tc>
                <a:tc>
                  <a:txBody>
                    <a:bodyPr/>
                    <a:lstStyle/>
                    <a:p>
                      <a:pPr algn="ctr"/>
                      <a:r>
                        <a:rPr lang="vi-VN" sz="3000" b="1" dirty="0">
                          <a:latin typeface="+mj-lt"/>
                        </a:rPr>
                        <a:t>XX</a:t>
                      </a:r>
                      <a:endParaRPr lang="en-US" sz="3000" b="1" dirty="0">
                        <a:latin typeface="+mj-lt"/>
                      </a:endParaRPr>
                    </a:p>
                  </a:txBody>
                  <a:tcPr>
                    <a:solidFill>
                      <a:schemeClr val="bg1"/>
                    </a:solidFill>
                  </a:tcPr>
                </a:tc>
                <a:extLst>
                  <a:ext uri="{0D108BD9-81ED-4DB2-BD59-A6C34878D82A}">
                    <a16:rowId xmlns:a16="http://schemas.microsoft.com/office/drawing/2014/main" val="2006252244"/>
                  </a:ext>
                </a:extLst>
              </a:tr>
              <a:tr h="758407">
                <a:tc>
                  <a:txBody>
                    <a:bodyPr/>
                    <a:lstStyle/>
                    <a:p>
                      <a:pPr algn="ctr"/>
                      <a:r>
                        <a:rPr lang="vi-VN" sz="3200" dirty="0">
                          <a:latin typeface="+mn-lt"/>
                        </a:rPr>
                        <a:t>11</a:t>
                      </a:r>
                      <a:endParaRPr lang="en-US" sz="3200" dirty="0">
                        <a:latin typeface="+mn-lt"/>
                      </a:endParaRPr>
                    </a:p>
                  </a:txBody>
                  <a:tcPr anchor="ctr">
                    <a:solidFill>
                      <a:schemeClr val="bg1"/>
                    </a:solidFill>
                  </a:tcPr>
                </a:tc>
                <a:tc>
                  <a:txBody>
                    <a:bodyPr/>
                    <a:lstStyle/>
                    <a:p>
                      <a:pPr algn="ctr"/>
                      <a:r>
                        <a:rPr lang="vi-VN" sz="3200" dirty="0">
                          <a:latin typeface="+mn-lt"/>
                        </a:rPr>
                        <a:t>12</a:t>
                      </a:r>
                      <a:endParaRPr lang="en-US" sz="3200" dirty="0">
                        <a:latin typeface="+mn-lt"/>
                      </a:endParaRPr>
                    </a:p>
                  </a:txBody>
                  <a:tcPr anchor="ctr">
                    <a:solidFill>
                      <a:schemeClr val="bg1"/>
                    </a:solidFill>
                  </a:tcPr>
                </a:tc>
                <a:tc>
                  <a:txBody>
                    <a:bodyPr/>
                    <a:lstStyle/>
                    <a:p>
                      <a:pPr algn="ctr"/>
                      <a:r>
                        <a:rPr lang="vi-VN" sz="3200" dirty="0">
                          <a:latin typeface="+mn-lt"/>
                        </a:rPr>
                        <a:t>13</a:t>
                      </a:r>
                      <a:endParaRPr lang="en-US" sz="3200" dirty="0">
                        <a:latin typeface="+mn-lt"/>
                      </a:endParaRPr>
                    </a:p>
                  </a:txBody>
                  <a:tcPr anchor="ctr">
                    <a:solidFill>
                      <a:schemeClr val="bg1"/>
                    </a:solidFill>
                  </a:tcPr>
                </a:tc>
                <a:tc>
                  <a:txBody>
                    <a:bodyPr/>
                    <a:lstStyle/>
                    <a:p>
                      <a:pPr algn="ctr"/>
                      <a:r>
                        <a:rPr lang="vi-VN" sz="3200" dirty="0">
                          <a:latin typeface="+mn-lt"/>
                        </a:rPr>
                        <a:t>14</a:t>
                      </a:r>
                      <a:endParaRPr lang="en-US" sz="3200" dirty="0">
                        <a:latin typeface="+mn-lt"/>
                      </a:endParaRPr>
                    </a:p>
                  </a:txBody>
                  <a:tcPr anchor="ctr">
                    <a:solidFill>
                      <a:schemeClr val="bg1"/>
                    </a:solidFill>
                  </a:tcPr>
                </a:tc>
                <a:tc>
                  <a:txBody>
                    <a:bodyPr/>
                    <a:lstStyle/>
                    <a:p>
                      <a:pPr algn="ctr"/>
                      <a:r>
                        <a:rPr lang="vi-VN" sz="3200" dirty="0">
                          <a:latin typeface="+mn-lt"/>
                        </a:rPr>
                        <a:t>15</a:t>
                      </a:r>
                      <a:endParaRPr lang="en-US" sz="3200" dirty="0">
                        <a:latin typeface="+mn-lt"/>
                      </a:endParaRPr>
                    </a:p>
                  </a:txBody>
                  <a:tcPr anchor="ctr">
                    <a:solidFill>
                      <a:schemeClr val="bg1"/>
                    </a:solidFill>
                  </a:tcPr>
                </a:tc>
                <a:tc>
                  <a:txBody>
                    <a:bodyPr/>
                    <a:lstStyle/>
                    <a:p>
                      <a:pPr algn="ctr"/>
                      <a:r>
                        <a:rPr lang="vi-VN" sz="3200" dirty="0">
                          <a:latin typeface="+mn-lt"/>
                        </a:rPr>
                        <a:t>16</a:t>
                      </a:r>
                      <a:endParaRPr lang="en-US" sz="3200" dirty="0">
                        <a:latin typeface="+mn-lt"/>
                      </a:endParaRPr>
                    </a:p>
                  </a:txBody>
                  <a:tcPr anchor="ctr">
                    <a:solidFill>
                      <a:schemeClr val="bg1"/>
                    </a:solidFill>
                  </a:tcPr>
                </a:tc>
                <a:tc>
                  <a:txBody>
                    <a:bodyPr/>
                    <a:lstStyle/>
                    <a:p>
                      <a:pPr algn="ctr"/>
                      <a:r>
                        <a:rPr lang="vi-VN" sz="3200" dirty="0">
                          <a:latin typeface="+mn-lt"/>
                        </a:rPr>
                        <a:t>17</a:t>
                      </a:r>
                      <a:endParaRPr lang="en-US" sz="3200" dirty="0">
                        <a:latin typeface="+mn-lt"/>
                      </a:endParaRPr>
                    </a:p>
                  </a:txBody>
                  <a:tcPr anchor="ctr">
                    <a:solidFill>
                      <a:schemeClr val="bg1"/>
                    </a:solidFill>
                  </a:tcPr>
                </a:tc>
                <a:tc>
                  <a:txBody>
                    <a:bodyPr/>
                    <a:lstStyle/>
                    <a:p>
                      <a:pPr algn="ctr"/>
                      <a:r>
                        <a:rPr lang="vi-VN" sz="3200" dirty="0">
                          <a:latin typeface="+mn-lt"/>
                        </a:rPr>
                        <a:t>18</a:t>
                      </a:r>
                      <a:endParaRPr lang="en-US" sz="3200" dirty="0">
                        <a:latin typeface="+mn-lt"/>
                      </a:endParaRPr>
                    </a:p>
                  </a:txBody>
                  <a:tcPr anchor="ctr">
                    <a:solidFill>
                      <a:schemeClr val="bg1"/>
                    </a:solidFill>
                  </a:tcPr>
                </a:tc>
                <a:tc>
                  <a:txBody>
                    <a:bodyPr/>
                    <a:lstStyle/>
                    <a:p>
                      <a:pPr algn="ctr"/>
                      <a:r>
                        <a:rPr lang="vi-VN" sz="3200" dirty="0">
                          <a:latin typeface="+mn-lt"/>
                        </a:rPr>
                        <a:t>19</a:t>
                      </a:r>
                      <a:endParaRPr lang="en-US" sz="3200" dirty="0">
                        <a:latin typeface="+mn-lt"/>
                      </a:endParaRPr>
                    </a:p>
                  </a:txBody>
                  <a:tcPr anchor="ctr">
                    <a:solidFill>
                      <a:schemeClr val="bg1"/>
                    </a:solidFill>
                  </a:tcPr>
                </a:tc>
                <a:tc>
                  <a:txBody>
                    <a:bodyPr/>
                    <a:lstStyle/>
                    <a:p>
                      <a:pPr algn="ctr"/>
                      <a:r>
                        <a:rPr lang="vi-VN" sz="3200" dirty="0">
                          <a:latin typeface="+mn-lt"/>
                        </a:rPr>
                        <a:t>20</a:t>
                      </a:r>
                      <a:endParaRPr lang="en-US" sz="3200" dirty="0">
                        <a:latin typeface="+mn-lt"/>
                      </a:endParaRPr>
                    </a:p>
                  </a:txBody>
                  <a:tcPr anchor="ctr">
                    <a:solidFill>
                      <a:schemeClr val="bg1"/>
                    </a:solidFill>
                  </a:tcPr>
                </a:tc>
                <a:extLst>
                  <a:ext uri="{0D108BD9-81ED-4DB2-BD59-A6C34878D82A}">
                    <a16:rowId xmlns:a16="http://schemas.microsoft.com/office/drawing/2014/main" val="2684704542"/>
                  </a:ext>
                </a:extLst>
              </a:tr>
            </a:tbl>
          </a:graphicData>
        </a:graphic>
      </p:graphicFrame>
      <p:sp>
        <p:nvSpPr>
          <p:cNvPr id="4" name="Rectangle 3">
            <a:extLst>
              <a:ext uri="{FF2B5EF4-FFF2-40B4-BE49-F238E27FC236}">
                <a16:creationId xmlns:a16="http://schemas.microsoft.com/office/drawing/2014/main" id="{F0BCE180-B967-C2CD-0227-0068B0146E6A}"/>
              </a:ext>
            </a:extLst>
          </p:cNvPr>
          <p:cNvSpPr/>
          <p:nvPr/>
        </p:nvSpPr>
        <p:spPr>
          <a:xfrm>
            <a:off x="1970690" y="1876097"/>
            <a:ext cx="552893" cy="44143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9929E719-E250-D907-81D2-7179B96BC3A3}"/>
              </a:ext>
            </a:extLst>
          </p:cNvPr>
          <p:cNvSpPr/>
          <p:nvPr/>
        </p:nvSpPr>
        <p:spPr>
          <a:xfrm>
            <a:off x="1473526" y="230593"/>
            <a:ext cx="552893" cy="44143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D29D126D-68DB-F93D-192A-26E9263A0F00}"/>
              </a:ext>
            </a:extLst>
          </p:cNvPr>
          <p:cNvSpPr/>
          <p:nvPr/>
        </p:nvSpPr>
        <p:spPr>
          <a:xfrm>
            <a:off x="2026419" y="2690818"/>
            <a:ext cx="552893" cy="44143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D6C4A534-4D75-23EA-BD85-5B6E21869CFD}"/>
              </a:ext>
            </a:extLst>
          </p:cNvPr>
          <p:cNvSpPr/>
          <p:nvPr/>
        </p:nvSpPr>
        <p:spPr>
          <a:xfrm>
            <a:off x="3077453" y="2690818"/>
            <a:ext cx="552893" cy="44143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916758DB-248C-5F16-A4FE-D00E20C1DF8C}"/>
              </a:ext>
            </a:extLst>
          </p:cNvPr>
          <p:cNvSpPr/>
          <p:nvPr/>
        </p:nvSpPr>
        <p:spPr>
          <a:xfrm>
            <a:off x="3077452" y="1842024"/>
            <a:ext cx="552893" cy="44143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0AC810D6-9E4A-EF90-20F9-BC0294EDEC54}"/>
              </a:ext>
            </a:extLst>
          </p:cNvPr>
          <p:cNvSpPr/>
          <p:nvPr/>
        </p:nvSpPr>
        <p:spPr>
          <a:xfrm>
            <a:off x="4184214" y="1811175"/>
            <a:ext cx="552893" cy="44143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B8E8F43E-8C57-F86D-ABDD-BC266FDCE666}"/>
              </a:ext>
            </a:extLst>
          </p:cNvPr>
          <p:cNvSpPr/>
          <p:nvPr/>
        </p:nvSpPr>
        <p:spPr>
          <a:xfrm>
            <a:off x="4184213" y="2528077"/>
            <a:ext cx="552893" cy="44143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E54CAB36-055D-AB77-71EA-CA016DCD254B}"/>
              </a:ext>
            </a:extLst>
          </p:cNvPr>
          <p:cNvSpPr/>
          <p:nvPr/>
        </p:nvSpPr>
        <p:spPr>
          <a:xfrm>
            <a:off x="6337733" y="1824223"/>
            <a:ext cx="724119" cy="44143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DE0B97A2-6D28-DFD4-6FBD-65311B6505F6}"/>
              </a:ext>
            </a:extLst>
          </p:cNvPr>
          <p:cNvSpPr/>
          <p:nvPr/>
        </p:nvSpPr>
        <p:spPr>
          <a:xfrm>
            <a:off x="6277361" y="2634367"/>
            <a:ext cx="724119" cy="44143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1297DFF3-E3EC-B79A-EADD-4E7AEA9EF5B4}"/>
              </a:ext>
            </a:extLst>
          </p:cNvPr>
          <p:cNvSpPr/>
          <p:nvPr/>
        </p:nvSpPr>
        <p:spPr>
          <a:xfrm>
            <a:off x="7444495" y="1857279"/>
            <a:ext cx="724119" cy="44143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AD7A0A66-4478-3571-50B4-B88B768B2DE9}"/>
              </a:ext>
            </a:extLst>
          </p:cNvPr>
          <p:cNvSpPr/>
          <p:nvPr/>
        </p:nvSpPr>
        <p:spPr>
          <a:xfrm>
            <a:off x="7253175" y="2634367"/>
            <a:ext cx="724119" cy="44143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94B913AF-F27A-FF80-FDBE-B7E8FCD242E9}"/>
              </a:ext>
            </a:extLst>
          </p:cNvPr>
          <p:cNvSpPr/>
          <p:nvPr/>
        </p:nvSpPr>
        <p:spPr>
          <a:xfrm>
            <a:off x="8551257" y="1782520"/>
            <a:ext cx="724119" cy="44143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2E78AEEF-DEB3-E238-F6AD-B575D5790886}"/>
              </a:ext>
            </a:extLst>
          </p:cNvPr>
          <p:cNvSpPr/>
          <p:nvPr/>
        </p:nvSpPr>
        <p:spPr>
          <a:xfrm>
            <a:off x="8561656" y="2634367"/>
            <a:ext cx="724119" cy="44143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a:extLst>
              <a:ext uri="{FF2B5EF4-FFF2-40B4-BE49-F238E27FC236}">
                <a16:creationId xmlns:a16="http://schemas.microsoft.com/office/drawing/2014/main" id="{30CFC16B-C3DC-1186-740D-988CF3C85476}"/>
              </a:ext>
            </a:extLst>
          </p:cNvPr>
          <p:cNvSpPr/>
          <p:nvPr/>
        </p:nvSpPr>
        <p:spPr>
          <a:xfrm>
            <a:off x="9645372" y="1752182"/>
            <a:ext cx="724119" cy="44143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3AA83A37-AC89-19E1-9B3E-35EA9D7B566F}"/>
              </a:ext>
            </a:extLst>
          </p:cNvPr>
          <p:cNvSpPr/>
          <p:nvPr/>
        </p:nvSpPr>
        <p:spPr>
          <a:xfrm>
            <a:off x="9646896" y="2634367"/>
            <a:ext cx="724119" cy="44143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1EC1FD4A-7A48-2DE7-D44D-ED4EF129155F}"/>
              </a:ext>
            </a:extLst>
          </p:cNvPr>
          <p:cNvSpPr/>
          <p:nvPr/>
        </p:nvSpPr>
        <p:spPr>
          <a:xfrm>
            <a:off x="1915569" y="3318895"/>
            <a:ext cx="593023" cy="4602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57B79773-F22D-7323-9ADB-59C48A7F6CCF}"/>
              </a:ext>
            </a:extLst>
          </p:cNvPr>
          <p:cNvSpPr/>
          <p:nvPr/>
        </p:nvSpPr>
        <p:spPr>
          <a:xfrm>
            <a:off x="884424" y="3339252"/>
            <a:ext cx="593023" cy="44143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37AE1486-FD15-B504-AA1E-1498B096E5EC}"/>
              </a:ext>
            </a:extLst>
          </p:cNvPr>
          <p:cNvSpPr/>
          <p:nvPr/>
        </p:nvSpPr>
        <p:spPr>
          <a:xfrm>
            <a:off x="5280387" y="3299406"/>
            <a:ext cx="593023" cy="44143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CF70921F-91D5-EBF2-156D-231FBF3538BE}"/>
              </a:ext>
            </a:extLst>
          </p:cNvPr>
          <p:cNvSpPr/>
          <p:nvPr/>
        </p:nvSpPr>
        <p:spPr>
          <a:xfrm>
            <a:off x="2965559" y="3318895"/>
            <a:ext cx="776677" cy="44143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C2E5AA69-9763-BA41-AD0B-16C30FC99DA8}"/>
              </a:ext>
            </a:extLst>
          </p:cNvPr>
          <p:cNvSpPr/>
          <p:nvPr/>
        </p:nvSpPr>
        <p:spPr>
          <a:xfrm>
            <a:off x="4053896" y="3335181"/>
            <a:ext cx="776677" cy="44143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1A1532F2-4ADF-4DCB-F314-9A1CB8BE6591}"/>
              </a:ext>
            </a:extLst>
          </p:cNvPr>
          <p:cNvSpPr/>
          <p:nvPr/>
        </p:nvSpPr>
        <p:spPr>
          <a:xfrm>
            <a:off x="6285175" y="3348229"/>
            <a:ext cx="776677" cy="44143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504C1DDF-4249-51E0-99D0-5E29596069B6}"/>
              </a:ext>
            </a:extLst>
          </p:cNvPr>
          <p:cNvSpPr/>
          <p:nvPr/>
        </p:nvSpPr>
        <p:spPr>
          <a:xfrm>
            <a:off x="7303799" y="3381285"/>
            <a:ext cx="864815" cy="44143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a:extLst>
              <a:ext uri="{FF2B5EF4-FFF2-40B4-BE49-F238E27FC236}">
                <a16:creationId xmlns:a16="http://schemas.microsoft.com/office/drawing/2014/main" id="{FA1F985A-D626-DEB8-7353-6FFC0F9FB18B}"/>
              </a:ext>
            </a:extLst>
          </p:cNvPr>
          <p:cNvSpPr/>
          <p:nvPr/>
        </p:nvSpPr>
        <p:spPr>
          <a:xfrm>
            <a:off x="8410561" y="3335181"/>
            <a:ext cx="985687" cy="44143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7E5FDDCF-0482-8FA1-16EE-837EF7175E5F}"/>
              </a:ext>
            </a:extLst>
          </p:cNvPr>
          <p:cNvSpPr/>
          <p:nvPr/>
        </p:nvSpPr>
        <p:spPr>
          <a:xfrm>
            <a:off x="9592814" y="3276188"/>
            <a:ext cx="776677" cy="44143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C922C720-EE60-FD55-ED33-9CC66907C0F0}"/>
              </a:ext>
            </a:extLst>
          </p:cNvPr>
          <p:cNvSpPr/>
          <p:nvPr/>
        </p:nvSpPr>
        <p:spPr>
          <a:xfrm>
            <a:off x="10705765" y="3276188"/>
            <a:ext cx="776677" cy="44143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2731493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xit" presetSubtype="10" fill="hold" grpId="0" nodeType="clickEffect">
                                  <p:stCondLst>
                                    <p:cond delay="0"/>
                                  </p:stCondLst>
                                  <p:childTnLst>
                                    <p:animEffect transition="out" filter="blinds(horizontal)">
                                      <p:cBhvr>
                                        <p:cTn id="6" dur="500"/>
                                        <p:tgtEl>
                                          <p:spTgt spid="6"/>
                                        </p:tgtEl>
                                      </p:cBhvr>
                                    </p:animEffect>
                                    <p:set>
                                      <p:cBhvr>
                                        <p:cTn id="7" dur="1" fill="hold">
                                          <p:stCondLst>
                                            <p:cond delay="499"/>
                                          </p:stCondLst>
                                        </p:cTn>
                                        <p:tgtEl>
                                          <p:spTgt spid="6"/>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3" presetClass="exit" presetSubtype="10" fill="hold" grpId="0" nodeType="clickEffect">
                                  <p:stCondLst>
                                    <p:cond delay="0"/>
                                  </p:stCondLst>
                                  <p:childTnLst>
                                    <p:animEffect transition="out" filter="blinds(horizontal)">
                                      <p:cBhvr>
                                        <p:cTn id="11" dur="500"/>
                                        <p:tgtEl>
                                          <p:spTgt spid="4"/>
                                        </p:tgtEl>
                                      </p:cBhvr>
                                    </p:animEffect>
                                    <p:set>
                                      <p:cBhvr>
                                        <p:cTn id="12" dur="1" fill="hold">
                                          <p:stCondLst>
                                            <p:cond delay="49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3" presetClass="exit" presetSubtype="10" fill="hold" grpId="0" nodeType="clickEffect">
                                  <p:stCondLst>
                                    <p:cond delay="0"/>
                                  </p:stCondLst>
                                  <p:childTnLst>
                                    <p:animEffect transition="out" filter="blinds(horizontal)">
                                      <p:cBhvr>
                                        <p:cTn id="16" dur="500"/>
                                        <p:tgtEl>
                                          <p:spTgt spid="8"/>
                                        </p:tgtEl>
                                      </p:cBhvr>
                                    </p:animEffect>
                                    <p:set>
                                      <p:cBhvr>
                                        <p:cTn id="17" dur="1" fill="hold">
                                          <p:stCondLst>
                                            <p:cond delay="499"/>
                                          </p:stCondLst>
                                        </p:cTn>
                                        <p:tgtEl>
                                          <p:spTgt spid="8"/>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3" presetClass="exit" presetSubtype="10" fill="hold" grpId="0" nodeType="clickEffect">
                                  <p:stCondLst>
                                    <p:cond delay="0"/>
                                  </p:stCondLst>
                                  <p:childTnLst>
                                    <p:animEffect transition="out" filter="blinds(horizontal)">
                                      <p:cBhvr>
                                        <p:cTn id="21" dur="500"/>
                                        <p:tgtEl>
                                          <p:spTgt spid="7"/>
                                        </p:tgtEl>
                                      </p:cBhvr>
                                    </p:animEffect>
                                    <p:set>
                                      <p:cBhvr>
                                        <p:cTn id="22" dur="1" fill="hold">
                                          <p:stCondLst>
                                            <p:cond delay="499"/>
                                          </p:stCondLst>
                                        </p:cTn>
                                        <p:tgtEl>
                                          <p:spTgt spid="7"/>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3" presetClass="exit" presetSubtype="10" fill="hold" grpId="0" nodeType="clickEffect">
                                  <p:stCondLst>
                                    <p:cond delay="0"/>
                                  </p:stCondLst>
                                  <p:childTnLst>
                                    <p:animEffect transition="out" filter="blinds(horizontal)">
                                      <p:cBhvr>
                                        <p:cTn id="26" dur="500"/>
                                        <p:tgtEl>
                                          <p:spTgt spid="10"/>
                                        </p:tgtEl>
                                      </p:cBhvr>
                                    </p:animEffect>
                                    <p:set>
                                      <p:cBhvr>
                                        <p:cTn id="27" dur="1" fill="hold">
                                          <p:stCondLst>
                                            <p:cond delay="499"/>
                                          </p:stCondLst>
                                        </p:cTn>
                                        <p:tgtEl>
                                          <p:spTgt spid="10"/>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3" presetClass="exit" presetSubtype="10" fill="hold" grpId="0" nodeType="clickEffect">
                                  <p:stCondLst>
                                    <p:cond delay="0"/>
                                  </p:stCondLst>
                                  <p:childTnLst>
                                    <p:animEffect transition="out" filter="blinds(horizontal)">
                                      <p:cBhvr>
                                        <p:cTn id="31" dur="500"/>
                                        <p:tgtEl>
                                          <p:spTgt spid="9"/>
                                        </p:tgtEl>
                                      </p:cBhvr>
                                    </p:animEffect>
                                    <p:set>
                                      <p:cBhvr>
                                        <p:cTn id="32" dur="1" fill="hold">
                                          <p:stCondLst>
                                            <p:cond delay="499"/>
                                          </p:stCondLst>
                                        </p:cTn>
                                        <p:tgtEl>
                                          <p:spTgt spid="9"/>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3" presetClass="exit" presetSubtype="10" fill="hold" grpId="0" nodeType="clickEffect">
                                  <p:stCondLst>
                                    <p:cond delay="0"/>
                                  </p:stCondLst>
                                  <p:childTnLst>
                                    <p:animEffect transition="out" filter="blinds(horizontal)">
                                      <p:cBhvr>
                                        <p:cTn id="36" dur="500"/>
                                        <p:tgtEl>
                                          <p:spTgt spid="12"/>
                                        </p:tgtEl>
                                      </p:cBhvr>
                                    </p:animEffect>
                                    <p:set>
                                      <p:cBhvr>
                                        <p:cTn id="37" dur="1" fill="hold">
                                          <p:stCondLst>
                                            <p:cond delay="499"/>
                                          </p:stCondLst>
                                        </p:cTn>
                                        <p:tgtEl>
                                          <p:spTgt spid="12"/>
                                        </p:tgtEl>
                                        <p:attrNameLst>
                                          <p:attrName>style.visibility</p:attrName>
                                        </p:attrNameLst>
                                      </p:cBhvr>
                                      <p:to>
                                        <p:strVal val="hidden"/>
                                      </p:to>
                                    </p:set>
                                  </p:childTnLst>
                                </p:cTn>
                              </p:par>
                            </p:childTnLst>
                          </p:cTn>
                        </p:par>
                      </p:childTnLst>
                    </p:cTn>
                  </p:par>
                  <p:par>
                    <p:cTn id="38" fill="hold">
                      <p:stCondLst>
                        <p:cond delay="indefinite"/>
                      </p:stCondLst>
                      <p:childTnLst>
                        <p:par>
                          <p:cTn id="39" fill="hold">
                            <p:stCondLst>
                              <p:cond delay="0"/>
                            </p:stCondLst>
                            <p:childTnLst>
                              <p:par>
                                <p:cTn id="40" presetID="3" presetClass="exit" presetSubtype="10" fill="hold" grpId="0" nodeType="clickEffect">
                                  <p:stCondLst>
                                    <p:cond delay="0"/>
                                  </p:stCondLst>
                                  <p:childTnLst>
                                    <p:animEffect transition="out" filter="blinds(horizontal)">
                                      <p:cBhvr>
                                        <p:cTn id="41" dur="500"/>
                                        <p:tgtEl>
                                          <p:spTgt spid="11"/>
                                        </p:tgtEl>
                                      </p:cBhvr>
                                    </p:animEffect>
                                    <p:set>
                                      <p:cBhvr>
                                        <p:cTn id="42" dur="1" fill="hold">
                                          <p:stCondLst>
                                            <p:cond delay="499"/>
                                          </p:stCondLst>
                                        </p:cTn>
                                        <p:tgtEl>
                                          <p:spTgt spid="11"/>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3" presetClass="exit" presetSubtype="10" fill="hold" grpId="0" nodeType="clickEffect">
                                  <p:stCondLst>
                                    <p:cond delay="0"/>
                                  </p:stCondLst>
                                  <p:childTnLst>
                                    <p:animEffect transition="out" filter="blinds(horizontal)">
                                      <p:cBhvr>
                                        <p:cTn id="46" dur="500"/>
                                        <p:tgtEl>
                                          <p:spTgt spid="13"/>
                                        </p:tgtEl>
                                      </p:cBhvr>
                                    </p:animEffect>
                                    <p:set>
                                      <p:cBhvr>
                                        <p:cTn id="47" dur="1" fill="hold">
                                          <p:stCondLst>
                                            <p:cond delay="499"/>
                                          </p:stCondLst>
                                        </p:cTn>
                                        <p:tgtEl>
                                          <p:spTgt spid="13"/>
                                        </p:tgtEl>
                                        <p:attrNameLst>
                                          <p:attrName>style.visibility</p:attrName>
                                        </p:attrNameLst>
                                      </p:cBhvr>
                                      <p:to>
                                        <p:strVal val="hidden"/>
                                      </p:to>
                                    </p:set>
                                  </p:childTnLst>
                                </p:cTn>
                              </p:par>
                            </p:childTnLst>
                          </p:cTn>
                        </p:par>
                      </p:childTnLst>
                    </p:cTn>
                  </p:par>
                  <p:par>
                    <p:cTn id="48" fill="hold">
                      <p:stCondLst>
                        <p:cond delay="indefinite"/>
                      </p:stCondLst>
                      <p:childTnLst>
                        <p:par>
                          <p:cTn id="49" fill="hold">
                            <p:stCondLst>
                              <p:cond delay="0"/>
                            </p:stCondLst>
                            <p:childTnLst>
                              <p:par>
                                <p:cTn id="50" presetID="3" presetClass="exit" presetSubtype="10" fill="hold" grpId="0" nodeType="clickEffect">
                                  <p:stCondLst>
                                    <p:cond delay="0"/>
                                  </p:stCondLst>
                                  <p:childTnLst>
                                    <p:animEffect transition="out" filter="blinds(horizontal)">
                                      <p:cBhvr>
                                        <p:cTn id="51" dur="500"/>
                                        <p:tgtEl>
                                          <p:spTgt spid="14"/>
                                        </p:tgtEl>
                                      </p:cBhvr>
                                    </p:animEffect>
                                    <p:set>
                                      <p:cBhvr>
                                        <p:cTn id="52" dur="1" fill="hold">
                                          <p:stCondLst>
                                            <p:cond delay="499"/>
                                          </p:stCondLst>
                                        </p:cTn>
                                        <p:tgtEl>
                                          <p:spTgt spid="14"/>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3" presetClass="exit" presetSubtype="10" fill="hold" grpId="0" nodeType="clickEffect">
                                  <p:stCondLst>
                                    <p:cond delay="0"/>
                                  </p:stCondLst>
                                  <p:childTnLst>
                                    <p:animEffect transition="out" filter="blinds(horizontal)">
                                      <p:cBhvr>
                                        <p:cTn id="56" dur="500"/>
                                        <p:tgtEl>
                                          <p:spTgt spid="15"/>
                                        </p:tgtEl>
                                      </p:cBhvr>
                                    </p:animEffect>
                                    <p:set>
                                      <p:cBhvr>
                                        <p:cTn id="57" dur="1" fill="hold">
                                          <p:stCondLst>
                                            <p:cond delay="499"/>
                                          </p:stCondLst>
                                        </p:cTn>
                                        <p:tgtEl>
                                          <p:spTgt spid="15"/>
                                        </p:tgtEl>
                                        <p:attrNameLst>
                                          <p:attrName>style.visibility</p:attrName>
                                        </p:attrNameLst>
                                      </p:cBhvr>
                                      <p:to>
                                        <p:strVal val="hidden"/>
                                      </p:to>
                                    </p:set>
                                  </p:childTnLst>
                                </p:cTn>
                              </p:par>
                            </p:childTnLst>
                          </p:cTn>
                        </p:par>
                      </p:childTnLst>
                    </p:cTn>
                  </p:par>
                  <p:par>
                    <p:cTn id="58" fill="hold">
                      <p:stCondLst>
                        <p:cond delay="indefinite"/>
                      </p:stCondLst>
                      <p:childTnLst>
                        <p:par>
                          <p:cTn id="59" fill="hold">
                            <p:stCondLst>
                              <p:cond delay="0"/>
                            </p:stCondLst>
                            <p:childTnLst>
                              <p:par>
                                <p:cTn id="60" presetID="3" presetClass="exit" presetSubtype="10" fill="hold" grpId="0" nodeType="clickEffect">
                                  <p:stCondLst>
                                    <p:cond delay="0"/>
                                  </p:stCondLst>
                                  <p:childTnLst>
                                    <p:animEffect transition="out" filter="blinds(horizontal)">
                                      <p:cBhvr>
                                        <p:cTn id="61" dur="500"/>
                                        <p:tgtEl>
                                          <p:spTgt spid="16"/>
                                        </p:tgtEl>
                                      </p:cBhvr>
                                    </p:animEffect>
                                    <p:set>
                                      <p:cBhvr>
                                        <p:cTn id="62" dur="1" fill="hold">
                                          <p:stCondLst>
                                            <p:cond delay="499"/>
                                          </p:stCondLst>
                                        </p:cTn>
                                        <p:tgtEl>
                                          <p:spTgt spid="16"/>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3" presetClass="exit" presetSubtype="10" fill="hold" grpId="0" nodeType="clickEffect">
                                  <p:stCondLst>
                                    <p:cond delay="0"/>
                                  </p:stCondLst>
                                  <p:childTnLst>
                                    <p:animEffect transition="out" filter="blinds(horizontal)">
                                      <p:cBhvr>
                                        <p:cTn id="66" dur="500"/>
                                        <p:tgtEl>
                                          <p:spTgt spid="17"/>
                                        </p:tgtEl>
                                      </p:cBhvr>
                                    </p:animEffect>
                                    <p:set>
                                      <p:cBhvr>
                                        <p:cTn id="67" dur="1" fill="hold">
                                          <p:stCondLst>
                                            <p:cond delay="499"/>
                                          </p:stCondLst>
                                        </p:cTn>
                                        <p:tgtEl>
                                          <p:spTgt spid="17"/>
                                        </p:tgtEl>
                                        <p:attrNameLst>
                                          <p:attrName>style.visibility</p:attrName>
                                        </p:attrNameLst>
                                      </p:cBhvr>
                                      <p:to>
                                        <p:strVal val="hidden"/>
                                      </p:to>
                                    </p:set>
                                  </p:childTnLst>
                                </p:cTn>
                              </p:par>
                            </p:childTnLst>
                          </p:cTn>
                        </p:par>
                      </p:childTnLst>
                    </p:cTn>
                  </p:par>
                  <p:par>
                    <p:cTn id="68" fill="hold">
                      <p:stCondLst>
                        <p:cond delay="indefinite"/>
                      </p:stCondLst>
                      <p:childTnLst>
                        <p:par>
                          <p:cTn id="69" fill="hold">
                            <p:stCondLst>
                              <p:cond delay="0"/>
                            </p:stCondLst>
                            <p:childTnLst>
                              <p:par>
                                <p:cTn id="70" presetID="3" presetClass="exit" presetSubtype="10" fill="hold" grpId="0" nodeType="clickEffect">
                                  <p:stCondLst>
                                    <p:cond delay="0"/>
                                  </p:stCondLst>
                                  <p:childTnLst>
                                    <p:animEffect transition="out" filter="blinds(horizontal)">
                                      <p:cBhvr>
                                        <p:cTn id="71" dur="500"/>
                                        <p:tgtEl>
                                          <p:spTgt spid="18"/>
                                        </p:tgtEl>
                                      </p:cBhvr>
                                    </p:animEffect>
                                    <p:set>
                                      <p:cBhvr>
                                        <p:cTn id="72" dur="1" fill="hold">
                                          <p:stCondLst>
                                            <p:cond delay="499"/>
                                          </p:stCondLst>
                                        </p:cTn>
                                        <p:tgtEl>
                                          <p:spTgt spid="18"/>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3" presetClass="exit" presetSubtype="10" fill="hold" grpId="0" nodeType="clickEffect">
                                  <p:stCondLst>
                                    <p:cond delay="0"/>
                                  </p:stCondLst>
                                  <p:childTnLst>
                                    <p:animEffect transition="out" filter="blinds(horizontal)">
                                      <p:cBhvr>
                                        <p:cTn id="76" dur="500"/>
                                        <p:tgtEl>
                                          <p:spTgt spid="20"/>
                                        </p:tgtEl>
                                      </p:cBhvr>
                                    </p:animEffect>
                                    <p:set>
                                      <p:cBhvr>
                                        <p:cTn id="77" dur="1" fill="hold">
                                          <p:stCondLst>
                                            <p:cond delay="499"/>
                                          </p:stCondLst>
                                        </p:cTn>
                                        <p:tgtEl>
                                          <p:spTgt spid="20"/>
                                        </p:tgtEl>
                                        <p:attrNameLst>
                                          <p:attrName>style.visibility</p:attrName>
                                        </p:attrNameLst>
                                      </p:cBhvr>
                                      <p:to>
                                        <p:strVal val="hidden"/>
                                      </p:to>
                                    </p:set>
                                  </p:childTnLst>
                                </p:cTn>
                              </p:par>
                            </p:childTnLst>
                          </p:cTn>
                        </p:par>
                      </p:childTnLst>
                    </p:cTn>
                  </p:par>
                  <p:par>
                    <p:cTn id="78" fill="hold">
                      <p:stCondLst>
                        <p:cond delay="indefinite"/>
                      </p:stCondLst>
                      <p:childTnLst>
                        <p:par>
                          <p:cTn id="79" fill="hold">
                            <p:stCondLst>
                              <p:cond delay="0"/>
                            </p:stCondLst>
                            <p:childTnLst>
                              <p:par>
                                <p:cTn id="80" presetID="3" presetClass="exit" presetSubtype="10" fill="hold" grpId="0" nodeType="clickEffect">
                                  <p:stCondLst>
                                    <p:cond delay="0"/>
                                  </p:stCondLst>
                                  <p:childTnLst>
                                    <p:animEffect transition="out" filter="blinds(horizontal)">
                                      <p:cBhvr>
                                        <p:cTn id="81" dur="500"/>
                                        <p:tgtEl>
                                          <p:spTgt spid="19"/>
                                        </p:tgtEl>
                                      </p:cBhvr>
                                    </p:animEffect>
                                    <p:set>
                                      <p:cBhvr>
                                        <p:cTn id="82" dur="1" fill="hold">
                                          <p:stCondLst>
                                            <p:cond delay="499"/>
                                          </p:stCondLst>
                                        </p:cTn>
                                        <p:tgtEl>
                                          <p:spTgt spid="19"/>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3" presetClass="exit" presetSubtype="10" fill="hold" grpId="0" nodeType="clickEffect">
                                  <p:stCondLst>
                                    <p:cond delay="0"/>
                                  </p:stCondLst>
                                  <p:childTnLst>
                                    <p:animEffect transition="out" filter="blinds(horizontal)">
                                      <p:cBhvr>
                                        <p:cTn id="86" dur="500"/>
                                        <p:tgtEl>
                                          <p:spTgt spid="22"/>
                                        </p:tgtEl>
                                      </p:cBhvr>
                                    </p:animEffect>
                                    <p:set>
                                      <p:cBhvr>
                                        <p:cTn id="87" dur="1" fill="hold">
                                          <p:stCondLst>
                                            <p:cond delay="499"/>
                                          </p:stCondLst>
                                        </p:cTn>
                                        <p:tgtEl>
                                          <p:spTgt spid="22"/>
                                        </p:tgtEl>
                                        <p:attrNameLst>
                                          <p:attrName>style.visibility</p:attrName>
                                        </p:attrNameLst>
                                      </p:cBhvr>
                                      <p:to>
                                        <p:strVal val="hidden"/>
                                      </p:to>
                                    </p:set>
                                  </p:childTnLst>
                                </p:cTn>
                              </p:par>
                            </p:childTnLst>
                          </p:cTn>
                        </p:par>
                      </p:childTnLst>
                    </p:cTn>
                  </p:par>
                  <p:par>
                    <p:cTn id="88" fill="hold">
                      <p:stCondLst>
                        <p:cond delay="indefinite"/>
                      </p:stCondLst>
                      <p:childTnLst>
                        <p:par>
                          <p:cTn id="89" fill="hold">
                            <p:stCondLst>
                              <p:cond delay="0"/>
                            </p:stCondLst>
                            <p:childTnLst>
                              <p:par>
                                <p:cTn id="90" presetID="3" presetClass="exit" presetSubtype="10" fill="hold" grpId="0" nodeType="clickEffect">
                                  <p:stCondLst>
                                    <p:cond delay="0"/>
                                  </p:stCondLst>
                                  <p:childTnLst>
                                    <p:animEffect transition="out" filter="blinds(horizontal)">
                                      <p:cBhvr>
                                        <p:cTn id="91" dur="500"/>
                                        <p:tgtEl>
                                          <p:spTgt spid="23"/>
                                        </p:tgtEl>
                                      </p:cBhvr>
                                    </p:animEffect>
                                    <p:set>
                                      <p:cBhvr>
                                        <p:cTn id="92" dur="1" fill="hold">
                                          <p:stCondLst>
                                            <p:cond delay="499"/>
                                          </p:stCondLst>
                                        </p:cTn>
                                        <p:tgtEl>
                                          <p:spTgt spid="23"/>
                                        </p:tgtEl>
                                        <p:attrNameLst>
                                          <p:attrName>style.visibility</p:attrName>
                                        </p:attrNameLst>
                                      </p:cBhvr>
                                      <p:to>
                                        <p:strVal val="hidden"/>
                                      </p:to>
                                    </p:set>
                                  </p:childTnLst>
                                </p:cTn>
                              </p:par>
                            </p:childTnLst>
                          </p:cTn>
                        </p:par>
                      </p:childTnLst>
                    </p:cTn>
                  </p:par>
                  <p:par>
                    <p:cTn id="93" fill="hold">
                      <p:stCondLst>
                        <p:cond delay="indefinite"/>
                      </p:stCondLst>
                      <p:childTnLst>
                        <p:par>
                          <p:cTn id="94" fill="hold">
                            <p:stCondLst>
                              <p:cond delay="0"/>
                            </p:stCondLst>
                            <p:childTnLst>
                              <p:par>
                                <p:cTn id="95" presetID="3" presetClass="exit" presetSubtype="10" fill="hold" grpId="0" nodeType="clickEffect">
                                  <p:stCondLst>
                                    <p:cond delay="0"/>
                                  </p:stCondLst>
                                  <p:childTnLst>
                                    <p:animEffect transition="out" filter="blinds(horizontal)">
                                      <p:cBhvr>
                                        <p:cTn id="96" dur="500"/>
                                        <p:tgtEl>
                                          <p:spTgt spid="21"/>
                                        </p:tgtEl>
                                      </p:cBhvr>
                                    </p:animEffect>
                                    <p:set>
                                      <p:cBhvr>
                                        <p:cTn id="97" dur="1" fill="hold">
                                          <p:stCondLst>
                                            <p:cond delay="499"/>
                                          </p:stCondLst>
                                        </p:cTn>
                                        <p:tgtEl>
                                          <p:spTgt spid="21"/>
                                        </p:tgtEl>
                                        <p:attrNameLst>
                                          <p:attrName>style.visibility</p:attrName>
                                        </p:attrNameLst>
                                      </p:cBhvr>
                                      <p:to>
                                        <p:strVal val="hidden"/>
                                      </p:to>
                                    </p:set>
                                  </p:childTnLst>
                                </p:cTn>
                              </p:par>
                            </p:childTnLst>
                          </p:cTn>
                        </p:par>
                      </p:childTnLst>
                    </p:cTn>
                  </p:par>
                  <p:par>
                    <p:cTn id="98" fill="hold">
                      <p:stCondLst>
                        <p:cond delay="indefinite"/>
                      </p:stCondLst>
                      <p:childTnLst>
                        <p:par>
                          <p:cTn id="99" fill="hold">
                            <p:stCondLst>
                              <p:cond delay="0"/>
                            </p:stCondLst>
                            <p:childTnLst>
                              <p:par>
                                <p:cTn id="100" presetID="3" presetClass="exit" presetSubtype="10" fill="hold" grpId="0" nodeType="clickEffect">
                                  <p:stCondLst>
                                    <p:cond delay="0"/>
                                  </p:stCondLst>
                                  <p:childTnLst>
                                    <p:animEffect transition="out" filter="blinds(horizontal)">
                                      <p:cBhvr>
                                        <p:cTn id="101" dur="500"/>
                                        <p:tgtEl>
                                          <p:spTgt spid="26"/>
                                        </p:tgtEl>
                                      </p:cBhvr>
                                    </p:animEffect>
                                    <p:set>
                                      <p:cBhvr>
                                        <p:cTn id="102" dur="1" fill="hold">
                                          <p:stCondLst>
                                            <p:cond delay="499"/>
                                          </p:stCondLst>
                                        </p:cTn>
                                        <p:tgtEl>
                                          <p:spTgt spid="26"/>
                                        </p:tgtEl>
                                        <p:attrNameLst>
                                          <p:attrName>style.visibility</p:attrName>
                                        </p:attrNameLst>
                                      </p:cBhvr>
                                      <p:to>
                                        <p:strVal val="hidden"/>
                                      </p:to>
                                    </p:set>
                                  </p:childTnLst>
                                </p:cTn>
                              </p:par>
                            </p:childTnLst>
                          </p:cTn>
                        </p:par>
                      </p:childTnLst>
                    </p:cTn>
                  </p:par>
                  <p:par>
                    <p:cTn id="103" fill="hold">
                      <p:stCondLst>
                        <p:cond delay="indefinite"/>
                      </p:stCondLst>
                      <p:childTnLst>
                        <p:par>
                          <p:cTn id="104" fill="hold">
                            <p:stCondLst>
                              <p:cond delay="0"/>
                            </p:stCondLst>
                            <p:childTnLst>
                              <p:par>
                                <p:cTn id="105" presetID="3" presetClass="exit" presetSubtype="10" fill="hold" grpId="0" nodeType="clickEffect">
                                  <p:stCondLst>
                                    <p:cond delay="0"/>
                                  </p:stCondLst>
                                  <p:childTnLst>
                                    <p:animEffect transition="out" filter="blinds(horizontal)">
                                      <p:cBhvr>
                                        <p:cTn id="106" dur="500"/>
                                        <p:tgtEl>
                                          <p:spTgt spid="28"/>
                                        </p:tgtEl>
                                      </p:cBhvr>
                                    </p:animEffect>
                                    <p:set>
                                      <p:cBhvr>
                                        <p:cTn id="107" dur="1" fill="hold">
                                          <p:stCondLst>
                                            <p:cond delay="499"/>
                                          </p:stCondLst>
                                        </p:cTn>
                                        <p:tgtEl>
                                          <p:spTgt spid="28"/>
                                        </p:tgtEl>
                                        <p:attrNameLst>
                                          <p:attrName>style.visibility</p:attrName>
                                        </p:attrNameLst>
                                      </p:cBhvr>
                                      <p:to>
                                        <p:strVal val="hidden"/>
                                      </p:to>
                                    </p:set>
                                  </p:childTnLst>
                                </p:cTn>
                              </p:par>
                            </p:childTnLst>
                          </p:cTn>
                        </p:par>
                      </p:childTnLst>
                    </p:cTn>
                  </p:par>
                  <p:par>
                    <p:cTn id="108" fill="hold">
                      <p:stCondLst>
                        <p:cond delay="indefinite"/>
                      </p:stCondLst>
                      <p:childTnLst>
                        <p:par>
                          <p:cTn id="109" fill="hold">
                            <p:stCondLst>
                              <p:cond delay="0"/>
                            </p:stCondLst>
                            <p:childTnLst>
                              <p:par>
                                <p:cTn id="110" presetID="3" presetClass="exit" presetSubtype="10" fill="hold" grpId="0" nodeType="clickEffect">
                                  <p:stCondLst>
                                    <p:cond delay="0"/>
                                  </p:stCondLst>
                                  <p:childTnLst>
                                    <p:animEffect transition="out" filter="blinds(horizontal)">
                                      <p:cBhvr>
                                        <p:cTn id="111" dur="500"/>
                                        <p:tgtEl>
                                          <p:spTgt spid="30"/>
                                        </p:tgtEl>
                                      </p:cBhvr>
                                    </p:animEffect>
                                    <p:set>
                                      <p:cBhvr>
                                        <p:cTn id="112" dur="1" fill="hold">
                                          <p:stCondLst>
                                            <p:cond delay="499"/>
                                          </p:stCondLst>
                                        </p:cTn>
                                        <p:tgtEl>
                                          <p:spTgt spid="30"/>
                                        </p:tgtEl>
                                        <p:attrNameLst>
                                          <p:attrName>style.visibility</p:attrName>
                                        </p:attrNameLst>
                                      </p:cBhvr>
                                      <p:to>
                                        <p:strVal val="hidden"/>
                                      </p:to>
                                    </p:set>
                                  </p:childTnLst>
                                </p:cTn>
                              </p:par>
                            </p:childTnLst>
                          </p:cTn>
                        </p:par>
                      </p:childTnLst>
                    </p:cTn>
                  </p:par>
                  <p:par>
                    <p:cTn id="113" fill="hold">
                      <p:stCondLst>
                        <p:cond delay="indefinite"/>
                      </p:stCondLst>
                      <p:childTnLst>
                        <p:par>
                          <p:cTn id="114" fill="hold">
                            <p:stCondLst>
                              <p:cond delay="0"/>
                            </p:stCondLst>
                            <p:childTnLst>
                              <p:par>
                                <p:cTn id="115" presetID="3" presetClass="exit" presetSubtype="10" fill="hold" grpId="0" nodeType="clickEffect">
                                  <p:stCondLst>
                                    <p:cond delay="0"/>
                                  </p:stCondLst>
                                  <p:childTnLst>
                                    <p:animEffect transition="out" filter="blinds(horizontal)">
                                      <p:cBhvr>
                                        <p:cTn id="116" dur="500"/>
                                        <p:tgtEl>
                                          <p:spTgt spid="32"/>
                                        </p:tgtEl>
                                      </p:cBhvr>
                                    </p:animEffect>
                                    <p:set>
                                      <p:cBhvr>
                                        <p:cTn id="117" dur="1" fill="hold">
                                          <p:stCondLst>
                                            <p:cond delay="499"/>
                                          </p:stCondLst>
                                        </p:cTn>
                                        <p:tgtEl>
                                          <p:spTgt spid="32"/>
                                        </p:tgtEl>
                                        <p:attrNameLst>
                                          <p:attrName>style.visibility</p:attrName>
                                        </p:attrNameLst>
                                      </p:cBhvr>
                                      <p:to>
                                        <p:strVal val="hidden"/>
                                      </p:to>
                                    </p:set>
                                  </p:childTnLst>
                                </p:cTn>
                              </p:par>
                            </p:childTnLst>
                          </p:cTn>
                        </p:par>
                      </p:childTnLst>
                    </p:cTn>
                  </p:par>
                  <p:par>
                    <p:cTn id="118" fill="hold">
                      <p:stCondLst>
                        <p:cond delay="indefinite"/>
                      </p:stCondLst>
                      <p:childTnLst>
                        <p:par>
                          <p:cTn id="119" fill="hold">
                            <p:stCondLst>
                              <p:cond delay="0"/>
                            </p:stCondLst>
                            <p:childTnLst>
                              <p:par>
                                <p:cTn id="120" presetID="3" presetClass="exit" presetSubtype="10" fill="hold" grpId="0" nodeType="clickEffect">
                                  <p:stCondLst>
                                    <p:cond delay="0"/>
                                  </p:stCondLst>
                                  <p:childTnLst>
                                    <p:animEffect transition="out" filter="blinds(horizontal)">
                                      <p:cBhvr>
                                        <p:cTn id="121" dur="500"/>
                                        <p:tgtEl>
                                          <p:spTgt spid="33"/>
                                        </p:tgtEl>
                                      </p:cBhvr>
                                    </p:animEffect>
                                    <p:set>
                                      <p:cBhvr>
                                        <p:cTn id="122" dur="1" fill="hold">
                                          <p:stCondLst>
                                            <p:cond delay="499"/>
                                          </p:stCondLst>
                                        </p:cTn>
                                        <p:tgtEl>
                                          <p:spTgt spid="3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6" grpId="0" animBg="1"/>
      <p:bldP spid="28" grpId="0" animBg="1"/>
      <p:bldP spid="30" grpId="0" animBg="1"/>
      <p:bldP spid="32" grpId="0" animBg="1"/>
      <p:bldP spid="33"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图片 31">
            <a:extLst>
              <a:ext uri="{FF2B5EF4-FFF2-40B4-BE49-F238E27FC236}">
                <a16:creationId xmlns:a16="http://schemas.microsoft.com/office/drawing/2014/main" id="{D9AFB722-57E8-42E6-854C-ED415A799147}"/>
              </a:ext>
            </a:extLst>
          </p:cNvPr>
          <p:cNvPicPr>
            <a:picLocks noChangeAspect="1"/>
          </p:cNvPicPr>
          <p:nvPr/>
        </p:nvPicPr>
        <p:blipFill rotWithShape="1">
          <a:blip r:embed="rId3">
            <a:extLst>
              <a:ext uri="{28A0092B-C50C-407E-A947-70E740481C1C}">
                <a14:useLocalDpi xmlns:a14="http://schemas.microsoft.com/office/drawing/2010/main" val="0"/>
              </a:ext>
            </a:extLst>
          </a:blip>
          <a:srcRect l="85839"/>
          <a:stretch/>
        </p:blipFill>
        <p:spPr>
          <a:xfrm>
            <a:off x="10465468" y="860392"/>
            <a:ext cx="1726532" cy="3508489"/>
          </a:xfrm>
          <a:prstGeom prst="rect">
            <a:avLst/>
          </a:prstGeom>
        </p:spPr>
      </p:pic>
      <p:pic>
        <p:nvPicPr>
          <p:cNvPr id="31" name="图片 30">
            <a:extLst>
              <a:ext uri="{FF2B5EF4-FFF2-40B4-BE49-F238E27FC236}">
                <a16:creationId xmlns:a16="http://schemas.microsoft.com/office/drawing/2014/main" id="{1D27E1C9-B5A5-4C7A-8EF6-44CFA644B440}"/>
              </a:ext>
            </a:extLst>
          </p:cNvPr>
          <p:cNvPicPr>
            <a:picLocks noChangeAspect="1"/>
          </p:cNvPicPr>
          <p:nvPr/>
        </p:nvPicPr>
        <p:blipFill rotWithShape="1">
          <a:blip r:embed="rId3">
            <a:extLst>
              <a:ext uri="{28A0092B-C50C-407E-A947-70E740481C1C}">
                <a14:useLocalDpi xmlns:a14="http://schemas.microsoft.com/office/drawing/2010/main" val="0"/>
              </a:ext>
            </a:extLst>
          </a:blip>
          <a:srcRect r="83505"/>
          <a:stretch/>
        </p:blipFill>
        <p:spPr>
          <a:xfrm>
            <a:off x="127000" y="1280073"/>
            <a:ext cx="2011133" cy="3508489"/>
          </a:xfrm>
          <a:prstGeom prst="rect">
            <a:avLst/>
          </a:prstGeom>
        </p:spPr>
      </p:pic>
      <p:pic>
        <p:nvPicPr>
          <p:cNvPr id="24" name="图片 23">
            <a:extLst>
              <a:ext uri="{FF2B5EF4-FFF2-40B4-BE49-F238E27FC236}">
                <a16:creationId xmlns:a16="http://schemas.microsoft.com/office/drawing/2014/main" id="{2AAD189D-9D85-4FF4-9951-D61B7F2F58CF}"/>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0" b="100000" l="0" r="100000"/>
                    </a14:imgEffect>
                  </a14:imgLayer>
                </a14:imgProps>
              </a:ext>
            </a:extLst>
          </a:blip>
          <a:stretch>
            <a:fillRect/>
          </a:stretch>
        </p:blipFill>
        <p:spPr>
          <a:xfrm rot="2591001">
            <a:off x="10369177" y="2906373"/>
            <a:ext cx="269736" cy="255891"/>
          </a:xfrm>
          <a:prstGeom prst="rect">
            <a:avLst/>
          </a:prstGeom>
        </p:spPr>
      </p:pic>
      <p:pic>
        <p:nvPicPr>
          <p:cNvPr id="25" name="图片 24">
            <a:extLst>
              <a:ext uri="{FF2B5EF4-FFF2-40B4-BE49-F238E27FC236}">
                <a16:creationId xmlns:a16="http://schemas.microsoft.com/office/drawing/2014/main" id="{C0B9328E-3508-455F-A922-691DBAA362AC}"/>
              </a:ext>
            </a:extLst>
          </p:cNvPr>
          <p:cNvPicPr>
            <a:picLocks noChangeAspect="1"/>
          </p:cNvPicPr>
          <p:nvPr/>
        </p:nvPicPr>
        <p:blipFill>
          <a:blip r:embed="rId6">
            <a:clrChange>
              <a:clrFrom>
                <a:srgbClr val="FFFFFF"/>
              </a:clrFrom>
              <a:clrTo>
                <a:srgbClr val="FFFFFF">
                  <a:alpha val="0"/>
                </a:srgbClr>
              </a:clrTo>
            </a:clrChange>
          </a:blip>
          <a:stretch>
            <a:fillRect/>
          </a:stretch>
        </p:blipFill>
        <p:spPr>
          <a:xfrm>
            <a:off x="10857104" y="2825127"/>
            <a:ext cx="418260" cy="365557"/>
          </a:xfrm>
          <a:prstGeom prst="rect">
            <a:avLst/>
          </a:prstGeom>
        </p:spPr>
      </p:pic>
      <p:pic>
        <p:nvPicPr>
          <p:cNvPr id="26" name="图片 25">
            <a:extLst>
              <a:ext uri="{FF2B5EF4-FFF2-40B4-BE49-F238E27FC236}">
                <a16:creationId xmlns:a16="http://schemas.microsoft.com/office/drawing/2014/main" id="{92926630-2525-4165-BC82-0077E6C5BBE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20799638">
            <a:off x="9739738" y="1096164"/>
            <a:ext cx="916995" cy="1298133"/>
          </a:xfrm>
          <a:prstGeom prst="rect">
            <a:avLst/>
          </a:prstGeom>
        </p:spPr>
      </p:pic>
      <p:pic>
        <p:nvPicPr>
          <p:cNvPr id="27" name="图形 26">
            <a:extLst>
              <a:ext uri="{FF2B5EF4-FFF2-40B4-BE49-F238E27FC236}">
                <a16:creationId xmlns:a16="http://schemas.microsoft.com/office/drawing/2014/main" id="{04B2D084-F196-4A01-943C-D78B3FD638B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219506" y="3967827"/>
            <a:ext cx="1002731" cy="567980"/>
          </a:xfrm>
          <a:prstGeom prst="rect">
            <a:avLst/>
          </a:prstGeom>
        </p:spPr>
      </p:pic>
      <p:pic>
        <p:nvPicPr>
          <p:cNvPr id="28" name="图形 27">
            <a:extLst>
              <a:ext uri="{FF2B5EF4-FFF2-40B4-BE49-F238E27FC236}">
                <a16:creationId xmlns:a16="http://schemas.microsoft.com/office/drawing/2014/main" id="{6660B46A-2EA1-4521-BD64-531BBA55592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1267471" y="3385843"/>
            <a:ext cx="670529" cy="379810"/>
          </a:xfrm>
          <a:prstGeom prst="rect">
            <a:avLst/>
          </a:prstGeom>
        </p:spPr>
      </p:pic>
      <p:pic>
        <p:nvPicPr>
          <p:cNvPr id="33" name="图片 32">
            <a:extLst>
              <a:ext uri="{FF2B5EF4-FFF2-40B4-BE49-F238E27FC236}">
                <a16:creationId xmlns:a16="http://schemas.microsoft.com/office/drawing/2014/main" id="{552C8B75-21CB-4605-B635-F256B0842171}"/>
              </a:ext>
            </a:extLst>
          </p:cNvPr>
          <p:cNvPicPr>
            <a:picLocks noChangeAspect="1"/>
          </p:cNvPicPr>
          <p:nvPr/>
        </p:nvPicPr>
        <p:blipFill rotWithShape="1">
          <a:blip r:embed="rId10">
            <a:extLst>
              <a:ext uri="{28A0092B-C50C-407E-A947-70E740481C1C}">
                <a14:useLocalDpi xmlns:a14="http://schemas.microsoft.com/office/drawing/2010/main" val="0"/>
              </a:ext>
            </a:extLst>
          </a:blip>
          <a:srcRect l="87680" b="4469"/>
          <a:stretch/>
        </p:blipFill>
        <p:spPr>
          <a:xfrm>
            <a:off x="10689944" y="0"/>
            <a:ext cx="1502056" cy="3351713"/>
          </a:xfrm>
          <a:prstGeom prst="rect">
            <a:avLst/>
          </a:prstGeom>
        </p:spPr>
      </p:pic>
      <p:pic>
        <p:nvPicPr>
          <p:cNvPr id="38" name="图片 37">
            <a:extLst>
              <a:ext uri="{FF2B5EF4-FFF2-40B4-BE49-F238E27FC236}">
                <a16:creationId xmlns:a16="http://schemas.microsoft.com/office/drawing/2014/main" id="{52A9A42F-87CD-415B-84F9-327A4EFE335C}"/>
              </a:ext>
            </a:extLst>
          </p:cNvPr>
          <p:cNvPicPr>
            <a:picLocks noChangeAspect="1"/>
          </p:cNvPicPr>
          <p:nvPr/>
        </p:nvPicPr>
        <p:blipFill rotWithShape="1">
          <a:blip r:embed="rId11">
            <a:extLst>
              <a:ext uri="{28A0092B-C50C-407E-A947-70E740481C1C}">
                <a14:useLocalDpi xmlns:a14="http://schemas.microsoft.com/office/drawing/2010/main" val="0"/>
              </a:ext>
            </a:extLst>
          </a:blip>
          <a:srcRect/>
          <a:stretch/>
        </p:blipFill>
        <p:spPr>
          <a:xfrm>
            <a:off x="4517345" y="0"/>
            <a:ext cx="2011133" cy="1755509"/>
          </a:xfrm>
          <a:prstGeom prst="rect">
            <a:avLst/>
          </a:prstGeom>
        </p:spPr>
      </p:pic>
      <p:pic>
        <p:nvPicPr>
          <p:cNvPr id="54" name="Picture 53">
            <a:extLst>
              <a:ext uri="{FF2B5EF4-FFF2-40B4-BE49-F238E27FC236}">
                <a16:creationId xmlns:a16="http://schemas.microsoft.com/office/drawing/2014/main" id="{93BEE8C0-22C0-4812-B5E4-691E9F82F6E6}"/>
              </a:ext>
            </a:extLst>
          </p:cNvPr>
          <p:cNvPicPr>
            <a:picLocks noChangeAspect="1"/>
          </p:cNvPicPr>
          <p:nvPr/>
        </p:nvPicPr>
        <p:blipFill rotWithShape="1">
          <a:blip r:embed="rId12">
            <a:extLst>
              <a:ext uri="{BEBA8EAE-BF5A-486C-A8C5-ECC9F3942E4B}">
                <a14:imgProps xmlns:a14="http://schemas.microsoft.com/office/drawing/2010/main">
                  <a14:imgLayer r:embed="rId13">
                    <a14:imgEffect>
                      <a14:backgroundRemoval t="69000" b="96400" l="2000" r="68889">
                        <a14:foregroundMark x1="2111" y1="72200" x2="9222" y2="86800"/>
                        <a14:foregroundMark x1="10000" y1="96000" x2="23111" y2="96400"/>
                        <a14:foregroundMark x1="23111" y1="96400" x2="63444" y2="93800"/>
                        <a14:foregroundMark x1="63444" y1="93800" x2="63667" y2="93800"/>
                        <a14:foregroundMark x1="64556" y1="90200" x2="68889" y2="96000"/>
                        <a14:foregroundMark x1="68889" y1="96000" x2="68889" y2="96400"/>
                        <a14:backgroundMark x1="10778" y1="67000" x2="13667" y2="68200"/>
                      </a14:backgroundRemoval>
                    </a14:imgEffect>
                    <a14:imgEffect>
                      <a14:saturation sat="143000"/>
                    </a14:imgEffect>
                  </a14:imgLayer>
                </a14:imgProps>
              </a:ext>
              <a:ext uri="{28A0092B-C50C-407E-A947-70E740481C1C}">
                <a14:useLocalDpi xmlns:a14="http://schemas.microsoft.com/office/drawing/2010/main" val="0"/>
              </a:ext>
            </a:extLst>
          </a:blip>
          <a:srcRect t="65810" r="26875" b="393"/>
          <a:stretch/>
        </p:blipFill>
        <p:spPr>
          <a:xfrm>
            <a:off x="-19317" y="4496600"/>
            <a:ext cx="8980582" cy="2343979"/>
          </a:xfrm>
          <a:prstGeom prst="rect">
            <a:avLst/>
          </a:prstGeom>
          <a:effectLst>
            <a:glow>
              <a:schemeClr val="accent1"/>
            </a:glow>
          </a:effectLst>
        </p:spPr>
      </p:pic>
      <p:pic>
        <p:nvPicPr>
          <p:cNvPr id="55" name="Picture 54">
            <a:extLst>
              <a:ext uri="{FF2B5EF4-FFF2-40B4-BE49-F238E27FC236}">
                <a16:creationId xmlns:a16="http://schemas.microsoft.com/office/drawing/2014/main" id="{9AF25756-27D5-4A29-AA66-FBF78F3463FB}"/>
              </a:ext>
            </a:extLst>
          </p:cNvPr>
          <p:cNvPicPr>
            <a:picLocks noChangeAspect="1"/>
          </p:cNvPicPr>
          <p:nvPr/>
        </p:nvPicPr>
        <p:blipFill rotWithShape="1">
          <a:blip r:embed="rId14">
            <a:extLst>
              <a:ext uri="{BEBA8EAE-BF5A-486C-A8C5-ECC9F3942E4B}">
                <a14:imgProps xmlns:a14="http://schemas.microsoft.com/office/drawing/2010/main">
                  <a14:imgLayer r:embed="rId13">
                    <a14:imgEffect>
                      <a14:backgroundRemoval t="69200" b="99800" l="56222" r="99889">
                        <a14:foregroundMark x1="56778" y1="78600" x2="61111" y2="82000"/>
                        <a14:foregroundMark x1="61111" y1="82000" x2="61333" y2="82000"/>
                        <a14:foregroundMark x1="72444" y1="89600" x2="93111" y2="81200"/>
                        <a14:foregroundMark x1="94333" y1="74600" x2="98111" y2="85200"/>
                        <a14:foregroundMark x1="99889" y1="71200" x2="99667" y2="81600"/>
                        <a14:foregroundMark x1="99667" y1="81600" x2="99889" y2="82400"/>
                        <a14:foregroundMark x1="65111" y1="90800" x2="72000" y2="96000"/>
                        <a14:foregroundMark x1="72000" y1="96000" x2="72000" y2="96000"/>
                        <a14:foregroundMark x1="72889" y1="94400" x2="83667" y2="95200"/>
                        <a14:foregroundMark x1="83667" y1="95200" x2="92444" y2="94000"/>
                        <a14:foregroundMark x1="92444" y1="94000" x2="92667" y2="94000"/>
                        <a14:foregroundMark x1="71000" y1="96400" x2="97000" y2="94000"/>
                        <a14:foregroundMark x1="97000" y1="94000" x2="97222" y2="94000"/>
                        <a14:foregroundMark x1="93667" y1="89400" x2="96889" y2="99800"/>
                        <a14:foregroundMark x1="90111" y1="90000" x2="97222" y2="94800"/>
                        <a14:foregroundMark x1="91111" y1="89200" x2="92556" y2="95800"/>
                        <a14:foregroundMark x1="92556" y1="95800" x2="92778" y2="99400"/>
                        <a14:foregroundMark x1="80889" y1="96400" x2="86222" y2="97400"/>
                        <a14:foregroundMark x1="86222" y1="97400" x2="91111" y2="96200"/>
                        <a14:foregroundMark x1="80444" y1="98000" x2="94667" y2="96400"/>
                        <a14:foregroundMark x1="93222" y1="99400" x2="95889" y2="98600"/>
                        <a14:foregroundMark x1="95667" y1="97600" x2="95667" y2="98400"/>
                        <a14:foregroundMark x1="56667" y1="85800" x2="60778" y2="97800"/>
                        <a14:foregroundMark x1="56222" y1="81400" x2="67556" y2="92600"/>
                        <a14:foregroundMark x1="60000" y1="84800" x2="69333" y2="98400"/>
                        <a14:backgroundMark x1="63667" y1="77400" x2="63333" y2="77800"/>
                        <a14:backgroundMark x1="98889" y1="69200" x2="99889" y2="68600"/>
                        <a14:backgroundMark x1="95778" y1="69600" x2="99000" y2="68600"/>
                        <a14:backgroundMark x1="98667" y1="69000" x2="98556" y2="69800"/>
                      </a14:backgroundRemoval>
                    </a14:imgEffect>
                    <a14:imgEffect>
                      <a14:colorTemperature colorTemp="4030"/>
                    </a14:imgEffect>
                    <a14:imgEffect>
                      <a14:saturation sat="200000"/>
                    </a14:imgEffect>
                  </a14:imgLayer>
                </a14:imgProps>
              </a:ext>
              <a:ext uri="{28A0092B-C50C-407E-A947-70E740481C1C}">
                <a14:useLocalDpi xmlns:a14="http://schemas.microsoft.com/office/drawing/2010/main" val="0"/>
              </a:ext>
            </a:extLst>
          </a:blip>
          <a:srcRect l="55533" t="65911" b="392"/>
          <a:stretch/>
        </p:blipFill>
        <p:spPr>
          <a:xfrm>
            <a:off x="6746647" y="4454599"/>
            <a:ext cx="5497605" cy="2352685"/>
          </a:xfrm>
          <a:prstGeom prst="rect">
            <a:avLst/>
          </a:prstGeom>
          <a:effectLst>
            <a:glow>
              <a:schemeClr val="accent1"/>
            </a:glow>
          </a:effectLst>
        </p:spPr>
      </p:pic>
      <p:grpSp>
        <p:nvGrpSpPr>
          <p:cNvPr id="50" name="Group 49">
            <a:extLst>
              <a:ext uri="{FF2B5EF4-FFF2-40B4-BE49-F238E27FC236}">
                <a16:creationId xmlns:a16="http://schemas.microsoft.com/office/drawing/2014/main" id="{BE5D3A7C-C6FB-4EF3-885E-01FAB275C57F}"/>
              </a:ext>
            </a:extLst>
          </p:cNvPr>
          <p:cNvGrpSpPr/>
          <p:nvPr/>
        </p:nvGrpSpPr>
        <p:grpSpPr>
          <a:xfrm>
            <a:off x="6620" y="4059623"/>
            <a:ext cx="12192000" cy="2780956"/>
            <a:chOff x="-29140" y="3368913"/>
            <a:chExt cx="13654110" cy="3545778"/>
          </a:xfrm>
        </p:grpSpPr>
        <p:pic>
          <p:nvPicPr>
            <p:cNvPr id="51" name="Picture 50">
              <a:extLst>
                <a:ext uri="{FF2B5EF4-FFF2-40B4-BE49-F238E27FC236}">
                  <a16:creationId xmlns:a16="http://schemas.microsoft.com/office/drawing/2014/main" id="{A6F666F4-15ED-4F64-9B1B-1761903203E7}"/>
                </a:ext>
              </a:extLst>
            </p:cNvPr>
            <p:cNvPicPr>
              <a:picLocks noChangeAspect="1"/>
            </p:cNvPicPr>
            <p:nvPr/>
          </p:nvPicPr>
          <p:blipFill rotWithShape="1">
            <a:blip r:embed="rId15">
              <a:extLst>
                <a:ext uri="{28A0092B-C50C-407E-A947-70E740481C1C}">
                  <a14:useLocalDpi xmlns:a14="http://schemas.microsoft.com/office/drawing/2010/main" val="0"/>
                </a:ext>
              </a:extLst>
            </a:blip>
            <a:srcRect b="4810"/>
            <a:stretch/>
          </p:blipFill>
          <p:spPr>
            <a:xfrm>
              <a:off x="-29140" y="3388588"/>
              <a:ext cx="5290565" cy="3526103"/>
            </a:xfrm>
            <a:prstGeom prst="rect">
              <a:avLst/>
            </a:prstGeom>
          </p:spPr>
        </p:pic>
        <p:pic>
          <p:nvPicPr>
            <p:cNvPr id="52" name="Picture 51">
              <a:extLst>
                <a:ext uri="{FF2B5EF4-FFF2-40B4-BE49-F238E27FC236}">
                  <a16:creationId xmlns:a16="http://schemas.microsoft.com/office/drawing/2014/main" id="{9A729AC3-E299-4E93-AC81-BA754E9D9674}"/>
                </a:ext>
              </a:extLst>
            </p:cNvPr>
            <p:cNvPicPr>
              <a:picLocks noChangeAspect="1"/>
            </p:cNvPicPr>
            <p:nvPr/>
          </p:nvPicPr>
          <p:blipFill rotWithShape="1">
            <a:blip r:embed="rId15">
              <a:extLst>
                <a:ext uri="{28A0092B-C50C-407E-A947-70E740481C1C}">
                  <a14:useLocalDpi xmlns:a14="http://schemas.microsoft.com/office/drawing/2010/main" val="0"/>
                </a:ext>
              </a:extLst>
            </a:blip>
            <a:srcRect b="4810"/>
            <a:stretch/>
          </p:blipFill>
          <p:spPr>
            <a:xfrm>
              <a:off x="4704260" y="3368913"/>
              <a:ext cx="5290565" cy="3526103"/>
            </a:xfrm>
            <a:prstGeom prst="rect">
              <a:avLst/>
            </a:prstGeom>
          </p:spPr>
        </p:pic>
        <p:pic>
          <p:nvPicPr>
            <p:cNvPr id="53" name="Picture 52">
              <a:extLst>
                <a:ext uri="{FF2B5EF4-FFF2-40B4-BE49-F238E27FC236}">
                  <a16:creationId xmlns:a16="http://schemas.microsoft.com/office/drawing/2014/main" id="{341A8574-F05F-4845-853F-27393E465A7A}"/>
                </a:ext>
              </a:extLst>
            </p:cNvPr>
            <p:cNvPicPr>
              <a:picLocks noChangeAspect="1"/>
            </p:cNvPicPr>
            <p:nvPr/>
          </p:nvPicPr>
          <p:blipFill rotWithShape="1">
            <a:blip r:embed="rId15">
              <a:extLst>
                <a:ext uri="{28A0092B-C50C-407E-A947-70E740481C1C}">
                  <a14:useLocalDpi xmlns:a14="http://schemas.microsoft.com/office/drawing/2010/main" val="0"/>
                </a:ext>
              </a:extLst>
            </a:blip>
            <a:srcRect b="4810"/>
            <a:stretch/>
          </p:blipFill>
          <p:spPr>
            <a:xfrm>
              <a:off x="8698865" y="3368913"/>
              <a:ext cx="4926105" cy="3526103"/>
            </a:xfrm>
            <a:prstGeom prst="rect">
              <a:avLst/>
            </a:prstGeom>
          </p:spPr>
        </p:pic>
      </p:grpSp>
      <p:sp>
        <p:nvSpPr>
          <p:cNvPr id="34" name="Oval 33">
            <a:extLst>
              <a:ext uri="{FF2B5EF4-FFF2-40B4-BE49-F238E27FC236}">
                <a16:creationId xmlns:a16="http://schemas.microsoft.com/office/drawing/2014/main" id="{4D3EF9C8-7FB2-425E-AFB2-E4D9FD443EF6}"/>
              </a:ext>
            </a:extLst>
          </p:cNvPr>
          <p:cNvSpPr/>
          <p:nvPr/>
        </p:nvSpPr>
        <p:spPr>
          <a:xfrm>
            <a:off x="-634303" y="-1765204"/>
            <a:ext cx="3832239" cy="3638350"/>
          </a:xfrm>
          <a:prstGeom prst="ellipse">
            <a:avLst/>
          </a:prstGeom>
          <a:solidFill>
            <a:srgbClr val="FED000">
              <a:alpha val="32000"/>
            </a:srgbClr>
          </a:solidFill>
          <a:ln>
            <a:noFill/>
          </a:ln>
          <a:effectLst>
            <a:glow rad="1905000">
              <a:schemeClr val="accent4">
                <a:lumMod val="40000"/>
                <a:lumOff val="60000"/>
                <a:alpha val="71000"/>
              </a:schemeClr>
            </a:glow>
            <a:softEdge rad="215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35" name="Oval 34">
            <a:extLst>
              <a:ext uri="{FF2B5EF4-FFF2-40B4-BE49-F238E27FC236}">
                <a16:creationId xmlns:a16="http://schemas.microsoft.com/office/drawing/2014/main" id="{825C366D-0C5F-4B9F-93A7-122D27D3E119}"/>
              </a:ext>
            </a:extLst>
          </p:cNvPr>
          <p:cNvSpPr/>
          <p:nvPr/>
        </p:nvSpPr>
        <p:spPr>
          <a:xfrm>
            <a:off x="159757" y="-1051426"/>
            <a:ext cx="2266918" cy="2129406"/>
          </a:xfrm>
          <a:prstGeom prst="ellipse">
            <a:avLst/>
          </a:prstGeom>
          <a:solidFill>
            <a:srgbClr val="FED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36" name="Oval 35">
            <a:extLst>
              <a:ext uri="{FF2B5EF4-FFF2-40B4-BE49-F238E27FC236}">
                <a16:creationId xmlns:a16="http://schemas.microsoft.com/office/drawing/2014/main" id="{9163A71C-7B72-4E8E-9BDD-7E55429A35B0}"/>
              </a:ext>
            </a:extLst>
          </p:cNvPr>
          <p:cNvSpPr/>
          <p:nvPr/>
        </p:nvSpPr>
        <p:spPr>
          <a:xfrm>
            <a:off x="535398" y="-748723"/>
            <a:ext cx="1524000" cy="1524000"/>
          </a:xfrm>
          <a:prstGeom prst="ellipse">
            <a:avLst/>
          </a:prstGeom>
          <a:solidFill>
            <a:srgbClr val="FED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23" name="Google Shape;479;p35">
            <a:extLst>
              <a:ext uri="{FF2B5EF4-FFF2-40B4-BE49-F238E27FC236}">
                <a16:creationId xmlns:a16="http://schemas.microsoft.com/office/drawing/2014/main" id="{0B42F81A-0C5E-4F26-AA67-A89E899D307F}"/>
              </a:ext>
            </a:extLst>
          </p:cNvPr>
          <p:cNvSpPr txBox="1">
            <a:spLocks/>
          </p:cNvSpPr>
          <p:nvPr/>
        </p:nvSpPr>
        <p:spPr>
          <a:xfrm>
            <a:off x="10465468" y="6860627"/>
            <a:ext cx="9200449" cy="1831542"/>
          </a:xfrm>
          <a:prstGeom prst="rect">
            <a:avLst/>
          </a:prstGeom>
        </p:spPr>
        <p:txBody>
          <a:bodyPr spcFirstLastPara="1" wrap="square" lIns="91425" tIns="91425" rIns="91425" bIns="91425" anchor="b" anchorCtr="0">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1500" b="0" i="0" u="none" strike="noStrike" kern="1200" cap="none" spc="0" normalizeH="0" baseline="0" noProof="0">
                <a:ln w="28575">
                  <a:solidFill>
                    <a:srgbClr val="FFFFFF"/>
                  </a:solidFill>
                </a:ln>
                <a:solidFill>
                  <a:srgbClr val="FF0000"/>
                </a:solidFill>
                <a:effectLst/>
                <a:uLnTx/>
                <a:uFillTx/>
                <a:latin typeface="#9Slide07 Stormtrooper" panose="020B0500000000000000" pitchFamily="34" charset="0"/>
                <a:ea typeface="+mj-ea"/>
                <a:cs typeface="+mj-cs"/>
              </a:rPr>
              <a:t>KHỞI ĐỘNG</a:t>
            </a:r>
            <a:endParaRPr kumimoji="0" lang="en-US" sz="11500" b="0" i="0" u="none" strike="noStrike" kern="1200" cap="none" spc="0" normalizeH="0" baseline="0" noProof="0" dirty="0">
              <a:ln w="28575">
                <a:solidFill>
                  <a:srgbClr val="FFFFFF"/>
                </a:solidFill>
              </a:ln>
              <a:solidFill>
                <a:srgbClr val="FF0000"/>
              </a:solidFill>
              <a:effectLst/>
              <a:uLnTx/>
              <a:uFillTx/>
              <a:latin typeface="#9Slide07 Stormtrooper" panose="020B0500000000000000" pitchFamily="34" charset="0"/>
              <a:ea typeface="+mj-ea"/>
              <a:cs typeface="+mj-cs"/>
            </a:endParaRPr>
          </a:p>
        </p:txBody>
      </p:sp>
      <p:sp>
        <p:nvSpPr>
          <p:cNvPr id="30" name="TextBox 29">
            <a:extLst>
              <a:ext uri="{FF2B5EF4-FFF2-40B4-BE49-F238E27FC236}">
                <a16:creationId xmlns:a16="http://schemas.microsoft.com/office/drawing/2014/main" id="{A696AF50-27C5-4C84-A6CE-E4336A68148F}"/>
              </a:ext>
            </a:extLst>
          </p:cNvPr>
          <p:cNvSpPr txBox="1"/>
          <p:nvPr/>
        </p:nvSpPr>
        <p:spPr>
          <a:xfrm>
            <a:off x="717090" y="7410161"/>
            <a:ext cx="11622775" cy="230832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 sz="14400" b="1" i="0" u="none" strike="noStrike" kern="1200" cap="none" spc="50" normalizeH="0" baseline="0" noProof="0">
                <a:ln w="9525" cmpd="sng">
                  <a:solidFill>
                    <a:srgbClr val="5B9BD5">
                      <a:lumMod val="20000"/>
                      <a:lumOff val="80000"/>
                    </a:srgbClr>
                  </a:solidFill>
                  <a:prstDash val="solid"/>
                </a:ln>
                <a:solidFill>
                  <a:srgbClr val="7030A0"/>
                </a:solidFill>
                <a:effectLst>
                  <a:glow rad="38100">
                    <a:srgbClr val="4472C4">
                      <a:alpha val="40000"/>
                    </a:srgbClr>
                  </a:glow>
                </a:effectLst>
                <a:uLnTx/>
                <a:uFillTx/>
                <a:latin typeface="#9Slide05 Agile Script Calligra" panose="03070402050302030203" pitchFamily="66" charset="0"/>
                <a:ea typeface="+mn-ea"/>
                <a:cs typeface="+mn-cs"/>
              </a:rPr>
              <a:t>Em làm nhà thơ</a:t>
            </a:r>
            <a:endParaRPr kumimoji="0" lang="en-US" sz="14400" b="1" i="0" u="none" strike="noStrike" kern="1200" cap="none" spc="50" normalizeH="0" baseline="0" noProof="0" dirty="0">
              <a:ln w="9525" cmpd="sng">
                <a:solidFill>
                  <a:srgbClr val="5B9BD5">
                    <a:lumMod val="20000"/>
                    <a:lumOff val="80000"/>
                  </a:srgbClr>
                </a:solidFill>
                <a:prstDash val="solid"/>
              </a:ln>
              <a:solidFill>
                <a:srgbClr val="7030A0"/>
              </a:solidFill>
              <a:effectLst>
                <a:glow rad="38100">
                  <a:srgbClr val="4472C4">
                    <a:alpha val="40000"/>
                  </a:srgbClr>
                </a:glow>
              </a:effectLst>
              <a:uLnTx/>
              <a:uFillTx/>
              <a:latin typeface="#9Slide05 Agile Script Calligra" panose="03070402050302030203" pitchFamily="66" charset="0"/>
              <a:ea typeface="+mn-ea"/>
              <a:cs typeface="+mn-cs"/>
            </a:endParaRPr>
          </a:p>
        </p:txBody>
      </p:sp>
      <p:pic>
        <p:nvPicPr>
          <p:cNvPr id="39" name="Picture 2" descr="Người nông dân vui vẻ dễ thương cầm biểu tượng biểu ngữ lúa khô phim hoạt hình nghệ thuật minh họa các vector Miễn phí">
            <a:extLst>
              <a:ext uri="{FF2B5EF4-FFF2-40B4-BE49-F238E27FC236}">
                <a16:creationId xmlns:a16="http://schemas.microsoft.com/office/drawing/2014/main" id="{9C100013-2630-49C5-BF6D-B073C1C4DA61}"/>
              </a:ext>
            </a:extLst>
          </p:cNvPr>
          <p:cNvPicPr>
            <a:picLocks noChangeAspect="1" noChangeArrowheads="1"/>
          </p:cNvPicPr>
          <p:nvPr/>
        </p:nvPicPr>
        <p:blipFill rotWithShape="1">
          <a:blip r:embed="rId16">
            <a:extLst>
              <a:ext uri="{BEBA8EAE-BF5A-486C-A8C5-ECC9F3942E4B}">
                <a14:imgProps xmlns:a14="http://schemas.microsoft.com/office/drawing/2010/main">
                  <a14:imgLayer r:embed="rId17">
                    <a14:imgEffect>
                      <a14:backgroundRemoval t="10000" b="90000" l="10000" r="90000"/>
                    </a14:imgEffect>
                  </a14:imgLayer>
                </a14:imgProps>
              </a:ext>
              <a:ext uri="{28A0092B-C50C-407E-A947-70E740481C1C}">
                <a14:useLocalDpi xmlns:a14="http://schemas.microsoft.com/office/drawing/2010/main" val="0"/>
              </a:ext>
            </a:extLst>
          </a:blip>
          <a:srcRect l="8339" t="10000" r="50000" b="9999"/>
          <a:stretch/>
        </p:blipFill>
        <p:spPr bwMode="auto">
          <a:xfrm>
            <a:off x="2123920" y="3035445"/>
            <a:ext cx="2811022" cy="3000723"/>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4" descr="Người nông dân vui vẻ dễ thương cầm biểu tượng biểu ngữ lúa khô phim hoạt hình nghệ thuật minh họa các vector Miễn phí">
            <a:extLst>
              <a:ext uri="{FF2B5EF4-FFF2-40B4-BE49-F238E27FC236}">
                <a16:creationId xmlns:a16="http://schemas.microsoft.com/office/drawing/2014/main" id="{83CD040D-E28B-43AE-9D4E-7422BE97CFB3}"/>
              </a:ext>
            </a:extLst>
          </p:cNvPr>
          <p:cNvPicPr>
            <a:picLocks noChangeAspect="1" noChangeArrowheads="1"/>
          </p:cNvPicPr>
          <p:nvPr/>
        </p:nvPicPr>
        <p:blipFill rotWithShape="1">
          <a:blip r:embed="rId18">
            <a:extLst>
              <a:ext uri="{BEBA8EAE-BF5A-486C-A8C5-ECC9F3942E4B}">
                <a14:imgProps xmlns:a14="http://schemas.microsoft.com/office/drawing/2010/main">
                  <a14:imgLayer r:embed="rId17">
                    <a14:imgEffect>
                      <a14:backgroundRemoval t="9770" b="89943" l="52556" r="94888">
                        <a14:foregroundMark x1="58147" y1="44540" x2="58147" y2="44540"/>
                        <a14:foregroundMark x1="52556" y1="44540" x2="52556" y2="44540"/>
                        <a14:foregroundMark x1="93770" y1="46264" x2="93770" y2="46264"/>
                        <a14:foregroundMark x1="91693" y1="60632" x2="91693" y2="60632"/>
                        <a14:foregroundMark x1="63578" y1="43966" x2="63578" y2="43966"/>
                        <a14:foregroundMark x1="58466" y1="21552" x2="58466" y2="21552"/>
                      </a14:backgroundRemoval>
                    </a14:imgEffect>
                  </a14:imgLayer>
                </a14:imgProps>
              </a:ext>
              <a:ext uri="{28A0092B-C50C-407E-A947-70E740481C1C}">
                <a14:useLocalDpi xmlns:a14="http://schemas.microsoft.com/office/drawing/2010/main" val="0"/>
              </a:ext>
            </a:extLst>
          </a:blip>
          <a:srcRect l="50000"/>
          <a:stretch/>
        </p:blipFill>
        <p:spPr bwMode="auto">
          <a:xfrm>
            <a:off x="7832618" y="2889165"/>
            <a:ext cx="3377482" cy="3755156"/>
          </a:xfrm>
          <a:prstGeom prst="rect">
            <a:avLst/>
          </a:prstGeom>
          <a:noFill/>
          <a:extLst>
            <a:ext uri="{909E8E84-426E-40DD-AFC4-6F175D3DCCD1}">
              <a14:hiddenFill xmlns:a14="http://schemas.microsoft.com/office/drawing/2010/main">
                <a:solidFill>
                  <a:srgbClr val="FFFFFF"/>
                </a:solidFill>
              </a14:hiddenFill>
            </a:ext>
          </a:extLst>
        </p:spPr>
      </p:pic>
      <p:grpSp>
        <p:nvGrpSpPr>
          <p:cNvPr id="41" name="Group 40">
            <a:extLst>
              <a:ext uri="{FF2B5EF4-FFF2-40B4-BE49-F238E27FC236}">
                <a16:creationId xmlns:a16="http://schemas.microsoft.com/office/drawing/2014/main" id="{83B55409-1A4B-4F6B-87FD-8339AD57E70E}"/>
              </a:ext>
            </a:extLst>
          </p:cNvPr>
          <p:cNvGrpSpPr/>
          <p:nvPr/>
        </p:nvGrpSpPr>
        <p:grpSpPr>
          <a:xfrm>
            <a:off x="159020" y="4212023"/>
            <a:ext cx="12192000" cy="2780956"/>
            <a:chOff x="-29140" y="3368913"/>
            <a:chExt cx="13654110" cy="3545778"/>
          </a:xfrm>
        </p:grpSpPr>
        <p:pic>
          <p:nvPicPr>
            <p:cNvPr id="42" name="Picture 41">
              <a:extLst>
                <a:ext uri="{FF2B5EF4-FFF2-40B4-BE49-F238E27FC236}">
                  <a16:creationId xmlns:a16="http://schemas.microsoft.com/office/drawing/2014/main" id="{29DDFB71-385B-4A5D-A74E-3D77C288DD3C}"/>
                </a:ext>
              </a:extLst>
            </p:cNvPr>
            <p:cNvPicPr>
              <a:picLocks noChangeAspect="1"/>
            </p:cNvPicPr>
            <p:nvPr/>
          </p:nvPicPr>
          <p:blipFill rotWithShape="1">
            <a:blip r:embed="rId15">
              <a:extLst>
                <a:ext uri="{28A0092B-C50C-407E-A947-70E740481C1C}">
                  <a14:useLocalDpi xmlns:a14="http://schemas.microsoft.com/office/drawing/2010/main" val="0"/>
                </a:ext>
              </a:extLst>
            </a:blip>
            <a:srcRect b="4810"/>
            <a:stretch/>
          </p:blipFill>
          <p:spPr>
            <a:xfrm>
              <a:off x="-29140" y="3388588"/>
              <a:ext cx="5290565" cy="3526103"/>
            </a:xfrm>
            <a:prstGeom prst="rect">
              <a:avLst/>
            </a:prstGeom>
          </p:spPr>
        </p:pic>
        <p:pic>
          <p:nvPicPr>
            <p:cNvPr id="43" name="Picture 42">
              <a:extLst>
                <a:ext uri="{FF2B5EF4-FFF2-40B4-BE49-F238E27FC236}">
                  <a16:creationId xmlns:a16="http://schemas.microsoft.com/office/drawing/2014/main" id="{85FD63E9-C687-4F74-8EE0-468EE054ED4E}"/>
                </a:ext>
              </a:extLst>
            </p:cNvPr>
            <p:cNvPicPr>
              <a:picLocks noChangeAspect="1"/>
            </p:cNvPicPr>
            <p:nvPr/>
          </p:nvPicPr>
          <p:blipFill rotWithShape="1">
            <a:blip r:embed="rId15">
              <a:extLst>
                <a:ext uri="{28A0092B-C50C-407E-A947-70E740481C1C}">
                  <a14:useLocalDpi xmlns:a14="http://schemas.microsoft.com/office/drawing/2010/main" val="0"/>
                </a:ext>
              </a:extLst>
            </a:blip>
            <a:srcRect b="4810"/>
            <a:stretch/>
          </p:blipFill>
          <p:spPr>
            <a:xfrm>
              <a:off x="4704260" y="3368913"/>
              <a:ext cx="5290565" cy="3526103"/>
            </a:xfrm>
            <a:prstGeom prst="rect">
              <a:avLst/>
            </a:prstGeom>
          </p:spPr>
        </p:pic>
        <p:pic>
          <p:nvPicPr>
            <p:cNvPr id="44" name="Picture 43">
              <a:extLst>
                <a:ext uri="{FF2B5EF4-FFF2-40B4-BE49-F238E27FC236}">
                  <a16:creationId xmlns:a16="http://schemas.microsoft.com/office/drawing/2014/main" id="{1005D57E-0148-4353-9521-E4EF45D85E16}"/>
                </a:ext>
              </a:extLst>
            </p:cNvPr>
            <p:cNvPicPr>
              <a:picLocks noChangeAspect="1"/>
            </p:cNvPicPr>
            <p:nvPr/>
          </p:nvPicPr>
          <p:blipFill rotWithShape="1">
            <a:blip r:embed="rId15">
              <a:extLst>
                <a:ext uri="{28A0092B-C50C-407E-A947-70E740481C1C}">
                  <a14:useLocalDpi xmlns:a14="http://schemas.microsoft.com/office/drawing/2010/main" val="0"/>
                </a:ext>
              </a:extLst>
            </a:blip>
            <a:srcRect b="4810"/>
            <a:stretch/>
          </p:blipFill>
          <p:spPr>
            <a:xfrm>
              <a:off x="8698865" y="3368913"/>
              <a:ext cx="4926105" cy="3526103"/>
            </a:xfrm>
            <a:prstGeom prst="rect">
              <a:avLst/>
            </a:prstGeom>
          </p:spPr>
        </p:pic>
      </p:grpSp>
      <p:pic>
        <p:nvPicPr>
          <p:cNvPr id="3" name="Picture 2">
            <a:extLst>
              <a:ext uri="{FF2B5EF4-FFF2-40B4-BE49-F238E27FC236}">
                <a16:creationId xmlns:a16="http://schemas.microsoft.com/office/drawing/2014/main" id="{13C716AA-C5DF-4CEE-AB68-8347EC0EA78D}"/>
              </a:ext>
            </a:extLst>
          </p:cNvPr>
          <p:cNvPicPr>
            <a:picLocks noChangeAspect="1"/>
          </p:cNvPicPr>
          <p:nvPr/>
        </p:nvPicPr>
        <p:blipFill>
          <a:blip r:embed="rId19"/>
          <a:stretch>
            <a:fillRect/>
          </a:stretch>
        </p:blipFill>
        <p:spPr>
          <a:xfrm>
            <a:off x="3120354" y="1059189"/>
            <a:ext cx="6419644" cy="2353260"/>
          </a:xfrm>
          <a:prstGeom prst="rect">
            <a:avLst/>
          </a:prstGeom>
        </p:spPr>
      </p:pic>
    </p:spTree>
    <p:extLst>
      <p:ext uri="{BB962C8B-B14F-4D97-AF65-F5344CB8AC3E}">
        <p14:creationId xmlns:p14="http://schemas.microsoft.com/office/powerpoint/2010/main" val="108185902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0-#ppt_w/2"/>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barn(inVertical)">
                                      <p:cBhvr>
                                        <p:cTn id="1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DA9CD1F-F104-433A-8237-D9EC9AEC5E67}"/>
              </a:ext>
            </a:extLst>
          </p:cNvPr>
          <p:cNvSpPr/>
          <p:nvPr/>
        </p:nvSpPr>
        <p:spPr>
          <a:xfrm>
            <a:off x="0" y="0"/>
            <a:ext cx="12192000" cy="6858000"/>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44" name="Google Shape;2319;p69">
            <a:extLst>
              <a:ext uri="{FF2B5EF4-FFF2-40B4-BE49-F238E27FC236}">
                <a16:creationId xmlns:a16="http://schemas.microsoft.com/office/drawing/2014/main" id="{17BA5BC4-C1B7-4014-A316-24426E7B2A94}"/>
              </a:ext>
            </a:extLst>
          </p:cNvPr>
          <p:cNvSpPr/>
          <p:nvPr/>
        </p:nvSpPr>
        <p:spPr>
          <a:xfrm>
            <a:off x="8230258" y="-333826"/>
            <a:ext cx="2299437" cy="126270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a:effectLst>
            <a:glow>
              <a:schemeClr val="bg1"/>
            </a:glo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30" name="Google Shape;2319;p69">
            <a:extLst>
              <a:ext uri="{FF2B5EF4-FFF2-40B4-BE49-F238E27FC236}">
                <a16:creationId xmlns:a16="http://schemas.microsoft.com/office/drawing/2014/main" id="{F9C1DA5B-AA74-44C3-9444-EACD3B111133}"/>
              </a:ext>
            </a:extLst>
          </p:cNvPr>
          <p:cNvSpPr/>
          <p:nvPr/>
        </p:nvSpPr>
        <p:spPr>
          <a:xfrm>
            <a:off x="8882675" y="2899087"/>
            <a:ext cx="2680841" cy="1411825"/>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a:effectLst>
            <a:glow>
              <a:schemeClr val="bg1"/>
            </a:glo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3" name="Oval 22">
            <a:extLst>
              <a:ext uri="{FF2B5EF4-FFF2-40B4-BE49-F238E27FC236}">
                <a16:creationId xmlns:a16="http://schemas.microsoft.com/office/drawing/2014/main" id="{2B4253C4-808D-47A3-AA9C-79B0628D6BE2}"/>
              </a:ext>
            </a:extLst>
          </p:cNvPr>
          <p:cNvSpPr/>
          <p:nvPr/>
        </p:nvSpPr>
        <p:spPr>
          <a:xfrm>
            <a:off x="9819427" y="-1476643"/>
            <a:ext cx="3832239" cy="3638350"/>
          </a:xfrm>
          <a:prstGeom prst="ellipse">
            <a:avLst/>
          </a:prstGeom>
          <a:solidFill>
            <a:srgbClr val="FED000">
              <a:alpha val="32000"/>
            </a:srgbClr>
          </a:solidFill>
          <a:ln>
            <a:noFill/>
          </a:ln>
          <a:effectLst>
            <a:glow rad="1905000">
              <a:schemeClr val="accent4">
                <a:lumMod val="40000"/>
                <a:lumOff val="60000"/>
                <a:alpha val="71000"/>
              </a:schemeClr>
            </a:glow>
            <a:softEdge rad="215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22" name="Oval 21">
            <a:extLst>
              <a:ext uri="{FF2B5EF4-FFF2-40B4-BE49-F238E27FC236}">
                <a16:creationId xmlns:a16="http://schemas.microsoft.com/office/drawing/2014/main" id="{B01136D3-7769-4D1F-9EC9-B5A38FEFFF87}"/>
              </a:ext>
            </a:extLst>
          </p:cNvPr>
          <p:cNvSpPr/>
          <p:nvPr/>
        </p:nvSpPr>
        <p:spPr>
          <a:xfrm>
            <a:off x="10613487" y="-762865"/>
            <a:ext cx="2266918" cy="2129406"/>
          </a:xfrm>
          <a:prstGeom prst="ellipse">
            <a:avLst/>
          </a:prstGeom>
          <a:solidFill>
            <a:srgbClr val="FED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pic>
        <p:nvPicPr>
          <p:cNvPr id="12" name="Picture 11">
            <a:extLst>
              <a:ext uri="{FF2B5EF4-FFF2-40B4-BE49-F238E27FC236}">
                <a16:creationId xmlns:a16="http://schemas.microsoft.com/office/drawing/2014/main" id="{531A0D7F-DB9C-4783-B836-3CB38810B9A3}"/>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41000" b="67000" l="0" r="8222">
                        <a14:foregroundMark x1="111" y1="57600" x2="1667" y2="61800"/>
                        <a14:foregroundMark x1="3000" y1="65200" x2="3222" y2="67000"/>
                      </a14:backgroundRemoval>
                    </a14:imgEffect>
                    <a14:imgEffect>
                      <a14:colorTemperature colorTemp="4030"/>
                    </a14:imgEffect>
                    <a14:imgEffect>
                      <a14:saturation sat="143000"/>
                    </a14:imgEffect>
                  </a14:imgLayer>
                </a14:imgProps>
              </a:ext>
              <a:ext uri="{28A0092B-C50C-407E-A947-70E740481C1C}">
                <a14:useLocalDpi xmlns:a14="http://schemas.microsoft.com/office/drawing/2010/main" val="0"/>
              </a:ext>
            </a:extLst>
          </a:blip>
          <a:srcRect t="37954" r="90625" b="31468"/>
          <a:stretch/>
        </p:blipFill>
        <p:spPr>
          <a:xfrm>
            <a:off x="-56694" y="3604999"/>
            <a:ext cx="979642" cy="1804381"/>
          </a:xfrm>
          <a:prstGeom prst="rect">
            <a:avLst/>
          </a:prstGeom>
          <a:effectLst>
            <a:glow>
              <a:schemeClr val="accent1"/>
            </a:glow>
          </a:effectLst>
        </p:spPr>
      </p:pic>
      <p:pic>
        <p:nvPicPr>
          <p:cNvPr id="8" name="Picture 7">
            <a:extLst>
              <a:ext uri="{FF2B5EF4-FFF2-40B4-BE49-F238E27FC236}">
                <a16:creationId xmlns:a16="http://schemas.microsoft.com/office/drawing/2014/main" id="{754AFCEC-2AAD-4F9A-919E-4C28AF5D77EF}"/>
              </a:ext>
            </a:extLst>
          </p:cNvPr>
          <p:cNvPicPr>
            <a:picLocks noChangeAspect="1"/>
          </p:cNvPicPr>
          <p:nvPr/>
        </p:nvPicPr>
        <p:blipFill rotWithShape="1">
          <a:blip r:embed="rId4">
            <a:extLst>
              <a:ext uri="{BEBA8EAE-BF5A-486C-A8C5-ECC9F3942E4B}">
                <a14:imgProps xmlns:a14="http://schemas.microsoft.com/office/drawing/2010/main">
                  <a14:imgLayer r:embed="rId3">
                    <a14:imgEffect>
                      <a14:backgroundRemoval t="69200" b="99800" l="56222" r="99889">
                        <a14:foregroundMark x1="56778" y1="78600" x2="61111" y2="82000"/>
                        <a14:foregroundMark x1="61111" y1="82000" x2="61333" y2="82000"/>
                        <a14:foregroundMark x1="72444" y1="89600" x2="93111" y2="81200"/>
                        <a14:foregroundMark x1="94333" y1="74600" x2="98111" y2="85200"/>
                        <a14:foregroundMark x1="99889" y1="71200" x2="99667" y2="81600"/>
                        <a14:foregroundMark x1="99667" y1="81600" x2="99889" y2="82400"/>
                        <a14:foregroundMark x1="65111" y1="90800" x2="72000" y2="96000"/>
                        <a14:foregroundMark x1="72000" y1="96000" x2="72000" y2="96000"/>
                        <a14:foregroundMark x1="72889" y1="94400" x2="83667" y2="95200"/>
                        <a14:foregroundMark x1="83667" y1="95200" x2="92444" y2="94000"/>
                        <a14:foregroundMark x1="92444" y1="94000" x2="92667" y2="94000"/>
                        <a14:foregroundMark x1="71000" y1="96400" x2="97000" y2="94000"/>
                        <a14:foregroundMark x1="97000" y1="94000" x2="97222" y2="94000"/>
                        <a14:foregroundMark x1="93667" y1="89400" x2="96889" y2="99800"/>
                        <a14:foregroundMark x1="90111" y1="90000" x2="97222" y2="94800"/>
                        <a14:foregroundMark x1="91111" y1="89200" x2="92556" y2="95800"/>
                        <a14:foregroundMark x1="92556" y1="95800" x2="92778" y2="99400"/>
                        <a14:foregroundMark x1="80889" y1="96400" x2="86222" y2="97400"/>
                        <a14:foregroundMark x1="86222" y1="97400" x2="91111" y2="96200"/>
                        <a14:foregroundMark x1="80444" y1="98000" x2="94667" y2="96400"/>
                        <a14:foregroundMark x1="93222" y1="99400" x2="95889" y2="98600"/>
                        <a14:foregroundMark x1="95667" y1="97600" x2="95667" y2="98400"/>
                        <a14:foregroundMark x1="56667" y1="85800" x2="60778" y2="97800"/>
                        <a14:foregroundMark x1="56222" y1="81400" x2="67556" y2="92600"/>
                        <a14:foregroundMark x1="60000" y1="84800" x2="69333" y2="98400"/>
                        <a14:backgroundMark x1="63667" y1="77400" x2="63333" y2="77800"/>
                        <a14:backgroundMark x1="98889" y1="69200" x2="99889" y2="68600"/>
                        <a14:backgroundMark x1="95778" y1="69600" x2="99000" y2="68600"/>
                        <a14:backgroundMark x1="98667" y1="69000" x2="98556" y2="69800"/>
                      </a14:backgroundRemoval>
                    </a14:imgEffect>
                    <a14:imgEffect>
                      <a14:colorTemperature colorTemp="4030"/>
                    </a14:imgEffect>
                    <a14:imgEffect>
                      <a14:saturation sat="200000"/>
                    </a14:imgEffect>
                  </a14:imgLayer>
                </a14:imgProps>
              </a:ext>
              <a:ext uri="{28A0092B-C50C-407E-A947-70E740481C1C}">
                <a14:useLocalDpi xmlns:a14="http://schemas.microsoft.com/office/drawing/2010/main" val="0"/>
              </a:ext>
            </a:extLst>
          </a:blip>
          <a:srcRect l="55533" t="65911" b="392"/>
          <a:stretch/>
        </p:blipFill>
        <p:spPr>
          <a:xfrm>
            <a:off x="6694395" y="4559103"/>
            <a:ext cx="5497605" cy="2352685"/>
          </a:xfrm>
          <a:prstGeom prst="rect">
            <a:avLst/>
          </a:prstGeom>
          <a:effectLst>
            <a:glow>
              <a:schemeClr val="accent1"/>
            </a:glow>
          </a:effectLst>
        </p:spPr>
      </p:pic>
      <p:pic>
        <p:nvPicPr>
          <p:cNvPr id="9" name="Picture 8">
            <a:extLst>
              <a:ext uri="{FF2B5EF4-FFF2-40B4-BE49-F238E27FC236}">
                <a16:creationId xmlns:a16="http://schemas.microsoft.com/office/drawing/2014/main" id="{CA86F208-848C-4AEF-A06E-FA8E1E11E5DA}"/>
              </a:ext>
            </a:extLst>
          </p:cNvPr>
          <p:cNvPicPr>
            <a:picLocks noChangeAspect="1"/>
          </p:cNvPicPr>
          <p:nvPr/>
        </p:nvPicPr>
        <p:blipFill rotWithShape="1">
          <a:blip r:embed="rId5">
            <a:extLst>
              <a:ext uri="{BEBA8EAE-BF5A-486C-A8C5-ECC9F3942E4B}">
                <a14:imgProps xmlns:a14="http://schemas.microsoft.com/office/drawing/2010/main">
                  <a14:imgLayer r:embed="rId3">
                    <a14:imgEffect>
                      <a14:backgroundRemoval t="69000" b="96400" l="2000" r="68889">
                        <a14:foregroundMark x1="2111" y1="72200" x2="9222" y2="86800"/>
                        <a14:foregroundMark x1="10000" y1="96000" x2="23111" y2="96400"/>
                        <a14:foregroundMark x1="23111" y1="96400" x2="63444" y2="93800"/>
                        <a14:foregroundMark x1="63444" y1="93800" x2="63667" y2="93800"/>
                        <a14:foregroundMark x1="64556" y1="90200" x2="68889" y2="96000"/>
                        <a14:foregroundMark x1="68889" y1="96000" x2="68889" y2="96400"/>
                        <a14:backgroundMark x1="10778" y1="67000" x2="13667" y2="68200"/>
                      </a14:backgroundRemoval>
                    </a14:imgEffect>
                    <a14:imgEffect>
                      <a14:saturation sat="143000"/>
                    </a14:imgEffect>
                  </a14:imgLayer>
                </a14:imgProps>
              </a:ext>
              <a:ext uri="{28A0092B-C50C-407E-A947-70E740481C1C}">
                <a14:useLocalDpi xmlns:a14="http://schemas.microsoft.com/office/drawing/2010/main" val="0"/>
              </a:ext>
            </a:extLst>
          </a:blip>
          <a:srcRect t="65810" r="26875" b="393"/>
          <a:stretch/>
        </p:blipFill>
        <p:spPr>
          <a:xfrm>
            <a:off x="0" y="4529129"/>
            <a:ext cx="8980582" cy="2343979"/>
          </a:xfrm>
          <a:prstGeom prst="rect">
            <a:avLst/>
          </a:prstGeom>
          <a:effectLst>
            <a:glow>
              <a:schemeClr val="accent1"/>
            </a:glow>
          </a:effectLst>
        </p:spPr>
      </p:pic>
      <p:pic>
        <p:nvPicPr>
          <p:cNvPr id="17" name="Picture 16">
            <a:extLst>
              <a:ext uri="{FF2B5EF4-FFF2-40B4-BE49-F238E27FC236}">
                <a16:creationId xmlns:a16="http://schemas.microsoft.com/office/drawing/2014/main" id="{EC36D89E-F08D-40F8-8974-297C03CE6CB6}"/>
              </a:ext>
            </a:extLst>
          </p:cNvPr>
          <p:cNvPicPr>
            <a:picLocks noChangeAspect="1"/>
          </p:cNvPicPr>
          <p:nvPr/>
        </p:nvPicPr>
        <p:blipFill rotWithShape="1">
          <a:blip r:embed="rId6">
            <a:extLst>
              <a:ext uri="{BEBA8EAE-BF5A-486C-A8C5-ECC9F3942E4B}">
                <a14:imgProps xmlns:a14="http://schemas.microsoft.com/office/drawing/2010/main">
                  <a14:imgLayer r:embed="rId3">
                    <a14:imgEffect>
                      <a14:backgroundRemoval t="57600" b="78000" l="59667" r="98556">
                        <a14:foregroundMark x1="61556" y1="73200" x2="62000" y2="70800"/>
                        <a14:foregroundMark x1="59667" y1="72600" x2="61111" y2="74400"/>
                        <a14:foregroundMark x1="98000" y1="61400" x2="98556" y2="66000"/>
                        <a14:backgroundMark x1="68222" y1="68600" x2="76444" y2="61000"/>
                        <a14:backgroundMark x1="76444" y1="61000" x2="76444" y2="61000"/>
                      </a14:backgroundRemoval>
                    </a14:imgEffect>
                    <a14:imgEffect>
                      <a14:colorTemperature colorTemp="4030"/>
                    </a14:imgEffect>
                    <a14:imgEffect>
                      <a14:saturation sat="143000"/>
                    </a14:imgEffect>
                  </a14:imgLayer>
                </a14:imgProps>
              </a:ext>
              <a:ext uri="{28A0092B-C50C-407E-A947-70E740481C1C}">
                <a14:useLocalDpi xmlns:a14="http://schemas.microsoft.com/office/drawing/2010/main" val="0"/>
              </a:ext>
            </a:extLst>
          </a:blip>
          <a:srcRect l="70819" t="55251" r="-1" b="19294"/>
          <a:stretch/>
        </p:blipFill>
        <p:spPr>
          <a:xfrm>
            <a:off x="8137224" y="3821114"/>
            <a:ext cx="3806580" cy="1875120"/>
          </a:xfrm>
          <a:prstGeom prst="rect">
            <a:avLst/>
          </a:prstGeom>
          <a:effectLst>
            <a:glow>
              <a:schemeClr val="accent1"/>
            </a:glow>
          </a:effectLst>
        </p:spPr>
      </p:pic>
      <p:sp>
        <p:nvSpPr>
          <p:cNvPr id="16" name="Oval 15">
            <a:extLst>
              <a:ext uri="{FF2B5EF4-FFF2-40B4-BE49-F238E27FC236}">
                <a16:creationId xmlns:a16="http://schemas.microsoft.com/office/drawing/2014/main" id="{ADD333F7-8F9B-4817-AA05-35489E324957}"/>
              </a:ext>
            </a:extLst>
          </p:cNvPr>
          <p:cNvSpPr/>
          <p:nvPr/>
        </p:nvSpPr>
        <p:spPr>
          <a:xfrm>
            <a:off x="10989128" y="-460162"/>
            <a:ext cx="1524000" cy="1524000"/>
          </a:xfrm>
          <a:prstGeom prst="ellipse">
            <a:avLst/>
          </a:prstGeom>
          <a:solidFill>
            <a:srgbClr val="FED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grpSp>
        <p:nvGrpSpPr>
          <p:cNvPr id="24" name="Group 23">
            <a:extLst>
              <a:ext uri="{FF2B5EF4-FFF2-40B4-BE49-F238E27FC236}">
                <a16:creationId xmlns:a16="http://schemas.microsoft.com/office/drawing/2014/main" id="{4FD14064-FDE7-49AD-A868-D474BFBE91DB}"/>
              </a:ext>
            </a:extLst>
          </p:cNvPr>
          <p:cNvGrpSpPr/>
          <p:nvPr/>
        </p:nvGrpSpPr>
        <p:grpSpPr>
          <a:xfrm>
            <a:off x="2735948" y="998713"/>
            <a:ext cx="6619399" cy="1275866"/>
            <a:chOff x="387313" y="473408"/>
            <a:chExt cx="6435833" cy="1563726"/>
          </a:xfrm>
        </p:grpSpPr>
        <p:sp>
          <p:nvSpPr>
            <p:cNvPr id="25" name="Rectangle: Rounded Corners 24">
              <a:extLst>
                <a:ext uri="{FF2B5EF4-FFF2-40B4-BE49-F238E27FC236}">
                  <a16:creationId xmlns:a16="http://schemas.microsoft.com/office/drawing/2014/main" id="{799610C5-CE18-4D21-BFD1-8BE530EC42B5}"/>
                </a:ext>
              </a:extLst>
            </p:cNvPr>
            <p:cNvSpPr/>
            <p:nvPr/>
          </p:nvSpPr>
          <p:spPr>
            <a:xfrm>
              <a:off x="508714" y="623105"/>
              <a:ext cx="6314432" cy="141402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26" name="Rectangle: Rounded Corners 25">
              <a:extLst>
                <a:ext uri="{FF2B5EF4-FFF2-40B4-BE49-F238E27FC236}">
                  <a16:creationId xmlns:a16="http://schemas.microsoft.com/office/drawing/2014/main" id="{205A336B-2E62-4AB2-88B4-6109D4488910}"/>
                </a:ext>
              </a:extLst>
            </p:cNvPr>
            <p:cNvSpPr/>
            <p:nvPr/>
          </p:nvSpPr>
          <p:spPr>
            <a:xfrm>
              <a:off x="387313" y="473408"/>
              <a:ext cx="6314432" cy="1414029"/>
            </a:xfrm>
            <a:custGeom>
              <a:avLst/>
              <a:gdLst>
                <a:gd name="connsiteX0" fmla="*/ 0 w 6314432"/>
                <a:gd name="connsiteY0" fmla="*/ 235676 h 1414029"/>
                <a:gd name="connsiteX1" fmla="*/ 235676 w 6314432"/>
                <a:gd name="connsiteY1" fmla="*/ 0 h 1414029"/>
                <a:gd name="connsiteX2" fmla="*/ 1001769 w 6314432"/>
                <a:gd name="connsiteY2" fmla="*/ 0 h 1414029"/>
                <a:gd name="connsiteX3" fmla="*/ 1592569 w 6314432"/>
                <a:gd name="connsiteY3" fmla="*/ 0 h 1414029"/>
                <a:gd name="connsiteX4" fmla="*/ 2124939 w 6314432"/>
                <a:gd name="connsiteY4" fmla="*/ 0 h 1414029"/>
                <a:gd name="connsiteX5" fmla="*/ 2832600 w 6314432"/>
                <a:gd name="connsiteY5" fmla="*/ 0 h 1414029"/>
                <a:gd name="connsiteX6" fmla="*/ 3423401 w 6314432"/>
                <a:gd name="connsiteY6" fmla="*/ 0 h 1414029"/>
                <a:gd name="connsiteX7" fmla="*/ 4189493 w 6314432"/>
                <a:gd name="connsiteY7" fmla="*/ 0 h 1414029"/>
                <a:gd name="connsiteX8" fmla="*/ 4721863 w 6314432"/>
                <a:gd name="connsiteY8" fmla="*/ 0 h 1414029"/>
                <a:gd name="connsiteX9" fmla="*/ 5487956 w 6314432"/>
                <a:gd name="connsiteY9" fmla="*/ 0 h 1414029"/>
                <a:gd name="connsiteX10" fmla="*/ 6078756 w 6314432"/>
                <a:gd name="connsiteY10" fmla="*/ 0 h 1414029"/>
                <a:gd name="connsiteX11" fmla="*/ 6314432 w 6314432"/>
                <a:gd name="connsiteY11" fmla="*/ 235676 h 1414029"/>
                <a:gd name="connsiteX12" fmla="*/ 6314432 w 6314432"/>
                <a:gd name="connsiteY12" fmla="*/ 716441 h 1414029"/>
                <a:gd name="connsiteX13" fmla="*/ 6314432 w 6314432"/>
                <a:gd name="connsiteY13" fmla="*/ 1178353 h 1414029"/>
                <a:gd name="connsiteX14" fmla="*/ 6078756 w 6314432"/>
                <a:gd name="connsiteY14" fmla="*/ 1414029 h 1414029"/>
                <a:gd name="connsiteX15" fmla="*/ 5429525 w 6314432"/>
                <a:gd name="connsiteY15" fmla="*/ 1414029 h 1414029"/>
                <a:gd name="connsiteX16" fmla="*/ 4663432 w 6314432"/>
                <a:gd name="connsiteY16" fmla="*/ 1414029 h 1414029"/>
                <a:gd name="connsiteX17" fmla="*/ 4014201 w 6314432"/>
                <a:gd name="connsiteY17" fmla="*/ 1414029 h 1414029"/>
                <a:gd name="connsiteX18" fmla="*/ 3540262 w 6314432"/>
                <a:gd name="connsiteY18" fmla="*/ 1414029 h 1414029"/>
                <a:gd name="connsiteX19" fmla="*/ 3007893 w 6314432"/>
                <a:gd name="connsiteY19" fmla="*/ 1414029 h 1414029"/>
                <a:gd name="connsiteX20" fmla="*/ 2241800 w 6314432"/>
                <a:gd name="connsiteY20" fmla="*/ 1414029 h 1414029"/>
                <a:gd name="connsiteX21" fmla="*/ 1592569 w 6314432"/>
                <a:gd name="connsiteY21" fmla="*/ 1414029 h 1414029"/>
                <a:gd name="connsiteX22" fmla="*/ 1060200 w 6314432"/>
                <a:gd name="connsiteY22" fmla="*/ 1414029 h 1414029"/>
                <a:gd name="connsiteX23" fmla="*/ 235676 w 6314432"/>
                <a:gd name="connsiteY23" fmla="*/ 1414029 h 1414029"/>
                <a:gd name="connsiteX24" fmla="*/ 0 w 6314432"/>
                <a:gd name="connsiteY24" fmla="*/ 1178353 h 1414029"/>
                <a:gd name="connsiteX25" fmla="*/ 0 w 6314432"/>
                <a:gd name="connsiteY25" fmla="*/ 707015 h 1414029"/>
                <a:gd name="connsiteX26" fmla="*/ 0 w 6314432"/>
                <a:gd name="connsiteY26" fmla="*/ 235676 h 141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314432" h="1414029" extrusionOk="0">
                  <a:moveTo>
                    <a:pt x="0" y="235676"/>
                  </a:moveTo>
                  <a:cubicBezTo>
                    <a:pt x="-2746" y="103822"/>
                    <a:pt x="102013" y="1315"/>
                    <a:pt x="235676" y="0"/>
                  </a:cubicBezTo>
                  <a:cubicBezTo>
                    <a:pt x="524085" y="12075"/>
                    <a:pt x="727160" y="32704"/>
                    <a:pt x="1001769" y="0"/>
                  </a:cubicBezTo>
                  <a:cubicBezTo>
                    <a:pt x="1276378" y="-32704"/>
                    <a:pt x="1383476" y="-9344"/>
                    <a:pt x="1592569" y="0"/>
                  </a:cubicBezTo>
                  <a:cubicBezTo>
                    <a:pt x="1801662" y="9344"/>
                    <a:pt x="2007575" y="-4680"/>
                    <a:pt x="2124939" y="0"/>
                  </a:cubicBezTo>
                  <a:cubicBezTo>
                    <a:pt x="2242303" y="4680"/>
                    <a:pt x="2563601" y="-6402"/>
                    <a:pt x="2832600" y="0"/>
                  </a:cubicBezTo>
                  <a:cubicBezTo>
                    <a:pt x="3101599" y="6402"/>
                    <a:pt x="3188639" y="-19948"/>
                    <a:pt x="3423401" y="0"/>
                  </a:cubicBezTo>
                  <a:cubicBezTo>
                    <a:pt x="3658163" y="19948"/>
                    <a:pt x="3966269" y="-36550"/>
                    <a:pt x="4189493" y="0"/>
                  </a:cubicBezTo>
                  <a:cubicBezTo>
                    <a:pt x="4412717" y="36550"/>
                    <a:pt x="4521013" y="8351"/>
                    <a:pt x="4721863" y="0"/>
                  </a:cubicBezTo>
                  <a:cubicBezTo>
                    <a:pt x="4922713" y="-8351"/>
                    <a:pt x="5176003" y="17884"/>
                    <a:pt x="5487956" y="0"/>
                  </a:cubicBezTo>
                  <a:cubicBezTo>
                    <a:pt x="5799909" y="-17884"/>
                    <a:pt x="5836378" y="3807"/>
                    <a:pt x="6078756" y="0"/>
                  </a:cubicBezTo>
                  <a:cubicBezTo>
                    <a:pt x="6202678" y="-357"/>
                    <a:pt x="6321919" y="84985"/>
                    <a:pt x="6314432" y="235676"/>
                  </a:cubicBezTo>
                  <a:cubicBezTo>
                    <a:pt x="6303916" y="430636"/>
                    <a:pt x="6296991" y="545176"/>
                    <a:pt x="6314432" y="716441"/>
                  </a:cubicBezTo>
                  <a:cubicBezTo>
                    <a:pt x="6331873" y="887706"/>
                    <a:pt x="6321237" y="1049045"/>
                    <a:pt x="6314432" y="1178353"/>
                  </a:cubicBezTo>
                  <a:cubicBezTo>
                    <a:pt x="6331070" y="1287859"/>
                    <a:pt x="6201797" y="1411277"/>
                    <a:pt x="6078756" y="1414029"/>
                  </a:cubicBezTo>
                  <a:cubicBezTo>
                    <a:pt x="5793994" y="1406761"/>
                    <a:pt x="5674627" y="1388149"/>
                    <a:pt x="5429525" y="1414029"/>
                  </a:cubicBezTo>
                  <a:cubicBezTo>
                    <a:pt x="5184423" y="1439909"/>
                    <a:pt x="4922782" y="1439782"/>
                    <a:pt x="4663432" y="1414029"/>
                  </a:cubicBezTo>
                  <a:cubicBezTo>
                    <a:pt x="4404082" y="1388276"/>
                    <a:pt x="4275959" y="1412847"/>
                    <a:pt x="4014201" y="1414029"/>
                  </a:cubicBezTo>
                  <a:cubicBezTo>
                    <a:pt x="3752443" y="1415211"/>
                    <a:pt x="3667118" y="1410640"/>
                    <a:pt x="3540262" y="1414029"/>
                  </a:cubicBezTo>
                  <a:cubicBezTo>
                    <a:pt x="3413406" y="1417418"/>
                    <a:pt x="3120155" y="1396417"/>
                    <a:pt x="3007893" y="1414029"/>
                  </a:cubicBezTo>
                  <a:cubicBezTo>
                    <a:pt x="2895631" y="1431641"/>
                    <a:pt x="2544559" y="1394496"/>
                    <a:pt x="2241800" y="1414029"/>
                  </a:cubicBezTo>
                  <a:cubicBezTo>
                    <a:pt x="1939041" y="1433562"/>
                    <a:pt x="1815605" y="1402217"/>
                    <a:pt x="1592569" y="1414029"/>
                  </a:cubicBezTo>
                  <a:cubicBezTo>
                    <a:pt x="1369533" y="1425841"/>
                    <a:pt x="1274715" y="1422445"/>
                    <a:pt x="1060200" y="1414029"/>
                  </a:cubicBezTo>
                  <a:cubicBezTo>
                    <a:pt x="845685" y="1405613"/>
                    <a:pt x="499682" y="1405273"/>
                    <a:pt x="235676" y="1414029"/>
                  </a:cubicBezTo>
                  <a:cubicBezTo>
                    <a:pt x="79110" y="1412535"/>
                    <a:pt x="9683" y="1316850"/>
                    <a:pt x="0" y="1178353"/>
                  </a:cubicBezTo>
                  <a:cubicBezTo>
                    <a:pt x="23220" y="995706"/>
                    <a:pt x="6845" y="855788"/>
                    <a:pt x="0" y="707015"/>
                  </a:cubicBezTo>
                  <a:cubicBezTo>
                    <a:pt x="-6845" y="558242"/>
                    <a:pt x="5056" y="396643"/>
                    <a:pt x="0" y="235676"/>
                  </a:cubicBezTo>
                  <a:close/>
                </a:path>
              </a:pathLst>
            </a:custGeom>
            <a:noFill/>
            <a:ln w="38100">
              <a:solidFill>
                <a:schemeClr val="accent2">
                  <a:lumMod val="50000"/>
                </a:schemeClr>
              </a:solidFill>
              <a:prstDash val="dash"/>
              <a:extLst>
                <a:ext uri="{C807C97D-BFC1-408E-A445-0C87EB9F89A2}">
                  <ask:lineSketchStyleProps xmlns:ask="http://schemas.microsoft.com/office/drawing/2018/sketchyshapes" sd="1219033472">
                    <a:prstGeom prst="round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grpSp>
      <p:grpSp>
        <p:nvGrpSpPr>
          <p:cNvPr id="28" name="Group 27">
            <a:extLst>
              <a:ext uri="{FF2B5EF4-FFF2-40B4-BE49-F238E27FC236}">
                <a16:creationId xmlns:a16="http://schemas.microsoft.com/office/drawing/2014/main" id="{20F1F57A-4683-494F-9C72-AAD865523934}"/>
              </a:ext>
            </a:extLst>
          </p:cNvPr>
          <p:cNvGrpSpPr/>
          <p:nvPr/>
        </p:nvGrpSpPr>
        <p:grpSpPr>
          <a:xfrm>
            <a:off x="2720176" y="2586453"/>
            <a:ext cx="6619399" cy="1275866"/>
            <a:chOff x="387313" y="473408"/>
            <a:chExt cx="6435833" cy="1563726"/>
          </a:xfrm>
        </p:grpSpPr>
        <p:sp>
          <p:nvSpPr>
            <p:cNvPr id="31" name="Rectangle: Rounded Corners 30">
              <a:extLst>
                <a:ext uri="{FF2B5EF4-FFF2-40B4-BE49-F238E27FC236}">
                  <a16:creationId xmlns:a16="http://schemas.microsoft.com/office/drawing/2014/main" id="{6BF76430-E49C-4F95-B298-F21199FFC235}"/>
                </a:ext>
              </a:extLst>
            </p:cNvPr>
            <p:cNvSpPr/>
            <p:nvPr/>
          </p:nvSpPr>
          <p:spPr>
            <a:xfrm>
              <a:off x="508714" y="623105"/>
              <a:ext cx="6314432" cy="141402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35" name="Rectangle: Rounded Corners 34">
              <a:extLst>
                <a:ext uri="{FF2B5EF4-FFF2-40B4-BE49-F238E27FC236}">
                  <a16:creationId xmlns:a16="http://schemas.microsoft.com/office/drawing/2014/main" id="{839A3CD7-73AF-4FE5-80F8-1453C9C941EA}"/>
                </a:ext>
              </a:extLst>
            </p:cNvPr>
            <p:cNvSpPr/>
            <p:nvPr/>
          </p:nvSpPr>
          <p:spPr>
            <a:xfrm>
              <a:off x="387313" y="473408"/>
              <a:ext cx="6314432" cy="1414029"/>
            </a:xfrm>
            <a:custGeom>
              <a:avLst/>
              <a:gdLst>
                <a:gd name="connsiteX0" fmla="*/ 0 w 6314432"/>
                <a:gd name="connsiteY0" fmla="*/ 235676 h 1414029"/>
                <a:gd name="connsiteX1" fmla="*/ 235676 w 6314432"/>
                <a:gd name="connsiteY1" fmla="*/ 0 h 1414029"/>
                <a:gd name="connsiteX2" fmla="*/ 1001769 w 6314432"/>
                <a:gd name="connsiteY2" fmla="*/ 0 h 1414029"/>
                <a:gd name="connsiteX3" fmla="*/ 1592569 w 6314432"/>
                <a:gd name="connsiteY3" fmla="*/ 0 h 1414029"/>
                <a:gd name="connsiteX4" fmla="*/ 2124939 w 6314432"/>
                <a:gd name="connsiteY4" fmla="*/ 0 h 1414029"/>
                <a:gd name="connsiteX5" fmla="*/ 2832600 w 6314432"/>
                <a:gd name="connsiteY5" fmla="*/ 0 h 1414029"/>
                <a:gd name="connsiteX6" fmla="*/ 3423401 w 6314432"/>
                <a:gd name="connsiteY6" fmla="*/ 0 h 1414029"/>
                <a:gd name="connsiteX7" fmla="*/ 4189493 w 6314432"/>
                <a:gd name="connsiteY7" fmla="*/ 0 h 1414029"/>
                <a:gd name="connsiteX8" fmla="*/ 4721863 w 6314432"/>
                <a:gd name="connsiteY8" fmla="*/ 0 h 1414029"/>
                <a:gd name="connsiteX9" fmla="*/ 5487956 w 6314432"/>
                <a:gd name="connsiteY9" fmla="*/ 0 h 1414029"/>
                <a:gd name="connsiteX10" fmla="*/ 6078756 w 6314432"/>
                <a:gd name="connsiteY10" fmla="*/ 0 h 1414029"/>
                <a:gd name="connsiteX11" fmla="*/ 6314432 w 6314432"/>
                <a:gd name="connsiteY11" fmla="*/ 235676 h 1414029"/>
                <a:gd name="connsiteX12" fmla="*/ 6314432 w 6314432"/>
                <a:gd name="connsiteY12" fmla="*/ 716441 h 1414029"/>
                <a:gd name="connsiteX13" fmla="*/ 6314432 w 6314432"/>
                <a:gd name="connsiteY13" fmla="*/ 1178353 h 1414029"/>
                <a:gd name="connsiteX14" fmla="*/ 6078756 w 6314432"/>
                <a:gd name="connsiteY14" fmla="*/ 1414029 h 1414029"/>
                <a:gd name="connsiteX15" fmla="*/ 5429525 w 6314432"/>
                <a:gd name="connsiteY15" fmla="*/ 1414029 h 1414029"/>
                <a:gd name="connsiteX16" fmla="*/ 4663432 w 6314432"/>
                <a:gd name="connsiteY16" fmla="*/ 1414029 h 1414029"/>
                <a:gd name="connsiteX17" fmla="*/ 4014201 w 6314432"/>
                <a:gd name="connsiteY17" fmla="*/ 1414029 h 1414029"/>
                <a:gd name="connsiteX18" fmla="*/ 3540262 w 6314432"/>
                <a:gd name="connsiteY18" fmla="*/ 1414029 h 1414029"/>
                <a:gd name="connsiteX19" fmla="*/ 3007893 w 6314432"/>
                <a:gd name="connsiteY19" fmla="*/ 1414029 h 1414029"/>
                <a:gd name="connsiteX20" fmla="*/ 2241800 w 6314432"/>
                <a:gd name="connsiteY20" fmla="*/ 1414029 h 1414029"/>
                <a:gd name="connsiteX21" fmla="*/ 1592569 w 6314432"/>
                <a:gd name="connsiteY21" fmla="*/ 1414029 h 1414029"/>
                <a:gd name="connsiteX22" fmla="*/ 1060200 w 6314432"/>
                <a:gd name="connsiteY22" fmla="*/ 1414029 h 1414029"/>
                <a:gd name="connsiteX23" fmla="*/ 235676 w 6314432"/>
                <a:gd name="connsiteY23" fmla="*/ 1414029 h 1414029"/>
                <a:gd name="connsiteX24" fmla="*/ 0 w 6314432"/>
                <a:gd name="connsiteY24" fmla="*/ 1178353 h 1414029"/>
                <a:gd name="connsiteX25" fmla="*/ 0 w 6314432"/>
                <a:gd name="connsiteY25" fmla="*/ 707015 h 1414029"/>
                <a:gd name="connsiteX26" fmla="*/ 0 w 6314432"/>
                <a:gd name="connsiteY26" fmla="*/ 235676 h 141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314432" h="1414029" extrusionOk="0">
                  <a:moveTo>
                    <a:pt x="0" y="235676"/>
                  </a:moveTo>
                  <a:cubicBezTo>
                    <a:pt x="-2746" y="103822"/>
                    <a:pt x="102013" y="1315"/>
                    <a:pt x="235676" y="0"/>
                  </a:cubicBezTo>
                  <a:cubicBezTo>
                    <a:pt x="524085" y="12075"/>
                    <a:pt x="727160" y="32704"/>
                    <a:pt x="1001769" y="0"/>
                  </a:cubicBezTo>
                  <a:cubicBezTo>
                    <a:pt x="1276378" y="-32704"/>
                    <a:pt x="1383476" y="-9344"/>
                    <a:pt x="1592569" y="0"/>
                  </a:cubicBezTo>
                  <a:cubicBezTo>
                    <a:pt x="1801662" y="9344"/>
                    <a:pt x="2007575" y="-4680"/>
                    <a:pt x="2124939" y="0"/>
                  </a:cubicBezTo>
                  <a:cubicBezTo>
                    <a:pt x="2242303" y="4680"/>
                    <a:pt x="2563601" y="-6402"/>
                    <a:pt x="2832600" y="0"/>
                  </a:cubicBezTo>
                  <a:cubicBezTo>
                    <a:pt x="3101599" y="6402"/>
                    <a:pt x="3188639" y="-19948"/>
                    <a:pt x="3423401" y="0"/>
                  </a:cubicBezTo>
                  <a:cubicBezTo>
                    <a:pt x="3658163" y="19948"/>
                    <a:pt x="3966269" y="-36550"/>
                    <a:pt x="4189493" y="0"/>
                  </a:cubicBezTo>
                  <a:cubicBezTo>
                    <a:pt x="4412717" y="36550"/>
                    <a:pt x="4521013" y="8351"/>
                    <a:pt x="4721863" y="0"/>
                  </a:cubicBezTo>
                  <a:cubicBezTo>
                    <a:pt x="4922713" y="-8351"/>
                    <a:pt x="5176003" y="17884"/>
                    <a:pt x="5487956" y="0"/>
                  </a:cubicBezTo>
                  <a:cubicBezTo>
                    <a:pt x="5799909" y="-17884"/>
                    <a:pt x="5836378" y="3807"/>
                    <a:pt x="6078756" y="0"/>
                  </a:cubicBezTo>
                  <a:cubicBezTo>
                    <a:pt x="6202678" y="-357"/>
                    <a:pt x="6321919" y="84985"/>
                    <a:pt x="6314432" y="235676"/>
                  </a:cubicBezTo>
                  <a:cubicBezTo>
                    <a:pt x="6303916" y="430636"/>
                    <a:pt x="6296991" y="545176"/>
                    <a:pt x="6314432" y="716441"/>
                  </a:cubicBezTo>
                  <a:cubicBezTo>
                    <a:pt x="6331873" y="887706"/>
                    <a:pt x="6321237" y="1049045"/>
                    <a:pt x="6314432" y="1178353"/>
                  </a:cubicBezTo>
                  <a:cubicBezTo>
                    <a:pt x="6331070" y="1287859"/>
                    <a:pt x="6201797" y="1411277"/>
                    <a:pt x="6078756" y="1414029"/>
                  </a:cubicBezTo>
                  <a:cubicBezTo>
                    <a:pt x="5793994" y="1406761"/>
                    <a:pt x="5674627" y="1388149"/>
                    <a:pt x="5429525" y="1414029"/>
                  </a:cubicBezTo>
                  <a:cubicBezTo>
                    <a:pt x="5184423" y="1439909"/>
                    <a:pt x="4922782" y="1439782"/>
                    <a:pt x="4663432" y="1414029"/>
                  </a:cubicBezTo>
                  <a:cubicBezTo>
                    <a:pt x="4404082" y="1388276"/>
                    <a:pt x="4275959" y="1412847"/>
                    <a:pt x="4014201" y="1414029"/>
                  </a:cubicBezTo>
                  <a:cubicBezTo>
                    <a:pt x="3752443" y="1415211"/>
                    <a:pt x="3667118" y="1410640"/>
                    <a:pt x="3540262" y="1414029"/>
                  </a:cubicBezTo>
                  <a:cubicBezTo>
                    <a:pt x="3413406" y="1417418"/>
                    <a:pt x="3120155" y="1396417"/>
                    <a:pt x="3007893" y="1414029"/>
                  </a:cubicBezTo>
                  <a:cubicBezTo>
                    <a:pt x="2895631" y="1431641"/>
                    <a:pt x="2544559" y="1394496"/>
                    <a:pt x="2241800" y="1414029"/>
                  </a:cubicBezTo>
                  <a:cubicBezTo>
                    <a:pt x="1939041" y="1433562"/>
                    <a:pt x="1815605" y="1402217"/>
                    <a:pt x="1592569" y="1414029"/>
                  </a:cubicBezTo>
                  <a:cubicBezTo>
                    <a:pt x="1369533" y="1425841"/>
                    <a:pt x="1274715" y="1422445"/>
                    <a:pt x="1060200" y="1414029"/>
                  </a:cubicBezTo>
                  <a:cubicBezTo>
                    <a:pt x="845685" y="1405613"/>
                    <a:pt x="499682" y="1405273"/>
                    <a:pt x="235676" y="1414029"/>
                  </a:cubicBezTo>
                  <a:cubicBezTo>
                    <a:pt x="79110" y="1412535"/>
                    <a:pt x="9683" y="1316850"/>
                    <a:pt x="0" y="1178353"/>
                  </a:cubicBezTo>
                  <a:cubicBezTo>
                    <a:pt x="23220" y="995706"/>
                    <a:pt x="6845" y="855788"/>
                    <a:pt x="0" y="707015"/>
                  </a:cubicBezTo>
                  <a:cubicBezTo>
                    <a:pt x="-6845" y="558242"/>
                    <a:pt x="5056" y="396643"/>
                    <a:pt x="0" y="235676"/>
                  </a:cubicBezTo>
                  <a:close/>
                </a:path>
              </a:pathLst>
            </a:custGeom>
            <a:noFill/>
            <a:ln w="38100">
              <a:solidFill>
                <a:schemeClr val="accent2">
                  <a:lumMod val="50000"/>
                </a:schemeClr>
              </a:solidFill>
              <a:prstDash val="dash"/>
              <a:extLst>
                <a:ext uri="{C807C97D-BFC1-408E-A445-0C87EB9F89A2}">
                  <ask:lineSketchStyleProps xmlns:ask="http://schemas.microsoft.com/office/drawing/2018/sketchyshapes" sd="1219033472">
                    <a:prstGeom prst="round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grpSp>
      <p:grpSp>
        <p:nvGrpSpPr>
          <p:cNvPr id="36" name="Group 35">
            <a:extLst>
              <a:ext uri="{FF2B5EF4-FFF2-40B4-BE49-F238E27FC236}">
                <a16:creationId xmlns:a16="http://schemas.microsoft.com/office/drawing/2014/main" id="{72098B8A-2F65-45D6-9472-6632D2FB202C}"/>
              </a:ext>
            </a:extLst>
          </p:cNvPr>
          <p:cNvGrpSpPr/>
          <p:nvPr/>
        </p:nvGrpSpPr>
        <p:grpSpPr>
          <a:xfrm>
            <a:off x="2745812" y="4078862"/>
            <a:ext cx="6619399" cy="1275866"/>
            <a:chOff x="387313" y="473408"/>
            <a:chExt cx="6435833" cy="1563726"/>
          </a:xfrm>
        </p:grpSpPr>
        <p:sp>
          <p:nvSpPr>
            <p:cNvPr id="38" name="Rectangle: Rounded Corners 37">
              <a:extLst>
                <a:ext uri="{FF2B5EF4-FFF2-40B4-BE49-F238E27FC236}">
                  <a16:creationId xmlns:a16="http://schemas.microsoft.com/office/drawing/2014/main" id="{1C51EB4B-1E65-491B-B8C9-7DF57E43D2B7}"/>
                </a:ext>
              </a:extLst>
            </p:cNvPr>
            <p:cNvSpPr/>
            <p:nvPr/>
          </p:nvSpPr>
          <p:spPr>
            <a:xfrm>
              <a:off x="508714" y="623105"/>
              <a:ext cx="6314432" cy="141402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39" name="Rectangle: Rounded Corners 38">
              <a:extLst>
                <a:ext uri="{FF2B5EF4-FFF2-40B4-BE49-F238E27FC236}">
                  <a16:creationId xmlns:a16="http://schemas.microsoft.com/office/drawing/2014/main" id="{6F878411-1B75-474D-8D9C-CFD9042E434A}"/>
                </a:ext>
              </a:extLst>
            </p:cNvPr>
            <p:cNvSpPr/>
            <p:nvPr/>
          </p:nvSpPr>
          <p:spPr>
            <a:xfrm>
              <a:off x="387313" y="473408"/>
              <a:ext cx="6314432" cy="1414029"/>
            </a:xfrm>
            <a:custGeom>
              <a:avLst/>
              <a:gdLst>
                <a:gd name="connsiteX0" fmla="*/ 0 w 6314432"/>
                <a:gd name="connsiteY0" fmla="*/ 235676 h 1414029"/>
                <a:gd name="connsiteX1" fmla="*/ 235676 w 6314432"/>
                <a:gd name="connsiteY1" fmla="*/ 0 h 1414029"/>
                <a:gd name="connsiteX2" fmla="*/ 1001769 w 6314432"/>
                <a:gd name="connsiteY2" fmla="*/ 0 h 1414029"/>
                <a:gd name="connsiteX3" fmla="*/ 1592569 w 6314432"/>
                <a:gd name="connsiteY3" fmla="*/ 0 h 1414029"/>
                <a:gd name="connsiteX4" fmla="*/ 2124939 w 6314432"/>
                <a:gd name="connsiteY4" fmla="*/ 0 h 1414029"/>
                <a:gd name="connsiteX5" fmla="*/ 2832600 w 6314432"/>
                <a:gd name="connsiteY5" fmla="*/ 0 h 1414029"/>
                <a:gd name="connsiteX6" fmla="*/ 3423401 w 6314432"/>
                <a:gd name="connsiteY6" fmla="*/ 0 h 1414029"/>
                <a:gd name="connsiteX7" fmla="*/ 4189493 w 6314432"/>
                <a:gd name="connsiteY7" fmla="*/ 0 h 1414029"/>
                <a:gd name="connsiteX8" fmla="*/ 4721863 w 6314432"/>
                <a:gd name="connsiteY8" fmla="*/ 0 h 1414029"/>
                <a:gd name="connsiteX9" fmla="*/ 5487956 w 6314432"/>
                <a:gd name="connsiteY9" fmla="*/ 0 h 1414029"/>
                <a:gd name="connsiteX10" fmla="*/ 6078756 w 6314432"/>
                <a:gd name="connsiteY10" fmla="*/ 0 h 1414029"/>
                <a:gd name="connsiteX11" fmla="*/ 6314432 w 6314432"/>
                <a:gd name="connsiteY11" fmla="*/ 235676 h 1414029"/>
                <a:gd name="connsiteX12" fmla="*/ 6314432 w 6314432"/>
                <a:gd name="connsiteY12" fmla="*/ 716441 h 1414029"/>
                <a:gd name="connsiteX13" fmla="*/ 6314432 w 6314432"/>
                <a:gd name="connsiteY13" fmla="*/ 1178353 h 1414029"/>
                <a:gd name="connsiteX14" fmla="*/ 6078756 w 6314432"/>
                <a:gd name="connsiteY14" fmla="*/ 1414029 h 1414029"/>
                <a:gd name="connsiteX15" fmla="*/ 5429525 w 6314432"/>
                <a:gd name="connsiteY15" fmla="*/ 1414029 h 1414029"/>
                <a:gd name="connsiteX16" fmla="*/ 4663432 w 6314432"/>
                <a:gd name="connsiteY16" fmla="*/ 1414029 h 1414029"/>
                <a:gd name="connsiteX17" fmla="*/ 4014201 w 6314432"/>
                <a:gd name="connsiteY17" fmla="*/ 1414029 h 1414029"/>
                <a:gd name="connsiteX18" fmla="*/ 3540262 w 6314432"/>
                <a:gd name="connsiteY18" fmla="*/ 1414029 h 1414029"/>
                <a:gd name="connsiteX19" fmla="*/ 3007893 w 6314432"/>
                <a:gd name="connsiteY19" fmla="*/ 1414029 h 1414029"/>
                <a:gd name="connsiteX20" fmla="*/ 2241800 w 6314432"/>
                <a:gd name="connsiteY20" fmla="*/ 1414029 h 1414029"/>
                <a:gd name="connsiteX21" fmla="*/ 1592569 w 6314432"/>
                <a:gd name="connsiteY21" fmla="*/ 1414029 h 1414029"/>
                <a:gd name="connsiteX22" fmla="*/ 1060200 w 6314432"/>
                <a:gd name="connsiteY22" fmla="*/ 1414029 h 1414029"/>
                <a:gd name="connsiteX23" fmla="*/ 235676 w 6314432"/>
                <a:gd name="connsiteY23" fmla="*/ 1414029 h 1414029"/>
                <a:gd name="connsiteX24" fmla="*/ 0 w 6314432"/>
                <a:gd name="connsiteY24" fmla="*/ 1178353 h 1414029"/>
                <a:gd name="connsiteX25" fmla="*/ 0 w 6314432"/>
                <a:gd name="connsiteY25" fmla="*/ 707015 h 1414029"/>
                <a:gd name="connsiteX26" fmla="*/ 0 w 6314432"/>
                <a:gd name="connsiteY26" fmla="*/ 235676 h 141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314432" h="1414029" extrusionOk="0">
                  <a:moveTo>
                    <a:pt x="0" y="235676"/>
                  </a:moveTo>
                  <a:cubicBezTo>
                    <a:pt x="-2746" y="103822"/>
                    <a:pt x="102013" y="1315"/>
                    <a:pt x="235676" y="0"/>
                  </a:cubicBezTo>
                  <a:cubicBezTo>
                    <a:pt x="524085" y="12075"/>
                    <a:pt x="727160" y="32704"/>
                    <a:pt x="1001769" y="0"/>
                  </a:cubicBezTo>
                  <a:cubicBezTo>
                    <a:pt x="1276378" y="-32704"/>
                    <a:pt x="1383476" y="-9344"/>
                    <a:pt x="1592569" y="0"/>
                  </a:cubicBezTo>
                  <a:cubicBezTo>
                    <a:pt x="1801662" y="9344"/>
                    <a:pt x="2007575" y="-4680"/>
                    <a:pt x="2124939" y="0"/>
                  </a:cubicBezTo>
                  <a:cubicBezTo>
                    <a:pt x="2242303" y="4680"/>
                    <a:pt x="2563601" y="-6402"/>
                    <a:pt x="2832600" y="0"/>
                  </a:cubicBezTo>
                  <a:cubicBezTo>
                    <a:pt x="3101599" y="6402"/>
                    <a:pt x="3188639" y="-19948"/>
                    <a:pt x="3423401" y="0"/>
                  </a:cubicBezTo>
                  <a:cubicBezTo>
                    <a:pt x="3658163" y="19948"/>
                    <a:pt x="3966269" y="-36550"/>
                    <a:pt x="4189493" y="0"/>
                  </a:cubicBezTo>
                  <a:cubicBezTo>
                    <a:pt x="4412717" y="36550"/>
                    <a:pt x="4521013" y="8351"/>
                    <a:pt x="4721863" y="0"/>
                  </a:cubicBezTo>
                  <a:cubicBezTo>
                    <a:pt x="4922713" y="-8351"/>
                    <a:pt x="5176003" y="17884"/>
                    <a:pt x="5487956" y="0"/>
                  </a:cubicBezTo>
                  <a:cubicBezTo>
                    <a:pt x="5799909" y="-17884"/>
                    <a:pt x="5836378" y="3807"/>
                    <a:pt x="6078756" y="0"/>
                  </a:cubicBezTo>
                  <a:cubicBezTo>
                    <a:pt x="6202678" y="-357"/>
                    <a:pt x="6321919" y="84985"/>
                    <a:pt x="6314432" y="235676"/>
                  </a:cubicBezTo>
                  <a:cubicBezTo>
                    <a:pt x="6303916" y="430636"/>
                    <a:pt x="6296991" y="545176"/>
                    <a:pt x="6314432" y="716441"/>
                  </a:cubicBezTo>
                  <a:cubicBezTo>
                    <a:pt x="6331873" y="887706"/>
                    <a:pt x="6321237" y="1049045"/>
                    <a:pt x="6314432" y="1178353"/>
                  </a:cubicBezTo>
                  <a:cubicBezTo>
                    <a:pt x="6331070" y="1287859"/>
                    <a:pt x="6201797" y="1411277"/>
                    <a:pt x="6078756" y="1414029"/>
                  </a:cubicBezTo>
                  <a:cubicBezTo>
                    <a:pt x="5793994" y="1406761"/>
                    <a:pt x="5674627" y="1388149"/>
                    <a:pt x="5429525" y="1414029"/>
                  </a:cubicBezTo>
                  <a:cubicBezTo>
                    <a:pt x="5184423" y="1439909"/>
                    <a:pt x="4922782" y="1439782"/>
                    <a:pt x="4663432" y="1414029"/>
                  </a:cubicBezTo>
                  <a:cubicBezTo>
                    <a:pt x="4404082" y="1388276"/>
                    <a:pt x="4275959" y="1412847"/>
                    <a:pt x="4014201" y="1414029"/>
                  </a:cubicBezTo>
                  <a:cubicBezTo>
                    <a:pt x="3752443" y="1415211"/>
                    <a:pt x="3667118" y="1410640"/>
                    <a:pt x="3540262" y="1414029"/>
                  </a:cubicBezTo>
                  <a:cubicBezTo>
                    <a:pt x="3413406" y="1417418"/>
                    <a:pt x="3120155" y="1396417"/>
                    <a:pt x="3007893" y="1414029"/>
                  </a:cubicBezTo>
                  <a:cubicBezTo>
                    <a:pt x="2895631" y="1431641"/>
                    <a:pt x="2544559" y="1394496"/>
                    <a:pt x="2241800" y="1414029"/>
                  </a:cubicBezTo>
                  <a:cubicBezTo>
                    <a:pt x="1939041" y="1433562"/>
                    <a:pt x="1815605" y="1402217"/>
                    <a:pt x="1592569" y="1414029"/>
                  </a:cubicBezTo>
                  <a:cubicBezTo>
                    <a:pt x="1369533" y="1425841"/>
                    <a:pt x="1274715" y="1422445"/>
                    <a:pt x="1060200" y="1414029"/>
                  </a:cubicBezTo>
                  <a:cubicBezTo>
                    <a:pt x="845685" y="1405613"/>
                    <a:pt x="499682" y="1405273"/>
                    <a:pt x="235676" y="1414029"/>
                  </a:cubicBezTo>
                  <a:cubicBezTo>
                    <a:pt x="79110" y="1412535"/>
                    <a:pt x="9683" y="1316850"/>
                    <a:pt x="0" y="1178353"/>
                  </a:cubicBezTo>
                  <a:cubicBezTo>
                    <a:pt x="23220" y="995706"/>
                    <a:pt x="6845" y="855788"/>
                    <a:pt x="0" y="707015"/>
                  </a:cubicBezTo>
                  <a:cubicBezTo>
                    <a:pt x="-6845" y="558242"/>
                    <a:pt x="5056" y="396643"/>
                    <a:pt x="0" y="235676"/>
                  </a:cubicBezTo>
                  <a:close/>
                </a:path>
              </a:pathLst>
            </a:custGeom>
            <a:noFill/>
            <a:ln w="38100">
              <a:solidFill>
                <a:schemeClr val="accent2">
                  <a:lumMod val="50000"/>
                </a:schemeClr>
              </a:solidFill>
              <a:prstDash val="dash"/>
              <a:extLst>
                <a:ext uri="{C807C97D-BFC1-408E-A445-0C87EB9F89A2}">
                  <ask:lineSketchStyleProps xmlns:ask="http://schemas.microsoft.com/office/drawing/2018/sketchyshapes" sd="1219033472">
                    <a:prstGeom prst="round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grpSp>
      <p:pic>
        <p:nvPicPr>
          <p:cNvPr id="1026" name="Picture 2">
            <a:extLst>
              <a:ext uri="{FF2B5EF4-FFF2-40B4-BE49-F238E27FC236}">
                <a16:creationId xmlns:a16="http://schemas.microsoft.com/office/drawing/2014/main" id="{8BC19A1C-2E28-44E7-B358-884B23F0B32E}"/>
              </a:ext>
            </a:extLst>
          </p:cNvPr>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10000" b="90000" l="6489" r="91985">
                        <a14:foregroundMark x1="91985" y1="76429" x2="91985" y2="76429"/>
                        <a14:foregroundMark x1="6489" y1="73929" x2="6489" y2="73929"/>
                      </a14:backgroundRemoval>
                    </a14:imgEffect>
                  </a14:imgLayer>
                </a14:imgProps>
              </a:ext>
              <a:ext uri="{28A0092B-C50C-407E-A947-70E740481C1C}">
                <a14:useLocalDpi xmlns:a14="http://schemas.microsoft.com/office/drawing/2010/main" val="0"/>
              </a:ext>
            </a:extLst>
          </a:blip>
          <a:srcRect/>
          <a:stretch>
            <a:fillRect/>
          </a:stretch>
        </p:blipFill>
        <p:spPr bwMode="auto">
          <a:xfrm>
            <a:off x="2956954" y="653323"/>
            <a:ext cx="1533337" cy="1638681"/>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1E3F332B-F5B5-43A3-AD66-24F106EE28B9}"/>
              </a:ext>
            </a:extLst>
          </p:cNvPr>
          <p:cNvPicPr>
            <a:picLocks noChangeAspect="1" noChangeArrowheads="1"/>
          </p:cNvPicPr>
          <p:nvPr/>
        </p:nvPicPr>
        <p:blipFill>
          <a:blip r:embed="rId9">
            <a:extLst>
              <a:ext uri="{BEBA8EAE-BF5A-486C-A8C5-ECC9F3942E4B}">
                <a14:imgProps xmlns:a14="http://schemas.microsoft.com/office/drawing/2010/main">
                  <a14:imgLayer r:embed="rId10">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a:off x="2802528" y="3471302"/>
            <a:ext cx="2277165" cy="2442936"/>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44">
            <a:extLst>
              <a:ext uri="{FF2B5EF4-FFF2-40B4-BE49-F238E27FC236}">
                <a16:creationId xmlns:a16="http://schemas.microsoft.com/office/drawing/2014/main" id="{B52DD9F3-0305-406E-8ABF-4B4A4B828E81}"/>
              </a:ext>
            </a:extLst>
          </p:cNvPr>
          <p:cNvPicPr>
            <a:picLocks noChangeAspect="1"/>
          </p:cNvPicPr>
          <p:nvPr/>
        </p:nvPicPr>
        <p:blipFill rotWithShape="1">
          <a:blip r:embed="rId11" cstate="print">
            <a:extLst>
              <a:ext uri="{BEBA8EAE-BF5A-486C-A8C5-ECC9F3942E4B}">
                <a14:imgProps xmlns:a14="http://schemas.microsoft.com/office/drawing/2010/main">
                  <a14:imgLayer r:embed="rId12">
                    <a14:imgEffect>
                      <a14:backgroundRemoval t="68162" b="96768" l="7996" r="49001">
                        <a14:foregroundMark x1="20367" y1="85212" x2="24851" y2="88242"/>
                        <a14:foregroundMark x1="24851" y1="88242" x2="24851" y2="88242"/>
                        <a14:foregroundMark x1="7996" y1="78990" x2="7996" y2="78990"/>
                        <a14:foregroundMark x1="23771" y1="96283" x2="28795" y2="96848"/>
                        <a14:foregroundMark x1="17018" y1="69495" x2="39384" y2="72525"/>
                        <a14:foregroundMark x1="25122" y1="73657" x2="25878" y2="74828"/>
                        <a14:foregroundMark x1="23015" y1="68202" x2="27229" y2="68889"/>
                        <a14:foregroundMark x1="22798" y1="73939" x2="22798" y2="73939"/>
                        <a14:foregroundMark x1="29227" y1="79556" x2="30956" y2="80000"/>
                        <a14:foregroundMark x1="49001" y1="76364" x2="49001" y2="76364"/>
                        <a14:foregroundMark x1="43004" y1="77374" x2="44408" y2="75960"/>
                        <a14:foregroundMark x1="16424" y1="73859" x2="16586" y2="75677"/>
                        <a14:foregroundMark x1="8050" y1="78747" x2="8050" y2="78909"/>
                        <a14:foregroundMark x1="23609" y1="74828" x2="23609" y2="74828"/>
                        <a14:foregroundMark x1="21826" y1="72848" x2="21826" y2="73051"/>
                        <a14:foregroundMark x1="24473" y1="75717" x2="24311" y2="76040"/>
                        <a14:foregroundMark x1="26418" y1="75596" x2="26418" y2="75596"/>
                        <a14:foregroundMark x1="27985" y1="75354" x2="28039" y2="75596"/>
                        <a14:foregroundMark x1="29444" y1="75071" x2="29444" y2="75273"/>
                        <a14:foregroundMark x1="30632" y1="73980" x2="30524" y2="74303"/>
                        <a14:foregroundMark x1="30632" y1="72727" x2="30632" y2="72727"/>
                        <a14:backgroundMark x1="8073" y1="78990" x2="8050" y2="79434"/>
                        <a14:backgroundMark x1="8644" y1="67879" x2="8073" y2="78990"/>
                        <a14:backgroundMark x1="8050" y1="79434" x2="8050" y2="79434"/>
                        <a14:backgroundMark x1="10913" y1="73697" x2="6105" y2="76202"/>
                        <a14:backgroundMark x1="6105" y1="76202" x2="6105" y2="76202"/>
                        <a14:backgroundMark x1="46299" y1="80687" x2="49433" y2="91111"/>
                        <a14:backgroundMark x1="49433" y1="91111" x2="49433" y2="91111"/>
                        <a14:backgroundMark x1="9724" y1="68404" x2="7780" y2="73212"/>
                        <a14:backgroundMark x1="7780" y1="73212" x2="7780" y2="73374"/>
                      </a14:backgroundRemoval>
                    </a14:imgEffect>
                  </a14:imgLayer>
                </a14:imgProps>
              </a:ext>
              <a:ext uri="{28A0092B-C50C-407E-A947-70E740481C1C}">
                <a14:useLocalDpi xmlns:a14="http://schemas.microsoft.com/office/drawing/2010/main" val="0"/>
              </a:ext>
            </a:extLst>
          </a:blip>
          <a:srcRect l="3951" t="65555" r="46854"/>
          <a:stretch/>
        </p:blipFill>
        <p:spPr>
          <a:xfrm>
            <a:off x="2677121" y="2374069"/>
            <a:ext cx="1657121" cy="1524627"/>
          </a:xfrm>
          <a:prstGeom prst="rect">
            <a:avLst/>
          </a:prstGeom>
        </p:spPr>
      </p:pic>
      <p:pic>
        <p:nvPicPr>
          <p:cNvPr id="2" name="Picture 1">
            <a:extLst>
              <a:ext uri="{FF2B5EF4-FFF2-40B4-BE49-F238E27FC236}">
                <a16:creationId xmlns:a16="http://schemas.microsoft.com/office/drawing/2014/main" id="{5CB155FF-A896-4C4E-A970-9F0CDFB856B0}"/>
              </a:ext>
            </a:extLst>
          </p:cNvPr>
          <p:cNvPicPr>
            <a:picLocks noChangeAspect="1"/>
          </p:cNvPicPr>
          <p:nvPr/>
        </p:nvPicPr>
        <p:blipFill>
          <a:blip r:embed="rId13"/>
          <a:stretch>
            <a:fillRect/>
          </a:stretch>
        </p:blipFill>
        <p:spPr>
          <a:xfrm>
            <a:off x="4606201" y="1294056"/>
            <a:ext cx="4352921" cy="969348"/>
          </a:xfrm>
          <a:prstGeom prst="rect">
            <a:avLst/>
          </a:prstGeom>
        </p:spPr>
      </p:pic>
      <p:pic>
        <p:nvPicPr>
          <p:cNvPr id="3" name="Picture 2">
            <a:extLst>
              <a:ext uri="{FF2B5EF4-FFF2-40B4-BE49-F238E27FC236}">
                <a16:creationId xmlns:a16="http://schemas.microsoft.com/office/drawing/2014/main" id="{FECF7D05-B0F4-400C-B7B9-5EE8D38CFA78}"/>
              </a:ext>
            </a:extLst>
          </p:cNvPr>
          <p:cNvPicPr>
            <a:picLocks noChangeAspect="1"/>
          </p:cNvPicPr>
          <p:nvPr/>
        </p:nvPicPr>
        <p:blipFill>
          <a:blip r:embed="rId14"/>
          <a:stretch>
            <a:fillRect/>
          </a:stretch>
        </p:blipFill>
        <p:spPr>
          <a:xfrm>
            <a:off x="4533946" y="2833206"/>
            <a:ext cx="4761389" cy="963251"/>
          </a:xfrm>
          <a:prstGeom prst="rect">
            <a:avLst/>
          </a:prstGeom>
        </p:spPr>
      </p:pic>
      <p:pic>
        <p:nvPicPr>
          <p:cNvPr id="4" name="Picture 3">
            <a:extLst>
              <a:ext uri="{FF2B5EF4-FFF2-40B4-BE49-F238E27FC236}">
                <a16:creationId xmlns:a16="http://schemas.microsoft.com/office/drawing/2014/main" id="{32E2F9F3-1821-4FDF-9FB0-39D512E356C7}"/>
              </a:ext>
            </a:extLst>
          </p:cNvPr>
          <p:cNvPicPr>
            <a:picLocks noChangeAspect="1"/>
          </p:cNvPicPr>
          <p:nvPr/>
        </p:nvPicPr>
        <p:blipFill>
          <a:blip r:embed="rId15"/>
          <a:stretch>
            <a:fillRect/>
          </a:stretch>
        </p:blipFill>
        <p:spPr>
          <a:xfrm>
            <a:off x="4868340" y="4365000"/>
            <a:ext cx="4334632" cy="969348"/>
          </a:xfrm>
          <a:prstGeom prst="rect">
            <a:avLst/>
          </a:prstGeom>
        </p:spPr>
      </p:pic>
    </p:spTree>
    <p:extLst>
      <p:ext uri="{BB962C8B-B14F-4D97-AF65-F5344CB8AC3E}">
        <p14:creationId xmlns:p14="http://schemas.microsoft.com/office/powerpoint/2010/main" val="2657103425"/>
      </p:ext>
    </p:extLst>
  </p:cSld>
  <p:clrMapOvr>
    <a:masterClrMapping/>
  </p:clrMapOvr>
  <p:transition spd="med">
    <p:pull/>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40000" fill="hold" nodeType="withEffect" p14:presetBounceEnd="43750">
                                      <p:stCondLst>
                                        <p:cond delay="300"/>
                                      </p:stCondLst>
                                      <p:childTnLst>
                                        <p:set>
                                          <p:cBhvr>
                                            <p:cTn id="6" dur="1" fill="hold">
                                              <p:stCondLst>
                                                <p:cond delay="0"/>
                                              </p:stCondLst>
                                            </p:cTn>
                                            <p:tgtEl>
                                              <p:spTgt spid="8"/>
                                            </p:tgtEl>
                                            <p:attrNameLst>
                                              <p:attrName>style.visibility</p:attrName>
                                            </p:attrNameLst>
                                          </p:cBhvr>
                                          <p:to>
                                            <p:strVal val="visible"/>
                                          </p:to>
                                        </p:set>
                                        <p:anim calcmode="lin" valueType="num" p14:bounceEnd="43750">
                                          <p:cBhvr additive="base">
                                            <p:cTn id="7" dur="1300" fill="hold"/>
                                            <p:tgtEl>
                                              <p:spTgt spid="8"/>
                                            </p:tgtEl>
                                            <p:attrNameLst>
                                              <p:attrName>ppt_x</p:attrName>
                                            </p:attrNameLst>
                                          </p:cBhvr>
                                          <p:tavLst>
                                            <p:tav tm="0">
                                              <p:val>
                                                <p:strVal val="#ppt_x"/>
                                              </p:val>
                                            </p:tav>
                                            <p:tav tm="100000">
                                              <p:val>
                                                <p:strVal val="#ppt_x"/>
                                              </p:val>
                                            </p:tav>
                                          </p:tavLst>
                                        </p:anim>
                                        <p:anim calcmode="lin" valueType="num" p14:bounceEnd="43750">
                                          <p:cBhvr additive="base">
                                            <p:cTn id="8" dur="13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accel="40000" fill="hold" nodeType="withEffect" p14:presetBounceEnd="43750">
                                      <p:stCondLst>
                                        <p:cond delay="700"/>
                                      </p:stCondLst>
                                      <p:childTnLst>
                                        <p:set>
                                          <p:cBhvr>
                                            <p:cTn id="10" dur="1" fill="hold">
                                              <p:stCondLst>
                                                <p:cond delay="0"/>
                                              </p:stCondLst>
                                            </p:cTn>
                                            <p:tgtEl>
                                              <p:spTgt spid="17"/>
                                            </p:tgtEl>
                                            <p:attrNameLst>
                                              <p:attrName>style.visibility</p:attrName>
                                            </p:attrNameLst>
                                          </p:cBhvr>
                                          <p:to>
                                            <p:strVal val="visible"/>
                                          </p:to>
                                        </p:set>
                                        <p:anim calcmode="lin" valueType="num" p14:bounceEnd="43750">
                                          <p:cBhvr additive="base">
                                            <p:cTn id="11" dur="1100" fill="hold"/>
                                            <p:tgtEl>
                                              <p:spTgt spid="17"/>
                                            </p:tgtEl>
                                            <p:attrNameLst>
                                              <p:attrName>ppt_x</p:attrName>
                                            </p:attrNameLst>
                                          </p:cBhvr>
                                          <p:tavLst>
                                            <p:tav tm="0">
                                              <p:val>
                                                <p:strVal val="#ppt_x"/>
                                              </p:val>
                                            </p:tav>
                                            <p:tav tm="100000">
                                              <p:val>
                                                <p:strVal val="#ppt_x"/>
                                              </p:val>
                                            </p:tav>
                                          </p:tavLst>
                                        </p:anim>
                                        <p:anim calcmode="lin" valueType="num" p14:bounceEnd="43750">
                                          <p:cBhvr additive="base">
                                            <p:cTn id="12" dur="1100" fill="hold"/>
                                            <p:tgtEl>
                                              <p:spTgt spid="17"/>
                                            </p:tgtEl>
                                            <p:attrNameLst>
                                              <p:attrName>ppt_y</p:attrName>
                                            </p:attrNameLst>
                                          </p:cBhvr>
                                          <p:tavLst>
                                            <p:tav tm="0">
                                              <p:val>
                                                <p:strVal val="1+#ppt_h/2"/>
                                              </p:val>
                                            </p:tav>
                                            <p:tav tm="100000">
                                              <p:val>
                                                <p:strVal val="#ppt_y"/>
                                              </p:val>
                                            </p:tav>
                                          </p:tavLst>
                                        </p:anim>
                                      </p:childTnLst>
                                    </p:cTn>
                                  </p:par>
                                  <p:par>
                                    <p:cTn id="13" presetID="10" presetClass="entr" presetSubtype="0" fill="hold" grpId="0" nodeType="with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1500"/>
                                            <p:tgtEl>
                                              <p:spTgt spid="16"/>
                                            </p:tgtEl>
                                          </p:cBhvr>
                                        </p:animEffect>
                                      </p:childTnLst>
                                    </p:cTn>
                                  </p:par>
                                  <p:par>
                                    <p:cTn id="16" presetID="10" presetClass="entr" presetSubtype="0" fill="hold" grpId="0" nodeType="withEffect">
                                      <p:stCondLst>
                                        <p:cond delay="90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1600"/>
                                            <p:tgtEl>
                                              <p:spTgt spid="22"/>
                                            </p:tgtEl>
                                          </p:cBhvr>
                                        </p:animEffect>
                                      </p:childTnLst>
                                    </p:cTn>
                                  </p:par>
                                  <p:par>
                                    <p:cTn id="19" presetID="10" presetClass="entr" presetSubtype="0" fill="hold" grpId="0" nodeType="withEffect">
                                      <p:stCondLst>
                                        <p:cond delay="190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4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2" grpId="0" animBg="1"/>
          <p:bldP spid="1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40000" fill="hold" nodeType="withEffect">
                                      <p:stCondLst>
                                        <p:cond delay="30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300" fill="hold"/>
                                            <p:tgtEl>
                                              <p:spTgt spid="8"/>
                                            </p:tgtEl>
                                            <p:attrNameLst>
                                              <p:attrName>ppt_x</p:attrName>
                                            </p:attrNameLst>
                                          </p:cBhvr>
                                          <p:tavLst>
                                            <p:tav tm="0">
                                              <p:val>
                                                <p:strVal val="#ppt_x"/>
                                              </p:val>
                                            </p:tav>
                                            <p:tav tm="100000">
                                              <p:val>
                                                <p:strVal val="#ppt_x"/>
                                              </p:val>
                                            </p:tav>
                                          </p:tavLst>
                                        </p:anim>
                                        <p:anim calcmode="lin" valueType="num">
                                          <p:cBhvr additive="base">
                                            <p:cTn id="8" dur="13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accel="40000" fill="hold" nodeType="withEffect">
                                      <p:stCondLst>
                                        <p:cond delay="7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1100" fill="hold"/>
                                            <p:tgtEl>
                                              <p:spTgt spid="17"/>
                                            </p:tgtEl>
                                            <p:attrNameLst>
                                              <p:attrName>ppt_x</p:attrName>
                                            </p:attrNameLst>
                                          </p:cBhvr>
                                          <p:tavLst>
                                            <p:tav tm="0">
                                              <p:val>
                                                <p:strVal val="#ppt_x"/>
                                              </p:val>
                                            </p:tav>
                                            <p:tav tm="100000">
                                              <p:val>
                                                <p:strVal val="#ppt_x"/>
                                              </p:val>
                                            </p:tav>
                                          </p:tavLst>
                                        </p:anim>
                                        <p:anim calcmode="lin" valueType="num">
                                          <p:cBhvr additive="base">
                                            <p:cTn id="12" dur="1100" fill="hold"/>
                                            <p:tgtEl>
                                              <p:spTgt spid="17"/>
                                            </p:tgtEl>
                                            <p:attrNameLst>
                                              <p:attrName>ppt_y</p:attrName>
                                            </p:attrNameLst>
                                          </p:cBhvr>
                                          <p:tavLst>
                                            <p:tav tm="0">
                                              <p:val>
                                                <p:strVal val="1+#ppt_h/2"/>
                                              </p:val>
                                            </p:tav>
                                            <p:tav tm="100000">
                                              <p:val>
                                                <p:strVal val="#ppt_y"/>
                                              </p:val>
                                            </p:tav>
                                          </p:tavLst>
                                        </p:anim>
                                      </p:childTnLst>
                                    </p:cTn>
                                  </p:par>
                                  <p:par>
                                    <p:cTn id="13" presetID="10" presetClass="entr" presetSubtype="0" fill="hold" grpId="0" nodeType="with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1500"/>
                                            <p:tgtEl>
                                              <p:spTgt spid="16"/>
                                            </p:tgtEl>
                                          </p:cBhvr>
                                        </p:animEffect>
                                      </p:childTnLst>
                                    </p:cTn>
                                  </p:par>
                                  <p:par>
                                    <p:cTn id="16" presetID="10" presetClass="entr" presetSubtype="0" fill="hold" grpId="0" nodeType="withEffect">
                                      <p:stCondLst>
                                        <p:cond delay="90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1600"/>
                                            <p:tgtEl>
                                              <p:spTgt spid="22"/>
                                            </p:tgtEl>
                                          </p:cBhvr>
                                        </p:animEffect>
                                      </p:childTnLst>
                                    </p:cTn>
                                  </p:par>
                                  <p:par>
                                    <p:cTn id="19" presetID="10" presetClass="entr" presetSubtype="0" fill="hold" grpId="0" nodeType="withEffect">
                                      <p:stCondLst>
                                        <p:cond delay="190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4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2" grpId="0" animBg="1"/>
          <p:bldP spid="16" grpId="0" animBg="1"/>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75B13FEC-AA05-4608-80C2-11D3A122378D}"/>
              </a:ext>
            </a:extLst>
          </p:cNvPr>
          <p:cNvSpPr/>
          <p:nvPr/>
        </p:nvSpPr>
        <p:spPr>
          <a:xfrm>
            <a:off x="0" y="0"/>
            <a:ext cx="12192000" cy="6858000"/>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35" name="Google Shape;2319;p69">
            <a:extLst>
              <a:ext uri="{FF2B5EF4-FFF2-40B4-BE49-F238E27FC236}">
                <a16:creationId xmlns:a16="http://schemas.microsoft.com/office/drawing/2014/main" id="{6FB9A3C5-61A3-42B1-B402-0EE17D893030}"/>
              </a:ext>
            </a:extLst>
          </p:cNvPr>
          <p:cNvSpPr/>
          <p:nvPr/>
        </p:nvSpPr>
        <p:spPr>
          <a:xfrm>
            <a:off x="281248" y="297526"/>
            <a:ext cx="1409921" cy="76631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a:effectLst>
            <a:glow>
              <a:schemeClr val="bg1"/>
            </a:glo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 name="Google Shape;2319;p69">
            <a:extLst>
              <a:ext uri="{FF2B5EF4-FFF2-40B4-BE49-F238E27FC236}">
                <a16:creationId xmlns:a16="http://schemas.microsoft.com/office/drawing/2014/main" id="{532DA17A-D8D9-4F30-9730-227189DA04E5}"/>
              </a:ext>
            </a:extLst>
          </p:cNvPr>
          <p:cNvSpPr/>
          <p:nvPr/>
        </p:nvSpPr>
        <p:spPr>
          <a:xfrm>
            <a:off x="8230258" y="-333826"/>
            <a:ext cx="2299437" cy="126270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a:effectLst>
            <a:glow>
              <a:schemeClr val="bg1"/>
            </a:glo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 name="Google Shape;2319;p69">
            <a:extLst>
              <a:ext uri="{FF2B5EF4-FFF2-40B4-BE49-F238E27FC236}">
                <a16:creationId xmlns:a16="http://schemas.microsoft.com/office/drawing/2014/main" id="{AEADBA1E-B7CC-4752-AB1A-0040468992C7}"/>
              </a:ext>
            </a:extLst>
          </p:cNvPr>
          <p:cNvSpPr/>
          <p:nvPr/>
        </p:nvSpPr>
        <p:spPr>
          <a:xfrm>
            <a:off x="3193422" y="766780"/>
            <a:ext cx="2299437" cy="126270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a:effectLst>
            <a:glow>
              <a:schemeClr val="bg1"/>
            </a:glo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 name="Google Shape;2319;p69">
            <a:extLst>
              <a:ext uri="{FF2B5EF4-FFF2-40B4-BE49-F238E27FC236}">
                <a16:creationId xmlns:a16="http://schemas.microsoft.com/office/drawing/2014/main" id="{E30DA691-CC2E-4016-B4B0-71E38F16B752}"/>
              </a:ext>
            </a:extLst>
          </p:cNvPr>
          <p:cNvSpPr/>
          <p:nvPr/>
        </p:nvSpPr>
        <p:spPr>
          <a:xfrm>
            <a:off x="6148818" y="3525845"/>
            <a:ext cx="2680841" cy="1411825"/>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a:effectLst>
            <a:glow>
              <a:schemeClr val="bg1"/>
            </a:glo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 name="Oval 16">
            <a:extLst>
              <a:ext uri="{FF2B5EF4-FFF2-40B4-BE49-F238E27FC236}">
                <a16:creationId xmlns:a16="http://schemas.microsoft.com/office/drawing/2014/main" id="{DF991080-76BD-448E-AD8C-B50D2E984642}"/>
              </a:ext>
            </a:extLst>
          </p:cNvPr>
          <p:cNvSpPr/>
          <p:nvPr/>
        </p:nvSpPr>
        <p:spPr>
          <a:xfrm>
            <a:off x="9819427" y="-1476643"/>
            <a:ext cx="3832239" cy="3638350"/>
          </a:xfrm>
          <a:prstGeom prst="ellipse">
            <a:avLst/>
          </a:prstGeom>
          <a:solidFill>
            <a:srgbClr val="FED000">
              <a:alpha val="32000"/>
            </a:srgbClr>
          </a:solidFill>
          <a:ln>
            <a:noFill/>
          </a:ln>
          <a:effectLst>
            <a:glow rad="1905000">
              <a:schemeClr val="accent4">
                <a:lumMod val="40000"/>
                <a:lumOff val="60000"/>
                <a:alpha val="71000"/>
              </a:schemeClr>
            </a:glow>
            <a:softEdge rad="215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23" name="Oval 22">
            <a:extLst>
              <a:ext uri="{FF2B5EF4-FFF2-40B4-BE49-F238E27FC236}">
                <a16:creationId xmlns:a16="http://schemas.microsoft.com/office/drawing/2014/main" id="{213D1644-64AA-4680-819C-186137064647}"/>
              </a:ext>
            </a:extLst>
          </p:cNvPr>
          <p:cNvSpPr/>
          <p:nvPr/>
        </p:nvSpPr>
        <p:spPr>
          <a:xfrm>
            <a:off x="10613487" y="-762865"/>
            <a:ext cx="2266918" cy="2129406"/>
          </a:xfrm>
          <a:prstGeom prst="ellipse">
            <a:avLst/>
          </a:prstGeom>
          <a:solidFill>
            <a:srgbClr val="FED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pic>
        <p:nvPicPr>
          <p:cNvPr id="24" name="Picture 23">
            <a:extLst>
              <a:ext uri="{FF2B5EF4-FFF2-40B4-BE49-F238E27FC236}">
                <a16:creationId xmlns:a16="http://schemas.microsoft.com/office/drawing/2014/main" id="{7F7B6B2E-B264-4AB2-AAF3-579F0DFA2F86}"/>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54200" b="77200" l="17000" r="93222">
                        <a14:foregroundMark x1="24333" y1="67400" x2="31363" y2="68574"/>
                        <a14:foregroundMark x1="17111" y1="69200" x2="20556" y2="69200"/>
                        <a14:foregroundMark x1="65454" y1="75228" x2="66667" y2="75200"/>
                        <a14:foregroundMark x1="58111" y1="75400" x2="60333" y2="75348"/>
                        <a14:foregroundMark x1="82556" y1="54200" x2="85825" y2="61095"/>
                        <a14:foregroundMark x1="34667" y1="69400" x2="37111" y2="71600"/>
                        <a14:foregroundMark x1="31778" y1="70000" x2="36444" y2="68000"/>
                        <a14:foregroundMark x1="32000" y1="69000" x2="33667" y2="72000"/>
                        <a14:foregroundMark x1="19556" y1="71200" x2="30111" y2="71600"/>
                        <a14:foregroundMark x1="30111" y1="71600" x2="37556" y2="71000"/>
                        <a14:foregroundMark x1="37556" y1="71000" x2="37556" y2="71000"/>
                        <a14:foregroundMark x1="25111" y1="75400" x2="52000" y2="70600"/>
                        <a14:foregroundMark x1="38444" y1="74600" x2="52444" y2="77200"/>
                        <a14:foregroundMark x1="52444" y1="77200" x2="53333" y2="77000"/>
                        <a14:foregroundMark x1="85134" y1="64679" x2="85667" y2="64400"/>
                        <a14:foregroundMark x1="63889" y1="75800" x2="74198" y2="70403"/>
                        <a14:foregroundMark x1="85667" y1="64400" x2="85667" y2="64200"/>
                        <a14:foregroundMark x1="83752" y1="68675" x2="86000" y2="67600"/>
                        <a14:foregroundMark x1="89083" y1="64469" x2="90333" y2="63200"/>
                        <a14:foregroundMark x1="86000" y1="67600" x2="86262" y2="67334"/>
                        <a14:foregroundMark x1="90333" y1="63200" x2="90000" y2="62800"/>
                        <a14:foregroundMark x1="90778" y1="63400" x2="91111" y2="68200"/>
                        <a14:foregroundMark x1="91000" y1="60800" x2="93222" y2="68600"/>
                        <a14:foregroundMark x1="60333" y1="76600" x2="73531" y2="72400"/>
                        <a14:foregroundMark x1="82317" y1="72822" x2="83111" y2="72600"/>
                        <a14:foregroundMark x1="76153" y1="74549" x2="81827" y2="72960"/>
                        <a14:foregroundMark x1="68111" y1="76800" x2="72558" y2="75555"/>
                        <a14:foregroundMark x1="83111" y1="72600" x2="84444" y2="72800"/>
                        <a14:foregroundMark x1="80111" y1="75200" x2="86000" y2="75400"/>
                        <a14:foregroundMark x1="86000" y1="75400" x2="91556" y2="74600"/>
                        <a14:foregroundMark x1="91556" y1="74600" x2="91556" y2="74400"/>
                        <a14:foregroundMark x1="75444" y1="69400" x2="83778" y2="67000"/>
                        <a14:foregroundMark x1="74111" y1="70000" x2="77000" y2="72000"/>
                        <a14:foregroundMark x1="75000" y1="69200" x2="79444" y2="70400"/>
                        <a14:foregroundMark x1="79444" y1="70400" x2="84000" y2="70000"/>
                        <a14:foregroundMark x1="84000" y1="70000" x2="84111" y2="70000"/>
                        <a14:foregroundMark x1="83667" y1="69000" x2="85778" y2="68200"/>
                        <a14:foregroundMark x1="87778" y1="62000" x2="87778" y2="66600"/>
                        <a14:backgroundMark x1="62111" y1="66000" x2="63444" y2="65800"/>
                        <a14:backgroundMark x1="60778" y1="66800" x2="63222" y2="67000"/>
                        <a14:backgroundMark x1="61111" y1="73600" x2="61259" y2="73689"/>
                      </a14:backgroundRemoval>
                    </a14:imgEffect>
                    <a14:imgEffect>
                      <a14:colorTemperature colorTemp="5300"/>
                    </a14:imgEffect>
                    <a14:imgEffect>
                      <a14:saturation sat="143000"/>
                    </a14:imgEffect>
                  </a14:imgLayer>
                </a14:imgProps>
              </a:ext>
              <a:ext uri="{28A0092B-C50C-407E-A947-70E740481C1C}">
                <a14:useLocalDpi xmlns:a14="http://schemas.microsoft.com/office/drawing/2010/main" val="0"/>
              </a:ext>
            </a:extLst>
          </a:blip>
          <a:srcRect l="15000" t="51841" r="58689" b="21402"/>
          <a:stretch/>
        </p:blipFill>
        <p:spPr>
          <a:xfrm>
            <a:off x="-149268" y="3008349"/>
            <a:ext cx="4396450" cy="2524867"/>
          </a:xfrm>
          <a:prstGeom prst="rect">
            <a:avLst/>
          </a:prstGeom>
          <a:effectLst>
            <a:glow>
              <a:schemeClr val="accent1"/>
            </a:glow>
          </a:effectLst>
        </p:spPr>
      </p:pic>
      <p:pic>
        <p:nvPicPr>
          <p:cNvPr id="25" name="Picture 24">
            <a:extLst>
              <a:ext uri="{FF2B5EF4-FFF2-40B4-BE49-F238E27FC236}">
                <a16:creationId xmlns:a16="http://schemas.microsoft.com/office/drawing/2014/main" id="{AB93590C-E190-4413-88D5-546130CE1BE2}"/>
              </a:ext>
            </a:extLst>
          </p:cNvPr>
          <p:cNvPicPr>
            <a:picLocks noChangeAspect="1"/>
          </p:cNvPicPr>
          <p:nvPr/>
        </p:nvPicPr>
        <p:blipFill rotWithShape="1">
          <a:blip r:embed="rId4">
            <a:extLst>
              <a:ext uri="{BEBA8EAE-BF5A-486C-A8C5-ECC9F3942E4B}">
                <a14:imgProps xmlns:a14="http://schemas.microsoft.com/office/drawing/2010/main">
                  <a14:imgLayer r:embed="rId3">
                    <a14:imgEffect>
                      <a14:backgroundRemoval t="54200" b="77200" l="17000" r="93222">
                        <a14:foregroundMark x1="24333" y1="67400" x2="31363" y2="68574"/>
                        <a14:foregroundMark x1="17111" y1="69200" x2="20556" y2="69200"/>
                        <a14:foregroundMark x1="65454" y1="75228" x2="66667" y2="75200"/>
                        <a14:foregroundMark x1="58111" y1="75400" x2="60333" y2="75348"/>
                        <a14:foregroundMark x1="82556" y1="54200" x2="85825" y2="61095"/>
                        <a14:foregroundMark x1="34667" y1="69400" x2="37111" y2="71600"/>
                        <a14:foregroundMark x1="31778" y1="70000" x2="36444" y2="68000"/>
                        <a14:foregroundMark x1="32000" y1="69000" x2="33667" y2="72000"/>
                        <a14:foregroundMark x1="19556" y1="71200" x2="30111" y2="71600"/>
                        <a14:foregroundMark x1="30111" y1="71600" x2="37556" y2="71000"/>
                        <a14:foregroundMark x1="37556" y1="71000" x2="37556" y2="71000"/>
                        <a14:foregroundMark x1="25111" y1="75400" x2="52000" y2="70600"/>
                        <a14:foregroundMark x1="38444" y1="74600" x2="52444" y2="77200"/>
                        <a14:foregroundMark x1="52444" y1="77200" x2="53333" y2="77000"/>
                        <a14:foregroundMark x1="85134" y1="64679" x2="85667" y2="64400"/>
                        <a14:foregroundMark x1="63889" y1="75800" x2="74198" y2="70403"/>
                        <a14:foregroundMark x1="85667" y1="64400" x2="85667" y2="64200"/>
                        <a14:foregroundMark x1="83752" y1="68675" x2="86000" y2="67600"/>
                        <a14:foregroundMark x1="89083" y1="64469" x2="90333" y2="63200"/>
                        <a14:foregroundMark x1="86000" y1="67600" x2="86262" y2="67334"/>
                        <a14:foregroundMark x1="90333" y1="63200" x2="90000" y2="62800"/>
                        <a14:foregroundMark x1="90778" y1="63400" x2="91111" y2="68200"/>
                        <a14:foregroundMark x1="91000" y1="60800" x2="93222" y2="68600"/>
                        <a14:foregroundMark x1="60333" y1="76600" x2="73531" y2="72400"/>
                        <a14:foregroundMark x1="82317" y1="72822" x2="83111" y2="72600"/>
                        <a14:foregroundMark x1="76153" y1="74549" x2="81827" y2="72960"/>
                        <a14:foregroundMark x1="68111" y1="76800" x2="72558" y2="75555"/>
                        <a14:foregroundMark x1="83111" y1="72600" x2="84444" y2="72800"/>
                        <a14:foregroundMark x1="80111" y1="75200" x2="86000" y2="75400"/>
                        <a14:foregroundMark x1="86000" y1="75400" x2="91556" y2="74600"/>
                        <a14:foregroundMark x1="91556" y1="74600" x2="91556" y2="74400"/>
                        <a14:foregroundMark x1="75444" y1="69400" x2="83778" y2="67000"/>
                        <a14:foregroundMark x1="74111" y1="70000" x2="77000" y2="72000"/>
                        <a14:foregroundMark x1="75000" y1="69200" x2="79444" y2="70400"/>
                        <a14:foregroundMark x1="79444" y1="70400" x2="84000" y2="70000"/>
                        <a14:foregroundMark x1="84000" y1="70000" x2="84111" y2="70000"/>
                        <a14:foregroundMark x1="83667" y1="69000" x2="85778" y2="68200"/>
                        <a14:foregroundMark x1="87778" y1="62000" x2="87778" y2="66600"/>
                        <a14:backgroundMark x1="62111" y1="66000" x2="63444" y2="65800"/>
                        <a14:backgroundMark x1="60778" y1="66800" x2="63222" y2="67000"/>
                        <a14:backgroundMark x1="61111" y1="73600" x2="61259" y2="73689"/>
                      </a14:backgroundRemoval>
                    </a14:imgEffect>
                    <a14:imgEffect>
                      <a14:colorTemperature colorTemp="4030"/>
                    </a14:imgEffect>
                    <a14:imgEffect>
                      <a14:saturation sat="143000"/>
                    </a14:imgEffect>
                  </a14:imgLayer>
                </a14:imgProps>
              </a:ext>
              <a:ext uri="{28A0092B-C50C-407E-A947-70E740481C1C}">
                <a14:useLocalDpi xmlns:a14="http://schemas.microsoft.com/office/drawing/2010/main" val="0"/>
              </a:ext>
            </a:extLst>
          </a:blip>
          <a:srcRect l="40414" t="51841" r="38029" b="21402"/>
          <a:stretch/>
        </p:blipFill>
        <p:spPr>
          <a:xfrm>
            <a:off x="4008474" y="3000795"/>
            <a:ext cx="3601985" cy="2524867"/>
          </a:xfrm>
          <a:prstGeom prst="rect">
            <a:avLst/>
          </a:prstGeom>
          <a:effectLst>
            <a:glow>
              <a:schemeClr val="accent1"/>
            </a:glow>
          </a:effectLst>
        </p:spPr>
      </p:pic>
      <p:pic>
        <p:nvPicPr>
          <p:cNvPr id="26" name="Picture 25">
            <a:extLst>
              <a:ext uri="{FF2B5EF4-FFF2-40B4-BE49-F238E27FC236}">
                <a16:creationId xmlns:a16="http://schemas.microsoft.com/office/drawing/2014/main" id="{71AE3B76-547B-4F5B-8D03-38F7F1577064}"/>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54200" b="77200" l="17000" r="93222">
                        <a14:foregroundMark x1="24333" y1="67400" x2="31363" y2="68574"/>
                        <a14:foregroundMark x1="17111" y1="69200" x2="20556" y2="69200"/>
                        <a14:foregroundMark x1="65454" y1="75228" x2="66667" y2="75200"/>
                        <a14:foregroundMark x1="58111" y1="75400" x2="60333" y2="75348"/>
                        <a14:foregroundMark x1="82556" y1="54200" x2="85825" y2="61095"/>
                        <a14:foregroundMark x1="34667" y1="69400" x2="37111" y2="71600"/>
                        <a14:foregroundMark x1="31778" y1="70000" x2="36444" y2="68000"/>
                        <a14:foregroundMark x1="32000" y1="69000" x2="33667" y2="72000"/>
                        <a14:foregroundMark x1="19556" y1="71200" x2="30111" y2="71600"/>
                        <a14:foregroundMark x1="30111" y1="71600" x2="37556" y2="71000"/>
                        <a14:foregroundMark x1="37556" y1="71000" x2="37556" y2="71000"/>
                        <a14:foregroundMark x1="25111" y1="75400" x2="52000" y2="70600"/>
                        <a14:foregroundMark x1="38444" y1="74600" x2="52444" y2="77200"/>
                        <a14:foregroundMark x1="52444" y1="77200" x2="53333" y2="77000"/>
                        <a14:foregroundMark x1="85134" y1="64679" x2="85667" y2="64400"/>
                        <a14:foregroundMark x1="63889" y1="75800" x2="74198" y2="70403"/>
                        <a14:foregroundMark x1="85667" y1="64400" x2="85667" y2="64200"/>
                        <a14:foregroundMark x1="83752" y1="68675" x2="86000" y2="67600"/>
                        <a14:foregroundMark x1="89083" y1="64469" x2="90333" y2="63200"/>
                        <a14:foregroundMark x1="86000" y1="67600" x2="86262" y2="67334"/>
                        <a14:foregroundMark x1="90333" y1="63200" x2="90000" y2="62800"/>
                        <a14:foregroundMark x1="90778" y1="63400" x2="91111" y2="68200"/>
                        <a14:foregroundMark x1="91000" y1="60800" x2="93222" y2="68600"/>
                        <a14:foregroundMark x1="60333" y1="76600" x2="73531" y2="72400"/>
                        <a14:foregroundMark x1="82317" y1="72822" x2="83111" y2="72600"/>
                        <a14:foregroundMark x1="76153" y1="74549" x2="81827" y2="72960"/>
                        <a14:foregroundMark x1="68111" y1="76800" x2="72558" y2="75555"/>
                        <a14:foregroundMark x1="83111" y1="72600" x2="84444" y2="72800"/>
                        <a14:foregroundMark x1="80111" y1="75200" x2="86000" y2="75400"/>
                        <a14:foregroundMark x1="86000" y1="75400" x2="91556" y2="74600"/>
                        <a14:foregroundMark x1="91556" y1="74600" x2="91556" y2="74400"/>
                        <a14:foregroundMark x1="75444" y1="69400" x2="83778" y2="67000"/>
                        <a14:foregroundMark x1="74111" y1="70000" x2="77000" y2="72000"/>
                        <a14:foregroundMark x1="75000" y1="69200" x2="79444" y2="70400"/>
                        <a14:foregroundMark x1="79444" y1="70400" x2="84000" y2="70000"/>
                        <a14:foregroundMark x1="84000" y1="70000" x2="84111" y2="70000"/>
                        <a14:foregroundMark x1="83667" y1="69000" x2="85778" y2="68200"/>
                        <a14:foregroundMark x1="87778" y1="62000" x2="87778" y2="66600"/>
                        <a14:backgroundMark x1="62111" y1="66000" x2="63444" y2="65800"/>
                        <a14:backgroundMark x1="60778" y1="66800" x2="63222" y2="67000"/>
                        <a14:backgroundMark x1="61111" y1="73600" x2="61259" y2="73689"/>
                      </a14:backgroundRemoval>
                    </a14:imgEffect>
                    <a14:imgEffect>
                      <a14:colorTemperature colorTemp="5300"/>
                    </a14:imgEffect>
                    <a14:imgEffect>
                      <a14:saturation sat="143000"/>
                    </a14:imgEffect>
                  </a14:imgLayer>
                </a14:imgProps>
              </a:ext>
              <a:ext uri="{28A0092B-C50C-407E-A947-70E740481C1C}">
                <a14:useLocalDpi xmlns:a14="http://schemas.microsoft.com/office/drawing/2010/main" val="0"/>
              </a:ext>
            </a:extLst>
          </a:blip>
          <a:srcRect l="64102" t="51841" r="7500" b="21402"/>
          <a:stretch/>
        </p:blipFill>
        <p:spPr>
          <a:xfrm>
            <a:off x="7446854" y="3625021"/>
            <a:ext cx="4745146" cy="2524867"/>
          </a:xfrm>
          <a:prstGeom prst="rect">
            <a:avLst/>
          </a:prstGeom>
          <a:effectLst>
            <a:glow>
              <a:schemeClr val="accent1"/>
            </a:glow>
          </a:effectLst>
        </p:spPr>
      </p:pic>
      <p:pic>
        <p:nvPicPr>
          <p:cNvPr id="27" name="Picture 26">
            <a:extLst>
              <a:ext uri="{FF2B5EF4-FFF2-40B4-BE49-F238E27FC236}">
                <a16:creationId xmlns:a16="http://schemas.microsoft.com/office/drawing/2014/main" id="{50FCC122-4E59-446C-80D9-A80C5B48969F}"/>
              </a:ext>
            </a:extLst>
          </p:cNvPr>
          <p:cNvPicPr>
            <a:picLocks noChangeAspect="1"/>
          </p:cNvPicPr>
          <p:nvPr/>
        </p:nvPicPr>
        <p:blipFill rotWithShape="1">
          <a:blip r:embed="rId5">
            <a:extLst>
              <a:ext uri="{BEBA8EAE-BF5A-486C-A8C5-ECC9F3942E4B}">
                <a14:imgProps xmlns:a14="http://schemas.microsoft.com/office/drawing/2010/main">
                  <a14:imgLayer r:embed="rId3">
                    <a14:imgEffect>
                      <a14:backgroundRemoval t="41000" b="67000" l="0" r="8222">
                        <a14:foregroundMark x1="111" y1="57600" x2="1667" y2="61800"/>
                        <a14:foregroundMark x1="3000" y1="65200" x2="3222" y2="67000"/>
                      </a14:backgroundRemoval>
                    </a14:imgEffect>
                    <a14:imgEffect>
                      <a14:colorTemperature colorTemp="4030"/>
                    </a14:imgEffect>
                    <a14:imgEffect>
                      <a14:saturation sat="143000"/>
                    </a14:imgEffect>
                  </a14:imgLayer>
                </a14:imgProps>
              </a:ext>
              <a:ext uri="{28A0092B-C50C-407E-A947-70E740481C1C}">
                <a14:useLocalDpi xmlns:a14="http://schemas.microsoft.com/office/drawing/2010/main" val="0"/>
              </a:ext>
            </a:extLst>
          </a:blip>
          <a:srcRect t="37954" r="90625" b="31468"/>
          <a:stretch/>
        </p:blipFill>
        <p:spPr>
          <a:xfrm>
            <a:off x="160130" y="2905012"/>
            <a:ext cx="979642" cy="1804381"/>
          </a:xfrm>
          <a:prstGeom prst="rect">
            <a:avLst/>
          </a:prstGeom>
          <a:effectLst>
            <a:glow>
              <a:schemeClr val="accent1"/>
            </a:glow>
          </a:effectLst>
        </p:spPr>
      </p:pic>
      <p:pic>
        <p:nvPicPr>
          <p:cNvPr id="28" name="Picture 27">
            <a:extLst>
              <a:ext uri="{FF2B5EF4-FFF2-40B4-BE49-F238E27FC236}">
                <a16:creationId xmlns:a16="http://schemas.microsoft.com/office/drawing/2014/main" id="{05C983FD-EB97-4FA9-923A-33B74BE69BC9}"/>
              </a:ext>
            </a:extLst>
          </p:cNvPr>
          <p:cNvPicPr>
            <a:picLocks noChangeAspect="1"/>
          </p:cNvPicPr>
          <p:nvPr/>
        </p:nvPicPr>
        <p:blipFill rotWithShape="1">
          <a:blip r:embed="rId6">
            <a:extLst>
              <a:ext uri="{BEBA8EAE-BF5A-486C-A8C5-ECC9F3942E4B}">
                <a14:imgProps xmlns:a14="http://schemas.microsoft.com/office/drawing/2010/main">
                  <a14:imgLayer r:embed="rId3">
                    <a14:imgEffect>
                      <a14:backgroundRemoval t="69200" b="99800" l="56222" r="99889">
                        <a14:foregroundMark x1="56778" y1="78600" x2="61111" y2="82000"/>
                        <a14:foregroundMark x1="61111" y1="82000" x2="61333" y2="82000"/>
                        <a14:foregroundMark x1="72444" y1="89600" x2="93111" y2="81200"/>
                        <a14:foregroundMark x1="94333" y1="74600" x2="98111" y2="85200"/>
                        <a14:foregroundMark x1="99889" y1="71200" x2="99667" y2="81600"/>
                        <a14:foregroundMark x1="99667" y1="81600" x2="99889" y2="82400"/>
                        <a14:foregroundMark x1="65111" y1="90800" x2="72000" y2="96000"/>
                        <a14:foregroundMark x1="72000" y1="96000" x2="72000" y2="96000"/>
                        <a14:foregroundMark x1="72889" y1="94400" x2="83667" y2="95200"/>
                        <a14:foregroundMark x1="83667" y1="95200" x2="92444" y2="94000"/>
                        <a14:foregroundMark x1="92444" y1="94000" x2="92667" y2="94000"/>
                        <a14:foregroundMark x1="71000" y1="96400" x2="97000" y2="94000"/>
                        <a14:foregroundMark x1="97000" y1="94000" x2="97222" y2="94000"/>
                        <a14:foregroundMark x1="93667" y1="89400" x2="96889" y2="99800"/>
                        <a14:foregroundMark x1="90111" y1="90000" x2="97222" y2="94800"/>
                        <a14:foregroundMark x1="91111" y1="89200" x2="92556" y2="95800"/>
                        <a14:foregroundMark x1="92556" y1="95800" x2="92778" y2="99400"/>
                        <a14:foregroundMark x1="80889" y1="96400" x2="86222" y2="97400"/>
                        <a14:foregroundMark x1="86222" y1="97400" x2="91111" y2="96200"/>
                        <a14:foregroundMark x1="80444" y1="98000" x2="94667" y2="96400"/>
                        <a14:foregroundMark x1="93222" y1="99400" x2="95889" y2="98600"/>
                        <a14:foregroundMark x1="95667" y1="97600" x2="95667" y2="98400"/>
                        <a14:foregroundMark x1="56667" y1="85800" x2="60778" y2="97800"/>
                        <a14:foregroundMark x1="56222" y1="81400" x2="67556" y2="92600"/>
                        <a14:foregroundMark x1="60000" y1="84800" x2="69333" y2="98400"/>
                        <a14:backgroundMark x1="63667" y1="77400" x2="63333" y2="77800"/>
                        <a14:backgroundMark x1="98889" y1="69200" x2="99889" y2="68600"/>
                        <a14:backgroundMark x1="95778" y1="69600" x2="99000" y2="68600"/>
                        <a14:backgroundMark x1="98667" y1="69000" x2="98556" y2="69800"/>
                      </a14:backgroundRemoval>
                    </a14:imgEffect>
                    <a14:imgEffect>
                      <a14:colorTemperature colorTemp="4030"/>
                    </a14:imgEffect>
                    <a14:imgEffect>
                      <a14:saturation sat="200000"/>
                    </a14:imgEffect>
                  </a14:imgLayer>
                </a14:imgProps>
              </a:ext>
              <a:ext uri="{28A0092B-C50C-407E-A947-70E740481C1C}">
                <a14:useLocalDpi xmlns:a14="http://schemas.microsoft.com/office/drawing/2010/main" val="0"/>
              </a:ext>
            </a:extLst>
          </a:blip>
          <a:srcRect l="55533" t="65911" b="392"/>
          <a:stretch/>
        </p:blipFill>
        <p:spPr>
          <a:xfrm>
            <a:off x="6694395" y="4559103"/>
            <a:ext cx="5497605" cy="2352685"/>
          </a:xfrm>
          <a:prstGeom prst="rect">
            <a:avLst/>
          </a:prstGeom>
          <a:effectLst>
            <a:glow>
              <a:schemeClr val="accent1"/>
            </a:glow>
          </a:effectLst>
        </p:spPr>
      </p:pic>
      <p:pic>
        <p:nvPicPr>
          <p:cNvPr id="29" name="Picture 28">
            <a:extLst>
              <a:ext uri="{FF2B5EF4-FFF2-40B4-BE49-F238E27FC236}">
                <a16:creationId xmlns:a16="http://schemas.microsoft.com/office/drawing/2014/main" id="{368B007D-B3E8-4F0D-98BF-FF9795653D24}"/>
              </a:ext>
            </a:extLst>
          </p:cNvPr>
          <p:cNvPicPr>
            <a:picLocks noChangeAspect="1"/>
          </p:cNvPicPr>
          <p:nvPr/>
        </p:nvPicPr>
        <p:blipFill rotWithShape="1">
          <a:blip r:embed="rId7">
            <a:extLst>
              <a:ext uri="{BEBA8EAE-BF5A-486C-A8C5-ECC9F3942E4B}">
                <a14:imgProps xmlns:a14="http://schemas.microsoft.com/office/drawing/2010/main">
                  <a14:imgLayer r:embed="rId3">
                    <a14:imgEffect>
                      <a14:backgroundRemoval t="69000" b="96400" l="2000" r="68889">
                        <a14:foregroundMark x1="2111" y1="72200" x2="9222" y2="86800"/>
                        <a14:foregroundMark x1="10000" y1="96000" x2="23111" y2="96400"/>
                        <a14:foregroundMark x1="23111" y1="96400" x2="63444" y2="93800"/>
                        <a14:foregroundMark x1="63444" y1="93800" x2="63667" y2="93800"/>
                        <a14:foregroundMark x1="64556" y1="90200" x2="68889" y2="96000"/>
                        <a14:foregroundMark x1="68889" y1="96000" x2="68889" y2="96400"/>
                        <a14:backgroundMark x1="10778" y1="67000" x2="13667" y2="68200"/>
                      </a14:backgroundRemoval>
                    </a14:imgEffect>
                    <a14:imgEffect>
                      <a14:saturation sat="143000"/>
                    </a14:imgEffect>
                  </a14:imgLayer>
                </a14:imgProps>
              </a:ext>
              <a:ext uri="{28A0092B-C50C-407E-A947-70E740481C1C}">
                <a14:useLocalDpi xmlns:a14="http://schemas.microsoft.com/office/drawing/2010/main" val="0"/>
              </a:ext>
            </a:extLst>
          </a:blip>
          <a:srcRect t="65810" r="26875" b="393"/>
          <a:stretch/>
        </p:blipFill>
        <p:spPr>
          <a:xfrm>
            <a:off x="0" y="4529129"/>
            <a:ext cx="8980582" cy="2343979"/>
          </a:xfrm>
          <a:prstGeom prst="rect">
            <a:avLst/>
          </a:prstGeom>
          <a:effectLst>
            <a:glow>
              <a:schemeClr val="accent1"/>
            </a:glow>
          </a:effectLst>
        </p:spPr>
      </p:pic>
      <p:pic>
        <p:nvPicPr>
          <p:cNvPr id="30" name="Picture 29">
            <a:extLst>
              <a:ext uri="{FF2B5EF4-FFF2-40B4-BE49-F238E27FC236}">
                <a16:creationId xmlns:a16="http://schemas.microsoft.com/office/drawing/2014/main" id="{69EF83CC-713C-44A4-AF24-C5EAF372AAD5}"/>
              </a:ext>
            </a:extLst>
          </p:cNvPr>
          <p:cNvPicPr>
            <a:picLocks noChangeAspect="1"/>
          </p:cNvPicPr>
          <p:nvPr/>
        </p:nvPicPr>
        <p:blipFill rotWithShape="1">
          <a:blip r:embed="rId8">
            <a:extLst>
              <a:ext uri="{BEBA8EAE-BF5A-486C-A8C5-ECC9F3942E4B}">
                <a14:imgProps xmlns:a14="http://schemas.microsoft.com/office/drawing/2010/main">
                  <a14:imgLayer r:embed="rId3">
                    <a14:imgEffect>
                      <a14:backgroundRemoval t="57600" b="78000" l="59667" r="98556">
                        <a14:foregroundMark x1="61556" y1="73200" x2="62000" y2="70800"/>
                        <a14:foregroundMark x1="59667" y1="72600" x2="61111" y2="74400"/>
                        <a14:foregroundMark x1="98000" y1="61400" x2="98556" y2="66000"/>
                        <a14:backgroundMark x1="68222" y1="68600" x2="76444" y2="61000"/>
                        <a14:backgroundMark x1="76444" y1="61000" x2="76444" y2="61000"/>
                      </a14:backgroundRemoval>
                    </a14:imgEffect>
                    <a14:imgEffect>
                      <a14:colorTemperature colorTemp="4030"/>
                    </a14:imgEffect>
                    <a14:imgEffect>
                      <a14:saturation sat="143000"/>
                    </a14:imgEffect>
                  </a14:imgLayer>
                </a14:imgProps>
              </a:ext>
              <a:ext uri="{28A0092B-C50C-407E-A947-70E740481C1C}">
                <a14:useLocalDpi xmlns:a14="http://schemas.microsoft.com/office/drawing/2010/main" val="0"/>
              </a:ext>
            </a:extLst>
          </a:blip>
          <a:srcRect l="70819" t="55251" r="-1" b="19294"/>
          <a:stretch/>
        </p:blipFill>
        <p:spPr>
          <a:xfrm>
            <a:off x="8327244" y="3824044"/>
            <a:ext cx="3806580" cy="1875120"/>
          </a:xfrm>
          <a:prstGeom prst="rect">
            <a:avLst/>
          </a:prstGeom>
          <a:effectLst>
            <a:glow>
              <a:schemeClr val="accent1"/>
            </a:glow>
          </a:effectLst>
        </p:spPr>
      </p:pic>
      <p:pic>
        <p:nvPicPr>
          <p:cNvPr id="31" name="Picture 30">
            <a:extLst>
              <a:ext uri="{FF2B5EF4-FFF2-40B4-BE49-F238E27FC236}">
                <a16:creationId xmlns:a16="http://schemas.microsoft.com/office/drawing/2014/main" id="{155DD4F3-594F-4DAD-B0C3-C806E34F6734}"/>
              </a:ext>
            </a:extLst>
          </p:cNvPr>
          <p:cNvPicPr>
            <a:picLocks noChangeAspect="1"/>
          </p:cNvPicPr>
          <p:nvPr/>
        </p:nvPicPr>
        <p:blipFill rotWithShape="1">
          <a:blip r:embed="rId8">
            <a:extLst>
              <a:ext uri="{BEBA8EAE-BF5A-486C-A8C5-ECC9F3942E4B}">
                <a14:imgProps xmlns:a14="http://schemas.microsoft.com/office/drawing/2010/main">
                  <a14:imgLayer r:embed="rId3">
                    <a14:imgEffect>
                      <a14:backgroundRemoval t="57600" b="78000" l="59667" r="98556">
                        <a14:foregroundMark x1="61556" y1="73200" x2="62000" y2="70800"/>
                        <a14:foregroundMark x1="59667" y1="72600" x2="61111" y2="74400"/>
                        <a14:foregroundMark x1="98000" y1="61400" x2="98556" y2="66000"/>
                        <a14:backgroundMark x1="68222" y1="68600" x2="76444" y2="61000"/>
                        <a14:backgroundMark x1="76444" y1="61000" x2="76444" y2="61000"/>
                      </a14:backgroundRemoval>
                    </a14:imgEffect>
                    <a14:imgEffect>
                      <a14:colorTemperature colorTemp="4030"/>
                    </a14:imgEffect>
                    <a14:imgEffect>
                      <a14:saturation sat="143000"/>
                    </a14:imgEffect>
                  </a14:imgLayer>
                </a14:imgProps>
              </a:ext>
              <a:ext uri="{28A0092B-C50C-407E-A947-70E740481C1C}">
                <a14:useLocalDpi xmlns:a14="http://schemas.microsoft.com/office/drawing/2010/main" val="0"/>
              </a:ext>
            </a:extLst>
          </a:blip>
          <a:srcRect l="58533" t="55251" r="31397" b="19294"/>
          <a:stretch/>
        </p:blipFill>
        <p:spPr>
          <a:xfrm>
            <a:off x="7066016" y="3785364"/>
            <a:ext cx="1261228" cy="1800435"/>
          </a:xfrm>
          <a:prstGeom prst="rect">
            <a:avLst/>
          </a:prstGeom>
          <a:effectLst>
            <a:glow>
              <a:schemeClr val="accent1"/>
            </a:glow>
          </a:effectLst>
        </p:spPr>
      </p:pic>
      <p:sp>
        <p:nvSpPr>
          <p:cNvPr id="34" name="Oval 33">
            <a:extLst>
              <a:ext uri="{FF2B5EF4-FFF2-40B4-BE49-F238E27FC236}">
                <a16:creationId xmlns:a16="http://schemas.microsoft.com/office/drawing/2014/main" id="{BF0AF0F9-FC1F-4BE8-992E-DF405D310E47}"/>
              </a:ext>
            </a:extLst>
          </p:cNvPr>
          <p:cNvSpPr/>
          <p:nvPr/>
        </p:nvSpPr>
        <p:spPr>
          <a:xfrm>
            <a:off x="10989128" y="-460162"/>
            <a:ext cx="1524000" cy="1524000"/>
          </a:xfrm>
          <a:prstGeom prst="ellipse">
            <a:avLst/>
          </a:prstGeom>
          <a:solidFill>
            <a:srgbClr val="FED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pic>
        <p:nvPicPr>
          <p:cNvPr id="42" name="Picture 41">
            <a:extLst>
              <a:ext uri="{FF2B5EF4-FFF2-40B4-BE49-F238E27FC236}">
                <a16:creationId xmlns:a16="http://schemas.microsoft.com/office/drawing/2014/main" id="{D868F716-390E-46C6-86CF-6640DF0978DF}"/>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35184" t="55184" r="22473" b="-1014"/>
          <a:stretch/>
        </p:blipFill>
        <p:spPr>
          <a:xfrm>
            <a:off x="7146961" y="46671"/>
            <a:ext cx="1343719" cy="1454336"/>
          </a:xfrm>
          <a:prstGeom prst="rect">
            <a:avLst/>
          </a:prstGeom>
        </p:spPr>
      </p:pic>
      <p:pic>
        <p:nvPicPr>
          <p:cNvPr id="43" name="Picture 42">
            <a:extLst>
              <a:ext uri="{FF2B5EF4-FFF2-40B4-BE49-F238E27FC236}">
                <a16:creationId xmlns:a16="http://schemas.microsoft.com/office/drawing/2014/main" id="{3671FE27-C098-4737-8DC8-EA045CBEB25D}"/>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r="57657" b="54170"/>
          <a:stretch/>
        </p:blipFill>
        <p:spPr>
          <a:xfrm rot="6872548">
            <a:off x="7480640" y="3526826"/>
            <a:ext cx="1343719" cy="1454336"/>
          </a:xfrm>
          <a:prstGeom prst="rect">
            <a:avLst/>
          </a:prstGeom>
        </p:spPr>
      </p:pic>
      <p:pic>
        <p:nvPicPr>
          <p:cNvPr id="44" name="Picture 43">
            <a:extLst>
              <a:ext uri="{FF2B5EF4-FFF2-40B4-BE49-F238E27FC236}">
                <a16:creationId xmlns:a16="http://schemas.microsoft.com/office/drawing/2014/main" id="{CCF8404B-4600-4ACF-BF0F-E8A6B8AD8CA1}"/>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r="57657" b="54170"/>
          <a:stretch/>
        </p:blipFill>
        <p:spPr>
          <a:xfrm rot="3908138" flipH="1">
            <a:off x="-71920" y="489722"/>
            <a:ext cx="1443745" cy="1562596"/>
          </a:xfrm>
          <a:prstGeom prst="rect">
            <a:avLst/>
          </a:prstGeom>
        </p:spPr>
      </p:pic>
      <p:grpSp>
        <p:nvGrpSpPr>
          <p:cNvPr id="50" name="Group 49">
            <a:extLst>
              <a:ext uri="{FF2B5EF4-FFF2-40B4-BE49-F238E27FC236}">
                <a16:creationId xmlns:a16="http://schemas.microsoft.com/office/drawing/2014/main" id="{59BF743B-9CA5-4110-8FBD-FADE748174F6}"/>
              </a:ext>
            </a:extLst>
          </p:cNvPr>
          <p:cNvGrpSpPr/>
          <p:nvPr/>
        </p:nvGrpSpPr>
        <p:grpSpPr>
          <a:xfrm>
            <a:off x="269718" y="287548"/>
            <a:ext cx="4040748" cy="861638"/>
            <a:chOff x="387313" y="473408"/>
            <a:chExt cx="6435833" cy="1563726"/>
          </a:xfrm>
        </p:grpSpPr>
        <p:sp>
          <p:nvSpPr>
            <p:cNvPr id="51" name="Rectangle: Rounded Corners 50">
              <a:extLst>
                <a:ext uri="{FF2B5EF4-FFF2-40B4-BE49-F238E27FC236}">
                  <a16:creationId xmlns:a16="http://schemas.microsoft.com/office/drawing/2014/main" id="{8DB7F839-5E8B-4BFC-B74F-F4C2D5B77696}"/>
                </a:ext>
              </a:extLst>
            </p:cNvPr>
            <p:cNvSpPr/>
            <p:nvPr/>
          </p:nvSpPr>
          <p:spPr>
            <a:xfrm>
              <a:off x="508714" y="623105"/>
              <a:ext cx="6314432" cy="141402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52" name="Rectangle: Rounded Corners 51">
              <a:extLst>
                <a:ext uri="{FF2B5EF4-FFF2-40B4-BE49-F238E27FC236}">
                  <a16:creationId xmlns:a16="http://schemas.microsoft.com/office/drawing/2014/main" id="{90BDC6C3-A469-4189-A696-61ED86B195E5}"/>
                </a:ext>
              </a:extLst>
            </p:cNvPr>
            <p:cNvSpPr/>
            <p:nvPr/>
          </p:nvSpPr>
          <p:spPr>
            <a:xfrm>
              <a:off x="387313" y="473408"/>
              <a:ext cx="6314432" cy="1414029"/>
            </a:xfrm>
            <a:custGeom>
              <a:avLst/>
              <a:gdLst>
                <a:gd name="connsiteX0" fmla="*/ 0 w 6314432"/>
                <a:gd name="connsiteY0" fmla="*/ 235676 h 1414029"/>
                <a:gd name="connsiteX1" fmla="*/ 235676 w 6314432"/>
                <a:gd name="connsiteY1" fmla="*/ 0 h 1414029"/>
                <a:gd name="connsiteX2" fmla="*/ 1001769 w 6314432"/>
                <a:gd name="connsiteY2" fmla="*/ 0 h 1414029"/>
                <a:gd name="connsiteX3" fmla="*/ 1592569 w 6314432"/>
                <a:gd name="connsiteY3" fmla="*/ 0 h 1414029"/>
                <a:gd name="connsiteX4" fmla="*/ 2124939 w 6314432"/>
                <a:gd name="connsiteY4" fmla="*/ 0 h 1414029"/>
                <a:gd name="connsiteX5" fmla="*/ 2832600 w 6314432"/>
                <a:gd name="connsiteY5" fmla="*/ 0 h 1414029"/>
                <a:gd name="connsiteX6" fmla="*/ 3423401 w 6314432"/>
                <a:gd name="connsiteY6" fmla="*/ 0 h 1414029"/>
                <a:gd name="connsiteX7" fmla="*/ 4189493 w 6314432"/>
                <a:gd name="connsiteY7" fmla="*/ 0 h 1414029"/>
                <a:gd name="connsiteX8" fmla="*/ 4721863 w 6314432"/>
                <a:gd name="connsiteY8" fmla="*/ 0 h 1414029"/>
                <a:gd name="connsiteX9" fmla="*/ 5487956 w 6314432"/>
                <a:gd name="connsiteY9" fmla="*/ 0 h 1414029"/>
                <a:gd name="connsiteX10" fmla="*/ 6078756 w 6314432"/>
                <a:gd name="connsiteY10" fmla="*/ 0 h 1414029"/>
                <a:gd name="connsiteX11" fmla="*/ 6314432 w 6314432"/>
                <a:gd name="connsiteY11" fmla="*/ 235676 h 1414029"/>
                <a:gd name="connsiteX12" fmla="*/ 6314432 w 6314432"/>
                <a:gd name="connsiteY12" fmla="*/ 716441 h 1414029"/>
                <a:gd name="connsiteX13" fmla="*/ 6314432 w 6314432"/>
                <a:gd name="connsiteY13" fmla="*/ 1178353 h 1414029"/>
                <a:gd name="connsiteX14" fmla="*/ 6078756 w 6314432"/>
                <a:gd name="connsiteY14" fmla="*/ 1414029 h 1414029"/>
                <a:gd name="connsiteX15" fmla="*/ 5429525 w 6314432"/>
                <a:gd name="connsiteY15" fmla="*/ 1414029 h 1414029"/>
                <a:gd name="connsiteX16" fmla="*/ 4663432 w 6314432"/>
                <a:gd name="connsiteY16" fmla="*/ 1414029 h 1414029"/>
                <a:gd name="connsiteX17" fmla="*/ 4014201 w 6314432"/>
                <a:gd name="connsiteY17" fmla="*/ 1414029 h 1414029"/>
                <a:gd name="connsiteX18" fmla="*/ 3540262 w 6314432"/>
                <a:gd name="connsiteY18" fmla="*/ 1414029 h 1414029"/>
                <a:gd name="connsiteX19" fmla="*/ 3007893 w 6314432"/>
                <a:gd name="connsiteY19" fmla="*/ 1414029 h 1414029"/>
                <a:gd name="connsiteX20" fmla="*/ 2241800 w 6314432"/>
                <a:gd name="connsiteY20" fmla="*/ 1414029 h 1414029"/>
                <a:gd name="connsiteX21" fmla="*/ 1592569 w 6314432"/>
                <a:gd name="connsiteY21" fmla="*/ 1414029 h 1414029"/>
                <a:gd name="connsiteX22" fmla="*/ 1060200 w 6314432"/>
                <a:gd name="connsiteY22" fmla="*/ 1414029 h 1414029"/>
                <a:gd name="connsiteX23" fmla="*/ 235676 w 6314432"/>
                <a:gd name="connsiteY23" fmla="*/ 1414029 h 1414029"/>
                <a:gd name="connsiteX24" fmla="*/ 0 w 6314432"/>
                <a:gd name="connsiteY24" fmla="*/ 1178353 h 1414029"/>
                <a:gd name="connsiteX25" fmla="*/ 0 w 6314432"/>
                <a:gd name="connsiteY25" fmla="*/ 707015 h 1414029"/>
                <a:gd name="connsiteX26" fmla="*/ 0 w 6314432"/>
                <a:gd name="connsiteY26" fmla="*/ 235676 h 141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314432" h="1414029" extrusionOk="0">
                  <a:moveTo>
                    <a:pt x="0" y="235676"/>
                  </a:moveTo>
                  <a:cubicBezTo>
                    <a:pt x="-2746" y="103822"/>
                    <a:pt x="102013" y="1315"/>
                    <a:pt x="235676" y="0"/>
                  </a:cubicBezTo>
                  <a:cubicBezTo>
                    <a:pt x="524085" y="12075"/>
                    <a:pt x="727160" y="32704"/>
                    <a:pt x="1001769" y="0"/>
                  </a:cubicBezTo>
                  <a:cubicBezTo>
                    <a:pt x="1276378" y="-32704"/>
                    <a:pt x="1383476" y="-9344"/>
                    <a:pt x="1592569" y="0"/>
                  </a:cubicBezTo>
                  <a:cubicBezTo>
                    <a:pt x="1801662" y="9344"/>
                    <a:pt x="2007575" y="-4680"/>
                    <a:pt x="2124939" y="0"/>
                  </a:cubicBezTo>
                  <a:cubicBezTo>
                    <a:pt x="2242303" y="4680"/>
                    <a:pt x="2563601" y="-6402"/>
                    <a:pt x="2832600" y="0"/>
                  </a:cubicBezTo>
                  <a:cubicBezTo>
                    <a:pt x="3101599" y="6402"/>
                    <a:pt x="3188639" y="-19948"/>
                    <a:pt x="3423401" y="0"/>
                  </a:cubicBezTo>
                  <a:cubicBezTo>
                    <a:pt x="3658163" y="19948"/>
                    <a:pt x="3966269" y="-36550"/>
                    <a:pt x="4189493" y="0"/>
                  </a:cubicBezTo>
                  <a:cubicBezTo>
                    <a:pt x="4412717" y="36550"/>
                    <a:pt x="4521013" y="8351"/>
                    <a:pt x="4721863" y="0"/>
                  </a:cubicBezTo>
                  <a:cubicBezTo>
                    <a:pt x="4922713" y="-8351"/>
                    <a:pt x="5176003" y="17884"/>
                    <a:pt x="5487956" y="0"/>
                  </a:cubicBezTo>
                  <a:cubicBezTo>
                    <a:pt x="5799909" y="-17884"/>
                    <a:pt x="5836378" y="3807"/>
                    <a:pt x="6078756" y="0"/>
                  </a:cubicBezTo>
                  <a:cubicBezTo>
                    <a:pt x="6202678" y="-357"/>
                    <a:pt x="6321919" y="84985"/>
                    <a:pt x="6314432" y="235676"/>
                  </a:cubicBezTo>
                  <a:cubicBezTo>
                    <a:pt x="6303916" y="430636"/>
                    <a:pt x="6296991" y="545176"/>
                    <a:pt x="6314432" y="716441"/>
                  </a:cubicBezTo>
                  <a:cubicBezTo>
                    <a:pt x="6331873" y="887706"/>
                    <a:pt x="6321237" y="1049045"/>
                    <a:pt x="6314432" y="1178353"/>
                  </a:cubicBezTo>
                  <a:cubicBezTo>
                    <a:pt x="6331070" y="1287859"/>
                    <a:pt x="6201797" y="1411277"/>
                    <a:pt x="6078756" y="1414029"/>
                  </a:cubicBezTo>
                  <a:cubicBezTo>
                    <a:pt x="5793994" y="1406761"/>
                    <a:pt x="5674627" y="1388149"/>
                    <a:pt x="5429525" y="1414029"/>
                  </a:cubicBezTo>
                  <a:cubicBezTo>
                    <a:pt x="5184423" y="1439909"/>
                    <a:pt x="4922782" y="1439782"/>
                    <a:pt x="4663432" y="1414029"/>
                  </a:cubicBezTo>
                  <a:cubicBezTo>
                    <a:pt x="4404082" y="1388276"/>
                    <a:pt x="4275959" y="1412847"/>
                    <a:pt x="4014201" y="1414029"/>
                  </a:cubicBezTo>
                  <a:cubicBezTo>
                    <a:pt x="3752443" y="1415211"/>
                    <a:pt x="3667118" y="1410640"/>
                    <a:pt x="3540262" y="1414029"/>
                  </a:cubicBezTo>
                  <a:cubicBezTo>
                    <a:pt x="3413406" y="1417418"/>
                    <a:pt x="3120155" y="1396417"/>
                    <a:pt x="3007893" y="1414029"/>
                  </a:cubicBezTo>
                  <a:cubicBezTo>
                    <a:pt x="2895631" y="1431641"/>
                    <a:pt x="2544559" y="1394496"/>
                    <a:pt x="2241800" y="1414029"/>
                  </a:cubicBezTo>
                  <a:cubicBezTo>
                    <a:pt x="1939041" y="1433562"/>
                    <a:pt x="1815605" y="1402217"/>
                    <a:pt x="1592569" y="1414029"/>
                  </a:cubicBezTo>
                  <a:cubicBezTo>
                    <a:pt x="1369533" y="1425841"/>
                    <a:pt x="1274715" y="1422445"/>
                    <a:pt x="1060200" y="1414029"/>
                  </a:cubicBezTo>
                  <a:cubicBezTo>
                    <a:pt x="845685" y="1405613"/>
                    <a:pt x="499682" y="1405273"/>
                    <a:pt x="235676" y="1414029"/>
                  </a:cubicBezTo>
                  <a:cubicBezTo>
                    <a:pt x="79110" y="1412535"/>
                    <a:pt x="9683" y="1316850"/>
                    <a:pt x="0" y="1178353"/>
                  </a:cubicBezTo>
                  <a:cubicBezTo>
                    <a:pt x="23220" y="995706"/>
                    <a:pt x="6845" y="855788"/>
                    <a:pt x="0" y="707015"/>
                  </a:cubicBezTo>
                  <a:cubicBezTo>
                    <a:pt x="-6845" y="558242"/>
                    <a:pt x="5056" y="396643"/>
                    <a:pt x="0" y="235676"/>
                  </a:cubicBezTo>
                  <a:close/>
                </a:path>
              </a:pathLst>
            </a:custGeom>
            <a:noFill/>
            <a:ln w="38100">
              <a:solidFill>
                <a:schemeClr val="accent2">
                  <a:lumMod val="50000"/>
                </a:schemeClr>
              </a:solidFill>
              <a:prstDash val="dash"/>
              <a:extLst>
                <a:ext uri="{C807C97D-BFC1-408E-A445-0C87EB9F89A2}">
                  <ask:lineSketchStyleProps xmlns:ask="http://schemas.microsoft.com/office/drawing/2018/sketchyshapes" sd="1219033472">
                    <a:prstGeom prst="round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grpSp>
      <p:pic>
        <p:nvPicPr>
          <p:cNvPr id="36" name="Picture 2" descr="Người nông dân vui vẻ dễ thương cầm biểu tượng biểu ngữ lúa khô phim hoạt hình nghệ thuật minh họa các vector Miễn phí">
            <a:extLst>
              <a:ext uri="{FF2B5EF4-FFF2-40B4-BE49-F238E27FC236}">
                <a16:creationId xmlns:a16="http://schemas.microsoft.com/office/drawing/2014/main" id="{CF1F35A9-9FF1-4415-AFD9-40A9B1B4AACD}"/>
              </a:ext>
            </a:extLst>
          </p:cNvPr>
          <p:cNvPicPr>
            <a:picLocks noChangeAspect="1" noChangeArrowheads="1"/>
          </p:cNvPicPr>
          <p:nvPr/>
        </p:nvPicPr>
        <p:blipFill rotWithShape="1">
          <a:blip r:embed="rId11">
            <a:extLst>
              <a:ext uri="{BEBA8EAE-BF5A-486C-A8C5-ECC9F3942E4B}">
                <a14:imgProps xmlns:a14="http://schemas.microsoft.com/office/drawing/2010/main">
                  <a14:imgLayer r:embed="rId12">
                    <a14:imgEffect>
                      <a14:backgroundRemoval t="10000" b="90000" l="10000" r="90000"/>
                    </a14:imgEffect>
                  </a14:imgLayer>
                </a14:imgProps>
              </a:ext>
              <a:ext uri="{28A0092B-C50C-407E-A947-70E740481C1C}">
                <a14:useLocalDpi xmlns:a14="http://schemas.microsoft.com/office/drawing/2010/main" val="0"/>
              </a:ext>
            </a:extLst>
          </a:blip>
          <a:srcRect l="8339" t="10000" r="50000" b="9999"/>
          <a:stretch/>
        </p:blipFill>
        <p:spPr bwMode="auto">
          <a:xfrm>
            <a:off x="1807781" y="3009855"/>
            <a:ext cx="2811022" cy="3000723"/>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4" descr="Người nông dân vui vẻ dễ thương cầm biểu tượng biểu ngữ lúa khô phim hoạt hình nghệ thuật minh họa các vector Miễn phí">
            <a:extLst>
              <a:ext uri="{FF2B5EF4-FFF2-40B4-BE49-F238E27FC236}">
                <a16:creationId xmlns:a16="http://schemas.microsoft.com/office/drawing/2014/main" id="{4CC5729F-B4A2-4D61-8CC3-F5144C174830}"/>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2">
                    <a14:imgEffect>
                      <a14:backgroundRemoval t="9770" b="89943" l="52556" r="94888">
                        <a14:foregroundMark x1="58147" y1="44540" x2="58147" y2="44540"/>
                        <a14:foregroundMark x1="52556" y1="44540" x2="52556" y2="44540"/>
                        <a14:foregroundMark x1="93770" y1="46264" x2="93770" y2="46264"/>
                        <a14:foregroundMark x1="91693" y1="60632" x2="91693" y2="60632"/>
                        <a14:foregroundMark x1="63578" y1="43966" x2="63578" y2="43966"/>
                        <a14:foregroundMark x1="58466" y1="21552" x2="58466" y2="21552"/>
                      </a14:backgroundRemoval>
                    </a14:imgEffect>
                  </a14:imgLayer>
                </a14:imgProps>
              </a:ext>
              <a:ext uri="{28A0092B-C50C-407E-A947-70E740481C1C}">
                <a14:useLocalDpi xmlns:a14="http://schemas.microsoft.com/office/drawing/2010/main" val="0"/>
              </a:ext>
            </a:extLst>
          </a:blip>
          <a:srcRect l="50000"/>
          <a:stretch/>
        </p:blipFill>
        <p:spPr bwMode="auto">
          <a:xfrm>
            <a:off x="8760138" y="2464410"/>
            <a:ext cx="3377482" cy="3755156"/>
          </a:xfrm>
          <a:prstGeom prst="rect">
            <a:avLst/>
          </a:prstGeom>
          <a:noFill/>
          <a:extLst>
            <a:ext uri="{909E8E84-426E-40DD-AFC4-6F175D3DCCD1}">
              <a14:hiddenFill xmlns:a14="http://schemas.microsoft.com/office/drawing/2010/main">
                <a:solidFill>
                  <a:srgbClr val="FFFFFF"/>
                </a:solidFill>
              </a14:hiddenFill>
            </a:ext>
          </a:extLst>
        </p:spPr>
      </p:pic>
      <p:grpSp>
        <p:nvGrpSpPr>
          <p:cNvPr id="37" name="Group 36">
            <a:extLst>
              <a:ext uri="{FF2B5EF4-FFF2-40B4-BE49-F238E27FC236}">
                <a16:creationId xmlns:a16="http://schemas.microsoft.com/office/drawing/2014/main" id="{A80D125A-1704-429A-8E66-6FEB3D29D420}"/>
              </a:ext>
            </a:extLst>
          </p:cNvPr>
          <p:cNvGrpSpPr/>
          <p:nvPr/>
        </p:nvGrpSpPr>
        <p:grpSpPr>
          <a:xfrm>
            <a:off x="-291871" y="3525845"/>
            <a:ext cx="13654110" cy="3408355"/>
            <a:chOff x="-29140" y="3368913"/>
            <a:chExt cx="13654110" cy="3545778"/>
          </a:xfrm>
        </p:grpSpPr>
        <p:pic>
          <p:nvPicPr>
            <p:cNvPr id="38" name="Picture 37">
              <a:extLst>
                <a:ext uri="{FF2B5EF4-FFF2-40B4-BE49-F238E27FC236}">
                  <a16:creationId xmlns:a16="http://schemas.microsoft.com/office/drawing/2014/main" id="{FFF6E77D-730F-4B13-A514-A0EC38CB08EE}"/>
                </a:ext>
              </a:extLst>
            </p:cNvPr>
            <p:cNvPicPr>
              <a:picLocks noChangeAspect="1"/>
            </p:cNvPicPr>
            <p:nvPr/>
          </p:nvPicPr>
          <p:blipFill rotWithShape="1">
            <a:blip r:embed="rId14">
              <a:extLst>
                <a:ext uri="{28A0092B-C50C-407E-A947-70E740481C1C}">
                  <a14:useLocalDpi xmlns:a14="http://schemas.microsoft.com/office/drawing/2010/main" val="0"/>
                </a:ext>
              </a:extLst>
            </a:blip>
            <a:srcRect b="4810"/>
            <a:stretch/>
          </p:blipFill>
          <p:spPr>
            <a:xfrm>
              <a:off x="-29140" y="3388588"/>
              <a:ext cx="5290565" cy="3526103"/>
            </a:xfrm>
            <a:prstGeom prst="rect">
              <a:avLst/>
            </a:prstGeom>
          </p:spPr>
        </p:pic>
        <p:pic>
          <p:nvPicPr>
            <p:cNvPr id="39" name="Picture 38">
              <a:extLst>
                <a:ext uri="{FF2B5EF4-FFF2-40B4-BE49-F238E27FC236}">
                  <a16:creationId xmlns:a16="http://schemas.microsoft.com/office/drawing/2014/main" id="{C2AF2117-8535-42C9-ACB8-9384B14D7FD5}"/>
                </a:ext>
              </a:extLst>
            </p:cNvPr>
            <p:cNvPicPr>
              <a:picLocks noChangeAspect="1"/>
            </p:cNvPicPr>
            <p:nvPr/>
          </p:nvPicPr>
          <p:blipFill rotWithShape="1">
            <a:blip r:embed="rId14">
              <a:extLst>
                <a:ext uri="{28A0092B-C50C-407E-A947-70E740481C1C}">
                  <a14:useLocalDpi xmlns:a14="http://schemas.microsoft.com/office/drawing/2010/main" val="0"/>
                </a:ext>
              </a:extLst>
            </a:blip>
            <a:srcRect b="4810"/>
            <a:stretch/>
          </p:blipFill>
          <p:spPr>
            <a:xfrm>
              <a:off x="4704260" y="3368913"/>
              <a:ext cx="5290565" cy="3526103"/>
            </a:xfrm>
            <a:prstGeom prst="rect">
              <a:avLst/>
            </a:prstGeom>
          </p:spPr>
        </p:pic>
        <p:pic>
          <p:nvPicPr>
            <p:cNvPr id="40" name="Picture 39">
              <a:extLst>
                <a:ext uri="{FF2B5EF4-FFF2-40B4-BE49-F238E27FC236}">
                  <a16:creationId xmlns:a16="http://schemas.microsoft.com/office/drawing/2014/main" id="{B1142EC9-87CF-4859-A6F6-003017F8D347}"/>
                </a:ext>
              </a:extLst>
            </p:cNvPr>
            <p:cNvPicPr>
              <a:picLocks noChangeAspect="1"/>
            </p:cNvPicPr>
            <p:nvPr/>
          </p:nvPicPr>
          <p:blipFill rotWithShape="1">
            <a:blip r:embed="rId14">
              <a:extLst>
                <a:ext uri="{28A0092B-C50C-407E-A947-70E740481C1C}">
                  <a14:useLocalDpi xmlns:a14="http://schemas.microsoft.com/office/drawing/2010/main" val="0"/>
                </a:ext>
              </a:extLst>
            </a:blip>
            <a:srcRect b="4810"/>
            <a:stretch/>
          </p:blipFill>
          <p:spPr>
            <a:xfrm>
              <a:off x="8698865" y="3368913"/>
              <a:ext cx="4926105" cy="3526103"/>
            </a:xfrm>
            <a:prstGeom prst="rect">
              <a:avLst/>
            </a:prstGeom>
          </p:spPr>
        </p:pic>
      </p:grpSp>
      <p:pic>
        <p:nvPicPr>
          <p:cNvPr id="2" name="Picture 1">
            <a:extLst>
              <a:ext uri="{FF2B5EF4-FFF2-40B4-BE49-F238E27FC236}">
                <a16:creationId xmlns:a16="http://schemas.microsoft.com/office/drawing/2014/main" id="{24948587-3A6D-4E5F-81E1-F500B7FE3EF0}"/>
              </a:ext>
            </a:extLst>
          </p:cNvPr>
          <p:cNvPicPr>
            <a:picLocks noChangeAspect="1"/>
          </p:cNvPicPr>
          <p:nvPr/>
        </p:nvPicPr>
        <p:blipFill>
          <a:blip r:embed="rId15"/>
          <a:stretch>
            <a:fillRect/>
          </a:stretch>
        </p:blipFill>
        <p:spPr>
          <a:xfrm>
            <a:off x="340641" y="336973"/>
            <a:ext cx="3871296" cy="859611"/>
          </a:xfrm>
          <a:prstGeom prst="rect">
            <a:avLst/>
          </a:prstGeom>
        </p:spPr>
      </p:pic>
      <p:sp>
        <p:nvSpPr>
          <p:cNvPr id="32" name="TextBox 31">
            <a:extLst>
              <a:ext uri="{FF2B5EF4-FFF2-40B4-BE49-F238E27FC236}">
                <a16:creationId xmlns:a16="http://schemas.microsoft.com/office/drawing/2014/main" id="{3BE68B5A-1957-4C72-AA63-358018C0A2ED}"/>
              </a:ext>
            </a:extLst>
          </p:cNvPr>
          <p:cNvSpPr txBox="1"/>
          <p:nvPr/>
        </p:nvSpPr>
        <p:spPr>
          <a:xfrm>
            <a:off x="2809346" y="1378080"/>
            <a:ext cx="7443326" cy="2145268"/>
          </a:xfrm>
          <a:prstGeom prst="roundRect">
            <a:avLst/>
          </a:prstGeom>
          <a:solidFill>
            <a:schemeClr val="bg1">
              <a:alpha val="70000"/>
            </a:schemeClr>
          </a:solidFill>
          <a:ln>
            <a:solidFill>
              <a:schemeClr val="tx1"/>
            </a:solidFill>
            <a:prstDash val="dashDot"/>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40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Cùng</a:t>
            </a:r>
            <a:r>
              <a:rPr kumimoji="0" lang="vi-VN" sz="4000" b="1" i="0" u="none" strike="noStrike" kern="1200" cap="none" spc="0" normalizeH="0" noProof="0" dirty="0">
                <a:ln>
                  <a:noFill/>
                </a:ln>
                <a:solidFill>
                  <a:srgbClr val="C00000"/>
                </a:solidFill>
                <a:effectLst/>
                <a:uLnTx/>
                <a:uFillTx/>
                <a:latin typeface="Calibri" panose="020F0502020204030204" pitchFamily="34" charset="0"/>
                <a:cs typeface="Calibri" panose="020F0502020204030204" pitchFamily="34" charset="0"/>
              </a:rPr>
              <a:t> hoàn thành bài tập </a:t>
            </a:r>
            <a:r>
              <a:rPr lang="vi-VN" sz="4000" b="1" dirty="0">
                <a:solidFill>
                  <a:srgbClr val="C00000"/>
                </a:solidFill>
                <a:latin typeface="Calibri" panose="020F0502020204030204" pitchFamily="34" charset="0"/>
                <a:cs typeface="Calibri" panose="020F0502020204030204" pitchFamily="34" charset="0"/>
              </a:rPr>
              <a:t>1</a:t>
            </a:r>
            <a:r>
              <a:rPr kumimoji="0" lang="en-GB" sz="40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 </a:t>
            </a:r>
            <a:r>
              <a:rPr kumimoji="0" lang="en-GB" sz="4000" b="1" i="0" u="none" strike="noStrike" kern="1200" cap="none" spc="0" normalizeH="0" baseline="0" noProof="0" dirty="0" err="1">
                <a:ln>
                  <a:noFill/>
                </a:ln>
                <a:solidFill>
                  <a:srgbClr val="C00000"/>
                </a:solidFill>
                <a:effectLst/>
                <a:uLnTx/>
                <a:uFillTx/>
                <a:latin typeface="Calibri" panose="020F0502020204030204" pitchFamily="34" charset="0"/>
                <a:cs typeface="Calibri" panose="020F0502020204030204" pitchFamily="34" charset="0"/>
              </a:rPr>
              <a:t>và</a:t>
            </a:r>
            <a:r>
              <a:rPr kumimoji="0" lang="en-GB" sz="40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 </a:t>
            </a:r>
            <a:r>
              <a:rPr kumimoji="0" lang="en-GB" sz="4000" b="1" i="0" u="none" strike="noStrike" kern="1200" cap="none" spc="0" normalizeH="0" baseline="0" noProof="0" dirty="0" err="1">
                <a:ln>
                  <a:noFill/>
                </a:ln>
                <a:solidFill>
                  <a:srgbClr val="C00000"/>
                </a:solidFill>
                <a:effectLst/>
                <a:uLnTx/>
                <a:uFillTx/>
                <a:latin typeface="Calibri" panose="020F0502020204030204" pitchFamily="34" charset="0"/>
                <a:cs typeface="Calibri" panose="020F0502020204030204" pitchFamily="34" charset="0"/>
              </a:rPr>
              <a:t>giúp</a:t>
            </a:r>
            <a:r>
              <a:rPr kumimoji="0" lang="en-GB" sz="40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 </a:t>
            </a:r>
            <a:r>
              <a:rPr kumimoji="0" lang="en-GB" sz="4000" b="1" i="0" u="none" strike="noStrike" kern="1200" cap="none" spc="0" normalizeH="0" baseline="0" noProof="0" dirty="0" err="1">
                <a:ln>
                  <a:noFill/>
                </a:ln>
                <a:solidFill>
                  <a:srgbClr val="C00000"/>
                </a:solidFill>
                <a:effectLst/>
                <a:uLnTx/>
                <a:uFillTx/>
                <a:latin typeface="Calibri" panose="020F0502020204030204" pitchFamily="34" charset="0"/>
                <a:cs typeface="Calibri" panose="020F0502020204030204" pitchFamily="34" charset="0"/>
              </a:rPr>
              <a:t>mình</a:t>
            </a:r>
            <a:r>
              <a:rPr kumimoji="0" lang="en-GB" sz="40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 </a:t>
            </a:r>
            <a:r>
              <a:rPr kumimoji="0" lang="en-GB" sz="4000" b="1" i="0" u="none" strike="noStrike" kern="1200" cap="none" spc="0" normalizeH="0" baseline="0" noProof="0" dirty="0" err="1">
                <a:ln>
                  <a:noFill/>
                </a:ln>
                <a:solidFill>
                  <a:srgbClr val="C00000"/>
                </a:solidFill>
                <a:effectLst/>
                <a:uLnTx/>
                <a:uFillTx/>
                <a:latin typeface="Calibri" panose="020F0502020204030204" pitchFamily="34" charset="0"/>
                <a:cs typeface="Calibri" panose="020F0502020204030204" pitchFamily="34" charset="0"/>
              </a:rPr>
              <a:t>giải</a:t>
            </a:r>
            <a:r>
              <a:rPr kumimoji="0" lang="en-GB" sz="40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 </a:t>
            </a:r>
            <a:r>
              <a:rPr kumimoji="0" lang="en-GB" sz="4000" b="1" i="0" u="none" strike="noStrike" kern="1200" cap="none" spc="0" normalizeH="0" baseline="0" noProof="0" dirty="0" err="1">
                <a:ln>
                  <a:noFill/>
                </a:ln>
                <a:solidFill>
                  <a:srgbClr val="C00000"/>
                </a:solidFill>
                <a:effectLst/>
                <a:uLnTx/>
                <a:uFillTx/>
                <a:latin typeface="Calibri" panose="020F0502020204030204" pitchFamily="34" charset="0"/>
                <a:cs typeface="Calibri" panose="020F0502020204030204" pitchFamily="34" charset="0"/>
              </a:rPr>
              <a:t>bài</a:t>
            </a:r>
            <a:r>
              <a:rPr kumimoji="0" lang="en-GB" sz="40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 </a:t>
            </a:r>
            <a:r>
              <a:rPr kumimoji="0" lang="en-GB" sz="4000" b="1" i="0" u="none" strike="noStrike" kern="1200" cap="none" spc="0" normalizeH="0" baseline="0" noProof="0" dirty="0" err="1">
                <a:ln>
                  <a:noFill/>
                </a:ln>
                <a:solidFill>
                  <a:srgbClr val="C00000"/>
                </a:solidFill>
                <a:effectLst/>
                <a:uLnTx/>
                <a:uFillTx/>
                <a:latin typeface="Calibri" panose="020F0502020204030204" pitchFamily="34" charset="0"/>
                <a:cs typeface="Calibri" panose="020F0502020204030204" pitchFamily="34" charset="0"/>
              </a:rPr>
              <a:t>tập</a:t>
            </a:r>
            <a:r>
              <a:rPr kumimoji="0" lang="en-GB" sz="40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 </a:t>
            </a:r>
            <a:r>
              <a:rPr kumimoji="0" lang="en-GB" sz="4000" b="1" i="0" u="none" strike="noStrike" kern="1200" cap="none" spc="0" normalizeH="0" baseline="0" noProof="0" dirty="0" err="1">
                <a:ln>
                  <a:noFill/>
                </a:ln>
                <a:solidFill>
                  <a:srgbClr val="C00000"/>
                </a:solidFill>
                <a:effectLst/>
                <a:uLnTx/>
                <a:uFillTx/>
                <a:latin typeface="Calibri" panose="020F0502020204030204" pitchFamily="34" charset="0"/>
                <a:cs typeface="Calibri" panose="020F0502020204030204" pitchFamily="34" charset="0"/>
              </a:rPr>
              <a:t>sau</a:t>
            </a:r>
            <a:r>
              <a:rPr kumimoji="0" lang="en-GB" sz="40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 </a:t>
            </a:r>
            <a:r>
              <a:rPr kumimoji="0" lang="en-GB" sz="4000" b="1" i="0" u="none" strike="noStrike" kern="1200" cap="none" spc="0" normalizeH="0" baseline="0" noProof="0" dirty="0" err="1">
                <a:ln>
                  <a:noFill/>
                </a:ln>
                <a:solidFill>
                  <a:srgbClr val="C00000"/>
                </a:solidFill>
                <a:effectLst/>
                <a:uLnTx/>
                <a:uFillTx/>
                <a:latin typeface="Calibri" panose="020F0502020204030204" pitchFamily="34" charset="0"/>
                <a:cs typeface="Calibri" panose="020F0502020204030204" pitchFamily="34" charset="0"/>
              </a:rPr>
              <a:t>đây</a:t>
            </a:r>
            <a:r>
              <a:rPr kumimoji="0" lang="en-GB" sz="40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 </a:t>
            </a:r>
            <a:r>
              <a:rPr kumimoji="0" lang="en-GB" sz="4000" b="1" i="0" u="none" strike="noStrike" kern="1200" cap="none" spc="0" normalizeH="0" baseline="0" noProof="0" dirty="0" err="1">
                <a:ln>
                  <a:noFill/>
                </a:ln>
                <a:solidFill>
                  <a:srgbClr val="C00000"/>
                </a:solidFill>
                <a:effectLst/>
                <a:uLnTx/>
                <a:uFillTx/>
                <a:latin typeface="Calibri" panose="020F0502020204030204" pitchFamily="34" charset="0"/>
                <a:cs typeface="Calibri" panose="020F0502020204030204" pitchFamily="34" charset="0"/>
              </a:rPr>
              <a:t>để</a:t>
            </a:r>
            <a:r>
              <a:rPr kumimoji="0" lang="en-GB" sz="40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 “</a:t>
            </a:r>
            <a:r>
              <a:rPr kumimoji="0" lang="en-GB" sz="4000" b="1" i="0" u="none" strike="noStrike" kern="1200" cap="none" spc="0" normalizeH="0" baseline="0" noProof="0" dirty="0" err="1">
                <a:ln>
                  <a:noFill/>
                </a:ln>
                <a:solidFill>
                  <a:srgbClr val="C00000"/>
                </a:solidFill>
                <a:effectLst/>
                <a:uLnTx/>
                <a:uFillTx/>
                <a:latin typeface="Calibri" panose="020F0502020204030204" pitchFamily="34" charset="0"/>
                <a:cs typeface="Calibri" panose="020F0502020204030204" pitchFamily="34" charset="0"/>
              </a:rPr>
              <a:t>Gieo</a:t>
            </a:r>
            <a:r>
              <a:rPr kumimoji="0" lang="en-GB" sz="40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 </a:t>
            </a:r>
            <a:r>
              <a:rPr kumimoji="0" lang="en-GB" sz="4000" b="1" i="0" u="none" strike="noStrike" kern="1200" cap="none" spc="0" normalizeH="0" baseline="0" noProof="0" dirty="0" err="1">
                <a:ln>
                  <a:noFill/>
                </a:ln>
                <a:solidFill>
                  <a:srgbClr val="C00000"/>
                </a:solidFill>
                <a:effectLst/>
                <a:uLnTx/>
                <a:uFillTx/>
                <a:latin typeface="Calibri" panose="020F0502020204030204" pitchFamily="34" charset="0"/>
                <a:cs typeface="Calibri" panose="020F0502020204030204" pitchFamily="34" charset="0"/>
              </a:rPr>
              <a:t>hạt</a:t>
            </a:r>
            <a:r>
              <a:rPr kumimoji="0" lang="en-GB" sz="40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 </a:t>
            </a:r>
            <a:r>
              <a:rPr kumimoji="0" lang="en-GB" sz="4000" b="1" i="0" u="none" strike="noStrike" kern="1200" cap="none" spc="0" normalizeH="0" baseline="0" noProof="0" dirty="0" err="1">
                <a:ln>
                  <a:noFill/>
                </a:ln>
                <a:solidFill>
                  <a:srgbClr val="C00000"/>
                </a:solidFill>
                <a:effectLst/>
                <a:uLnTx/>
                <a:uFillTx/>
                <a:latin typeface="Calibri" panose="020F0502020204030204" pitchFamily="34" charset="0"/>
                <a:cs typeface="Calibri" panose="020F0502020204030204" pitchFamily="34" charset="0"/>
              </a:rPr>
              <a:t>nhé</a:t>
            </a:r>
            <a:r>
              <a:rPr kumimoji="0" lang="en-GB" sz="40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a:t>
            </a:r>
          </a:p>
        </p:txBody>
      </p:sp>
    </p:spTree>
    <p:extLst>
      <p:ext uri="{BB962C8B-B14F-4D97-AF65-F5344CB8AC3E}">
        <p14:creationId xmlns:p14="http://schemas.microsoft.com/office/powerpoint/2010/main" val="375422036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down)">
                                      <p:cBhvr>
                                        <p:cTn id="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884"/>
        <p:cNvGrpSpPr/>
        <p:nvPr/>
      </p:nvGrpSpPr>
      <p:grpSpPr>
        <a:xfrm>
          <a:off x="0" y="0"/>
          <a:ext cx="0" cy="0"/>
          <a:chOff x="0" y="0"/>
          <a:chExt cx="0" cy="0"/>
        </a:xfrm>
      </p:grpSpPr>
      <p:sp>
        <p:nvSpPr>
          <p:cNvPr id="9" name="Rectangle 8">
            <a:extLst>
              <a:ext uri="{FF2B5EF4-FFF2-40B4-BE49-F238E27FC236}">
                <a16:creationId xmlns:a16="http://schemas.microsoft.com/office/drawing/2014/main" id="{E2F0D1A7-7405-4267-80AA-348C2A74EFC4}"/>
              </a:ext>
            </a:extLst>
          </p:cNvPr>
          <p:cNvSpPr/>
          <p:nvPr/>
        </p:nvSpPr>
        <p:spPr>
          <a:xfrm>
            <a:off x="0" y="0"/>
            <a:ext cx="12192000" cy="6858000"/>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pic>
        <p:nvPicPr>
          <p:cNvPr id="10" name="图片 23">
            <a:extLst>
              <a:ext uri="{FF2B5EF4-FFF2-40B4-BE49-F238E27FC236}">
                <a16:creationId xmlns:a16="http://schemas.microsoft.com/office/drawing/2014/main" id="{477C5425-C085-4DCD-AC3B-1E7BD31A43CE}"/>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0" b="100000" l="0" r="100000"/>
                    </a14:imgEffect>
                  </a14:imgLayer>
                </a14:imgProps>
              </a:ext>
            </a:extLst>
          </a:blip>
          <a:stretch>
            <a:fillRect/>
          </a:stretch>
        </p:blipFill>
        <p:spPr>
          <a:xfrm rot="2591001">
            <a:off x="10369177" y="2906373"/>
            <a:ext cx="269736" cy="255891"/>
          </a:xfrm>
          <a:prstGeom prst="rect">
            <a:avLst/>
          </a:prstGeom>
        </p:spPr>
      </p:pic>
      <p:pic>
        <p:nvPicPr>
          <p:cNvPr id="11" name="图片 24">
            <a:extLst>
              <a:ext uri="{FF2B5EF4-FFF2-40B4-BE49-F238E27FC236}">
                <a16:creationId xmlns:a16="http://schemas.microsoft.com/office/drawing/2014/main" id="{C18A71FF-A930-4D6A-BD23-7A55C04A77D3}"/>
              </a:ext>
            </a:extLst>
          </p:cNvPr>
          <p:cNvPicPr>
            <a:picLocks noChangeAspect="1"/>
          </p:cNvPicPr>
          <p:nvPr/>
        </p:nvPicPr>
        <p:blipFill>
          <a:blip r:embed="rId6">
            <a:clrChange>
              <a:clrFrom>
                <a:srgbClr val="FFFFFF"/>
              </a:clrFrom>
              <a:clrTo>
                <a:srgbClr val="FFFFFF">
                  <a:alpha val="0"/>
                </a:srgbClr>
              </a:clrTo>
            </a:clrChange>
          </a:blip>
          <a:stretch>
            <a:fillRect/>
          </a:stretch>
        </p:blipFill>
        <p:spPr>
          <a:xfrm>
            <a:off x="10857104" y="2825127"/>
            <a:ext cx="418260" cy="365557"/>
          </a:xfrm>
          <a:prstGeom prst="rect">
            <a:avLst/>
          </a:prstGeom>
        </p:spPr>
      </p:pic>
      <p:pic>
        <p:nvPicPr>
          <p:cNvPr id="13" name="图形 27">
            <a:extLst>
              <a:ext uri="{FF2B5EF4-FFF2-40B4-BE49-F238E27FC236}">
                <a16:creationId xmlns:a16="http://schemas.microsoft.com/office/drawing/2014/main" id="{29EA8E41-9F00-4957-B7A2-AE158A60FAA0}"/>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1267471" y="3385843"/>
            <a:ext cx="670529" cy="379810"/>
          </a:xfrm>
          <a:prstGeom prst="rect">
            <a:avLst/>
          </a:prstGeom>
        </p:spPr>
      </p:pic>
      <p:pic>
        <p:nvPicPr>
          <p:cNvPr id="14" name="Picture 13">
            <a:extLst>
              <a:ext uri="{FF2B5EF4-FFF2-40B4-BE49-F238E27FC236}">
                <a16:creationId xmlns:a16="http://schemas.microsoft.com/office/drawing/2014/main" id="{38054875-D1DB-4BA2-A8E5-EACB00812D26}"/>
              </a:ext>
            </a:extLst>
          </p:cNvPr>
          <p:cNvPicPr>
            <a:picLocks noChangeAspect="1"/>
          </p:cNvPicPr>
          <p:nvPr/>
        </p:nvPicPr>
        <p:blipFill rotWithShape="1">
          <a:blip r:embed="rId9">
            <a:extLst>
              <a:ext uri="{BEBA8EAE-BF5A-486C-A8C5-ECC9F3942E4B}">
                <a14:imgProps xmlns:a14="http://schemas.microsoft.com/office/drawing/2010/main">
                  <a14:imgLayer r:embed="rId10">
                    <a14:imgEffect>
                      <a14:backgroundRemoval t="69000" b="96400" l="2000" r="68889">
                        <a14:foregroundMark x1="2111" y1="72200" x2="9222" y2="86800"/>
                        <a14:foregroundMark x1="10000" y1="96000" x2="23111" y2="96400"/>
                        <a14:foregroundMark x1="23111" y1="96400" x2="63444" y2="93800"/>
                        <a14:foregroundMark x1="63444" y1="93800" x2="63667" y2="93800"/>
                        <a14:foregroundMark x1="64556" y1="90200" x2="68889" y2="96000"/>
                        <a14:foregroundMark x1="68889" y1="96000" x2="68889" y2="96400"/>
                        <a14:backgroundMark x1="10778" y1="67000" x2="13667" y2="68200"/>
                      </a14:backgroundRemoval>
                    </a14:imgEffect>
                    <a14:imgEffect>
                      <a14:saturation sat="143000"/>
                    </a14:imgEffect>
                  </a14:imgLayer>
                </a14:imgProps>
              </a:ext>
              <a:ext uri="{28A0092B-C50C-407E-A947-70E740481C1C}">
                <a14:useLocalDpi xmlns:a14="http://schemas.microsoft.com/office/drawing/2010/main" val="0"/>
              </a:ext>
            </a:extLst>
          </a:blip>
          <a:srcRect t="65810" r="26875" b="393"/>
          <a:stretch/>
        </p:blipFill>
        <p:spPr>
          <a:xfrm>
            <a:off x="-19317" y="4496600"/>
            <a:ext cx="8980582" cy="2343979"/>
          </a:xfrm>
          <a:prstGeom prst="rect">
            <a:avLst/>
          </a:prstGeom>
          <a:effectLst>
            <a:glow>
              <a:schemeClr val="accent1"/>
            </a:glow>
          </a:effectLst>
        </p:spPr>
      </p:pic>
      <p:pic>
        <p:nvPicPr>
          <p:cNvPr id="15" name="Picture 14">
            <a:extLst>
              <a:ext uri="{FF2B5EF4-FFF2-40B4-BE49-F238E27FC236}">
                <a16:creationId xmlns:a16="http://schemas.microsoft.com/office/drawing/2014/main" id="{DB340E6C-76CC-41BE-A883-BD4203D9E41C}"/>
              </a:ext>
            </a:extLst>
          </p:cNvPr>
          <p:cNvPicPr>
            <a:picLocks noChangeAspect="1"/>
          </p:cNvPicPr>
          <p:nvPr/>
        </p:nvPicPr>
        <p:blipFill rotWithShape="1">
          <a:blip r:embed="rId11">
            <a:extLst>
              <a:ext uri="{BEBA8EAE-BF5A-486C-A8C5-ECC9F3942E4B}">
                <a14:imgProps xmlns:a14="http://schemas.microsoft.com/office/drawing/2010/main">
                  <a14:imgLayer r:embed="rId10">
                    <a14:imgEffect>
                      <a14:backgroundRemoval t="69200" b="99800" l="56222" r="99889">
                        <a14:foregroundMark x1="56778" y1="78600" x2="61111" y2="82000"/>
                        <a14:foregroundMark x1="61111" y1="82000" x2="61333" y2="82000"/>
                        <a14:foregroundMark x1="72444" y1="89600" x2="93111" y2="81200"/>
                        <a14:foregroundMark x1="94333" y1="74600" x2="98111" y2="85200"/>
                        <a14:foregroundMark x1="99889" y1="71200" x2="99667" y2="81600"/>
                        <a14:foregroundMark x1="99667" y1="81600" x2="99889" y2="82400"/>
                        <a14:foregroundMark x1="65111" y1="90800" x2="72000" y2="96000"/>
                        <a14:foregroundMark x1="72000" y1="96000" x2="72000" y2="96000"/>
                        <a14:foregroundMark x1="72889" y1="94400" x2="83667" y2="95200"/>
                        <a14:foregroundMark x1="83667" y1="95200" x2="92444" y2="94000"/>
                        <a14:foregroundMark x1="92444" y1="94000" x2="92667" y2="94000"/>
                        <a14:foregroundMark x1="71000" y1="96400" x2="97000" y2="94000"/>
                        <a14:foregroundMark x1="97000" y1="94000" x2="97222" y2="94000"/>
                        <a14:foregroundMark x1="93667" y1="89400" x2="96889" y2="99800"/>
                        <a14:foregroundMark x1="90111" y1="90000" x2="97222" y2="94800"/>
                        <a14:foregroundMark x1="91111" y1="89200" x2="92556" y2="95800"/>
                        <a14:foregroundMark x1="92556" y1="95800" x2="92778" y2="99400"/>
                        <a14:foregroundMark x1="80889" y1="96400" x2="86222" y2="97400"/>
                        <a14:foregroundMark x1="86222" y1="97400" x2="91111" y2="96200"/>
                        <a14:foregroundMark x1="80444" y1="98000" x2="94667" y2="96400"/>
                        <a14:foregroundMark x1="93222" y1="99400" x2="95889" y2="98600"/>
                        <a14:foregroundMark x1="95667" y1="97600" x2="95667" y2="98400"/>
                        <a14:foregroundMark x1="56667" y1="85800" x2="60778" y2="97800"/>
                        <a14:foregroundMark x1="56222" y1="81400" x2="67556" y2="92600"/>
                        <a14:foregroundMark x1="60000" y1="84800" x2="69333" y2="98400"/>
                        <a14:backgroundMark x1="63667" y1="77400" x2="63333" y2="77800"/>
                        <a14:backgroundMark x1="98889" y1="69200" x2="99889" y2="68600"/>
                        <a14:backgroundMark x1="95778" y1="69600" x2="99000" y2="68600"/>
                        <a14:backgroundMark x1="98667" y1="69000" x2="98556" y2="69800"/>
                      </a14:backgroundRemoval>
                    </a14:imgEffect>
                    <a14:imgEffect>
                      <a14:colorTemperature colorTemp="4030"/>
                    </a14:imgEffect>
                    <a14:imgEffect>
                      <a14:saturation sat="200000"/>
                    </a14:imgEffect>
                  </a14:imgLayer>
                </a14:imgProps>
              </a:ext>
              <a:ext uri="{28A0092B-C50C-407E-A947-70E740481C1C}">
                <a14:useLocalDpi xmlns:a14="http://schemas.microsoft.com/office/drawing/2010/main" val="0"/>
              </a:ext>
            </a:extLst>
          </a:blip>
          <a:srcRect l="55533" t="65911" b="392"/>
          <a:stretch/>
        </p:blipFill>
        <p:spPr>
          <a:xfrm>
            <a:off x="6746647" y="4454599"/>
            <a:ext cx="5497605" cy="2352685"/>
          </a:xfrm>
          <a:prstGeom prst="rect">
            <a:avLst/>
          </a:prstGeom>
          <a:effectLst>
            <a:glow>
              <a:schemeClr val="accent1"/>
            </a:glow>
          </a:effectLst>
        </p:spPr>
      </p:pic>
      <p:grpSp>
        <p:nvGrpSpPr>
          <p:cNvPr id="16" name="Group 15">
            <a:extLst>
              <a:ext uri="{FF2B5EF4-FFF2-40B4-BE49-F238E27FC236}">
                <a16:creationId xmlns:a16="http://schemas.microsoft.com/office/drawing/2014/main" id="{7BB981C2-2541-41E0-8403-36F7E18CD985}"/>
              </a:ext>
            </a:extLst>
          </p:cNvPr>
          <p:cNvGrpSpPr/>
          <p:nvPr/>
        </p:nvGrpSpPr>
        <p:grpSpPr>
          <a:xfrm>
            <a:off x="6620" y="4059623"/>
            <a:ext cx="12192000" cy="2780956"/>
            <a:chOff x="-29140" y="3368913"/>
            <a:chExt cx="13654110" cy="3545778"/>
          </a:xfrm>
        </p:grpSpPr>
        <p:pic>
          <p:nvPicPr>
            <p:cNvPr id="17" name="Picture 16">
              <a:extLst>
                <a:ext uri="{FF2B5EF4-FFF2-40B4-BE49-F238E27FC236}">
                  <a16:creationId xmlns:a16="http://schemas.microsoft.com/office/drawing/2014/main" id="{7194603D-504D-41FA-A0CC-844ED9512396}"/>
                </a:ext>
              </a:extLst>
            </p:cNvPr>
            <p:cNvPicPr>
              <a:picLocks noChangeAspect="1"/>
            </p:cNvPicPr>
            <p:nvPr/>
          </p:nvPicPr>
          <p:blipFill rotWithShape="1">
            <a:blip r:embed="rId12">
              <a:extLst>
                <a:ext uri="{28A0092B-C50C-407E-A947-70E740481C1C}">
                  <a14:useLocalDpi xmlns:a14="http://schemas.microsoft.com/office/drawing/2010/main" val="0"/>
                </a:ext>
              </a:extLst>
            </a:blip>
            <a:srcRect b="4810"/>
            <a:stretch/>
          </p:blipFill>
          <p:spPr>
            <a:xfrm>
              <a:off x="-29140" y="3388588"/>
              <a:ext cx="5290565" cy="3526103"/>
            </a:xfrm>
            <a:prstGeom prst="rect">
              <a:avLst/>
            </a:prstGeom>
          </p:spPr>
        </p:pic>
        <p:pic>
          <p:nvPicPr>
            <p:cNvPr id="18" name="Picture 17">
              <a:extLst>
                <a:ext uri="{FF2B5EF4-FFF2-40B4-BE49-F238E27FC236}">
                  <a16:creationId xmlns:a16="http://schemas.microsoft.com/office/drawing/2014/main" id="{37C55AAA-5DA7-4D0B-B0EC-7C9EA712CED6}"/>
                </a:ext>
              </a:extLst>
            </p:cNvPr>
            <p:cNvPicPr>
              <a:picLocks noChangeAspect="1"/>
            </p:cNvPicPr>
            <p:nvPr/>
          </p:nvPicPr>
          <p:blipFill rotWithShape="1">
            <a:blip r:embed="rId12">
              <a:extLst>
                <a:ext uri="{28A0092B-C50C-407E-A947-70E740481C1C}">
                  <a14:useLocalDpi xmlns:a14="http://schemas.microsoft.com/office/drawing/2010/main" val="0"/>
                </a:ext>
              </a:extLst>
            </a:blip>
            <a:srcRect b="4810"/>
            <a:stretch/>
          </p:blipFill>
          <p:spPr>
            <a:xfrm>
              <a:off x="4704260" y="3368913"/>
              <a:ext cx="5290565" cy="3526103"/>
            </a:xfrm>
            <a:prstGeom prst="rect">
              <a:avLst/>
            </a:prstGeom>
          </p:spPr>
        </p:pic>
        <p:pic>
          <p:nvPicPr>
            <p:cNvPr id="19" name="Picture 18">
              <a:extLst>
                <a:ext uri="{FF2B5EF4-FFF2-40B4-BE49-F238E27FC236}">
                  <a16:creationId xmlns:a16="http://schemas.microsoft.com/office/drawing/2014/main" id="{F8B3B306-CC53-4737-8733-60BBEC4E0508}"/>
                </a:ext>
              </a:extLst>
            </p:cNvPr>
            <p:cNvPicPr>
              <a:picLocks noChangeAspect="1"/>
            </p:cNvPicPr>
            <p:nvPr/>
          </p:nvPicPr>
          <p:blipFill rotWithShape="1">
            <a:blip r:embed="rId12">
              <a:extLst>
                <a:ext uri="{28A0092B-C50C-407E-A947-70E740481C1C}">
                  <a14:useLocalDpi xmlns:a14="http://schemas.microsoft.com/office/drawing/2010/main" val="0"/>
                </a:ext>
              </a:extLst>
            </a:blip>
            <a:srcRect b="4810"/>
            <a:stretch/>
          </p:blipFill>
          <p:spPr>
            <a:xfrm>
              <a:off x="8698865" y="3368913"/>
              <a:ext cx="4926105" cy="3526103"/>
            </a:xfrm>
            <a:prstGeom prst="rect">
              <a:avLst/>
            </a:prstGeom>
          </p:spPr>
        </p:pic>
      </p:grpSp>
      <p:sp>
        <p:nvSpPr>
          <p:cNvPr id="22" name="Rectangle: Rounded Corners 21">
            <a:extLst>
              <a:ext uri="{FF2B5EF4-FFF2-40B4-BE49-F238E27FC236}">
                <a16:creationId xmlns:a16="http://schemas.microsoft.com/office/drawing/2014/main" id="{C3C73637-B734-4B00-895A-79FA914A8B93}"/>
              </a:ext>
            </a:extLst>
          </p:cNvPr>
          <p:cNvSpPr/>
          <p:nvPr/>
        </p:nvSpPr>
        <p:spPr>
          <a:xfrm>
            <a:off x="261259" y="180599"/>
            <a:ext cx="8002621" cy="2273480"/>
          </a:xfrm>
          <a:prstGeom prst="roundRect">
            <a:avLst/>
          </a:prstGeom>
          <a:solidFill>
            <a:srgbClr val="FFFF7D"/>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23" name="TextBox 22">
            <a:extLst>
              <a:ext uri="{FF2B5EF4-FFF2-40B4-BE49-F238E27FC236}">
                <a16:creationId xmlns:a16="http://schemas.microsoft.com/office/drawing/2014/main" id="{022B4C70-C782-4EE4-B5E3-B4E3B6689830}"/>
              </a:ext>
            </a:extLst>
          </p:cNvPr>
          <p:cNvSpPr txBox="1"/>
          <p:nvPr/>
        </p:nvSpPr>
        <p:spPr>
          <a:xfrm>
            <a:off x="261259" y="270754"/>
            <a:ext cx="8002621" cy="2062296"/>
          </a:xfrm>
          <a:prstGeom prst="rect">
            <a:avLst/>
          </a:prstGeom>
          <a:noFill/>
        </p:spPr>
        <p:txBody>
          <a:bodyPr wrap="square" rtlCol="0">
            <a:spAutoFit/>
          </a:bodyPr>
          <a:lstStyle/>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r>
              <a:rPr kumimoji="0" lang="en-US" sz="4267"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rPr>
              <a:t>Bạn</a:t>
            </a:r>
            <a:r>
              <a:rPr kumimoji="0" lang="en-US" sz="4267"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 </a:t>
            </a:r>
            <a:r>
              <a:rPr kumimoji="0" lang="en-US" sz="4267"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rPr>
              <a:t>hãy</a:t>
            </a:r>
            <a:r>
              <a:rPr kumimoji="0" lang="en-US" sz="4267"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 </a:t>
            </a:r>
            <a:r>
              <a:rPr kumimoji="0" lang="en-US" sz="4267"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rPr>
              <a:t>giúp</a:t>
            </a:r>
            <a:r>
              <a:rPr kumimoji="0" lang="en-US" sz="4267"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 </a:t>
            </a:r>
            <a:r>
              <a:rPr kumimoji="0" lang="en-US" sz="4267"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rPr>
              <a:t>mình</a:t>
            </a:r>
            <a:r>
              <a:rPr kumimoji="0" lang="en-US" sz="4267"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 </a:t>
            </a:r>
            <a:r>
              <a:rPr kumimoji="0" lang="en-US" sz="4267"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rPr>
              <a:t>vận</a:t>
            </a:r>
            <a:r>
              <a:rPr kumimoji="0" lang="en-US" sz="4267"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 </a:t>
            </a:r>
            <a:r>
              <a:rPr kumimoji="0" lang="en-US" sz="4267"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rPr>
              <a:t>chuyển</a:t>
            </a:r>
            <a:r>
              <a:rPr kumimoji="0" lang="en-US" sz="4267"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 </a:t>
            </a:r>
            <a:r>
              <a:rPr kumimoji="0" lang="en-US" sz="4267" b="0" i="0" u="none" strike="noStrike" kern="0" cap="none" spc="0" normalizeH="0" baseline="0" noProof="0" err="1">
                <a:ln>
                  <a:noFill/>
                </a:ln>
                <a:solidFill>
                  <a:srgbClr val="000000"/>
                </a:solidFill>
                <a:effectLst/>
                <a:uLnTx/>
                <a:uFillTx/>
                <a:latin typeface="Calibri" panose="020F0502020204030204" pitchFamily="34" charset="0"/>
                <a:ea typeface="+mn-ea"/>
                <a:cs typeface="Calibri" panose="020F0502020204030204" pitchFamily="34" charset="0"/>
                <a:sym typeface="Arial"/>
              </a:rPr>
              <a:t>các</a:t>
            </a:r>
            <a:r>
              <a:rPr kumimoji="0" lang="en-US" sz="4267"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sym typeface="Arial"/>
              </a:rPr>
              <a:t> bó lúa lên </a:t>
            </a:r>
            <a:r>
              <a:rPr kumimoji="0" lang="en-US" sz="4267"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rPr>
              <a:t>xe</a:t>
            </a:r>
            <a:r>
              <a:rPr kumimoji="0" lang="en-US" sz="4267"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 </a:t>
            </a:r>
            <a:r>
              <a:rPr kumimoji="0" lang="en-US" sz="4267"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rPr>
              <a:t>bằng</a:t>
            </a:r>
            <a:r>
              <a:rPr kumimoji="0" lang="en-US" sz="4267"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 </a:t>
            </a:r>
            <a:r>
              <a:rPr kumimoji="0" lang="en-US" sz="4267"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rPr>
              <a:t>cách</a:t>
            </a:r>
            <a:r>
              <a:rPr kumimoji="0" lang="en-US" sz="4267"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 </a:t>
            </a:r>
            <a:r>
              <a:rPr kumimoji="0" lang="en-US" sz="4267"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rPr>
              <a:t>trả</a:t>
            </a:r>
            <a:r>
              <a:rPr kumimoji="0" lang="en-US" sz="4267"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 </a:t>
            </a:r>
            <a:r>
              <a:rPr kumimoji="0" lang="en-US" sz="4267"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rPr>
              <a:t>lời</a:t>
            </a:r>
            <a:r>
              <a:rPr kumimoji="0" lang="en-US" sz="4267"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 </a:t>
            </a:r>
            <a:r>
              <a:rPr kumimoji="0" lang="en-US" sz="4267"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rPr>
              <a:t>các</a:t>
            </a:r>
            <a:r>
              <a:rPr kumimoji="0" lang="en-US" sz="4267"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 </a:t>
            </a:r>
            <a:r>
              <a:rPr kumimoji="0" lang="en-US" sz="4267"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rPr>
              <a:t>câu</a:t>
            </a:r>
            <a:r>
              <a:rPr kumimoji="0" lang="en-US" sz="4267"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 </a:t>
            </a:r>
            <a:r>
              <a:rPr kumimoji="0" lang="en-US" sz="4267"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rPr>
              <a:t>hỏi</a:t>
            </a:r>
            <a:r>
              <a:rPr kumimoji="0" lang="en-US" sz="4267"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 </a:t>
            </a:r>
            <a:r>
              <a:rPr kumimoji="0" lang="en-US" sz="4267" b="0" i="0" u="none" strike="noStrike" kern="0" cap="none" spc="0" normalizeH="0" baseline="0" noProof="0" err="1">
                <a:ln>
                  <a:noFill/>
                </a:ln>
                <a:solidFill>
                  <a:srgbClr val="000000"/>
                </a:solidFill>
                <a:effectLst/>
                <a:uLnTx/>
                <a:uFillTx/>
                <a:latin typeface="Calibri" panose="020F0502020204030204" pitchFamily="34" charset="0"/>
                <a:ea typeface="+mn-ea"/>
                <a:cs typeface="Calibri" panose="020F0502020204030204" pitchFamily="34" charset="0"/>
                <a:sym typeface="Arial"/>
              </a:rPr>
              <a:t>sau</a:t>
            </a:r>
            <a:r>
              <a:rPr kumimoji="0" lang="en-US" sz="4267"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sym typeface="Arial"/>
              </a:rPr>
              <a:t> bó lúa </a:t>
            </a:r>
            <a:r>
              <a:rPr kumimoji="0" lang="en-US" sz="4267"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rPr>
              <a:t>nhé</a:t>
            </a:r>
            <a:r>
              <a:rPr kumimoji="0" lang="en-US" sz="4267"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a:t>
            </a:r>
          </a:p>
        </p:txBody>
      </p:sp>
      <p:sp>
        <p:nvSpPr>
          <p:cNvPr id="27" name="Google Shape;1065;p36">
            <a:hlinkClick r:id="rId13" action="ppaction://hlinksldjump"/>
            <a:extLst>
              <a:ext uri="{FF2B5EF4-FFF2-40B4-BE49-F238E27FC236}">
                <a16:creationId xmlns:a16="http://schemas.microsoft.com/office/drawing/2014/main" id="{6C0EEB76-750D-401C-AB50-D094694F3294}"/>
              </a:ext>
            </a:extLst>
          </p:cNvPr>
          <p:cNvSpPr/>
          <p:nvPr/>
        </p:nvSpPr>
        <p:spPr>
          <a:xfrm>
            <a:off x="10054525" y="270754"/>
            <a:ext cx="1333324" cy="1272701"/>
          </a:xfrm>
          <a:custGeom>
            <a:avLst/>
            <a:gdLst/>
            <a:ahLst/>
            <a:cxnLst/>
            <a:rect l="l" t="t" r="r" b="b"/>
            <a:pathLst>
              <a:path w="8723" h="8706" extrusionOk="0">
                <a:moveTo>
                  <a:pt x="4362" y="0"/>
                </a:moveTo>
                <a:cubicBezTo>
                  <a:pt x="1961" y="0"/>
                  <a:pt x="1" y="1944"/>
                  <a:pt x="1" y="4345"/>
                </a:cubicBezTo>
                <a:cubicBezTo>
                  <a:pt x="1" y="6749"/>
                  <a:pt x="1961" y="8706"/>
                  <a:pt x="4362" y="8706"/>
                </a:cubicBezTo>
                <a:cubicBezTo>
                  <a:pt x="6766" y="8706"/>
                  <a:pt x="8723" y="6749"/>
                  <a:pt x="8723" y="4345"/>
                </a:cubicBezTo>
                <a:cubicBezTo>
                  <a:pt x="8723" y="1944"/>
                  <a:pt x="6766" y="0"/>
                  <a:pt x="4362" y="0"/>
                </a:cubicBezTo>
                <a:close/>
              </a:path>
            </a:pathLst>
          </a:custGeom>
          <a:solidFill>
            <a:schemeClr val="lt2"/>
          </a:solidFill>
          <a:ln>
            <a:noFill/>
          </a:ln>
          <a:effectLst>
            <a:glow rad="228600">
              <a:schemeClr val="accent4">
                <a:satMod val="175000"/>
                <a:alpha val="40000"/>
              </a:schemeClr>
            </a:glo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28" name="Picture 27">
            <a:hlinkClick r:id="rId13" action="ppaction://hlinksldjump"/>
            <a:extLst>
              <a:ext uri="{FF2B5EF4-FFF2-40B4-BE49-F238E27FC236}">
                <a16:creationId xmlns:a16="http://schemas.microsoft.com/office/drawing/2014/main" id="{35AFEFE2-E54A-4EFD-89EB-68E62BF671A4}"/>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flipH="1">
            <a:off x="4629587" y="1880240"/>
            <a:ext cx="7674655" cy="3503814"/>
          </a:xfrm>
          <a:prstGeom prst="rect">
            <a:avLst/>
          </a:prstGeom>
        </p:spPr>
      </p:pic>
      <p:grpSp>
        <p:nvGrpSpPr>
          <p:cNvPr id="2" name="Group 1">
            <a:extLst>
              <a:ext uri="{FF2B5EF4-FFF2-40B4-BE49-F238E27FC236}">
                <a16:creationId xmlns:a16="http://schemas.microsoft.com/office/drawing/2014/main" id="{6E0DA8A5-636A-4FC4-93B3-55FD58586B03}"/>
              </a:ext>
            </a:extLst>
          </p:cNvPr>
          <p:cNvGrpSpPr/>
          <p:nvPr/>
        </p:nvGrpSpPr>
        <p:grpSpPr>
          <a:xfrm>
            <a:off x="34451" y="3763354"/>
            <a:ext cx="2608554" cy="1281135"/>
            <a:chOff x="-670382" y="4160055"/>
            <a:chExt cx="3227334" cy="1585036"/>
          </a:xfrm>
        </p:grpSpPr>
        <p:pic>
          <p:nvPicPr>
            <p:cNvPr id="29" name="图片 25">
              <a:extLst>
                <a:ext uri="{FF2B5EF4-FFF2-40B4-BE49-F238E27FC236}">
                  <a16:creationId xmlns:a16="http://schemas.microsoft.com/office/drawing/2014/main" id="{D9E294CC-145F-467E-9DBC-D87C5CBA972E}"/>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506185" y="3597165"/>
              <a:ext cx="673089" cy="2387584"/>
            </a:xfrm>
            <a:prstGeom prst="rect">
              <a:avLst/>
            </a:prstGeom>
          </p:spPr>
        </p:pic>
        <p:pic>
          <p:nvPicPr>
            <p:cNvPr id="30" name="图片 26">
              <a:extLst>
                <a:ext uri="{FF2B5EF4-FFF2-40B4-BE49-F238E27FC236}">
                  <a16:creationId xmlns:a16="http://schemas.microsoft.com/office/drawing/2014/main" id="{72589615-06A4-4887-83EA-857B1EC2AFC0}"/>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58297" t="66408" r="26883" b="-1222"/>
            <a:stretch/>
          </p:blipFill>
          <p:spPr>
            <a:xfrm rot="4809071">
              <a:off x="947565" y="4322581"/>
              <a:ext cx="512385" cy="1817535"/>
            </a:xfrm>
            <a:prstGeom prst="rect">
              <a:avLst/>
            </a:prstGeom>
          </p:spPr>
        </p:pic>
        <p:pic>
          <p:nvPicPr>
            <p:cNvPr id="31" name="图片 27">
              <a:extLst>
                <a:ext uri="{FF2B5EF4-FFF2-40B4-BE49-F238E27FC236}">
                  <a16:creationId xmlns:a16="http://schemas.microsoft.com/office/drawing/2014/main" id="{4CED9BAE-5BB0-4CEE-9F7A-0F08F9017860}"/>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53002" t="248" r="21655" b="63917"/>
            <a:stretch/>
          </p:blipFill>
          <p:spPr>
            <a:xfrm rot="5256948">
              <a:off x="1183428" y="4371567"/>
              <a:ext cx="876172" cy="1870875"/>
            </a:xfrm>
            <a:prstGeom prst="rect">
              <a:avLst/>
            </a:prstGeom>
          </p:spPr>
        </p:pic>
        <p:pic>
          <p:nvPicPr>
            <p:cNvPr id="32" name="图片 25">
              <a:extLst>
                <a:ext uri="{FF2B5EF4-FFF2-40B4-BE49-F238E27FC236}">
                  <a16:creationId xmlns:a16="http://schemas.microsoft.com/office/drawing/2014/main" id="{59010440-2593-4D9C-BB71-F131A3642761}"/>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506186" y="3302808"/>
              <a:ext cx="673089" cy="2387584"/>
            </a:xfrm>
            <a:prstGeom prst="rect">
              <a:avLst/>
            </a:prstGeom>
          </p:spPr>
        </p:pic>
        <p:pic>
          <p:nvPicPr>
            <p:cNvPr id="33" name="图片 26">
              <a:extLst>
                <a:ext uri="{FF2B5EF4-FFF2-40B4-BE49-F238E27FC236}">
                  <a16:creationId xmlns:a16="http://schemas.microsoft.com/office/drawing/2014/main" id="{3FB66B13-2F97-4931-90CD-DB7F7EC6A46D}"/>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58297" t="66408" r="26883" b="-1222"/>
            <a:stretch/>
          </p:blipFill>
          <p:spPr>
            <a:xfrm rot="4809071">
              <a:off x="947566" y="4028224"/>
              <a:ext cx="512385" cy="1817535"/>
            </a:xfrm>
            <a:prstGeom prst="rect">
              <a:avLst/>
            </a:prstGeom>
          </p:spPr>
        </p:pic>
        <p:pic>
          <p:nvPicPr>
            <p:cNvPr id="34" name="图片 27">
              <a:extLst>
                <a:ext uri="{FF2B5EF4-FFF2-40B4-BE49-F238E27FC236}">
                  <a16:creationId xmlns:a16="http://schemas.microsoft.com/office/drawing/2014/main" id="{CFF88B84-29F5-4934-8F50-11ED6B2859CB}"/>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53002" t="248" r="21655" b="63917"/>
            <a:stretch/>
          </p:blipFill>
          <p:spPr>
            <a:xfrm rot="5256948">
              <a:off x="1183429" y="4077210"/>
              <a:ext cx="876172" cy="1870875"/>
            </a:xfrm>
            <a:prstGeom prst="rect">
              <a:avLst/>
            </a:prstGeom>
          </p:spPr>
        </p:pic>
        <p:pic>
          <p:nvPicPr>
            <p:cNvPr id="36" name="图片 25">
              <a:extLst>
                <a:ext uri="{FF2B5EF4-FFF2-40B4-BE49-F238E27FC236}">
                  <a16:creationId xmlns:a16="http://schemas.microsoft.com/office/drawing/2014/main" id="{690B1A55-DB19-4E4E-B6FF-620786CF0806}"/>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565064" y="3536915"/>
              <a:ext cx="673089" cy="2387584"/>
            </a:xfrm>
            <a:prstGeom prst="rect">
              <a:avLst/>
            </a:prstGeom>
          </p:spPr>
        </p:pic>
        <p:pic>
          <p:nvPicPr>
            <p:cNvPr id="37" name="图片 25">
              <a:extLst>
                <a:ext uri="{FF2B5EF4-FFF2-40B4-BE49-F238E27FC236}">
                  <a16:creationId xmlns:a16="http://schemas.microsoft.com/office/drawing/2014/main" id="{AA7146F5-610E-4B49-B4F9-2582989F421C}"/>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595462" y="3801697"/>
              <a:ext cx="673089" cy="2387584"/>
            </a:xfrm>
            <a:prstGeom prst="rect">
              <a:avLst/>
            </a:prstGeom>
          </p:spPr>
        </p:pic>
        <p:pic>
          <p:nvPicPr>
            <p:cNvPr id="38" name="图片 25">
              <a:extLst>
                <a:ext uri="{FF2B5EF4-FFF2-40B4-BE49-F238E27FC236}">
                  <a16:creationId xmlns:a16="http://schemas.microsoft.com/office/drawing/2014/main" id="{E3A37DA4-9DEB-4781-B0E2-A272DB778E86}"/>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385658" y="3624807"/>
              <a:ext cx="673089" cy="2387584"/>
            </a:xfrm>
            <a:prstGeom prst="rect">
              <a:avLst/>
            </a:prstGeom>
          </p:spPr>
        </p:pic>
        <p:pic>
          <p:nvPicPr>
            <p:cNvPr id="39" name="图片 25">
              <a:extLst>
                <a:ext uri="{FF2B5EF4-FFF2-40B4-BE49-F238E27FC236}">
                  <a16:creationId xmlns:a16="http://schemas.microsoft.com/office/drawing/2014/main" id="{31EE748A-0625-4996-9600-F5030716FB99}"/>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491687" y="4037556"/>
              <a:ext cx="812842" cy="2387584"/>
            </a:xfrm>
            <a:prstGeom prst="rect">
              <a:avLst/>
            </a:prstGeom>
          </p:spPr>
        </p:pic>
        <p:pic>
          <p:nvPicPr>
            <p:cNvPr id="40" name="图片 25">
              <a:extLst>
                <a:ext uri="{FF2B5EF4-FFF2-40B4-BE49-F238E27FC236}">
                  <a16:creationId xmlns:a16="http://schemas.microsoft.com/office/drawing/2014/main" id="{03D979B4-203E-40D5-96B7-4D4C666BF4A4}"/>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385657" y="3833700"/>
              <a:ext cx="673089" cy="2387584"/>
            </a:xfrm>
            <a:prstGeom prst="rect">
              <a:avLst/>
            </a:prstGeom>
          </p:spPr>
        </p:pic>
        <p:pic>
          <p:nvPicPr>
            <p:cNvPr id="41" name="图片 25">
              <a:extLst>
                <a:ext uri="{FF2B5EF4-FFF2-40B4-BE49-F238E27FC236}">
                  <a16:creationId xmlns:a16="http://schemas.microsoft.com/office/drawing/2014/main" id="{9D49D2E9-CD5C-4695-A241-CBB15B8D2BA3}"/>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186865" y="3563091"/>
              <a:ext cx="673089" cy="2387584"/>
            </a:xfrm>
            <a:prstGeom prst="rect">
              <a:avLst/>
            </a:prstGeom>
          </p:spPr>
        </p:pic>
        <p:pic>
          <p:nvPicPr>
            <p:cNvPr id="42" name="图片 25">
              <a:extLst>
                <a:ext uri="{FF2B5EF4-FFF2-40B4-BE49-F238E27FC236}">
                  <a16:creationId xmlns:a16="http://schemas.microsoft.com/office/drawing/2014/main" id="{A62EAFF0-1F6D-43F0-9126-D45D95CA3392}"/>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186865" y="3622176"/>
              <a:ext cx="673089" cy="2387584"/>
            </a:xfrm>
            <a:prstGeom prst="rect">
              <a:avLst/>
            </a:prstGeom>
          </p:spPr>
        </p:pic>
      </p:grpSp>
      <p:grpSp>
        <p:nvGrpSpPr>
          <p:cNvPr id="43" name="Group 42">
            <a:extLst>
              <a:ext uri="{FF2B5EF4-FFF2-40B4-BE49-F238E27FC236}">
                <a16:creationId xmlns:a16="http://schemas.microsoft.com/office/drawing/2014/main" id="{4D0B8794-0016-46B0-BEF6-62F5EF49CBFB}"/>
              </a:ext>
            </a:extLst>
          </p:cNvPr>
          <p:cNvGrpSpPr/>
          <p:nvPr/>
        </p:nvGrpSpPr>
        <p:grpSpPr>
          <a:xfrm>
            <a:off x="812302" y="4945008"/>
            <a:ext cx="2608554" cy="1281135"/>
            <a:chOff x="-670382" y="4160055"/>
            <a:chExt cx="3227334" cy="1585036"/>
          </a:xfrm>
        </p:grpSpPr>
        <p:pic>
          <p:nvPicPr>
            <p:cNvPr id="44" name="图片 25">
              <a:extLst>
                <a:ext uri="{FF2B5EF4-FFF2-40B4-BE49-F238E27FC236}">
                  <a16:creationId xmlns:a16="http://schemas.microsoft.com/office/drawing/2014/main" id="{1E024FBF-8CF3-449E-A1CB-E3B4C283E3F9}"/>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506185" y="3597165"/>
              <a:ext cx="673089" cy="2387584"/>
            </a:xfrm>
            <a:prstGeom prst="rect">
              <a:avLst/>
            </a:prstGeom>
          </p:spPr>
        </p:pic>
        <p:pic>
          <p:nvPicPr>
            <p:cNvPr id="45" name="图片 26">
              <a:extLst>
                <a:ext uri="{FF2B5EF4-FFF2-40B4-BE49-F238E27FC236}">
                  <a16:creationId xmlns:a16="http://schemas.microsoft.com/office/drawing/2014/main" id="{81FCE29B-CFCB-4749-BD4A-07376E57E5E0}"/>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58297" t="66408" r="26883" b="-1222"/>
            <a:stretch/>
          </p:blipFill>
          <p:spPr>
            <a:xfrm rot="4809071">
              <a:off x="947565" y="4322581"/>
              <a:ext cx="512385" cy="1817535"/>
            </a:xfrm>
            <a:prstGeom prst="rect">
              <a:avLst/>
            </a:prstGeom>
          </p:spPr>
        </p:pic>
        <p:pic>
          <p:nvPicPr>
            <p:cNvPr id="46" name="图片 27">
              <a:extLst>
                <a:ext uri="{FF2B5EF4-FFF2-40B4-BE49-F238E27FC236}">
                  <a16:creationId xmlns:a16="http://schemas.microsoft.com/office/drawing/2014/main" id="{4B2D90BA-C62F-4F5A-B7BB-357B41FB6428}"/>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53002" t="248" r="21655" b="63917"/>
            <a:stretch/>
          </p:blipFill>
          <p:spPr>
            <a:xfrm rot="5256948">
              <a:off x="1183428" y="4371567"/>
              <a:ext cx="876172" cy="1870875"/>
            </a:xfrm>
            <a:prstGeom prst="rect">
              <a:avLst/>
            </a:prstGeom>
          </p:spPr>
        </p:pic>
        <p:pic>
          <p:nvPicPr>
            <p:cNvPr id="47" name="图片 25">
              <a:extLst>
                <a:ext uri="{FF2B5EF4-FFF2-40B4-BE49-F238E27FC236}">
                  <a16:creationId xmlns:a16="http://schemas.microsoft.com/office/drawing/2014/main" id="{0B90DCF8-FABE-40F5-B17F-F159C5597F64}"/>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506186" y="3302808"/>
              <a:ext cx="673089" cy="2387584"/>
            </a:xfrm>
            <a:prstGeom prst="rect">
              <a:avLst/>
            </a:prstGeom>
          </p:spPr>
        </p:pic>
        <p:pic>
          <p:nvPicPr>
            <p:cNvPr id="48" name="图片 26">
              <a:extLst>
                <a:ext uri="{FF2B5EF4-FFF2-40B4-BE49-F238E27FC236}">
                  <a16:creationId xmlns:a16="http://schemas.microsoft.com/office/drawing/2014/main" id="{6C5D9789-D1F2-4A38-A1DD-9EECEFD2DC1D}"/>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58297" t="66408" r="26883" b="-1222"/>
            <a:stretch/>
          </p:blipFill>
          <p:spPr>
            <a:xfrm rot="4809071">
              <a:off x="947566" y="4028224"/>
              <a:ext cx="512385" cy="1817535"/>
            </a:xfrm>
            <a:prstGeom prst="rect">
              <a:avLst/>
            </a:prstGeom>
          </p:spPr>
        </p:pic>
        <p:pic>
          <p:nvPicPr>
            <p:cNvPr id="49" name="图片 27">
              <a:extLst>
                <a:ext uri="{FF2B5EF4-FFF2-40B4-BE49-F238E27FC236}">
                  <a16:creationId xmlns:a16="http://schemas.microsoft.com/office/drawing/2014/main" id="{F6493627-EF21-4D87-84F3-DF18AB74043E}"/>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53002" t="248" r="21655" b="63917"/>
            <a:stretch/>
          </p:blipFill>
          <p:spPr>
            <a:xfrm rot="5256948">
              <a:off x="1183429" y="4077210"/>
              <a:ext cx="876172" cy="1870875"/>
            </a:xfrm>
            <a:prstGeom prst="rect">
              <a:avLst/>
            </a:prstGeom>
          </p:spPr>
        </p:pic>
        <p:pic>
          <p:nvPicPr>
            <p:cNvPr id="50" name="图片 25">
              <a:extLst>
                <a:ext uri="{FF2B5EF4-FFF2-40B4-BE49-F238E27FC236}">
                  <a16:creationId xmlns:a16="http://schemas.microsoft.com/office/drawing/2014/main" id="{4EE7D5C9-653A-41D2-B614-77AD1DBB68D9}"/>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565064" y="3536915"/>
              <a:ext cx="673089" cy="2387584"/>
            </a:xfrm>
            <a:prstGeom prst="rect">
              <a:avLst/>
            </a:prstGeom>
          </p:spPr>
        </p:pic>
        <p:pic>
          <p:nvPicPr>
            <p:cNvPr id="51" name="图片 25">
              <a:extLst>
                <a:ext uri="{FF2B5EF4-FFF2-40B4-BE49-F238E27FC236}">
                  <a16:creationId xmlns:a16="http://schemas.microsoft.com/office/drawing/2014/main" id="{58EF9BBD-D261-4B30-9943-765C1936218D}"/>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595462" y="3801697"/>
              <a:ext cx="673089" cy="2387584"/>
            </a:xfrm>
            <a:prstGeom prst="rect">
              <a:avLst/>
            </a:prstGeom>
          </p:spPr>
        </p:pic>
        <p:pic>
          <p:nvPicPr>
            <p:cNvPr id="52" name="图片 25">
              <a:extLst>
                <a:ext uri="{FF2B5EF4-FFF2-40B4-BE49-F238E27FC236}">
                  <a16:creationId xmlns:a16="http://schemas.microsoft.com/office/drawing/2014/main" id="{F437AEA9-FF3A-45A0-A539-36A1FACC7584}"/>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385658" y="3624807"/>
              <a:ext cx="673089" cy="2387584"/>
            </a:xfrm>
            <a:prstGeom prst="rect">
              <a:avLst/>
            </a:prstGeom>
          </p:spPr>
        </p:pic>
        <p:pic>
          <p:nvPicPr>
            <p:cNvPr id="53" name="图片 25">
              <a:extLst>
                <a:ext uri="{FF2B5EF4-FFF2-40B4-BE49-F238E27FC236}">
                  <a16:creationId xmlns:a16="http://schemas.microsoft.com/office/drawing/2014/main" id="{424C1C98-9A1A-41DF-9D16-20C4B92649FD}"/>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491687" y="4037556"/>
              <a:ext cx="812842" cy="2387584"/>
            </a:xfrm>
            <a:prstGeom prst="rect">
              <a:avLst/>
            </a:prstGeom>
          </p:spPr>
        </p:pic>
        <p:pic>
          <p:nvPicPr>
            <p:cNvPr id="54" name="图片 25">
              <a:extLst>
                <a:ext uri="{FF2B5EF4-FFF2-40B4-BE49-F238E27FC236}">
                  <a16:creationId xmlns:a16="http://schemas.microsoft.com/office/drawing/2014/main" id="{7ACF9970-3058-4370-90AF-270AF940C24A}"/>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385657" y="3833700"/>
              <a:ext cx="673089" cy="2387584"/>
            </a:xfrm>
            <a:prstGeom prst="rect">
              <a:avLst/>
            </a:prstGeom>
          </p:spPr>
        </p:pic>
        <p:pic>
          <p:nvPicPr>
            <p:cNvPr id="55" name="图片 25">
              <a:extLst>
                <a:ext uri="{FF2B5EF4-FFF2-40B4-BE49-F238E27FC236}">
                  <a16:creationId xmlns:a16="http://schemas.microsoft.com/office/drawing/2014/main" id="{89E480A3-ADD9-46E3-8D63-DF0C6AF52D8E}"/>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186865" y="3563091"/>
              <a:ext cx="673089" cy="2387584"/>
            </a:xfrm>
            <a:prstGeom prst="rect">
              <a:avLst/>
            </a:prstGeom>
          </p:spPr>
        </p:pic>
        <p:pic>
          <p:nvPicPr>
            <p:cNvPr id="56" name="图片 25">
              <a:extLst>
                <a:ext uri="{FF2B5EF4-FFF2-40B4-BE49-F238E27FC236}">
                  <a16:creationId xmlns:a16="http://schemas.microsoft.com/office/drawing/2014/main" id="{E6DB7407-A925-4E67-9535-A3E8058A7C1A}"/>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186865" y="3622176"/>
              <a:ext cx="673089" cy="2387584"/>
            </a:xfrm>
            <a:prstGeom prst="rect">
              <a:avLst/>
            </a:prstGeom>
          </p:spPr>
        </p:pic>
      </p:grpSp>
      <p:grpSp>
        <p:nvGrpSpPr>
          <p:cNvPr id="57" name="Group 56">
            <a:extLst>
              <a:ext uri="{FF2B5EF4-FFF2-40B4-BE49-F238E27FC236}">
                <a16:creationId xmlns:a16="http://schemas.microsoft.com/office/drawing/2014/main" id="{47C9EF46-56C8-4099-A5F0-E3479426D030}"/>
              </a:ext>
            </a:extLst>
          </p:cNvPr>
          <p:cNvGrpSpPr/>
          <p:nvPr/>
        </p:nvGrpSpPr>
        <p:grpSpPr>
          <a:xfrm>
            <a:off x="2405202" y="3793803"/>
            <a:ext cx="2608554" cy="1281135"/>
            <a:chOff x="-670382" y="4160055"/>
            <a:chExt cx="3227334" cy="1585036"/>
          </a:xfrm>
        </p:grpSpPr>
        <p:pic>
          <p:nvPicPr>
            <p:cNvPr id="58" name="图片 25">
              <a:extLst>
                <a:ext uri="{FF2B5EF4-FFF2-40B4-BE49-F238E27FC236}">
                  <a16:creationId xmlns:a16="http://schemas.microsoft.com/office/drawing/2014/main" id="{97F3BA74-EFA3-4BAA-BC44-6BDF3BB1ECE5}"/>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506185" y="3597165"/>
              <a:ext cx="673089" cy="2387584"/>
            </a:xfrm>
            <a:prstGeom prst="rect">
              <a:avLst/>
            </a:prstGeom>
          </p:spPr>
        </p:pic>
        <p:pic>
          <p:nvPicPr>
            <p:cNvPr id="59" name="图片 26">
              <a:extLst>
                <a:ext uri="{FF2B5EF4-FFF2-40B4-BE49-F238E27FC236}">
                  <a16:creationId xmlns:a16="http://schemas.microsoft.com/office/drawing/2014/main" id="{A7C78EB1-D002-4943-A613-2CF44C1298CD}"/>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58297" t="66408" r="26883" b="-1222"/>
            <a:stretch/>
          </p:blipFill>
          <p:spPr>
            <a:xfrm rot="4809071">
              <a:off x="947565" y="4322581"/>
              <a:ext cx="512385" cy="1817535"/>
            </a:xfrm>
            <a:prstGeom prst="rect">
              <a:avLst/>
            </a:prstGeom>
          </p:spPr>
        </p:pic>
        <p:pic>
          <p:nvPicPr>
            <p:cNvPr id="60" name="图片 27">
              <a:extLst>
                <a:ext uri="{FF2B5EF4-FFF2-40B4-BE49-F238E27FC236}">
                  <a16:creationId xmlns:a16="http://schemas.microsoft.com/office/drawing/2014/main" id="{B35F0544-A217-4E98-97B5-93C2E224C461}"/>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53002" t="248" r="21655" b="63917"/>
            <a:stretch/>
          </p:blipFill>
          <p:spPr>
            <a:xfrm rot="5256948">
              <a:off x="1183428" y="4371567"/>
              <a:ext cx="876172" cy="1870875"/>
            </a:xfrm>
            <a:prstGeom prst="rect">
              <a:avLst/>
            </a:prstGeom>
          </p:spPr>
        </p:pic>
        <p:pic>
          <p:nvPicPr>
            <p:cNvPr id="61" name="图片 25">
              <a:extLst>
                <a:ext uri="{FF2B5EF4-FFF2-40B4-BE49-F238E27FC236}">
                  <a16:creationId xmlns:a16="http://schemas.microsoft.com/office/drawing/2014/main" id="{221463B7-B457-4C48-894C-168925F2A071}"/>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506186" y="3302808"/>
              <a:ext cx="673089" cy="2387584"/>
            </a:xfrm>
            <a:prstGeom prst="rect">
              <a:avLst/>
            </a:prstGeom>
          </p:spPr>
        </p:pic>
        <p:pic>
          <p:nvPicPr>
            <p:cNvPr id="62" name="图片 26">
              <a:extLst>
                <a:ext uri="{FF2B5EF4-FFF2-40B4-BE49-F238E27FC236}">
                  <a16:creationId xmlns:a16="http://schemas.microsoft.com/office/drawing/2014/main" id="{C5B05BB4-1AC3-49CF-827D-1EED48769203}"/>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58297" t="66408" r="26883" b="-1222"/>
            <a:stretch/>
          </p:blipFill>
          <p:spPr>
            <a:xfrm rot="4809071">
              <a:off x="947566" y="4028224"/>
              <a:ext cx="512385" cy="1817535"/>
            </a:xfrm>
            <a:prstGeom prst="rect">
              <a:avLst/>
            </a:prstGeom>
          </p:spPr>
        </p:pic>
        <p:pic>
          <p:nvPicPr>
            <p:cNvPr id="63" name="图片 27">
              <a:extLst>
                <a:ext uri="{FF2B5EF4-FFF2-40B4-BE49-F238E27FC236}">
                  <a16:creationId xmlns:a16="http://schemas.microsoft.com/office/drawing/2014/main" id="{2BE40716-5260-4CE9-9C16-BC3C71D1FEEB}"/>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53002" t="248" r="21655" b="63917"/>
            <a:stretch/>
          </p:blipFill>
          <p:spPr>
            <a:xfrm rot="5256948">
              <a:off x="1183429" y="4077210"/>
              <a:ext cx="876172" cy="1870875"/>
            </a:xfrm>
            <a:prstGeom prst="rect">
              <a:avLst/>
            </a:prstGeom>
          </p:spPr>
        </p:pic>
        <p:pic>
          <p:nvPicPr>
            <p:cNvPr id="64" name="图片 25">
              <a:extLst>
                <a:ext uri="{FF2B5EF4-FFF2-40B4-BE49-F238E27FC236}">
                  <a16:creationId xmlns:a16="http://schemas.microsoft.com/office/drawing/2014/main" id="{3BC59E3D-4797-4BBC-96BB-2988841B6E40}"/>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565064" y="3536915"/>
              <a:ext cx="673089" cy="2387584"/>
            </a:xfrm>
            <a:prstGeom prst="rect">
              <a:avLst/>
            </a:prstGeom>
          </p:spPr>
        </p:pic>
        <p:pic>
          <p:nvPicPr>
            <p:cNvPr id="65" name="图片 25">
              <a:extLst>
                <a:ext uri="{FF2B5EF4-FFF2-40B4-BE49-F238E27FC236}">
                  <a16:creationId xmlns:a16="http://schemas.microsoft.com/office/drawing/2014/main" id="{27D51B79-BA0A-4DF7-9E64-E05F7CB2C49A}"/>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595462" y="3801697"/>
              <a:ext cx="673089" cy="2387584"/>
            </a:xfrm>
            <a:prstGeom prst="rect">
              <a:avLst/>
            </a:prstGeom>
          </p:spPr>
        </p:pic>
        <p:pic>
          <p:nvPicPr>
            <p:cNvPr id="66" name="图片 25">
              <a:extLst>
                <a:ext uri="{FF2B5EF4-FFF2-40B4-BE49-F238E27FC236}">
                  <a16:creationId xmlns:a16="http://schemas.microsoft.com/office/drawing/2014/main" id="{75125630-C586-424E-B264-A037E557EE20}"/>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385658" y="3624807"/>
              <a:ext cx="673089" cy="2387584"/>
            </a:xfrm>
            <a:prstGeom prst="rect">
              <a:avLst/>
            </a:prstGeom>
          </p:spPr>
        </p:pic>
        <p:pic>
          <p:nvPicPr>
            <p:cNvPr id="67" name="图片 25">
              <a:extLst>
                <a:ext uri="{FF2B5EF4-FFF2-40B4-BE49-F238E27FC236}">
                  <a16:creationId xmlns:a16="http://schemas.microsoft.com/office/drawing/2014/main" id="{40E62357-CE56-45D9-B455-FF670014853A}"/>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491687" y="4037556"/>
              <a:ext cx="812842" cy="2387584"/>
            </a:xfrm>
            <a:prstGeom prst="rect">
              <a:avLst/>
            </a:prstGeom>
          </p:spPr>
        </p:pic>
        <p:pic>
          <p:nvPicPr>
            <p:cNvPr id="68" name="图片 25">
              <a:extLst>
                <a:ext uri="{FF2B5EF4-FFF2-40B4-BE49-F238E27FC236}">
                  <a16:creationId xmlns:a16="http://schemas.microsoft.com/office/drawing/2014/main" id="{DC4A4B50-6734-4D06-A44B-4D73D371DCC5}"/>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385657" y="3833700"/>
              <a:ext cx="673089" cy="2387584"/>
            </a:xfrm>
            <a:prstGeom prst="rect">
              <a:avLst/>
            </a:prstGeom>
          </p:spPr>
        </p:pic>
        <p:pic>
          <p:nvPicPr>
            <p:cNvPr id="69" name="图片 25">
              <a:extLst>
                <a:ext uri="{FF2B5EF4-FFF2-40B4-BE49-F238E27FC236}">
                  <a16:creationId xmlns:a16="http://schemas.microsoft.com/office/drawing/2014/main" id="{9DB2B25C-C74C-454C-88B8-B6FDB2AB188B}"/>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186865" y="3563091"/>
              <a:ext cx="673089" cy="2387584"/>
            </a:xfrm>
            <a:prstGeom prst="rect">
              <a:avLst/>
            </a:prstGeom>
          </p:spPr>
        </p:pic>
        <p:pic>
          <p:nvPicPr>
            <p:cNvPr id="70" name="图片 25">
              <a:extLst>
                <a:ext uri="{FF2B5EF4-FFF2-40B4-BE49-F238E27FC236}">
                  <a16:creationId xmlns:a16="http://schemas.microsoft.com/office/drawing/2014/main" id="{42EEE489-052C-4CBC-99FC-04E5ED56371A}"/>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186865" y="3622176"/>
              <a:ext cx="673089" cy="2387584"/>
            </a:xfrm>
            <a:prstGeom prst="rect">
              <a:avLst/>
            </a:prstGeom>
          </p:spPr>
        </p:pic>
      </p:grpSp>
      <p:grpSp>
        <p:nvGrpSpPr>
          <p:cNvPr id="71" name="Group 70">
            <a:extLst>
              <a:ext uri="{FF2B5EF4-FFF2-40B4-BE49-F238E27FC236}">
                <a16:creationId xmlns:a16="http://schemas.microsoft.com/office/drawing/2014/main" id="{89D224EA-1F86-43C3-ADC2-9F1C60A4B4F4}"/>
              </a:ext>
            </a:extLst>
          </p:cNvPr>
          <p:cNvGrpSpPr/>
          <p:nvPr/>
        </p:nvGrpSpPr>
        <p:grpSpPr>
          <a:xfrm>
            <a:off x="3319862" y="5028021"/>
            <a:ext cx="2608554" cy="1281135"/>
            <a:chOff x="-670382" y="4160055"/>
            <a:chExt cx="3227334" cy="1585036"/>
          </a:xfrm>
        </p:grpSpPr>
        <p:pic>
          <p:nvPicPr>
            <p:cNvPr id="72" name="图片 25">
              <a:extLst>
                <a:ext uri="{FF2B5EF4-FFF2-40B4-BE49-F238E27FC236}">
                  <a16:creationId xmlns:a16="http://schemas.microsoft.com/office/drawing/2014/main" id="{A02E628F-5239-4BDA-B3A9-EE56A82F1BD2}"/>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506185" y="3597165"/>
              <a:ext cx="673089" cy="2387584"/>
            </a:xfrm>
            <a:prstGeom prst="rect">
              <a:avLst/>
            </a:prstGeom>
          </p:spPr>
        </p:pic>
        <p:pic>
          <p:nvPicPr>
            <p:cNvPr id="73" name="图片 26">
              <a:extLst>
                <a:ext uri="{FF2B5EF4-FFF2-40B4-BE49-F238E27FC236}">
                  <a16:creationId xmlns:a16="http://schemas.microsoft.com/office/drawing/2014/main" id="{5E629049-E6AE-4E27-B571-2491B71F4A33}"/>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58297" t="66408" r="26883" b="-1222"/>
            <a:stretch/>
          </p:blipFill>
          <p:spPr>
            <a:xfrm rot="4809071">
              <a:off x="947565" y="4322581"/>
              <a:ext cx="512385" cy="1817535"/>
            </a:xfrm>
            <a:prstGeom prst="rect">
              <a:avLst/>
            </a:prstGeom>
          </p:spPr>
        </p:pic>
        <p:pic>
          <p:nvPicPr>
            <p:cNvPr id="74" name="图片 27">
              <a:extLst>
                <a:ext uri="{FF2B5EF4-FFF2-40B4-BE49-F238E27FC236}">
                  <a16:creationId xmlns:a16="http://schemas.microsoft.com/office/drawing/2014/main" id="{E8CD3476-081D-46DF-825B-798A09F080BC}"/>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53002" t="248" r="21655" b="63917"/>
            <a:stretch/>
          </p:blipFill>
          <p:spPr>
            <a:xfrm rot="5256948">
              <a:off x="1183428" y="4371567"/>
              <a:ext cx="876172" cy="1870875"/>
            </a:xfrm>
            <a:prstGeom prst="rect">
              <a:avLst/>
            </a:prstGeom>
          </p:spPr>
        </p:pic>
        <p:pic>
          <p:nvPicPr>
            <p:cNvPr id="75" name="图片 25">
              <a:extLst>
                <a:ext uri="{FF2B5EF4-FFF2-40B4-BE49-F238E27FC236}">
                  <a16:creationId xmlns:a16="http://schemas.microsoft.com/office/drawing/2014/main" id="{0CAB5B50-D448-46E6-9A30-E5B82FDD7A89}"/>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506186" y="3302808"/>
              <a:ext cx="673089" cy="2387584"/>
            </a:xfrm>
            <a:prstGeom prst="rect">
              <a:avLst/>
            </a:prstGeom>
          </p:spPr>
        </p:pic>
        <p:pic>
          <p:nvPicPr>
            <p:cNvPr id="76" name="图片 26">
              <a:extLst>
                <a:ext uri="{FF2B5EF4-FFF2-40B4-BE49-F238E27FC236}">
                  <a16:creationId xmlns:a16="http://schemas.microsoft.com/office/drawing/2014/main" id="{3F91B336-ADD7-4CC2-9CFB-049C0F7ACC88}"/>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58297" t="66408" r="26883" b="-1222"/>
            <a:stretch/>
          </p:blipFill>
          <p:spPr>
            <a:xfrm rot="4809071">
              <a:off x="947566" y="4028224"/>
              <a:ext cx="512385" cy="1817535"/>
            </a:xfrm>
            <a:prstGeom prst="rect">
              <a:avLst/>
            </a:prstGeom>
          </p:spPr>
        </p:pic>
        <p:pic>
          <p:nvPicPr>
            <p:cNvPr id="77" name="图片 27">
              <a:extLst>
                <a:ext uri="{FF2B5EF4-FFF2-40B4-BE49-F238E27FC236}">
                  <a16:creationId xmlns:a16="http://schemas.microsoft.com/office/drawing/2014/main" id="{3D1A489E-D91D-42A6-9731-2CCBE4959CBE}"/>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53002" t="248" r="21655" b="63917"/>
            <a:stretch/>
          </p:blipFill>
          <p:spPr>
            <a:xfrm rot="5256948">
              <a:off x="1183429" y="4077210"/>
              <a:ext cx="876172" cy="1870875"/>
            </a:xfrm>
            <a:prstGeom prst="rect">
              <a:avLst/>
            </a:prstGeom>
          </p:spPr>
        </p:pic>
        <p:pic>
          <p:nvPicPr>
            <p:cNvPr id="78" name="图片 25">
              <a:extLst>
                <a:ext uri="{FF2B5EF4-FFF2-40B4-BE49-F238E27FC236}">
                  <a16:creationId xmlns:a16="http://schemas.microsoft.com/office/drawing/2014/main" id="{7B6D164A-B84F-4E89-B72F-7F6061BA0D42}"/>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565064" y="3536915"/>
              <a:ext cx="673089" cy="2387584"/>
            </a:xfrm>
            <a:prstGeom prst="rect">
              <a:avLst/>
            </a:prstGeom>
          </p:spPr>
        </p:pic>
        <p:pic>
          <p:nvPicPr>
            <p:cNvPr id="79" name="图片 25">
              <a:extLst>
                <a:ext uri="{FF2B5EF4-FFF2-40B4-BE49-F238E27FC236}">
                  <a16:creationId xmlns:a16="http://schemas.microsoft.com/office/drawing/2014/main" id="{0C9E2337-E608-4566-A766-198DE51FFCD1}"/>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595462" y="3801697"/>
              <a:ext cx="673089" cy="2387584"/>
            </a:xfrm>
            <a:prstGeom prst="rect">
              <a:avLst/>
            </a:prstGeom>
          </p:spPr>
        </p:pic>
        <p:pic>
          <p:nvPicPr>
            <p:cNvPr id="81" name="图片 25">
              <a:extLst>
                <a:ext uri="{FF2B5EF4-FFF2-40B4-BE49-F238E27FC236}">
                  <a16:creationId xmlns:a16="http://schemas.microsoft.com/office/drawing/2014/main" id="{6697E2C2-D3BD-43FF-99EE-10CA2234FD02}"/>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385658" y="3624807"/>
              <a:ext cx="673089" cy="2387584"/>
            </a:xfrm>
            <a:prstGeom prst="rect">
              <a:avLst/>
            </a:prstGeom>
          </p:spPr>
        </p:pic>
        <p:pic>
          <p:nvPicPr>
            <p:cNvPr id="88" name="图片 25">
              <a:extLst>
                <a:ext uri="{FF2B5EF4-FFF2-40B4-BE49-F238E27FC236}">
                  <a16:creationId xmlns:a16="http://schemas.microsoft.com/office/drawing/2014/main" id="{38F10B2A-8BCA-4A30-8EF7-3932AE19277E}"/>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491687" y="4037556"/>
              <a:ext cx="812842" cy="2387584"/>
            </a:xfrm>
            <a:prstGeom prst="rect">
              <a:avLst/>
            </a:prstGeom>
          </p:spPr>
        </p:pic>
        <p:pic>
          <p:nvPicPr>
            <p:cNvPr id="89" name="图片 25">
              <a:extLst>
                <a:ext uri="{FF2B5EF4-FFF2-40B4-BE49-F238E27FC236}">
                  <a16:creationId xmlns:a16="http://schemas.microsoft.com/office/drawing/2014/main" id="{29C42C81-61F2-4ED5-8CE0-0B228A9C37DF}"/>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385657" y="3833700"/>
              <a:ext cx="673089" cy="2387584"/>
            </a:xfrm>
            <a:prstGeom prst="rect">
              <a:avLst/>
            </a:prstGeom>
          </p:spPr>
        </p:pic>
        <p:pic>
          <p:nvPicPr>
            <p:cNvPr id="90" name="图片 25">
              <a:extLst>
                <a:ext uri="{FF2B5EF4-FFF2-40B4-BE49-F238E27FC236}">
                  <a16:creationId xmlns:a16="http://schemas.microsoft.com/office/drawing/2014/main" id="{786A58AC-E463-4BED-97A7-4F40349163B1}"/>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186865" y="3563091"/>
              <a:ext cx="673089" cy="2387584"/>
            </a:xfrm>
            <a:prstGeom prst="rect">
              <a:avLst/>
            </a:prstGeom>
          </p:spPr>
        </p:pic>
        <p:pic>
          <p:nvPicPr>
            <p:cNvPr id="91" name="图片 25">
              <a:extLst>
                <a:ext uri="{FF2B5EF4-FFF2-40B4-BE49-F238E27FC236}">
                  <a16:creationId xmlns:a16="http://schemas.microsoft.com/office/drawing/2014/main" id="{030467EA-E92D-4945-BA08-2882C88403C6}"/>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22317" r="62863" b="65186"/>
            <a:stretch/>
          </p:blipFill>
          <p:spPr>
            <a:xfrm rot="4809071">
              <a:off x="186865" y="3622176"/>
              <a:ext cx="673089" cy="2387584"/>
            </a:xfrm>
            <a:prstGeom prst="rect">
              <a:avLst/>
            </a:prstGeom>
          </p:spPr>
        </p:pic>
      </p:grpSp>
      <p:sp>
        <p:nvSpPr>
          <p:cNvPr id="3" name="Oval 2">
            <a:hlinkClick r:id="rId16" action="ppaction://hlinksldjump"/>
            <a:extLst>
              <a:ext uri="{FF2B5EF4-FFF2-40B4-BE49-F238E27FC236}">
                <a16:creationId xmlns:a16="http://schemas.microsoft.com/office/drawing/2014/main" id="{8B845DD2-CAC7-48C0-9F61-FDD78EDD6AD0}"/>
              </a:ext>
            </a:extLst>
          </p:cNvPr>
          <p:cNvSpPr/>
          <p:nvPr/>
        </p:nvSpPr>
        <p:spPr>
          <a:xfrm>
            <a:off x="1116054" y="4046488"/>
            <a:ext cx="722063" cy="722063"/>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srgbClr val="000000"/>
                </a:solidFill>
                <a:effectLst/>
                <a:uLnTx/>
                <a:uFillTx/>
                <a:latin typeface="Arial"/>
                <a:ea typeface="+mn-ea"/>
                <a:cs typeface="+mn-cs"/>
              </a:rPr>
              <a:t>1</a:t>
            </a:r>
          </a:p>
        </p:txBody>
      </p:sp>
      <p:sp>
        <p:nvSpPr>
          <p:cNvPr id="92" name="Oval 91">
            <a:hlinkClick r:id="rId17" action="ppaction://hlinksldjump"/>
            <a:extLst>
              <a:ext uri="{FF2B5EF4-FFF2-40B4-BE49-F238E27FC236}">
                <a16:creationId xmlns:a16="http://schemas.microsoft.com/office/drawing/2014/main" id="{B9726F42-1FF8-4901-8278-4E6C63BB9F87}"/>
              </a:ext>
            </a:extLst>
          </p:cNvPr>
          <p:cNvSpPr/>
          <p:nvPr/>
        </p:nvSpPr>
        <p:spPr>
          <a:xfrm>
            <a:off x="3446244" y="3988245"/>
            <a:ext cx="722063" cy="722063"/>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srgbClr val="000000"/>
                </a:solidFill>
                <a:effectLst/>
                <a:uLnTx/>
                <a:uFillTx/>
                <a:latin typeface="Arial"/>
                <a:ea typeface="+mn-ea"/>
                <a:cs typeface="+mn-cs"/>
              </a:rPr>
              <a:t>2</a:t>
            </a:r>
          </a:p>
        </p:txBody>
      </p:sp>
      <p:sp>
        <p:nvSpPr>
          <p:cNvPr id="93" name="Oval 92">
            <a:hlinkClick r:id="rId18" action="ppaction://hlinksldjump"/>
            <a:extLst>
              <a:ext uri="{FF2B5EF4-FFF2-40B4-BE49-F238E27FC236}">
                <a16:creationId xmlns:a16="http://schemas.microsoft.com/office/drawing/2014/main" id="{297D81A9-99E9-4249-B2B0-02A14C74983B}"/>
              </a:ext>
            </a:extLst>
          </p:cNvPr>
          <p:cNvSpPr/>
          <p:nvPr/>
        </p:nvSpPr>
        <p:spPr>
          <a:xfrm>
            <a:off x="1852440" y="5257393"/>
            <a:ext cx="722063" cy="722063"/>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srgbClr val="000000"/>
                </a:solidFill>
                <a:effectLst/>
                <a:uLnTx/>
                <a:uFillTx/>
                <a:latin typeface="Arial"/>
                <a:ea typeface="+mn-ea"/>
                <a:cs typeface="+mn-cs"/>
              </a:rPr>
              <a:t>3</a:t>
            </a:r>
          </a:p>
        </p:txBody>
      </p:sp>
      <p:sp>
        <p:nvSpPr>
          <p:cNvPr id="94" name="Oval 93">
            <a:hlinkClick r:id="rId19" action="ppaction://hlinksldjump"/>
            <a:extLst>
              <a:ext uri="{FF2B5EF4-FFF2-40B4-BE49-F238E27FC236}">
                <a16:creationId xmlns:a16="http://schemas.microsoft.com/office/drawing/2014/main" id="{B1B37002-98AA-4305-93E8-32703BA21BD3}"/>
              </a:ext>
            </a:extLst>
          </p:cNvPr>
          <p:cNvSpPr/>
          <p:nvPr/>
        </p:nvSpPr>
        <p:spPr>
          <a:xfrm>
            <a:off x="4330798" y="5256667"/>
            <a:ext cx="722063" cy="722063"/>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srgbClr val="000000"/>
                </a:solidFill>
                <a:effectLst/>
                <a:uLnTx/>
                <a:uFillTx/>
                <a:latin typeface="Arial"/>
                <a:ea typeface="+mn-ea"/>
                <a:cs typeface="+mn-cs"/>
              </a:rPr>
              <a:t>4</a:t>
            </a:r>
          </a:p>
        </p:txBody>
      </p:sp>
      <p:pic>
        <p:nvPicPr>
          <p:cNvPr id="95" name="Graphic 94">
            <a:extLst>
              <a:ext uri="{FF2B5EF4-FFF2-40B4-BE49-F238E27FC236}">
                <a16:creationId xmlns:a16="http://schemas.microsoft.com/office/drawing/2014/main" id="{A997FD13-C555-4DBA-AA47-F224DA7775FB}"/>
              </a:ext>
            </a:extLst>
          </p:cNvPr>
          <p:cNvPicPr>
            <a:picLocks noChangeAspect="1"/>
          </p:cNvPicPr>
          <p:nvPr/>
        </p:nvPicPr>
        <p:blipFill>
          <a:blip r:embed="rId20">
            <a:extLst>
              <a:ext uri="{28A0092B-C50C-407E-A947-70E740481C1C}">
                <a14:useLocalDpi xmlns:a14="http://schemas.microsoft.com/office/drawing/2010/main" val="0"/>
              </a:ext>
              <a:ext uri="{96DAC541-7B7A-43D3-8B79-37D633B846F1}">
                <asvg:svgBlip xmlns:asvg="http://schemas.microsoft.com/office/drawing/2016/SVG/main" r:embed="rId21"/>
              </a:ext>
            </a:extLst>
          </a:blip>
          <a:srcRect/>
          <a:stretch>
            <a:fillRect/>
          </a:stretch>
        </p:blipFill>
        <p:spPr>
          <a:xfrm rot="20862390">
            <a:off x="-46929028" y="22419298"/>
            <a:ext cx="421124" cy="401121"/>
          </a:xfrm>
          <a:prstGeom prst="rect">
            <a:avLst/>
          </a:prstGeom>
        </p:spPr>
      </p:pic>
      <p:pic>
        <p:nvPicPr>
          <p:cNvPr id="96" name="Graphic 95">
            <a:extLst>
              <a:ext uri="{FF2B5EF4-FFF2-40B4-BE49-F238E27FC236}">
                <a16:creationId xmlns:a16="http://schemas.microsoft.com/office/drawing/2014/main" id="{8626B5EE-71C9-49B9-AF94-81C91DB1E6BC}"/>
              </a:ext>
            </a:extLst>
          </p:cNvPr>
          <p:cNvPicPr>
            <a:picLocks noChangeAspect="1"/>
          </p:cNvPicPr>
          <p:nvPr/>
        </p:nvPicPr>
        <p:blipFill>
          <a:blip r:embed="rId20">
            <a:extLst>
              <a:ext uri="{28A0092B-C50C-407E-A947-70E740481C1C}">
                <a14:useLocalDpi xmlns:a14="http://schemas.microsoft.com/office/drawing/2010/main" val="0"/>
              </a:ext>
              <a:ext uri="{96DAC541-7B7A-43D3-8B79-37D633B846F1}">
                <asvg:svgBlip xmlns:asvg="http://schemas.microsoft.com/office/drawing/2016/SVG/main" r:embed="rId21"/>
              </a:ext>
            </a:extLst>
          </a:blip>
          <a:srcRect/>
          <a:stretch>
            <a:fillRect/>
          </a:stretch>
        </p:blipFill>
        <p:spPr>
          <a:xfrm rot="20862390">
            <a:off x="-42255428" y="15510498"/>
            <a:ext cx="421124" cy="401121"/>
          </a:xfrm>
          <a:prstGeom prst="rect">
            <a:avLst/>
          </a:prstGeom>
        </p:spPr>
      </p:pic>
      <p:pic>
        <p:nvPicPr>
          <p:cNvPr id="97" name="Graphic 96">
            <a:extLst>
              <a:ext uri="{FF2B5EF4-FFF2-40B4-BE49-F238E27FC236}">
                <a16:creationId xmlns:a16="http://schemas.microsoft.com/office/drawing/2014/main" id="{986057D6-8663-45AD-93B8-1F0E9010016C}"/>
              </a:ext>
            </a:extLst>
          </p:cNvPr>
          <p:cNvPicPr>
            <a:picLocks noChangeAspect="1"/>
          </p:cNvPicPr>
          <p:nvPr/>
        </p:nvPicPr>
        <p:blipFill>
          <a:blip r:embed="rId20">
            <a:extLst>
              <a:ext uri="{28A0092B-C50C-407E-A947-70E740481C1C}">
                <a14:useLocalDpi xmlns:a14="http://schemas.microsoft.com/office/drawing/2010/main" val="0"/>
              </a:ext>
              <a:ext uri="{96DAC541-7B7A-43D3-8B79-37D633B846F1}">
                <asvg:svgBlip xmlns:asvg="http://schemas.microsoft.com/office/drawing/2016/SVG/main" r:embed="rId21"/>
              </a:ext>
            </a:extLst>
          </a:blip>
          <a:srcRect/>
          <a:stretch>
            <a:fillRect/>
          </a:stretch>
        </p:blipFill>
        <p:spPr>
          <a:xfrm rot="20862390">
            <a:off x="-48351427" y="15992086"/>
            <a:ext cx="421124" cy="401121"/>
          </a:xfrm>
          <a:prstGeom prst="rect">
            <a:avLst/>
          </a:prstGeom>
        </p:spPr>
      </p:pic>
      <p:pic>
        <p:nvPicPr>
          <p:cNvPr id="98" name="Graphic 97">
            <a:extLst>
              <a:ext uri="{FF2B5EF4-FFF2-40B4-BE49-F238E27FC236}">
                <a16:creationId xmlns:a16="http://schemas.microsoft.com/office/drawing/2014/main" id="{4599EFBA-103F-45E9-8CFF-93B982A5B5EE}"/>
              </a:ext>
            </a:extLst>
          </p:cNvPr>
          <p:cNvPicPr>
            <a:picLocks noChangeAspect="1"/>
          </p:cNvPicPr>
          <p:nvPr/>
        </p:nvPicPr>
        <p:blipFill>
          <a:blip r:embed="rId20">
            <a:extLst>
              <a:ext uri="{28A0092B-C50C-407E-A947-70E740481C1C}">
                <a14:useLocalDpi xmlns:a14="http://schemas.microsoft.com/office/drawing/2010/main" val="0"/>
              </a:ext>
              <a:ext uri="{96DAC541-7B7A-43D3-8B79-37D633B846F1}">
                <asvg:svgBlip xmlns:asvg="http://schemas.microsoft.com/office/drawing/2016/SVG/main" r:embed="rId21"/>
              </a:ext>
            </a:extLst>
          </a:blip>
          <a:srcRect/>
          <a:stretch>
            <a:fillRect/>
          </a:stretch>
        </p:blipFill>
        <p:spPr>
          <a:xfrm rot="20862390">
            <a:off x="-47854552" y="11623286"/>
            <a:ext cx="421124" cy="401121"/>
          </a:xfrm>
          <a:prstGeom prst="rect">
            <a:avLst/>
          </a:prstGeom>
        </p:spPr>
      </p:pic>
    </p:spTree>
    <p:extLst>
      <p:ext uri="{BB962C8B-B14F-4D97-AF65-F5344CB8AC3E}">
        <p14:creationId xmlns:p14="http://schemas.microsoft.com/office/powerpoint/2010/main" val="2319536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ppt_x"/>
                                          </p:val>
                                        </p:tav>
                                        <p:tav tm="100000">
                                          <p:val>
                                            <p:strVal val="#ppt_x"/>
                                          </p:val>
                                        </p:tav>
                                      </p:tavLst>
                                    </p:anim>
                                    <p:anim calcmode="lin" valueType="num">
                                      <p:cBhvr additive="base">
                                        <p:cTn id="8" dur="500" fill="hold"/>
                                        <p:tgtEl>
                                          <p:spTgt spid="2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ppt_x"/>
                                          </p:val>
                                        </p:tav>
                                        <p:tav tm="100000">
                                          <p:val>
                                            <p:strVal val="#ppt_x"/>
                                          </p:val>
                                        </p:tav>
                                      </p:tavLst>
                                    </p:anim>
                                    <p:anim calcmode="lin" valueType="num">
                                      <p:cBhvr additive="base">
                                        <p:cTn id="12"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3" restart="whenNotActive" fill="hold" evtFilter="cancelBubble" nodeType="interactiveSeq">
                <p:stCondLst>
                  <p:cond evt="onClick" delay="0">
                    <p:tgtEl>
                      <p:spTgt spid="3"/>
                    </p:tgtEl>
                  </p:cond>
                </p:stCondLst>
                <p:endSync evt="end" delay="0">
                  <p:rtn val="all"/>
                </p:endSync>
                <p:childTnLst>
                  <p:par>
                    <p:cTn id="14" fill="hold">
                      <p:stCondLst>
                        <p:cond delay="0"/>
                      </p:stCondLst>
                      <p:childTnLst>
                        <p:par>
                          <p:cTn id="15" fill="hold">
                            <p:stCondLst>
                              <p:cond delay="0"/>
                            </p:stCondLst>
                            <p:childTnLst>
                              <p:par>
                                <p:cTn id="16" presetID="14" presetClass="exit" presetSubtype="10" fill="hold" grpId="0" nodeType="afterEffect">
                                  <p:stCondLst>
                                    <p:cond delay="0"/>
                                  </p:stCondLst>
                                  <p:childTnLst>
                                    <p:animEffect transition="out" filter="randombar(horizontal)">
                                      <p:cBhvr>
                                        <p:cTn id="17" dur="500"/>
                                        <p:tgtEl>
                                          <p:spTgt spid="3"/>
                                        </p:tgtEl>
                                      </p:cBhvr>
                                    </p:animEffect>
                                    <p:set>
                                      <p:cBhvr>
                                        <p:cTn id="18" dur="1" fill="hold">
                                          <p:stCondLst>
                                            <p:cond delay="499"/>
                                          </p:stCondLst>
                                        </p:cTn>
                                        <p:tgtEl>
                                          <p:spTgt spid="3"/>
                                        </p:tgtEl>
                                        <p:attrNameLst>
                                          <p:attrName>style.visibility</p:attrName>
                                        </p:attrNameLst>
                                      </p:cBhvr>
                                      <p:to>
                                        <p:strVal val="hidden"/>
                                      </p:to>
                                    </p:set>
                                  </p:childTnLst>
                                </p:cTn>
                              </p:par>
                            </p:childTnLst>
                          </p:cTn>
                        </p:par>
                        <p:par>
                          <p:cTn id="19" fill="hold">
                            <p:stCondLst>
                              <p:cond delay="500"/>
                            </p:stCondLst>
                            <p:childTnLst>
                              <p:par>
                                <p:cTn id="20" presetID="37" presetClass="path" presetSubtype="0" accel="50000" decel="50000" fill="hold" nodeType="afterEffect">
                                  <p:stCondLst>
                                    <p:cond delay="0"/>
                                  </p:stCondLst>
                                  <p:childTnLst>
                                    <p:animMotion origin="layout" path="M 4.375E-6 -0.10972 L 0.10742 -0.18009 C 0.12968 -0.19607 0.16328 -0.20463 0.19856 -0.20463 C 0.23867 -0.20463 0.27083 -0.19607 0.29309 -0.18009 L 0.40065 -0.10972 " pathEditMode="relative" rAng="0" ptsTypes="AAAAA">
                                      <p:cBhvr>
                                        <p:cTn id="21" dur="2000" fill="hold"/>
                                        <p:tgtEl>
                                          <p:spTgt spid="2"/>
                                        </p:tgtEl>
                                        <p:attrNameLst>
                                          <p:attrName>ppt_x</p:attrName>
                                          <p:attrName>ppt_y</p:attrName>
                                        </p:attrNameLst>
                                      </p:cBhvr>
                                      <p:rCtr x="20026" y="-4745"/>
                                    </p:animMotion>
                                  </p:childTnLst>
                                </p:cTn>
                              </p:par>
                              <p:par>
                                <p:cTn id="22" presetID="0" presetClass="path" presetSubtype="0" accel="50000" decel="50000" fill="hold" nodeType="withEffect">
                                  <p:stCondLst>
                                    <p:cond delay="0"/>
                                  </p:stCondLst>
                                  <p:childTnLst>
                                    <p:animMotion origin="layout" path="M -0.2349 0.01666 L -0.2349 0.0169 C -0.23477 0.01273 -0.23477 0.00231 -0.23477 -0.00209 C -0.23477 -0.01181 -0.23477 -0.0169 -0.23464 -0.02454 C -0.23464 -0.02801 -0.23464 -0.03403 -0.23451 -0.03704 C -0.23451 -0.04236 -0.23438 -0.04676 -0.23425 -0.04908 C -0.23425 -0.05185 -0.23412 -0.05301 -0.23412 -0.05417 C -0.23399 -0.05556 -0.23386 -0.05741 -0.23373 -0.05787 C -0.23346 -0.0588 -0.23359 -0.05834 -0.2332 -0.05949 L -0.23242 -0.05834 C -0.23242 -0.0581 -0.23242 -0.05741 -0.23229 -0.05671 C -0.23229 -0.05625 -0.23229 -0.05579 -0.23229 -0.05509 C -0.23216 -0.05324 -0.23203 -0.05093 -0.2319 -0.04746 C -0.2319 -0.04537 -0.23177 -0.04352 -0.23177 -0.04028 C -0.23164 -0.03264 -0.2319 -0.04468 -0.23164 -0.03357 C -0.23164 -0.03264 -0.23151 -0.03148 -0.23151 -0.03056 C -0.23151 -0.02986 -0.23151 -0.0294 -0.23151 -0.02871 C -0.23138 -0.02709 -0.23138 -0.02361 -0.23138 -0.02176 C -0.23138 -0.02084 -0.23138 -0.01968 -0.23138 -0.01898 C -0.23138 -0.01806 -0.23125 -0.01759 -0.23125 -0.0169 C -0.23125 -0.01505 -0.23125 -0.0132 -0.23125 -0.01134 C -0.23125 -0.01065 -0.23125 -0.00996 -0.23125 -0.00903 C -0.23125 -0.00834 -0.23125 -0.00764 -0.23125 -0.00671 C -0.23112 -0.00625 -0.23112 -0.00602 -0.23112 -0.00533 C -0.23112 -0.00394 -0.23112 -0.00093 -0.23112 -0.0007 C -0.23112 0.00278 -0.23112 -0.00162 -0.23112 0.00463 C -0.23112 0.00509 -0.23112 0.00555 -0.23112 0.00625 C -0.23112 0.00694 -0.23112 0.00764 -0.23112 0.00833 C -0.23112 0.01481 -0.23112 0.00463 -0.23112 0.01435 C -0.23112 0.01805 -0.23112 0.01412 -0.23112 0.01782 L -0.23112 0.01805 " pathEditMode="relative" rAng="0" ptsTypes="AAAAAAAAAAAAAAAAAAAAAAAAAAAAAAA">
                                      <p:cBhvr>
                                        <p:cTn id="23" dur="2000" fill="hold"/>
                                        <p:tgtEl>
                                          <p:spTgt spid="95"/>
                                        </p:tgtEl>
                                        <p:attrNameLst>
                                          <p:attrName>ppt_x</p:attrName>
                                          <p:attrName>ppt_y</p:attrName>
                                        </p:attrNameLst>
                                      </p:cBhvr>
                                      <p:rCtr x="195" y="-3750"/>
                                    </p:animMotion>
                                  </p:childTnLst>
                                  <p:subTnLst>
                                    <p:audio>
                                      <p:cMediaNode>
                                        <p:cTn display="0" masterRel="sameClick">
                                          <p:stCondLst>
                                            <p:cond evt="begin" delay="0">
                                              <p:tn val="22"/>
                                            </p:cond>
                                          </p:stCondLst>
                                          <p:endCondLst>
                                            <p:cond evt="onStopAudio" delay="0">
                                              <p:tgtEl>
                                                <p:sldTgt/>
                                              </p:tgtEl>
                                            </p:cond>
                                          </p:endCondLst>
                                        </p:cTn>
                                        <p:tgtEl>
                                          <p:sndTgt r:embed="rId3" name="whoosh.wav"/>
                                        </p:tgtEl>
                                      </p:cMediaNode>
                                    </p:audio>
                                  </p:subTnLst>
                                </p:cTn>
                              </p:par>
                            </p:childTnLst>
                          </p:cTn>
                        </p:par>
                      </p:childTnLst>
                    </p:cTn>
                  </p:par>
                </p:childTnLst>
              </p:cTn>
              <p:nextCondLst>
                <p:cond evt="onClick" delay="0">
                  <p:tgtEl>
                    <p:spTgt spid="3"/>
                  </p:tgtEl>
                </p:cond>
              </p:nextCondLst>
            </p:seq>
            <p:seq concurrent="1" nextAc="seek">
              <p:cTn id="24" restart="whenNotActive" fill="hold" evtFilter="cancelBubble" nodeType="interactiveSeq">
                <p:stCondLst>
                  <p:cond evt="onClick" delay="0">
                    <p:tgtEl>
                      <p:spTgt spid="92"/>
                    </p:tgtEl>
                  </p:cond>
                </p:stCondLst>
                <p:endSync evt="end" delay="0">
                  <p:rtn val="all"/>
                </p:endSync>
                <p:childTnLst>
                  <p:par>
                    <p:cTn id="25" fill="hold">
                      <p:stCondLst>
                        <p:cond delay="0"/>
                      </p:stCondLst>
                      <p:childTnLst>
                        <p:par>
                          <p:cTn id="26" fill="hold">
                            <p:stCondLst>
                              <p:cond delay="0"/>
                            </p:stCondLst>
                            <p:childTnLst>
                              <p:par>
                                <p:cTn id="27" presetID="14" presetClass="exit" presetSubtype="10" fill="hold" grpId="0" nodeType="afterEffect">
                                  <p:stCondLst>
                                    <p:cond delay="0"/>
                                  </p:stCondLst>
                                  <p:childTnLst>
                                    <p:animEffect transition="out" filter="randombar(horizontal)">
                                      <p:cBhvr>
                                        <p:cTn id="28" dur="500"/>
                                        <p:tgtEl>
                                          <p:spTgt spid="92"/>
                                        </p:tgtEl>
                                      </p:cBhvr>
                                    </p:animEffect>
                                    <p:set>
                                      <p:cBhvr>
                                        <p:cTn id="29" dur="1" fill="hold">
                                          <p:stCondLst>
                                            <p:cond delay="499"/>
                                          </p:stCondLst>
                                        </p:cTn>
                                        <p:tgtEl>
                                          <p:spTgt spid="92"/>
                                        </p:tgtEl>
                                        <p:attrNameLst>
                                          <p:attrName>style.visibility</p:attrName>
                                        </p:attrNameLst>
                                      </p:cBhvr>
                                      <p:to>
                                        <p:strVal val="hidden"/>
                                      </p:to>
                                    </p:set>
                                  </p:childTnLst>
                                </p:cTn>
                              </p:par>
                            </p:childTnLst>
                          </p:cTn>
                        </p:par>
                        <p:par>
                          <p:cTn id="30" fill="hold">
                            <p:stCondLst>
                              <p:cond delay="500"/>
                            </p:stCondLst>
                            <p:childTnLst>
                              <p:par>
                                <p:cTn id="31" presetID="37" presetClass="path" presetSubtype="0" accel="50000" decel="50000" fill="hold" nodeType="afterEffect">
                                  <p:stCondLst>
                                    <p:cond delay="0"/>
                                  </p:stCondLst>
                                  <p:childTnLst>
                                    <p:animMotion origin="layout" path="M 3.33333E-6 -0.15324 L 0.05247 -0.17199 C 0.06341 -0.17639 0.07981 -0.17847 0.097 -0.17847 C 0.11666 -0.17847 0.13229 -0.17639 0.14323 -0.17199 L 0.19583 -0.15324 " pathEditMode="relative" rAng="0" ptsTypes="AAAAA">
                                      <p:cBhvr>
                                        <p:cTn id="32" dur="2000" fill="hold"/>
                                        <p:tgtEl>
                                          <p:spTgt spid="57"/>
                                        </p:tgtEl>
                                        <p:attrNameLst>
                                          <p:attrName>ppt_x</p:attrName>
                                          <p:attrName>ppt_y</p:attrName>
                                        </p:attrNameLst>
                                      </p:cBhvr>
                                      <p:rCtr x="9792" y="-1273"/>
                                    </p:animMotion>
                                  </p:childTnLst>
                                </p:cTn>
                              </p:par>
                              <p:par>
                                <p:cTn id="33" presetID="0" presetClass="path" presetSubtype="0" accel="50000" decel="50000" fill="hold" nodeType="withEffect">
                                  <p:stCondLst>
                                    <p:cond delay="0"/>
                                  </p:stCondLst>
                                  <p:childTnLst>
                                    <p:animMotion origin="layout" path="M -0.2349 0.01666 L -0.2349 0.0169 C -0.23477 0.01273 -0.23477 0.00231 -0.23477 -0.00209 C -0.23477 -0.01181 -0.23477 -0.0169 -0.23464 -0.02454 C -0.23464 -0.02801 -0.23464 -0.03403 -0.23451 -0.03704 C -0.23451 -0.04236 -0.23438 -0.04676 -0.23425 -0.04908 C -0.23425 -0.05185 -0.23412 -0.05301 -0.23412 -0.05417 C -0.23399 -0.05556 -0.23386 -0.05741 -0.23373 -0.05787 C -0.23346 -0.0588 -0.23359 -0.05834 -0.2332 -0.05949 L -0.23242 -0.05834 C -0.23242 -0.0581 -0.23242 -0.05741 -0.23229 -0.05671 C -0.23229 -0.05625 -0.23229 -0.05579 -0.23229 -0.05509 C -0.23216 -0.05324 -0.23203 -0.05093 -0.2319 -0.04746 C -0.2319 -0.04537 -0.23177 -0.04352 -0.23177 -0.04028 C -0.23164 -0.03264 -0.2319 -0.04468 -0.23164 -0.03357 C -0.23164 -0.03264 -0.23151 -0.03148 -0.23151 -0.03056 C -0.23151 -0.02986 -0.23151 -0.0294 -0.23151 -0.02871 C -0.23138 -0.02709 -0.23138 -0.02361 -0.23138 -0.02176 C -0.23138 -0.02084 -0.23138 -0.01968 -0.23138 -0.01898 C -0.23138 -0.01806 -0.23125 -0.01759 -0.23125 -0.0169 C -0.23125 -0.01505 -0.23125 -0.0132 -0.23125 -0.01134 C -0.23125 -0.01065 -0.23125 -0.00996 -0.23125 -0.00903 C -0.23125 -0.00834 -0.23125 -0.00764 -0.23125 -0.00671 C -0.23112 -0.00625 -0.23112 -0.00602 -0.23112 -0.00533 C -0.23112 -0.00394 -0.23112 -0.00093 -0.23112 -0.0007 C -0.23112 0.00278 -0.23112 -0.00162 -0.23112 0.00463 C -0.23112 0.00509 -0.23112 0.00555 -0.23112 0.00625 C -0.23112 0.00694 -0.23112 0.00764 -0.23112 0.00833 C -0.23112 0.01481 -0.23112 0.00463 -0.23112 0.01435 C -0.23112 0.01805 -0.23112 0.01412 -0.23112 0.01782 L -0.23112 0.01805 " pathEditMode="relative" rAng="0" ptsTypes="AAAAAAAAAAAAAAAAAAAAAAAAAAAAAAA">
                                      <p:cBhvr>
                                        <p:cTn id="34" dur="2000" fill="hold"/>
                                        <p:tgtEl>
                                          <p:spTgt spid="97"/>
                                        </p:tgtEl>
                                        <p:attrNameLst>
                                          <p:attrName>ppt_x</p:attrName>
                                          <p:attrName>ppt_y</p:attrName>
                                        </p:attrNameLst>
                                      </p:cBhvr>
                                      <p:rCtr x="195" y="-3750"/>
                                    </p:animMotion>
                                  </p:childTnLst>
                                  <p:subTnLst>
                                    <p:audio>
                                      <p:cMediaNode>
                                        <p:cTn display="0" masterRel="sameClick">
                                          <p:stCondLst>
                                            <p:cond evt="begin" delay="0">
                                              <p:tn val="33"/>
                                            </p:cond>
                                          </p:stCondLst>
                                          <p:endCondLst>
                                            <p:cond evt="onStopAudio" delay="0">
                                              <p:tgtEl>
                                                <p:sldTgt/>
                                              </p:tgtEl>
                                            </p:cond>
                                          </p:endCondLst>
                                        </p:cTn>
                                        <p:tgtEl>
                                          <p:sndTgt r:embed="rId3" name="whoosh.wav"/>
                                        </p:tgtEl>
                                      </p:cMediaNode>
                                    </p:audio>
                                  </p:subTnLst>
                                </p:cTn>
                              </p:par>
                            </p:childTnLst>
                          </p:cTn>
                        </p:par>
                      </p:childTnLst>
                    </p:cTn>
                  </p:par>
                </p:childTnLst>
              </p:cTn>
              <p:nextCondLst>
                <p:cond evt="onClick" delay="0">
                  <p:tgtEl>
                    <p:spTgt spid="92"/>
                  </p:tgtEl>
                </p:cond>
              </p:nextCondLst>
            </p:seq>
            <p:seq concurrent="1" nextAc="seek">
              <p:cTn id="35" restart="whenNotActive" fill="hold" evtFilter="cancelBubble" nodeType="interactiveSeq">
                <p:stCondLst>
                  <p:cond evt="onClick" delay="0">
                    <p:tgtEl>
                      <p:spTgt spid="93"/>
                    </p:tgtEl>
                  </p:cond>
                </p:stCondLst>
                <p:endSync evt="end" delay="0">
                  <p:rtn val="all"/>
                </p:endSync>
                <p:childTnLst>
                  <p:par>
                    <p:cTn id="36" fill="hold">
                      <p:stCondLst>
                        <p:cond delay="0"/>
                      </p:stCondLst>
                      <p:childTnLst>
                        <p:par>
                          <p:cTn id="37" fill="hold">
                            <p:stCondLst>
                              <p:cond delay="0"/>
                            </p:stCondLst>
                            <p:childTnLst>
                              <p:par>
                                <p:cTn id="38" presetID="14" presetClass="exit" presetSubtype="10" fill="hold" grpId="0" nodeType="afterEffect">
                                  <p:stCondLst>
                                    <p:cond delay="0"/>
                                  </p:stCondLst>
                                  <p:childTnLst>
                                    <p:animEffect transition="out" filter="randombar(horizontal)">
                                      <p:cBhvr>
                                        <p:cTn id="39" dur="500"/>
                                        <p:tgtEl>
                                          <p:spTgt spid="93"/>
                                        </p:tgtEl>
                                      </p:cBhvr>
                                    </p:animEffect>
                                    <p:set>
                                      <p:cBhvr>
                                        <p:cTn id="40" dur="1" fill="hold">
                                          <p:stCondLst>
                                            <p:cond delay="499"/>
                                          </p:stCondLst>
                                        </p:cTn>
                                        <p:tgtEl>
                                          <p:spTgt spid="93"/>
                                        </p:tgtEl>
                                        <p:attrNameLst>
                                          <p:attrName>style.visibility</p:attrName>
                                        </p:attrNameLst>
                                      </p:cBhvr>
                                      <p:to>
                                        <p:strVal val="hidden"/>
                                      </p:to>
                                    </p:set>
                                  </p:childTnLst>
                                </p:cTn>
                              </p:par>
                            </p:childTnLst>
                          </p:cTn>
                        </p:par>
                        <p:par>
                          <p:cTn id="41" fill="hold">
                            <p:stCondLst>
                              <p:cond delay="500"/>
                            </p:stCondLst>
                            <p:childTnLst>
                              <p:par>
                                <p:cTn id="42" presetID="42" presetClass="path" presetSubtype="0" accel="50000" decel="50000" fill="hold" nodeType="afterEffect">
                                  <p:stCondLst>
                                    <p:cond delay="0"/>
                                  </p:stCondLst>
                                  <p:childTnLst>
                                    <p:animMotion origin="layout" path="M 2.29167E-6 -1.85185E-6 L 0.33685 -0.33148 " pathEditMode="relative" rAng="0" ptsTypes="AA">
                                      <p:cBhvr>
                                        <p:cTn id="43" dur="2000" fill="hold"/>
                                        <p:tgtEl>
                                          <p:spTgt spid="43"/>
                                        </p:tgtEl>
                                        <p:attrNameLst>
                                          <p:attrName>ppt_x</p:attrName>
                                          <p:attrName>ppt_y</p:attrName>
                                        </p:attrNameLst>
                                      </p:cBhvr>
                                      <p:rCtr x="16836" y="-16574"/>
                                    </p:animMotion>
                                  </p:childTnLst>
                                </p:cTn>
                              </p:par>
                              <p:par>
                                <p:cTn id="44" presetID="0" presetClass="path" presetSubtype="0" accel="50000" decel="50000" fill="hold" nodeType="withEffect">
                                  <p:stCondLst>
                                    <p:cond delay="0"/>
                                  </p:stCondLst>
                                  <p:childTnLst>
                                    <p:animMotion origin="layout" path="M -0.2349 0.01666 L -0.2349 0.0169 C -0.23477 0.01273 -0.23477 0.00231 -0.23477 -0.00209 C -0.23477 -0.01181 -0.23477 -0.0169 -0.23464 -0.02454 C -0.23464 -0.02801 -0.23464 -0.03403 -0.23451 -0.03704 C -0.23451 -0.04236 -0.23438 -0.04676 -0.23425 -0.04908 C -0.23425 -0.05185 -0.23412 -0.05301 -0.23412 -0.05417 C -0.23399 -0.05556 -0.23386 -0.05741 -0.23373 -0.05787 C -0.23346 -0.0588 -0.23359 -0.05834 -0.2332 -0.05949 L -0.23242 -0.05834 C -0.23242 -0.0581 -0.23242 -0.05741 -0.23229 -0.05671 C -0.23229 -0.05625 -0.23229 -0.05579 -0.23229 -0.05509 C -0.23216 -0.05324 -0.23203 -0.05093 -0.2319 -0.04746 C -0.2319 -0.04537 -0.23177 -0.04352 -0.23177 -0.04028 C -0.23164 -0.03264 -0.2319 -0.04468 -0.23164 -0.03357 C -0.23164 -0.03264 -0.23151 -0.03148 -0.23151 -0.03056 C -0.23151 -0.02986 -0.23151 -0.0294 -0.23151 -0.02871 C -0.23138 -0.02709 -0.23138 -0.02361 -0.23138 -0.02176 C -0.23138 -0.02084 -0.23138 -0.01968 -0.23138 -0.01898 C -0.23138 -0.01806 -0.23125 -0.01759 -0.23125 -0.0169 C -0.23125 -0.01505 -0.23125 -0.0132 -0.23125 -0.01134 C -0.23125 -0.01065 -0.23125 -0.00996 -0.23125 -0.00903 C -0.23125 -0.00834 -0.23125 -0.00764 -0.23125 -0.00671 C -0.23112 -0.00625 -0.23112 -0.00602 -0.23112 -0.00533 C -0.23112 -0.00394 -0.23112 -0.00093 -0.23112 -0.0007 C -0.23112 0.00278 -0.23112 -0.00162 -0.23112 0.00463 C -0.23112 0.00509 -0.23112 0.00555 -0.23112 0.00625 C -0.23112 0.00694 -0.23112 0.00764 -0.23112 0.00833 C -0.23112 0.01481 -0.23112 0.00463 -0.23112 0.01435 C -0.23112 0.01805 -0.23112 0.01412 -0.23112 0.01782 L -0.23112 0.01805 " pathEditMode="relative" rAng="0" ptsTypes="AAAAAAAAAAAAAAAAAAAAAAAAAAAAAAA">
                                      <p:cBhvr>
                                        <p:cTn id="45" dur="2000" fill="hold"/>
                                        <p:tgtEl>
                                          <p:spTgt spid="96"/>
                                        </p:tgtEl>
                                        <p:attrNameLst>
                                          <p:attrName>ppt_x</p:attrName>
                                          <p:attrName>ppt_y</p:attrName>
                                        </p:attrNameLst>
                                      </p:cBhvr>
                                      <p:rCtr x="195" y="-3750"/>
                                    </p:animMotion>
                                  </p:childTnLst>
                                  <p:subTnLst>
                                    <p:audio>
                                      <p:cMediaNode>
                                        <p:cTn display="0" masterRel="sameClick">
                                          <p:stCondLst>
                                            <p:cond evt="begin" delay="0">
                                              <p:tn val="44"/>
                                            </p:cond>
                                          </p:stCondLst>
                                          <p:endCondLst>
                                            <p:cond evt="onStopAudio" delay="0">
                                              <p:tgtEl>
                                                <p:sldTgt/>
                                              </p:tgtEl>
                                            </p:cond>
                                          </p:endCondLst>
                                        </p:cTn>
                                        <p:tgtEl>
                                          <p:sndTgt r:embed="rId3" name="whoosh.wav"/>
                                        </p:tgtEl>
                                      </p:cMediaNode>
                                    </p:audio>
                                  </p:subTnLst>
                                </p:cTn>
                              </p:par>
                            </p:childTnLst>
                          </p:cTn>
                        </p:par>
                      </p:childTnLst>
                    </p:cTn>
                  </p:par>
                </p:childTnLst>
              </p:cTn>
              <p:nextCondLst>
                <p:cond evt="onClick" delay="0">
                  <p:tgtEl>
                    <p:spTgt spid="93"/>
                  </p:tgtEl>
                </p:cond>
              </p:nextCondLst>
            </p:seq>
            <p:seq concurrent="1" nextAc="seek">
              <p:cTn id="46" restart="whenNotActive" fill="hold" evtFilter="cancelBubble" nodeType="interactiveSeq">
                <p:stCondLst>
                  <p:cond evt="onClick" delay="0">
                    <p:tgtEl>
                      <p:spTgt spid="94"/>
                    </p:tgtEl>
                  </p:cond>
                </p:stCondLst>
                <p:endSync evt="end" delay="0">
                  <p:rtn val="all"/>
                </p:endSync>
                <p:childTnLst>
                  <p:par>
                    <p:cTn id="47" fill="hold">
                      <p:stCondLst>
                        <p:cond delay="0"/>
                      </p:stCondLst>
                      <p:childTnLst>
                        <p:par>
                          <p:cTn id="48" fill="hold">
                            <p:stCondLst>
                              <p:cond delay="0"/>
                            </p:stCondLst>
                            <p:childTnLst>
                              <p:par>
                                <p:cTn id="49" presetID="14" presetClass="exit" presetSubtype="10" fill="hold" grpId="0" nodeType="afterEffect">
                                  <p:stCondLst>
                                    <p:cond delay="0"/>
                                  </p:stCondLst>
                                  <p:childTnLst>
                                    <p:animEffect transition="out" filter="randombar(horizontal)">
                                      <p:cBhvr>
                                        <p:cTn id="50" dur="500"/>
                                        <p:tgtEl>
                                          <p:spTgt spid="94"/>
                                        </p:tgtEl>
                                      </p:cBhvr>
                                    </p:animEffect>
                                    <p:set>
                                      <p:cBhvr>
                                        <p:cTn id="51" dur="1" fill="hold">
                                          <p:stCondLst>
                                            <p:cond delay="499"/>
                                          </p:stCondLst>
                                        </p:cTn>
                                        <p:tgtEl>
                                          <p:spTgt spid="94"/>
                                        </p:tgtEl>
                                        <p:attrNameLst>
                                          <p:attrName>style.visibility</p:attrName>
                                        </p:attrNameLst>
                                      </p:cBhvr>
                                      <p:to>
                                        <p:strVal val="hidden"/>
                                      </p:to>
                                    </p:set>
                                  </p:childTnLst>
                                </p:cTn>
                              </p:par>
                            </p:childTnLst>
                          </p:cTn>
                        </p:par>
                        <p:par>
                          <p:cTn id="52" fill="hold">
                            <p:stCondLst>
                              <p:cond delay="500"/>
                            </p:stCondLst>
                            <p:childTnLst>
                              <p:par>
                                <p:cTn id="53" presetID="42" presetClass="path" presetSubtype="0" accel="50000" decel="50000" fill="hold" nodeType="afterEffect">
                                  <p:stCondLst>
                                    <p:cond delay="0"/>
                                  </p:stCondLst>
                                  <p:childTnLst>
                                    <p:animMotion origin="layout" path="M 3.33333E-6 1.11111E-6 L 0.12369 -0.29676 " pathEditMode="relative" rAng="0" ptsTypes="AA">
                                      <p:cBhvr>
                                        <p:cTn id="54" dur="2000" fill="hold"/>
                                        <p:tgtEl>
                                          <p:spTgt spid="71"/>
                                        </p:tgtEl>
                                        <p:attrNameLst>
                                          <p:attrName>ppt_x</p:attrName>
                                          <p:attrName>ppt_y</p:attrName>
                                        </p:attrNameLst>
                                      </p:cBhvr>
                                      <p:rCtr x="6185" y="-14838"/>
                                    </p:animMotion>
                                  </p:childTnLst>
                                </p:cTn>
                              </p:par>
                              <p:par>
                                <p:cTn id="55" presetID="0" presetClass="path" presetSubtype="0" accel="50000" decel="50000" fill="hold" nodeType="withEffect">
                                  <p:stCondLst>
                                    <p:cond delay="0"/>
                                  </p:stCondLst>
                                  <p:childTnLst>
                                    <p:animMotion origin="layout" path="M -0.2349 0.01666 L -0.2349 0.0169 C -0.23477 0.01273 -0.23477 0.00231 -0.23477 -0.00209 C -0.23477 -0.01181 -0.23477 -0.0169 -0.23464 -0.02454 C -0.23464 -0.02801 -0.23464 -0.03403 -0.23451 -0.03704 C -0.23451 -0.04236 -0.23438 -0.04676 -0.23425 -0.04908 C -0.23425 -0.05185 -0.23412 -0.05301 -0.23412 -0.05417 C -0.23399 -0.05556 -0.23386 -0.05741 -0.23373 -0.05787 C -0.23346 -0.0588 -0.23359 -0.05834 -0.2332 -0.05949 L -0.23242 -0.05834 C -0.23242 -0.0581 -0.23242 -0.05741 -0.23229 -0.05671 C -0.23229 -0.05625 -0.23229 -0.05579 -0.23229 -0.05509 C -0.23216 -0.05324 -0.23203 -0.05093 -0.2319 -0.04746 C -0.2319 -0.04537 -0.23177 -0.04352 -0.23177 -0.04028 C -0.23164 -0.03264 -0.2319 -0.04468 -0.23164 -0.03357 C -0.23164 -0.03264 -0.23151 -0.03148 -0.23151 -0.03056 C -0.23151 -0.02986 -0.23151 -0.0294 -0.23151 -0.02871 C -0.23138 -0.02709 -0.23138 -0.02361 -0.23138 -0.02176 C -0.23138 -0.02084 -0.23138 -0.01968 -0.23138 -0.01898 C -0.23138 -0.01806 -0.23125 -0.01759 -0.23125 -0.0169 C -0.23125 -0.01505 -0.23125 -0.0132 -0.23125 -0.01134 C -0.23125 -0.01065 -0.23125 -0.00996 -0.23125 -0.00903 C -0.23125 -0.00834 -0.23125 -0.00764 -0.23125 -0.00671 C -0.23112 -0.00625 -0.23112 -0.00602 -0.23112 -0.00533 C -0.23112 -0.00394 -0.23112 -0.00093 -0.23112 -0.0007 C -0.23112 0.00278 -0.23112 -0.00162 -0.23112 0.00463 C -0.23112 0.00509 -0.23112 0.00555 -0.23112 0.00625 C -0.23112 0.00694 -0.23112 0.00764 -0.23112 0.00833 C -0.23112 0.01481 -0.23112 0.00463 -0.23112 0.01435 C -0.23112 0.01805 -0.23112 0.01412 -0.23112 0.01782 L -0.23112 0.01805 " pathEditMode="relative" rAng="0" ptsTypes="AAAAAAAAAAAAAAAAAAAAAAAAAAAAAAA">
                                      <p:cBhvr>
                                        <p:cTn id="56" dur="2000" fill="hold"/>
                                        <p:tgtEl>
                                          <p:spTgt spid="98"/>
                                        </p:tgtEl>
                                        <p:attrNameLst>
                                          <p:attrName>ppt_x</p:attrName>
                                          <p:attrName>ppt_y</p:attrName>
                                        </p:attrNameLst>
                                      </p:cBhvr>
                                      <p:rCtr x="195" y="-3750"/>
                                    </p:animMotion>
                                  </p:childTnLst>
                                  <p:subTnLst>
                                    <p:audio>
                                      <p:cMediaNode>
                                        <p:cTn display="0" masterRel="sameClick">
                                          <p:stCondLst>
                                            <p:cond evt="begin" delay="0">
                                              <p:tn val="55"/>
                                            </p:cond>
                                          </p:stCondLst>
                                          <p:endCondLst>
                                            <p:cond evt="onStopAudio" delay="0">
                                              <p:tgtEl>
                                                <p:sldTgt/>
                                              </p:tgtEl>
                                            </p:cond>
                                          </p:endCondLst>
                                        </p:cTn>
                                        <p:tgtEl>
                                          <p:sndTgt r:embed="rId3" name="whoosh.wav"/>
                                        </p:tgtEl>
                                      </p:cMediaNode>
                                    </p:audio>
                                  </p:subTnLst>
                                </p:cTn>
                              </p:par>
                            </p:childTnLst>
                          </p:cTn>
                        </p:par>
                      </p:childTnLst>
                    </p:cTn>
                  </p:par>
                </p:childTnLst>
              </p:cTn>
              <p:nextCondLst>
                <p:cond evt="onClick" delay="0">
                  <p:tgtEl>
                    <p:spTgt spid="94"/>
                  </p:tgtEl>
                </p:cond>
              </p:nextCondLst>
            </p:seq>
          </p:childTnLst>
        </p:cTn>
      </p:par>
    </p:tnLst>
    <p:bldLst>
      <p:bldP spid="22" grpId="0" animBg="1"/>
      <p:bldP spid="23" grpId="0"/>
      <p:bldP spid="3" grpId="0" animBg="1"/>
      <p:bldP spid="92" grpId="0" animBg="1"/>
      <p:bldP spid="93" grpId="0" animBg="1"/>
      <p:bldP spid="94"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7E392A5-0CA2-48C5-BCB9-0E62D9A4B33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2061100"/>
            <a:ext cx="12192000" cy="4858466"/>
          </a:xfrm>
          <a:prstGeom prst="rect">
            <a:avLst/>
          </a:prstGeom>
        </p:spPr>
      </p:pic>
      <p:pic>
        <p:nvPicPr>
          <p:cNvPr id="59" name="Picture 58">
            <a:extLst>
              <a:ext uri="{FF2B5EF4-FFF2-40B4-BE49-F238E27FC236}">
                <a16:creationId xmlns:a16="http://schemas.microsoft.com/office/drawing/2014/main" id="{5543E659-A23E-4BE0-8A17-B1B650197429}"/>
              </a:ext>
            </a:extLst>
          </p:cNvPr>
          <p:cNvPicPr>
            <a:picLocks noChangeAspect="1"/>
          </p:cNvPicPr>
          <p:nvPr/>
        </p:nvPicPr>
        <p:blipFill>
          <a:blip r:embed="rId4"/>
          <a:stretch>
            <a:fillRect/>
          </a:stretch>
        </p:blipFill>
        <p:spPr>
          <a:xfrm>
            <a:off x="2649470" y="4312669"/>
            <a:ext cx="1018120" cy="1438781"/>
          </a:xfrm>
          <a:prstGeom prst="rect">
            <a:avLst/>
          </a:prstGeom>
        </p:spPr>
      </p:pic>
      <p:pic>
        <p:nvPicPr>
          <p:cNvPr id="61" name="Picture 60">
            <a:extLst>
              <a:ext uri="{FF2B5EF4-FFF2-40B4-BE49-F238E27FC236}">
                <a16:creationId xmlns:a16="http://schemas.microsoft.com/office/drawing/2014/main" id="{90F1C5A1-138C-4E7E-98A9-0D25D959CD0F}"/>
              </a:ext>
            </a:extLst>
          </p:cNvPr>
          <p:cNvPicPr>
            <a:picLocks noChangeAspect="1"/>
          </p:cNvPicPr>
          <p:nvPr/>
        </p:nvPicPr>
        <p:blipFill>
          <a:blip r:embed="rId4"/>
          <a:stretch>
            <a:fillRect/>
          </a:stretch>
        </p:blipFill>
        <p:spPr>
          <a:xfrm>
            <a:off x="4098685" y="4379829"/>
            <a:ext cx="1018120" cy="1438781"/>
          </a:xfrm>
          <a:prstGeom prst="rect">
            <a:avLst/>
          </a:prstGeom>
        </p:spPr>
      </p:pic>
      <p:pic>
        <p:nvPicPr>
          <p:cNvPr id="63" name="Picture 62">
            <a:extLst>
              <a:ext uri="{FF2B5EF4-FFF2-40B4-BE49-F238E27FC236}">
                <a16:creationId xmlns:a16="http://schemas.microsoft.com/office/drawing/2014/main" id="{0472FC72-2232-4B55-90BB-41B104867B74}"/>
              </a:ext>
            </a:extLst>
          </p:cNvPr>
          <p:cNvPicPr>
            <a:picLocks noChangeAspect="1"/>
          </p:cNvPicPr>
          <p:nvPr/>
        </p:nvPicPr>
        <p:blipFill>
          <a:blip r:embed="rId4"/>
          <a:stretch>
            <a:fillRect/>
          </a:stretch>
        </p:blipFill>
        <p:spPr>
          <a:xfrm>
            <a:off x="5392508" y="4378759"/>
            <a:ext cx="1018120" cy="1438781"/>
          </a:xfrm>
          <a:prstGeom prst="rect">
            <a:avLst/>
          </a:prstGeom>
        </p:spPr>
      </p:pic>
      <p:pic>
        <p:nvPicPr>
          <p:cNvPr id="65" name="Picture 64">
            <a:extLst>
              <a:ext uri="{FF2B5EF4-FFF2-40B4-BE49-F238E27FC236}">
                <a16:creationId xmlns:a16="http://schemas.microsoft.com/office/drawing/2014/main" id="{B7D18898-EF6B-433F-868A-0C13A0856571}"/>
              </a:ext>
            </a:extLst>
          </p:cNvPr>
          <p:cNvPicPr>
            <a:picLocks noChangeAspect="1"/>
          </p:cNvPicPr>
          <p:nvPr/>
        </p:nvPicPr>
        <p:blipFill>
          <a:blip r:embed="rId4"/>
          <a:stretch>
            <a:fillRect/>
          </a:stretch>
        </p:blipFill>
        <p:spPr>
          <a:xfrm>
            <a:off x="6762261" y="4395263"/>
            <a:ext cx="1018120" cy="1438781"/>
          </a:xfrm>
          <a:prstGeom prst="rect">
            <a:avLst/>
          </a:prstGeom>
        </p:spPr>
      </p:pic>
      <p:pic>
        <p:nvPicPr>
          <p:cNvPr id="48" name="Picture 4" descr="Wheat Cartoon Character Images, Stock Photos &amp;amp; Vectors | Shutterstock">
            <a:extLst>
              <a:ext uri="{FF2B5EF4-FFF2-40B4-BE49-F238E27FC236}">
                <a16:creationId xmlns:a16="http://schemas.microsoft.com/office/drawing/2014/main" id="{8E391803-F24C-404E-B84C-456010328918}"/>
              </a:ext>
            </a:extLst>
          </p:cNvPr>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40000" b="86429" l="39093" r="60691">
                        <a14:foregroundMark x1="39093" y1="51786" x2="41685" y2="55714"/>
                        <a14:foregroundMark x1="41685" y1="55714" x2="42981" y2="56786"/>
                        <a14:foregroundMark x1="46004" y1="51071" x2="50324" y2="52143"/>
                        <a14:foregroundMark x1="50324" y1="52143" x2="50972" y2="52143"/>
                        <a14:foregroundMark x1="59395" y1="52857" x2="59395" y2="52143"/>
                        <a14:foregroundMark x1="42981" y1="85000" x2="43413" y2="85357"/>
                        <a14:foregroundMark x1="56371" y1="85357" x2="55292" y2="86429"/>
                      </a14:backgroundRemoval>
                    </a14:imgEffect>
                    <a14:imgEffect>
                      <a14:brightnessContrast bright="-20000" contrast="53000"/>
                    </a14:imgEffect>
                  </a14:imgLayer>
                </a14:imgProps>
              </a:ext>
              <a:ext uri="{28A0092B-C50C-407E-A947-70E740481C1C}">
                <a14:useLocalDpi xmlns:a14="http://schemas.microsoft.com/office/drawing/2010/main" val="0"/>
              </a:ext>
            </a:extLst>
          </a:blip>
          <a:srcRect l="38012" t="34963" r="36070" b="11149"/>
          <a:stretch/>
        </p:blipFill>
        <p:spPr bwMode="auto">
          <a:xfrm>
            <a:off x="5655389" y="4968112"/>
            <a:ext cx="532789" cy="693682"/>
          </a:xfrm>
          <a:prstGeom prst="rect">
            <a:avLst/>
          </a:prstGeom>
          <a:noFill/>
          <a:effectLst>
            <a:outerShdw blurRad="50800" dist="38100" dir="16200000"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50" name="Picture 4" descr="Wheat Cartoon Character Images, Stock Photos &amp;amp; Vectors | Shutterstock">
            <a:extLst>
              <a:ext uri="{FF2B5EF4-FFF2-40B4-BE49-F238E27FC236}">
                <a16:creationId xmlns:a16="http://schemas.microsoft.com/office/drawing/2014/main" id="{AC7FD426-AB00-45B2-87F1-B6CD3878BAFF}"/>
              </a:ext>
            </a:extLst>
          </p:cNvPr>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40000" b="86429" l="39093" r="60691">
                        <a14:foregroundMark x1="39093" y1="51786" x2="41685" y2="55714"/>
                        <a14:foregroundMark x1="41685" y1="55714" x2="42981" y2="56786"/>
                        <a14:foregroundMark x1="46004" y1="51071" x2="50324" y2="52143"/>
                        <a14:foregroundMark x1="50324" y1="52143" x2="50972" y2="52143"/>
                        <a14:foregroundMark x1="59395" y1="52857" x2="59395" y2="52143"/>
                        <a14:foregroundMark x1="42981" y1="85000" x2="43413" y2="85357"/>
                        <a14:foregroundMark x1="56371" y1="85357" x2="55292" y2="86429"/>
                      </a14:backgroundRemoval>
                    </a14:imgEffect>
                    <a14:imgEffect>
                      <a14:brightnessContrast bright="-20000" contrast="53000"/>
                    </a14:imgEffect>
                  </a14:imgLayer>
                </a14:imgProps>
              </a:ext>
              <a:ext uri="{28A0092B-C50C-407E-A947-70E740481C1C}">
                <a14:useLocalDpi xmlns:a14="http://schemas.microsoft.com/office/drawing/2010/main" val="0"/>
              </a:ext>
            </a:extLst>
          </a:blip>
          <a:srcRect l="38012" t="34963" r="36070" b="11149"/>
          <a:stretch/>
        </p:blipFill>
        <p:spPr bwMode="auto">
          <a:xfrm>
            <a:off x="7010987" y="4860567"/>
            <a:ext cx="532789" cy="693682"/>
          </a:xfrm>
          <a:prstGeom prst="rect">
            <a:avLst/>
          </a:prstGeom>
          <a:noFill/>
          <a:effectLst>
            <a:outerShdw blurRad="50800" dist="38100" dir="16200000"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45" name="Picture 4" descr="Wheat Cartoon Character Images, Stock Photos &amp;amp; Vectors | Shutterstock">
            <a:extLst>
              <a:ext uri="{FF2B5EF4-FFF2-40B4-BE49-F238E27FC236}">
                <a16:creationId xmlns:a16="http://schemas.microsoft.com/office/drawing/2014/main" id="{D283EDFD-AE0D-4C27-9FAA-B5492C71B482}"/>
              </a:ext>
            </a:extLst>
          </p:cNvPr>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40000" b="86429" l="39093" r="60691">
                        <a14:foregroundMark x1="39093" y1="51786" x2="41685" y2="55714"/>
                        <a14:foregroundMark x1="41685" y1="55714" x2="42981" y2="56786"/>
                        <a14:foregroundMark x1="46004" y1="51071" x2="50324" y2="52143"/>
                        <a14:foregroundMark x1="50324" y1="52143" x2="50972" y2="52143"/>
                        <a14:foregroundMark x1="59395" y1="52857" x2="59395" y2="52143"/>
                        <a14:foregroundMark x1="42981" y1="85000" x2="43413" y2="85357"/>
                        <a14:foregroundMark x1="56371" y1="85357" x2="55292" y2="86429"/>
                      </a14:backgroundRemoval>
                    </a14:imgEffect>
                    <a14:imgEffect>
                      <a14:brightnessContrast bright="-20000" contrast="53000"/>
                    </a14:imgEffect>
                  </a14:imgLayer>
                </a14:imgProps>
              </a:ext>
              <a:ext uri="{28A0092B-C50C-407E-A947-70E740481C1C}">
                <a14:useLocalDpi xmlns:a14="http://schemas.microsoft.com/office/drawing/2010/main" val="0"/>
              </a:ext>
            </a:extLst>
          </a:blip>
          <a:srcRect l="38012" t="34963" r="36070" b="11149"/>
          <a:stretch/>
        </p:blipFill>
        <p:spPr bwMode="auto">
          <a:xfrm>
            <a:off x="2942457" y="4972117"/>
            <a:ext cx="532789" cy="693682"/>
          </a:xfrm>
          <a:prstGeom prst="rect">
            <a:avLst/>
          </a:prstGeom>
          <a:noFill/>
          <a:effectLst>
            <a:outerShdw blurRad="50800" dist="38100" dir="16200000"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46" name="Picture 4" descr="Wheat Cartoon Character Images, Stock Photos &amp;amp; Vectors | Shutterstock">
            <a:extLst>
              <a:ext uri="{FF2B5EF4-FFF2-40B4-BE49-F238E27FC236}">
                <a16:creationId xmlns:a16="http://schemas.microsoft.com/office/drawing/2014/main" id="{78B9330C-765F-49E5-8C06-35B6D7116656}"/>
              </a:ext>
            </a:extLst>
          </p:cNvPr>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40000" b="86429" l="39093" r="60691">
                        <a14:foregroundMark x1="39093" y1="51786" x2="41685" y2="55714"/>
                        <a14:foregroundMark x1="41685" y1="55714" x2="42981" y2="56786"/>
                        <a14:foregroundMark x1="46004" y1="51071" x2="50324" y2="52143"/>
                        <a14:foregroundMark x1="50324" y1="52143" x2="50972" y2="52143"/>
                        <a14:foregroundMark x1="59395" y1="52857" x2="59395" y2="52143"/>
                        <a14:foregroundMark x1="42981" y1="85000" x2="43413" y2="85357"/>
                        <a14:foregroundMark x1="56371" y1="85357" x2="55292" y2="86429"/>
                      </a14:backgroundRemoval>
                    </a14:imgEffect>
                    <a14:imgEffect>
                      <a14:brightnessContrast bright="-20000" contrast="53000"/>
                    </a14:imgEffect>
                  </a14:imgLayer>
                </a14:imgProps>
              </a:ext>
              <a:ext uri="{28A0092B-C50C-407E-A947-70E740481C1C}">
                <a14:useLocalDpi xmlns:a14="http://schemas.microsoft.com/office/drawing/2010/main" val="0"/>
              </a:ext>
            </a:extLst>
          </a:blip>
          <a:srcRect l="38012" t="34963" r="36070" b="11149"/>
          <a:stretch/>
        </p:blipFill>
        <p:spPr bwMode="auto">
          <a:xfrm>
            <a:off x="4442556" y="4937243"/>
            <a:ext cx="532789" cy="693682"/>
          </a:xfrm>
          <a:prstGeom prst="rect">
            <a:avLst/>
          </a:prstGeom>
          <a:noFill/>
          <a:effectLst>
            <a:outerShdw blurRad="50800" dist="38100" dir="16200000"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6" name="Picture 2" descr="Người nông dân vui vẻ dễ thương cầm biểu tượng biểu ngữ lúa khô phim hoạt hình nghệ thuật minh họa các vector Miễn phí">
            <a:extLst>
              <a:ext uri="{FF2B5EF4-FFF2-40B4-BE49-F238E27FC236}">
                <a16:creationId xmlns:a16="http://schemas.microsoft.com/office/drawing/2014/main" id="{CA7FE85B-A4CA-4350-97D7-AF008206A3A0}"/>
              </a:ext>
            </a:extLst>
          </p:cNvPr>
          <p:cNvPicPr>
            <a:picLocks noChangeAspect="1" noChangeArrowheads="1"/>
          </p:cNvPicPr>
          <p:nvPr/>
        </p:nvPicPr>
        <p:blipFill rotWithShape="1">
          <a:blip r:embed="rId7">
            <a:extLst>
              <a:ext uri="{BEBA8EAE-BF5A-486C-A8C5-ECC9F3942E4B}">
                <a14:imgProps xmlns:a14="http://schemas.microsoft.com/office/drawing/2010/main">
                  <a14:imgLayer r:embed="rId8">
                    <a14:imgEffect>
                      <a14:backgroundRemoval t="10000" b="90000" l="10000" r="90000"/>
                    </a14:imgEffect>
                  </a14:imgLayer>
                </a14:imgProps>
              </a:ext>
              <a:ext uri="{28A0092B-C50C-407E-A947-70E740481C1C}">
                <a14:useLocalDpi xmlns:a14="http://schemas.microsoft.com/office/drawing/2010/main" val="0"/>
              </a:ext>
            </a:extLst>
          </a:blip>
          <a:srcRect l="8339" t="10000" r="50000" b="9999"/>
          <a:stretch/>
        </p:blipFill>
        <p:spPr bwMode="auto">
          <a:xfrm>
            <a:off x="-212055" y="2007219"/>
            <a:ext cx="2660733" cy="2840292"/>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4" descr="Người nông dân vui vẻ dễ thương cầm biểu tượng biểu ngữ lúa khô phim hoạt hình nghệ thuật minh họa các vector Miễn phí">
            <a:extLst>
              <a:ext uri="{FF2B5EF4-FFF2-40B4-BE49-F238E27FC236}">
                <a16:creationId xmlns:a16="http://schemas.microsoft.com/office/drawing/2014/main" id="{AED32263-5070-47CF-9805-2FD98238F62F}"/>
              </a:ext>
            </a:extLst>
          </p:cNvPr>
          <p:cNvPicPr>
            <a:picLocks noChangeAspect="1" noChangeArrowheads="1"/>
          </p:cNvPicPr>
          <p:nvPr/>
        </p:nvPicPr>
        <p:blipFill rotWithShape="1">
          <a:blip r:embed="rId9">
            <a:extLst>
              <a:ext uri="{BEBA8EAE-BF5A-486C-A8C5-ECC9F3942E4B}">
                <a14:imgProps xmlns:a14="http://schemas.microsoft.com/office/drawing/2010/main">
                  <a14:imgLayer r:embed="rId8">
                    <a14:imgEffect>
                      <a14:backgroundRemoval t="9770" b="89943" l="52556" r="94888">
                        <a14:foregroundMark x1="58147" y1="44540" x2="58147" y2="44540"/>
                        <a14:foregroundMark x1="52556" y1="44540" x2="52556" y2="44540"/>
                        <a14:foregroundMark x1="93770" y1="46264" x2="93770" y2="46264"/>
                        <a14:foregroundMark x1="91693" y1="60632" x2="91693" y2="60632"/>
                        <a14:foregroundMark x1="63578" y1="43966" x2="63578" y2="43966"/>
                        <a14:foregroundMark x1="58466" y1="21552" x2="58466" y2="21552"/>
                      </a14:backgroundRemoval>
                    </a14:imgEffect>
                  </a14:imgLayer>
                </a14:imgProps>
              </a:ext>
              <a:ext uri="{28A0092B-C50C-407E-A947-70E740481C1C}">
                <a14:useLocalDpi xmlns:a14="http://schemas.microsoft.com/office/drawing/2010/main" val="0"/>
              </a:ext>
            </a:extLst>
          </a:blip>
          <a:srcRect l="50000"/>
          <a:stretch/>
        </p:blipFill>
        <p:spPr bwMode="auto">
          <a:xfrm>
            <a:off x="9296166" y="2401348"/>
            <a:ext cx="3377482" cy="3755156"/>
          </a:xfrm>
          <a:prstGeom prst="rect">
            <a:avLst/>
          </a:prstGeom>
          <a:noFill/>
          <a:extLst>
            <a:ext uri="{909E8E84-426E-40DD-AFC4-6F175D3DCCD1}">
              <a14:hiddenFill xmlns:a14="http://schemas.microsoft.com/office/drawing/2010/main">
                <a:solidFill>
                  <a:srgbClr val="FFFFFF"/>
                </a:solidFill>
              </a14:hiddenFill>
            </a:ext>
          </a:extLst>
        </p:spPr>
      </p:pic>
      <p:sp>
        <p:nvSpPr>
          <p:cNvPr id="2" name="Isosceles Triangle 1">
            <a:extLst>
              <a:ext uri="{FF2B5EF4-FFF2-40B4-BE49-F238E27FC236}">
                <a16:creationId xmlns:a16="http://schemas.microsoft.com/office/drawing/2014/main" id="{5D49A286-E2E2-451F-AE1F-1FA7DE93944D}"/>
              </a:ext>
            </a:extLst>
          </p:cNvPr>
          <p:cNvSpPr/>
          <p:nvPr/>
        </p:nvSpPr>
        <p:spPr>
          <a:xfrm>
            <a:off x="1219409" y="0"/>
            <a:ext cx="762694" cy="657495"/>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4" name="TextBox 3">
            <a:extLst>
              <a:ext uri="{FF2B5EF4-FFF2-40B4-BE49-F238E27FC236}">
                <a16:creationId xmlns:a16="http://schemas.microsoft.com/office/drawing/2014/main" id="{8A4C1C44-BCB1-423D-85BF-52CDC15C0F01}"/>
              </a:ext>
            </a:extLst>
          </p:cNvPr>
          <p:cNvSpPr txBox="1"/>
          <p:nvPr/>
        </p:nvSpPr>
        <p:spPr>
          <a:xfrm>
            <a:off x="1522412" y="212097"/>
            <a:ext cx="415842" cy="43088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Calibri" panose="020F0502020204030204" pitchFamily="34" charset="0"/>
                <a:cs typeface="Calibri" panose="020F0502020204030204" pitchFamily="34" charset="0"/>
              </a:rPr>
              <a:t>1</a:t>
            </a:r>
          </a:p>
        </p:txBody>
      </p:sp>
      <p:sp>
        <p:nvSpPr>
          <p:cNvPr id="52" name="TextBox 51">
            <a:extLst>
              <a:ext uri="{FF2B5EF4-FFF2-40B4-BE49-F238E27FC236}">
                <a16:creationId xmlns:a16="http://schemas.microsoft.com/office/drawing/2014/main" id="{34FBFC77-9FA6-4BE6-8BD5-D36E5E9672CE}"/>
              </a:ext>
            </a:extLst>
          </p:cNvPr>
          <p:cNvSpPr txBox="1"/>
          <p:nvPr/>
        </p:nvSpPr>
        <p:spPr>
          <a:xfrm>
            <a:off x="2042538" y="173875"/>
            <a:ext cx="6120155" cy="55399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3600" b="1" i="0" u="none" strike="noStrike" kern="1200" cap="none" spc="0" normalizeH="0" baseline="0" noProof="0" dirty="0">
                <a:ln>
                  <a:noFill/>
                </a:ln>
                <a:solidFill>
                  <a:sysClr val="windowText" lastClr="000000"/>
                </a:solidFill>
                <a:effectLst/>
                <a:uLnTx/>
                <a:uFillTx/>
                <a:latin typeface="Calibri" panose="020F0502020204030204" pitchFamily="34" charset="0"/>
                <a:cs typeface="Calibri" panose="020F0502020204030204" pitchFamily="34" charset="0"/>
              </a:rPr>
              <a:t>Mỗi đồng hồ chỉ mấy giờ?</a:t>
            </a:r>
            <a:endParaRPr kumimoji="0" lang="en-US" sz="3600" b="1" i="0" u="none" strike="noStrike" kern="1200" cap="none" spc="0" normalizeH="0" baseline="0" noProof="0" dirty="0">
              <a:ln>
                <a:noFill/>
              </a:ln>
              <a:solidFill>
                <a:sysClr val="windowText" lastClr="000000"/>
              </a:solidFill>
              <a:effectLst/>
              <a:uLnTx/>
              <a:uFillTx/>
              <a:latin typeface="Calibri" panose="020F0502020204030204" pitchFamily="34" charset="0"/>
              <a:cs typeface="Calibri" panose="020F0502020204030204" pitchFamily="34" charset="0"/>
            </a:endParaRPr>
          </a:p>
        </p:txBody>
      </p:sp>
      <p:pic>
        <p:nvPicPr>
          <p:cNvPr id="58" name="Graphic 57">
            <a:extLst>
              <a:ext uri="{FF2B5EF4-FFF2-40B4-BE49-F238E27FC236}">
                <a16:creationId xmlns:a16="http://schemas.microsoft.com/office/drawing/2014/main" id="{B6E74715-3A7F-4665-91EF-12C9EE2A411E}"/>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rcRect/>
          <a:stretch>
            <a:fillRect/>
          </a:stretch>
        </p:blipFill>
        <p:spPr>
          <a:xfrm rot="20862390">
            <a:off x="-46985918" y="23736932"/>
            <a:ext cx="421124" cy="401121"/>
          </a:xfrm>
          <a:prstGeom prst="rect">
            <a:avLst/>
          </a:prstGeom>
        </p:spPr>
      </p:pic>
      <p:pic>
        <p:nvPicPr>
          <p:cNvPr id="60" name="Graphic 59">
            <a:extLst>
              <a:ext uri="{FF2B5EF4-FFF2-40B4-BE49-F238E27FC236}">
                <a16:creationId xmlns:a16="http://schemas.microsoft.com/office/drawing/2014/main" id="{61B041B6-3E43-4DAC-BC13-4742E35F2B35}"/>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rcRect/>
          <a:stretch>
            <a:fillRect/>
          </a:stretch>
        </p:blipFill>
        <p:spPr>
          <a:xfrm rot="20862390">
            <a:off x="-46985917" y="23335695"/>
            <a:ext cx="421124" cy="401121"/>
          </a:xfrm>
          <a:prstGeom prst="rect">
            <a:avLst/>
          </a:prstGeom>
        </p:spPr>
      </p:pic>
      <p:pic>
        <p:nvPicPr>
          <p:cNvPr id="62" name="Graphic 61">
            <a:extLst>
              <a:ext uri="{FF2B5EF4-FFF2-40B4-BE49-F238E27FC236}">
                <a16:creationId xmlns:a16="http://schemas.microsoft.com/office/drawing/2014/main" id="{889E675B-8DE4-4590-B012-BA4E5B42DD6B}"/>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rcRect/>
          <a:stretch>
            <a:fillRect/>
          </a:stretch>
        </p:blipFill>
        <p:spPr>
          <a:xfrm rot="20862390">
            <a:off x="-46967002" y="22914636"/>
            <a:ext cx="421124" cy="401121"/>
          </a:xfrm>
          <a:prstGeom prst="rect">
            <a:avLst/>
          </a:prstGeom>
        </p:spPr>
      </p:pic>
      <p:pic>
        <p:nvPicPr>
          <p:cNvPr id="64" name="Graphic 63">
            <a:extLst>
              <a:ext uri="{FF2B5EF4-FFF2-40B4-BE49-F238E27FC236}">
                <a16:creationId xmlns:a16="http://schemas.microsoft.com/office/drawing/2014/main" id="{2DEDEF60-6598-442D-AB2A-41B1D49503E4}"/>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rcRect/>
          <a:stretch>
            <a:fillRect/>
          </a:stretch>
        </p:blipFill>
        <p:spPr>
          <a:xfrm rot="20862390">
            <a:off x="-46929028" y="22419298"/>
            <a:ext cx="421124" cy="401121"/>
          </a:xfrm>
          <a:prstGeom prst="rect">
            <a:avLst/>
          </a:prstGeom>
        </p:spPr>
      </p:pic>
      <p:pic>
        <p:nvPicPr>
          <p:cNvPr id="8" name="Picture 7">
            <a:extLst>
              <a:ext uri="{FF2B5EF4-FFF2-40B4-BE49-F238E27FC236}">
                <a16:creationId xmlns:a16="http://schemas.microsoft.com/office/drawing/2014/main" id="{B9BDAE08-A718-4301-8F1E-D0C958369150}"/>
              </a:ext>
            </a:extLst>
          </p:cNvPr>
          <p:cNvPicPr>
            <a:picLocks noChangeAspect="1"/>
          </p:cNvPicPr>
          <p:nvPr/>
        </p:nvPicPr>
        <p:blipFill>
          <a:blip r:embed="rId12"/>
          <a:stretch>
            <a:fillRect/>
          </a:stretch>
        </p:blipFill>
        <p:spPr>
          <a:xfrm>
            <a:off x="1994674" y="924389"/>
            <a:ext cx="8975460" cy="2131045"/>
          </a:xfrm>
          <a:prstGeom prst="rect">
            <a:avLst/>
          </a:prstGeom>
        </p:spPr>
      </p:pic>
      <p:sp>
        <p:nvSpPr>
          <p:cNvPr id="71" name="Rounded Rectangle 6">
            <a:extLst>
              <a:ext uri="{FF2B5EF4-FFF2-40B4-BE49-F238E27FC236}">
                <a16:creationId xmlns:a16="http://schemas.microsoft.com/office/drawing/2014/main" id="{8D574BE6-E95B-43A8-8E66-9A1356889885}"/>
              </a:ext>
            </a:extLst>
          </p:cNvPr>
          <p:cNvSpPr/>
          <p:nvPr/>
        </p:nvSpPr>
        <p:spPr>
          <a:xfrm>
            <a:off x="2255214" y="3071954"/>
            <a:ext cx="1380084" cy="649912"/>
          </a:xfrm>
          <a:prstGeom prst="roundRect">
            <a:avLst/>
          </a:prstGeom>
          <a:solidFill>
            <a:srgbClr val="FFC000"/>
          </a:solidFill>
          <a:ln w="28575">
            <a:solidFill>
              <a:schemeClr val="bg1"/>
            </a:solidFill>
          </a:ln>
        </p:spPr>
        <p:style>
          <a:lnRef idx="2">
            <a:schemeClr val="accent6"/>
          </a:lnRef>
          <a:fillRef idx="1">
            <a:schemeClr val="lt1"/>
          </a:fillRef>
          <a:effectRef idx="0">
            <a:schemeClr val="accent6"/>
          </a:effectRef>
          <a:fontRef idx="minor">
            <a:schemeClr val="dk1"/>
          </a:fontRef>
        </p:style>
        <p:txBody>
          <a:bodyPr rtlCol="0" anchor="ctr"/>
          <a:lstStyle>
            <a:defPPr>
              <a:defRPr lang="en-US">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733"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rPr>
              <a:t>1 giờ</a:t>
            </a:r>
            <a:endParaRPr kumimoji="0" lang="en-US" sz="3733"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72" name="Rounded Rectangle 6">
            <a:extLst>
              <a:ext uri="{FF2B5EF4-FFF2-40B4-BE49-F238E27FC236}">
                <a16:creationId xmlns:a16="http://schemas.microsoft.com/office/drawing/2014/main" id="{912930F8-376D-45DF-B42C-155876A1C4DB}"/>
              </a:ext>
            </a:extLst>
          </p:cNvPr>
          <p:cNvSpPr/>
          <p:nvPr/>
        </p:nvSpPr>
        <p:spPr>
          <a:xfrm>
            <a:off x="4596971" y="3049652"/>
            <a:ext cx="1380084" cy="649912"/>
          </a:xfrm>
          <a:prstGeom prst="roundRect">
            <a:avLst/>
          </a:prstGeom>
          <a:solidFill>
            <a:srgbClr val="FFC000"/>
          </a:solidFill>
          <a:ln w="28575">
            <a:solidFill>
              <a:schemeClr val="bg1"/>
            </a:solidFill>
          </a:ln>
        </p:spPr>
        <p:style>
          <a:lnRef idx="2">
            <a:schemeClr val="accent6"/>
          </a:lnRef>
          <a:fillRef idx="1">
            <a:schemeClr val="lt1"/>
          </a:fillRef>
          <a:effectRef idx="0">
            <a:schemeClr val="accent6"/>
          </a:effectRef>
          <a:fontRef idx="minor">
            <a:schemeClr val="dk1"/>
          </a:fontRef>
        </p:style>
        <p:txBody>
          <a:bodyPr rtlCol="0" anchor="ctr"/>
          <a:lstStyle>
            <a:defPPr>
              <a:defRPr lang="en-US">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vi-VN" sz="3733" dirty="0">
                <a:solidFill>
                  <a:srgbClr val="000000"/>
                </a:solidFill>
                <a:latin typeface="Calibri" panose="020F0502020204030204" pitchFamily="34" charset="0"/>
                <a:cs typeface="Calibri" panose="020F0502020204030204" pitchFamily="34" charset="0"/>
                <a:sym typeface="Arial"/>
              </a:rPr>
              <a:t>5</a:t>
            </a:r>
            <a:r>
              <a:rPr kumimoji="0" lang="vi-VN" sz="3733"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rPr>
              <a:t> giờ</a:t>
            </a:r>
            <a:endParaRPr kumimoji="0" lang="en-US" sz="3733"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73" name="Rounded Rectangle 6">
            <a:extLst>
              <a:ext uri="{FF2B5EF4-FFF2-40B4-BE49-F238E27FC236}">
                <a16:creationId xmlns:a16="http://schemas.microsoft.com/office/drawing/2014/main" id="{90483739-0BB4-40D8-B815-CE6F116E60F0}"/>
              </a:ext>
            </a:extLst>
          </p:cNvPr>
          <p:cNvSpPr/>
          <p:nvPr/>
        </p:nvSpPr>
        <p:spPr>
          <a:xfrm>
            <a:off x="7061391" y="3016198"/>
            <a:ext cx="1380084" cy="649912"/>
          </a:xfrm>
          <a:prstGeom prst="roundRect">
            <a:avLst/>
          </a:prstGeom>
          <a:solidFill>
            <a:srgbClr val="FFC000"/>
          </a:solidFill>
          <a:ln w="28575">
            <a:solidFill>
              <a:schemeClr val="bg1"/>
            </a:solidFill>
          </a:ln>
        </p:spPr>
        <p:style>
          <a:lnRef idx="2">
            <a:schemeClr val="accent6"/>
          </a:lnRef>
          <a:fillRef idx="1">
            <a:schemeClr val="lt1"/>
          </a:fillRef>
          <a:effectRef idx="0">
            <a:schemeClr val="accent6"/>
          </a:effectRef>
          <a:fontRef idx="minor">
            <a:schemeClr val="dk1"/>
          </a:fontRef>
        </p:style>
        <p:txBody>
          <a:bodyPr rtlCol="0" anchor="ctr"/>
          <a:lstStyle>
            <a:defPPr>
              <a:defRPr lang="en-US">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vi-VN" sz="3733" dirty="0">
                <a:solidFill>
                  <a:srgbClr val="000000"/>
                </a:solidFill>
                <a:latin typeface="Calibri" panose="020F0502020204030204" pitchFamily="34" charset="0"/>
                <a:cs typeface="Calibri" panose="020F0502020204030204" pitchFamily="34" charset="0"/>
                <a:sym typeface="Arial"/>
              </a:rPr>
              <a:t>9</a:t>
            </a:r>
            <a:r>
              <a:rPr kumimoji="0" lang="vi-VN" sz="3733"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rPr>
              <a:t> giờ</a:t>
            </a:r>
            <a:endParaRPr kumimoji="0" lang="en-US" sz="3733"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74" name="Rounded Rectangle 6">
            <a:extLst>
              <a:ext uri="{FF2B5EF4-FFF2-40B4-BE49-F238E27FC236}">
                <a16:creationId xmlns:a16="http://schemas.microsoft.com/office/drawing/2014/main" id="{C09673E2-EBD1-47F0-BA8A-26D2510E2172}"/>
              </a:ext>
            </a:extLst>
          </p:cNvPr>
          <p:cNvSpPr/>
          <p:nvPr/>
        </p:nvSpPr>
        <p:spPr>
          <a:xfrm>
            <a:off x="9425450" y="2971593"/>
            <a:ext cx="1525048" cy="649912"/>
          </a:xfrm>
          <a:prstGeom prst="roundRect">
            <a:avLst/>
          </a:prstGeom>
          <a:solidFill>
            <a:srgbClr val="FFC000"/>
          </a:solidFill>
          <a:ln w="28575">
            <a:solidFill>
              <a:schemeClr val="bg1"/>
            </a:solidFill>
          </a:ln>
        </p:spPr>
        <p:style>
          <a:lnRef idx="2">
            <a:schemeClr val="accent6"/>
          </a:lnRef>
          <a:fillRef idx="1">
            <a:schemeClr val="lt1"/>
          </a:fillRef>
          <a:effectRef idx="0">
            <a:schemeClr val="accent6"/>
          </a:effectRef>
          <a:fontRef idx="minor">
            <a:schemeClr val="dk1"/>
          </a:fontRef>
        </p:style>
        <p:txBody>
          <a:bodyPr rtlCol="0" anchor="ctr"/>
          <a:lstStyle>
            <a:defPPr>
              <a:defRPr lang="en-US">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vi-VN" sz="3733" dirty="0">
                <a:solidFill>
                  <a:srgbClr val="000000"/>
                </a:solidFill>
                <a:latin typeface="Calibri" panose="020F0502020204030204" pitchFamily="34" charset="0"/>
                <a:cs typeface="Calibri" panose="020F0502020204030204" pitchFamily="34" charset="0"/>
                <a:sym typeface="Arial"/>
              </a:rPr>
              <a:t>10</a:t>
            </a:r>
            <a:r>
              <a:rPr kumimoji="0" lang="vi-VN" sz="3733"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rPr>
              <a:t> giờ</a:t>
            </a:r>
            <a:endParaRPr kumimoji="0" lang="en-US" sz="3733"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endParaRPr>
          </a:p>
        </p:txBody>
      </p:sp>
    </p:spTree>
    <p:extLst>
      <p:ext uri="{BB962C8B-B14F-4D97-AF65-F5344CB8AC3E}">
        <p14:creationId xmlns:p14="http://schemas.microsoft.com/office/powerpoint/2010/main" val="288041537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fade">
                                      <p:cBhvr>
                                        <p:cTn id="7" dur="1000"/>
                                        <p:tgtEl>
                                          <p:spTgt spid="71"/>
                                        </p:tgtEl>
                                      </p:cBhvr>
                                    </p:animEffect>
                                    <p:anim calcmode="lin" valueType="num">
                                      <p:cBhvr>
                                        <p:cTn id="8" dur="1000" fill="hold"/>
                                        <p:tgtEl>
                                          <p:spTgt spid="71"/>
                                        </p:tgtEl>
                                        <p:attrNameLst>
                                          <p:attrName>ppt_x</p:attrName>
                                        </p:attrNameLst>
                                      </p:cBhvr>
                                      <p:tavLst>
                                        <p:tav tm="0">
                                          <p:val>
                                            <p:strVal val="#ppt_x"/>
                                          </p:val>
                                        </p:tav>
                                        <p:tav tm="100000">
                                          <p:val>
                                            <p:strVal val="#ppt_x"/>
                                          </p:val>
                                        </p:tav>
                                      </p:tavLst>
                                    </p:anim>
                                    <p:anim calcmode="lin" valueType="num">
                                      <p:cBhvr>
                                        <p:cTn id="9" dur="1000" fill="hold"/>
                                        <p:tgtEl>
                                          <p:spTgt spid="7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xit" presetSubtype="0" fill="hold" nodeType="clickEffect">
                                  <p:stCondLst>
                                    <p:cond delay="0"/>
                                  </p:stCondLst>
                                  <p:childTnLst>
                                    <p:animEffect transition="out" filter="fade">
                                      <p:cBhvr>
                                        <p:cTn id="13" dur="500"/>
                                        <p:tgtEl>
                                          <p:spTgt spid="45"/>
                                        </p:tgtEl>
                                      </p:cBhvr>
                                    </p:animEffect>
                                    <p:set>
                                      <p:cBhvr>
                                        <p:cTn id="14" dur="1" fill="hold">
                                          <p:stCondLst>
                                            <p:cond delay="499"/>
                                          </p:stCondLst>
                                        </p:cTn>
                                        <p:tgtEl>
                                          <p:spTgt spid="45"/>
                                        </p:tgtEl>
                                        <p:attrNameLst>
                                          <p:attrName>style.visibility</p:attrName>
                                        </p:attrNameLst>
                                      </p:cBhvr>
                                      <p:to>
                                        <p:strVal val="hidden"/>
                                      </p:to>
                                    </p:set>
                                  </p:childTnLst>
                                </p:cTn>
                              </p:par>
                              <p:par>
                                <p:cTn id="15" presetID="53" presetClass="entr" presetSubtype="16" fill="hold" nodeType="withEffect">
                                  <p:stCondLst>
                                    <p:cond delay="0"/>
                                  </p:stCondLst>
                                  <p:childTnLst>
                                    <p:set>
                                      <p:cBhvr>
                                        <p:cTn id="16" dur="1" fill="hold">
                                          <p:stCondLst>
                                            <p:cond delay="0"/>
                                          </p:stCondLst>
                                        </p:cTn>
                                        <p:tgtEl>
                                          <p:spTgt spid="59"/>
                                        </p:tgtEl>
                                        <p:attrNameLst>
                                          <p:attrName>style.visibility</p:attrName>
                                        </p:attrNameLst>
                                      </p:cBhvr>
                                      <p:to>
                                        <p:strVal val="visible"/>
                                      </p:to>
                                    </p:set>
                                    <p:anim calcmode="lin" valueType="num">
                                      <p:cBhvr>
                                        <p:cTn id="17" dur="500" fill="hold"/>
                                        <p:tgtEl>
                                          <p:spTgt spid="59"/>
                                        </p:tgtEl>
                                        <p:attrNameLst>
                                          <p:attrName>ppt_w</p:attrName>
                                        </p:attrNameLst>
                                      </p:cBhvr>
                                      <p:tavLst>
                                        <p:tav tm="0">
                                          <p:val>
                                            <p:fltVal val="0"/>
                                          </p:val>
                                        </p:tav>
                                        <p:tav tm="100000">
                                          <p:val>
                                            <p:strVal val="#ppt_w"/>
                                          </p:val>
                                        </p:tav>
                                      </p:tavLst>
                                    </p:anim>
                                    <p:anim calcmode="lin" valueType="num">
                                      <p:cBhvr>
                                        <p:cTn id="18" dur="500" fill="hold"/>
                                        <p:tgtEl>
                                          <p:spTgt spid="59"/>
                                        </p:tgtEl>
                                        <p:attrNameLst>
                                          <p:attrName>ppt_h</p:attrName>
                                        </p:attrNameLst>
                                      </p:cBhvr>
                                      <p:tavLst>
                                        <p:tav tm="0">
                                          <p:val>
                                            <p:fltVal val="0"/>
                                          </p:val>
                                        </p:tav>
                                        <p:tav tm="100000">
                                          <p:val>
                                            <p:strVal val="#ppt_h"/>
                                          </p:val>
                                        </p:tav>
                                      </p:tavLst>
                                    </p:anim>
                                    <p:animEffect transition="in" filter="fade">
                                      <p:cBhvr>
                                        <p:cTn id="19" dur="500"/>
                                        <p:tgtEl>
                                          <p:spTgt spid="59"/>
                                        </p:tgtEl>
                                      </p:cBhvr>
                                    </p:animEffect>
                                  </p:childTnLst>
                                  <p:subTnLst>
                                    <p:audio>
                                      <p:cMediaNode>
                                        <p:cTn display="0" masterRel="sameClick">
                                          <p:stCondLst>
                                            <p:cond evt="begin" delay="0">
                                              <p:tn val="15"/>
                                            </p:cond>
                                          </p:stCondLst>
                                          <p:endCondLst>
                                            <p:cond evt="onStopAudio" delay="0">
                                              <p:tgtEl>
                                                <p:sldTgt/>
                                              </p:tgtEl>
                                            </p:cond>
                                          </p:endCondLst>
                                        </p:cTn>
                                        <p:tgtEl>
                                          <p:sndTgt r:embed="rId2" name="chimes.wav"/>
                                        </p:tgtEl>
                                      </p:cMediaNode>
                                    </p:audio>
                                  </p:sub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72"/>
                                        </p:tgtEl>
                                        <p:attrNameLst>
                                          <p:attrName>style.visibility</p:attrName>
                                        </p:attrNameLst>
                                      </p:cBhvr>
                                      <p:to>
                                        <p:strVal val="visible"/>
                                      </p:to>
                                    </p:set>
                                    <p:animEffect transition="in" filter="fade">
                                      <p:cBhvr>
                                        <p:cTn id="24" dur="1000"/>
                                        <p:tgtEl>
                                          <p:spTgt spid="72"/>
                                        </p:tgtEl>
                                      </p:cBhvr>
                                    </p:animEffect>
                                    <p:anim calcmode="lin" valueType="num">
                                      <p:cBhvr>
                                        <p:cTn id="25" dur="1000" fill="hold"/>
                                        <p:tgtEl>
                                          <p:spTgt spid="72"/>
                                        </p:tgtEl>
                                        <p:attrNameLst>
                                          <p:attrName>ppt_x</p:attrName>
                                        </p:attrNameLst>
                                      </p:cBhvr>
                                      <p:tavLst>
                                        <p:tav tm="0">
                                          <p:val>
                                            <p:strVal val="#ppt_x"/>
                                          </p:val>
                                        </p:tav>
                                        <p:tav tm="100000">
                                          <p:val>
                                            <p:strVal val="#ppt_x"/>
                                          </p:val>
                                        </p:tav>
                                      </p:tavLst>
                                    </p:anim>
                                    <p:anim calcmode="lin" valueType="num">
                                      <p:cBhvr>
                                        <p:cTn id="26" dur="1000" fill="hold"/>
                                        <p:tgtEl>
                                          <p:spTgt spid="72"/>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0" presetClass="exit" presetSubtype="0" fill="hold" nodeType="clickEffect">
                                  <p:stCondLst>
                                    <p:cond delay="0"/>
                                  </p:stCondLst>
                                  <p:childTnLst>
                                    <p:animEffect transition="out" filter="fade">
                                      <p:cBhvr>
                                        <p:cTn id="30" dur="500"/>
                                        <p:tgtEl>
                                          <p:spTgt spid="46"/>
                                        </p:tgtEl>
                                      </p:cBhvr>
                                    </p:animEffect>
                                    <p:set>
                                      <p:cBhvr>
                                        <p:cTn id="31" dur="1" fill="hold">
                                          <p:stCondLst>
                                            <p:cond delay="499"/>
                                          </p:stCondLst>
                                        </p:cTn>
                                        <p:tgtEl>
                                          <p:spTgt spid="46"/>
                                        </p:tgtEl>
                                        <p:attrNameLst>
                                          <p:attrName>style.visibility</p:attrName>
                                        </p:attrNameLst>
                                      </p:cBhvr>
                                      <p:to>
                                        <p:strVal val="hidden"/>
                                      </p:to>
                                    </p:set>
                                  </p:childTnLst>
                                </p:cTn>
                              </p:par>
                              <p:par>
                                <p:cTn id="32" presetID="53" presetClass="entr" presetSubtype="16" fill="hold" nodeType="withEffect">
                                  <p:stCondLst>
                                    <p:cond delay="0"/>
                                  </p:stCondLst>
                                  <p:childTnLst>
                                    <p:set>
                                      <p:cBhvr>
                                        <p:cTn id="33" dur="1" fill="hold">
                                          <p:stCondLst>
                                            <p:cond delay="0"/>
                                          </p:stCondLst>
                                        </p:cTn>
                                        <p:tgtEl>
                                          <p:spTgt spid="61"/>
                                        </p:tgtEl>
                                        <p:attrNameLst>
                                          <p:attrName>style.visibility</p:attrName>
                                        </p:attrNameLst>
                                      </p:cBhvr>
                                      <p:to>
                                        <p:strVal val="visible"/>
                                      </p:to>
                                    </p:set>
                                    <p:anim calcmode="lin" valueType="num">
                                      <p:cBhvr>
                                        <p:cTn id="34" dur="500" fill="hold"/>
                                        <p:tgtEl>
                                          <p:spTgt spid="61"/>
                                        </p:tgtEl>
                                        <p:attrNameLst>
                                          <p:attrName>ppt_w</p:attrName>
                                        </p:attrNameLst>
                                      </p:cBhvr>
                                      <p:tavLst>
                                        <p:tav tm="0">
                                          <p:val>
                                            <p:fltVal val="0"/>
                                          </p:val>
                                        </p:tav>
                                        <p:tav tm="100000">
                                          <p:val>
                                            <p:strVal val="#ppt_w"/>
                                          </p:val>
                                        </p:tav>
                                      </p:tavLst>
                                    </p:anim>
                                    <p:anim calcmode="lin" valueType="num">
                                      <p:cBhvr>
                                        <p:cTn id="35" dur="500" fill="hold"/>
                                        <p:tgtEl>
                                          <p:spTgt spid="61"/>
                                        </p:tgtEl>
                                        <p:attrNameLst>
                                          <p:attrName>ppt_h</p:attrName>
                                        </p:attrNameLst>
                                      </p:cBhvr>
                                      <p:tavLst>
                                        <p:tav tm="0">
                                          <p:val>
                                            <p:fltVal val="0"/>
                                          </p:val>
                                        </p:tav>
                                        <p:tav tm="100000">
                                          <p:val>
                                            <p:strVal val="#ppt_h"/>
                                          </p:val>
                                        </p:tav>
                                      </p:tavLst>
                                    </p:anim>
                                    <p:animEffect transition="in" filter="fade">
                                      <p:cBhvr>
                                        <p:cTn id="36" dur="500"/>
                                        <p:tgtEl>
                                          <p:spTgt spid="61"/>
                                        </p:tgtEl>
                                      </p:cBhvr>
                                    </p:animEffect>
                                  </p:childTnLst>
                                  <p:subTnLst>
                                    <p:audio>
                                      <p:cMediaNode>
                                        <p:cTn display="0" masterRel="sameClick">
                                          <p:stCondLst>
                                            <p:cond evt="begin" delay="0">
                                              <p:tn val="32"/>
                                            </p:cond>
                                          </p:stCondLst>
                                          <p:endCondLst>
                                            <p:cond evt="onStopAudio" delay="0">
                                              <p:tgtEl>
                                                <p:sldTgt/>
                                              </p:tgtEl>
                                            </p:cond>
                                          </p:endCondLst>
                                        </p:cTn>
                                        <p:tgtEl>
                                          <p:sndTgt r:embed="rId2" name="chimes.wav"/>
                                        </p:tgtEl>
                                      </p:cMediaNode>
                                    </p:audio>
                                  </p:sub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73"/>
                                        </p:tgtEl>
                                        <p:attrNameLst>
                                          <p:attrName>style.visibility</p:attrName>
                                        </p:attrNameLst>
                                      </p:cBhvr>
                                      <p:to>
                                        <p:strVal val="visible"/>
                                      </p:to>
                                    </p:set>
                                    <p:animEffect transition="in" filter="fade">
                                      <p:cBhvr>
                                        <p:cTn id="41" dur="1000"/>
                                        <p:tgtEl>
                                          <p:spTgt spid="73"/>
                                        </p:tgtEl>
                                      </p:cBhvr>
                                    </p:animEffect>
                                    <p:anim calcmode="lin" valueType="num">
                                      <p:cBhvr>
                                        <p:cTn id="42" dur="1000" fill="hold"/>
                                        <p:tgtEl>
                                          <p:spTgt spid="73"/>
                                        </p:tgtEl>
                                        <p:attrNameLst>
                                          <p:attrName>ppt_x</p:attrName>
                                        </p:attrNameLst>
                                      </p:cBhvr>
                                      <p:tavLst>
                                        <p:tav tm="0">
                                          <p:val>
                                            <p:strVal val="#ppt_x"/>
                                          </p:val>
                                        </p:tav>
                                        <p:tav tm="100000">
                                          <p:val>
                                            <p:strVal val="#ppt_x"/>
                                          </p:val>
                                        </p:tav>
                                      </p:tavLst>
                                    </p:anim>
                                    <p:anim calcmode="lin" valueType="num">
                                      <p:cBhvr>
                                        <p:cTn id="43" dur="1000" fill="hold"/>
                                        <p:tgtEl>
                                          <p:spTgt spid="73"/>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10" presetClass="exit" presetSubtype="0" fill="hold" nodeType="clickEffect">
                                  <p:stCondLst>
                                    <p:cond delay="0"/>
                                  </p:stCondLst>
                                  <p:childTnLst>
                                    <p:animEffect transition="out" filter="fade">
                                      <p:cBhvr>
                                        <p:cTn id="47" dur="500"/>
                                        <p:tgtEl>
                                          <p:spTgt spid="48"/>
                                        </p:tgtEl>
                                      </p:cBhvr>
                                    </p:animEffect>
                                    <p:set>
                                      <p:cBhvr>
                                        <p:cTn id="48" dur="1" fill="hold">
                                          <p:stCondLst>
                                            <p:cond delay="499"/>
                                          </p:stCondLst>
                                        </p:cTn>
                                        <p:tgtEl>
                                          <p:spTgt spid="48"/>
                                        </p:tgtEl>
                                        <p:attrNameLst>
                                          <p:attrName>style.visibility</p:attrName>
                                        </p:attrNameLst>
                                      </p:cBhvr>
                                      <p:to>
                                        <p:strVal val="hidden"/>
                                      </p:to>
                                    </p:set>
                                  </p:childTnLst>
                                </p:cTn>
                              </p:par>
                              <p:par>
                                <p:cTn id="49" presetID="53" presetClass="entr" presetSubtype="16" fill="hold" nodeType="withEffect">
                                  <p:stCondLst>
                                    <p:cond delay="0"/>
                                  </p:stCondLst>
                                  <p:childTnLst>
                                    <p:set>
                                      <p:cBhvr>
                                        <p:cTn id="50" dur="1" fill="hold">
                                          <p:stCondLst>
                                            <p:cond delay="0"/>
                                          </p:stCondLst>
                                        </p:cTn>
                                        <p:tgtEl>
                                          <p:spTgt spid="63"/>
                                        </p:tgtEl>
                                        <p:attrNameLst>
                                          <p:attrName>style.visibility</p:attrName>
                                        </p:attrNameLst>
                                      </p:cBhvr>
                                      <p:to>
                                        <p:strVal val="visible"/>
                                      </p:to>
                                    </p:set>
                                    <p:anim calcmode="lin" valueType="num">
                                      <p:cBhvr>
                                        <p:cTn id="51" dur="500" fill="hold"/>
                                        <p:tgtEl>
                                          <p:spTgt spid="63"/>
                                        </p:tgtEl>
                                        <p:attrNameLst>
                                          <p:attrName>ppt_w</p:attrName>
                                        </p:attrNameLst>
                                      </p:cBhvr>
                                      <p:tavLst>
                                        <p:tav tm="0">
                                          <p:val>
                                            <p:fltVal val="0"/>
                                          </p:val>
                                        </p:tav>
                                        <p:tav tm="100000">
                                          <p:val>
                                            <p:strVal val="#ppt_w"/>
                                          </p:val>
                                        </p:tav>
                                      </p:tavLst>
                                    </p:anim>
                                    <p:anim calcmode="lin" valueType="num">
                                      <p:cBhvr>
                                        <p:cTn id="52" dur="500" fill="hold"/>
                                        <p:tgtEl>
                                          <p:spTgt spid="63"/>
                                        </p:tgtEl>
                                        <p:attrNameLst>
                                          <p:attrName>ppt_h</p:attrName>
                                        </p:attrNameLst>
                                      </p:cBhvr>
                                      <p:tavLst>
                                        <p:tav tm="0">
                                          <p:val>
                                            <p:fltVal val="0"/>
                                          </p:val>
                                        </p:tav>
                                        <p:tav tm="100000">
                                          <p:val>
                                            <p:strVal val="#ppt_h"/>
                                          </p:val>
                                        </p:tav>
                                      </p:tavLst>
                                    </p:anim>
                                    <p:animEffect transition="in" filter="fade">
                                      <p:cBhvr>
                                        <p:cTn id="53" dur="500"/>
                                        <p:tgtEl>
                                          <p:spTgt spid="63"/>
                                        </p:tgtEl>
                                      </p:cBhvr>
                                    </p:animEffect>
                                  </p:childTnLst>
                                  <p:subTnLst>
                                    <p:audio>
                                      <p:cMediaNode>
                                        <p:cTn display="0" masterRel="sameClick">
                                          <p:stCondLst>
                                            <p:cond evt="begin" delay="0">
                                              <p:tn val="49"/>
                                            </p:cond>
                                          </p:stCondLst>
                                          <p:endCondLst>
                                            <p:cond evt="onStopAudio" delay="0">
                                              <p:tgtEl>
                                                <p:sldTgt/>
                                              </p:tgtEl>
                                            </p:cond>
                                          </p:endCondLst>
                                        </p:cTn>
                                        <p:tgtEl>
                                          <p:sndTgt r:embed="rId2" name="chimes.wav"/>
                                        </p:tgtEl>
                                      </p:cMediaNode>
                                    </p:audio>
                                  </p:subTnLst>
                                </p:cTn>
                              </p:par>
                            </p:childTnLst>
                          </p:cTn>
                        </p:par>
                      </p:childTnLst>
                    </p:cTn>
                  </p:par>
                  <p:par>
                    <p:cTn id="54" fill="hold">
                      <p:stCondLst>
                        <p:cond delay="indefinite"/>
                      </p:stCondLst>
                      <p:childTnLst>
                        <p:par>
                          <p:cTn id="55" fill="hold">
                            <p:stCondLst>
                              <p:cond delay="0"/>
                            </p:stCondLst>
                            <p:childTnLst>
                              <p:par>
                                <p:cTn id="56" presetID="42" presetClass="entr" presetSubtype="0" fill="hold" grpId="0" nodeType="clickEffect">
                                  <p:stCondLst>
                                    <p:cond delay="0"/>
                                  </p:stCondLst>
                                  <p:childTnLst>
                                    <p:set>
                                      <p:cBhvr>
                                        <p:cTn id="57" dur="1" fill="hold">
                                          <p:stCondLst>
                                            <p:cond delay="0"/>
                                          </p:stCondLst>
                                        </p:cTn>
                                        <p:tgtEl>
                                          <p:spTgt spid="74"/>
                                        </p:tgtEl>
                                        <p:attrNameLst>
                                          <p:attrName>style.visibility</p:attrName>
                                        </p:attrNameLst>
                                      </p:cBhvr>
                                      <p:to>
                                        <p:strVal val="visible"/>
                                      </p:to>
                                    </p:set>
                                    <p:animEffect transition="in" filter="fade">
                                      <p:cBhvr>
                                        <p:cTn id="58" dur="1000"/>
                                        <p:tgtEl>
                                          <p:spTgt spid="74"/>
                                        </p:tgtEl>
                                      </p:cBhvr>
                                    </p:animEffect>
                                    <p:anim calcmode="lin" valueType="num">
                                      <p:cBhvr>
                                        <p:cTn id="59" dur="1000" fill="hold"/>
                                        <p:tgtEl>
                                          <p:spTgt spid="74"/>
                                        </p:tgtEl>
                                        <p:attrNameLst>
                                          <p:attrName>ppt_x</p:attrName>
                                        </p:attrNameLst>
                                      </p:cBhvr>
                                      <p:tavLst>
                                        <p:tav tm="0">
                                          <p:val>
                                            <p:strVal val="#ppt_x"/>
                                          </p:val>
                                        </p:tav>
                                        <p:tav tm="100000">
                                          <p:val>
                                            <p:strVal val="#ppt_x"/>
                                          </p:val>
                                        </p:tav>
                                      </p:tavLst>
                                    </p:anim>
                                    <p:anim calcmode="lin" valueType="num">
                                      <p:cBhvr>
                                        <p:cTn id="60" dur="1000" fill="hold"/>
                                        <p:tgtEl>
                                          <p:spTgt spid="74"/>
                                        </p:tgtEl>
                                        <p:attrNameLst>
                                          <p:attrName>ppt_y</p:attrName>
                                        </p:attrNameLst>
                                      </p:cBhvr>
                                      <p:tavLst>
                                        <p:tav tm="0">
                                          <p:val>
                                            <p:strVal val="#ppt_y+.1"/>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10" presetClass="exit" presetSubtype="0" fill="hold" nodeType="clickEffect">
                                  <p:stCondLst>
                                    <p:cond delay="0"/>
                                  </p:stCondLst>
                                  <p:childTnLst>
                                    <p:animEffect transition="out" filter="fade">
                                      <p:cBhvr>
                                        <p:cTn id="64" dur="500"/>
                                        <p:tgtEl>
                                          <p:spTgt spid="50"/>
                                        </p:tgtEl>
                                      </p:cBhvr>
                                    </p:animEffect>
                                    <p:set>
                                      <p:cBhvr>
                                        <p:cTn id="65" dur="1" fill="hold">
                                          <p:stCondLst>
                                            <p:cond delay="499"/>
                                          </p:stCondLst>
                                        </p:cTn>
                                        <p:tgtEl>
                                          <p:spTgt spid="50"/>
                                        </p:tgtEl>
                                        <p:attrNameLst>
                                          <p:attrName>style.visibility</p:attrName>
                                        </p:attrNameLst>
                                      </p:cBhvr>
                                      <p:to>
                                        <p:strVal val="hidden"/>
                                      </p:to>
                                    </p:set>
                                  </p:childTnLst>
                                </p:cTn>
                              </p:par>
                              <p:par>
                                <p:cTn id="66" presetID="53" presetClass="entr" presetSubtype="16" fill="hold" nodeType="withEffect">
                                  <p:stCondLst>
                                    <p:cond delay="0"/>
                                  </p:stCondLst>
                                  <p:childTnLst>
                                    <p:set>
                                      <p:cBhvr>
                                        <p:cTn id="67" dur="1" fill="hold">
                                          <p:stCondLst>
                                            <p:cond delay="0"/>
                                          </p:stCondLst>
                                        </p:cTn>
                                        <p:tgtEl>
                                          <p:spTgt spid="65"/>
                                        </p:tgtEl>
                                        <p:attrNameLst>
                                          <p:attrName>style.visibility</p:attrName>
                                        </p:attrNameLst>
                                      </p:cBhvr>
                                      <p:to>
                                        <p:strVal val="visible"/>
                                      </p:to>
                                    </p:set>
                                    <p:anim calcmode="lin" valueType="num">
                                      <p:cBhvr>
                                        <p:cTn id="68" dur="500" fill="hold"/>
                                        <p:tgtEl>
                                          <p:spTgt spid="65"/>
                                        </p:tgtEl>
                                        <p:attrNameLst>
                                          <p:attrName>ppt_w</p:attrName>
                                        </p:attrNameLst>
                                      </p:cBhvr>
                                      <p:tavLst>
                                        <p:tav tm="0">
                                          <p:val>
                                            <p:fltVal val="0"/>
                                          </p:val>
                                        </p:tav>
                                        <p:tav tm="100000">
                                          <p:val>
                                            <p:strVal val="#ppt_w"/>
                                          </p:val>
                                        </p:tav>
                                      </p:tavLst>
                                    </p:anim>
                                    <p:anim calcmode="lin" valueType="num">
                                      <p:cBhvr>
                                        <p:cTn id="69" dur="500" fill="hold"/>
                                        <p:tgtEl>
                                          <p:spTgt spid="65"/>
                                        </p:tgtEl>
                                        <p:attrNameLst>
                                          <p:attrName>ppt_h</p:attrName>
                                        </p:attrNameLst>
                                      </p:cBhvr>
                                      <p:tavLst>
                                        <p:tav tm="0">
                                          <p:val>
                                            <p:fltVal val="0"/>
                                          </p:val>
                                        </p:tav>
                                        <p:tav tm="100000">
                                          <p:val>
                                            <p:strVal val="#ppt_h"/>
                                          </p:val>
                                        </p:tav>
                                      </p:tavLst>
                                    </p:anim>
                                    <p:animEffect transition="in" filter="fade">
                                      <p:cBhvr>
                                        <p:cTn id="70" dur="500"/>
                                        <p:tgtEl>
                                          <p:spTgt spid="65"/>
                                        </p:tgtEl>
                                      </p:cBhvr>
                                    </p:animEffect>
                                  </p:childTnLst>
                                  <p:subTnLst>
                                    <p:audio>
                                      <p:cMediaNode>
                                        <p:cTn display="0" masterRel="sameClick">
                                          <p:stCondLst>
                                            <p:cond evt="begin" delay="0">
                                              <p:tn val="66"/>
                                            </p:cond>
                                          </p:stCondLst>
                                          <p:endCondLst>
                                            <p:cond evt="onStopAudio" delay="0">
                                              <p:tgtEl>
                                                <p:sldTgt/>
                                              </p:tgtEl>
                                            </p:cond>
                                          </p:endCondLst>
                                        </p:cTn>
                                        <p:tgtEl>
                                          <p:sndTgt r:embed="rId2"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72" grpId="0" animBg="1"/>
      <p:bldP spid="73" grpId="0" animBg="1"/>
      <p:bldP spid="7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75B13FEC-AA05-4608-80C2-11D3A122378D}"/>
              </a:ext>
            </a:extLst>
          </p:cNvPr>
          <p:cNvSpPr/>
          <p:nvPr/>
        </p:nvSpPr>
        <p:spPr>
          <a:xfrm>
            <a:off x="0" y="0"/>
            <a:ext cx="12192000" cy="6858000"/>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35" name="Google Shape;2319;p69">
            <a:extLst>
              <a:ext uri="{FF2B5EF4-FFF2-40B4-BE49-F238E27FC236}">
                <a16:creationId xmlns:a16="http://schemas.microsoft.com/office/drawing/2014/main" id="{6FB9A3C5-61A3-42B1-B402-0EE17D893030}"/>
              </a:ext>
            </a:extLst>
          </p:cNvPr>
          <p:cNvSpPr/>
          <p:nvPr/>
        </p:nvSpPr>
        <p:spPr>
          <a:xfrm>
            <a:off x="281248" y="297526"/>
            <a:ext cx="1409921" cy="76631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a:effectLst>
            <a:glow>
              <a:schemeClr val="bg1"/>
            </a:glo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 name="Google Shape;2319;p69">
            <a:extLst>
              <a:ext uri="{FF2B5EF4-FFF2-40B4-BE49-F238E27FC236}">
                <a16:creationId xmlns:a16="http://schemas.microsoft.com/office/drawing/2014/main" id="{532DA17A-D8D9-4F30-9730-227189DA04E5}"/>
              </a:ext>
            </a:extLst>
          </p:cNvPr>
          <p:cNvSpPr/>
          <p:nvPr/>
        </p:nvSpPr>
        <p:spPr>
          <a:xfrm>
            <a:off x="8230258" y="-333826"/>
            <a:ext cx="2299437" cy="126270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a:effectLst>
            <a:glow>
              <a:schemeClr val="bg1"/>
            </a:glo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 name="Google Shape;2319;p69">
            <a:extLst>
              <a:ext uri="{FF2B5EF4-FFF2-40B4-BE49-F238E27FC236}">
                <a16:creationId xmlns:a16="http://schemas.microsoft.com/office/drawing/2014/main" id="{AEADBA1E-B7CC-4752-AB1A-0040468992C7}"/>
              </a:ext>
            </a:extLst>
          </p:cNvPr>
          <p:cNvSpPr/>
          <p:nvPr/>
        </p:nvSpPr>
        <p:spPr>
          <a:xfrm>
            <a:off x="3193422" y="766780"/>
            <a:ext cx="2299437" cy="126270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a:effectLst>
            <a:glow>
              <a:schemeClr val="bg1"/>
            </a:glo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 name="Google Shape;2319;p69">
            <a:extLst>
              <a:ext uri="{FF2B5EF4-FFF2-40B4-BE49-F238E27FC236}">
                <a16:creationId xmlns:a16="http://schemas.microsoft.com/office/drawing/2014/main" id="{E30DA691-CC2E-4016-B4B0-71E38F16B752}"/>
              </a:ext>
            </a:extLst>
          </p:cNvPr>
          <p:cNvSpPr/>
          <p:nvPr/>
        </p:nvSpPr>
        <p:spPr>
          <a:xfrm>
            <a:off x="6148818" y="3525845"/>
            <a:ext cx="2680841" cy="1411825"/>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a:effectLst>
            <a:glow>
              <a:schemeClr val="bg1"/>
            </a:glo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 name="Oval 16">
            <a:extLst>
              <a:ext uri="{FF2B5EF4-FFF2-40B4-BE49-F238E27FC236}">
                <a16:creationId xmlns:a16="http://schemas.microsoft.com/office/drawing/2014/main" id="{DF991080-76BD-448E-AD8C-B50D2E984642}"/>
              </a:ext>
            </a:extLst>
          </p:cNvPr>
          <p:cNvSpPr/>
          <p:nvPr/>
        </p:nvSpPr>
        <p:spPr>
          <a:xfrm>
            <a:off x="9819427" y="-1476643"/>
            <a:ext cx="3832239" cy="3638350"/>
          </a:xfrm>
          <a:prstGeom prst="ellipse">
            <a:avLst/>
          </a:prstGeom>
          <a:solidFill>
            <a:srgbClr val="FED000">
              <a:alpha val="32000"/>
            </a:srgbClr>
          </a:solidFill>
          <a:ln>
            <a:noFill/>
          </a:ln>
          <a:effectLst>
            <a:glow rad="1905000">
              <a:schemeClr val="accent4">
                <a:lumMod val="40000"/>
                <a:lumOff val="60000"/>
                <a:alpha val="71000"/>
              </a:schemeClr>
            </a:glow>
            <a:softEdge rad="215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23" name="Oval 22">
            <a:extLst>
              <a:ext uri="{FF2B5EF4-FFF2-40B4-BE49-F238E27FC236}">
                <a16:creationId xmlns:a16="http://schemas.microsoft.com/office/drawing/2014/main" id="{213D1644-64AA-4680-819C-186137064647}"/>
              </a:ext>
            </a:extLst>
          </p:cNvPr>
          <p:cNvSpPr/>
          <p:nvPr/>
        </p:nvSpPr>
        <p:spPr>
          <a:xfrm>
            <a:off x="10613487" y="-762865"/>
            <a:ext cx="2266918" cy="2129406"/>
          </a:xfrm>
          <a:prstGeom prst="ellipse">
            <a:avLst/>
          </a:prstGeom>
          <a:solidFill>
            <a:srgbClr val="FED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pic>
        <p:nvPicPr>
          <p:cNvPr id="24" name="Picture 23">
            <a:extLst>
              <a:ext uri="{FF2B5EF4-FFF2-40B4-BE49-F238E27FC236}">
                <a16:creationId xmlns:a16="http://schemas.microsoft.com/office/drawing/2014/main" id="{7F7B6B2E-B264-4AB2-AAF3-579F0DFA2F86}"/>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54200" b="77200" l="17000" r="93222">
                        <a14:foregroundMark x1="24333" y1="67400" x2="31363" y2="68574"/>
                        <a14:foregroundMark x1="17111" y1="69200" x2="20556" y2="69200"/>
                        <a14:foregroundMark x1="65454" y1="75228" x2="66667" y2="75200"/>
                        <a14:foregroundMark x1="58111" y1="75400" x2="60333" y2="75348"/>
                        <a14:foregroundMark x1="82556" y1="54200" x2="85825" y2="61095"/>
                        <a14:foregroundMark x1="34667" y1="69400" x2="37111" y2="71600"/>
                        <a14:foregroundMark x1="31778" y1="70000" x2="36444" y2="68000"/>
                        <a14:foregroundMark x1="32000" y1="69000" x2="33667" y2="72000"/>
                        <a14:foregroundMark x1="19556" y1="71200" x2="30111" y2="71600"/>
                        <a14:foregroundMark x1="30111" y1="71600" x2="37556" y2="71000"/>
                        <a14:foregroundMark x1="37556" y1="71000" x2="37556" y2="71000"/>
                        <a14:foregroundMark x1="25111" y1="75400" x2="52000" y2="70600"/>
                        <a14:foregroundMark x1="38444" y1="74600" x2="52444" y2="77200"/>
                        <a14:foregroundMark x1="52444" y1="77200" x2="53333" y2="77000"/>
                        <a14:foregroundMark x1="85134" y1="64679" x2="85667" y2="64400"/>
                        <a14:foregroundMark x1="63889" y1="75800" x2="74198" y2="70403"/>
                        <a14:foregroundMark x1="85667" y1="64400" x2="85667" y2="64200"/>
                        <a14:foregroundMark x1="83752" y1="68675" x2="86000" y2="67600"/>
                        <a14:foregroundMark x1="89083" y1="64469" x2="90333" y2="63200"/>
                        <a14:foregroundMark x1="86000" y1="67600" x2="86262" y2="67334"/>
                        <a14:foregroundMark x1="90333" y1="63200" x2="90000" y2="62800"/>
                        <a14:foregroundMark x1="90778" y1="63400" x2="91111" y2="68200"/>
                        <a14:foregroundMark x1="91000" y1="60800" x2="93222" y2="68600"/>
                        <a14:foregroundMark x1="60333" y1="76600" x2="73531" y2="72400"/>
                        <a14:foregroundMark x1="82317" y1="72822" x2="83111" y2="72600"/>
                        <a14:foregroundMark x1="76153" y1="74549" x2="81827" y2="72960"/>
                        <a14:foregroundMark x1="68111" y1="76800" x2="72558" y2="75555"/>
                        <a14:foregroundMark x1="83111" y1="72600" x2="84444" y2="72800"/>
                        <a14:foregroundMark x1="80111" y1="75200" x2="86000" y2="75400"/>
                        <a14:foregroundMark x1="86000" y1="75400" x2="91556" y2="74600"/>
                        <a14:foregroundMark x1="91556" y1="74600" x2="91556" y2="74400"/>
                        <a14:foregroundMark x1="75444" y1="69400" x2="83778" y2="67000"/>
                        <a14:foregroundMark x1="74111" y1="70000" x2="77000" y2="72000"/>
                        <a14:foregroundMark x1="75000" y1="69200" x2="79444" y2="70400"/>
                        <a14:foregroundMark x1="79444" y1="70400" x2="84000" y2="70000"/>
                        <a14:foregroundMark x1="84000" y1="70000" x2="84111" y2="70000"/>
                        <a14:foregroundMark x1="83667" y1="69000" x2="85778" y2="68200"/>
                        <a14:foregroundMark x1="87778" y1="62000" x2="87778" y2="66600"/>
                        <a14:backgroundMark x1="62111" y1="66000" x2="63444" y2="65800"/>
                        <a14:backgroundMark x1="60778" y1="66800" x2="63222" y2="67000"/>
                        <a14:backgroundMark x1="61111" y1="73600" x2="61259" y2="73689"/>
                      </a14:backgroundRemoval>
                    </a14:imgEffect>
                    <a14:imgEffect>
                      <a14:colorTemperature colorTemp="5300"/>
                    </a14:imgEffect>
                    <a14:imgEffect>
                      <a14:saturation sat="143000"/>
                    </a14:imgEffect>
                  </a14:imgLayer>
                </a14:imgProps>
              </a:ext>
              <a:ext uri="{28A0092B-C50C-407E-A947-70E740481C1C}">
                <a14:useLocalDpi xmlns:a14="http://schemas.microsoft.com/office/drawing/2010/main" val="0"/>
              </a:ext>
            </a:extLst>
          </a:blip>
          <a:srcRect l="15000" t="51841" r="58689" b="21402"/>
          <a:stretch/>
        </p:blipFill>
        <p:spPr>
          <a:xfrm>
            <a:off x="-149268" y="3008349"/>
            <a:ext cx="4396450" cy="2524867"/>
          </a:xfrm>
          <a:prstGeom prst="rect">
            <a:avLst/>
          </a:prstGeom>
          <a:effectLst>
            <a:glow>
              <a:schemeClr val="accent1"/>
            </a:glow>
          </a:effectLst>
        </p:spPr>
      </p:pic>
      <p:pic>
        <p:nvPicPr>
          <p:cNvPr id="25" name="Picture 24">
            <a:extLst>
              <a:ext uri="{FF2B5EF4-FFF2-40B4-BE49-F238E27FC236}">
                <a16:creationId xmlns:a16="http://schemas.microsoft.com/office/drawing/2014/main" id="{AB93590C-E190-4413-88D5-546130CE1BE2}"/>
              </a:ext>
            </a:extLst>
          </p:cNvPr>
          <p:cNvPicPr>
            <a:picLocks noChangeAspect="1"/>
          </p:cNvPicPr>
          <p:nvPr/>
        </p:nvPicPr>
        <p:blipFill rotWithShape="1">
          <a:blip r:embed="rId4">
            <a:extLst>
              <a:ext uri="{BEBA8EAE-BF5A-486C-A8C5-ECC9F3942E4B}">
                <a14:imgProps xmlns:a14="http://schemas.microsoft.com/office/drawing/2010/main">
                  <a14:imgLayer r:embed="rId3">
                    <a14:imgEffect>
                      <a14:backgroundRemoval t="54200" b="77200" l="17000" r="93222">
                        <a14:foregroundMark x1="24333" y1="67400" x2="31363" y2="68574"/>
                        <a14:foregroundMark x1="17111" y1="69200" x2="20556" y2="69200"/>
                        <a14:foregroundMark x1="65454" y1="75228" x2="66667" y2="75200"/>
                        <a14:foregroundMark x1="58111" y1="75400" x2="60333" y2="75348"/>
                        <a14:foregroundMark x1="82556" y1="54200" x2="85825" y2="61095"/>
                        <a14:foregroundMark x1="34667" y1="69400" x2="37111" y2="71600"/>
                        <a14:foregroundMark x1="31778" y1="70000" x2="36444" y2="68000"/>
                        <a14:foregroundMark x1="32000" y1="69000" x2="33667" y2="72000"/>
                        <a14:foregroundMark x1="19556" y1="71200" x2="30111" y2="71600"/>
                        <a14:foregroundMark x1="30111" y1="71600" x2="37556" y2="71000"/>
                        <a14:foregroundMark x1="37556" y1="71000" x2="37556" y2="71000"/>
                        <a14:foregroundMark x1="25111" y1="75400" x2="52000" y2="70600"/>
                        <a14:foregroundMark x1="38444" y1="74600" x2="52444" y2="77200"/>
                        <a14:foregroundMark x1="52444" y1="77200" x2="53333" y2="77000"/>
                        <a14:foregroundMark x1="85134" y1="64679" x2="85667" y2="64400"/>
                        <a14:foregroundMark x1="63889" y1="75800" x2="74198" y2="70403"/>
                        <a14:foregroundMark x1="85667" y1="64400" x2="85667" y2="64200"/>
                        <a14:foregroundMark x1="83752" y1="68675" x2="86000" y2="67600"/>
                        <a14:foregroundMark x1="89083" y1="64469" x2="90333" y2="63200"/>
                        <a14:foregroundMark x1="86000" y1="67600" x2="86262" y2="67334"/>
                        <a14:foregroundMark x1="90333" y1="63200" x2="90000" y2="62800"/>
                        <a14:foregroundMark x1="90778" y1="63400" x2="91111" y2="68200"/>
                        <a14:foregroundMark x1="91000" y1="60800" x2="93222" y2="68600"/>
                        <a14:foregroundMark x1="60333" y1="76600" x2="73531" y2="72400"/>
                        <a14:foregroundMark x1="82317" y1="72822" x2="83111" y2="72600"/>
                        <a14:foregroundMark x1="76153" y1="74549" x2="81827" y2="72960"/>
                        <a14:foregroundMark x1="68111" y1="76800" x2="72558" y2="75555"/>
                        <a14:foregroundMark x1="83111" y1="72600" x2="84444" y2="72800"/>
                        <a14:foregroundMark x1="80111" y1="75200" x2="86000" y2="75400"/>
                        <a14:foregroundMark x1="86000" y1="75400" x2="91556" y2="74600"/>
                        <a14:foregroundMark x1="91556" y1="74600" x2="91556" y2="74400"/>
                        <a14:foregroundMark x1="75444" y1="69400" x2="83778" y2="67000"/>
                        <a14:foregroundMark x1="74111" y1="70000" x2="77000" y2="72000"/>
                        <a14:foregroundMark x1="75000" y1="69200" x2="79444" y2="70400"/>
                        <a14:foregroundMark x1="79444" y1="70400" x2="84000" y2="70000"/>
                        <a14:foregroundMark x1="84000" y1="70000" x2="84111" y2="70000"/>
                        <a14:foregroundMark x1="83667" y1="69000" x2="85778" y2="68200"/>
                        <a14:foregroundMark x1="87778" y1="62000" x2="87778" y2="66600"/>
                        <a14:backgroundMark x1="62111" y1="66000" x2="63444" y2="65800"/>
                        <a14:backgroundMark x1="60778" y1="66800" x2="63222" y2="67000"/>
                        <a14:backgroundMark x1="61111" y1="73600" x2="61259" y2="73689"/>
                      </a14:backgroundRemoval>
                    </a14:imgEffect>
                    <a14:imgEffect>
                      <a14:colorTemperature colorTemp="4030"/>
                    </a14:imgEffect>
                    <a14:imgEffect>
                      <a14:saturation sat="143000"/>
                    </a14:imgEffect>
                  </a14:imgLayer>
                </a14:imgProps>
              </a:ext>
              <a:ext uri="{28A0092B-C50C-407E-A947-70E740481C1C}">
                <a14:useLocalDpi xmlns:a14="http://schemas.microsoft.com/office/drawing/2010/main" val="0"/>
              </a:ext>
            </a:extLst>
          </a:blip>
          <a:srcRect l="40414" t="51841" r="38029" b="21402"/>
          <a:stretch/>
        </p:blipFill>
        <p:spPr>
          <a:xfrm>
            <a:off x="4008474" y="3000795"/>
            <a:ext cx="3601985" cy="2524867"/>
          </a:xfrm>
          <a:prstGeom prst="rect">
            <a:avLst/>
          </a:prstGeom>
          <a:effectLst>
            <a:glow>
              <a:schemeClr val="accent1"/>
            </a:glow>
          </a:effectLst>
        </p:spPr>
      </p:pic>
      <p:pic>
        <p:nvPicPr>
          <p:cNvPr id="26" name="Picture 25">
            <a:extLst>
              <a:ext uri="{FF2B5EF4-FFF2-40B4-BE49-F238E27FC236}">
                <a16:creationId xmlns:a16="http://schemas.microsoft.com/office/drawing/2014/main" id="{71AE3B76-547B-4F5B-8D03-38F7F1577064}"/>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54200" b="77200" l="17000" r="93222">
                        <a14:foregroundMark x1="24333" y1="67400" x2="31363" y2="68574"/>
                        <a14:foregroundMark x1="17111" y1="69200" x2="20556" y2="69200"/>
                        <a14:foregroundMark x1="65454" y1="75228" x2="66667" y2="75200"/>
                        <a14:foregroundMark x1="58111" y1="75400" x2="60333" y2="75348"/>
                        <a14:foregroundMark x1="82556" y1="54200" x2="85825" y2="61095"/>
                        <a14:foregroundMark x1="34667" y1="69400" x2="37111" y2="71600"/>
                        <a14:foregroundMark x1="31778" y1="70000" x2="36444" y2="68000"/>
                        <a14:foregroundMark x1="32000" y1="69000" x2="33667" y2="72000"/>
                        <a14:foregroundMark x1="19556" y1="71200" x2="30111" y2="71600"/>
                        <a14:foregroundMark x1="30111" y1="71600" x2="37556" y2="71000"/>
                        <a14:foregroundMark x1="37556" y1="71000" x2="37556" y2="71000"/>
                        <a14:foregroundMark x1="25111" y1="75400" x2="52000" y2="70600"/>
                        <a14:foregroundMark x1="38444" y1="74600" x2="52444" y2="77200"/>
                        <a14:foregroundMark x1="52444" y1="77200" x2="53333" y2="77000"/>
                        <a14:foregroundMark x1="85134" y1="64679" x2="85667" y2="64400"/>
                        <a14:foregroundMark x1="63889" y1="75800" x2="74198" y2="70403"/>
                        <a14:foregroundMark x1="85667" y1="64400" x2="85667" y2="64200"/>
                        <a14:foregroundMark x1="83752" y1="68675" x2="86000" y2="67600"/>
                        <a14:foregroundMark x1="89083" y1="64469" x2="90333" y2="63200"/>
                        <a14:foregroundMark x1="86000" y1="67600" x2="86262" y2="67334"/>
                        <a14:foregroundMark x1="90333" y1="63200" x2="90000" y2="62800"/>
                        <a14:foregroundMark x1="90778" y1="63400" x2="91111" y2="68200"/>
                        <a14:foregroundMark x1="91000" y1="60800" x2="93222" y2="68600"/>
                        <a14:foregroundMark x1="60333" y1="76600" x2="73531" y2="72400"/>
                        <a14:foregroundMark x1="82317" y1="72822" x2="83111" y2="72600"/>
                        <a14:foregroundMark x1="76153" y1="74549" x2="81827" y2="72960"/>
                        <a14:foregroundMark x1="68111" y1="76800" x2="72558" y2="75555"/>
                        <a14:foregroundMark x1="83111" y1="72600" x2="84444" y2="72800"/>
                        <a14:foregroundMark x1="80111" y1="75200" x2="86000" y2="75400"/>
                        <a14:foregroundMark x1="86000" y1="75400" x2="91556" y2="74600"/>
                        <a14:foregroundMark x1="91556" y1="74600" x2="91556" y2="74400"/>
                        <a14:foregroundMark x1="75444" y1="69400" x2="83778" y2="67000"/>
                        <a14:foregroundMark x1="74111" y1="70000" x2="77000" y2="72000"/>
                        <a14:foregroundMark x1="75000" y1="69200" x2="79444" y2="70400"/>
                        <a14:foregroundMark x1="79444" y1="70400" x2="84000" y2="70000"/>
                        <a14:foregroundMark x1="84000" y1="70000" x2="84111" y2="70000"/>
                        <a14:foregroundMark x1="83667" y1="69000" x2="85778" y2="68200"/>
                        <a14:foregroundMark x1="87778" y1="62000" x2="87778" y2="66600"/>
                        <a14:backgroundMark x1="62111" y1="66000" x2="63444" y2="65800"/>
                        <a14:backgroundMark x1="60778" y1="66800" x2="63222" y2="67000"/>
                        <a14:backgroundMark x1="61111" y1="73600" x2="61259" y2="73689"/>
                      </a14:backgroundRemoval>
                    </a14:imgEffect>
                    <a14:imgEffect>
                      <a14:colorTemperature colorTemp="5300"/>
                    </a14:imgEffect>
                    <a14:imgEffect>
                      <a14:saturation sat="143000"/>
                    </a14:imgEffect>
                  </a14:imgLayer>
                </a14:imgProps>
              </a:ext>
              <a:ext uri="{28A0092B-C50C-407E-A947-70E740481C1C}">
                <a14:useLocalDpi xmlns:a14="http://schemas.microsoft.com/office/drawing/2010/main" val="0"/>
              </a:ext>
            </a:extLst>
          </a:blip>
          <a:srcRect l="64102" t="51841" r="7500" b="21402"/>
          <a:stretch/>
        </p:blipFill>
        <p:spPr>
          <a:xfrm>
            <a:off x="7446854" y="3625021"/>
            <a:ext cx="4745146" cy="2524867"/>
          </a:xfrm>
          <a:prstGeom prst="rect">
            <a:avLst/>
          </a:prstGeom>
          <a:effectLst>
            <a:glow>
              <a:schemeClr val="accent1"/>
            </a:glow>
          </a:effectLst>
        </p:spPr>
      </p:pic>
      <p:pic>
        <p:nvPicPr>
          <p:cNvPr id="27" name="Picture 26">
            <a:extLst>
              <a:ext uri="{FF2B5EF4-FFF2-40B4-BE49-F238E27FC236}">
                <a16:creationId xmlns:a16="http://schemas.microsoft.com/office/drawing/2014/main" id="{50FCC122-4E59-446C-80D9-A80C5B48969F}"/>
              </a:ext>
            </a:extLst>
          </p:cNvPr>
          <p:cNvPicPr>
            <a:picLocks noChangeAspect="1"/>
          </p:cNvPicPr>
          <p:nvPr/>
        </p:nvPicPr>
        <p:blipFill rotWithShape="1">
          <a:blip r:embed="rId5">
            <a:extLst>
              <a:ext uri="{BEBA8EAE-BF5A-486C-A8C5-ECC9F3942E4B}">
                <a14:imgProps xmlns:a14="http://schemas.microsoft.com/office/drawing/2010/main">
                  <a14:imgLayer r:embed="rId3">
                    <a14:imgEffect>
                      <a14:backgroundRemoval t="41000" b="67000" l="0" r="8222">
                        <a14:foregroundMark x1="111" y1="57600" x2="1667" y2="61800"/>
                        <a14:foregroundMark x1="3000" y1="65200" x2="3222" y2="67000"/>
                      </a14:backgroundRemoval>
                    </a14:imgEffect>
                    <a14:imgEffect>
                      <a14:colorTemperature colorTemp="4030"/>
                    </a14:imgEffect>
                    <a14:imgEffect>
                      <a14:saturation sat="143000"/>
                    </a14:imgEffect>
                  </a14:imgLayer>
                </a14:imgProps>
              </a:ext>
              <a:ext uri="{28A0092B-C50C-407E-A947-70E740481C1C}">
                <a14:useLocalDpi xmlns:a14="http://schemas.microsoft.com/office/drawing/2010/main" val="0"/>
              </a:ext>
            </a:extLst>
          </a:blip>
          <a:srcRect t="37954" r="90625" b="31468"/>
          <a:stretch/>
        </p:blipFill>
        <p:spPr>
          <a:xfrm>
            <a:off x="160130" y="2905012"/>
            <a:ext cx="979642" cy="1804381"/>
          </a:xfrm>
          <a:prstGeom prst="rect">
            <a:avLst/>
          </a:prstGeom>
          <a:effectLst>
            <a:glow>
              <a:schemeClr val="accent1"/>
            </a:glow>
          </a:effectLst>
        </p:spPr>
      </p:pic>
      <p:pic>
        <p:nvPicPr>
          <p:cNvPr id="28" name="Picture 27">
            <a:extLst>
              <a:ext uri="{FF2B5EF4-FFF2-40B4-BE49-F238E27FC236}">
                <a16:creationId xmlns:a16="http://schemas.microsoft.com/office/drawing/2014/main" id="{05C983FD-EB97-4FA9-923A-33B74BE69BC9}"/>
              </a:ext>
            </a:extLst>
          </p:cNvPr>
          <p:cNvPicPr>
            <a:picLocks noChangeAspect="1"/>
          </p:cNvPicPr>
          <p:nvPr/>
        </p:nvPicPr>
        <p:blipFill rotWithShape="1">
          <a:blip r:embed="rId6">
            <a:extLst>
              <a:ext uri="{BEBA8EAE-BF5A-486C-A8C5-ECC9F3942E4B}">
                <a14:imgProps xmlns:a14="http://schemas.microsoft.com/office/drawing/2010/main">
                  <a14:imgLayer r:embed="rId3">
                    <a14:imgEffect>
                      <a14:backgroundRemoval t="69200" b="99800" l="56222" r="99889">
                        <a14:foregroundMark x1="56778" y1="78600" x2="61111" y2="82000"/>
                        <a14:foregroundMark x1="61111" y1="82000" x2="61333" y2="82000"/>
                        <a14:foregroundMark x1="72444" y1="89600" x2="93111" y2="81200"/>
                        <a14:foregroundMark x1="94333" y1="74600" x2="98111" y2="85200"/>
                        <a14:foregroundMark x1="99889" y1="71200" x2="99667" y2="81600"/>
                        <a14:foregroundMark x1="99667" y1="81600" x2="99889" y2="82400"/>
                        <a14:foregroundMark x1="65111" y1="90800" x2="72000" y2="96000"/>
                        <a14:foregroundMark x1="72000" y1="96000" x2="72000" y2="96000"/>
                        <a14:foregroundMark x1="72889" y1="94400" x2="83667" y2="95200"/>
                        <a14:foregroundMark x1="83667" y1="95200" x2="92444" y2="94000"/>
                        <a14:foregroundMark x1="92444" y1="94000" x2="92667" y2="94000"/>
                        <a14:foregroundMark x1="71000" y1="96400" x2="97000" y2="94000"/>
                        <a14:foregroundMark x1="97000" y1="94000" x2="97222" y2="94000"/>
                        <a14:foregroundMark x1="93667" y1="89400" x2="96889" y2="99800"/>
                        <a14:foregroundMark x1="90111" y1="90000" x2="97222" y2="94800"/>
                        <a14:foregroundMark x1="91111" y1="89200" x2="92556" y2="95800"/>
                        <a14:foregroundMark x1="92556" y1="95800" x2="92778" y2="99400"/>
                        <a14:foregroundMark x1="80889" y1="96400" x2="86222" y2="97400"/>
                        <a14:foregroundMark x1="86222" y1="97400" x2="91111" y2="96200"/>
                        <a14:foregroundMark x1="80444" y1="98000" x2="94667" y2="96400"/>
                        <a14:foregroundMark x1="93222" y1="99400" x2="95889" y2="98600"/>
                        <a14:foregroundMark x1="95667" y1="97600" x2="95667" y2="98400"/>
                        <a14:foregroundMark x1="56667" y1="85800" x2="60778" y2="97800"/>
                        <a14:foregroundMark x1="56222" y1="81400" x2="67556" y2="92600"/>
                        <a14:foregroundMark x1="60000" y1="84800" x2="69333" y2="98400"/>
                        <a14:backgroundMark x1="63667" y1="77400" x2="63333" y2="77800"/>
                        <a14:backgroundMark x1="98889" y1="69200" x2="99889" y2="68600"/>
                        <a14:backgroundMark x1="95778" y1="69600" x2="99000" y2="68600"/>
                        <a14:backgroundMark x1="98667" y1="69000" x2="98556" y2="69800"/>
                      </a14:backgroundRemoval>
                    </a14:imgEffect>
                    <a14:imgEffect>
                      <a14:colorTemperature colorTemp="4030"/>
                    </a14:imgEffect>
                    <a14:imgEffect>
                      <a14:saturation sat="200000"/>
                    </a14:imgEffect>
                  </a14:imgLayer>
                </a14:imgProps>
              </a:ext>
              <a:ext uri="{28A0092B-C50C-407E-A947-70E740481C1C}">
                <a14:useLocalDpi xmlns:a14="http://schemas.microsoft.com/office/drawing/2010/main" val="0"/>
              </a:ext>
            </a:extLst>
          </a:blip>
          <a:srcRect l="55533" t="65911" b="392"/>
          <a:stretch/>
        </p:blipFill>
        <p:spPr>
          <a:xfrm>
            <a:off x="6694395" y="4559103"/>
            <a:ext cx="5497605" cy="2352685"/>
          </a:xfrm>
          <a:prstGeom prst="rect">
            <a:avLst/>
          </a:prstGeom>
          <a:effectLst>
            <a:glow>
              <a:schemeClr val="accent1"/>
            </a:glow>
          </a:effectLst>
        </p:spPr>
      </p:pic>
      <p:pic>
        <p:nvPicPr>
          <p:cNvPr id="29" name="Picture 28">
            <a:extLst>
              <a:ext uri="{FF2B5EF4-FFF2-40B4-BE49-F238E27FC236}">
                <a16:creationId xmlns:a16="http://schemas.microsoft.com/office/drawing/2014/main" id="{368B007D-B3E8-4F0D-98BF-FF9795653D24}"/>
              </a:ext>
            </a:extLst>
          </p:cNvPr>
          <p:cNvPicPr>
            <a:picLocks noChangeAspect="1"/>
          </p:cNvPicPr>
          <p:nvPr/>
        </p:nvPicPr>
        <p:blipFill rotWithShape="1">
          <a:blip r:embed="rId7">
            <a:extLst>
              <a:ext uri="{BEBA8EAE-BF5A-486C-A8C5-ECC9F3942E4B}">
                <a14:imgProps xmlns:a14="http://schemas.microsoft.com/office/drawing/2010/main">
                  <a14:imgLayer r:embed="rId3">
                    <a14:imgEffect>
                      <a14:backgroundRemoval t="69000" b="96400" l="2000" r="68889">
                        <a14:foregroundMark x1="2111" y1="72200" x2="9222" y2="86800"/>
                        <a14:foregroundMark x1="10000" y1="96000" x2="23111" y2="96400"/>
                        <a14:foregroundMark x1="23111" y1="96400" x2="63444" y2="93800"/>
                        <a14:foregroundMark x1="63444" y1="93800" x2="63667" y2="93800"/>
                        <a14:foregroundMark x1="64556" y1="90200" x2="68889" y2="96000"/>
                        <a14:foregroundMark x1="68889" y1="96000" x2="68889" y2="96400"/>
                        <a14:backgroundMark x1="10778" y1="67000" x2="13667" y2="68200"/>
                      </a14:backgroundRemoval>
                    </a14:imgEffect>
                    <a14:imgEffect>
                      <a14:saturation sat="143000"/>
                    </a14:imgEffect>
                  </a14:imgLayer>
                </a14:imgProps>
              </a:ext>
              <a:ext uri="{28A0092B-C50C-407E-A947-70E740481C1C}">
                <a14:useLocalDpi xmlns:a14="http://schemas.microsoft.com/office/drawing/2010/main" val="0"/>
              </a:ext>
            </a:extLst>
          </a:blip>
          <a:srcRect t="65810" r="26875" b="393"/>
          <a:stretch/>
        </p:blipFill>
        <p:spPr>
          <a:xfrm>
            <a:off x="0" y="4529129"/>
            <a:ext cx="8980582" cy="2343979"/>
          </a:xfrm>
          <a:prstGeom prst="rect">
            <a:avLst/>
          </a:prstGeom>
          <a:effectLst>
            <a:glow>
              <a:schemeClr val="accent1"/>
            </a:glow>
          </a:effectLst>
        </p:spPr>
      </p:pic>
      <p:pic>
        <p:nvPicPr>
          <p:cNvPr id="30" name="Picture 29">
            <a:extLst>
              <a:ext uri="{FF2B5EF4-FFF2-40B4-BE49-F238E27FC236}">
                <a16:creationId xmlns:a16="http://schemas.microsoft.com/office/drawing/2014/main" id="{69EF83CC-713C-44A4-AF24-C5EAF372AAD5}"/>
              </a:ext>
            </a:extLst>
          </p:cNvPr>
          <p:cNvPicPr>
            <a:picLocks noChangeAspect="1"/>
          </p:cNvPicPr>
          <p:nvPr/>
        </p:nvPicPr>
        <p:blipFill rotWithShape="1">
          <a:blip r:embed="rId8">
            <a:extLst>
              <a:ext uri="{BEBA8EAE-BF5A-486C-A8C5-ECC9F3942E4B}">
                <a14:imgProps xmlns:a14="http://schemas.microsoft.com/office/drawing/2010/main">
                  <a14:imgLayer r:embed="rId3">
                    <a14:imgEffect>
                      <a14:backgroundRemoval t="57600" b="78000" l="59667" r="98556">
                        <a14:foregroundMark x1="61556" y1="73200" x2="62000" y2="70800"/>
                        <a14:foregroundMark x1="59667" y1="72600" x2="61111" y2="74400"/>
                        <a14:foregroundMark x1="98000" y1="61400" x2="98556" y2="66000"/>
                        <a14:backgroundMark x1="68222" y1="68600" x2="76444" y2="61000"/>
                        <a14:backgroundMark x1="76444" y1="61000" x2="76444" y2="61000"/>
                      </a14:backgroundRemoval>
                    </a14:imgEffect>
                    <a14:imgEffect>
                      <a14:colorTemperature colorTemp="4030"/>
                    </a14:imgEffect>
                    <a14:imgEffect>
                      <a14:saturation sat="143000"/>
                    </a14:imgEffect>
                  </a14:imgLayer>
                </a14:imgProps>
              </a:ext>
              <a:ext uri="{28A0092B-C50C-407E-A947-70E740481C1C}">
                <a14:useLocalDpi xmlns:a14="http://schemas.microsoft.com/office/drawing/2010/main" val="0"/>
              </a:ext>
            </a:extLst>
          </a:blip>
          <a:srcRect l="70819" t="55251" r="-1" b="19294"/>
          <a:stretch/>
        </p:blipFill>
        <p:spPr>
          <a:xfrm>
            <a:off x="8327244" y="3824044"/>
            <a:ext cx="3806580" cy="1875120"/>
          </a:xfrm>
          <a:prstGeom prst="rect">
            <a:avLst/>
          </a:prstGeom>
          <a:effectLst>
            <a:glow>
              <a:schemeClr val="accent1"/>
            </a:glow>
          </a:effectLst>
        </p:spPr>
      </p:pic>
      <p:pic>
        <p:nvPicPr>
          <p:cNvPr id="31" name="Picture 30">
            <a:extLst>
              <a:ext uri="{FF2B5EF4-FFF2-40B4-BE49-F238E27FC236}">
                <a16:creationId xmlns:a16="http://schemas.microsoft.com/office/drawing/2014/main" id="{155DD4F3-594F-4DAD-B0C3-C806E34F6734}"/>
              </a:ext>
            </a:extLst>
          </p:cNvPr>
          <p:cNvPicPr>
            <a:picLocks noChangeAspect="1"/>
          </p:cNvPicPr>
          <p:nvPr/>
        </p:nvPicPr>
        <p:blipFill rotWithShape="1">
          <a:blip r:embed="rId8">
            <a:extLst>
              <a:ext uri="{BEBA8EAE-BF5A-486C-A8C5-ECC9F3942E4B}">
                <a14:imgProps xmlns:a14="http://schemas.microsoft.com/office/drawing/2010/main">
                  <a14:imgLayer r:embed="rId3">
                    <a14:imgEffect>
                      <a14:backgroundRemoval t="57600" b="78000" l="59667" r="98556">
                        <a14:foregroundMark x1="61556" y1="73200" x2="62000" y2="70800"/>
                        <a14:foregroundMark x1="59667" y1="72600" x2="61111" y2="74400"/>
                        <a14:foregroundMark x1="98000" y1="61400" x2="98556" y2="66000"/>
                        <a14:backgroundMark x1="68222" y1="68600" x2="76444" y2="61000"/>
                        <a14:backgroundMark x1="76444" y1="61000" x2="76444" y2="61000"/>
                      </a14:backgroundRemoval>
                    </a14:imgEffect>
                    <a14:imgEffect>
                      <a14:colorTemperature colorTemp="4030"/>
                    </a14:imgEffect>
                    <a14:imgEffect>
                      <a14:saturation sat="143000"/>
                    </a14:imgEffect>
                  </a14:imgLayer>
                </a14:imgProps>
              </a:ext>
              <a:ext uri="{28A0092B-C50C-407E-A947-70E740481C1C}">
                <a14:useLocalDpi xmlns:a14="http://schemas.microsoft.com/office/drawing/2010/main" val="0"/>
              </a:ext>
            </a:extLst>
          </a:blip>
          <a:srcRect l="58533" t="55251" r="31397" b="19294"/>
          <a:stretch/>
        </p:blipFill>
        <p:spPr>
          <a:xfrm>
            <a:off x="7066016" y="3785364"/>
            <a:ext cx="1261228" cy="1800435"/>
          </a:xfrm>
          <a:prstGeom prst="rect">
            <a:avLst/>
          </a:prstGeom>
          <a:effectLst>
            <a:glow>
              <a:schemeClr val="accent1"/>
            </a:glow>
          </a:effectLst>
        </p:spPr>
      </p:pic>
      <p:sp>
        <p:nvSpPr>
          <p:cNvPr id="34" name="Oval 33">
            <a:extLst>
              <a:ext uri="{FF2B5EF4-FFF2-40B4-BE49-F238E27FC236}">
                <a16:creationId xmlns:a16="http://schemas.microsoft.com/office/drawing/2014/main" id="{BF0AF0F9-FC1F-4BE8-992E-DF405D310E47}"/>
              </a:ext>
            </a:extLst>
          </p:cNvPr>
          <p:cNvSpPr/>
          <p:nvPr/>
        </p:nvSpPr>
        <p:spPr>
          <a:xfrm>
            <a:off x="10989128" y="-460162"/>
            <a:ext cx="1524000" cy="1524000"/>
          </a:xfrm>
          <a:prstGeom prst="ellipse">
            <a:avLst/>
          </a:prstGeom>
          <a:solidFill>
            <a:srgbClr val="FED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pic>
        <p:nvPicPr>
          <p:cNvPr id="42" name="Picture 41">
            <a:extLst>
              <a:ext uri="{FF2B5EF4-FFF2-40B4-BE49-F238E27FC236}">
                <a16:creationId xmlns:a16="http://schemas.microsoft.com/office/drawing/2014/main" id="{D868F716-390E-46C6-86CF-6640DF0978DF}"/>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35184" t="55184" r="22473" b="-1014"/>
          <a:stretch/>
        </p:blipFill>
        <p:spPr>
          <a:xfrm>
            <a:off x="7146961" y="46671"/>
            <a:ext cx="1343719" cy="1454336"/>
          </a:xfrm>
          <a:prstGeom prst="rect">
            <a:avLst/>
          </a:prstGeom>
        </p:spPr>
      </p:pic>
      <p:pic>
        <p:nvPicPr>
          <p:cNvPr id="43" name="Picture 42">
            <a:extLst>
              <a:ext uri="{FF2B5EF4-FFF2-40B4-BE49-F238E27FC236}">
                <a16:creationId xmlns:a16="http://schemas.microsoft.com/office/drawing/2014/main" id="{3671FE27-C098-4737-8DC8-EA045CBEB25D}"/>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r="57657" b="54170"/>
          <a:stretch/>
        </p:blipFill>
        <p:spPr>
          <a:xfrm rot="6872548">
            <a:off x="7480640" y="3526826"/>
            <a:ext cx="1343719" cy="1454336"/>
          </a:xfrm>
          <a:prstGeom prst="rect">
            <a:avLst/>
          </a:prstGeom>
        </p:spPr>
      </p:pic>
      <p:pic>
        <p:nvPicPr>
          <p:cNvPr id="44" name="Picture 43">
            <a:extLst>
              <a:ext uri="{FF2B5EF4-FFF2-40B4-BE49-F238E27FC236}">
                <a16:creationId xmlns:a16="http://schemas.microsoft.com/office/drawing/2014/main" id="{CCF8404B-4600-4ACF-BF0F-E8A6B8AD8CA1}"/>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r="57657" b="54170"/>
          <a:stretch/>
        </p:blipFill>
        <p:spPr>
          <a:xfrm rot="3908138" flipH="1">
            <a:off x="-71920" y="489722"/>
            <a:ext cx="1443745" cy="1562596"/>
          </a:xfrm>
          <a:prstGeom prst="rect">
            <a:avLst/>
          </a:prstGeom>
        </p:spPr>
      </p:pic>
      <p:grpSp>
        <p:nvGrpSpPr>
          <p:cNvPr id="50" name="Group 49">
            <a:extLst>
              <a:ext uri="{FF2B5EF4-FFF2-40B4-BE49-F238E27FC236}">
                <a16:creationId xmlns:a16="http://schemas.microsoft.com/office/drawing/2014/main" id="{59BF743B-9CA5-4110-8FBD-FADE748174F6}"/>
              </a:ext>
            </a:extLst>
          </p:cNvPr>
          <p:cNvGrpSpPr/>
          <p:nvPr/>
        </p:nvGrpSpPr>
        <p:grpSpPr>
          <a:xfrm>
            <a:off x="269718" y="287548"/>
            <a:ext cx="4040748" cy="861638"/>
            <a:chOff x="387313" y="473408"/>
            <a:chExt cx="6435833" cy="1563726"/>
          </a:xfrm>
        </p:grpSpPr>
        <p:sp>
          <p:nvSpPr>
            <p:cNvPr id="51" name="Rectangle: Rounded Corners 50">
              <a:extLst>
                <a:ext uri="{FF2B5EF4-FFF2-40B4-BE49-F238E27FC236}">
                  <a16:creationId xmlns:a16="http://schemas.microsoft.com/office/drawing/2014/main" id="{8DB7F839-5E8B-4BFC-B74F-F4C2D5B77696}"/>
                </a:ext>
              </a:extLst>
            </p:cNvPr>
            <p:cNvSpPr/>
            <p:nvPr/>
          </p:nvSpPr>
          <p:spPr>
            <a:xfrm>
              <a:off x="508714" y="623105"/>
              <a:ext cx="6314432" cy="141402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52" name="Rectangle: Rounded Corners 51">
              <a:extLst>
                <a:ext uri="{FF2B5EF4-FFF2-40B4-BE49-F238E27FC236}">
                  <a16:creationId xmlns:a16="http://schemas.microsoft.com/office/drawing/2014/main" id="{90BDC6C3-A469-4189-A696-61ED86B195E5}"/>
                </a:ext>
              </a:extLst>
            </p:cNvPr>
            <p:cNvSpPr/>
            <p:nvPr/>
          </p:nvSpPr>
          <p:spPr>
            <a:xfrm>
              <a:off x="387313" y="473408"/>
              <a:ext cx="6314432" cy="1414029"/>
            </a:xfrm>
            <a:custGeom>
              <a:avLst/>
              <a:gdLst>
                <a:gd name="connsiteX0" fmla="*/ 0 w 6314432"/>
                <a:gd name="connsiteY0" fmla="*/ 235676 h 1414029"/>
                <a:gd name="connsiteX1" fmla="*/ 235676 w 6314432"/>
                <a:gd name="connsiteY1" fmla="*/ 0 h 1414029"/>
                <a:gd name="connsiteX2" fmla="*/ 1001769 w 6314432"/>
                <a:gd name="connsiteY2" fmla="*/ 0 h 1414029"/>
                <a:gd name="connsiteX3" fmla="*/ 1592569 w 6314432"/>
                <a:gd name="connsiteY3" fmla="*/ 0 h 1414029"/>
                <a:gd name="connsiteX4" fmla="*/ 2124939 w 6314432"/>
                <a:gd name="connsiteY4" fmla="*/ 0 h 1414029"/>
                <a:gd name="connsiteX5" fmla="*/ 2832600 w 6314432"/>
                <a:gd name="connsiteY5" fmla="*/ 0 h 1414029"/>
                <a:gd name="connsiteX6" fmla="*/ 3423401 w 6314432"/>
                <a:gd name="connsiteY6" fmla="*/ 0 h 1414029"/>
                <a:gd name="connsiteX7" fmla="*/ 4189493 w 6314432"/>
                <a:gd name="connsiteY7" fmla="*/ 0 h 1414029"/>
                <a:gd name="connsiteX8" fmla="*/ 4721863 w 6314432"/>
                <a:gd name="connsiteY8" fmla="*/ 0 h 1414029"/>
                <a:gd name="connsiteX9" fmla="*/ 5487956 w 6314432"/>
                <a:gd name="connsiteY9" fmla="*/ 0 h 1414029"/>
                <a:gd name="connsiteX10" fmla="*/ 6078756 w 6314432"/>
                <a:gd name="connsiteY10" fmla="*/ 0 h 1414029"/>
                <a:gd name="connsiteX11" fmla="*/ 6314432 w 6314432"/>
                <a:gd name="connsiteY11" fmla="*/ 235676 h 1414029"/>
                <a:gd name="connsiteX12" fmla="*/ 6314432 w 6314432"/>
                <a:gd name="connsiteY12" fmla="*/ 716441 h 1414029"/>
                <a:gd name="connsiteX13" fmla="*/ 6314432 w 6314432"/>
                <a:gd name="connsiteY13" fmla="*/ 1178353 h 1414029"/>
                <a:gd name="connsiteX14" fmla="*/ 6078756 w 6314432"/>
                <a:gd name="connsiteY14" fmla="*/ 1414029 h 1414029"/>
                <a:gd name="connsiteX15" fmla="*/ 5429525 w 6314432"/>
                <a:gd name="connsiteY15" fmla="*/ 1414029 h 1414029"/>
                <a:gd name="connsiteX16" fmla="*/ 4663432 w 6314432"/>
                <a:gd name="connsiteY16" fmla="*/ 1414029 h 1414029"/>
                <a:gd name="connsiteX17" fmla="*/ 4014201 w 6314432"/>
                <a:gd name="connsiteY17" fmla="*/ 1414029 h 1414029"/>
                <a:gd name="connsiteX18" fmla="*/ 3540262 w 6314432"/>
                <a:gd name="connsiteY18" fmla="*/ 1414029 h 1414029"/>
                <a:gd name="connsiteX19" fmla="*/ 3007893 w 6314432"/>
                <a:gd name="connsiteY19" fmla="*/ 1414029 h 1414029"/>
                <a:gd name="connsiteX20" fmla="*/ 2241800 w 6314432"/>
                <a:gd name="connsiteY20" fmla="*/ 1414029 h 1414029"/>
                <a:gd name="connsiteX21" fmla="*/ 1592569 w 6314432"/>
                <a:gd name="connsiteY21" fmla="*/ 1414029 h 1414029"/>
                <a:gd name="connsiteX22" fmla="*/ 1060200 w 6314432"/>
                <a:gd name="connsiteY22" fmla="*/ 1414029 h 1414029"/>
                <a:gd name="connsiteX23" fmla="*/ 235676 w 6314432"/>
                <a:gd name="connsiteY23" fmla="*/ 1414029 h 1414029"/>
                <a:gd name="connsiteX24" fmla="*/ 0 w 6314432"/>
                <a:gd name="connsiteY24" fmla="*/ 1178353 h 1414029"/>
                <a:gd name="connsiteX25" fmla="*/ 0 w 6314432"/>
                <a:gd name="connsiteY25" fmla="*/ 707015 h 1414029"/>
                <a:gd name="connsiteX26" fmla="*/ 0 w 6314432"/>
                <a:gd name="connsiteY26" fmla="*/ 235676 h 141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314432" h="1414029" extrusionOk="0">
                  <a:moveTo>
                    <a:pt x="0" y="235676"/>
                  </a:moveTo>
                  <a:cubicBezTo>
                    <a:pt x="-2746" y="103822"/>
                    <a:pt x="102013" y="1315"/>
                    <a:pt x="235676" y="0"/>
                  </a:cubicBezTo>
                  <a:cubicBezTo>
                    <a:pt x="524085" y="12075"/>
                    <a:pt x="727160" y="32704"/>
                    <a:pt x="1001769" y="0"/>
                  </a:cubicBezTo>
                  <a:cubicBezTo>
                    <a:pt x="1276378" y="-32704"/>
                    <a:pt x="1383476" y="-9344"/>
                    <a:pt x="1592569" y="0"/>
                  </a:cubicBezTo>
                  <a:cubicBezTo>
                    <a:pt x="1801662" y="9344"/>
                    <a:pt x="2007575" y="-4680"/>
                    <a:pt x="2124939" y="0"/>
                  </a:cubicBezTo>
                  <a:cubicBezTo>
                    <a:pt x="2242303" y="4680"/>
                    <a:pt x="2563601" y="-6402"/>
                    <a:pt x="2832600" y="0"/>
                  </a:cubicBezTo>
                  <a:cubicBezTo>
                    <a:pt x="3101599" y="6402"/>
                    <a:pt x="3188639" y="-19948"/>
                    <a:pt x="3423401" y="0"/>
                  </a:cubicBezTo>
                  <a:cubicBezTo>
                    <a:pt x="3658163" y="19948"/>
                    <a:pt x="3966269" y="-36550"/>
                    <a:pt x="4189493" y="0"/>
                  </a:cubicBezTo>
                  <a:cubicBezTo>
                    <a:pt x="4412717" y="36550"/>
                    <a:pt x="4521013" y="8351"/>
                    <a:pt x="4721863" y="0"/>
                  </a:cubicBezTo>
                  <a:cubicBezTo>
                    <a:pt x="4922713" y="-8351"/>
                    <a:pt x="5176003" y="17884"/>
                    <a:pt x="5487956" y="0"/>
                  </a:cubicBezTo>
                  <a:cubicBezTo>
                    <a:pt x="5799909" y="-17884"/>
                    <a:pt x="5836378" y="3807"/>
                    <a:pt x="6078756" y="0"/>
                  </a:cubicBezTo>
                  <a:cubicBezTo>
                    <a:pt x="6202678" y="-357"/>
                    <a:pt x="6321919" y="84985"/>
                    <a:pt x="6314432" y="235676"/>
                  </a:cubicBezTo>
                  <a:cubicBezTo>
                    <a:pt x="6303916" y="430636"/>
                    <a:pt x="6296991" y="545176"/>
                    <a:pt x="6314432" y="716441"/>
                  </a:cubicBezTo>
                  <a:cubicBezTo>
                    <a:pt x="6331873" y="887706"/>
                    <a:pt x="6321237" y="1049045"/>
                    <a:pt x="6314432" y="1178353"/>
                  </a:cubicBezTo>
                  <a:cubicBezTo>
                    <a:pt x="6331070" y="1287859"/>
                    <a:pt x="6201797" y="1411277"/>
                    <a:pt x="6078756" y="1414029"/>
                  </a:cubicBezTo>
                  <a:cubicBezTo>
                    <a:pt x="5793994" y="1406761"/>
                    <a:pt x="5674627" y="1388149"/>
                    <a:pt x="5429525" y="1414029"/>
                  </a:cubicBezTo>
                  <a:cubicBezTo>
                    <a:pt x="5184423" y="1439909"/>
                    <a:pt x="4922782" y="1439782"/>
                    <a:pt x="4663432" y="1414029"/>
                  </a:cubicBezTo>
                  <a:cubicBezTo>
                    <a:pt x="4404082" y="1388276"/>
                    <a:pt x="4275959" y="1412847"/>
                    <a:pt x="4014201" y="1414029"/>
                  </a:cubicBezTo>
                  <a:cubicBezTo>
                    <a:pt x="3752443" y="1415211"/>
                    <a:pt x="3667118" y="1410640"/>
                    <a:pt x="3540262" y="1414029"/>
                  </a:cubicBezTo>
                  <a:cubicBezTo>
                    <a:pt x="3413406" y="1417418"/>
                    <a:pt x="3120155" y="1396417"/>
                    <a:pt x="3007893" y="1414029"/>
                  </a:cubicBezTo>
                  <a:cubicBezTo>
                    <a:pt x="2895631" y="1431641"/>
                    <a:pt x="2544559" y="1394496"/>
                    <a:pt x="2241800" y="1414029"/>
                  </a:cubicBezTo>
                  <a:cubicBezTo>
                    <a:pt x="1939041" y="1433562"/>
                    <a:pt x="1815605" y="1402217"/>
                    <a:pt x="1592569" y="1414029"/>
                  </a:cubicBezTo>
                  <a:cubicBezTo>
                    <a:pt x="1369533" y="1425841"/>
                    <a:pt x="1274715" y="1422445"/>
                    <a:pt x="1060200" y="1414029"/>
                  </a:cubicBezTo>
                  <a:cubicBezTo>
                    <a:pt x="845685" y="1405613"/>
                    <a:pt x="499682" y="1405273"/>
                    <a:pt x="235676" y="1414029"/>
                  </a:cubicBezTo>
                  <a:cubicBezTo>
                    <a:pt x="79110" y="1412535"/>
                    <a:pt x="9683" y="1316850"/>
                    <a:pt x="0" y="1178353"/>
                  </a:cubicBezTo>
                  <a:cubicBezTo>
                    <a:pt x="23220" y="995706"/>
                    <a:pt x="6845" y="855788"/>
                    <a:pt x="0" y="707015"/>
                  </a:cubicBezTo>
                  <a:cubicBezTo>
                    <a:pt x="-6845" y="558242"/>
                    <a:pt x="5056" y="396643"/>
                    <a:pt x="0" y="235676"/>
                  </a:cubicBezTo>
                  <a:close/>
                </a:path>
              </a:pathLst>
            </a:custGeom>
            <a:noFill/>
            <a:ln w="38100">
              <a:solidFill>
                <a:schemeClr val="accent2">
                  <a:lumMod val="50000"/>
                </a:schemeClr>
              </a:solidFill>
              <a:prstDash val="dash"/>
              <a:extLst>
                <a:ext uri="{C807C97D-BFC1-408E-A445-0C87EB9F89A2}">
                  <ask:lineSketchStyleProps xmlns:ask="http://schemas.microsoft.com/office/drawing/2018/sketchyshapes" sd="1219033472">
                    <a:prstGeom prst="round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grpSp>
      <p:pic>
        <p:nvPicPr>
          <p:cNvPr id="36" name="Picture 2" descr="Người nông dân vui vẻ dễ thương cầm biểu tượng biểu ngữ lúa khô phim hoạt hình nghệ thuật minh họa các vector Miễn phí">
            <a:extLst>
              <a:ext uri="{FF2B5EF4-FFF2-40B4-BE49-F238E27FC236}">
                <a16:creationId xmlns:a16="http://schemas.microsoft.com/office/drawing/2014/main" id="{CF1F35A9-9FF1-4415-AFD9-40A9B1B4AACD}"/>
              </a:ext>
            </a:extLst>
          </p:cNvPr>
          <p:cNvPicPr>
            <a:picLocks noChangeAspect="1" noChangeArrowheads="1"/>
          </p:cNvPicPr>
          <p:nvPr/>
        </p:nvPicPr>
        <p:blipFill rotWithShape="1">
          <a:blip r:embed="rId11">
            <a:extLst>
              <a:ext uri="{BEBA8EAE-BF5A-486C-A8C5-ECC9F3942E4B}">
                <a14:imgProps xmlns:a14="http://schemas.microsoft.com/office/drawing/2010/main">
                  <a14:imgLayer r:embed="rId12">
                    <a14:imgEffect>
                      <a14:backgroundRemoval t="10000" b="90000" l="10000" r="90000"/>
                    </a14:imgEffect>
                  </a14:imgLayer>
                </a14:imgProps>
              </a:ext>
              <a:ext uri="{28A0092B-C50C-407E-A947-70E740481C1C}">
                <a14:useLocalDpi xmlns:a14="http://schemas.microsoft.com/office/drawing/2010/main" val="0"/>
              </a:ext>
            </a:extLst>
          </a:blip>
          <a:srcRect l="8339" t="10000" r="50000" b="9999"/>
          <a:stretch/>
        </p:blipFill>
        <p:spPr bwMode="auto">
          <a:xfrm>
            <a:off x="604143" y="2407090"/>
            <a:ext cx="2811022" cy="3000723"/>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4" descr="Người nông dân vui vẻ dễ thương cầm biểu tượng biểu ngữ lúa khô phim hoạt hình nghệ thuật minh họa các vector Miễn phí">
            <a:extLst>
              <a:ext uri="{FF2B5EF4-FFF2-40B4-BE49-F238E27FC236}">
                <a16:creationId xmlns:a16="http://schemas.microsoft.com/office/drawing/2014/main" id="{4CC5729F-B4A2-4D61-8CC3-F5144C174830}"/>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2">
                    <a14:imgEffect>
                      <a14:backgroundRemoval t="9770" b="89943" l="52556" r="94888">
                        <a14:foregroundMark x1="58147" y1="44540" x2="58147" y2="44540"/>
                        <a14:foregroundMark x1="52556" y1="44540" x2="52556" y2="44540"/>
                        <a14:foregroundMark x1="93770" y1="46264" x2="93770" y2="46264"/>
                        <a14:foregroundMark x1="91693" y1="60632" x2="91693" y2="60632"/>
                        <a14:foregroundMark x1="63578" y1="43966" x2="63578" y2="43966"/>
                        <a14:foregroundMark x1="58466" y1="21552" x2="58466" y2="21552"/>
                      </a14:backgroundRemoval>
                    </a14:imgEffect>
                  </a14:imgLayer>
                </a14:imgProps>
              </a:ext>
              <a:ext uri="{28A0092B-C50C-407E-A947-70E740481C1C}">
                <a14:useLocalDpi xmlns:a14="http://schemas.microsoft.com/office/drawing/2010/main" val="0"/>
              </a:ext>
            </a:extLst>
          </a:blip>
          <a:srcRect l="50000"/>
          <a:stretch/>
        </p:blipFill>
        <p:spPr bwMode="auto">
          <a:xfrm>
            <a:off x="8644883" y="2184510"/>
            <a:ext cx="3377482" cy="3755156"/>
          </a:xfrm>
          <a:prstGeom prst="rect">
            <a:avLst/>
          </a:prstGeom>
          <a:noFill/>
          <a:extLst>
            <a:ext uri="{909E8E84-426E-40DD-AFC4-6F175D3DCCD1}">
              <a14:hiddenFill xmlns:a14="http://schemas.microsoft.com/office/drawing/2010/main">
                <a:solidFill>
                  <a:srgbClr val="FFFFFF"/>
                </a:solidFill>
              </a14:hiddenFill>
            </a:ext>
          </a:extLst>
        </p:spPr>
      </p:pic>
      <p:pic>
        <p:nvPicPr>
          <p:cNvPr id="2050" name="Picture 2">
            <a:extLst>
              <a:ext uri="{FF2B5EF4-FFF2-40B4-BE49-F238E27FC236}">
                <a16:creationId xmlns:a16="http://schemas.microsoft.com/office/drawing/2014/main" id="{DB805AAF-636D-43F7-9CFA-F4C0A6F819EF}"/>
              </a:ext>
            </a:extLst>
          </p:cNvPr>
          <p:cNvPicPr>
            <a:picLocks noChangeAspect="1" noChangeArrowheads="1"/>
          </p:cNvPicPr>
          <p:nvPr/>
        </p:nvPicPr>
        <p:blipFill rotWithShape="1">
          <a:blip r:embed="rId14">
            <a:extLst>
              <a:ext uri="{BEBA8EAE-BF5A-486C-A8C5-ECC9F3942E4B}">
                <a14:imgProps xmlns:a14="http://schemas.microsoft.com/office/drawing/2010/main">
                  <a14:imgLayer r:embed="rId15">
                    <a14:imgEffect>
                      <a14:backgroundRemoval t="3369" b="35106" l="3901" r="37057">
                        <a14:foregroundMark x1="13652" y1="33333" x2="13652" y2="33333"/>
                        <a14:foregroundMark x1="37234" y1="22518" x2="37234" y2="22518"/>
                        <a14:foregroundMark x1="30674" y1="34574" x2="30674" y2="34574"/>
                        <a14:foregroundMark x1="13475" y1="35106" x2="13475" y2="35106"/>
                      </a14:backgroundRemoval>
                    </a14:imgEffect>
                  </a14:imgLayer>
                </a14:imgProps>
              </a:ext>
              <a:ext uri="{28A0092B-C50C-407E-A947-70E740481C1C}">
                <a14:useLocalDpi xmlns:a14="http://schemas.microsoft.com/office/drawing/2010/main" val="0"/>
              </a:ext>
            </a:extLst>
          </a:blip>
          <a:srcRect r="59077" b="63386"/>
          <a:stretch/>
        </p:blipFill>
        <p:spPr bwMode="auto">
          <a:xfrm>
            <a:off x="3817133" y="2545285"/>
            <a:ext cx="3019323" cy="2701416"/>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31">
            <a:extLst>
              <a:ext uri="{FF2B5EF4-FFF2-40B4-BE49-F238E27FC236}">
                <a16:creationId xmlns:a16="http://schemas.microsoft.com/office/drawing/2014/main" id="{ADBD204F-10A9-4A1D-9BF0-C7E746E5E46A}"/>
              </a:ext>
            </a:extLst>
          </p:cNvPr>
          <p:cNvPicPr>
            <a:picLocks noChangeAspect="1"/>
          </p:cNvPicPr>
          <p:nvPr/>
        </p:nvPicPr>
        <p:blipFill rotWithShape="1">
          <a:blip r:embed="rId16" cstate="print">
            <a:extLst>
              <a:ext uri="{BEBA8EAE-BF5A-486C-A8C5-ECC9F3942E4B}">
                <a14:imgProps xmlns:a14="http://schemas.microsoft.com/office/drawing/2010/main">
                  <a14:imgLayer r:embed="rId17">
                    <a14:imgEffect>
                      <a14:backgroundRemoval t="19861" b="36939" l="77779" r="97531"/>
                    </a14:imgEffect>
                  </a14:imgLayer>
                </a14:imgProps>
              </a:ext>
              <a:ext uri="{28A0092B-C50C-407E-A947-70E740481C1C}">
                <a14:useLocalDpi xmlns:a14="http://schemas.microsoft.com/office/drawing/2010/main" val="0"/>
              </a:ext>
            </a:extLst>
          </a:blip>
          <a:srcRect l="75310" t="17726" b="60926"/>
          <a:stretch/>
        </p:blipFill>
        <p:spPr>
          <a:xfrm>
            <a:off x="2730112" y="4264902"/>
            <a:ext cx="1348947" cy="1166314"/>
          </a:xfrm>
          <a:prstGeom prst="rect">
            <a:avLst/>
          </a:prstGeom>
          <a:effectLst>
            <a:outerShdw blurRad="50800" dist="38100" dir="5400000" algn="t" rotWithShape="0">
              <a:prstClr val="black">
                <a:alpha val="40000"/>
              </a:prstClr>
            </a:outerShdw>
          </a:effectLst>
        </p:spPr>
      </p:pic>
      <p:grpSp>
        <p:nvGrpSpPr>
          <p:cNvPr id="37" name="Group 36">
            <a:extLst>
              <a:ext uri="{FF2B5EF4-FFF2-40B4-BE49-F238E27FC236}">
                <a16:creationId xmlns:a16="http://schemas.microsoft.com/office/drawing/2014/main" id="{A80D125A-1704-429A-8E66-6FEB3D29D420}"/>
              </a:ext>
            </a:extLst>
          </p:cNvPr>
          <p:cNvGrpSpPr/>
          <p:nvPr/>
        </p:nvGrpSpPr>
        <p:grpSpPr>
          <a:xfrm>
            <a:off x="-2444" y="3436872"/>
            <a:ext cx="13654110" cy="3408355"/>
            <a:chOff x="-29140" y="3368913"/>
            <a:chExt cx="13654110" cy="3545778"/>
          </a:xfrm>
        </p:grpSpPr>
        <p:pic>
          <p:nvPicPr>
            <p:cNvPr id="38" name="Picture 37">
              <a:extLst>
                <a:ext uri="{FF2B5EF4-FFF2-40B4-BE49-F238E27FC236}">
                  <a16:creationId xmlns:a16="http://schemas.microsoft.com/office/drawing/2014/main" id="{FFF6E77D-730F-4B13-A514-A0EC38CB08EE}"/>
                </a:ext>
              </a:extLst>
            </p:cNvPr>
            <p:cNvPicPr>
              <a:picLocks noChangeAspect="1"/>
            </p:cNvPicPr>
            <p:nvPr/>
          </p:nvPicPr>
          <p:blipFill rotWithShape="1">
            <a:blip r:embed="rId18">
              <a:extLst>
                <a:ext uri="{28A0092B-C50C-407E-A947-70E740481C1C}">
                  <a14:useLocalDpi xmlns:a14="http://schemas.microsoft.com/office/drawing/2010/main" val="0"/>
                </a:ext>
              </a:extLst>
            </a:blip>
            <a:srcRect b="4810"/>
            <a:stretch/>
          </p:blipFill>
          <p:spPr>
            <a:xfrm>
              <a:off x="-29140" y="3388588"/>
              <a:ext cx="5290565" cy="3526103"/>
            </a:xfrm>
            <a:prstGeom prst="rect">
              <a:avLst/>
            </a:prstGeom>
          </p:spPr>
        </p:pic>
        <p:pic>
          <p:nvPicPr>
            <p:cNvPr id="39" name="Picture 38">
              <a:extLst>
                <a:ext uri="{FF2B5EF4-FFF2-40B4-BE49-F238E27FC236}">
                  <a16:creationId xmlns:a16="http://schemas.microsoft.com/office/drawing/2014/main" id="{C2AF2117-8535-42C9-ACB8-9384B14D7FD5}"/>
                </a:ext>
              </a:extLst>
            </p:cNvPr>
            <p:cNvPicPr>
              <a:picLocks noChangeAspect="1"/>
            </p:cNvPicPr>
            <p:nvPr/>
          </p:nvPicPr>
          <p:blipFill rotWithShape="1">
            <a:blip r:embed="rId18">
              <a:extLst>
                <a:ext uri="{28A0092B-C50C-407E-A947-70E740481C1C}">
                  <a14:useLocalDpi xmlns:a14="http://schemas.microsoft.com/office/drawing/2010/main" val="0"/>
                </a:ext>
              </a:extLst>
            </a:blip>
            <a:srcRect b="4810"/>
            <a:stretch/>
          </p:blipFill>
          <p:spPr>
            <a:xfrm>
              <a:off x="4704260" y="3368913"/>
              <a:ext cx="5290565" cy="3526103"/>
            </a:xfrm>
            <a:prstGeom prst="rect">
              <a:avLst/>
            </a:prstGeom>
          </p:spPr>
        </p:pic>
        <p:pic>
          <p:nvPicPr>
            <p:cNvPr id="40" name="Picture 39">
              <a:extLst>
                <a:ext uri="{FF2B5EF4-FFF2-40B4-BE49-F238E27FC236}">
                  <a16:creationId xmlns:a16="http://schemas.microsoft.com/office/drawing/2014/main" id="{B1142EC9-87CF-4859-A6F6-003017F8D347}"/>
                </a:ext>
              </a:extLst>
            </p:cNvPr>
            <p:cNvPicPr>
              <a:picLocks noChangeAspect="1"/>
            </p:cNvPicPr>
            <p:nvPr/>
          </p:nvPicPr>
          <p:blipFill rotWithShape="1">
            <a:blip r:embed="rId18">
              <a:extLst>
                <a:ext uri="{28A0092B-C50C-407E-A947-70E740481C1C}">
                  <a14:useLocalDpi xmlns:a14="http://schemas.microsoft.com/office/drawing/2010/main" val="0"/>
                </a:ext>
              </a:extLst>
            </a:blip>
            <a:srcRect b="4810"/>
            <a:stretch/>
          </p:blipFill>
          <p:spPr>
            <a:xfrm>
              <a:off x="8698865" y="3368913"/>
              <a:ext cx="4926105" cy="3526103"/>
            </a:xfrm>
            <a:prstGeom prst="rect">
              <a:avLst/>
            </a:prstGeom>
          </p:spPr>
        </p:pic>
      </p:grpSp>
      <p:pic>
        <p:nvPicPr>
          <p:cNvPr id="2" name="Picture 1">
            <a:extLst>
              <a:ext uri="{FF2B5EF4-FFF2-40B4-BE49-F238E27FC236}">
                <a16:creationId xmlns:a16="http://schemas.microsoft.com/office/drawing/2014/main" id="{9A6CA4DA-CB69-41D2-BBAD-F06B7CC731F7}"/>
              </a:ext>
            </a:extLst>
          </p:cNvPr>
          <p:cNvPicPr>
            <a:picLocks noChangeAspect="1"/>
          </p:cNvPicPr>
          <p:nvPr/>
        </p:nvPicPr>
        <p:blipFill>
          <a:blip r:embed="rId19"/>
          <a:stretch>
            <a:fillRect/>
          </a:stretch>
        </p:blipFill>
        <p:spPr>
          <a:xfrm>
            <a:off x="142009" y="433290"/>
            <a:ext cx="4237087" cy="859611"/>
          </a:xfrm>
          <a:prstGeom prst="rect">
            <a:avLst/>
          </a:prstGeom>
        </p:spPr>
      </p:pic>
    </p:spTree>
    <p:extLst>
      <p:ext uri="{BB962C8B-B14F-4D97-AF65-F5344CB8AC3E}">
        <p14:creationId xmlns:p14="http://schemas.microsoft.com/office/powerpoint/2010/main" val="2748506317"/>
      </p:ext>
    </p:extLst>
  </p:cSld>
  <p:clrMapOvr>
    <a:masterClrMapping/>
  </p:clrMapOvr>
  <p:transition spd="med">
    <p:pull/>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sosceles Triangle 1">
            <a:extLst>
              <a:ext uri="{FF2B5EF4-FFF2-40B4-BE49-F238E27FC236}">
                <a16:creationId xmlns:a16="http://schemas.microsoft.com/office/drawing/2014/main" id="{A7ED9FD2-C2BD-43C7-903C-BE74F50D5974}"/>
              </a:ext>
            </a:extLst>
          </p:cNvPr>
          <p:cNvSpPr/>
          <p:nvPr/>
        </p:nvSpPr>
        <p:spPr>
          <a:xfrm>
            <a:off x="1050004" y="616342"/>
            <a:ext cx="762694" cy="657495"/>
          </a:xfrm>
          <a:prstGeom prst="triangl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 name="TextBox 2">
            <a:extLst>
              <a:ext uri="{FF2B5EF4-FFF2-40B4-BE49-F238E27FC236}">
                <a16:creationId xmlns:a16="http://schemas.microsoft.com/office/drawing/2014/main" id="{6837DB20-B1CE-46CB-B719-9DC4CBB381AE}"/>
              </a:ext>
            </a:extLst>
          </p:cNvPr>
          <p:cNvSpPr txBox="1"/>
          <p:nvPr/>
        </p:nvSpPr>
        <p:spPr>
          <a:xfrm>
            <a:off x="1297252" y="809925"/>
            <a:ext cx="415842" cy="49244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uLnTx/>
                <a:uFillTx/>
                <a:latin typeface="Calibri" panose="020F0502020204030204" pitchFamily="34" charset="0"/>
                <a:cs typeface="Calibri" panose="020F0502020204030204" pitchFamily="34" charset="0"/>
              </a:rPr>
              <a:t>2</a:t>
            </a:r>
          </a:p>
        </p:txBody>
      </p:sp>
      <p:sp>
        <p:nvSpPr>
          <p:cNvPr id="4" name="TextBox 3">
            <a:extLst>
              <a:ext uri="{FF2B5EF4-FFF2-40B4-BE49-F238E27FC236}">
                <a16:creationId xmlns:a16="http://schemas.microsoft.com/office/drawing/2014/main" id="{10BD72E1-7FC9-4C72-9F04-E5A19A6F6259}"/>
              </a:ext>
            </a:extLst>
          </p:cNvPr>
          <p:cNvSpPr txBox="1"/>
          <p:nvPr/>
        </p:nvSpPr>
        <p:spPr>
          <a:xfrm>
            <a:off x="1850831" y="794005"/>
            <a:ext cx="8932872" cy="55399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3600" b="1" i="0" u="none" strike="noStrike" kern="1200" cap="none" spc="0" normalizeH="0" baseline="0" noProof="0" dirty="0">
                <a:ln>
                  <a:noFill/>
                </a:ln>
                <a:solidFill>
                  <a:sysClr val="windowText" lastClr="000000"/>
                </a:solidFill>
                <a:effectLst/>
                <a:uLnTx/>
                <a:uFillTx/>
                <a:latin typeface="Calibri" panose="020F0502020204030204" pitchFamily="34" charset="0"/>
                <a:cs typeface="Calibri" panose="020F0502020204030204" pitchFamily="34" charset="0"/>
              </a:rPr>
              <a:t>Chọn cặp số và số La Mã thích hợp</a:t>
            </a:r>
            <a:endParaRPr kumimoji="0" lang="en-US" sz="3600" b="1" i="0" u="none" strike="noStrike" kern="1200" cap="none" spc="0" normalizeH="0" baseline="0" noProof="0" dirty="0">
              <a:ln>
                <a:noFill/>
              </a:ln>
              <a:solidFill>
                <a:sysClr val="windowText" lastClr="000000"/>
              </a:solidFill>
              <a:effectLst/>
              <a:uLnTx/>
              <a:uFillTx/>
              <a:latin typeface="Calibri" panose="020F0502020204030204" pitchFamily="34" charset="0"/>
              <a:cs typeface="Calibri" panose="020F0502020204030204" pitchFamily="34" charset="0"/>
            </a:endParaRPr>
          </a:p>
        </p:txBody>
      </p:sp>
      <p:pic>
        <p:nvPicPr>
          <p:cNvPr id="7" name="Picture 6">
            <a:extLst>
              <a:ext uri="{FF2B5EF4-FFF2-40B4-BE49-F238E27FC236}">
                <a16:creationId xmlns:a16="http://schemas.microsoft.com/office/drawing/2014/main" id="{DAD6DE76-D90B-41EA-AA3C-9CFD6CCE4CAC}"/>
              </a:ext>
            </a:extLst>
          </p:cNvPr>
          <p:cNvPicPr>
            <a:picLocks noChangeAspect="1"/>
          </p:cNvPicPr>
          <p:nvPr/>
        </p:nvPicPr>
        <p:blipFill>
          <a:blip r:embed="rId2"/>
          <a:stretch>
            <a:fillRect/>
          </a:stretch>
        </p:blipFill>
        <p:spPr>
          <a:xfrm>
            <a:off x="3742660" y="1433340"/>
            <a:ext cx="5706140" cy="4838872"/>
          </a:xfrm>
          <a:prstGeom prst="rect">
            <a:avLst/>
          </a:prstGeom>
        </p:spPr>
      </p:pic>
    </p:spTree>
    <p:extLst>
      <p:ext uri="{BB962C8B-B14F-4D97-AF65-F5344CB8AC3E}">
        <p14:creationId xmlns:p14="http://schemas.microsoft.com/office/powerpoint/2010/main" val="399334457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9B3CA3FC-0E77-414A-85E9-BE34421B4F6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9874" y="2080199"/>
            <a:ext cx="12192000" cy="4777801"/>
          </a:xfrm>
          <a:prstGeom prst="rect">
            <a:avLst/>
          </a:prstGeom>
        </p:spPr>
      </p:pic>
      <p:pic>
        <p:nvPicPr>
          <p:cNvPr id="61" name="Picture 60">
            <a:extLst>
              <a:ext uri="{FF2B5EF4-FFF2-40B4-BE49-F238E27FC236}">
                <a16:creationId xmlns:a16="http://schemas.microsoft.com/office/drawing/2014/main" id="{90F1C5A1-138C-4E7E-98A9-0D25D959CD0F}"/>
              </a:ext>
            </a:extLst>
          </p:cNvPr>
          <p:cNvPicPr>
            <a:picLocks noChangeAspect="1"/>
          </p:cNvPicPr>
          <p:nvPr/>
        </p:nvPicPr>
        <p:blipFill>
          <a:blip r:embed="rId4"/>
          <a:stretch>
            <a:fillRect/>
          </a:stretch>
        </p:blipFill>
        <p:spPr>
          <a:xfrm>
            <a:off x="4698941" y="6307306"/>
            <a:ext cx="243906" cy="344681"/>
          </a:xfrm>
          <a:prstGeom prst="rect">
            <a:avLst/>
          </a:prstGeom>
        </p:spPr>
      </p:pic>
      <p:pic>
        <p:nvPicPr>
          <p:cNvPr id="55" name="Picture 54">
            <a:extLst>
              <a:ext uri="{FF2B5EF4-FFF2-40B4-BE49-F238E27FC236}">
                <a16:creationId xmlns:a16="http://schemas.microsoft.com/office/drawing/2014/main" id="{ABB2688D-6F0C-499F-9671-98083E11ED56}"/>
              </a:ext>
            </a:extLst>
          </p:cNvPr>
          <p:cNvPicPr>
            <a:picLocks noChangeAspect="1"/>
          </p:cNvPicPr>
          <p:nvPr/>
        </p:nvPicPr>
        <p:blipFill>
          <a:blip r:embed="rId4"/>
          <a:stretch>
            <a:fillRect/>
          </a:stretch>
        </p:blipFill>
        <p:spPr>
          <a:xfrm>
            <a:off x="3790840" y="6307306"/>
            <a:ext cx="243906" cy="344681"/>
          </a:xfrm>
          <a:prstGeom prst="rect">
            <a:avLst/>
          </a:prstGeom>
        </p:spPr>
      </p:pic>
      <p:pic>
        <p:nvPicPr>
          <p:cNvPr id="94" name="Picture 93">
            <a:extLst>
              <a:ext uri="{FF2B5EF4-FFF2-40B4-BE49-F238E27FC236}">
                <a16:creationId xmlns:a16="http://schemas.microsoft.com/office/drawing/2014/main" id="{9DD0F579-CEEE-463B-8EFC-72C93034AE5D}"/>
              </a:ext>
            </a:extLst>
          </p:cNvPr>
          <p:cNvPicPr>
            <a:picLocks noChangeAspect="1"/>
          </p:cNvPicPr>
          <p:nvPr/>
        </p:nvPicPr>
        <p:blipFill>
          <a:blip r:embed="rId4"/>
          <a:stretch>
            <a:fillRect/>
          </a:stretch>
        </p:blipFill>
        <p:spPr>
          <a:xfrm>
            <a:off x="4669527" y="5660554"/>
            <a:ext cx="243906" cy="344681"/>
          </a:xfrm>
          <a:prstGeom prst="rect">
            <a:avLst/>
          </a:prstGeom>
        </p:spPr>
      </p:pic>
      <p:pic>
        <p:nvPicPr>
          <p:cNvPr id="95" name="Picture 94">
            <a:extLst>
              <a:ext uri="{FF2B5EF4-FFF2-40B4-BE49-F238E27FC236}">
                <a16:creationId xmlns:a16="http://schemas.microsoft.com/office/drawing/2014/main" id="{1E9B1840-DE73-484B-A10D-39DE7A9AF7CC}"/>
              </a:ext>
            </a:extLst>
          </p:cNvPr>
          <p:cNvPicPr>
            <a:picLocks noChangeAspect="1"/>
          </p:cNvPicPr>
          <p:nvPr/>
        </p:nvPicPr>
        <p:blipFill>
          <a:blip r:embed="rId4"/>
          <a:stretch>
            <a:fillRect/>
          </a:stretch>
        </p:blipFill>
        <p:spPr>
          <a:xfrm>
            <a:off x="3761426" y="5660554"/>
            <a:ext cx="243906" cy="344681"/>
          </a:xfrm>
          <a:prstGeom prst="rect">
            <a:avLst/>
          </a:prstGeom>
        </p:spPr>
      </p:pic>
      <p:pic>
        <p:nvPicPr>
          <p:cNvPr id="102" name="Picture 101">
            <a:extLst>
              <a:ext uri="{FF2B5EF4-FFF2-40B4-BE49-F238E27FC236}">
                <a16:creationId xmlns:a16="http://schemas.microsoft.com/office/drawing/2014/main" id="{F70F36B0-D8F8-4107-B9D4-92925E8AD960}"/>
              </a:ext>
            </a:extLst>
          </p:cNvPr>
          <p:cNvPicPr>
            <a:picLocks noChangeAspect="1"/>
          </p:cNvPicPr>
          <p:nvPr/>
        </p:nvPicPr>
        <p:blipFill>
          <a:blip r:embed="rId4"/>
          <a:stretch>
            <a:fillRect/>
          </a:stretch>
        </p:blipFill>
        <p:spPr>
          <a:xfrm>
            <a:off x="4669527" y="5072600"/>
            <a:ext cx="243906" cy="344681"/>
          </a:xfrm>
          <a:prstGeom prst="rect">
            <a:avLst/>
          </a:prstGeom>
        </p:spPr>
      </p:pic>
      <p:pic>
        <p:nvPicPr>
          <p:cNvPr id="103" name="Picture 102">
            <a:extLst>
              <a:ext uri="{FF2B5EF4-FFF2-40B4-BE49-F238E27FC236}">
                <a16:creationId xmlns:a16="http://schemas.microsoft.com/office/drawing/2014/main" id="{AEBA27B3-0AC3-4534-BF00-C828EFCAB9E4}"/>
              </a:ext>
            </a:extLst>
          </p:cNvPr>
          <p:cNvPicPr>
            <a:picLocks noChangeAspect="1"/>
          </p:cNvPicPr>
          <p:nvPr/>
        </p:nvPicPr>
        <p:blipFill>
          <a:blip r:embed="rId4"/>
          <a:stretch>
            <a:fillRect/>
          </a:stretch>
        </p:blipFill>
        <p:spPr>
          <a:xfrm>
            <a:off x="3761426" y="5072600"/>
            <a:ext cx="243906" cy="344681"/>
          </a:xfrm>
          <a:prstGeom prst="rect">
            <a:avLst/>
          </a:prstGeom>
        </p:spPr>
      </p:pic>
      <p:pic>
        <p:nvPicPr>
          <p:cNvPr id="52" name="Picture 51">
            <a:extLst>
              <a:ext uri="{FF2B5EF4-FFF2-40B4-BE49-F238E27FC236}">
                <a16:creationId xmlns:a16="http://schemas.microsoft.com/office/drawing/2014/main" id="{0979EC7B-8ECF-46E2-BB0F-602504287FFF}"/>
              </a:ext>
            </a:extLst>
          </p:cNvPr>
          <p:cNvPicPr>
            <a:picLocks noChangeAspect="1"/>
          </p:cNvPicPr>
          <p:nvPr/>
        </p:nvPicPr>
        <p:blipFill>
          <a:blip r:embed="rId4"/>
          <a:stretch>
            <a:fillRect/>
          </a:stretch>
        </p:blipFill>
        <p:spPr>
          <a:xfrm>
            <a:off x="5051287" y="4203447"/>
            <a:ext cx="243906" cy="344681"/>
          </a:xfrm>
          <a:prstGeom prst="rect">
            <a:avLst/>
          </a:prstGeom>
        </p:spPr>
      </p:pic>
      <p:pic>
        <p:nvPicPr>
          <p:cNvPr id="57" name="Picture 56">
            <a:extLst>
              <a:ext uri="{FF2B5EF4-FFF2-40B4-BE49-F238E27FC236}">
                <a16:creationId xmlns:a16="http://schemas.microsoft.com/office/drawing/2014/main" id="{4E2844AE-901A-45DF-82DF-E9235A7CB8A5}"/>
              </a:ext>
            </a:extLst>
          </p:cNvPr>
          <p:cNvPicPr>
            <a:picLocks noChangeAspect="1"/>
          </p:cNvPicPr>
          <p:nvPr/>
        </p:nvPicPr>
        <p:blipFill>
          <a:blip r:embed="rId4"/>
          <a:stretch>
            <a:fillRect/>
          </a:stretch>
        </p:blipFill>
        <p:spPr>
          <a:xfrm>
            <a:off x="4213126" y="4251317"/>
            <a:ext cx="243906" cy="344681"/>
          </a:xfrm>
          <a:prstGeom prst="rect">
            <a:avLst/>
          </a:prstGeom>
        </p:spPr>
      </p:pic>
      <p:pic>
        <p:nvPicPr>
          <p:cNvPr id="64" name="Picture 63">
            <a:extLst>
              <a:ext uri="{FF2B5EF4-FFF2-40B4-BE49-F238E27FC236}">
                <a16:creationId xmlns:a16="http://schemas.microsoft.com/office/drawing/2014/main" id="{48CE1E67-0E46-4556-A866-F174DAD107AE}"/>
              </a:ext>
            </a:extLst>
          </p:cNvPr>
          <p:cNvPicPr>
            <a:picLocks noChangeAspect="1"/>
          </p:cNvPicPr>
          <p:nvPr/>
        </p:nvPicPr>
        <p:blipFill>
          <a:blip r:embed="rId4"/>
          <a:stretch>
            <a:fillRect/>
          </a:stretch>
        </p:blipFill>
        <p:spPr>
          <a:xfrm>
            <a:off x="4365501" y="3840921"/>
            <a:ext cx="243906" cy="344681"/>
          </a:xfrm>
          <a:prstGeom prst="rect">
            <a:avLst/>
          </a:prstGeom>
        </p:spPr>
      </p:pic>
      <p:pic>
        <p:nvPicPr>
          <p:cNvPr id="65" name="Picture 64">
            <a:extLst>
              <a:ext uri="{FF2B5EF4-FFF2-40B4-BE49-F238E27FC236}">
                <a16:creationId xmlns:a16="http://schemas.microsoft.com/office/drawing/2014/main" id="{8A2804B0-A79C-4A44-84B3-33D8A944833A}"/>
              </a:ext>
            </a:extLst>
          </p:cNvPr>
          <p:cNvPicPr>
            <a:picLocks noChangeAspect="1"/>
          </p:cNvPicPr>
          <p:nvPr/>
        </p:nvPicPr>
        <p:blipFill>
          <a:blip r:embed="rId4"/>
          <a:stretch>
            <a:fillRect/>
          </a:stretch>
        </p:blipFill>
        <p:spPr>
          <a:xfrm>
            <a:off x="3668887" y="3840922"/>
            <a:ext cx="243906" cy="344681"/>
          </a:xfrm>
          <a:prstGeom prst="rect">
            <a:avLst/>
          </a:prstGeom>
        </p:spPr>
      </p:pic>
      <p:pic>
        <p:nvPicPr>
          <p:cNvPr id="69" name="Picture 68">
            <a:extLst>
              <a:ext uri="{FF2B5EF4-FFF2-40B4-BE49-F238E27FC236}">
                <a16:creationId xmlns:a16="http://schemas.microsoft.com/office/drawing/2014/main" id="{D0F187D2-DDFC-46E8-A4E0-662113122F48}"/>
              </a:ext>
            </a:extLst>
          </p:cNvPr>
          <p:cNvPicPr>
            <a:picLocks noChangeAspect="1"/>
          </p:cNvPicPr>
          <p:nvPr/>
        </p:nvPicPr>
        <p:blipFill>
          <a:blip r:embed="rId4"/>
          <a:stretch>
            <a:fillRect/>
          </a:stretch>
        </p:blipFill>
        <p:spPr>
          <a:xfrm>
            <a:off x="5049300" y="3765693"/>
            <a:ext cx="243906" cy="344681"/>
          </a:xfrm>
          <a:prstGeom prst="rect">
            <a:avLst/>
          </a:prstGeom>
        </p:spPr>
      </p:pic>
      <p:pic>
        <p:nvPicPr>
          <p:cNvPr id="72" name="Picture 71">
            <a:extLst>
              <a:ext uri="{FF2B5EF4-FFF2-40B4-BE49-F238E27FC236}">
                <a16:creationId xmlns:a16="http://schemas.microsoft.com/office/drawing/2014/main" id="{55C81E91-4146-47FC-BEC4-F537DB7C89E3}"/>
              </a:ext>
            </a:extLst>
          </p:cNvPr>
          <p:cNvPicPr>
            <a:picLocks noChangeAspect="1"/>
          </p:cNvPicPr>
          <p:nvPr/>
        </p:nvPicPr>
        <p:blipFill>
          <a:blip r:embed="rId4"/>
          <a:stretch>
            <a:fillRect/>
          </a:stretch>
        </p:blipFill>
        <p:spPr>
          <a:xfrm>
            <a:off x="5012408" y="2947168"/>
            <a:ext cx="243906" cy="344681"/>
          </a:xfrm>
          <a:prstGeom prst="rect">
            <a:avLst/>
          </a:prstGeom>
        </p:spPr>
      </p:pic>
      <p:pic>
        <p:nvPicPr>
          <p:cNvPr id="73" name="Picture 72">
            <a:extLst>
              <a:ext uri="{FF2B5EF4-FFF2-40B4-BE49-F238E27FC236}">
                <a16:creationId xmlns:a16="http://schemas.microsoft.com/office/drawing/2014/main" id="{24C426B9-38B5-459E-9703-57A446B19B2D}"/>
              </a:ext>
            </a:extLst>
          </p:cNvPr>
          <p:cNvPicPr>
            <a:picLocks noChangeAspect="1"/>
          </p:cNvPicPr>
          <p:nvPr/>
        </p:nvPicPr>
        <p:blipFill>
          <a:blip r:embed="rId4"/>
          <a:stretch>
            <a:fillRect/>
          </a:stretch>
        </p:blipFill>
        <p:spPr>
          <a:xfrm>
            <a:off x="4104307" y="2947168"/>
            <a:ext cx="243906" cy="344681"/>
          </a:xfrm>
          <a:prstGeom prst="rect">
            <a:avLst/>
          </a:prstGeom>
        </p:spPr>
      </p:pic>
      <p:pic>
        <p:nvPicPr>
          <p:cNvPr id="78" name="Picture 77">
            <a:extLst>
              <a:ext uri="{FF2B5EF4-FFF2-40B4-BE49-F238E27FC236}">
                <a16:creationId xmlns:a16="http://schemas.microsoft.com/office/drawing/2014/main" id="{16F80498-0A45-4461-8F91-C9D903BC1DCE}"/>
              </a:ext>
            </a:extLst>
          </p:cNvPr>
          <p:cNvPicPr>
            <a:picLocks noChangeAspect="1"/>
          </p:cNvPicPr>
          <p:nvPr/>
        </p:nvPicPr>
        <p:blipFill>
          <a:blip r:embed="rId4"/>
          <a:stretch>
            <a:fillRect/>
          </a:stretch>
        </p:blipFill>
        <p:spPr>
          <a:xfrm>
            <a:off x="5375779" y="3084319"/>
            <a:ext cx="243906" cy="344681"/>
          </a:xfrm>
          <a:prstGeom prst="rect">
            <a:avLst/>
          </a:prstGeom>
        </p:spPr>
      </p:pic>
      <p:pic>
        <p:nvPicPr>
          <p:cNvPr id="79" name="Picture 78">
            <a:extLst>
              <a:ext uri="{FF2B5EF4-FFF2-40B4-BE49-F238E27FC236}">
                <a16:creationId xmlns:a16="http://schemas.microsoft.com/office/drawing/2014/main" id="{5D57B0E4-D34A-4AD2-AD9E-312B3FD3AC68}"/>
              </a:ext>
            </a:extLst>
          </p:cNvPr>
          <p:cNvPicPr>
            <a:picLocks noChangeAspect="1"/>
          </p:cNvPicPr>
          <p:nvPr/>
        </p:nvPicPr>
        <p:blipFill>
          <a:blip r:embed="rId4"/>
          <a:stretch>
            <a:fillRect/>
          </a:stretch>
        </p:blipFill>
        <p:spPr>
          <a:xfrm>
            <a:off x="4523155" y="3194169"/>
            <a:ext cx="243906" cy="344681"/>
          </a:xfrm>
          <a:prstGeom prst="rect">
            <a:avLst/>
          </a:prstGeom>
        </p:spPr>
      </p:pic>
      <p:pic>
        <p:nvPicPr>
          <p:cNvPr id="80" name="Picture 79">
            <a:extLst>
              <a:ext uri="{FF2B5EF4-FFF2-40B4-BE49-F238E27FC236}">
                <a16:creationId xmlns:a16="http://schemas.microsoft.com/office/drawing/2014/main" id="{34CEDE22-4015-4829-9DC5-0924A6D782AF}"/>
              </a:ext>
            </a:extLst>
          </p:cNvPr>
          <p:cNvPicPr>
            <a:picLocks noChangeAspect="1"/>
          </p:cNvPicPr>
          <p:nvPr/>
        </p:nvPicPr>
        <p:blipFill>
          <a:blip r:embed="rId4"/>
          <a:stretch>
            <a:fillRect/>
          </a:stretch>
        </p:blipFill>
        <p:spPr>
          <a:xfrm>
            <a:off x="3778784" y="3072197"/>
            <a:ext cx="243906" cy="344681"/>
          </a:xfrm>
          <a:prstGeom prst="rect">
            <a:avLst/>
          </a:prstGeom>
        </p:spPr>
      </p:pic>
      <p:pic>
        <p:nvPicPr>
          <p:cNvPr id="112" name="Picture 111">
            <a:extLst>
              <a:ext uri="{FF2B5EF4-FFF2-40B4-BE49-F238E27FC236}">
                <a16:creationId xmlns:a16="http://schemas.microsoft.com/office/drawing/2014/main" id="{08A163CE-5017-4B1F-8716-2DD841A32574}"/>
              </a:ext>
            </a:extLst>
          </p:cNvPr>
          <p:cNvPicPr>
            <a:picLocks noChangeAspect="1"/>
          </p:cNvPicPr>
          <p:nvPr/>
        </p:nvPicPr>
        <p:blipFill>
          <a:blip r:embed="rId4"/>
          <a:stretch>
            <a:fillRect/>
          </a:stretch>
        </p:blipFill>
        <p:spPr>
          <a:xfrm>
            <a:off x="4192572" y="2603579"/>
            <a:ext cx="243906" cy="344681"/>
          </a:xfrm>
          <a:prstGeom prst="rect">
            <a:avLst/>
          </a:prstGeom>
        </p:spPr>
      </p:pic>
      <p:pic>
        <p:nvPicPr>
          <p:cNvPr id="113" name="Picture 112">
            <a:extLst>
              <a:ext uri="{FF2B5EF4-FFF2-40B4-BE49-F238E27FC236}">
                <a16:creationId xmlns:a16="http://schemas.microsoft.com/office/drawing/2014/main" id="{0E58989D-95F5-40E0-BE93-88FEDCD4AE0A}"/>
              </a:ext>
            </a:extLst>
          </p:cNvPr>
          <p:cNvPicPr>
            <a:picLocks noChangeAspect="1"/>
          </p:cNvPicPr>
          <p:nvPr/>
        </p:nvPicPr>
        <p:blipFill>
          <a:blip r:embed="rId4"/>
          <a:stretch>
            <a:fillRect/>
          </a:stretch>
        </p:blipFill>
        <p:spPr>
          <a:xfrm>
            <a:off x="4649988" y="2624311"/>
            <a:ext cx="243906" cy="344681"/>
          </a:xfrm>
          <a:prstGeom prst="rect">
            <a:avLst/>
          </a:prstGeom>
        </p:spPr>
      </p:pic>
      <p:pic>
        <p:nvPicPr>
          <p:cNvPr id="40" name="Picture 39">
            <a:extLst>
              <a:ext uri="{FF2B5EF4-FFF2-40B4-BE49-F238E27FC236}">
                <a16:creationId xmlns:a16="http://schemas.microsoft.com/office/drawing/2014/main" id="{C44940E4-F227-4E08-8AB0-E235B12B0BDD}"/>
              </a:ext>
            </a:extLst>
          </p:cNvPr>
          <p:cNvPicPr>
            <a:picLocks noChangeAspect="1"/>
          </p:cNvPicPr>
          <p:nvPr/>
        </p:nvPicPr>
        <p:blipFill>
          <a:blip r:embed="rId4"/>
          <a:stretch>
            <a:fillRect/>
          </a:stretch>
        </p:blipFill>
        <p:spPr>
          <a:xfrm>
            <a:off x="5746144" y="6307306"/>
            <a:ext cx="243906" cy="344681"/>
          </a:xfrm>
          <a:prstGeom prst="rect">
            <a:avLst/>
          </a:prstGeom>
        </p:spPr>
      </p:pic>
      <p:pic>
        <p:nvPicPr>
          <p:cNvPr id="41" name="Picture 40">
            <a:extLst>
              <a:ext uri="{FF2B5EF4-FFF2-40B4-BE49-F238E27FC236}">
                <a16:creationId xmlns:a16="http://schemas.microsoft.com/office/drawing/2014/main" id="{9DFDC698-5A81-41EC-B3BC-1C67AA53D03F}"/>
              </a:ext>
            </a:extLst>
          </p:cNvPr>
          <p:cNvPicPr>
            <a:picLocks noChangeAspect="1"/>
          </p:cNvPicPr>
          <p:nvPr/>
        </p:nvPicPr>
        <p:blipFill>
          <a:blip r:embed="rId4"/>
          <a:stretch>
            <a:fillRect/>
          </a:stretch>
        </p:blipFill>
        <p:spPr>
          <a:xfrm>
            <a:off x="6584310" y="6296259"/>
            <a:ext cx="243906" cy="344681"/>
          </a:xfrm>
          <a:prstGeom prst="rect">
            <a:avLst/>
          </a:prstGeom>
        </p:spPr>
      </p:pic>
      <p:pic>
        <p:nvPicPr>
          <p:cNvPr id="99" name="Picture 98">
            <a:extLst>
              <a:ext uri="{FF2B5EF4-FFF2-40B4-BE49-F238E27FC236}">
                <a16:creationId xmlns:a16="http://schemas.microsoft.com/office/drawing/2014/main" id="{A3A32C95-F4FB-428A-9997-CB07424E8825}"/>
              </a:ext>
            </a:extLst>
          </p:cNvPr>
          <p:cNvPicPr>
            <a:picLocks noChangeAspect="1"/>
          </p:cNvPicPr>
          <p:nvPr/>
        </p:nvPicPr>
        <p:blipFill>
          <a:blip r:embed="rId4"/>
          <a:stretch>
            <a:fillRect/>
          </a:stretch>
        </p:blipFill>
        <p:spPr>
          <a:xfrm>
            <a:off x="5716730" y="5660554"/>
            <a:ext cx="243906" cy="344681"/>
          </a:xfrm>
          <a:prstGeom prst="rect">
            <a:avLst/>
          </a:prstGeom>
        </p:spPr>
      </p:pic>
      <p:pic>
        <p:nvPicPr>
          <p:cNvPr id="100" name="Picture 99">
            <a:extLst>
              <a:ext uri="{FF2B5EF4-FFF2-40B4-BE49-F238E27FC236}">
                <a16:creationId xmlns:a16="http://schemas.microsoft.com/office/drawing/2014/main" id="{01594DCF-89A7-4826-9CBC-CADAC3F17B77}"/>
              </a:ext>
            </a:extLst>
          </p:cNvPr>
          <p:cNvPicPr>
            <a:picLocks noChangeAspect="1"/>
          </p:cNvPicPr>
          <p:nvPr/>
        </p:nvPicPr>
        <p:blipFill>
          <a:blip r:embed="rId4"/>
          <a:stretch>
            <a:fillRect/>
          </a:stretch>
        </p:blipFill>
        <p:spPr>
          <a:xfrm>
            <a:off x="6554896" y="5649507"/>
            <a:ext cx="243906" cy="344681"/>
          </a:xfrm>
          <a:prstGeom prst="rect">
            <a:avLst/>
          </a:prstGeom>
        </p:spPr>
      </p:pic>
      <p:pic>
        <p:nvPicPr>
          <p:cNvPr id="7" name="Picture 4" descr="Người nông dân vui vẻ dễ thương cầm biểu tượng biểu ngữ lúa khô phim hoạt hình nghệ thuật minh họa các vector Miễn phí">
            <a:extLst>
              <a:ext uri="{FF2B5EF4-FFF2-40B4-BE49-F238E27FC236}">
                <a16:creationId xmlns:a16="http://schemas.microsoft.com/office/drawing/2014/main" id="{AED32263-5070-47CF-9805-2FD98238F62F}"/>
              </a:ext>
            </a:extLst>
          </p:cNvPr>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9770" b="89943" l="52556" r="94888">
                        <a14:foregroundMark x1="58147" y1="44540" x2="58147" y2="44540"/>
                        <a14:foregroundMark x1="52556" y1="44540" x2="52556" y2="44540"/>
                        <a14:foregroundMark x1="93770" y1="46264" x2="93770" y2="46264"/>
                        <a14:foregroundMark x1="91693" y1="60632" x2="91693" y2="60632"/>
                        <a14:foregroundMark x1="63578" y1="43966" x2="63578" y2="43966"/>
                        <a14:foregroundMark x1="58466" y1="21552" x2="58466" y2="21552"/>
                      </a14:backgroundRemoval>
                    </a14:imgEffect>
                  </a14:imgLayer>
                </a14:imgProps>
              </a:ext>
              <a:ext uri="{28A0092B-C50C-407E-A947-70E740481C1C}">
                <a14:useLocalDpi xmlns:a14="http://schemas.microsoft.com/office/drawing/2010/main" val="0"/>
              </a:ext>
            </a:extLst>
          </a:blip>
          <a:srcRect l="50000"/>
          <a:stretch/>
        </p:blipFill>
        <p:spPr bwMode="auto">
          <a:xfrm>
            <a:off x="6824985" y="2455334"/>
            <a:ext cx="2698926" cy="3000723"/>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Người nông dân vui vẻ dễ thương cầm biểu tượng biểu ngữ lúa khô phim hoạt hình nghệ thuật minh họa các vector Miễn phí">
            <a:extLst>
              <a:ext uri="{FF2B5EF4-FFF2-40B4-BE49-F238E27FC236}">
                <a16:creationId xmlns:a16="http://schemas.microsoft.com/office/drawing/2014/main" id="{CA7FE85B-A4CA-4350-97D7-AF008206A3A0}"/>
              </a:ext>
            </a:extLst>
          </p:cNvPr>
          <p:cNvPicPr>
            <a:picLocks noChangeAspect="1" noChangeArrowheads="1"/>
          </p:cNvPicPr>
          <p:nvPr/>
        </p:nvPicPr>
        <p:blipFill rotWithShape="1">
          <a:blip r:embed="rId7">
            <a:extLst>
              <a:ext uri="{BEBA8EAE-BF5A-486C-A8C5-ECC9F3942E4B}">
                <a14:imgProps xmlns:a14="http://schemas.microsoft.com/office/drawing/2010/main">
                  <a14:imgLayer r:embed="rId6">
                    <a14:imgEffect>
                      <a14:backgroundRemoval t="10000" b="90000" l="10000" r="90000"/>
                    </a14:imgEffect>
                  </a14:imgLayer>
                </a14:imgProps>
              </a:ext>
              <a:ext uri="{28A0092B-C50C-407E-A947-70E740481C1C}">
                <a14:useLocalDpi xmlns:a14="http://schemas.microsoft.com/office/drawing/2010/main" val="0"/>
              </a:ext>
            </a:extLst>
          </a:blip>
          <a:srcRect l="8339" t="10000" r="50000" b="9999"/>
          <a:stretch/>
        </p:blipFill>
        <p:spPr bwMode="auto">
          <a:xfrm flipH="1">
            <a:off x="6910714" y="3965000"/>
            <a:ext cx="2226904" cy="2377186"/>
          </a:xfrm>
          <a:prstGeom prst="rect">
            <a:avLst/>
          </a:prstGeom>
          <a:noFill/>
          <a:extLst>
            <a:ext uri="{909E8E84-426E-40DD-AFC4-6F175D3DCCD1}">
              <a14:hiddenFill xmlns:a14="http://schemas.microsoft.com/office/drawing/2010/main">
                <a:solidFill>
                  <a:srgbClr val="FFFFFF"/>
                </a:solidFill>
              </a14:hiddenFill>
            </a:ext>
          </a:extLst>
        </p:spPr>
      </p:pic>
      <p:grpSp>
        <p:nvGrpSpPr>
          <p:cNvPr id="42" name="Group 41">
            <a:extLst>
              <a:ext uri="{FF2B5EF4-FFF2-40B4-BE49-F238E27FC236}">
                <a16:creationId xmlns:a16="http://schemas.microsoft.com/office/drawing/2014/main" id="{8EA3E75A-DB1A-41DA-BC2B-E969A699748A}"/>
              </a:ext>
            </a:extLst>
          </p:cNvPr>
          <p:cNvGrpSpPr/>
          <p:nvPr/>
        </p:nvGrpSpPr>
        <p:grpSpPr>
          <a:xfrm>
            <a:off x="1584251" y="223347"/>
            <a:ext cx="10251073" cy="1939276"/>
            <a:chOff x="5028304" y="1471680"/>
            <a:chExt cx="4442114" cy="1268275"/>
          </a:xfrm>
        </p:grpSpPr>
        <p:sp>
          <p:nvSpPr>
            <p:cNvPr id="43" name="Speech Bubble: Rectangle with Corners Rounded 42">
              <a:extLst>
                <a:ext uri="{FF2B5EF4-FFF2-40B4-BE49-F238E27FC236}">
                  <a16:creationId xmlns:a16="http://schemas.microsoft.com/office/drawing/2014/main" id="{DBDFECE8-1964-4C7A-8C2E-DD71026E472E}"/>
                </a:ext>
              </a:extLst>
            </p:cNvPr>
            <p:cNvSpPr/>
            <p:nvPr/>
          </p:nvSpPr>
          <p:spPr>
            <a:xfrm>
              <a:off x="5028304" y="1471680"/>
              <a:ext cx="4442114" cy="1268275"/>
            </a:xfrm>
            <a:prstGeom prst="wedgeRoundRectCallout">
              <a:avLst>
                <a:gd name="adj1" fmla="val -8941"/>
                <a:gd name="adj2" fmla="val 77521"/>
                <a:gd name="adj3" fmla="val 16667"/>
              </a:avLst>
            </a:prstGeom>
            <a:solidFill>
              <a:srgbClr val="FFFF7D"/>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44" name="TextBox 43">
              <a:extLst>
                <a:ext uri="{FF2B5EF4-FFF2-40B4-BE49-F238E27FC236}">
                  <a16:creationId xmlns:a16="http://schemas.microsoft.com/office/drawing/2014/main" id="{E1015058-67C0-4B20-A70B-CD5619DC8666}"/>
                </a:ext>
              </a:extLst>
            </p:cNvPr>
            <p:cNvSpPr txBox="1"/>
            <p:nvPr/>
          </p:nvSpPr>
          <p:spPr>
            <a:xfrm>
              <a:off x="5143490" y="1511491"/>
              <a:ext cx="4119577" cy="1155161"/>
            </a:xfrm>
            <a:prstGeom prst="rect">
              <a:avLst/>
            </a:prstGeom>
            <a:noFill/>
          </p:spPr>
          <p:txBody>
            <a:bodyPr wrap="square" rtlCol="0">
              <a:spAutoFit/>
            </a:bodyPr>
            <a:lstStyle/>
            <a:p>
              <a:pPr marL="0" marR="0" algn="ctr">
                <a:lnSpc>
                  <a:spcPct val="115000"/>
                </a:lnSpc>
                <a:spcBef>
                  <a:spcPts val="0"/>
                </a:spcBef>
                <a:spcAft>
                  <a:spcPts val="0"/>
                </a:spcAft>
              </a:pPr>
              <a:r>
                <a:rPr lang="vi-VN" sz="2400" b="1" dirty="0">
                  <a:solidFill>
                    <a:srgbClr val="FF0000"/>
                  </a:solidFill>
                  <a:effectLst/>
                  <a:latin typeface="Calibri" panose="020F0502020204030204" pitchFamily="34" charset="0"/>
                  <a:ea typeface="Times New Roman" panose="02020603050405020304" pitchFamily="18" charset="0"/>
                  <a:cs typeface="Calibri" panose="020F0502020204030204" pitchFamily="34" charset="0"/>
                </a:rPr>
                <a:t>Tr</a:t>
              </a:r>
              <a:r>
                <a:rPr lang="vi-VN" sz="2400" b="1" dirty="0">
                  <a:solidFill>
                    <a:srgbClr val="FF0000"/>
                  </a:solidFill>
                  <a:latin typeface="Calibri" panose="020F0502020204030204" pitchFamily="34" charset="0"/>
                  <a:ea typeface="Times New Roman" panose="02020603050405020304" pitchFamily="18" charset="0"/>
                  <a:cs typeface="Calibri" panose="020F0502020204030204" pitchFamily="34" charset="0"/>
                </a:rPr>
                <a:t>ò chơi</a:t>
              </a:r>
              <a:r>
                <a:rPr lang="nl-NL" sz="2400" b="1" dirty="0">
                  <a:solidFill>
                    <a:srgbClr val="FF0000"/>
                  </a:solidFill>
                  <a:effectLst/>
                  <a:latin typeface="Calibri" panose="020F0502020204030204" pitchFamily="34" charset="0"/>
                  <a:ea typeface="Times New Roman" panose="02020603050405020304" pitchFamily="18" charset="0"/>
                  <a:cs typeface="Calibri" panose="020F0502020204030204" pitchFamily="34" charset="0"/>
                </a:rPr>
                <a:t> Ai nhanh Ai đúng?</a:t>
              </a:r>
              <a:endParaRPr lang="en-US" sz="2400" b="1" dirty="0">
                <a:solidFill>
                  <a:srgbClr val="FF0000"/>
                </a:solidFill>
                <a:effectLst/>
                <a:latin typeface="Calibri" panose="020F0502020204030204" pitchFamily="34" charset="0"/>
                <a:ea typeface="Times New Roman" panose="02020603050405020304" pitchFamily="18" charset="0"/>
                <a:cs typeface="Calibri" panose="020F0502020204030204" pitchFamily="34" charset="0"/>
              </a:endParaRPr>
            </a:p>
            <a:p>
              <a:pPr marL="0" marR="0" algn="just">
                <a:lnSpc>
                  <a:spcPct val="115000"/>
                </a:lnSpc>
                <a:spcBef>
                  <a:spcPts val="0"/>
                </a:spcBef>
                <a:spcAft>
                  <a:spcPts val="0"/>
                </a:spcAft>
              </a:pPr>
              <a:r>
                <a:rPr lang="nl-NL" sz="2400" b="1" dirty="0">
                  <a:effectLst/>
                  <a:latin typeface="Calibri" panose="020F0502020204030204" pitchFamily="34" charset="0"/>
                  <a:ea typeface="Times New Roman" panose="02020603050405020304" pitchFamily="18" charset="0"/>
                  <a:cs typeface="Calibri" panose="020F0502020204030204" pitchFamily="34" charset="0"/>
                </a:rPr>
                <a:t>Chia lớp thành 2 đội. Mỗi đội chọn 3 HS lên bảng. Lần lượt các bạn đó sẽ gắn thẻ ghi số La Mã với những thẻ ghi số thông thường. Đội nào làm nhanh và đúng hơn, đội đó giành chiến th</a:t>
              </a:r>
              <a:r>
                <a:rPr lang="vi-VN" sz="2400" b="1" dirty="0">
                  <a:effectLst/>
                  <a:latin typeface="Calibri" panose="020F0502020204030204" pitchFamily="34" charset="0"/>
                  <a:ea typeface="Times New Roman" panose="02020603050405020304" pitchFamily="18" charset="0"/>
                  <a:cs typeface="Calibri" panose="020F0502020204030204" pitchFamily="34" charset="0"/>
                </a:rPr>
                <a:t>ắ</a:t>
              </a:r>
              <a:r>
                <a:rPr lang="nl-NL" sz="2400" b="1" dirty="0">
                  <a:effectLst/>
                  <a:latin typeface="Calibri" panose="020F0502020204030204" pitchFamily="34" charset="0"/>
                  <a:ea typeface="Times New Roman" panose="02020603050405020304" pitchFamily="18" charset="0"/>
                  <a:cs typeface="Calibri" panose="020F0502020204030204" pitchFamily="34" charset="0"/>
                </a:rPr>
                <a:t>ng</a:t>
              </a:r>
              <a:r>
                <a:rPr lang="vi-VN" sz="2400" b="1" dirty="0">
                  <a:effectLst/>
                  <a:latin typeface="Calibri" panose="020F0502020204030204" pitchFamily="34" charset="0"/>
                  <a:ea typeface="Times New Roman" panose="02020603050405020304" pitchFamily="18" charset="0"/>
                  <a:cs typeface="Calibri" panose="020F0502020204030204" pitchFamily="34" charset="0"/>
                </a:rPr>
                <a:t>.</a:t>
              </a:r>
              <a:endParaRPr lang="en-US" sz="2400" b="1" dirty="0">
                <a:effectLst/>
                <a:latin typeface="Calibri" panose="020F0502020204030204" pitchFamily="34" charset="0"/>
                <a:ea typeface="Times New Roman" panose="02020603050405020304" pitchFamily="18" charset="0"/>
                <a:cs typeface="Calibri" panose="020F0502020204030204" pitchFamily="34" charset="0"/>
              </a:endParaRPr>
            </a:p>
          </p:txBody>
        </p:sp>
      </p:grpSp>
      <p:pic>
        <p:nvPicPr>
          <p:cNvPr id="107" name="Picture 106">
            <a:extLst>
              <a:ext uri="{FF2B5EF4-FFF2-40B4-BE49-F238E27FC236}">
                <a16:creationId xmlns:a16="http://schemas.microsoft.com/office/drawing/2014/main" id="{B0723323-EAAB-4AFE-9CAD-75419748A761}"/>
              </a:ext>
            </a:extLst>
          </p:cNvPr>
          <p:cNvPicPr>
            <a:picLocks noChangeAspect="1"/>
          </p:cNvPicPr>
          <p:nvPr/>
        </p:nvPicPr>
        <p:blipFill>
          <a:blip r:embed="rId4"/>
          <a:stretch>
            <a:fillRect/>
          </a:stretch>
        </p:blipFill>
        <p:spPr>
          <a:xfrm>
            <a:off x="5716730" y="5072600"/>
            <a:ext cx="243906" cy="344681"/>
          </a:xfrm>
          <a:prstGeom prst="rect">
            <a:avLst/>
          </a:prstGeom>
        </p:spPr>
      </p:pic>
      <p:pic>
        <p:nvPicPr>
          <p:cNvPr id="108" name="Picture 107">
            <a:extLst>
              <a:ext uri="{FF2B5EF4-FFF2-40B4-BE49-F238E27FC236}">
                <a16:creationId xmlns:a16="http://schemas.microsoft.com/office/drawing/2014/main" id="{02563A47-20AE-4FB6-8BF6-2C6D75B95D34}"/>
              </a:ext>
            </a:extLst>
          </p:cNvPr>
          <p:cNvPicPr>
            <a:picLocks noChangeAspect="1"/>
          </p:cNvPicPr>
          <p:nvPr/>
        </p:nvPicPr>
        <p:blipFill>
          <a:blip r:embed="rId4"/>
          <a:stretch>
            <a:fillRect/>
          </a:stretch>
        </p:blipFill>
        <p:spPr>
          <a:xfrm>
            <a:off x="6554896" y="5061553"/>
            <a:ext cx="243906" cy="344681"/>
          </a:xfrm>
          <a:prstGeom prst="rect">
            <a:avLst/>
          </a:prstGeom>
        </p:spPr>
      </p:pic>
      <p:pic>
        <p:nvPicPr>
          <p:cNvPr id="51" name="Picture 50">
            <a:extLst>
              <a:ext uri="{FF2B5EF4-FFF2-40B4-BE49-F238E27FC236}">
                <a16:creationId xmlns:a16="http://schemas.microsoft.com/office/drawing/2014/main" id="{C2A58803-F3FC-4569-8FA1-B32612C7CFCF}"/>
              </a:ext>
            </a:extLst>
          </p:cNvPr>
          <p:cNvPicPr>
            <a:picLocks noChangeAspect="1"/>
          </p:cNvPicPr>
          <p:nvPr/>
        </p:nvPicPr>
        <p:blipFill>
          <a:blip r:embed="rId4"/>
          <a:stretch>
            <a:fillRect/>
          </a:stretch>
        </p:blipFill>
        <p:spPr>
          <a:xfrm>
            <a:off x="5959388" y="4203447"/>
            <a:ext cx="243906" cy="344681"/>
          </a:xfrm>
          <a:prstGeom prst="rect">
            <a:avLst/>
          </a:prstGeom>
        </p:spPr>
      </p:pic>
      <p:pic>
        <p:nvPicPr>
          <p:cNvPr id="60" name="Picture 59">
            <a:extLst>
              <a:ext uri="{FF2B5EF4-FFF2-40B4-BE49-F238E27FC236}">
                <a16:creationId xmlns:a16="http://schemas.microsoft.com/office/drawing/2014/main" id="{8F7E649B-EB1B-45D8-BA63-B57043A65618}"/>
              </a:ext>
            </a:extLst>
          </p:cNvPr>
          <p:cNvPicPr>
            <a:picLocks noChangeAspect="1"/>
          </p:cNvPicPr>
          <p:nvPr/>
        </p:nvPicPr>
        <p:blipFill>
          <a:blip r:embed="rId4"/>
          <a:stretch>
            <a:fillRect/>
          </a:stretch>
        </p:blipFill>
        <p:spPr>
          <a:xfrm>
            <a:off x="6415806" y="4244019"/>
            <a:ext cx="243906" cy="344681"/>
          </a:xfrm>
          <a:prstGeom prst="rect">
            <a:avLst/>
          </a:prstGeom>
        </p:spPr>
      </p:pic>
      <p:pic>
        <p:nvPicPr>
          <p:cNvPr id="62" name="Picture 61">
            <a:extLst>
              <a:ext uri="{FF2B5EF4-FFF2-40B4-BE49-F238E27FC236}">
                <a16:creationId xmlns:a16="http://schemas.microsoft.com/office/drawing/2014/main" id="{D27D8C56-2DE1-4D7A-8D9F-1C29FC26E642}"/>
              </a:ext>
            </a:extLst>
          </p:cNvPr>
          <p:cNvPicPr>
            <a:picLocks noChangeAspect="1"/>
          </p:cNvPicPr>
          <p:nvPr/>
        </p:nvPicPr>
        <p:blipFill>
          <a:blip r:embed="rId4"/>
          <a:stretch>
            <a:fillRect/>
          </a:stretch>
        </p:blipFill>
        <p:spPr>
          <a:xfrm>
            <a:off x="6927191" y="4170827"/>
            <a:ext cx="243906" cy="344681"/>
          </a:xfrm>
          <a:prstGeom prst="rect">
            <a:avLst/>
          </a:prstGeom>
        </p:spPr>
      </p:pic>
      <p:pic>
        <p:nvPicPr>
          <p:cNvPr id="70" name="Picture 69">
            <a:extLst>
              <a:ext uri="{FF2B5EF4-FFF2-40B4-BE49-F238E27FC236}">
                <a16:creationId xmlns:a16="http://schemas.microsoft.com/office/drawing/2014/main" id="{65386335-2F6C-4650-BDAE-F8F92D30D787}"/>
              </a:ext>
            </a:extLst>
          </p:cNvPr>
          <p:cNvPicPr>
            <a:picLocks noChangeAspect="1"/>
          </p:cNvPicPr>
          <p:nvPr/>
        </p:nvPicPr>
        <p:blipFill>
          <a:blip r:embed="rId4"/>
          <a:stretch>
            <a:fillRect/>
          </a:stretch>
        </p:blipFill>
        <p:spPr>
          <a:xfrm>
            <a:off x="5792944" y="3829948"/>
            <a:ext cx="243906" cy="344681"/>
          </a:xfrm>
          <a:prstGeom prst="rect">
            <a:avLst/>
          </a:prstGeom>
        </p:spPr>
      </p:pic>
      <p:pic>
        <p:nvPicPr>
          <p:cNvPr id="75" name="Picture 74">
            <a:extLst>
              <a:ext uri="{FF2B5EF4-FFF2-40B4-BE49-F238E27FC236}">
                <a16:creationId xmlns:a16="http://schemas.microsoft.com/office/drawing/2014/main" id="{8BAA9DA9-A63C-4FDB-9335-17C9CDEC6ACE}"/>
              </a:ext>
            </a:extLst>
          </p:cNvPr>
          <p:cNvPicPr>
            <a:picLocks noChangeAspect="1"/>
          </p:cNvPicPr>
          <p:nvPr/>
        </p:nvPicPr>
        <p:blipFill>
          <a:blip r:embed="rId4"/>
          <a:stretch>
            <a:fillRect/>
          </a:stretch>
        </p:blipFill>
        <p:spPr>
          <a:xfrm>
            <a:off x="6059611" y="2947168"/>
            <a:ext cx="243906" cy="344681"/>
          </a:xfrm>
          <a:prstGeom prst="rect">
            <a:avLst/>
          </a:prstGeom>
        </p:spPr>
      </p:pic>
      <p:pic>
        <p:nvPicPr>
          <p:cNvPr id="76" name="Picture 75">
            <a:extLst>
              <a:ext uri="{FF2B5EF4-FFF2-40B4-BE49-F238E27FC236}">
                <a16:creationId xmlns:a16="http://schemas.microsoft.com/office/drawing/2014/main" id="{3817AEAD-1978-458B-805D-AFFC95E99D59}"/>
              </a:ext>
            </a:extLst>
          </p:cNvPr>
          <p:cNvPicPr>
            <a:picLocks noChangeAspect="1"/>
          </p:cNvPicPr>
          <p:nvPr/>
        </p:nvPicPr>
        <p:blipFill>
          <a:blip r:embed="rId4"/>
          <a:stretch>
            <a:fillRect/>
          </a:stretch>
        </p:blipFill>
        <p:spPr>
          <a:xfrm>
            <a:off x="6897777" y="2936121"/>
            <a:ext cx="243906" cy="344681"/>
          </a:xfrm>
          <a:prstGeom prst="rect">
            <a:avLst/>
          </a:prstGeom>
        </p:spPr>
      </p:pic>
      <p:pic>
        <p:nvPicPr>
          <p:cNvPr id="77" name="Picture 76">
            <a:extLst>
              <a:ext uri="{FF2B5EF4-FFF2-40B4-BE49-F238E27FC236}">
                <a16:creationId xmlns:a16="http://schemas.microsoft.com/office/drawing/2014/main" id="{A3D3BC2C-BD32-47AE-8650-9BADFD0BA777}"/>
              </a:ext>
            </a:extLst>
          </p:cNvPr>
          <p:cNvPicPr>
            <a:picLocks noChangeAspect="1"/>
          </p:cNvPicPr>
          <p:nvPr/>
        </p:nvPicPr>
        <p:blipFill>
          <a:blip r:embed="rId4"/>
          <a:stretch>
            <a:fillRect/>
          </a:stretch>
        </p:blipFill>
        <p:spPr>
          <a:xfrm>
            <a:off x="6389565" y="3773358"/>
            <a:ext cx="243906" cy="344681"/>
          </a:xfrm>
          <a:prstGeom prst="rect">
            <a:avLst/>
          </a:prstGeom>
        </p:spPr>
      </p:pic>
      <p:pic>
        <p:nvPicPr>
          <p:cNvPr id="114" name="Picture 113">
            <a:extLst>
              <a:ext uri="{FF2B5EF4-FFF2-40B4-BE49-F238E27FC236}">
                <a16:creationId xmlns:a16="http://schemas.microsoft.com/office/drawing/2014/main" id="{F13B4E96-83C7-4619-B166-B306CE921043}"/>
              </a:ext>
            </a:extLst>
          </p:cNvPr>
          <p:cNvPicPr>
            <a:picLocks noChangeAspect="1"/>
          </p:cNvPicPr>
          <p:nvPr/>
        </p:nvPicPr>
        <p:blipFill>
          <a:blip r:embed="rId4"/>
          <a:stretch>
            <a:fillRect/>
          </a:stretch>
        </p:blipFill>
        <p:spPr>
          <a:xfrm>
            <a:off x="9686509" y="3309746"/>
            <a:ext cx="243906" cy="344681"/>
          </a:xfrm>
          <a:prstGeom prst="rect">
            <a:avLst/>
          </a:prstGeom>
        </p:spPr>
      </p:pic>
      <p:pic>
        <p:nvPicPr>
          <p:cNvPr id="115" name="Picture 114">
            <a:extLst>
              <a:ext uri="{FF2B5EF4-FFF2-40B4-BE49-F238E27FC236}">
                <a16:creationId xmlns:a16="http://schemas.microsoft.com/office/drawing/2014/main" id="{36AB82AE-318A-45C4-8B53-0F22D87C7E47}"/>
              </a:ext>
            </a:extLst>
          </p:cNvPr>
          <p:cNvPicPr>
            <a:picLocks noChangeAspect="1"/>
          </p:cNvPicPr>
          <p:nvPr/>
        </p:nvPicPr>
        <p:blipFill>
          <a:blip r:embed="rId4"/>
          <a:stretch>
            <a:fillRect/>
          </a:stretch>
        </p:blipFill>
        <p:spPr>
          <a:xfrm>
            <a:off x="10068140" y="3291849"/>
            <a:ext cx="243906" cy="344681"/>
          </a:xfrm>
          <a:prstGeom prst="rect">
            <a:avLst/>
          </a:prstGeom>
        </p:spPr>
      </p:pic>
      <p:pic>
        <p:nvPicPr>
          <p:cNvPr id="116" name="Picture 115">
            <a:extLst>
              <a:ext uri="{FF2B5EF4-FFF2-40B4-BE49-F238E27FC236}">
                <a16:creationId xmlns:a16="http://schemas.microsoft.com/office/drawing/2014/main" id="{9413AC8A-4B5B-4CE5-BF61-1021893122A2}"/>
              </a:ext>
            </a:extLst>
          </p:cNvPr>
          <p:cNvPicPr>
            <a:picLocks noChangeAspect="1"/>
          </p:cNvPicPr>
          <p:nvPr/>
        </p:nvPicPr>
        <p:blipFill>
          <a:blip r:embed="rId4"/>
          <a:stretch>
            <a:fillRect/>
          </a:stretch>
        </p:blipFill>
        <p:spPr>
          <a:xfrm>
            <a:off x="10471119" y="2965065"/>
            <a:ext cx="243906" cy="344681"/>
          </a:xfrm>
          <a:prstGeom prst="rect">
            <a:avLst/>
          </a:prstGeom>
        </p:spPr>
      </p:pic>
      <p:pic>
        <p:nvPicPr>
          <p:cNvPr id="117" name="Picture 116">
            <a:extLst>
              <a:ext uri="{FF2B5EF4-FFF2-40B4-BE49-F238E27FC236}">
                <a16:creationId xmlns:a16="http://schemas.microsoft.com/office/drawing/2014/main" id="{62679F4C-F32F-4BFF-A571-23CA0AD16405}"/>
              </a:ext>
            </a:extLst>
          </p:cNvPr>
          <p:cNvPicPr>
            <a:picLocks noChangeAspect="1"/>
          </p:cNvPicPr>
          <p:nvPr/>
        </p:nvPicPr>
        <p:blipFill>
          <a:blip r:embed="rId4"/>
          <a:stretch>
            <a:fillRect/>
          </a:stretch>
        </p:blipFill>
        <p:spPr>
          <a:xfrm>
            <a:off x="10830483" y="2875847"/>
            <a:ext cx="243906" cy="344681"/>
          </a:xfrm>
          <a:prstGeom prst="rect">
            <a:avLst/>
          </a:prstGeom>
        </p:spPr>
      </p:pic>
      <p:pic>
        <p:nvPicPr>
          <p:cNvPr id="118" name="Picture 117">
            <a:extLst>
              <a:ext uri="{FF2B5EF4-FFF2-40B4-BE49-F238E27FC236}">
                <a16:creationId xmlns:a16="http://schemas.microsoft.com/office/drawing/2014/main" id="{B8D75658-7A1B-44E3-BC43-B28469BD3E6D}"/>
              </a:ext>
            </a:extLst>
          </p:cNvPr>
          <p:cNvPicPr>
            <a:picLocks noChangeAspect="1"/>
          </p:cNvPicPr>
          <p:nvPr/>
        </p:nvPicPr>
        <p:blipFill>
          <a:blip r:embed="rId4"/>
          <a:stretch>
            <a:fillRect/>
          </a:stretch>
        </p:blipFill>
        <p:spPr>
          <a:xfrm>
            <a:off x="11123398" y="2816488"/>
            <a:ext cx="243906" cy="344681"/>
          </a:xfrm>
          <a:prstGeom prst="rect">
            <a:avLst/>
          </a:prstGeom>
        </p:spPr>
      </p:pic>
      <p:pic>
        <p:nvPicPr>
          <p:cNvPr id="119" name="Picture 118">
            <a:extLst>
              <a:ext uri="{FF2B5EF4-FFF2-40B4-BE49-F238E27FC236}">
                <a16:creationId xmlns:a16="http://schemas.microsoft.com/office/drawing/2014/main" id="{A2A8D573-C44A-4413-8268-9CDD10C069C8}"/>
              </a:ext>
            </a:extLst>
          </p:cNvPr>
          <p:cNvPicPr>
            <a:picLocks noChangeAspect="1"/>
          </p:cNvPicPr>
          <p:nvPr/>
        </p:nvPicPr>
        <p:blipFill>
          <a:blip r:embed="rId4"/>
          <a:stretch>
            <a:fillRect/>
          </a:stretch>
        </p:blipFill>
        <p:spPr>
          <a:xfrm>
            <a:off x="11865130" y="3066343"/>
            <a:ext cx="243906" cy="344681"/>
          </a:xfrm>
          <a:prstGeom prst="rect">
            <a:avLst/>
          </a:prstGeom>
        </p:spPr>
      </p:pic>
      <p:pic>
        <p:nvPicPr>
          <p:cNvPr id="120" name="Picture 119">
            <a:extLst>
              <a:ext uri="{FF2B5EF4-FFF2-40B4-BE49-F238E27FC236}">
                <a16:creationId xmlns:a16="http://schemas.microsoft.com/office/drawing/2014/main" id="{0D2F8F9C-9C8F-4230-9932-6BF1D9973681}"/>
              </a:ext>
            </a:extLst>
          </p:cNvPr>
          <p:cNvPicPr>
            <a:picLocks noChangeAspect="1"/>
          </p:cNvPicPr>
          <p:nvPr/>
        </p:nvPicPr>
        <p:blipFill>
          <a:blip r:embed="rId4"/>
          <a:stretch>
            <a:fillRect/>
          </a:stretch>
        </p:blipFill>
        <p:spPr>
          <a:xfrm>
            <a:off x="11421609" y="3084319"/>
            <a:ext cx="243906" cy="344681"/>
          </a:xfrm>
          <a:prstGeom prst="rect">
            <a:avLst/>
          </a:prstGeom>
        </p:spPr>
      </p:pic>
      <p:pic>
        <p:nvPicPr>
          <p:cNvPr id="121" name="Picture 120">
            <a:extLst>
              <a:ext uri="{FF2B5EF4-FFF2-40B4-BE49-F238E27FC236}">
                <a16:creationId xmlns:a16="http://schemas.microsoft.com/office/drawing/2014/main" id="{92E3CC00-FC24-4D89-8DB2-0A4FF5E3C9B4}"/>
              </a:ext>
            </a:extLst>
          </p:cNvPr>
          <p:cNvPicPr>
            <a:picLocks noChangeAspect="1"/>
          </p:cNvPicPr>
          <p:nvPr/>
        </p:nvPicPr>
        <p:blipFill>
          <a:blip r:embed="rId4"/>
          <a:stretch>
            <a:fillRect/>
          </a:stretch>
        </p:blipFill>
        <p:spPr>
          <a:xfrm>
            <a:off x="10127406" y="2718078"/>
            <a:ext cx="243906" cy="344681"/>
          </a:xfrm>
          <a:prstGeom prst="rect">
            <a:avLst/>
          </a:prstGeom>
        </p:spPr>
      </p:pic>
      <p:pic>
        <p:nvPicPr>
          <p:cNvPr id="122" name="Picture 121">
            <a:extLst>
              <a:ext uri="{FF2B5EF4-FFF2-40B4-BE49-F238E27FC236}">
                <a16:creationId xmlns:a16="http://schemas.microsoft.com/office/drawing/2014/main" id="{911CABEA-FD2D-4F2F-8349-00BAC0CE1DE7}"/>
              </a:ext>
            </a:extLst>
          </p:cNvPr>
          <p:cNvPicPr>
            <a:picLocks noChangeAspect="1"/>
          </p:cNvPicPr>
          <p:nvPr/>
        </p:nvPicPr>
        <p:blipFill>
          <a:blip r:embed="rId4"/>
          <a:stretch>
            <a:fillRect/>
          </a:stretch>
        </p:blipFill>
        <p:spPr>
          <a:xfrm>
            <a:off x="9284625" y="2620384"/>
            <a:ext cx="243906" cy="344681"/>
          </a:xfrm>
          <a:prstGeom prst="rect">
            <a:avLst/>
          </a:prstGeom>
        </p:spPr>
      </p:pic>
      <p:pic>
        <p:nvPicPr>
          <p:cNvPr id="123" name="Picture 122">
            <a:extLst>
              <a:ext uri="{FF2B5EF4-FFF2-40B4-BE49-F238E27FC236}">
                <a16:creationId xmlns:a16="http://schemas.microsoft.com/office/drawing/2014/main" id="{4D21232D-E9DC-4552-9223-74BCC9E4EF7D}"/>
              </a:ext>
            </a:extLst>
          </p:cNvPr>
          <p:cNvPicPr>
            <a:picLocks noChangeAspect="1"/>
          </p:cNvPicPr>
          <p:nvPr/>
        </p:nvPicPr>
        <p:blipFill>
          <a:blip r:embed="rId4"/>
          <a:stretch>
            <a:fillRect/>
          </a:stretch>
        </p:blipFill>
        <p:spPr>
          <a:xfrm>
            <a:off x="8729874" y="2601795"/>
            <a:ext cx="243906" cy="344681"/>
          </a:xfrm>
          <a:prstGeom prst="rect">
            <a:avLst/>
          </a:prstGeom>
        </p:spPr>
      </p:pic>
      <p:pic>
        <p:nvPicPr>
          <p:cNvPr id="1026" name="Picture 2" descr="Hình ảnh Phân Bón PNG, Vector, PSD, và biểu tượng để tải về miễn phí |  pngtree">
            <a:extLst>
              <a:ext uri="{FF2B5EF4-FFF2-40B4-BE49-F238E27FC236}">
                <a16:creationId xmlns:a16="http://schemas.microsoft.com/office/drawing/2014/main" id="{FF71D07D-E208-4AAC-9BF1-A204273053DF}"/>
              </a:ext>
            </a:extLst>
          </p:cNvPr>
          <p:cNvPicPr>
            <a:picLocks noChangeAspect="1" noChangeArrowheads="1"/>
          </p:cNvPicPr>
          <p:nvPr/>
        </p:nvPicPr>
        <p:blipFill>
          <a:blip r:embed="rId8">
            <a:extLst>
              <a:ext uri="{BEBA8EAE-BF5A-486C-A8C5-ECC9F3942E4B}">
                <a14:imgProps xmlns:a14="http://schemas.microsoft.com/office/drawing/2010/main">
                  <a14:imgLayer r:embed="rId9">
                    <a14:imgEffect>
                      <a14:backgroundRemoval t="10000" b="90000" l="10000" r="90000">
                        <a14:foregroundMark x1="29444" y1="23333" x2="67778" y2="23889"/>
                      </a14:backgroundRemoval>
                    </a14:imgEffect>
                  </a14:imgLayer>
                </a14:imgProps>
              </a:ext>
              <a:ext uri="{28A0092B-C50C-407E-A947-70E740481C1C}">
                <a14:useLocalDpi xmlns:a14="http://schemas.microsoft.com/office/drawing/2010/main" val="0"/>
              </a:ext>
            </a:extLst>
          </a:blip>
          <a:srcRect/>
          <a:stretch>
            <a:fillRect/>
          </a:stretch>
        </p:blipFill>
        <p:spPr bwMode="auto">
          <a:xfrm>
            <a:off x="7553308" y="5602518"/>
            <a:ext cx="1227581" cy="1227581"/>
          </a:xfrm>
          <a:prstGeom prst="rect">
            <a:avLst/>
          </a:prstGeom>
          <a:noFill/>
          <a:extLst>
            <a:ext uri="{909E8E84-426E-40DD-AFC4-6F175D3DCCD1}">
              <a14:hiddenFill xmlns:a14="http://schemas.microsoft.com/office/drawing/2010/main">
                <a:solidFill>
                  <a:srgbClr val="FFFFFF"/>
                </a:solidFill>
              </a14:hiddenFill>
            </a:ext>
          </a:extLst>
        </p:spPr>
      </p:pic>
      <p:pic>
        <p:nvPicPr>
          <p:cNvPr id="135" name="Picture 2" descr="Hình ảnh Phân Bón PNG, Vector, PSD, và biểu tượng để tải về miễn phí |  pngtree">
            <a:extLst>
              <a:ext uri="{FF2B5EF4-FFF2-40B4-BE49-F238E27FC236}">
                <a16:creationId xmlns:a16="http://schemas.microsoft.com/office/drawing/2014/main" id="{553FD059-E138-46D0-9C9B-2E0EA465002B}"/>
              </a:ext>
            </a:extLst>
          </p:cNvPr>
          <p:cNvPicPr>
            <a:picLocks noChangeAspect="1" noChangeArrowheads="1"/>
          </p:cNvPicPr>
          <p:nvPr/>
        </p:nvPicPr>
        <p:blipFill>
          <a:blip r:embed="rId8">
            <a:extLst>
              <a:ext uri="{BEBA8EAE-BF5A-486C-A8C5-ECC9F3942E4B}">
                <a14:imgProps xmlns:a14="http://schemas.microsoft.com/office/drawing/2010/main">
                  <a14:imgLayer r:embed="rId9">
                    <a14:imgEffect>
                      <a14:backgroundRemoval t="10000" b="90000" l="10000" r="90000">
                        <a14:foregroundMark x1="29444" y1="23333" x2="67778" y2="23889"/>
                      </a14:backgroundRemoval>
                    </a14:imgEffect>
                  </a14:imgLayer>
                </a14:imgProps>
              </a:ext>
              <a:ext uri="{28A0092B-C50C-407E-A947-70E740481C1C}">
                <a14:useLocalDpi xmlns:a14="http://schemas.microsoft.com/office/drawing/2010/main" val="0"/>
              </a:ext>
            </a:extLst>
          </a:blip>
          <a:srcRect/>
          <a:stretch>
            <a:fillRect/>
          </a:stretch>
        </p:blipFill>
        <p:spPr bwMode="auto">
          <a:xfrm>
            <a:off x="7536950" y="5616468"/>
            <a:ext cx="1227581" cy="1227581"/>
          </a:xfrm>
          <a:prstGeom prst="rect">
            <a:avLst/>
          </a:prstGeom>
          <a:noFill/>
          <a:extLst>
            <a:ext uri="{909E8E84-426E-40DD-AFC4-6F175D3DCCD1}">
              <a14:hiddenFill xmlns:a14="http://schemas.microsoft.com/office/drawing/2010/main">
                <a:solidFill>
                  <a:srgbClr val="FFFFFF"/>
                </a:solidFill>
              </a14:hiddenFill>
            </a:ext>
          </a:extLst>
        </p:spPr>
      </p:pic>
      <p:pic>
        <p:nvPicPr>
          <p:cNvPr id="124" name="Picture 123">
            <a:extLst>
              <a:ext uri="{FF2B5EF4-FFF2-40B4-BE49-F238E27FC236}">
                <a16:creationId xmlns:a16="http://schemas.microsoft.com/office/drawing/2014/main" id="{9BB86247-3214-4799-B308-D3601ABFD9F9}"/>
              </a:ext>
            </a:extLst>
          </p:cNvPr>
          <p:cNvPicPr>
            <a:picLocks noChangeAspect="1"/>
          </p:cNvPicPr>
          <p:nvPr/>
        </p:nvPicPr>
        <p:blipFill>
          <a:blip r:embed="rId10"/>
          <a:stretch>
            <a:fillRect/>
          </a:stretch>
        </p:blipFill>
        <p:spPr>
          <a:xfrm>
            <a:off x="0" y="2750740"/>
            <a:ext cx="4606703" cy="3906537"/>
          </a:xfrm>
          <a:prstGeom prst="rect">
            <a:avLst/>
          </a:prstGeom>
        </p:spPr>
      </p:pic>
      <p:cxnSp>
        <p:nvCxnSpPr>
          <p:cNvPr id="4" name="Straight Arrow Connector 3">
            <a:extLst>
              <a:ext uri="{FF2B5EF4-FFF2-40B4-BE49-F238E27FC236}">
                <a16:creationId xmlns:a16="http://schemas.microsoft.com/office/drawing/2014/main" id="{87729C8C-FCDA-434F-879C-B2C4AAE0F6B0}"/>
              </a:ext>
            </a:extLst>
          </p:cNvPr>
          <p:cNvCxnSpPr/>
          <p:nvPr/>
        </p:nvCxnSpPr>
        <p:spPr>
          <a:xfrm>
            <a:off x="1828800" y="3401122"/>
            <a:ext cx="691376" cy="769434"/>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36" name="Straight Arrow Connector 135">
            <a:extLst>
              <a:ext uri="{FF2B5EF4-FFF2-40B4-BE49-F238E27FC236}">
                <a16:creationId xmlns:a16="http://schemas.microsoft.com/office/drawing/2014/main" id="{E6B22D62-E399-4229-BDD6-06544EFAF742}"/>
              </a:ext>
            </a:extLst>
          </p:cNvPr>
          <p:cNvCxnSpPr>
            <a:cxnSpLocks/>
          </p:cNvCxnSpPr>
          <p:nvPr/>
        </p:nvCxnSpPr>
        <p:spPr>
          <a:xfrm flipV="1">
            <a:off x="1884556" y="3323063"/>
            <a:ext cx="624468" cy="925552"/>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37" name="Straight Arrow Connector 136">
            <a:extLst>
              <a:ext uri="{FF2B5EF4-FFF2-40B4-BE49-F238E27FC236}">
                <a16:creationId xmlns:a16="http://schemas.microsoft.com/office/drawing/2014/main" id="{E86260ED-9377-4A40-A9DE-9EB31C953382}"/>
              </a:ext>
            </a:extLst>
          </p:cNvPr>
          <p:cNvCxnSpPr>
            <a:cxnSpLocks/>
          </p:cNvCxnSpPr>
          <p:nvPr/>
        </p:nvCxnSpPr>
        <p:spPr>
          <a:xfrm>
            <a:off x="1839951" y="5296830"/>
            <a:ext cx="646771" cy="981307"/>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38" name="Straight Arrow Connector 137">
            <a:extLst>
              <a:ext uri="{FF2B5EF4-FFF2-40B4-BE49-F238E27FC236}">
                <a16:creationId xmlns:a16="http://schemas.microsoft.com/office/drawing/2014/main" id="{D41408DA-7B5F-42F6-B00E-05D2B24965BF}"/>
              </a:ext>
            </a:extLst>
          </p:cNvPr>
          <p:cNvCxnSpPr>
            <a:cxnSpLocks/>
          </p:cNvCxnSpPr>
          <p:nvPr/>
        </p:nvCxnSpPr>
        <p:spPr>
          <a:xfrm flipV="1">
            <a:off x="1884556" y="5118410"/>
            <a:ext cx="624468" cy="959005"/>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42207510"/>
      </p:ext>
    </p:extLst>
  </p:cSld>
  <p:clrMapOvr>
    <a:masterClrMapping/>
  </p:clrMapOvr>
  <p:transition spd="med">
    <p:pull/>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14:presetBounceEnd="40000">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14:bounceEnd="40000">
                                          <p:cBhvr additive="base">
                                            <p:cTn id="7" dur="750" fill="hold"/>
                                            <p:tgtEl>
                                              <p:spTgt spid="42"/>
                                            </p:tgtEl>
                                            <p:attrNameLst>
                                              <p:attrName>ppt_x</p:attrName>
                                            </p:attrNameLst>
                                          </p:cBhvr>
                                          <p:tavLst>
                                            <p:tav tm="0">
                                              <p:val>
                                                <p:strVal val="1+#ppt_w/2"/>
                                              </p:val>
                                            </p:tav>
                                            <p:tav tm="100000">
                                              <p:val>
                                                <p:strVal val="#ppt_x"/>
                                              </p:val>
                                            </p:tav>
                                          </p:tavLst>
                                        </p:anim>
                                        <p:anim calcmode="lin" valueType="num" p14:bounceEnd="40000">
                                          <p:cBhvr additive="base">
                                            <p:cTn id="8" dur="750" fill="hold"/>
                                            <p:tgtEl>
                                              <p:spTgt spid="42"/>
                                            </p:tgtEl>
                                            <p:attrNameLst>
                                              <p:attrName>ppt_y</p:attrName>
                                            </p:attrNameLst>
                                          </p:cBhvr>
                                          <p:tavLst>
                                            <p:tav tm="0">
                                              <p:val>
                                                <p:strVal val="#ppt_y"/>
                                              </p:val>
                                            </p:tav>
                                            <p:tav tm="100000">
                                              <p:val>
                                                <p:strVal val="#ppt_y"/>
                                              </p:val>
                                            </p:tav>
                                          </p:tavLst>
                                        </p:anim>
                                      </p:childTnLst>
                                    </p:cTn>
                                  </p:par>
                                  <p:par>
                                    <p:cTn id="9" presetID="16" presetClass="entr" presetSubtype="21" fill="hold" nodeType="withEffect">
                                      <p:stCondLst>
                                        <p:cond delay="0"/>
                                      </p:stCondLst>
                                      <p:childTnLst>
                                        <p:set>
                                          <p:cBhvr>
                                            <p:cTn id="10" dur="1" fill="hold">
                                              <p:stCondLst>
                                                <p:cond delay="0"/>
                                              </p:stCondLst>
                                            </p:cTn>
                                            <p:tgtEl>
                                              <p:spTgt spid="124"/>
                                            </p:tgtEl>
                                            <p:attrNameLst>
                                              <p:attrName>style.visibility</p:attrName>
                                            </p:attrNameLst>
                                          </p:cBhvr>
                                          <p:to>
                                            <p:strVal val="visible"/>
                                          </p:to>
                                        </p:set>
                                        <p:animEffect transition="in" filter="barn(inVertical)">
                                          <p:cBhvr>
                                            <p:cTn id="11" dur="500"/>
                                            <p:tgtEl>
                                              <p:spTgt spid="12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nodeType="click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up)">
                                          <p:cBhvr>
                                            <p:cTn id="16" dur="5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nodeType="clickEffect">
                                      <p:stCondLst>
                                        <p:cond delay="0"/>
                                      </p:stCondLst>
                                      <p:childTnLst>
                                        <p:set>
                                          <p:cBhvr>
                                            <p:cTn id="20" dur="1" fill="hold">
                                              <p:stCondLst>
                                                <p:cond delay="0"/>
                                              </p:stCondLst>
                                            </p:cTn>
                                            <p:tgtEl>
                                              <p:spTgt spid="136"/>
                                            </p:tgtEl>
                                            <p:attrNameLst>
                                              <p:attrName>style.visibility</p:attrName>
                                            </p:attrNameLst>
                                          </p:cBhvr>
                                          <p:to>
                                            <p:strVal val="visible"/>
                                          </p:to>
                                        </p:set>
                                        <p:animEffect transition="in" filter="wipe(up)">
                                          <p:cBhvr>
                                            <p:cTn id="21" dur="500"/>
                                            <p:tgtEl>
                                              <p:spTgt spid="136"/>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nodeType="clickEffect">
                                      <p:stCondLst>
                                        <p:cond delay="0"/>
                                      </p:stCondLst>
                                      <p:childTnLst>
                                        <p:set>
                                          <p:cBhvr>
                                            <p:cTn id="25" dur="1" fill="hold">
                                              <p:stCondLst>
                                                <p:cond delay="0"/>
                                              </p:stCondLst>
                                            </p:cTn>
                                            <p:tgtEl>
                                              <p:spTgt spid="137"/>
                                            </p:tgtEl>
                                            <p:attrNameLst>
                                              <p:attrName>style.visibility</p:attrName>
                                            </p:attrNameLst>
                                          </p:cBhvr>
                                          <p:to>
                                            <p:strVal val="visible"/>
                                          </p:to>
                                        </p:set>
                                        <p:animEffect transition="in" filter="wipe(up)">
                                          <p:cBhvr>
                                            <p:cTn id="26" dur="500"/>
                                            <p:tgtEl>
                                              <p:spTgt spid="137"/>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38"/>
                                            </p:tgtEl>
                                            <p:attrNameLst>
                                              <p:attrName>style.visibility</p:attrName>
                                            </p:attrNameLst>
                                          </p:cBhvr>
                                          <p:to>
                                            <p:strVal val="visible"/>
                                          </p:to>
                                        </p:set>
                                        <p:animEffect transition="in" filter="wipe(up)">
                                          <p:cBhvr>
                                            <p:cTn id="31" dur="500"/>
                                            <p:tgtEl>
                                              <p:spTgt spid="138"/>
                                            </p:tgtEl>
                                          </p:cBhvr>
                                        </p:animEffect>
                                      </p:childTnLst>
                                    </p:cTn>
                                  </p:par>
                                </p:childTnLst>
                              </p:cTn>
                            </p:par>
                          </p:childTnLst>
                        </p:cTn>
                      </p:par>
                      <p:par>
                        <p:cTn id="32" fill="hold">
                          <p:stCondLst>
                            <p:cond delay="indefinite"/>
                          </p:stCondLst>
                          <p:childTnLst>
                            <p:par>
                              <p:cTn id="33" fill="hold">
                                <p:stCondLst>
                                  <p:cond delay="0"/>
                                </p:stCondLst>
                                <p:childTnLst>
                                  <p:par>
                                    <p:cTn id="34" presetID="1" presetClass="exit" presetSubtype="0" fill="hold" nodeType="clickEffect">
                                      <p:stCondLst>
                                        <p:cond delay="0"/>
                                      </p:stCondLst>
                                      <p:childTnLst>
                                        <p:set>
                                          <p:cBhvr>
                                            <p:cTn id="35" dur="1" fill="hold">
                                              <p:stCondLst>
                                                <p:cond delay="0"/>
                                              </p:stCondLst>
                                            </p:cTn>
                                            <p:tgtEl>
                                              <p:spTgt spid="42"/>
                                            </p:tgtEl>
                                            <p:attrNameLst>
                                              <p:attrName>style.visibility</p:attrName>
                                            </p:attrNameLst>
                                          </p:cBhvr>
                                          <p:to>
                                            <p:strVal val="hidden"/>
                                          </p:to>
                                        </p:set>
                                      </p:childTnLst>
                                    </p:cTn>
                                  </p:par>
                                </p:childTnLst>
                              </p:cTn>
                            </p:par>
                          </p:childTnLst>
                        </p:cTn>
                      </p:par>
                      <p:par>
                        <p:cTn id="36" fill="hold">
                          <p:stCondLst>
                            <p:cond delay="indefinite"/>
                          </p:stCondLst>
                          <p:childTnLst>
                            <p:par>
                              <p:cTn id="37" fill="hold">
                                <p:stCondLst>
                                  <p:cond delay="0"/>
                                </p:stCondLst>
                                <p:childTnLst>
                                  <p:par>
                                    <p:cTn id="38" presetID="0" presetClass="path" presetSubtype="0" accel="50000" decel="50000" fill="hold" nodeType="clickEffect">
                                      <p:stCondLst>
                                        <p:cond delay="0"/>
                                      </p:stCondLst>
                                      <p:childTnLst>
                                        <p:animMotion origin="layout" path="M 8.1532E-17 -2.96296E-6 L 8.1532E-17 -2.96296E-6 C -0.02292 -0.00972 -0.0319 -0.01412 -0.06198 -0.01898 C -0.08073 -0.02222 -0.09961 -0.02152 -0.11836 -0.02268 C -0.13672 -0.01828 -0.15534 -0.01551 -0.17357 -0.00949 C -0.18411 -0.00625 -0.20052 0.0044 -0.21185 0.01135 C -0.22083 0.01065 -0.22995 0.01019 -0.2388 0.00926 C -0.24141 0.00903 -0.24648 0.00648 -0.24896 0.00556 C -0.25091 0.00486 -0.25456 0.00371 -0.25456 0.00394 " pathEditMode="relative" rAng="0" ptsTypes="AAAAAAAAA">
                                          <p:cBhvr>
                                            <p:cTn id="39" dur="2000" fill="hold"/>
                                            <p:tgtEl>
                                              <p:spTgt spid="1026"/>
                                            </p:tgtEl>
                                            <p:attrNameLst>
                                              <p:attrName>ppt_x</p:attrName>
                                              <p:attrName>ppt_y</p:attrName>
                                            </p:attrNameLst>
                                          </p:cBhvr>
                                          <p:rCtr x="-12734" y="-579"/>
                                        </p:animMotion>
                                      </p:childTnLst>
                                    </p:cTn>
                                  </p:par>
                                </p:childTnLst>
                              </p:cTn>
                            </p:par>
                            <p:par>
                              <p:cTn id="40" fill="hold">
                                <p:stCondLst>
                                  <p:cond delay="2000"/>
                                </p:stCondLst>
                                <p:childTnLst>
                                  <p:par>
                                    <p:cTn id="41" presetID="14" presetClass="exit" presetSubtype="10" fill="hold" nodeType="afterEffect">
                                      <p:stCondLst>
                                        <p:cond delay="0"/>
                                      </p:stCondLst>
                                      <p:childTnLst>
                                        <p:animEffect transition="out" filter="randombar(horizontal)">
                                          <p:cBhvr>
                                            <p:cTn id="42" dur="500"/>
                                            <p:tgtEl>
                                              <p:spTgt spid="1026"/>
                                            </p:tgtEl>
                                          </p:cBhvr>
                                        </p:animEffect>
                                        <p:set>
                                          <p:cBhvr>
                                            <p:cTn id="43" dur="1" fill="hold">
                                              <p:stCondLst>
                                                <p:cond delay="499"/>
                                              </p:stCondLst>
                                            </p:cTn>
                                            <p:tgtEl>
                                              <p:spTgt spid="1026"/>
                                            </p:tgtEl>
                                            <p:attrNameLst>
                                              <p:attrName>style.visibility</p:attrName>
                                            </p:attrNameLst>
                                          </p:cBhvr>
                                          <p:to>
                                            <p:strVal val="hidden"/>
                                          </p:to>
                                        </p:set>
                                      </p:childTnLst>
                                    </p:cTn>
                                  </p:par>
                                </p:childTnLst>
                              </p:cTn>
                            </p:par>
                            <p:par>
                              <p:cTn id="44" fill="hold">
                                <p:stCondLst>
                                  <p:cond delay="2500"/>
                                </p:stCondLst>
                                <p:childTnLst>
                                  <p:par>
                                    <p:cTn id="45" presetID="6" presetClass="emph" presetSubtype="0" fill="hold" nodeType="afterEffect">
                                      <p:stCondLst>
                                        <p:cond delay="0"/>
                                      </p:stCondLst>
                                      <p:childTnLst>
                                        <p:animScale>
                                          <p:cBhvr>
                                            <p:cTn id="46" dur="2000" fill="hold"/>
                                            <p:tgtEl>
                                              <p:spTgt spid="61"/>
                                            </p:tgtEl>
                                          </p:cBhvr>
                                          <p:by x="150000" y="150000"/>
                                        </p:animScale>
                                      </p:childTnLst>
                                    </p:cTn>
                                  </p:par>
                                </p:childTnLst>
                              </p:cTn>
                            </p:par>
                            <p:par>
                              <p:cTn id="47" fill="hold">
                                <p:stCondLst>
                                  <p:cond delay="4500"/>
                                </p:stCondLst>
                                <p:childTnLst>
                                  <p:par>
                                    <p:cTn id="48" presetID="6" presetClass="emph" presetSubtype="0" fill="hold" nodeType="afterEffect">
                                      <p:stCondLst>
                                        <p:cond delay="0"/>
                                      </p:stCondLst>
                                      <p:childTnLst>
                                        <p:animScale>
                                          <p:cBhvr>
                                            <p:cTn id="49" dur="2000" fill="hold"/>
                                            <p:tgtEl>
                                              <p:spTgt spid="55"/>
                                            </p:tgtEl>
                                          </p:cBhvr>
                                          <p:by x="150000" y="150000"/>
                                        </p:animScale>
                                      </p:childTnLst>
                                    </p:cTn>
                                  </p:par>
                                </p:childTnLst>
                              </p:cTn>
                            </p:par>
                            <p:par>
                              <p:cTn id="50" fill="hold">
                                <p:stCondLst>
                                  <p:cond delay="6500"/>
                                </p:stCondLst>
                                <p:childTnLst>
                                  <p:par>
                                    <p:cTn id="51" presetID="6" presetClass="emph" presetSubtype="0" fill="hold" nodeType="afterEffect">
                                      <p:stCondLst>
                                        <p:cond delay="0"/>
                                      </p:stCondLst>
                                      <p:childTnLst>
                                        <p:animScale>
                                          <p:cBhvr>
                                            <p:cTn id="52" dur="2000" fill="hold"/>
                                            <p:tgtEl>
                                              <p:spTgt spid="94"/>
                                            </p:tgtEl>
                                          </p:cBhvr>
                                          <p:by x="150000" y="150000"/>
                                        </p:animScale>
                                      </p:childTnLst>
                                    </p:cTn>
                                  </p:par>
                                </p:childTnLst>
                              </p:cTn>
                            </p:par>
                            <p:par>
                              <p:cTn id="53" fill="hold">
                                <p:stCondLst>
                                  <p:cond delay="8500"/>
                                </p:stCondLst>
                                <p:childTnLst>
                                  <p:par>
                                    <p:cTn id="54" presetID="6" presetClass="emph" presetSubtype="0" fill="hold" nodeType="afterEffect">
                                      <p:stCondLst>
                                        <p:cond delay="0"/>
                                      </p:stCondLst>
                                      <p:childTnLst>
                                        <p:animScale>
                                          <p:cBhvr>
                                            <p:cTn id="55" dur="2000" fill="hold"/>
                                            <p:tgtEl>
                                              <p:spTgt spid="95"/>
                                            </p:tgtEl>
                                          </p:cBhvr>
                                          <p:by x="150000" y="150000"/>
                                        </p:animScale>
                                      </p:childTnLst>
                                    </p:cTn>
                                  </p:par>
                                </p:childTnLst>
                              </p:cTn>
                            </p:par>
                            <p:par>
                              <p:cTn id="56" fill="hold">
                                <p:stCondLst>
                                  <p:cond delay="10500"/>
                                </p:stCondLst>
                                <p:childTnLst>
                                  <p:par>
                                    <p:cTn id="57" presetID="6" presetClass="emph" presetSubtype="0" fill="hold" nodeType="afterEffect">
                                      <p:stCondLst>
                                        <p:cond delay="0"/>
                                      </p:stCondLst>
                                      <p:childTnLst>
                                        <p:animScale>
                                          <p:cBhvr>
                                            <p:cTn id="58" dur="2000" fill="hold"/>
                                            <p:tgtEl>
                                              <p:spTgt spid="102"/>
                                            </p:tgtEl>
                                          </p:cBhvr>
                                          <p:by x="150000" y="150000"/>
                                        </p:animScale>
                                      </p:childTnLst>
                                    </p:cTn>
                                  </p:par>
                                </p:childTnLst>
                              </p:cTn>
                            </p:par>
                            <p:par>
                              <p:cTn id="59" fill="hold">
                                <p:stCondLst>
                                  <p:cond delay="12500"/>
                                </p:stCondLst>
                                <p:childTnLst>
                                  <p:par>
                                    <p:cTn id="60" presetID="6" presetClass="emph" presetSubtype="0" fill="hold" nodeType="afterEffect">
                                      <p:stCondLst>
                                        <p:cond delay="0"/>
                                      </p:stCondLst>
                                      <p:childTnLst>
                                        <p:animScale>
                                          <p:cBhvr>
                                            <p:cTn id="61" dur="2000" fill="hold"/>
                                            <p:tgtEl>
                                              <p:spTgt spid="103"/>
                                            </p:tgtEl>
                                          </p:cBhvr>
                                          <p:by x="150000" y="150000"/>
                                        </p:animScale>
                                      </p:childTnLst>
                                    </p:cTn>
                                  </p:par>
                                </p:childTnLst>
                              </p:cTn>
                            </p:par>
                            <p:par>
                              <p:cTn id="62" fill="hold">
                                <p:stCondLst>
                                  <p:cond delay="14500"/>
                                </p:stCondLst>
                                <p:childTnLst>
                                  <p:par>
                                    <p:cTn id="63" presetID="6" presetClass="emph" presetSubtype="0" fill="hold" nodeType="afterEffect">
                                      <p:stCondLst>
                                        <p:cond delay="0"/>
                                      </p:stCondLst>
                                      <p:childTnLst>
                                        <p:animScale>
                                          <p:cBhvr>
                                            <p:cTn id="64" dur="2000" fill="hold"/>
                                            <p:tgtEl>
                                              <p:spTgt spid="40"/>
                                            </p:tgtEl>
                                          </p:cBhvr>
                                          <p:by x="150000" y="150000"/>
                                        </p:animScale>
                                      </p:childTnLst>
                                    </p:cTn>
                                  </p:par>
                                </p:childTnLst>
                              </p:cTn>
                            </p:par>
                            <p:par>
                              <p:cTn id="65" fill="hold">
                                <p:stCondLst>
                                  <p:cond delay="16500"/>
                                </p:stCondLst>
                                <p:childTnLst>
                                  <p:par>
                                    <p:cTn id="66" presetID="6" presetClass="emph" presetSubtype="0" fill="hold" nodeType="afterEffect">
                                      <p:stCondLst>
                                        <p:cond delay="0"/>
                                      </p:stCondLst>
                                      <p:childTnLst>
                                        <p:animScale>
                                          <p:cBhvr>
                                            <p:cTn id="67" dur="2000" fill="hold"/>
                                            <p:tgtEl>
                                              <p:spTgt spid="41"/>
                                            </p:tgtEl>
                                          </p:cBhvr>
                                          <p:by x="150000" y="150000"/>
                                        </p:animScale>
                                      </p:childTnLst>
                                    </p:cTn>
                                  </p:par>
                                </p:childTnLst>
                              </p:cTn>
                            </p:par>
                            <p:par>
                              <p:cTn id="68" fill="hold">
                                <p:stCondLst>
                                  <p:cond delay="18500"/>
                                </p:stCondLst>
                                <p:childTnLst>
                                  <p:par>
                                    <p:cTn id="69" presetID="6" presetClass="emph" presetSubtype="0" fill="hold" nodeType="afterEffect">
                                      <p:stCondLst>
                                        <p:cond delay="0"/>
                                      </p:stCondLst>
                                      <p:childTnLst>
                                        <p:animScale>
                                          <p:cBhvr>
                                            <p:cTn id="70" dur="2000" fill="hold"/>
                                            <p:tgtEl>
                                              <p:spTgt spid="99"/>
                                            </p:tgtEl>
                                          </p:cBhvr>
                                          <p:by x="150000" y="150000"/>
                                        </p:animScale>
                                      </p:childTnLst>
                                    </p:cTn>
                                  </p:par>
                                </p:childTnLst>
                              </p:cTn>
                            </p:par>
                            <p:par>
                              <p:cTn id="71" fill="hold">
                                <p:stCondLst>
                                  <p:cond delay="20500"/>
                                </p:stCondLst>
                                <p:childTnLst>
                                  <p:par>
                                    <p:cTn id="72" presetID="6" presetClass="emph" presetSubtype="0" fill="hold" nodeType="afterEffect">
                                      <p:stCondLst>
                                        <p:cond delay="0"/>
                                      </p:stCondLst>
                                      <p:childTnLst>
                                        <p:animScale>
                                          <p:cBhvr>
                                            <p:cTn id="73" dur="2000" fill="hold"/>
                                            <p:tgtEl>
                                              <p:spTgt spid="100"/>
                                            </p:tgtEl>
                                          </p:cBhvr>
                                          <p:by x="150000" y="150000"/>
                                        </p:animScale>
                                      </p:childTnLst>
                                    </p:cTn>
                                  </p:par>
                                </p:childTnLst>
                              </p:cTn>
                            </p:par>
                            <p:par>
                              <p:cTn id="74" fill="hold">
                                <p:stCondLst>
                                  <p:cond delay="22500"/>
                                </p:stCondLst>
                                <p:childTnLst>
                                  <p:par>
                                    <p:cTn id="75" presetID="6" presetClass="emph" presetSubtype="0" fill="hold" nodeType="afterEffect">
                                      <p:stCondLst>
                                        <p:cond delay="0"/>
                                      </p:stCondLst>
                                      <p:childTnLst>
                                        <p:animScale>
                                          <p:cBhvr>
                                            <p:cTn id="76" dur="2000" fill="hold"/>
                                            <p:tgtEl>
                                              <p:spTgt spid="107"/>
                                            </p:tgtEl>
                                          </p:cBhvr>
                                          <p:by x="150000" y="150000"/>
                                        </p:animScale>
                                      </p:childTnLst>
                                    </p:cTn>
                                  </p:par>
                                </p:childTnLst>
                              </p:cTn>
                            </p:par>
                            <p:par>
                              <p:cTn id="77" fill="hold">
                                <p:stCondLst>
                                  <p:cond delay="24500"/>
                                </p:stCondLst>
                                <p:childTnLst>
                                  <p:par>
                                    <p:cTn id="78" presetID="6" presetClass="emph" presetSubtype="0" fill="hold" nodeType="afterEffect">
                                      <p:stCondLst>
                                        <p:cond delay="0"/>
                                      </p:stCondLst>
                                      <p:childTnLst>
                                        <p:animScale>
                                          <p:cBhvr>
                                            <p:cTn id="79" dur="2000" fill="hold"/>
                                            <p:tgtEl>
                                              <p:spTgt spid="108"/>
                                            </p:tgtEl>
                                          </p:cBhvr>
                                          <p:by x="150000" y="150000"/>
                                        </p:animScale>
                                      </p:childTnLst>
                                    </p:cTn>
                                  </p:par>
                                </p:childTnLst>
                              </p:cTn>
                            </p:par>
                          </p:childTnLst>
                        </p:cTn>
                      </p:par>
                      <p:par>
                        <p:cTn id="80" fill="hold">
                          <p:stCondLst>
                            <p:cond delay="indefinite"/>
                          </p:stCondLst>
                          <p:childTnLst>
                            <p:par>
                              <p:cTn id="81" fill="hold">
                                <p:stCondLst>
                                  <p:cond delay="0"/>
                                </p:stCondLst>
                                <p:childTnLst>
                                  <p:par>
                                    <p:cTn id="82" presetID="42" presetClass="path" presetSubtype="0" accel="50000" decel="50000" fill="hold" nodeType="clickEffect">
                                      <p:stCondLst>
                                        <p:cond delay="0"/>
                                      </p:stCondLst>
                                      <p:childTnLst>
                                        <p:animMotion origin="layout" path="M 4.16667E-7 -3.33333E-6 L -0.2763 -0.32222 " pathEditMode="relative" rAng="0" ptsTypes="AA">
                                          <p:cBhvr>
                                            <p:cTn id="83" dur="2000" fill="hold"/>
                                            <p:tgtEl>
                                              <p:spTgt spid="135"/>
                                            </p:tgtEl>
                                            <p:attrNameLst>
                                              <p:attrName>ppt_x</p:attrName>
                                              <p:attrName>ppt_y</p:attrName>
                                            </p:attrNameLst>
                                          </p:cBhvr>
                                          <p:rCtr x="-13815" y="-16111"/>
                                        </p:animMotion>
                                      </p:childTnLst>
                                    </p:cTn>
                                  </p:par>
                                </p:childTnLst>
                              </p:cTn>
                            </p:par>
                            <p:par>
                              <p:cTn id="84" fill="hold">
                                <p:stCondLst>
                                  <p:cond delay="2000"/>
                                </p:stCondLst>
                                <p:childTnLst>
                                  <p:par>
                                    <p:cTn id="85" presetID="14" presetClass="exit" presetSubtype="10" fill="hold" nodeType="afterEffect">
                                      <p:stCondLst>
                                        <p:cond delay="0"/>
                                      </p:stCondLst>
                                      <p:childTnLst>
                                        <p:animEffect transition="out" filter="randombar(horizontal)">
                                          <p:cBhvr>
                                            <p:cTn id="86" dur="500"/>
                                            <p:tgtEl>
                                              <p:spTgt spid="135"/>
                                            </p:tgtEl>
                                          </p:cBhvr>
                                        </p:animEffect>
                                        <p:set>
                                          <p:cBhvr>
                                            <p:cTn id="87" dur="1" fill="hold">
                                              <p:stCondLst>
                                                <p:cond delay="499"/>
                                              </p:stCondLst>
                                            </p:cTn>
                                            <p:tgtEl>
                                              <p:spTgt spid="135"/>
                                            </p:tgtEl>
                                            <p:attrNameLst>
                                              <p:attrName>style.visibility</p:attrName>
                                            </p:attrNameLst>
                                          </p:cBhvr>
                                          <p:to>
                                            <p:strVal val="hidden"/>
                                          </p:to>
                                        </p:set>
                                      </p:childTnLst>
                                    </p:cTn>
                                  </p:par>
                                </p:childTnLst>
                              </p:cTn>
                            </p:par>
                            <p:par>
                              <p:cTn id="88" fill="hold">
                                <p:stCondLst>
                                  <p:cond delay="2500"/>
                                </p:stCondLst>
                                <p:childTnLst>
                                  <p:par>
                                    <p:cTn id="89" presetID="6" presetClass="emph" presetSubtype="0" fill="hold" nodeType="afterEffect">
                                      <p:stCondLst>
                                        <p:cond delay="0"/>
                                      </p:stCondLst>
                                      <p:childTnLst>
                                        <p:animScale>
                                          <p:cBhvr>
                                            <p:cTn id="90" dur="2000" fill="hold"/>
                                            <p:tgtEl>
                                              <p:spTgt spid="102"/>
                                            </p:tgtEl>
                                          </p:cBhvr>
                                          <p:by x="150000" y="150000"/>
                                        </p:animScale>
                                      </p:childTnLst>
                                    </p:cTn>
                                  </p:par>
                                </p:childTnLst>
                              </p:cTn>
                            </p:par>
                            <p:par>
                              <p:cTn id="91" fill="hold">
                                <p:stCondLst>
                                  <p:cond delay="4500"/>
                                </p:stCondLst>
                                <p:childTnLst>
                                  <p:par>
                                    <p:cTn id="92" presetID="6" presetClass="emph" presetSubtype="0" fill="hold" nodeType="afterEffect">
                                      <p:stCondLst>
                                        <p:cond delay="0"/>
                                      </p:stCondLst>
                                      <p:childTnLst>
                                        <p:animScale>
                                          <p:cBhvr>
                                            <p:cTn id="93" dur="2000" fill="hold"/>
                                            <p:tgtEl>
                                              <p:spTgt spid="103"/>
                                            </p:tgtEl>
                                          </p:cBhvr>
                                          <p:by x="150000" y="150000"/>
                                        </p:animScale>
                                      </p:childTnLst>
                                    </p:cTn>
                                  </p:par>
                                </p:childTnLst>
                              </p:cTn>
                            </p:par>
                            <p:par>
                              <p:cTn id="94" fill="hold">
                                <p:stCondLst>
                                  <p:cond delay="6500"/>
                                </p:stCondLst>
                                <p:childTnLst>
                                  <p:par>
                                    <p:cTn id="95" presetID="6" presetClass="emph" presetSubtype="0" fill="hold" nodeType="afterEffect">
                                      <p:stCondLst>
                                        <p:cond delay="0"/>
                                      </p:stCondLst>
                                      <p:childTnLst>
                                        <p:animScale>
                                          <p:cBhvr>
                                            <p:cTn id="96" dur="2000" fill="hold"/>
                                            <p:tgtEl>
                                              <p:spTgt spid="107"/>
                                            </p:tgtEl>
                                          </p:cBhvr>
                                          <p:by x="150000" y="150000"/>
                                        </p:animScale>
                                      </p:childTnLst>
                                    </p:cTn>
                                  </p:par>
                                </p:childTnLst>
                              </p:cTn>
                            </p:par>
                            <p:par>
                              <p:cTn id="97" fill="hold">
                                <p:stCondLst>
                                  <p:cond delay="8500"/>
                                </p:stCondLst>
                                <p:childTnLst>
                                  <p:par>
                                    <p:cTn id="98" presetID="6" presetClass="emph" presetSubtype="0" fill="hold" nodeType="afterEffect">
                                      <p:stCondLst>
                                        <p:cond delay="0"/>
                                      </p:stCondLst>
                                      <p:childTnLst>
                                        <p:animScale>
                                          <p:cBhvr>
                                            <p:cTn id="99" dur="2000" fill="hold"/>
                                            <p:tgtEl>
                                              <p:spTgt spid="108"/>
                                            </p:tgtEl>
                                          </p:cBhvr>
                                          <p:by x="150000" y="150000"/>
                                        </p:animScale>
                                      </p:childTnLst>
                                    </p:cTn>
                                  </p:par>
                                </p:childTnLst>
                              </p:cTn>
                            </p:par>
                            <p:par>
                              <p:cTn id="100" fill="hold">
                                <p:stCondLst>
                                  <p:cond delay="10500"/>
                                </p:stCondLst>
                                <p:childTnLst>
                                  <p:par>
                                    <p:cTn id="101" presetID="6" presetClass="emph" presetSubtype="0" fill="hold" nodeType="afterEffect">
                                      <p:stCondLst>
                                        <p:cond delay="0"/>
                                      </p:stCondLst>
                                      <p:childTnLst>
                                        <p:animScale>
                                          <p:cBhvr>
                                            <p:cTn id="102" dur="2000" fill="hold"/>
                                            <p:tgtEl>
                                              <p:spTgt spid="52"/>
                                            </p:tgtEl>
                                          </p:cBhvr>
                                          <p:by x="150000" y="150000"/>
                                        </p:animScale>
                                      </p:childTnLst>
                                    </p:cTn>
                                  </p:par>
                                </p:childTnLst>
                              </p:cTn>
                            </p:par>
                            <p:par>
                              <p:cTn id="103" fill="hold">
                                <p:stCondLst>
                                  <p:cond delay="12500"/>
                                </p:stCondLst>
                                <p:childTnLst>
                                  <p:par>
                                    <p:cTn id="104" presetID="6" presetClass="emph" presetSubtype="0" fill="hold" nodeType="afterEffect">
                                      <p:stCondLst>
                                        <p:cond delay="0"/>
                                      </p:stCondLst>
                                      <p:childTnLst>
                                        <p:animScale>
                                          <p:cBhvr>
                                            <p:cTn id="105" dur="2000" fill="hold"/>
                                            <p:tgtEl>
                                              <p:spTgt spid="57"/>
                                            </p:tgtEl>
                                          </p:cBhvr>
                                          <p:by x="150000" y="150000"/>
                                        </p:animScale>
                                      </p:childTnLst>
                                    </p:cTn>
                                  </p:par>
                                </p:childTnLst>
                              </p:cTn>
                            </p:par>
                            <p:par>
                              <p:cTn id="106" fill="hold">
                                <p:stCondLst>
                                  <p:cond delay="14500"/>
                                </p:stCondLst>
                                <p:childTnLst>
                                  <p:par>
                                    <p:cTn id="107" presetID="6" presetClass="emph" presetSubtype="0" fill="hold" nodeType="afterEffect">
                                      <p:stCondLst>
                                        <p:cond delay="0"/>
                                      </p:stCondLst>
                                      <p:childTnLst>
                                        <p:animScale>
                                          <p:cBhvr>
                                            <p:cTn id="108" dur="2000" fill="hold"/>
                                            <p:tgtEl>
                                              <p:spTgt spid="64"/>
                                            </p:tgtEl>
                                          </p:cBhvr>
                                          <p:by x="150000" y="150000"/>
                                        </p:animScale>
                                      </p:childTnLst>
                                    </p:cTn>
                                  </p:par>
                                </p:childTnLst>
                              </p:cTn>
                            </p:par>
                            <p:par>
                              <p:cTn id="109" fill="hold">
                                <p:stCondLst>
                                  <p:cond delay="16500"/>
                                </p:stCondLst>
                                <p:childTnLst>
                                  <p:par>
                                    <p:cTn id="110" presetID="6" presetClass="emph" presetSubtype="0" fill="hold" nodeType="afterEffect">
                                      <p:stCondLst>
                                        <p:cond delay="0"/>
                                      </p:stCondLst>
                                      <p:childTnLst>
                                        <p:animScale>
                                          <p:cBhvr>
                                            <p:cTn id="111" dur="2000" fill="hold"/>
                                            <p:tgtEl>
                                              <p:spTgt spid="65"/>
                                            </p:tgtEl>
                                          </p:cBhvr>
                                          <p:by x="150000" y="150000"/>
                                        </p:animScale>
                                      </p:childTnLst>
                                    </p:cTn>
                                  </p:par>
                                </p:childTnLst>
                              </p:cTn>
                            </p:par>
                            <p:par>
                              <p:cTn id="112" fill="hold">
                                <p:stCondLst>
                                  <p:cond delay="18500"/>
                                </p:stCondLst>
                                <p:childTnLst>
                                  <p:par>
                                    <p:cTn id="113" presetID="6" presetClass="emph" presetSubtype="0" fill="hold" nodeType="afterEffect">
                                      <p:stCondLst>
                                        <p:cond delay="0"/>
                                      </p:stCondLst>
                                      <p:childTnLst>
                                        <p:animScale>
                                          <p:cBhvr>
                                            <p:cTn id="114" dur="2000" fill="hold"/>
                                            <p:tgtEl>
                                              <p:spTgt spid="69"/>
                                            </p:tgtEl>
                                          </p:cBhvr>
                                          <p:by x="150000" y="150000"/>
                                        </p:animScale>
                                      </p:childTnLst>
                                    </p:cTn>
                                  </p:par>
                                </p:childTnLst>
                              </p:cTn>
                            </p:par>
                            <p:par>
                              <p:cTn id="115" fill="hold">
                                <p:stCondLst>
                                  <p:cond delay="20500"/>
                                </p:stCondLst>
                                <p:childTnLst>
                                  <p:par>
                                    <p:cTn id="116" presetID="6" presetClass="emph" presetSubtype="0" fill="hold" nodeType="afterEffect">
                                      <p:stCondLst>
                                        <p:cond delay="0"/>
                                      </p:stCondLst>
                                      <p:childTnLst>
                                        <p:animScale>
                                          <p:cBhvr>
                                            <p:cTn id="117" dur="2000" fill="hold"/>
                                            <p:tgtEl>
                                              <p:spTgt spid="51"/>
                                            </p:tgtEl>
                                          </p:cBhvr>
                                          <p:by x="150000" y="150000"/>
                                        </p:animScale>
                                      </p:childTnLst>
                                    </p:cTn>
                                  </p:par>
                                </p:childTnLst>
                              </p:cTn>
                            </p:par>
                            <p:par>
                              <p:cTn id="118" fill="hold">
                                <p:stCondLst>
                                  <p:cond delay="22500"/>
                                </p:stCondLst>
                                <p:childTnLst>
                                  <p:par>
                                    <p:cTn id="119" presetID="6" presetClass="emph" presetSubtype="0" fill="hold" nodeType="afterEffect">
                                      <p:stCondLst>
                                        <p:cond delay="0"/>
                                      </p:stCondLst>
                                      <p:childTnLst>
                                        <p:animScale>
                                          <p:cBhvr>
                                            <p:cTn id="120" dur="2000" fill="hold"/>
                                            <p:tgtEl>
                                              <p:spTgt spid="60"/>
                                            </p:tgtEl>
                                          </p:cBhvr>
                                          <p:by x="150000" y="150000"/>
                                        </p:animScale>
                                      </p:childTnLst>
                                    </p:cTn>
                                  </p:par>
                                </p:childTnLst>
                              </p:cTn>
                            </p:par>
                            <p:par>
                              <p:cTn id="121" fill="hold">
                                <p:stCondLst>
                                  <p:cond delay="24500"/>
                                </p:stCondLst>
                                <p:childTnLst>
                                  <p:par>
                                    <p:cTn id="122" presetID="6" presetClass="emph" presetSubtype="0" fill="hold" nodeType="afterEffect">
                                      <p:stCondLst>
                                        <p:cond delay="0"/>
                                      </p:stCondLst>
                                      <p:childTnLst>
                                        <p:animScale>
                                          <p:cBhvr>
                                            <p:cTn id="123" dur="2000" fill="hold"/>
                                            <p:tgtEl>
                                              <p:spTgt spid="62"/>
                                            </p:tgtEl>
                                          </p:cBhvr>
                                          <p:by x="150000" y="150000"/>
                                        </p:animScale>
                                      </p:childTnLst>
                                    </p:cTn>
                                  </p:par>
                                </p:childTnLst>
                              </p:cTn>
                            </p:par>
                            <p:par>
                              <p:cTn id="124" fill="hold">
                                <p:stCondLst>
                                  <p:cond delay="26500"/>
                                </p:stCondLst>
                                <p:childTnLst>
                                  <p:par>
                                    <p:cTn id="125" presetID="6" presetClass="emph" presetSubtype="0" fill="hold" nodeType="afterEffect">
                                      <p:stCondLst>
                                        <p:cond delay="0"/>
                                      </p:stCondLst>
                                      <p:childTnLst>
                                        <p:animScale>
                                          <p:cBhvr>
                                            <p:cTn id="126" dur="2000" fill="hold"/>
                                            <p:tgtEl>
                                              <p:spTgt spid="70"/>
                                            </p:tgtEl>
                                          </p:cBhvr>
                                          <p:by x="150000" y="150000"/>
                                        </p:animScale>
                                      </p:childTnLst>
                                    </p:cTn>
                                  </p:par>
                                </p:childTnLst>
                              </p:cTn>
                            </p:par>
                            <p:par>
                              <p:cTn id="127" fill="hold">
                                <p:stCondLst>
                                  <p:cond delay="28500"/>
                                </p:stCondLst>
                                <p:childTnLst>
                                  <p:par>
                                    <p:cTn id="128" presetID="6" presetClass="emph" presetSubtype="0" fill="hold" nodeType="afterEffect">
                                      <p:stCondLst>
                                        <p:cond delay="0"/>
                                      </p:stCondLst>
                                      <p:childTnLst>
                                        <p:animScale>
                                          <p:cBhvr>
                                            <p:cTn id="129" dur="2000" fill="hold"/>
                                            <p:tgtEl>
                                              <p:spTgt spid="77"/>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750" fill="hold"/>
                                            <p:tgtEl>
                                              <p:spTgt spid="42"/>
                                            </p:tgtEl>
                                            <p:attrNameLst>
                                              <p:attrName>ppt_x</p:attrName>
                                            </p:attrNameLst>
                                          </p:cBhvr>
                                          <p:tavLst>
                                            <p:tav tm="0">
                                              <p:val>
                                                <p:strVal val="1+#ppt_w/2"/>
                                              </p:val>
                                            </p:tav>
                                            <p:tav tm="100000">
                                              <p:val>
                                                <p:strVal val="#ppt_x"/>
                                              </p:val>
                                            </p:tav>
                                          </p:tavLst>
                                        </p:anim>
                                        <p:anim calcmode="lin" valueType="num">
                                          <p:cBhvr additive="base">
                                            <p:cTn id="8" dur="750" fill="hold"/>
                                            <p:tgtEl>
                                              <p:spTgt spid="42"/>
                                            </p:tgtEl>
                                            <p:attrNameLst>
                                              <p:attrName>ppt_y</p:attrName>
                                            </p:attrNameLst>
                                          </p:cBhvr>
                                          <p:tavLst>
                                            <p:tav tm="0">
                                              <p:val>
                                                <p:strVal val="#ppt_y"/>
                                              </p:val>
                                            </p:tav>
                                            <p:tav tm="100000">
                                              <p:val>
                                                <p:strVal val="#ppt_y"/>
                                              </p:val>
                                            </p:tav>
                                          </p:tavLst>
                                        </p:anim>
                                      </p:childTnLst>
                                    </p:cTn>
                                  </p:par>
                                  <p:par>
                                    <p:cTn id="9" presetID="16" presetClass="entr" presetSubtype="21" fill="hold" nodeType="withEffect">
                                      <p:stCondLst>
                                        <p:cond delay="0"/>
                                      </p:stCondLst>
                                      <p:childTnLst>
                                        <p:set>
                                          <p:cBhvr>
                                            <p:cTn id="10" dur="1" fill="hold">
                                              <p:stCondLst>
                                                <p:cond delay="0"/>
                                              </p:stCondLst>
                                            </p:cTn>
                                            <p:tgtEl>
                                              <p:spTgt spid="124"/>
                                            </p:tgtEl>
                                            <p:attrNameLst>
                                              <p:attrName>style.visibility</p:attrName>
                                            </p:attrNameLst>
                                          </p:cBhvr>
                                          <p:to>
                                            <p:strVal val="visible"/>
                                          </p:to>
                                        </p:set>
                                        <p:animEffect transition="in" filter="barn(inVertical)">
                                          <p:cBhvr>
                                            <p:cTn id="11" dur="500"/>
                                            <p:tgtEl>
                                              <p:spTgt spid="12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nodeType="click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up)">
                                          <p:cBhvr>
                                            <p:cTn id="16" dur="5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nodeType="clickEffect">
                                      <p:stCondLst>
                                        <p:cond delay="0"/>
                                      </p:stCondLst>
                                      <p:childTnLst>
                                        <p:set>
                                          <p:cBhvr>
                                            <p:cTn id="20" dur="1" fill="hold">
                                              <p:stCondLst>
                                                <p:cond delay="0"/>
                                              </p:stCondLst>
                                            </p:cTn>
                                            <p:tgtEl>
                                              <p:spTgt spid="136"/>
                                            </p:tgtEl>
                                            <p:attrNameLst>
                                              <p:attrName>style.visibility</p:attrName>
                                            </p:attrNameLst>
                                          </p:cBhvr>
                                          <p:to>
                                            <p:strVal val="visible"/>
                                          </p:to>
                                        </p:set>
                                        <p:animEffect transition="in" filter="wipe(up)">
                                          <p:cBhvr>
                                            <p:cTn id="21" dur="500"/>
                                            <p:tgtEl>
                                              <p:spTgt spid="136"/>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nodeType="clickEffect">
                                      <p:stCondLst>
                                        <p:cond delay="0"/>
                                      </p:stCondLst>
                                      <p:childTnLst>
                                        <p:set>
                                          <p:cBhvr>
                                            <p:cTn id="25" dur="1" fill="hold">
                                              <p:stCondLst>
                                                <p:cond delay="0"/>
                                              </p:stCondLst>
                                            </p:cTn>
                                            <p:tgtEl>
                                              <p:spTgt spid="137"/>
                                            </p:tgtEl>
                                            <p:attrNameLst>
                                              <p:attrName>style.visibility</p:attrName>
                                            </p:attrNameLst>
                                          </p:cBhvr>
                                          <p:to>
                                            <p:strVal val="visible"/>
                                          </p:to>
                                        </p:set>
                                        <p:animEffect transition="in" filter="wipe(up)">
                                          <p:cBhvr>
                                            <p:cTn id="26" dur="500"/>
                                            <p:tgtEl>
                                              <p:spTgt spid="137"/>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38"/>
                                            </p:tgtEl>
                                            <p:attrNameLst>
                                              <p:attrName>style.visibility</p:attrName>
                                            </p:attrNameLst>
                                          </p:cBhvr>
                                          <p:to>
                                            <p:strVal val="visible"/>
                                          </p:to>
                                        </p:set>
                                        <p:animEffect transition="in" filter="wipe(up)">
                                          <p:cBhvr>
                                            <p:cTn id="31" dur="500"/>
                                            <p:tgtEl>
                                              <p:spTgt spid="138"/>
                                            </p:tgtEl>
                                          </p:cBhvr>
                                        </p:animEffect>
                                      </p:childTnLst>
                                    </p:cTn>
                                  </p:par>
                                </p:childTnLst>
                              </p:cTn>
                            </p:par>
                          </p:childTnLst>
                        </p:cTn>
                      </p:par>
                      <p:par>
                        <p:cTn id="32" fill="hold">
                          <p:stCondLst>
                            <p:cond delay="indefinite"/>
                          </p:stCondLst>
                          <p:childTnLst>
                            <p:par>
                              <p:cTn id="33" fill="hold">
                                <p:stCondLst>
                                  <p:cond delay="0"/>
                                </p:stCondLst>
                                <p:childTnLst>
                                  <p:par>
                                    <p:cTn id="34" presetID="1" presetClass="exit" presetSubtype="0" fill="hold" nodeType="clickEffect">
                                      <p:stCondLst>
                                        <p:cond delay="0"/>
                                      </p:stCondLst>
                                      <p:childTnLst>
                                        <p:set>
                                          <p:cBhvr>
                                            <p:cTn id="35" dur="1" fill="hold">
                                              <p:stCondLst>
                                                <p:cond delay="0"/>
                                              </p:stCondLst>
                                            </p:cTn>
                                            <p:tgtEl>
                                              <p:spTgt spid="42"/>
                                            </p:tgtEl>
                                            <p:attrNameLst>
                                              <p:attrName>style.visibility</p:attrName>
                                            </p:attrNameLst>
                                          </p:cBhvr>
                                          <p:to>
                                            <p:strVal val="hidden"/>
                                          </p:to>
                                        </p:set>
                                      </p:childTnLst>
                                    </p:cTn>
                                  </p:par>
                                </p:childTnLst>
                              </p:cTn>
                            </p:par>
                          </p:childTnLst>
                        </p:cTn>
                      </p:par>
                      <p:par>
                        <p:cTn id="36" fill="hold">
                          <p:stCondLst>
                            <p:cond delay="indefinite"/>
                          </p:stCondLst>
                          <p:childTnLst>
                            <p:par>
                              <p:cTn id="37" fill="hold">
                                <p:stCondLst>
                                  <p:cond delay="0"/>
                                </p:stCondLst>
                                <p:childTnLst>
                                  <p:par>
                                    <p:cTn id="38" presetID="0" presetClass="path" presetSubtype="0" accel="50000" decel="50000" fill="hold" nodeType="clickEffect">
                                      <p:stCondLst>
                                        <p:cond delay="0"/>
                                      </p:stCondLst>
                                      <p:childTnLst>
                                        <p:animMotion origin="layout" path="M 8.1532E-17 -2.96296E-6 L 8.1532E-17 -2.96296E-6 C -0.02292 -0.00972 -0.0319 -0.01412 -0.06198 -0.01898 C -0.08073 -0.02222 -0.09961 -0.02152 -0.11836 -0.02268 C -0.13672 -0.01828 -0.15534 -0.01551 -0.17357 -0.00949 C -0.18411 -0.00625 -0.20052 0.0044 -0.21185 0.01135 C -0.22083 0.01065 -0.22995 0.01019 -0.2388 0.00926 C -0.24141 0.00903 -0.24648 0.00648 -0.24896 0.00556 C -0.25091 0.00486 -0.25456 0.00371 -0.25456 0.00394 " pathEditMode="relative" rAng="0" ptsTypes="AAAAAAAAA">
                                          <p:cBhvr>
                                            <p:cTn id="39" dur="2000" fill="hold"/>
                                            <p:tgtEl>
                                              <p:spTgt spid="1026"/>
                                            </p:tgtEl>
                                            <p:attrNameLst>
                                              <p:attrName>ppt_x</p:attrName>
                                              <p:attrName>ppt_y</p:attrName>
                                            </p:attrNameLst>
                                          </p:cBhvr>
                                          <p:rCtr x="-12734" y="-579"/>
                                        </p:animMotion>
                                      </p:childTnLst>
                                    </p:cTn>
                                  </p:par>
                                </p:childTnLst>
                              </p:cTn>
                            </p:par>
                            <p:par>
                              <p:cTn id="40" fill="hold">
                                <p:stCondLst>
                                  <p:cond delay="2000"/>
                                </p:stCondLst>
                                <p:childTnLst>
                                  <p:par>
                                    <p:cTn id="41" presetID="14" presetClass="exit" presetSubtype="10" fill="hold" nodeType="afterEffect">
                                      <p:stCondLst>
                                        <p:cond delay="0"/>
                                      </p:stCondLst>
                                      <p:childTnLst>
                                        <p:animEffect transition="out" filter="randombar(horizontal)">
                                          <p:cBhvr>
                                            <p:cTn id="42" dur="500"/>
                                            <p:tgtEl>
                                              <p:spTgt spid="1026"/>
                                            </p:tgtEl>
                                          </p:cBhvr>
                                        </p:animEffect>
                                        <p:set>
                                          <p:cBhvr>
                                            <p:cTn id="43" dur="1" fill="hold">
                                              <p:stCondLst>
                                                <p:cond delay="499"/>
                                              </p:stCondLst>
                                            </p:cTn>
                                            <p:tgtEl>
                                              <p:spTgt spid="1026"/>
                                            </p:tgtEl>
                                            <p:attrNameLst>
                                              <p:attrName>style.visibility</p:attrName>
                                            </p:attrNameLst>
                                          </p:cBhvr>
                                          <p:to>
                                            <p:strVal val="hidden"/>
                                          </p:to>
                                        </p:set>
                                      </p:childTnLst>
                                    </p:cTn>
                                  </p:par>
                                </p:childTnLst>
                              </p:cTn>
                            </p:par>
                            <p:par>
                              <p:cTn id="44" fill="hold">
                                <p:stCondLst>
                                  <p:cond delay="2500"/>
                                </p:stCondLst>
                                <p:childTnLst>
                                  <p:par>
                                    <p:cTn id="45" presetID="6" presetClass="emph" presetSubtype="0" fill="hold" nodeType="afterEffect">
                                      <p:stCondLst>
                                        <p:cond delay="0"/>
                                      </p:stCondLst>
                                      <p:childTnLst>
                                        <p:animScale>
                                          <p:cBhvr>
                                            <p:cTn id="46" dur="2000" fill="hold"/>
                                            <p:tgtEl>
                                              <p:spTgt spid="61"/>
                                            </p:tgtEl>
                                          </p:cBhvr>
                                          <p:by x="150000" y="150000"/>
                                        </p:animScale>
                                      </p:childTnLst>
                                    </p:cTn>
                                  </p:par>
                                </p:childTnLst>
                              </p:cTn>
                            </p:par>
                            <p:par>
                              <p:cTn id="47" fill="hold">
                                <p:stCondLst>
                                  <p:cond delay="4500"/>
                                </p:stCondLst>
                                <p:childTnLst>
                                  <p:par>
                                    <p:cTn id="48" presetID="6" presetClass="emph" presetSubtype="0" fill="hold" nodeType="afterEffect">
                                      <p:stCondLst>
                                        <p:cond delay="0"/>
                                      </p:stCondLst>
                                      <p:childTnLst>
                                        <p:animScale>
                                          <p:cBhvr>
                                            <p:cTn id="49" dur="2000" fill="hold"/>
                                            <p:tgtEl>
                                              <p:spTgt spid="55"/>
                                            </p:tgtEl>
                                          </p:cBhvr>
                                          <p:by x="150000" y="150000"/>
                                        </p:animScale>
                                      </p:childTnLst>
                                    </p:cTn>
                                  </p:par>
                                </p:childTnLst>
                              </p:cTn>
                            </p:par>
                            <p:par>
                              <p:cTn id="50" fill="hold">
                                <p:stCondLst>
                                  <p:cond delay="6500"/>
                                </p:stCondLst>
                                <p:childTnLst>
                                  <p:par>
                                    <p:cTn id="51" presetID="6" presetClass="emph" presetSubtype="0" fill="hold" nodeType="afterEffect">
                                      <p:stCondLst>
                                        <p:cond delay="0"/>
                                      </p:stCondLst>
                                      <p:childTnLst>
                                        <p:animScale>
                                          <p:cBhvr>
                                            <p:cTn id="52" dur="2000" fill="hold"/>
                                            <p:tgtEl>
                                              <p:spTgt spid="94"/>
                                            </p:tgtEl>
                                          </p:cBhvr>
                                          <p:by x="150000" y="150000"/>
                                        </p:animScale>
                                      </p:childTnLst>
                                    </p:cTn>
                                  </p:par>
                                </p:childTnLst>
                              </p:cTn>
                            </p:par>
                            <p:par>
                              <p:cTn id="53" fill="hold">
                                <p:stCondLst>
                                  <p:cond delay="8500"/>
                                </p:stCondLst>
                                <p:childTnLst>
                                  <p:par>
                                    <p:cTn id="54" presetID="6" presetClass="emph" presetSubtype="0" fill="hold" nodeType="afterEffect">
                                      <p:stCondLst>
                                        <p:cond delay="0"/>
                                      </p:stCondLst>
                                      <p:childTnLst>
                                        <p:animScale>
                                          <p:cBhvr>
                                            <p:cTn id="55" dur="2000" fill="hold"/>
                                            <p:tgtEl>
                                              <p:spTgt spid="95"/>
                                            </p:tgtEl>
                                          </p:cBhvr>
                                          <p:by x="150000" y="150000"/>
                                        </p:animScale>
                                      </p:childTnLst>
                                    </p:cTn>
                                  </p:par>
                                </p:childTnLst>
                              </p:cTn>
                            </p:par>
                            <p:par>
                              <p:cTn id="56" fill="hold">
                                <p:stCondLst>
                                  <p:cond delay="10500"/>
                                </p:stCondLst>
                                <p:childTnLst>
                                  <p:par>
                                    <p:cTn id="57" presetID="6" presetClass="emph" presetSubtype="0" fill="hold" nodeType="afterEffect">
                                      <p:stCondLst>
                                        <p:cond delay="0"/>
                                      </p:stCondLst>
                                      <p:childTnLst>
                                        <p:animScale>
                                          <p:cBhvr>
                                            <p:cTn id="58" dur="2000" fill="hold"/>
                                            <p:tgtEl>
                                              <p:spTgt spid="102"/>
                                            </p:tgtEl>
                                          </p:cBhvr>
                                          <p:by x="150000" y="150000"/>
                                        </p:animScale>
                                      </p:childTnLst>
                                    </p:cTn>
                                  </p:par>
                                </p:childTnLst>
                              </p:cTn>
                            </p:par>
                            <p:par>
                              <p:cTn id="59" fill="hold">
                                <p:stCondLst>
                                  <p:cond delay="12500"/>
                                </p:stCondLst>
                                <p:childTnLst>
                                  <p:par>
                                    <p:cTn id="60" presetID="6" presetClass="emph" presetSubtype="0" fill="hold" nodeType="afterEffect">
                                      <p:stCondLst>
                                        <p:cond delay="0"/>
                                      </p:stCondLst>
                                      <p:childTnLst>
                                        <p:animScale>
                                          <p:cBhvr>
                                            <p:cTn id="61" dur="2000" fill="hold"/>
                                            <p:tgtEl>
                                              <p:spTgt spid="103"/>
                                            </p:tgtEl>
                                          </p:cBhvr>
                                          <p:by x="150000" y="150000"/>
                                        </p:animScale>
                                      </p:childTnLst>
                                    </p:cTn>
                                  </p:par>
                                </p:childTnLst>
                              </p:cTn>
                            </p:par>
                            <p:par>
                              <p:cTn id="62" fill="hold">
                                <p:stCondLst>
                                  <p:cond delay="14500"/>
                                </p:stCondLst>
                                <p:childTnLst>
                                  <p:par>
                                    <p:cTn id="63" presetID="6" presetClass="emph" presetSubtype="0" fill="hold" nodeType="afterEffect">
                                      <p:stCondLst>
                                        <p:cond delay="0"/>
                                      </p:stCondLst>
                                      <p:childTnLst>
                                        <p:animScale>
                                          <p:cBhvr>
                                            <p:cTn id="64" dur="2000" fill="hold"/>
                                            <p:tgtEl>
                                              <p:spTgt spid="40"/>
                                            </p:tgtEl>
                                          </p:cBhvr>
                                          <p:by x="150000" y="150000"/>
                                        </p:animScale>
                                      </p:childTnLst>
                                    </p:cTn>
                                  </p:par>
                                </p:childTnLst>
                              </p:cTn>
                            </p:par>
                            <p:par>
                              <p:cTn id="65" fill="hold">
                                <p:stCondLst>
                                  <p:cond delay="16500"/>
                                </p:stCondLst>
                                <p:childTnLst>
                                  <p:par>
                                    <p:cTn id="66" presetID="6" presetClass="emph" presetSubtype="0" fill="hold" nodeType="afterEffect">
                                      <p:stCondLst>
                                        <p:cond delay="0"/>
                                      </p:stCondLst>
                                      <p:childTnLst>
                                        <p:animScale>
                                          <p:cBhvr>
                                            <p:cTn id="67" dur="2000" fill="hold"/>
                                            <p:tgtEl>
                                              <p:spTgt spid="41"/>
                                            </p:tgtEl>
                                          </p:cBhvr>
                                          <p:by x="150000" y="150000"/>
                                        </p:animScale>
                                      </p:childTnLst>
                                    </p:cTn>
                                  </p:par>
                                </p:childTnLst>
                              </p:cTn>
                            </p:par>
                            <p:par>
                              <p:cTn id="68" fill="hold">
                                <p:stCondLst>
                                  <p:cond delay="18500"/>
                                </p:stCondLst>
                                <p:childTnLst>
                                  <p:par>
                                    <p:cTn id="69" presetID="6" presetClass="emph" presetSubtype="0" fill="hold" nodeType="afterEffect">
                                      <p:stCondLst>
                                        <p:cond delay="0"/>
                                      </p:stCondLst>
                                      <p:childTnLst>
                                        <p:animScale>
                                          <p:cBhvr>
                                            <p:cTn id="70" dur="2000" fill="hold"/>
                                            <p:tgtEl>
                                              <p:spTgt spid="99"/>
                                            </p:tgtEl>
                                          </p:cBhvr>
                                          <p:by x="150000" y="150000"/>
                                        </p:animScale>
                                      </p:childTnLst>
                                    </p:cTn>
                                  </p:par>
                                </p:childTnLst>
                              </p:cTn>
                            </p:par>
                            <p:par>
                              <p:cTn id="71" fill="hold">
                                <p:stCondLst>
                                  <p:cond delay="20500"/>
                                </p:stCondLst>
                                <p:childTnLst>
                                  <p:par>
                                    <p:cTn id="72" presetID="6" presetClass="emph" presetSubtype="0" fill="hold" nodeType="afterEffect">
                                      <p:stCondLst>
                                        <p:cond delay="0"/>
                                      </p:stCondLst>
                                      <p:childTnLst>
                                        <p:animScale>
                                          <p:cBhvr>
                                            <p:cTn id="73" dur="2000" fill="hold"/>
                                            <p:tgtEl>
                                              <p:spTgt spid="100"/>
                                            </p:tgtEl>
                                          </p:cBhvr>
                                          <p:by x="150000" y="150000"/>
                                        </p:animScale>
                                      </p:childTnLst>
                                    </p:cTn>
                                  </p:par>
                                </p:childTnLst>
                              </p:cTn>
                            </p:par>
                            <p:par>
                              <p:cTn id="74" fill="hold">
                                <p:stCondLst>
                                  <p:cond delay="22500"/>
                                </p:stCondLst>
                                <p:childTnLst>
                                  <p:par>
                                    <p:cTn id="75" presetID="6" presetClass="emph" presetSubtype="0" fill="hold" nodeType="afterEffect">
                                      <p:stCondLst>
                                        <p:cond delay="0"/>
                                      </p:stCondLst>
                                      <p:childTnLst>
                                        <p:animScale>
                                          <p:cBhvr>
                                            <p:cTn id="76" dur="2000" fill="hold"/>
                                            <p:tgtEl>
                                              <p:spTgt spid="107"/>
                                            </p:tgtEl>
                                          </p:cBhvr>
                                          <p:by x="150000" y="150000"/>
                                        </p:animScale>
                                      </p:childTnLst>
                                    </p:cTn>
                                  </p:par>
                                </p:childTnLst>
                              </p:cTn>
                            </p:par>
                            <p:par>
                              <p:cTn id="77" fill="hold">
                                <p:stCondLst>
                                  <p:cond delay="24500"/>
                                </p:stCondLst>
                                <p:childTnLst>
                                  <p:par>
                                    <p:cTn id="78" presetID="6" presetClass="emph" presetSubtype="0" fill="hold" nodeType="afterEffect">
                                      <p:stCondLst>
                                        <p:cond delay="0"/>
                                      </p:stCondLst>
                                      <p:childTnLst>
                                        <p:animScale>
                                          <p:cBhvr>
                                            <p:cTn id="79" dur="2000" fill="hold"/>
                                            <p:tgtEl>
                                              <p:spTgt spid="108"/>
                                            </p:tgtEl>
                                          </p:cBhvr>
                                          <p:by x="150000" y="150000"/>
                                        </p:animScale>
                                      </p:childTnLst>
                                    </p:cTn>
                                  </p:par>
                                </p:childTnLst>
                              </p:cTn>
                            </p:par>
                          </p:childTnLst>
                        </p:cTn>
                      </p:par>
                      <p:par>
                        <p:cTn id="80" fill="hold">
                          <p:stCondLst>
                            <p:cond delay="indefinite"/>
                          </p:stCondLst>
                          <p:childTnLst>
                            <p:par>
                              <p:cTn id="81" fill="hold">
                                <p:stCondLst>
                                  <p:cond delay="0"/>
                                </p:stCondLst>
                                <p:childTnLst>
                                  <p:par>
                                    <p:cTn id="82" presetID="42" presetClass="path" presetSubtype="0" accel="50000" decel="50000" fill="hold" nodeType="clickEffect">
                                      <p:stCondLst>
                                        <p:cond delay="0"/>
                                      </p:stCondLst>
                                      <p:childTnLst>
                                        <p:animMotion origin="layout" path="M 4.16667E-7 -3.33333E-6 L -0.2763 -0.32222 " pathEditMode="relative" rAng="0" ptsTypes="AA">
                                          <p:cBhvr>
                                            <p:cTn id="83" dur="2000" fill="hold"/>
                                            <p:tgtEl>
                                              <p:spTgt spid="135"/>
                                            </p:tgtEl>
                                            <p:attrNameLst>
                                              <p:attrName>ppt_x</p:attrName>
                                              <p:attrName>ppt_y</p:attrName>
                                            </p:attrNameLst>
                                          </p:cBhvr>
                                          <p:rCtr x="-13815" y="-16111"/>
                                        </p:animMotion>
                                      </p:childTnLst>
                                    </p:cTn>
                                  </p:par>
                                </p:childTnLst>
                              </p:cTn>
                            </p:par>
                            <p:par>
                              <p:cTn id="84" fill="hold">
                                <p:stCondLst>
                                  <p:cond delay="2000"/>
                                </p:stCondLst>
                                <p:childTnLst>
                                  <p:par>
                                    <p:cTn id="85" presetID="14" presetClass="exit" presetSubtype="10" fill="hold" nodeType="afterEffect">
                                      <p:stCondLst>
                                        <p:cond delay="0"/>
                                      </p:stCondLst>
                                      <p:childTnLst>
                                        <p:animEffect transition="out" filter="randombar(horizontal)">
                                          <p:cBhvr>
                                            <p:cTn id="86" dur="500"/>
                                            <p:tgtEl>
                                              <p:spTgt spid="135"/>
                                            </p:tgtEl>
                                          </p:cBhvr>
                                        </p:animEffect>
                                        <p:set>
                                          <p:cBhvr>
                                            <p:cTn id="87" dur="1" fill="hold">
                                              <p:stCondLst>
                                                <p:cond delay="499"/>
                                              </p:stCondLst>
                                            </p:cTn>
                                            <p:tgtEl>
                                              <p:spTgt spid="135"/>
                                            </p:tgtEl>
                                            <p:attrNameLst>
                                              <p:attrName>style.visibility</p:attrName>
                                            </p:attrNameLst>
                                          </p:cBhvr>
                                          <p:to>
                                            <p:strVal val="hidden"/>
                                          </p:to>
                                        </p:set>
                                      </p:childTnLst>
                                    </p:cTn>
                                  </p:par>
                                </p:childTnLst>
                              </p:cTn>
                            </p:par>
                            <p:par>
                              <p:cTn id="88" fill="hold">
                                <p:stCondLst>
                                  <p:cond delay="2500"/>
                                </p:stCondLst>
                                <p:childTnLst>
                                  <p:par>
                                    <p:cTn id="89" presetID="6" presetClass="emph" presetSubtype="0" fill="hold" nodeType="afterEffect">
                                      <p:stCondLst>
                                        <p:cond delay="0"/>
                                      </p:stCondLst>
                                      <p:childTnLst>
                                        <p:animScale>
                                          <p:cBhvr>
                                            <p:cTn id="90" dur="2000" fill="hold"/>
                                            <p:tgtEl>
                                              <p:spTgt spid="102"/>
                                            </p:tgtEl>
                                          </p:cBhvr>
                                          <p:by x="150000" y="150000"/>
                                        </p:animScale>
                                      </p:childTnLst>
                                    </p:cTn>
                                  </p:par>
                                </p:childTnLst>
                              </p:cTn>
                            </p:par>
                            <p:par>
                              <p:cTn id="91" fill="hold">
                                <p:stCondLst>
                                  <p:cond delay="4500"/>
                                </p:stCondLst>
                                <p:childTnLst>
                                  <p:par>
                                    <p:cTn id="92" presetID="6" presetClass="emph" presetSubtype="0" fill="hold" nodeType="afterEffect">
                                      <p:stCondLst>
                                        <p:cond delay="0"/>
                                      </p:stCondLst>
                                      <p:childTnLst>
                                        <p:animScale>
                                          <p:cBhvr>
                                            <p:cTn id="93" dur="2000" fill="hold"/>
                                            <p:tgtEl>
                                              <p:spTgt spid="103"/>
                                            </p:tgtEl>
                                          </p:cBhvr>
                                          <p:by x="150000" y="150000"/>
                                        </p:animScale>
                                      </p:childTnLst>
                                    </p:cTn>
                                  </p:par>
                                </p:childTnLst>
                              </p:cTn>
                            </p:par>
                            <p:par>
                              <p:cTn id="94" fill="hold">
                                <p:stCondLst>
                                  <p:cond delay="6500"/>
                                </p:stCondLst>
                                <p:childTnLst>
                                  <p:par>
                                    <p:cTn id="95" presetID="6" presetClass="emph" presetSubtype="0" fill="hold" nodeType="afterEffect">
                                      <p:stCondLst>
                                        <p:cond delay="0"/>
                                      </p:stCondLst>
                                      <p:childTnLst>
                                        <p:animScale>
                                          <p:cBhvr>
                                            <p:cTn id="96" dur="2000" fill="hold"/>
                                            <p:tgtEl>
                                              <p:spTgt spid="107"/>
                                            </p:tgtEl>
                                          </p:cBhvr>
                                          <p:by x="150000" y="150000"/>
                                        </p:animScale>
                                      </p:childTnLst>
                                    </p:cTn>
                                  </p:par>
                                </p:childTnLst>
                              </p:cTn>
                            </p:par>
                            <p:par>
                              <p:cTn id="97" fill="hold">
                                <p:stCondLst>
                                  <p:cond delay="8500"/>
                                </p:stCondLst>
                                <p:childTnLst>
                                  <p:par>
                                    <p:cTn id="98" presetID="6" presetClass="emph" presetSubtype="0" fill="hold" nodeType="afterEffect">
                                      <p:stCondLst>
                                        <p:cond delay="0"/>
                                      </p:stCondLst>
                                      <p:childTnLst>
                                        <p:animScale>
                                          <p:cBhvr>
                                            <p:cTn id="99" dur="2000" fill="hold"/>
                                            <p:tgtEl>
                                              <p:spTgt spid="108"/>
                                            </p:tgtEl>
                                          </p:cBhvr>
                                          <p:by x="150000" y="150000"/>
                                        </p:animScale>
                                      </p:childTnLst>
                                    </p:cTn>
                                  </p:par>
                                </p:childTnLst>
                              </p:cTn>
                            </p:par>
                            <p:par>
                              <p:cTn id="100" fill="hold">
                                <p:stCondLst>
                                  <p:cond delay="10500"/>
                                </p:stCondLst>
                                <p:childTnLst>
                                  <p:par>
                                    <p:cTn id="101" presetID="6" presetClass="emph" presetSubtype="0" fill="hold" nodeType="afterEffect">
                                      <p:stCondLst>
                                        <p:cond delay="0"/>
                                      </p:stCondLst>
                                      <p:childTnLst>
                                        <p:animScale>
                                          <p:cBhvr>
                                            <p:cTn id="102" dur="2000" fill="hold"/>
                                            <p:tgtEl>
                                              <p:spTgt spid="52"/>
                                            </p:tgtEl>
                                          </p:cBhvr>
                                          <p:by x="150000" y="150000"/>
                                        </p:animScale>
                                      </p:childTnLst>
                                    </p:cTn>
                                  </p:par>
                                </p:childTnLst>
                              </p:cTn>
                            </p:par>
                            <p:par>
                              <p:cTn id="103" fill="hold">
                                <p:stCondLst>
                                  <p:cond delay="12500"/>
                                </p:stCondLst>
                                <p:childTnLst>
                                  <p:par>
                                    <p:cTn id="104" presetID="6" presetClass="emph" presetSubtype="0" fill="hold" nodeType="afterEffect">
                                      <p:stCondLst>
                                        <p:cond delay="0"/>
                                      </p:stCondLst>
                                      <p:childTnLst>
                                        <p:animScale>
                                          <p:cBhvr>
                                            <p:cTn id="105" dur="2000" fill="hold"/>
                                            <p:tgtEl>
                                              <p:spTgt spid="57"/>
                                            </p:tgtEl>
                                          </p:cBhvr>
                                          <p:by x="150000" y="150000"/>
                                        </p:animScale>
                                      </p:childTnLst>
                                    </p:cTn>
                                  </p:par>
                                </p:childTnLst>
                              </p:cTn>
                            </p:par>
                            <p:par>
                              <p:cTn id="106" fill="hold">
                                <p:stCondLst>
                                  <p:cond delay="14500"/>
                                </p:stCondLst>
                                <p:childTnLst>
                                  <p:par>
                                    <p:cTn id="107" presetID="6" presetClass="emph" presetSubtype="0" fill="hold" nodeType="afterEffect">
                                      <p:stCondLst>
                                        <p:cond delay="0"/>
                                      </p:stCondLst>
                                      <p:childTnLst>
                                        <p:animScale>
                                          <p:cBhvr>
                                            <p:cTn id="108" dur="2000" fill="hold"/>
                                            <p:tgtEl>
                                              <p:spTgt spid="64"/>
                                            </p:tgtEl>
                                          </p:cBhvr>
                                          <p:by x="150000" y="150000"/>
                                        </p:animScale>
                                      </p:childTnLst>
                                    </p:cTn>
                                  </p:par>
                                </p:childTnLst>
                              </p:cTn>
                            </p:par>
                            <p:par>
                              <p:cTn id="109" fill="hold">
                                <p:stCondLst>
                                  <p:cond delay="16500"/>
                                </p:stCondLst>
                                <p:childTnLst>
                                  <p:par>
                                    <p:cTn id="110" presetID="6" presetClass="emph" presetSubtype="0" fill="hold" nodeType="afterEffect">
                                      <p:stCondLst>
                                        <p:cond delay="0"/>
                                      </p:stCondLst>
                                      <p:childTnLst>
                                        <p:animScale>
                                          <p:cBhvr>
                                            <p:cTn id="111" dur="2000" fill="hold"/>
                                            <p:tgtEl>
                                              <p:spTgt spid="65"/>
                                            </p:tgtEl>
                                          </p:cBhvr>
                                          <p:by x="150000" y="150000"/>
                                        </p:animScale>
                                      </p:childTnLst>
                                    </p:cTn>
                                  </p:par>
                                </p:childTnLst>
                              </p:cTn>
                            </p:par>
                            <p:par>
                              <p:cTn id="112" fill="hold">
                                <p:stCondLst>
                                  <p:cond delay="18500"/>
                                </p:stCondLst>
                                <p:childTnLst>
                                  <p:par>
                                    <p:cTn id="113" presetID="6" presetClass="emph" presetSubtype="0" fill="hold" nodeType="afterEffect">
                                      <p:stCondLst>
                                        <p:cond delay="0"/>
                                      </p:stCondLst>
                                      <p:childTnLst>
                                        <p:animScale>
                                          <p:cBhvr>
                                            <p:cTn id="114" dur="2000" fill="hold"/>
                                            <p:tgtEl>
                                              <p:spTgt spid="69"/>
                                            </p:tgtEl>
                                          </p:cBhvr>
                                          <p:by x="150000" y="150000"/>
                                        </p:animScale>
                                      </p:childTnLst>
                                    </p:cTn>
                                  </p:par>
                                </p:childTnLst>
                              </p:cTn>
                            </p:par>
                            <p:par>
                              <p:cTn id="115" fill="hold">
                                <p:stCondLst>
                                  <p:cond delay="20500"/>
                                </p:stCondLst>
                                <p:childTnLst>
                                  <p:par>
                                    <p:cTn id="116" presetID="6" presetClass="emph" presetSubtype="0" fill="hold" nodeType="afterEffect">
                                      <p:stCondLst>
                                        <p:cond delay="0"/>
                                      </p:stCondLst>
                                      <p:childTnLst>
                                        <p:animScale>
                                          <p:cBhvr>
                                            <p:cTn id="117" dur="2000" fill="hold"/>
                                            <p:tgtEl>
                                              <p:spTgt spid="51"/>
                                            </p:tgtEl>
                                          </p:cBhvr>
                                          <p:by x="150000" y="150000"/>
                                        </p:animScale>
                                      </p:childTnLst>
                                    </p:cTn>
                                  </p:par>
                                </p:childTnLst>
                              </p:cTn>
                            </p:par>
                            <p:par>
                              <p:cTn id="118" fill="hold">
                                <p:stCondLst>
                                  <p:cond delay="22500"/>
                                </p:stCondLst>
                                <p:childTnLst>
                                  <p:par>
                                    <p:cTn id="119" presetID="6" presetClass="emph" presetSubtype="0" fill="hold" nodeType="afterEffect">
                                      <p:stCondLst>
                                        <p:cond delay="0"/>
                                      </p:stCondLst>
                                      <p:childTnLst>
                                        <p:animScale>
                                          <p:cBhvr>
                                            <p:cTn id="120" dur="2000" fill="hold"/>
                                            <p:tgtEl>
                                              <p:spTgt spid="60"/>
                                            </p:tgtEl>
                                          </p:cBhvr>
                                          <p:by x="150000" y="150000"/>
                                        </p:animScale>
                                      </p:childTnLst>
                                    </p:cTn>
                                  </p:par>
                                </p:childTnLst>
                              </p:cTn>
                            </p:par>
                            <p:par>
                              <p:cTn id="121" fill="hold">
                                <p:stCondLst>
                                  <p:cond delay="24500"/>
                                </p:stCondLst>
                                <p:childTnLst>
                                  <p:par>
                                    <p:cTn id="122" presetID="6" presetClass="emph" presetSubtype="0" fill="hold" nodeType="afterEffect">
                                      <p:stCondLst>
                                        <p:cond delay="0"/>
                                      </p:stCondLst>
                                      <p:childTnLst>
                                        <p:animScale>
                                          <p:cBhvr>
                                            <p:cTn id="123" dur="2000" fill="hold"/>
                                            <p:tgtEl>
                                              <p:spTgt spid="62"/>
                                            </p:tgtEl>
                                          </p:cBhvr>
                                          <p:by x="150000" y="150000"/>
                                        </p:animScale>
                                      </p:childTnLst>
                                    </p:cTn>
                                  </p:par>
                                </p:childTnLst>
                              </p:cTn>
                            </p:par>
                            <p:par>
                              <p:cTn id="124" fill="hold">
                                <p:stCondLst>
                                  <p:cond delay="26500"/>
                                </p:stCondLst>
                                <p:childTnLst>
                                  <p:par>
                                    <p:cTn id="125" presetID="6" presetClass="emph" presetSubtype="0" fill="hold" nodeType="afterEffect">
                                      <p:stCondLst>
                                        <p:cond delay="0"/>
                                      </p:stCondLst>
                                      <p:childTnLst>
                                        <p:animScale>
                                          <p:cBhvr>
                                            <p:cTn id="126" dur="2000" fill="hold"/>
                                            <p:tgtEl>
                                              <p:spTgt spid="70"/>
                                            </p:tgtEl>
                                          </p:cBhvr>
                                          <p:by x="150000" y="150000"/>
                                        </p:animScale>
                                      </p:childTnLst>
                                    </p:cTn>
                                  </p:par>
                                </p:childTnLst>
                              </p:cTn>
                            </p:par>
                            <p:par>
                              <p:cTn id="127" fill="hold">
                                <p:stCondLst>
                                  <p:cond delay="28500"/>
                                </p:stCondLst>
                                <p:childTnLst>
                                  <p:par>
                                    <p:cTn id="128" presetID="6" presetClass="emph" presetSubtype="0" fill="hold" nodeType="afterEffect">
                                      <p:stCondLst>
                                        <p:cond delay="0"/>
                                      </p:stCondLst>
                                      <p:childTnLst>
                                        <p:animScale>
                                          <p:cBhvr>
                                            <p:cTn id="129" dur="2000" fill="hold"/>
                                            <p:tgtEl>
                                              <p:spTgt spid="77"/>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75B13FEC-AA05-4608-80C2-11D3A122378D}"/>
              </a:ext>
            </a:extLst>
          </p:cNvPr>
          <p:cNvSpPr/>
          <p:nvPr/>
        </p:nvSpPr>
        <p:spPr>
          <a:xfrm>
            <a:off x="0" y="0"/>
            <a:ext cx="12192000" cy="6858000"/>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35" name="Google Shape;2319;p69">
            <a:extLst>
              <a:ext uri="{FF2B5EF4-FFF2-40B4-BE49-F238E27FC236}">
                <a16:creationId xmlns:a16="http://schemas.microsoft.com/office/drawing/2014/main" id="{6FB9A3C5-61A3-42B1-B402-0EE17D893030}"/>
              </a:ext>
            </a:extLst>
          </p:cNvPr>
          <p:cNvSpPr/>
          <p:nvPr/>
        </p:nvSpPr>
        <p:spPr>
          <a:xfrm>
            <a:off x="281248" y="297526"/>
            <a:ext cx="1409921" cy="76631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a:effectLst>
            <a:glow>
              <a:schemeClr val="bg1"/>
            </a:glo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 name="Google Shape;2319;p69">
            <a:extLst>
              <a:ext uri="{FF2B5EF4-FFF2-40B4-BE49-F238E27FC236}">
                <a16:creationId xmlns:a16="http://schemas.microsoft.com/office/drawing/2014/main" id="{532DA17A-D8D9-4F30-9730-227189DA04E5}"/>
              </a:ext>
            </a:extLst>
          </p:cNvPr>
          <p:cNvSpPr/>
          <p:nvPr/>
        </p:nvSpPr>
        <p:spPr>
          <a:xfrm>
            <a:off x="8230258" y="-333826"/>
            <a:ext cx="2299437" cy="126270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a:effectLst>
            <a:glow>
              <a:schemeClr val="bg1"/>
            </a:glo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 name="Google Shape;2319;p69">
            <a:extLst>
              <a:ext uri="{FF2B5EF4-FFF2-40B4-BE49-F238E27FC236}">
                <a16:creationId xmlns:a16="http://schemas.microsoft.com/office/drawing/2014/main" id="{AEADBA1E-B7CC-4752-AB1A-0040468992C7}"/>
              </a:ext>
            </a:extLst>
          </p:cNvPr>
          <p:cNvSpPr/>
          <p:nvPr/>
        </p:nvSpPr>
        <p:spPr>
          <a:xfrm>
            <a:off x="3193422" y="766780"/>
            <a:ext cx="2299437" cy="126270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a:effectLst>
            <a:glow>
              <a:schemeClr val="bg1"/>
            </a:glo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 name="Google Shape;2319;p69">
            <a:extLst>
              <a:ext uri="{FF2B5EF4-FFF2-40B4-BE49-F238E27FC236}">
                <a16:creationId xmlns:a16="http://schemas.microsoft.com/office/drawing/2014/main" id="{E30DA691-CC2E-4016-B4B0-71E38F16B752}"/>
              </a:ext>
            </a:extLst>
          </p:cNvPr>
          <p:cNvSpPr/>
          <p:nvPr/>
        </p:nvSpPr>
        <p:spPr>
          <a:xfrm>
            <a:off x="6148818" y="3525845"/>
            <a:ext cx="2680841" cy="1411825"/>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a:effectLst>
            <a:glow>
              <a:schemeClr val="bg1"/>
            </a:glo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 name="Oval 16">
            <a:extLst>
              <a:ext uri="{FF2B5EF4-FFF2-40B4-BE49-F238E27FC236}">
                <a16:creationId xmlns:a16="http://schemas.microsoft.com/office/drawing/2014/main" id="{DF991080-76BD-448E-AD8C-B50D2E984642}"/>
              </a:ext>
            </a:extLst>
          </p:cNvPr>
          <p:cNvSpPr/>
          <p:nvPr/>
        </p:nvSpPr>
        <p:spPr>
          <a:xfrm>
            <a:off x="9819427" y="-1476643"/>
            <a:ext cx="3832239" cy="3638350"/>
          </a:xfrm>
          <a:prstGeom prst="ellipse">
            <a:avLst/>
          </a:prstGeom>
          <a:solidFill>
            <a:srgbClr val="FED000">
              <a:alpha val="32000"/>
            </a:srgbClr>
          </a:solidFill>
          <a:ln>
            <a:noFill/>
          </a:ln>
          <a:effectLst>
            <a:glow rad="1905000">
              <a:schemeClr val="accent4">
                <a:lumMod val="40000"/>
                <a:lumOff val="60000"/>
                <a:alpha val="71000"/>
              </a:schemeClr>
            </a:glow>
            <a:softEdge rad="215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23" name="Oval 22">
            <a:extLst>
              <a:ext uri="{FF2B5EF4-FFF2-40B4-BE49-F238E27FC236}">
                <a16:creationId xmlns:a16="http://schemas.microsoft.com/office/drawing/2014/main" id="{213D1644-64AA-4680-819C-186137064647}"/>
              </a:ext>
            </a:extLst>
          </p:cNvPr>
          <p:cNvSpPr/>
          <p:nvPr/>
        </p:nvSpPr>
        <p:spPr>
          <a:xfrm>
            <a:off x="10613487" y="-762865"/>
            <a:ext cx="2266918" cy="2129406"/>
          </a:xfrm>
          <a:prstGeom prst="ellipse">
            <a:avLst/>
          </a:prstGeom>
          <a:solidFill>
            <a:srgbClr val="FED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pic>
        <p:nvPicPr>
          <p:cNvPr id="24" name="Picture 23">
            <a:extLst>
              <a:ext uri="{FF2B5EF4-FFF2-40B4-BE49-F238E27FC236}">
                <a16:creationId xmlns:a16="http://schemas.microsoft.com/office/drawing/2014/main" id="{7F7B6B2E-B264-4AB2-AAF3-579F0DFA2F86}"/>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54200" b="77200" l="17000" r="93222">
                        <a14:foregroundMark x1="24333" y1="67400" x2="31363" y2="68574"/>
                        <a14:foregroundMark x1="17111" y1="69200" x2="20556" y2="69200"/>
                        <a14:foregroundMark x1="65454" y1="75228" x2="66667" y2="75200"/>
                        <a14:foregroundMark x1="58111" y1="75400" x2="60333" y2="75348"/>
                        <a14:foregroundMark x1="82556" y1="54200" x2="85825" y2="61095"/>
                        <a14:foregroundMark x1="34667" y1="69400" x2="37111" y2="71600"/>
                        <a14:foregroundMark x1="31778" y1="70000" x2="36444" y2="68000"/>
                        <a14:foregroundMark x1="32000" y1="69000" x2="33667" y2="72000"/>
                        <a14:foregroundMark x1="19556" y1="71200" x2="30111" y2="71600"/>
                        <a14:foregroundMark x1="30111" y1="71600" x2="37556" y2="71000"/>
                        <a14:foregroundMark x1="37556" y1="71000" x2="37556" y2="71000"/>
                        <a14:foregroundMark x1="25111" y1="75400" x2="52000" y2="70600"/>
                        <a14:foregroundMark x1="38444" y1="74600" x2="52444" y2="77200"/>
                        <a14:foregroundMark x1="52444" y1="77200" x2="53333" y2="77000"/>
                        <a14:foregroundMark x1="85134" y1="64679" x2="85667" y2="64400"/>
                        <a14:foregroundMark x1="63889" y1="75800" x2="74198" y2="70403"/>
                        <a14:foregroundMark x1="85667" y1="64400" x2="85667" y2="64200"/>
                        <a14:foregroundMark x1="83752" y1="68675" x2="86000" y2="67600"/>
                        <a14:foregroundMark x1="89083" y1="64469" x2="90333" y2="63200"/>
                        <a14:foregroundMark x1="86000" y1="67600" x2="86262" y2="67334"/>
                        <a14:foregroundMark x1="90333" y1="63200" x2="90000" y2="62800"/>
                        <a14:foregroundMark x1="90778" y1="63400" x2="91111" y2="68200"/>
                        <a14:foregroundMark x1="91000" y1="60800" x2="93222" y2="68600"/>
                        <a14:foregroundMark x1="60333" y1="76600" x2="73531" y2="72400"/>
                        <a14:foregroundMark x1="82317" y1="72822" x2="83111" y2="72600"/>
                        <a14:foregroundMark x1="76153" y1="74549" x2="81827" y2="72960"/>
                        <a14:foregroundMark x1="68111" y1="76800" x2="72558" y2="75555"/>
                        <a14:foregroundMark x1="83111" y1="72600" x2="84444" y2="72800"/>
                        <a14:foregroundMark x1="80111" y1="75200" x2="86000" y2="75400"/>
                        <a14:foregroundMark x1="86000" y1="75400" x2="91556" y2="74600"/>
                        <a14:foregroundMark x1="91556" y1="74600" x2="91556" y2="74400"/>
                        <a14:foregroundMark x1="75444" y1="69400" x2="83778" y2="67000"/>
                        <a14:foregroundMark x1="74111" y1="70000" x2="77000" y2="72000"/>
                        <a14:foregroundMark x1="75000" y1="69200" x2="79444" y2="70400"/>
                        <a14:foregroundMark x1="79444" y1="70400" x2="84000" y2="70000"/>
                        <a14:foregroundMark x1="84000" y1="70000" x2="84111" y2="70000"/>
                        <a14:foregroundMark x1="83667" y1="69000" x2="85778" y2="68200"/>
                        <a14:foregroundMark x1="87778" y1="62000" x2="87778" y2="66600"/>
                        <a14:backgroundMark x1="62111" y1="66000" x2="63444" y2="65800"/>
                        <a14:backgroundMark x1="60778" y1="66800" x2="63222" y2="67000"/>
                        <a14:backgroundMark x1="61111" y1="73600" x2="61259" y2="73689"/>
                      </a14:backgroundRemoval>
                    </a14:imgEffect>
                    <a14:imgEffect>
                      <a14:colorTemperature colorTemp="5300"/>
                    </a14:imgEffect>
                    <a14:imgEffect>
                      <a14:saturation sat="143000"/>
                    </a14:imgEffect>
                  </a14:imgLayer>
                </a14:imgProps>
              </a:ext>
              <a:ext uri="{28A0092B-C50C-407E-A947-70E740481C1C}">
                <a14:useLocalDpi xmlns:a14="http://schemas.microsoft.com/office/drawing/2010/main" val="0"/>
              </a:ext>
            </a:extLst>
          </a:blip>
          <a:srcRect l="15000" t="51841" r="58689" b="21402"/>
          <a:stretch/>
        </p:blipFill>
        <p:spPr>
          <a:xfrm>
            <a:off x="-149268" y="3008349"/>
            <a:ext cx="4396450" cy="2524867"/>
          </a:xfrm>
          <a:prstGeom prst="rect">
            <a:avLst/>
          </a:prstGeom>
          <a:effectLst>
            <a:glow>
              <a:schemeClr val="accent1"/>
            </a:glow>
          </a:effectLst>
        </p:spPr>
      </p:pic>
      <p:pic>
        <p:nvPicPr>
          <p:cNvPr id="25" name="Picture 24">
            <a:extLst>
              <a:ext uri="{FF2B5EF4-FFF2-40B4-BE49-F238E27FC236}">
                <a16:creationId xmlns:a16="http://schemas.microsoft.com/office/drawing/2014/main" id="{AB93590C-E190-4413-88D5-546130CE1BE2}"/>
              </a:ext>
            </a:extLst>
          </p:cNvPr>
          <p:cNvPicPr>
            <a:picLocks noChangeAspect="1"/>
          </p:cNvPicPr>
          <p:nvPr/>
        </p:nvPicPr>
        <p:blipFill rotWithShape="1">
          <a:blip r:embed="rId4">
            <a:extLst>
              <a:ext uri="{BEBA8EAE-BF5A-486C-A8C5-ECC9F3942E4B}">
                <a14:imgProps xmlns:a14="http://schemas.microsoft.com/office/drawing/2010/main">
                  <a14:imgLayer r:embed="rId3">
                    <a14:imgEffect>
                      <a14:backgroundRemoval t="54200" b="77200" l="17000" r="93222">
                        <a14:foregroundMark x1="24333" y1="67400" x2="31363" y2="68574"/>
                        <a14:foregroundMark x1="17111" y1="69200" x2="20556" y2="69200"/>
                        <a14:foregroundMark x1="65454" y1="75228" x2="66667" y2="75200"/>
                        <a14:foregroundMark x1="58111" y1="75400" x2="60333" y2="75348"/>
                        <a14:foregroundMark x1="82556" y1="54200" x2="85825" y2="61095"/>
                        <a14:foregroundMark x1="34667" y1="69400" x2="37111" y2="71600"/>
                        <a14:foregroundMark x1="31778" y1="70000" x2="36444" y2="68000"/>
                        <a14:foregroundMark x1="32000" y1="69000" x2="33667" y2="72000"/>
                        <a14:foregroundMark x1="19556" y1="71200" x2="30111" y2="71600"/>
                        <a14:foregroundMark x1="30111" y1="71600" x2="37556" y2="71000"/>
                        <a14:foregroundMark x1="37556" y1="71000" x2="37556" y2="71000"/>
                        <a14:foregroundMark x1="25111" y1="75400" x2="52000" y2="70600"/>
                        <a14:foregroundMark x1="38444" y1="74600" x2="52444" y2="77200"/>
                        <a14:foregroundMark x1="52444" y1="77200" x2="53333" y2="77000"/>
                        <a14:foregroundMark x1="85134" y1="64679" x2="85667" y2="64400"/>
                        <a14:foregroundMark x1="63889" y1="75800" x2="74198" y2="70403"/>
                        <a14:foregroundMark x1="85667" y1="64400" x2="85667" y2="64200"/>
                        <a14:foregroundMark x1="83752" y1="68675" x2="86000" y2="67600"/>
                        <a14:foregroundMark x1="89083" y1="64469" x2="90333" y2="63200"/>
                        <a14:foregroundMark x1="86000" y1="67600" x2="86262" y2="67334"/>
                        <a14:foregroundMark x1="90333" y1="63200" x2="90000" y2="62800"/>
                        <a14:foregroundMark x1="90778" y1="63400" x2="91111" y2="68200"/>
                        <a14:foregroundMark x1="91000" y1="60800" x2="93222" y2="68600"/>
                        <a14:foregroundMark x1="60333" y1="76600" x2="73531" y2="72400"/>
                        <a14:foregroundMark x1="82317" y1="72822" x2="83111" y2="72600"/>
                        <a14:foregroundMark x1="76153" y1="74549" x2="81827" y2="72960"/>
                        <a14:foregroundMark x1="68111" y1="76800" x2="72558" y2="75555"/>
                        <a14:foregroundMark x1="83111" y1="72600" x2="84444" y2="72800"/>
                        <a14:foregroundMark x1="80111" y1="75200" x2="86000" y2="75400"/>
                        <a14:foregroundMark x1="86000" y1="75400" x2="91556" y2="74600"/>
                        <a14:foregroundMark x1="91556" y1="74600" x2="91556" y2="74400"/>
                        <a14:foregroundMark x1="75444" y1="69400" x2="83778" y2="67000"/>
                        <a14:foregroundMark x1="74111" y1="70000" x2="77000" y2="72000"/>
                        <a14:foregroundMark x1="75000" y1="69200" x2="79444" y2="70400"/>
                        <a14:foregroundMark x1="79444" y1="70400" x2="84000" y2="70000"/>
                        <a14:foregroundMark x1="84000" y1="70000" x2="84111" y2="70000"/>
                        <a14:foregroundMark x1="83667" y1="69000" x2="85778" y2="68200"/>
                        <a14:foregroundMark x1="87778" y1="62000" x2="87778" y2="66600"/>
                        <a14:backgroundMark x1="62111" y1="66000" x2="63444" y2="65800"/>
                        <a14:backgroundMark x1="60778" y1="66800" x2="63222" y2="67000"/>
                        <a14:backgroundMark x1="61111" y1="73600" x2="61259" y2="73689"/>
                      </a14:backgroundRemoval>
                    </a14:imgEffect>
                    <a14:imgEffect>
                      <a14:colorTemperature colorTemp="4030"/>
                    </a14:imgEffect>
                    <a14:imgEffect>
                      <a14:saturation sat="143000"/>
                    </a14:imgEffect>
                  </a14:imgLayer>
                </a14:imgProps>
              </a:ext>
              <a:ext uri="{28A0092B-C50C-407E-A947-70E740481C1C}">
                <a14:useLocalDpi xmlns:a14="http://schemas.microsoft.com/office/drawing/2010/main" val="0"/>
              </a:ext>
            </a:extLst>
          </a:blip>
          <a:srcRect l="40414" t="51841" r="38029" b="21402"/>
          <a:stretch/>
        </p:blipFill>
        <p:spPr>
          <a:xfrm>
            <a:off x="4008474" y="3000795"/>
            <a:ext cx="3601985" cy="2524867"/>
          </a:xfrm>
          <a:prstGeom prst="rect">
            <a:avLst/>
          </a:prstGeom>
          <a:effectLst>
            <a:glow>
              <a:schemeClr val="accent1"/>
            </a:glow>
          </a:effectLst>
        </p:spPr>
      </p:pic>
      <p:pic>
        <p:nvPicPr>
          <p:cNvPr id="26" name="Picture 25">
            <a:extLst>
              <a:ext uri="{FF2B5EF4-FFF2-40B4-BE49-F238E27FC236}">
                <a16:creationId xmlns:a16="http://schemas.microsoft.com/office/drawing/2014/main" id="{71AE3B76-547B-4F5B-8D03-38F7F1577064}"/>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54200" b="77200" l="17000" r="93222">
                        <a14:foregroundMark x1="24333" y1="67400" x2="31363" y2="68574"/>
                        <a14:foregroundMark x1="17111" y1="69200" x2="20556" y2="69200"/>
                        <a14:foregroundMark x1="65454" y1="75228" x2="66667" y2="75200"/>
                        <a14:foregroundMark x1="58111" y1="75400" x2="60333" y2="75348"/>
                        <a14:foregroundMark x1="82556" y1="54200" x2="85825" y2="61095"/>
                        <a14:foregroundMark x1="34667" y1="69400" x2="37111" y2="71600"/>
                        <a14:foregroundMark x1="31778" y1="70000" x2="36444" y2="68000"/>
                        <a14:foregroundMark x1="32000" y1="69000" x2="33667" y2="72000"/>
                        <a14:foregroundMark x1="19556" y1="71200" x2="30111" y2="71600"/>
                        <a14:foregroundMark x1="30111" y1="71600" x2="37556" y2="71000"/>
                        <a14:foregroundMark x1="37556" y1="71000" x2="37556" y2="71000"/>
                        <a14:foregroundMark x1="25111" y1="75400" x2="52000" y2="70600"/>
                        <a14:foregroundMark x1="38444" y1="74600" x2="52444" y2="77200"/>
                        <a14:foregroundMark x1="52444" y1="77200" x2="53333" y2="77000"/>
                        <a14:foregroundMark x1="85134" y1="64679" x2="85667" y2="64400"/>
                        <a14:foregroundMark x1="63889" y1="75800" x2="74198" y2="70403"/>
                        <a14:foregroundMark x1="85667" y1="64400" x2="85667" y2="64200"/>
                        <a14:foregroundMark x1="83752" y1="68675" x2="86000" y2="67600"/>
                        <a14:foregroundMark x1="89083" y1="64469" x2="90333" y2="63200"/>
                        <a14:foregroundMark x1="86000" y1="67600" x2="86262" y2="67334"/>
                        <a14:foregroundMark x1="90333" y1="63200" x2="90000" y2="62800"/>
                        <a14:foregroundMark x1="90778" y1="63400" x2="91111" y2="68200"/>
                        <a14:foregroundMark x1="91000" y1="60800" x2="93222" y2="68600"/>
                        <a14:foregroundMark x1="60333" y1="76600" x2="73531" y2="72400"/>
                        <a14:foregroundMark x1="82317" y1="72822" x2="83111" y2="72600"/>
                        <a14:foregroundMark x1="76153" y1="74549" x2="81827" y2="72960"/>
                        <a14:foregroundMark x1="68111" y1="76800" x2="72558" y2="75555"/>
                        <a14:foregroundMark x1="83111" y1="72600" x2="84444" y2="72800"/>
                        <a14:foregroundMark x1="80111" y1="75200" x2="86000" y2="75400"/>
                        <a14:foregroundMark x1="86000" y1="75400" x2="91556" y2="74600"/>
                        <a14:foregroundMark x1="91556" y1="74600" x2="91556" y2="74400"/>
                        <a14:foregroundMark x1="75444" y1="69400" x2="83778" y2="67000"/>
                        <a14:foregroundMark x1="74111" y1="70000" x2="77000" y2="72000"/>
                        <a14:foregroundMark x1="75000" y1="69200" x2="79444" y2="70400"/>
                        <a14:foregroundMark x1="79444" y1="70400" x2="84000" y2="70000"/>
                        <a14:foregroundMark x1="84000" y1="70000" x2="84111" y2="70000"/>
                        <a14:foregroundMark x1="83667" y1="69000" x2="85778" y2="68200"/>
                        <a14:foregroundMark x1="87778" y1="62000" x2="87778" y2="66600"/>
                        <a14:backgroundMark x1="62111" y1="66000" x2="63444" y2="65800"/>
                        <a14:backgroundMark x1="60778" y1="66800" x2="63222" y2="67000"/>
                        <a14:backgroundMark x1="61111" y1="73600" x2="61259" y2="73689"/>
                      </a14:backgroundRemoval>
                    </a14:imgEffect>
                    <a14:imgEffect>
                      <a14:colorTemperature colorTemp="5300"/>
                    </a14:imgEffect>
                    <a14:imgEffect>
                      <a14:saturation sat="143000"/>
                    </a14:imgEffect>
                  </a14:imgLayer>
                </a14:imgProps>
              </a:ext>
              <a:ext uri="{28A0092B-C50C-407E-A947-70E740481C1C}">
                <a14:useLocalDpi xmlns:a14="http://schemas.microsoft.com/office/drawing/2010/main" val="0"/>
              </a:ext>
            </a:extLst>
          </a:blip>
          <a:srcRect l="64102" t="51841" r="7500" b="21402"/>
          <a:stretch/>
        </p:blipFill>
        <p:spPr>
          <a:xfrm>
            <a:off x="7446854" y="3625021"/>
            <a:ext cx="4745146" cy="2524867"/>
          </a:xfrm>
          <a:prstGeom prst="rect">
            <a:avLst/>
          </a:prstGeom>
          <a:effectLst>
            <a:glow>
              <a:schemeClr val="accent1"/>
            </a:glow>
          </a:effectLst>
        </p:spPr>
      </p:pic>
      <p:pic>
        <p:nvPicPr>
          <p:cNvPr id="27" name="Picture 26">
            <a:extLst>
              <a:ext uri="{FF2B5EF4-FFF2-40B4-BE49-F238E27FC236}">
                <a16:creationId xmlns:a16="http://schemas.microsoft.com/office/drawing/2014/main" id="{50FCC122-4E59-446C-80D9-A80C5B48969F}"/>
              </a:ext>
            </a:extLst>
          </p:cNvPr>
          <p:cNvPicPr>
            <a:picLocks noChangeAspect="1"/>
          </p:cNvPicPr>
          <p:nvPr/>
        </p:nvPicPr>
        <p:blipFill rotWithShape="1">
          <a:blip r:embed="rId5">
            <a:extLst>
              <a:ext uri="{BEBA8EAE-BF5A-486C-A8C5-ECC9F3942E4B}">
                <a14:imgProps xmlns:a14="http://schemas.microsoft.com/office/drawing/2010/main">
                  <a14:imgLayer r:embed="rId3">
                    <a14:imgEffect>
                      <a14:backgroundRemoval t="41000" b="67000" l="0" r="8222">
                        <a14:foregroundMark x1="111" y1="57600" x2="1667" y2="61800"/>
                        <a14:foregroundMark x1="3000" y1="65200" x2="3222" y2="67000"/>
                      </a14:backgroundRemoval>
                    </a14:imgEffect>
                    <a14:imgEffect>
                      <a14:colorTemperature colorTemp="4030"/>
                    </a14:imgEffect>
                    <a14:imgEffect>
                      <a14:saturation sat="143000"/>
                    </a14:imgEffect>
                  </a14:imgLayer>
                </a14:imgProps>
              </a:ext>
              <a:ext uri="{28A0092B-C50C-407E-A947-70E740481C1C}">
                <a14:useLocalDpi xmlns:a14="http://schemas.microsoft.com/office/drawing/2010/main" val="0"/>
              </a:ext>
            </a:extLst>
          </a:blip>
          <a:srcRect t="37954" r="90625" b="31468"/>
          <a:stretch/>
        </p:blipFill>
        <p:spPr>
          <a:xfrm>
            <a:off x="160130" y="2905012"/>
            <a:ext cx="979642" cy="1804381"/>
          </a:xfrm>
          <a:prstGeom prst="rect">
            <a:avLst/>
          </a:prstGeom>
          <a:effectLst>
            <a:glow>
              <a:schemeClr val="accent1"/>
            </a:glow>
          </a:effectLst>
        </p:spPr>
      </p:pic>
      <p:pic>
        <p:nvPicPr>
          <p:cNvPr id="28" name="Picture 27">
            <a:extLst>
              <a:ext uri="{FF2B5EF4-FFF2-40B4-BE49-F238E27FC236}">
                <a16:creationId xmlns:a16="http://schemas.microsoft.com/office/drawing/2014/main" id="{05C983FD-EB97-4FA9-923A-33B74BE69BC9}"/>
              </a:ext>
            </a:extLst>
          </p:cNvPr>
          <p:cNvPicPr>
            <a:picLocks noChangeAspect="1"/>
          </p:cNvPicPr>
          <p:nvPr/>
        </p:nvPicPr>
        <p:blipFill rotWithShape="1">
          <a:blip r:embed="rId6">
            <a:extLst>
              <a:ext uri="{BEBA8EAE-BF5A-486C-A8C5-ECC9F3942E4B}">
                <a14:imgProps xmlns:a14="http://schemas.microsoft.com/office/drawing/2010/main">
                  <a14:imgLayer r:embed="rId3">
                    <a14:imgEffect>
                      <a14:backgroundRemoval t="69200" b="99800" l="56222" r="99889">
                        <a14:foregroundMark x1="56778" y1="78600" x2="61111" y2="82000"/>
                        <a14:foregroundMark x1="61111" y1="82000" x2="61333" y2="82000"/>
                        <a14:foregroundMark x1="72444" y1="89600" x2="93111" y2="81200"/>
                        <a14:foregroundMark x1="94333" y1="74600" x2="98111" y2="85200"/>
                        <a14:foregroundMark x1="99889" y1="71200" x2="99667" y2="81600"/>
                        <a14:foregroundMark x1="99667" y1="81600" x2="99889" y2="82400"/>
                        <a14:foregroundMark x1="65111" y1="90800" x2="72000" y2="96000"/>
                        <a14:foregroundMark x1="72000" y1="96000" x2="72000" y2="96000"/>
                        <a14:foregroundMark x1="72889" y1="94400" x2="83667" y2="95200"/>
                        <a14:foregroundMark x1="83667" y1="95200" x2="92444" y2="94000"/>
                        <a14:foregroundMark x1="92444" y1="94000" x2="92667" y2="94000"/>
                        <a14:foregroundMark x1="71000" y1="96400" x2="97000" y2="94000"/>
                        <a14:foregroundMark x1="97000" y1="94000" x2="97222" y2="94000"/>
                        <a14:foregroundMark x1="93667" y1="89400" x2="96889" y2="99800"/>
                        <a14:foregroundMark x1="90111" y1="90000" x2="97222" y2="94800"/>
                        <a14:foregroundMark x1="91111" y1="89200" x2="92556" y2="95800"/>
                        <a14:foregroundMark x1="92556" y1="95800" x2="92778" y2="99400"/>
                        <a14:foregroundMark x1="80889" y1="96400" x2="86222" y2="97400"/>
                        <a14:foregroundMark x1="86222" y1="97400" x2="91111" y2="96200"/>
                        <a14:foregroundMark x1="80444" y1="98000" x2="94667" y2="96400"/>
                        <a14:foregroundMark x1="93222" y1="99400" x2="95889" y2="98600"/>
                        <a14:foregroundMark x1="95667" y1="97600" x2="95667" y2="98400"/>
                        <a14:foregroundMark x1="56667" y1="85800" x2="60778" y2="97800"/>
                        <a14:foregroundMark x1="56222" y1="81400" x2="67556" y2="92600"/>
                        <a14:foregroundMark x1="60000" y1="84800" x2="69333" y2="98400"/>
                        <a14:backgroundMark x1="63667" y1="77400" x2="63333" y2="77800"/>
                        <a14:backgroundMark x1="98889" y1="69200" x2="99889" y2="68600"/>
                        <a14:backgroundMark x1="95778" y1="69600" x2="99000" y2="68600"/>
                        <a14:backgroundMark x1="98667" y1="69000" x2="98556" y2="69800"/>
                      </a14:backgroundRemoval>
                    </a14:imgEffect>
                    <a14:imgEffect>
                      <a14:colorTemperature colorTemp="4030"/>
                    </a14:imgEffect>
                    <a14:imgEffect>
                      <a14:saturation sat="200000"/>
                    </a14:imgEffect>
                  </a14:imgLayer>
                </a14:imgProps>
              </a:ext>
              <a:ext uri="{28A0092B-C50C-407E-A947-70E740481C1C}">
                <a14:useLocalDpi xmlns:a14="http://schemas.microsoft.com/office/drawing/2010/main" val="0"/>
              </a:ext>
            </a:extLst>
          </a:blip>
          <a:srcRect l="55533" t="65911" b="392"/>
          <a:stretch/>
        </p:blipFill>
        <p:spPr>
          <a:xfrm>
            <a:off x="6694395" y="4559103"/>
            <a:ext cx="5497605" cy="2352685"/>
          </a:xfrm>
          <a:prstGeom prst="rect">
            <a:avLst/>
          </a:prstGeom>
          <a:effectLst>
            <a:glow>
              <a:schemeClr val="accent1"/>
            </a:glow>
          </a:effectLst>
        </p:spPr>
      </p:pic>
      <p:pic>
        <p:nvPicPr>
          <p:cNvPr id="29" name="Picture 28">
            <a:extLst>
              <a:ext uri="{FF2B5EF4-FFF2-40B4-BE49-F238E27FC236}">
                <a16:creationId xmlns:a16="http://schemas.microsoft.com/office/drawing/2014/main" id="{368B007D-B3E8-4F0D-98BF-FF9795653D24}"/>
              </a:ext>
            </a:extLst>
          </p:cNvPr>
          <p:cNvPicPr>
            <a:picLocks noChangeAspect="1"/>
          </p:cNvPicPr>
          <p:nvPr/>
        </p:nvPicPr>
        <p:blipFill rotWithShape="1">
          <a:blip r:embed="rId7">
            <a:extLst>
              <a:ext uri="{BEBA8EAE-BF5A-486C-A8C5-ECC9F3942E4B}">
                <a14:imgProps xmlns:a14="http://schemas.microsoft.com/office/drawing/2010/main">
                  <a14:imgLayer r:embed="rId3">
                    <a14:imgEffect>
                      <a14:backgroundRemoval t="69000" b="96400" l="2000" r="68889">
                        <a14:foregroundMark x1="2111" y1="72200" x2="9222" y2="86800"/>
                        <a14:foregroundMark x1="10000" y1="96000" x2="23111" y2="96400"/>
                        <a14:foregroundMark x1="23111" y1="96400" x2="63444" y2="93800"/>
                        <a14:foregroundMark x1="63444" y1="93800" x2="63667" y2="93800"/>
                        <a14:foregroundMark x1="64556" y1="90200" x2="68889" y2="96000"/>
                        <a14:foregroundMark x1="68889" y1="96000" x2="68889" y2="96400"/>
                        <a14:backgroundMark x1="10778" y1="67000" x2="13667" y2="68200"/>
                      </a14:backgroundRemoval>
                    </a14:imgEffect>
                    <a14:imgEffect>
                      <a14:saturation sat="143000"/>
                    </a14:imgEffect>
                  </a14:imgLayer>
                </a14:imgProps>
              </a:ext>
              <a:ext uri="{28A0092B-C50C-407E-A947-70E740481C1C}">
                <a14:useLocalDpi xmlns:a14="http://schemas.microsoft.com/office/drawing/2010/main" val="0"/>
              </a:ext>
            </a:extLst>
          </a:blip>
          <a:srcRect t="65810" r="26875" b="393"/>
          <a:stretch/>
        </p:blipFill>
        <p:spPr>
          <a:xfrm>
            <a:off x="0" y="4529129"/>
            <a:ext cx="8980582" cy="2343979"/>
          </a:xfrm>
          <a:prstGeom prst="rect">
            <a:avLst/>
          </a:prstGeom>
          <a:effectLst>
            <a:glow>
              <a:schemeClr val="accent1"/>
            </a:glow>
          </a:effectLst>
        </p:spPr>
      </p:pic>
      <p:pic>
        <p:nvPicPr>
          <p:cNvPr id="30" name="Picture 29">
            <a:extLst>
              <a:ext uri="{FF2B5EF4-FFF2-40B4-BE49-F238E27FC236}">
                <a16:creationId xmlns:a16="http://schemas.microsoft.com/office/drawing/2014/main" id="{69EF83CC-713C-44A4-AF24-C5EAF372AAD5}"/>
              </a:ext>
            </a:extLst>
          </p:cNvPr>
          <p:cNvPicPr>
            <a:picLocks noChangeAspect="1"/>
          </p:cNvPicPr>
          <p:nvPr/>
        </p:nvPicPr>
        <p:blipFill rotWithShape="1">
          <a:blip r:embed="rId8">
            <a:extLst>
              <a:ext uri="{BEBA8EAE-BF5A-486C-A8C5-ECC9F3942E4B}">
                <a14:imgProps xmlns:a14="http://schemas.microsoft.com/office/drawing/2010/main">
                  <a14:imgLayer r:embed="rId3">
                    <a14:imgEffect>
                      <a14:backgroundRemoval t="57600" b="78000" l="59667" r="98556">
                        <a14:foregroundMark x1="61556" y1="73200" x2="62000" y2="70800"/>
                        <a14:foregroundMark x1="59667" y1="72600" x2="61111" y2="74400"/>
                        <a14:foregroundMark x1="98000" y1="61400" x2="98556" y2="66000"/>
                        <a14:backgroundMark x1="68222" y1="68600" x2="76444" y2="61000"/>
                        <a14:backgroundMark x1="76444" y1="61000" x2="76444" y2="61000"/>
                      </a14:backgroundRemoval>
                    </a14:imgEffect>
                    <a14:imgEffect>
                      <a14:colorTemperature colorTemp="4030"/>
                    </a14:imgEffect>
                    <a14:imgEffect>
                      <a14:saturation sat="143000"/>
                    </a14:imgEffect>
                  </a14:imgLayer>
                </a14:imgProps>
              </a:ext>
              <a:ext uri="{28A0092B-C50C-407E-A947-70E740481C1C}">
                <a14:useLocalDpi xmlns:a14="http://schemas.microsoft.com/office/drawing/2010/main" val="0"/>
              </a:ext>
            </a:extLst>
          </a:blip>
          <a:srcRect l="70819" t="55251" r="-1" b="19294"/>
          <a:stretch/>
        </p:blipFill>
        <p:spPr>
          <a:xfrm>
            <a:off x="8327244" y="3824044"/>
            <a:ext cx="3806580" cy="1875120"/>
          </a:xfrm>
          <a:prstGeom prst="rect">
            <a:avLst/>
          </a:prstGeom>
          <a:effectLst>
            <a:glow>
              <a:schemeClr val="accent1"/>
            </a:glow>
          </a:effectLst>
        </p:spPr>
      </p:pic>
      <p:pic>
        <p:nvPicPr>
          <p:cNvPr id="31" name="Picture 30">
            <a:extLst>
              <a:ext uri="{FF2B5EF4-FFF2-40B4-BE49-F238E27FC236}">
                <a16:creationId xmlns:a16="http://schemas.microsoft.com/office/drawing/2014/main" id="{155DD4F3-594F-4DAD-B0C3-C806E34F6734}"/>
              </a:ext>
            </a:extLst>
          </p:cNvPr>
          <p:cNvPicPr>
            <a:picLocks noChangeAspect="1"/>
          </p:cNvPicPr>
          <p:nvPr/>
        </p:nvPicPr>
        <p:blipFill rotWithShape="1">
          <a:blip r:embed="rId8">
            <a:extLst>
              <a:ext uri="{BEBA8EAE-BF5A-486C-A8C5-ECC9F3942E4B}">
                <a14:imgProps xmlns:a14="http://schemas.microsoft.com/office/drawing/2010/main">
                  <a14:imgLayer r:embed="rId3">
                    <a14:imgEffect>
                      <a14:backgroundRemoval t="57600" b="78000" l="59667" r="98556">
                        <a14:foregroundMark x1="61556" y1="73200" x2="62000" y2="70800"/>
                        <a14:foregroundMark x1="59667" y1="72600" x2="61111" y2="74400"/>
                        <a14:foregroundMark x1="98000" y1="61400" x2="98556" y2="66000"/>
                        <a14:backgroundMark x1="68222" y1="68600" x2="76444" y2="61000"/>
                        <a14:backgroundMark x1="76444" y1="61000" x2="76444" y2="61000"/>
                      </a14:backgroundRemoval>
                    </a14:imgEffect>
                    <a14:imgEffect>
                      <a14:colorTemperature colorTemp="4030"/>
                    </a14:imgEffect>
                    <a14:imgEffect>
                      <a14:saturation sat="143000"/>
                    </a14:imgEffect>
                  </a14:imgLayer>
                </a14:imgProps>
              </a:ext>
              <a:ext uri="{28A0092B-C50C-407E-A947-70E740481C1C}">
                <a14:useLocalDpi xmlns:a14="http://schemas.microsoft.com/office/drawing/2010/main" val="0"/>
              </a:ext>
            </a:extLst>
          </a:blip>
          <a:srcRect l="58533" t="55251" r="31397" b="19294"/>
          <a:stretch/>
        </p:blipFill>
        <p:spPr>
          <a:xfrm>
            <a:off x="7066016" y="3785364"/>
            <a:ext cx="1261228" cy="1800435"/>
          </a:xfrm>
          <a:prstGeom prst="rect">
            <a:avLst/>
          </a:prstGeom>
          <a:effectLst>
            <a:glow>
              <a:schemeClr val="accent1"/>
            </a:glow>
          </a:effectLst>
        </p:spPr>
      </p:pic>
      <p:sp>
        <p:nvSpPr>
          <p:cNvPr id="34" name="Oval 33">
            <a:extLst>
              <a:ext uri="{FF2B5EF4-FFF2-40B4-BE49-F238E27FC236}">
                <a16:creationId xmlns:a16="http://schemas.microsoft.com/office/drawing/2014/main" id="{BF0AF0F9-FC1F-4BE8-992E-DF405D310E47}"/>
              </a:ext>
            </a:extLst>
          </p:cNvPr>
          <p:cNvSpPr/>
          <p:nvPr/>
        </p:nvSpPr>
        <p:spPr>
          <a:xfrm>
            <a:off x="10989128" y="-460162"/>
            <a:ext cx="1524000" cy="1524000"/>
          </a:xfrm>
          <a:prstGeom prst="ellipse">
            <a:avLst/>
          </a:prstGeom>
          <a:solidFill>
            <a:srgbClr val="FED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pic>
        <p:nvPicPr>
          <p:cNvPr id="42" name="Picture 41">
            <a:extLst>
              <a:ext uri="{FF2B5EF4-FFF2-40B4-BE49-F238E27FC236}">
                <a16:creationId xmlns:a16="http://schemas.microsoft.com/office/drawing/2014/main" id="{D868F716-390E-46C6-86CF-6640DF0978DF}"/>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35184" t="55184" r="22473" b="-1014"/>
          <a:stretch/>
        </p:blipFill>
        <p:spPr>
          <a:xfrm>
            <a:off x="5517839" y="46401"/>
            <a:ext cx="1343719" cy="1454336"/>
          </a:xfrm>
          <a:prstGeom prst="rect">
            <a:avLst/>
          </a:prstGeom>
        </p:spPr>
      </p:pic>
      <p:pic>
        <p:nvPicPr>
          <p:cNvPr id="43" name="Picture 42">
            <a:extLst>
              <a:ext uri="{FF2B5EF4-FFF2-40B4-BE49-F238E27FC236}">
                <a16:creationId xmlns:a16="http://schemas.microsoft.com/office/drawing/2014/main" id="{3671FE27-C098-4737-8DC8-EA045CBEB25D}"/>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r="57657" b="54170"/>
          <a:stretch/>
        </p:blipFill>
        <p:spPr>
          <a:xfrm rot="6872548">
            <a:off x="7480640" y="3526826"/>
            <a:ext cx="1343719" cy="1454336"/>
          </a:xfrm>
          <a:prstGeom prst="rect">
            <a:avLst/>
          </a:prstGeom>
        </p:spPr>
      </p:pic>
      <p:pic>
        <p:nvPicPr>
          <p:cNvPr id="44" name="Picture 43">
            <a:extLst>
              <a:ext uri="{FF2B5EF4-FFF2-40B4-BE49-F238E27FC236}">
                <a16:creationId xmlns:a16="http://schemas.microsoft.com/office/drawing/2014/main" id="{CCF8404B-4600-4ACF-BF0F-E8A6B8AD8CA1}"/>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r="57657" b="54170"/>
          <a:stretch/>
        </p:blipFill>
        <p:spPr>
          <a:xfrm rot="3908138" flipH="1">
            <a:off x="-71920" y="489722"/>
            <a:ext cx="1443745" cy="1562596"/>
          </a:xfrm>
          <a:prstGeom prst="rect">
            <a:avLst/>
          </a:prstGeom>
        </p:spPr>
      </p:pic>
      <p:pic>
        <p:nvPicPr>
          <p:cNvPr id="36" name="Picture 2" descr="Người nông dân vui vẻ dễ thương cầm biểu tượng biểu ngữ lúa khô phim hoạt hình nghệ thuật minh họa các vector Miễn phí">
            <a:extLst>
              <a:ext uri="{FF2B5EF4-FFF2-40B4-BE49-F238E27FC236}">
                <a16:creationId xmlns:a16="http://schemas.microsoft.com/office/drawing/2014/main" id="{CF1F35A9-9FF1-4415-AFD9-40A9B1B4AACD}"/>
              </a:ext>
            </a:extLst>
          </p:cNvPr>
          <p:cNvPicPr>
            <a:picLocks noChangeAspect="1" noChangeArrowheads="1"/>
          </p:cNvPicPr>
          <p:nvPr/>
        </p:nvPicPr>
        <p:blipFill rotWithShape="1">
          <a:blip r:embed="rId11">
            <a:extLst>
              <a:ext uri="{BEBA8EAE-BF5A-486C-A8C5-ECC9F3942E4B}">
                <a14:imgProps xmlns:a14="http://schemas.microsoft.com/office/drawing/2010/main">
                  <a14:imgLayer r:embed="rId12">
                    <a14:imgEffect>
                      <a14:backgroundRemoval t="10000" b="90000" l="10000" r="90000"/>
                    </a14:imgEffect>
                  </a14:imgLayer>
                </a14:imgProps>
              </a:ext>
              <a:ext uri="{28A0092B-C50C-407E-A947-70E740481C1C}">
                <a14:useLocalDpi xmlns:a14="http://schemas.microsoft.com/office/drawing/2010/main" val="0"/>
              </a:ext>
            </a:extLst>
          </a:blip>
          <a:srcRect l="8339" t="10000" r="50000" b="9999"/>
          <a:stretch/>
        </p:blipFill>
        <p:spPr bwMode="auto">
          <a:xfrm>
            <a:off x="1807781" y="3009855"/>
            <a:ext cx="2811022" cy="3000723"/>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4" descr="Người nông dân vui vẻ dễ thương cầm biểu tượng biểu ngữ lúa khô phim hoạt hình nghệ thuật minh họa các vector Miễn phí">
            <a:extLst>
              <a:ext uri="{FF2B5EF4-FFF2-40B4-BE49-F238E27FC236}">
                <a16:creationId xmlns:a16="http://schemas.microsoft.com/office/drawing/2014/main" id="{4CC5729F-B4A2-4D61-8CC3-F5144C174830}"/>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2">
                    <a14:imgEffect>
                      <a14:backgroundRemoval t="9770" b="89943" l="52556" r="94888">
                        <a14:foregroundMark x1="58147" y1="44540" x2="58147" y2="44540"/>
                        <a14:foregroundMark x1="52556" y1="44540" x2="52556" y2="44540"/>
                        <a14:foregroundMark x1="93770" y1="46264" x2="93770" y2="46264"/>
                        <a14:foregroundMark x1="91693" y1="60632" x2="91693" y2="60632"/>
                        <a14:foregroundMark x1="63578" y1="43966" x2="63578" y2="43966"/>
                        <a14:foregroundMark x1="58466" y1="21552" x2="58466" y2="21552"/>
                      </a14:backgroundRemoval>
                    </a14:imgEffect>
                  </a14:imgLayer>
                </a14:imgProps>
              </a:ext>
              <a:ext uri="{28A0092B-C50C-407E-A947-70E740481C1C}">
                <a14:useLocalDpi xmlns:a14="http://schemas.microsoft.com/office/drawing/2010/main" val="0"/>
              </a:ext>
            </a:extLst>
          </a:blip>
          <a:srcRect l="50000"/>
          <a:stretch/>
        </p:blipFill>
        <p:spPr bwMode="auto">
          <a:xfrm>
            <a:off x="8760138" y="2464410"/>
            <a:ext cx="3377482" cy="3755156"/>
          </a:xfrm>
          <a:prstGeom prst="rect">
            <a:avLst/>
          </a:prstGeom>
          <a:noFill/>
          <a:extLst>
            <a:ext uri="{909E8E84-426E-40DD-AFC4-6F175D3DCCD1}">
              <a14:hiddenFill xmlns:a14="http://schemas.microsoft.com/office/drawing/2010/main">
                <a:solidFill>
                  <a:srgbClr val="FFFFFF"/>
                </a:solidFill>
              </a14:hiddenFill>
            </a:ext>
          </a:extLst>
        </p:spPr>
      </p:pic>
      <p:grpSp>
        <p:nvGrpSpPr>
          <p:cNvPr id="37" name="Group 36">
            <a:extLst>
              <a:ext uri="{FF2B5EF4-FFF2-40B4-BE49-F238E27FC236}">
                <a16:creationId xmlns:a16="http://schemas.microsoft.com/office/drawing/2014/main" id="{A80D125A-1704-429A-8E66-6FEB3D29D420}"/>
              </a:ext>
            </a:extLst>
          </p:cNvPr>
          <p:cNvGrpSpPr/>
          <p:nvPr/>
        </p:nvGrpSpPr>
        <p:grpSpPr>
          <a:xfrm>
            <a:off x="-291871" y="3525845"/>
            <a:ext cx="13654110" cy="3408355"/>
            <a:chOff x="-29140" y="3368913"/>
            <a:chExt cx="13654110" cy="3545778"/>
          </a:xfrm>
        </p:grpSpPr>
        <p:pic>
          <p:nvPicPr>
            <p:cNvPr id="38" name="Picture 37">
              <a:extLst>
                <a:ext uri="{FF2B5EF4-FFF2-40B4-BE49-F238E27FC236}">
                  <a16:creationId xmlns:a16="http://schemas.microsoft.com/office/drawing/2014/main" id="{FFF6E77D-730F-4B13-A514-A0EC38CB08EE}"/>
                </a:ext>
              </a:extLst>
            </p:cNvPr>
            <p:cNvPicPr>
              <a:picLocks noChangeAspect="1"/>
            </p:cNvPicPr>
            <p:nvPr/>
          </p:nvPicPr>
          <p:blipFill rotWithShape="1">
            <a:blip r:embed="rId14">
              <a:extLst>
                <a:ext uri="{28A0092B-C50C-407E-A947-70E740481C1C}">
                  <a14:useLocalDpi xmlns:a14="http://schemas.microsoft.com/office/drawing/2010/main" val="0"/>
                </a:ext>
              </a:extLst>
            </a:blip>
            <a:srcRect b="4810"/>
            <a:stretch/>
          </p:blipFill>
          <p:spPr>
            <a:xfrm>
              <a:off x="-29140" y="3388588"/>
              <a:ext cx="5290565" cy="3526103"/>
            </a:xfrm>
            <a:prstGeom prst="rect">
              <a:avLst/>
            </a:prstGeom>
          </p:spPr>
        </p:pic>
        <p:pic>
          <p:nvPicPr>
            <p:cNvPr id="39" name="Picture 38">
              <a:extLst>
                <a:ext uri="{FF2B5EF4-FFF2-40B4-BE49-F238E27FC236}">
                  <a16:creationId xmlns:a16="http://schemas.microsoft.com/office/drawing/2014/main" id="{C2AF2117-8535-42C9-ACB8-9384B14D7FD5}"/>
                </a:ext>
              </a:extLst>
            </p:cNvPr>
            <p:cNvPicPr>
              <a:picLocks noChangeAspect="1"/>
            </p:cNvPicPr>
            <p:nvPr/>
          </p:nvPicPr>
          <p:blipFill rotWithShape="1">
            <a:blip r:embed="rId14">
              <a:extLst>
                <a:ext uri="{28A0092B-C50C-407E-A947-70E740481C1C}">
                  <a14:useLocalDpi xmlns:a14="http://schemas.microsoft.com/office/drawing/2010/main" val="0"/>
                </a:ext>
              </a:extLst>
            </a:blip>
            <a:srcRect b="4810"/>
            <a:stretch/>
          </p:blipFill>
          <p:spPr>
            <a:xfrm>
              <a:off x="4704260" y="3368913"/>
              <a:ext cx="5290565" cy="3526103"/>
            </a:xfrm>
            <a:prstGeom prst="rect">
              <a:avLst/>
            </a:prstGeom>
          </p:spPr>
        </p:pic>
        <p:pic>
          <p:nvPicPr>
            <p:cNvPr id="40" name="Picture 39">
              <a:extLst>
                <a:ext uri="{FF2B5EF4-FFF2-40B4-BE49-F238E27FC236}">
                  <a16:creationId xmlns:a16="http://schemas.microsoft.com/office/drawing/2014/main" id="{B1142EC9-87CF-4859-A6F6-003017F8D347}"/>
                </a:ext>
              </a:extLst>
            </p:cNvPr>
            <p:cNvPicPr>
              <a:picLocks noChangeAspect="1"/>
            </p:cNvPicPr>
            <p:nvPr/>
          </p:nvPicPr>
          <p:blipFill rotWithShape="1">
            <a:blip r:embed="rId14">
              <a:extLst>
                <a:ext uri="{28A0092B-C50C-407E-A947-70E740481C1C}">
                  <a14:useLocalDpi xmlns:a14="http://schemas.microsoft.com/office/drawing/2010/main" val="0"/>
                </a:ext>
              </a:extLst>
            </a:blip>
            <a:srcRect b="4810"/>
            <a:stretch/>
          </p:blipFill>
          <p:spPr>
            <a:xfrm>
              <a:off x="8698865" y="3368913"/>
              <a:ext cx="4926105" cy="3526103"/>
            </a:xfrm>
            <a:prstGeom prst="rect">
              <a:avLst/>
            </a:prstGeom>
          </p:spPr>
        </p:pic>
      </p:grpSp>
      <p:sp>
        <p:nvSpPr>
          <p:cNvPr id="32" name="TextBox 31">
            <a:extLst>
              <a:ext uri="{FF2B5EF4-FFF2-40B4-BE49-F238E27FC236}">
                <a16:creationId xmlns:a16="http://schemas.microsoft.com/office/drawing/2014/main" id="{3BE68B5A-1957-4C72-AA63-358018C0A2ED}"/>
              </a:ext>
            </a:extLst>
          </p:cNvPr>
          <p:cNvSpPr txBox="1"/>
          <p:nvPr/>
        </p:nvSpPr>
        <p:spPr>
          <a:xfrm>
            <a:off x="2787208" y="1503135"/>
            <a:ext cx="7443326" cy="1328023"/>
          </a:xfrm>
          <a:prstGeom prst="roundRect">
            <a:avLst/>
          </a:prstGeom>
          <a:solidFill>
            <a:schemeClr val="bg1">
              <a:alpha val="70000"/>
            </a:schemeClr>
          </a:solidFill>
          <a:ln>
            <a:solidFill>
              <a:schemeClr val="tx1"/>
            </a:solidFill>
            <a:prstDash val="dashDot"/>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600" b="1" i="0" u="none" strike="noStrike" kern="1200" cap="none" spc="0" normalizeH="0" baseline="0" noProof="0" dirty="0" err="1">
                <a:ln>
                  <a:noFill/>
                </a:ln>
                <a:solidFill>
                  <a:srgbClr val="C00000"/>
                </a:solidFill>
                <a:effectLst/>
                <a:uLnTx/>
                <a:uFillTx/>
                <a:latin typeface="Cambria" panose="02040503050406030204" pitchFamily="18" charset="0"/>
                <a:ea typeface="Cambria" panose="02040503050406030204" pitchFamily="18" charset="0"/>
                <a:cs typeface="Calibri" panose="020F0502020204030204" pitchFamily="34" charset="0"/>
              </a:rPr>
              <a:t>Cảm</a:t>
            </a:r>
            <a:r>
              <a:rPr kumimoji="0" lang="en-GB" sz="3600" b="1"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Calibri" panose="020F0502020204030204" pitchFamily="34" charset="0"/>
              </a:rPr>
              <a:t> </a:t>
            </a:r>
            <a:r>
              <a:rPr kumimoji="0" lang="en-GB" sz="3600" b="1" i="0" u="none" strike="noStrike" kern="1200" cap="none" spc="0" normalizeH="0" baseline="0" noProof="0" dirty="0" err="1">
                <a:ln>
                  <a:noFill/>
                </a:ln>
                <a:solidFill>
                  <a:srgbClr val="C00000"/>
                </a:solidFill>
                <a:effectLst/>
                <a:uLnTx/>
                <a:uFillTx/>
                <a:latin typeface="Cambria" panose="02040503050406030204" pitchFamily="18" charset="0"/>
                <a:ea typeface="Cambria" panose="02040503050406030204" pitchFamily="18" charset="0"/>
                <a:cs typeface="Calibri" panose="020F0502020204030204" pitchFamily="34" charset="0"/>
              </a:rPr>
              <a:t>ơn</a:t>
            </a:r>
            <a:r>
              <a:rPr kumimoji="0" lang="en-GB" sz="3600" b="1"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Calibri" panose="020F0502020204030204" pitchFamily="34" charset="0"/>
              </a:rPr>
              <a:t> </a:t>
            </a:r>
            <a:r>
              <a:rPr kumimoji="0" lang="en-GB" sz="3600" b="1" i="0" u="none" strike="noStrike" kern="1200" cap="none" spc="0" normalizeH="0" baseline="0" noProof="0" dirty="0" err="1">
                <a:ln>
                  <a:noFill/>
                </a:ln>
                <a:solidFill>
                  <a:srgbClr val="C00000"/>
                </a:solidFill>
                <a:effectLst/>
                <a:uLnTx/>
                <a:uFillTx/>
                <a:latin typeface="Cambria" panose="02040503050406030204" pitchFamily="18" charset="0"/>
                <a:ea typeface="Cambria" panose="02040503050406030204" pitchFamily="18" charset="0"/>
                <a:cs typeface="Calibri" panose="020F0502020204030204" pitchFamily="34" charset="0"/>
              </a:rPr>
              <a:t>các</a:t>
            </a:r>
            <a:r>
              <a:rPr kumimoji="0" lang="en-GB" sz="3600" b="1"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Calibri" panose="020F0502020204030204" pitchFamily="34" charset="0"/>
              </a:rPr>
              <a:t> </a:t>
            </a:r>
            <a:r>
              <a:rPr kumimoji="0" lang="en-GB" sz="3600" b="1" i="0" u="none" strike="noStrike" kern="1200" cap="none" spc="0" normalizeH="0" baseline="0" noProof="0" dirty="0" err="1">
                <a:ln>
                  <a:noFill/>
                </a:ln>
                <a:solidFill>
                  <a:srgbClr val="C00000"/>
                </a:solidFill>
                <a:effectLst/>
                <a:uLnTx/>
                <a:uFillTx/>
                <a:latin typeface="Cambria" panose="02040503050406030204" pitchFamily="18" charset="0"/>
                <a:ea typeface="Cambria" panose="02040503050406030204" pitchFamily="18" charset="0"/>
                <a:cs typeface="Calibri" panose="020F0502020204030204" pitchFamily="34" charset="0"/>
              </a:rPr>
              <a:t>bạn</a:t>
            </a:r>
            <a:r>
              <a:rPr kumimoji="0" lang="en-GB" sz="3600" b="1"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Calibri" panose="020F0502020204030204" pitchFamily="34" charset="0"/>
              </a:rPr>
              <a:t> </a:t>
            </a:r>
            <a:r>
              <a:rPr kumimoji="0" lang="en-GB" sz="3600" b="1" i="0" u="none" strike="noStrike" kern="1200" cap="none" spc="0" normalizeH="0" baseline="0" noProof="0" dirty="0" err="1">
                <a:ln>
                  <a:noFill/>
                </a:ln>
                <a:solidFill>
                  <a:srgbClr val="C00000"/>
                </a:solidFill>
                <a:effectLst/>
                <a:uLnTx/>
                <a:uFillTx/>
                <a:latin typeface="Cambria" panose="02040503050406030204" pitchFamily="18" charset="0"/>
                <a:ea typeface="Cambria" panose="02040503050406030204" pitchFamily="18" charset="0"/>
                <a:cs typeface="Calibri" panose="020F0502020204030204" pitchFamily="34" charset="0"/>
              </a:rPr>
              <a:t>đã</a:t>
            </a:r>
            <a:r>
              <a:rPr kumimoji="0" lang="en-GB" sz="3600" b="1"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Calibri" panose="020F0502020204030204" pitchFamily="34" charset="0"/>
              </a:rPr>
              <a:t> “</a:t>
            </a:r>
            <a:r>
              <a:rPr kumimoji="0" lang="en-GB" sz="3600" b="1" i="0" u="none" strike="noStrike" kern="1200" cap="none" spc="0" normalizeH="0" baseline="0" noProof="0" dirty="0" err="1">
                <a:ln>
                  <a:noFill/>
                </a:ln>
                <a:solidFill>
                  <a:srgbClr val="C00000"/>
                </a:solidFill>
                <a:effectLst/>
                <a:uLnTx/>
                <a:uFillTx/>
                <a:latin typeface="Cambria" panose="02040503050406030204" pitchFamily="18" charset="0"/>
                <a:ea typeface="Cambria" panose="02040503050406030204" pitchFamily="18" charset="0"/>
                <a:cs typeface="Calibri" panose="020F0502020204030204" pitchFamily="34" charset="0"/>
              </a:rPr>
              <a:t>Bón</a:t>
            </a:r>
            <a:r>
              <a:rPr kumimoji="0" lang="en-GB" sz="3600" b="1"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Calibri" panose="020F0502020204030204" pitchFamily="34" charset="0"/>
              </a:rPr>
              <a:t> </a:t>
            </a:r>
            <a:r>
              <a:rPr kumimoji="0" lang="en-GB" sz="3600" b="1" i="0" u="none" strike="noStrike" kern="1200" cap="none" spc="0" normalizeH="0" baseline="0" noProof="0" dirty="0" err="1">
                <a:ln>
                  <a:noFill/>
                </a:ln>
                <a:solidFill>
                  <a:srgbClr val="C00000"/>
                </a:solidFill>
                <a:effectLst/>
                <a:uLnTx/>
                <a:uFillTx/>
                <a:latin typeface="Cambria" panose="02040503050406030204" pitchFamily="18" charset="0"/>
                <a:ea typeface="Cambria" panose="02040503050406030204" pitchFamily="18" charset="0"/>
                <a:cs typeface="Calibri" panose="020F0502020204030204" pitchFamily="34" charset="0"/>
              </a:rPr>
              <a:t>phân</a:t>
            </a:r>
            <a:r>
              <a:rPr kumimoji="0" lang="en-GB" sz="3600" b="1"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Calibri" panose="020F0502020204030204" pitchFamily="34" charset="0"/>
              </a:rPr>
              <a:t> </a:t>
            </a:r>
            <a:r>
              <a:rPr kumimoji="0" lang="en-GB" sz="3600" b="1" i="0" u="none" strike="noStrike" kern="1200" cap="none" spc="0" normalizeH="0" baseline="0" noProof="0" dirty="0" err="1">
                <a:ln>
                  <a:noFill/>
                </a:ln>
                <a:solidFill>
                  <a:srgbClr val="C00000"/>
                </a:solidFill>
                <a:effectLst/>
                <a:uLnTx/>
                <a:uFillTx/>
                <a:latin typeface="Cambria" panose="02040503050406030204" pitchFamily="18" charset="0"/>
                <a:ea typeface="Cambria" panose="02040503050406030204" pitchFamily="18" charset="0"/>
                <a:cs typeface="Calibri" panose="020F0502020204030204" pitchFamily="34" charset="0"/>
              </a:rPr>
              <a:t>cho</a:t>
            </a:r>
            <a:r>
              <a:rPr kumimoji="0" lang="en-GB" sz="3600" b="1"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Calibri" panose="020F0502020204030204" pitchFamily="34" charset="0"/>
              </a:rPr>
              <a:t> </a:t>
            </a:r>
            <a:r>
              <a:rPr kumimoji="0" lang="en-GB" sz="3600" b="1" i="0" u="none" strike="noStrike" kern="1200" cap="none" spc="0" normalizeH="0" baseline="0" noProof="0" dirty="0" err="1">
                <a:ln>
                  <a:noFill/>
                </a:ln>
                <a:solidFill>
                  <a:srgbClr val="C00000"/>
                </a:solidFill>
                <a:effectLst/>
                <a:uLnTx/>
                <a:uFillTx/>
                <a:latin typeface="Cambria" panose="02040503050406030204" pitchFamily="18" charset="0"/>
                <a:ea typeface="Cambria" panose="02040503050406030204" pitchFamily="18" charset="0"/>
                <a:cs typeface="Calibri" panose="020F0502020204030204" pitchFamily="34" charset="0"/>
              </a:rPr>
              <a:t>lúa</a:t>
            </a:r>
            <a:r>
              <a:rPr kumimoji="0" lang="en-GB" sz="3600" b="1"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Calibri" panose="020F0502020204030204" pitchFamily="34" charset="0"/>
              </a:rPr>
              <a:t>” </a:t>
            </a:r>
            <a:r>
              <a:rPr kumimoji="0" lang="en-GB" sz="3600" b="1" i="0" u="none" strike="noStrike" kern="1200" cap="none" spc="0" normalizeH="0" baseline="0" noProof="0" dirty="0" err="1">
                <a:ln>
                  <a:noFill/>
                </a:ln>
                <a:solidFill>
                  <a:srgbClr val="C00000"/>
                </a:solidFill>
                <a:effectLst/>
                <a:uLnTx/>
                <a:uFillTx/>
                <a:latin typeface="Cambria" panose="02040503050406030204" pitchFamily="18" charset="0"/>
                <a:ea typeface="Cambria" panose="02040503050406030204" pitchFamily="18" charset="0"/>
                <a:cs typeface="Calibri" panose="020F0502020204030204" pitchFamily="34" charset="0"/>
              </a:rPr>
              <a:t>giúp</a:t>
            </a:r>
            <a:r>
              <a:rPr kumimoji="0" lang="en-GB" sz="3600" b="1"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Calibri" panose="020F0502020204030204" pitchFamily="34" charset="0"/>
              </a:rPr>
              <a:t> </a:t>
            </a:r>
            <a:r>
              <a:rPr kumimoji="0" lang="en-GB" sz="3600" b="1" i="0" u="none" strike="noStrike" kern="1200" cap="none" spc="0" normalizeH="0" baseline="0" noProof="0" dirty="0" err="1">
                <a:ln>
                  <a:noFill/>
                </a:ln>
                <a:solidFill>
                  <a:srgbClr val="C00000"/>
                </a:solidFill>
                <a:effectLst/>
                <a:uLnTx/>
                <a:uFillTx/>
                <a:latin typeface="Cambria" panose="02040503050406030204" pitchFamily="18" charset="0"/>
                <a:ea typeface="Cambria" panose="02040503050406030204" pitchFamily="18" charset="0"/>
                <a:cs typeface="Calibri" panose="020F0502020204030204" pitchFamily="34" charset="0"/>
              </a:rPr>
              <a:t>mình</a:t>
            </a:r>
            <a:r>
              <a:rPr kumimoji="0" lang="en-GB" sz="3600" b="1"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Calibri" panose="020F0502020204030204" pitchFamily="34" charset="0"/>
              </a:rPr>
              <a:t> </a:t>
            </a:r>
            <a:r>
              <a:rPr kumimoji="0" lang="en-GB" sz="3600" b="1" i="0" u="none" strike="noStrike" kern="1200" cap="none" spc="0" normalizeH="0" baseline="0" noProof="0" dirty="0" err="1">
                <a:ln>
                  <a:noFill/>
                </a:ln>
                <a:solidFill>
                  <a:srgbClr val="C00000"/>
                </a:solidFill>
                <a:effectLst/>
                <a:uLnTx/>
                <a:uFillTx/>
                <a:latin typeface="Cambria" panose="02040503050406030204" pitchFamily="18" charset="0"/>
                <a:ea typeface="Cambria" panose="02040503050406030204" pitchFamily="18" charset="0"/>
                <a:cs typeface="Calibri" panose="020F0502020204030204" pitchFamily="34" charset="0"/>
              </a:rPr>
              <a:t>nhé</a:t>
            </a:r>
            <a:r>
              <a:rPr kumimoji="0" lang="en-GB" sz="3600" b="1"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Calibri" panose="020F0502020204030204" pitchFamily="34" charset="0"/>
              </a:rPr>
              <a:t>!</a:t>
            </a:r>
          </a:p>
        </p:txBody>
      </p:sp>
    </p:spTree>
    <p:extLst>
      <p:ext uri="{BB962C8B-B14F-4D97-AF65-F5344CB8AC3E}">
        <p14:creationId xmlns:p14="http://schemas.microsoft.com/office/powerpoint/2010/main" val="1409774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down)">
                                      <p:cBhvr>
                                        <p:cTn id="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75B13FEC-AA05-4608-80C2-11D3A122378D}"/>
              </a:ext>
            </a:extLst>
          </p:cNvPr>
          <p:cNvSpPr/>
          <p:nvPr/>
        </p:nvSpPr>
        <p:spPr>
          <a:xfrm>
            <a:off x="0" y="0"/>
            <a:ext cx="12192000" cy="6858000"/>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35" name="Google Shape;2319;p69">
            <a:extLst>
              <a:ext uri="{FF2B5EF4-FFF2-40B4-BE49-F238E27FC236}">
                <a16:creationId xmlns:a16="http://schemas.microsoft.com/office/drawing/2014/main" id="{6FB9A3C5-61A3-42B1-B402-0EE17D893030}"/>
              </a:ext>
            </a:extLst>
          </p:cNvPr>
          <p:cNvSpPr/>
          <p:nvPr/>
        </p:nvSpPr>
        <p:spPr>
          <a:xfrm>
            <a:off x="281248" y="297526"/>
            <a:ext cx="1409921" cy="76631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a:effectLst>
            <a:glow>
              <a:schemeClr val="bg1"/>
            </a:glo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 name="Google Shape;2319;p69">
            <a:extLst>
              <a:ext uri="{FF2B5EF4-FFF2-40B4-BE49-F238E27FC236}">
                <a16:creationId xmlns:a16="http://schemas.microsoft.com/office/drawing/2014/main" id="{532DA17A-D8D9-4F30-9730-227189DA04E5}"/>
              </a:ext>
            </a:extLst>
          </p:cNvPr>
          <p:cNvSpPr/>
          <p:nvPr/>
        </p:nvSpPr>
        <p:spPr>
          <a:xfrm>
            <a:off x="8230258" y="-333826"/>
            <a:ext cx="2299437" cy="126270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a:effectLst>
            <a:glow>
              <a:schemeClr val="bg1"/>
            </a:glo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 name="Google Shape;2319;p69">
            <a:extLst>
              <a:ext uri="{FF2B5EF4-FFF2-40B4-BE49-F238E27FC236}">
                <a16:creationId xmlns:a16="http://schemas.microsoft.com/office/drawing/2014/main" id="{AEADBA1E-B7CC-4752-AB1A-0040468992C7}"/>
              </a:ext>
            </a:extLst>
          </p:cNvPr>
          <p:cNvSpPr/>
          <p:nvPr/>
        </p:nvSpPr>
        <p:spPr>
          <a:xfrm>
            <a:off x="3193422" y="766780"/>
            <a:ext cx="2299437" cy="126270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a:effectLst>
            <a:glow>
              <a:schemeClr val="bg1"/>
            </a:glo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 name="Google Shape;2319;p69">
            <a:extLst>
              <a:ext uri="{FF2B5EF4-FFF2-40B4-BE49-F238E27FC236}">
                <a16:creationId xmlns:a16="http://schemas.microsoft.com/office/drawing/2014/main" id="{E30DA691-CC2E-4016-B4B0-71E38F16B752}"/>
              </a:ext>
            </a:extLst>
          </p:cNvPr>
          <p:cNvSpPr/>
          <p:nvPr/>
        </p:nvSpPr>
        <p:spPr>
          <a:xfrm>
            <a:off x="6148818" y="3525845"/>
            <a:ext cx="2680841" cy="1411825"/>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a:effectLst>
            <a:glow>
              <a:schemeClr val="bg1"/>
            </a:glo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 name="Oval 16">
            <a:extLst>
              <a:ext uri="{FF2B5EF4-FFF2-40B4-BE49-F238E27FC236}">
                <a16:creationId xmlns:a16="http://schemas.microsoft.com/office/drawing/2014/main" id="{DF991080-76BD-448E-AD8C-B50D2E984642}"/>
              </a:ext>
            </a:extLst>
          </p:cNvPr>
          <p:cNvSpPr/>
          <p:nvPr/>
        </p:nvSpPr>
        <p:spPr>
          <a:xfrm>
            <a:off x="9819427" y="-1476643"/>
            <a:ext cx="3832239" cy="3638350"/>
          </a:xfrm>
          <a:prstGeom prst="ellipse">
            <a:avLst/>
          </a:prstGeom>
          <a:solidFill>
            <a:srgbClr val="FED000">
              <a:alpha val="32000"/>
            </a:srgbClr>
          </a:solidFill>
          <a:ln>
            <a:noFill/>
          </a:ln>
          <a:effectLst>
            <a:glow rad="1905000">
              <a:schemeClr val="accent4">
                <a:lumMod val="40000"/>
                <a:lumOff val="60000"/>
                <a:alpha val="71000"/>
              </a:schemeClr>
            </a:glow>
            <a:softEdge rad="215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23" name="Oval 22">
            <a:extLst>
              <a:ext uri="{FF2B5EF4-FFF2-40B4-BE49-F238E27FC236}">
                <a16:creationId xmlns:a16="http://schemas.microsoft.com/office/drawing/2014/main" id="{213D1644-64AA-4680-819C-186137064647}"/>
              </a:ext>
            </a:extLst>
          </p:cNvPr>
          <p:cNvSpPr/>
          <p:nvPr/>
        </p:nvSpPr>
        <p:spPr>
          <a:xfrm>
            <a:off x="10613487" y="-762865"/>
            <a:ext cx="2266918" cy="2129406"/>
          </a:xfrm>
          <a:prstGeom prst="ellipse">
            <a:avLst/>
          </a:prstGeom>
          <a:solidFill>
            <a:srgbClr val="FED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pic>
        <p:nvPicPr>
          <p:cNvPr id="24" name="Picture 23">
            <a:extLst>
              <a:ext uri="{FF2B5EF4-FFF2-40B4-BE49-F238E27FC236}">
                <a16:creationId xmlns:a16="http://schemas.microsoft.com/office/drawing/2014/main" id="{7F7B6B2E-B264-4AB2-AAF3-579F0DFA2F86}"/>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54200" b="77200" l="17000" r="93222">
                        <a14:foregroundMark x1="24333" y1="67400" x2="31363" y2="68574"/>
                        <a14:foregroundMark x1="17111" y1="69200" x2="20556" y2="69200"/>
                        <a14:foregroundMark x1="65454" y1="75228" x2="66667" y2="75200"/>
                        <a14:foregroundMark x1="58111" y1="75400" x2="60333" y2="75348"/>
                        <a14:foregroundMark x1="82556" y1="54200" x2="85825" y2="61095"/>
                        <a14:foregroundMark x1="34667" y1="69400" x2="37111" y2="71600"/>
                        <a14:foregroundMark x1="31778" y1="70000" x2="36444" y2="68000"/>
                        <a14:foregroundMark x1="32000" y1="69000" x2="33667" y2="72000"/>
                        <a14:foregroundMark x1="19556" y1="71200" x2="30111" y2="71600"/>
                        <a14:foregroundMark x1="30111" y1="71600" x2="37556" y2="71000"/>
                        <a14:foregroundMark x1="37556" y1="71000" x2="37556" y2="71000"/>
                        <a14:foregroundMark x1="25111" y1="75400" x2="52000" y2="70600"/>
                        <a14:foregroundMark x1="38444" y1="74600" x2="52444" y2="77200"/>
                        <a14:foregroundMark x1="52444" y1="77200" x2="53333" y2="77000"/>
                        <a14:foregroundMark x1="85134" y1="64679" x2="85667" y2="64400"/>
                        <a14:foregroundMark x1="63889" y1="75800" x2="74198" y2="70403"/>
                        <a14:foregroundMark x1="85667" y1="64400" x2="85667" y2="64200"/>
                        <a14:foregroundMark x1="83752" y1="68675" x2="86000" y2="67600"/>
                        <a14:foregroundMark x1="89083" y1="64469" x2="90333" y2="63200"/>
                        <a14:foregroundMark x1="86000" y1="67600" x2="86262" y2="67334"/>
                        <a14:foregroundMark x1="90333" y1="63200" x2="90000" y2="62800"/>
                        <a14:foregroundMark x1="90778" y1="63400" x2="91111" y2="68200"/>
                        <a14:foregroundMark x1="91000" y1="60800" x2="93222" y2="68600"/>
                        <a14:foregroundMark x1="60333" y1="76600" x2="73531" y2="72400"/>
                        <a14:foregroundMark x1="82317" y1="72822" x2="83111" y2="72600"/>
                        <a14:foregroundMark x1="76153" y1="74549" x2="81827" y2="72960"/>
                        <a14:foregroundMark x1="68111" y1="76800" x2="72558" y2="75555"/>
                        <a14:foregroundMark x1="83111" y1="72600" x2="84444" y2="72800"/>
                        <a14:foregroundMark x1="80111" y1="75200" x2="86000" y2="75400"/>
                        <a14:foregroundMark x1="86000" y1="75400" x2="91556" y2="74600"/>
                        <a14:foregroundMark x1="91556" y1="74600" x2="91556" y2="74400"/>
                        <a14:foregroundMark x1="75444" y1="69400" x2="83778" y2="67000"/>
                        <a14:foregroundMark x1="74111" y1="70000" x2="77000" y2="72000"/>
                        <a14:foregroundMark x1="75000" y1="69200" x2="79444" y2="70400"/>
                        <a14:foregroundMark x1="79444" y1="70400" x2="84000" y2="70000"/>
                        <a14:foregroundMark x1="84000" y1="70000" x2="84111" y2="70000"/>
                        <a14:foregroundMark x1="83667" y1="69000" x2="85778" y2="68200"/>
                        <a14:foregroundMark x1="87778" y1="62000" x2="87778" y2="66600"/>
                        <a14:backgroundMark x1="62111" y1="66000" x2="63444" y2="65800"/>
                        <a14:backgroundMark x1="60778" y1="66800" x2="63222" y2="67000"/>
                        <a14:backgroundMark x1="61111" y1="73600" x2="61259" y2="73689"/>
                      </a14:backgroundRemoval>
                    </a14:imgEffect>
                    <a14:imgEffect>
                      <a14:colorTemperature colorTemp="5300"/>
                    </a14:imgEffect>
                    <a14:imgEffect>
                      <a14:saturation sat="143000"/>
                    </a14:imgEffect>
                  </a14:imgLayer>
                </a14:imgProps>
              </a:ext>
              <a:ext uri="{28A0092B-C50C-407E-A947-70E740481C1C}">
                <a14:useLocalDpi xmlns:a14="http://schemas.microsoft.com/office/drawing/2010/main" val="0"/>
              </a:ext>
            </a:extLst>
          </a:blip>
          <a:srcRect l="15000" t="51841" r="58689" b="21402"/>
          <a:stretch/>
        </p:blipFill>
        <p:spPr>
          <a:xfrm>
            <a:off x="-149268" y="3008349"/>
            <a:ext cx="4396450" cy="2524867"/>
          </a:xfrm>
          <a:prstGeom prst="rect">
            <a:avLst/>
          </a:prstGeom>
          <a:effectLst>
            <a:glow>
              <a:schemeClr val="accent1"/>
            </a:glow>
          </a:effectLst>
        </p:spPr>
      </p:pic>
      <p:pic>
        <p:nvPicPr>
          <p:cNvPr id="25" name="Picture 24">
            <a:extLst>
              <a:ext uri="{FF2B5EF4-FFF2-40B4-BE49-F238E27FC236}">
                <a16:creationId xmlns:a16="http://schemas.microsoft.com/office/drawing/2014/main" id="{AB93590C-E190-4413-88D5-546130CE1BE2}"/>
              </a:ext>
            </a:extLst>
          </p:cNvPr>
          <p:cNvPicPr>
            <a:picLocks noChangeAspect="1"/>
          </p:cNvPicPr>
          <p:nvPr/>
        </p:nvPicPr>
        <p:blipFill rotWithShape="1">
          <a:blip r:embed="rId4">
            <a:extLst>
              <a:ext uri="{BEBA8EAE-BF5A-486C-A8C5-ECC9F3942E4B}">
                <a14:imgProps xmlns:a14="http://schemas.microsoft.com/office/drawing/2010/main">
                  <a14:imgLayer r:embed="rId3">
                    <a14:imgEffect>
                      <a14:backgroundRemoval t="54200" b="77200" l="17000" r="93222">
                        <a14:foregroundMark x1="24333" y1="67400" x2="31363" y2="68574"/>
                        <a14:foregroundMark x1="17111" y1="69200" x2="20556" y2="69200"/>
                        <a14:foregroundMark x1="65454" y1="75228" x2="66667" y2="75200"/>
                        <a14:foregroundMark x1="58111" y1="75400" x2="60333" y2="75348"/>
                        <a14:foregroundMark x1="82556" y1="54200" x2="85825" y2="61095"/>
                        <a14:foregroundMark x1="34667" y1="69400" x2="37111" y2="71600"/>
                        <a14:foregroundMark x1="31778" y1="70000" x2="36444" y2="68000"/>
                        <a14:foregroundMark x1="32000" y1="69000" x2="33667" y2="72000"/>
                        <a14:foregroundMark x1="19556" y1="71200" x2="30111" y2="71600"/>
                        <a14:foregroundMark x1="30111" y1="71600" x2="37556" y2="71000"/>
                        <a14:foregroundMark x1="37556" y1="71000" x2="37556" y2="71000"/>
                        <a14:foregroundMark x1="25111" y1="75400" x2="52000" y2="70600"/>
                        <a14:foregroundMark x1="38444" y1="74600" x2="52444" y2="77200"/>
                        <a14:foregroundMark x1="52444" y1="77200" x2="53333" y2="77000"/>
                        <a14:foregroundMark x1="85134" y1="64679" x2="85667" y2="64400"/>
                        <a14:foregroundMark x1="63889" y1="75800" x2="74198" y2="70403"/>
                        <a14:foregroundMark x1="85667" y1="64400" x2="85667" y2="64200"/>
                        <a14:foregroundMark x1="83752" y1="68675" x2="86000" y2="67600"/>
                        <a14:foregroundMark x1="89083" y1="64469" x2="90333" y2="63200"/>
                        <a14:foregroundMark x1="86000" y1="67600" x2="86262" y2="67334"/>
                        <a14:foregroundMark x1="90333" y1="63200" x2="90000" y2="62800"/>
                        <a14:foregroundMark x1="90778" y1="63400" x2="91111" y2="68200"/>
                        <a14:foregroundMark x1="91000" y1="60800" x2="93222" y2="68600"/>
                        <a14:foregroundMark x1="60333" y1="76600" x2="73531" y2="72400"/>
                        <a14:foregroundMark x1="82317" y1="72822" x2="83111" y2="72600"/>
                        <a14:foregroundMark x1="76153" y1="74549" x2="81827" y2="72960"/>
                        <a14:foregroundMark x1="68111" y1="76800" x2="72558" y2="75555"/>
                        <a14:foregroundMark x1="83111" y1="72600" x2="84444" y2="72800"/>
                        <a14:foregroundMark x1="80111" y1="75200" x2="86000" y2="75400"/>
                        <a14:foregroundMark x1="86000" y1="75400" x2="91556" y2="74600"/>
                        <a14:foregroundMark x1="91556" y1="74600" x2="91556" y2="74400"/>
                        <a14:foregroundMark x1="75444" y1="69400" x2="83778" y2="67000"/>
                        <a14:foregroundMark x1="74111" y1="70000" x2="77000" y2="72000"/>
                        <a14:foregroundMark x1="75000" y1="69200" x2="79444" y2="70400"/>
                        <a14:foregroundMark x1="79444" y1="70400" x2="84000" y2="70000"/>
                        <a14:foregroundMark x1="84000" y1="70000" x2="84111" y2="70000"/>
                        <a14:foregroundMark x1="83667" y1="69000" x2="85778" y2="68200"/>
                        <a14:foregroundMark x1="87778" y1="62000" x2="87778" y2="66600"/>
                        <a14:backgroundMark x1="62111" y1="66000" x2="63444" y2="65800"/>
                        <a14:backgroundMark x1="60778" y1="66800" x2="63222" y2="67000"/>
                        <a14:backgroundMark x1="61111" y1="73600" x2="61259" y2="73689"/>
                      </a14:backgroundRemoval>
                    </a14:imgEffect>
                    <a14:imgEffect>
                      <a14:colorTemperature colorTemp="4030"/>
                    </a14:imgEffect>
                    <a14:imgEffect>
                      <a14:saturation sat="143000"/>
                    </a14:imgEffect>
                  </a14:imgLayer>
                </a14:imgProps>
              </a:ext>
              <a:ext uri="{28A0092B-C50C-407E-A947-70E740481C1C}">
                <a14:useLocalDpi xmlns:a14="http://schemas.microsoft.com/office/drawing/2010/main" val="0"/>
              </a:ext>
            </a:extLst>
          </a:blip>
          <a:srcRect l="40414" t="51841" r="38029" b="21402"/>
          <a:stretch/>
        </p:blipFill>
        <p:spPr>
          <a:xfrm>
            <a:off x="4008474" y="2906212"/>
            <a:ext cx="3601985" cy="2524867"/>
          </a:xfrm>
          <a:prstGeom prst="rect">
            <a:avLst/>
          </a:prstGeom>
          <a:effectLst>
            <a:glow>
              <a:schemeClr val="accent1"/>
            </a:glow>
          </a:effectLst>
        </p:spPr>
      </p:pic>
      <p:pic>
        <p:nvPicPr>
          <p:cNvPr id="26" name="Picture 25">
            <a:extLst>
              <a:ext uri="{FF2B5EF4-FFF2-40B4-BE49-F238E27FC236}">
                <a16:creationId xmlns:a16="http://schemas.microsoft.com/office/drawing/2014/main" id="{71AE3B76-547B-4F5B-8D03-38F7F1577064}"/>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54200" b="77200" l="17000" r="93222">
                        <a14:foregroundMark x1="24333" y1="67400" x2="31363" y2="68574"/>
                        <a14:foregroundMark x1="17111" y1="69200" x2="20556" y2="69200"/>
                        <a14:foregroundMark x1="65454" y1="75228" x2="66667" y2="75200"/>
                        <a14:foregroundMark x1="58111" y1="75400" x2="60333" y2="75348"/>
                        <a14:foregroundMark x1="82556" y1="54200" x2="85825" y2="61095"/>
                        <a14:foregroundMark x1="34667" y1="69400" x2="37111" y2="71600"/>
                        <a14:foregroundMark x1="31778" y1="70000" x2="36444" y2="68000"/>
                        <a14:foregroundMark x1="32000" y1="69000" x2="33667" y2="72000"/>
                        <a14:foregroundMark x1="19556" y1="71200" x2="30111" y2="71600"/>
                        <a14:foregroundMark x1="30111" y1="71600" x2="37556" y2="71000"/>
                        <a14:foregroundMark x1="37556" y1="71000" x2="37556" y2="71000"/>
                        <a14:foregroundMark x1="25111" y1="75400" x2="52000" y2="70600"/>
                        <a14:foregroundMark x1="38444" y1="74600" x2="52444" y2="77200"/>
                        <a14:foregroundMark x1="52444" y1="77200" x2="53333" y2="77000"/>
                        <a14:foregroundMark x1="85134" y1="64679" x2="85667" y2="64400"/>
                        <a14:foregroundMark x1="63889" y1="75800" x2="74198" y2="70403"/>
                        <a14:foregroundMark x1="85667" y1="64400" x2="85667" y2="64200"/>
                        <a14:foregroundMark x1="83752" y1="68675" x2="86000" y2="67600"/>
                        <a14:foregroundMark x1="89083" y1="64469" x2="90333" y2="63200"/>
                        <a14:foregroundMark x1="86000" y1="67600" x2="86262" y2="67334"/>
                        <a14:foregroundMark x1="90333" y1="63200" x2="90000" y2="62800"/>
                        <a14:foregroundMark x1="90778" y1="63400" x2="91111" y2="68200"/>
                        <a14:foregroundMark x1="91000" y1="60800" x2="93222" y2="68600"/>
                        <a14:foregroundMark x1="60333" y1="76600" x2="73531" y2="72400"/>
                        <a14:foregroundMark x1="82317" y1="72822" x2="83111" y2="72600"/>
                        <a14:foregroundMark x1="76153" y1="74549" x2="81827" y2="72960"/>
                        <a14:foregroundMark x1="68111" y1="76800" x2="72558" y2="75555"/>
                        <a14:foregroundMark x1="83111" y1="72600" x2="84444" y2="72800"/>
                        <a14:foregroundMark x1="80111" y1="75200" x2="86000" y2="75400"/>
                        <a14:foregroundMark x1="86000" y1="75400" x2="91556" y2="74600"/>
                        <a14:foregroundMark x1="91556" y1="74600" x2="91556" y2="74400"/>
                        <a14:foregroundMark x1="75444" y1="69400" x2="83778" y2="67000"/>
                        <a14:foregroundMark x1="74111" y1="70000" x2="77000" y2="72000"/>
                        <a14:foregroundMark x1="75000" y1="69200" x2="79444" y2="70400"/>
                        <a14:foregroundMark x1="79444" y1="70400" x2="84000" y2="70000"/>
                        <a14:foregroundMark x1="84000" y1="70000" x2="84111" y2="70000"/>
                        <a14:foregroundMark x1="83667" y1="69000" x2="85778" y2="68200"/>
                        <a14:foregroundMark x1="87778" y1="62000" x2="87778" y2="66600"/>
                        <a14:backgroundMark x1="62111" y1="66000" x2="63444" y2="65800"/>
                        <a14:backgroundMark x1="60778" y1="66800" x2="63222" y2="67000"/>
                        <a14:backgroundMark x1="61111" y1="73600" x2="61259" y2="73689"/>
                      </a14:backgroundRemoval>
                    </a14:imgEffect>
                    <a14:imgEffect>
                      <a14:colorTemperature colorTemp="5300"/>
                    </a14:imgEffect>
                    <a14:imgEffect>
                      <a14:saturation sat="143000"/>
                    </a14:imgEffect>
                  </a14:imgLayer>
                </a14:imgProps>
              </a:ext>
              <a:ext uri="{28A0092B-C50C-407E-A947-70E740481C1C}">
                <a14:useLocalDpi xmlns:a14="http://schemas.microsoft.com/office/drawing/2010/main" val="0"/>
              </a:ext>
            </a:extLst>
          </a:blip>
          <a:srcRect l="64102" t="51841" r="7500" b="21402"/>
          <a:stretch/>
        </p:blipFill>
        <p:spPr>
          <a:xfrm>
            <a:off x="7446854" y="3625021"/>
            <a:ext cx="4745146" cy="2524867"/>
          </a:xfrm>
          <a:prstGeom prst="rect">
            <a:avLst/>
          </a:prstGeom>
          <a:effectLst>
            <a:glow>
              <a:schemeClr val="accent1"/>
            </a:glow>
          </a:effectLst>
        </p:spPr>
      </p:pic>
      <p:pic>
        <p:nvPicPr>
          <p:cNvPr id="27" name="Picture 26">
            <a:extLst>
              <a:ext uri="{FF2B5EF4-FFF2-40B4-BE49-F238E27FC236}">
                <a16:creationId xmlns:a16="http://schemas.microsoft.com/office/drawing/2014/main" id="{50FCC122-4E59-446C-80D9-A80C5B48969F}"/>
              </a:ext>
            </a:extLst>
          </p:cNvPr>
          <p:cNvPicPr>
            <a:picLocks noChangeAspect="1"/>
          </p:cNvPicPr>
          <p:nvPr/>
        </p:nvPicPr>
        <p:blipFill rotWithShape="1">
          <a:blip r:embed="rId5">
            <a:extLst>
              <a:ext uri="{BEBA8EAE-BF5A-486C-A8C5-ECC9F3942E4B}">
                <a14:imgProps xmlns:a14="http://schemas.microsoft.com/office/drawing/2010/main">
                  <a14:imgLayer r:embed="rId3">
                    <a14:imgEffect>
                      <a14:backgroundRemoval t="41000" b="67000" l="0" r="8222">
                        <a14:foregroundMark x1="111" y1="57600" x2="1667" y2="61800"/>
                        <a14:foregroundMark x1="3000" y1="65200" x2="3222" y2="67000"/>
                      </a14:backgroundRemoval>
                    </a14:imgEffect>
                    <a14:imgEffect>
                      <a14:colorTemperature colorTemp="4030"/>
                    </a14:imgEffect>
                    <a14:imgEffect>
                      <a14:saturation sat="143000"/>
                    </a14:imgEffect>
                  </a14:imgLayer>
                </a14:imgProps>
              </a:ext>
              <a:ext uri="{28A0092B-C50C-407E-A947-70E740481C1C}">
                <a14:useLocalDpi xmlns:a14="http://schemas.microsoft.com/office/drawing/2010/main" val="0"/>
              </a:ext>
            </a:extLst>
          </a:blip>
          <a:srcRect t="37954" r="90625" b="31468"/>
          <a:stretch/>
        </p:blipFill>
        <p:spPr>
          <a:xfrm>
            <a:off x="160130" y="2905012"/>
            <a:ext cx="979642" cy="1804381"/>
          </a:xfrm>
          <a:prstGeom prst="rect">
            <a:avLst/>
          </a:prstGeom>
          <a:effectLst>
            <a:glow>
              <a:schemeClr val="accent1"/>
            </a:glow>
          </a:effectLst>
        </p:spPr>
      </p:pic>
      <p:pic>
        <p:nvPicPr>
          <p:cNvPr id="28" name="Picture 27">
            <a:extLst>
              <a:ext uri="{FF2B5EF4-FFF2-40B4-BE49-F238E27FC236}">
                <a16:creationId xmlns:a16="http://schemas.microsoft.com/office/drawing/2014/main" id="{05C983FD-EB97-4FA9-923A-33B74BE69BC9}"/>
              </a:ext>
            </a:extLst>
          </p:cNvPr>
          <p:cNvPicPr>
            <a:picLocks noChangeAspect="1"/>
          </p:cNvPicPr>
          <p:nvPr/>
        </p:nvPicPr>
        <p:blipFill rotWithShape="1">
          <a:blip r:embed="rId6">
            <a:extLst>
              <a:ext uri="{BEBA8EAE-BF5A-486C-A8C5-ECC9F3942E4B}">
                <a14:imgProps xmlns:a14="http://schemas.microsoft.com/office/drawing/2010/main">
                  <a14:imgLayer r:embed="rId3">
                    <a14:imgEffect>
                      <a14:backgroundRemoval t="69200" b="99800" l="56222" r="99889">
                        <a14:foregroundMark x1="56778" y1="78600" x2="61111" y2="82000"/>
                        <a14:foregroundMark x1="61111" y1="82000" x2="61333" y2="82000"/>
                        <a14:foregroundMark x1="72444" y1="89600" x2="93111" y2="81200"/>
                        <a14:foregroundMark x1="94333" y1="74600" x2="98111" y2="85200"/>
                        <a14:foregroundMark x1="99889" y1="71200" x2="99667" y2="81600"/>
                        <a14:foregroundMark x1="99667" y1="81600" x2="99889" y2="82400"/>
                        <a14:foregroundMark x1="65111" y1="90800" x2="72000" y2="96000"/>
                        <a14:foregroundMark x1="72000" y1="96000" x2="72000" y2="96000"/>
                        <a14:foregroundMark x1="72889" y1="94400" x2="83667" y2="95200"/>
                        <a14:foregroundMark x1="83667" y1="95200" x2="92444" y2="94000"/>
                        <a14:foregroundMark x1="92444" y1="94000" x2="92667" y2="94000"/>
                        <a14:foregroundMark x1="71000" y1="96400" x2="97000" y2="94000"/>
                        <a14:foregroundMark x1="97000" y1="94000" x2="97222" y2="94000"/>
                        <a14:foregroundMark x1="93667" y1="89400" x2="96889" y2="99800"/>
                        <a14:foregroundMark x1="90111" y1="90000" x2="97222" y2="94800"/>
                        <a14:foregroundMark x1="91111" y1="89200" x2="92556" y2="95800"/>
                        <a14:foregroundMark x1="92556" y1="95800" x2="92778" y2="99400"/>
                        <a14:foregroundMark x1="80889" y1="96400" x2="86222" y2="97400"/>
                        <a14:foregroundMark x1="86222" y1="97400" x2="91111" y2="96200"/>
                        <a14:foregroundMark x1="80444" y1="98000" x2="94667" y2="96400"/>
                        <a14:foregroundMark x1="93222" y1="99400" x2="95889" y2="98600"/>
                        <a14:foregroundMark x1="95667" y1="97600" x2="95667" y2="98400"/>
                        <a14:foregroundMark x1="56667" y1="85800" x2="60778" y2="97800"/>
                        <a14:foregroundMark x1="56222" y1="81400" x2="67556" y2="92600"/>
                        <a14:foregroundMark x1="60000" y1="84800" x2="69333" y2="98400"/>
                        <a14:backgroundMark x1="63667" y1="77400" x2="63333" y2="77800"/>
                        <a14:backgroundMark x1="98889" y1="69200" x2="99889" y2="68600"/>
                        <a14:backgroundMark x1="95778" y1="69600" x2="99000" y2="68600"/>
                        <a14:backgroundMark x1="98667" y1="69000" x2="98556" y2="69800"/>
                      </a14:backgroundRemoval>
                    </a14:imgEffect>
                    <a14:imgEffect>
                      <a14:colorTemperature colorTemp="4030"/>
                    </a14:imgEffect>
                    <a14:imgEffect>
                      <a14:saturation sat="200000"/>
                    </a14:imgEffect>
                  </a14:imgLayer>
                </a14:imgProps>
              </a:ext>
              <a:ext uri="{28A0092B-C50C-407E-A947-70E740481C1C}">
                <a14:useLocalDpi xmlns:a14="http://schemas.microsoft.com/office/drawing/2010/main" val="0"/>
              </a:ext>
            </a:extLst>
          </a:blip>
          <a:srcRect l="55533" t="65911" b="392"/>
          <a:stretch/>
        </p:blipFill>
        <p:spPr>
          <a:xfrm>
            <a:off x="6694395" y="4559103"/>
            <a:ext cx="5497605" cy="2352685"/>
          </a:xfrm>
          <a:prstGeom prst="rect">
            <a:avLst/>
          </a:prstGeom>
          <a:effectLst>
            <a:glow>
              <a:schemeClr val="accent1"/>
            </a:glow>
          </a:effectLst>
        </p:spPr>
      </p:pic>
      <p:pic>
        <p:nvPicPr>
          <p:cNvPr id="29" name="Picture 28">
            <a:extLst>
              <a:ext uri="{FF2B5EF4-FFF2-40B4-BE49-F238E27FC236}">
                <a16:creationId xmlns:a16="http://schemas.microsoft.com/office/drawing/2014/main" id="{368B007D-B3E8-4F0D-98BF-FF9795653D24}"/>
              </a:ext>
            </a:extLst>
          </p:cNvPr>
          <p:cNvPicPr>
            <a:picLocks noChangeAspect="1"/>
          </p:cNvPicPr>
          <p:nvPr/>
        </p:nvPicPr>
        <p:blipFill rotWithShape="1">
          <a:blip r:embed="rId7">
            <a:extLst>
              <a:ext uri="{BEBA8EAE-BF5A-486C-A8C5-ECC9F3942E4B}">
                <a14:imgProps xmlns:a14="http://schemas.microsoft.com/office/drawing/2010/main">
                  <a14:imgLayer r:embed="rId3">
                    <a14:imgEffect>
                      <a14:backgroundRemoval t="69000" b="96400" l="2000" r="68889">
                        <a14:foregroundMark x1="2111" y1="72200" x2="9222" y2="86800"/>
                        <a14:foregroundMark x1="10000" y1="96000" x2="23111" y2="96400"/>
                        <a14:foregroundMark x1="23111" y1="96400" x2="63444" y2="93800"/>
                        <a14:foregroundMark x1="63444" y1="93800" x2="63667" y2="93800"/>
                        <a14:foregroundMark x1="64556" y1="90200" x2="68889" y2="96000"/>
                        <a14:foregroundMark x1="68889" y1="96000" x2="68889" y2="96400"/>
                        <a14:backgroundMark x1="10778" y1="67000" x2="13667" y2="68200"/>
                      </a14:backgroundRemoval>
                    </a14:imgEffect>
                    <a14:imgEffect>
                      <a14:saturation sat="143000"/>
                    </a14:imgEffect>
                  </a14:imgLayer>
                </a14:imgProps>
              </a:ext>
              <a:ext uri="{28A0092B-C50C-407E-A947-70E740481C1C}">
                <a14:useLocalDpi xmlns:a14="http://schemas.microsoft.com/office/drawing/2010/main" val="0"/>
              </a:ext>
            </a:extLst>
          </a:blip>
          <a:srcRect t="65810" r="26875" b="393"/>
          <a:stretch/>
        </p:blipFill>
        <p:spPr>
          <a:xfrm>
            <a:off x="0" y="4327465"/>
            <a:ext cx="9673626" cy="2524867"/>
          </a:xfrm>
          <a:prstGeom prst="rect">
            <a:avLst/>
          </a:prstGeom>
          <a:effectLst>
            <a:glow>
              <a:schemeClr val="accent1"/>
            </a:glow>
          </a:effectLst>
        </p:spPr>
      </p:pic>
      <p:pic>
        <p:nvPicPr>
          <p:cNvPr id="30" name="Picture 29">
            <a:extLst>
              <a:ext uri="{FF2B5EF4-FFF2-40B4-BE49-F238E27FC236}">
                <a16:creationId xmlns:a16="http://schemas.microsoft.com/office/drawing/2014/main" id="{69EF83CC-713C-44A4-AF24-C5EAF372AAD5}"/>
              </a:ext>
            </a:extLst>
          </p:cNvPr>
          <p:cNvPicPr>
            <a:picLocks noChangeAspect="1"/>
          </p:cNvPicPr>
          <p:nvPr/>
        </p:nvPicPr>
        <p:blipFill rotWithShape="1">
          <a:blip r:embed="rId8">
            <a:extLst>
              <a:ext uri="{BEBA8EAE-BF5A-486C-A8C5-ECC9F3942E4B}">
                <a14:imgProps xmlns:a14="http://schemas.microsoft.com/office/drawing/2010/main">
                  <a14:imgLayer r:embed="rId3">
                    <a14:imgEffect>
                      <a14:backgroundRemoval t="57600" b="78000" l="59667" r="98556">
                        <a14:foregroundMark x1="61556" y1="73200" x2="62000" y2="70800"/>
                        <a14:foregroundMark x1="59667" y1="72600" x2="61111" y2="74400"/>
                        <a14:foregroundMark x1="98000" y1="61400" x2="98556" y2="66000"/>
                        <a14:backgroundMark x1="68222" y1="68600" x2="76444" y2="61000"/>
                        <a14:backgroundMark x1="76444" y1="61000" x2="76444" y2="61000"/>
                      </a14:backgroundRemoval>
                    </a14:imgEffect>
                    <a14:imgEffect>
                      <a14:colorTemperature colorTemp="4030"/>
                    </a14:imgEffect>
                    <a14:imgEffect>
                      <a14:saturation sat="143000"/>
                    </a14:imgEffect>
                  </a14:imgLayer>
                </a14:imgProps>
              </a:ext>
              <a:ext uri="{28A0092B-C50C-407E-A947-70E740481C1C}">
                <a14:useLocalDpi xmlns:a14="http://schemas.microsoft.com/office/drawing/2010/main" val="0"/>
              </a:ext>
            </a:extLst>
          </a:blip>
          <a:srcRect l="70819" t="55251" r="-1" b="19294"/>
          <a:stretch/>
        </p:blipFill>
        <p:spPr>
          <a:xfrm>
            <a:off x="8327244" y="3824044"/>
            <a:ext cx="3806580" cy="1875120"/>
          </a:xfrm>
          <a:prstGeom prst="rect">
            <a:avLst/>
          </a:prstGeom>
          <a:effectLst>
            <a:glow>
              <a:schemeClr val="accent1"/>
            </a:glow>
          </a:effectLst>
        </p:spPr>
      </p:pic>
      <p:pic>
        <p:nvPicPr>
          <p:cNvPr id="31" name="Picture 30">
            <a:extLst>
              <a:ext uri="{FF2B5EF4-FFF2-40B4-BE49-F238E27FC236}">
                <a16:creationId xmlns:a16="http://schemas.microsoft.com/office/drawing/2014/main" id="{155DD4F3-594F-4DAD-B0C3-C806E34F6734}"/>
              </a:ext>
            </a:extLst>
          </p:cNvPr>
          <p:cNvPicPr>
            <a:picLocks noChangeAspect="1"/>
          </p:cNvPicPr>
          <p:nvPr/>
        </p:nvPicPr>
        <p:blipFill rotWithShape="1">
          <a:blip r:embed="rId8">
            <a:extLst>
              <a:ext uri="{BEBA8EAE-BF5A-486C-A8C5-ECC9F3942E4B}">
                <a14:imgProps xmlns:a14="http://schemas.microsoft.com/office/drawing/2010/main">
                  <a14:imgLayer r:embed="rId3">
                    <a14:imgEffect>
                      <a14:backgroundRemoval t="57600" b="78000" l="59667" r="98556">
                        <a14:foregroundMark x1="61556" y1="73200" x2="62000" y2="70800"/>
                        <a14:foregroundMark x1="59667" y1="72600" x2="61111" y2="74400"/>
                        <a14:foregroundMark x1="98000" y1="61400" x2="98556" y2="66000"/>
                        <a14:backgroundMark x1="68222" y1="68600" x2="76444" y2="61000"/>
                        <a14:backgroundMark x1="76444" y1="61000" x2="76444" y2="61000"/>
                      </a14:backgroundRemoval>
                    </a14:imgEffect>
                    <a14:imgEffect>
                      <a14:colorTemperature colorTemp="4030"/>
                    </a14:imgEffect>
                    <a14:imgEffect>
                      <a14:saturation sat="143000"/>
                    </a14:imgEffect>
                  </a14:imgLayer>
                </a14:imgProps>
              </a:ext>
              <a:ext uri="{28A0092B-C50C-407E-A947-70E740481C1C}">
                <a14:useLocalDpi xmlns:a14="http://schemas.microsoft.com/office/drawing/2010/main" val="0"/>
              </a:ext>
            </a:extLst>
          </a:blip>
          <a:srcRect l="58533" t="55251" r="31397" b="19294"/>
          <a:stretch/>
        </p:blipFill>
        <p:spPr>
          <a:xfrm>
            <a:off x="7066016" y="3785364"/>
            <a:ext cx="1261228" cy="1800435"/>
          </a:xfrm>
          <a:prstGeom prst="rect">
            <a:avLst/>
          </a:prstGeom>
          <a:effectLst>
            <a:glow>
              <a:schemeClr val="accent1"/>
            </a:glow>
          </a:effectLst>
        </p:spPr>
      </p:pic>
      <p:sp>
        <p:nvSpPr>
          <p:cNvPr id="34" name="Oval 33">
            <a:extLst>
              <a:ext uri="{FF2B5EF4-FFF2-40B4-BE49-F238E27FC236}">
                <a16:creationId xmlns:a16="http://schemas.microsoft.com/office/drawing/2014/main" id="{BF0AF0F9-FC1F-4BE8-992E-DF405D310E47}"/>
              </a:ext>
            </a:extLst>
          </p:cNvPr>
          <p:cNvSpPr/>
          <p:nvPr/>
        </p:nvSpPr>
        <p:spPr>
          <a:xfrm>
            <a:off x="10989128" y="-460162"/>
            <a:ext cx="1524000" cy="1524000"/>
          </a:xfrm>
          <a:prstGeom prst="ellipse">
            <a:avLst/>
          </a:prstGeom>
          <a:solidFill>
            <a:srgbClr val="FED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pic>
        <p:nvPicPr>
          <p:cNvPr id="42" name="Picture 41">
            <a:extLst>
              <a:ext uri="{FF2B5EF4-FFF2-40B4-BE49-F238E27FC236}">
                <a16:creationId xmlns:a16="http://schemas.microsoft.com/office/drawing/2014/main" id="{D868F716-390E-46C6-86CF-6640DF0978DF}"/>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35184" t="55184" r="22473" b="-1014"/>
          <a:stretch/>
        </p:blipFill>
        <p:spPr>
          <a:xfrm>
            <a:off x="7146961" y="46671"/>
            <a:ext cx="1343719" cy="1454336"/>
          </a:xfrm>
          <a:prstGeom prst="rect">
            <a:avLst/>
          </a:prstGeom>
        </p:spPr>
      </p:pic>
      <p:pic>
        <p:nvPicPr>
          <p:cNvPr id="43" name="Picture 42">
            <a:extLst>
              <a:ext uri="{FF2B5EF4-FFF2-40B4-BE49-F238E27FC236}">
                <a16:creationId xmlns:a16="http://schemas.microsoft.com/office/drawing/2014/main" id="{3671FE27-C098-4737-8DC8-EA045CBEB25D}"/>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r="57657" b="54170"/>
          <a:stretch/>
        </p:blipFill>
        <p:spPr>
          <a:xfrm rot="6872548">
            <a:off x="7480640" y="3526826"/>
            <a:ext cx="1343719" cy="1454336"/>
          </a:xfrm>
          <a:prstGeom prst="rect">
            <a:avLst/>
          </a:prstGeom>
        </p:spPr>
      </p:pic>
      <p:pic>
        <p:nvPicPr>
          <p:cNvPr id="44" name="Picture 43">
            <a:extLst>
              <a:ext uri="{FF2B5EF4-FFF2-40B4-BE49-F238E27FC236}">
                <a16:creationId xmlns:a16="http://schemas.microsoft.com/office/drawing/2014/main" id="{CCF8404B-4600-4ACF-BF0F-E8A6B8AD8CA1}"/>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r="57657" b="54170"/>
          <a:stretch/>
        </p:blipFill>
        <p:spPr>
          <a:xfrm rot="3908138" flipH="1">
            <a:off x="-71920" y="489722"/>
            <a:ext cx="1443745" cy="1562596"/>
          </a:xfrm>
          <a:prstGeom prst="rect">
            <a:avLst/>
          </a:prstGeom>
        </p:spPr>
      </p:pic>
      <p:grpSp>
        <p:nvGrpSpPr>
          <p:cNvPr id="50" name="Group 49">
            <a:extLst>
              <a:ext uri="{FF2B5EF4-FFF2-40B4-BE49-F238E27FC236}">
                <a16:creationId xmlns:a16="http://schemas.microsoft.com/office/drawing/2014/main" id="{59BF743B-9CA5-4110-8FBD-FADE748174F6}"/>
              </a:ext>
            </a:extLst>
          </p:cNvPr>
          <p:cNvGrpSpPr/>
          <p:nvPr/>
        </p:nvGrpSpPr>
        <p:grpSpPr>
          <a:xfrm>
            <a:off x="269718" y="287548"/>
            <a:ext cx="4040748" cy="861638"/>
            <a:chOff x="387313" y="473408"/>
            <a:chExt cx="6435833" cy="1563726"/>
          </a:xfrm>
        </p:grpSpPr>
        <p:sp>
          <p:nvSpPr>
            <p:cNvPr id="51" name="Rectangle: Rounded Corners 50">
              <a:extLst>
                <a:ext uri="{FF2B5EF4-FFF2-40B4-BE49-F238E27FC236}">
                  <a16:creationId xmlns:a16="http://schemas.microsoft.com/office/drawing/2014/main" id="{8DB7F839-5E8B-4BFC-B74F-F4C2D5B77696}"/>
                </a:ext>
              </a:extLst>
            </p:cNvPr>
            <p:cNvSpPr/>
            <p:nvPr/>
          </p:nvSpPr>
          <p:spPr>
            <a:xfrm>
              <a:off x="508714" y="623105"/>
              <a:ext cx="6314432" cy="141402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52" name="Rectangle: Rounded Corners 51">
              <a:extLst>
                <a:ext uri="{FF2B5EF4-FFF2-40B4-BE49-F238E27FC236}">
                  <a16:creationId xmlns:a16="http://schemas.microsoft.com/office/drawing/2014/main" id="{90BDC6C3-A469-4189-A696-61ED86B195E5}"/>
                </a:ext>
              </a:extLst>
            </p:cNvPr>
            <p:cNvSpPr/>
            <p:nvPr/>
          </p:nvSpPr>
          <p:spPr>
            <a:xfrm>
              <a:off x="387313" y="473408"/>
              <a:ext cx="6314432" cy="1414029"/>
            </a:xfrm>
            <a:custGeom>
              <a:avLst/>
              <a:gdLst>
                <a:gd name="connsiteX0" fmla="*/ 0 w 6314432"/>
                <a:gd name="connsiteY0" fmla="*/ 235676 h 1414029"/>
                <a:gd name="connsiteX1" fmla="*/ 235676 w 6314432"/>
                <a:gd name="connsiteY1" fmla="*/ 0 h 1414029"/>
                <a:gd name="connsiteX2" fmla="*/ 1001769 w 6314432"/>
                <a:gd name="connsiteY2" fmla="*/ 0 h 1414029"/>
                <a:gd name="connsiteX3" fmla="*/ 1592569 w 6314432"/>
                <a:gd name="connsiteY3" fmla="*/ 0 h 1414029"/>
                <a:gd name="connsiteX4" fmla="*/ 2124939 w 6314432"/>
                <a:gd name="connsiteY4" fmla="*/ 0 h 1414029"/>
                <a:gd name="connsiteX5" fmla="*/ 2832600 w 6314432"/>
                <a:gd name="connsiteY5" fmla="*/ 0 h 1414029"/>
                <a:gd name="connsiteX6" fmla="*/ 3423401 w 6314432"/>
                <a:gd name="connsiteY6" fmla="*/ 0 h 1414029"/>
                <a:gd name="connsiteX7" fmla="*/ 4189493 w 6314432"/>
                <a:gd name="connsiteY7" fmla="*/ 0 h 1414029"/>
                <a:gd name="connsiteX8" fmla="*/ 4721863 w 6314432"/>
                <a:gd name="connsiteY8" fmla="*/ 0 h 1414029"/>
                <a:gd name="connsiteX9" fmla="*/ 5487956 w 6314432"/>
                <a:gd name="connsiteY9" fmla="*/ 0 h 1414029"/>
                <a:gd name="connsiteX10" fmla="*/ 6078756 w 6314432"/>
                <a:gd name="connsiteY10" fmla="*/ 0 h 1414029"/>
                <a:gd name="connsiteX11" fmla="*/ 6314432 w 6314432"/>
                <a:gd name="connsiteY11" fmla="*/ 235676 h 1414029"/>
                <a:gd name="connsiteX12" fmla="*/ 6314432 w 6314432"/>
                <a:gd name="connsiteY12" fmla="*/ 716441 h 1414029"/>
                <a:gd name="connsiteX13" fmla="*/ 6314432 w 6314432"/>
                <a:gd name="connsiteY13" fmla="*/ 1178353 h 1414029"/>
                <a:gd name="connsiteX14" fmla="*/ 6078756 w 6314432"/>
                <a:gd name="connsiteY14" fmla="*/ 1414029 h 1414029"/>
                <a:gd name="connsiteX15" fmla="*/ 5429525 w 6314432"/>
                <a:gd name="connsiteY15" fmla="*/ 1414029 h 1414029"/>
                <a:gd name="connsiteX16" fmla="*/ 4663432 w 6314432"/>
                <a:gd name="connsiteY16" fmla="*/ 1414029 h 1414029"/>
                <a:gd name="connsiteX17" fmla="*/ 4014201 w 6314432"/>
                <a:gd name="connsiteY17" fmla="*/ 1414029 h 1414029"/>
                <a:gd name="connsiteX18" fmla="*/ 3540262 w 6314432"/>
                <a:gd name="connsiteY18" fmla="*/ 1414029 h 1414029"/>
                <a:gd name="connsiteX19" fmla="*/ 3007893 w 6314432"/>
                <a:gd name="connsiteY19" fmla="*/ 1414029 h 1414029"/>
                <a:gd name="connsiteX20" fmla="*/ 2241800 w 6314432"/>
                <a:gd name="connsiteY20" fmla="*/ 1414029 h 1414029"/>
                <a:gd name="connsiteX21" fmla="*/ 1592569 w 6314432"/>
                <a:gd name="connsiteY21" fmla="*/ 1414029 h 1414029"/>
                <a:gd name="connsiteX22" fmla="*/ 1060200 w 6314432"/>
                <a:gd name="connsiteY22" fmla="*/ 1414029 h 1414029"/>
                <a:gd name="connsiteX23" fmla="*/ 235676 w 6314432"/>
                <a:gd name="connsiteY23" fmla="*/ 1414029 h 1414029"/>
                <a:gd name="connsiteX24" fmla="*/ 0 w 6314432"/>
                <a:gd name="connsiteY24" fmla="*/ 1178353 h 1414029"/>
                <a:gd name="connsiteX25" fmla="*/ 0 w 6314432"/>
                <a:gd name="connsiteY25" fmla="*/ 707015 h 1414029"/>
                <a:gd name="connsiteX26" fmla="*/ 0 w 6314432"/>
                <a:gd name="connsiteY26" fmla="*/ 235676 h 141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314432" h="1414029" extrusionOk="0">
                  <a:moveTo>
                    <a:pt x="0" y="235676"/>
                  </a:moveTo>
                  <a:cubicBezTo>
                    <a:pt x="-2746" y="103822"/>
                    <a:pt x="102013" y="1315"/>
                    <a:pt x="235676" y="0"/>
                  </a:cubicBezTo>
                  <a:cubicBezTo>
                    <a:pt x="524085" y="12075"/>
                    <a:pt x="727160" y="32704"/>
                    <a:pt x="1001769" y="0"/>
                  </a:cubicBezTo>
                  <a:cubicBezTo>
                    <a:pt x="1276378" y="-32704"/>
                    <a:pt x="1383476" y="-9344"/>
                    <a:pt x="1592569" y="0"/>
                  </a:cubicBezTo>
                  <a:cubicBezTo>
                    <a:pt x="1801662" y="9344"/>
                    <a:pt x="2007575" y="-4680"/>
                    <a:pt x="2124939" y="0"/>
                  </a:cubicBezTo>
                  <a:cubicBezTo>
                    <a:pt x="2242303" y="4680"/>
                    <a:pt x="2563601" y="-6402"/>
                    <a:pt x="2832600" y="0"/>
                  </a:cubicBezTo>
                  <a:cubicBezTo>
                    <a:pt x="3101599" y="6402"/>
                    <a:pt x="3188639" y="-19948"/>
                    <a:pt x="3423401" y="0"/>
                  </a:cubicBezTo>
                  <a:cubicBezTo>
                    <a:pt x="3658163" y="19948"/>
                    <a:pt x="3966269" y="-36550"/>
                    <a:pt x="4189493" y="0"/>
                  </a:cubicBezTo>
                  <a:cubicBezTo>
                    <a:pt x="4412717" y="36550"/>
                    <a:pt x="4521013" y="8351"/>
                    <a:pt x="4721863" y="0"/>
                  </a:cubicBezTo>
                  <a:cubicBezTo>
                    <a:pt x="4922713" y="-8351"/>
                    <a:pt x="5176003" y="17884"/>
                    <a:pt x="5487956" y="0"/>
                  </a:cubicBezTo>
                  <a:cubicBezTo>
                    <a:pt x="5799909" y="-17884"/>
                    <a:pt x="5836378" y="3807"/>
                    <a:pt x="6078756" y="0"/>
                  </a:cubicBezTo>
                  <a:cubicBezTo>
                    <a:pt x="6202678" y="-357"/>
                    <a:pt x="6321919" y="84985"/>
                    <a:pt x="6314432" y="235676"/>
                  </a:cubicBezTo>
                  <a:cubicBezTo>
                    <a:pt x="6303916" y="430636"/>
                    <a:pt x="6296991" y="545176"/>
                    <a:pt x="6314432" y="716441"/>
                  </a:cubicBezTo>
                  <a:cubicBezTo>
                    <a:pt x="6331873" y="887706"/>
                    <a:pt x="6321237" y="1049045"/>
                    <a:pt x="6314432" y="1178353"/>
                  </a:cubicBezTo>
                  <a:cubicBezTo>
                    <a:pt x="6331070" y="1287859"/>
                    <a:pt x="6201797" y="1411277"/>
                    <a:pt x="6078756" y="1414029"/>
                  </a:cubicBezTo>
                  <a:cubicBezTo>
                    <a:pt x="5793994" y="1406761"/>
                    <a:pt x="5674627" y="1388149"/>
                    <a:pt x="5429525" y="1414029"/>
                  </a:cubicBezTo>
                  <a:cubicBezTo>
                    <a:pt x="5184423" y="1439909"/>
                    <a:pt x="4922782" y="1439782"/>
                    <a:pt x="4663432" y="1414029"/>
                  </a:cubicBezTo>
                  <a:cubicBezTo>
                    <a:pt x="4404082" y="1388276"/>
                    <a:pt x="4275959" y="1412847"/>
                    <a:pt x="4014201" y="1414029"/>
                  </a:cubicBezTo>
                  <a:cubicBezTo>
                    <a:pt x="3752443" y="1415211"/>
                    <a:pt x="3667118" y="1410640"/>
                    <a:pt x="3540262" y="1414029"/>
                  </a:cubicBezTo>
                  <a:cubicBezTo>
                    <a:pt x="3413406" y="1417418"/>
                    <a:pt x="3120155" y="1396417"/>
                    <a:pt x="3007893" y="1414029"/>
                  </a:cubicBezTo>
                  <a:cubicBezTo>
                    <a:pt x="2895631" y="1431641"/>
                    <a:pt x="2544559" y="1394496"/>
                    <a:pt x="2241800" y="1414029"/>
                  </a:cubicBezTo>
                  <a:cubicBezTo>
                    <a:pt x="1939041" y="1433562"/>
                    <a:pt x="1815605" y="1402217"/>
                    <a:pt x="1592569" y="1414029"/>
                  </a:cubicBezTo>
                  <a:cubicBezTo>
                    <a:pt x="1369533" y="1425841"/>
                    <a:pt x="1274715" y="1422445"/>
                    <a:pt x="1060200" y="1414029"/>
                  </a:cubicBezTo>
                  <a:cubicBezTo>
                    <a:pt x="845685" y="1405613"/>
                    <a:pt x="499682" y="1405273"/>
                    <a:pt x="235676" y="1414029"/>
                  </a:cubicBezTo>
                  <a:cubicBezTo>
                    <a:pt x="79110" y="1412535"/>
                    <a:pt x="9683" y="1316850"/>
                    <a:pt x="0" y="1178353"/>
                  </a:cubicBezTo>
                  <a:cubicBezTo>
                    <a:pt x="23220" y="995706"/>
                    <a:pt x="6845" y="855788"/>
                    <a:pt x="0" y="707015"/>
                  </a:cubicBezTo>
                  <a:cubicBezTo>
                    <a:pt x="-6845" y="558242"/>
                    <a:pt x="5056" y="396643"/>
                    <a:pt x="0" y="235676"/>
                  </a:cubicBezTo>
                  <a:close/>
                </a:path>
              </a:pathLst>
            </a:custGeom>
            <a:noFill/>
            <a:ln w="38100">
              <a:solidFill>
                <a:schemeClr val="accent2">
                  <a:lumMod val="50000"/>
                </a:schemeClr>
              </a:solidFill>
              <a:prstDash val="dash"/>
              <a:extLst>
                <a:ext uri="{C807C97D-BFC1-408E-A445-0C87EB9F89A2}">
                  <ask:lineSketchStyleProps xmlns:ask="http://schemas.microsoft.com/office/drawing/2018/sketchyshapes" sd="1219033472">
                    <a:prstGeom prst="round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grpSp>
      <p:pic>
        <p:nvPicPr>
          <p:cNvPr id="36" name="Picture 2" descr="Người nông dân vui vẻ dễ thương cầm biểu tượng biểu ngữ lúa khô phim hoạt hình nghệ thuật minh họa các vector Miễn phí">
            <a:extLst>
              <a:ext uri="{FF2B5EF4-FFF2-40B4-BE49-F238E27FC236}">
                <a16:creationId xmlns:a16="http://schemas.microsoft.com/office/drawing/2014/main" id="{CF1F35A9-9FF1-4415-AFD9-40A9B1B4AACD}"/>
              </a:ext>
            </a:extLst>
          </p:cNvPr>
          <p:cNvPicPr>
            <a:picLocks noChangeAspect="1" noChangeArrowheads="1"/>
          </p:cNvPicPr>
          <p:nvPr/>
        </p:nvPicPr>
        <p:blipFill rotWithShape="1">
          <a:blip r:embed="rId11">
            <a:extLst>
              <a:ext uri="{BEBA8EAE-BF5A-486C-A8C5-ECC9F3942E4B}">
                <a14:imgProps xmlns:a14="http://schemas.microsoft.com/office/drawing/2010/main">
                  <a14:imgLayer r:embed="rId12">
                    <a14:imgEffect>
                      <a14:backgroundRemoval t="10000" b="90000" l="10000" r="90000"/>
                    </a14:imgEffect>
                  </a14:imgLayer>
                </a14:imgProps>
              </a:ext>
              <a:ext uri="{28A0092B-C50C-407E-A947-70E740481C1C}">
                <a14:useLocalDpi xmlns:a14="http://schemas.microsoft.com/office/drawing/2010/main" val="0"/>
              </a:ext>
            </a:extLst>
          </a:blip>
          <a:srcRect l="8339" t="10000" r="50000" b="9999"/>
          <a:stretch/>
        </p:blipFill>
        <p:spPr bwMode="auto">
          <a:xfrm>
            <a:off x="621904" y="2831104"/>
            <a:ext cx="2811022" cy="3000723"/>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4" descr="Người nông dân vui vẻ dễ thương cầm biểu tượng biểu ngữ lúa khô phim hoạt hình nghệ thuật minh họa các vector Miễn phí">
            <a:extLst>
              <a:ext uri="{FF2B5EF4-FFF2-40B4-BE49-F238E27FC236}">
                <a16:creationId xmlns:a16="http://schemas.microsoft.com/office/drawing/2014/main" id="{4CC5729F-B4A2-4D61-8CC3-F5144C174830}"/>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2">
                    <a14:imgEffect>
                      <a14:backgroundRemoval t="9770" b="89943" l="52556" r="94888">
                        <a14:foregroundMark x1="58147" y1="44540" x2="58147" y2="44540"/>
                        <a14:foregroundMark x1="52556" y1="44540" x2="52556" y2="44540"/>
                        <a14:foregroundMark x1="93770" y1="46264" x2="93770" y2="46264"/>
                        <a14:foregroundMark x1="91693" y1="60632" x2="91693" y2="60632"/>
                        <a14:foregroundMark x1="63578" y1="43966" x2="63578" y2="43966"/>
                        <a14:foregroundMark x1="58466" y1="21552" x2="58466" y2="21552"/>
                      </a14:backgroundRemoval>
                    </a14:imgEffect>
                  </a14:imgLayer>
                </a14:imgProps>
              </a:ext>
              <a:ext uri="{28A0092B-C50C-407E-A947-70E740481C1C}">
                <a14:useLocalDpi xmlns:a14="http://schemas.microsoft.com/office/drawing/2010/main" val="0"/>
              </a:ext>
            </a:extLst>
          </a:blip>
          <a:srcRect l="50000"/>
          <a:stretch/>
        </p:blipFill>
        <p:spPr bwMode="auto">
          <a:xfrm>
            <a:off x="8644883" y="2184510"/>
            <a:ext cx="3377482" cy="3755156"/>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2B11F84F-66F6-4C84-B20A-EF70BD9AAF94}"/>
              </a:ext>
            </a:extLst>
          </p:cNvPr>
          <p:cNvPicPr>
            <a:picLocks noChangeAspect="1" noChangeArrowheads="1"/>
          </p:cNvPicPr>
          <p:nvPr/>
        </p:nvPicPr>
        <p:blipFill>
          <a:blip r:embed="rId14">
            <a:extLst>
              <a:ext uri="{BEBA8EAE-BF5A-486C-A8C5-ECC9F3942E4B}">
                <a14:imgProps xmlns:a14="http://schemas.microsoft.com/office/drawing/2010/main">
                  <a14:imgLayer r:embed="rId15">
                    <a14:imgEffect>
                      <a14:backgroundRemoval t="10000" b="90000" l="8056" r="95556">
                        <a14:foregroundMark x1="33611" y1="48333" x2="47500" y2="59167"/>
                        <a14:foregroundMark x1="41111" y1="63611" x2="31667" y2="57222"/>
                        <a14:foregroundMark x1="32222" y1="41944" x2="63056" y2="61667"/>
                        <a14:foregroundMark x1="63056" y1="61667" x2="63889" y2="61667"/>
                        <a14:foregroundMark x1="50556" y1="33056" x2="29722" y2="33056"/>
                        <a14:foregroundMark x1="21944" y1="41389" x2="39167" y2="25556"/>
                        <a14:foregroundMark x1="58333" y1="45278" x2="48889" y2="30833"/>
                        <a14:foregroundMark x1="48889" y1="30833" x2="41111" y2="24167"/>
                        <a14:foregroundMark x1="51944" y1="32500" x2="58333" y2="43889"/>
                        <a14:foregroundMark x1="56389" y1="43889" x2="25833" y2="43889"/>
                        <a14:foregroundMark x1="31667" y1="64167" x2="48889" y2="66944"/>
                        <a14:foregroundMark x1="48889" y1="66944" x2="49444" y2="65556"/>
                        <a14:foregroundMark x1="48056" y1="60556" x2="48056" y2="60556"/>
                        <a14:foregroundMark x1="90000" y1="51667" x2="90000" y2="51667"/>
                        <a14:foregroundMark x1="95000" y1="54722" x2="95000" y2="54722"/>
                        <a14:foregroundMark x1="95833" y1="49722" x2="95833" y2="49722"/>
                        <a14:foregroundMark x1="56944" y1="51667" x2="56944" y2="51667"/>
                        <a14:foregroundMark x1="56944" y1="52222" x2="56944" y2="52222"/>
                        <a14:foregroundMark x1="58889" y1="52222" x2="58889" y2="52222"/>
                        <a14:foregroundMark x1="56389" y1="50833" x2="58333" y2="52778"/>
                        <a14:foregroundMark x1="8056" y1="50278" x2="8056" y2="50278"/>
                        <a14:foregroundMark x1="19444" y1="52778" x2="29722" y2="55278"/>
                      </a14:backgroundRemoval>
                    </a14:imgEffect>
                  </a14:imgLayer>
                </a14:imgProps>
              </a:ext>
              <a:ext uri="{28A0092B-C50C-407E-A947-70E740481C1C}">
                <a14:useLocalDpi xmlns:a14="http://schemas.microsoft.com/office/drawing/2010/main" val="0"/>
              </a:ext>
            </a:extLst>
          </a:blip>
          <a:srcRect/>
          <a:stretch>
            <a:fillRect/>
          </a:stretch>
        </p:blipFill>
        <p:spPr bwMode="auto">
          <a:xfrm>
            <a:off x="2400992" y="2609413"/>
            <a:ext cx="4437390" cy="4437390"/>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a:extLst>
              <a:ext uri="{FF2B5EF4-FFF2-40B4-BE49-F238E27FC236}">
                <a16:creationId xmlns:a16="http://schemas.microsoft.com/office/drawing/2014/main" id="{51E964B9-A831-42AD-AD99-1C7F51326352}"/>
              </a:ext>
            </a:extLst>
          </p:cNvPr>
          <p:cNvPicPr>
            <a:picLocks noChangeAspect="1"/>
          </p:cNvPicPr>
          <p:nvPr/>
        </p:nvPicPr>
        <p:blipFill>
          <a:blip r:embed="rId16"/>
          <a:stretch>
            <a:fillRect/>
          </a:stretch>
        </p:blipFill>
        <p:spPr>
          <a:xfrm>
            <a:off x="419349" y="425018"/>
            <a:ext cx="3853006" cy="859611"/>
          </a:xfrm>
          <a:prstGeom prst="rect">
            <a:avLst/>
          </a:prstGeom>
        </p:spPr>
      </p:pic>
    </p:spTree>
    <p:extLst>
      <p:ext uri="{BB962C8B-B14F-4D97-AF65-F5344CB8AC3E}">
        <p14:creationId xmlns:p14="http://schemas.microsoft.com/office/powerpoint/2010/main" val="1129405342"/>
      </p:ext>
    </p:extLst>
  </p:cSld>
  <p:clrMapOvr>
    <a:masterClrMapping/>
  </p:clrMapOvr>
  <p:transition spd="med">
    <p:pull/>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5633CB7-3D83-41F2-AA49-0BCE15E9E6E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574641" y="1919399"/>
            <a:ext cx="7271885" cy="1207081"/>
          </a:xfrm>
          <a:prstGeom prst="rect">
            <a:avLst/>
          </a:prstGeom>
        </p:spPr>
      </p:pic>
      <p:grpSp>
        <p:nvGrpSpPr>
          <p:cNvPr id="19" name="Group 18">
            <a:extLst>
              <a:ext uri="{FF2B5EF4-FFF2-40B4-BE49-F238E27FC236}">
                <a16:creationId xmlns:a16="http://schemas.microsoft.com/office/drawing/2014/main" id="{BAD8F4BC-24C3-453E-9334-525C7A9DFB7B}"/>
              </a:ext>
            </a:extLst>
          </p:cNvPr>
          <p:cNvGrpSpPr/>
          <p:nvPr/>
        </p:nvGrpSpPr>
        <p:grpSpPr>
          <a:xfrm>
            <a:off x="1076865" y="705719"/>
            <a:ext cx="9249163" cy="743876"/>
            <a:chOff x="3143655" y="216637"/>
            <a:chExt cx="9249163" cy="743876"/>
          </a:xfrm>
        </p:grpSpPr>
        <p:sp>
          <p:nvSpPr>
            <p:cNvPr id="29" name="Rectangle 28">
              <a:extLst>
                <a:ext uri="{FF2B5EF4-FFF2-40B4-BE49-F238E27FC236}">
                  <a16:creationId xmlns:a16="http://schemas.microsoft.com/office/drawing/2014/main" id="{EC16F295-36A8-4310-9A79-61478F36D07D}"/>
                </a:ext>
              </a:extLst>
            </p:cNvPr>
            <p:cNvSpPr/>
            <p:nvPr/>
          </p:nvSpPr>
          <p:spPr>
            <a:xfrm>
              <a:off x="3687194" y="238546"/>
              <a:ext cx="6051636" cy="693222"/>
            </a:xfrm>
            <a:prstGeom prst="rect">
              <a:avLst/>
            </a:prstGeom>
            <a:solidFill>
              <a:srgbClr val="FFFF99"/>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等线" panose="020F0502020204030204"/>
                <a:ea typeface="+mn-ea"/>
                <a:cs typeface="+mn-cs"/>
              </a:endParaRPr>
            </a:p>
          </p:txBody>
        </p:sp>
        <p:sp>
          <p:nvSpPr>
            <p:cNvPr id="30" name="TextBox 29">
              <a:extLst>
                <a:ext uri="{FF2B5EF4-FFF2-40B4-BE49-F238E27FC236}">
                  <a16:creationId xmlns:a16="http://schemas.microsoft.com/office/drawing/2014/main" id="{E8ABE723-B779-498F-99F1-4233BF9DC881}"/>
                </a:ext>
              </a:extLst>
            </p:cNvPr>
            <p:cNvSpPr txBox="1"/>
            <p:nvPr/>
          </p:nvSpPr>
          <p:spPr>
            <a:xfrm>
              <a:off x="4096311" y="256532"/>
              <a:ext cx="829650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Đọc</a:t>
              </a:r>
              <a:r>
                <a:rPr kumimoji="0" lang="en-US" sz="3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36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các</a:t>
              </a:r>
              <a:r>
                <a:rPr kumimoji="0" lang="en-US" sz="3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36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số</a:t>
              </a:r>
              <a:r>
                <a:rPr kumimoji="0" lang="en-US" sz="3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La </a:t>
              </a:r>
              <a:r>
                <a:rPr kumimoji="0" lang="en-US" sz="36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Mã</a:t>
              </a:r>
              <a:r>
                <a:rPr kumimoji="0" lang="en-US" sz="3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36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sau</a:t>
              </a:r>
              <a:r>
                <a:rPr kumimoji="0" lang="en-US" sz="3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31" name="椭圆 47">
              <a:extLst>
                <a:ext uri="{FF2B5EF4-FFF2-40B4-BE49-F238E27FC236}">
                  <a16:creationId xmlns:a16="http://schemas.microsoft.com/office/drawing/2014/main" id="{8F027B8E-E351-44E1-B75A-3419A3FF18F5}"/>
                </a:ext>
              </a:extLst>
            </p:cNvPr>
            <p:cNvSpPr/>
            <p:nvPr/>
          </p:nvSpPr>
          <p:spPr>
            <a:xfrm>
              <a:off x="3143655" y="216637"/>
              <a:ext cx="783403" cy="743876"/>
            </a:xfrm>
            <a:prstGeom prst="ellipse">
              <a:avLst/>
            </a:prstGeom>
            <a:solidFill>
              <a:srgbClr val="FF00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altLang="zh-CN" sz="4000" b="1" i="0" u="none" strike="noStrike" kern="1200" cap="none" spc="0" normalizeH="0" baseline="0" noProof="0" dirty="0">
                  <a:ln>
                    <a:noFill/>
                  </a:ln>
                  <a:solidFill>
                    <a:prstClr val="white"/>
                  </a:solidFill>
                  <a:effectLst/>
                  <a:uLnTx/>
                  <a:uFillTx/>
                  <a:latin typeface="Calibri" panose="020F0502020204030204" pitchFamily="34" charset="0"/>
                  <a:ea typeface="等线" panose="02010600030101010101" pitchFamily="2" charset="-122"/>
                  <a:cs typeface="Calibri" panose="020F0502020204030204" pitchFamily="34" charset="0"/>
                </a:rPr>
                <a:t>3</a:t>
              </a:r>
              <a:endParaRPr kumimoji="0" lang="zh-CN" altLang="en-US" sz="4000" b="1" i="0" u="none" strike="noStrike" kern="1200" cap="none" spc="0" normalizeH="0" baseline="0" noProof="0" dirty="0">
                <a:ln>
                  <a:noFill/>
                </a:ln>
                <a:solidFill>
                  <a:prstClr val="white"/>
                </a:solidFill>
                <a:effectLst/>
                <a:uLnTx/>
                <a:uFillTx/>
                <a:latin typeface="Calibri" panose="020F0502020204030204" pitchFamily="34" charset="0"/>
                <a:ea typeface="等线" panose="02010600030101010101" pitchFamily="2" charset="-122"/>
                <a:cs typeface="Calibri" panose="020F0502020204030204" pitchFamily="34" charset="0"/>
              </a:endParaRPr>
            </a:p>
          </p:txBody>
        </p:sp>
      </p:grpSp>
      <p:sp>
        <p:nvSpPr>
          <p:cNvPr id="2" name="TextBox 1">
            <a:extLst>
              <a:ext uri="{FF2B5EF4-FFF2-40B4-BE49-F238E27FC236}">
                <a16:creationId xmlns:a16="http://schemas.microsoft.com/office/drawing/2014/main" id="{9F7FE57E-4C1B-457C-97A4-61937ADF0D89}"/>
              </a:ext>
            </a:extLst>
          </p:cNvPr>
          <p:cNvSpPr txBox="1"/>
          <p:nvPr/>
        </p:nvSpPr>
        <p:spPr>
          <a:xfrm>
            <a:off x="2754352" y="2029521"/>
            <a:ext cx="7047570" cy="923330"/>
          </a:xfrm>
          <a:prstGeom prst="rect">
            <a:avLst/>
          </a:prstGeom>
          <a:noFill/>
        </p:spPr>
        <p:txBody>
          <a:bodyPr wrap="square" rtlCol="0">
            <a:spAutoFit/>
          </a:bodyPr>
          <a:lstStyle/>
          <a:p>
            <a:r>
              <a:rPr kumimoji="0" lang="en-US" sz="5400" b="1" i="0" u="none" strike="noStrike" kern="120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VI; V; VIII; II; XI; IX.</a:t>
            </a:r>
            <a:endParaRPr lang="en-US" sz="5400" b="1" dirty="0">
              <a:solidFill>
                <a:srgbClr val="FF0000"/>
              </a:solidFill>
              <a:latin typeface="Times New Roman" panose="02020603050405020304" pitchFamily="18" charset="0"/>
              <a:cs typeface="Times New Roman" panose="02020603050405020304" pitchFamily="18" charset="0"/>
            </a:endParaRPr>
          </a:p>
        </p:txBody>
      </p:sp>
      <p:sp>
        <p:nvSpPr>
          <p:cNvPr id="4" name="TextBox 3">
            <a:extLst>
              <a:ext uri="{FF2B5EF4-FFF2-40B4-BE49-F238E27FC236}">
                <a16:creationId xmlns:a16="http://schemas.microsoft.com/office/drawing/2014/main" id="{3F834509-67E8-4963-A4FE-C97EDB4C67D0}"/>
              </a:ext>
            </a:extLst>
          </p:cNvPr>
          <p:cNvSpPr txBox="1"/>
          <p:nvPr/>
        </p:nvSpPr>
        <p:spPr>
          <a:xfrm>
            <a:off x="1070517" y="3523785"/>
            <a:ext cx="2642839" cy="707886"/>
          </a:xfrm>
          <a:prstGeom prst="rect">
            <a:avLst/>
          </a:prstGeom>
          <a:noFill/>
        </p:spPr>
        <p:txBody>
          <a:bodyPr wrap="square" rtlCol="0">
            <a:spAutoFit/>
          </a:bodyPr>
          <a:lstStyle/>
          <a:p>
            <a:r>
              <a:rPr lang="nl-NL" sz="4000" b="1" dirty="0">
                <a:solidFill>
                  <a:srgbClr val="00B050"/>
                </a:solidFill>
                <a:effectLst/>
                <a:latin typeface="Times New Roman" panose="02020603050405020304" pitchFamily="18" charset="0"/>
                <a:ea typeface="Times New Roman" panose="02020603050405020304" pitchFamily="18" charset="0"/>
              </a:rPr>
              <a:t>VI: sáu</a:t>
            </a:r>
            <a:endParaRPr lang="en-US" sz="4000" b="1" dirty="0">
              <a:solidFill>
                <a:srgbClr val="00B050"/>
              </a:solidFill>
            </a:endParaRPr>
          </a:p>
        </p:txBody>
      </p:sp>
      <p:sp>
        <p:nvSpPr>
          <p:cNvPr id="20" name="TextBox 19">
            <a:extLst>
              <a:ext uri="{FF2B5EF4-FFF2-40B4-BE49-F238E27FC236}">
                <a16:creationId xmlns:a16="http://schemas.microsoft.com/office/drawing/2014/main" id="{A3946F7B-4E38-4374-BC18-2BA1D55FD7EE}"/>
              </a:ext>
            </a:extLst>
          </p:cNvPr>
          <p:cNvSpPr txBox="1"/>
          <p:nvPr/>
        </p:nvSpPr>
        <p:spPr>
          <a:xfrm>
            <a:off x="1081669" y="4583151"/>
            <a:ext cx="2642839" cy="707886"/>
          </a:xfrm>
          <a:prstGeom prst="rect">
            <a:avLst/>
          </a:prstGeom>
          <a:noFill/>
        </p:spPr>
        <p:txBody>
          <a:bodyPr wrap="square" rtlCol="0">
            <a:spAutoFit/>
          </a:bodyPr>
          <a:lstStyle/>
          <a:p>
            <a:r>
              <a:rPr lang="nl-NL" sz="4000" b="1" dirty="0">
                <a:solidFill>
                  <a:srgbClr val="00B050"/>
                </a:solidFill>
                <a:latin typeface="Times New Roman" panose="02020603050405020304" pitchFamily="18" charset="0"/>
                <a:ea typeface="Times New Roman" panose="02020603050405020304" pitchFamily="18" charset="0"/>
              </a:rPr>
              <a:t>V: năm</a:t>
            </a:r>
            <a:endParaRPr lang="en-US" sz="4000" b="1" dirty="0">
              <a:solidFill>
                <a:srgbClr val="00B050"/>
              </a:solidFill>
            </a:endParaRPr>
          </a:p>
        </p:txBody>
      </p:sp>
      <p:sp>
        <p:nvSpPr>
          <p:cNvPr id="21" name="TextBox 20">
            <a:extLst>
              <a:ext uri="{FF2B5EF4-FFF2-40B4-BE49-F238E27FC236}">
                <a16:creationId xmlns:a16="http://schemas.microsoft.com/office/drawing/2014/main" id="{D4E74FC4-1E91-40CB-B360-D898617E79D3}"/>
              </a:ext>
            </a:extLst>
          </p:cNvPr>
          <p:cNvSpPr txBox="1"/>
          <p:nvPr/>
        </p:nvSpPr>
        <p:spPr>
          <a:xfrm>
            <a:off x="1059366" y="5586761"/>
            <a:ext cx="2642839" cy="707886"/>
          </a:xfrm>
          <a:prstGeom prst="rect">
            <a:avLst/>
          </a:prstGeom>
          <a:noFill/>
        </p:spPr>
        <p:txBody>
          <a:bodyPr wrap="square" rtlCol="0">
            <a:spAutoFit/>
          </a:bodyPr>
          <a:lstStyle/>
          <a:p>
            <a:r>
              <a:rPr lang="nl-NL" sz="4000" b="1" dirty="0">
                <a:solidFill>
                  <a:srgbClr val="00B050"/>
                </a:solidFill>
                <a:latin typeface="Times New Roman" panose="02020603050405020304" pitchFamily="18" charset="0"/>
                <a:ea typeface="Times New Roman" panose="02020603050405020304" pitchFamily="18" charset="0"/>
              </a:rPr>
              <a:t>VIII: tám</a:t>
            </a:r>
            <a:endParaRPr lang="en-US" sz="4000" b="1" dirty="0">
              <a:solidFill>
                <a:srgbClr val="00B050"/>
              </a:solidFill>
            </a:endParaRPr>
          </a:p>
        </p:txBody>
      </p:sp>
      <p:sp>
        <p:nvSpPr>
          <p:cNvPr id="22" name="TextBox 21">
            <a:extLst>
              <a:ext uri="{FF2B5EF4-FFF2-40B4-BE49-F238E27FC236}">
                <a16:creationId xmlns:a16="http://schemas.microsoft.com/office/drawing/2014/main" id="{FEF92E1D-1BEA-49EA-B6C2-78D1CD6F0E6E}"/>
              </a:ext>
            </a:extLst>
          </p:cNvPr>
          <p:cNvSpPr txBox="1"/>
          <p:nvPr/>
        </p:nvSpPr>
        <p:spPr>
          <a:xfrm>
            <a:off x="6244683" y="3490332"/>
            <a:ext cx="2642839" cy="707886"/>
          </a:xfrm>
          <a:prstGeom prst="rect">
            <a:avLst/>
          </a:prstGeom>
          <a:noFill/>
        </p:spPr>
        <p:txBody>
          <a:bodyPr wrap="square" rtlCol="0">
            <a:spAutoFit/>
          </a:bodyPr>
          <a:lstStyle/>
          <a:p>
            <a:r>
              <a:rPr lang="nl-NL" sz="4000" b="1" dirty="0">
                <a:solidFill>
                  <a:srgbClr val="00B050"/>
                </a:solidFill>
                <a:latin typeface="Times New Roman" panose="02020603050405020304" pitchFamily="18" charset="0"/>
                <a:ea typeface="Times New Roman" panose="02020603050405020304" pitchFamily="18" charset="0"/>
              </a:rPr>
              <a:t>II: hai</a:t>
            </a:r>
            <a:endParaRPr lang="en-US" sz="4000" b="1" dirty="0">
              <a:solidFill>
                <a:srgbClr val="00B050"/>
              </a:solidFill>
            </a:endParaRPr>
          </a:p>
        </p:txBody>
      </p:sp>
      <p:sp>
        <p:nvSpPr>
          <p:cNvPr id="23" name="TextBox 22">
            <a:extLst>
              <a:ext uri="{FF2B5EF4-FFF2-40B4-BE49-F238E27FC236}">
                <a16:creationId xmlns:a16="http://schemas.microsoft.com/office/drawing/2014/main" id="{9BAF8068-3E8A-4D42-9357-CD5F8C07C1FB}"/>
              </a:ext>
            </a:extLst>
          </p:cNvPr>
          <p:cNvSpPr txBox="1"/>
          <p:nvPr/>
        </p:nvSpPr>
        <p:spPr>
          <a:xfrm>
            <a:off x="6255835" y="4549698"/>
            <a:ext cx="3624145" cy="707886"/>
          </a:xfrm>
          <a:prstGeom prst="rect">
            <a:avLst/>
          </a:prstGeom>
          <a:noFill/>
        </p:spPr>
        <p:txBody>
          <a:bodyPr wrap="square" rtlCol="0">
            <a:spAutoFit/>
          </a:bodyPr>
          <a:lstStyle/>
          <a:p>
            <a:r>
              <a:rPr lang="vi-VN" sz="4000" b="1" dirty="0">
                <a:solidFill>
                  <a:srgbClr val="00B050"/>
                </a:solidFill>
                <a:latin typeface="Times New Roman" panose="02020603050405020304" pitchFamily="18" charset="0"/>
                <a:ea typeface="Times New Roman" panose="02020603050405020304" pitchFamily="18" charset="0"/>
              </a:rPr>
              <a:t>XI: mười một</a:t>
            </a:r>
            <a:endParaRPr lang="en-US" sz="4000" b="1" dirty="0">
              <a:solidFill>
                <a:srgbClr val="00B050"/>
              </a:solidFill>
            </a:endParaRPr>
          </a:p>
        </p:txBody>
      </p:sp>
      <p:sp>
        <p:nvSpPr>
          <p:cNvPr id="24" name="TextBox 23">
            <a:extLst>
              <a:ext uri="{FF2B5EF4-FFF2-40B4-BE49-F238E27FC236}">
                <a16:creationId xmlns:a16="http://schemas.microsoft.com/office/drawing/2014/main" id="{C02C53B9-062E-4F6B-9686-F78CD08793BF}"/>
              </a:ext>
            </a:extLst>
          </p:cNvPr>
          <p:cNvSpPr txBox="1"/>
          <p:nvPr/>
        </p:nvSpPr>
        <p:spPr>
          <a:xfrm>
            <a:off x="6233532" y="5553308"/>
            <a:ext cx="2642839" cy="707886"/>
          </a:xfrm>
          <a:prstGeom prst="rect">
            <a:avLst/>
          </a:prstGeom>
          <a:noFill/>
        </p:spPr>
        <p:txBody>
          <a:bodyPr wrap="square" rtlCol="0">
            <a:spAutoFit/>
          </a:bodyPr>
          <a:lstStyle/>
          <a:p>
            <a:r>
              <a:rPr lang="nl-NL" sz="4000" b="1" dirty="0">
                <a:solidFill>
                  <a:srgbClr val="00B050"/>
                </a:solidFill>
                <a:latin typeface="Times New Roman" panose="02020603050405020304" pitchFamily="18" charset="0"/>
                <a:ea typeface="Times New Roman" panose="02020603050405020304" pitchFamily="18" charset="0"/>
              </a:rPr>
              <a:t>IX: chín</a:t>
            </a:r>
            <a:endParaRPr lang="en-US" sz="4000" b="1" dirty="0">
              <a:solidFill>
                <a:srgbClr val="00B050"/>
              </a:solidFill>
            </a:endParaRPr>
          </a:p>
        </p:txBody>
      </p:sp>
    </p:spTree>
    <p:extLst>
      <p:ext uri="{BB962C8B-B14F-4D97-AF65-F5344CB8AC3E}">
        <p14:creationId xmlns:p14="http://schemas.microsoft.com/office/powerpoint/2010/main" val="101655806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animEffect transition="in" filter="barn(inVertical)">
                                      <p:cBhvr>
                                        <p:cTn id="15" dur="500"/>
                                        <p:tgtEl>
                                          <p:spTgt spid="4">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20">
                                            <p:txEl>
                                              <p:pRg st="0" end="0"/>
                                            </p:txEl>
                                          </p:spTgt>
                                        </p:tgtEl>
                                        <p:attrNameLst>
                                          <p:attrName>style.visibility</p:attrName>
                                        </p:attrNameLst>
                                      </p:cBhvr>
                                      <p:to>
                                        <p:strVal val="visible"/>
                                      </p:to>
                                    </p:set>
                                    <p:animEffect transition="in" filter="barn(inVertical)">
                                      <p:cBhvr>
                                        <p:cTn id="20" dur="500"/>
                                        <p:tgtEl>
                                          <p:spTgt spid="20">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21">
                                            <p:txEl>
                                              <p:pRg st="0" end="0"/>
                                            </p:txEl>
                                          </p:spTgt>
                                        </p:tgtEl>
                                        <p:attrNameLst>
                                          <p:attrName>style.visibility</p:attrName>
                                        </p:attrNameLst>
                                      </p:cBhvr>
                                      <p:to>
                                        <p:strVal val="visible"/>
                                      </p:to>
                                    </p:set>
                                    <p:animEffect transition="in" filter="barn(inVertical)">
                                      <p:cBhvr>
                                        <p:cTn id="25" dur="500"/>
                                        <p:tgtEl>
                                          <p:spTgt spid="21">
                                            <p:txEl>
                                              <p:pRg st="0" end="0"/>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22">
                                            <p:txEl>
                                              <p:pRg st="0" end="0"/>
                                            </p:txEl>
                                          </p:spTgt>
                                        </p:tgtEl>
                                        <p:attrNameLst>
                                          <p:attrName>style.visibility</p:attrName>
                                        </p:attrNameLst>
                                      </p:cBhvr>
                                      <p:to>
                                        <p:strVal val="visible"/>
                                      </p:to>
                                    </p:set>
                                    <p:animEffect transition="in" filter="barn(inVertical)">
                                      <p:cBhvr>
                                        <p:cTn id="30" dur="500"/>
                                        <p:tgtEl>
                                          <p:spTgt spid="22">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23">
                                            <p:txEl>
                                              <p:pRg st="0" end="0"/>
                                            </p:txEl>
                                          </p:spTgt>
                                        </p:tgtEl>
                                        <p:attrNameLst>
                                          <p:attrName>style.visibility</p:attrName>
                                        </p:attrNameLst>
                                      </p:cBhvr>
                                      <p:to>
                                        <p:strVal val="visible"/>
                                      </p:to>
                                    </p:set>
                                    <p:animEffect transition="in" filter="barn(inVertical)">
                                      <p:cBhvr>
                                        <p:cTn id="35" dur="500"/>
                                        <p:tgtEl>
                                          <p:spTgt spid="23">
                                            <p:txEl>
                                              <p:pRg st="0" end="0"/>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24">
                                            <p:txEl>
                                              <p:pRg st="0" end="0"/>
                                            </p:txEl>
                                          </p:spTgt>
                                        </p:tgtEl>
                                        <p:attrNameLst>
                                          <p:attrName>style.visibility</p:attrName>
                                        </p:attrNameLst>
                                      </p:cBhvr>
                                      <p:to>
                                        <p:strVal val="visible"/>
                                      </p:to>
                                    </p:set>
                                    <p:animEffect transition="in" filter="barn(inVertical)">
                                      <p:cBhvr>
                                        <p:cTn id="40"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BAD8F4BC-24C3-453E-9334-525C7A9DFB7B}"/>
              </a:ext>
            </a:extLst>
          </p:cNvPr>
          <p:cNvGrpSpPr/>
          <p:nvPr/>
        </p:nvGrpSpPr>
        <p:grpSpPr>
          <a:xfrm>
            <a:off x="1076865" y="705719"/>
            <a:ext cx="9996296" cy="747782"/>
            <a:chOff x="3143655" y="216637"/>
            <a:chExt cx="9996296" cy="747782"/>
          </a:xfrm>
        </p:grpSpPr>
        <p:sp>
          <p:nvSpPr>
            <p:cNvPr id="29" name="Rectangle 28">
              <a:extLst>
                <a:ext uri="{FF2B5EF4-FFF2-40B4-BE49-F238E27FC236}">
                  <a16:creationId xmlns:a16="http://schemas.microsoft.com/office/drawing/2014/main" id="{EC16F295-36A8-4310-9A79-61478F36D07D}"/>
                </a:ext>
              </a:extLst>
            </p:cNvPr>
            <p:cNvSpPr/>
            <p:nvPr/>
          </p:nvSpPr>
          <p:spPr>
            <a:xfrm>
              <a:off x="3687194" y="238546"/>
              <a:ext cx="9218581" cy="693222"/>
            </a:xfrm>
            <a:prstGeom prst="rect">
              <a:avLst/>
            </a:prstGeom>
            <a:solidFill>
              <a:srgbClr val="FFFF99"/>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a:ln>
                  <a:noFill/>
                </a:ln>
                <a:solidFill>
                  <a:prstClr val="white"/>
                </a:solidFill>
                <a:effectLst/>
                <a:uLnTx/>
                <a:uFillTx/>
                <a:latin typeface="等线" panose="020F0502020204030204"/>
                <a:ea typeface="+mn-ea"/>
                <a:cs typeface="+mn-cs"/>
              </a:endParaRPr>
            </a:p>
          </p:txBody>
        </p:sp>
        <p:sp>
          <p:nvSpPr>
            <p:cNvPr id="30" name="TextBox 29">
              <a:extLst>
                <a:ext uri="{FF2B5EF4-FFF2-40B4-BE49-F238E27FC236}">
                  <a16:creationId xmlns:a16="http://schemas.microsoft.com/office/drawing/2014/main" id="{E8ABE723-B779-498F-99F1-4233BF9DC881}"/>
                </a:ext>
              </a:extLst>
            </p:cNvPr>
            <p:cNvSpPr txBox="1"/>
            <p:nvPr/>
          </p:nvSpPr>
          <p:spPr>
            <a:xfrm>
              <a:off x="3892390" y="256533"/>
              <a:ext cx="9247561"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Viết</a:t>
              </a:r>
              <a:r>
                <a:rPr kumimoji="0" lang="en-US" sz="4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4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các</a:t>
              </a:r>
              <a:r>
                <a:rPr kumimoji="0" lang="en-US" sz="4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4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số</a:t>
              </a:r>
              <a:r>
                <a:rPr kumimoji="0" lang="en-US" sz="4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4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từ</a:t>
              </a:r>
              <a:r>
                <a:rPr kumimoji="0" lang="en-US" sz="4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1 </a:t>
              </a:r>
              <a:r>
                <a:rPr kumimoji="0" lang="en-US" sz="4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đến</a:t>
              </a:r>
              <a:r>
                <a:rPr kumimoji="0" lang="en-US" sz="4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15 </a:t>
              </a:r>
              <a:r>
                <a:rPr kumimoji="0" lang="en-US" sz="4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thành</a:t>
              </a:r>
              <a:r>
                <a:rPr kumimoji="0" lang="en-US" sz="4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4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số</a:t>
              </a:r>
              <a:r>
                <a:rPr kumimoji="0" lang="en-US" sz="4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La </a:t>
              </a:r>
              <a:r>
                <a:rPr kumimoji="0" lang="en-US" sz="4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Mã</a:t>
              </a:r>
              <a:r>
                <a:rPr kumimoji="0" lang="en-US" sz="4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31" name="椭圆 47">
              <a:extLst>
                <a:ext uri="{FF2B5EF4-FFF2-40B4-BE49-F238E27FC236}">
                  <a16:creationId xmlns:a16="http://schemas.microsoft.com/office/drawing/2014/main" id="{8F027B8E-E351-44E1-B75A-3419A3FF18F5}"/>
                </a:ext>
              </a:extLst>
            </p:cNvPr>
            <p:cNvSpPr/>
            <p:nvPr/>
          </p:nvSpPr>
          <p:spPr>
            <a:xfrm>
              <a:off x="3143655" y="216637"/>
              <a:ext cx="783403" cy="743876"/>
            </a:xfrm>
            <a:prstGeom prst="ellipse">
              <a:avLst/>
            </a:prstGeom>
            <a:solidFill>
              <a:srgbClr val="FF00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altLang="zh-CN" sz="4000" b="1" i="0" u="none" strike="noStrike" kern="1200" cap="none" spc="0" normalizeH="0" baseline="0" noProof="0" dirty="0">
                  <a:ln>
                    <a:noFill/>
                  </a:ln>
                  <a:solidFill>
                    <a:prstClr val="white"/>
                  </a:solidFill>
                  <a:effectLst/>
                  <a:uLnTx/>
                  <a:uFillTx/>
                  <a:latin typeface="Calibri" panose="020F0502020204030204" pitchFamily="34" charset="0"/>
                  <a:ea typeface="等线" panose="02010600030101010101" pitchFamily="2" charset="-122"/>
                  <a:cs typeface="Calibri" panose="020F0502020204030204" pitchFamily="34" charset="0"/>
                </a:rPr>
                <a:t>b</a:t>
              </a:r>
              <a:endParaRPr kumimoji="0" lang="zh-CN" altLang="en-US" sz="4000" b="1" i="0" u="none" strike="noStrike" kern="1200" cap="none" spc="0" normalizeH="0" baseline="0" noProof="0" dirty="0">
                <a:ln>
                  <a:noFill/>
                </a:ln>
                <a:solidFill>
                  <a:prstClr val="white"/>
                </a:solidFill>
                <a:effectLst/>
                <a:uLnTx/>
                <a:uFillTx/>
                <a:latin typeface="Calibri" panose="020F0502020204030204" pitchFamily="34" charset="0"/>
                <a:ea typeface="等线" panose="02010600030101010101" pitchFamily="2" charset="-122"/>
                <a:cs typeface="Calibri" panose="020F0502020204030204" pitchFamily="34" charset="0"/>
              </a:endParaRPr>
            </a:p>
          </p:txBody>
        </p:sp>
      </p:grpSp>
      <p:graphicFrame>
        <p:nvGraphicFramePr>
          <p:cNvPr id="2" name="Table 1">
            <a:extLst>
              <a:ext uri="{FF2B5EF4-FFF2-40B4-BE49-F238E27FC236}">
                <a16:creationId xmlns:a16="http://schemas.microsoft.com/office/drawing/2014/main" id="{335FAF31-2285-4D4F-8082-15FA19351ACF}"/>
              </a:ext>
            </a:extLst>
          </p:cNvPr>
          <p:cNvGraphicFramePr>
            <a:graphicFrameLocks noGrp="1"/>
          </p:cNvGraphicFramePr>
          <p:nvPr>
            <p:extLst>
              <p:ext uri="{D42A27DB-BD31-4B8C-83A1-F6EECF244321}">
                <p14:modId xmlns:p14="http://schemas.microsoft.com/office/powerpoint/2010/main" val="3234357620"/>
              </p:ext>
            </p:extLst>
          </p:nvPr>
        </p:nvGraphicFramePr>
        <p:xfrm>
          <a:off x="3367669" y="1642812"/>
          <a:ext cx="7393258" cy="4480560"/>
        </p:xfrm>
        <a:graphic>
          <a:graphicData uri="http://schemas.openxmlformats.org/drawingml/2006/table">
            <a:tbl>
              <a:tblPr>
                <a:tableStyleId>{2D5ABB26-0587-4C30-8999-92F81FD0307C}</a:tableStyleId>
              </a:tblPr>
              <a:tblGrid>
                <a:gridCol w="3580530">
                  <a:extLst>
                    <a:ext uri="{9D8B030D-6E8A-4147-A177-3AD203B41FA5}">
                      <a16:colId xmlns:a16="http://schemas.microsoft.com/office/drawing/2014/main" val="2376076102"/>
                    </a:ext>
                  </a:extLst>
                </a:gridCol>
                <a:gridCol w="3812728">
                  <a:extLst>
                    <a:ext uri="{9D8B030D-6E8A-4147-A177-3AD203B41FA5}">
                      <a16:colId xmlns:a16="http://schemas.microsoft.com/office/drawing/2014/main" val="3878877859"/>
                    </a:ext>
                  </a:extLst>
                </a:gridCol>
              </a:tblGrid>
              <a:tr h="0">
                <a:tc>
                  <a:txBody>
                    <a:bodyPr/>
                    <a:lstStyle/>
                    <a:p>
                      <a:pPr algn="just" fontAlgn="t"/>
                      <a:r>
                        <a:rPr lang="en-US" sz="3600" b="1">
                          <a:solidFill>
                            <a:srgbClr val="FF0000"/>
                          </a:solidFill>
                          <a:effectLst/>
                          <a:latin typeface="Times New Roman" panose="02020603050405020304" pitchFamily="18" charset="0"/>
                          <a:cs typeface="Times New Roman" panose="02020603050405020304" pitchFamily="18" charset="0"/>
                        </a:rPr>
                        <a:t>1 – I</a:t>
                      </a:r>
                    </a:p>
                  </a:txBody>
                  <a:tcPr marL="0" marR="0" marT="0" marB="0"/>
                </a:tc>
                <a:tc>
                  <a:txBody>
                    <a:bodyPr/>
                    <a:lstStyle/>
                    <a:p>
                      <a:pPr algn="just" fontAlgn="t"/>
                      <a:r>
                        <a:rPr lang="en-US" sz="3600" b="1">
                          <a:solidFill>
                            <a:srgbClr val="FF0000"/>
                          </a:solidFill>
                          <a:effectLst/>
                          <a:latin typeface="Times New Roman" panose="02020603050405020304" pitchFamily="18" charset="0"/>
                          <a:cs typeface="Times New Roman" panose="02020603050405020304" pitchFamily="18" charset="0"/>
                        </a:rPr>
                        <a:t>9 – IX</a:t>
                      </a:r>
                    </a:p>
                  </a:txBody>
                  <a:tcPr marL="0" marR="0" marT="0" marB="0"/>
                </a:tc>
                <a:extLst>
                  <a:ext uri="{0D108BD9-81ED-4DB2-BD59-A6C34878D82A}">
                    <a16:rowId xmlns:a16="http://schemas.microsoft.com/office/drawing/2014/main" val="2547093716"/>
                  </a:ext>
                </a:extLst>
              </a:tr>
              <a:tr h="0">
                <a:tc>
                  <a:txBody>
                    <a:bodyPr/>
                    <a:lstStyle/>
                    <a:p>
                      <a:pPr algn="just" fontAlgn="t"/>
                      <a:r>
                        <a:rPr lang="en-US" sz="3600" b="1">
                          <a:solidFill>
                            <a:srgbClr val="FF0000"/>
                          </a:solidFill>
                          <a:effectLst/>
                          <a:latin typeface="Times New Roman" panose="02020603050405020304" pitchFamily="18" charset="0"/>
                          <a:cs typeface="Times New Roman" panose="02020603050405020304" pitchFamily="18" charset="0"/>
                        </a:rPr>
                        <a:t>2 – II</a:t>
                      </a:r>
                    </a:p>
                  </a:txBody>
                  <a:tcPr marL="0" marR="0" marT="0" marB="0"/>
                </a:tc>
                <a:tc>
                  <a:txBody>
                    <a:bodyPr/>
                    <a:lstStyle/>
                    <a:p>
                      <a:pPr algn="just" fontAlgn="t"/>
                      <a:r>
                        <a:rPr lang="en-US" sz="3600" b="1">
                          <a:solidFill>
                            <a:srgbClr val="FF0000"/>
                          </a:solidFill>
                          <a:effectLst/>
                          <a:latin typeface="Times New Roman" panose="02020603050405020304" pitchFamily="18" charset="0"/>
                          <a:cs typeface="Times New Roman" panose="02020603050405020304" pitchFamily="18" charset="0"/>
                        </a:rPr>
                        <a:t>10 – X</a:t>
                      </a:r>
                    </a:p>
                  </a:txBody>
                  <a:tcPr marL="0" marR="0" marT="0" marB="0"/>
                </a:tc>
                <a:extLst>
                  <a:ext uri="{0D108BD9-81ED-4DB2-BD59-A6C34878D82A}">
                    <a16:rowId xmlns:a16="http://schemas.microsoft.com/office/drawing/2014/main" val="1076812076"/>
                  </a:ext>
                </a:extLst>
              </a:tr>
              <a:tr h="0">
                <a:tc>
                  <a:txBody>
                    <a:bodyPr/>
                    <a:lstStyle/>
                    <a:p>
                      <a:pPr algn="just" fontAlgn="t"/>
                      <a:r>
                        <a:rPr lang="en-US" sz="3600" b="1" dirty="0">
                          <a:solidFill>
                            <a:srgbClr val="FF0000"/>
                          </a:solidFill>
                          <a:effectLst/>
                          <a:latin typeface="Times New Roman" panose="02020603050405020304" pitchFamily="18" charset="0"/>
                          <a:cs typeface="Times New Roman" panose="02020603050405020304" pitchFamily="18" charset="0"/>
                        </a:rPr>
                        <a:t>3 – III</a:t>
                      </a:r>
                    </a:p>
                  </a:txBody>
                  <a:tcPr marL="0" marR="0" marT="0" marB="0"/>
                </a:tc>
                <a:tc>
                  <a:txBody>
                    <a:bodyPr/>
                    <a:lstStyle/>
                    <a:p>
                      <a:pPr algn="just" fontAlgn="t"/>
                      <a:r>
                        <a:rPr lang="en-US" sz="3600" b="1">
                          <a:solidFill>
                            <a:srgbClr val="FF0000"/>
                          </a:solidFill>
                          <a:effectLst/>
                          <a:latin typeface="Times New Roman" panose="02020603050405020304" pitchFamily="18" charset="0"/>
                          <a:cs typeface="Times New Roman" panose="02020603050405020304" pitchFamily="18" charset="0"/>
                        </a:rPr>
                        <a:t>11 – XI</a:t>
                      </a:r>
                    </a:p>
                  </a:txBody>
                  <a:tcPr marL="0" marR="0" marT="0" marB="0"/>
                </a:tc>
                <a:extLst>
                  <a:ext uri="{0D108BD9-81ED-4DB2-BD59-A6C34878D82A}">
                    <a16:rowId xmlns:a16="http://schemas.microsoft.com/office/drawing/2014/main" val="3874673331"/>
                  </a:ext>
                </a:extLst>
              </a:tr>
              <a:tr h="0">
                <a:tc>
                  <a:txBody>
                    <a:bodyPr/>
                    <a:lstStyle/>
                    <a:p>
                      <a:pPr algn="just" fontAlgn="t"/>
                      <a:r>
                        <a:rPr lang="en-US" sz="3600" b="1" dirty="0">
                          <a:solidFill>
                            <a:srgbClr val="FF0000"/>
                          </a:solidFill>
                          <a:effectLst/>
                          <a:latin typeface="Times New Roman" panose="02020603050405020304" pitchFamily="18" charset="0"/>
                          <a:cs typeface="Times New Roman" panose="02020603050405020304" pitchFamily="18" charset="0"/>
                        </a:rPr>
                        <a:t>4 – IV </a:t>
                      </a:r>
                    </a:p>
                  </a:txBody>
                  <a:tcPr marL="0" marR="0" marT="0" marB="0"/>
                </a:tc>
                <a:tc>
                  <a:txBody>
                    <a:bodyPr/>
                    <a:lstStyle/>
                    <a:p>
                      <a:pPr algn="just" fontAlgn="t"/>
                      <a:r>
                        <a:rPr lang="en-US" sz="3600" b="1">
                          <a:solidFill>
                            <a:srgbClr val="FF0000"/>
                          </a:solidFill>
                          <a:effectLst/>
                          <a:latin typeface="Times New Roman" panose="02020603050405020304" pitchFamily="18" charset="0"/>
                          <a:cs typeface="Times New Roman" panose="02020603050405020304" pitchFamily="18" charset="0"/>
                        </a:rPr>
                        <a:t>12 – XII</a:t>
                      </a:r>
                    </a:p>
                  </a:txBody>
                  <a:tcPr marL="0" marR="0" marT="0" marB="0"/>
                </a:tc>
                <a:extLst>
                  <a:ext uri="{0D108BD9-81ED-4DB2-BD59-A6C34878D82A}">
                    <a16:rowId xmlns:a16="http://schemas.microsoft.com/office/drawing/2014/main" val="550991532"/>
                  </a:ext>
                </a:extLst>
              </a:tr>
              <a:tr h="0">
                <a:tc>
                  <a:txBody>
                    <a:bodyPr/>
                    <a:lstStyle/>
                    <a:p>
                      <a:pPr algn="just" fontAlgn="t"/>
                      <a:r>
                        <a:rPr lang="en-US" sz="3600" b="1" dirty="0">
                          <a:solidFill>
                            <a:srgbClr val="FF0000"/>
                          </a:solidFill>
                          <a:effectLst/>
                          <a:latin typeface="Times New Roman" panose="02020603050405020304" pitchFamily="18" charset="0"/>
                          <a:cs typeface="Times New Roman" panose="02020603050405020304" pitchFamily="18" charset="0"/>
                        </a:rPr>
                        <a:t>5 – V</a:t>
                      </a:r>
                    </a:p>
                  </a:txBody>
                  <a:tcPr marL="0" marR="0" marT="0" marB="0"/>
                </a:tc>
                <a:tc>
                  <a:txBody>
                    <a:bodyPr/>
                    <a:lstStyle/>
                    <a:p>
                      <a:pPr algn="just" fontAlgn="t"/>
                      <a:r>
                        <a:rPr lang="en-US" sz="3600" b="1">
                          <a:solidFill>
                            <a:srgbClr val="FF0000"/>
                          </a:solidFill>
                          <a:effectLst/>
                          <a:latin typeface="Times New Roman" panose="02020603050405020304" pitchFamily="18" charset="0"/>
                          <a:cs typeface="Times New Roman" panose="02020603050405020304" pitchFamily="18" charset="0"/>
                        </a:rPr>
                        <a:t>13 – XIII</a:t>
                      </a:r>
                    </a:p>
                  </a:txBody>
                  <a:tcPr marL="0" marR="0" marT="0" marB="0"/>
                </a:tc>
                <a:extLst>
                  <a:ext uri="{0D108BD9-81ED-4DB2-BD59-A6C34878D82A}">
                    <a16:rowId xmlns:a16="http://schemas.microsoft.com/office/drawing/2014/main" val="2918753112"/>
                  </a:ext>
                </a:extLst>
              </a:tr>
              <a:tr h="0">
                <a:tc>
                  <a:txBody>
                    <a:bodyPr/>
                    <a:lstStyle/>
                    <a:p>
                      <a:pPr algn="just" fontAlgn="t"/>
                      <a:r>
                        <a:rPr lang="en-US" sz="3600" b="1">
                          <a:solidFill>
                            <a:srgbClr val="FF0000"/>
                          </a:solidFill>
                          <a:effectLst/>
                          <a:latin typeface="Times New Roman" panose="02020603050405020304" pitchFamily="18" charset="0"/>
                          <a:cs typeface="Times New Roman" panose="02020603050405020304" pitchFamily="18" charset="0"/>
                        </a:rPr>
                        <a:t>6 – VI</a:t>
                      </a:r>
                    </a:p>
                  </a:txBody>
                  <a:tcPr marL="0" marR="0" marT="0" marB="0"/>
                </a:tc>
                <a:tc>
                  <a:txBody>
                    <a:bodyPr/>
                    <a:lstStyle/>
                    <a:p>
                      <a:pPr algn="just" fontAlgn="t"/>
                      <a:r>
                        <a:rPr lang="en-US" sz="3600" b="1" dirty="0">
                          <a:solidFill>
                            <a:srgbClr val="FF0000"/>
                          </a:solidFill>
                          <a:effectLst/>
                          <a:latin typeface="Times New Roman" panose="02020603050405020304" pitchFamily="18" charset="0"/>
                          <a:cs typeface="Times New Roman" panose="02020603050405020304" pitchFamily="18" charset="0"/>
                        </a:rPr>
                        <a:t>14 – XIV</a:t>
                      </a:r>
                    </a:p>
                  </a:txBody>
                  <a:tcPr marL="0" marR="0" marT="0" marB="0"/>
                </a:tc>
                <a:extLst>
                  <a:ext uri="{0D108BD9-81ED-4DB2-BD59-A6C34878D82A}">
                    <a16:rowId xmlns:a16="http://schemas.microsoft.com/office/drawing/2014/main" val="4069144061"/>
                  </a:ext>
                </a:extLst>
              </a:tr>
              <a:tr h="0">
                <a:tc>
                  <a:txBody>
                    <a:bodyPr/>
                    <a:lstStyle/>
                    <a:p>
                      <a:pPr algn="just" fontAlgn="t"/>
                      <a:r>
                        <a:rPr lang="en-US" sz="3600" b="1">
                          <a:solidFill>
                            <a:srgbClr val="FF0000"/>
                          </a:solidFill>
                          <a:effectLst/>
                          <a:latin typeface="Times New Roman" panose="02020603050405020304" pitchFamily="18" charset="0"/>
                          <a:cs typeface="Times New Roman" panose="02020603050405020304" pitchFamily="18" charset="0"/>
                        </a:rPr>
                        <a:t>7 – VII</a:t>
                      </a:r>
                    </a:p>
                  </a:txBody>
                  <a:tcPr marL="0" marR="0" marT="0" marB="0"/>
                </a:tc>
                <a:tc>
                  <a:txBody>
                    <a:bodyPr/>
                    <a:lstStyle/>
                    <a:p>
                      <a:pPr algn="just" fontAlgn="t"/>
                      <a:r>
                        <a:rPr lang="en-US" sz="3600" b="1" dirty="0">
                          <a:solidFill>
                            <a:srgbClr val="FF0000"/>
                          </a:solidFill>
                          <a:effectLst/>
                          <a:latin typeface="Times New Roman" panose="02020603050405020304" pitchFamily="18" charset="0"/>
                          <a:cs typeface="Times New Roman" panose="02020603050405020304" pitchFamily="18" charset="0"/>
                        </a:rPr>
                        <a:t>15 – XV </a:t>
                      </a:r>
                    </a:p>
                  </a:txBody>
                  <a:tcPr marL="0" marR="0" marT="0" marB="0"/>
                </a:tc>
                <a:extLst>
                  <a:ext uri="{0D108BD9-81ED-4DB2-BD59-A6C34878D82A}">
                    <a16:rowId xmlns:a16="http://schemas.microsoft.com/office/drawing/2014/main" val="4162070495"/>
                  </a:ext>
                </a:extLst>
              </a:tr>
              <a:tr h="0">
                <a:tc>
                  <a:txBody>
                    <a:bodyPr/>
                    <a:lstStyle/>
                    <a:p>
                      <a:pPr algn="just" fontAlgn="t"/>
                      <a:r>
                        <a:rPr lang="en-US" sz="3600" b="1">
                          <a:solidFill>
                            <a:srgbClr val="FF0000"/>
                          </a:solidFill>
                          <a:effectLst/>
                          <a:latin typeface="Times New Roman" panose="02020603050405020304" pitchFamily="18" charset="0"/>
                          <a:cs typeface="Times New Roman" panose="02020603050405020304" pitchFamily="18" charset="0"/>
                        </a:rPr>
                        <a:t>8 – VIII </a:t>
                      </a:r>
                    </a:p>
                  </a:txBody>
                  <a:tcPr marL="0" marR="0" marT="0" marB="0"/>
                </a:tc>
                <a:tc>
                  <a:txBody>
                    <a:bodyPr/>
                    <a:lstStyle/>
                    <a:p>
                      <a:pPr algn="just"/>
                      <a:endParaRPr lang="en-US" sz="3600" b="1" dirty="0">
                        <a:solidFill>
                          <a:srgbClr val="FF0000"/>
                        </a:solidFill>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3829830094"/>
                  </a:ext>
                </a:extLst>
              </a:tr>
            </a:tbl>
          </a:graphicData>
        </a:graphic>
      </p:graphicFrame>
    </p:spTree>
    <p:extLst>
      <p:ext uri="{BB962C8B-B14F-4D97-AF65-F5344CB8AC3E}">
        <p14:creationId xmlns:p14="http://schemas.microsoft.com/office/powerpoint/2010/main" val="140908366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75B13FEC-AA05-4608-80C2-11D3A122378D}"/>
              </a:ext>
            </a:extLst>
          </p:cNvPr>
          <p:cNvSpPr/>
          <p:nvPr/>
        </p:nvSpPr>
        <p:spPr>
          <a:xfrm>
            <a:off x="0" y="0"/>
            <a:ext cx="12192000" cy="6858000"/>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pic>
        <p:nvPicPr>
          <p:cNvPr id="32" name="Picture 2" descr="Nông Dân Thu Hoạch Lúa Hình ảnh | Định dạng hình ảnh PNG 400256841|  vn.lovepik.com">
            <a:extLst>
              <a:ext uri="{FF2B5EF4-FFF2-40B4-BE49-F238E27FC236}">
                <a16:creationId xmlns:a16="http://schemas.microsoft.com/office/drawing/2014/main" id="{2529065E-C4A8-4FFA-B3A5-C1F77B54BEC3}"/>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7342" b="95888" l="0" r="99167">
                        <a14:foregroundMark x1="59833" y1="12628" x2="60500" y2="49633"/>
                        <a14:foregroundMark x1="56833" y1="15565" x2="53000" y2="50220"/>
                        <a14:foregroundMark x1="53500" y1="29956" x2="45167" y2="61380"/>
                        <a14:foregroundMark x1="0" y1="40529" x2="39000" y2="86931"/>
                        <a14:foregroundMark x1="14667" y1="37592" x2="59833" y2="89574"/>
                        <a14:foregroundMark x1="43000" y1="59912" x2="85167" y2="81938"/>
                        <a14:foregroundMark x1="64333" y1="45815" x2="88000" y2="64611"/>
                        <a14:foregroundMark x1="77500" y1="38179" x2="89833" y2="59031"/>
                        <a14:foregroundMark x1="70000" y1="41410" x2="89167" y2="55800"/>
                        <a14:foregroundMark x1="89667" y1="45815" x2="94333" y2="74890"/>
                        <a14:foregroundMark x1="93833" y1="44640" x2="96167" y2="86931"/>
                        <a14:foregroundMark x1="96167" y1="86931" x2="96167" y2="86931"/>
                        <a14:foregroundMark x1="7000" y1="88987" x2="99167" y2="96035"/>
                        <a14:foregroundMark x1="5667" y1="54038" x2="13000" y2="82819"/>
                        <a14:foregroundMark x1="52500" y1="10573" x2="55667" y2="19090"/>
                        <a14:foregroundMark x1="59167" y1="7342" x2="61667" y2="14391"/>
                        <a14:foregroundMark x1="61333" y1="7636" x2="64833" y2="13803"/>
                        <a14:foregroundMark x1="62333" y1="22907" x2="62833" y2="32599"/>
                        <a14:foregroundMark x1="54500" y1="27313" x2="49333" y2="38767"/>
                        <a14:foregroundMark x1="53833" y1="23789" x2="51667" y2="30837"/>
                        <a14:foregroundMark x1="53667" y1="24082" x2="49667" y2="31131"/>
                        <a14:foregroundMark x1="53500" y1="23789" x2="52333" y2="26725"/>
                        <a14:foregroundMark x1="58667" y1="24963" x2="59833" y2="30837"/>
                        <a14:foregroundMark x1="60500" y1="30837" x2="61667" y2="37004"/>
                        <a14:foregroundMark x1="61667" y1="37298" x2="61667" y2="37298"/>
                        <a14:foregroundMark x1="5000" y1="42291" x2="4333" y2="41997"/>
                      </a14:backgroundRemoval>
                    </a14:imgEffect>
                  </a14:imgLayer>
                </a14:imgProps>
              </a:ext>
              <a:ext uri="{28A0092B-C50C-407E-A947-70E740481C1C}">
                <a14:useLocalDpi xmlns:a14="http://schemas.microsoft.com/office/drawing/2010/main" val="0"/>
              </a:ext>
            </a:extLst>
          </a:blip>
          <a:srcRect/>
          <a:stretch>
            <a:fillRect/>
          </a:stretch>
        </p:blipFill>
        <p:spPr bwMode="auto">
          <a:xfrm>
            <a:off x="0" y="371475"/>
            <a:ext cx="12192000" cy="6486525"/>
          </a:xfrm>
          <a:prstGeom prst="rect">
            <a:avLst/>
          </a:prstGeom>
          <a:noFill/>
          <a:extLst>
            <a:ext uri="{909E8E84-426E-40DD-AFC4-6F175D3DCCD1}">
              <a14:hiddenFill xmlns:a14="http://schemas.microsoft.com/office/drawing/2010/main">
                <a:solidFill>
                  <a:srgbClr val="FFFFFF"/>
                </a:solidFill>
              </a14:hiddenFill>
            </a:ext>
          </a:extLst>
        </p:spPr>
      </p:pic>
      <p:sp>
        <p:nvSpPr>
          <p:cNvPr id="35" name="Google Shape;2319;p69">
            <a:extLst>
              <a:ext uri="{FF2B5EF4-FFF2-40B4-BE49-F238E27FC236}">
                <a16:creationId xmlns:a16="http://schemas.microsoft.com/office/drawing/2014/main" id="{6FB9A3C5-61A3-42B1-B402-0EE17D893030}"/>
              </a:ext>
            </a:extLst>
          </p:cNvPr>
          <p:cNvSpPr/>
          <p:nvPr/>
        </p:nvSpPr>
        <p:spPr>
          <a:xfrm>
            <a:off x="281248" y="297526"/>
            <a:ext cx="1409921" cy="76631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a:effectLst>
            <a:glow>
              <a:schemeClr val="bg1"/>
            </a:glo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 name="Google Shape;2319;p69">
            <a:extLst>
              <a:ext uri="{FF2B5EF4-FFF2-40B4-BE49-F238E27FC236}">
                <a16:creationId xmlns:a16="http://schemas.microsoft.com/office/drawing/2014/main" id="{532DA17A-D8D9-4F30-9730-227189DA04E5}"/>
              </a:ext>
            </a:extLst>
          </p:cNvPr>
          <p:cNvSpPr/>
          <p:nvPr/>
        </p:nvSpPr>
        <p:spPr>
          <a:xfrm>
            <a:off x="8230258" y="-333826"/>
            <a:ext cx="2299437" cy="126270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a:effectLst>
            <a:glow>
              <a:schemeClr val="bg1"/>
            </a:glo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 name="Google Shape;2319;p69">
            <a:extLst>
              <a:ext uri="{FF2B5EF4-FFF2-40B4-BE49-F238E27FC236}">
                <a16:creationId xmlns:a16="http://schemas.microsoft.com/office/drawing/2014/main" id="{AEADBA1E-B7CC-4752-AB1A-0040468992C7}"/>
              </a:ext>
            </a:extLst>
          </p:cNvPr>
          <p:cNvSpPr/>
          <p:nvPr/>
        </p:nvSpPr>
        <p:spPr>
          <a:xfrm>
            <a:off x="3193422" y="766780"/>
            <a:ext cx="2299437" cy="126270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a:effectLst>
            <a:glow>
              <a:schemeClr val="bg1"/>
            </a:glo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 name="Google Shape;2319;p69">
            <a:extLst>
              <a:ext uri="{FF2B5EF4-FFF2-40B4-BE49-F238E27FC236}">
                <a16:creationId xmlns:a16="http://schemas.microsoft.com/office/drawing/2014/main" id="{E30DA691-CC2E-4016-B4B0-71E38F16B752}"/>
              </a:ext>
            </a:extLst>
          </p:cNvPr>
          <p:cNvSpPr/>
          <p:nvPr/>
        </p:nvSpPr>
        <p:spPr>
          <a:xfrm>
            <a:off x="6148818" y="3525845"/>
            <a:ext cx="2680841" cy="1411825"/>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a:effectLst>
            <a:glow>
              <a:schemeClr val="bg1"/>
            </a:glo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 name="Oval 16">
            <a:extLst>
              <a:ext uri="{FF2B5EF4-FFF2-40B4-BE49-F238E27FC236}">
                <a16:creationId xmlns:a16="http://schemas.microsoft.com/office/drawing/2014/main" id="{DF991080-76BD-448E-AD8C-B50D2E984642}"/>
              </a:ext>
            </a:extLst>
          </p:cNvPr>
          <p:cNvSpPr/>
          <p:nvPr/>
        </p:nvSpPr>
        <p:spPr>
          <a:xfrm>
            <a:off x="9819427" y="-1476643"/>
            <a:ext cx="3832239" cy="3638350"/>
          </a:xfrm>
          <a:prstGeom prst="ellipse">
            <a:avLst/>
          </a:prstGeom>
          <a:solidFill>
            <a:srgbClr val="FED000">
              <a:alpha val="32000"/>
            </a:srgbClr>
          </a:solidFill>
          <a:ln>
            <a:noFill/>
          </a:ln>
          <a:effectLst>
            <a:glow rad="1905000">
              <a:schemeClr val="accent4">
                <a:lumMod val="40000"/>
                <a:lumOff val="60000"/>
                <a:alpha val="71000"/>
              </a:schemeClr>
            </a:glow>
            <a:softEdge rad="215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23" name="Oval 22">
            <a:extLst>
              <a:ext uri="{FF2B5EF4-FFF2-40B4-BE49-F238E27FC236}">
                <a16:creationId xmlns:a16="http://schemas.microsoft.com/office/drawing/2014/main" id="{213D1644-64AA-4680-819C-186137064647}"/>
              </a:ext>
            </a:extLst>
          </p:cNvPr>
          <p:cNvSpPr/>
          <p:nvPr/>
        </p:nvSpPr>
        <p:spPr>
          <a:xfrm>
            <a:off x="10613487" y="-762865"/>
            <a:ext cx="2266918" cy="2129406"/>
          </a:xfrm>
          <a:prstGeom prst="ellipse">
            <a:avLst/>
          </a:prstGeom>
          <a:solidFill>
            <a:srgbClr val="FED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pic>
        <p:nvPicPr>
          <p:cNvPr id="24" name="Picture 23">
            <a:extLst>
              <a:ext uri="{FF2B5EF4-FFF2-40B4-BE49-F238E27FC236}">
                <a16:creationId xmlns:a16="http://schemas.microsoft.com/office/drawing/2014/main" id="{7F7B6B2E-B264-4AB2-AAF3-579F0DFA2F86}"/>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54200" b="77200" l="17000" r="93222">
                        <a14:foregroundMark x1="24333" y1="67400" x2="31363" y2="68574"/>
                        <a14:foregroundMark x1="17111" y1="69200" x2="20556" y2="69200"/>
                        <a14:foregroundMark x1="65454" y1="75228" x2="66667" y2="75200"/>
                        <a14:foregroundMark x1="58111" y1="75400" x2="60333" y2="75348"/>
                        <a14:foregroundMark x1="82556" y1="54200" x2="85825" y2="61095"/>
                        <a14:foregroundMark x1="34667" y1="69400" x2="37111" y2="71600"/>
                        <a14:foregroundMark x1="31778" y1="70000" x2="36444" y2="68000"/>
                        <a14:foregroundMark x1="32000" y1="69000" x2="33667" y2="72000"/>
                        <a14:foregroundMark x1="19556" y1="71200" x2="30111" y2="71600"/>
                        <a14:foregroundMark x1="30111" y1="71600" x2="37556" y2="71000"/>
                        <a14:foregroundMark x1="37556" y1="71000" x2="37556" y2="71000"/>
                        <a14:foregroundMark x1="25111" y1="75400" x2="52000" y2="70600"/>
                        <a14:foregroundMark x1="38444" y1="74600" x2="52444" y2="77200"/>
                        <a14:foregroundMark x1="52444" y1="77200" x2="53333" y2="77000"/>
                        <a14:foregroundMark x1="85134" y1="64679" x2="85667" y2="64400"/>
                        <a14:foregroundMark x1="63889" y1="75800" x2="74198" y2="70403"/>
                        <a14:foregroundMark x1="85667" y1="64400" x2="85667" y2="64200"/>
                        <a14:foregroundMark x1="83752" y1="68675" x2="86000" y2="67600"/>
                        <a14:foregroundMark x1="89083" y1="64469" x2="90333" y2="63200"/>
                        <a14:foregroundMark x1="86000" y1="67600" x2="86262" y2="67334"/>
                        <a14:foregroundMark x1="90333" y1="63200" x2="90000" y2="62800"/>
                        <a14:foregroundMark x1="90778" y1="63400" x2="91111" y2="68200"/>
                        <a14:foregroundMark x1="91000" y1="60800" x2="93222" y2="68600"/>
                        <a14:foregroundMark x1="60333" y1="76600" x2="73531" y2="72400"/>
                        <a14:foregroundMark x1="82317" y1="72822" x2="83111" y2="72600"/>
                        <a14:foregroundMark x1="76153" y1="74549" x2="81827" y2="72960"/>
                        <a14:foregroundMark x1="68111" y1="76800" x2="72558" y2="75555"/>
                        <a14:foregroundMark x1="83111" y1="72600" x2="84444" y2="72800"/>
                        <a14:foregroundMark x1="80111" y1="75200" x2="86000" y2="75400"/>
                        <a14:foregroundMark x1="86000" y1="75400" x2="91556" y2="74600"/>
                        <a14:foregroundMark x1="91556" y1="74600" x2="91556" y2="74400"/>
                        <a14:foregroundMark x1="75444" y1="69400" x2="83778" y2="67000"/>
                        <a14:foregroundMark x1="74111" y1="70000" x2="77000" y2="72000"/>
                        <a14:foregroundMark x1="75000" y1="69200" x2="79444" y2="70400"/>
                        <a14:foregroundMark x1="79444" y1="70400" x2="84000" y2="70000"/>
                        <a14:foregroundMark x1="84000" y1="70000" x2="84111" y2="70000"/>
                        <a14:foregroundMark x1="83667" y1="69000" x2="85778" y2="68200"/>
                        <a14:foregroundMark x1="87778" y1="62000" x2="87778" y2="66600"/>
                        <a14:backgroundMark x1="62111" y1="66000" x2="63444" y2="65800"/>
                        <a14:backgroundMark x1="60778" y1="66800" x2="63222" y2="67000"/>
                        <a14:backgroundMark x1="61111" y1="73600" x2="61259" y2="73689"/>
                      </a14:backgroundRemoval>
                    </a14:imgEffect>
                    <a14:imgEffect>
                      <a14:colorTemperature colorTemp="5300"/>
                    </a14:imgEffect>
                    <a14:imgEffect>
                      <a14:saturation sat="143000"/>
                    </a14:imgEffect>
                  </a14:imgLayer>
                </a14:imgProps>
              </a:ext>
              <a:ext uri="{28A0092B-C50C-407E-A947-70E740481C1C}">
                <a14:useLocalDpi xmlns:a14="http://schemas.microsoft.com/office/drawing/2010/main" val="0"/>
              </a:ext>
            </a:extLst>
          </a:blip>
          <a:srcRect l="15000" t="51841" r="58689" b="21402"/>
          <a:stretch/>
        </p:blipFill>
        <p:spPr>
          <a:xfrm>
            <a:off x="-149268" y="3008349"/>
            <a:ext cx="4396450" cy="2524867"/>
          </a:xfrm>
          <a:prstGeom prst="rect">
            <a:avLst/>
          </a:prstGeom>
          <a:effectLst>
            <a:glow>
              <a:schemeClr val="accent1"/>
            </a:glow>
          </a:effectLst>
        </p:spPr>
      </p:pic>
      <p:pic>
        <p:nvPicPr>
          <p:cNvPr id="25" name="Picture 24">
            <a:extLst>
              <a:ext uri="{FF2B5EF4-FFF2-40B4-BE49-F238E27FC236}">
                <a16:creationId xmlns:a16="http://schemas.microsoft.com/office/drawing/2014/main" id="{AB93590C-E190-4413-88D5-546130CE1BE2}"/>
              </a:ext>
            </a:extLst>
          </p:cNvPr>
          <p:cNvPicPr>
            <a:picLocks noChangeAspect="1"/>
          </p:cNvPicPr>
          <p:nvPr/>
        </p:nvPicPr>
        <p:blipFill rotWithShape="1">
          <a:blip r:embed="rId6">
            <a:extLst>
              <a:ext uri="{BEBA8EAE-BF5A-486C-A8C5-ECC9F3942E4B}">
                <a14:imgProps xmlns:a14="http://schemas.microsoft.com/office/drawing/2010/main">
                  <a14:imgLayer r:embed="rId5">
                    <a14:imgEffect>
                      <a14:backgroundRemoval t="54200" b="77200" l="17000" r="93222">
                        <a14:foregroundMark x1="24333" y1="67400" x2="31363" y2="68574"/>
                        <a14:foregroundMark x1="17111" y1="69200" x2="20556" y2="69200"/>
                        <a14:foregroundMark x1="65454" y1="75228" x2="66667" y2="75200"/>
                        <a14:foregroundMark x1="58111" y1="75400" x2="60333" y2="75348"/>
                        <a14:foregroundMark x1="82556" y1="54200" x2="85825" y2="61095"/>
                        <a14:foregroundMark x1="34667" y1="69400" x2="37111" y2="71600"/>
                        <a14:foregroundMark x1="31778" y1="70000" x2="36444" y2="68000"/>
                        <a14:foregroundMark x1="32000" y1="69000" x2="33667" y2="72000"/>
                        <a14:foregroundMark x1="19556" y1="71200" x2="30111" y2="71600"/>
                        <a14:foregroundMark x1="30111" y1="71600" x2="37556" y2="71000"/>
                        <a14:foregroundMark x1="37556" y1="71000" x2="37556" y2="71000"/>
                        <a14:foregroundMark x1="25111" y1="75400" x2="52000" y2="70600"/>
                        <a14:foregroundMark x1="38444" y1="74600" x2="52444" y2="77200"/>
                        <a14:foregroundMark x1="52444" y1="77200" x2="53333" y2="77000"/>
                        <a14:foregroundMark x1="85134" y1="64679" x2="85667" y2="64400"/>
                        <a14:foregroundMark x1="63889" y1="75800" x2="74198" y2="70403"/>
                        <a14:foregroundMark x1="85667" y1="64400" x2="85667" y2="64200"/>
                        <a14:foregroundMark x1="83752" y1="68675" x2="86000" y2="67600"/>
                        <a14:foregroundMark x1="89083" y1="64469" x2="90333" y2="63200"/>
                        <a14:foregroundMark x1="86000" y1="67600" x2="86262" y2="67334"/>
                        <a14:foregroundMark x1="90333" y1="63200" x2="90000" y2="62800"/>
                        <a14:foregroundMark x1="90778" y1="63400" x2="91111" y2="68200"/>
                        <a14:foregroundMark x1="91000" y1="60800" x2="93222" y2="68600"/>
                        <a14:foregroundMark x1="60333" y1="76600" x2="73531" y2="72400"/>
                        <a14:foregroundMark x1="82317" y1="72822" x2="83111" y2="72600"/>
                        <a14:foregroundMark x1="76153" y1="74549" x2="81827" y2="72960"/>
                        <a14:foregroundMark x1="68111" y1="76800" x2="72558" y2="75555"/>
                        <a14:foregroundMark x1="83111" y1="72600" x2="84444" y2="72800"/>
                        <a14:foregroundMark x1="80111" y1="75200" x2="86000" y2="75400"/>
                        <a14:foregroundMark x1="86000" y1="75400" x2="91556" y2="74600"/>
                        <a14:foregroundMark x1="91556" y1="74600" x2="91556" y2="74400"/>
                        <a14:foregroundMark x1="75444" y1="69400" x2="83778" y2="67000"/>
                        <a14:foregroundMark x1="74111" y1="70000" x2="77000" y2="72000"/>
                        <a14:foregroundMark x1="75000" y1="69200" x2="79444" y2="70400"/>
                        <a14:foregroundMark x1="79444" y1="70400" x2="84000" y2="70000"/>
                        <a14:foregroundMark x1="84000" y1="70000" x2="84111" y2="70000"/>
                        <a14:foregroundMark x1="83667" y1="69000" x2="85778" y2="68200"/>
                        <a14:foregroundMark x1="87778" y1="62000" x2="87778" y2="66600"/>
                        <a14:backgroundMark x1="62111" y1="66000" x2="63444" y2="65800"/>
                        <a14:backgroundMark x1="60778" y1="66800" x2="63222" y2="67000"/>
                        <a14:backgroundMark x1="61111" y1="73600" x2="61259" y2="73689"/>
                      </a14:backgroundRemoval>
                    </a14:imgEffect>
                    <a14:imgEffect>
                      <a14:colorTemperature colorTemp="4030"/>
                    </a14:imgEffect>
                    <a14:imgEffect>
                      <a14:saturation sat="143000"/>
                    </a14:imgEffect>
                  </a14:imgLayer>
                </a14:imgProps>
              </a:ext>
              <a:ext uri="{28A0092B-C50C-407E-A947-70E740481C1C}">
                <a14:useLocalDpi xmlns:a14="http://schemas.microsoft.com/office/drawing/2010/main" val="0"/>
              </a:ext>
            </a:extLst>
          </a:blip>
          <a:srcRect l="40414" t="51841" r="38029" b="21402"/>
          <a:stretch/>
        </p:blipFill>
        <p:spPr>
          <a:xfrm>
            <a:off x="4008474" y="2906212"/>
            <a:ext cx="3601985" cy="2524867"/>
          </a:xfrm>
          <a:prstGeom prst="rect">
            <a:avLst/>
          </a:prstGeom>
          <a:effectLst>
            <a:glow>
              <a:schemeClr val="accent1"/>
            </a:glow>
          </a:effectLst>
        </p:spPr>
      </p:pic>
      <p:pic>
        <p:nvPicPr>
          <p:cNvPr id="26" name="Picture 25">
            <a:extLst>
              <a:ext uri="{FF2B5EF4-FFF2-40B4-BE49-F238E27FC236}">
                <a16:creationId xmlns:a16="http://schemas.microsoft.com/office/drawing/2014/main" id="{71AE3B76-547B-4F5B-8D03-38F7F1577064}"/>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54200" b="77200" l="17000" r="93222">
                        <a14:foregroundMark x1="24333" y1="67400" x2="31363" y2="68574"/>
                        <a14:foregroundMark x1="17111" y1="69200" x2="20556" y2="69200"/>
                        <a14:foregroundMark x1="65454" y1="75228" x2="66667" y2="75200"/>
                        <a14:foregroundMark x1="58111" y1="75400" x2="60333" y2="75348"/>
                        <a14:foregroundMark x1="82556" y1="54200" x2="85825" y2="61095"/>
                        <a14:foregroundMark x1="34667" y1="69400" x2="37111" y2="71600"/>
                        <a14:foregroundMark x1="31778" y1="70000" x2="36444" y2="68000"/>
                        <a14:foregroundMark x1="32000" y1="69000" x2="33667" y2="72000"/>
                        <a14:foregroundMark x1="19556" y1="71200" x2="30111" y2="71600"/>
                        <a14:foregroundMark x1="30111" y1="71600" x2="37556" y2="71000"/>
                        <a14:foregroundMark x1="37556" y1="71000" x2="37556" y2="71000"/>
                        <a14:foregroundMark x1="25111" y1="75400" x2="52000" y2="70600"/>
                        <a14:foregroundMark x1="38444" y1="74600" x2="52444" y2="77200"/>
                        <a14:foregroundMark x1="52444" y1="77200" x2="53333" y2="77000"/>
                        <a14:foregroundMark x1="85134" y1="64679" x2="85667" y2="64400"/>
                        <a14:foregroundMark x1="63889" y1="75800" x2="74198" y2="70403"/>
                        <a14:foregroundMark x1="85667" y1="64400" x2="85667" y2="64200"/>
                        <a14:foregroundMark x1="83752" y1="68675" x2="86000" y2="67600"/>
                        <a14:foregroundMark x1="89083" y1="64469" x2="90333" y2="63200"/>
                        <a14:foregroundMark x1="86000" y1="67600" x2="86262" y2="67334"/>
                        <a14:foregroundMark x1="90333" y1="63200" x2="90000" y2="62800"/>
                        <a14:foregroundMark x1="90778" y1="63400" x2="91111" y2="68200"/>
                        <a14:foregroundMark x1="91000" y1="60800" x2="93222" y2="68600"/>
                        <a14:foregroundMark x1="60333" y1="76600" x2="73531" y2="72400"/>
                        <a14:foregroundMark x1="82317" y1="72822" x2="83111" y2="72600"/>
                        <a14:foregroundMark x1="76153" y1="74549" x2="81827" y2="72960"/>
                        <a14:foregroundMark x1="68111" y1="76800" x2="72558" y2="75555"/>
                        <a14:foregroundMark x1="83111" y1="72600" x2="84444" y2="72800"/>
                        <a14:foregroundMark x1="80111" y1="75200" x2="86000" y2="75400"/>
                        <a14:foregroundMark x1="86000" y1="75400" x2="91556" y2="74600"/>
                        <a14:foregroundMark x1="91556" y1="74600" x2="91556" y2="74400"/>
                        <a14:foregroundMark x1="75444" y1="69400" x2="83778" y2="67000"/>
                        <a14:foregroundMark x1="74111" y1="70000" x2="77000" y2="72000"/>
                        <a14:foregroundMark x1="75000" y1="69200" x2="79444" y2="70400"/>
                        <a14:foregroundMark x1="79444" y1="70400" x2="84000" y2="70000"/>
                        <a14:foregroundMark x1="84000" y1="70000" x2="84111" y2="70000"/>
                        <a14:foregroundMark x1="83667" y1="69000" x2="85778" y2="68200"/>
                        <a14:foregroundMark x1="87778" y1="62000" x2="87778" y2="66600"/>
                        <a14:backgroundMark x1="62111" y1="66000" x2="63444" y2="65800"/>
                        <a14:backgroundMark x1="60778" y1="66800" x2="63222" y2="67000"/>
                        <a14:backgroundMark x1="61111" y1="73600" x2="61259" y2="73689"/>
                      </a14:backgroundRemoval>
                    </a14:imgEffect>
                    <a14:imgEffect>
                      <a14:colorTemperature colorTemp="5300"/>
                    </a14:imgEffect>
                    <a14:imgEffect>
                      <a14:saturation sat="143000"/>
                    </a14:imgEffect>
                  </a14:imgLayer>
                </a14:imgProps>
              </a:ext>
              <a:ext uri="{28A0092B-C50C-407E-A947-70E740481C1C}">
                <a14:useLocalDpi xmlns:a14="http://schemas.microsoft.com/office/drawing/2010/main" val="0"/>
              </a:ext>
            </a:extLst>
          </a:blip>
          <a:srcRect l="64102" t="51841" r="7500" b="21402"/>
          <a:stretch/>
        </p:blipFill>
        <p:spPr>
          <a:xfrm>
            <a:off x="7446854" y="3625021"/>
            <a:ext cx="4745146" cy="2524867"/>
          </a:xfrm>
          <a:prstGeom prst="rect">
            <a:avLst/>
          </a:prstGeom>
          <a:effectLst>
            <a:glow>
              <a:schemeClr val="accent1"/>
            </a:glow>
          </a:effectLst>
        </p:spPr>
      </p:pic>
      <p:pic>
        <p:nvPicPr>
          <p:cNvPr id="27" name="Picture 26">
            <a:extLst>
              <a:ext uri="{FF2B5EF4-FFF2-40B4-BE49-F238E27FC236}">
                <a16:creationId xmlns:a16="http://schemas.microsoft.com/office/drawing/2014/main" id="{50FCC122-4E59-446C-80D9-A80C5B48969F}"/>
              </a:ext>
            </a:extLst>
          </p:cNvPr>
          <p:cNvPicPr>
            <a:picLocks noChangeAspect="1"/>
          </p:cNvPicPr>
          <p:nvPr/>
        </p:nvPicPr>
        <p:blipFill rotWithShape="1">
          <a:blip r:embed="rId7">
            <a:extLst>
              <a:ext uri="{BEBA8EAE-BF5A-486C-A8C5-ECC9F3942E4B}">
                <a14:imgProps xmlns:a14="http://schemas.microsoft.com/office/drawing/2010/main">
                  <a14:imgLayer r:embed="rId5">
                    <a14:imgEffect>
                      <a14:backgroundRemoval t="41000" b="67000" l="0" r="8222">
                        <a14:foregroundMark x1="111" y1="57600" x2="1667" y2="61800"/>
                        <a14:foregroundMark x1="3000" y1="65200" x2="3222" y2="67000"/>
                      </a14:backgroundRemoval>
                    </a14:imgEffect>
                    <a14:imgEffect>
                      <a14:colorTemperature colorTemp="4030"/>
                    </a14:imgEffect>
                    <a14:imgEffect>
                      <a14:saturation sat="143000"/>
                    </a14:imgEffect>
                  </a14:imgLayer>
                </a14:imgProps>
              </a:ext>
              <a:ext uri="{28A0092B-C50C-407E-A947-70E740481C1C}">
                <a14:useLocalDpi xmlns:a14="http://schemas.microsoft.com/office/drawing/2010/main" val="0"/>
              </a:ext>
            </a:extLst>
          </a:blip>
          <a:srcRect t="37954" r="90625" b="31468"/>
          <a:stretch/>
        </p:blipFill>
        <p:spPr>
          <a:xfrm>
            <a:off x="160130" y="2905012"/>
            <a:ext cx="979642" cy="1804381"/>
          </a:xfrm>
          <a:prstGeom prst="rect">
            <a:avLst/>
          </a:prstGeom>
          <a:effectLst>
            <a:glow>
              <a:schemeClr val="accent1"/>
            </a:glow>
          </a:effectLst>
        </p:spPr>
      </p:pic>
      <p:pic>
        <p:nvPicPr>
          <p:cNvPr id="28" name="Picture 27">
            <a:extLst>
              <a:ext uri="{FF2B5EF4-FFF2-40B4-BE49-F238E27FC236}">
                <a16:creationId xmlns:a16="http://schemas.microsoft.com/office/drawing/2014/main" id="{05C983FD-EB97-4FA9-923A-33B74BE69BC9}"/>
              </a:ext>
            </a:extLst>
          </p:cNvPr>
          <p:cNvPicPr>
            <a:picLocks noChangeAspect="1"/>
          </p:cNvPicPr>
          <p:nvPr/>
        </p:nvPicPr>
        <p:blipFill rotWithShape="1">
          <a:blip r:embed="rId8">
            <a:extLst>
              <a:ext uri="{BEBA8EAE-BF5A-486C-A8C5-ECC9F3942E4B}">
                <a14:imgProps xmlns:a14="http://schemas.microsoft.com/office/drawing/2010/main">
                  <a14:imgLayer r:embed="rId5">
                    <a14:imgEffect>
                      <a14:backgroundRemoval t="69200" b="99800" l="56222" r="99889">
                        <a14:foregroundMark x1="56778" y1="78600" x2="61111" y2="82000"/>
                        <a14:foregroundMark x1="61111" y1="82000" x2="61333" y2="82000"/>
                        <a14:foregroundMark x1="72444" y1="89600" x2="93111" y2="81200"/>
                        <a14:foregroundMark x1="94333" y1="74600" x2="98111" y2="85200"/>
                        <a14:foregroundMark x1="99889" y1="71200" x2="99667" y2="81600"/>
                        <a14:foregroundMark x1="99667" y1="81600" x2="99889" y2="82400"/>
                        <a14:foregroundMark x1="65111" y1="90800" x2="72000" y2="96000"/>
                        <a14:foregroundMark x1="72000" y1="96000" x2="72000" y2="96000"/>
                        <a14:foregroundMark x1="72889" y1="94400" x2="83667" y2="95200"/>
                        <a14:foregroundMark x1="83667" y1="95200" x2="92444" y2="94000"/>
                        <a14:foregroundMark x1="92444" y1="94000" x2="92667" y2="94000"/>
                        <a14:foregroundMark x1="71000" y1="96400" x2="97000" y2="94000"/>
                        <a14:foregroundMark x1="97000" y1="94000" x2="97222" y2="94000"/>
                        <a14:foregroundMark x1="93667" y1="89400" x2="96889" y2="99800"/>
                        <a14:foregroundMark x1="90111" y1="90000" x2="97222" y2="94800"/>
                        <a14:foregroundMark x1="91111" y1="89200" x2="92556" y2="95800"/>
                        <a14:foregroundMark x1="92556" y1="95800" x2="92778" y2="99400"/>
                        <a14:foregroundMark x1="80889" y1="96400" x2="86222" y2="97400"/>
                        <a14:foregroundMark x1="86222" y1="97400" x2="91111" y2="96200"/>
                        <a14:foregroundMark x1="80444" y1="98000" x2="94667" y2="96400"/>
                        <a14:foregroundMark x1="93222" y1="99400" x2="95889" y2="98600"/>
                        <a14:foregroundMark x1="95667" y1="97600" x2="95667" y2="98400"/>
                        <a14:foregroundMark x1="56667" y1="85800" x2="60778" y2="97800"/>
                        <a14:foregroundMark x1="56222" y1="81400" x2="67556" y2="92600"/>
                        <a14:foregroundMark x1="60000" y1="84800" x2="69333" y2="98400"/>
                        <a14:backgroundMark x1="63667" y1="77400" x2="63333" y2="77800"/>
                        <a14:backgroundMark x1="98889" y1="69200" x2="99889" y2="68600"/>
                        <a14:backgroundMark x1="95778" y1="69600" x2="99000" y2="68600"/>
                        <a14:backgroundMark x1="98667" y1="69000" x2="98556" y2="69800"/>
                      </a14:backgroundRemoval>
                    </a14:imgEffect>
                    <a14:imgEffect>
                      <a14:colorTemperature colorTemp="4030"/>
                    </a14:imgEffect>
                    <a14:imgEffect>
                      <a14:saturation sat="200000"/>
                    </a14:imgEffect>
                  </a14:imgLayer>
                </a14:imgProps>
              </a:ext>
              <a:ext uri="{28A0092B-C50C-407E-A947-70E740481C1C}">
                <a14:useLocalDpi xmlns:a14="http://schemas.microsoft.com/office/drawing/2010/main" val="0"/>
              </a:ext>
            </a:extLst>
          </a:blip>
          <a:srcRect l="55533" t="65911" b="392"/>
          <a:stretch/>
        </p:blipFill>
        <p:spPr>
          <a:xfrm>
            <a:off x="6694395" y="4559103"/>
            <a:ext cx="5497605" cy="2352685"/>
          </a:xfrm>
          <a:prstGeom prst="rect">
            <a:avLst/>
          </a:prstGeom>
          <a:effectLst>
            <a:glow>
              <a:schemeClr val="accent1"/>
            </a:glow>
          </a:effectLst>
        </p:spPr>
      </p:pic>
      <p:pic>
        <p:nvPicPr>
          <p:cNvPr id="29" name="Picture 28">
            <a:extLst>
              <a:ext uri="{FF2B5EF4-FFF2-40B4-BE49-F238E27FC236}">
                <a16:creationId xmlns:a16="http://schemas.microsoft.com/office/drawing/2014/main" id="{368B007D-B3E8-4F0D-98BF-FF9795653D24}"/>
              </a:ext>
            </a:extLst>
          </p:cNvPr>
          <p:cNvPicPr>
            <a:picLocks noChangeAspect="1"/>
          </p:cNvPicPr>
          <p:nvPr/>
        </p:nvPicPr>
        <p:blipFill rotWithShape="1">
          <a:blip r:embed="rId9">
            <a:extLst>
              <a:ext uri="{BEBA8EAE-BF5A-486C-A8C5-ECC9F3942E4B}">
                <a14:imgProps xmlns:a14="http://schemas.microsoft.com/office/drawing/2010/main">
                  <a14:imgLayer r:embed="rId5">
                    <a14:imgEffect>
                      <a14:backgroundRemoval t="69000" b="96400" l="2000" r="68889">
                        <a14:foregroundMark x1="2111" y1="72200" x2="9222" y2="86800"/>
                        <a14:foregroundMark x1="10000" y1="96000" x2="23111" y2="96400"/>
                        <a14:foregroundMark x1="23111" y1="96400" x2="63444" y2="93800"/>
                        <a14:foregroundMark x1="63444" y1="93800" x2="63667" y2="93800"/>
                        <a14:foregroundMark x1="64556" y1="90200" x2="68889" y2="96000"/>
                        <a14:foregroundMark x1="68889" y1="96000" x2="68889" y2="96400"/>
                        <a14:backgroundMark x1="10778" y1="67000" x2="13667" y2="68200"/>
                      </a14:backgroundRemoval>
                    </a14:imgEffect>
                    <a14:imgEffect>
                      <a14:saturation sat="143000"/>
                    </a14:imgEffect>
                  </a14:imgLayer>
                </a14:imgProps>
              </a:ext>
              <a:ext uri="{28A0092B-C50C-407E-A947-70E740481C1C}">
                <a14:useLocalDpi xmlns:a14="http://schemas.microsoft.com/office/drawing/2010/main" val="0"/>
              </a:ext>
            </a:extLst>
          </a:blip>
          <a:srcRect t="65810" r="26875" b="393"/>
          <a:stretch/>
        </p:blipFill>
        <p:spPr>
          <a:xfrm>
            <a:off x="0" y="4327465"/>
            <a:ext cx="9673626" cy="2524867"/>
          </a:xfrm>
          <a:prstGeom prst="rect">
            <a:avLst/>
          </a:prstGeom>
          <a:effectLst>
            <a:glow>
              <a:schemeClr val="accent1"/>
            </a:glow>
          </a:effectLst>
        </p:spPr>
      </p:pic>
      <p:pic>
        <p:nvPicPr>
          <p:cNvPr id="30" name="Picture 29">
            <a:extLst>
              <a:ext uri="{FF2B5EF4-FFF2-40B4-BE49-F238E27FC236}">
                <a16:creationId xmlns:a16="http://schemas.microsoft.com/office/drawing/2014/main" id="{69EF83CC-713C-44A4-AF24-C5EAF372AAD5}"/>
              </a:ext>
            </a:extLst>
          </p:cNvPr>
          <p:cNvPicPr>
            <a:picLocks noChangeAspect="1"/>
          </p:cNvPicPr>
          <p:nvPr/>
        </p:nvPicPr>
        <p:blipFill rotWithShape="1">
          <a:blip r:embed="rId10">
            <a:extLst>
              <a:ext uri="{BEBA8EAE-BF5A-486C-A8C5-ECC9F3942E4B}">
                <a14:imgProps xmlns:a14="http://schemas.microsoft.com/office/drawing/2010/main">
                  <a14:imgLayer r:embed="rId5">
                    <a14:imgEffect>
                      <a14:backgroundRemoval t="57600" b="78000" l="59667" r="98556">
                        <a14:foregroundMark x1="61556" y1="73200" x2="62000" y2="70800"/>
                        <a14:foregroundMark x1="59667" y1="72600" x2="61111" y2="74400"/>
                        <a14:foregroundMark x1="98000" y1="61400" x2="98556" y2="66000"/>
                        <a14:backgroundMark x1="68222" y1="68600" x2="76444" y2="61000"/>
                        <a14:backgroundMark x1="76444" y1="61000" x2="76444" y2="61000"/>
                      </a14:backgroundRemoval>
                    </a14:imgEffect>
                    <a14:imgEffect>
                      <a14:colorTemperature colorTemp="4030"/>
                    </a14:imgEffect>
                    <a14:imgEffect>
                      <a14:saturation sat="143000"/>
                    </a14:imgEffect>
                  </a14:imgLayer>
                </a14:imgProps>
              </a:ext>
              <a:ext uri="{28A0092B-C50C-407E-A947-70E740481C1C}">
                <a14:useLocalDpi xmlns:a14="http://schemas.microsoft.com/office/drawing/2010/main" val="0"/>
              </a:ext>
            </a:extLst>
          </a:blip>
          <a:srcRect l="70819" t="55251" r="-1" b="19294"/>
          <a:stretch/>
        </p:blipFill>
        <p:spPr>
          <a:xfrm>
            <a:off x="8327244" y="3824044"/>
            <a:ext cx="3806580" cy="1875120"/>
          </a:xfrm>
          <a:prstGeom prst="rect">
            <a:avLst/>
          </a:prstGeom>
          <a:effectLst>
            <a:glow>
              <a:schemeClr val="accent1"/>
            </a:glow>
          </a:effectLst>
        </p:spPr>
      </p:pic>
      <p:pic>
        <p:nvPicPr>
          <p:cNvPr id="31" name="Picture 30">
            <a:extLst>
              <a:ext uri="{FF2B5EF4-FFF2-40B4-BE49-F238E27FC236}">
                <a16:creationId xmlns:a16="http://schemas.microsoft.com/office/drawing/2014/main" id="{155DD4F3-594F-4DAD-B0C3-C806E34F6734}"/>
              </a:ext>
            </a:extLst>
          </p:cNvPr>
          <p:cNvPicPr>
            <a:picLocks noChangeAspect="1"/>
          </p:cNvPicPr>
          <p:nvPr/>
        </p:nvPicPr>
        <p:blipFill rotWithShape="1">
          <a:blip r:embed="rId10">
            <a:extLst>
              <a:ext uri="{BEBA8EAE-BF5A-486C-A8C5-ECC9F3942E4B}">
                <a14:imgProps xmlns:a14="http://schemas.microsoft.com/office/drawing/2010/main">
                  <a14:imgLayer r:embed="rId5">
                    <a14:imgEffect>
                      <a14:backgroundRemoval t="57600" b="78000" l="59667" r="98556">
                        <a14:foregroundMark x1="61556" y1="73200" x2="62000" y2="70800"/>
                        <a14:foregroundMark x1="59667" y1="72600" x2="61111" y2="74400"/>
                        <a14:foregroundMark x1="98000" y1="61400" x2="98556" y2="66000"/>
                        <a14:backgroundMark x1="68222" y1="68600" x2="76444" y2="61000"/>
                        <a14:backgroundMark x1="76444" y1="61000" x2="76444" y2="61000"/>
                      </a14:backgroundRemoval>
                    </a14:imgEffect>
                    <a14:imgEffect>
                      <a14:colorTemperature colorTemp="4030"/>
                    </a14:imgEffect>
                    <a14:imgEffect>
                      <a14:saturation sat="143000"/>
                    </a14:imgEffect>
                  </a14:imgLayer>
                </a14:imgProps>
              </a:ext>
              <a:ext uri="{28A0092B-C50C-407E-A947-70E740481C1C}">
                <a14:useLocalDpi xmlns:a14="http://schemas.microsoft.com/office/drawing/2010/main" val="0"/>
              </a:ext>
            </a:extLst>
          </a:blip>
          <a:srcRect l="58533" t="55251" r="31397" b="19294"/>
          <a:stretch/>
        </p:blipFill>
        <p:spPr>
          <a:xfrm>
            <a:off x="7066016" y="3785364"/>
            <a:ext cx="1261228" cy="1800435"/>
          </a:xfrm>
          <a:prstGeom prst="rect">
            <a:avLst/>
          </a:prstGeom>
          <a:effectLst>
            <a:glow>
              <a:schemeClr val="accent1"/>
            </a:glow>
          </a:effectLst>
        </p:spPr>
      </p:pic>
      <p:sp>
        <p:nvSpPr>
          <p:cNvPr id="34" name="Oval 33">
            <a:extLst>
              <a:ext uri="{FF2B5EF4-FFF2-40B4-BE49-F238E27FC236}">
                <a16:creationId xmlns:a16="http://schemas.microsoft.com/office/drawing/2014/main" id="{BF0AF0F9-FC1F-4BE8-992E-DF405D310E47}"/>
              </a:ext>
            </a:extLst>
          </p:cNvPr>
          <p:cNvSpPr/>
          <p:nvPr/>
        </p:nvSpPr>
        <p:spPr>
          <a:xfrm>
            <a:off x="10989128" y="-460162"/>
            <a:ext cx="1524000" cy="1524000"/>
          </a:xfrm>
          <a:prstGeom prst="ellipse">
            <a:avLst/>
          </a:prstGeom>
          <a:solidFill>
            <a:srgbClr val="FED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pic>
        <p:nvPicPr>
          <p:cNvPr id="42" name="Picture 41">
            <a:extLst>
              <a:ext uri="{FF2B5EF4-FFF2-40B4-BE49-F238E27FC236}">
                <a16:creationId xmlns:a16="http://schemas.microsoft.com/office/drawing/2014/main" id="{D868F716-390E-46C6-86CF-6640DF0978DF}"/>
              </a:ext>
            </a:extLst>
          </p:cNvPr>
          <p:cNvPicPr>
            <a:picLocks noChangeAspect="1"/>
          </p:cNvPicPr>
          <p:nvPr/>
        </p:nvPicPr>
        <p:blipFill rotWithShape="1">
          <a:blip r:embed="rId11" cstate="print">
            <a:extLst>
              <a:ext uri="{28A0092B-C50C-407E-A947-70E740481C1C}">
                <a14:useLocalDpi xmlns:a14="http://schemas.microsoft.com/office/drawing/2010/main" val="0"/>
              </a:ext>
            </a:extLst>
          </a:blip>
          <a:srcRect l="35184" t="55184" r="22473" b="-1014"/>
          <a:stretch/>
        </p:blipFill>
        <p:spPr>
          <a:xfrm>
            <a:off x="9980036" y="714972"/>
            <a:ext cx="1343719" cy="1454336"/>
          </a:xfrm>
          <a:prstGeom prst="rect">
            <a:avLst/>
          </a:prstGeom>
        </p:spPr>
      </p:pic>
      <p:pic>
        <p:nvPicPr>
          <p:cNvPr id="43" name="Picture 42">
            <a:extLst>
              <a:ext uri="{FF2B5EF4-FFF2-40B4-BE49-F238E27FC236}">
                <a16:creationId xmlns:a16="http://schemas.microsoft.com/office/drawing/2014/main" id="{3671FE27-C098-4737-8DC8-EA045CBEB25D}"/>
              </a:ext>
            </a:extLst>
          </p:cNvPr>
          <p:cNvPicPr>
            <a:picLocks noChangeAspect="1"/>
          </p:cNvPicPr>
          <p:nvPr/>
        </p:nvPicPr>
        <p:blipFill rotWithShape="1">
          <a:blip r:embed="rId11" cstate="print">
            <a:extLst>
              <a:ext uri="{28A0092B-C50C-407E-A947-70E740481C1C}">
                <a14:useLocalDpi xmlns:a14="http://schemas.microsoft.com/office/drawing/2010/main" val="0"/>
              </a:ext>
            </a:extLst>
          </a:blip>
          <a:srcRect r="57657" b="54170"/>
          <a:stretch/>
        </p:blipFill>
        <p:spPr>
          <a:xfrm rot="6872548">
            <a:off x="7480640" y="3526826"/>
            <a:ext cx="1343719" cy="1454336"/>
          </a:xfrm>
          <a:prstGeom prst="rect">
            <a:avLst/>
          </a:prstGeom>
        </p:spPr>
      </p:pic>
      <p:pic>
        <p:nvPicPr>
          <p:cNvPr id="44" name="Picture 43">
            <a:extLst>
              <a:ext uri="{FF2B5EF4-FFF2-40B4-BE49-F238E27FC236}">
                <a16:creationId xmlns:a16="http://schemas.microsoft.com/office/drawing/2014/main" id="{CCF8404B-4600-4ACF-BF0F-E8A6B8AD8CA1}"/>
              </a:ext>
            </a:extLst>
          </p:cNvPr>
          <p:cNvPicPr>
            <a:picLocks noChangeAspect="1"/>
          </p:cNvPicPr>
          <p:nvPr/>
        </p:nvPicPr>
        <p:blipFill rotWithShape="1">
          <a:blip r:embed="rId12" cstate="print">
            <a:extLst>
              <a:ext uri="{28A0092B-C50C-407E-A947-70E740481C1C}">
                <a14:useLocalDpi xmlns:a14="http://schemas.microsoft.com/office/drawing/2010/main" val="0"/>
              </a:ext>
            </a:extLst>
          </a:blip>
          <a:srcRect r="57657" b="54170"/>
          <a:stretch/>
        </p:blipFill>
        <p:spPr>
          <a:xfrm rot="3908138" flipH="1">
            <a:off x="-71920" y="489722"/>
            <a:ext cx="1443745" cy="1562596"/>
          </a:xfrm>
          <a:prstGeom prst="rect">
            <a:avLst/>
          </a:prstGeom>
        </p:spPr>
      </p:pic>
      <p:pic>
        <p:nvPicPr>
          <p:cNvPr id="36" name="Picture 2" descr="Người nông dân vui vẻ dễ thương cầm biểu tượng biểu ngữ lúa khô phim hoạt hình nghệ thuật minh họa các vector Miễn phí">
            <a:extLst>
              <a:ext uri="{FF2B5EF4-FFF2-40B4-BE49-F238E27FC236}">
                <a16:creationId xmlns:a16="http://schemas.microsoft.com/office/drawing/2014/main" id="{CF1F35A9-9FF1-4415-AFD9-40A9B1B4AACD}"/>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4">
                    <a14:imgEffect>
                      <a14:backgroundRemoval t="10000" b="90000" l="10000" r="90000"/>
                    </a14:imgEffect>
                  </a14:imgLayer>
                </a14:imgProps>
              </a:ext>
              <a:ext uri="{28A0092B-C50C-407E-A947-70E740481C1C}">
                <a14:useLocalDpi xmlns:a14="http://schemas.microsoft.com/office/drawing/2010/main" val="0"/>
              </a:ext>
            </a:extLst>
          </a:blip>
          <a:srcRect l="8339" t="10000" r="50000" b="9999"/>
          <a:stretch/>
        </p:blipFill>
        <p:spPr bwMode="auto">
          <a:xfrm>
            <a:off x="7659043" y="3089657"/>
            <a:ext cx="2811022" cy="3000723"/>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4" descr="Người nông dân vui vẻ dễ thương cầm biểu tượng biểu ngữ lúa khô phim hoạt hình nghệ thuật minh họa các vector Miễn phí">
            <a:extLst>
              <a:ext uri="{FF2B5EF4-FFF2-40B4-BE49-F238E27FC236}">
                <a16:creationId xmlns:a16="http://schemas.microsoft.com/office/drawing/2014/main" id="{4CC5729F-B4A2-4D61-8CC3-F5144C174830}"/>
              </a:ext>
            </a:extLst>
          </p:cNvPr>
          <p:cNvPicPr>
            <a:picLocks noChangeAspect="1" noChangeArrowheads="1"/>
          </p:cNvPicPr>
          <p:nvPr/>
        </p:nvPicPr>
        <p:blipFill rotWithShape="1">
          <a:blip r:embed="rId15">
            <a:extLst>
              <a:ext uri="{BEBA8EAE-BF5A-486C-A8C5-ECC9F3942E4B}">
                <a14:imgProps xmlns:a14="http://schemas.microsoft.com/office/drawing/2010/main">
                  <a14:imgLayer r:embed="rId14">
                    <a14:imgEffect>
                      <a14:backgroundRemoval t="9770" b="89943" l="52556" r="94888">
                        <a14:foregroundMark x1="58147" y1="44540" x2="58147" y2="44540"/>
                        <a14:foregroundMark x1="52556" y1="44540" x2="52556" y2="44540"/>
                        <a14:foregroundMark x1="93770" y1="46264" x2="93770" y2="46264"/>
                        <a14:foregroundMark x1="91693" y1="60632" x2="91693" y2="60632"/>
                        <a14:foregroundMark x1="63578" y1="43966" x2="63578" y2="43966"/>
                        <a14:foregroundMark x1="58466" y1="21552" x2="58466" y2="21552"/>
                      </a14:backgroundRemoval>
                    </a14:imgEffect>
                  </a14:imgLayer>
                </a14:imgProps>
              </a:ext>
              <a:ext uri="{28A0092B-C50C-407E-A947-70E740481C1C}">
                <a14:useLocalDpi xmlns:a14="http://schemas.microsoft.com/office/drawing/2010/main" val="0"/>
              </a:ext>
            </a:extLst>
          </a:blip>
          <a:srcRect l="50000"/>
          <a:stretch/>
        </p:blipFill>
        <p:spPr bwMode="auto">
          <a:xfrm>
            <a:off x="9327935" y="3097258"/>
            <a:ext cx="3377482" cy="3755156"/>
          </a:xfrm>
          <a:prstGeom prst="rect">
            <a:avLst/>
          </a:prstGeom>
          <a:noFill/>
          <a:extLst>
            <a:ext uri="{909E8E84-426E-40DD-AFC4-6F175D3DCCD1}">
              <a14:hiddenFill xmlns:a14="http://schemas.microsoft.com/office/drawing/2010/main">
                <a:solidFill>
                  <a:srgbClr val="FFFFFF"/>
                </a:solidFill>
              </a14:hiddenFill>
            </a:ext>
          </a:extLst>
        </p:spPr>
      </p:pic>
      <p:sp>
        <p:nvSpPr>
          <p:cNvPr id="33" name="TextBox 32">
            <a:extLst>
              <a:ext uri="{FF2B5EF4-FFF2-40B4-BE49-F238E27FC236}">
                <a16:creationId xmlns:a16="http://schemas.microsoft.com/office/drawing/2014/main" id="{0E87494A-300E-4C10-98F9-C8D5CE22DA32}"/>
              </a:ext>
            </a:extLst>
          </p:cNvPr>
          <p:cNvSpPr txBox="1"/>
          <p:nvPr/>
        </p:nvSpPr>
        <p:spPr>
          <a:xfrm>
            <a:off x="281248" y="400050"/>
            <a:ext cx="5651855" cy="1328023"/>
          </a:xfrm>
          <a:prstGeom prst="roundRect">
            <a:avLst/>
          </a:prstGeom>
          <a:solidFill>
            <a:schemeClr val="bg1">
              <a:alpha val="70000"/>
            </a:schemeClr>
          </a:solidFill>
          <a:ln>
            <a:solidFill>
              <a:schemeClr val="tx1"/>
            </a:solidFill>
            <a:prstDash val="dashDot"/>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600" b="1" i="0" u="none" strike="noStrike" kern="1200" cap="none" spc="0" normalizeH="0" baseline="0" noProof="0" dirty="0" err="1">
                <a:ln>
                  <a:noFill/>
                </a:ln>
                <a:solidFill>
                  <a:srgbClr val="C00000"/>
                </a:solidFill>
                <a:effectLst/>
                <a:uLnTx/>
                <a:uFillTx/>
                <a:latin typeface="Calibri" panose="020F0502020204030204" pitchFamily="34" charset="0"/>
                <a:cs typeface="Calibri" panose="020F0502020204030204" pitchFamily="34" charset="0"/>
              </a:rPr>
              <a:t>Cảm</a:t>
            </a:r>
            <a:r>
              <a:rPr kumimoji="0" lang="en-GB" sz="36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 </a:t>
            </a:r>
            <a:r>
              <a:rPr kumimoji="0" lang="en-GB" sz="3600" b="1" i="0" u="none" strike="noStrike" kern="1200" cap="none" spc="0" normalizeH="0" baseline="0" noProof="0" dirty="0" err="1">
                <a:ln>
                  <a:noFill/>
                </a:ln>
                <a:solidFill>
                  <a:srgbClr val="C00000"/>
                </a:solidFill>
                <a:effectLst/>
                <a:uLnTx/>
                <a:uFillTx/>
                <a:latin typeface="Calibri" panose="020F0502020204030204" pitchFamily="34" charset="0"/>
                <a:cs typeface="Calibri" panose="020F0502020204030204" pitchFamily="34" charset="0"/>
              </a:rPr>
              <a:t>ơn</a:t>
            </a:r>
            <a:r>
              <a:rPr kumimoji="0" lang="en-GB" sz="36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 </a:t>
            </a:r>
            <a:r>
              <a:rPr kumimoji="0" lang="en-GB" sz="3600" b="1" i="0" u="none" strike="noStrike" kern="1200" cap="none" spc="0" normalizeH="0" baseline="0" noProof="0" dirty="0" err="1">
                <a:ln>
                  <a:noFill/>
                </a:ln>
                <a:solidFill>
                  <a:srgbClr val="C00000"/>
                </a:solidFill>
                <a:effectLst/>
                <a:uLnTx/>
                <a:uFillTx/>
                <a:latin typeface="Calibri" panose="020F0502020204030204" pitchFamily="34" charset="0"/>
                <a:cs typeface="Calibri" panose="020F0502020204030204" pitchFamily="34" charset="0"/>
              </a:rPr>
              <a:t>các</a:t>
            </a:r>
            <a:r>
              <a:rPr kumimoji="0" lang="en-GB" sz="36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 </a:t>
            </a:r>
            <a:r>
              <a:rPr kumimoji="0" lang="en-GB" sz="3600" b="1" i="0" u="none" strike="noStrike" kern="1200" cap="none" spc="0" normalizeH="0" baseline="0" noProof="0" dirty="0" err="1">
                <a:ln>
                  <a:noFill/>
                </a:ln>
                <a:solidFill>
                  <a:srgbClr val="C00000"/>
                </a:solidFill>
                <a:effectLst/>
                <a:uLnTx/>
                <a:uFillTx/>
                <a:latin typeface="Calibri" panose="020F0502020204030204" pitchFamily="34" charset="0"/>
                <a:cs typeface="Calibri" panose="020F0502020204030204" pitchFamily="34" charset="0"/>
              </a:rPr>
              <a:t>bạn</a:t>
            </a:r>
            <a:r>
              <a:rPr kumimoji="0" lang="en-GB" sz="36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 </a:t>
            </a:r>
            <a:r>
              <a:rPr kumimoji="0" lang="en-GB" sz="3600" b="1" i="0" u="none" strike="noStrike" kern="1200" cap="none" spc="0" normalizeH="0" baseline="0" noProof="0" dirty="0" err="1">
                <a:ln>
                  <a:noFill/>
                </a:ln>
                <a:solidFill>
                  <a:srgbClr val="C00000"/>
                </a:solidFill>
                <a:effectLst/>
                <a:uLnTx/>
                <a:uFillTx/>
                <a:latin typeface="Calibri" panose="020F0502020204030204" pitchFamily="34" charset="0"/>
                <a:cs typeface="Calibri" panose="020F0502020204030204" pitchFamily="34" charset="0"/>
              </a:rPr>
              <a:t>đã</a:t>
            </a:r>
            <a:r>
              <a:rPr kumimoji="0" lang="en-GB" sz="36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 “</a:t>
            </a:r>
            <a:r>
              <a:rPr kumimoji="0" lang="en-GB" sz="3600" b="1" i="0" u="none" strike="noStrike" kern="1200" cap="none" spc="0" normalizeH="0" baseline="0" noProof="0" dirty="0" err="1">
                <a:ln>
                  <a:noFill/>
                </a:ln>
                <a:solidFill>
                  <a:srgbClr val="C00000"/>
                </a:solidFill>
                <a:effectLst/>
                <a:uLnTx/>
                <a:uFillTx/>
                <a:latin typeface="Calibri" panose="020F0502020204030204" pitchFamily="34" charset="0"/>
                <a:cs typeface="Calibri" panose="020F0502020204030204" pitchFamily="34" charset="0"/>
              </a:rPr>
              <a:t>Gặt</a:t>
            </a:r>
            <a:r>
              <a:rPr kumimoji="0" lang="en-GB" sz="36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 </a:t>
            </a:r>
            <a:r>
              <a:rPr kumimoji="0" lang="en-GB" sz="3600" b="1" i="0" u="none" strike="noStrike" kern="1200" cap="none" spc="0" normalizeH="0" baseline="0" noProof="0" dirty="0" err="1">
                <a:ln>
                  <a:noFill/>
                </a:ln>
                <a:solidFill>
                  <a:srgbClr val="C00000"/>
                </a:solidFill>
                <a:effectLst/>
                <a:uLnTx/>
                <a:uFillTx/>
                <a:latin typeface="Calibri" panose="020F0502020204030204" pitchFamily="34" charset="0"/>
                <a:cs typeface="Calibri" panose="020F0502020204030204" pitchFamily="34" charset="0"/>
              </a:rPr>
              <a:t>lúa</a:t>
            </a:r>
            <a:r>
              <a:rPr kumimoji="0" lang="en-GB" sz="36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 </a:t>
            </a:r>
            <a:r>
              <a:rPr kumimoji="0" lang="en-GB" sz="3600" b="1" i="0" u="none" strike="noStrike" kern="1200" cap="none" spc="0" normalizeH="0" baseline="0" noProof="0" dirty="0" err="1">
                <a:ln>
                  <a:noFill/>
                </a:ln>
                <a:solidFill>
                  <a:srgbClr val="C00000"/>
                </a:solidFill>
                <a:effectLst/>
                <a:uLnTx/>
                <a:uFillTx/>
                <a:latin typeface="Calibri" panose="020F0502020204030204" pitchFamily="34" charset="0"/>
                <a:cs typeface="Calibri" panose="020F0502020204030204" pitchFamily="34" charset="0"/>
              </a:rPr>
              <a:t>giúp</a:t>
            </a:r>
            <a:r>
              <a:rPr kumimoji="0" lang="en-GB" sz="36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 </a:t>
            </a:r>
            <a:r>
              <a:rPr kumimoji="0" lang="en-GB" sz="3600" b="1" i="0" u="none" strike="noStrike" kern="1200" cap="none" spc="0" normalizeH="0" baseline="0" noProof="0" dirty="0" err="1">
                <a:ln>
                  <a:noFill/>
                </a:ln>
                <a:solidFill>
                  <a:srgbClr val="C00000"/>
                </a:solidFill>
                <a:effectLst/>
                <a:uLnTx/>
                <a:uFillTx/>
                <a:latin typeface="Calibri" panose="020F0502020204030204" pitchFamily="34" charset="0"/>
                <a:cs typeface="Calibri" panose="020F0502020204030204" pitchFamily="34" charset="0"/>
              </a:rPr>
              <a:t>mình</a:t>
            </a:r>
            <a:r>
              <a:rPr kumimoji="0" lang="en-GB" sz="36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a:t>
            </a:r>
          </a:p>
        </p:txBody>
      </p:sp>
    </p:spTree>
    <p:extLst>
      <p:ext uri="{BB962C8B-B14F-4D97-AF65-F5344CB8AC3E}">
        <p14:creationId xmlns:p14="http://schemas.microsoft.com/office/powerpoint/2010/main" val="173174804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down)">
                                      <p:cBhvr>
                                        <p:cTn id="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图片 31">
            <a:extLst>
              <a:ext uri="{FF2B5EF4-FFF2-40B4-BE49-F238E27FC236}">
                <a16:creationId xmlns:a16="http://schemas.microsoft.com/office/drawing/2014/main" id="{D9AFB722-57E8-42E6-854C-ED415A799147}"/>
              </a:ext>
            </a:extLst>
          </p:cNvPr>
          <p:cNvPicPr>
            <a:picLocks noChangeAspect="1"/>
          </p:cNvPicPr>
          <p:nvPr/>
        </p:nvPicPr>
        <p:blipFill rotWithShape="1">
          <a:blip r:embed="rId3">
            <a:extLst>
              <a:ext uri="{28A0092B-C50C-407E-A947-70E740481C1C}">
                <a14:useLocalDpi xmlns:a14="http://schemas.microsoft.com/office/drawing/2010/main" val="0"/>
              </a:ext>
            </a:extLst>
          </a:blip>
          <a:srcRect l="85839"/>
          <a:stretch/>
        </p:blipFill>
        <p:spPr>
          <a:xfrm>
            <a:off x="10465468" y="860392"/>
            <a:ext cx="1726532" cy="3508489"/>
          </a:xfrm>
          <a:prstGeom prst="rect">
            <a:avLst/>
          </a:prstGeom>
        </p:spPr>
      </p:pic>
      <p:pic>
        <p:nvPicPr>
          <p:cNvPr id="31" name="图片 30">
            <a:extLst>
              <a:ext uri="{FF2B5EF4-FFF2-40B4-BE49-F238E27FC236}">
                <a16:creationId xmlns:a16="http://schemas.microsoft.com/office/drawing/2014/main" id="{1D27E1C9-B5A5-4C7A-8EF6-44CFA644B440}"/>
              </a:ext>
            </a:extLst>
          </p:cNvPr>
          <p:cNvPicPr>
            <a:picLocks noChangeAspect="1"/>
          </p:cNvPicPr>
          <p:nvPr/>
        </p:nvPicPr>
        <p:blipFill rotWithShape="1">
          <a:blip r:embed="rId3">
            <a:extLst>
              <a:ext uri="{28A0092B-C50C-407E-A947-70E740481C1C}">
                <a14:useLocalDpi xmlns:a14="http://schemas.microsoft.com/office/drawing/2010/main" val="0"/>
              </a:ext>
            </a:extLst>
          </a:blip>
          <a:srcRect r="83505"/>
          <a:stretch/>
        </p:blipFill>
        <p:spPr>
          <a:xfrm>
            <a:off x="127000" y="1280073"/>
            <a:ext cx="2011133" cy="3508489"/>
          </a:xfrm>
          <a:prstGeom prst="rect">
            <a:avLst/>
          </a:prstGeom>
        </p:spPr>
      </p:pic>
      <p:pic>
        <p:nvPicPr>
          <p:cNvPr id="23" name="图片 22">
            <a:extLst>
              <a:ext uri="{FF2B5EF4-FFF2-40B4-BE49-F238E27FC236}">
                <a16:creationId xmlns:a16="http://schemas.microsoft.com/office/drawing/2014/main" id="{61CA4345-DBDD-427C-B99F-B7A2D9BA6F4A}"/>
              </a:ext>
            </a:extLst>
          </p:cNvPr>
          <p:cNvPicPr>
            <a:picLocks noChangeAspect="1"/>
          </p:cNvPicPr>
          <p:nvPr/>
        </p:nvPicPr>
        <p:blipFill rotWithShape="1">
          <a:blip r:embed="rId4">
            <a:extLst>
              <a:ext uri="{28A0092B-C50C-407E-A947-70E740481C1C}">
                <a14:useLocalDpi xmlns:a14="http://schemas.microsoft.com/office/drawing/2010/main" val="0"/>
              </a:ext>
            </a:extLst>
          </a:blip>
          <a:srcRect r="83505" b="52819"/>
          <a:stretch/>
        </p:blipFill>
        <p:spPr>
          <a:xfrm>
            <a:off x="0" y="0"/>
            <a:ext cx="2011133" cy="1655355"/>
          </a:xfrm>
          <a:prstGeom prst="rect">
            <a:avLst/>
          </a:prstGeom>
        </p:spPr>
      </p:pic>
      <p:pic>
        <p:nvPicPr>
          <p:cNvPr id="24" name="图片 23">
            <a:extLst>
              <a:ext uri="{FF2B5EF4-FFF2-40B4-BE49-F238E27FC236}">
                <a16:creationId xmlns:a16="http://schemas.microsoft.com/office/drawing/2014/main" id="{2AAD189D-9D85-4FF4-9951-D61B7F2F58CF}"/>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0" b="100000" l="0" r="100000"/>
                    </a14:imgEffect>
                  </a14:imgLayer>
                </a14:imgProps>
              </a:ext>
            </a:extLst>
          </a:blip>
          <a:stretch>
            <a:fillRect/>
          </a:stretch>
        </p:blipFill>
        <p:spPr>
          <a:xfrm rot="2591001">
            <a:off x="10369177" y="2906373"/>
            <a:ext cx="269736" cy="255891"/>
          </a:xfrm>
          <a:prstGeom prst="rect">
            <a:avLst/>
          </a:prstGeom>
        </p:spPr>
      </p:pic>
      <p:pic>
        <p:nvPicPr>
          <p:cNvPr id="26" name="图片 25">
            <a:extLst>
              <a:ext uri="{FF2B5EF4-FFF2-40B4-BE49-F238E27FC236}">
                <a16:creationId xmlns:a16="http://schemas.microsoft.com/office/drawing/2014/main" id="{92926630-2525-4165-BC82-0077E6C5BBE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20799638">
            <a:off x="9739738" y="1096164"/>
            <a:ext cx="916995" cy="1298133"/>
          </a:xfrm>
          <a:prstGeom prst="rect">
            <a:avLst/>
          </a:prstGeom>
        </p:spPr>
      </p:pic>
      <p:pic>
        <p:nvPicPr>
          <p:cNvPr id="27" name="图形 26">
            <a:extLst>
              <a:ext uri="{FF2B5EF4-FFF2-40B4-BE49-F238E27FC236}">
                <a16:creationId xmlns:a16="http://schemas.microsoft.com/office/drawing/2014/main" id="{04B2D084-F196-4A01-943C-D78B3FD638B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219506" y="3967827"/>
            <a:ext cx="1002731" cy="567980"/>
          </a:xfrm>
          <a:prstGeom prst="rect">
            <a:avLst/>
          </a:prstGeom>
        </p:spPr>
      </p:pic>
      <p:pic>
        <p:nvPicPr>
          <p:cNvPr id="33" name="图片 32">
            <a:extLst>
              <a:ext uri="{FF2B5EF4-FFF2-40B4-BE49-F238E27FC236}">
                <a16:creationId xmlns:a16="http://schemas.microsoft.com/office/drawing/2014/main" id="{552C8B75-21CB-4605-B635-F256B0842171}"/>
              </a:ext>
            </a:extLst>
          </p:cNvPr>
          <p:cNvPicPr>
            <a:picLocks noChangeAspect="1"/>
          </p:cNvPicPr>
          <p:nvPr/>
        </p:nvPicPr>
        <p:blipFill rotWithShape="1">
          <a:blip r:embed="rId4">
            <a:extLst>
              <a:ext uri="{28A0092B-C50C-407E-A947-70E740481C1C}">
                <a14:useLocalDpi xmlns:a14="http://schemas.microsoft.com/office/drawing/2010/main" val="0"/>
              </a:ext>
            </a:extLst>
          </a:blip>
          <a:srcRect l="87680" b="4469"/>
          <a:stretch/>
        </p:blipFill>
        <p:spPr>
          <a:xfrm>
            <a:off x="10689944" y="0"/>
            <a:ext cx="1502056" cy="3351713"/>
          </a:xfrm>
          <a:prstGeom prst="rect">
            <a:avLst/>
          </a:prstGeom>
        </p:spPr>
      </p:pic>
      <p:pic>
        <p:nvPicPr>
          <p:cNvPr id="34" name="图片 33">
            <a:extLst>
              <a:ext uri="{FF2B5EF4-FFF2-40B4-BE49-F238E27FC236}">
                <a16:creationId xmlns:a16="http://schemas.microsoft.com/office/drawing/2014/main" id="{49EBB230-AC47-4FC3-9BDB-CE096C15B015}"/>
              </a:ext>
            </a:extLst>
          </p:cNvPr>
          <p:cNvPicPr>
            <a:picLocks noChangeAspect="1"/>
          </p:cNvPicPr>
          <p:nvPr/>
        </p:nvPicPr>
        <p:blipFill>
          <a:blip r:embed="rId10"/>
          <a:stretch>
            <a:fillRect/>
          </a:stretch>
        </p:blipFill>
        <p:spPr>
          <a:xfrm>
            <a:off x="0" y="5102352"/>
            <a:ext cx="12192000" cy="1755648"/>
          </a:xfrm>
          <a:prstGeom prst="rect">
            <a:avLst/>
          </a:prstGeom>
        </p:spPr>
      </p:pic>
      <p:pic>
        <p:nvPicPr>
          <p:cNvPr id="36" name="图片 35">
            <a:extLst>
              <a:ext uri="{FF2B5EF4-FFF2-40B4-BE49-F238E27FC236}">
                <a16:creationId xmlns:a16="http://schemas.microsoft.com/office/drawing/2014/main" id="{56D091CE-F5DF-42AA-8862-4E9CEF1DAC40}"/>
              </a:ext>
            </a:extLst>
          </p:cNvPr>
          <p:cNvPicPr>
            <a:picLocks noChangeAspect="1"/>
          </p:cNvPicPr>
          <p:nvPr/>
        </p:nvPicPr>
        <p:blipFill rotWithShape="1">
          <a:blip r:embed="rId11">
            <a:extLst>
              <a:ext uri="{28A0092B-C50C-407E-A947-70E740481C1C}">
                <a14:useLocalDpi xmlns:a14="http://schemas.microsoft.com/office/drawing/2010/main" val="0"/>
              </a:ext>
            </a:extLst>
          </a:blip>
          <a:srcRect t="55451" r="74375"/>
          <a:stretch/>
        </p:blipFill>
        <p:spPr>
          <a:xfrm>
            <a:off x="1" y="5294993"/>
            <a:ext cx="3124200" cy="1563007"/>
          </a:xfrm>
          <a:prstGeom prst="rect">
            <a:avLst/>
          </a:prstGeom>
        </p:spPr>
      </p:pic>
      <p:pic>
        <p:nvPicPr>
          <p:cNvPr id="38" name="图片 37">
            <a:extLst>
              <a:ext uri="{FF2B5EF4-FFF2-40B4-BE49-F238E27FC236}">
                <a16:creationId xmlns:a16="http://schemas.microsoft.com/office/drawing/2014/main" id="{52A9A42F-87CD-415B-84F9-327A4EFE335C}"/>
              </a:ext>
            </a:extLst>
          </p:cNvPr>
          <p:cNvPicPr>
            <a:picLocks noChangeAspect="1"/>
          </p:cNvPicPr>
          <p:nvPr/>
        </p:nvPicPr>
        <p:blipFill rotWithShape="1">
          <a:blip r:embed="rId12">
            <a:extLst>
              <a:ext uri="{28A0092B-C50C-407E-A947-70E740481C1C}">
                <a14:useLocalDpi xmlns:a14="http://schemas.microsoft.com/office/drawing/2010/main" val="0"/>
              </a:ext>
            </a:extLst>
          </a:blip>
          <a:srcRect/>
          <a:stretch/>
        </p:blipFill>
        <p:spPr>
          <a:xfrm>
            <a:off x="4517345" y="0"/>
            <a:ext cx="2011133" cy="1755509"/>
          </a:xfrm>
          <a:prstGeom prst="rect">
            <a:avLst/>
          </a:prstGeom>
        </p:spPr>
      </p:pic>
      <p:pic>
        <p:nvPicPr>
          <p:cNvPr id="3" name="Picture 2">
            <a:extLst>
              <a:ext uri="{FF2B5EF4-FFF2-40B4-BE49-F238E27FC236}">
                <a16:creationId xmlns:a16="http://schemas.microsoft.com/office/drawing/2014/main" id="{39360F1A-C2B4-4CB8-80E3-F6505645A4F3}"/>
              </a:ext>
            </a:extLst>
          </p:cNvPr>
          <p:cNvPicPr>
            <a:picLocks noChangeAspect="1"/>
          </p:cNvPicPr>
          <p:nvPr/>
        </p:nvPicPr>
        <p:blipFill>
          <a:blip r:embed="rId13"/>
          <a:stretch>
            <a:fillRect/>
          </a:stretch>
        </p:blipFill>
        <p:spPr>
          <a:xfrm>
            <a:off x="2309721" y="540277"/>
            <a:ext cx="6680248" cy="3836721"/>
          </a:xfrm>
          <a:prstGeom prst="rect">
            <a:avLst/>
          </a:prstGeom>
        </p:spPr>
      </p:pic>
      <p:grpSp>
        <p:nvGrpSpPr>
          <p:cNvPr id="4" name="Group 3">
            <a:extLst>
              <a:ext uri="{FF2B5EF4-FFF2-40B4-BE49-F238E27FC236}">
                <a16:creationId xmlns:a16="http://schemas.microsoft.com/office/drawing/2014/main" id="{BE92AFB4-6D41-487E-86FD-9D16C153E2F0}"/>
              </a:ext>
            </a:extLst>
          </p:cNvPr>
          <p:cNvGrpSpPr/>
          <p:nvPr/>
        </p:nvGrpSpPr>
        <p:grpSpPr>
          <a:xfrm>
            <a:off x="-381838" y="4190468"/>
            <a:ext cx="6472500" cy="2715577"/>
            <a:chOff x="3919924" y="4063856"/>
            <a:chExt cx="6472500" cy="2715577"/>
          </a:xfrm>
        </p:grpSpPr>
        <p:pic>
          <p:nvPicPr>
            <p:cNvPr id="17" name="Picture 16">
              <a:hlinkClick r:id="rId14" action="ppaction://hlinksldjump"/>
              <a:extLst>
                <a:ext uri="{FF2B5EF4-FFF2-40B4-BE49-F238E27FC236}">
                  <a16:creationId xmlns:a16="http://schemas.microsoft.com/office/drawing/2014/main" id="{CB9E4F8C-DEE3-4E0B-816E-F3D8232E7B83}"/>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flipH="1">
              <a:off x="4444301" y="4063856"/>
              <a:ext cx="5948123" cy="2715577"/>
            </a:xfrm>
            <a:prstGeom prst="rect">
              <a:avLst/>
            </a:prstGeom>
          </p:spPr>
        </p:pic>
        <p:grpSp>
          <p:nvGrpSpPr>
            <p:cNvPr id="18" name="Group 17">
              <a:extLst>
                <a:ext uri="{FF2B5EF4-FFF2-40B4-BE49-F238E27FC236}">
                  <a16:creationId xmlns:a16="http://schemas.microsoft.com/office/drawing/2014/main" id="{B57EDCCE-63B4-4C1A-A205-D44637F5A4B5}"/>
                </a:ext>
              </a:extLst>
            </p:cNvPr>
            <p:cNvGrpSpPr/>
            <p:nvPr/>
          </p:nvGrpSpPr>
          <p:grpSpPr>
            <a:xfrm>
              <a:off x="3919924" y="4706261"/>
              <a:ext cx="2608554" cy="1281135"/>
              <a:chOff x="-670382" y="4160055"/>
              <a:chExt cx="3227334" cy="1585036"/>
            </a:xfrm>
          </p:grpSpPr>
          <p:pic>
            <p:nvPicPr>
              <p:cNvPr id="19" name="图片 25">
                <a:extLst>
                  <a:ext uri="{FF2B5EF4-FFF2-40B4-BE49-F238E27FC236}">
                    <a16:creationId xmlns:a16="http://schemas.microsoft.com/office/drawing/2014/main" id="{8AB3AF11-7E74-4276-8A99-E2CEF58A9001}"/>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22317" r="62863" b="65186"/>
              <a:stretch/>
            </p:blipFill>
            <p:spPr>
              <a:xfrm rot="4809071">
                <a:off x="506185" y="3597165"/>
                <a:ext cx="673089" cy="2387584"/>
              </a:xfrm>
              <a:prstGeom prst="rect">
                <a:avLst/>
              </a:prstGeom>
            </p:spPr>
          </p:pic>
          <p:pic>
            <p:nvPicPr>
              <p:cNvPr id="20" name="图片 26">
                <a:extLst>
                  <a:ext uri="{FF2B5EF4-FFF2-40B4-BE49-F238E27FC236}">
                    <a16:creationId xmlns:a16="http://schemas.microsoft.com/office/drawing/2014/main" id="{C2FD6D53-B449-46E4-B518-28C32AFDDA40}"/>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58297" t="66408" r="26883" b="-1222"/>
              <a:stretch/>
            </p:blipFill>
            <p:spPr>
              <a:xfrm rot="4809071">
                <a:off x="947565" y="4322581"/>
                <a:ext cx="512385" cy="1817535"/>
              </a:xfrm>
              <a:prstGeom prst="rect">
                <a:avLst/>
              </a:prstGeom>
            </p:spPr>
          </p:pic>
          <p:pic>
            <p:nvPicPr>
              <p:cNvPr id="21" name="图片 27">
                <a:extLst>
                  <a:ext uri="{FF2B5EF4-FFF2-40B4-BE49-F238E27FC236}">
                    <a16:creationId xmlns:a16="http://schemas.microsoft.com/office/drawing/2014/main" id="{7DACEA33-4B67-4A6E-9A20-A068167145AE}"/>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53002" t="248" r="21655" b="63917"/>
              <a:stretch/>
            </p:blipFill>
            <p:spPr>
              <a:xfrm rot="5256948">
                <a:off x="1183428" y="4371567"/>
                <a:ext cx="876172" cy="1870875"/>
              </a:xfrm>
              <a:prstGeom prst="rect">
                <a:avLst/>
              </a:prstGeom>
            </p:spPr>
          </p:pic>
          <p:pic>
            <p:nvPicPr>
              <p:cNvPr id="22" name="图片 25">
                <a:extLst>
                  <a:ext uri="{FF2B5EF4-FFF2-40B4-BE49-F238E27FC236}">
                    <a16:creationId xmlns:a16="http://schemas.microsoft.com/office/drawing/2014/main" id="{4E6BB4EA-59E3-4D08-9025-AA17A60F9B3C}"/>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22317" r="62863" b="65186"/>
              <a:stretch/>
            </p:blipFill>
            <p:spPr>
              <a:xfrm rot="4809071">
                <a:off x="506186" y="3302808"/>
                <a:ext cx="673089" cy="2387584"/>
              </a:xfrm>
              <a:prstGeom prst="rect">
                <a:avLst/>
              </a:prstGeom>
            </p:spPr>
          </p:pic>
          <p:pic>
            <p:nvPicPr>
              <p:cNvPr id="29" name="图片 26">
                <a:extLst>
                  <a:ext uri="{FF2B5EF4-FFF2-40B4-BE49-F238E27FC236}">
                    <a16:creationId xmlns:a16="http://schemas.microsoft.com/office/drawing/2014/main" id="{5EBD70E2-5142-47D7-8B4B-E8C7A3F34234}"/>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58297" t="66408" r="26883" b="-1222"/>
              <a:stretch/>
            </p:blipFill>
            <p:spPr>
              <a:xfrm rot="4809071">
                <a:off x="947566" y="4028224"/>
                <a:ext cx="512385" cy="1817535"/>
              </a:xfrm>
              <a:prstGeom prst="rect">
                <a:avLst/>
              </a:prstGeom>
            </p:spPr>
          </p:pic>
          <p:pic>
            <p:nvPicPr>
              <p:cNvPr id="30" name="图片 27">
                <a:extLst>
                  <a:ext uri="{FF2B5EF4-FFF2-40B4-BE49-F238E27FC236}">
                    <a16:creationId xmlns:a16="http://schemas.microsoft.com/office/drawing/2014/main" id="{4043A73E-90EE-4D9B-B4AB-A6BCFEB34E11}"/>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53002" t="248" r="21655" b="63917"/>
              <a:stretch/>
            </p:blipFill>
            <p:spPr>
              <a:xfrm rot="5256948">
                <a:off x="1183429" y="4077210"/>
                <a:ext cx="876172" cy="1870875"/>
              </a:xfrm>
              <a:prstGeom prst="rect">
                <a:avLst/>
              </a:prstGeom>
            </p:spPr>
          </p:pic>
          <p:pic>
            <p:nvPicPr>
              <p:cNvPr id="37" name="图片 25">
                <a:extLst>
                  <a:ext uri="{FF2B5EF4-FFF2-40B4-BE49-F238E27FC236}">
                    <a16:creationId xmlns:a16="http://schemas.microsoft.com/office/drawing/2014/main" id="{459FBE5E-CC30-4289-898A-973451BAD436}"/>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22317" r="62863" b="65186"/>
              <a:stretch/>
            </p:blipFill>
            <p:spPr>
              <a:xfrm rot="4809071">
                <a:off x="565064" y="3536915"/>
                <a:ext cx="673089" cy="2387584"/>
              </a:xfrm>
              <a:prstGeom prst="rect">
                <a:avLst/>
              </a:prstGeom>
            </p:spPr>
          </p:pic>
          <p:pic>
            <p:nvPicPr>
              <p:cNvPr id="39" name="图片 25">
                <a:extLst>
                  <a:ext uri="{FF2B5EF4-FFF2-40B4-BE49-F238E27FC236}">
                    <a16:creationId xmlns:a16="http://schemas.microsoft.com/office/drawing/2014/main" id="{16556D66-6270-4D99-8E95-2E87474124E1}"/>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22317" r="62863" b="65186"/>
              <a:stretch/>
            </p:blipFill>
            <p:spPr>
              <a:xfrm rot="4809071">
                <a:off x="595462" y="3801697"/>
                <a:ext cx="673089" cy="2387584"/>
              </a:xfrm>
              <a:prstGeom prst="rect">
                <a:avLst/>
              </a:prstGeom>
            </p:spPr>
          </p:pic>
          <p:pic>
            <p:nvPicPr>
              <p:cNvPr id="40" name="图片 25">
                <a:extLst>
                  <a:ext uri="{FF2B5EF4-FFF2-40B4-BE49-F238E27FC236}">
                    <a16:creationId xmlns:a16="http://schemas.microsoft.com/office/drawing/2014/main" id="{C38D8150-8374-4E28-97C1-98E4FD4F8DAA}"/>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22317" r="62863" b="65186"/>
              <a:stretch/>
            </p:blipFill>
            <p:spPr>
              <a:xfrm rot="4809071">
                <a:off x="385658" y="3624807"/>
                <a:ext cx="673089" cy="2387584"/>
              </a:xfrm>
              <a:prstGeom prst="rect">
                <a:avLst/>
              </a:prstGeom>
            </p:spPr>
          </p:pic>
          <p:pic>
            <p:nvPicPr>
              <p:cNvPr id="41" name="图片 25">
                <a:extLst>
                  <a:ext uri="{FF2B5EF4-FFF2-40B4-BE49-F238E27FC236}">
                    <a16:creationId xmlns:a16="http://schemas.microsoft.com/office/drawing/2014/main" id="{981FA0BD-FD0C-42F7-BE15-436C191B4C6F}"/>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22317" r="62863" b="65186"/>
              <a:stretch/>
            </p:blipFill>
            <p:spPr>
              <a:xfrm rot="4809071">
                <a:off x="491687" y="4037556"/>
                <a:ext cx="812842" cy="2387584"/>
              </a:xfrm>
              <a:prstGeom prst="rect">
                <a:avLst/>
              </a:prstGeom>
            </p:spPr>
          </p:pic>
          <p:pic>
            <p:nvPicPr>
              <p:cNvPr id="42" name="图片 25">
                <a:extLst>
                  <a:ext uri="{FF2B5EF4-FFF2-40B4-BE49-F238E27FC236}">
                    <a16:creationId xmlns:a16="http://schemas.microsoft.com/office/drawing/2014/main" id="{24A3548B-8C2C-401A-B9AE-ADDFC05E7B4D}"/>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22317" r="62863" b="65186"/>
              <a:stretch/>
            </p:blipFill>
            <p:spPr>
              <a:xfrm rot="4809071">
                <a:off x="385657" y="3833700"/>
                <a:ext cx="673089" cy="2387584"/>
              </a:xfrm>
              <a:prstGeom prst="rect">
                <a:avLst/>
              </a:prstGeom>
            </p:spPr>
          </p:pic>
          <p:pic>
            <p:nvPicPr>
              <p:cNvPr id="43" name="图片 25">
                <a:extLst>
                  <a:ext uri="{FF2B5EF4-FFF2-40B4-BE49-F238E27FC236}">
                    <a16:creationId xmlns:a16="http://schemas.microsoft.com/office/drawing/2014/main" id="{A2BC463C-3DD5-4F96-BA31-B043FE0C3217}"/>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22317" r="62863" b="65186"/>
              <a:stretch/>
            </p:blipFill>
            <p:spPr>
              <a:xfrm rot="4809071">
                <a:off x="186865" y="3563091"/>
                <a:ext cx="673089" cy="2387584"/>
              </a:xfrm>
              <a:prstGeom prst="rect">
                <a:avLst/>
              </a:prstGeom>
            </p:spPr>
          </p:pic>
          <p:pic>
            <p:nvPicPr>
              <p:cNvPr id="44" name="图片 25">
                <a:extLst>
                  <a:ext uri="{FF2B5EF4-FFF2-40B4-BE49-F238E27FC236}">
                    <a16:creationId xmlns:a16="http://schemas.microsoft.com/office/drawing/2014/main" id="{CE6C18D4-0624-4C20-A8BD-57039FDD1106}"/>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22317" r="62863" b="65186"/>
              <a:stretch/>
            </p:blipFill>
            <p:spPr>
              <a:xfrm rot="4809071">
                <a:off x="186865" y="3622176"/>
                <a:ext cx="673089" cy="2387584"/>
              </a:xfrm>
              <a:prstGeom prst="rect">
                <a:avLst/>
              </a:prstGeom>
            </p:spPr>
          </p:pic>
        </p:grpSp>
        <p:grpSp>
          <p:nvGrpSpPr>
            <p:cNvPr id="45" name="Group 44">
              <a:extLst>
                <a:ext uri="{FF2B5EF4-FFF2-40B4-BE49-F238E27FC236}">
                  <a16:creationId xmlns:a16="http://schemas.microsoft.com/office/drawing/2014/main" id="{8F75312F-7B6D-484F-BD89-033D51D31C67}"/>
                </a:ext>
              </a:extLst>
            </p:cNvPr>
            <p:cNvGrpSpPr/>
            <p:nvPr/>
          </p:nvGrpSpPr>
          <p:grpSpPr>
            <a:xfrm>
              <a:off x="4494919" y="5102352"/>
              <a:ext cx="2608554" cy="1281135"/>
              <a:chOff x="-670382" y="4160055"/>
              <a:chExt cx="3227334" cy="1585036"/>
            </a:xfrm>
          </p:grpSpPr>
          <p:pic>
            <p:nvPicPr>
              <p:cNvPr id="46" name="图片 25">
                <a:extLst>
                  <a:ext uri="{FF2B5EF4-FFF2-40B4-BE49-F238E27FC236}">
                    <a16:creationId xmlns:a16="http://schemas.microsoft.com/office/drawing/2014/main" id="{79639EED-832E-4581-B265-A3841BF22753}"/>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22317" r="62863" b="65186"/>
              <a:stretch/>
            </p:blipFill>
            <p:spPr>
              <a:xfrm rot="4809071">
                <a:off x="506185" y="3597165"/>
                <a:ext cx="673089" cy="2387584"/>
              </a:xfrm>
              <a:prstGeom prst="rect">
                <a:avLst/>
              </a:prstGeom>
            </p:spPr>
          </p:pic>
          <p:pic>
            <p:nvPicPr>
              <p:cNvPr id="47" name="图片 26">
                <a:extLst>
                  <a:ext uri="{FF2B5EF4-FFF2-40B4-BE49-F238E27FC236}">
                    <a16:creationId xmlns:a16="http://schemas.microsoft.com/office/drawing/2014/main" id="{C651982D-7485-46B5-B5AF-000345D07045}"/>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58297" t="66408" r="26883" b="-1222"/>
              <a:stretch/>
            </p:blipFill>
            <p:spPr>
              <a:xfrm rot="4809071">
                <a:off x="947565" y="4322581"/>
                <a:ext cx="512385" cy="1817535"/>
              </a:xfrm>
              <a:prstGeom prst="rect">
                <a:avLst/>
              </a:prstGeom>
            </p:spPr>
          </p:pic>
          <p:pic>
            <p:nvPicPr>
              <p:cNvPr id="48" name="图片 27">
                <a:extLst>
                  <a:ext uri="{FF2B5EF4-FFF2-40B4-BE49-F238E27FC236}">
                    <a16:creationId xmlns:a16="http://schemas.microsoft.com/office/drawing/2014/main" id="{A4C9E96E-08F9-419C-84CA-04DE5565B780}"/>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53002" t="248" r="21655" b="63917"/>
              <a:stretch/>
            </p:blipFill>
            <p:spPr>
              <a:xfrm rot="5256948">
                <a:off x="1183428" y="4371567"/>
                <a:ext cx="876172" cy="1870875"/>
              </a:xfrm>
              <a:prstGeom prst="rect">
                <a:avLst/>
              </a:prstGeom>
            </p:spPr>
          </p:pic>
          <p:pic>
            <p:nvPicPr>
              <p:cNvPr id="49" name="图片 25">
                <a:extLst>
                  <a:ext uri="{FF2B5EF4-FFF2-40B4-BE49-F238E27FC236}">
                    <a16:creationId xmlns:a16="http://schemas.microsoft.com/office/drawing/2014/main" id="{4AC50013-EDB6-4CD3-B126-6B3BDCE05672}"/>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22317" r="62863" b="65186"/>
              <a:stretch/>
            </p:blipFill>
            <p:spPr>
              <a:xfrm rot="4809071">
                <a:off x="506186" y="3302808"/>
                <a:ext cx="673089" cy="2387584"/>
              </a:xfrm>
              <a:prstGeom prst="rect">
                <a:avLst/>
              </a:prstGeom>
            </p:spPr>
          </p:pic>
          <p:pic>
            <p:nvPicPr>
              <p:cNvPr id="50" name="图片 26">
                <a:extLst>
                  <a:ext uri="{FF2B5EF4-FFF2-40B4-BE49-F238E27FC236}">
                    <a16:creationId xmlns:a16="http://schemas.microsoft.com/office/drawing/2014/main" id="{CFD1EAEC-D664-4297-B91F-45F28AC312E9}"/>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58297" t="66408" r="26883" b="-1222"/>
              <a:stretch/>
            </p:blipFill>
            <p:spPr>
              <a:xfrm rot="4809071">
                <a:off x="947566" y="4028224"/>
                <a:ext cx="512385" cy="1817535"/>
              </a:xfrm>
              <a:prstGeom prst="rect">
                <a:avLst/>
              </a:prstGeom>
            </p:spPr>
          </p:pic>
          <p:pic>
            <p:nvPicPr>
              <p:cNvPr id="51" name="图片 27">
                <a:extLst>
                  <a:ext uri="{FF2B5EF4-FFF2-40B4-BE49-F238E27FC236}">
                    <a16:creationId xmlns:a16="http://schemas.microsoft.com/office/drawing/2014/main" id="{4CF44152-A6AD-4486-A68B-EECF0ECBC19C}"/>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53002" t="248" r="21655" b="63917"/>
              <a:stretch/>
            </p:blipFill>
            <p:spPr>
              <a:xfrm rot="5256948">
                <a:off x="1183429" y="4077210"/>
                <a:ext cx="876172" cy="1870875"/>
              </a:xfrm>
              <a:prstGeom prst="rect">
                <a:avLst/>
              </a:prstGeom>
            </p:spPr>
          </p:pic>
          <p:pic>
            <p:nvPicPr>
              <p:cNvPr id="52" name="图片 25">
                <a:extLst>
                  <a:ext uri="{FF2B5EF4-FFF2-40B4-BE49-F238E27FC236}">
                    <a16:creationId xmlns:a16="http://schemas.microsoft.com/office/drawing/2014/main" id="{4232189A-BA92-4123-9025-58E176F68FF5}"/>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22317" r="62863" b="65186"/>
              <a:stretch/>
            </p:blipFill>
            <p:spPr>
              <a:xfrm rot="4809071">
                <a:off x="565064" y="3536915"/>
                <a:ext cx="673089" cy="2387584"/>
              </a:xfrm>
              <a:prstGeom prst="rect">
                <a:avLst/>
              </a:prstGeom>
            </p:spPr>
          </p:pic>
          <p:pic>
            <p:nvPicPr>
              <p:cNvPr id="53" name="图片 25">
                <a:extLst>
                  <a:ext uri="{FF2B5EF4-FFF2-40B4-BE49-F238E27FC236}">
                    <a16:creationId xmlns:a16="http://schemas.microsoft.com/office/drawing/2014/main" id="{C873418B-1A65-4354-9AAD-C75475288E73}"/>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22317" r="62863" b="65186"/>
              <a:stretch/>
            </p:blipFill>
            <p:spPr>
              <a:xfrm rot="4809071">
                <a:off x="595462" y="3801697"/>
                <a:ext cx="673089" cy="2387584"/>
              </a:xfrm>
              <a:prstGeom prst="rect">
                <a:avLst/>
              </a:prstGeom>
            </p:spPr>
          </p:pic>
          <p:pic>
            <p:nvPicPr>
              <p:cNvPr id="54" name="图片 25">
                <a:extLst>
                  <a:ext uri="{FF2B5EF4-FFF2-40B4-BE49-F238E27FC236}">
                    <a16:creationId xmlns:a16="http://schemas.microsoft.com/office/drawing/2014/main" id="{9E893EBB-94A1-48E6-BB33-68ED2652DD25}"/>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22317" r="62863" b="65186"/>
              <a:stretch/>
            </p:blipFill>
            <p:spPr>
              <a:xfrm rot="4809071">
                <a:off x="385658" y="3624807"/>
                <a:ext cx="673089" cy="2387584"/>
              </a:xfrm>
              <a:prstGeom prst="rect">
                <a:avLst/>
              </a:prstGeom>
            </p:spPr>
          </p:pic>
          <p:pic>
            <p:nvPicPr>
              <p:cNvPr id="55" name="图片 25">
                <a:extLst>
                  <a:ext uri="{FF2B5EF4-FFF2-40B4-BE49-F238E27FC236}">
                    <a16:creationId xmlns:a16="http://schemas.microsoft.com/office/drawing/2014/main" id="{0801DF60-2C8D-4761-A751-82F4A0C54603}"/>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22317" r="62863" b="65186"/>
              <a:stretch/>
            </p:blipFill>
            <p:spPr>
              <a:xfrm rot="4809071">
                <a:off x="491687" y="4037556"/>
                <a:ext cx="812842" cy="2387584"/>
              </a:xfrm>
              <a:prstGeom prst="rect">
                <a:avLst/>
              </a:prstGeom>
            </p:spPr>
          </p:pic>
          <p:pic>
            <p:nvPicPr>
              <p:cNvPr id="56" name="图片 25">
                <a:extLst>
                  <a:ext uri="{FF2B5EF4-FFF2-40B4-BE49-F238E27FC236}">
                    <a16:creationId xmlns:a16="http://schemas.microsoft.com/office/drawing/2014/main" id="{D6E34CCC-7980-4B2A-A036-11F5DAD8CBBB}"/>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22317" r="62863" b="65186"/>
              <a:stretch/>
            </p:blipFill>
            <p:spPr>
              <a:xfrm rot="4809071">
                <a:off x="385657" y="3833700"/>
                <a:ext cx="673089" cy="2387584"/>
              </a:xfrm>
              <a:prstGeom prst="rect">
                <a:avLst/>
              </a:prstGeom>
            </p:spPr>
          </p:pic>
          <p:pic>
            <p:nvPicPr>
              <p:cNvPr id="57" name="图片 25">
                <a:extLst>
                  <a:ext uri="{FF2B5EF4-FFF2-40B4-BE49-F238E27FC236}">
                    <a16:creationId xmlns:a16="http://schemas.microsoft.com/office/drawing/2014/main" id="{9E8DA6D8-D709-494E-AB87-5871825965FE}"/>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22317" r="62863" b="65186"/>
              <a:stretch/>
            </p:blipFill>
            <p:spPr>
              <a:xfrm rot="4809071">
                <a:off x="186865" y="3563091"/>
                <a:ext cx="673089" cy="2387584"/>
              </a:xfrm>
              <a:prstGeom prst="rect">
                <a:avLst/>
              </a:prstGeom>
            </p:spPr>
          </p:pic>
          <p:pic>
            <p:nvPicPr>
              <p:cNvPr id="58" name="图片 25">
                <a:extLst>
                  <a:ext uri="{FF2B5EF4-FFF2-40B4-BE49-F238E27FC236}">
                    <a16:creationId xmlns:a16="http://schemas.microsoft.com/office/drawing/2014/main" id="{868229A7-2704-4A76-8A81-90D0177E27AB}"/>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22317" r="62863" b="65186"/>
              <a:stretch/>
            </p:blipFill>
            <p:spPr>
              <a:xfrm rot="4809071">
                <a:off x="186865" y="3622176"/>
                <a:ext cx="673089" cy="2387584"/>
              </a:xfrm>
              <a:prstGeom prst="rect">
                <a:avLst/>
              </a:prstGeom>
            </p:spPr>
          </p:pic>
        </p:grpSp>
        <p:grpSp>
          <p:nvGrpSpPr>
            <p:cNvPr id="59" name="Group 58">
              <a:extLst>
                <a:ext uri="{FF2B5EF4-FFF2-40B4-BE49-F238E27FC236}">
                  <a16:creationId xmlns:a16="http://schemas.microsoft.com/office/drawing/2014/main" id="{BDF19C3C-6D92-4B24-B790-8E148DF40790}"/>
                </a:ext>
              </a:extLst>
            </p:cNvPr>
            <p:cNvGrpSpPr/>
            <p:nvPr/>
          </p:nvGrpSpPr>
          <p:grpSpPr>
            <a:xfrm>
              <a:off x="4227323" y="5103374"/>
              <a:ext cx="2608554" cy="1281135"/>
              <a:chOff x="-670382" y="4160055"/>
              <a:chExt cx="3227334" cy="1585036"/>
            </a:xfrm>
          </p:grpSpPr>
          <p:pic>
            <p:nvPicPr>
              <p:cNvPr id="60" name="图片 25">
                <a:extLst>
                  <a:ext uri="{FF2B5EF4-FFF2-40B4-BE49-F238E27FC236}">
                    <a16:creationId xmlns:a16="http://schemas.microsoft.com/office/drawing/2014/main" id="{3E0E0115-512E-4FD5-9552-0A2A51390F99}"/>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22317" r="62863" b="65186"/>
              <a:stretch/>
            </p:blipFill>
            <p:spPr>
              <a:xfrm rot="4809071">
                <a:off x="506185" y="3597165"/>
                <a:ext cx="673089" cy="2387584"/>
              </a:xfrm>
              <a:prstGeom prst="rect">
                <a:avLst/>
              </a:prstGeom>
            </p:spPr>
          </p:pic>
          <p:pic>
            <p:nvPicPr>
              <p:cNvPr id="61" name="图片 26">
                <a:extLst>
                  <a:ext uri="{FF2B5EF4-FFF2-40B4-BE49-F238E27FC236}">
                    <a16:creationId xmlns:a16="http://schemas.microsoft.com/office/drawing/2014/main" id="{77401177-A090-4674-BA8F-706AF795E74B}"/>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58297" t="66408" r="26883" b="-1222"/>
              <a:stretch/>
            </p:blipFill>
            <p:spPr>
              <a:xfrm rot="4809071">
                <a:off x="947565" y="4322581"/>
                <a:ext cx="512385" cy="1817535"/>
              </a:xfrm>
              <a:prstGeom prst="rect">
                <a:avLst/>
              </a:prstGeom>
            </p:spPr>
          </p:pic>
          <p:pic>
            <p:nvPicPr>
              <p:cNvPr id="62" name="图片 27">
                <a:extLst>
                  <a:ext uri="{FF2B5EF4-FFF2-40B4-BE49-F238E27FC236}">
                    <a16:creationId xmlns:a16="http://schemas.microsoft.com/office/drawing/2014/main" id="{88C8D347-8FA2-4CA7-8959-AE1D437E661C}"/>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53002" t="248" r="21655" b="63917"/>
              <a:stretch/>
            </p:blipFill>
            <p:spPr>
              <a:xfrm rot="5256948">
                <a:off x="1183428" y="4371567"/>
                <a:ext cx="876172" cy="1870875"/>
              </a:xfrm>
              <a:prstGeom prst="rect">
                <a:avLst/>
              </a:prstGeom>
            </p:spPr>
          </p:pic>
          <p:pic>
            <p:nvPicPr>
              <p:cNvPr id="63" name="图片 25">
                <a:extLst>
                  <a:ext uri="{FF2B5EF4-FFF2-40B4-BE49-F238E27FC236}">
                    <a16:creationId xmlns:a16="http://schemas.microsoft.com/office/drawing/2014/main" id="{5676C948-7F15-462A-BE1F-C2CC322716E6}"/>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22317" r="62863" b="65186"/>
              <a:stretch/>
            </p:blipFill>
            <p:spPr>
              <a:xfrm rot="4809071">
                <a:off x="506186" y="3302808"/>
                <a:ext cx="673089" cy="2387584"/>
              </a:xfrm>
              <a:prstGeom prst="rect">
                <a:avLst/>
              </a:prstGeom>
            </p:spPr>
          </p:pic>
          <p:pic>
            <p:nvPicPr>
              <p:cNvPr id="64" name="图片 26">
                <a:extLst>
                  <a:ext uri="{FF2B5EF4-FFF2-40B4-BE49-F238E27FC236}">
                    <a16:creationId xmlns:a16="http://schemas.microsoft.com/office/drawing/2014/main" id="{2136BF39-BD0B-46BC-BC86-B35531B65F36}"/>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58297" t="66408" r="26883" b="-1222"/>
              <a:stretch/>
            </p:blipFill>
            <p:spPr>
              <a:xfrm rot="4809071">
                <a:off x="947566" y="4028224"/>
                <a:ext cx="512385" cy="1817535"/>
              </a:xfrm>
              <a:prstGeom prst="rect">
                <a:avLst/>
              </a:prstGeom>
            </p:spPr>
          </p:pic>
          <p:pic>
            <p:nvPicPr>
              <p:cNvPr id="65" name="图片 27">
                <a:extLst>
                  <a:ext uri="{FF2B5EF4-FFF2-40B4-BE49-F238E27FC236}">
                    <a16:creationId xmlns:a16="http://schemas.microsoft.com/office/drawing/2014/main" id="{FCEE5AA2-03AE-40FB-AF66-5671924B3BCA}"/>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53002" t="248" r="21655" b="63917"/>
              <a:stretch/>
            </p:blipFill>
            <p:spPr>
              <a:xfrm rot="5256948">
                <a:off x="1183429" y="4077210"/>
                <a:ext cx="876172" cy="1870875"/>
              </a:xfrm>
              <a:prstGeom prst="rect">
                <a:avLst/>
              </a:prstGeom>
            </p:spPr>
          </p:pic>
          <p:pic>
            <p:nvPicPr>
              <p:cNvPr id="66" name="图片 25">
                <a:extLst>
                  <a:ext uri="{FF2B5EF4-FFF2-40B4-BE49-F238E27FC236}">
                    <a16:creationId xmlns:a16="http://schemas.microsoft.com/office/drawing/2014/main" id="{202D415D-7C6A-4FF7-9BA5-FA5D058DAA95}"/>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22317" r="62863" b="65186"/>
              <a:stretch/>
            </p:blipFill>
            <p:spPr>
              <a:xfrm rot="4809071">
                <a:off x="565064" y="3536915"/>
                <a:ext cx="673089" cy="2387584"/>
              </a:xfrm>
              <a:prstGeom prst="rect">
                <a:avLst/>
              </a:prstGeom>
            </p:spPr>
          </p:pic>
          <p:pic>
            <p:nvPicPr>
              <p:cNvPr id="67" name="图片 25">
                <a:extLst>
                  <a:ext uri="{FF2B5EF4-FFF2-40B4-BE49-F238E27FC236}">
                    <a16:creationId xmlns:a16="http://schemas.microsoft.com/office/drawing/2014/main" id="{629F7F6A-F7AA-4663-B8D7-4B1DE2985E6B}"/>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22317" r="62863" b="65186"/>
              <a:stretch/>
            </p:blipFill>
            <p:spPr>
              <a:xfrm rot="4809071">
                <a:off x="595462" y="3801697"/>
                <a:ext cx="673089" cy="2387584"/>
              </a:xfrm>
              <a:prstGeom prst="rect">
                <a:avLst/>
              </a:prstGeom>
            </p:spPr>
          </p:pic>
          <p:pic>
            <p:nvPicPr>
              <p:cNvPr id="68" name="图片 25">
                <a:extLst>
                  <a:ext uri="{FF2B5EF4-FFF2-40B4-BE49-F238E27FC236}">
                    <a16:creationId xmlns:a16="http://schemas.microsoft.com/office/drawing/2014/main" id="{5BAB132F-DD72-4465-88B3-5DED11748FD4}"/>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22317" r="62863" b="65186"/>
              <a:stretch/>
            </p:blipFill>
            <p:spPr>
              <a:xfrm rot="4809071">
                <a:off x="385658" y="3624807"/>
                <a:ext cx="673089" cy="2387584"/>
              </a:xfrm>
              <a:prstGeom prst="rect">
                <a:avLst/>
              </a:prstGeom>
            </p:spPr>
          </p:pic>
          <p:pic>
            <p:nvPicPr>
              <p:cNvPr id="69" name="图片 25">
                <a:extLst>
                  <a:ext uri="{FF2B5EF4-FFF2-40B4-BE49-F238E27FC236}">
                    <a16:creationId xmlns:a16="http://schemas.microsoft.com/office/drawing/2014/main" id="{A781E8F1-F21E-45FE-AB39-54CB570F79BD}"/>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22317" r="62863" b="65186"/>
              <a:stretch/>
            </p:blipFill>
            <p:spPr>
              <a:xfrm rot="4809071">
                <a:off x="491687" y="4037556"/>
                <a:ext cx="812842" cy="2387584"/>
              </a:xfrm>
              <a:prstGeom prst="rect">
                <a:avLst/>
              </a:prstGeom>
            </p:spPr>
          </p:pic>
          <p:pic>
            <p:nvPicPr>
              <p:cNvPr id="70" name="图片 25">
                <a:extLst>
                  <a:ext uri="{FF2B5EF4-FFF2-40B4-BE49-F238E27FC236}">
                    <a16:creationId xmlns:a16="http://schemas.microsoft.com/office/drawing/2014/main" id="{8AB62F9D-D12D-4458-81C4-975053D63654}"/>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22317" r="62863" b="65186"/>
              <a:stretch/>
            </p:blipFill>
            <p:spPr>
              <a:xfrm rot="4809071">
                <a:off x="385657" y="3833700"/>
                <a:ext cx="673089" cy="2387584"/>
              </a:xfrm>
              <a:prstGeom prst="rect">
                <a:avLst/>
              </a:prstGeom>
            </p:spPr>
          </p:pic>
          <p:pic>
            <p:nvPicPr>
              <p:cNvPr id="71" name="图片 25">
                <a:extLst>
                  <a:ext uri="{FF2B5EF4-FFF2-40B4-BE49-F238E27FC236}">
                    <a16:creationId xmlns:a16="http://schemas.microsoft.com/office/drawing/2014/main" id="{41402F6B-D60E-4170-A84E-D2DB4BE0A4D1}"/>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22317" r="62863" b="65186"/>
              <a:stretch/>
            </p:blipFill>
            <p:spPr>
              <a:xfrm rot="4809071">
                <a:off x="186865" y="3563091"/>
                <a:ext cx="673089" cy="2387584"/>
              </a:xfrm>
              <a:prstGeom prst="rect">
                <a:avLst/>
              </a:prstGeom>
            </p:spPr>
          </p:pic>
          <p:pic>
            <p:nvPicPr>
              <p:cNvPr id="72" name="图片 25">
                <a:extLst>
                  <a:ext uri="{FF2B5EF4-FFF2-40B4-BE49-F238E27FC236}">
                    <a16:creationId xmlns:a16="http://schemas.microsoft.com/office/drawing/2014/main" id="{86701B76-D3CD-4888-889B-68C9E6BDD28D}"/>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22317" r="62863" b="65186"/>
              <a:stretch/>
            </p:blipFill>
            <p:spPr>
              <a:xfrm rot="4809071">
                <a:off x="186865" y="3622176"/>
                <a:ext cx="673089" cy="2387584"/>
              </a:xfrm>
              <a:prstGeom prst="rect">
                <a:avLst/>
              </a:prstGeom>
            </p:spPr>
          </p:pic>
        </p:grpSp>
      </p:grpSp>
    </p:spTree>
    <p:extLst>
      <p:ext uri="{BB962C8B-B14F-4D97-AF65-F5344CB8AC3E}">
        <p14:creationId xmlns:p14="http://schemas.microsoft.com/office/powerpoint/2010/main" val="350875218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1000"/>
                                        <p:tgtEl>
                                          <p:spTgt spid="34"/>
                                        </p:tgtEl>
                                      </p:cBhvr>
                                    </p:animEffect>
                                    <p:anim calcmode="lin" valueType="num">
                                      <p:cBhvr>
                                        <p:cTn id="8" dur="1000" fill="hold"/>
                                        <p:tgtEl>
                                          <p:spTgt spid="34"/>
                                        </p:tgtEl>
                                        <p:attrNameLst>
                                          <p:attrName>ppt_x</p:attrName>
                                        </p:attrNameLst>
                                      </p:cBhvr>
                                      <p:tavLst>
                                        <p:tav tm="0">
                                          <p:val>
                                            <p:strVal val="#ppt_x"/>
                                          </p:val>
                                        </p:tav>
                                        <p:tav tm="100000">
                                          <p:val>
                                            <p:strVal val="#ppt_x"/>
                                          </p:val>
                                        </p:tav>
                                      </p:tavLst>
                                    </p:anim>
                                    <p:anim calcmode="lin" valueType="num">
                                      <p:cBhvr>
                                        <p:cTn id="9" dur="1000" fill="hold"/>
                                        <p:tgtEl>
                                          <p:spTgt spid="34"/>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fade">
                                      <p:cBhvr>
                                        <p:cTn id="12" dur="1000"/>
                                        <p:tgtEl>
                                          <p:spTgt spid="36"/>
                                        </p:tgtEl>
                                      </p:cBhvr>
                                    </p:animEffect>
                                    <p:anim calcmode="lin" valueType="num">
                                      <p:cBhvr>
                                        <p:cTn id="13" dur="1000" fill="hold"/>
                                        <p:tgtEl>
                                          <p:spTgt spid="36"/>
                                        </p:tgtEl>
                                        <p:attrNameLst>
                                          <p:attrName>ppt_x</p:attrName>
                                        </p:attrNameLst>
                                      </p:cBhvr>
                                      <p:tavLst>
                                        <p:tav tm="0">
                                          <p:val>
                                            <p:strVal val="#ppt_x"/>
                                          </p:val>
                                        </p:tav>
                                        <p:tav tm="100000">
                                          <p:val>
                                            <p:strVal val="#ppt_x"/>
                                          </p:val>
                                        </p:tav>
                                      </p:tavLst>
                                    </p:anim>
                                    <p:anim calcmode="lin" valueType="num">
                                      <p:cBhvr>
                                        <p:cTn id="14" dur="1000" fill="hold"/>
                                        <p:tgtEl>
                                          <p:spTgt spid="36"/>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fade">
                                      <p:cBhvr>
                                        <p:cTn id="17" dur="1000"/>
                                        <p:tgtEl>
                                          <p:spTgt spid="23"/>
                                        </p:tgtEl>
                                      </p:cBhvr>
                                    </p:animEffect>
                                    <p:anim calcmode="lin" valueType="num">
                                      <p:cBhvr>
                                        <p:cTn id="18" dur="1000" fill="hold"/>
                                        <p:tgtEl>
                                          <p:spTgt spid="23"/>
                                        </p:tgtEl>
                                        <p:attrNameLst>
                                          <p:attrName>ppt_x</p:attrName>
                                        </p:attrNameLst>
                                      </p:cBhvr>
                                      <p:tavLst>
                                        <p:tav tm="0">
                                          <p:val>
                                            <p:strVal val="#ppt_x"/>
                                          </p:val>
                                        </p:tav>
                                        <p:tav tm="100000">
                                          <p:val>
                                            <p:strVal val="#ppt_x"/>
                                          </p:val>
                                        </p:tav>
                                      </p:tavLst>
                                    </p:anim>
                                    <p:anim calcmode="lin" valueType="num">
                                      <p:cBhvr>
                                        <p:cTn id="19" dur="1000" fill="hold"/>
                                        <p:tgtEl>
                                          <p:spTgt spid="23"/>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1000"/>
                                        <p:tgtEl>
                                          <p:spTgt spid="33"/>
                                        </p:tgtEl>
                                      </p:cBhvr>
                                    </p:animEffect>
                                    <p:anim calcmode="lin" valueType="num">
                                      <p:cBhvr>
                                        <p:cTn id="23" dur="1000" fill="hold"/>
                                        <p:tgtEl>
                                          <p:spTgt spid="33"/>
                                        </p:tgtEl>
                                        <p:attrNameLst>
                                          <p:attrName>ppt_x</p:attrName>
                                        </p:attrNameLst>
                                      </p:cBhvr>
                                      <p:tavLst>
                                        <p:tav tm="0">
                                          <p:val>
                                            <p:strVal val="#ppt_x"/>
                                          </p:val>
                                        </p:tav>
                                        <p:tav tm="100000">
                                          <p:val>
                                            <p:strVal val="#ppt_x"/>
                                          </p:val>
                                        </p:tav>
                                      </p:tavLst>
                                    </p:anim>
                                    <p:anim calcmode="lin" valueType="num">
                                      <p:cBhvr>
                                        <p:cTn id="24" dur="1000" fill="hold"/>
                                        <p:tgtEl>
                                          <p:spTgt spid="33"/>
                                        </p:tgtEl>
                                        <p:attrNameLst>
                                          <p:attrName>ppt_y</p:attrName>
                                        </p:attrNameLst>
                                      </p:cBhvr>
                                      <p:tavLst>
                                        <p:tav tm="0">
                                          <p:val>
                                            <p:strVal val="#ppt_y+.1"/>
                                          </p:val>
                                        </p:tav>
                                        <p:tav tm="100000">
                                          <p:val>
                                            <p:strVal val="#ppt_y"/>
                                          </p:val>
                                        </p:tav>
                                      </p:tavLst>
                                    </p:anim>
                                  </p:childTnLst>
                                </p:cTn>
                              </p:par>
                              <p:par>
                                <p:cTn id="25" presetID="53" presetClass="entr" presetSubtype="16" fill="hold" nodeType="with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p:cTn id="27" dur="500" fill="hold"/>
                                        <p:tgtEl>
                                          <p:spTgt spid="31"/>
                                        </p:tgtEl>
                                        <p:attrNameLst>
                                          <p:attrName>ppt_w</p:attrName>
                                        </p:attrNameLst>
                                      </p:cBhvr>
                                      <p:tavLst>
                                        <p:tav tm="0">
                                          <p:val>
                                            <p:fltVal val="0"/>
                                          </p:val>
                                        </p:tav>
                                        <p:tav tm="100000">
                                          <p:val>
                                            <p:strVal val="#ppt_w"/>
                                          </p:val>
                                        </p:tav>
                                      </p:tavLst>
                                    </p:anim>
                                    <p:anim calcmode="lin" valueType="num">
                                      <p:cBhvr>
                                        <p:cTn id="28" dur="500" fill="hold"/>
                                        <p:tgtEl>
                                          <p:spTgt spid="31"/>
                                        </p:tgtEl>
                                        <p:attrNameLst>
                                          <p:attrName>ppt_h</p:attrName>
                                        </p:attrNameLst>
                                      </p:cBhvr>
                                      <p:tavLst>
                                        <p:tav tm="0">
                                          <p:val>
                                            <p:fltVal val="0"/>
                                          </p:val>
                                        </p:tav>
                                        <p:tav tm="100000">
                                          <p:val>
                                            <p:strVal val="#ppt_h"/>
                                          </p:val>
                                        </p:tav>
                                      </p:tavLst>
                                    </p:anim>
                                    <p:animEffect transition="in" filter="fade">
                                      <p:cBhvr>
                                        <p:cTn id="29" dur="500"/>
                                        <p:tgtEl>
                                          <p:spTgt spid="31"/>
                                        </p:tgtEl>
                                      </p:cBhvr>
                                    </p:animEffect>
                                  </p:childTnLst>
                                </p:cTn>
                              </p:par>
                              <p:par>
                                <p:cTn id="30" presetID="53" presetClass="entr" presetSubtype="16" fill="hold" nodeType="withEffect">
                                  <p:stCondLst>
                                    <p:cond delay="0"/>
                                  </p:stCondLst>
                                  <p:childTnLst>
                                    <p:set>
                                      <p:cBhvr>
                                        <p:cTn id="31" dur="1" fill="hold">
                                          <p:stCondLst>
                                            <p:cond delay="0"/>
                                          </p:stCondLst>
                                        </p:cTn>
                                        <p:tgtEl>
                                          <p:spTgt spid="38"/>
                                        </p:tgtEl>
                                        <p:attrNameLst>
                                          <p:attrName>style.visibility</p:attrName>
                                        </p:attrNameLst>
                                      </p:cBhvr>
                                      <p:to>
                                        <p:strVal val="visible"/>
                                      </p:to>
                                    </p:set>
                                    <p:anim calcmode="lin" valueType="num">
                                      <p:cBhvr>
                                        <p:cTn id="32" dur="500" fill="hold"/>
                                        <p:tgtEl>
                                          <p:spTgt spid="38"/>
                                        </p:tgtEl>
                                        <p:attrNameLst>
                                          <p:attrName>ppt_w</p:attrName>
                                        </p:attrNameLst>
                                      </p:cBhvr>
                                      <p:tavLst>
                                        <p:tav tm="0">
                                          <p:val>
                                            <p:fltVal val="0"/>
                                          </p:val>
                                        </p:tav>
                                        <p:tav tm="100000">
                                          <p:val>
                                            <p:strVal val="#ppt_w"/>
                                          </p:val>
                                        </p:tav>
                                      </p:tavLst>
                                    </p:anim>
                                    <p:anim calcmode="lin" valueType="num">
                                      <p:cBhvr>
                                        <p:cTn id="33" dur="500" fill="hold"/>
                                        <p:tgtEl>
                                          <p:spTgt spid="38"/>
                                        </p:tgtEl>
                                        <p:attrNameLst>
                                          <p:attrName>ppt_h</p:attrName>
                                        </p:attrNameLst>
                                      </p:cBhvr>
                                      <p:tavLst>
                                        <p:tav tm="0">
                                          <p:val>
                                            <p:fltVal val="0"/>
                                          </p:val>
                                        </p:tav>
                                        <p:tav tm="100000">
                                          <p:val>
                                            <p:strVal val="#ppt_h"/>
                                          </p:val>
                                        </p:tav>
                                      </p:tavLst>
                                    </p:anim>
                                    <p:animEffect transition="in" filter="fade">
                                      <p:cBhvr>
                                        <p:cTn id="34" dur="500"/>
                                        <p:tgtEl>
                                          <p:spTgt spid="38"/>
                                        </p:tgtEl>
                                      </p:cBhvr>
                                    </p:animEffect>
                                  </p:childTnLst>
                                </p:cTn>
                              </p:par>
                              <p:par>
                                <p:cTn id="35" presetID="53" presetClass="entr" presetSubtype="16" fill="hold" nodeType="withEffect">
                                  <p:stCondLst>
                                    <p:cond delay="0"/>
                                  </p:stCondLst>
                                  <p:childTnLst>
                                    <p:set>
                                      <p:cBhvr>
                                        <p:cTn id="36" dur="1" fill="hold">
                                          <p:stCondLst>
                                            <p:cond delay="0"/>
                                          </p:stCondLst>
                                        </p:cTn>
                                        <p:tgtEl>
                                          <p:spTgt spid="26"/>
                                        </p:tgtEl>
                                        <p:attrNameLst>
                                          <p:attrName>style.visibility</p:attrName>
                                        </p:attrNameLst>
                                      </p:cBhvr>
                                      <p:to>
                                        <p:strVal val="visible"/>
                                      </p:to>
                                    </p:set>
                                    <p:anim calcmode="lin" valueType="num">
                                      <p:cBhvr>
                                        <p:cTn id="37" dur="500" fill="hold"/>
                                        <p:tgtEl>
                                          <p:spTgt spid="26"/>
                                        </p:tgtEl>
                                        <p:attrNameLst>
                                          <p:attrName>ppt_w</p:attrName>
                                        </p:attrNameLst>
                                      </p:cBhvr>
                                      <p:tavLst>
                                        <p:tav tm="0">
                                          <p:val>
                                            <p:fltVal val="0"/>
                                          </p:val>
                                        </p:tav>
                                        <p:tav tm="100000">
                                          <p:val>
                                            <p:strVal val="#ppt_w"/>
                                          </p:val>
                                        </p:tav>
                                      </p:tavLst>
                                    </p:anim>
                                    <p:anim calcmode="lin" valueType="num">
                                      <p:cBhvr>
                                        <p:cTn id="38" dur="500" fill="hold"/>
                                        <p:tgtEl>
                                          <p:spTgt spid="26"/>
                                        </p:tgtEl>
                                        <p:attrNameLst>
                                          <p:attrName>ppt_h</p:attrName>
                                        </p:attrNameLst>
                                      </p:cBhvr>
                                      <p:tavLst>
                                        <p:tav tm="0">
                                          <p:val>
                                            <p:fltVal val="0"/>
                                          </p:val>
                                        </p:tav>
                                        <p:tav tm="100000">
                                          <p:val>
                                            <p:strVal val="#ppt_h"/>
                                          </p:val>
                                        </p:tav>
                                      </p:tavLst>
                                    </p:anim>
                                    <p:animEffect transition="in" filter="fade">
                                      <p:cBhvr>
                                        <p:cTn id="39" dur="500"/>
                                        <p:tgtEl>
                                          <p:spTgt spid="26"/>
                                        </p:tgtEl>
                                      </p:cBhvr>
                                    </p:animEffect>
                                  </p:childTnLst>
                                </p:cTn>
                              </p:par>
                              <p:par>
                                <p:cTn id="40" presetID="53" presetClass="entr" presetSubtype="16" fill="hold" nodeType="withEffect">
                                  <p:stCondLst>
                                    <p:cond delay="0"/>
                                  </p:stCondLst>
                                  <p:childTnLst>
                                    <p:set>
                                      <p:cBhvr>
                                        <p:cTn id="41" dur="1" fill="hold">
                                          <p:stCondLst>
                                            <p:cond delay="0"/>
                                          </p:stCondLst>
                                        </p:cTn>
                                        <p:tgtEl>
                                          <p:spTgt spid="32"/>
                                        </p:tgtEl>
                                        <p:attrNameLst>
                                          <p:attrName>style.visibility</p:attrName>
                                        </p:attrNameLst>
                                      </p:cBhvr>
                                      <p:to>
                                        <p:strVal val="visible"/>
                                      </p:to>
                                    </p:set>
                                    <p:anim calcmode="lin" valueType="num">
                                      <p:cBhvr>
                                        <p:cTn id="42" dur="500" fill="hold"/>
                                        <p:tgtEl>
                                          <p:spTgt spid="32"/>
                                        </p:tgtEl>
                                        <p:attrNameLst>
                                          <p:attrName>ppt_w</p:attrName>
                                        </p:attrNameLst>
                                      </p:cBhvr>
                                      <p:tavLst>
                                        <p:tav tm="0">
                                          <p:val>
                                            <p:fltVal val="0"/>
                                          </p:val>
                                        </p:tav>
                                        <p:tav tm="100000">
                                          <p:val>
                                            <p:strVal val="#ppt_w"/>
                                          </p:val>
                                        </p:tav>
                                      </p:tavLst>
                                    </p:anim>
                                    <p:anim calcmode="lin" valueType="num">
                                      <p:cBhvr>
                                        <p:cTn id="43" dur="500" fill="hold"/>
                                        <p:tgtEl>
                                          <p:spTgt spid="32"/>
                                        </p:tgtEl>
                                        <p:attrNameLst>
                                          <p:attrName>ppt_h</p:attrName>
                                        </p:attrNameLst>
                                      </p:cBhvr>
                                      <p:tavLst>
                                        <p:tav tm="0">
                                          <p:val>
                                            <p:fltVal val="0"/>
                                          </p:val>
                                        </p:tav>
                                        <p:tav tm="100000">
                                          <p:val>
                                            <p:strVal val="#ppt_h"/>
                                          </p:val>
                                        </p:tav>
                                      </p:tavLst>
                                    </p:anim>
                                    <p:animEffect transition="in" filter="fade">
                                      <p:cBhvr>
                                        <p:cTn id="44" dur="500"/>
                                        <p:tgtEl>
                                          <p:spTgt spid="32"/>
                                        </p:tgtEl>
                                      </p:cBhvr>
                                    </p:animEffect>
                                  </p:childTnLst>
                                </p:cTn>
                              </p:par>
                              <p:par>
                                <p:cTn id="45" presetID="53" presetClass="entr" presetSubtype="16"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par>
                                <p:cTn id="50" presetID="53" presetClass="entr" presetSubtype="16"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 calcmode="lin" valueType="num">
                                      <p:cBhvr>
                                        <p:cTn id="52" dur="500" fill="hold"/>
                                        <p:tgtEl>
                                          <p:spTgt spid="27"/>
                                        </p:tgtEl>
                                        <p:attrNameLst>
                                          <p:attrName>ppt_w</p:attrName>
                                        </p:attrNameLst>
                                      </p:cBhvr>
                                      <p:tavLst>
                                        <p:tav tm="0">
                                          <p:val>
                                            <p:fltVal val="0"/>
                                          </p:val>
                                        </p:tav>
                                        <p:tav tm="100000">
                                          <p:val>
                                            <p:strVal val="#ppt_w"/>
                                          </p:val>
                                        </p:tav>
                                      </p:tavLst>
                                    </p:anim>
                                    <p:anim calcmode="lin" valueType="num">
                                      <p:cBhvr>
                                        <p:cTn id="53" dur="500" fill="hold"/>
                                        <p:tgtEl>
                                          <p:spTgt spid="27"/>
                                        </p:tgtEl>
                                        <p:attrNameLst>
                                          <p:attrName>ppt_h</p:attrName>
                                        </p:attrNameLst>
                                      </p:cBhvr>
                                      <p:tavLst>
                                        <p:tav tm="0">
                                          <p:val>
                                            <p:fltVal val="0"/>
                                          </p:val>
                                        </p:tav>
                                        <p:tav tm="100000">
                                          <p:val>
                                            <p:strVal val="#ppt_h"/>
                                          </p:val>
                                        </p:tav>
                                      </p:tavLst>
                                    </p:anim>
                                    <p:animEffect transition="in" filter="fade">
                                      <p:cBhvr>
                                        <p:cTn id="54" dur="500"/>
                                        <p:tgtEl>
                                          <p:spTgt spid="27"/>
                                        </p:tgtEl>
                                      </p:cBhvr>
                                    </p:animEffect>
                                  </p:childTnLst>
                                </p:cTn>
                              </p:par>
                              <p:par>
                                <p:cTn id="55" presetID="42" presetClass="path" presetSubtype="0" accel="50000" decel="50000" fill="hold" nodeType="withEffect">
                                  <p:stCondLst>
                                    <p:cond delay="0"/>
                                  </p:stCondLst>
                                  <p:childTnLst>
                                    <p:animMotion origin="layout" path="M -4.58333E-6 2.22222E-6 L 1 -0.02778 " pathEditMode="relative" rAng="0" ptsTypes="AA">
                                      <p:cBhvr>
                                        <p:cTn id="56" dur="10000" fill="hold"/>
                                        <p:tgtEl>
                                          <p:spTgt spid="4"/>
                                        </p:tgtEl>
                                        <p:attrNameLst>
                                          <p:attrName>ppt_x</p:attrName>
                                          <p:attrName>ppt_y</p:attrName>
                                        </p:attrNameLst>
                                      </p:cBhvr>
                                      <p:rCtr x="50000" y="-138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962"/>
        <p:cNvGrpSpPr/>
        <p:nvPr/>
      </p:nvGrpSpPr>
      <p:grpSpPr>
        <a:xfrm>
          <a:off x="0" y="0"/>
          <a:ext cx="0" cy="0"/>
          <a:chOff x="0" y="0"/>
          <a:chExt cx="0" cy="0"/>
        </a:xfrm>
      </p:grpSpPr>
      <p:grpSp>
        <p:nvGrpSpPr>
          <p:cNvPr id="5" name="Group 4">
            <a:extLst>
              <a:ext uri="{FF2B5EF4-FFF2-40B4-BE49-F238E27FC236}">
                <a16:creationId xmlns:a16="http://schemas.microsoft.com/office/drawing/2014/main" id="{A48A639D-5B79-4A83-9798-1B68F0C4B73B}"/>
              </a:ext>
            </a:extLst>
          </p:cNvPr>
          <p:cNvGrpSpPr/>
          <p:nvPr/>
        </p:nvGrpSpPr>
        <p:grpSpPr>
          <a:xfrm>
            <a:off x="906936" y="-947853"/>
            <a:ext cx="6675892" cy="3579542"/>
            <a:chOff x="691677" y="-465719"/>
            <a:chExt cx="3434598" cy="2166077"/>
          </a:xfrm>
        </p:grpSpPr>
        <p:pic>
          <p:nvPicPr>
            <p:cNvPr id="10" name="Graphic 9">
              <a:extLst>
                <a:ext uri="{FF2B5EF4-FFF2-40B4-BE49-F238E27FC236}">
                  <a16:creationId xmlns:a16="http://schemas.microsoft.com/office/drawing/2014/main" id="{3F7DD2E5-2A05-4876-9767-E91D3A44448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691677" y="-465719"/>
              <a:ext cx="3434598" cy="2166077"/>
            </a:xfrm>
            <a:prstGeom prst="rect">
              <a:avLst/>
            </a:prstGeom>
          </p:spPr>
        </p:pic>
        <p:sp>
          <p:nvSpPr>
            <p:cNvPr id="2" name="TextBox 1">
              <a:extLst>
                <a:ext uri="{FF2B5EF4-FFF2-40B4-BE49-F238E27FC236}">
                  <a16:creationId xmlns:a16="http://schemas.microsoft.com/office/drawing/2014/main" id="{71D4CB85-F509-4792-A67E-2975BC173585}"/>
                </a:ext>
              </a:extLst>
            </p:cNvPr>
            <p:cNvSpPr txBox="1"/>
            <p:nvPr/>
          </p:nvSpPr>
          <p:spPr>
            <a:xfrm>
              <a:off x="873366" y="374395"/>
              <a:ext cx="3149642" cy="94984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8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So sánh</a:t>
              </a: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vi-VN" sz="4800" b="1" kern="0" dirty="0">
                  <a:solidFill>
                    <a:srgbClr val="000000"/>
                  </a:solidFill>
                  <a:latin typeface="Calibri" panose="020F0502020204030204" pitchFamily="34" charset="0"/>
                  <a:cs typeface="Calibri" panose="020F0502020204030204" pitchFamily="34" charset="0"/>
                  <a:sym typeface="Arial"/>
                </a:rPr>
                <a:t>1 061..?..1 000 + 60 + 1</a:t>
              </a:r>
              <a:endParaRPr kumimoji="0" lang="vi-VN" sz="48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endParaRPr>
            </a:p>
          </p:txBody>
        </p:sp>
      </p:grpSp>
      <p:grpSp>
        <p:nvGrpSpPr>
          <p:cNvPr id="4" name="Group 3">
            <a:extLst>
              <a:ext uri="{FF2B5EF4-FFF2-40B4-BE49-F238E27FC236}">
                <a16:creationId xmlns:a16="http://schemas.microsoft.com/office/drawing/2014/main" id="{DC6B3A31-0C9D-4CF5-B17C-4C322CD63DA3}"/>
              </a:ext>
            </a:extLst>
          </p:cNvPr>
          <p:cNvGrpSpPr/>
          <p:nvPr/>
        </p:nvGrpSpPr>
        <p:grpSpPr>
          <a:xfrm>
            <a:off x="1994224" y="2905759"/>
            <a:ext cx="3242275" cy="3376605"/>
            <a:chOff x="1517724" y="2365685"/>
            <a:chExt cx="2431706" cy="2532454"/>
          </a:xfrm>
        </p:grpSpPr>
        <p:pic>
          <p:nvPicPr>
            <p:cNvPr id="12" name="Graphic 11">
              <a:extLst>
                <a:ext uri="{FF2B5EF4-FFF2-40B4-BE49-F238E27FC236}">
                  <a16:creationId xmlns:a16="http://schemas.microsoft.com/office/drawing/2014/main" id="{D8FF0351-C2E9-4481-922A-66A67AA8EE35}"/>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1517724" y="2365685"/>
              <a:ext cx="2431706" cy="2532454"/>
            </a:xfrm>
            <a:prstGeom prst="rect">
              <a:avLst/>
            </a:prstGeom>
          </p:spPr>
        </p:pic>
        <p:sp>
          <p:nvSpPr>
            <p:cNvPr id="3" name="TextBox 2">
              <a:extLst>
                <a:ext uri="{FF2B5EF4-FFF2-40B4-BE49-F238E27FC236}">
                  <a16:creationId xmlns:a16="http://schemas.microsoft.com/office/drawing/2014/main" id="{CF69990C-19F6-4B74-AA53-FF00D5C1A146}"/>
                </a:ext>
              </a:extLst>
            </p:cNvPr>
            <p:cNvSpPr txBox="1"/>
            <p:nvPr/>
          </p:nvSpPr>
          <p:spPr>
            <a:xfrm>
              <a:off x="1517724" y="2571750"/>
              <a:ext cx="2431706" cy="992579"/>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vi-VN" sz="8000" b="1" kern="0" dirty="0">
                  <a:solidFill>
                    <a:srgbClr val="FF0000"/>
                  </a:solidFill>
                  <a:latin typeface="Calibri" panose="020F0502020204030204" pitchFamily="34" charset="0"/>
                  <a:cs typeface="Calibri" panose="020F0502020204030204" pitchFamily="34" charset="0"/>
                  <a:sym typeface="Arial"/>
                </a:rPr>
                <a:t>=</a:t>
              </a:r>
              <a:endParaRPr kumimoji="0" lang="en-US" sz="8000" b="1" i="0" u="none" strike="noStrike" kern="0" cap="none" spc="0" normalizeH="0" baseline="0" noProof="0" dirty="0">
                <a:ln>
                  <a:noFill/>
                </a:ln>
                <a:solidFill>
                  <a:srgbClr val="FF0000"/>
                </a:solidFill>
                <a:effectLst/>
                <a:uLnTx/>
                <a:uFillTx/>
                <a:latin typeface="Calibri" panose="020F0502020204030204" pitchFamily="34" charset="0"/>
                <a:ea typeface="+mn-ea"/>
                <a:cs typeface="Calibri" panose="020F0502020204030204" pitchFamily="34" charset="0"/>
                <a:sym typeface="Arial"/>
              </a:endParaRPr>
            </a:p>
          </p:txBody>
        </p:sp>
      </p:grpSp>
      <p:pic>
        <p:nvPicPr>
          <p:cNvPr id="11" name="图片 31">
            <a:extLst>
              <a:ext uri="{FF2B5EF4-FFF2-40B4-BE49-F238E27FC236}">
                <a16:creationId xmlns:a16="http://schemas.microsoft.com/office/drawing/2014/main" id="{751F57CA-D67F-48BC-A90B-384E61475AD4}"/>
              </a:ext>
            </a:extLst>
          </p:cNvPr>
          <p:cNvPicPr>
            <a:picLocks noChangeAspect="1"/>
          </p:cNvPicPr>
          <p:nvPr/>
        </p:nvPicPr>
        <p:blipFill rotWithShape="1">
          <a:blip r:embed="rId9">
            <a:extLst>
              <a:ext uri="{28A0092B-C50C-407E-A947-70E740481C1C}">
                <a14:useLocalDpi xmlns:a14="http://schemas.microsoft.com/office/drawing/2010/main" val="0"/>
              </a:ext>
            </a:extLst>
          </a:blip>
          <a:srcRect l="85839"/>
          <a:stretch/>
        </p:blipFill>
        <p:spPr>
          <a:xfrm>
            <a:off x="10465468" y="860392"/>
            <a:ext cx="1726532" cy="3508489"/>
          </a:xfrm>
          <a:prstGeom prst="rect">
            <a:avLst/>
          </a:prstGeom>
        </p:spPr>
      </p:pic>
      <p:pic>
        <p:nvPicPr>
          <p:cNvPr id="13" name="图片 30">
            <a:extLst>
              <a:ext uri="{FF2B5EF4-FFF2-40B4-BE49-F238E27FC236}">
                <a16:creationId xmlns:a16="http://schemas.microsoft.com/office/drawing/2014/main" id="{2B9FD422-86A0-4588-ADFE-742C94A679B0}"/>
              </a:ext>
            </a:extLst>
          </p:cNvPr>
          <p:cNvPicPr>
            <a:picLocks noChangeAspect="1"/>
          </p:cNvPicPr>
          <p:nvPr/>
        </p:nvPicPr>
        <p:blipFill rotWithShape="1">
          <a:blip r:embed="rId9">
            <a:extLst>
              <a:ext uri="{28A0092B-C50C-407E-A947-70E740481C1C}">
                <a14:useLocalDpi xmlns:a14="http://schemas.microsoft.com/office/drawing/2010/main" val="0"/>
              </a:ext>
            </a:extLst>
          </a:blip>
          <a:srcRect r="83505"/>
          <a:stretch/>
        </p:blipFill>
        <p:spPr>
          <a:xfrm>
            <a:off x="127000" y="1280073"/>
            <a:ext cx="2011133" cy="3508489"/>
          </a:xfrm>
          <a:prstGeom prst="rect">
            <a:avLst/>
          </a:prstGeom>
        </p:spPr>
      </p:pic>
      <p:pic>
        <p:nvPicPr>
          <p:cNvPr id="14" name="图片 23">
            <a:extLst>
              <a:ext uri="{FF2B5EF4-FFF2-40B4-BE49-F238E27FC236}">
                <a16:creationId xmlns:a16="http://schemas.microsoft.com/office/drawing/2014/main" id="{D9CF883B-A7B5-4D66-B1C5-0FC8F8A9F6BE}"/>
              </a:ext>
            </a:extLst>
          </p:cNvPr>
          <p:cNvPicPr>
            <a:picLocks noChangeAspect="1"/>
          </p:cNvPicPr>
          <p:nvPr/>
        </p:nvPicPr>
        <p:blipFill>
          <a:blip r:embed="rId10">
            <a:extLst>
              <a:ext uri="{BEBA8EAE-BF5A-486C-A8C5-ECC9F3942E4B}">
                <a14:imgProps xmlns:a14="http://schemas.microsoft.com/office/drawing/2010/main">
                  <a14:imgLayer r:embed="rId11">
                    <a14:imgEffect>
                      <a14:backgroundRemoval t="0" b="100000" l="0" r="100000"/>
                    </a14:imgEffect>
                  </a14:imgLayer>
                </a14:imgProps>
              </a:ext>
            </a:extLst>
          </a:blip>
          <a:stretch>
            <a:fillRect/>
          </a:stretch>
        </p:blipFill>
        <p:spPr>
          <a:xfrm rot="2591001">
            <a:off x="10369177" y="2906373"/>
            <a:ext cx="269736" cy="255891"/>
          </a:xfrm>
          <a:prstGeom prst="rect">
            <a:avLst/>
          </a:prstGeom>
        </p:spPr>
      </p:pic>
      <p:pic>
        <p:nvPicPr>
          <p:cNvPr id="15" name="图片 24">
            <a:extLst>
              <a:ext uri="{FF2B5EF4-FFF2-40B4-BE49-F238E27FC236}">
                <a16:creationId xmlns:a16="http://schemas.microsoft.com/office/drawing/2014/main" id="{55D153C9-14B5-4BBC-86DB-3FD3952CE4C2}"/>
              </a:ext>
            </a:extLst>
          </p:cNvPr>
          <p:cNvPicPr>
            <a:picLocks noChangeAspect="1"/>
          </p:cNvPicPr>
          <p:nvPr/>
        </p:nvPicPr>
        <p:blipFill>
          <a:blip r:embed="rId12">
            <a:clrChange>
              <a:clrFrom>
                <a:srgbClr val="FFFFFF"/>
              </a:clrFrom>
              <a:clrTo>
                <a:srgbClr val="FFFFFF">
                  <a:alpha val="0"/>
                </a:srgbClr>
              </a:clrTo>
            </a:clrChange>
          </a:blip>
          <a:stretch>
            <a:fillRect/>
          </a:stretch>
        </p:blipFill>
        <p:spPr>
          <a:xfrm>
            <a:off x="10857104" y="2825127"/>
            <a:ext cx="418260" cy="365557"/>
          </a:xfrm>
          <a:prstGeom prst="rect">
            <a:avLst/>
          </a:prstGeom>
        </p:spPr>
      </p:pic>
      <p:pic>
        <p:nvPicPr>
          <p:cNvPr id="17" name="图片 25">
            <a:extLst>
              <a:ext uri="{FF2B5EF4-FFF2-40B4-BE49-F238E27FC236}">
                <a16:creationId xmlns:a16="http://schemas.microsoft.com/office/drawing/2014/main" id="{1A211DD4-9CB2-4D0E-9255-17DCA34BA5F9}"/>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20799638">
            <a:off x="9739738" y="1096164"/>
            <a:ext cx="916995" cy="1298133"/>
          </a:xfrm>
          <a:prstGeom prst="rect">
            <a:avLst/>
          </a:prstGeom>
        </p:spPr>
      </p:pic>
      <p:pic>
        <p:nvPicPr>
          <p:cNvPr id="18" name="图形 26">
            <a:extLst>
              <a:ext uri="{FF2B5EF4-FFF2-40B4-BE49-F238E27FC236}">
                <a16:creationId xmlns:a16="http://schemas.microsoft.com/office/drawing/2014/main" id="{1D493FBD-7F75-444D-A78F-5D9565A775EE}"/>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1219506" y="3967827"/>
            <a:ext cx="1002731" cy="567980"/>
          </a:xfrm>
          <a:prstGeom prst="rect">
            <a:avLst/>
          </a:prstGeom>
        </p:spPr>
      </p:pic>
      <p:pic>
        <p:nvPicPr>
          <p:cNvPr id="19" name="图形 27">
            <a:extLst>
              <a:ext uri="{FF2B5EF4-FFF2-40B4-BE49-F238E27FC236}">
                <a16:creationId xmlns:a16="http://schemas.microsoft.com/office/drawing/2014/main" id="{484AAB12-35FB-4072-A1AA-BD2555CE46EF}"/>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11267471" y="3385843"/>
            <a:ext cx="670529" cy="379810"/>
          </a:xfrm>
          <a:prstGeom prst="rect">
            <a:avLst/>
          </a:prstGeom>
        </p:spPr>
      </p:pic>
      <p:pic>
        <p:nvPicPr>
          <p:cNvPr id="20" name="图片 32">
            <a:extLst>
              <a:ext uri="{FF2B5EF4-FFF2-40B4-BE49-F238E27FC236}">
                <a16:creationId xmlns:a16="http://schemas.microsoft.com/office/drawing/2014/main" id="{693C6D25-A7E3-4593-8AA0-EF5DF36CD784}"/>
              </a:ext>
            </a:extLst>
          </p:cNvPr>
          <p:cNvPicPr>
            <a:picLocks noChangeAspect="1"/>
          </p:cNvPicPr>
          <p:nvPr/>
        </p:nvPicPr>
        <p:blipFill rotWithShape="1">
          <a:blip r:embed="rId16">
            <a:extLst>
              <a:ext uri="{28A0092B-C50C-407E-A947-70E740481C1C}">
                <a14:useLocalDpi xmlns:a14="http://schemas.microsoft.com/office/drawing/2010/main" val="0"/>
              </a:ext>
            </a:extLst>
          </a:blip>
          <a:srcRect l="87680" b="4469"/>
          <a:stretch/>
        </p:blipFill>
        <p:spPr>
          <a:xfrm>
            <a:off x="10689944" y="0"/>
            <a:ext cx="1502056" cy="3351713"/>
          </a:xfrm>
          <a:prstGeom prst="rect">
            <a:avLst/>
          </a:prstGeom>
        </p:spPr>
      </p:pic>
      <p:pic>
        <p:nvPicPr>
          <p:cNvPr id="22" name="Picture 21">
            <a:extLst>
              <a:ext uri="{FF2B5EF4-FFF2-40B4-BE49-F238E27FC236}">
                <a16:creationId xmlns:a16="http://schemas.microsoft.com/office/drawing/2014/main" id="{1E6EB084-35E5-48A7-9294-25A89CCF8A9D}"/>
              </a:ext>
            </a:extLst>
          </p:cNvPr>
          <p:cNvPicPr>
            <a:picLocks noChangeAspect="1"/>
          </p:cNvPicPr>
          <p:nvPr/>
        </p:nvPicPr>
        <p:blipFill rotWithShape="1">
          <a:blip r:embed="rId17">
            <a:extLst>
              <a:ext uri="{BEBA8EAE-BF5A-486C-A8C5-ECC9F3942E4B}">
                <a14:imgProps xmlns:a14="http://schemas.microsoft.com/office/drawing/2010/main">
                  <a14:imgLayer r:embed="rId18">
                    <a14:imgEffect>
                      <a14:backgroundRemoval t="69000" b="96400" l="2000" r="68889">
                        <a14:foregroundMark x1="2111" y1="72200" x2="9222" y2="86800"/>
                        <a14:foregroundMark x1="10000" y1="96000" x2="23111" y2="96400"/>
                        <a14:foregroundMark x1="23111" y1="96400" x2="63444" y2="93800"/>
                        <a14:foregroundMark x1="63444" y1="93800" x2="63667" y2="93800"/>
                        <a14:foregroundMark x1="64556" y1="90200" x2="68889" y2="96000"/>
                        <a14:foregroundMark x1="68889" y1="96000" x2="68889" y2="96400"/>
                        <a14:backgroundMark x1="10778" y1="67000" x2="13667" y2="68200"/>
                      </a14:backgroundRemoval>
                    </a14:imgEffect>
                    <a14:imgEffect>
                      <a14:saturation sat="143000"/>
                    </a14:imgEffect>
                  </a14:imgLayer>
                </a14:imgProps>
              </a:ext>
              <a:ext uri="{28A0092B-C50C-407E-A947-70E740481C1C}">
                <a14:useLocalDpi xmlns:a14="http://schemas.microsoft.com/office/drawing/2010/main" val="0"/>
              </a:ext>
            </a:extLst>
          </a:blip>
          <a:srcRect t="65810" r="26875" b="393"/>
          <a:stretch/>
        </p:blipFill>
        <p:spPr>
          <a:xfrm>
            <a:off x="-19317" y="4496600"/>
            <a:ext cx="8980582" cy="2343979"/>
          </a:xfrm>
          <a:prstGeom prst="rect">
            <a:avLst/>
          </a:prstGeom>
          <a:effectLst>
            <a:glow>
              <a:schemeClr val="accent1"/>
            </a:glow>
          </a:effectLst>
        </p:spPr>
      </p:pic>
      <p:pic>
        <p:nvPicPr>
          <p:cNvPr id="23" name="Picture 22">
            <a:extLst>
              <a:ext uri="{FF2B5EF4-FFF2-40B4-BE49-F238E27FC236}">
                <a16:creationId xmlns:a16="http://schemas.microsoft.com/office/drawing/2014/main" id="{AF6DBC4C-7F77-4682-8101-37516A651A29}"/>
              </a:ext>
            </a:extLst>
          </p:cNvPr>
          <p:cNvPicPr>
            <a:picLocks noChangeAspect="1"/>
          </p:cNvPicPr>
          <p:nvPr/>
        </p:nvPicPr>
        <p:blipFill rotWithShape="1">
          <a:blip r:embed="rId19">
            <a:extLst>
              <a:ext uri="{BEBA8EAE-BF5A-486C-A8C5-ECC9F3942E4B}">
                <a14:imgProps xmlns:a14="http://schemas.microsoft.com/office/drawing/2010/main">
                  <a14:imgLayer r:embed="rId18">
                    <a14:imgEffect>
                      <a14:backgroundRemoval t="69200" b="99800" l="56222" r="99889">
                        <a14:foregroundMark x1="56778" y1="78600" x2="61111" y2="82000"/>
                        <a14:foregroundMark x1="61111" y1="82000" x2="61333" y2="82000"/>
                        <a14:foregroundMark x1="72444" y1="89600" x2="93111" y2="81200"/>
                        <a14:foregroundMark x1="94333" y1="74600" x2="98111" y2="85200"/>
                        <a14:foregroundMark x1="99889" y1="71200" x2="99667" y2="81600"/>
                        <a14:foregroundMark x1="99667" y1="81600" x2="99889" y2="82400"/>
                        <a14:foregroundMark x1="65111" y1="90800" x2="72000" y2="96000"/>
                        <a14:foregroundMark x1="72000" y1="96000" x2="72000" y2="96000"/>
                        <a14:foregroundMark x1="72889" y1="94400" x2="83667" y2="95200"/>
                        <a14:foregroundMark x1="83667" y1="95200" x2="92444" y2="94000"/>
                        <a14:foregroundMark x1="92444" y1="94000" x2="92667" y2="94000"/>
                        <a14:foregroundMark x1="71000" y1="96400" x2="97000" y2="94000"/>
                        <a14:foregroundMark x1="97000" y1="94000" x2="97222" y2="94000"/>
                        <a14:foregroundMark x1="93667" y1="89400" x2="96889" y2="99800"/>
                        <a14:foregroundMark x1="90111" y1="90000" x2="97222" y2="94800"/>
                        <a14:foregroundMark x1="91111" y1="89200" x2="92556" y2="95800"/>
                        <a14:foregroundMark x1="92556" y1="95800" x2="92778" y2="99400"/>
                        <a14:foregroundMark x1="80889" y1="96400" x2="86222" y2="97400"/>
                        <a14:foregroundMark x1="86222" y1="97400" x2="91111" y2="96200"/>
                        <a14:foregroundMark x1="80444" y1="98000" x2="94667" y2="96400"/>
                        <a14:foregroundMark x1="93222" y1="99400" x2="95889" y2="98600"/>
                        <a14:foregroundMark x1="95667" y1="97600" x2="95667" y2="98400"/>
                        <a14:foregroundMark x1="56667" y1="85800" x2="60778" y2="97800"/>
                        <a14:foregroundMark x1="56222" y1="81400" x2="67556" y2="92600"/>
                        <a14:foregroundMark x1="60000" y1="84800" x2="69333" y2="98400"/>
                        <a14:backgroundMark x1="63667" y1="77400" x2="63333" y2="77800"/>
                        <a14:backgroundMark x1="98889" y1="69200" x2="99889" y2="68600"/>
                        <a14:backgroundMark x1="95778" y1="69600" x2="99000" y2="68600"/>
                        <a14:backgroundMark x1="98667" y1="69000" x2="98556" y2="69800"/>
                      </a14:backgroundRemoval>
                    </a14:imgEffect>
                    <a14:imgEffect>
                      <a14:colorTemperature colorTemp="4030"/>
                    </a14:imgEffect>
                    <a14:imgEffect>
                      <a14:saturation sat="200000"/>
                    </a14:imgEffect>
                  </a14:imgLayer>
                </a14:imgProps>
              </a:ext>
              <a:ext uri="{28A0092B-C50C-407E-A947-70E740481C1C}">
                <a14:useLocalDpi xmlns:a14="http://schemas.microsoft.com/office/drawing/2010/main" val="0"/>
              </a:ext>
            </a:extLst>
          </a:blip>
          <a:srcRect l="55533" t="65911" b="392"/>
          <a:stretch/>
        </p:blipFill>
        <p:spPr>
          <a:xfrm>
            <a:off x="6746647" y="4454599"/>
            <a:ext cx="5497605" cy="2352685"/>
          </a:xfrm>
          <a:prstGeom prst="rect">
            <a:avLst/>
          </a:prstGeom>
          <a:effectLst>
            <a:glow>
              <a:schemeClr val="accent1"/>
            </a:glow>
          </a:effectLst>
        </p:spPr>
      </p:pic>
      <p:grpSp>
        <p:nvGrpSpPr>
          <p:cNvPr id="24" name="Group 23">
            <a:extLst>
              <a:ext uri="{FF2B5EF4-FFF2-40B4-BE49-F238E27FC236}">
                <a16:creationId xmlns:a16="http://schemas.microsoft.com/office/drawing/2014/main" id="{C6E6E148-C0E1-4A39-BC98-247756BBB3FD}"/>
              </a:ext>
            </a:extLst>
          </p:cNvPr>
          <p:cNvGrpSpPr/>
          <p:nvPr/>
        </p:nvGrpSpPr>
        <p:grpSpPr>
          <a:xfrm>
            <a:off x="6620" y="4059623"/>
            <a:ext cx="12192000" cy="2780956"/>
            <a:chOff x="-29140" y="3368913"/>
            <a:chExt cx="13654110" cy="3545778"/>
          </a:xfrm>
        </p:grpSpPr>
        <p:pic>
          <p:nvPicPr>
            <p:cNvPr id="25" name="Picture 24">
              <a:extLst>
                <a:ext uri="{FF2B5EF4-FFF2-40B4-BE49-F238E27FC236}">
                  <a16:creationId xmlns:a16="http://schemas.microsoft.com/office/drawing/2014/main" id="{C949F78E-519E-4FCF-BF62-22920518EDD5}"/>
                </a:ext>
              </a:extLst>
            </p:cNvPr>
            <p:cNvPicPr>
              <a:picLocks noChangeAspect="1"/>
            </p:cNvPicPr>
            <p:nvPr/>
          </p:nvPicPr>
          <p:blipFill rotWithShape="1">
            <a:blip r:embed="rId20">
              <a:extLst>
                <a:ext uri="{28A0092B-C50C-407E-A947-70E740481C1C}">
                  <a14:useLocalDpi xmlns:a14="http://schemas.microsoft.com/office/drawing/2010/main" val="0"/>
                </a:ext>
              </a:extLst>
            </a:blip>
            <a:srcRect b="4810"/>
            <a:stretch/>
          </p:blipFill>
          <p:spPr>
            <a:xfrm>
              <a:off x="-29140" y="3388588"/>
              <a:ext cx="5290565" cy="3526103"/>
            </a:xfrm>
            <a:prstGeom prst="rect">
              <a:avLst/>
            </a:prstGeom>
          </p:spPr>
        </p:pic>
        <p:pic>
          <p:nvPicPr>
            <p:cNvPr id="26" name="Picture 25">
              <a:extLst>
                <a:ext uri="{FF2B5EF4-FFF2-40B4-BE49-F238E27FC236}">
                  <a16:creationId xmlns:a16="http://schemas.microsoft.com/office/drawing/2014/main" id="{A32BAD12-A149-4566-8B20-187E610C426F}"/>
                </a:ext>
              </a:extLst>
            </p:cNvPr>
            <p:cNvPicPr>
              <a:picLocks noChangeAspect="1"/>
            </p:cNvPicPr>
            <p:nvPr/>
          </p:nvPicPr>
          <p:blipFill rotWithShape="1">
            <a:blip r:embed="rId20">
              <a:extLst>
                <a:ext uri="{28A0092B-C50C-407E-A947-70E740481C1C}">
                  <a14:useLocalDpi xmlns:a14="http://schemas.microsoft.com/office/drawing/2010/main" val="0"/>
                </a:ext>
              </a:extLst>
            </a:blip>
            <a:srcRect b="4810"/>
            <a:stretch/>
          </p:blipFill>
          <p:spPr>
            <a:xfrm>
              <a:off x="4704260" y="3368913"/>
              <a:ext cx="5290565" cy="3526103"/>
            </a:xfrm>
            <a:prstGeom prst="rect">
              <a:avLst/>
            </a:prstGeom>
          </p:spPr>
        </p:pic>
        <p:pic>
          <p:nvPicPr>
            <p:cNvPr id="27" name="Picture 26">
              <a:extLst>
                <a:ext uri="{FF2B5EF4-FFF2-40B4-BE49-F238E27FC236}">
                  <a16:creationId xmlns:a16="http://schemas.microsoft.com/office/drawing/2014/main" id="{ADE32AA9-2D7C-4173-A94F-8041421D0CE6}"/>
                </a:ext>
              </a:extLst>
            </p:cNvPr>
            <p:cNvPicPr>
              <a:picLocks noChangeAspect="1"/>
            </p:cNvPicPr>
            <p:nvPr/>
          </p:nvPicPr>
          <p:blipFill rotWithShape="1">
            <a:blip r:embed="rId20">
              <a:extLst>
                <a:ext uri="{28A0092B-C50C-407E-A947-70E740481C1C}">
                  <a14:useLocalDpi xmlns:a14="http://schemas.microsoft.com/office/drawing/2010/main" val="0"/>
                </a:ext>
              </a:extLst>
            </a:blip>
            <a:srcRect b="4810"/>
            <a:stretch/>
          </p:blipFill>
          <p:spPr>
            <a:xfrm>
              <a:off x="8698865" y="3368913"/>
              <a:ext cx="4926105" cy="3526103"/>
            </a:xfrm>
            <a:prstGeom prst="rect">
              <a:avLst/>
            </a:prstGeom>
          </p:spPr>
        </p:pic>
      </p:grpSp>
      <p:pic>
        <p:nvPicPr>
          <p:cNvPr id="9" name="Picture 8">
            <a:hlinkClick r:id="rId21" action="ppaction://hlinksldjump"/>
            <a:extLst>
              <a:ext uri="{FF2B5EF4-FFF2-40B4-BE49-F238E27FC236}">
                <a16:creationId xmlns:a16="http://schemas.microsoft.com/office/drawing/2014/main" id="{A083807D-FE85-4469-A93F-F0843E41FE57}"/>
              </a:ext>
            </a:extLst>
          </p:cNvPr>
          <p:cNvPicPr>
            <a:picLocks noChangeAspect="1"/>
          </p:cNvPicPr>
          <p:nvPr/>
        </p:nvPicPr>
        <p:blipFill>
          <a:blip r:embed="rId22">
            <a:extLst>
              <a:ext uri="{28A0092B-C50C-407E-A947-70E740481C1C}">
                <a14:useLocalDpi xmlns:a14="http://schemas.microsoft.com/office/drawing/2010/main" val="0"/>
              </a:ext>
            </a:extLst>
          </a:blip>
          <a:stretch>
            <a:fillRect/>
          </a:stretch>
        </p:blipFill>
        <p:spPr>
          <a:xfrm flipH="1">
            <a:off x="4804910" y="2263137"/>
            <a:ext cx="7674655" cy="3503814"/>
          </a:xfrm>
          <a:prstGeom prst="rect">
            <a:avLst/>
          </a:prstGeom>
        </p:spPr>
      </p:pic>
      <p:pic>
        <p:nvPicPr>
          <p:cNvPr id="36" name="Picture 2" descr="Người nông dân vui vẻ dễ thương cầm biểu tượng biểu ngữ lúa khô phim hoạt hình nghệ thuật minh họa các vector Miễn phí">
            <a:extLst>
              <a:ext uri="{FF2B5EF4-FFF2-40B4-BE49-F238E27FC236}">
                <a16:creationId xmlns:a16="http://schemas.microsoft.com/office/drawing/2014/main" id="{D818B759-1F8F-4F7E-89C3-C2DC9FC5ADD7}"/>
              </a:ext>
            </a:extLst>
          </p:cNvPr>
          <p:cNvPicPr>
            <a:picLocks noChangeAspect="1" noChangeArrowheads="1"/>
          </p:cNvPicPr>
          <p:nvPr/>
        </p:nvPicPr>
        <p:blipFill rotWithShape="1">
          <a:blip r:embed="rId23">
            <a:extLst>
              <a:ext uri="{BEBA8EAE-BF5A-486C-A8C5-ECC9F3942E4B}">
                <a14:imgProps xmlns:a14="http://schemas.microsoft.com/office/drawing/2010/main">
                  <a14:imgLayer r:embed="rId24">
                    <a14:imgEffect>
                      <a14:backgroundRemoval t="10000" b="90000" l="10000" r="90000"/>
                    </a14:imgEffect>
                  </a14:imgLayer>
                </a14:imgProps>
              </a:ext>
              <a:ext uri="{28A0092B-C50C-407E-A947-70E740481C1C}">
                <a14:useLocalDpi xmlns:a14="http://schemas.microsoft.com/office/drawing/2010/main" val="0"/>
              </a:ext>
            </a:extLst>
          </a:blip>
          <a:srcRect l="8339" t="10000" r="50000" b="9999"/>
          <a:stretch/>
        </p:blipFill>
        <p:spPr bwMode="auto">
          <a:xfrm>
            <a:off x="-3602437" y="3575748"/>
            <a:ext cx="2811022" cy="3000723"/>
          </a:xfrm>
          <a:prstGeom prst="rect">
            <a:avLst/>
          </a:prstGeom>
          <a:noFill/>
          <a:extLst>
            <a:ext uri="{909E8E84-426E-40DD-AFC4-6F175D3DCCD1}">
              <a14:hiddenFill xmlns:a14="http://schemas.microsoft.com/office/drawing/2010/main">
                <a:solidFill>
                  <a:srgbClr val="FFFFFF"/>
                </a:solidFill>
              </a14:hiddenFill>
            </a:ext>
          </a:extLst>
        </p:spPr>
      </p:pic>
      <p:pic>
        <p:nvPicPr>
          <p:cNvPr id="37" name="Tieng-ting-www_tiengdong_com">
            <a:hlinkClick r:id="" action="ppaction://media"/>
            <a:extLst>
              <a:ext uri="{FF2B5EF4-FFF2-40B4-BE49-F238E27FC236}">
                <a16:creationId xmlns:a16="http://schemas.microsoft.com/office/drawing/2014/main" id="{6CE5F2C5-FBFA-43F2-8E01-27AED0197EE5}"/>
              </a:ext>
            </a:extLst>
          </p:cNvPr>
          <p:cNvPicPr>
            <a:picLocks noChangeAspect="1"/>
          </p:cNvPicPr>
          <p:nvPr>
            <a:audioFile r:link="rId2"/>
            <p:extLst>
              <p:ext uri="{DAA4B4D4-6D71-4841-9C94-3DE7FCFB9230}">
                <p14:media xmlns:p14="http://schemas.microsoft.com/office/powerpoint/2010/main" r:embed="rId1"/>
              </p:ext>
            </p:extLst>
          </p:nvPr>
        </p:nvPicPr>
        <p:blipFill>
          <a:blip r:embed="rId25"/>
          <a:stretch>
            <a:fillRect/>
          </a:stretch>
        </p:blipFill>
        <p:spPr>
          <a:xfrm>
            <a:off x="14590784" y="592345"/>
            <a:ext cx="609600" cy="609600"/>
          </a:xfrm>
          <a:prstGeom prst="rect">
            <a:avLst/>
          </a:prstGeom>
        </p:spPr>
      </p:pic>
    </p:spTree>
    <p:extLst>
      <p:ext uri="{BB962C8B-B14F-4D97-AF65-F5344CB8AC3E}">
        <p14:creationId xmlns:p14="http://schemas.microsoft.com/office/powerpoint/2010/main" val="3895395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50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0-#ppt_w/2"/>
                                          </p:val>
                                        </p:tav>
                                        <p:tav tm="100000">
                                          <p:val>
                                            <p:strVal val="#ppt_x"/>
                                          </p:val>
                                        </p:tav>
                                      </p:tavLst>
                                    </p:anim>
                                    <p:anim calcmode="lin" valueType="num">
                                      <p:cBhvr additive="base">
                                        <p:cTn id="13" dur="500" fill="hold"/>
                                        <p:tgtEl>
                                          <p:spTgt spid="4"/>
                                        </p:tgtEl>
                                        <p:attrNameLst>
                                          <p:attrName>ppt_y</p:attrName>
                                        </p:attrNameLst>
                                      </p:cBhvr>
                                      <p:tavLst>
                                        <p:tav tm="0">
                                          <p:val>
                                            <p:strVal val="#ppt_y"/>
                                          </p:val>
                                        </p:tav>
                                        <p:tav tm="100000">
                                          <p:val>
                                            <p:strVal val="#ppt_y"/>
                                          </p:val>
                                        </p:tav>
                                      </p:tavLst>
                                    </p:anim>
                                  </p:childTnLst>
                                </p:cTn>
                              </p:par>
                              <p:par>
                                <p:cTn id="14" presetID="42" presetClass="path" presetSubtype="0" accel="50000" decel="50000" fill="hold" nodeType="withEffect">
                                  <p:stCondLst>
                                    <p:cond delay="0"/>
                                  </p:stCondLst>
                                  <p:childTnLst>
                                    <p:animMotion origin="layout" path="M -1.66667E-6 3.7037E-6 L 0.29896 -0.03959 " pathEditMode="relative" rAng="0" ptsTypes="AA">
                                      <p:cBhvr>
                                        <p:cTn id="15" dur="2000" fill="hold"/>
                                        <p:tgtEl>
                                          <p:spTgt spid="36"/>
                                        </p:tgtEl>
                                        <p:attrNameLst>
                                          <p:attrName>ppt_x</p:attrName>
                                          <p:attrName>ppt_y</p:attrName>
                                        </p:attrNameLst>
                                      </p:cBhvr>
                                      <p:rCtr x="14948" y="-1991"/>
                                    </p:animMotion>
                                  </p:childTnLst>
                                </p:cTn>
                              </p:par>
                              <p:par>
                                <p:cTn id="16" presetID="1" presetClass="mediacall" presetSubtype="0" fill="hold" nodeType="withEffect">
                                  <p:stCondLst>
                                    <p:cond delay="0"/>
                                  </p:stCondLst>
                                  <p:childTnLst>
                                    <p:cmd type="call" cmd="playFrom(0.0)">
                                      <p:cBhvr>
                                        <p:cTn id="17" dur="2808" fill="hold"/>
                                        <p:tgtEl>
                                          <p:spTgt spid="37"/>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37"/>
                </p:tgtEl>
              </p:cMediaNode>
            </p:audio>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962"/>
        <p:cNvGrpSpPr/>
        <p:nvPr/>
      </p:nvGrpSpPr>
      <p:grpSpPr>
        <a:xfrm>
          <a:off x="0" y="0"/>
          <a:ext cx="0" cy="0"/>
          <a:chOff x="0" y="0"/>
          <a:chExt cx="0" cy="0"/>
        </a:xfrm>
      </p:grpSpPr>
      <p:grpSp>
        <p:nvGrpSpPr>
          <p:cNvPr id="29" name="Group 28">
            <a:extLst>
              <a:ext uri="{FF2B5EF4-FFF2-40B4-BE49-F238E27FC236}">
                <a16:creationId xmlns:a16="http://schemas.microsoft.com/office/drawing/2014/main" id="{F210E319-7A66-4327-80A9-17BBE890026E}"/>
              </a:ext>
            </a:extLst>
          </p:cNvPr>
          <p:cNvGrpSpPr/>
          <p:nvPr/>
        </p:nvGrpSpPr>
        <p:grpSpPr>
          <a:xfrm>
            <a:off x="906936" y="-557978"/>
            <a:ext cx="7266907" cy="3759962"/>
            <a:chOff x="680203" y="-418484"/>
            <a:chExt cx="3434598" cy="2819972"/>
          </a:xfrm>
        </p:grpSpPr>
        <p:pic>
          <p:nvPicPr>
            <p:cNvPr id="30" name="Graphic 29">
              <a:extLst>
                <a:ext uri="{FF2B5EF4-FFF2-40B4-BE49-F238E27FC236}">
                  <a16:creationId xmlns:a16="http://schemas.microsoft.com/office/drawing/2014/main" id="{60CA38EB-9D15-4C4D-AC7A-B361AC7AC7B0}"/>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680203" y="-418484"/>
              <a:ext cx="3434598" cy="2166077"/>
            </a:xfrm>
            <a:prstGeom prst="rect">
              <a:avLst/>
            </a:prstGeom>
          </p:spPr>
        </p:pic>
        <p:sp>
          <p:nvSpPr>
            <p:cNvPr id="31" name="TextBox 30">
              <a:extLst>
                <a:ext uri="{FF2B5EF4-FFF2-40B4-BE49-F238E27FC236}">
                  <a16:creationId xmlns:a16="http://schemas.microsoft.com/office/drawing/2014/main" id="{E049C3F9-6D4B-4331-AD49-80EB6C7AF619}"/>
                </a:ext>
              </a:extLst>
            </p:cNvPr>
            <p:cNvSpPr txBox="1"/>
            <p:nvPr/>
          </p:nvSpPr>
          <p:spPr>
            <a:xfrm>
              <a:off x="989367" y="254746"/>
              <a:ext cx="2846099" cy="2146742"/>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60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So sánh</a:t>
              </a: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vi-VN" sz="6000" b="1" kern="0" dirty="0">
                  <a:solidFill>
                    <a:srgbClr val="000000"/>
                  </a:solidFill>
                  <a:latin typeface="Calibri" panose="020F0502020204030204" pitchFamily="34" charset="0"/>
                  <a:cs typeface="Calibri" panose="020F0502020204030204" pitchFamily="34" charset="0"/>
                  <a:sym typeface="Arial"/>
                </a:rPr>
                <a:t>792 ..?..1 000</a:t>
              </a:r>
              <a:endParaRPr kumimoji="0" lang="vi-VN" sz="60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endParaRP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60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endParaRPr>
            </a:p>
          </p:txBody>
        </p:sp>
      </p:grpSp>
      <p:grpSp>
        <p:nvGrpSpPr>
          <p:cNvPr id="32" name="Group 31">
            <a:extLst>
              <a:ext uri="{FF2B5EF4-FFF2-40B4-BE49-F238E27FC236}">
                <a16:creationId xmlns:a16="http://schemas.microsoft.com/office/drawing/2014/main" id="{22430052-2B6B-4868-8890-91B39967F3C0}"/>
              </a:ext>
            </a:extLst>
          </p:cNvPr>
          <p:cNvGrpSpPr/>
          <p:nvPr/>
        </p:nvGrpSpPr>
        <p:grpSpPr>
          <a:xfrm>
            <a:off x="1994224" y="2905759"/>
            <a:ext cx="3242275" cy="3376605"/>
            <a:chOff x="1517724" y="2365685"/>
            <a:chExt cx="2431706" cy="2532454"/>
          </a:xfrm>
        </p:grpSpPr>
        <p:pic>
          <p:nvPicPr>
            <p:cNvPr id="33" name="Graphic 32">
              <a:extLst>
                <a:ext uri="{FF2B5EF4-FFF2-40B4-BE49-F238E27FC236}">
                  <a16:creationId xmlns:a16="http://schemas.microsoft.com/office/drawing/2014/main" id="{5345CB5D-210B-4771-B196-5916484831E2}"/>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1517724" y="2365685"/>
              <a:ext cx="2431706" cy="2532454"/>
            </a:xfrm>
            <a:prstGeom prst="rect">
              <a:avLst/>
            </a:prstGeom>
          </p:spPr>
        </p:pic>
        <p:sp>
          <p:nvSpPr>
            <p:cNvPr id="34" name="TextBox 33">
              <a:extLst>
                <a:ext uri="{FF2B5EF4-FFF2-40B4-BE49-F238E27FC236}">
                  <a16:creationId xmlns:a16="http://schemas.microsoft.com/office/drawing/2014/main" id="{90D3C16C-0672-4228-9126-2C79D582CDF2}"/>
                </a:ext>
              </a:extLst>
            </p:cNvPr>
            <p:cNvSpPr txBox="1"/>
            <p:nvPr/>
          </p:nvSpPr>
          <p:spPr>
            <a:xfrm>
              <a:off x="1517724" y="2571750"/>
              <a:ext cx="2431706" cy="1084913"/>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8800" b="1" i="0" u="none" strike="noStrike" kern="0" cap="none" spc="0" normalizeH="0" baseline="0" noProof="0" dirty="0">
                  <a:ln>
                    <a:noFill/>
                  </a:ln>
                  <a:solidFill>
                    <a:srgbClr val="FF0000"/>
                  </a:solidFill>
                  <a:effectLst/>
                  <a:uLnTx/>
                  <a:uFillTx/>
                  <a:latin typeface="Calibri" panose="020F0502020204030204" pitchFamily="34" charset="0"/>
                  <a:ea typeface="+mn-ea"/>
                  <a:cs typeface="Calibri" panose="020F0502020204030204" pitchFamily="34" charset="0"/>
                  <a:sym typeface="Arial"/>
                </a:rPr>
                <a:t>&lt;</a:t>
              </a:r>
              <a:endParaRPr kumimoji="0" lang="en-US" sz="8800" b="1" i="0" u="none" strike="noStrike" kern="0" cap="none" spc="0" normalizeH="0" baseline="0" noProof="0" dirty="0">
                <a:ln>
                  <a:noFill/>
                </a:ln>
                <a:solidFill>
                  <a:srgbClr val="FF0000"/>
                </a:solidFill>
                <a:effectLst/>
                <a:uLnTx/>
                <a:uFillTx/>
                <a:latin typeface="Calibri" panose="020F0502020204030204" pitchFamily="34" charset="0"/>
                <a:ea typeface="+mn-ea"/>
                <a:cs typeface="Calibri" panose="020F0502020204030204" pitchFamily="34" charset="0"/>
                <a:sym typeface="Arial"/>
              </a:endParaRPr>
            </a:p>
          </p:txBody>
        </p:sp>
      </p:grpSp>
      <p:pic>
        <p:nvPicPr>
          <p:cNvPr id="35" name="图片 31">
            <a:extLst>
              <a:ext uri="{FF2B5EF4-FFF2-40B4-BE49-F238E27FC236}">
                <a16:creationId xmlns:a16="http://schemas.microsoft.com/office/drawing/2014/main" id="{69976108-E254-48AE-9D46-FBE18C4ACD62}"/>
              </a:ext>
            </a:extLst>
          </p:cNvPr>
          <p:cNvPicPr>
            <a:picLocks noChangeAspect="1"/>
          </p:cNvPicPr>
          <p:nvPr/>
        </p:nvPicPr>
        <p:blipFill rotWithShape="1">
          <a:blip r:embed="rId9">
            <a:extLst>
              <a:ext uri="{28A0092B-C50C-407E-A947-70E740481C1C}">
                <a14:useLocalDpi xmlns:a14="http://schemas.microsoft.com/office/drawing/2010/main" val="0"/>
              </a:ext>
            </a:extLst>
          </a:blip>
          <a:srcRect l="85839"/>
          <a:stretch/>
        </p:blipFill>
        <p:spPr>
          <a:xfrm>
            <a:off x="10465468" y="860392"/>
            <a:ext cx="1726532" cy="3508489"/>
          </a:xfrm>
          <a:prstGeom prst="rect">
            <a:avLst/>
          </a:prstGeom>
        </p:spPr>
      </p:pic>
      <p:pic>
        <p:nvPicPr>
          <p:cNvPr id="38" name="图片 30">
            <a:extLst>
              <a:ext uri="{FF2B5EF4-FFF2-40B4-BE49-F238E27FC236}">
                <a16:creationId xmlns:a16="http://schemas.microsoft.com/office/drawing/2014/main" id="{8A1EFDCC-16D8-40A3-B002-CB99A04AEEA6}"/>
              </a:ext>
            </a:extLst>
          </p:cNvPr>
          <p:cNvPicPr>
            <a:picLocks noChangeAspect="1"/>
          </p:cNvPicPr>
          <p:nvPr/>
        </p:nvPicPr>
        <p:blipFill rotWithShape="1">
          <a:blip r:embed="rId9">
            <a:extLst>
              <a:ext uri="{28A0092B-C50C-407E-A947-70E740481C1C}">
                <a14:useLocalDpi xmlns:a14="http://schemas.microsoft.com/office/drawing/2010/main" val="0"/>
              </a:ext>
            </a:extLst>
          </a:blip>
          <a:srcRect r="83505"/>
          <a:stretch/>
        </p:blipFill>
        <p:spPr>
          <a:xfrm>
            <a:off x="0" y="1291224"/>
            <a:ext cx="2011133" cy="3508489"/>
          </a:xfrm>
          <a:prstGeom prst="rect">
            <a:avLst/>
          </a:prstGeom>
        </p:spPr>
      </p:pic>
      <p:pic>
        <p:nvPicPr>
          <p:cNvPr id="39" name="图片 23">
            <a:extLst>
              <a:ext uri="{FF2B5EF4-FFF2-40B4-BE49-F238E27FC236}">
                <a16:creationId xmlns:a16="http://schemas.microsoft.com/office/drawing/2014/main" id="{04955CF3-60A4-470C-9072-28D636D579F5}"/>
              </a:ext>
            </a:extLst>
          </p:cNvPr>
          <p:cNvPicPr>
            <a:picLocks noChangeAspect="1"/>
          </p:cNvPicPr>
          <p:nvPr/>
        </p:nvPicPr>
        <p:blipFill>
          <a:blip r:embed="rId10">
            <a:extLst>
              <a:ext uri="{BEBA8EAE-BF5A-486C-A8C5-ECC9F3942E4B}">
                <a14:imgProps xmlns:a14="http://schemas.microsoft.com/office/drawing/2010/main">
                  <a14:imgLayer r:embed="rId11">
                    <a14:imgEffect>
                      <a14:backgroundRemoval t="0" b="100000" l="0" r="100000"/>
                    </a14:imgEffect>
                  </a14:imgLayer>
                </a14:imgProps>
              </a:ext>
            </a:extLst>
          </a:blip>
          <a:stretch>
            <a:fillRect/>
          </a:stretch>
        </p:blipFill>
        <p:spPr>
          <a:xfrm rot="2591001">
            <a:off x="10369177" y="2906373"/>
            <a:ext cx="269736" cy="255891"/>
          </a:xfrm>
          <a:prstGeom prst="rect">
            <a:avLst/>
          </a:prstGeom>
        </p:spPr>
      </p:pic>
      <p:pic>
        <p:nvPicPr>
          <p:cNvPr id="40" name="图片 24">
            <a:extLst>
              <a:ext uri="{FF2B5EF4-FFF2-40B4-BE49-F238E27FC236}">
                <a16:creationId xmlns:a16="http://schemas.microsoft.com/office/drawing/2014/main" id="{C552420A-C762-42CE-9751-216E08E52E80}"/>
              </a:ext>
            </a:extLst>
          </p:cNvPr>
          <p:cNvPicPr>
            <a:picLocks noChangeAspect="1"/>
          </p:cNvPicPr>
          <p:nvPr/>
        </p:nvPicPr>
        <p:blipFill>
          <a:blip r:embed="rId12">
            <a:clrChange>
              <a:clrFrom>
                <a:srgbClr val="FFFFFF"/>
              </a:clrFrom>
              <a:clrTo>
                <a:srgbClr val="FFFFFF">
                  <a:alpha val="0"/>
                </a:srgbClr>
              </a:clrTo>
            </a:clrChange>
          </a:blip>
          <a:stretch>
            <a:fillRect/>
          </a:stretch>
        </p:blipFill>
        <p:spPr>
          <a:xfrm>
            <a:off x="10857104" y="2825127"/>
            <a:ext cx="418260" cy="365557"/>
          </a:xfrm>
          <a:prstGeom prst="rect">
            <a:avLst/>
          </a:prstGeom>
        </p:spPr>
      </p:pic>
      <p:pic>
        <p:nvPicPr>
          <p:cNvPr id="41" name="图片 25">
            <a:extLst>
              <a:ext uri="{FF2B5EF4-FFF2-40B4-BE49-F238E27FC236}">
                <a16:creationId xmlns:a16="http://schemas.microsoft.com/office/drawing/2014/main" id="{B7B6E34F-E92A-455B-BBC9-9CE200F6E760}"/>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20799638">
            <a:off x="9739738" y="1096164"/>
            <a:ext cx="916995" cy="1298133"/>
          </a:xfrm>
          <a:prstGeom prst="rect">
            <a:avLst/>
          </a:prstGeom>
        </p:spPr>
      </p:pic>
      <p:pic>
        <p:nvPicPr>
          <p:cNvPr id="42" name="图形 26">
            <a:extLst>
              <a:ext uri="{FF2B5EF4-FFF2-40B4-BE49-F238E27FC236}">
                <a16:creationId xmlns:a16="http://schemas.microsoft.com/office/drawing/2014/main" id="{1116C104-F892-40D6-9022-8D5D3A95E570}"/>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1219506" y="3967827"/>
            <a:ext cx="1002731" cy="567980"/>
          </a:xfrm>
          <a:prstGeom prst="rect">
            <a:avLst/>
          </a:prstGeom>
        </p:spPr>
      </p:pic>
      <p:pic>
        <p:nvPicPr>
          <p:cNvPr id="43" name="图形 27">
            <a:extLst>
              <a:ext uri="{FF2B5EF4-FFF2-40B4-BE49-F238E27FC236}">
                <a16:creationId xmlns:a16="http://schemas.microsoft.com/office/drawing/2014/main" id="{57E166B4-CD99-4395-8A96-5775D26FEDCD}"/>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11267471" y="3385843"/>
            <a:ext cx="670529" cy="379810"/>
          </a:xfrm>
          <a:prstGeom prst="rect">
            <a:avLst/>
          </a:prstGeom>
        </p:spPr>
      </p:pic>
      <p:pic>
        <p:nvPicPr>
          <p:cNvPr id="44" name="图片 32">
            <a:extLst>
              <a:ext uri="{FF2B5EF4-FFF2-40B4-BE49-F238E27FC236}">
                <a16:creationId xmlns:a16="http://schemas.microsoft.com/office/drawing/2014/main" id="{50872BD9-FFFA-49B7-9148-921A596D9BF5}"/>
              </a:ext>
            </a:extLst>
          </p:cNvPr>
          <p:cNvPicPr>
            <a:picLocks noChangeAspect="1"/>
          </p:cNvPicPr>
          <p:nvPr/>
        </p:nvPicPr>
        <p:blipFill rotWithShape="1">
          <a:blip r:embed="rId16">
            <a:extLst>
              <a:ext uri="{28A0092B-C50C-407E-A947-70E740481C1C}">
                <a14:useLocalDpi xmlns:a14="http://schemas.microsoft.com/office/drawing/2010/main" val="0"/>
              </a:ext>
            </a:extLst>
          </a:blip>
          <a:srcRect l="87680" b="4469"/>
          <a:stretch/>
        </p:blipFill>
        <p:spPr>
          <a:xfrm>
            <a:off x="10689944" y="0"/>
            <a:ext cx="1502056" cy="3351713"/>
          </a:xfrm>
          <a:prstGeom prst="rect">
            <a:avLst/>
          </a:prstGeom>
        </p:spPr>
      </p:pic>
      <p:pic>
        <p:nvPicPr>
          <p:cNvPr id="45" name="Picture 44">
            <a:extLst>
              <a:ext uri="{FF2B5EF4-FFF2-40B4-BE49-F238E27FC236}">
                <a16:creationId xmlns:a16="http://schemas.microsoft.com/office/drawing/2014/main" id="{9F4E051D-366C-4304-A283-90CA38451515}"/>
              </a:ext>
            </a:extLst>
          </p:cNvPr>
          <p:cNvPicPr>
            <a:picLocks noChangeAspect="1"/>
          </p:cNvPicPr>
          <p:nvPr/>
        </p:nvPicPr>
        <p:blipFill rotWithShape="1">
          <a:blip r:embed="rId17">
            <a:extLst>
              <a:ext uri="{BEBA8EAE-BF5A-486C-A8C5-ECC9F3942E4B}">
                <a14:imgProps xmlns:a14="http://schemas.microsoft.com/office/drawing/2010/main">
                  <a14:imgLayer r:embed="rId18">
                    <a14:imgEffect>
                      <a14:backgroundRemoval t="69000" b="96400" l="2000" r="68889">
                        <a14:foregroundMark x1="2111" y1="72200" x2="9222" y2="86800"/>
                        <a14:foregroundMark x1="10000" y1="96000" x2="23111" y2="96400"/>
                        <a14:foregroundMark x1="23111" y1="96400" x2="63444" y2="93800"/>
                        <a14:foregroundMark x1="63444" y1="93800" x2="63667" y2="93800"/>
                        <a14:foregroundMark x1="64556" y1="90200" x2="68889" y2="96000"/>
                        <a14:foregroundMark x1="68889" y1="96000" x2="68889" y2="96400"/>
                        <a14:backgroundMark x1="10778" y1="67000" x2="13667" y2="68200"/>
                      </a14:backgroundRemoval>
                    </a14:imgEffect>
                    <a14:imgEffect>
                      <a14:saturation sat="143000"/>
                    </a14:imgEffect>
                  </a14:imgLayer>
                </a14:imgProps>
              </a:ext>
              <a:ext uri="{28A0092B-C50C-407E-A947-70E740481C1C}">
                <a14:useLocalDpi xmlns:a14="http://schemas.microsoft.com/office/drawing/2010/main" val="0"/>
              </a:ext>
            </a:extLst>
          </a:blip>
          <a:srcRect t="65810" r="26875" b="393"/>
          <a:stretch/>
        </p:blipFill>
        <p:spPr>
          <a:xfrm>
            <a:off x="-19317" y="4496600"/>
            <a:ext cx="8980582" cy="2343979"/>
          </a:xfrm>
          <a:prstGeom prst="rect">
            <a:avLst/>
          </a:prstGeom>
          <a:effectLst>
            <a:glow>
              <a:schemeClr val="accent1"/>
            </a:glow>
          </a:effectLst>
        </p:spPr>
      </p:pic>
      <p:pic>
        <p:nvPicPr>
          <p:cNvPr id="46" name="Picture 45">
            <a:extLst>
              <a:ext uri="{FF2B5EF4-FFF2-40B4-BE49-F238E27FC236}">
                <a16:creationId xmlns:a16="http://schemas.microsoft.com/office/drawing/2014/main" id="{19811C36-C6A8-455A-AB05-2677ED18CCD4}"/>
              </a:ext>
            </a:extLst>
          </p:cNvPr>
          <p:cNvPicPr>
            <a:picLocks noChangeAspect="1"/>
          </p:cNvPicPr>
          <p:nvPr/>
        </p:nvPicPr>
        <p:blipFill rotWithShape="1">
          <a:blip r:embed="rId19">
            <a:extLst>
              <a:ext uri="{BEBA8EAE-BF5A-486C-A8C5-ECC9F3942E4B}">
                <a14:imgProps xmlns:a14="http://schemas.microsoft.com/office/drawing/2010/main">
                  <a14:imgLayer r:embed="rId18">
                    <a14:imgEffect>
                      <a14:backgroundRemoval t="69200" b="99800" l="56222" r="99889">
                        <a14:foregroundMark x1="56778" y1="78600" x2="61111" y2="82000"/>
                        <a14:foregroundMark x1="61111" y1="82000" x2="61333" y2="82000"/>
                        <a14:foregroundMark x1="72444" y1="89600" x2="93111" y2="81200"/>
                        <a14:foregroundMark x1="94333" y1="74600" x2="98111" y2="85200"/>
                        <a14:foregroundMark x1="99889" y1="71200" x2="99667" y2="81600"/>
                        <a14:foregroundMark x1="99667" y1="81600" x2="99889" y2="82400"/>
                        <a14:foregroundMark x1="65111" y1="90800" x2="72000" y2="96000"/>
                        <a14:foregroundMark x1="72000" y1="96000" x2="72000" y2="96000"/>
                        <a14:foregroundMark x1="72889" y1="94400" x2="83667" y2="95200"/>
                        <a14:foregroundMark x1="83667" y1="95200" x2="92444" y2="94000"/>
                        <a14:foregroundMark x1="92444" y1="94000" x2="92667" y2="94000"/>
                        <a14:foregroundMark x1="71000" y1="96400" x2="97000" y2="94000"/>
                        <a14:foregroundMark x1="97000" y1="94000" x2="97222" y2="94000"/>
                        <a14:foregroundMark x1="93667" y1="89400" x2="96889" y2="99800"/>
                        <a14:foregroundMark x1="90111" y1="90000" x2="97222" y2="94800"/>
                        <a14:foregroundMark x1="91111" y1="89200" x2="92556" y2="95800"/>
                        <a14:foregroundMark x1="92556" y1="95800" x2="92778" y2="99400"/>
                        <a14:foregroundMark x1="80889" y1="96400" x2="86222" y2="97400"/>
                        <a14:foregroundMark x1="86222" y1="97400" x2="91111" y2="96200"/>
                        <a14:foregroundMark x1="80444" y1="98000" x2="94667" y2="96400"/>
                        <a14:foregroundMark x1="93222" y1="99400" x2="95889" y2="98600"/>
                        <a14:foregroundMark x1="95667" y1="97600" x2="95667" y2="98400"/>
                        <a14:foregroundMark x1="56667" y1="85800" x2="60778" y2="97800"/>
                        <a14:foregroundMark x1="56222" y1="81400" x2="67556" y2="92600"/>
                        <a14:foregroundMark x1="60000" y1="84800" x2="69333" y2="98400"/>
                        <a14:backgroundMark x1="63667" y1="77400" x2="63333" y2="77800"/>
                        <a14:backgroundMark x1="98889" y1="69200" x2="99889" y2="68600"/>
                        <a14:backgroundMark x1="95778" y1="69600" x2="99000" y2="68600"/>
                        <a14:backgroundMark x1="98667" y1="69000" x2="98556" y2="69800"/>
                      </a14:backgroundRemoval>
                    </a14:imgEffect>
                    <a14:imgEffect>
                      <a14:colorTemperature colorTemp="4030"/>
                    </a14:imgEffect>
                    <a14:imgEffect>
                      <a14:saturation sat="200000"/>
                    </a14:imgEffect>
                  </a14:imgLayer>
                </a14:imgProps>
              </a:ext>
              <a:ext uri="{28A0092B-C50C-407E-A947-70E740481C1C}">
                <a14:useLocalDpi xmlns:a14="http://schemas.microsoft.com/office/drawing/2010/main" val="0"/>
              </a:ext>
            </a:extLst>
          </a:blip>
          <a:srcRect l="55533" t="65911" b="392"/>
          <a:stretch/>
        </p:blipFill>
        <p:spPr>
          <a:xfrm>
            <a:off x="6746647" y="4454599"/>
            <a:ext cx="5497605" cy="2352685"/>
          </a:xfrm>
          <a:prstGeom prst="rect">
            <a:avLst/>
          </a:prstGeom>
          <a:effectLst>
            <a:glow>
              <a:schemeClr val="accent1"/>
            </a:glow>
          </a:effectLst>
        </p:spPr>
      </p:pic>
      <p:grpSp>
        <p:nvGrpSpPr>
          <p:cNvPr id="47" name="Group 46">
            <a:extLst>
              <a:ext uri="{FF2B5EF4-FFF2-40B4-BE49-F238E27FC236}">
                <a16:creationId xmlns:a16="http://schemas.microsoft.com/office/drawing/2014/main" id="{54FFABCC-7D6E-4750-920E-43A2ADE53726}"/>
              </a:ext>
            </a:extLst>
          </p:cNvPr>
          <p:cNvGrpSpPr/>
          <p:nvPr/>
        </p:nvGrpSpPr>
        <p:grpSpPr>
          <a:xfrm>
            <a:off x="6620" y="4059623"/>
            <a:ext cx="12192000" cy="2780956"/>
            <a:chOff x="-29140" y="3368913"/>
            <a:chExt cx="13654110" cy="3545778"/>
          </a:xfrm>
        </p:grpSpPr>
        <p:pic>
          <p:nvPicPr>
            <p:cNvPr id="48" name="Picture 47">
              <a:extLst>
                <a:ext uri="{FF2B5EF4-FFF2-40B4-BE49-F238E27FC236}">
                  <a16:creationId xmlns:a16="http://schemas.microsoft.com/office/drawing/2014/main" id="{9FBFC28E-EA94-4E29-8348-367F85E61932}"/>
                </a:ext>
              </a:extLst>
            </p:cNvPr>
            <p:cNvPicPr>
              <a:picLocks noChangeAspect="1"/>
            </p:cNvPicPr>
            <p:nvPr/>
          </p:nvPicPr>
          <p:blipFill rotWithShape="1">
            <a:blip r:embed="rId20">
              <a:extLst>
                <a:ext uri="{28A0092B-C50C-407E-A947-70E740481C1C}">
                  <a14:useLocalDpi xmlns:a14="http://schemas.microsoft.com/office/drawing/2010/main" val="0"/>
                </a:ext>
              </a:extLst>
            </a:blip>
            <a:srcRect b="4810"/>
            <a:stretch/>
          </p:blipFill>
          <p:spPr>
            <a:xfrm>
              <a:off x="-29140" y="3388588"/>
              <a:ext cx="5290565" cy="3526103"/>
            </a:xfrm>
            <a:prstGeom prst="rect">
              <a:avLst/>
            </a:prstGeom>
          </p:spPr>
        </p:pic>
        <p:pic>
          <p:nvPicPr>
            <p:cNvPr id="49" name="Picture 48">
              <a:extLst>
                <a:ext uri="{FF2B5EF4-FFF2-40B4-BE49-F238E27FC236}">
                  <a16:creationId xmlns:a16="http://schemas.microsoft.com/office/drawing/2014/main" id="{72057479-865A-47A1-83C3-AD93181C2023}"/>
                </a:ext>
              </a:extLst>
            </p:cNvPr>
            <p:cNvPicPr>
              <a:picLocks noChangeAspect="1"/>
            </p:cNvPicPr>
            <p:nvPr/>
          </p:nvPicPr>
          <p:blipFill rotWithShape="1">
            <a:blip r:embed="rId20">
              <a:extLst>
                <a:ext uri="{28A0092B-C50C-407E-A947-70E740481C1C}">
                  <a14:useLocalDpi xmlns:a14="http://schemas.microsoft.com/office/drawing/2010/main" val="0"/>
                </a:ext>
              </a:extLst>
            </a:blip>
            <a:srcRect b="4810"/>
            <a:stretch/>
          </p:blipFill>
          <p:spPr>
            <a:xfrm>
              <a:off x="4704260" y="3368913"/>
              <a:ext cx="5290565" cy="3526103"/>
            </a:xfrm>
            <a:prstGeom prst="rect">
              <a:avLst/>
            </a:prstGeom>
          </p:spPr>
        </p:pic>
        <p:pic>
          <p:nvPicPr>
            <p:cNvPr id="50" name="Picture 49">
              <a:extLst>
                <a:ext uri="{FF2B5EF4-FFF2-40B4-BE49-F238E27FC236}">
                  <a16:creationId xmlns:a16="http://schemas.microsoft.com/office/drawing/2014/main" id="{94ED3AC1-1934-4E7F-AAE7-516210EF583B}"/>
                </a:ext>
              </a:extLst>
            </p:cNvPr>
            <p:cNvPicPr>
              <a:picLocks noChangeAspect="1"/>
            </p:cNvPicPr>
            <p:nvPr/>
          </p:nvPicPr>
          <p:blipFill rotWithShape="1">
            <a:blip r:embed="rId20">
              <a:extLst>
                <a:ext uri="{28A0092B-C50C-407E-A947-70E740481C1C}">
                  <a14:useLocalDpi xmlns:a14="http://schemas.microsoft.com/office/drawing/2010/main" val="0"/>
                </a:ext>
              </a:extLst>
            </a:blip>
            <a:srcRect b="4810"/>
            <a:stretch/>
          </p:blipFill>
          <p:spPr>
            <a:xfrm>
              <a:off x="8698865" y="3368913"/>
              <a:ext cx="4926105" cy="3526103"/>
            </a:xfrm>
            <a:prstGeom prst="rect">
              <a:avLst/>
            </a:prstGeom>
          </p:spPr>
        </p:pic>
      </p:grpSp>
      <p:pic>
        <p:nvPicPr>
          <p:cNvPr id="51" name="Picture 2" descr="Người nông dân vui vẻ dễ thương cầm biểu tượng biểu ngữ lúa khô phim hoạt hình nghệ thuật minh họa các vector Miễn phí">
            <a:extLst>
              <a:ext uri="{FF2B5EF4-FFF2-40B4-BE49-F238E27FC236}">
                <a16:creationId xmlns:a16="http://schemas.microsoft.com/office/drawing/2014/main" id="{4885C6ED-A835-4681-A202-92C8E142A7F0}"/>
              </a:ext>
            </a:extLst>
          </p:cNvPr>
          <p:cNvPicPr>
            <a:picLocks noChangeAspect="1" noChangeArrowheads="1"/>
          </p:cNvPicPr>
          <p:nvPr/>
        </p:nvPicPr>
        <p:blipFill rotWithShape="1">
          <a:blip r:embed="rId21">
            <a:extLst>
              <a:ext uri="{BEBA8EAE-BF5A-486C-A8C5-ECC9F3942E4B}">
                <a14:imgProps xmlns:a14="http://schemas.microsoft.com/office/drawing/2010/main">
                  <a14:imgLayer r:embed="rId22">
                    <a14:imgEffect>
                      <a14:backgroundRemoval t="10000" b="90000" l="10000" r="90000"/>
                    </a14:imgEffect>
                  </a14:imgLayer>
                </a14:imgProps>
              </a:ext>
              <a:ext uri="{28A0092B-C50C-407E-A947-70E740481C1C}">
                <a14:useLocalDpi xmlns:a14="http://schemas.microsoft.com/office/drawing/2010/main" val="0"/>
              </a:ext>
            </a:extLst>
          </a:blip>
          <a:srcRect l="8339" t="10000" r="50000" b="9999"/>
          <a:stretch/>
        </p:blipFill>
        <p:spPr bwMode="auto">
          <a:xfrm>
            <a:off x="-3602437" y="3575748"/>
            <a:ext cx="2811022" cy="3000723"/>
          </a:xfrm>
          <a:prstGeom prst="rect">
            <a:avLst/>
          </a:prstGeom>
          <a:noFill/>
          <a:extLst>
            <a:ext uri="{909E8E84-426E-40DD-AFC4-6F175D3DCCD1}">
              <a14:hiddenFill xmlns:a14="http://schemas.microsoft.com/office/drawing/2010/main">
                <a:solidFill>
                  <a:srgbClr val="FFFFFF"/>
                </a:solidFill>
              </a14:hiddenFill>
            </a:ext>
          </a:extLst>
        </p:spPr>
      </p:pic>
      <p:pic>
        <p:nvPicPr>
          <p:cNvPr id="52" name="Tieng-ting-www_tiengdong_com">
            <a:hlinkClick r:id="" action="ppaction://media"/>
            <a:extLst>
              <a:ext uri="{FF2B5EF4-FFF2-40B4-BE49-F238E27FC236}">
                <a16:creationId xmlns:a16="http://schemas.microsoft.com/office/drawing/2014/main" id="{6924CA94-6877-4B67-8FE8-287AA41760B2}"/>
              </a:ext>
            </a:extLst>
          </p:cNvPr>
          <p:cNvPicPr>
            <a:picLocks noChangeAspect="1"/>
          </p:cNvPicPr>
          <p:nvPr>
            <a:audioFile r:link="rId2"/>
            <p:extLst>
              <p:ext uri="{DAA4B4D4-6D71-4841-9C94-3DE7FCFB9230}">
                <p14:media xmlns:p14="http://schemas.microsoft.com/office/powerpoint/2010/main" r:embed="rId1"/>
              </p:ext>
            </p:extLst>
          </p:nvPr>
        </p:nvPicPr>
        <p:blipFill>
          <a:blip r:embed="rId23"/>
          <a:stretch>
            <a:fillRect/>
          </a:stretch>
        </p:blipFill>
        <p:spPr>
          <a:xfrm>
            <a:off x="14590784" y="592345"/>
            <a:ext cx="609600" cy="609600"/>
          </a:xfrm>
          <a:prstGeom prst="rect">
            <a:avLst/>
          </a:prstGeom>
        </p:spPr>
      </p:pic>
      <p:pic>
        <p:nvPicPr>
          <p:cNvPr id="53" name="Picture 52">
            <a:hlinkClick r:id="rId24" action="ppaction://hlinksldjump"/>
            <a:extLst>
              <a:ext uri="{FF2B5EF4-FFF2-40B4-BE49-F238E27FC236}">
                <a16:creationId xmlns:a16="http://schemas.microsoft.com/office/drawing/2014/main" id="{DA537E39-FCD8-461A-8495-8CA8C44EE1A1}"/>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flipH="1">
            <a:off x="4804910" y="2263137"/>
            <a:ext cx="7674655" cy="3503814"/>
          </a:xfrm>
          <a:prstGeom prst="rect">
            <a:avLst/>
          </a:prstGeom>
        </p:spPr>
      </p:pic>
    </p:spTree>
    <p:extLst>
      <p:ext uri="{BB962C8B-B14F-4D97-AF65-F5344CB8AC3E}">
        <p14:creationId xmlns:p14="http://schemas.microsoft.com/office/powerpoint/2010/main" val="35293129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500"/>
                                  </p:stCondLst>
                                  <p:childTnLst>
                                    <p:set>
                                      <p:cBhvr>
                                        <p:cTn id="6" dur="1" fill="hold">
                                          <p:stCondLst>
                                            <p:cond delay="0"/>
                                          </p:stCondLst>
                                        </p:cTn>
                                        <p:tgtEl>
                                          <p:spTgt spid="29"/>
                                        </p:tgtEl>
                                        <p:attrNameLst>
                                          <p:attrName>style.visibility</p:attrName>
                                        </p:attrNameLst>
                                      </p:cBhvr>
                                      <p:to>
                                        <p:strVal val="visible"/>
                                      </p:to>
                                    </p:set>
                                    <p:animEffect transition="in" filter="wipe(up)">
                                      <p:cBhvr>
                                        <p:cTn id="7" dur="500"/>
                                        <p:tgtEl>
                                          <p:spTgt spid="29"/>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nodeType="clickEffect">
                                  <p:stCondLst>
                                    <p:cond delay="0"/>
                                  </p:stCondLst>
                                  <p:childTnLst>
                                    <p:set>
                                      <p:cBhvr>
                                        <p:cTn id="11" dur="1" fill="hold">
                                          <p:stCondLst>
                                            <p:cond delay="0"/>
                                          </p:stCondLst>
                                        </p:cTn>
                                        <p:tgtEl>
                                          <p:spTgt spid="32"/>
                                        </p:tgtEl>
                                        <p:attrNameLst>
                                          <p:attrName>style.visibility</p:attrName>
                                        </p:attrNameLst>
                                      </p:cBhvr>
                                      <p:to>
                                        <p:strVal val="visible"/>
                                      </p:to>
                                    </p:set>
                                    <p:anim calcmode="lin" valueType="num">
                                      <p:cBhvr additive="base">
                                        <p:cTn id="12" dur="500" fill="hold"/>
                                        <p:tgtEl>
                                          <p:spTgt spid="32"/>
                                        </p:tgtEl>
                                        <p:attrNameLst>
                                          <p:attrName>ppt_x</p:attrName>
                                        </p:attrNameLst>
                                      </p:cBhvr>
                                      <p:tavLst>
                                        <p:tav tm="0">
                                          <p:val>
                                            <p:strVal val="0-#ppt_w/2"/>
                                          </p:val>
                                        </p:tav>
                                        <p:tav tm="100000">
                                          <p:val>
                                            <p:strVal val="#ppt_x"/>
                                          </p:val>
                                        </p:tav>
                                      </p:tavLst>
                                    </p:anim>
                                    <p:anim calcmode="lin" valueType="num">
                                      <p:cBhvr additive="base">
                                        <p:cTn id="13" dur="500" fill="hold"/>
                                        <p:tgtEl>
                                          <p:spTgt spid="32"/>
                                        </p:tgtEl>
                                        <p:attrNameLst>
                                          <p:attrName>ppt_y</p:attrName>
                                        </p:attrNameLst>
                                      </p:cBhvr>
                                      <p:tavLst>
                                        <p:tav tm="0">
                                          <p:val>
                                            <p:strVal val="#ppt_y"/>
                                          </p:val>
                                        </p:tav>
                                        <p:tav tm="100000">
                                          <p:val>
                                            <p:strVal val="#ppt_y"/>
                                          </p:val>
                                        </p:tav>
                                      </p:tavLst>
                                    </p:anim>
                                  </p:childTnLst>
                                </p:cTn>
                              </p:par>
                              <p:par>
                                <p:cTn id="14" presetID="42" presetClass="path" presetSubtype="0" accel="50000" decel="50000" fill="hold" nodeType="withEffect">
                                  <p:stCondLst>
                                    <p:cond delay="0"/>
                                  </p:stCondLst>
                                  <p:childTnLst>
                                    <p:animMotion origin="layout" path="M -1.66667E-6 3.7037E-6 L 0.29896 -0.03959 " pathEditMode="relative" rAng="0" ptsTypes="AA">
                                      <p:cBhvr>
                                        <p:cTn id="15" dur="2000" fill="hold"/>
                                        <p:tgtEl>
                                          <p:spTgt spid="51"/>
                                        </p:tgtEl>
                                        <p:attrNameLst>
                                          <p:attrName>ppt_x</p:attrName>
                                          <p:attrName>ppt_y</p:attrName>
                                        </p:attrNameLst>
                                      </p:cBhvr>
                                      <p:rCtr x="14948" y="-1991"/>
                                    </p:animMotion>
                                  </p:childTnLst>
                                </p:cTn>
                              </p:par>
                              <p:par>
                                <p:cTn id="16" presetID="1" presetClass="mediacall" presetSubtype="0" fill="hold" nodeType="withEffect">
                                  <p:stCondLst>
                                    <p:cond delay="0"/>
                                  </p:stCondLst>
                                  <p:childTnLst>
                                    <p:cmd type="call" cmd="playFrom(0.0)">
                                      <p:cBhvr>
                                        <p:cTn id="17" dur="2808" fill="hold"/>
                                        <p:tgtEl>
                                          <p:spTgt spid="5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52"/>
                </p:tgtEl>
              </p:cMediaNode>
            </p:audio>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962"/>
        <p:cNvGrpSpPr/>
        <p:nvPr/>
      </p:nvGrpSpPr>
      <p:grpSpPr>
        <a:xfrm>
          <a:off x="0" y="0"/>
          <a:ext cx="0" cy="0"/>
          <a:chOff x="0" y="0"/>
          <a:chExt cx="0" cy="0"/>
        </a:xfrm>
      </p:grpSpPr>
      <p:grpSp>
        <p:nvGrpSpPr>
          <p:cNvPr id="5" name="Group 4">
            <a:extLst>
              <a:ext uri="{FF2B5EF4-FFF2-40B4-BE49-F238E27FC236}">
                <a16:creationId xmlns:a16="http://schemas.microsoft.com/office/drawing/2014/main" id="{A48A639D-5B79-4A83-9798-1B68F0C4B73B}"/>
              </a:ext>
            </a:extLst>
          </p:cNvPr>
          <p:cNvGrpSpPr/>
          <p:nvPr/>
        </p:nvGrpSpPr>
        <p:grpSpPr>
          <a:xfrm>
            <a:off x="906936" y="-557978"/>
            <a:ext cx="7266907" cy="3759962"/>
            <a:chOff x="680203" y="-418484"/>
            <a:chExt cx="3434598" cy="2819972"/>
          </a:xfrm>
        </p:grpSpPr>
        <p:pic>
          <p:nvPicPr>
            <p:cNvPr id="10" name="Graphic 9">
              <a:extLst>
                <a:ext uri="{FF2B5EF4-FFF2-40B4-BE49-F238E27FC236}">
                  <a16:creationId xmlns:a16="http://schemas.microsoft.com/office/drawing/2014/main" id="{3F7DD2E5-2A05-4876-9767-E91D3A44448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680203" y="-418484"/>
              <a:ext cx="3434598" cy="2166077"/>
            </a:xfrm>
            <a:prstGeom prst="rect">
              <a:avLst/>
            </a:prstGeom>
          </p:spPr>
        </p:pic>
        <p:sp>
          <p:nvSpPr>
            <p:cNvPr id="2" name="TextBox 1">
              <a:extLst>
                <a:ext uri="{FF2B5EF4-FFF2-40B4-BE49-F238E27FC236}">
                  <a16:creationId xmlns:a16="http://schemas.microsoft.com/office/drawing/2014/main" id="{71D4CB85-F509-4792-A67E-2975BC173585}"/>
                </a:ext>
              </a:extLst>
            </p:cNvPr>
            <p:cNvSpPr txBox="1"/>
            <p:nvPr/>
          </p:nvSpPr>
          <p:spPr>
            <a:xfrm>
              <a:off x="989367" y="254746"/>
              <a:ext cx="2846099" cy="2146742"/>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60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So sánh</a:t>
              </a: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vi-VN" sz="6000" b="1" kern="0" dirty="0">
                  <a:solidFill>
                    <a:srgbClr val="000000"/>
                  </a:solidFill>
                  <a:latin typeface="Calibri" panose="020F0502020204030204" pitchFamily="34" charset="0"/>
                  <a:cs typeface="Calibri" panose="020F0502020204030204" pitchFamily="34" charset="0"/>
                  <a:sym typeface="Arial"/>
                </a:rPr>
                <a:t>8 159 ...8 156</a:t>
              </a:r>
              <a:endParaRPr kumimoji="0" lang="vi-VN" sz="60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endParaRP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60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endParaRPr>
            </a:p>
          </p:txBody>
        </p:sp>
      </p:grpSp>
      <p:grpSp>
        <p:nvGrpSpPr>
          <p:cNvPr id="4" name="Group 3">
            <a:extLst>
              <a:ext uri="{FF2B5EF4-FFF2-40B4-BE49-F238E27FC236}">
                <a16:creationId xmlns:a16="http://schemas.microsoft.com/office/drawing/2014/main" id="{DC6B3A31-0C9D-4CF5-B17C-4C322CD63DA3}"/>
              </a:ext>
            </a:extLst>
          </p:cNvPr>
          <p:cNvGrpSpPr/>
          <p:nvPr/>
        </p:nvGrpSpPr>
        <p:grpSpPr>
          <a:xfrm>
            <a:off x="1994224" y="2905759"/>
            <a:ext cx="3242275" cy="3376605"/>
            <a:chOff x="1517724" y="2365685"/>
            <a:chExt cx="2431706" cy="2532454"/>
          </a:xfrm>
        </p:grpSpPr>
        <p:pic>
          <p:nvPicPr>
            <p:cNvPr id="12" name="Graphic 11">
              <a:extLst>
                <a:ext uri="{FF2B5EF4-FFF2-40B4-BE49-F238E27FC236}">
                  <a16:creationId xmlns:a16="http://schemas.microsoft.com/office/drawing/2014/main" id="{D8FF0351-C2E9-4481-922A-66A67AA8EE35}"/>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1517724" y="2365685"/>
              <a:ext cx="2431706" cy="2532454"/>
            </a:xfrm>
            <a:prstGeom prst="rect">
              <a:avLst/>
            </a:prstGeom>
          </p:spPr>
        </p:pic>
        <p:sp>
          <p:nvSpPr>
            <p:cNvPr id="3" name="TextBox 2">
              <a:extLst>
                <a:ext uri="{FF2B5EF4-FFF2-40B4-BE49-F238E27FC236}">
                  <a16:creationId xmlns:a16="http://schemas.microsoft.com/office/drawing/2014/main" id="{CF69990C-19F6-4B74-AA53-FF00D5C1A146}"/>
                </a:ext>
              </a:extLst>
            </p:cNvPr>
            <p:cNvSpPr txBox="1"/>
            <p:nvPr/>
          </p:nvSpPr>
          <p:spPr>
            <a:xfrm>
              <a:off x="1517724" y="2571750"/>
              <a:ext cx="2431706" cy="1084913"/>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8800" b="1" i="0" u="none" strike="noStrike" kern="0" cap="none" spc="0" normalizeH="0" baseline="0" noProof="0" dirty="0">
                  <a:ln>
                    <a:noFill/>
                  </a:ln>
                  <a:solidFill>
                    <a:srgbClr val="FF0000"/>
                  </a:solidFill>
                  <a:effectLst/>
                  <a:uLnTx/>
                  <a:uFillTx/>
                  <a:latin typeface="Calibri" panose="020F0502020204030204" pitchFamily="34" charset="0"/>
                  <a:ea typeface="+mn-ea"/>
                  <a:cs typeface="Calibri" panose="020F0502020204030204" pitchFamily="34" charset="0"/>
                  <a:sym typeface="Arial"/>
                </a:rPr>
                <a:t>&gt;</a:t>
              </a:r>
              <a:endParaRPr kumimoji="0" lang="en-US" sz="8800" b="1" i="0" u="none" strike="noStrike" kern="0" cap="none" spc="0" normalizeH="0" baseline="0" noProof="0" dirty="0">
                <a:ln>
                  <a:noFill/>
                </a:ln>
                <a:solidFill>
                  <a:srgbClr val="FF0000"/>
                </a:solidFill>
                <a:effectLst/>
                <a:uLnTx/>
                <a:uFillTx/>
                <a:latin typeface="Calibri" panose="020F0502020204030204" pitchFamily="34" charset="0"/>
                <a:ea typeface="+mn-ea"/>
                <a:cs typeface="Calibri" panose="020F0502020204030204" pitchFamily="34" charset="0"/>
                <a:sym typeface="Arial"/>
              </a:endParaRPr>
            </a:p>
          </p:txBody>
        </p:sp>
      </p:grpSp>
      <p:pic>
        <p:nvPicPr>
          <p:cNvPr id="11" name="图片 31">
            <a:extLst>
              <a:ext uri="{FF2B5EF4-FFF2-40B4-BE49-F238E27FC236}">
                <a16:creationId xmlns:a16="http://schemas.microsoft.com/office/drawing/2014/main" id="{751F57CA-D67F-48BC-A90B-384E61475AD4}"/>
              </a:ext>
            </a:extLst>
          </p:cNvPr>
          <p:cNvPicPr>
            <a:picLocks noChangeAspect="1"/>
          </p:cNvPicPr>
          <p:nvPr/>
        </p:nvPicPr>
        <p:blipFill rotWithShape="1">
          <a:blip r:embed="rId9">
            <a:extLst>
              <a:ext uri="{28A0092B-C50C-407E-A947-70E740481C1C}">
                <a14:useLocalDpi xmlns:a14="http://schemas.microsoft.com/office/drawing/2010/main" val="0"/>
              </a:ext>
            </a:extLst>
          </a:blip>
          <a:srcRect l="85839"/>
          <a:stretch/>
        </p:blipFill>
        <p:spPr>
          <a:xfrm>
            <a:off x="10465468" y="860392"/>
            <a:ext cx="1726532" cy="3508489"/>
          </a:xfrm>
          <a:prstGeom prst="rect">
            <a:avLst/>
          </a:prstGeom>
        </p:spPr>
      </p:pic>
      <p:pic>
        <p:nvPicPr>
          <p:cNvPr id="13" name="图片 30">
            <a:extLst>
              <a:ext uri="{FF2B5EF4-FFF2-40B4-BE49-F238E27FC236}">
                <a16:creationId xmlns:a16="http://schemas.microsoft.com/office/drawing/2014/main" id="{2B9FD422-86A0-4588-ADFE-742C94A679B0}"/>
              </a:ext>
            </a:extLst>
          </p:cNvPr>
          <p:cNvPicPr>
            <a:picLocks noChangeAspect="1"/>
          </p:cNvPicPr>
          <p:nvPr/>
        </p:nvPicPr>
        <p:blipFill rotWithShape="1">
          <a:blip r:embed="rId9">
            <a:extLst>
              <a:ext uri="{28A0092B-C50C-407E-A947-70E740481C1C}">
                <a14:useLocalDpi xmlns:a14="http://schemas.microsoft.com/office/drawing/2010/main" val="0"/>
              </a:ext>
            </a:extLst>
          </a:blip>
          <a:srcRect r="83505"/>
          <a:stretch/>
        </p:blipFill>
        <p:spPr>
          <a:xfrm>
            <a:off x="0" y="1291224"/>
            <a:ext cx="2011133" cy="3508489"/>
          </a:xfrm>
          <a:prstGeom prst="rect">
            <a:avLst/>
          </a:prstGeom>
        </p:spPr>
      </p:pic>
      <p:pic>
        <p:nvPicPr>
          <p:cNvPr id="14" name="图片 23">
            <a:extLst>
              <a:ext uri="{FF2B5EF4-FFF2-40B4-BE49-F238E27FC236}">
                <a16:creationId xmlns:a16="http://schemas.microsoft.com/office/drawing/2014/main" id="{D9CF883B-A7B5-4D66-B1C5-0FC8F8A9F6BE}"/>
              </a:ext>
            </a:extLst>
          </p:cNvPr>
          <p:cNvPicPr>
            <a:picLocks noChangeAspect="1"/>
          </p:cNvPicPr>
          <p:nvPr/>
        </p:nvPicPr>
        <p:blipFill>
          <a:blip r:embed="rId10">
            <a:extLst>
              <a:ext uri="{BEBA8EAE-BF5A-486C-A8C5-ECC9F3942E4B}">
                <a14:imgProps xmlns:a14="http://schemas.microsoft.com/office/drawing/2010/main">
                  <a14:imgLayer r:embed="rId11">
                    <a14:imgEffect>
                      <a14:backgroundRemoval t="0" b="100000" l="0" r="100000"/>
                    </a14:imgEffect>
                  </a14:imgLayer>
                </a14:imgProps>
              </a:ext>
            </a:extLst>
          </a:blip>
          <a:stretch>
            <a:fillRect/>
          </a:stretch>
        </p:blipFill>
        <p:spPr>
          <a:xfrm rot="2591001">
            <a:off x="10369177" y="2906373"/>
            <a:ext cx="269736" cy="255891"/>
          </a:xfrm>
          <a:prstGeom prst="rect">
            <a:avLst/>
          </a:prstGeom>
        </p:spPr>
      </p:pic>
      <p:pic>
        <p:nvPicPr>
          <p:cNvPr id="15" name="图片 24">
            <a:extLst>
              <a:ext uri="{FF2B5EF4-FFF2-40B4-BE49-F238E27FC236}">
                <a16:creationId xmlns:a16="http://schemas.microsoft.com/office/drawing/2014/main" id="{55D153C9-14B5-4BBC-86DB-3FD3952CE4C2}"/>
              </a:ext>
            </a:extLst>
          </p:cNvPr>
          <p:cNvPicPr>
            <a:picLocks noChangeAspect="1"/>
          </p:cNvPicPr>
          <p:nvPr/>
        </p:nvPicPr>
        <p:blipFill>
          <a:blip r:embed="rId12">
            <a:clrChange>
              <a:clrFrom>
                <a:srgbClr val="FFFFFF"/>
              </a:clrFrom>
              <a:clrTo>
                <a:srgbClr val="FFFFFF">
                  <a:alpha val="0"/>
                </a:srgbClr>
              </a:clrTo>
            </a:clrChange>
          </a:blip>
          <a:stretch>
            <a:fillRect/>
          </a:stretch>
        </p:blipFill>
        <p:spPr>
          <a:xfrm>
            <a:off x="10857104" y="2825127"/>
            <a:ext cx="418260" cy="365557"/>
          </a:xfrm>
          <a:prstGeom prst="rect">
            <a:avLst/>
          </a:prstGeom>
        </p:spPr>
      </p:pic>
      <p:pic>
        <p:nvPicPr>
          <p:cNvPr id="17" name="图片 25">
            <a:extLst>
              <a:ext uri="{FF2B5EF4-FFF2-40B4-BE49-F238E27FC236}">
                <a16:creationId xmlns:a16="http://schemas.microsoft.com/office/drawing/2014/main" id="{1A211DD4-9CB2-4D0E-9255-17DCA34BA5F9}"/>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20799638">
            <a:off x="9739738" y="1096164"/>
            <a:ext cx="916995" cy="1298133"/>
          </a:xfrm>
          <a:prstGeom prst="rect">
            <a:avLst/>
          </a:prstGeom>
        </p:spPr>
      </p:pic>
      <p:pic>
        <p:nvPicPr>
          <p:cNvPr id="18" name="图形 26">
            <a:extLst>
              <a:ext uri="{FF2B5EF4-FFF2-40B4-BE49-F238E27FC236}">
                <a16:creationId xmlns:a16="http://schemas.microsoft.com/office/drawing/2014/main" id="{1D493FBD-7F75-444D-A78F-5D9565A775EE}"/>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1219506" y="3967827"/>
            <a:ext cx="1002731" cy="567980"/>
          </a:xfrm>
          <a:prstGeom prst="rect">
            <a:avLst/>
          </a:prstGeom>
        </p:spPr>
      </p:pic>
      <p:pic>
        <p:nvPicPr>
          <p:cNvPr id="19" name="图形 27">
            <a:extLst>
              <a:ext uri="{FF2B5EF4-FFF2-40B4-BE49-F238E27FC236}">
                <a16:creationId xmlns:a16="http://schemas.microsoft.com/office/drawing/2014/main" id="{484AAB12-35FB-4072-A1AA-BD2555CE46EF}"/>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11267471" y="3385843"/>
            <a:ext cx="670529" cy="379810"/>
          </a:xfrm>
          <a:prstGeom prst="rect">
            <a:avLst/>
          </a:prstGeom>
        </p:spPr>
      </p:pic>
      <p:pic>
        <p:nvPicPr>
          <p:cNvPr id="20" name="图片 32">
            <a:extLst>
              <a:ext uri="{FF2B5EF4-FFF2-40B4-BE49-F238E27FC236}">
                <a16:creationId xmlns:a16="http://schemas.microsoft.com/office/drawing/2014/main" id="{693C6D25-A7E3-4593-8AA0-EF5DF36CD784}"/>
              </a:ext>
            </a:extLst>
          </p:cNvPr>
          <p:cNvPicPr>
            <a:picLocks noChangeAspect="1"/>
          </p:cNvPicPr>
          <p:nvPr/>
        </p:nvPicPr>
        <p:blipFill rotWithShape="1">
          <a:blip r:embed="rId16">
            <a:extLst>
              <a:ext uri="{28A0092B-C50C-407E-A947-70E740481C1C}">
                <a14:useLocalDpi xmlns:a14="http://schemas.microsoft.com/office/drawing/2010/main" val="0"/>
              </a:ext>
            </a:extLst>
          </a:blip>
          <a:srcRect l="87680" b="4469"/>
          <a:stretch/>
        </p:blipFill>
        <p:spPr>
          <a:xfrm>
            <a:off x="10689944" y="0"/>
            <a:ext cx="1502056" cy="3351713"/>
          </a:xfrm>
          <a:prstGeom prst="rect">
            <a:avLst/>
          </a:prstGeom>
        </p:spPr>
      </p:pic>
      <p:pic>
        <p:nvPicPr>
          <p:cNvPr id="22" name="Picture 21">
            <a:extLst>
              <a:ext uri="{FF2B5EF4-FFF2-40B4-BE49-F238E27FC236}">
                <a16:creationId xmlns:a16="http://schemas.microsoft.com/office/drawing/2014/main" id="{1E6EB084-35E5-48A7-9294-25A89CCF8A9D}"/>
              </a:ext>
            </a:extLst>
          </p:cNvPr>
          <p:cNvPicPr>
            <a:picLocks noChangeAspect="1"/>
          </p:cNvPicPr>
          <p:nvPr/>
        </p:nvPicPr>
        <p:blipFill rotWithShape="1">
          <a:blip r:embed="rId17">
            <a:extLst>
              <a:ext uri="{BEBA8EAE-BF5A-486C-A8C5-ECC9F3942E4B}">
                <a14:imgProps xmlns:a14="http://schemas.microsoft.com/office/drawing/2010/main">
                  <a14:imgLayer r:embed="rId18">
                    <a14:imgEffect>
                      <a14:backgroundRemoval t="69000" b="96400" l="2000" r="68889">
                        <a14:foregroundMark x1="2111" y1="72200" x2="9222" y2="86800"/>
                        <a14:foregroundMark x1="10000" y1="96000" x2="23111" y2="96400"/>
                        <a14:foregroundMark x1="23111" y1="96400" x2="63444" y2="93800"/>
                        <a14:foregroundMark x1="63444" y1="93800" x2="63667" y2="93800"/>
                        <a14:foregroundMark x1="64556" y1="90200" x2="68889" y2="96000"/>
                        <a14:foregroundMark x1="68889" y1="96000" x2="68889" y2="96400"/>
                        <a14:backgroundMark x1="10778" y1="67000" x2="13667" y2="68200"/>
                      </a14:backgroundRemoval>
                    </a14:imgEffect>
                    <a14:imgEffect>
                      <a14:saturation sat="143000"/>
                    </a14:imgEffect>
                  </a14:imgLayer>
                </a14:imgProps>
              </a:ext>
              <a:ext uri="{28A0092B-C50C-407E-A947-70E740481C1C}">
                <a14:useLocalDpi xmlns:a14="http://schemas.microsoft.com/office/drawing/2010/main" val="0"/>
              </a:ext>
            </a:extLst>
          </a:blip>
          <a:srcRect t="65810" r="26875" b="393"/>
          <a:stretch/>
        </p:blipFill>
        <p:spPr>
          <a:xfrm>
            <a:off x="-19317" y="4496600"/>
            <a:ext cx="8980582" cy="2343979"/>
          </a:xfrm>
          <a:prstGeom prst="rect">
            <a:avLst/>
          </a:prstGeom>
          <a:effectLst>
            <a:glow>
              <a:schemeClr val="accent1"/>
            </a:glow>
          </a:effectLst>
        </p:spPr>
      </p:pic>
      <p:pic>
        <p:nvPicPr>
          <p:cNvPr id="23" name="Picture 22">
            <a:extLst>
              <a:ext uri="{FF2B5EF4-FFF2-40B4-BE49-F238E27FC236}">
                <a16:creationId xmlns:a16="http://schemas.microsoft.com/office/drawing/2014/main" id="{AF6DBC4C-7F77-4682-8101-37516A651A29}"/>
              </a:ext>
            </a:extLst>
          </p:cNvPr>
          <p:cNvPicPr>
            <a:picLocks noChangeAspect="1"/>
          </p:cNvPicPr>
          <p:nvPr/>
        </p:nvPicPr>
        <p:blipFill rotWithShape="1">
          <a:blip r:embed="rId19">
            <a:extLst>
              <a:ext uri="{BEBA8EAE-BF5A-486C-A8C5-ECC9F3942E4B}">
                <a14:imgProps xmlns:a14="http://schemas.microsoft.com/office/drawing/2010/main">
                  <a14:imgLayer r:embed="rId18">
                    <a14:imgEffect>
                      <a14:backgroundRemoval t="69200" b="99800" l="56222" r="99889">
                        <a14:foregroundMark x1="56778" y1="78600" x2="61111" y2="82000"/>
                        <a14:foregroundMark x1="61111" y1="82000" x2="61333" y2="82000"/>
                        <a14:foregroundMark x1="72444" y1="89600" x2="93111" y2="81200"/>
                        <a14:foregroundMark x1="94333" y1="74600" x2="98111" y2="85200"/>
                        <a14:foregroundMark x1="99889" y1="71200" x2="99667" y2="81600"/>
                        <a14:foregroundMark x1="99667" y1="81600" x2="99889" y2="82400"/>
                        <a14:foregroundMark x1="65111" y1="90800" x2="72000" y2="96000"/>
                        <a14:foregroundMark x1="72000" y1="96000" x2="72000" y2="96000"/>
                        <a14:foregroundMark x1="72889" y1="94400" x2="83667" y2="95200"/>
                        <a14:foregroundMark x1="83667" y1="95200" x2="92444" y2="94000"/>
                        <a14:foregroundMark x1="92444" y1="94000" x2="92667" y2="94000"/>
                        <a14:foregroundMark x1="71000" y1="96400" x2="97000" y2="94000"/>
                        <a14:foregroundMark x1="97000" y1="94000" x2="97222" y2="94000"/>
                        <a14:foregroundMark x1="93667" y1="89400" x2="96889" y2="99800"/>
                        <a14:foregroundMark x1="90111" y1="90000" x2="97222" y2="94800"/>
                        <a14:foregroundMark x1="91111" y1="89200" x2="92556" y2="95800"/>
                        <a14:foregroundMark x1="92556" y1="95800" x2="92778" y2="99400"/>
                        <a14:foregroundMark x1="80889" y1="96400" x2="86222" y2="97400"/>
                        <a14:foregroundMark x1="86222" y1="97400" x2="91111" y2="96200"/>
                        <a14:foregroundMark x1="80444" y1="98000" x2="94667" y2="96400"/>
                        <a14:foregroundMark x1="93222" y1="99400" x2="95889" y2="98600"/>
                        <a14:foregroundMark x1="95667" y1="97600" x2="95667" y2="98400"/>
                        <a14:foregroundMark x1="56667" y1="85800" x2="60778" y2="97800"/>
                        <a14:foregroundMark x1="56222" y1="81400" x2="67556" y2="92600"/>
                        <a14:foregroundMark x1="60000" y1="84800" x2="69333" y2="98400"/>
                        <a14:backgroundMark x1="63667" y1="77400" x2="63333" y2="77800"/>
                        <a14:backgroundMark x1="98889" y1="69200" x2="99889" y2="68600"/>
                        <a14:backgroundMark x1="95778" y1="69600" x2="99000" y2="68600"/>
                        <a14:backgroundMark x1="98667" y1="69000" x2="98556" y2="69800"/>
                      </a14:backgroundRemoval>
                    </a14:imgEffect>
                    <a14:imgEffect>
                      <a14:colorTemperature colorTemp="4030"/>
                    </a14:imgEffect>
                    <a14:imgEffect>
                      <a14:saturation sat="200000"/>
                    </a14:imgEffect>
                  </a14:imgLayer>
                </a14:imgProps>
              </a:ext>
              <a:ext uri="{28A0092B-C50C-407E-A947-70E740481C1C}">
                <a14:useLocalDpi xmlns:a14="http://schemas.microsoft.com/office/drawing/2010/main" val="0"/>
              </a:ext>
            </a:extLst>
          </a:blip>
          <a:srcRect l="55533" t="65911" b="392"/>
          <a:stretch/>
        </p:blipFill>
        <p:spPr>
          <a:xfrm>
            <a:off x="6746647" y="4454599"/>
            <a:ext cx="5497605" cy="2352685"/>
          </a:xfrm>
          <a:prstGeom prst="rect">
            <a:avLst/>
          </a:prstGeom>
          <a:effectLst>
            <a:glow>
              <a:schemeClr val="accent1"/>
            </a:glow>
          </a:effectLst>
        </p:spPr>
      </p:pic>
      <p:grpSp>
        <p:nvGrpSpPr>
          <p:cNvPr id="24" name="Group 23">
            <a:extLst>
              <a:ext uri="{FF2B5EF4-FFF2-40B4-BE49-F238E27FC236}">
                <a16:creationId xmlns:a16="http://schemas.microsoft.com/office/drawing/2014/main" id="{C6E6E148-C0E1-4A39-BC98-247756BBB3FD}"/>
              </a:ext>
            </a:extLst>
          </p:cNvPr>
          <p:cNvGrpSpPr/>
          <p:nvPr/>
        </p:nvGrpSpPr>
        <p:grpSpPr>
          <a:xfrm>
            <a:off x="6620" y="4059623"/>
            <a:ext cx="12192000" cy="2780956"/>
            <a:chOff x="-29140" y="3368913"/>
            <a:chExt cx="13654110" cy="3545778"/>
          </a:xfrm>
        </p:grpSpPr>
        <p:pic>
          <p:nvPicPr>
            <p:cNvPr id="25" name="Picture 24">
              <a:extLst>
                <a:ext uri="{FF2B5EF4-FFF2-40B4-BE49-F238E27FC236}">
                  <a16:creationId xmlns:a16="http://schemas.microsoft.com/office/drawing/2014/main" id="{C949F78E-519E-4FCF-BF62-22920518EDD5}"/>
                </a:ext>
              </a:extLst>
            </p:cNvPr>
            <p:cNvPicPr>
              <a:picLocks noChangeAspect="1"/>
            </p:cNvPicPr>
            <p:nvPr/>
          </p:nvPicPr>
          <p:blipFill rotWithShape="1">
            <a:blip r:embed="rId20">
              <a:extLst>
                <a:ext uri="{28A0092B-C50C-407E-A947-70E740481C1C}">
                  <a14:useLocalDpi xmlns:a14="http://schemas.microsoft.com/office/drawing/2010/main" val="0"/>
                </a:ext>
              </a:extLst>
            </a:blip>
            <a:srcRect b="4810"/>
            <a:stretch/>
          </p:blipFill>
          <p:spPr>
            <a:xfrm>
              <a:off x="-29140" y="3388588"/>
              <a:ext cx="5290565" cy="3526103"/>
            </a:xfrm>
            <a:prstGeom prst="rect">
              <a:avLst/>
            </a:prstGeom>
          </p:spPr>
        </p:pic>
        <p:pic>
          <p:nvPicPr>
            <p:cNvPr id="26" name="Picture 25">
              <a:extLst>
                <a:ext uri="{FF2B5EF4-FFF2-40B4-BE49-F238E27FC236}">
                  <a16:creationId xmlns:a16="http://schemas.microsoft.com/office/drawing/2014/main" id="{A32BAD12-A149-4566-8B20-187E610C426F}"/>
                </a:ext>
              </a:extLst>
            </p:cNvPr>
            <p:cNvPicPr>
              <a:picLocks noChangeAspect="1"/>
            </p:cNvPicPr>
            <p:nvPr/>
          </p:nvPicPr>
          <p:blipFill rotWithShape="1">
            <a:blip r:embed="rId20">
              <a:extLst>
                <a:ext uri="{28A0092B-C50C-407E-A947-70E740481C1C}">
                  <a14:useLocalDpi xmlns:a14="http://schemas.microsoft.com/office/drawing/2010/main" val="0"/>
                </a:ext>
              </a:extLst>
            </a:blip>
            <a:srcRect b="4810"/>
            <a:stretch/>
          </p:blipFill>
          <p:spPr>
            <a:xfrm>
              <a:off x="4704260" y="3368913"/>
              <a:ext cx="5290565" cy="3526103"/>
            </a:xfrm>
            <a:prstGeom prst="rect">
              <a:avLst/>
            </a:prstGeom>
          </p:spPr>
        </p:pic>
        <p:pic>
          <p:nvPicPr>
            <p:cNvPr id="27" name="Picture 26">
              <a:extLst>
                <a:ext uri="{FF2B5EF4-FFF2-40B4-BE49-F238E27FC236}">
                  <a16:creationId xmlns:a16="http://schemas.microsoft.com/office/drawing/2014/main" id="{ADE32AA9-2D7C-4173-A94F-8041421D0CE6}"/>
                </a:ext>
              </a:extLst>
            </p:cNvPr>
            <p:cNvPicPr>
              <a:picLocks noChangeAspect="1"/>
            </p:cNvPicPr>
            <p:nvPr/>
          </p:nvPicPr>
          <p:blipFill rotWithShape="1">
            <a:blip r:embed="rId20">
              <a:extLst>
                <a:ext uri="{28A0092B-C50C-407E-A947-70E740481C1C}">
                  <a14:useLocalDpi xmlns:a14="http://schemas.microsoft.com/office/drawing/2010/main" val="0"/>
                </a:ext>
              </a:extLst>
            </a:blip>
            <a:srcRect b="4810"/>
            <a:stretch/>
          </p:blipFill>
          <p:spPr>
            <a:xfrm>
              <a:off x="8698865" y="3368913"/>
              <a:ext cx="4926105" cy="3526103"/>
            </a:xfrm>
            <a:prstGeom prst="rect">
              <a:avLst/>
            </a:prstGeom>
          </p:spPr>
        </p:pic>
      </p:grpSp>
      <p:pic>
        <p:nvPicPr>
          <p:cNvPr id="36" name="Picture 2" descr="Người nông dân vui vẻ dễ thương cầm biểu tượng biểu ngữ lúa khô phim hoạt hình nghệ thuật minh họa các vector Miễn phí">
            <a:extLst>
              <a:ext uri="{FF2B5EF4-FFF2-40B4-BE49-F238E27FC236}">
                <a16:creationId xmlns:a16="http://schemas.microsoft.com/office/drawing/2014/main" id="{D818B759-1F8F-4F7E-89C3-C2DC9FC5ADD7}"/>
              </a:ext>
            </a:extLst>
          </p:cNvPr>
          <p:cNvPicPr>
            <a:picLocks noChangeAspect="1" noChangeArrowheads="1"/>
          </p:cNvPicPr>
          <p:nvPr/>
        </p:nvPicPr>
        <p:blipFill rotWithShape="1">
          <a:blip r:embed="rId21">
            <a:extLst>
              <a:ext uri="{BEBA8EAE-BF5A-486C-A8C5-ECC9F3942E4B}">
                <a14:imgProps xmlns:a14="http://schemas.microsoft.com/office/drawing/2010/main">
                  <a14:imgLayer r:embed="rId22">
                    <a14:imgEffect>
                      <a14:backgroundRemoval t="10000" b="90000" l="10000" r="90000"/>
                    </a14:imgEffect>
                  </a14:imgLayer>
                </a14:imgProps>
              </a:ext>
              <a:ext uri="{28A0092B-C50C-407E-A947-70E740481C1C}">
                <a14:useLocalDpi xmlns:a14="http://schemas.microsoft.com/office/drawing/2010/main" val="0"/>
              </a:ext>
            </a:extLst>
          </a:blip>
          <a:srcRect l="8339" t="10000" r="50000" b="9999"/>
          <a:stretch/>
        </p:blipFill>
        <p:spPr bwMode="auto">
          <a:xfrm>
            <a:off x="-3602437" y="3575748"/>
            <a:ext cx="2811022" cy="3000723"/>
          </a:xfrm>
          <a:prstGeom prst="rect">
            <a:avLst/>
          </a:prstGeom>
          <a:noFill/>
          <a:extLst>
            <a:ext uri="{909E8E84-426E-40DD-AFC4-6F175D3DCCD1}">
              <a14:hiddenFill xmlns:a14="http://schemas.microsoft.com/office/drawing/2010/main">
                <a:solidFill>
                  <a:srgbClr val="FFFFFF"/>
                </a:solidFill>
              </a14:hiddenFill>
            </a:ext>
          </a:extLst>
        </p:spPr>
      </p:pic>
      <p:pic>
        <p:nvPicPr>
          <p:cNvPr id="37" name="Tieng-ting-www_tiengdong_com">
            <a:hlinkClick r:id="" action="ppaction://media"/>
            <a:extLst>
              <a:ext uri="{FF2B5EF4-FFF2-40B4-BE49-F238E27FC236}">
                <a16:creationId xmlns:a16="http://schemas.microsoft.com/office/drawing/2014/main" id="{6CE5F2C5-FBFA-43F2-8E01-27AED0197EE5}"/>
              </a:ext>
            </a:extLst>
          </p:cNvPr>
          <p:cNvPicPr>
            <a:picLocks noChangeAspect="1"/>
          </p:cNvPicPr>
          <p:nvPr>
            <a:audioFile r:link="rId2"/>
            <p:extLst>
              <p:ext uri="{DAA4B4D4-6D71-4841-9C94-3DE7FCFB9230}">
                <p14:media xmlns:p14="http://schemas.microsoft.com/office/powerpoint/2010/main" r:embed="rId1"/>
              </p:ext>
            </p:extLst>
          </p:nvPr>
        </p:nvPicPr>
        <p:blipFill>
          <a:blip r:embed="rId23"/>
          <a:stretch>
            <a:fillRect/>
          </a:stretch>
        </p:blipFill>
        <p:spPr>
          <a:xfrm>
            <a:off x="14590784" y="592345"/>
            <a:ext cx="609600" cy="609600"/>
          </a:xfrm>
          <a:prstGeom prst="rect">
            <a:avLst/>
          </a:prstGeom>
        </p:spPr>
      </p:pic>
      <p:pic>
        <p:nvPicPr>
          <p:cNvPr id="28" name="Picture 27">
            <a:hlinkClick r:id="rId24" action="ppaction://hlinksldjump"/>
            <a:extLst>
              <a:ext uri="{FF2B5EF4-FFF2-40B4-BE49-F238E27FC236}">
                <a16:creationId xmlns:a16="http://schemas.microsoft.com/office/drawing/2014/main" id="{5468928F-D598-4E45-8FE8-30CD375F1BC6}"/>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flipH="1">
            <a:off x="4804910" y="2263137"/>
            <a:ext cx="7674655" cy="3503814"/>
          </a:xfrm>
          <a:prstGeom prst="rect">
            <a:avLst/>
          </a:prstGeom>
        </p:spPr>
      </p:pic>
    </p:spTree>
    <p:extLst>
      <p:ext uri="{BB962C8B-B14F-4D97-AF65-F5344CB8AC3E}">
        <p14:creationId xmlns:p14="http://schemas.microsoft.com/office/powerpoint/2010/main" val="2828753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50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0-#ppt_w/2"/>
                                          </p:val>
                                        </p:tav>
                                        <p:tav tm="100000">
                                          <p:val>
                                            <p:strVal val="#ppt_x"/>
                                          </p:val>
                                        </p:tav>
                                      </p:tavLst>
                                    </p:anim>
                                    <p:anim calcmode="lin" valueType="num">
                                      <p:cBhvr additive="base">
                                        <p:cTn id="13" dur="500" fill="hold"/>
                                        <p:tgtEl>
                                          <p:spTgt spid="4"/>
                                        </p:tgtEl>
                                        <p:attrNameLst>
                                          <p:attrName>ppt_y</p:attrName>
                                        </p:attrNameLst>
                                      </p:cBhvr>
                                      <p:tavLst>
                                        <p:tav tm="0">
                                          <p:val>
                                            <p:strVal val="#ppt_y"/>
                                          </p:val>
                                        </p:tav>
                                        <p:tav tm="100000">
                                          <p:val>
                                            <p:strVal val="#ppt_y"/>
                                          </p:val>
                                        </p:tav>
                                      </p:tavLst>
                                    </p:anim>
                                  </p:childTnLst>
                                </p:cTn>
                              </p:par>
                              <p:par>
                                <p:cTn id="14" presetID="42" presetClass="path" presetSubtype="0" accel="50000" decel="50000" fill="hold" nodeType="withEffect">
                                  <p:stCondLst>
                                    <p:cond delay="0"/>
                                  </p:stCondLst>
                                  <p:childTnLst>
                                    <p:animMotion origin="layout" path="M -1.66667E-6 3.7037E-6 L 0.29896 -0.03959 " pathEditMode="relative" rAng="0" ptsTypes="AA">
                                      <p:cBhvr>
                                        <p:cTn id="15" dur="2000" fill="hold"/>
                                        <p:tgtEl>
                                          <p:spTgt spid="36"/>
                                        </p:tgtEl>
                                        <p:attrNameLst>
                                          <p:attrName>ppt_x</p:attrName>
                                          <p:attrName>ppt_y</p:attrName>
                                        </p:attrNameLst>
                                      </p:cBhvr>
                                      <p:rCtr x="14948" y="-1991"/>
                                    </p:animMotion>
                                  </p:childTnLst>
                                </p:cTn>
                              </p:par>
                              <p:par>
                                <p:cTn id="16" presetID="1" presetClass="mediacall" presetSubtype="0" fill="hold" nodeType="withEffect">
                                  <p:stCondLst>
                                    <p:cond delay="0"/>
                                  </p:stCondLst>
                                  <p:childTnLst>
                                    <p:cmd type="call" cmd="playFrom(0.0)">
                                      <p:cBhvr>
                                        <p:cTn id="17" dur="2808" fill="hold"/>
                                        <p:tgtEl>
                                          <p:spTgt spid="37"/>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37"/>
                </p:tgtEl>
              </p:cMediaNode>
            </p:audio>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962"/>
        <p:cNvGrpSpPr/>
        <p:nvPr/>
      </p:nvGrpSpPr>
      <p:grpSpPr>
        <a:xfrm>
          <a:off x="0" y="0"/>
          <a:ext cx="0" cy="0"/>
          <a:chOff x="0" y="0"/>
          <a:chExt cx="0" cy="0"/>
        </a:xfrm>
      </p:grpSpPr>
      <p:grpSp>
        <p:nvGrpSpPr>
          <p:cNvPr id="29" name="Group 28">
            <a:extLst>
              <a:ext uri="{FF2B5EF4-FFF2-40B4-BE49-F238E27FC236}">
                <a16:creationId xmlns:a16="http://schemas.microsoft.com/office/drawing/2014/main" id="{B5546CC4-FCC1-4060-AEC3-63B80630E150}"/>
              </a:ext>
            </a:extLst>
          </p:cNvPr>
          <p:cNvGrpSpPr/>
          <p:nvPr/>
        </p:nvGrpSpPr>
        <p:grpSpPr>
          <a:xfrm>
            <a:off x="906936" y="-557978"/>
            <a:ext cx="7266907" cy="3759962"/>
            <a:chOff x="680203" y="-418484"/>
            <a:chExt cx="3434598" cy="2819972"/>
          </a:xfrm>
        </p:grpSpPr>
        <p:pic>
          <p:nvPicPr>
            <p:cNvPr id="30" name="Graphic 29">
              <a:extLst>
                <a:ext uri="{FF2B5EF4-FFF2-40B4-BE49-F238E27FC236}">
                  <a16:creationId xmlns:a16="http://schemas.microsoft.com/office/drawing/2014/main" id="{B8031A7E-7634-4658-90E9-9A4C828C0BF5}"/>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680203" y="-418484"/>
              <a:ext cx="3434598" cy="2166077"/>
            </a:xfrm>
            <a:prstGeom prst="rect">
              <a:avLst/>
            </a:prstGeom>
          </p:spPr>
        </p:pic>
        <p:sp>
          <p:nvSpPr>
            <p:cNvPr id="31" name="TextBox 30">
              <a:extLst>
                <a:ext uri="{FF2B5EF4-FFF2-40B4-BE49-F238E27FC236}">
                  <a16:creationId xmlns:a16="http://schemas.microsoft.com/office/drawing/2014/main" id="{DBF97B20-2605-42D9-B50D-12E410CCA236}"/>
                </a:ext>
              </a:extLst>
            </p:cNvPr>
            <p:cNvSpPr txBox="1"/>
            <p:nvPr/>
          </p:nvSpPr>
          <p:spPr>
            <a:xfrm>
              <a:off x="989367" y="254746"/>
              <a:ext cx="2846099" cy="2146742"/>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60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So sánh</a:t>
              </a: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vi-VN" sz="6000" b="1" kern="0" dirty="0">
                  <a:solidFill>
                    <a:srgbClr val="000000"/>
                  </a:solidFill>
                  <a:latin typeface="Calibri" panose="020F0502020204030204" pitchFamily="34" charset="0"/>
                  <a:cs typeface="Calibri" panose="020F0502020204030204" pitchFamily="34" charset="0"/>
                  <a:sym typeface="Arial"/>
                </a:rPr>
                <a:t>6 121...6 212</a:t>
              </a:r>
              <a:endParaRPr kumimoji="0" lang="vi-VN" sz="60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endParaRP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60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endParaRPr>
            </a:p>
          </p:txBody>
        </p:sp>
      </p:grpSp>
      <p:grpSp>
        <p:nvGrpSpPr>
          <p:cNvPr id="32" name="Group 31">
            <a:extLst>
              <a:ext uri="{FF2B5EF4-FFF2-40B4-BE49-F238E27FC236}">
                <a16:creationId xmlns:a16="http://schemas.microsoft.com/office/drawing/2014/main" id="{930F5E81-B952-45D0-946D-D0C6080CE50D}"/>
              </a:ext>
            </a:extLst>
          </p:cNvPr>
          <p:cNvGrpSpPr/>
          <p:nvPr/>
        </p:nvGrpSpPr>
        <p:grpSpPr>
          <a:xfrm>
            <a:off x="1994224" y="2905759"/>
            <a:ext cx="3242275" cy="3376605"/>
            <a:chOff x="1517724" y="2365685"/>
            <a:chExt cx="2431706" cy="2532454"/>
          </a:xfrm>
        </p:grpSpPr>
        <p:pic>
          <p:nvPicPr>
            <p:cNvPr id="33" name="Graphic 32">
              <a:extLst>
                <a:ext uri="{FF2B5EF4-FFF2-40B4-BE49-F238E27FC236}">
                  <a16:creationId xmlns:a16="http://schemas.microsoft.com/office/drawing/2014/main" id="{81F9D444-A8E1-4AC6-9363-027F1BF853BB}"/>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1517724" y="2365685"/>
              <a:ext cx="2431706" cy="2532454"/>
            </a:xfrm>
            <a:prstGeom prst="rect">
              <a:avLst/>
            </a:prstGeom>
          </p:spPr>
        </p:pic>
        <p:sp>
          <p:nvSpPr>
            <p:cNvPr id="34" name="TextBox 33">
              <a:extLst>
                <a:ext uri="{FF2B5EF4-FFF2-40B4-BE49-F238E27FC236}">
                  <a16:creationId xmlns:a16="http://schemas.microsoft.com/office/drawing/2014/main" id="{E1DFA43E-6439-4668-8D3D-DC8DBE717008}"/>
                </a:ext>
              </a:extLst>
            </p:cNvPr>
            <p:cNvSpPr txBox="1"/>
            <p:nvPr/>
          </p:nvSpPr>
          <p:spPr>
            <a:xfrm>
              <a:off x="1517724" y="2571750"/>
              <a:ext cx="2431706" cy="1084913"/>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8800" b="1" i="0" u="none" strike="noStrike" kern="0" cap="none" spc="0" normalizeH="0" baseline="0" noProof="0" dirty="0">
                  <a:ln>
                    <a:noFill/>
                  </a:ln>
                  <a:solidFill>
                    <a:srgbClr val="FF0000"/>
                  </a:solidFill>
                  <a:effectLst/>
                  <a:uLnTx/>
                  <a:uFillTx/>
                  <a:latin typeface="Calibri" panose="020F0502020204030204" pitchFamily="34" charset="0"/>
                  <a:ea typeface="+mn-ea"/>
                  <a:cs typeface="Calibri" panose="020F0502020204030204" pitchFamily="34" charset="0"/>
                  <a:sym typeface="Arial"/>
                </a:rPr>
                <a:t>&lt;</a:t>
              </a:r>
              <a:endParaRPr kumimoji="0" lang="en-US" sz="8800" b="1" i="0" u="none" strike="noStrike" kern="0" cap="none" spc="0" normalizeH="0" baseline="0" noProof="0" dirty="0">
                <a:ln>
                  <a:noFill/>
                </a:ln>
                <a:solidFill>
                  <a:srgbClr val="FF0000"/>
                </a:solidFill>
                <a:effectLst/>
                <a:uLnTx/>
                <a:uFillTx/>
                <a:latin typeface="Calibri" panose="020F0502020204030204" pitchFamily="34" charset="0"/>
                <a:ea typeface="+mn-ea"/>
                <a:cs typeface="Calibri" panose="020F0502020204030204" pitchFamily="34" charset="0"/>
                <a:sym typeface="Arial"/>
              </a:endParaRPr>
            </a:p>
          </p:txBody>
        </p:sp>
      </p:grpSp>
      <p:pic>
        <p:nvPicPr>
          <p:cNvPr id="35" name="图片 31">
            <a:extLst>
              <a:ext uri="{FF2B5EF4-FFF2-40B4-BE49-F238E27FC236}">
                <a16:creationId xmlns:a16="http://schemas.microsoft.com/office/drawing/2014/main" id="{C9A46E03-391D-4306-B8FA-DA089F589117}"/>
              </a:ext>
            </a:extLst>
          </p:cNvPr>
          <p:cNvPicPr>
            <a:picLocks noChangeAspect="1"/>
          </p:cNvPicPr>
          <p:nvPr/>
        </p:nvPicPr>
        <p:blipFill rotWithShape="1">
          <a:blip r:embed="rId9">
            <a:extLst>
              <a:ext uri="{28A0092B-C50C-407E-A947-70E740481C1C}">
                <a14:useLocalDpi xmlns:a14="http://schemas.microsoft.com/office/drawing/2010/main" val="0"/>
              </a:ext>
            </a:extLst>
          </a:blip>
          <a:srcRect l="85839"/>
          <a:stretch/>
        </p:blipFill>
        <p:spPr>
          <a:xfrm>
            <a:off x="10465468" y="860392"/>
            <a:ext cx="1726532" cy="3508489"/>
          </a:xfrm>
          <a:prstGeom prst="rect">
            <a:avLst/>
          </a:prstGeom>
        </p:spPr>
      </p:pic>
      <p:pic>
        <p:nvPicPr>
          <p:cNvPr id="38" name="图片 30">
            <a:extLst>
              <a:ext uri="{FF2B5EF4-FFF2-40B4-BE49-F238E27FC236}">
                <a16:creationId xmlns:a16="http://schemas.microsoft.com/office/drawing/2014/main" id="{91C0849A-35C1-4B18-A8B9-EA164E6CA58E}"/>
              </a:ext>
            </a:extLst>
          </p:cNvPr>
          <p:cNvPicPr>
            <a:picLocks noChangeAspect="1"/>
          </p:cNvPicPr>
          <p:nvPr/>
        </p:nvPicPr>
        <p:blipFill rotWithShape="1">
          <a:blip r:embed="rId9">
            <a:extLst>
              <a:ext uri="{28A0092B-C50C-407E-A947-70E740481C1C}">
                <a14:useLocalDpi xmlns:a14="http://schemas.microsoft.com/office/drawing/2010/main" val="0"/>
              </a:ext>
            </a:extLst>
          </a:blip>
          <a:srcRect r="83505"/>
          <a:stretch/>
        </p:blipFill>
        <p:spPr>
          <a:xfrm>
            <a:off x="0" y="1291224"/>
            <a:ext cx="2011133" cy="3508489"/>
          </a:xfrm>
          <a:prstGeom prst="rect">
            <a:avLst/>
          </a:prstGeom>
        </p:spPr>
      </p:pic>
      <p:pic>
        <p:nvPicPr>
          <p:cNvPr id="39" name="图片 23">
            <a:extLst>
              <a:ext uri="{FF2B5EF4-FFF2-40B4-BE49-F238E27FC236}">
                <a16:creationId xmlns:a16="http://schemas.microsoft.com/office/drawing/2014/main" id="{130F8A12-F6AC-4FEC-82A3-EACAC2F401D4}"/>
              </a:ext>
            </a:extLst>
          </p:cNvPr>
          <p:cNvPicPr>
            <a:picLocks noChangeAspect="1"/>
          </p:cNvPicPr>
          <p:nvPr/>
        </p:nvPicPr>
        <p:blipFill>
          <a:blip r:embed="rId10">
            <a:extLst>
              <a:ext uri="{BEBA8EAE-BF5A-486C-A8C5-ECC9F3942E4B}">
                <a14:imgProps xmlns:a14="http://schemas.microsoft.com/office/drawing/2010/main">
                  <a14:imgLayer r:embed="rId11">
                    <a14:imgEffect>
                      <a14:backgroundRemoval t="0" b="100000" l="0" r="100000"/>
                    </a14:imgEffect>
                  </a14:imgLayer>
                </a14:imgProps>
              </a:ext>
            </a:extLst>
          </a:blip>
          <a:stretch>
            <a:fillRect/>
          </a:stretch>
        </p:blipFill>
        <p:spPr>
          <a:xfrm rot="2591001">
            <a:off x="10369177" y="2906373"/>
            <a:ext cx="269736" cy="255891"/>
          </a:xfrm>
          <a:prstGeom prst="rect">
            <a:avLst/>
          </a:prstGeom>
        </p:spPr>
      </p:pic>
      <p:pic>
        <p:nvPicPr>
          <p:cNvPr id="40" name="图片 24">
            <a:extLst>
              <a:ext uri="{FF2B5EF4-FFF2-40B4-BE49-F238E27FC236}">
                <a16:creationId xmlns:a16="http://schemas.microsoft.com/office/drawing/2014/main" id="{DD5FCB7B-0D4D-4EEE-B211-8EE98E49B084}"/>
              </a:ext>
            </a:extLst>
          </p:cNvPr>
          <p:cNvPicPr>
            <a:picLocks noChangeAspect="1"/>
          </p:cNvPicPr>
          <p:nvPr/>
        </p:nvPicPr>
        <p:blipFill>
          <a:blip r:embed="rId12">
            <a:clrChange>
              <a:clrFrom>
                <a:srgbClr val="FFFFFF"/>
              </a:clrFrom>
              <a:clrTo>
                <a:srgbClr val="FFFFFF">
                  <a:alpha val="0"/>
                </a:srgbClr>
              </a:clrTo>
            </a:clrChange>
          </a:blip>
          <a:stretch>
            <a:fillRect/>
          </a:stretch>
        </p:blipFill>
        <p:spPr>
          <a:xfrm>
            <a:off x="10857104" y="2825127"/>
            <a:ext cx="418260" cy="365557"/>
          </a:xfrm>
          <a:prstGeom prst="rect">
            <a:avLst/>
          </a:prstGeom>
        </p:spPr>
      </p:pic>
      <p:pic>
        <p:nvPicPr>
          <p:cNvPr id="41" name="图片 25">
            <a:extLst>
              <a:ext uri="{FF2B5EF4-FFF2-40B4-BE49-F238E27FC236}">
                <a16:creationId xmlns:a16="http://schemas.microsoft.com/office/drawing/2014/main" id="{D87FF357-4FCA-4572-AA55-43803A5F1A27}"/>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20799638">
            <a:off x="9739738" y="1096164"/>
            <a:ext cx="916995" cy="1298133"/>
          </a:xfrm>
          <a:prstGeom prst="rect">
            <a:avLst/>
          </a:prstGeom>
        </p:spPr>
      </p:pic>
      <p:pic>
        <p:nvPicPr>
          <p:cNvPr id="42" name="图形 26">
            <a:extLst>
              <a:ext uri="{FF2B5EF4-FFF2-40B4-BE49-F238E27FC236}">
                <a16:creationId xmlns:a16="http://schemas.microsoft.com/office/drawing/2014/main" id="{DF3D606C-81A5-423A-A62A-B558F019206E}"/>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1219506" y="3967827"/>
            <a:ext cx="1002731" cy="567980"/>
          </a:xfrm>
          <a:prstGeom prst="rect">
            <a:avLst/>
          </a:prstGeom>
        </p:spPr>
      </p:pic>
      <p:pic>
        <p:nvPicPr>
          <p:cNvPr id="43" name="图形 27">
            <a:extLst>
              <a:ext uri="{FF2B5EF4-FFF2-40B4-BE49-F238E27FC236}">
                <a16:creationId xmlns:a16="http://schemas.microsoft.com/office/drawing/2014/main" id="{134F8296-45BF-4791-93C0-9EABA9616DB4}"/>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11267471" y="3385843"/>
            <a:ext cx="670529" cy="379810"/>
          </a:xfrm>
          <a:prstGeom prst="rect">
            <a:avLst/>
          </a:prstGeom>
        </p:spPr>
      </p:pic>
      <p:pic>
        <p:nvPicPr>
          <p:cNvPr id="44" name="图片 32">
            <a:extLst>
              <a:ext uri="{FF2B5EF4-FFF2-40B4-BE49-F238E27FC236}">
                <a16:creationId xmlns:a16="http://schemas.microsoft.com/office/drawing/2014/main" id="{E3D1FFB1-E462-41F0-A724-C1447F6244FB}"/>
              </a:ext>
            </a:extLst>
          </p:cNvPr>
          <p:cNvPicPr>
            <a:picLocks noChangeAspect="1"/>
          </p:cNvPicPr>
          <p:nvPr/>
        </p:nvPicPr>
        <p:blipFill rotWithShape="1">
          <a:blip r:embed="rId16">
            <a:extLst>
              <a:ext uri="{28A0092B-C50C-407E-A947-70E740481C1C}">
                <a14:useLocalDpi xmlns:a14="http://schemas.microsoft.com/office/drawing/2010/main" val="0"/>
              </a:ext>
            </a:extLst>
          </a:blip>
          <a:srcRect l="87680" b="4469"/>
          <a:stretch/>
        </p:blipFill>
        <p:spPr>
          <a:xfrm>
            <a:off x="10689944" y="0"/>
            <a:ext cx="1502056" cy="3351713"/>
          </a:xfrm>
          <a:prstGeom prst="rect">
            <a:avLst/>
          </a:prstGeom>
        </p:spPr>
      </p:pic>
      <p:pic>
        <p:nvPicPr>
          <p:cNvPr id="45" name="Picture 44">
            <a:extLst>
              <a:ext uri="{FF2B5EF4-FFF2-40B4-BE49-F238E27FC236}">
                <a16:creationId xmlns:a16="http://schemas.microsoft.com/office/drawing/2014/main" id="{6F243DC3-0113-4DAC-9D91-0C12DF9BFCB5}"/>
              </a:ext>
            </a:extLst>
          </p:cNvPr>
          <p:cNvPicPr>
            <a:picLocks noChangeAspect="1"/>
          </p:cNvPicPr>
          <p:nvPr/>
        </p:nvPicPr>
        <p:blipFill rotWithShape="1">
          <a:blip r:embed="rId17">
            <a:extLst>
              <a:ext uri="{BEBA8EAE-BF5A-486C-A8C5-ECC9F3942E4B}">
                <a14:imgProps xmlns:a14="http://schemas.microsoft.com/office/drawing/2010/main">
                  <a14:imgLayer r:embed="rId18">
                    <a14:imgEffect>
                      <a14:backgroundRemoval t="69000" b="96400" l="2000" r="68889">
                        <a14:foregroundMark x1="2111" y1="72200" x2="9222" y2="86800"/>
                        <a14:foregroundMark x1="10000" y1="96000" x2="23111" y2="96400"/>
                        <a14:foregroundMark x1="23111" y1="96400" x2="63444" y2="93800"/>
                        <a14:foregroundMark x1="63444" y1="93800" x2="63667" y2="93800"/>
                        <a14:foregroundMark x1="64556" y1="90200" x2="68889" y2="96000"/>
                        <a14:foregroundMark x1="68889" y1="96000" x2="68889" y2="96400"/>
                        <a14:backgroundMark x1="10778" y1="67000" x2="13667" y2="68200"/>
                      </a14:backgroundRemoval>
                    </a14:imgEffect>
                    <a14:imgEffect>
                      <a14:saturation sat="143000"/>
                    </a14:imgEffect>
                  </a14:imgLayer>
                </a14:imgProps>
              </a:ext>
              <a:ext uri="{28A0092B-C50C-407E-A947-70E740481C1C}">
                <a14:useLocalDpi xmlns:a14="http://schemas.microsoft.com/office/drawing/2010/main" val="0"/>
              </a:ext>
            </a:extLst>
          </a:blip>
          <a:srcRect t="65810" r="26875" b="393"/>
          <a:stretch/>
        </p:blipFill>
        <p:spPr>
          <a:xfrm>
            <a:off x="-19317" y="4496600"/>
            <a:ext cx="8980582" cy="2343979"/>
          </a:xfrm>
          <a:prstGeom prst="rect">
            <a:avLst/>
          </a:prstGeom>
          <a:effectLst>
            <a:glow>
              <a:schemeClr val="accent1"/>
            </a:glow>
          </a:effectLst>
        </p:spPr>
      </p:pic>
      <p:pic>
        <p:nvPicPr>
          <p:cNvPr id="46" name="Picture 45">
            <a:extLst>
              <a:ext uri="{FF2B5EF4-FFF2-40B4-BE49-F238E27FC236}">
                <a16:creationId xmlns:a16="http://schemas.microsoft.com/office/drawing/2014/main" id="{64F55FF9-2392-46CE-903D-65556921AEC6}"/>
              </a:ext>
            </a:extLst>
          </p:cNvPr>
          <p:cNvPicPr>
            <a:picLocks noChangeAspect="1"/>
          </p:cNvPicPr>
          <p:nvPr/>
        </p:nvPicPr>
        <p:blipFill rotWithShape="1">
          <a:blip r:embed="rId19">
            <a:extLst>
              <a:ext uri="{BEBA8EAE-BF5A-486C-A8C5-ECC9F3942E4B}">
                <a14:imgProps xmlns:a14="http://schemas.microsoft.com/office/drawing/2010/main">
                  <a14:imgLayer r:embed="rId18">
                    <a14:imgEffect>
                      <a14:backgroundRemoval t="69200" b="99800" l="56222" r="99889">
                        <a14:foregroundMark x1="56778" y1="78600" x2="61111" y2="82000"/>
                        <a14:foregroundMark x1="61111" y1="82000" x2="61333" y2="82000"/>
                        <a14:foregroundMark x1="72444" y1="89600" x2="93111" y2="81200"/>
                        <a14:foregroundMark x1="94333" y1="74600" x2="98111" y2="85200"/>
                        <a14:foregroundMark x1="99889" y1="71200" x2="99667" y2="81600"/>
                        <a14:foregroundMark x1="99667" y1="81600" x2="99889" y2="82400"/>
                        <a14:foregroundMark x1="65111" y1="90800" x2="72000" y2="96000"/>
                        <a14:foregroundMark x1="72000" y1="96000" x2="72000" y2="96000"/>
                        <a14:foregroundMark x1="72889" y1="94400" x2="83667" y2="95200"/>
                        <a14:foregroundMark x1="83667" y1="95200" x2="92444" y2="94000"/>
                        <a14:foregroundMark x1="92444" y1="94000" x2="92667" y2="94000"/>
                        <a14:foregroundMark x1="71000" y1="96400" x2="97000" y2="94000"/>
                        <a14:foregroundMark x1="97000" y1="94000" x2="97222" y2="94000"/>
                        <a14:foregroundMark x1="93667" y1="89400" x2="96889" y2="99800"/>
                        <a14:foregroundMark x1="90111" y1="90000" x2="97222" y2="94800"/>
                        <a14:foregroundMark x1="91111" y1="89200" x2="92556" y2="95800"/>
                        <a14:foregroundMark x1="92556" y1="95800" x2="92778" y2="99400"/>
                        <a14:foregroundMark x1="80889" y1="96400" x2="86222" y2="97400"/>
                        <a14:foregroundMark x1="86222" y1="97400" x2="91111" y2="96200"/>
                        <a14:foregroundMark x1="80444" y1="98000" x2="94667" y2="96400"/>
                        <a14:foregroundMark x1="93222" y1="99400" x2="95889" y2="98600"/>
                        <a14:foregroundMark x1="95667" y1="97600" x2="95667" y2="98400"/>
                        <a14:foregroundMark x1="56667" y1="85800" x2="60778" y2="97800"/>
                        <a14:foregroundMark x1="56222" y1="81400" x2="67556" y2="92600"/>
                        <a14:foregroundMark x1="60000" y1="84800" x2="69333" y2="98400"/>
                        <a14:backgroundMark x1="63667" y1="77400" x2="63333" y2="77800"/>
                        <a14:backgroundMark x1="98889" y1="69200" x2="99889" y2="68600"/>
                        <a14:backgroundMark x1="95778" y1="69600" x2="99000" y2="68600"/>
                        <a14:backgroundMark x1="98667" y1="69000" x2="98556" y2="69800"/>
                      </a14:backgroundRemoval>
                    </a14:imgEffect>
                    <a14:imgEffect>
                      <a14:colorTemperature colorTemp="4030"/>
                    </a14:imgEffect>
                    <a14:imgEffect>
                      <a14:saturation sat="200000"/>
                    </a14:imgEffect>
                  </a14:imgLayer>
                </a14:imgProps>
              </a:ext>
              <a:ext uri="{28A0092B-C50C-407E-A947-70E740481C1C}">
                <a14:useLocalDpi xmlns:a14="http://schemas.microsoft.com/office/drawing/2010/main" val="0"/>
              </a:ext>
            </a:extLst>
          </a:blip>
          <a:srcRect l="55533" t="65911" b="392"/>
          <a:stretch/>
        </p:blipFill>
        <p:spPr>
          <a:xfrm>
            <a:off x="6746647" y="4454599"/>
            <a:ext cx="5497605" cy="2352685"/>
          </a:xfrm>
          <a:prstGeom prst="rect">
            <a:avLst/>
          </a:prstGeom>
          <a:effectLst>
            <a:glow>
              <a:schemeClr val="accent1"/>
            </a:glow>
          </a:effectLst>
        </p:spPr>
      </p:pic>
      <p:grpSp>
        <p:nvGrpSpPr>
          <p:cNvPr id="47" name="Group 46">
            <a:extLst>
              <a:ext uri="{FF2B5EF4-FFF2-40B4-BE49-F238E27FC236}">
                <a16:creationId xmlns:a16="http://schemas.microsoft.com/office/drawing/2014/main" id="{990ED1D4-AD41-438C-B9DA-C92732FF56C1}"/>
              </a:ext>
            </a:extLst>
          </p:cNvPr>
          <p:cNvGrpSpPr/>
          <p:nvPr/>
        </p:nvGrpSpPr>
        <p:grpSpPr>
          <a:xfrm>
            <a:off x="6620" y="4059623"/>
            <a:ext cx="12192000" cy="2780956"/>
            <a:chOff x="-29140" y="3368913"/>
            <a:chExt cx="13654110" cy="3545778"/>
          </a:xfrm>
        </p:grpSpPr>
        <p:pic>
          <p:nvPicPr>
            <p:cNvPr id="48" name="Picture 47">
              <a:extLst>
                <a:ext uri="{FF2B5EF4-FFF2-40B4-BE49-F238E27FC236}">
                  <a16:creationId xmlns:a16="http://schemas.microsoft.com/office/drawing/2014/main" id="{E3386BBB-BBC6-4674-B855-4DEDAC7BBCB6}"/>
                </a:ext>
              </a:extLst>
            </p:cNvPr>
            <p:cNvPicPr>
              <a:picLocks noChangeAspect="1"/>
            </p:cNvPicPr>
            <p:nvPr/>
          </p:nvPicPr>
          <p:blipFill rotWithShape="1">
            <a:blip r:embed="rId20">
              <a:extLst>
                <a:ext uri="{28A0092B-C50C-407E-A947-70E740481C1C}">
                  <a14:useLocalDpi xmlns:a14="http://schemas.microsoft.com/office/drawing/2010/main" val="0"/>
                </a:ext>
              </a:extLst>
            </a:blip>
            <a:srcRect b="4810"/>
            <a:stretch/>
          </p:blipFill>
          <p:spPr>
            <a:xfrm>
              <a:off x="-29140" y="3388588"/>
              <a:ext cx="5290565" cy="3526103"/>
            </a:xfrm>
            <a:prstGeom prst="rect">
              <a:avLst/>
            </a:prstGeom>
          </p:spPr>
        </p:pic>
        <p:pic>
          <p:nvPicPr>
            <p:cNvPr id="49" name="Picture 48">
              <a:extLst>
                <a:ext uri="{FF2B5EF4-FFF2-40B4-BE49-F238E27FC236}">
                  <a16:creationId xmlns:a16="http://schemas.microsoft.com/office/drawing/2014/main" id="{5A7AB3F8-E7E9-4413-A98F-8ED331E62CC7}"/>
                </a:ext>
              </a:extLst>
            </p:cNvPr>
            <p:cNvPicPr>
              <a:picLocks noChangeAspect="1"/>
            </p:cNvPicPr>
            <p:nvPr/>
          </p:nvPicPr>
          <p:blipFill rotWithShape="1">
            <a:blip r:embed="rId20">
              <a:extLst>
                <a:ext uri="{28A0092B-C50C-407E-A947-70E740481C1C}">
                  <a14:useLocalDpi xmlns:a14="http://schemas.microsoft.com/office/drawing/2010/main" val="0"/>
                </a:ext>
              </a:extLst>
            </a:blip>
            <a:srcRect b="4810"/>
            <a:stretch/>
          </p:blipFill>
          <p:spPr>
            <a:xfrm>
              <a:off x="4704260" y="3368913"/>
              <a:ext cx="5290565" cy="3526103"/>
            </a:xfrm>
            <a:prstGeom prst="rect">
              <a:avLst/>
            </a:prstGeom>
          </p:spPr>
        </p:pic>
        <p:pic>
          <p:nvPicPr>
            <p:cNvPr id="50" name="Picture 49">
              <a:extLst>
                <a:ext uri="{FF2B5EF4-FFF2-40B4-BE49-F238E27FC236}">
                  <a16:creationId xmlns:a16="http://schemas.microsoft.com/office/drawing/2014/main" id="{026CC8A0-4ED9-40F8-A612-7CE486A96775}"/>
                </a:ext>
              </a:extLst>
            </p:cNvPr>
            <p:cNvPicPr>
              <a:picLocks noChangeAspect="1"/>
            </p:cNvPicPr>
            <p:nvPr/>
          </p:nvPicPr>
          <p:blipFill rotWithShape="1">
            <a:blip r:embed="rId20">
              <a:extLst>
                <a:ext uri="{28A0092B-C50C-407E-A947-70E740481C1C}">
                  <a14:useLocalDpi xmlns:a14="http://schemas.microsoft.com/office/drawing/2010/main" val="0"/>
                </a:ext>
              </a:extLst>
            </a:blip>
            <a:srcRect b="4810"/>
            <a:stretch/>
          </p:blipFill>
          <p:spPr>
            <a:xfrm>
              <a:off x="8698865" y="3368913"/>
              <a:ext cx="4926105" cy="3526103"/>
            </a:xfrm>
            <a:prstGeom prst="rect">
              <a:avLst/>
            </a:prstGeom>
          </p:spPr>
        </p:pic>
      </p:grpSp>
      <p:pic>
        <p:nvPicPr>
          <p:cNvPr id="51" name="Picture 2" descr="Người nông dân vui vẻ dễ thương cầm biểu tượng biểu ngữ lúa khô phim hoạt hình nghệ thuật minh họa các vector Miễn phí">
            <a:extLst>
              <a:ext uri="{FF2B5EF4-FFF2-40B4-BE49-F238E27FC236}">
                <a16:creationId xmlns:a16="http://schemas.microsoft.com/office/drawing/2014/main" id="{0D5DABC3-4436-4226-9081-16808F0FBC18}"/>
              </a:ext>
            </a:extLst>
          </p:cNvPr>
          <p:cNvPicPr>
            <a:picLocks noChangeAspect="1" noChangeArrowheads="1"/>
          </p:cNvPicPr>
          <p:nvPr/>
        </p:nvPicPr>
        <p:blipFill rotWithShape="1">
          <a:blip r:embed="rId21">
            <a:extLst>
              <a:ext uri="{BEBA8EAE-BF5A-486C-A8C5-ECC9F3942E4B}">
                <a14:imgProps xmlns:a14="http://schemas.microsoft.com/office/drawing/2010/main">
                  <a14:imgLayer r:embed="rId22">
                    <a14:imgEffect>
                      <a14:backgroundRemoval t="10000" b="90000" l="10000" r="90000"/>
                    </a14:imgEffect>
                  </a14:imgLayer>
                </a14:imgProps>
              </a:ext>
              <a:ext uri="{28A0092B-C50C-407E-A947-70E740481C1C}">
                <a14:useLocalDpi xmlns:a14="http://schemas.microsoft.com/office/drawing/2010/main" val="0"/>
              </a:ext>
            </a:extLst>
          </a:blip>
          <a:srcRect l="8339" t="10000" r="50000" b="9999"/>
          <a:stretch/>
        </p:blipFill>
        <p:spPr bwMode="auto">
          <a:xfrm>
            <a:off x="-3602437" y="3575748"/>
            <a:ext cx="2811022" cy="3000723"/>
          </a:xfrm>
          <a:prstGeom prst="rect">
            <a:avLst/>
          </a:prstGeom>
          <a:noFill/>
          <a:extLst>
            <a:ext uri="{909E8E84-426E-40DD-AFC4-6F175D3DCCD1}">
              <a14:hiddenFill xmlns:a14="http://schemas.microsoft.com/office/drawing/2010/main">
                <a:solidFill>
                  <a:srgbClr val="FFFFFF"/>
                </a:solidFill>
              </a14:hiddenFill>
            </a:ext>
          </a:extLst>
        </p:spPr>
      </p:pic>
      <p:pic>
        <p:nvPicPr>
          <p:cNvPr id="52" name="Tieng-ting-www_tiengdong_com">
            <a:hlinkClick r:id="" action="ppaction://media"/>
            <a:extLst>
              <a:ext uri="{FF2B5EF4-FFF2-40B4-BE49-F238E27FC236}">
                <a16:creationId xmlns:a16="http://schemas.microsoft.com/office/drawing/2014/main" id="{EF437D83-8C86-4B98-9D97-2F63FCB0864B}"/>
              </a:ext>
            </a:extLst>
          </p:cNvPr>
          <p:cNvPicPr>
            <a:picLocks noChangeAspect="1"/>
          </p:cNvPicPr>
          <p:nvPr>
            <a:audioFile r:link="rId2"/>
            <p:extLst>
              <p:ext uri="{DAA4B4D4-6D71-4841-9C94-3DE7FCFB9230}">
                <p14:media xmlns:p14="http://schemas.microsoft.com/office/powerpoint/2010/main" r:embed="rId1"/>
              </p:ext>
            </p:extLst>
          </p:nvPr>
        </p:nvPicPr>
        <p:blipFill>
          <a:blip r:embed="rId23"/>
          <a:stretch>
            <a:fillRect/>
          </a:stretch>
        </p:blipFill>
        <p:spPr>
          <a:xfrm>
            <a:off x="14590784" y="592345"/>
            <a:ext cx="609600" cy="609600"/>
          </a:xfrm>
          <a:prstGeom prst="rect">
            <a:avLst/>
          </a:prstGeom>
        </p:spPr>
      </p:pic>
      <p:pic>
        <p:nvPicPr>
          <p:cNvPr id="53" name="Picture 52">
            <a:hlinkClick r:id="rId24" action="ppaction://hlinksldjump"/>
            <a:extLst>
              <a:ext uri="{FF2B5EF4-FFF2-40B4-BE49-F238E27FC236}">
                <a16:creationId xmlns:a16="http://schemas.microsoft.com/office/drawing/2014/main" id="{D02621E5-E7B0-4E29-B002-33E51CF90229}"/>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flipH="1">
            <a:off x="4804910" y="2263137"/>
            <a:ext cx="7674655" cy="3503814"/>
          </a:xfrm>
          <a:prstGeom prst="rect">
            <a:avLst/>
          </a:prstGeom>
        </p:spPr>
      </p:pic>
    </p:spTree>
    <p:extLst>
      <p:ext uri="{BB962C8B-B14F-4D97-AF65-F5344CB8AC3E}">
        <p14:creationId xmlns:p14="http://schemas.microsoft.com/office/powerpoint/2010/main" val="4620107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500"/>
                                  </p:stCondLst>
                                  <p:childTnLst>
                                    <p:set>
                                      <p:cBhvr>
                                        <p:cTn id="6" dur="1" fill="hold">
                                          <p:stCondLst>
                                            <p:cond delay="0"/>
                                          </p:stCondLst>
                                        </p:cTn>
                                        <p:tgtEl>
                                          <p:spTgt spid="29"/>
                                        </p:tgtEl>
                                        <p:attrNameLst>
                                          <p:attrName>style.visibility</p:attrName>
                                        </p:attrNameLst>
                                      </p:cBhvr>
                                      <p:to>
                                        <p:strVal val="visible"/>
                                      </p:to>
                                    </p:set>
                                    <p:animEffect transition="in" filter="wipe(up)">
                                      <p:cBhvr>
                                        <p:cTn id="7" dur="500"/>
                                        <p:tgtEl>
                                          <p:spTgt spid="29"/>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nodeType="clickEffect">
                                  <p:stCondLst>
                                    <p:cond delay="0"/>
                                  </p:stCondLst>
                                  <p:childTnLst>
                                    <p:set>
                                      <p:cBhvr>
                                        <p:cTn id="11" dur="1" fill="hold">
                                          <p:stCondLst>
                                            <p:cond delay="0"/>
                                          </p:stCondLst>
                                        </p:cTn>
                                        <p:tgtEl>
                                          <p:spTgt spid="32"/>
                                        </p:tgtEl>
                                        <p:attrNameLst>
                                          <p:attrName>style.visibility</p:attrName>
                                        </p:attrNameLst>
                                      </p:cBhvr>
                                      <p:to>
                                        <p:strVal val="visible"/>
                                      </p:to>
                                    </p:set>
                                    <p:anim calcmode="lin" valueType="num">
                                      <p:cBhvr additive="base">
                                        <p:cTn id="12" dur="500" fill="hold"/>
                                        <p:tgtEl>
                                          <p:spTgt spid="32"/>
                                        </p:tgtEl>
                                        <p:attrNameLst>
                                          <p:attrName>ppt_x</p:attrName>
                                        </p:attrNameLst>
                                      </p:cBhvr>
                                      <p:tavLst>
                                        <p:tav tm="0">
                                          <p:val>
                                            <p:strVal val="0-#ppt_w/2"/>
                                          </p:val>
                                        </p:tav>
                                        <p:tav tm="100000">
                                          <p:val>
                                            <p:strVal val="#ppt_x"/>
                                          </p:val>
                                        </p:tav>
                                      </p:tavLst>
                                    </p:anim>
                                    <p:anim calcmode="lin" valueType="num">
                                      <p:cBhvr additive="base">
                                        <p:cTn id="13" dur="500" fill="hold"/>
                                        <p:tgtEl>
                                          <p:spTgt spid="32"/>
                                        </p:tgtEl>
                                        <p:attrNameLst>
                                          <p:attrName>ppt_y</p:attrName>
                                        </p:attrNameLst>
                                      </p:cBhvr>
                                      <p:tavLst>
                                        <p:tav tm="0">
                                          <p:val>
                                            <p:strVal val="#ppt_y"/>
                                          </p:val>
                                        </p:tav>
                                        <p:tav tm="100000">
                                          <p:val>
                                            <p:strVal val="#ppt_y"/>
                                          </p:val>
                                        </p:tav>
                                      </p:tavLst>
                                    </p:anim>
                                  </p:childTnLst>
                                </p:cTn>
                              </p:par>
                              <p:par>
                                <p:cTn id="14" presetID="42" presetClass="path" presetSubtype="0" accel="50000" decel="50000" fill="hold" nodeType="withEffect">
                                  <p:stCondLst>
                                    <p:cond delay="0"/>
                                  </p:stCondLst>
                                  <p:childTnLst>
                                    <p:animMotion origin="layout" path="M -1.66667E-6 3.7037E-6 L 0.29896 -0.03959 " pathEditMode="relative" rAng="0" ptsTypes="AA">
                                      <p:cBhvr>
                                        <p:cTn id="15" dur="2000" fill="hold"/>
                                        <p:tgtEl>
                                          <p:spTgt spid="51"/>
                                        </p:tgtEl>
                                        <p:attrNameLst>
                                          <p:attrName>ppt_x</p:attrName>
                                          <p:attrName>ppt_y</p:attrName>
                                        </p:attrNameLst>
                                      </p:cBhvr>
                                      <p:rCtr x="14948" y="-1991"/>
                                    </p:animMotion>
                                  </p:childTnLst>
                                </p:cTn>
                              </p:par>
                              <p:par>
                                <p:cTn id="16" presetID="1" presetClass="mediacall" presetSubtype="0" fill="hold" nodeType="withEffect">
                                  <p:stCondLst>
                                    <p:cond delay="0"/>
                                  </p:stCondLst>
                                  <p:childTnLst>
                                    <p:cmd type="call" cmd="playFrom(0.0)">
                                      <p:cBhvr>
                                        <p:cTn id="17" dur="2808" fill="hold"/>
                                        <p:tgtEl>
                                          <p:spTgt spid="5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52"/>
                </p:tgtEl>
              </p:cMediaNode>
            </p:audio>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75B13FEC-AA05-4608-80C2-11D3A122378D}"/>
              </a:ext>
            </a:extLst>
          </p:cNvPr>
          <p:cNvSpPr/>
          <p:nvPr/>
        </p:nvSpPr>
        <p:spPr>
          <a:xfrm>
            <a:off x="0" y="0"/>
            <a:ext cx="12192000" cy="6858000"/>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pic>
        <p:nvPicPr>
          <p:cNvPr id="32" name="Picture 2" descr="Nông Dân Thu Hoạch Lúa Hình ảnh | Định dạng hình ảnh PNG 400256841|  vn.lovepik.com">
            <a:extLst>
              <a:ext uri="{FF2B5EF4-FFF2-40B4-BE49-F238E27FC236}">
                <a16:creationId xmlns:a16="http://schemas.microsoft.com/office/drawing/2014/main" id="{2529065E-C4A8-4FFA-B3A5-C1F77B54BEC3}"/>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7342" b="95888" l="0" r="99167">
                        <a14:foregroundMark x1="59833" y1="12628" x2="60500" y2="49633"/>
                        <a14:foregroundMark x1="56833" y1="15565" x2="53000" y2="50220"/>
                        <a14:foregroundMark x1="53500" y1="29956" x2="45167" y2="61380"/>
                        <a14:foregroundMark x1="0" y1="40529" x2="39000" y2="86931"/>
                        <a14:foregroundMark x1="14667" y1="37592" x2="59833" y2="89574"/>
                        <a14:foregroundMark x1="43000" y1="59912" x2="85167" y2="81938"/>
                        <a14:foregroundMark x1="64333" y1="45815" x2="88000" y2="64611"/>
                        <a14:foregroundMark x1="77500" y1="38179" x2="89833" y2="59031"/>
                        <a14:foregroundMark x1="70000" y1="41410" x2="89167" y2="55800"/>
                        <a14:foregroundMark x1="89667" y1="45815" x2="94333" y2="74890"/>
                        <a14:foregroundMark x1="93833" y1="44640" x2="96167" y2="86931"/>
                        <a14:foregroundMark x1="96167" y1="86931" x2="96167" y2="86931"/>
                        <a14:foregroundMark x1="7000" y1="88987" x2="99167" y2="96035"/>
                        <a14:foregroundMark x1="5667" y1="54038" x2="13000" y2="82819"/>
                        <a14:foregroundMark x1="52500" y1="10573" x2="55667" y2="19090"/>
                        <a14:foregroundMark x1="59167" y1="7342" x2="61667" y2="14391"/>
                        <a14:foregroundMark x1="61333" y1="7636" x2="64833" y2="13803"/>
                        <a14:foregroundMark x1="62333" y1="22907" x2="62833" y2="32599"/>
                        <a14:foregroundMark x1="54500" y1="27313" x2="49333" y2="38767"/>
                        <a14:foregroundMark x1="53833" y1="23789" x2="51667" y2="30837"/>
                        <a14:foregroundMark x1="53667" y1="24082" x2="49667" y2="31131"/>
                        <a14:foregroundMark x1="53500" y1="23789" x2="52333" y2="26725"/>
                        <a14:foregroundMark x1="58667" y1="24963" x2="59833" y2="30837"/>
                        <a14:foregroundMark x1="60500" y1="30837" x2="61667" y2="37004"/>
                        <a14:foregroundMark x1="61667" y1="37298" x2="61667" y2="37298"/>
                        <a14:foregroundMark x1="5000" y1="42291" x2="4333" y2="41997"/>
                      </a14:backgroundRemoval>
                    </a14:imgEffect>
                  </a14:imgLayer>
                </a14:imgProps>
              </a:ext>
              <a:ext uri="{28A0092B-C50C-407E-A947-70E740481C1C}">
                <a14:useLocalDpi xmlns:a14="http://schemas.microsoft.com/office/drawing/2010/main" val="0"/>
              </a:ext>
            </a:extLst>
          </a:blip>
          <a:srcRect/>
          <a:stretch>
            <a:fillRect/>
          </a:stretch>
        </p:blipFill>
        <p:spPr bwMode="auto">
          <a:xfrm>
            <a:off x="0" y="371475"/>
            <a:ext cx="12192000" cy="6486525"/>
          </a:xfrm>
          <a:prstGeom prst="rect">
            <a:avLst/>
          </a:prstGeom>
          <a:noFill/>
          <a:extLst>
            <a:ext uri="{909E8E84-426E-40DD-AFC4-6F175D3DCCD1}">
              <a14:hiddenFill xmlns:a14="http://schemas.microsoft.com/office/drawing/2010/main">
                <a:solidFill>
                  <a:srgbClr val="FFFFFF"/>
                </a:solidFill>
              </a14:hiddenFill>
            </a:ext>
          </a:extLst>
        </p:spPr>
      </p:pic>
      <p:sp>
        <p:nvSpPr>
          <p:cNvPr id="35" name="Google Shape;2319;p69">
            <a:extLst>
              <a:ext uri="{FF2B5EF4-FFF2-40B4-BE49-F238E27FC236}">
                <a16:creationId xmlns:a16="http://schemas.microsoft.com/office/drawing/2014/main" id="{6FB9A3C5-61A3-42B1-B402-0EE17D893030}"/>
              </a:ext>
            </a:extLst>
          </p:cNvPr>
          <p:cNvSpPr/>
          <p:nvPr/>
        </p:nvSpPr>
        <p:spPr>
          <a:xfrm>
            <a:off x="281248" y="297526"/>
            <a:ext cx="1409921" cy="76631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a:effectLst>
            <a:glow>
              <a:schemeClr val="bg1"/>
            </a:glo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 name="Google Shape;2319;p69">
            <a:extLst>
              <a:ext uri="{FF2B5EF4-FFF2-40B4-BE49-F238E27FC236}">
                <a16:creationId xmlns:a16="http://schemas.microsoft.com/office/drawing/2014/main" id="{532DA17A-D8D9-4F30-9730-227189DA04E5}"/>
              </a:ext>
            </a:extLst>
          </p:cNvPr>
          <p:cNvSpPr/>
          <p:nvPr/>
        </p:nvSpPr>
        <p:spPr>
          <a:xfrm>
            <a:off x="8230258" y="-333826"/>
            <a:ext cx="2299437" cy="126270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a:effectLst>
            <a:glow>
              <a:schemeClr val="bg1"/>
            </a:glo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 name="Google Shape;2319;p69">
            <a:extLst>
              <a:ext uri="{FF2B5EF4-FFF2-40B4-BE49-F238E27FC236}">
                <a16:creationId xmlns:a16="http://schemas.microsoft.com/office/drawing/2014/main" id="{AEADBA1E-B7CC-4752-AB1A-0040468992C7}"/>
              </a:ext>
            </a:extLst>
          </p:cNvPr>
          <p:cNvSpPr/>
          <p:nvPr/>
        </p:nvSpPr>
        <p:spPr>
          <a:xfrm>
            <a:off x="3193422" y="766780"/>
            <a:ext cx="2299437" cy="126270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a:effectLst>
            <a:glow>
              <a:schemeClr val="bg1"/>
            </a:glo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 name="Google Shape;2319;p69">
            <a:extLst>
              <a:ext uri="{FF2B5EF4-FFF2-40B4-BE49-F238E27FC236}">
                <a16:creationId xmlns:a16="http://schemas.microsoft.com/office/drawing/2014/main" id="{E30DA691-CC2E-4016-B4B0-71E38F16B752}"/>
              </a:ext>
            </a:extLst>
          </p:cNvPr>
          <p:cNvSpPr/>
          <p:nvPr/>
        </p:nvSpPr>
        <p:spPr>
          <a:xfrm>
            <a:off x="6148818" y="3525845"/>
            <a:ext cx="2680841" cy="1411825"/>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a:effectLst>
            <a:glow>
              <a:schemeClr val="bg1"/>
            </a:glo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 name="Oval 16">
            <a:extLst>
              <a:ext uri="{FF2B5EF4-FFF2-40B4-BE49-F238E27FC236}">
                <a16:creationId xmlns:a16="http://schemas.microsoft.com/office/drawing/2014/main" id="{DF991080-76BD-448E-AD8C-B50D2E984642}"/>
              </a:ext>
            </a:extLst>
          </p:cNvPr>
          <p:cNvSpPr/>
          <p:nvPr/>
        </p:nvSpPr>
        <p:spPr>
          <a:xfrm>
            <a:off x="9819427" y="-1476643"/>
            <a:ext cx="3832239" cy="3638350"/>
          </a:xfrm>
          <a:prstGeom prst="ellipse">
            <a:avLst/>
          </a:prstGeom>
          <a:solidFill>
            <a:srgbClr val="FED000">
              <a:alpha val="32000"/>
            </a:srgbClr>
          </a:solidFill>
          <a:ln>
            <a:noFill/>
          </a:ln>
          <a:effectLst>
            <a:glow rad="1905000">
              <a:schemeClr val="accent4">
                <a:lumMod val="40000"/>
                <a:lumOff val="60000"/>
                <a:alpha val="71000"/>
              </a:schemeClr>
            </a:glow>
            <a:softEdge rad="215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23" name="Oval 22">
            <a:extLst>
              <a:ext uri="{FF2B5EF4-FFF2-40B4-BE49-F238E27FC236}">
                <a16:creationId xmlns:a16="http://schemas.microsoft.com/office/drawing/2014/main" id="{213D1644-64AA-4680-819C-186137064647}"/>
              </a:ext>
            </a:extLst>
          </p:cNvPr>
          <p:cNvSpPr/>
          <p:nvPr/>
        </p:nvSpPr>
        <p:spPr>
          <a:xfrm>
            <a:off x="10613487" y="-762865"/>
            <a:ext cx="2266918" cy="2129406"/>
          </a:xfrm>
          <a:prstGeom prst="ellipse">
            <a:avLst/>
          </a:prstGeom>
          <a:solidFill>
            <a:srgbClr val="FED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pic>
        <p:nvPicPr>
          <p:cNvPr id="24" name="Picture 23">
            <a:extLst>
              <a:ext uri="{FF2B5EF4-FFF2-40B4-BE49-F238E27FC236}">
                <a16:creationId xmlns:a16="http://schemas.microsoft.com/office/drawing/2014/main" id="{7F7B6B2E-B264-4AB2-AAF3-579F0DFA2F86}"/>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54200" b="77200" l="17000" r="93222">
                        <a14:foregroundMark x1="24333" y1="67400" x2="31363" y2="68574"/>
                        <a14:foregroundMark x1="17111" y1="69200" x2="20556" y2="69200"/>
                        <a14:foregroundMark x1="65454" y1="75228" x2="66667" y2="75200"/>
                        <a14:foregroundMark x1="58111" y1="75400" x2="60333" y2="75348"/>
                        <a14:foregroundMark x1="82556" y1="54200" x2="85825" y2="61095"/>
                        <a14:foregroundMark x1="34667" y1="69400" x2="37111" y2="71600"/>
                        <a14:foregroundMark x1="31778" y1="70000" x2="36444" y2="68000"/>
                        <a14:foregroundMark x1="32000" y1="69000" x2="33667" y2="72000"/>
                        <a14:foregroundMark x1="19556" y1="71200" x2="30111" y2="71600"/>
                        <a14:foregroundMark x1="30111" y1="71600" x2="37556" y2="71000"/>
                        <a14:foregroundMark x1="37556" y1="71000" x2="37556" y2="71000"/>
                        <a14:foregroundMark x1="25111" y1="75400" x2="52000" y2="70600"/>
                        <a14:foregroundMark x1="38444" y1="74600" x2="52444" y2="77200"/>
                        <a14:foregroundMark x1="52444" y1="77200" x2="53333" y2="77000"/>
                        <a14:foregroundMark x1="85134" y1="64679" x2="85667" y2="64400"/>
                        <a14:foregroundMark x1="63889" y1="75800" x2="74198" y2="70403"/>
                        <a14:foregroundMark x1="85667" y1="64400" x2="85667" y2="64200"/>
                        <a14:foregroundMark x1="83752" y1="68675" x2="86000" y2="67600"/>
                        <a14:foregroundMark x1="89083" y1="64469" x2="90333" y2="63200"/>
                        <a14:foregroundMark x1="86000" y1="67600" x2="86262" y2="67334"/>
                        <a14:foregroundMark x1="90333" y1="63200" x2="90000" y2="62800"/>
                        <a14:foregroundMark x1="90778" y1="63400" x2="91111" y2="68200"/>
                        <a14:foregroundMark x1="91000" y1="60800" x2="93222" y2="68600"/>
                        <a14:foregroundMark x1="60333" y1="76600" x2="73531" y2="72400"/>
                        <a14:foregroundMark x1="82317" y1="72822" x2="83111" y2="72600"/>
                        <a14:foregroundMark x1="76153" y1="74549" x2="81827" y2="72960"/>
                        <a14:foregroundMark x1="68111" y1="76800" x2="72558" y2="75555"/>
                        <a14:foregroundMark x1="83111" y1="72600" x2="84444" y2="72800"/>
                        <a14:foregroundMark x1="80111" y1="75200" x2="86000" y2="75400"/>
                        <a14:foregroundMark x1="86000" y1="75400" x2="91556" y2="74600"/>
                        <a14:foregroundMark x1="91556" y1="74600" x2="91556" y2="74400"/>
                        <a14:foregroundMark x1="75444" y1="69400" x2="83778" y2="67000"/>
                        <a14:foregroundMark x1="74111" y1="70000" x2="77000" y2="72000"/>
                        <a14:foregroundMark x1="75000" y1="69200" x2="79444" y2="70400"/>
                        <a14:foregroundMark x1="79444" y1="70400" x2="84000" y2="70000"/>
                        <a14:foregroundMark x1="84000" y1="70000" x2="84111" y2="70000"/>
                        <a14:foregroundMark x1="83667" y1="69000" x2="85778" y2="68200"/>
                        <a14:foregroundMark x1="87778" y1="62000" x2="87778" y2="66600"/>
                        <a14:backgroundMark x1="62111" y1="66000" x2="63444" y2="65800"/>
                        <a14:backgroundMark x1="60778" y1="66800" x2="63222" y2="67000"/>
                        <a14:backgroundMark x1="61111" y1="73600" x2="61259" y2="73689"/>
                      </a14:backgroundRemoval>
                    </a14:imgEffect>
                    <a14:imgEffect>
                      <a14:colorTemperature colorTemp="5300"/>
                    </a14:imgEffect>
                    <a14:imgEffect>
                      <a14:saturation sat="143000"/>
                    </a14:imgEffect>
                  </a14:imgLayer>
                </a14:imgProps>
              </a:ext>
              <a:ext uri="{28A0092B-C50C-407E-A947-70E740481C1C}">
                <a14:useLocalDpi xmlns:a14="http://schemas.microsoft.com/office/drawing/2010/main" val="0"/>
              </a:ext>
            </a:extLst>
          </a:blip>
          <a:srcRect l="15000" t="51841" r="58689" b="21402"/>
          <a:stretch/>
        </p:blipFill>
        <p:spPr>
          <a:xfrm>
            <a:off x="-149268" y="3008349"/>
            <a:ext cx="4396450" cy="2524867"/>
          </a:xfrm>
          <a:prstGeom prst="rect">
            <a:avLst/>
          </a:prstGeom>
          <a:effectLst>
            <a:glow>
              <a:schemeClr val="accent1"/>
            </a:glow>
          </a:effectLst>
        </p:spPr>
      </p:pic>
      <p:pic>
        <p:nvPicPr>
          <p:cNvPr id="25" name="Picture 24">
            <a:extLst>
              <a:ext uri="{FF2B5EF4-FFF2-40B4-BE49-F238E27FC236}">
                <a16:creationId xmlns:a16="http://schemas.microsoft.com/office/drawing/2014/main" id="{AB93590C-E190-4413-88D5-546130CE1BE2}"/>
              </a:ext>
            </a:extLst>
          </p:cNvPr>
          <p:cNvPicPr>
            <a:picLocks noChangeAspect="1"/>
          </p:cNvPicPr>
          <p:nvPr/>
        </p:nvPicPr>
        <p:blipFill rotWithShape="1">
          <a:blip r:embed="rId6">
            <a:extLst>
              <a:ext uri="{BEBA8EAE-BF5A-486C-A8C5-ECC9F3942E4B}">
                <a14:imgProps xmlns:a14="http://schemas.microsoft.com/office/drawing/2010/main">
                  <a14:imgLayer r:embed="rId5">
                    <a14:imgEffect>
                      <a14:backgroundRemoval t="54200" b="77200" l="17000" r="93222">
                        <a14:foregroundMark x1="24333" y1="67400" x2="31363" y2="68574"/>
                        <a14:foregroundMark x1="17111" y1="69200" x2="20556" y2="69200"/>
                        <a14:foregroundMark x1="65454" y1="75228" x2="66667" y2="75200"/>
                        <a14:foregroundMark x1="58111" y1="75400" x2="60333" y2="75348"/>
                        <a14:foregroundMark x1="82556" y1="54200" x2="85825" y2="61095"/>
                        <a14:foregroundMark x1="34667" y1="69400" x2="37111" y2="71600"/>
                        <a14:foregroundMark x1="31778" y1="70000" x2="36444" y2="68000"/>
                        <a14:foregroundMark x1="32000" y1="69000" x2="33667" y2="72000"/>
                        <a14:foregroundMark x1="19556" y1="71200" x2="30111" y2="71600"/>
                        <a14:foregroundMark x1="30111" y1="71600" x2="37556" y2="71000"/>
                        <a14:foregroundMark x1="37556" y1="71000" x2="37556" y2="71000"/>
                        <a14:foregroundMark x1="25111" y1="75400" x2="52000" y2="70600"/>
                        <a14:foregroundMark x1="38444" y1="74600" x2="52444" y2="77200"/>
                        <a14:foregroundMark x1="52444" y1="77200" x2="53333" y2="77000"/>
                        <a14:foregroundMark x1="85134" y1="64679" x2="85667" y2="64400"/>
                        <a14:foregroundMark x1="63889" y1="75800" x2="74198" y2="70403"/>
                        <a14:foregroundMark x1="85667" y1="64400" x2="85667" y2="64200"/>
                        <a14:foregroundMark x1="83752" y1="68675" x2="86000" y2="67600"/>
                        <a14:foregroundMark x1="89083" y1="64469" x2="90333" y2="63200"/>
                        <a14:foregroundMark x1="86000" y1="67600" x2="86262" y2="67334"/>
                        <a14:foregroundMark x1="90333" y1="63200" x2="90000" y2="62800"/>
                        <a14:foregroundMark x1="90778" y1="63400" x2="91111" y2="68200"/>
                        <a14:foregroundMark x1="91000" y1="60800" x2="93222" y2="68600"/>
                        <a14:foregroundMark x1="60333" y1="76600" x2="73531" y2="72400"/>
                        <a14:foregroundMark x1="82317" y1="72822" x2="83111" y2="72600"/>
                        <a14:foregroundMark x1="76153" y1="74549" x2="81827" y2="72960"/>
                        <a14:foregroundMark x1="68111" y1="76800" x2="72558" y2="75555"/>
                        <a14:foregroundMark x1="83111" y1="72600" x2="84444" y2="72800"/>
                        <a14:foregroundMark x1="80111" y1="75200" x2="86000" y2="75400"/>
                        <a14:foregroundMark x1="86000" y1="75400" x2="91556" y2="74600"/>
                        <a14:foregroundMark x1="91556" y1="74600" x2="91556" y2="74400"/>
                        <a14:foregroundMark x1="75444" y1="69400" x2="83778" y2="67000"/>
                        <a14:foregroundMark x1="74111" y1="70000" x2="77000" y2="72000"/>
                        <a14:foregroundMark x1="75000" y1="69200" x2="79444" y2="70400"/>
                        <a14:foregroundMark x1="79444" y1="70400" x2="84000" y2="70000"/>
                        <a14:foregroundMark x1="84000" y1="70000" x2="84111" y2="70000"/>
                        <a14:foregroundMark x1="83667" y1="69000" x2="85778" y2="68200"/>
                        <a14:foregroundMark x1="87778" y1="62000" x2="87778" y2="66600"/>
                        <a14:backgroundMark x1="62111" y1="66000" x2="63444" y2="65800"/>
                        <a14:backgroundMark x1="60778" y1="66800" x2="63222" y2="67000"/>
                        <a14:backgroundMark x1="61111" y1="73600" x2="61259" y2="73689"/>
                      </a14:backgroundRemoval>
                    </a14:imgEffect>
                    <a14:imgEffect>
                      <a14:colorTemperature colorTemp="4030"/>
                    </a14:imgEffect>
                    <a14:imgEffect>
                      <a14:saturation sat="143000"/>
                    </a14:imgEffect>
                  </a14:imgLayer>
                </a14:imgProps>
              </a:ext>
              <a:ext uri="{28A0092B-C50C-407E-A947-70E740481C1C}">
                <a14:useLocalDpi xmlns:a14="http://schemas.microsoft.com/office/drawing/2010/main" val="0"/>
              </a:ext>
            </a:extLst>
          </a:blip>
          <a:srcRect l="40414" t="51841" r="38029" b="21402"/>
          <a:stretch/>
        </p:blipFill>
        <p:spPr>
          <a:xfrm>
            <a:off x="4008474" y="2906212"/>
            <a:ext cx="3601985" cy="2524867"/>
          </a:xfrm>
          <a:prstGeom prst="rect">
            <a:avLst/>
          </a:prstGeom>
          <a:effectLst>
            <a:glow>
              <a:schemeClr val="accent1"/>
            </a:glow>
          </a:effectLst>
        </p:spPr>
      </p:pic>
      <p:pic>
        <p:nvPicPr>
          <p:cNvPr id="26" name="Picture 25">
            <a:extLst>
              <a:ext uri="{FF2B5EF4-FFF2-40B4-BE49-F238E27FC236}">
                <a16:creationId xmlns:a16="http://schemas.microsoft.com/office/drawing/2014/main" id="{71AE3B76-547B-4F5B-8D03-38F7F1577064}"/>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54200" b="77200" l="17000" r="93222">
                        <a14:foregroundMark x1="24333" y1="67400" x2="31363" y2="68574"/>
                        <a14:foregroundMark x1="17111" y1="69200" x2="20556" y2="69200"/>
                        <a14:foregroundMark x1="65454" y1="75228" x2="66667" y2="75200"/>
                        <a14:foregroundMark x1="58111" y1="75400" x2="60333" y2="75348"/>
                        <a14:foregroundMark x1="82556" y1="54200" x2="85825" y2="61095"/>
                        <a14:foregroundMark x1="34667" y1="69400" x2="37111" y2="71600"/>
                        <a14:foregroundMark x1="31778" y1="70000" x2="36444" y2="68000"/>
                        <a14:foregroundMark x1="32000" y1="69000" x2="33667" y2="72000"/>
                        <a14:foregroundMark x1="19556" y1="71200" x2="30111" y2="71600"/>
                        <a14:foregroundMark x1="30111" y1="71600" x2="37556" y2="71000"/>
                        <a14:foregroundMark x1="37556" y1="71000" x2="37556" y2="71000"/>
                        <a14:foregroundMark x1="25111" y1="75400" x2="52000" y2="70600"/>
                        <a14:foregroundMark x1="38444" y1="74600" x2="52444" y2="77200"/>
                        <a14:foregroundMark x1="52444" y1="77200" x2="53333" y2="77000"/>
                        <a14:foregroundMark x1="85134" y1="64679" x2="85667" y2="64400"/>
                        <a14:foregroundMark x1="63889" y1="75800" x2="74198" y2="70403"/>
                        <a14:foregroundMark x1="85667" y1="64400" x2="85667" y2="64200"/>
                        <a14:foregroundMark x1="83752" y1="68675" x2="86000" y2="67600"/>
                        <a14:foregroundMark x1="89083" y1="64469" x2="90333" y2="63200"/>
                        <a14:foregroundMark x1="86000" y1="67600" x2="86262" y2="67334"/>
                        <a14:foregroundMark x1="90333" y1="63200" x2="90000" y2="62800"/>
                        <a14:foregroundMark x1="90778" y1="63400" x2="91111" y2="68200"/>
                        <a14:foregroundMark x1="91000" y1="60800" x2="93222" y2="68600"/>
                        <a14:foregroundMark x1="60333" y1="76600" x2="73531" y2="72400"/>
                        <a14:foregroundMark x1="82317" y1="72822" x2="83111" y2="72600"/>
                        <a14:foregroundMark x1="76153" y1="74549" x2="81827" y2="72960"/>
                        <a14:foregroundMark x1="68111" y1="76800" x2="72558" y2="75555"/>
                        <a14:foregroundMark x1="83111" y1="72600" x2="84444" y2="72800"/>
                        <a14:foregroundMark x1="80111" y1="75200" x2="86000" y2="75400"/>
                        <a14:foregroundMark x1="86000" y1="75400" x2="91556" y2="74600"/>
                        <a14:foregroundMark x1="91556" y1="74600" x2="91556" y2="74400"/>
                        <a14:foregroundMark x1="75444" y1="69400" x2="83778" y2="67000"/>
                        <a14:foregroundMark x1="74111" y1="70000" x2="77000" y2="72000"/>
                        <a14:foregroundMark x1="75000" y1="69200" x2="79444" y2="70400"/>
                        <a14:foregroundMark x1="79444" y1="70400" x2="84000" y2="70000"/>
                        <a14:foregroundMark x1="84000" y1="70000" x2="84111" y2="70000"/>
                        <a14:foregroundMark x1="83667" y1="69000" x2="85778" y2="68200"/>
                        <a14:foregroundMark x1="87778" y1="62000" x2="87778" y2="66600"/>
                        <a14:backgroundMark x1="62111" y1="66000" x2="63444" y2="65800"/>
                        <a14:backgroundMark x1="60778" y1="66800" x2="63222" y2="67000"/>
                        <a14:backgroundMark x1="61111" y1="73600" x2="61259" y2="73689"/>
                      </a14:backgroundRemoval>
                    </a14:imgEffect>
                    <a14:imgEffect>
                      <a14:colorTemperature colorTemp="5300"/>
                    </a14:imgEffect>
                    <a14:imgEffect>
                      <a14:saturation sat="143000"/>
                    </a14:imgEffect>
                  </a14:imgLayer>
                </a14:imgProps>
              </a:ext>
              <a:ext uri="{28A0092B-C50C-407E-A947-70E740481C1C}">
                <a14:useLocalDpi xmlns:a14="http://schemas.microsoft.com/office/drawing/2010/main" val="0"/>
              </a:ext>
            </a:extLst>
          </a:blip>
          <a:srcRect l="64102" t="51841" r="7500" b="21402"/>
          <a:stretch/>
        </p:blipFill>
        <p:spPr>
          <a:xfrm>
            <a:off x="7446854" y="3625021"/>
            <a:ext cx="4745146" cy="2524867"/>
          </a:xfrm>
          <a:prstGeom prst="rect">
            <a:avLst/>
          </a:prstGeom>
          <a:effectLst>
            <a:glow>
              <a:schemeClr val="accent1"/>
            </a:glow>
          </a:effectLst>
        </p:spPr>
      </p:pic>
      <p:pic>
        <p:nvPicPr>
          <p:cNvPr id="27" name="Picture 26">
            <a:extLst>
              <a:ext uri="{FF2B5EF4-FFF2-40B4-BE49-F238E27FC236}">
                <a16:creationId xmlns:a16="http://schemas.microsoft.com/office/drawing/2014/main" id="{50FCC122-4E59-446C-80D9-A80C5B48969F}"/>
              </a:ext>
            </a:extLst>
          </p:cNvPr>
          <p:cNvPicPr>
            <a:picLocks noChangeAspect="1"/>
          </p:cNvPicPr>
          <p:nvPr/>
        </p:nvPicPr>
        <p:blipFill rotWithShape="1">
          <a:blip r:embed="rId7">
            <a:extLst>
              <a:ext uri="{BEBA8EAE-BF5A-486C-A8C5-ECC9F3942E4B}">
                <a14:imgProps xmlns:a14="http://schemas.microsoft.com/office/drawing/2010/main">
                  <a14:imgLayer r:embed="rId5">
                    <a14:imgEffect>
                      <a14:backgroundRemoval t="41000" b="67000" l="0" r="8222">
                        <a14:foregroundMark x1="111" y1="57600" x2="1667" y2="61800"/>
                        <a14:foregroundMark x1="3000" y1="65200" x2="3222" y2="67000"/>
                      </a14:backgroundRemoval>
                    </a14:imgEffect>
                    <a14:imgEffect>
                      <a14:colorTemperature colorTemp="4030"/>
                    </a14:imgEffect>
                    <a14:imgEffect>
                      <a14:saturation sat="143000"/>
                    </a14:imgEffect>
                  </a14:imgLayer>
                </a14:imgProps>
              </a:ext>
              <a:ext uri="{28A0092B-C50C-407E-A947-70E740481C1C}">
                <a14:useLocalDpi xmlns:a14="http://schemas.microsoft.com/office/drawing/2010/main" val="0"/>
              </a:ext>
            </a:extLst>
          </a:blip>
          <a:srcRect t="37954" r="90625" b="31468"/>
          <a:stretch/>
        </p:blipFill>
        <p:spPr>
          <a:xfrm>
            <a:off x="160130" y="2905012"/>
            <a:ext cx="979642" cy="1804381"/>
          </a:xfrm>
          <a:prstGeom prst="rect">
            <a:avLst/>
          </a:prstGeom>
          <a:effectLst>
            <a:glow>
              <a:schemeClr val="accent1"/>
            </a:glow>
          </a:effectLst>
        </p:spPr>
      </p:pic>
      <p:pic>
        <p:nvPicPr>
          <p:cNvPr id="28" name="Picture 27">
            <a:extLst>
              <a:ext uri="{FF2B5EF4-FFF2-40B4-BE49-F238E27FC236}">
                <a16:creationId xmlns:a16="http://schemas.microsoft.com/office/drawing/2014/main" id="{05C983FD-EB97-4FA9-923A-33B74BE69BC9}"/>
              </a:ext>
            </a:extLst>
          </p:cNvPr>
          <p:cNvPicPr>
            <a:picLocks noChangeAspect="1"/>
          </p:cNvPicPr>
          <p:nvPr/>
        </p:nvPicPr>
        <p:blipFill rotWithShape="1">
          <a:blip r:embed="rId8">
            <a:extLst>
              <a:ext uri="{BEBA8EAE-BF5A-486C-A8C5-ECC9F3942E4B}">
                <a14:imgProps xmlns:a14="http://schemas.microsoft.com/office/drawing/2010/main">
                  <a14:imgLayer r:embed="rId5">
                    <a14:imgEffect>
                      <a14:backgroundRemoval t="69200" b="99800" l="56222" r="99889">
                        <a14:foregroundMark x1="56778" y1="78600" x2="61111" y2="82000"/>
                        <a14:foregroundMark x1="61111" y1="82000" x2="61333" y2="82000"/>
                        <a14:foregroundMark x1="72444" y1="89600" x2="93111" y2="81200"/>
                        <a14:foregroundMark x1="94333" y1="74600" x2="98111" y2="85200"/>
                        <a14:foregroundMark x1="99889" y1="71200" x2="99667" y2="81600"/>
                        <a14:foregroundMark x1="99667" y1="81600" x2="99889" y2="82400"/>
                        <a14:foregroundMark x1="65111" y1="90800" x2="72000" y2="96000"/>
                        <a14:foregroundMark x1="72000" y1="96000" x2="72000" y2="96000"/>
                        <a14:foregroundMark x1="72889" y1="94400" x2="83667" y2="95200"/>
                        <a14:foregroundMark x1="83667" y1="95200" x2="92444" y2="94000"/>
                        <a14:foregroundMark x1="92444" y1="94000" x2="92667" y2="94000"/>
                        <a14:foregroundMark x1="71000" y1="96400" x2="97000" y2="94000"/>
                        <a14:foregroundMark x1="97000" y1="94000" x2="97222" y2="94000"/>
                        <a14:foregroundMark x1="93667" y1="89400" x2="96889" y2="99800"/>
                        <a14:foregroundMark x1="90111" y1="90000" x2="97222" y2="94800"/>
                        <a14:foregroundMark x1="91111" y1="89200" x2="92556" y2="95800"/>
                        <a14:foregroundMark x1="92556" y1="95800" x2="92778" y2="99400"/>
                        <a14:foregroundMark x1="80889" y1="96400" x2="86222" y2="97400"/>
                        <a14:foregroundMark x1="86222" y1="97400" x2="91111" y2="96200"/>
                        <a14:foregroundMark x1="80444" y1="98000" x2="94667" y2="96400"/>
                        <a14:foregroundMark x1="93222" y1="99400" x2="95889" y2="98600"/>
                        <a14:foregroundMark x1="95667" y1="97600" x2="95667" y2="98400"/>
                        <a14:foregroundMark x1="56667" y1="85800" x2="60778" y2="97800"/>
                        <a14:foregroundMark x1="56222" y1="81400" x2="67556" y2="92600"/>
                        <a14:foregroundMark x1="60000" y1="84800" x2="69333" y2="98400"/>
                        <a14:backgroundMark x1="63667" y1="77400" x2="63333" y2="77800"/>
                        <a14:backgroundMark x1="98889" y1="69200" x2="99889" y2="68600"/>
                        <a14:backgroundMark x1="95778" y1="69600" x2="99000" y2="68600"/>
                        <a14:backgroundMark x1="98667" y1="69000" x2="98556" y2="69800"/>
                      </a14:backgroundRemoval>
                    </a14:imgEffect>
                    <a14:imgEffect>
                      <a14:colorTemperature colorTemp="4030"/>
                    </a14:imgEffect>
                    <a14:imgEffect>
                      <a14:saturation sat="200000"/>
                    </a14:imgEffect>
                  </a14:imgLayer>
                </a14:imgProps>
              </a:ext>
              <a:ext uri="{28A0092B-C50C-407E-A947-70E740481C1C}">
                <a14:useLocalDpi xmlns:a14="http://schemas.microsoft.com/office/drawing/2010/main" val="0"/>
              </a:ext>
            </a:extLst>
          </a:blip>
          <a:srcRect l="55533" t="65911" b="392"/>
          <a:stretch/>
        </p:blipFill>
        <p:spPr>
          <a:xfrm>
            <a:off x="6694395" y="4559103"/>
            <a:ext cx="5497605" cy="2352685"/>
          </a:xfrm>
          <a:prstGeom prst="rect">
            <a:avLst/>
          </a:prstGeom>
          <a:effectLst>
            <a:glow>
              <a:schemeClr val="accent1"/>
            </a:glow>
          </a:effectLst>
        </p:spPr>
      </p:pic>
      <p:pic>
        <p:nvPicPr>
          <p:cNvPr id="29" name="Picture 28">
            <a:extLst>
              <a:ext uri="{FF2B5EF4-FFF2-40B4-BE49-F238E27FC236}">
                <a16:creationId xmlns:a16="http://schemas.microsoft.com/office/drawing/2014/main" id="{368B007D-B3E8-4F0D-98BF-FF9795653D24}"/>
              </a:ext>
            </a:extLst>
          </p:cNvPr>
          <p:cNvPicPr>
            <a:picLocks noChangeAspect="1"/>
          </p:cNvPicPr>
          <p:nvPr/>
        </p:nvPicPr>
        <p:blipFill rotWithShape="1">
          <a:blip r:embed="rId9">
            <a:extLst>
              <a:ext uri="{BEBA8EAE-BF5A-486C-A8C5-ECC9F3942E4B}">
                <a14:imgProps xmlns:a14="http://schemas.microsoft.com/office/drawing/2010/main">
                  <a14:imgLayer r:embed="rId5">
                    <a14:imgEffect>
                      <a14:backgroundRemoval t="69000" b="96400" l="2000" r="68889">
                        <a14:foregroundMark x1="2111" y1="72200" x2="9222" y2="86800"/>
                        <a14:foregroundMark x1="10000" y1="96000" x2="23111" y2="96400"/>
                        <a14:foregroundMark x1="23111" y1="96400" x2="63444" y2="93800"/>
                        <a14:foregroundMark x1="63444" y1="93800" x2="63667" y2="93800"/>
                        <a14:foregroundMark x1="64556" y1="90200" x2="68889" y2="96000"/>
                        <a14:foregroundMark x1="68889" y1="96000" x2="68889" y2="96400"/>
                        <a14:backgroundMark x1="10778" y1="67000" x2="13667" y2="68200"/>
                      </a14:backgroundRemoval>
                    </a14:imgEffect>
                    <a14:imgEffect>
                      <a14:saturation sat="143000"/>
                    </a14:imgEffect>
                  </a14:imgLayer>
                </a14:imgProps>
              </a:ext>
              <a:ext uri="{28A0092B-C50C-407E-A947-70E740481C1C}">
                <a14:useLocalDpi xmlns:a14="http://schemas.microsoft.com/office/drawing/2010/main" val="0"/>
              </a:ext>
            </a:extLst>
          </a:blip>
          <a:srcRect t="65810" r="26875" b="393"/>
          <a:stretch/>
        </p:blipFill>
        <p:spPr>
          <a:xfrm>
            <a:off x="0" y="4327465"/>
            <a:ext cx="9673626" cy="2524867"/>
          </a:xfrm>
          <a:prstGeom prst="rect">
            <a:avLst/>
          </a:prstGeom>
          <a:effectLst>
            <a:glow>
              <a:schemeClr val="accent1"/>
            </a:glow>
          </a:effectLst>
        </p:spPr>
      </p:pic>
      <p:pic>
        <p:nvPicPr>
          <p:cNvPr id="30" name="Picture 29">
            <a:extLst>
              <a:ext uri="{FF2B5EF4-FFF2-40B4-BE49-F238E27FC236}">
                <a16:creationId xmlns:a16="http://schemas.microsoft.com/office/drawing/2014/main" id="{69EF83CC-713C-44A4-AF24-C5EAF372AAD5}"/>
              </a:ext>
            </a:extLst>
          </p:cNvPr>
          <p:cNvPicPr>
            <a:picLocks noChangeAspect="1"/>
          </p:cNvPicPr>
          <p:nvPr/>
        </p:nvPicPr>
        <p:blipFill rotWithShape="1">
          <a:blip r:embed="rId10">
            <a:extLst>
              <a:ext uri="{BEBA8EAE-BF5A-486C-A8C5-ECC9F3942E4B}">
                <a14:imgProps xmlns:a14="http://schemas.microsoft.com/office/drawing/2010/main">
                  <a14:imgLayer r:embed="rId5">
                    <a14:imgEffect>
                      <a14:backgroundRemoval t="57600" b="78000" l="59667" r="98556">
                        <a14:foregroundMark x1="61556" y1="73200" x2="62000" y2="70800"/>
                        <a14:foregroundMark x1="59667" y1="72600" x2="61111" y2="74400"/>
                        <a14:foregroundMark x1="98000" y1="61400" x2="98556" y2="66000"/>
                        <a14:backgroundMark x1="68222" y1="68600" x2="76444" y2="61000"/>
                        <a14:backgroundMark x1="76444" y1="61000" x2="76444" y2="61000"/>
                      </a14:backgroundRemoval>
                    </a14:imgEffect>
                    <a14:imgEffect>
                      <a14:colorTemperature colorTemp="4030"/>
                    </a14:imgEffect>
                    <a14:imgEffect>
                      <a14:saturation sat="143000"/>
                    </a14:imgEffect>
                  </a14:imgLayer>
                </a14:imgProps>
              </a:ext>
              <a:ext uri="{28A0092B-C50C-407E-A947-70E740481C1C}">
                <a14:useLocalDpi xmlns:a14="http://schemas.microsoft.com/office/drawing/2010/main" val="0"/>
              </a:ext>
            </a:extLst>
          </a:blip>
          <a:srcRect l="70819" t="55251" r="-1" b="19294"/>
          <a:stretch/>
        </p:blipFill>
        <p:spPr>
          <a:xfrm>
            <a:off x="8327244" y="3824044"/>
            <a:ext cx="3806580" cy="1875120"/>
          </a:xfrm>
          <a:prstGeom prst="rect">
            <a:avLst/>
          </a:prstGeom>
          <a:effectLst>
            <a:glow>
              <a:schemeClr val="accent1"/>
            </a:glow>
          </a:effectLst>
        </p:spPr>
      </p:pic>
      <p:pic>
        <p:nvPicPr>
          <p:cNvPr id="31" name="Picture 30">
            <a:extLst>
              <a:ext uri="{FF2B5EF4-FFF2-40B4-BE49-F238E27FC236}">
                <a16:creationId xmlns:a16="http://schemas.microsoft.com/office/drawing/2014/main" id="{155DD4F3-594F-4DAD-B0C3-C806E34F6734}"/>
              </a:ext>
            </a:extLst>
          </p:cNvPr>
          <p:cNvPicPr>
            <a:picLocks noChangeAspect="1"/>
          </p:cNvPicPr>
          <p:nvPr/>
        </p:nvPicPr>
        <p:blipFill rotWithShape="1">
          <a:blip r:embed="rId10">
            <a:extLst>
              <a:ext uri="{BEBA8EAE-BF5A-486C-A8C5-ECC9F3942E4B}">
                <a14:imgProps xmlns:a14="http://schemas.microsoft.com/office/drawing/2010/main">
                  <a14:imgLayer r:embed="rId5">
                    <a14:imgEffect>
                      <a14:backgroundRemoval t="57600" b="78000" l="59667" r="98556">
                        <a14:foregroundMark x1="61556" y1="73200" x2="62000" y2="70800"/>
                        <a14:foregroundMark x1="59667" y1="72600" x2="61111" y2="74400"/>
                        <a14:foregroundMark x1="98000" y1="61400" x2="98556" y2="66000"/>
                        <a14:backgroundMark x1="68222" y1="68600" x2="76444" y2="61000"/>
                        <a14:backgroundMark x1="76444" y1="61000" x2="76444" y2="61000"/>
                      </a14:backgroundRemoval>
                    </a14:imgEffect>
                    <a14:imgEffect>
                      <a14:colorTemperature colorTemp="4030"/>
                    </a14:imgEffect>
                    <a14:imgEffect>
                      <a14:saturation sat="143000"/>
                    </a14:imgEffect>
                  </a14:imgLayer>
                </a14:imgProps>
              </a:ext>
              <a:ext uri="{28A0092B-C50C-407E-A947-70E740481C1C}">
                <a14:useLocalDpi xmlns:a14="http://schemas.microsoft.com/office/drawing/2010/main" val="0"/>
              </a:ext>
            </a:extLst>
          </a:blip>
          <a:srcRect l="58533" t="55251" r="31397" b="19294"/>
          <a:stretch/>
        </p:blipFill>
        <p:spPr>
          <a:xfrm>
            <a:off x="7066016" y="3785364"/>
            <a:ext cx="1261228" cy="1800435"/>
          </a:xfrm>
          <a:prstGeom prst="rect">
            <a:avLst/>
          </a:prstGeom>
          <a:effectLst>
            <a:glow>
              <a:schemeClr val="accent1"/>
            </a:glow>
          </a:effectLst>
        </p:spPr>
      </p:pic>
      <p:sp>
        <p:nvSpPr>
          <p:cNvPr id="34" name="Oval 33">
            <a:extLst>
              <a:ext uri="{FF2B5EF4-FFF2-40B4-BE49-F238E27FC236}">
                <a16:creationId xmlns:a16="http://schemas.microsoft.com/office/drawing/2014/main" id="{BF0AF0F9-FC1F-4BE8-992E-DF405D310E47}"/>
              </a:ext>
            </a:extLst>
          </p:cNvPr>
          <p:cNvSpPr/>
          <p:nvPr/>
        </p:nvSpPr>
        <p:spPr>
          <a:xfrm>
            <a:off x="10989128" y="-460162"/>
            <a:ext cx="1524000" cy="1524000"/>
          </a:xfrm>
          <a:prstGeom prst="ellipse">
            <a:avLst/>
          </a:prstGeom>
          <a:solidFill>
            <a:srgbClr val="FED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pic>
        <p:nvPicPr>
          <p:cNvPr id="42" name="Picture 41">
            <a:extLst>
              <a:ext uri="{FF2B5EF4-FFF2-40B4-BE49-F238E27FC236}">
                <a16:creationId xmlns:a16="http://schemas.microsoft.com/office/drawing/2014/main" id="{D868F716-390E-46C6-86CF-6640DF0978DF}"/>
              </a:ext>
            </a:extLst>
          </p:cNvPr>
          <p:cNvPicPr>
            <a:picLocks noChangeAspect="1"/>
          </p:cNvPicPr>
          <p:nvPr/>
        </p:nvPicPr>
        <p:blipFill rotWithShape="1">
          <a:blip r:embed="rId11" cstate="print">
            <a:extLst>
              <a:ext uri="{28A0092B-C50C-407E-A947-70E740481C1C}">
                <a14:useLocalDpi xmlns:a14="http://schemas.microsoft.com/office/drawing/2010/main" val="0"/>
              </a:ext>
            </a:extLst>
          </a:blip>
          <a:srcRect l="35184" t="55184" r="22473" b="-1014"/>
          <a:stretch/>
        </p:blipFill>
        <p:spPr>
          <a:xfrm>
            <a:off x="9980036" y="714972"/>
            <a:ext cx="1343719" cy="1454336"/>
          </a:xfrm>
          <a:prstGeom prst="rect">
            <a:avLst/>
          </a:prstGeom>
        </p:spPr>
      </p:pic>
      <p:pic>
        <p:nvPicPr>
          <p:cNvPr id="43" name="Picture 42">
            <a:extLst>
              <a:ext uri="{FF2B5EF4-FFF2-40B4-BE49-F238E27FC236}">
                <a16:creationId xmlns:a16="http://schemas.microsoft.com/office/drawing/2014/main" id="{3671FE27-C098-4737-8DC8-EA045CBEB25D}"/>
              </a:ext>
            </a:extLst>
          </p:cNvPr>
          <p:cNvPicPr>
            <a:picLocks noChangeAspect="1"/>
          </p:cNvPicPr>
          <p:nvPr/>
        </p:nvPicPr>
        <p:blipFill rotWithShape="1">
          <a:blip r:embed="rId11" cstate="print">
            <a:extLst>
              <a:ext uri="{28A0092B-C50C-407E-A947-70E740481C1C}">
                <a14:useLocalDpi xmlns:a14="http://schemas.microsoft.com/office/drawing/2010/main" val="0"/>
              </a:ext>
            </a:extLst>
          </a:blip>
          <a:srcRect r="57657" b="54170"/>
          <a:stretch/>
        </p:blipFill>
        <p:spPr>
          <a:xfrm rot="6872548">
            <a:off x="7480640" y="3526826"/>
            <a:ext cx="1343719" cy="1454336"/>
          </a:xfrm>
          <a:prstGeom prst="rect">
            <a:avLst/>
          </a:prstGeom>
        </p:spPr>
      </p:pic>
      <p:pic>
        <p:nvPicPr>
          <p:cNvPr id="44" name="Picture 43">
            <a:extLst>
              <a:ext uri="{FF2B5EF4-FFF2-40B4-BE49-F238E27FC236}">
                <a16:creationId xmlns:a16="http://schemas.microsoft.com/office/drawing/2014/main" id="{CCF8404B-4600-4ACF-BF0F-E8A6B8AD8CA1}"/>
              </a:ext>
            </a:extLst>
          </p:cNvPr>
          <p:cNvPicPr>
            <a:picLocks noChangeAspect="1"/>
          </p:cNvPicPr>
          <p:nvPr/>
        </p:nvPicPr>
        <p:blipFill rotWithShape="1">
          <a:blip r:embed="rId12" cstate="print">
            <a:extLst>
              <a:ext uri="{28A0092B-C50C-407E-A947-70E740481C1C}">
                <a14:useLocalDpi xmlns:a14="http://schemas.microsoft.com/office/drawing/2010/main" val="0"/>
              </a:ext>
            </a:extLst>
          </a:blip>
          <a:srcRect r="57657" b="54170"/>
          <a:stretch/>
        </p:blipFill>
        <p:spPr>
          <a:xfrm rot="3908138" flipH="1">
            <a:off x="-71920" y="489722"/>
            <a:ext cx="1443745" cy="1562596"/>
          </a:xfrm>
          <a:prstGeom prst="rect">
            <a:avLst/>
          </a:prstGeom>
        </p:spPr>
      </p:pic>
      <p:pic>
        <p:nvPicPr>
          <p:cNvPr id="36" name="Picture 2" descr="Người nông dân vui vẻ dễ thương cầm biểu tượng biểu ngữ lúa khô phim hoạt hình nghệ thuật minh họa các vector Miễn phí">
            <a:extLst>
              <a:ext uri="{FF2B5EF4-FFF2-40B4-BE49-F238E27FC236}">
                <a16:creationId xmlns:a16="http://schemas.microsoft.com/office/drawing/2014/main" id="{CF1F35A9-9FF1-4415-AFD9-40A9B1B4AACD}"/>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4">
                    <a14:imgEffect>
                      <a14:backgroundRemoval t="10000" b="90000" l="10000" r="90000"/>
                    </a14:imgEffect>
                  </a14:imgLayer>
                </a14:imgProps>
              </a:ext>
              <a:ext uri="{28A0092B-C50C-407E-A947-70E740481C1C}">
                <a14:useLocalDpi xmlns:a14="http://schemas.microsoft.com/office/drawing/2010/main" val="0"/>
              </a:ext>
            </a:extLst>
          </a:blip>
          <a:srcRect l="8339" t="10000" r="50000" b="9999"/>
          <a:stretch/>
        </p:blipFill>
        <p:spPr bwMode="auto">
          <a:xfrm>
            <a:off x="7659043" y="3089657"/>
            <a:ext cx="2811022" cy="3000723"/>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4" descr="Người nông dân vui vẻ dễ thương cầm biểu tượng biểu ngữ lúa khô phim hoạt hình nghệ thuật minh họa các vector Miễn phí">
            <a:extLst>
              <a:ext uri="{FF2B5EF4-FFF2-40B4-BE49-F238E27FC236}">
                <a16:creationId xmlns:a16="http://schemas.microsoft.com/office/drawing/2014/main" id="{4CC5729F-B4A2-4D61-8CC3-F5144C174830}"/>
              </a:ext>
            </a:extLst>
          </p:cNvPr>
          <p:cNvPicPr>
            <a:picLocks noChangeAspect="1" noChangeArrowheads="1"/>
          </p:cNvPicPr>
          <p:nvPr/>
        </p:nvPicPr>
        <p:blipFill rotWithShape="1">
          <a:blip r:embed="rId15">
            <a:extLst>
              <a:ext uri="{BEBA8EAE-BF5A-486C-A8C5-ECC9F3942E4B}">
                <a14:imgProps xmlns:a14="http://schemas.microsoft.com/office/drawing/2010/main">
                  <a14:imgLayer r:embed="rId14">
                    <a14:imgEffect>
                      <a14:backgroundRemoval t="9770" b="89943" l="52556" r="94888">
                        <a14:foregroundMark x1="58147" y1="44540" x2="58147" y2="44540"/>
                        <a14:foregroundMark x1="52556" y1="44540" x2="52556" y2="44540"/>
                        <a14:foregroundMark x1="93770" y1="46264" x2="93770" y2="46264"/>
                        <a14:foregroundMark x1="91693" y1="60632" x2="91693" y2="60632"/>
                        <a14:foregroundMark x1="63578" y1="43966" x2="63578" y2="43966"/>
                        <a14:foregroundMark x1="58466" y1="21552" x2="58466" y2="21552"/>
                      </a14:backgroundRemoval>
                    </a14:imgEffect>
                  </a14:imgLayer>
                </a14:imgProps>
              </a:ext>
              <a:ext uri="{28A0092B-C50C-407E-A947-70E740481C1C}">
                <a14:useLocalDpi xmlns:a14="http://schemas.microsoft.com/office/drawing/2010/main" val="0"/>
              </a:ext>
            </a:extLst>
          </a:blip>
          <a:srcRect l="50000"/>
          <a:stretch/>
        </p:blipFill>
        <p:spPr bwMode="auto">
          <a:xfrm>
            <a:off x="9327935" y="3097258"/>
            <a:ext cx="3377482" cy="3755156"/>
          </a:xfrm>
          <a:prstGeom prst="rect">
            <a:avLst/>
          </a:prstGeom>
          <a:noFill/>
          <a:extLst>
            <a:ext uri="{909E8E84-426E-40DD-AFC4-6F175D3DCCD1}">
              <a14:hiddenFill xmlns:a14="http://schemas.microsoft.com/office/drawing/2010/main">
                <a:solidFill>
                  <a:srgbClr val="FFFFFF"/>
                </a:solidFill>
              </a14:hiddenFill>
            </a:ext>
          </a:extLst>
        </p:spPr>
      </p:pic>
      <p:sp>
        <p:nvSpPr>
          <p:cNvPr id="33" name="TextBox 32">
            <a:extLst>
              <a:ext uri="{FF2B5EF4-FFF2-40B4-BE49-F238E27FC236}">
                <a16:creationId xmlns:a16="http://schemas.microsoft.com/office/drawing/2014/main" id="{0E87494A-300E-4C10-98F9-C8D5CE22DA32}"/>
              </a:ext>
            </a:extLst>
          </p:cNvPr>
          <p:cNvSpPr txBox="1"/>
          <p:nvPr/>
        </p:nvSpPr>
        <p:spPr>
          <a:xfrm>
            <a:off x="557561" y="400050"/>
            <a:ext cx="5375542" cy="2349579"/>
          </a:xfrm>
          <a:prstGeom prst="roundRect">
            <a:avLst/>
          </a:prstGeom>
          <a:solidFill>
            <a:schemeClr val="bg1">
              <a:alpha val="70000"/>
            </a:schemeClr>
          </a:solidFill>
          <a:ln>
            <a:solidFill>
              <a:schemeClr val="tx1"/>
            </a:solidFill>
            <a:prstDash val="dashDot"/>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err="1">
                <a:ln>
                  <a:noFill/>
                </a:ln>
                <a:solidFill>
                  <a:srgbClr val="C00000"/>
                </a:solidFill>
                <a:effectLst/>
                <a:uLnTx/>
                <a:uFillTx/>
                <a:latin typeface="Calibri" panose="020F0502020204030204" pitchFamily="34" charset="0"/>
                <a:cs typeface="Calibri" panose="020F0502020204030204" pitchFamily="34" charset="0"/>
              </a:rPr>
              <a:t>Cảm</a:t>
            </a:r>
            <a:r>
              <a:rPr kumimoji="0" lang="en-GB" sz="44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 </a:t>
            </a:r>
            <a:r>
              <a:rPr kumimoji="0" lang="en-GB" sz="4400" b="1" i="0" u="none" strike="noStrike" kern="1200" cap="none" spc="0" normalizeH="0" baseline="0" noProof="0" dirty="0" err="1">
                <a:ln>
                  <a:noFill/>
                </a:ln>
                <a:solidFill>
                  <a:srgbClr val="C00000"/>
                </a:solidFill>
                <a:effectLst/>
                <a:uLnTx/>
                <a:uFillTx/>
                <a:latin typeface="Calibri" panose="020F0502020204030204" pitchFamily="34" charset="0"/>
                <a:cs typeface="Calibri" panose="020F0502020204030204" pitchFamily="34" charset="0"/>
              </a:rPr>
              <a:t>ơn</a:t>
            </a:r>
            <a:r>
              <a:rPr kumimoji="0" lang="en-GB" sz="44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 </a:t>
            </a:r>
            <a:r>
              <a:rPr kumimoji="0" lang="en-GB" sz="4400" b="1" i="0" u="none" strike="noStrike" kern="1200" cap="none" spc="0" normalizeH="0" baseline="0" noProof="0" dirty="0" err="1">
                <a:ln>
                  <a:noFill/>
                </a:ln>
                <a:solidFill>
                  <a:srgbClr val="C00000"/>
                </a:solidFill>
                <a:effectLst/>
                <a:uLnTx/>
                <a:uFillTx/>
                <a:latin typeface="Calibri" panose="020F0502020204030204" pitchFamily="34" charset="0"/>
                <a:cs typeface="Calibri" panose="020F0502020204030204" pitchFamily="34" charset="0"/>
              </a:rPr>
              <a:t>các</a:t>
            </a:r>
            <a:r>
              <a:rPr kumimoji="0" lang="en-GB" sz="44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 </a:t>
            </a:r>
            <a:r>
              <a:rPr kumimoji="0" lang="en-GB" sz="4400" b="1" i="0" u="none" strike="noStrike" kern="1200" cap="none" spc="0" normalizeH="0" baseline="0" noProof="0" dirty="0" err="1">
                <a:ln>
                  <a:noFill/>
                </a:ln>
                <a:solidFill>
                  <a:srgbClr val="C00000"/>
                </a:solidFill>
                <a:effectLst/>
                <a:uLnTx/>
                <a:uFillTx/>
                <a:latin typeface="Calibri" panose="020F0502020204030204" pitchFamily="34" charset="0"/>
                <a:cs typeface="Calibri" panose="020F0502020204030204" pitchFamily="34" charset="0"/>
              </a:rPr>
              <a:t>bạn</a:t>
            </a:r>
            <a:r>
              <a:rPr kumimoji="0" lang="en-GB" sz="44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 </a:t>
            </a:r>
            <a:r>
              <a:rPr kumimoji="0" lang="en-GB" sz="4400" b="1" i="0" u="none" strike="noStrike" kern="1200" cap="none" spc="0" normalizeH="0" baseline="0" noProof="0" dirty="0" err="1">
                <a:ln>
                  <a:noFill/>
                </a:ln>
                <a:solidFill>
                  <a:srgbClr val="C00000"/>
                </a:solidFill>
                <a:effectLst/>
                <a:uLnTx/>
                <a:uFillTx/>
                <a:latin typeface="Calibri" panose="020F0502020204030204" pitchFamily="34" charset="0"/>
                <a:cs typeface="Calibri" panose="020F0502020204030204" pitchFamily="34" charset="0"/>
              </a:rPr>
              <a:t>đã</a:t>
            </a:r>
            <a:r>
              <a:rPr kumimoji="0" lang="en-GB" sz="44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 “</a:t>
            </a:r>
            <a:r>
              <a:rPr kumimoji="0" lang="en-GB" sz="4400" b="1" i="0" u="none" strike="noStrike" kern="1200" cap="none" spc="0" normalizeH="0" baseline="0" noProof="0" dirty="0" err="1">
                <a:ln>
                  <a:noFill/>
                </a:ln>
                <a:solidFill>
                  <a:srgbClr val="C00000"/>
                </a:solidFill>
                <a:effectLst/>
                <a:uLnTx/>
                <a:uFillTx/>
                <a:latin typeface="Calibri" panose="020F0502020204030204" pitchFamily="34" charset="0"/>
                <a:cs typeface="Calibri" panose="020F0502020204030204" pitchFamily="34" charset="0"/>
              </a:rPr>
              <a:t>Vận</a:t>
            </a:r>
            <a:r>
              <a:rPr kumimoji="0" lang="en-GB" sz="44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 </a:t>
            </a:r>
            <a:r>
              <a:rPr kumimoji="0" lang="en-GB" sz="4400" b="1" i="0" u="none" strike="noStrike" kern="1200" cap="none" spc="0" normalizeH="0" baseline="0" noProof="0" dirty="0" err="1">
                <a:ln>
                  <a:noFill/>
                </a:ln>
                <a:solidFill>
                  <a:srgbClr val="C00000"/>
                </a:solidFill>
                <a:effectLst/>
                <a:uLnTx/>
                <a:uFillTx/>
                <a:latin typeface="Calibri" panose="020F0502020204030204" pitchFamily="34" charset="0"/>
                <a:cs typeface="Calibri" panose="020F0502020204030204" pitchFamily="34" charset="0"/>
              </a:rPr>
              <a:t>chuyển</a:t>
            </a:r>
            <a:r>
              <a:rPr kumimoji="0" lang="en-GB" sz="44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 </a:t>
            </a:r>
            <a:r>
              <a:rPr kumimoji="0" lang="en-GB" sz="4400" b="1" i="0" u="none" strike="noStrike" kern="1200" cap="none" spc="0" normalizeH="0" baseline="0" noProof="0" dirty="0" err="1">
                <a:ln>
                  <a:noFill/>
                </a:ln>
                <a:solidFill>
                  <a:srgbClr val="C00000"/>
                </a:solidFill>
                <a:effectLst/>
                <a:uLnTx/>
                <a:uFillTx/>
                <a:latin typeface="Calibri" panose="020F0502020204030204" pitchFamily="34" charset="0"/>
                <a:cs typeface="Calibri" panose="020F0502020204030204" pitchFamily="34" charset="0"/>
              </a:rPr>
              <a:t>lúa</a:t>
            </a:r>
            <a:r>
              <a:rPr kumimoji="0" lang="en-GB" sz="44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 </a:t>
            </a:r>
            <a:r>
              <a:rPr kumimoji="0" lang="en-GB" sz="4400" b="1" i="0" u="none" strike="noStrike" kern="1200" cap="none" spc="0" normalizeH="0" baseline="0" noProof="0" dirty="0" err="1">
                <a:ln>
                  <a:noFill/>
                </a:ln>
                <a:solidFill>
                  <a:srgbClr val="C00000"/>
                </a:solidFill>
                <a:effectLst/>
                <a:uLnTx/>
                <a:uFillTx/>
                <a:latin typeface="Calibri" panose="020F0502020204030204" pitchFamily="34" charset="0"/>
                <a:cs typeface="Calibri" panose="020F0502020204030204" pitchFamily="34" charset="0"/>
              </a:rPr>
              <a:t>giúp</a:t>
            </a:r>
            <a:r>
              <a:rPr kumimoji="0" lang="en-GB" sz="44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 </a:t>
            </a:r>
            <a:r>
              <a:rPr kumimoji="0" lang="en-GB" sz="4400" b="1" i="0" u="none" strike="noStrike" kern="1200" cap="none" spc="0" normalizeH="0" baseline="0" noProof="0" dirty="0" err="1">
                <a:ln>
                  <a:noFill/>
                </a:ln>
                <a:solidFill>
                  <a:srgbClr val="C00000"/>
                </a:solidFill>
                <a:effectLst/>
                <a:uLnTx/>
                <a:uFillTx/>
                <a:latin typeface="Calibri" panose="020F0502020204030204" pitchFamily="34" charset="0"/>
                <a:cs typeface="Calibri" panose="020F0502020204030204" pitchFamily="34" charset="0"/>
              </a:rPr>
              <a:t>mình</a:t>
            </a:r>
            <a:r>
              <a:rPr kumimoji="0" lang="en-GB" sz="4400" b="1"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rPr>
              <a:t>!</a:t>
            </a:r>
          </a:p>
        </p:txBody>
      </p:sp>
    </p:spTree>
    <p:extLst>
      <p:ext uri="{BB962C8B-B14F-4D97-AF65-F5344CB8AC3E}">
        <p14:creationId xmlns:p14="http://schemas.microsoft.com/office/powerpoint/2010/main" val="293828038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down)">
                                      <p:cBhvr>
                                        <p:cTn id="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图片 31">
            <a:extLst>
              <a:ext uri="{FF2B5EF4-FFF2-40B4-BE49-F238E27FC236}">
                <a16:creationId xmlns:a16="http://schemas.microsoft.com/office/drawing/2014/main" id="{D9AFB722-57E8-42E6-854C-ED415A799147}"/>
              </a:ext>
            </a:extLst>
          </p:cNvPr>
          <p:cNvPicPr>
            <a:picLocks noChangeAspect="1"/>
          </p:cNvPicPr>
          <p:nvPr/>
        </p:nvPicPr>
        <p:blipFill rotWithShape="1">
          <a:blip r:embed="rId3">
            <a:extLst>
              <a:ext uri="{28A0092B-C50C-407E-A947-70E740481C1C}">
                <a14:useLocalDpi xmlns:a14="http://schemas.microsoft.com/office/drawing/2010/main" val="0"/>
              </a:ext>
            </a:extLst>
          </a:blip>
          <a:srcRect l="85839"/>
          <a:stretch/>
        </p:blipFill>
        <p:spPr>
          <a:xfrm>
            <a:off x="10465468" y="860392"/>
            <a:ext cx="1726532" cy="3508489"/>
          </a:xfrm>
          <a:prstGeom prst="rect">
            <a:avLst/>
          </a:prstGeom>
        </p:spPr>
      </p:pic>
      <p:pic>
        <p:nvPicPr>
          <p:cNvPr id="31" name="图片 30">
            <a:extLst>
              <a:ext uri="{FF2B5EF4-FFF2-40B4-BE49-F238E27FC236}">
                <a16:creationId xmlns:a16="http://schemas.microsoft.com/office/drawing/2014/main" id="{1D27E1C9-B5A5-4C7A-8EF6-44CFA644B440}"/>
              </a:ext>
            </a:extLst>
          </p:cNvPr>
          <p:cNvPicPr>
            <a:picLocks noChangeAspect="1"/>
          </p:cNvPicPr>
          <p:nvPr/>
        </p:nvPicPr>
        <p:blipFill rotWithShape="1">
          <a:blip r:embed="rId3">
            <a:extLst>
              <a:ext uri="{28A0092B-C50C-407E-A947-70E740481C1C}">
                <a14:useLocalDpi xmlns:a14="http://schemas.microsoft.com/office/drawing/2010/main" val="0"/>
              </a:ext>
            </a:extLst>
          </a:blip>
          <a:srcRect r="83505"/>
          <a:stretch/>
        </p:blipFill>
        <p:spPr>
          <a:xfrm>
            <a:off x="127000" y="1280073"/>
            <a:ext cx="2011133" cy="3508489"/>
          </a:xfrm>
          <a:prstGeom prst="rect">
            <a:avLst/>
          </a:prstGeom>
        </p:spPr>
      </p:pic>
      <p:pic>
        <p:nvPicPr>
          <p:cNvPr id="23" name="图片 22">
            <a:extLst>
              <a:ext uri="{FF2B5EF4-FFF2-40B4-BE49-F238E27FC236}">
                <a16:creationId xmlns:a16="http://schemas.microsoft.com/office/drawing/2014/main" id="{61CA4345-DBDD-427C-B99F-B7A2D9BA6F4A}"/>
              </a:ext>
            </a:extLst>
          </p:cNvPr>
          <p:cNvPicPr>
            <a:picLocks noChangeAspect="1"/>
          </p:cNvPicPr>
          <p:nvPr/>
        </p:nvPicPr>
        <p:blipFill rotWithShape="1">
          <a:blip r:embed="rId4">
            <a:extLst>
              <a:ext uri="{28A0092B-C50C-407E-A947-70E740481C1C}">
                <a14:useLocalDpi xmlns:a14="http://schemas.microsoft.com/office/drawing/2010/main" val="0"/>
              </a:ext>
            </a:extLst>
          </a:blip>
          <a:srcRect r="83505" b="52819"/>
          <a:stretch/>
        </p:blipFill>
        <p:spPr>
          <a:xfrm>
            <a:off x="0" y="0"/>
            <a:ext cx="2011133" cy="1655355"/>
          </a:xfrm>
          <a:prstGeom prst="rect">
            <a:avLst/>
          </a:prstGeom>
        </p:spPr>
      </p:pic>
      <p:pic>
        <p:nvPicPr>
          <p:cNvPr id="24" name="图片 23">
            <a:extLst>
              <a:ext uri="{FF2B5EF4-FFF2-40B4-BE49-F238E27FC236}">
                <a16:creationId xmlns:a16="http://schemas.microsoft.com/office/drawing/2014/main" id="{2AAD189D-9D85-4FF4-9951-D61B7F2F58CF}"/>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0" b="100000" l="0" r="100000"/>
                    </a14:imgEffect>
                  </a14:imgLayer>
                </a14:imgProps>
              </a:ext>
            </a:extLst>
          </a:blip>
          <a:stretch>
            <a:fillRect/>
          </a:stretch>
        </p:blipFill>
        <p:spPr>
          <a:xfrm rot="2591001">
            <a:off x="10369177" y="2906373"/>
            <a:ext cx="269736" cy="255891"/>
          </a:xfrm>
          <a:prstGeom prst="rect">
            <a:avLst/>
          </a:prstGeom>
        </p:spPr>
      </p:pic>
      <p:pic>
        <p:nvPicPr>
          <p:cNvPr id="25" name="图片 24">
            <a:extLst>
              <a:ext uri="{FF2B5EF4-FFF2-40B4-BE49-F238E27FC236}">
                <a16:creationId xmlns:a16="http://schemas.microsoft.com/office/drawing/2014/main" id="{C0B9328E-3508-455F-A922-691DBAA362AC}"/>
              </a:ext>
            </a:extLst>
          </p:cNvPr>
          <p:cNvPicPr>
            <a:picLocks noChangeAspect="1"/>
          </p:cNvPicPr>
          <p:nvPr/>
        </p:nvPicPr>
        <p:blipFill>
          <a:blip r:embed="rId7">
            <a:clrChange>
              <a:clrFrom>
                <a:srgbClr val="FFFFFF"/>
              </a:clrFrom>
              <a:clrTo>
                <a:srgbClr val="FFFFFF">
                  <a:alpha val="0"/>
                </a:srgbClr>
              </a:clrTo>
            </a:clrChange>
          </a:blip>
          <a:stretch>
            <a:fillRect/>
          </a:stretch>
        </p:blipFill>
        <p:spPr>
          <a:xfrm>
            <a:off x="10857104" y="2825127"/>
            <a:ext cx="418260" cy="365557"/>
          </a:xfrm>
          <a:prstGeom prst="rect">
            <a:avLst/>
          </a:prstGeom>
        </p:spPr>
      </p:pic>
      <p:pic>
        <p:nvPicPr>
          <p:cNvPr id="26" name="图片 25">
            <a:extLst>
              <a:ext uri="{FF2B5EF4-FFF2-40B4-BE49-F238E27FC236}">
                <a16:creationId xmlns:a16="http://schemas.microsoft.com/office/drawing/2014/main" id="{92926630-2525-4165-BC82-0077E6C5BBE1}"/>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20799638">
            <a:off x="9739738" y="1096164"/>
            <a:ext cx="916995" cy="1298133"/>
          </a:xfrm>
          <a:prstGeom prst="rect">
            <a:avLst/>
          </a:prstGeom>
        </p:spPr>
      </p:pic>
      <p:pic>
        <p:nvPicPr>
          <p:cNvPr id="27" name="图形 26">
            <a:extLst>
              <a:ext uri="{FF2B5EF4-FFF2-40B4-BE49-F238E27FC236}">
                <a16:creationId xmlns:a16="http://schemas.microsoft.com/office/drawing/2014/main" id="{04B2D084-F196-4A01-943C-D78B3FD638B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219506" y="3967827"/>
            <a:ext cx="1002731" cy="567980"/>
          </a:xfrm>
          <a:prstGeom prst="rect">
            <a:avLst/>
          </a:prstGeom>
        </p:spPr>
      </p:pic>
      <p:pic>
        <p:nvPicPr>
          <p:cNvPr id="28" name="图形 27">
            <a:extLst>
              <a:ext uri="{FF2B5EF4-FFF2-40B4-BE49-F238E27FC236}">
                <a16:creationId xmlns:a16="http://schemas.microsoft.com/office/drawing/2014/main" id="{6660B46A-2EA1-4521-BD64-531BBA55592A}"/>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1267471" y="3385843"/>
            <a:ext cx="670529" cy="379810"/>
          </a:xfrm>
          <a:prstGeom prst="rect">
            <a:avLst/>
          </a:prstGeom>
        </p:spPr>
      </p:pic>
      <p:pic>
        <p:nvPicPr>
          <p:cNvPr id="33" name="图片 32">
            <a:extLst>
              <a:ext uri="{FF2B5EF4-FFF2-40B4-BE49-F238E27FC236}">
                <a16:creationId xmlns:a16="http://schemas.microsoft.com/office/drawing/2014/main" id="{552C8B75-21CB-4605-B635-F256B0842171}"/>
              </a:ext>
            </a:extLst>
          </p:cNvPr>
          <p:cNvPicPr>
            <a:picLocks noChangeAspect="1"/>
          </p:cNvPicPr>
          <p:nvPr/>
        </p:nvPicPr>
        <p:blipFill rotWithShape="1">
          <a:blip r:embed="rId4">
            <a:extLst>
              <a:ext uri="{28A0092B-C50C-407E-A947-70E740481C1C}">
                <a14:useLocalDpi xmlns:a14="http://schemas.microsoft.com/office/drawing/2010/main" val="0"/>
              </a:ext>
            </a:extLst>
          </a:blip>
          <a:srcRect l="87680" b="4469"/>
          <a:stretch/>
        </p:blipFill>
        <p:spPr>
          <a:xfrm>
            <a:off x="10689944" y="0"/>
            <a:ext cx="1502056" cy="3351713"/>
          </a:xfrm>
          <a:prstGeom prst="rect">
            <a:avLst/>
          </a:prstGeom>
        </p:spPr>
      </p:pic>
      <p:pic>
        <p:nvPicPr>
          <p:cNvPr id="38" name="图片 37">
            <a:extLst>
              <a:ext uri="{FF2B5EF4-FFF2-40B4-BE49-F238E27FC236}">
                <a16:creationId xmlns:a16="http://schemas.microsoft.com/office/drawing/2014/main" id="{52A9A42F-87CD-415B-84F9-327A4EFE335C}"/>
              </a:ext>
            </a:extLst>
          </p:cNvPr>
          <p:cNvPicPr>
            <a:picLocks noChangeAspect="1"/>
          </p:cNvPicPr>
          <p:nvPr/>
        </p:nvPicPr>
        <p:blipFill rotWithShape="1">
          <a:blip r:embed="rId11">
            <a:extLst>
              <a:ext uri="{28A0092B-C50C-407E-A947-70E740481C1C}">
                <a14:useLocalDpi xmlns:a14="http://schemas.microsoft.com/office/drawing/2010/main" val="0"/>
              </a:ext>
            </a:extLst>
          </a:blip>
          <a:srcRect/>
          <a:stretch/>
        </p:blipFill>
        <p:spPr>
          <a:xfrm>
            <a:off x="4517345" y="0"/>
            <a:ext cx="2011133" cy="1755509"/>
          </a:xfrm>
          <a:prstGeom prst="rect">
            <a:avLst/>
          </a:prstGeom>
        </p:spPr>
      </p:pic>
      <p:pic>
        <p:nvPicPr>
          <p:cNvPr id="54" name="Picture 53">
            <a:extLst>
              <a:ext uri="{FF2B5EF4-FFF2-40B4-BE49-F238E27FC236}">
                <a16:creationId xmlns:a16="http://schemas.microsoft.com/office/drawing/2014/main" id="{93BEE8C0-22C0-4812-B5E4-691E9F82F6E6}"/>
              </a:ext>
            </a:extLst>
          </p:cNvPr>
          <p:cNvPicPr>
            <a:picLocks noChangeAspect="1"/>
          </p:cNvPicPr>
          <p:nvPr/>
        </p:nvPicPr>
        <p:blipFill rotWithShape="1">
          <a:blip r:embed="rId12">
            <a:extLst>
              <a:ext uri="{BEBA8EAE-BF5A-486C-A8C5-ECC9F3942E4B}">
                <a14:imgProps xmlns:a14="http://schemas.microsoft.com/office/drawing/2010/main">
                  <a14:imgLayer r:embed="rId13">
                    <a14:imgEffect>
                      <a14:backgroundRemoval t="69000" b="96400" l="2000" r="68889">
                        <a14:foregroundMark x1="2111" y1="72200" x2="9222" y2="86800"/>
                        <a14:foregroundMark x1="10000" y1="96000" x2="23111" y2="96400"/>
                        <a14:foregroundMark x1="23111" y1="96400" x2="63444" y2="93800"/>
                        <a14:foregroundMark x1="63444" y1="93800" x2="63667" y2="93800"/>
                        <a14:foregroundMark x1="64556" y1="90200" x2="68889" y2="96000"/>
                        <a14:foregroundMark x1="68889" y1="96000" x2="68889" y2="96400"/>
                        <a14:backgroundMark x1="10778" y1="67000" x2="13667" y2="68200"/>
                      </a14:backgroundRemoval>
                    </a14:imgEffect>
                    <a14:imgEffect>
                      <a14:saturation sat="143000"/>
                    </a14:imgEffect>
                  </a14:imgLayer>
                </a14:imgProps>
              </a:ext>
              <a:ext uri="{28A0092B-C50C-407E-A947-70E740481C1C}">
                <a14:useLocalDpi xmlns:a14="http://schemas.microsoft.com/office/drawing/2010/main" val="0"/>
              </a:ext>
            </a:extLst>
          </a:blip>
          <a:srcRect t="65810" r="26875" b="393"/>
          <a:stretch/>
        </p:blipFill>
        <p:spPr>
          <a:xfrm>
            <a:off x="-19317" y="4496600"/>
            <a:ext cx="8980582" cy="2343979"/>
          </a:xfrm>
          <a:prstGeom prst="rect">
            <a:avLst/>
          </a:prstGeom>
          <a:effectLst>
            <a:glow>
              <a:schemeClr val="accent1"/>
            </a:glow>
          </a:effectLst>
        </p:spPr>
      </p:pic>
      <p:pic>
        <p:nvPicPr>
          <p:cNvPr id="47" name="Picture 2" descr="Người nông dân vui vẻ dễ thương cầm biểu tượng biểu ngữ lúa khô phim hoạt hình nghệ thuật minh họa các vector Miễn phí">
            <a:extLst>
              <a:ext uri="{FF2B5EF4-FFF2-40B4-BE49-F238E27FC236}">
                <a16:creationId xmlns:a16="http://schemas.microsoft.com/office/drawing/2014/main" id="{A6028FAA-F360-4640-8141-325F2CB388A7}"/>
              </a:ext>
            </a:extLst>
          </p:cNvPr>
          <p:cNvPicPr>
            <a:picLocks noChangeAspect="1" noChangeArrowheads="1"/>
          </p:cNvPicPr>
          <p:nvPr/>
        </p:nvPicPr>
        <p:blipFill rotWithShape="1">
          <a:blip r:embed="rId14">
            <a:extLst>
              <a:ext uri="{BEBA8EAE-BF5A-486C-A8C5-ECC9F3942E4B}">
                <a14:imgProps xmlns:a14="http://schemas.microsoft.com/office/drawing/2010/main">
                  <a14:imgLayer r:embed="rId15">
                    <a14:imgEffect>
                      <a14:backgroundRemoval t="10000" b="90000" l="10000" r="90000"/>
                    </a14:imgEffect>
                  </a14:imgLayer>
                </a14:imgProps>
              </a:ext>
              <a:ext uri="{28A0092B-C50C-407E-A947-70E740481C1C}">
                <a14:useLocalDpi xmlns:a14="http://schemas.microsoft.com/office/drawing/2010/main" val="0"/>
              </a:ext>
            </a:extLst>
          </a:blip>
          <a:srcRect l="8339" t="10000" r="50000" b="9999"/>
          <a:stretch/>
        </p:blipFill>
        <p:spPr bwMode="auto">
          <a:xfrm>
            <a:off x="0" y="2606754"/>
            <a:ext cx="2811022" cy="3000723"/>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54">
            <a:extLst>
              <a:ext uri="{FF2B5EF4-FFF2-40B4-BE49-F238E27FC236}">
                <a16:creationId xmlns:a16="http://schemas.microsoft.com/office/drawing/2014/main" id="{9AF25756-27D5-4A29-AA66-FBF78F3463FB}"/>
              </a:ext>
            </a:extLst>
          </p:cNvPr>
          <p:cNvPicPr>
            <a:picLocks noChangeAspect="1"/>
          </p:cNvPicPr>
          <p:nvPr/>
        </p:nvPicPr>
        <p:blipFill rotWithShape="1">
          <a:blip r:embed="rId16">
            <a:extLst>
              <a:ext uri="{BEBA8EAE-BF5A-486C-A8C5-ECC9F3942E4B}">
                <a14:imgProps xmlns:a14="http://schemas.microsoft.com/office/drawing/2010/main">
                  <a14:imgLayer r:embed="rId13">
                    <a14:imgEffect>
                      <a14:backgroundRemoval t="69200" b="99800" l="56222" r="99889">
                        <a14:foregroundMark x1="56778" y1="78600" x2="61111" y2="82000"/>
                        <a14:foregroundMark x1="61111" y1="82000" x2="61333" y2="82000"/>
                        <a14:foregroundMark x1="72444" y1="89600" x2="93111" y2="81200"/>
                        <a14:foregroundMark x1="94333" y1="74600" x2="98111" y2="85200"/>
                        <a14:foregroundMark x1="99889" y1="71200" x2="99667" y2="81600"/>
                        <a14:foregroundMark x1="99667" y1="81600" x2="99889" y2="82400"/>
                        <a14:foregroundMark x1="65111" y1="90800" x2="72000" y2="96000"/>
                        <a14:foregroundMark x1="72000" y1="96000" x2="72000" y2="96000"/>
                        <a14:foregroundMark x1="72889" y1="94400" x2="83667" y2="95200"/>
                        <a14:foregroundMark x1="83667" y1="95200" x2="92444" y2="94000"/>
                        <a14:foregroundMark x1="92444" y1="94000" x2="92667" y2="94000"/>
                        <a14:foregroundMark x1="71000" y1="96400" x2="97000" y2="94000"/>
                        <a14:foregroundMark x1="97000" y1="94000" x2="97222" y2="94000"/>
                        <a14:foregroundMark x1="93667" y1="89400" x2="96889" y2="99800"/>
                        <a14:foregroundMark x1="90111" y1="90000" x2="97222" y2="94800"/>
                        <a14:foregroundMark x1="91111" y1="89200" x2="92556" y2="95800"/>
                        <a14:foregroundMark x1="92556" y1="95800" x2="92778" y2="99400"/>
                        <a14:foregroundMark x1="80889" y1="96400" x2="86222" y2="97400"/>
                        <a14:foregroundMark x1="86222" y1="97400" x2="91111" y2="96200"/>
                        <a14:foregroundMark x1="80444" y1="98000" x2="94667" y2="96400"/>
                        <a14:foregroundMark x1="93222" y1="99400" x2="95889" y2="98600"/>
                        <a14:foregroundMark x1="95667" y1="97600" x2="95667" y2="98400"/>
                        <a14:foregroundMark x1="56667" y1="85800" x2="60778" y2="97800"/>
                        <a14:foregroundMark x1="56222" y1="81400" x2="67556" y2="92600"/>
                        <a14:foregroundMark x1="60000" y1="84800" x2="69333" y2="98400"/>
                        <a14:backgroundMark x1="63667" y1="77400" x2="63333" y2="77800"/>
                        <a14:backgroundMark x1="98889" y1="69200" x2="99889" y2="68600"/>
                        <a14:backgroundMark x1="95778" y1="69600" x2="99000" y2="68600"/>
                        <a14:backgroundMark x1="98667" y1="69000" x2="98556" y2="69800"/>
                      </a14:backgroundRemoval>
                    </a14:imgEffect>
                    <a14:imgEffect>
                      <a14:colorTemperature colorTemp="4030"/>
                    </a14:imgEffect>
                    <a14:imgEffect>
                      <a14:saturation sat="200000"/>
                    </a14:imgEffect>
                  </a14:imgLayer>
                </a14:imgProps>
              </a:ext>
              <a:ext uri="{28A0092B-C50C-407E-A947-70E740481C1C}">
                <a14:useLocalDpi xmlns:a14="http://schemas.microsoft.com/office/drawing/2010/main" val="0"/>
              </a:ext>
            </a:extLst>
          </a:blip>
          <a:srcRect l="55533" t="65911" b="392"/>
          <a:stretch/>
        </p:blipFill>
        <p:spPr>
          <a:xfrm>
            <a:off x="6746647" y="4454599"/>
            <a:ext cx="5497605" cy="2352685"/>
          </a:xfrm>
          <a:prstGeom prst="rect">
            <a:avLst/>
          </a:prstGeom>
          <a:effectLst>
            <a:glow>
              <a:schemeClr val="accent1"/>
            </a:glow>
          </a:effectLst>
        </p:spPr>
      </p:pic>
      <p:pic>
        <p:nvPicPr>
          <p:cNvPr id="48" name="Picture 4" descr="Người nông dân vui vẻ dễ thương cầm biểu tượng biểu ngữ lúa khô phim hoạt hình nghệ thuật minh họa các vector Miễn phí">
            <a:extLst>
              <a:ext uri="{FF2B5EF4-FFF2-40B4-BE49-F238E27FC236}">
                <a16:creationId xmlns:a16="http://schemas.microsoft.com/office/drawing/2014/main" id="{24CEA36B-3274-4D9F-9513-C1748490C30D}"/>
              </a:ext>
            </a:extLst>
          </p:cNvPr>
          <p:cNvPicPr>
            <a:picLocks noChangeAspect="1" noChangeArrowheads="1"/>
          </p:cNvPicPr>
          <p:nvPr/>
        </p:nvPicPr>
        <p:blipFill rotWithShape="1">
          <a:blip r:embed="rId17">
            <a:extLst>
              <a:ext uri="{BEBA8EAE-BF5A-486C-A8C5-ECC9F3942E4B}">
                <a14:imgProps xmlns:a14="http://schemas.microsoft.com/office/drawing/2010/main">
                  <a14:imgLayer r:embed="rId15">
                    <a14:imgEffect>
                      <a14:backgroundRemoval t="9770" b="89943" l="52556" r="94888">
                        <a14:foregroundMark x1="58147" y1="44540" x2="58147" y2="44540"/>
                        <a14:foregroundMark x1="52556" y1="44540" x2="52556" y2="44540"/>
                        <a14:foregroundMark x1="93770" y1="46264" x2="93770" y2="46264"/>
                        <a14:foregroundMark x1="91693" y1="60632" x2="91693" y2="60632"/>
                        <a14:foregroundMark x1="63578" y1="43966" x2="63578" y2="43966"/>
                        <a14:foregroundMark x1="58466" y1="21552" x2="58466" y2="21552"/>
                      </a14:backgroundRemoval>
                    </a14:imgEffect>
                  </a14:imgLayer>
                </a14:imgProps>
              </a:ext>
              <a:ext uri="{28A0092B-C50C-407E-A947-70E740481C1C}">
                <a14:useLocalDpi xmlns:a14="http://schemas.microsoft.com/office/drawing/2010/main" val="0"/>
              </a:ext>
            </a:extLst>
          </a:blip>
          <a:srcRect l="50000"/>
          <a:stretch/>
        </p:blipFill>
        <p:spPr bwMode="auto">
          <a:xfrm>
            <a:off x="9483198" y="2837551"/>
            <a:ext cx="2981325" cy="3314700"/>
          </a:xfrm>
          <a:prstGeom prst="rect">
            <a:avLst/>
          </a:prstGeom>
          <a:noFill/>
          <a:extLst>
            <a:ext uri="{909E8E84-426E-40DD-AFC4-6F175D3DCCD1}">
              <a14:hiddenFill xmlns:a14="http://schemas.microsoft.com/office/drawing/2010/main">
                <a:solidFill>
                  <a:srgbClr val="FFFFFF"/>
                </a:solidFill>
              </a14:hiddenFill>
            </a:ext>
          </a:extLst>
        </p:spPr>
      </p:pic>
      <p:grpSp>
        <p:nvGrpSpPr>
          <p:cNvPr id="50" name="Group 49">
            <a:extLst>
              <a:ext uri="{FF2B5EF4-FFF2-40B4-BE49-F238E27FC236}">
                <a16:creationId xmlns:a16="http://schemas.microsoft.com/office/drawing/2014/main" id="{BE5D3A7C-C6FB-4EF3-885E-01FAB275C57F}"/>
              </a:ext>
            </a:extLst>
          </p:cNvPr>
          <p:cNvGrpSpPr/>
          <p:nvPr/>
        </p:nvGrpSpPr>
        <p:grpSpPr>
          <a:xfrm>
            <a:off x="-32040" y="4067323"/>
            <a:ext cx="12192000" cy="2780956"/>
            <a:chOff x="-29140" y="3368913"/>
            <a:chExt cx="13654110" cy="3545778"/>
          </a:xfrm>
        </p:grpSpPr>
        <p:pic>
          <p:nvPicPr>
            <p:cNvPr id="51" name="Picture 50">
              <a:extLst>
                <a:ext uri="{FF2B5EF4-FFF2-40B4-BE49-F238E27FC236}">
                  <a16:creationId xmlns:a16="http://schemas.microsoft.com/office/drawing/2014/main" id="{A6F666F4-15ED-4F64-9B1B-1761903203E7}"/>
                </a:ext>
              </a:extLst>
            </p:cNvPr>
            <p:cNvPicPr>
              <a:picLocks noChangeAspect="1"/>
            </p:cNvPicPr>
            <p:nvPr/>
          </p:nvPicPr>
          <p:blipFill rotWithShape="1">
            <a:blip r:embed="rId18">
              <a:extLst>
                <a:ext uri="{28A0092B-C50C-407E-A947-70E740481C1C}">
                  <a14:useLocalDpi xmlns:a14="http://schemas.microsoft.com/office/drawing/2010/main" val="0"/>
                </a:ext>
              </a:extLst>
            </a:blip>
            <a:srcRect b="4810"/>
            <a:stretch/>
          </p:blipFill>
          <p:spPr>
            <a:xfrm>
              <a:off x="-29140" y="3388588"/>
              <a:ext cx="5290565" cy="3526103"/>
            </a:xfrm>
            <a:prstGeom prst="rect">
              <a:avLst/>
            </a:prstGeom>
          </p:spPr>
        </p:pic>
        <p:pic>
          <p:nvPicPr>
            <p:cNvPr id="52" name="Picture 51">
              <a:extLst>
                <a:ext uri="{FF2B5EF4-FFF2-40B4-BE49-F238E27FC236}">
                  <a16:creationId xmlns:a16="http://schemas.microsoft.com/office/drawing/2014/main" id="{9A729AC3-E299-4E93-AC81-BA754E9D9674}"/>
                </a:ext>
              </a:extLst>
            </p:cNvPr>
            <p:cNvPicPr>
              <a:picLocks noChangeAspect="1"/>
            </p:cNvPicPr>
            <p:nvPr/>
          </p:nvPicPr>
          <p:blipFill rotWithShape="1">
            <a:blip r:embed="rId18">
              <a:extLst>
                <a:ext uri="{28A0092B-C50C-407E-A947-70E740481C1C}">
                  <a14:useLocalDpi xmlns:a14="http://schemas.microsoft.com/office/drawing/2010/main" val="0"/>
                </a:ext>
              </a:extLst>
            </a:blip>
            <a:srcRect b="4810"/>
            <a:stretch/>
          </p:blipFill>
          <p:spPr>
            <a:xfrm>
              <a:off x="4704260" y="3368913"/>
              <a:ext cx="5290565" cy="3526103"/>
            </a:xfrm>
            <a:prstGeom prst="rect">
              <a:avLst/>
            </a:prstGeom>
          </p:spPr>
        </p:pic>
        <p:pic>
          <p:nvPicPr>
            <p:cNvPr id="53" name="Picture 52">
              <a:extLst>
                <a:ext uri="{FF2B5EF4-FFF2-40B4-BE49-F238E27FC236}">
                  <a16:creationId xmlns:a16="http://schemas.microsoft.com/office/drawing/2014/main" id="{341A8574-F05F-4845-853F-27393E465A7A}"/>
                </a:ext>
              </a:extLst>
            </p:cNvPr>
            <p:cNvPicPr>
              <a:picLocks noChangeAspect="1"/>
            </p:cNvPicPr>
            <p:nvPr/>
          </p:nvPicPr>
          <p:blipFill rotWithShape="1">
            <a:blip r:embed="rId18">
              <a:extLst>
                <a:ext uri="{28A0092B-C50C-407E-A947-70E740481C1C}">
                  <a14:useLocalDpi xmlns:a14="http://schemas.microsoft.com/office/drawing/2010/main" val="0"/>
                </a:ext>
              </a:extLst>
            </a:blip>
            <a:srcRect b="4810"/>
            <a:stretch/>
          </p:blipFill>
          <p:spPr>
            <a:xfrm>
              <a:off x="8698865" y="3368913"/>
              <a:ext cx="4926105" cy="3526103"/>
            </a:xfrm>
            <a:prstGeom prst="rect">
              <a:avLst/>
            </a:prstGeom>
          </p:spPr>
        </p:pic>
      </p:grpSp>
      <p:grpSp>
        <p:nvGrpSpPr>
          <p:cNvPr id="22" name="Group 21">
            <a:extLst>
              <a:ext uri="{FF2B5EF4-FFF2-40B4-BE49-F238E27FC236}">
                <a16:creationId xmlns:a16="http://schemas.microsoft.com/office/drawing/2014/main" id="{BDB318E2-92F8-4327-9057-96F3A970C171}"/>
              </a:ext>
            </a:extLst>
          </p:cNvPr>
          <p:cNvGrpSpPr/>
          <p:nvPr/>
        </p:nvGrpSpPr>
        <p:grpSpPr>
          <a:xfrm>
            <a:off x="2627150" y="1258264"/>
            <a:ext cx="6937700" cy="3087501"/>
            <a:chOff x="2285109" y="980814"/>
            <a:chExt cx="6937700" cy="3087501"/>
          </a:xfrm>
        </p:grpSpPr>
        <p:sp>
          <p:nvSpPr>
            <p:cNvPr id="39" name="矩形: 圆角 6">
              <a:extLst>
                <a:ext uri="{FF2B5EF4-FFF2-40B4-BE49-F238E27FC236}">
                  <a16:creationId xmlns:a16="http://schemas.microsoft.com/office/drawing/2014/main" id="{72F68B97-2BEE-4F10-9DBA-D66DEADA9A60}"/>
                </a:ext>
              </a:extLst>
            </p:cNvPr>
            <p:cNvSpPr/>
            <p:nvPr/>
          </p:nvSpPr>
          <p:spPr>
            <a:xfrm>
              <a:off x="2285109" y="980814"/>
              <a:ext cx="6937700" cy="3087501"/>
            </a:xfrm>
            <a:prstGeom prst="roundRect">
              <a:avLst>
                <a:gd name="adj" fmla="val 19216"/>
              </a:avLst>
            </a:prstGeom>
            <a:solidFill>
              <a:srgbClr val="FFFFFF">
                <a:alpha val="92000"/>
              </a:srgbClr>
            </a:solidFill>
            <a:ln w="38100" cap="flat" cmpd="sng" algn="ctr">
              <a:solidFill>
                <a:srgbClr val="77448C">
                  <a:lumMod val="50000"/>
                </a:srgbClr>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solidFill>
                    <a:srgbClr val="000000"/>
                  </a:solidFill>
                </a:ln>
                <a:solidFill>
                  <a:srgbClr val="FFFF00"/>
                </a:solidFill>
                <a:effectLst/>
                <a:uLnTx/>
                <a:uFillTx/>
                <a:latin typeface="字魂59号-创粗黑" panose="00000500000000000000" pitchFamily="2" charset="-122"/>
                <a:ea typeface="字魂59号-创粗黑" panose="00000500000000000000" pitchFamily="2" charset="-122"/>
                <a:cs typeface="+mn-ea"/>
                <a:sym typeface="+mn-lt"/>
              </a:endParaRPr>
            </a:p>
          </p:txBody>
        </p:sp>
        <p:grpSp>
          <p:nvGrpSpPr>
            <p:cNvPr id="43" name="Group 42">
              <a:extLst>
                <a:ext uri="{FF2B5EF4-FFF2-40B4-BE49-F238E27FC236}">
                  <a16:creationId xmlns:a16="http://schemas.microsoft.com/office/drawing/2014/main" id="{7C950B99-0B1A-46FE-8114-A5F1410C8AA0}"/>
                </a:ext>
              </a:extLst>
            </p:cNvPr>
            <p:cNvGrpSpPr/>
            <p:nvPr/>
          </p:nvGrpSpPr>
          <p:grpSpPr>
            <a:xfrm>
              <a:off x="4502100" y="1090460"/>
              <a:ext cx="2438402" cy="744415"/>
              <a:chOff x="2862941" y="1337836"/>
              <a:chExt cx="2438402" cy="744415"/>
            </a:xfrm>
          </p:grpSpPr>
          <p:sp>
            <p:nvSpPr>
              <p:cNvPr id="44" name="Rectangle: Rounded Corners 43">
                <a:extLst>
                  <a:ext uri="{FF2B5EF4-FFF2-40B4-BE49-F238E27FC236}">
                    <a16:creationId xmlns:a16="http://schemas.microsoft.com/office/drawing/2014/main" id="{89CC5E7F-DC8F-402E-9C52-0683F83EBB5A}"/>
                  </a:ext>
                </a:extLst>
              </p:cNvPr>
              <p:cNvSpPr/>
              <p:nvPr/>
            </p:nvSpPr>
            <p:spPr>
              <a:xfrm>
                <a:off x="2862941" y="1337836"/>
                <a:ext cx="2438402" cy="744415"/>
              </a:xfrm>
              <a:prstGeom prst="roundRect">
                <a:avLst>
                  <a:gd name="adj" fmla="val 50000"/>
                </a:avLst>
              </a:prstGeom>
              <a:solidFill>
                <a:srgbClr val="C65885"/>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45" name="TextBox 44">
                <a:extLst>
                  <a:ext uri="{FF2B5EF4-FFF2-40B4-BE49-F238E27FC236}">
                    <a16:creationId xmlns:a16="http://schemas.microsoft.com/office/drawing/2014/main" id="{32218F01-C499-46D2-84D6-C584474B59A1}"/>
                  </a:ext>
                </a:extLst>
              </p:cNvPr>
              <p:cNvSpPr txBox="1"/>
              <p:nvPr/>
            </p:nvSpPr>
            <p:spPr>
              <a:xfrm>
                <a:off x="3454406" y="1380837"/>
                <a:ext cx="1255472" cy="615553"/>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0" cap="none" spc="0" normalizeH="0" baseline="0" noProof="0">
                    <a:ln>
                      <a:noFill/>
                    </a:ln>
                    <a:solidFill>
                      <a:srgbClr val="FFFFFF"/>
                    </a:solidFill>
                    <a:effectLst/>
                    <a:uLnTx/>
                    <a:uFillTx/>
                    <a:latin typeface="iCiel Cadena" panose="02000503000000020004" pitchFamily="50" charset="0"/>
                    <a:ea typeface="+mn-ea"/>
                    <a:cs typeface="+mn-cs"/>
                  </a:rPr>
                  <a:t>TOÁN</a:t>
                </a:r>
              </a:p>
            </p:txBody>
          </p:sp>
        </p:grpSp>
      </p:grpSp>
      <p:pic>
        <p:nvPicPr>
          <p:cNvPr id="2" name="Picture 1">
            <a:extLst>
              <a:ext uri="{FF2B5EF4-FFF2-40B4-BE49-F238E27FC236}">
                <a16:creationId xmlns:a16="http://schemas.microsoft.com/office/drawing/2014/main" id="{7E4540D2-01E1-48D4-B80F-B8C632C3961C}"/>
              </a:ext>
            </a:extLst>
          </p:cNvPr>
          <p:cNvPicPr>
            <a:picLocks noChangeAspect="1"/>
          </p:cNvPicPr>
          <p:nvPr/>
        </p:nvPicPr>
        <p:blipFill>
          <a:blip r:embed="rId19"/>
          <a:stretch>
            <a:fillRect/>
          </a:stretch>
        </p:blipFill>
        <p:spPr>
          <a:xfrm>
            <a:off x="2652615" y="2157126"/>
            <a:ext cx="6639119" cy="2200847"/>
          </a:xfrm>
          <a:prstGeom prst="rect">
            <a:avLst/>
          </a:prstGeom>
        </p:spPr>
      </p:pic>
      <p:sp>
        <p:nvSpPr>
          <p:cNvPr id="3" name="TextBox 2">
            <a:extLst>
              <a:ext uri="{FF2B5EF4-FFF2-40B4-BE49-F238E27FC236}">
                <a16:creationId xmlns:a16="http://schemas.microsoft.com/office/drawing/2014/main" id="{5B2A3A7D-9440-4ED3-306D-F6CCF986DBCD}"/>
              </a:ext>
            </a:extLst>
          </p:cNvPr>
          <p:cNvSpPr txBox="1"/>
          <p:nvPr/>
        </p:nvSpPr>
        <p:spPr>
          <a:xfrm>
            <a:off x="3521609" y="4454599"/>
            <a:ext cx="6043241" cy="646331"/>
          </a:xfrm>
          <a:prstGeom prst="rect">
            <a:avLst/>
          </a:prstGeom>
          <a:noFill/>
        </p:spPr>
        <p:txBody>
          <a:bodyPr wrap="square" rtlCol="0">
            <a:spAutoFit/>
          </a:bodyPr>
          <a:lstStyle/>
          <a:p>
            <a:pPr algn="ctr"/>
            <a:r>
              <a:rPr lang="en-GB" sz="3600" dirty="0">
                <a:latin typeface="Times New Roman" panose="02020603050405020304" pitchFamily="18" charset="0"/>
                <a:cs typeface="Times New Roman" panose="02020603050405020304" pitchFamily="18" charset="0"/>
              </a:rPr>
              <a:t>TRANG 12</a:t>
            </a:r>
          </a:p>
        </p:txBody>
      </p:sp>
    </p:spTree>
    <p:extLst>
      <p:ext uri="{BB962C8B-B14F-4D97-AF65-F5344CB8AC3E}">
        <p14:creationId xmlns:p14="http://schemas.microsoft.com/office/powerpoint/2010/main" val="421748392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1000"/>
                                        <p:tgtEl>
                                          <p:spTgt spid="23"/>
                                        </p:tgtEl>
                                      </p:cBhvr>
                                    </p:animEffect>
                                    <p:anim calcmode="lin" valueType="num">
                                      <p:cBhvr>
                                        <p:cTn id="8" dur="1000" fill="hold"/>
                                        <p:tgtEl>
                                          <p:spTgt spid="23"/>
                                        </p:tgtEl>
                                        <p:attrNameLst>
                                          <p:attrName>ppt_x</p:attrName>
                                        </p:attrNameLst>
                                      </p:cBhvr>
                                      <p:tavLst>
                                        <p:tav tm="0">
                                          <p:val>
                                            <p:strVal val="#ppt_x"/>
                                          </p:val>
                                        </p:tav>
                                        <p:tav tm="100000">
                                          <p:val>
                                            <p:strVal val="#ppt_x"/>
                                          </p:val>
                                        </p:tav>
                                      </p:tavLst>
                                    </p:anim>
                                    <p:anim calcmode="lin" valueType="num">
                                      <p:cBhvr>
                                        <p:cTn id="9" dur="1000" fill="hold"/>
                                        <p:tgtEl>
                                          <p:spTgt spid="2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fade">
                                      <p:cBhvr>
                                        <p:cTn id="12" dur="1000"/>
                                        <p:tgtEl>
                                          <p:spTgt spid="33"/>
                                        </p:tgtEl>
                                      </p:cBhvr>
                                    </p:animEffect>
                                    <p:anim calcmode="lin" valueType="num">
                                      <p:cBhvr>
                                        <p:cTn id="13" dur="1000" fill="hold"/>
                                        <p:tgtEl>
                                          <p:spTgt spid="33"/>
                                        </p:tgtEl>
                                        <p:attrNameLst>
                                          <p:attrName>ppt_x</p:attrName>
                                        </p:attrNameLst>
                                      </p:cBhvr>
                                      <p:tavLst>
                                        <p:tav tm="0">
                                          <p:val>
                                            <p:strVal val="#ppt_x"/>
                                          </p:val>
                                        </p:tav>
                                        <p:tav tm="100000">
                                          <p:val>
                                            <p:strVal val="#ppt_x"/>
                                          </p:val>
                                        </p:tav>
                                      </p:tavLst>
                                    </p:anim>
                                    <p:anim calcmode="lin" valueType="num">
                                      <p:cBhvr>
                                        <p:cTn id="14" dur="1000" fill="hold"/>
                                        <p:tgtEl>
                                          <p:spTgt spid="33"/>
                                        </p:tgtEl>
                                        <p:attrNameLst>
                                          <p:attrName>ppt_y</p:attrName>
                                        </p:attrNameLst>
                                      </p:cBhvr>
                                      <p:tavLst>
                                        <p:tav tm="0">
                                          <p:val>
                                            <p:strVal val="#ppt_y+.1"/>
                                          </p:val>
                                        </p:tav>
                                        <p:tav tm="100000">
                                          <p:val>
                                            <p:strVal val="#ppt_y"/>
                                          </p:val>
                                        </p:tav>
                                      </p:tavLst>
                                    </p:anim>
                                  </p:childTnLst>
                                </p:cTn>
                              </p:par>
                              <p:par>
                                <p:cTn id="15" presetID="53" presetClass="entr" presetSubtype="16" fill="hold" nodeType="with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p:cTn id="17" dur="500" fill="hold"/>
                                        <p:tgtEl>
                                          <p:spTgt spid="31"/>
                                        </p:tgtEl>
                                        <p:attrNameLst>
                                          <p:attrName>ppt_w</p:attrName>
                                        </p:attrNameLst>
                                      </p:cBhvr>
                                      <p:tavLst>
                                        <p:tav tm="0">
                                          <p:val>
                                            <p:fltVal val="0"/>
                                          </p:val>
                                        </p:tav>
                                        <p:tav tm="100000">
                                          <p:val>
                                            <p:strVal val="#ppt_w"/>
                                          </p:val>
                                        </p:tav>
                                      </p:tavLst>
                                    </p:anim>
                                    <p:anim calcmode="lin" valueType="num">
                                      <p:cBhvr>
                                        <p:cTn id="18" dur="500" fill="hold"/>
                                        <p:tgtEl>
                                          <p:spTgt spid="31"/>
                                        </p:tgtEl>
                                        <p:attrNameLst>
                                          <p:attrName>ppt_h</p:attrName>
                                        </p:attrNameLst>
                                      </p:cBhvr>
                                      <p:tavLst>
                                        <p:tav tm="0">
                                          <p:val>
                                            <p:fltVal val="0"/>
                                          </p:val>
                                        </p:tav>
                                        <p:tav tm="100000">
                                          <p:val>
                                            <p:strVal val="#ppt_h"/>
                                          </p:val>
                                        </p:tav>
                                      </p:tavLst>
                                    </p:anim>
                                    <p:animEffect transition="in" filter="fade">
                                      <p:cBhvr>
                                        <p:cTn id="19" dur="500"/>
                                        <p:tgtEl>
                                          <p:spTgt spid="31"/>
                                        </p:tgtEl>
                                      </p:cBhvr>
                                    </p:animEffect>
                                  </p:childTnLst>
                                </p:cTn>
                              </p:par>
                              <p:par>
                                <p:cTn id="20" presetID="53" presetClass="entr" presetSubtype="16"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500" fill="hold"/>
                                        <p:tgtEl>
                                          <p:spTgt spid="38"/>
                                        </p:tgtEl>
                                        <p:attrNameLst>
                                          <p:attrName>ppt_w</p:attrName>
                                        </p:attrNameLst>
                                      </p:cBhvr>
                                      <p:tavLst>
                                        <p:tav tm="0">
                                          <p:val>
                                            <p:fltVal val="0"/>
                                          </p:val>
                                        </p:tav>
                                        <p:tav tm="100000">
                                          <p:val>
                                            <p:strVal val="#ppt_w"/>
                                          </p:val>
                                        </p:tav>
                                      </p:tavLst>
                                    </p:anim>
                                    <p:anim calcmode="lin" valueType="num">
                                      <p:cBhvr>
                                        <p:cTn id="23" dur="500" fill="hold"/>
                                        <p:tgtEl>
                                          <p:spTgt spid="38"/>
                                        </p:tgtEl>
                                        <p:attrNameLst>
                                          <p:attrName>ppt_h</p:attrName>
                                        </p:attrNameLst>
                                      </p:cBhvr>
                                      <p:tavLst>
                                        <p:tav tm="0">
                                          <p:val>
                                            <p:fltVal val="0"/>
                                          </p:val>
                                        </p:tav>
                                        <p:tav tm="100000">
                                          <p:val>
                                            <p:strVal val="#ppt_h"/>
                                          </p:val>
                                        </p:tav>
                                      </p:tavLst>
                                    </p:anim>
                                    <p:animEffect transition="in" filter="fade">
                                      <p:cBhvr>
                                        <p:cTn id="24" dur="500"/>
                                        <p:tgtEl>
                                          <p:spTgt spid="38"/>
                                        </p:tgtEl>
                                      </p:cBhvr>
                                    </p:animEffect>
                                  </p:childTnLst>
                                </p:cTn>
                              </p:par>
                              <p:par>
                                <p:cTn id="25" presetID="53" presetClass="entr" presetSubtype="16" fill="hold" nodeType="withEffect">
                                  <p:stCondLst>
                                    <p:cond delay="0"/>
                                  </p:stCondLst>
                                  <p:childTnLst>
                                    <p:set>
                                      <p:cBhvr>
                                        <p:cTn id="26" dur="1" fill="hold">
                                          <p:stCondLst>
                                            <p:cond delay="0"/>
                                          </p:stCondLst>
                                        </p:cTn>
                                        <p:tgtEl>
                                          <p:spTgt spid="26"/>
                                        </p:tgtEl>
                                        <p:attrNameLst>
                                          <p:attrName>style.visibility</p:attrName>
                                        </p:attrNameLst>
                                      </p:cBhvr>
                                      <p:to>
                                        <p:strVal val="visible"/>
                                      </p:to>
                                    </p:set>
                                    <p:anim calcmode="lin" valueType="num">
                                      <p:cBhvr>
                                        <p:cTn id="27" dur="500" fill="hold"/>
                                        <p:tgtEl>
                                          <p:spTgt spid="26"/>
                                        </p:tgtEl>
                                        <p:attrNameLst>
                                          <p:attrName>ppt_w</p:attrName>
                                        </p:attrNameLst>
                                      </p:cBhvr>
                                      <p:tavLst>
                                        <p:tav tm="0">
                                          <p:val>
                                            <p:fltVal val="0"/>
                                          </p:val>
                                        </p:tav>
                                        <p:tav tm="100000">
                                          <p:val>
                                            <p:strVal val="#ppt_w"/>
                                          </p:val>
                                        </p:tav>
                                      </p:tavLst>
                                    </p:anim>
                                    <p:anim calcmode="lin" valueType="num">
                                      <p:cBhvr>
                                        <p:cTn id="28" dur="500" fill="hold"/>
                                        <p:tgtEl>
                                          <p:spTgt spid="26"/>
                                        </p:tgtEl>
                                        <p:attrNameLst>
                                          <p:attrName>ppt_h</p:attrName>
                                        </p:attrNameLst>
                                      </p:cBhvr>
                                      <p:tavLst>
                                        <p:tav tm="0">
                                          <p:val>
                                            <p:fltVal val="0"/>
                                          </p:val>
                                        </p:tav>
                                        <p:tav tm="100000">
                                          <p:val>
                                            <p:strVal val="#ppt_h"/>
                                          </p:val>
                                        </p:tav>
                                      </p:tavLst>
                                    </p:anim>
                                    <p:animEffect transition="in" filter="fade">
                                      <p:cBhvr>
                                        <p:cTn id="29" dur="500"/>
                                        <p:tgtEl>
                                          <p:spTgt spid="26"/>
                                        </p:tgtEl>
                                      </p:cBhvr>
                                    </p:animEffect>
                                  </p:childTnLst>
                                </p:cTn>
                              </p:par>
                              <p:par>
                                <p:cTn id="30" presetID="53" presetClass="entr" presetSubtype="16" fill="hold" nodeType="withEffect">
                                  <p:stCondLst>
                                    <p:cond delay="0"/>
                                  </p:stCondLst>
                                  <p:childTnLst>
                                    <p:set>
                                      <p:cBhvr>
                                        <p:cTn id="31" dur="1" fill="hold">
                                          <p:stCondLst>
                                            <p:cond delay="0"/>
                                          </p:stCondLst>
                                        </p:cTn>
                                        <p:tgtEl>
                                          <p:spTgt spid="32"/>
                                        </p:tgtEl>
                                        <p:attrNameLst>
                                          <p:attrName>style.visibility</p:attrName>
                                        </p:attrNameLst>
                                      </p:cBhvr>
                                      <p:to>
                                        <p:strVal val="visible"/>
                                      </p:to>
                                    </p:set>
                                    <p:anim calcmode="lin" valueType="num">
                                      <p:cBhvr>
                                        <p:cTn id="32" dur="500" fill="hold"/>
                                        <p:tgtEl>
                                          <p:spTgt spid="32"/>
                                        </p:tgtEl>
                                        <p:attrNameLst>
                                          <p:attrName>ppt_w</p:attrName>
                                        </p:attrNameLst>
                                      </p:cBhvr>
                                      <p:tavLst>
                                        <p:tav tm="0">
                                          <p:val>
                                            <p:fltVal val="0"/>
                                          </p:val>
                                        </p:tav>
                                        <p:tav tm="100000">
                                          <p:val>
                                            <p:strVal val="#ppt_w"/>
                                          </p:val>
                                        </p:tav>
                                      </p:tavLst>
                                    </p:anim>
                                    <p:anim calcmode="lin" valueType="num">
                                      <p:cBhvr>
                                        <p:cTn id="33" dur="500" fill="hold"/>
                                        <p:tgtEl>
                                          <p:spTgt spid="32"/>
                                        </p:tgtEl>
                                        <p:attrNameLst>
                                          <p:attrName>ppt_h</p:attrName>
                                        </p:attrNameLst>
                                      </p:cBhvr>
                                      <p:tavLst>
                                        <p:tav tm="0">
                                          <p:val>
                                            <p:fltVal val="0"/>
                                          </p:val>
                                        </p:tav>
                                        <p:tav tm="100000">
                                          <p:val>
                                            <p:strVal val="#ppt_h"/>
                                          </p:val>
                                        </p:tav>
                                      </p:tavLst>
                                    </p:anim>
                                    <p:animEffect transition="in" filter="fade">
                                      <p:cBhvr>
                                        <p:cTn id="34" dur="500"/>
                                        <p:tgtEl>
                                          <p:spTgt spid="32"/>
                                        </p:tgtEl>
                                      </p:cBhvr>
                                    </p:animEffect>
                                  </p:childTnLst>
                                </p:cTn>
                              </p:par>
                              <p:par>
                                <p:cTn id="35" presetID="53" presetClass="entr" presetSubtype="16" fill="hold" nodeType="withEffect">
                                  <p:stCondLst>
                                    <p:cond delay="0"/>
                                  </p:stCondLst>
                                  <p:childTnLst>
                                    <p:set>
                                      <p:cBhvr>
                                        <p:cTn id="36" dur="1" fill="hold">
                                          <p:stCondLst>
                                            <p:cond delay="0"/>
                                          </p:stCondLst>
                                        </p:cTn>
                                        <p:tgtEl>
                                          <p:spTgt spid="25"/>
                                        </p:tgtEl>
                                        <p:attrNameLst>
                                          <p:attrName>style.visibility</p:attrName>
                                        </p:attrNameLst>
                                      </p:cBhvr>
                                      <p:to>
                                        <p:strVal val="visible"/>
                                      </p:to>
                                    </p:set>
                                    <p:anim calcmode="lin" valueType="num">
                                      <p:cBhvr>
                                        <p:cTn id="37" dur="500" fill="hold"/>
                                        <p:tgtEl>
                                          <p:spTgt spid="25"/>
                                        </p:tgtEl>
                                        <p:attrNameLst>
                                          <p:attrName>ppt_w</p:attrName>
                                        </p:attrNameLst>
                                      </p:cBhvr>
                                      <p:tavLst>
                                        <p:tav tm="0">
                                          <p:val>
                                            <p:fltVal val="0"/>
                                          </p:val>
                                        </p:tav>
                                        <p:tav tm="100000">
                                          <p:val>
                                            <p:strVal val="#ppt_w"/>
                                          </p:val>
                                        </p:tav>
                                      </p:tavLst>
                                    </p:anim>
                                    <p:anim calcmode="lin" valueType="num">
                                      <p:cBhvr>
                                        <p:cTn id="38" dur="500" fill="hold"/>
                                        <p:tgtEl>
                                          <p:spTgt spid="25"/>
                                        </p:tgtEl>
                                        <p:attrNameLst>
                                          <p:attrName>ppt_h</p:attrName>
                                        </p:attrNameLst>
                                      </p:cBhvr>
                                      <p:tavLst>
                                        <p:tav tm="0">
                                          <p:val>
                                            <p:fltVal val="0"/>
                                          </p:val>
                                        </p:tav>
                                        <p:tav tm="100000">
                                          <p:val>
                                            <p:strVal val="#ppt_h"/>
                                          </p:val>
                                        </p:tav>
                                      </p:tavLst>
                                    </p:anim>
                                    <p:animEffect transition="in" filter="fade">
                                      <p:cBhvr>
                                        <p:cTn id="39" dur="500"/>
                                        <p:tgtEl>
                                          <p:spTgt spid="25"/>
                                        </p:tgtEl>
                                      </p:cBhvr>
                                    </p:animEffect>
                                  </p:childTnLst>
                                </p:cTn>
                              </p:par>
                              <p:par>
                                <p:cTn id="40" presetID="53" presetClass="entr" presetSubtype="16"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 calcmode="lin" valueType="num">
                                      <p:cBhvr>
                                        <p:cTn id="42" dur="500" fill="hold"/>
                                        <p:tgtEl>
                                          <p:spTgt spid="24"/>
                                        </p:tgtEl>
                                        <p:attrNameLst>
                                          <p:attrName>ppt_w</p:attrName>
                                        </p:attrNameLst>
                                      </p:cBhvr>
                                      <p:tavLst>
                                        <p:tav tm="0">
                                          <p:val>
                                            <p:fltVal val="0"/>
                                          </p:val>
                                        </p:tav>
                                        <p:tav tm="100000">
                                          <p:val>
                                            <p:strVal val="#ppt_w"/>
                                          </p:val>
                                        </p:tav>
                                      </p:tavLst>
                                    </p:anim>
                                    <p:anim calcmode="lin" valueType="num">
                                      <p:cBhvr>
                                        <p:cTn id="43" dur="500" fill="hold"/>
                                        <p:tgtEl>
                                          <p:spTgt spid="24"/>
                                        </p:tgtEl>
                                        <p:attrNameLst>
                                          <p:attrName>ppt_h</p:attrName>
                                        </p:attrNameLst>
                                      </p:cBhvr>
                                      <p:tavLst>
                                        <p:tav tm="0">
                                          <p:val>
                                            <p:fltVal val="0"/>
                                          </p:val>
                                        </p:tav>
                                        <p:tav tm="100000">
                                          <p:val>
                                            <p:strVal val="#ppt_h"/>
                                          </p:val>
                                        </p:tav>
                                      </p:tavLst>
                                    </p:anim>
                                    <p:animEffect transition="in" filter="fade">
                                      <p:cBhvr>
                                        <p:cTn id="44" dur="500"/>
                                        <p:tgtEl>
                                          <p:spTgt spid="24"/>
                                        </p:tgtEl>
                                      </p:cBhvr>
                                    </p:animEffect>
                                  </p:childTnLst>
                                </p:cTn>
                              </p:par>
                              <p:par>
                                <p:cTn id="45" presetID="53" presetClass="entr" presetSubtype="16" fill="hold" nodeType="withEffect">
                                  <p:stCondLst>
                                    <p:cond delay="0"/>
                                  </p:stCondLst>
                                  <p:childTnLst>
                                    <p:set>
                                      <p:cBhvr>
                                        <p:cTn id="46" dur="1" fill="hold">
                                          <p:stCondLst>
                                            <p:cond delay="0"/>
                                          </p:stCondLst>
                                        </p:cTn>
                                        <p:tgtEl>
                                          <p:spTgt spid="28"/>
                                        </p:tgtEl>
                                        <p:attrNameLst>
                                          <p:attrName>style.visibility</p:attrName>
                                        </p:attrNameLst>
                                      </p:cBhvr>
                                      <p:to>
                                        <p:strVal val="visible"/>
                                      </p:to>
                                    </p:set>
                                    <p:anim calcmode="lin" valueType="num">
                                      <p:cBhvr>
                                        <p:cTn id="47" dur="500" fill="hold"/>
                                        <p:tgtEl>
                                          <p:spTgt spid="28"/>
                                        </p:tgtEl>
                                        <p:attrNameLst>
                                          <p:attrName>ppt_w</p:attrName>
                                        </p:attrNameLst>
                                      </p:cBhvr>
                                      <p:tavLst>
                                        <p:tav tm="0">
                                          <p:val>
                                            <p:fltVal val="0"/>
                                          </p:val>
                                        </p:tav>
                                        <p:tav tm="100000">
                                          <p:val>
                                            <p:strVal val="#ppt_w"/>
                                          </p:val>
                                        </p:tav>
                                      </p:tavLst>
                                    </p:anim>
                                    <p:anim calcmode="lin" valueType="num">
                                      <p:cBhvr>
                                        <p:cTn id="48" dur="500" fill="hold"/>
                                        <p:tgtEl>
                                          <p:spTgt spid="28"/>
                                        </p:tgtEl>
                                        <p:attrNameLst>
                                          <p:attrName>ppt_h</p:attrName>
                                        </p:attrNameLst>
                                      </p:cBhvr>
                                      <p:tavLst>
                                        <p:tav tm="0">
                                          <p:val>
                                            <p:fltVal val="0"/>
                                          </p:val>
                                        </p:tav>
                                        <p:tav tm="100000">
                                          <p:val>
                                            <p:strVal val="#ppt_h"/>
                                          </p:val>
                                        </p:tav>
                                      </p:tavLst>
                                    </p:anim>
                                    <p:animEffect transition="in" filter="fade">
                                      <p:cBhvr>
                                        <p:cTn id="49" dur="500"/>
                                        <p:tgtEl>
                                          <p:spTgt spid="28"/>
                                        </p:tgtEl>
                                      </p:cBhvr>
                                    </p:animEffect>
                                  </p:childTnLst>
                                </p:cTn>
                              </p:par>
                              <p:par>
                                <p:cTn id="50" presetID="53" presetClass="entr" presetSubtype="16"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 calcmode="lin" valueType="num">
                                      <p:cBhvr>
                                        <p:cTn id="52" dur="500" fill="hold"/>
                                        <p:tgtEl>
                                          <p:spTgt spid="27"/>
                                        </p:tgtEl>
                                        <p:attrNameLst>
                                          <p:attrName>ppt_w</p:attrName>
                                        </p:attrNameLst>
                                      </p:cBhvr>
                                      <p:tavLst>
                                        <p:tav tm="0">
                                          <p:val>
                                            <p:fltVal val="0"/>
                                          </p:val>
                                        </p:tav>
                                        <p:tav tm="100000">
                                          <p:val>
                                            <p:strVal val="#ppt_w"/>
                                          </p:val>
                                        </p:tav>
                                      </p:tavLst>
                                    </p:anim>
                                    <p:anim calcmode="lin" valueType="num">
                                      <p:cBhvr>
                                        <p:cTn id="53" dur="500" fill="hold"/>
                                        <p:tgtEl>
                                          <p:spTgt spid="27"/>
                                        </p:tgtEl>
                                        <p:attrNameLst>
                                          <p:attrName>ppt_h</p:attrName>
                                        </p:attrNameLst>
                                      </p:cBhvr>
                                      <p:tavLst>
                                        <p:tav tm="0">
                                          <p:val>
                                            <p:fltVal val="0"/>
                                          </p:val>
                                        </p:tav>
                                        <p:tav tm="100000">
                                          <p:val>
                                            <p:strVal val="#ppt_h"/>
                                          </p:val>
                                        </p:tav>
                                      </p:tavLst>
                                    </p:anim>
                                    <p:animEffect transition="in" filter="fade">
                                      <p:cBhvr>
                                        <p:cTn id="54" dur="500"/>
                                        <p:tgtEl>
                                          <p:spTgt spid="27"/>
                                        </p:tgtEl>
                                      </p:cBhvr>
                                    </p:animEffect>
                                  </p:childTnLst>
                                </p:cTn>
                              </p:par>
                            </p:childTnLst>
                          </p:cTn>
                        </p:par>
                      </p:childTnLst>
                    </p:cTn>
                  </p:par>
                  <p:par>
                    <p:cTn id="55" fill="hold">
                      <p:stCondLst>
                        <p:cond delay="indefinite"/>
                      </p:stCondLst>
                      <p:childTnLst>
                        <p:par>
                          <p:cTn id="56" fill="hold">
                            <p:stCondLst>
                              <p:cond delay="0"/>
                            </p:stCondLst>
                            <p:childTnLst>
                              <p:par>
                                <p:cTn id="57" presetID="53" presetClass="entr" presetSubtype="16" fill="hold" nodeType="clickEffect">
                                  <p:stCondLst>
                                    <p:cond delay="0"/>
                                  </p:stCondLst>
                                  <p:childTnLst>
                                    <p:set>
                                      <p:cBhvr>
                                        <p:cTn id="58" dur="1" fill="hold">
                                          <p:stCondLst>
                                            <p:cond delay="0"/>
                                          </p:stCondLst>
                                        </p:cTn>
                                        <p:tgtEl>
                                          <p:spTgt spid="2"/>
                                        </p:tgtEl>
                                        <p:attrNameLst>
                                          <p:attrName>style.visibility</p:attrName>
                                        </p:attrNameLst>
                                      </p:cBhvr>
                                      <p:to>
                                        <p:strVal val="visible"/>
                                      </p:to>
                                    </p:set>
                                    <p:anim calcmode="lin" valueType="num">
                                      <p:cBhvr>
                                        <p:cTn id="59" dur="500" fill="hold"/>
                                        <p:tgtEl>
                                          <p:spTgt spid="2"/>
                                        </p:tgtEl>
                                        <p:attrNameLst>
                                          <p:attrName>ppt_w</p:attrName>
                                        </p:attrNameLst>
                                      </p:cBhvr>
                                      <p:tavLst>
                                        <p:tav tm="0">
                                          <p:val>
                                            <p:fltVal val="0"/>
                                          </p:val>
                                        </p:tav>
                                        <p:tav tm="100000">
                                          <p:val>
                                            <p:strVal val="#ppt_w"/>
                                          </p:val>
                                        </p:tav>
                                      </p:tavLst>
                                    </p:anim>
                                    <p:anim calcmode="lin" valueType="num">
                                      <p:cBhvr>
                                        <p:cTn id="60" dur="500" fill="hold"/>
                                        <p:tgtEl>
                                          <p:spTgt spid="2"/>
                                        </p:tgtEl>
                                        <p:attrNameLst>
                                          <p:attrName>ppt_h</p:attrName>
                                        </p:attrNameLst>
                                      </p:cBhvr>
                                      <p:tavLst>
                                        <p:tav tm="0">
                                          <p:val>
                                            <p:fltVal val="0"/>
                                          </p:val>
                                        </p:tav>
                                        <p:tav tm="100000">
                                          <p:val>
                                            <p:strVal val="#ppt_h"/>
                                          </p:val>
                                        </p:tav>
                                      </p:tavLst>
                                    </p:anim>
                                    <p:animEffect transition="in" filter="fade">
                                      <p:cBhvr>
                                        <p:cTn id="61" dur="500"/>
                                        <p:tgtEl>
                                          <p:spTgt spid="2"/>
                                        </p:tgtEl>
                                      </p:cBhvr>
                                    </p:animEffect>
                                  </p:childTnLst>
                                </p:cTn>
                              </p:par>
                            </p:childTnLst>
                          </p:cTn>
                        </p:par>
                      </p:childTnLst>
                    </p:cTn>
                  </p:par>
                  <p:par>
                    <p:cTn id="62" fill="hold">
                      <p:stCondLst>
                        <p:cond delay="indefinite"/>
                      </p:stCondLst>
                      <p:childTnLst>
                        <p:par>
                          <p:cTn id="63" fill="hold">
                            <p:stCondLst>
                              <p:cond delay="0"/>
                            </p:stCondLst>
                            <p:childTnLst>
                              <p:par>
                                <p:cTn id="64" presetID="2" presetClass="entr" presetSubtype="4" fill="hold" grpId="0" nodeType="clickEffect">
                                  <p:stCondLst>
                                    <p:cond delay="0"/>
                                  </p:stCondLst>
                                  <p:childTnLst>
                                    <p:set>
                                      <p:cBhvr>
                                        <p:cTn id="65" dur="1" fill="hold">
                                          <p:stCondLst>
                                            <p:cond delay="0"/>
                                          </p:stCondLst>
                                        </p:cTn>
                                        <p:tgtEl>
                                          <p:spTgt spid="3"/>
                                        </p:tgtEl>
                                        <p:attrNameLst>
                                          <p:attrName>style.visibility</p:attrName>
                                        </p:attrNameLst>
                                      </p:cBhvr>
                                      <p:to>
                                        <p:strVal val="visible"/>
                                      </p:to>
                                    </p:set>
                                    <p:anim calcmode="lin" valueType="num">
                                      <p:cBhvr additive="base">
                                        <p:cTn id="66" dur="500" fill="hold"/>
                                        <p:tgtEl>
                                          <p:spTgt spid="3"/>
                                        </p:tgtEl>
                                        <p:attrNameLst>
                                          <p:attrName>ppt_x</p:attrName>
                                        </p:attrNameLst>
                                      </p:cBhvr>
                                      <p:tavLst>
                                        <p:tav tm="0">
                                          <p:val>
                                            <p:strVal val="#ppt_x"/>
                                          </p:val>
                                        </p:tav>
                                        <p:tav tm="100000">
                                          <p:val>
                                            <p:strVal val="#ppt_x"/>
                                          </p:val>
                                        </p:tav>
                                      </p:tavLst>
                                    </p:anim>
                                    <p:anim calcmode="lin" valueType="num">
                                      <p:cBhvr additive="base">
                                        <p:cTn id="67"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088"/>
        <p:cNvGrpSpPr/>
        <p:nvPr/>
      </p:nvGrpSpPr>
      <p:grpSpPr>
        <a:xfrm>
          <a:off x="0" y="0"/>
          <a:ext cx="0" cy="0"/>
          <a:chOff x="0" y="0"/>
          <a:chExt cx="0" cy="0"/>
        </a:xfrm>
      </p:grpSpPr>
      <p:pic>
        <p:nvPicPr>
          <p:cNvPr id="28" name="Picture 27">
            <a:extLst>
              <a:ext uri="{FF2B5EF4-FFF2-40B4-BE49-F238E27FC236}">
                <a16:creationId xmlns:a16="http://schemas.microsoft.com/office/drawing/2014/main" id="{F70718E6-4400-1751-9D2A-34CE5DB7ABD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78297" y="339328"/>
            <a:ext cx="11608903" cy="6290071"/>
          </a:xfrm>
          <a:prstGeom prst="rect">
            <a:avLst/>
          </a:prstGeom>
        </p:spPr>
      </p:pic>
      <p:sp>
        <p:nvSpPr>
          <p:cNvPr id="4091" name="Google Shape;4091;p44"/>
          <p:cNvSpPr/>
          <p:nvPr/>
        </p:nvSpPr>
        <p:spPr>
          <a:xfrm>
            <a:off x="533400" y="5151120"/>
            <a:ext cx="2133600" cy="2133600"/>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4091;p44">
            <a:extLst>
              <a:ext uri="{FF2B5EF4-FFF2-40B4-BE49-F238E27FC236}">
                <a16:creationId xmlns:a16="http://schemas.microsoft.com/office/drawing/2014/main" id="{D19C9F76-C523-B959-E741-49D9D226DF31}"/>
              </a:ext>
            </a:extLst>
          </p:cNvPr>
          <p:cNvSpPr/>
          <p:nvPr/>
        </p:nvSpPr>
        <p:spPr>
          <a:xfrm>
            <a:off x="1371600" y="5760720"/>
            <a:ext cx="1600200" cy="1524000"/>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Text Placeholder 7">
            <a:extLst>
              <a:ext uri="{FF2B5EF4-FFF2-40B4-BE49-F238E27FC236}">
                <a16:creationId xmlns:a16="http://schemas.microsoft.com/office/drawing/2014/main" id="{EF284D85-17B1-A662-B44E-3CD64A4579EC}"/>
              </a:ext>
            </a:extLst>
          </p:cNvPr>
          <p:cNvSpPr txBox="1">
            <a:spLocks/>
          </p:cNvSpPr>
          <p:nvPr/>
        </p:nvSpPr>
        <p:spPr>
          <a:xfrm>
            <a:off x="1646877" y="2317108"/>
            <a:ext cx="9628419" cy="2599015"/>
          </a:xfrm>
          <a:prstGeom prst="rect">
            <a:avLst/>
          </a:prstGeom>
        </p:spPr>
        <p:txBody>
          <a:bodyPr vert="horz" lIns="0" tIns="103866" rIns="0" bIns="103866" anchor="t"/>
          <a:lstStyle>
            <a:lvl1pPr marL="0" indent="0" algn="r" rtl="0" eaLnBrk="0" fontAlgn="base" hangingPunct="0">
              <a:lnSpc>
                <a:spcPct val="100000"/>
              </a:lnSpc>
              <a:spcBef>
                <a:spcPts val="0"/>
              </a:spcBef>
              <a:spcAft>
                <a:spcPts val="0"/>
              </a:spcAft>
              <a:buFont typeface="Arial" panose="020B0604020202020204" pitchFamily="34" charset="0"/>
              <a:buNone/>
              <a:defRPr sz="1266" b="1" kern="1200">
                <a:solidFill>
                  <a:schemeClr val="tx1">
                    <a:lumMod val="75000"/>
                    <a:lumOff val="25000"/>
                  </a:schemeClr>
                </a:solidFill>
                <a:latin typeface="Lato Regular"/>
                <a:ea typeface="+mn-ea"/>
                <a:cs typeface="Lato Regular"/>
              </a:defRPr>
            </a:lvl1pPr>
            <a:lvl2pPr marL="1041400" indent="-400050" algn="l" rtl="0" eaLnBrk="0" fontAlgn="base" hangingPunct="0">
              <a:spcBef>
                <a:spcPct val="20000"/>
              </a:spcBef>
              <a:spcAft>
                <a:spcPct val="0"/>
              </a:spcAft>
              <a:buFont typeface="Arial" panose="020B0604020202020204" pitchFamily="34" charset="0"/>
              <a:buChar char="–"/>
              <a:defRPr sz="4000" kern="1200">
                <a:solidFill>
                  <a:schemeClr val="tx1"/>
                </a:solidFill>
                <a:latin typeface="+mn-lt"/>
                <a:ea typeface="+mn-ea"/>
                <a:cs typeface="+mn-cs"/>
              </a:defRPr>
            </a:lvl2pPr>
            <a:lvl3pPr marL="1604963" indent="-319088" algn="l"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3pPr>
            <a:lvl4pPr marL="2247900" indent="-319088"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4pPr>
            <a:lvl5pPr marL="2890838" indent="-319088"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5pPr>
            <a:lvl6pPr marL="3534603"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6pPr>
            <a:lvl7pPr marL="4177258"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7pPr>
            <a:lvl8pPr marL="4819911"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8pPr>
            <a:lvl9pPr marL="5462567"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9pPr>
          </a:lstStyle>
          <a:p>
            <a:pPr marL="0" marR="0" lvl="0" indent="0" algn="just" defTabSz="914400" rtl="0" eaLnBrk="0" fontAlgn="base" latinLnBrk="0" hangingPunct="0">
              <a:lnSpc>
                <a:spcPct val="100000"/>
              </a:lnSpc>
              <a:spcBef>
                <a:spcPts val="600"/>
              </a:spcBef>
              <a:spcAft>
                <a:spcPts val="0"/>
              </a:spcAft>
              <a:buClrTx/>
              <a:buSzTx/>
              <a:buFont typeface="Arial" panose="020B0604020202020204" pitchFamily="34" charset="0"/>
              <a:buNone/>
              <a:tabLst/>
              <a:defRPr/>
            </a:pPr>
            <a:r>
              <a:rPr kumimoji="0" lang="vi-VN" altLang="zh-CN" sz="4400" b="0" i="0" u="none" strike="noStrike" kern="1200" cap="none" spc="0" normalizeH="0" baseline="0" noProof="0" dirty="0">
                <a:ln>
                  <a:noFill/>
                </a:ln>
                <a:solidFill>
                  <a:prstClr val="black"/>
                </a:solidFill>
                <a:effectLst/>
                <a:uLnTx/>
                <a:uFillTx/>
                <a:latin typeface="Calibri" panose="020F0502020204030204" pitchFamily="34" charset="0"/>
                <a:ea typeface="等线" panose="02010600030101010101" pitchFamily="2" charset="-122"/>
                <a:cs typeface="Calibri" panose="020F0502020204030204" pitchFamily="34" charset="0"/>
                <a:sym typeface="+mn-lt"/>
              </a:rPr>
              <a:t>- </a:t>
            </a:r>
            <a:r>
              <a:rPr lang="en-US" altLang="zh-CN" sz="4400" b="0" noProof="0" dirty="0">
                <a:solidFill>
                  <a:prstClr val="black"/>
                </a:solidFill>
                <a:latin typeface="Calibri" panose="020F0502020204030204" pitchFamily="34" charset="0"/>
                <a:ea typeface="等线" panose="02010600030101010101" pitchFamily="2" charset="-122"/>
                <a:cs typeface="Calibri" panose="020F0502020204030204" pitchFamily="34" charset="0"/>
                <a:sym typeface="+mn-lt"/>
              </a:rPr>
              <a:t>N</a:t>
            </a:r>
            <a:r>
              <a:rPr lang="en-US" altLang="zh-CN" sz="4400" b="0" dirty="0" err="1">
                <a:solidFill>
                  <a:prstClr val="black"/>
                </a:solidFill>
                <a:latin typeface="Calibri" panose="020F0502020204030204" pitchFamily="34" charset="0"/>
                <a:ea typeface="等线" panose="02010600030101010101" pitchFamily="2" charset="-122"/>
                <a:cs typeface="Calibri" panose="020F0502020204030204" pitchFamily="34" charset="0"/>
                <a:sym typeface="+mn-lt"/>
              </a:rPr>
              <a:t>hận</a:t>
            </a:r>
            <a:r>
              <a:rPr lang="en-US" altLang="zh-CN" sz="4400" b="0" dirty="0">
                <a:solidFill>
                  <a:prstClr val="black"/>
                </a:solidFill>
                <a:latin typeface="Calibri" panose="020F0502020204030204" pitchFamily="34" charset="0"/>
                <a:ea typeface="等线" panose="02010600030101010101" pitchFamily="2" charset="-122"/>
                <a:cs typeface="Calibri" panose="020F0502020204030204" pitchFamily="34" charset="0"/>
                <a:sym typeface="+mn-lt"/>
              </a:rPr>
              <a:t> </a:t>
            </a:r>
            <a:r>
              <a:rPr lang="en-US" altLang="zh-CN" sz="4400" b="0" dirty="0" err="1">
                <a:solidFill>
                  <a:prstClr val="black"/>
                </a:solidFill>
                <a:latin typeface="Calibri" panose="020F0502020204030204" pitchFamily="34" charset="0"/>
                <a:ea typeface="等线" panose="02010600030101010101" pitchFamily="2" charset="-122"/>
                <a:cs typeface="Calibri" panose="020F0502020204030204" pitchFamily="34" charset="0"/>
                <a:sym typeface="+mn-lt"/>
              </a:rPr>
              <a:t>biết</a:t>
            </a:r>
            <a:r>
              <a:rPr lang="en-US" altLang="zh-CN" sz="4400" b="0" dirty="0">
                <a:solidFill>
                  <a:prstClr val="black"/>
                </a:solidFill>
                <a:latin typeface="Calibri" panose="020F0502020204030204" pitchFamily="34" charset="0"/>
                <a:ea typeface="等线" panose="02010600030101010101" pitchFamily="2" charset="-122"/>
                <a:cs typeface="Calibri" panose="020F0502020204030204" pitchFamily="34" charset="0"/>
                <a:sym typeface="+mn-lt"/>
              </a:rPr>
              <a:t> </a:t>
            </a:r>
            <a:r>
              <a:rPr lang="en-US" altLang="zh-CN" sz="4400" b="0" dirty="0" err="1">
                <a:solidFill>
                  <a:prstClr val="black"/>
                </a:solidFill>
                <a:latin typeface="Calibri" panose="020F0502020204030204" pitchFamily="34" charset="0"/>
                <a:ea typeface="等线" panose="02010600030101010101" pitchFamily="2" charset="-122"/>
                <a:cs typeface="Calibri" panose="020F0502020204030204" pitchFamily="34" charset="0"/>
                <a:sym typeface="+mn-lt"/>
              </a:rPr>
              <a:t>được</a:t>
            </a:r>
            <a:r>
              <a:rPr lang="en-US" altLang="zh-CN" sz="4400" b="0" dirty="0">
                <a:solidFill>
                  <a:prstClr val="black"/>
                </a:solidFill>
                <a:latin typeface="Calibri" panose="020F0502020204030204" pitchFamily="34" charset="0"/>
                <a:ea typeface="等线" panose="02010600030101010101" pitchFamily="2" charset="-122"/>
                <a:cs typeface="Calibri" panose="020F0502020204030204" pitchFamily="34" charset="0"/>
                <a:sym typeface="+mn-lt"/>
              </a:rPr>
              <a:t> </a:t>
            </a:r>
            <a:r>
              <a:rPr lang="en-US" altLang="zh-CN" sz="4400" b="0" dirty="0" err="1">
                <a:solidFill>
                  <a:prstClr val="black"/>
                </a:solidFill>
                <a:latin typeface="Calibri" panose="020F0502020204030204" pitchFamily="34" charset="0"/>
                <a:ea typeface="等线" panose="02010600030101010101" pitchFamily="2" charset="-122"/>
                <a:cs typeface="Calibri" panose="020F0502020204030204" pitchFamily="34" charset="0"/>
                <a:sym typeface="+mn-lt"/>
              </a:rPr>
              <a:t>chữ</a:t>
            </a:r>
            <a:r>
              <a:rPr lang="en-US" altLang="zh-CN" sz="4400" b="0" dirty="0">
                <a:solidFill>
                  <a:prstClr val="black"/>
                </a:solidFill>
                <a:latin typeface="Calibri" panose="020F0502020204030204" pitchFamily="34" charset="0"/>
                <a:ea typeface="等线" panose="02010600030101010101" pitchFamily="2" charset="-122"/>
                <a:cs typeface="Calibri" panose="020F0502020204030204" pitchFamily="34" charset="0"/>
                <a:sym typeface="+mn-lt"/>
              </a:rPr>
              <a:t> </a:t>
            </a:r>
            <a:r>
              <a:rPr lang="en-US" altLang="zh-CN" sz="4400" b="0" dirty="0" err="1">
                <a:solidFill>
                  <a:prstClr val="black"/>
                </a:solidFill>
                <a:latin typeface="Calibri" panose="020F0502020204030204" pitchFamily="34" charset="0"/>
                <a:ea typeface="等线" panose="02010600030101010101" pitchFamily="2" charset="-122"/>
                <a:cs typeface="Calibri" panose="020F0502020204030204" pitchFamily="34" charset="0"/>
                <a:sym typeface="+mn-lt"/>
              </a:rPr>
              <a:t>số</a:t>
            </a:r>
            <a:r>
              <a:rPr lang="en-US" altLang="zh-CN" sz="4400" b="0" dirty="0">
                <a:solidFill>
                  <a:prstClr val="black"/>
                </a:solidFill>
                <a:latin typeface="Calibri" panose="020F0502020204030204" pitchFamily="34" charset="0"/>
                <a:ea typeface="等线" panose="02010600030101010101" pitchFamily="2" charset="-122"/>
                <a:cs typeface="Calibri" panose="020F0502020204030204" pitchFamily="34" charset="0"/>
                <a:sym typeface="+mn-lt"/>
              </a:rPr>
              <a:t> La </a:t>
            </a:r>
            <a:r>
              <a:rPr lang="en-US" altLang="zh-CN" sz="4400" b="0" dirty="0" err="1">
                <a:solidFill>
                  <a:prstClr val="black"/>
                </a:solidFill>
                <a:latin typeface="Calibri" panose="020F0502020204030204" pitchFamily="34" charset="0"/>
                <a:ea typeface="等线" panose="02010600030101010101" pitchFamily="2" charset="-122"/>
                <a:cs typeface="Calibri" panose="020F0502020204030204" pitchFamily="34" charset="0"/>
                <a:sym typeface="+mn-lt"/>
              </a:rPr>
              <a:t>Mã</a:t>
            </a:r>
            <a:endParaRPr kumimoji="0" lang="vi-VN" altLang="zh-CN" sz="4400" b="0" i="0" u="none" strike="noStrike" kern="1200" cap="none" spc="0" normalizeH="0" baseline="0" noProof="0" dirty="0">
              <a:ln>
                <a:noFill/>
              </a:ln>
              <a:solidFill>
                <a:prstClr val="black"/>
              </a:solidFill>
              <a:effectLst/>
              <a:uLnTx/>
              <a:uFillTx/>
              <a:latin typeface="Calibri" panose="020F0502020204030204" pitchFamily="34" charset="0"/>
              <a:ea typeface="等线" panose="02010600030101010101" pitchFamily="2" charset="-122"/>
              <a:cs typeface="Calibri" panose="020F0502020204030204" pitchFamily="34" charset="0"/>
              <a:sym typeface="+mn-lt"/>
            </a:endParaRPr>
          </a:p>
          <a:p>
            <a:pPr marL="0" marR="0" lvl="0" indent="0" algn="just" defTabSz="914400" rtl="0" eaLnBrk="0" fontAlgn="base" latinLnBrk="0" hangingPunct="0">
              <a:lnSpc>
                <a:spcPct val="100000"/>
              </a:lnSpc>
              <a:spcBef>
                <a:spcPts val="600"/>
              </a:spcBef>
              <a:spcAft>
                <a:spcPts val="0"/>
              </a:spcAft>
              <a:buClrTx/>
              <a:buSzTx/>
              <a:buFont typeface="Arial" panose="020B0604020202020204" pitchFamily="34" charset="0"/>
              <a:buNone/>
              <a:tabLst/>
              <a:defRPr/>
            </a:pPr>
            <a:r>
              <a:rPr kumimoji="0" lang="vi-VN" altLang="zh-CN" sz="4400" b="0" i="0" u="none" strike="noStrike" kern="1200" cap="none" spc="0" normalizeH="0" baseline="0" noProof="0" dirty="0">
                <a:ln>
                  <a:noFill/>
                </a:ln>
                <a:solidFill>
                  <a:prstClr val="black"/>
                </a:solidFill>
                <a:effectLst/>
                <a:uLnTx/>
                <a:uFillTx/>
                <a:latin typeface="Calibri" panose="020F0502020204030204" pitchFamily="34" charset="0"/>
                <a:ea typeface="等线" panose="02010600030101010101" pitchFamily="2" charset="-122"/>
                <a:cs typeface="Calibri" panose="020F0502020204030204" pitchFamily="34" charset="0"/>
                <a:sym typeface="+mn-lt"/>
              </a:rPr>
              <a:t>- </a:t>
            </a:r>
            <a:r>
              <a:rPr lang="en-US" altLang="zh-CN" sz="4400" b="0" noProof="0" dirty="0" err="1">
                <a:solidFill>
                  <a:prstClr val="black"/>
                </a:solidFill>
                <a:latin typeface="Calibri" panose="020F0502020204030204" pitchFamily="34" charset="0"/>
                <a:ea typeface="等线" panose="02010600030101010101" pitchFamily="2" charset="-122"/>
                <a:cs typeface="Calibri" panose="020F0502020204030204" pitchFamily="34" charset="0"/>
                <a:sym typeface="+mn-lt"/>
              </a:rPr>
              <a:t>Đọc</a:t>
            </a:r>
            <a:r>
              <a:rPr lang="en-US" altLang="zh-CN" sz="4400" b="0" noProof="0" dirty="0">
                <a:solidFill>
                  <a:prstClr val="black"/>
                </a:solidFill>
                <a:latin typeface="Calibri" panose="020F0502020204030204" pitchFamily="34" charset="0"/>
                <a:ea typeface="等线" panose="02010600030101010101" pitchFamily="2" charset="-122"/>
                <a:cs typeface="Calibri" panose="020F0502020204030204" pitchFamily="34" charset="0"/>
                <a:sym typeface="+mn-lt"/>
              </a:rPr>
              <a:t>, </a:t>
            </a:r>
            <a:r>
              <a:rPr lang="en-US" altLang="zh-CN" sz="4400" b="0" noProof="0" dirty="0" err="1">
                <a:solidFill>
                  <a:prstClr val="black"/>
                </a:solidFill>
                <a:latin typeface="Calibri" panose="020F0502020204030204" pitchFamily="34" charset="0"/>
                <a:ea typeface="等线" panose="02010600030101010101" pitchFamily="2" charset="-122"/>
                <a:cs typeface="Calibri" panose="020F0502020204030204" pitchFamily="34" charset="0"/>
                <a:sym typeface="+mn-lt"/>
              </a:rPr>
              <a:t>v</a:t>
            </a:r>
            <a:r>
              <a:rPr kumimoji="0" lang="en-US" altLang="zh-CN" sz="4400" b="0" i="0" u="none" strike="noStrike" kern="1200" cap="none" spc="0" normalizeH="0" baseline="0" noProof="0" dirty="0" err="1">
                <a:ln>
                  <a:noFill/>
                </a:ln>
                <a:solidFill>
                  <a:prstClr val="black"/>
                </a:solidFill>
                <a:effectLst/>
                <a:uLnTx/>
                <a:uFillTx/>
                <a:latin typeface="Calibri" panose="020F0502020204030204" pitchFamily="34" charset="0"/>
                <a:ea typeface="等线" panose="02010600030101010101" pitchFamily="2" charset="-122"/>
                <a:cs typeface="Calibri" panose="020F0502020204030204" pitchFamily="34" charset="0"/>
                <a:sym typeface="+mn-lt"/>
              </a:rPr>
              <a:t>iết</a:t>
            </a:r>
            <a:r>
              <a:rPr kumimoji="0" lang="en-US" altLang="zh-CN" sz="4400" b="0" i="0" u="none" strike="noStrike" kern="1200" cap="none" spc="0" normalizeH="0" noProof="0" dirty="0">
                <a:ln>
                  <a:noFill/>
                </a:ln>
                <a:solidFill>
                  <a:prstClr val="black"/>
                </a:solidFill>
                <a:effectLst/>
                <a:uLnTx/>
                <a:uFillTx/>
                <a:latin typeface="Calibri" panose="020F0502020204030204" pitchFamily="34" charset="0"/>
                <a:ea typeface="等线" panose="02010600030101010101" pitchFamily="2" charset="-122"/>
                <a:cs typeface="Calibri" panose="020F0502020204030204" pitchFamily="34" charset="0"/>
                <a:sym typeface="+mn-lt"/>
              </a:rPr>
              <a:t> </a:t>
            </a:r>
            <a:r>
              <a:rPr kumimoji="0" lang="en-US" altLang="zh-CN" sz="4400" b="0" i="0" u="none" strike="noStrike" kern="1200" cap="none" spc="0" normalizeH="0" noProof="0" dirty="0" err="1">
                <a:ln>
                  <a:noFill/>
                </a:ln>
                <a:solidFill>
                  <a:prstClr val="black"/>
                </a:solidFill>
                <a:effectLst/>
                <a:uLnTx/>
                <a:uFillTx/>
                <a:latin typeface="Calibri" panose="020F0502020204030204" pitchFamily="34" charset="0"/>
                <a:ea typeface="等线" panose="02010600030101010101" pitchFamily="2" charset="-122"/>
                <a:cs typeface="Calibri" panose="020F0502020204030204" pitchFamily="34" charset="0"/>
                <a:sym typeface="+mn-lt"/>
              </a:rPr>
              <a:t>được</a:t>
            </a:r>
            <a:r>
              <a:rPr kumimoji="0" lang="en-US" altLang="zh-CN" sz="4400" b="0" i="0" u="none" strike="noStrike" kern="1200" cap="none" spc="0" normalizeH="0" noProof="0" dirty="0">
                <a:ln>
                  <a:noFill/>
                </a:ln>
                <a:solidFill>
                  <a:prstClr val="black"/>
                </a:solidFill>
                <a:effectLst/>
                <a:uLnTx/>
                <a:uFillTx/>
                <a:latin typeface="Calibri" panose="020F0502020204030204" pitchFamily="34" charset="0"/>
                <a:ea typeface="等线" panose="02010600030101010101" pitchFamily="2" charset="-122"/>
                <a:cs typeface="Calibri" panose="020F0502020204030204" pitchFamily="34" charset="0"/>
                <a:sym typeface="+mn-lt"/>
              </a:rPr>
              <a:t> </a:t>
            </a:r>
            <a:r>
              <a:rPr kumimoji="0" lang="en-US" altLang="zh-CN" sz="4400" b="0" i="0" u="none" strike="noStrike" kern="1200" cap="none" spc="0" normalizeH="0" noProof="0" dirty="0" err="1">
                <a:ln>
                  <a:noFill/>
                </a:ln>
                <a:solidFill>
                  <a:prstClr val="black"/>
                </a:solidFill>
                <a:effectLst/>
                <a:uLnTx/>
                <a:uFillTx/>
                <a:latin typeface="Calibri" panose="020F0502020204030204" pitchFamily="34" charset="0"/>
                <a:ea typeface="等线" panose="02010600030101010101" pitchFamily="2" charset="-122"/>
                <a:cs typeface="Calibri" panose="020F0502020204030204" pitchFamily="34" charset="0"/>
                <a:sym typeface="+mn-lt"/>
              </a:rPr>
              <a:t>chữ</a:t>
            </a:r>
            <a:r>
              <a:rPr kumimoji="0" lang="en-US" altLang="zh-CN" sz="4400" b="0" i="0" u="none" strike="noStrike" kern="1200" cap="none" spc="0" normalizeH="0" noProof="0" dirty="0">
                <a:ln>
                  <a:noFill/>
                </a:ln>
                <a:solidFill>
                  <a:prstClr val="black"/>
                </a:solidFill>
                <a:effectLst/>
                <a:uLnTx/>
                <a:uFillTx/>
                <a:latin typeface="Calibri" panose="020F0502020204030204" pitchFamily="34" charset="0"/>
                <a:ea typeface="等线" panose="02010600030101010101" pitchFamily="2" charset="-122"/>
                <a:cs typeface="Calibri" panose="020F0502020204030204" pitchFamily="34" charset="0"/>
                <a:sym typeface="+mn-lt"/>
              </a:rPr>
              <a:t> </a:t>
            </a:r>
            <a:r>
              <a:rPr kumimoji="0" lang="en-US" altLang="zh-CN" sz="4400" b="0" i="0" u="none" strike="noStrike" kern="1200" cap="none" spc="0" normalizeH="0" noProof="0" dirty="0" err="1">
                <a:ln>
                  <a:noFill/>
                </a:ln>
                <a:solidFill>
                  <a:prstClr val="black"/>
                </a:solidFill>
                <a:effectLst/>
                <a:uLnTx/>
                <a:uFillTx/>
                <a:latin typeface="Calibri" panose="020F0502020204030204" pitchFamily="34" charset="0"/>
                <a:ea typeface="等线" panose="02010600030101010101" pitchFamily="2" charset="-122"/>
                <a:cs typeface="Calibri" panose="020F0502020204030204" pitchFamily="34" charset="0"/>
                <a:sym typeface="+mn-lt"/>
              </a:rPr>
              <a:t>số</a:t>
            </a:r>
            <a:r>
              <a:rPr kumimoji="0" lang="en-US" altLang="zh-CN" sz="4400" b="0" i="0" u="none" strike="noStrike" kern="1200" cap="none" spc="0" normalizeH="0" noProof="0" dirty="0">
                <a:ln>
                  <a:noFill/>
                </a:ln>
                <a:solidFill>
                  <a:prstClr val="black"/>
                </a:solidFill>
                <a:effectLst/>
                <a:uLnTx/>
                <a:uFillTx/>
                <a:latin typeface="Calibri" panose="020F0502020204030204" pitchFamily="34" charset="0"/>
                <a:ea typeface="等线" panose="02010600030101010101" pitchFamily="2" charset="-122"/>
                <a:cs typeface="Calibri" panose="020F0502020204030204" pitchFamily="34" charset="0"/>
                <a:sym typeface="+mn-lt"/>
              </a:rPr>
              <a:t> La </a:t>
            </a:r>
            <a:r>
              <a:rPr kumimoji="0" lang="en-US" altLang="zh-CN" sz="4400" b="0" i="0" u="none" strike="noStrike" kern="1200" cap="none" spc="0" normalizeH="0" noProof="0" dirty="0" err="1">
                <a:ln>
                  <a:noFill/>
                </a:ln>
                <a:solidFill>
                  <a:prstClr val="black"/>
                </a:solidFill>
                <a:effectLst/>
                <a:uLnTx/>
                <a:uFillTx/>
                <a:latin typeface="Calibri" panose="020F0502020204030204" pitchFamily="34" charset="0"/>
                <a:ea typeface="等线" panose="02010600030101010101" pitchFamily="2" charset="-122"/>
                <a:cs typeface="Calibri" panose="020F0502020204030204" pitchFamily="34" charset="0"/>
                <a:sym typeface="+mn-lt"/>
              </a:rPr>
              <a:t>Mã</a:t>
            </a:r>
            <a:r>
              <a:rPr kumimoji="0" lang="en-US" altLang="zh-CN" sz="4400" b="0" i="0" u="none" strike="noStrike" kern="1200" cap="none" spc="0" normalizeH="0" noProof="0" dirty="0">
                <a:ln>
                  <a:noFill/>
                </a:ln>
                <a:solidFill>
                  <a:prstClr val="black"/>
                </a:solidFill>
                <a:effectLst/>
                <a:uLnTx/>
                <a:uFillTx/>
                <a:latin typeface="Calibri" panose="020F0502020204030204" pitchFamily="34" charset="0"/>
                <a:ea typeface="等线" panose="02010600030101010101" pitchFamily="2" charset="-122"/>
                <a:cs typeface="Calibri" panose="020F0502020204030204" pitchFamily="34" charset="0"/>
                <a:sym typeface="+mn-lt"/>
              </a:rPr>
              <a:t> </a:t>
            </a:r>
            <a:r>
              <a:rPr kumimoji="0" lang="en-US" altLang="zh-CN" sz="4400" b="0" i="0" u="none" strike="noStrike" kern="1200" cap="none" spc="0" normalizeH="0" noProof="0" dirty="0" err="1">
                <a:ln>
                  <a:noFill/>
                </a:ln>
                <a:solidFill>
                  <a:prstClr val="black"/>
                </a:solidFill>
                <a:effectLst/>
                <a:uLnTx/>
                <a:uFillTx/>
                <a:latin typeface="Calibri" panose="020F0502020204030204" pitchFamily="34" charset="0"/>
                <a:ea typeface="等线" panose="02010600030101010101" pitchFamily="2" charset="-122"/>
                <a:cs typeface="Calibri" panose="020F0502020204030204" pitchFamily="34" charset="0"/>
                <a:sym typeface="+mn-lt"/>
              </a:rPr>
              <a:t>trong</a:t>
            </a:r>
            <a:r>
              <a:rPr kumimoji="0" lang="en-US" altLang="zh-CN" sz="4400" b="0" i="0" u="none" strike="noStrike" kern="1200" cap="none" spc="0" normalizeH="0" noProof="0" dirty="0">
                <a:ln>
                  <a:noFill/>
                </a:ln>
                <a:solidFill>
                  <a:prstClr val="black"/>
                </a:solidFill>
                <a:effectLst/>
                <a:uLnTx/>
                <a:uFillTx/>
                <a:latin typeface="Calibri" panose="020F0502020204030204" pitchFamily="34" charset="0"/>
                <a:ea typeface="等线" panose="02010600030101010101" pitchFamily="2" charset="-122"/>
                <a:cs typeface="Calibri" panose="020F0502020204030204" pitchFamily="34" charset="0"/>
                <a:sym typeface="+mn-lt"/>
              </a:rPr>
              <a:t> </a:t>
            </a:r>
            <a:r>
              <a:rPr kumimoji="0" lang="en-US" altLang="zh-CN" sz="4400" b="0" i="0" u="none" strike="noStrike" kern="1200" cap="none" spc="0" normalizeH="0" noProof="0" dirty="0" err="1">
                <a:ln>
                  <a:noFill/>
                </a:ln>
                <a:solidFill>
                  <a:prstClr val="black"/>
                </a:solidFill>
                <a:effectLst/>
                <a:uLnTx/>
                <a:uFillTx/>
                <a:latin typeface="Calibri" panose="020F0502020204030204" pitchFamily="34" charset="0"/>
                <a:ea typeface="等线" panose="02010600030101010101" pitchFamily="2" charset="-122"/>
                <a:cs typeface="Calibri" panose="020F0502020204030204" pitchFamily="34" charset="0"/>
                <a:sym typeface="+mn-lt"/>
              </a:rPr>
              <a:t>phạm</a:t>
            </a:r>
            <a:r>
              <a:rPr kumimoji="0" lang="en-US" altLang="zh-CN" sz="4400" b="0" i="0" u="none" strike="noStrike" kern="1200" cap="none" spc="0" normalizeH="0" noProof="0" dirty="0">
                <a:ln>
                  <a:noFill/>
                </a:ln>
                <a:solidFill>
                  <a:prstClr val="black"/>
                </a:solidFill>
                <a:effectLst/>
                <a:uLnTx/>
                <a:uFillTx/>
                <a:latin typeface="Calibri" panose="020F0502020204030204" pitchFamily="34" charset="0"/>
                <a:ea typeface="等线" panose="02010600030101010101" pitchFamily="2" charset="-122"/>
                <a:cs typeface="Calibri" panose="020F0502020204030204" pitchFamily="34" charset="0"/>
                <a:sym typeface="+mn-lt"/>
              </a:rPr>
              <a:t> vi 20</a:t>
            </a:r>
            <a:endParaRPr kumimoji="0" lang="vi-VN" altLang="zh-CN" sz="4400" b="0" i="0" u="none" strike="noStrike" kern="1200" cap="none" spc="0" normalizeH="0" baseline="0" noProof="0" dirty="0">
              <a:ln>
                <a:noFill/>
              </a:ln>
              <a:solidFill>
                <a:prstClr val="black"/>
              </a:solidFill>
              <a:effectLst/>
              <a:uLnTx/>
              <a:uFillTx/>
              <a:latin typeface="Calibri" panose="020F0502020204030204" pitchFamily="34" charset="0"/>
              <a:ea typeface="等线" panose="02010600030101010101" pitchFamily="2" charset="-122"/>
              <a:cs typeface="Calibri" panose="020F0502020204030204" pitchFamily="34" charset="0"/>
              <a:sym typeface="+mn-lt"/>
            </a:endParaRPr>
          </a:p>
        </p:txBody>
      </p:sp>
      <p:sp>
        <p:nvSpPr>
          <p:cNvPr id="26" name="Text Placeholder 7">
            <a:extLst>
              <a:ext uri="{FF2B5EF4-FFF2-40B4-BE49-F238E27FC236}">
                <a16:creationId xmlns:a16="http://schemas.microsoft.com/office/drawing/2014/main" id="{1FB9CEA8-1DE6-8F7A-048B-B045C8F714B5}"/>
              </a:ext>
            </a:extLst>
          </p:cNvPr>
          <p:cNvSpPr txBox="1">
            <a:spLocks/>
          </p:cNvSpPr>
          <p:nvPr/>
        </p:nvSpPr>
        <p:spPr>
          <a:xfrm>
            <a:off x="7391400" y="4402886"/>
            <a:ext cx="6617016" cy="1381916"/>
          </a:xfrm>
          <a:prstGeom prst="rect">
            <a:avLst/>
          </a:prstGeom>
        </p:spPr>
        <p:txBody>
          <a:bodyPr vert="horz" lIns="0" tIns="103866" rIns="0" bIns="103866" anchor="t"/>
          <a:lstStyle>
            <a:lvl1pPr marL="0" indent="0" algn="r" rtl="0" eaLnBrk="0" fontAlgn="base" hangingPunct="0">
              <a:lnSpc>
                <a:spcPct val="100000"/>
              </a:lnSpc>
              <a:spcBef>
                <a:spcPts val="0"/>
              </a:spcBef>
              <a:spcAft>
                <a:spcPts val="0"/>
              </a:spcAft>
              <a:buFont typeface="Arial" panose="020B0604020202020204" pitchFamily="34" charset="0"/>
              <a:buNone/>
              <a:defRPr sz="1266" b="1" kern="1200">
                <a:solidFill>
                  <a:schemeClr val="tx1">
                    <a:lumMod val="75000"/>
                    <a:lumOff val="25000"/>
                  </a:schemeClr>
                </a:solidFill>
                <a:latin typeface="Lato Regular"/>
                <a:ea typeface="+mn-ea"/>
                <a:cs typeface="Lato Regular"/>
              </a:defRPr>
            </a:lvl1pPr>
            <a:lvl2pPr marL="1041400" indent="-400050" algn="l" rtl="0" eaLnBrk="0" fontAlgn="base" hangingPunct="0">
              <a:spcBef>
                <a:spcPct val="20000"/>
              </a:spcBef>
              <a:spcAft>
                <a:spcPct val="0"/>
              </a:spcAft>
              <a:buFont typeface="Arial" panose="020B0604020202020204" pitchFamily="34" charset="0"/>
              <a:buChar char="–"/>
              <a:defRPr sz="4000" kern="1200">
                <a:solidFill>
                  <a:schemeClr val="tx1"/>
                </a:solidFill>
                <a:latin typeface="+mn-lt"/>
                <a:ea typeface="+mn-ea"/>
                <a:cs typeface="+mn-cs"/>
              </a:defRPr>
            </a:lvl2pPr>
            <a:lvl3pPr marL="1604963" indent="-319088" algn="l"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3pPr>
            <a:lvl4pPr marL="2247900" indent="-319088"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4pPr>
            <a:lvl5pPr marL="2890838" indent="-319088"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5pPr>
            <a:lvl6pPr marL="3534603"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6pPr>
            <a:lvl7pPr marL="4177258"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7pPr>
            <a:lvl8pPr marL="4819911"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8pPr>
            <a:lvl9pPr marL="5462567"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9pPr>
          </a:lstStyle>
          <a:p>
            <a:pPr marL="0" marR="0" lvl="0" indent="0" algn="just" defTabSz="914400" rtl="0" eaLnBrk="0" fontAlgn="base" latinLnBrk="0" hangingPunct="0">
              <a:lnSpc>
                <a:spcPct val="100000"/>
              </a:lnSpc>
              <a:spcBef>
                <a:spcPts val="600"/>
              </a:spcBef>
              <a:spcAft>
                <a:spcPts val="0"/>
              </a:spcAft>
              <a:buClrTx/>
              <a:buSzTx/>
              <a:buFont typeface="Arial" panose="020B0604020202020204" pitchFamily="34" charset="0"/>
              <a:buNone/>
              <a:tabLst/>
              <a:defRPr/>
            </a:pPr>
            <a:endParaRPr kumimoji="0" lang="en-US" altLang="zh-CN" sz="2800" b="0" i="0" u="none" strike="noStrike" kern="1200" cap="none" spc="0" normalizeH="0" baseline="0" noProof="0" dirty="0">
              <a:ln>
                <a:noFill/>
              </a:ln>
              <a:solidFill>
                <a:prstClr val="black"/>
              </a:solidFill>
              <a:effectLst/>
              <a:uLnTx/>
              <a:uFillTx/>
              <a:latin typeface="Calibri" panose="020F0502020204030204" pitchFamily="34" charset="0"/>
              <a:ea typeface="等线" panose="02010600030101010101" pitchFamily="2" charset="-122"/>
              <a:cs typeface="Calibri" panose="020F0502020204030204" pitchFamily="34" charset="0"/>
              <a:sym typeface="+mn-lt"/>
            </a:endParaRPr>
          </a:p>
        </p:txBody>
      </p:sp>
      <p:pic>
        <p:nvPicPr>
          <p:cNvPr id="8" name="Picture 7" descr="038b4ff17003114c478d29a567a6daaf.png">
            <a:extLst>
              <a:ext uri="{FF2B5EF4-FFF2-40B4-BE49-F238E27FC236}">
                <a16:creationId xmlns:a16="http://schemas.microsoft.com/office/drawing/2014/main" id="{D702C496-8638-4FE7-AD34-E3F38A9C4E27}"/>
              </a:ext>
            </a:extLst>
          </p:cNvPr>
          <p:cNvPicPr>
            <a:picLocks noChangeAspect="1"/>
          </p:cNvPicPr>
          <p:nvPr/>
        </p:nvPicPr>
        <p:blipFill>
          <a:blip r:embed="rId4" cstate="print"/>
          <a:stretch>
            <a:fillRect/>
          </a:stretch>
        </p:blipFill>
        <p:spPr>
          <a:xfrm flipH="1">
            <a:off x="-2447484" y="-20837"/>
            <a:ext cx="3743722" cy="6003203"/>
          </a:xfrm>
          <a:prstGeom prst="rect">
            <a:avLst/>
          </a:prstGeom>
        </p:spPr>
      </p:pic>
      <p:pic>
        <p:nvPicPr>
          <p:cNvPr id="2" name="Picture 1">
            <a:extLst>
              <a:ext uri="{FF2B5EF4-FFF2-40B4-BE49-F238E27FC236}">
                <a16:creationId xmlns:a16="http://schemas.microsoft.com/office/drawing/2014/main" id="{382E609A-B9E2-446D-9FDF-7AE7567C3565}"/>
              </a:ext>
            </a:extLst>
          </p:cNvPr>
          <p:cNvPicPr>
            <a:picLocks noChangeAspect="1"/>
          </p:cNvPicPr>
          <p:nvPr/>
        </p:nvPicPr>
        <p:blipFill>
          <a:blip r:embed="rId5"/>
          <a:stretch>
            <a:fillRect/>
          </a:stretch>
        </p:blipFill>
        <p:spPr>
          <a:xfrm>
            <a:off x="3356921" y="422686"/>
            <a:ext cx="5816088" cy="1341236"/>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500" fill="hold"/>
                                        <p:tgtEl>
                                          <p:spTgt spid="23"/>
                                        </p:tgtEl>
                                        <p:attrNameLst>
                                          <p:attrName>ppt_w</p:attrName>
                                        </p:attrNameLst>
                                      </p:cBhvr>
                                      <p:tavLst>
                                        <p:tav tm="0">
                                          <p:val>
                                            <p:fltVal val="0"/>
                                          </p:val>
                                        </p:tav>
                                        <p:tav tm="100000">
                                          <p:val>
                                            <p:strVal val="#ppt_w"/>
                                          </p:val>
                                        </p:tav>
                                      </p:tavLst>
                                    </p:anim>
                                    <p:anim calcmode="lin" valueType="num">
                                      <p:cBhvr>
                                        <p:cTn id="8" dur="500" fill="hold"/>
                                        <p:tgtEl>
                                          <p:spTgt spid="23"/>
                                        </p:tgtEl>
                                        <p:attrNameLst>
                                          <p:attrName>ppt_h</p:attrName>
                                        </p:attrNameLst>
                                      </p:cBhvr>
                                      <p:tavLst>
                                        <p:tav tm="0">
                                          <p:val>
                                            <p:fltVal val="0"/>
                                          </p:val>
                                        </p:tav>
                                        <p:tav tm="100000">
                                          <p:val>
                                            <p:strVal val="#ppt_h"/>
                                          </p:val>
                                        </p:tav>
                                      </p:tavLst>
                                    </p:anim>
                                    <p:animEffect transition="in" filter="fade">
                                      <p:cBhvr>
                                        <p:cTn id="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tags/tag1.xml><?xml version="1.0" encoding="utf-8"?>
<p:tagLst xmlns:a="http://schemas.openxmlformats.org/drawingml/2006/main" xmlns:r="http://schemas.openxmlformats.org/officeDocument/2006/relationships" xmlns:p="http://schemas.openxmlformats.org/presentationml/2006/main">
  <p:tag name="SHAPE_LOCKS" val="959"/>
</p:tagLst>
</file>

<file path=ppt/tags/tag2.xml><?xml version="1.0" encoding="utf-8"?>
<p:tagLst xmlns:a="http://schemas.openxmlformats.org/drawingml/2006/main" xmlns:r="http://schemas.openxmlformats.org/officeDocument/2006/relationships" xmlns:p="http://schemas.openxmlformats.org/presentationml/2006/main">
  <p:tag name="SHAPE_LOCKS" val="16"/>
</p:tagLst>
</file>

<file path=ppt/tags/tag3.xml><?xml version="1.0" encoding="utf-8"?>
<p:tagLst xmlns:a="http://schemas.openxmlformats.org/drawingml/2006/main" xmlns:r="http://schemas.openxmlformats.org/officeDocument/2006/relationships" xmlns:p="http://schemas.openxmlformats.org/presentationml/2006/main">
  <p:tag name="SHAPE_LOCKS" val="16"/>
</p:tagLst>
</file>

<file path=ppt/tags/tag4.xml><?xml version="1.0" encoding="utf-8"?>
<p:tagLst xmlns:a="http://schemas.openxmlformats.org/drawingml/2006/main" xmlns:r="http://schemas.openxmlformats.org/officeDocument/2006/relationships" xmlns:p="http://schemas.openxmlformats.org/presentationml/2006/main">
  <p:tag name="TIMING" val="|2"/>
</p:tagLst>
</file>

<file path=ppt/tags/tag5.xml><?xml version="1.0" encoding="utf-8"?>
<p:tagLst xmlns:a="http://schemas.openxmlformats.org/drawingml/2006/main" xmlns:r="http://schemas.openxmlformats.org/officeDocument/2006/relationships" xmlns:p="http://schemas.openxmlformats.org/presentationml/2006/main">
  <p:tag name="TIMING" val="|1.2|8.1|6.9|24|7.1|4.4|3.9|38.7|1.7|3.4|7|27.6|3.3|12|4.7|5.8|1.9|44.4|4.6|8.1|1.8|27.1|32.6|1.4|17.1|1.5|34.8|7.2|25.6|2.4|1.3|16|2.2|8|2.5"/>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9Slide - 2021">
      <a:dk1>
        <a:sysClr val="windowText" lastClr="000000"/>
      </a:dk1>
      <a:lt1>
        <a:sysClr val="window" lastClr="FFFFFF"/>
      </a:lt1>
      <a:dk2>
        <a:srgbClr val="092D6C"/>
      </a:dk2>
      <a:lt2>
        <a:srgbClr val="FCECD0"/>
      </a:lt2>
      <a:accent1>
        <a:srgbClr val="4FC1E9"/>
      </a:accent1>
      <a:accent2>
        <a:srgbClr val="48CFAD"/>
      </a:accent2>
      <a:accent3>
        <a:srgbClr val="A0D468"/>
      </a:accent3>
      <a:accent4>
        <a:srgbClr val="FFBD45"/>
      </a:accent4>
      <a:accent5>
        <a:srgbClr val="FC6E51"/>
      </a:accent5>
      <a:accent6>
        <a:srgbClr val="ED5565"/>
      </a:accent6>
      <a:hlink>
        <a:srgbClr val="5D9CEC"/>
      </a:hlink>
      <a:folHlink>
        <a:srgbClr val="AC92EC"/>
      </a:folHlink>
    </a:clrScheme>
    <a:fontScheme name="9Slide Fonts">
      <a:majorFont>
        <a:latin typeface="#9Slide02 Tieu de dai"/>
        <a:ea typeface=""/>
        <a:cs typeface=""/>
      </a:majorFont>
      <a:minorFont>
        <a:latin typeface="#9Slide02 Noi dung da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12700"/>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0" rIns="0" bIns="0" rtlCol="0">
        <a:spAutoFit/>
      </a:bodyPr>
      <a:lstStyle>
        <a:defPPr algn="l">
          <a:defRPr smtClean="0">
            <a:solidFill>
              <a:schemeClr val="tx1">
                <a:lumMod val="50000"/>
                <a:lumOff val="50000"/>
              </a:schemeClr>
            </a:solidFill>
          </a:defRPr>
        </a:defPPr>
      </a:lstStyle>
    </a:txDef>
  </a:objectDefaults>
  <a:extraClrSchemeLst/>
  <a:extLst>
    <a:ext uri="{05A4C25C-085E-4340-85A3-A5531E510DB2}">
      <thm15:themeFamily xmlns:thm15="http://schemas.microsoft.com/office/thememl/2012/main" name="Blank.potx" id="{4C410E64-73D4-4894-A16A-B0A564A2C1B3}" vid="{BD11DD77-7AB8-40E7-98B4-F754939C4E0E}"/>
    </a:ext>
  </a:extLst>
</a:theme>
</file>

<file path=ppt/theme/theme3.xml><?xml version="1.0" encoding="utf-8"?>
<a:theme xmlns:a="http://schemas.openxmlformats.org/drawingml/2006/main" name="Weltkindertag! by Slidego">
  <a:themeElements>
    <a:clrScheme name="Simple Light">
      <a:dk1>
        <a:srgbClr val="000000"/>
      </a:dk1>
      <a:lt1>
        <a:srgbClr val="FFFFFF"/>
      </a:lt1>
      <a:dk2>
        <a:srgbClr val="A3EEFF"/>
      </a:dk2>
      <a:lt2>
        <a:srgbClr val="FFC600"/>
      </a:lt2>
      <a:accent1>
        <a:srgbClr val="FF8C00"/>
      </a:accent1>
      <a:accent2>
        <a:srgbClr val="F7727B"/>
      </a:accent2>
      <a:accent3>
        <a:srgbClr val="621B21"/>
      </a:accent3>
      <a:accent4>
        <a:srgbClr val="CEDE86"/>
      </a:accent4>
      <a:accent5>
        <a:srgbClr val="9DCA55"/>
      </a:accent5>
      <a:accent6>
        <a:srgbClr val="3D7D40"/>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2_The Jungle Agency by Slidesgo">
  <a:themeElements>
    <a:clrScheme name="Simple Light">
      <a:dk1>
        <a:srgbClr val="FFA200"/>
      </a:dk1>
      <a:lt1>
        <a:srgbClr val="000000"/>
      </a:lt1>
      <a:dk2>
        <a:srgbClr val="87D73A"/>
      </a:dk2>
      <a:lt2>
        <a:srgbClr val="37480E"/>
      </a:lt2>
      <a:accent1>
        <a:srgbClr val="579D1C"/>
      </a:accent1>
      <a:accent2>
        <a:srgbClr val="3D722F"/>
      </a:accent2>
      <a:accent3>
        <a:srgbClr val="217E4F"/>
      </a:accent3>
      <a:accent4>
        <a:srgbClr val="2F4D0F"/>
      </a:accent4>
      <a:accent5>
        <a:srgbClr val="365A12"/>
      </a:accent5>
      <a:accent6>
        <a:srgbClr val="20BC9E"/>
      </a:accent6>
      <a:hlink>
        <a:srgbClr val="24310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129</TotalTime>
  <Words>975</Words>
  <Application>Microsoft Office PowerPoint</Application>
  <PresentationFormat>Widescreen</PresentationFormat>
  <Paragraphs>217</Paragraphs>
  <Slides>29</Slides>
  <Notes>15</Notes>
  <HiddenSlides>0</HiddenSlides>
  <MMClips>6</MMClips>
  <ScaleCrop>false</ScaleCrop>
  <HeadingPairs>
    <vt:vector size="6" baseType="variant">
      <vt:variant>
        <vt:lpstr>Fonts Used</vt:lpstr>
      </vt:variant>
      <vt:variant>
        <vt:i4>20</vt:i4>
      </vt:variant>
      <vt:variant>
        <vt:lpstr>Theme</vt:lpstr>
      </vt:variant>
      <vt:variant>
        <vt:i4>4</vt:i4>
      </vt:variant>
      <vt:variant>
        <vt:lpstr>Slide Titles</vt:lpstr>
      </vt:variant>
      <vt:variant>
        <vt:i4>29</vt:i4>
      </vt:variant>
    </vt:vector>
  </HeadingPairs>
  <TitlesOfParts>
    <vt:vector size="53" baseType="lpstr">
      <vt:lpstr>等线</vt:lpstr>
      <vt:lpstr>等线 Light</vt:lpstr>
      <vt:lpstr>#9Slide02 Noi dung dai</vt:lpstr>
      <vt:lpstr>#9Slide02 Tieu de dai</vt:lpstr>
      <vt:lpstr>#9Slide05 Agile Script Calligra</vt:lpstr>
      <vt:lpstr>#9Slide07 Stormtrooper</vt:lpstr>
      <vt:lpstr>Arial</vt:lpstr>
      <vt:lpstr>Balsamiq Sans</vt:lpstr>
      <vt:lpstr>Calibri</vt:lpstr>
      <vt:lpstr>Cambria</vt:lpstr>
      <vt:lpstr>iCiel Cadena</vt:lpstr>
      <vt:lpstr>Lato</vt:lpstr>
      <vt:lpstr>Livvic</vt:lpstr>
      <vt:lpstr>Nunito</vt:lpstr>
      <vt:lpstr>Open Sans</vt:lpstr>
      <vt:lpstr>Patrick Hand</vt:lpstr>
      <vt:lpstr>Roboto</vt:lpstr>
      <vt:lpstr>Roboto Condensed Light</vt:lpstr>
      <vt:lpstr>Times New Roman</vt:lpstr>
      <vt:lpstr>字魂59号-创粗黑</vt:lpstr>
      <vt:lpstr>Office 主题​​</vt:lpstr>
      <vt:lpstr>1_Office Theme</vt:lpstr>
      <vt:lpstr>Weltkindertag! by Slidego</vt:lpstr>
      <vt:lpstr>2_The Jungle Agency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Thao Tran</dc:creator>
  <cp:lastModifiedBy>Lan Phuong</cp:lastModifiedBy>
  <cp:revision>54</cp:revision>
  <dcterms:created xsi:type="dcterms:W3CDTF">2022-10-14T10:22:17Z</dcterms:created>
  <dcterms:modified xsi:type="dcterms:W3CDTF">2024-01-04T05:21:22Z</dcterms:modified>
</cp:coreProperties>
</file>